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jpg" ContentType="image/jp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3.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tags/tag1.xml" ContentType="application/vnd.openxmlformats-officedocument.presentationml.tags+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tags/tag18.xml" ContentType="application/vnd.openxmlformats-officedocument.presentationml.tags+xml"/>
  <Override PartName="/ppt/tags/tag19.xml" ContentType="application/vnd.openxmlformats-officedocument.presentationml.tags+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theme/themeOverride1.xml" ContentType="application/vnd.openxmlformats-officedocument.themeOverr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notesSlides/notesSlide95.xml" ContentType="application/vnd.openxmlformats-officedocument.presentationml.notesSlide+xml"/>
  <Override PartName="/ppt/theme/themeOverride5.xml" ContentType="application/vnd.openxmlformats-officedocument.themeOverr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4"/>
    <p:sldMasterId id="2147483682" r:id="rId5"/>
    <p:sldMasterId id="2147483695" r:id="rId6"/>
    <p:sldMasterId id="2147483720" r:id="rId7"/>
  </p:sldMasterIdLst>
  <p:notesMasterIdLst>
    <p:notesMasterId r:id="rId117"/>
  </p:notesMasterIdLst>
  <p:handoutMasterIdLst>
    <p:handoutMasterId r:id="rId118"/>
  </p:handoutMasterIdLst>
  <p:sldIdLst>
    <p:sldId id="259" r:id="rId8"/>
    <p:sldId id="2147469910" r:id="rId9"/>
    <p:sldId id="697" r:id="rId10"/>
    <p:sldId id="735" r:id="rId11"/>
    <p:sldId id="2147469924" r:id="rId12"/>
    <p:sldId id="720" r:id="rId13"/>
    <p:sldId id="646" r:id="rId14"/>
    <p:sldId id="2147469920" r:id="rId15"/>
    <p:sldId id="497" r:id="rId16"/>
    <p:sldId id="738" r:id="rId17"/>
    <p:sldId id="742" r:id="rId18"/>
    <p:sldId id="741" r:id="rId19"/>
    <p:sldId id="525" r:id="rId20"/>
    <p:sldId id="568" r:id="rId21"/>
    <p:sldId id="734" r:id="rId22"/>
    <p:sldId id="496" r:id="rId23"/>
    <p:sldId id="722" r:id="rId24"/>
    <p:sldId id="704" r:id="rId25"/>
    <p:sldId id="721" r:id="rId26"/>
    <p:sldId id="524" r:id="rId27"/>
    <p:sldId id="667" r:id="rId28"/>
    <p:sldId id="666" r:id="rId29"/>
    <p:sldId id="599" r:id="rId30"/>
    <p:sldId id="665" r:id="rId31"/>
    <p:sldId id="2147469925" r:id="rId32"/>
    <p:sldId id="668" r:id="rId33"/>
    <p:sldId id="669" r:id="rId34"/>
    <p:sldId id="670" r:id="rId35"/>
    <p:sldId id="671" r:id="rId36"/>
    <p:sldId id="737" r:id="rId37"/>
    <p:sldId id="2147469923" r:id="rId38"/>
    <p:sldId id="615" r:id="rId39"/>
    <p:sldId id="642" r:id="rId40"/>
    <p:sldId id="511" r:id="rId41"/>
    <p:sldId id="2147469914" r:id="rId42"/>
    <p:sldId id="341" r:id="rId43"/>
    <p:sldId id="602" r:id="rId44"/>
    <p:sldId id="2147469916" r:id="rId45"/>
    <p:sldId id="2147469915" r:id="rId46"/>
    <p:sldId id="580" r:id="rId47"/>
    <p:sldId id="469" r:id="rId48"/>
    <p:sldId id="740" r:id="rId49"/>
    <p:sldId id="739" r:id="rId50"/>
    <p:sldId id="594" r:id="rId51"/>
    <p:sldId id="724" r:id="rId52"/>
    <p:sldId id="713" r:id="rId53"/>
    <p:sldId id="725" r:id="rId54"/>
    <p:sldId id="559" r:id="rId55"/>
    <p:sldId id="558" r:id="rId56"/>
    <p:sldId id="560" r:id="rId57"/>
    <p:sldId id="595" r:id="rId58"/>
    <p:sldId id="561" r:id="rId59"/>
    <p:sldId id="494" r:id="rId60"/>
    <p:sldId id="506" r:id="rId61"/>
    <p:sldId id="589" r:id="rId62"/>
    <p:sldId id="592" r:id="rId63"/>
    <p:sldId id="726" r:id="rId64"/>
    <p:sldId id="699" r:id="rId65"/>
    <p:sldId id="2147469926" r:id="rId66"/>
    <p:sldId id="729" r:id="rId67"/>
    <p:sldId id="2147469912" r:id="rId68"/>
    <p:sldId id="2147469913" r:id="rId69"/>
    <p:sldId id="519" r:id="rId70"/>
    <p:sldId id="606" r:id="rId71"/>
    <p:sldId id="608" r:id="rId72"/>
    <p:sldId id="541" r:id="rId73"/>
    <p:sldId id="689" r:id="rId74"/>
    <p:sldId id="587" r:id="rId75"/>
    <p:sldId id="743" r:id="rId76"/>
    <p:sldId id="419" r:id="rId77"/>
    <p:sldId id="479" r:id="rId78"/>
    <p:sldId id="2147469921" r:id="rId79"/>
    <p:sldId id="480" r:id="rId80"/>
    <p:sldId id="716" r:id="rId81"/>
    <p:sldId id="728" r:id="rId82"/>
    <p:sldId id="733" r:id="rId83"/>
    <p:sldId id="675" r:id="rId84"/>
    <p:sldId id="673" r:id="rId85"/>
    <p:sldId id="674" r:id="rId86"/>
    <p:sldId id="680" r:id="rId87"/>
    <p:sldId id="717" r:id="rId88"/>
    <p:sldId id="682" r:id="rId89"/>
    <p:sldId id="744" r:id="rId90"/>
    <p:sldId id="677" r:id="rId91"/>
    <p:sldId id="678" r:id="rId92"/>
    <p:sldId id="679" r:id="rId93"/>
    <p:sldId id="683" r:id="rId94"/>
    <p:sldId id="684" r:id="rId95"/>
    <p:sldId id="2147469903" r:id="rId96"/>
    <p:sldId id="295" r:id="rId97"/>
    <p:sldId id="731" r:id="rId98"/>
    <p:sldId id="712" r:id="rId99"/>
    <p:sldId id="732" r:id="rId100"/>
    <p:sldId id="1671" r:id="rId101"/>
    <p:sldId id="256" r:id="rId102"/>
    <p:sldId id="2147469901" r:id="rId103"/>
    <p:sldId id="2147469896" r:id="rId104"/>
    <p:sldId id="2147469899" r:id="rId105"/>
    <p:sldId id="2147469909" r:id="rId106"/>
    <p:sldId id="2147469906" r:id="rId107"/>
    <p:sldId id="2147469907" r:id="rId108"/>
    <p:sldId id="2147469908" r:id="rId109"/>
    <p:sldId id="2147469898" r:id="rId110"/>
    <p:sldId id="258" r:id="rId111"/>
    <p:sldId id="730" r:id="rId112"/>
    <p:sldId id="2147469922" r:id="rId113"/>
    <p:sldId id="643" r:id="rId114"/>
    <p:sldId id="605" r:id="rId115"/>
    <p:sldId id="551" r:id="rId116"/>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am McIlwain" initials="AM" lastIdx="41" clrIdx="0">
    <p:extLst>
      <p:ext uri="{19B8F6BF-5375-455C-9EA6-DF929625EA0E}">
        <p15:presenceInfo xmlns:p15="http://schemas.microsoft.com/office/powerpoint/2012/main" userId="S::aMcilwain@sieconsultinggroup.com::43e9a439-2e91-4b21-8184-894ff78065e0" providerId="AD"/>
      </p:ext>
    </p:extLst>
  </p:cmAuthor>
  <p:cmAuthor id="2" name="Lauren Millen" initials="LM" lastIdx="6" clrIdx="1">
    <p:extLst>
      <p:ext uri="{19B8F6BF-5375-455C-9EA6-DF929625EA0E}">
        <p15:presenceInfo xmlns:p15="http://schemas.microsoft.com/office/powerpoint/2012/main" userId="Lauren Millen" providerId="None"/>
      </p:ext>
    </p:extLst>
  </p:cmAuthor>
  <p:cmAuthor id="3" name="Christina Witmer" initials="CW" lastIdx="3" clrIdx="2">
    <p:extLst>
      <p:ext uri="{19B8F6BF-5375-455C-9EA6-DF929625EA0E}">
        <p15:presenceInfo xmlns:p15="http://schemas.microsoft.com/office/powerpoint/2012/main" userId="Christina Witmer" providerId="None"/>
      </p:ext>
    </p:extLst>
  </p:cmAuthor>
  <p:cmAuthor id="4" name="Adam McIlwain" initials="AM [2]" lastIdx="2" clrIdx="3">
    <p:extLst>
      <p:ext uri="{19B8F6BF-5375-455C-9EA6-DF929625EA0E}">
        <p15:presenceInfo xmlns:p15="http://schemas.microsoft.com/office/powerpoint/2012/main" userId="Adam McIlwain" providerId="None"/>
      </p:ext>
    </p:extLst>
  </p:cmAuthor>
  <p:cmAuthor id="5" name="Lauren" initials="L" lastIdx="3" clrIdx="4">
    <p:extLst>
      <p:ext uri="{19B8F6BF-5375-455C-9EA6-DF929625EA0E}">
        <p15:presenceInfo xmlns:p15="http://schemas.microsoft.com/office/powerpoint/2012/main" userId="Laure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2EAEA"/>
    <a:srgbClr val="D1F3FF"/>
    <a:srgbClr val="00A0F0"/>
    <a:srgbClr val="ECFAFF"/>
    <a:srgbClr val="00D7D4"/>
    <a:srgbClr val="C4EFEF"/>
    <a:srgbClr val="F2FCFF"/>
    <a:srgbClr val="EAF1FF"/>
    <a:srgbClr val="FECECF"/>
    <a:srgbClr val="FE949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753"/>
    <p:restoredTop sz="94687"/>
  </p:normalViewPr>
  <p:slideViewPr>
    <p:cSldViewPr snapToGrid="0" snapToObjects="1">
      <p:cViewPr varScale="1">
        <p:scale>
          <a:sx n="78" d="100"/>
          <a:sy n="78" d="100"/>
        </p:scale>
        <p:origin x="586" y="62"/>
      </p:cViewPr>
      <p:guideLst>
        <p:guide orient="horz" pos="2160"/>
        <p:guide pos="3840"/>
      </p:guideLst>
    </p:cSldViewPr>
  </p:slideViewPr>
  <p:notesTextViewPr>
    <p:cViewPr>
      <p:scale>
        <a:sx n="1" d="1"/>
        <a:sy n="1" d="1"/>
      </p:scale>
      <p:origin x="0" y="0"/>
    </p:cViewPr>
  </p:notesTextViewPr>
  <p:notesViewPr>
    <p:cSldViewPr snapToGrid="0" snapToObjects="1">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117" Type="http://schemas.openxmlformats.org/officeDocument/2006/relationships/notesMaster" Target="notesMasters/notesMaster1.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slide" Target="slides/slide61.xml"/><Relationship Id="rId84" Type="http://schemas.openxmlformats.org/officeDocument/2006/relationships/slide" Target="slides/slide77.xml"/><Relationship Id="rId89" Type="http://schemas.openxmlformats.org/officeDocument/2006/relationships/slide" Target="slides/slide82.xml"/><Relationship Id="rId112" Type="http://schemas.openxmlformats.org/officeDocument/2006/relationships/slide" Target="slides/slide105.xml"/><Relationship Id="rId16" Type="http://schemas.openxmlformats.org/officeDocument/2006/relationships/slide" Target="slides/slide9.xml"/><Relationship Id="rId107" Type="http://schemas.openxmlformats.org/officeDocument/2006/relationships/slide" Target="slides/slide100.xml"/><Relationship Id="rId11" Type="http://schemas.openxmlformats.org/officeDocument/2006/relationships/slide" Target="slides/slide4.xml"/><Relationship Id="rId32" Type="http://schemas.openxmlformats.org/officeDocument/2006/relationships/slide" Target="slides/slide25.xml"/><Relationship Id="rId37" Type="http://schemas.openxmlformats.org/officeDocument/2006/relationships/slide" Target="slides/slide30.xml"/><Relationship Id="rId53" Type="http://schemas.openxmlformats.org/officeDocument/2006/relationships/slide" Target="slides/slide46.xml"/><Relationship Id="rId58" Type="http://schemas.openxmlformats.org/officeDocument/2006/relationships/slide" Target="slides/slide51.xml"/><Relationship Id="rId74" Type="http://schemas.openxmlformats.org/officeDocument/2006/relationships/slide" Target="slides/slide67.xml"/><Relationship Id="rId79" Type="http://schemas.openxmlformats.org/officeDocument/2006/relationships/slide" Target="slides/slide72.xml"/><Relationship Id="rId102" Type="http://schemas.openxmlformats.org/officeDocument/2006/relationships/slide" Target="slides/slide95.xml"/><Relationship Id="rId123" Type="http://schemas.openxmlformats.org/officeDocument/2006/relationships/tableStyles" Target="tableStyles.xml"/><Relationship Id="rId5" Type="http://schemas.openxmlformats.org/officeDocument/2006/relationships/slideMaster" Target="slideMasters/slideMaster2.xml"/><Relationship Id="rId90" Type="http://schemas.openxmlformats.org/officeDocument/2006/relationships/slide" Target="slides/slide83.xml"/><Relationship Id="rId95" Type="http://schemas.openxmlformats.org/officeDocument/2006/relationships/slide" Target="slides/slide88.xml"/><Relationship Id="rId22" Type="http://schemas.openxmlformats.org/officeDocument/2006/relationships/slide" Target="slides/slide15.xml"/><Relationship Id="rId27" Type="http://schemas.openxmlformats.org/officeDocument/2006/relationships/slide" Target="slides/slide20.xml"/><Relationship Id="rId43" Type="http://schemas.openxmlformats.org/officeDocument/2006/relationships/slide" Target="slides/slide36.xml"/><Relationship Id="rId48" Type="http://schemas.openxmlformats.org/officeDocument/2006/relationships/slide" Target="slides/slide41.xml"/><Relationship Id="rId64" Type="http://schemas.openxmlformats.org/officeDocument/2006/relationships/slide" Target="slides/slide57.xml"/><Relationship Id="rId69" Type="http://schemas.openxmlformats.org/officeDocument/2006/relationships/slide" Target="slides/slide62.xml"/><Relationship Id="rId113" Type="http://schemas.openxmlformats.org/officeDocument/2006/relationships/slide" Target="slides/slide106.xml"/><Relationship Id="rId118" Type="http://schemas.openxmlformats.org/officeDocument/2006/relationships/handoutMaster" Target="handoutMasters/handoutMaster1.xml"/><Relationship Id="rId80" Type="http://schemas.openxmlformats.org/officeDocument/2006/relationships/slide" Target="slides/slide73.xml"/><Relationship Id="rId85" Type="http://schemas.openxmlformats.org/officeDocument/2006/relationships/slide" Target="slides/slide78.xml"/><Relationship Id="rId12" Type="http://schemas.openxmlformats.org/officeDocument/2006/relationships/slide" Target="slides/slide5.xml"/><Relationship Id="rId17" Type="http://schemas.openxmlformats.org/officeDocument/2006/relationships/slide" Target="slides/slide10.xml"/><Relationship Id="rId33" Type="http://schemas.openxmlformats.org/officeDocument/2006/relationships/slide" Target="slides/slide26.xml"/><Relationship Id="rId38" Type="http://schemas.openxmlformats.org/officeDocument/2006/relationships/slide" Target="slides/slide31.xml"/><Relationship Id="rId59" Type="http://schemas.openxmlformats.org/officeDocument/2006/relationships/slide" Target="slides/slide52.xml"/><Relationship Id="rId103" Type="http://schemas.openxmlformats.org/officeDocument/2006/relationships/slide" Target="slides/slide96.xml"/><Relationship Id="rId108" Type="http://schemas.openxmlformats.org/officeDocument/2006/relationships/slide" Target="slides/slide101.xml"/><Relationship Id="rId124" Type="http://schemas.microsoft.com/office/2016/11/relationships/changesInfo" Target="changesInfos/changesInfo1.xml"/><Relationship Id="rId54" Type="http://schemas.openxmlformats.org/officeDocument/2006/relationships/slide" Target="slides/slide47.xml"/><Relationship Id="rId70" Type="http://schemas.openxmlformats.org/officeDocument/2006/relationships/slide" Target="slides/slide63.xml"/><Relationship Id="rId75" Type="http://schemas.openxmlformats.org/officeDocument/2006/relationships/slide" Target="slides/slide68.xml"/><Relationship Id="rId91" Type="http://schemas.openxmlformats.org/officeDocument/2006/relationships/slide" Target="slides/slide84.xml"/><Relationship Id="rId96" Type="http://schemas.openxmlformats.org/officeDocument/2006/relationships/slide" Target="slides/slide89.xml"/><Relationship Id="rId1" Type="http://schemas.openxmlformats.org/officeDocument/2006/relationships/customXml" Target="../customXml/item1.xml"/><Relationship Id="rId6" Type="http://schemas.openxmlformats.org/officeDocument/2006/relationships/slideMaster" Target="slideMasters/slideMaster3.xml"/><Relationship Id="rId23" Type="http://schemas.openxmlformats.org/officeDocument/2006/relationships/slide" Target="slides/slide16.xml"/><Relationship Id="rId28" Type="http://schemas.openxmlformats.org/officeDocument/2006/relationships/slide" Target="slides/slide21.xml"/><Relationship Id="rId49" Type="http://schemas.openxmlformats.org/officeDocument/2006/relationships/slide" Target="slides/slide42.xml"/><Relationship Id="rId114" Type="http://schemas.openxmlformats.org/officeDocument/2006/relationships/slide" Target="slides/slide107.xml"/><Relationship Id="rId119" Type="http://schemas.openxmlformats.org/officeDocument/2006/relationships/commentAuthors" Target="commentAuthors.xml"/><Relationship Id="rId44" Type="http://schemas.openxmlformats.org/officeDocument/2006/relationships/slide" Target="slides/slide37.xml"/><Relationship Id="rId60" Type="http://schemas.openxmlformats.org/officeDocument/2006/relationships/slide" Target="slides/slide53.xml"/><Relationship Id="rId65" Type="http://schemas.openxmlformats.org/officeDocument/2006/relationships/slide" Target="slides/slide58.xml"/><Relationship Id="rId81" Type="http://schemas.openxmlformats.org/officeDocument/2006/relationships/slide" Target="slides/slide74.xml"/><Relationship Id="rId86" Type="http://schemas.openxmlformats.org/officeDocument/2006/relationships/slide" Target="slides/slide79.xml"/><Relationship Id="rId4" Type="http://schemas.openxmlformats.org/officeDocument/2006/relationships/slideMaster" Target="slideMasters/slideMaster1.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109" Type="http://schemas.openxmlformats.org/officeDocument/2006/relationships/slide" Target="slides/slide10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slide" Target="slides/slide69.xml"/><Relationship Id="rId97" Type="http://schemas.openxmlformats.org/officeDocument/2006/relationships/slide" Target="slides/slide90.xml"/><Relationship Id="rId104" Type="http://schemas.openxmlformats.org/officeDocument/2006/relationships/slide" Target="slides/slide97.xml"/><Relationship Id="rId120" Type="http://schemas.openxmlformats.org/officeDocument/2006/relationships/presProps" Target="presProps.xml"/><Relationship Id="rId7" Type="http://schemas.openxmlformats.org/officeDocument/2006/relationships/slideMaster" Target="slideMasters/slideMaster4.xml"/><Relationship Id="rId71" Type="http://schemas.openxmlformats.org/officeDocument/2006/relationships/slide" Target="slides/slide64.xml"/><Relationship Id="rId92" Type="http://schemas.openxmlformats.org/officeDocument/2006/relationships/slide" Target="slides/slide85.xml"/><Relationship Id="rId2" Type="http://schemas.openxmlformats.org/officeDocument/2006/relationships/customXml" Target="../customXml/item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 Id="rId87" Type="http://schemas.openxmlformats.org/officeDocument/2006/relationships/slide" Target="slides/slide80.xml"/><Relationship Id="rId110" Type="http://schemas.openxmlformats.org/officeDocument/2006/relationships/slide" Target="slides/slide103.xml"/><Relationship Id="rId115" Type="http://schemas.openxmlformats.org/officeDocument/2006/relationships/slide" Target="slides/slide108.xml"/><Relationship Id="rId61" Type="http://schemas.openxmlformats.org/officeDocument/2006/relationships/slide" Target="slides/slide54.xml"/><Relationship Id="rId82" Type="http://schemas.openxmlformats.org/officeDocument/2006/relationships/slide" Target="slides/slide75.xml"/><Relationship Id="rId19" Type="http://schemas.openxmlformats.org/officeDocument/2006/relationships/slide" Target="slides/slide12.xml"/><Relationship Id="rId14" Type="http://schemas.openxmlformats.org/officeDocument/2006/relationships/slide" Target="slides/slide7.xml"/><Relationship Id="rId30" Type="http://schemas.openxmlformats.org/officeDocument/2006/relationships/slide" Target="slides/slide23.xml"/><Relationship Id="rId35" Type="http://schemas.openxmlformats.org/officeDocument/2006/relationships/slide" Target="slides/slide28.xml"/><Relationship Id="rId56" Type="http://schemas.openxmlformats.org/officeDocument/2006/relationships/slide" Target="slides/slide49.xml"/><Relationship Id="rId77" Type="http://schemas.openxmlformats.org/officeDocument/2006/relationships/slide" Target="slides/slide70.xml"/><Relationship Id="rId100" Type="http://schemas.openxmlformats.org/officeDocument/2006/relationships/slide" Target="slides/slide93.xml"/><Relationship Id="rId105" Type="http://schemas.openxmlformats.org/officeDocument/2006/relationships/slide" Target="slides/slide98.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93" Type="http://schemas.openxmlformats.org/officeDocument/2006/relationships/slide" Target="slides/slide86.xml"/><Relationship Id="rId98" Type="http://schemas.openxmlformats.org/officeDocument/2006/relationships/slide" Target="slides/slide91.xml"/><Relationship Id="rId121" Type="http://schemas.openxmlformats.org/officeDocument/2006/relationships/viewProps" Target="viewProps.xml"/><Relationship Id="rId3" Type="http://schemas.openxmlformats.org/officeDocument/2006/relationships/customXml" Target="../customXml/item3.xml"/><Relationship Id="rId25" Type="http://schemas.openxmlformats.org/officeDocument/2006/relationships/slide" Target="slides/slide18.xml"/><Relationship Id="rId46" Type="http://schemas.openxmlformats.org/officeDocument/2006/relationships/slide" Target="slides/slide39.xml"/><Relationship Id="rId67" Type="http://schemas.openxmlformats.org/officeDocument/2006/relationships/slide" Target="slides/slide60.xml"/><Relationship Id="rId116" Type="http://schemas.openxmlformats.org/officeDocument/2006/relationships/slide" Target="slides/slide109.xml"/><Relationship Id="rId20" Type="http://schemas.openxmlformats.org/officeDocument/2006/relationships/slide" Target="slides/slide13.xml"/><Relationship Id="rId41" Type="http://schemas.openxmlformats.org/officeDocument/2006/relationships/slide" Target="slides/slide34.xml"/><Relationship Id="rId62" Type="http://schemas.openxmlformats.org/officeDocument/2006/relationships/slide" Target="slides/slide55.xml"/><Relationship Id="rId83" Type="http://schemas.openxmlformats.org/officeDocument/2006/relationships/slide" Target="slides/slide76.xml"/><Relationship Id="rId88" Type="http://schemas.openxmlformats.org/officeDocument/2006/relationships/slide" Target="slides/slide81.xml"/><Relationship Id="rId111" Type="http://schemas.openxmlformats.org/officeDocument/2006/relationships/slide" Target="slides/slide104.xml"/><Relationship Id="rId15" Type="http://schemas.openxmlformats.org/officeDocument/2006/relationships/slide" Target="slides/slide8.xml"/><Relationship Id="rId36" Type="http://schemas.openxmlformats.org/officeDocument/2006/relationships/slide" Target="slides/slide29.xml"/><Relationship Id="rId57" Type="http://schemas.openxmlformats.org/officeDocument/2006/relationships/slide" Target="slides/slide50.xml"/><Relationship Id="rId106" Type="http://schemas.openxmlformats.org/officeDocument/2006/relationships/slide" Target="slides/slide99.xml"/><Relationship Id="rId10" Type="http://schemas.openxmlformats.org/officeDocument/2006/relationships/slide" Target="slides/slide3.xml"/><Relationship Id="rId31" Type="http://schemas.openxmlformats.org/officeDocument/2006/relationships/slide" Target="slides/slide24.xml"/><Relationship Id="rId52" Type="http://schemas.openxmlformats.org/officeDocument/2006/relationships/slide" Target="slides/slide45.xml"/><Relationship Id="rId73" Type="http://schemas.openxmlformats.org/officeDocument/2006/relationships/slide" Target="slides/slide66.xml"/><Relationship Id="rId78" Type="http://schemas.openxmlformats.org/officeDocument/2006/relationships/slide" Target="slides/slide71.xml"/><Relationship Id="rId94" Type="http://schemas.openxmlformats.org/officeDocument/2006/relationships/slide" Target="slides/slide87.xml"/><Relationship Id="rId99" Type="http://schemas.openxmlformats.org/officeDocument/2006/relationships/slide" Target="slides/slide92.xml"/><Relationship Id="rId101" Type="http://schemas.openxmlformats.org/officeDocument/2006/relationships/slide" Target="slides/slide94.xml"/><Relationship Id="rId1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owie-Dean, Shirley (Federal)" userId="2f25f560-508c-45bc-a965-51859a444920" providerId="ADAL" clId="{291D1BED-8F74-45ED-A05E-5760A692EF00}"/>
    <pc:docChg chg="modSld">
      <pc:chgData name="Bowie-Dean, Shirley (Federal)" userId="2f25f560-508c-45bc-a965-51859a444920" providerId="ADAL" clId="{291D1BED-8F74-45ED-A05E-5760A692EF00}" dt="2022-05-02T15:58:15.734" v="92" actId="20577"/>
      <pc:docMkLst>
        <pc:docMk/>
      </pc:docMkLst>
      <pc:sldChg chg="modSp mod">
        <pc:chgData name="Bowie-Dean, Shirley (Federal)" userId="2f25f560-508c-45bc-a965-51859a444920" providerId="ADAL" clId="{291D1BED-8F74-45ED-A05E-5760A692EF00}" dt="2022-05-02T15:56:46.568" v="39" actId="20577"/>
        <pc:sldMkLst>
          <pc:docMk/>
          <pc:sldMk cId="202734977" sldId="259"/>
        </pc:sldMkLst>
        <pc:spChg chg="mod">
          <ac:chgData name="Bowie-Dean, Shirley (Federal)" userId="2f25f560-508c-45bc-a965-51859a444920" providerId="ADAL" clId="{291D1BED-8F74-45ED-A05E-5760A692EF00}" dt="2022-05-02T15:56:46.568" v="39" actId="20577"/>
          <ac:spMkLst>
            <pc:docMk/>
            <pc:sldMk cId="202734977" sldId="259"/>
            <ac:spMk id="3" creationId="{9F763EB8-A9C5-4A38-98FF-6282D4AB81A3}"/>
          </ac:spMkLst>
        </pc:spChg>
      </pc:sldChg>
      <pc:sldChg chg="modSp mod">
        <pc:chgData name="Bowie-Dean, Shirley (Federal)" userId="2f25f560-508c-45bc-a965-51859a444920" providerId="ADAL" clId="{291D1BED-8F74-45ED-A05E-5760A692EF00}" dt="2022-05-02T15:57:51.594" v="80" actId="20577"/>
        <pc:sldMkLst>
          <pc:docMk/>
          <pc:sldMk cId="1976443198" sldId="699"/>
        </pc:sldMkLst>
        <pc:spChg chg="mod">
          <ac:chgData name="Bowie-Dean, Shirley (Federal)" userId="2f25f560-508c-45bc-a965-51859a444920" providerId="ADAL" clId="{291D1BED-8F74-45ED-A05E-5760A692EF00}" dt="2022-05-02T15:57:51.594" v="80" actId="20577"/>
          <ac:spMkLst>
            <pc:docMk/>
            <pc:sldMk cId="1976443198" sldId="699"/>
            <ac:spMk id="3" creationId="{9F763EB8-A9C5-4A38-98FF-6282D4AB81A3}"/>
          </ac:spMkLst>
        </pc:spChg>
      </pc:sldChg>
      <pc:sldChg chg="modSp mod">
        <pc:chgData name="Bowie-Dean, Shirley (Federal)" userId="2f25f560-508c-45bc-a965-51859a444920" providerId="ADAL" clId="{291D1BED-8F74-45ED-A05E-5760A692EF00}" dt="2022-05-02T15:57:18.670" v="56" actId="20577"/>
        <pc:sldMkLst>
          <pc:docMk/>
          <pc:sldMk cId="3408670123" sldId="704"/>
        </pc:sldMkLst>
        <pc:spChg chg="mod">
          <ac:chgData name="Bowie-Dean, Shirley (Federal)" userId="2f25f560-508c-45bc-a965-51859a444920" providerId="ADAL" clId="{291D1BED-8F74-45ED-A05E-5760A692EF00}" dt="2022-05-02T15:57:18.670" v="56" actId="20577"/>
          <ac:spMkLst>
            <pc:docMk/>
            <pc:sldMk cId="3408670123" sldId="704"/>
            <ac:spMk id="3" creationId="{9F763EB8-A9C5-4A38-98FF-6282D4AB81A3}"/>
          </ac:spMkLst>
        </pc:spChg>
      </pc:sldChg>
      <pc:sldChg chg="modSp mod">
        <pc:chgData name="Bowie-Dean, Shirley (Federal)" userId="2f25f560-508c-45bc-a965-51859a444920" providerId="ADAL" clId="{291D1BED-8F74-45ED-A05E-5760A692EF00}" dt="2022-05-02T15:58:15.734" v="92" actId="20577"/>
        <pc:sldMkLst>
          <pc:docMk/>
          <pc:sldMk cId="706377201" sldId="712"/>
        </pc:sldMkLst>
        <pc:spChg chg="mod">
          <ac:chgData name="Bowie-Dean, Shirley (Federal)" userId="2f25f560-508c-45bc-a965-51859a444920" providerId="ADAL" clId="{291D1BED-8F74-45ED-A05E-5760A692EF00}" dt="2022-05-02T15:58:15.734" v="92" actId="20577"/>
          <ac:spMkLst>
            <pc:docMk/>
            <pc:sldMk cId="706377201" sldId="712"/>
            <ac:spMk id="3" creationId="{9F763EB8-A9C5-4A38-98FF-6282D4AB81A3}"/>
          </ac:spMkLst>
        </pc:spChg>
      </pc:sldChg>
      <pc:sldChg chg="modSp mod">
        <pc:chgData name="Bowie-Dean, Shirley (Federal)" userId="2f25f560-508c-45bc-a965-51859a444920" providerId="ADAL" clId="{291D1BED-8F74-45ED-A05E-5760A692EF00}" dt="2022-05-02T15:57:36.796" v="68" actId="20577"/>
        <pc:sldMkLst>
          <pc:docMk/>
          <pc:sldMk cId="3412837733" sldId="713"/>
        </pc:sldMkLst>
        <pc:spChg chg="mod">
          <ac:chgData name="Bowie-Dean, Shirley (Federal)" userId="2f25f560-508c-45bc-a965-51859a444920" providerId="ADAL" clId="{291D1BED-8F74-45ED-A05E-5760A692EF00}" dt="2022-05-02T15:57:36.796" v="68" actId="20577"/>
          <ac:spMkLst>
            <pc:docMk/>
            <pc:sldMk cId="3412837733" sldId="713"/>
            <ac:spMk id="3" creationId="{9F763EB8-A9C5-4A38-98FF-6282D4AB81A3}"/>
          </ac:spMkLst>
        </pc:spChg>
      </pc:sldChg>
      <pc:sldChg chg="modSp mod">
        <pc:chgData name="Bowie-Dean, Shirley (Federal)" userId="2f25f560-508c-45bc-a965-51859a444920" providerId="ADAL" clId="{291D1BED-8F74-45ED-A05E-5760A692EF00}" dt="2022-05-02T15:56:04.963" v="22" actId="6549"/>
        <pc:sldMkLst>
          <pc:docMk/>
          <pc:sldMk cId="800596260" sldId="2147469922"/>
        </pc:sldMkLst>
        <pc:graphicFrameChg chg="modGraphic">
          <ac:chgData name="Bowie-Dean, Shirley (Federal)" userId="2f25f560-508c-45bc-a965-51859a444920" providerId="ADAL" clId="{291D1BED-8F74-45ED-A05E-5760A692EF00}" dt="2022-05-02T15:56:04.963" v="22" actId="6549"/>
          <ac:graphicFrameMkLst>
            <pc:docMk/>
            <pc:sldMk cId="800596260" sldId="2147469922"/>
            <ac:graphicFrameMk id="10" creationId="{4822C9F7-DA21-7045-A320-2189CA75FC2E}"/>
          </ac:graphicFrameMkLst>
        </pc:graphicFrame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B1C29A9-FB43-4E11-8926-D77B95C129AC}" type="doc">
      <dgm:prSet loTypeId="urn:microsoft.com/office/officeart/2005/8/layout/orgChart1" loCatId="hierarchy" qsTypeId="urn:microsoft.com/office/officeart/2005/8/quickstyle/simple2" qsCatId="simple" csTypeId="urn:microsoft.com/office/officeart/2005/8/colors/accent1_2" csCatId="accent1" phldr="1"/>
      <dgm:spPr/>
      <dgm:t>
        <a:bodyPr/>
        <a:lstStyle/>
        <a:p>
          <a:endParaRPr lang="en-US"/>
        </a:p>
      </dgm:t>
    </dgm:pt>
    <dgm:pt modelId="{EFF7E02C-D6A7-48AA-9679-EE63E2BCD225}" type="asst">
      <dgm:prSet phldrT="[Text]" custT="1"/>
      <dgm:spPr>
        <a:solidFill>
          <a:srgbClr val="9BE5FF"/>
        </a:solidFill>
        <a:ln w="12700">
          <a:solidFill>
            <a:schemeClr val="tx1"/>
          </a:solidFill>
        </a:ln>
      </dgm:spPr>
      <dgm:t>
        <a:bodyPr/>
        <a:lstStyle/>
        <a:p>
          <a:r>
            <a:rPr lang="en-US" sz="1200" dirty="0">
              <a:solidFill>
                <a:schemeClr val="tx1"/>
              </a:solidFill>
            </a:rPr>
            <a:t>Software Analysts</a:t>
          </a:r>
        </a:p>
      </dgm:t>
    </dgm:pt>
    <dgm:pt modelId="{A9BE7DC7-640C-4E0F-A1FF-90FF38BCDBFD}" type="parTrans" cxnId="{BA7D9688-63E2-4105-9241-FB56A6D78788}">
      <dgm:prSet/>
      <dgm:spPr>
        <a:ln w="19050">
          <a:solidFill>
            <a:schemeClr val="tx1"/>
          </a:solidFill>
        </a:ln>
      </dgm:spPr>
      <dgm:t>
        <a:bodyPr/>
        <a:lstStyle/>
        <a:p>
          <a:endParaRPr lang="en-US" sz="1400"/>
        </a:p>
      </dgm:t>
    </dgm:pt>
    <dgm:pt modelId="{75C38E8C-4B4D-4D41-A2CC-EDD0287BAD50}" type="sibTrans" cxnId="{BA7D9688-63E2-4105-9241-FB56A6D78788}">
      <dgm:prSet/>
      <dgm:spPr/>
      <dgm:t>
        <a:bodyPr/>
        <a:lstStyle/>
        <a:p>
          <a:endParaRPr lang="en-US" sz="1400"/>
        </a:p>
      </dgm:t>
    </dgm:pt>
    <dgm:pt modelId="{A31A8B9A-B06B-44FF-A820-E8A50D1E63D0}">
      <dgm:prSet phldrT="[Text]" custT="1"/>
      <dgm:spPr>
        <a:solidFill>
          <a:srgbClr val="9BE5FF"/>
        </a:solidFill>
        <a:ln w="12700">
          <a:solidFill>
            <a:schemeClr val="tx1"/>
          </a:solidFill>
        </a:ln>
      </dgm:spPr>
      <dgm:t>
        <a:bodyPr/>
        <a:lstStyle/>
        <a:p>
          <a:r>
            <a:rPr lang="en-US" sz="1200" dirty="0">
              <a:solidFill>
                <a:schemeClr val="tx1"/>
              </a:solidFill>
            </a:rPr>
            <a:t>Application </a:t>
          </a:r>
        </a:p>
        <a:p>
          <a:r>
            <a:rPr lang="en-US" sz="1200" dirty="0">
              <a:solidFill>
                <a:schemeClr val="tx1"/>
              </a:solidFill>
            </a:rPr>
            <a:t>Administrator</a:t>
          </a:r>
        </a:p>
      </dgm:t>
    </dgm:pt>
    <dgm:pt modelId="{ABDF4CFF-8CEB-4DEB-812C-306A18D2A6CC}" type="parTrans" cxnId="{EE029672-E938-4F3A-8FEC-8452343E24A6}">
      <dgm:prSet/>
      <dgm:spPr>
        <a:ln w="19050">
          <a:solidFill>
            <a:schemeClr val="tx1"/>
          </a:solidFill>
        </a:ln>
      </dgm:spPr>
      <dgm:t>
        <a:bodyPr/>
        <a:lstStyle/>
        <a:p>
          <a:endParaRPr lang="en-US" sz="1400"/>
        </a:p>
      </dgm:t>
    </dgm:pt>
    <dgm:pt modelId="{D8EF9941-5E35-4C15-861A-F5EBBFD87C59}" type="sibTrans" cxnId="{EE029672-E938-4F3A-8FEC-8452343E24A6}">
      <dgm:prSet/>
      <dgm:spPr/>
      <dgm:t>
        <a:bodyPr/>
        <a:lstStyle/>
        <a:p>
          <a:endParaRPr lang="en-US" sz="1400"/>
        </a:p>
      </dgm:t>
    </dgm:pt>
    <dgm:pt modelId="{4E1135EB-B74B-42AE-95CE-315908391AB2}">
      <dgm:prSet phldrT="[Text]" custT="1"/>
      <dgm:spPr>
        <a:solidFill>
          <a:srgbClr val="9BE5FF"/>
        </a:solidFill>
        <a:ln w="12700">
          <a:solidFill>
            <a:schemeClr val="tx1"/>
          </a:solidFill>
        </a:ln>
      </dgm:spPr>
      <dgm:t>
        <a:bodyPr/>
        <a:lstStyle/>
        <a:p>
          <a:r>
            <a:rPr lang="en-US" sz="1200" dirty="0">
              <a:solidFill>
                <a:schemeClr val="tx1"/>
              </a:solidFill>
            </a:rPr>
            <a:t>SLM Analyst: Endpoints</a:t>
          </a:r>
        </a:p>
      </dgm:t>
    </dgm:pt>
    <dgm:pt modelId="{3B13AE53-B858-4467-86C9-5B60C750BB39}" type="parTrans" cxnId="{A136FE74-681D-4710-86C6-F005CC11FEFE}">
      <dgm:prSet/>
      <dgm:spPr>
        <a:ln w="19050">
          <a:solidFill>
            <a:schemeClr val="tx1"/>
          </a:solidFill>
        </a:ln>
      </dgm:spPr>
      <dgm:t>
        <a:bodyPr/>
        <a:lstStyle/>
        <a:p>
          <a:endParaRPr lang="en-US" sz="1400"/>
        </a:p>
      </dgm:t>
    </dgm:pt>
    <dgm:pt modelId="{691497F7-3259-41D9-8E54-61326E47126C}" type="sibTrans" cxnId="{A136FE74-681D-4710-86C6-F005CC11FEFE}">
      <dgm:prSet/>
      <dgm:spPr/>
      <dgm:t>
        <a:bodyPr/>
        <a:lstStyle/>
        <a:p>
          <a:endParaRPr lang="en-US" sz="1400"/>
        </a:p>
      </dgm:t>
    </dgm:pt>
    <dgm:pt modelId="{B3B49F94-FC1A-4638-B24E-E8DF58F84962}">
      <dgm:prSet phldrT="[Text]" custT="1"/>
      <dgm:spPr>
        <a:solidFill>
          <a:srgbClr val="9BE5FF"/>
        </a:solidFill>
        <a:ln w="12700">
          <a:solidFill>
            <a:schemeClr val="tx1"/>
          </a:solidFill>
        </a:ln>
      </dgm:spPr>
      <dgm:t>
        <a:bodyPr/>
        <a:lstStyle/>
        <a:p>
          <a:r>
            <a:rPr lang="en-US" sz="1200" dirty="0">
              <a:solidFill>
                <a:schemeClr val="tx1"/>
              </a:solidFill>
            </a:rPr>
            <a:t>SLM Analyst: Servers</a:t>
          </a:r>
        </a:p>
      </dgm:t>
    </dgm:pt>
    <dgm:pt modelId="{0344890F-A92F-4EB4-A808-73095FEB0F9B}" type="parTrans" cxnId="{EE2576F1-5DD9-41C2-9D8F-AF14E7A4D845}">
      <dgm:prSet/>
      <dgm:spPr>
        <a:ln w="19050">
          <a:solidFill>
            <a:schemeClr val="tx1"/>
          </a:solidFill>
        </a:ln>
      </dgm:spPr>
      <dgm:t>
        <a:bodyPr/>
        <a:lstStyle/>
        <a:p>
          <a:endParaRPr lang="en-US" sz="1400"/>
        </a:p>
      </dgm:t>
    </dgm:pt>
    <dgm:pt modelId="{48F7FC35-F731-48A2-A964-8FF9448A536F}" type="sibTrans" cxnId="{EE2576F1-5DD9-41C2-9D8F-AF14E7A4D845}">
      <dgm:prSet/>
      <dgm:spPr/>
      <dgm:t>
        <a:bodyPr/>
        <a:lstStyle/>
        <a:p>
          <a:endParaRPr lang="en-US" sz="1400"/>
        </a:p>
      </dgm:t>
    </dgm:pt>
    <dgm:pt modelId="{DE7D403B-8DEC-41F9-940D-686D506E8683}">
      <dgm:prSet phldrT="[Text]" custT="1"/>
      <dgm:spPr>
        <a:solidFill>
          <a:srgbClr val="9BE5FF"/>
        </a:solidFill>
        <a:ln w="12700">
          <a:solidFill>
            <a:schemeClr val="tx1"/>
          </a:solidFill>
        </a:ln>
      </dgm:spPr>
      <dgm:t>
        <a:bodyPr/>
        <a:lstStyle/>
        <a:p>
          <a:r>
            <a:rPr lang="en-US" sz="1200" dirty="0">
              <a:solidFill>
                <a:schemeClr val="tx1"/>
              </a:solidFill>
            </a:rPr>
            <a:t>SLM Analyst: Mainframe</a:t>
          </a:r>
        </a:p>
      </dgm:t>
    </dgm:pt>
    <dgm:pt modelId="{9054B78F-3525-4CFF-9BC8-007B44E7B295}" type="parTrans" cxnId="{4709CF9E-DE52-4F8F-BD54-3B9C4C7C4B31}">
      <dgm:prSet/>
      <dgm:spPr>
        <a:ln w="19050">
          <a:solidFill>
            <a:schemeClr val="tx1"/>
          </a:solidFill>
        </a:ln>
      </dgm:spPr>
      <dgm:t>
        <a:bodyPr/>
        <a:lstStyle/>
        <a:p>
          <a:endParaRPr lang="en-US" sz="1400"/>
        </a:p>
      </dgm:t>
    </dgm:pt>
    <dgm:pt modelId="{CC3BC525-49AD-4BA8-AAEA-6BE2B4BC3BE5}" type="sibTrans" cxnId="{4709CF9E-DE52-4F8F-BD54-3B9C4C7C4B31}">
      <dgm:prSet/>
      <dgm:spPr/>
      <dgm:t>
        <a:bodyPr/>
        <a:lstStyle/>
        <a:p>
          <a:endParaRPr lang="en-US" sz="1400"/>
        </a:p>
      </dgm:t>
    </dgm:pt>
    <dgm:pt modelId="{5D75F43B-BAE5-4CCA-8FBB-42110F6A6068}">
      <dgm:prSet phldrT="[Text]" custT="1"/>
      <dgm:spPr>
        <a:solidFill>
          <a:srgbClr val="9BE5FF"/>
        </a:solidFill>
        <a:ln w="12700">
          <a:solidFill>
            <a:schemeClr val="tx1"/>
          </a:solidFill>
        </a:ln>
      </dgm:spPr>
      <dgm:t>
        <a:bodyPr/>
        <a:lstStyle/>
        <a:p>
          <a:r>
            <a:rPr lang="en-US" sz="1200" dirty="0">
              <a:solidFill>
                <a:schemeClr val="tx1"/>
              </a:solidFill>
            </a:rPr>
            <a:t>SLM Program Manager</a:t>
          </a:r>
        </a:p>
      </dgm:t>
    </dgm:pt>
    <dgm:pt modelId="{5D47C183-9C08-4AC3-8174-FCBF560DE179}" type="sibTrans" cxnId="{81116271-D25F-45FC-9148-DC6B54C1B62F}">
      <dgm:prSet/>
      <dgm:spPr/>
      <dgm:t>
        <a:bodyPr/>
        <a:lstStyle/>
        <a:p>
          <a:endParaRPr lang="en-US" sz="1400"/>
        </a:p>
      </dgm:t>
    </dgm:pt>
    <dgm:pt modelId="{7093F54F-DFC3-40AC-B6F9-C90A24572F03}" type="parTrans" cxnId="{81116271-D25F-45FC-9148-DC6B54C1B62F}">
      <dgm:prSet/>
      <dgm:spPr/>
      <dgm:t>
        <a:bodyPr/>
        <a:lstStyle/>
        <a:p>
          <a:endParaRPr lang="en-US" sz="1400"/>
        </a:p>
      </dgm:t>
    </dgm:pt>
    <dgm:pt modelId="{85D849FD-196A-436E-8202-9B8E10AE7FD3}" type="pres">
      <dgm:prSet presAssocID="{BB1C29A9-FB43-4E11-8926-D77B95C129AC}" presName="hierChild1" presStyleCnt="0">
        <dgm:presLayoutVars>
          <dgm:orgChart val="1"/>
          <dgm:chPref val="1"/>
          <dgm:dir/>
          <dgm:animOne val="branch"/>
          <dgm:animLvl val="lvl"/>
          <dgm:resizeHandles/>
        </dgm:presLayoutVars>
      </dgm:prSet>
      <dgm:spPr/>
    </dgm:pt>
    <dgm:pt modelId="{F8AACD90-4BE2-4224-9796-495A7982B125}" type="pres">
      <dgm:prSet presAssocID="{5D75F43B-BAE5-4CCA-8FBB-42110F6A6068}" presName="hierRoot1" presStyleCnt="0">
        <dgm:presLayoutVars>
          <dgm:hierBranch val="init"/>
        </dgm:presLayoutVars>
      </dgm:prSet>
      <dgm:spPr/>
    </dgm:pt>
    <dgm:pt modelId="{A971A268-A5C0-44E1-9D63-B7CF890C826A}" type="pres">
      <dgm:prSet presAssocID="{5D75F43B-BAE5-4CCA-8FBB-42110F6A6068}" presName="rootComposite1" presStyleCnt="0"/>
      <dgm:spPr/>
    </dgm:pt>
    <dgm:pt modelId="{23075A8A-6B8C-43BB-AE80-4A02C7C67A22}" type="pres">
      <dgm:prSet presAssocID="{5D75F43B-BAE5-4CCA-8FBB-42110F6A6068}" presName="rootText1" presStyleLbl="node0" presStyleIdx="0" presStyleCnt="1" custScaleX="155373" custScaleY="143609" custLinFactNeighborX="-85679" custLinFactNeighborY="-4259">
        <dgm:presLayoutVars>
          <dgm:chPref val="3"/>
        </dgm:presLayoutVars>
      </dgm:prSet>
      <dgm:spPr/>
    </dgm:pt>
    <dgm:pt modelId="{6A039F25-7B39-4072-A40B-DA62887ED482}" type="pres">
      <dgm:prSet presAssocID="{5D75F43B-BAE5-4CCA-8FBB-42110F6A6068}" presName="rootConnector1" presStyleLbl="node1" presStyleIdx="0" presStyleCnt="0"/>
      <dgm:spPr/>
    </dgm:pt>
    <dgm:pt modelId="{F8695CC2-DD43-41CD-82AB-1E64AAFA92C2}" type="pres">
      <dgm:prSet presAssocID="{5D75F43B-BAE5-4CCA-8FBB-42110F6A6068}" presName="hierChild2" presStyleCnt="0"/>
      <dgm:spPr/>
    </dgm:pt>
    <dgm:pt modelId="{38DA8C24-B915-416F-9C09-644914A6B80D}" type="pres">
      <dgm:prSet presAssocID="{5D75F43B-BAE5-4CCA-8FBB-42110F6A6068}" presName="hierChild3" presStyleCnt="0"/>
      <dgm:spPr/>
    </dgm:pt>
    <dgm:pt modelId="{CEE98E08-EE54-4796-9680-4A24FE2D3401}" type="pres">
      <dgm:prSet presAssocID="{A9BE7DC7-640C-4E0F-A1FF-90FF38BCDBFD}" presName="Name111" presStyleLbl="parChTrans1D2" presStyleIdx="0" presStyleCnt="1"/>
      <dgm:spPr/>
    </dgm:pt>
    <dgm:pt modelId="{CDECEB37-0EA6-4C7F-B2A6-4B6591DDD864}" type="pres">
      <dgm:prSet presAssocID="{EFF7E02C-D6A7-48AA-9679-EE63E2BCD225}" presName="hierRoot3" presStyleCnt="0">
        <dgm:presLayoutVars>
          <dgm:hierBranch val="init"/>
        </dgm:presLayoutVars>
      </dgm:prSet>
      <dgm:spPr/>
    </dgm:pt>
    <dgm:pt modelId="{9C3D3E7E-E1E8-4919-91BA-12FEC08DCE76}" type="pres">
      <dgm:prSet presAssocID="{EFF7E02C-D6A7-48AA-9679-EE63E2BCD225}" presName="rootComposite3" presStyleCnt="0"/>
      <dgm:spPr/>
    </dgm:pt>
    <dgm:pt modelId="{1746268F-6918-47C1-B907-43882A7B41B8}" type="pres">
      <dgm:prSet presAssocID="{EFF7E02C-D6A7-48AA-9679-EE63E2BCD225}" presName="rootText3" presStyleLbl="asst1" presStyleIdx="0" presStyleCnt="1" custScaleX="166145" custScaleY="124711" custLinFactNeighborX="920" custLinFactNeighborY="10854">
        <dgm:presLayoutVars>
          <dgm:chPref val="3"/>
        </dgm:presLayoutVars>
      </dgm:prSet>
      <dgm:spPr/>
    </dgm:pt>
    <dgm:pt modelId="{DA39F896-EEAB-4828-AF1E-CDEEB79C60C0}" type="pres">
      <dgm:prSet presAssocID="{EFF7E02C-D6A7-48AA-9679-EE63E2BCD225}" presName="rootConnector3" presStyleLbl="asst1" presStyleIdx="0" presStyleCnt="1"/>
      <dgm:spPr/>
    </dgm:pt>
    <dgm:pt modelId="{F2CD41DB-FA36-4473-A7D4-2F7BA5E68956}" type="pres">
      <dgm:prSet presAssocID="{EFF7E02C-D6A7-48AA-9679-EE63E2BCD225}" presName="hierChild6" presStyleCnt="0"/>
      <dgm:spPr/>
    </dgm:pt>
    <dgm:pt modelId="{4D1C0242-0FEF-4432-9BBD-F6ACEA39D907}" type="pres">
      <dgm:prSet presAssocID="{ABDF4CFF-8CEB-4DEB-812C-306A18D2A6CC}" presName="Name37" presStyleLbl="parChTrans1D3" presStyleIdx="0" presStyleCnt="4"/>
      <dgm:spPr/>
    </dgm:pt>
    <dgm:pt modelId="{C6D14181-30E3-40B7-8E17-A8D70EB1FB69}" type="pres">
      <dgm:prSet presAssocID="{A31A8B9A-B06B-44FF-A820-E8A50D1E63D0}" presName="hierRoot2" presStyleCnt="0">
        <dgm:presLayoutVars>
          <dgm:hierBranch val="init"/>
        </dgm:presLayoutVars>
      </dgm:prSet>
      <dgm:spPr/>
    </dgm:pt>
    <dgm:pt modelId="{0A267A5B-ED4C-4056-ABD5-BB6EE58803B3}" type="pres">
      <dgm:prSet presAssocID="{A31A8B9A-B06B-44FF-A820-E8A50D1E63D0}" presName="rootComposite" presStyleCnt="0"/>
      <dgm:spPr/>
    </dgm:pt>
    <dgm:pt modelId="{53DEE2F8-2A1E-4520-9414-0FFE42F2EA50}" type="pres">
      <dgm:prSet presAssocID="{A31A8B9A-B06B-44FF-A820-E8A50D1E63D0}" presName="rootText" presStyleLbl="node3" presStyleIdx="0" presStyleCnt="4" custScaleX="165113" custScaleY="117941" custLinFactNeighborX="1288" custLinFactNeighborY="8011">
        <dgm:presLayoutVars>
          <dgm:chPref val="3"/>
        </dgm:presLayoutVars>
      </dgm:prSet>
      <dgm:spPr/>
    </dgm:pt>
    <dgm:pt modelId="{E8A41152-0FED-45C3-A8E2-E7AD056EBEDA}" type="pres">
      <dgm:prSet presAssocID="{A31A8B9A-B06B-44FF-A820-E8A50D1E63D0}" presName="rootConnector" presStyleLbl="node3" presStyleIdx="0" presStyleCnt="4"/>
      <dgm:spPr/>
    </dgm:pt>
    <dgm:pt modelId="{5DCFABE8-DB15-4127-BD60-3124F3D77ED6}" type="pres">
      <dgm:prSet presAssocID="{A31A8B9A-B06B-44FF-A820-E8A50D1E63D0}" presName="hierChild4" presStyleCnt="0"/>
      <dgm:spPr/>
    </dgm:pt>
    <dgm:pt modelId="{58E0109A-5C20-4120-A631-CA938C812076}" type="pres">
      <dgm:prSet presAssocID="{A31A8B9A-B06B-44FF-A820-E8A50D1E63D0}" presName="hierChild5" presStyleCnt="0"/>
      <dgm:spPr/>
    </dgm:pt>
    <dgm:pt modelId="{AD6B86C4-67DF-4F15-99FD-F996F546549C}" type="pres">
      <dgm:prSet presAssocID="{3B13AE53-B858-4467-86C9-5B60C750BB39}" presName="Name37" presStyleLbl="parChTrans1D3" presStyleIdx="1" presStyleCnt="4"/>
      <dgm:spPr/>
    </dgm:pt>
    <dgm:pt modelId="{2748E36D-C0AB-44AC-BE35-0F0051B3C0A4}" type="pres">
      <dgm:prSet presAssocID="{4E1135EB-B74B-42AE-95CE-315908391AB2}" presName="hierRoot2" presStyleCnt="0">
        <dgm:presLayoutVars>
          <dgm:hierBranch val="init"/>
        </dgm:presLayoutVars>
      </dgm:prSet>
      <dgm:spPr/>
    </dgm:pt>
    <dgm:pt modelId="{DB3F4FC0-C102-4BB5-894C-57B93546C59F}" type="pres">
      <dgm:prSet presAssocID="{4E1135EB-B74B-42AE-95CE-315908391AB2}" presName="rootComposite" presStyleCnt="0"/>
      <dgm:spPr/>
    </dgm:pt>
    <dgm:pt modelId="{78EF1935-6ECE-44DA-A41F-6C8EF3B48BE9}" type="pres">
      <dgm:prSet presAssocID="{4E1135EB-B74B-42AE-95CE-315908391AB2}" presName="rootText" presStyleLbl="node3" presStyleIdx="1" presStyleCnt="4" custScaleX="165113" custScaleY="117941" custLinFactNeighborX="-1269" custLinFactNeighborY="5836">
        <dgm:presLayoutVars>
          <dgm:chPref val="3"/>
        </dgm:presLayoutVars>
      </dgm:prSet>
      <dgm:spPr/>
    </dgm:pt>
    <dgm:pt modelId="{7BDA3B17-BD6B-4D93-95CC-71868E2B129E}" type="pres">
      <dgm:prSet presAssocID="{4E1135EB-B74B-42AE-95CE-315908391AB2}" presName="rootConnector" presStyleLbl="node3" presStyleIdx="1" presStyleCnt="4"/>
      <dgm:spPr/>
    </dgm:pt>
    <dgm:pt modelId="{9B461666-301E-46AD-8012-D740900AA064}" type="pres">
      <dgm:prSet presAssocID="{4E1135EB-B74B-42AE-95CE-315908391AB2}" presName="hierChild4" presStyleCnt="0"/>
      <dgm:spPr/>
    </dgm:pt>
    <dgm:pt modelId="{57933393-ECDF-4DF3-9050-39B12B1C839F}" type="pres">
      <dgm:prSet presAssocID="{4E1135EB-B74B-42AE-95CE-315908391AB2}" presName="hierChild5" presStyleCnt="0"/>
      <dgm:spPr/>
    </dgm:pt>
    <dgm:pt modelId="{E819EA9F-C93C-40CE-92CD-D5267F992650}" type="pres">
      <dgm:prSet presAssocID="{0344890F-A92F-4EB4-A808-73095FEB0F9B}" presName="Name37" presStyleLbl="parChTrans1D3" presStyleIdx="2" presStyleCnt="4"/>
      <dgm:spPr/>
    </dgm:pt>
    <dgm:pt modelId="{BF1B93F7-B943-417A-956A-A5602E698C96}" type="pres">
      <dgm:prSet presAssocID="{B3B49F94-FC1A-4638-B24E-E8DF58F84962}" presName="hierRoot2" presStyleCnt="0">
        <dgm:presLayoutVars>
          <dgm:hierBranch val="init"/>
        </dgm:presLayoutVars>
      </dgm:prSet>
      <dgm:spPr/>
    </dgm:pt>
    <dgm:pt modelId="{865363F0-FA12-4BDA-9737-180AFFCDF453}" type="pres">
      <dgm:prSet presAssocID="{B3B49F94-FC1A-4638-B24E-E8DF58F84962}" presName="rootComposite" presStyleCnt="0"/>
      <dgm:spPr/>
    </dgm:pt>
    <dgm:pt modelId="{01F7B667-B776-482D-861A-AB9BA762AFEA}" type="pres">
      <dgm:prSet presAssocID="{B3B49F94-FC1A-4638-B24E-E8DF58F84962}" presName="rootText" presStyleLbl="node3" presStyleIdx="2" presStyleCnt="4" custScaleX="165113" custScaleY="117941" custLinFactNeighborX="-744" custLinFactNeighborY="3860">
        <dgm:presLayoutVars>
          <dgm:chPref val="3"/>
        </dgm:presLayoutVars>
      </dgm:prSet>
      <dgm:spPr/>
    </dgm:pt>
    <dgm:pt modelId="{0D70487E-F2DE-4D83-A10D-B4C6A5CEBA05}" type="pres">
      <dgm:prSet presAssocID="{B3B49F94-FC1A-4638-B24E-E8DF58F84962}" presName="rootConnector" presStyleLbl="node3" presStyleIdx="2" presStyleCnt="4"/>
      <dgm:spPr/>
    </dgm:pt>
    <dgm:pt modelId="{7341E6F0-C9F7-4664-84FF-91D899DF9050}" type="pres">
      <dgm:prSet presAssocID="{B3B49F94-FC1A-4638-B24E-E8DF58F84962}" presName="hierChild4" presStyleCnt="0"/>
      <dgm:spPr/>
    </dgm:pt>
    <dgm:pt modelId="{857F1DDF-C7B6-473D-83B8-9A7CA2C164C1}" type="pres">
      <dgm:prSet presAssocID="{B3B49F94-FC1A-4638-B24E-E8DF58F84962}" presName="hierChild5" presStyleCnt="0"/>
      <dgm:spPr/>
    </dgm:pt>
    <dgm:pt modelId="{49D74EAA-2588-486A-8890-0335C409916D}" type="pres">
      <dgm:prSet presAssocID="{9054B78F-3525-4CFF-9BC8-007B44E7B295}" presName="Name37" presStyleLbl="parChTrans1D3" presStyleIdx="3" presStyleCnt="4"/>
      <dgm:spPr/>
    </dgm:pt>
    <dgm:pt modelId="{4BD44C46-D988-4929-881F-220A18C94B6C}" type="pres">
      <dgm:prSet presAssocID="{DE7D403B-8DEC-41F9-940D-686D506E8683}" presName="hierRoot2" presStyleCnt="0">
        <dgm:presLayoutVars>
          <dgm:hierBranch val="init"/>
        </dgm:presLayoutVars>
      </dgm:prSet>
      <dgm:spPr/>
    </dgm:pt>
    <dgm:pt modelId="{150C34C6-DBD4-4AA5-9B04-910E788BCB94}" type="pres">
      <dgm:prSet presAssocID="{DE7D403B-8DEC-41F9-940D-686D506E8683}" presName="rootComposite" presStyleCnt="0"/>
      <dgm:spPr/>
    </dgm:pt>
    <dgm:pt modelId="{47EC6ED8-B260-4F8C-99D4-02E9A8EAFAD4}" type="pres">
      <dgm:prSet presAssocID="{DE7D403B-8DEC-41F9-940D-686D506E8683}" presName="rootText" presStyleLbl="node3" presStyleIdx="3" presStyleCnt="4" custScaleX="165113" custScaleY="117941" custLinFactNeighborX="1229" custLinFactNeighborY="736">
        <dgm:presLayoutVars>
          <dgm:chPref val="3"/>
        </dgm:presLayoutVars>
      </dgm:prSet>
      <dgm:spPr/>
    </dgm:pt>
    <dgm:pt modelId="{75F0B9BB-ADAD-40E5-930F-2C8F91525B7D}" type="pres">
      <dgm:prSet presAssocID="{DE7D403B-8DEC-41F9-940D-686D506E8683}" presName="rootConnector" presStyleLbl="node3" presStyleIdx="3" presStyleCnt="4"/>
      <dgm:spPr/>
    </dgm:pt>
    <dgm:pt modelId="{8370A993-D6F0-460C-8CE3-AAD22B26E9CC}" type="pres">
      <dgm:prSet presAssocID="{DE7D403B-8DEC-41F9-940D-686D506E8683}" presName="hierChild4" presStyleCnt="0"/>
      <dgm:spPr/>
    </dgm:pt>
    <dgm:pt modelId="{B3081954-BE87-4FDE-92FF-16CBA4EBFF69}" type="pres">
      <dgm:prSet presAssocID="{DE7D403B-8DEC-41F9-940D-686D506E8683}" presName="hierChild5" presStyleCnt="0"/>
      <dgm:spPr/>
    </dgm:pt>
    <dgm:pt modelId="{AC6E39D3-0873-4561-A5C0-D3F3D10B0F3C}" type="pres">
      <dgm:prSet presAssocID="{EFF7E02C-D6A7-48AA-9679-EE63E2BCD225}" presName="hierChild7" presStyleCnt="0"/>
      <dgm:spPr/>
    </dgm:pt>
  </dgm:ptLst>
  <dgm:cxnLst>
    <dgm:cxn modelId="{C2B6370E-BD1C-42FC-A940-A1D406ED042A}" type="presOf" srcId="{4E1135EB-B74B-42AE-95CE-315908391AB2}" destId="{78EF1935-6ECE-44DA-A41F-6C8EF3B48BE9}" srcOrd="0" destOrd="0" presId="urn:microsoft.com/office/officeart/2005/8/layout/orgChart1"/>
    <dgm:cxn modelId="{EDFD7427-967B-4902-AD68-8FA60BF83897}" type="presOf" srcId="{DE7D403B-8DEC-41F9-940D-686D506E8683}" destId="{47EC6ED8-B260-4F8C-99D4-02E9A8EAFAD4}" srcOrd="0" destOrd="0" presId="urn:microsoft.com/office/officeart/2005/8/layout/orgChart1"/>
    <dgm:cxn modelId="{CAE4685C-EA3A-4890-A044-3564F803E36F}" type="presOf" srcId="{3B13AE53-B858-4467-86C9-5B60C750BB39}" destId="{AD6B86C4-67DF-4F15-99FD-F996F546549C}" srcOrd="0" destOrd="0" presId="urn:microsoft.com/office/officeart/2005/8/layout/orgChart1"/>
    <dgm:cxn modelId="{ACF1B544-8C7E-453A-B99A-9DAC8D51E5B3}" type="presOf" srcId="{B3B49F94-FC1A-4638-B24E-E8DF58F84962}" destId="{0D70487E-F2DE-4D83-A10D-B4C6A5CEBA05}" srcOrd="1" destOrd="0" presId="urn:microsoft.com/office/officeart/2005/8/layout/orgChart1"/>
    <dgm:cxn modelId="{8A82DE67-1B6B-4B30-8382-74F12EE9B032}" type="presOf" srcId="{BB1C29A9-FB43-4E11-8926-D77B95C129AC}" destId="{85D849FD-196A-436E-8202-9B8E10AE7FD3}" srcOrd="0" destOrd="0" presId="urn:microsoft.com/office/officeart/2005/8/layout/orgChart1"/>
    <dgm:cxn modelId="{81116271-D25F-45FC-9148-DC6B54C1B62F}" srcId="{BB1C29A9-FB43-4E11-8926-D77B95C129AC}" destId="{5D75F43B-BAE5-4CCA-8FBB-42110F6A6068}" srcOrd="0" destOrd="0" parTransId="{7093F54F-DFC3-40AC-B6F9-C90A24572F03}" sibTransId="{5D47C183-9C08-4AC3-8174-FCBF560DE179}"/>
    <dgm:cxn modelId="{EE029672-E938-4F3A-8FEC-8452343E24A6}" srcId="{EFF7E02C-D6A7-48AA-9679-EE63E2BCD225}" destId="{A31A8B9A-B06B-44FF-A820-E8A50D1E63D0}" srcOrd="0" destOrd="0" parTransId="{ABDF4CFF-8CEB-4DEB-812C-306A18D2A6CC}" sibTransId="{D8EF9941-5E35-4C15-861A-F5EBBFD87C59}"/>
    <dgm:cxn modelId="{627DEE53-A617-4CDF-8FD7-BB4788043240}" type="presOf" srcId="{EFF7E02C-D6A7-48AA-9679-EE63E2BCD225}" destId="{1746268F-6918-47C1-B907-43882A7B41B8}" srcOrd="0" destOrd="0" presId="urn:microsoft.com/office/officeart/2005/8/layout/orgChart1"/>
    <dgm:cxn modelId="{A136FE74-681D-4710-86C6-F005CC11FEFE}" srcId="{EFF7E02C-D6A7-48AA-9679-EE63E2BCD225}" destId="{4E1135EB-B74B-42AE-95CE-315908391AB2}" srcOrd="1" destOrd="0" parTransId="{3B13AE53-B858-4467-86C9-5B60C750BB39}" sibTransId="{691497F7-3259-41D9-8E54-61326E47126C}"/>
    <dgm:cxn modelId="{AB61C97D-8249-4FED-A039-28B9FB71A46F}" type="presOf" srcId="{ABDF4CFF-8CEB-4DEB-812C-306A18D2A6CC}" destId="{4D1C0242-0FEF-4432-9BBD-F6ACEA39D907}" srcOrd="0" destOrd="0" presId="urn:microsoft.com/office/officeart/2005/8/layout/orgChart1"/>
    <dgm:cxn modelId="{BA7D9688-63E2-4105-9241-FB56A6D78788}" srcId="{5D75F43B-BAE5-4CCA-8FBB-42110F6A6068}" destId="{EFF7E02C-D6A7-48AA-9679-EE63E2BCD225}" srcOrd="0" destOrd="0" parTransId="{A9BE7DC7-640C-4E0F-A1FF-90FF38BCDBFD}" sibTransId="{75C38E8C-4B4D-4D41-A2CC-EDD0287BAD50}"/>
    <dgm:cxn modelId="{9F06F89C-47CF-408D-837F-90F313DF5645}" type="presOf" srcId="{EFF7E02C-D6A7-48AA-9679-EE63E2BCD225}" destId="{DA39F896-EEAB-4828-AF1E-CDEEB79C60C0}" srcOrd="1" destOrd="0" presId="urn:microsoft.com/office/officeart/2005/8/layout/orgChart1"/>
    <dgm:cxn modelId="{4709CF9E-DE52-4F8F-BD54-3B9C4C7C4B31}" srcId="{EFF7E02C-D6A7-48AA-9679-EE63E2BCD225}" destId="{DE7D403B-8DEC-41F9-940D-686D506E8683}" srcOrd="3" destOrd="0" parTransId="{9054B78F-3525-4CFF-9BC8-007B44E7B295}" sibTransId="{CC3BC525-49AD-4BA8-AAEA-6BE2B4BC3BE5}"/>
    <dgm:cxn modelId="{79E7F3A4-DFD9-4C2C-B6BF-6FEE6D467834}" type="presOf" srcId="{DE7D403B-8DEC-41F9-940D-686D506E8683}" destId="{75F0B9BB-ADAD-40E5-930F-2C8F91525B7D}" srcOrd="1" destOrd="0" presId="urn:microsoft.com/office/officeart/2005/8/layout/orgChart1"/>
    <dgm:cxn modelId="{59253EA8-05D5-4B27-B67D-595B0EEE7D66}" type="presOf" srcId="{A9BE7DC7-640C-4E0F-A1FF-90FF38BCDBFD}" destId="{CEE98E08-EE54-4796-9680-4A24FE2D3401}" srcOrd="0" destOrd="0" presId="urn:microsoft.com/office/officeart/2005/8/layout/orgChart1"/>
    <dgm:cxn modelId="{D1D9E4D3-6E61-45EB-8F6B-26BB98AD53AA}" type="presOf" srcId="{B3B49F94-FC1A-4638-B24E-E8DF58F84962}" destId="{01F7B667-B776-482D-861A-AB9BA762AFEA}" srcOrd="0" destOrd="0" presId="urn:microsoft.com/office/officeart/2005/8/layout/orgChart1"/>
    <dgm:cxn modelId="{5BE16AD7-D7F6-4247-B3CE-AE6819A7154F}" type="presOf" srcId="{5D75F43B-BAE5-4CCA-8FBB-42110F6A6068}" destId="{6A039F25-7B39-4072-A40B-DA62887ED482}" srcOrd="1" destOrd="0" presId="urn:microsoft.com/office/officeart/2005/8/layout/orgChart1"/>
    <dgm:cxn modelId="{60E743D9-59C3-4427-8B77-2781455075C1}" type="presOf" srcId="{9054B78F-3525-4CFF-9BC8-007B44E7B295}" destId="{49D74EAA-2588-486A-8890-0335C409916D}" srcOrd="0" destOrd="0" presId="urn:microsoft.com/office/officeart/2005/8/layout/orgChart1"/>
    <dgm:cxn modelId="{628CE3DC-A763-427D-8C7D-8EA1369B9F97}" type="presOf" srcId="{0344890F-A92F-4EB4-A808-73095FEB0F9B}" destId="{E819EA9F-C93C-40CE-92CD-D5267F992650}" srcOrd="0" destOrd="0" presId="urn:microsoft.com/office/officeart/2005/8/layout/orgChart1"/>
    <dgm:cxn modelId="{EB541ADD-FF7C-42B6-BAA9-96F2E1FE4B6A}" type="presOf" srcId="{A31A8B9A-B06B-44FF-A820-E8A50D1E63D0}" destId="{E8A41152-0FED-45C3-A8E2-E7AD056EBEDA}" srcOrd="1" destOrd="0" presId="urn:microsoft.com/office/officeart/2005/8/layout/orgChart1"/>
    <dgm:cxn modelId="{7CA4EBDF-0608-4771-B1C7-BBF11823648D}" type="presOf" srcId="{A31A8B9A-B06B-44FF-A820-E8A50D1E63D0}" destId="{53DEE2F8-2A1E-4520-9414-0FFE42F2EA50}" srcOrd="0" destOrd="0" presId="urn:microsoft.com/office/officeart/2005/8/layout/orgChart1"/>
    <dgm:cxn modelId="{8F582BE5-E618-416D-AF91-63E67A94FE7E}" type="presOf" srcId="{5D75F43B-BAE5-4CCA-8FBB-42110F6A6068}" destId="{23075A8A-6B8C-43BB-AE80-4A02C7C67A22}" srcOrd="0" destOrd="0" presId="urn:microsoft.com/office/officeart/2005/8/layout/orgChart1"/>
    <dgm:cxn modelId="{EE2576F1-5DD9-41C2-9D8F-AF14E7A4D845}" srcId="{EFF7E02C-D6A7-48AA-9679-EE63E2BCD225}" destId="{B3B49F94-FC1A-4638-B24E-E8DF58F84962}" srcOrd="2" destOrd="0" parTransId="{0344890F-A92F-4EB4-A808-73095FEB0F9B}" sibTransId="{48F7FC35-F731-48A2-A964-8FF9448A536F}"/>
    <dgm:cxn modelId="{FD8AE6F7-E856-4375-B7F6-841D96D22334}" type="presOf" srcId="{4E1135EB-B74B-42AE-95CE-315908391AB2}" destId="{7BDA3B17-BD6B-4D93-95CC-71868E2B129E}" srcOrd="1" destOrd="0" presId="urn:microsoft.com/office/officeart/2005/8/layout/orgChart1"/>
    <dgm:cxn modelId="{1A67A998-FCB6-4427-A8A2-9438BC248B1C}" type="presParOf" srcId="{85D849FD-196A-436E-8202-9B8E10AE7FD3}" destId="{F8AACD90-4BE2-4224-9796-495A7982B125}" srcOrd="0" destOrd="0" presId="urn:microsoft.com/office/officeart/2005/8/layout/orgChart1"/>
    <dgm:cxn modelId="{2EBAD1B1-D0F7-4779-A670-D4BD7B23FCD6}" type="presParOf" srcId="{F8AACD90-4BE2-4224-9796-495A7982B125}" destId="{A971A268-A5C0-44E1-9D63-B7CF890C826A}" srcOrd="0" destOrd="0" presId="urn:microsoft.com/office/officeart/2005/8/layout/orgChart1"/>
    <dgm:cxn modelId="{42A21300-415D-4E7E-8B8E-CF2DC50BF5F5}" type="presParOf" srcId="{A971A268-A5C0-44E1-9D63-B7CF890C826A}" destId="{23075A8A-6B8C-43BB-AE80-4A02C7C67A22}" srcOrd="0" destOrd="0" presId="urn:microsoft.com/office/officeart/2005/8/layout/orgChart1"/>
    <dgm:cxn modelId="{B2B5B620-BC4A-433B-8AED-EDBEF3BF6BA1}" type="presParOf" srcId="{A971A268-A5C0-44E1-9D63-B7CF890C826A}" destId="{6A039F25-7B39-4072-A40B-DA62887ED482}" srcOrd="1" destOrd="0" presId="urn:microsoft.com/office/officeart/2005/8/layout/orgChart1"/>
    <dgm:cxn modelId="{4D353FFD-2E79-48B9-A011-ED340256B6BD}" type="presParOf" srcId="{F8AACD90-4BE2-4224-9796-495A7982B125}" destId="{F8695CC2-DD43-41CD-82AB-1E64AAFA92C2}" srcOrd="1" destOrd="0" presId="urn:microsoft.com/office/officeart/2005/8/layout/orgChart1"/>
    <dgm:cxn modelId="{1E3F1E58-4252-422E-832A-443B849F7A0A}" type="presParOf" srcId="{F8AACD90-4BE2-4224-9796-495A7982B125}" destId="{38DA8C24-B915-416F-9C09-644914A6B80D}" srcOrd="2" destOrd="0" presId="urn:microsoft.com/office/officeart/2005/8/layout/orgChart1"/>
    <dgm:cxn modelId="{550B66BA-4F77-4FA6-B567-41CA08E3D1DB}" type="presParOf" srcId="{38DA8C24-B915-416F-9C09-644914A6B80D}" destId="{CEE98E08-EE54-4796-9680-4A24FE2D3401}" srcOrd="0" destOrd="0" presId="urn:microsoft.com/office/officeart/2005/8/layout/orgChart1"/>
    <dgm:cxn modelId="{D6EBFBE5-4F3E-4BD0-B242-88F1B1C17097}" type="presParOf" srcId="{38DA8C24-B915-416F-9C09-644914A6B80D}" destId="{CDECEB37-0EA6-4C7F-B2A6-4B6591DDD864}" srcOrd="1" destOrd="0" presId="urn:microsoft.com/office/officeart/2005/8/layout/orgChart1"/>
    <dgm:cxn modelId="{5792DC83-B581-426C-BF12-7735A9123974}" type="presParOf" srcId="{CDECEB37-0EA6-4C7F-B2A6-4B6591DDD864}" destId="{9C3D3E7E-E1E8-4919-91BA-12FEC08DCE76}" srcOrd="0" destOrd="0" presId="urn:microsoft.com/office/officeart/2005/8/layout/orgChart1"/>
    <dgm:cxn modelId="{56794540-47DA-4B3B-9D3A-544E67169742}" type="presParOf" srcId="{9C3D3E7E-E1E8-4919-91BA-12FEC08DCE76}" destId="{1746268F-6918-47C1-B907-43882A7B41B8}" srcOrd="0" destOrd="0" presId="urn:microsoft.com/office/officeart/2005/8/layout/orgChart1"/>
    <dgm:cxn modelId="{B03D26C9-301C-4FFB-A04E-57827B05B550}" type="presParOf" srcId="{9C3D3E7E-E1E8-4919-91BA-12FEC08DCE76}" destId="{DA39F896-EEAB-4828-AF1E-CDEEB79C60C0}" srcOrd="1" destOrd="0" presId="urn:microsoft.com/office/officeart/2005/8/layout/orgChart1"/>
    <dgm:cxn modelId="{52B9A6CA-29C2-45AF-A645-BBFC2F3F6ED6}" type="presParOf" srcId="{CDECEB37-0EA6-4C7F-B2A6-4B6591DDD864}" destId="{F2CD41DB-FA36-4473-A7D4-2F7BA5E68956}" srcOrd="1" destOrd="0" presId="urn:microsoft.com/office/officeart/2005/8/layout/orgChart1"/>
    <dgm:cxn modelId="{145561C8-D875-4F26-A5AD-562BEF97B19B}" type="presParOf" srcId="{F2CD41DB-FA36-4473-A7D4-2F7BA5E68956}" destId="{4D1C0242-0FEF-4432-9BBD-F6ACEA39D907}" srcOrd="0" destOrd="0" presId="urn:microsoft.com/office/officeart/2005/8/layout/orgChart1"/>
    <dgm:cxn modelId="{35F06F83-D9B8-44E3-8686-CF80A57FBE83}" type="presParOf" srcId="{F2CD41DB-FA36-4473-A7D4-2F7BA5E68956}" destId="{C6D14181-30E3-40B7-8E17-A8D70EB1FB69}" srcOrd="1" destOrd="0" presId="urn:microsoft.com/office/officeart/2005/8/layout/orgChart1"/>
    <dgm:cxn modelId="{C1F949EE-C544-4830-8003-9BCCEE584DAD}" type="presParOf" srcId="{C6D14181-30E3-40B7-8E17-A8D70EB1FB69}" destId="{0A267A5B-ED4C-4056-ABD5-BB6EE58803B3}" srcOrd="0" destOrd="0" presId="urn:microsoft.com/office/officeart/2005/8/layout/orgChart1"/>
    <dgm:cxn modelId="{65A2E54E-2CAA-4704-AEE5-43156979A9CC}" type="presParOf" srcId="{0A267A5B-ED4C-4056-ABD5-BB6EE58803B3}" destId="{53DEE2F8-2A1E-4520-9414-0FFE42F2EA50}" srcOrd="0" destOrd="0" presId="urn:microsoft.com/office/officeart/2005/8/layout/orgChart1"/>
    <dgm:cxn modelId="{1E92B94D-CC7D-4A11-BF02-E93C105700E5}" type="presParOf" srcId="{0A267A5B-ED4C-4056-ABD5-BB6EE58803B3}" destId="{E8A41152-0FED-45C3-A8E2-E7AD056EBEDA}" srcOrd="1" destOrd="0" presId="urn:microsoft.com/office/officeart/2005/8/layout/orgChart1"/>
    <dgm:cxn modelId="{C57B31B4-EDE4-4CAA-9467-559AC27B1CCA}" type="presParOf" srcId="{C6D14181-30E3-40B7-8E17-A8D70EB1FB69}" destId="{5DCFABE8-DB15-4127-BD60-3124F3D77ED6}" srcOrd="1" destOrd="0" presId="urn:microsoft.com/office/officeart/2005/8/layout/orgChart1"/>
    <dgm:cxn modelId="{2EB0DC28-3B5D-4995-98F7-13B35DE6293B}" type="presParOf" srcId="{C6D14181-30E3-40B7-8E17-A8D70EB1FB69}" destId="{58E0109A-5C20-4120-A631-CA938C812076}" srcOrd="2" destOrd="0" presId="urn:microsoft.com/office/officeart/2005/8/layout/orgChart1"/>
    <dgm:cxn modelId="{E5E75EFD-9446-4390-A39E-417EDBCB9081}" type="presParOf" srcId="{F2CD41DB-FA36-4473-A7D4-2F7BA5E68956}" destId="{AD6B86C4-67DF-4F15-99FD-F996F546549C}" srcOrd="2" destOrd="0" presId="urn:microsoft.com/office/officeart/2005/8/layout/orgChart1"/>
    <dgm:cxn modelId="{CC72E006-E57E-49FD-BF92-F5B5DD52CB51}" type="presParOf" srcId="{F2CD41DB-FA36-4473-A7D4-2F7BA5E68956}" destId="{2748E36D-C0AB-44AC-BE35-0F0051B3C0A4}" srcOrd="3" destOrd="0" presId="urn:microsoft.com/office/officeart/2005/8/layout/orgChart1"/>
    <dgm:cxn modelId="{350230A2-A662-4AC1-BA9E-9F7461A24523}" type="presParOf" srcId="{2748E36D-C0AB-44AC-BE35-0F0051B3C0A4}" destId="{DB3F4FC0-C102-4BB5-894C-57B93546C59F}" srcOrd="0" destOrd="0" presId="urn:microsoft.com/office/officeart/2005/8/layout/orgChart1"/>
    <dgm:cxn modelId="{AA7006C4-B56F-4DF6-A934-3CE0A63FDD41}" type="presParOf" srcId="{DB3F4FC0-C102-4BB5-894C-57B93546C59F}" destId="{78EF1935-6ECE-44DA-A41F-6C8EF3B48BE9}" srcOrd="0" destOrd="0" presId="urn:microsoft.com/office/officeart/2005/8/layout/orgChart1"/>
    <dgm:cxn modelId="{5833F398-BCAE-4F02-AC0A-6E1A2B8F2E4B}" type="presParOf" srcId="{DB3F4FC0-C102-4BB5-894C-57B93546C59F}" destId="{7BDA3B17-BD6B-4D93-95CC-71868E2B129E}" srcOrd="1" destOrd="0" presId="urn:microsoft.com/office/officeart/2005/8/layout/orgChart1"/>
    <dgm:cxn modelId="{EC6D96A7-42A3-4C6D-93BD-97CA1135A017}" type="presParOf" srcId="{2748E36D-C0AB-44AC-BE35-0F0051B3C0A4}" destId="{9B461666-301E-46AD-8012-D740900AA064}" srcOrd="1" destOrd="0" presId="urn:microsoft.com/office/officeart/2005/8/layout/orgChart1"/>
    <dgm:cxn modelId="{E72FABD2-C408-41E7-BECF-9F8B937BCACF}" type="presParOf" srcId="{2748E36D-C0AB-44AC-BE35-0F0051B3C0A4}" destId="{57933393-ECDF-4DF3-9050-39B12B1C839F}" srcOrd="2" destOrd="0" presId="urn:microsoft.com/office/officeart/2005/8/layout/orgChart1"/>
    <dgm:cxn modelId="{99896D84-E221-4271-9856-68F80106A14E}" type="presParOf" srcId="{F2CD41DB-FA36-4473-A7D4-2F7BA5E68956}" destId="{E819EA9F-C93C-40CE-92CD-D5267F992650}" srcOrd="4" destOrd="0" presId="urn:microsoft.com/office/officeart/2005/8/layout/orgChart1"/>
    <dgm:cxn modelId="{1BA2864B-E10C-4D56-818A-959C2CB72432}" type="presParOf" srcId="{F2CD41DB-FA36-4473-A7D4-2F7BA5E68956}" destId="{BF1B93F7-B943-417A-956A-A5602E698C96}" srcOrd="5" destOrd="0" presId="urn:microsoft.com/office/officeart/2005/8/layout/orgChart1"/>
    <dgm:cxn modelId="{09D618E0-F45D-4551-95FF-7332059CE40E}" type="presParOf" srcId="{BF1B93F7-B943-417A-956A-A5602E698C96}" destId="{865363F0-FA12-4BDA-9737-180AFFCDF453}" srcOrd="0" destOrd="0" presId="urn:microsoft.com/office/officeart/2005/8/layout/orgChart1"/>
    <dgm:cxn modelId="{741677AF-F138-4B10-9661-C88984CA399D}" type="presParOf" srcId="{865363F0-FA12-4BDA-9737-180AFFCDF453}" destId="{01F7B667-B776-482D-861A-AB9BA762AFEA}" srcOrd="0" destOrd="0" presId="urn:microsoft.com/office/officeart/2005/8/layout/orgChart1"/>
    <dgm:cxn modelId="{B83BB092-E246-424D-A81E-64DE52AFD178}" type="presParOf" srcId="{865363F0-FA12-4BDA-9737-180AFFCDF453}" destId="{0D70487E-F2DE-4D83-A10D-B4C6A5CEBA05}" srcOrd="1" destOrd="0" presId="urn:microsoft.com/office/officeart/2005/8/layout/orgChart1"/>
    <dgm:cxn modelId="{FECE78AD-F866-4C5D-BFE2-246BA67E7275}" type="presParOf" srcId="{BF1B93F7-B943-417A-956A-A5602E698C96}" destId="{7341E6F0-C9F7-4664-84FF-91D899DF9050}" srcOrd="1" destOrd="0" presId="urn:microsoft.com/office/officeart/2005/8/layout/orgChart1"/>
    <dgm:cxn modelId="{1E0B3FF0-9369-4F9B-AFC4-34390F722A7F}" type="presParOf" srcId="{BF1B93F7-B943-417A-956A-A5602E698C96}" destId="{857F1DDF-C7B6-473D-83B8-9A7CA2C164C1}" srcOrd="2" destOrd="0" presId="urn:microsoft.com/office/officeart/2005/8/layout/orgChart1"/>
    <dgm:cxn modelId="{E81FFACA-7C1A-4760-8951-B640BDF8A632}" type="presParOf" srcId="{F2CD41DB-FA36-4473-A7D4-2F7BA5E68956}" destId="{49D74EAA-2588-486A-8890-0335C409916D}" srcOrd="6" destOrd="0" presId="urn:microsoft.com/office/officeart/2005/8/layout/orgChart1"/>
    <dgm:cxn modelId="{03855664-08A7-4FDC-B564-2F316985AEFD}" type="presParOf" srcId="{F2CD41DB-FA36-4473-A7D4-2F7BA5E68956}" destId="{4BD44C46-D988-4929-881F-220A18C94B6C}" srcOrd="7" destOrd="0" presId="urn:microsoft.com/office/officeart/2005/8/layout/orgChart1"/>
    <dgm:cxn modelId="{2A1D5ABF-BDF0-4410-A704-8C0C3A6E4324}" type="presParOf" srcId="{4BD44C46-D988-4929-881F-220A18C94B6C}" destId="{150C34C6-DBD4-4AA5-9B04-910E788BCB94}" srcOrd="0" destOrd="0" presId="urn:microsoft.com/office/officeart/2005/8/layout/orgChart1"/>
    <dgm:cxn modelId="{3387972B-9142-484C-ABCB-C4071A1F30EB}" type="presParOf" srcId="{150C34C6-DBD4-4AA5-9B04-910E788BCB94}" destId="{47EC6ED8-B260-4F8C-99D4-02E9A8EAFAD4}" srcOrd="0" destOrd="0" presId="urn:microsoft.com/office/officeart/2005/8/layout/orgChart1"/>
    <dgm:cxn modelId="{636240BE-4DCC-4328-9501-C25D491B2065}" type="presParOf" srcId="{150C34C6-DBD4-4AA5-9B04-910E788BCB94}" destId="{75F0B9BB-ADAD-40E5-930F-2C8F91525B7D}" srcOrd="1" destOrd="0" presId="urn:microsoft.com/office/officeart/2005/8/layout/orgChart1"/>
    <dgm:cxn modelId="{39160F5D-AB80-4007-8604-49A5609F96D1}" type="presParOf" srcId="{4BD44C46-D988-4929-881F-220A18C94B6C}" destId="{8370A993-D6F0-460C-8CE3-AAD22B26E9CC}" srcOrd="1" destOrd="0" presId="urn:microsoft.com/office/officeart/2005/8/layout/orgChart1"/>
    <dgm:cxn modelId="{FFC0C6C4-6B29-41B2-A4F7-EB20547185BE}" type="presParOf" srcId="{4BD44C46-D988-4929-881F-220A18C94B6C}" destId="{B3081954-BE87-4FDE-92FF-16CBA4EBFF69}" srcOrd="2" destOrd="0" presId="urn:microsoft.com/office/officeart/2005/8/layout/orgChart1"/>
    <dgm:cxn modelId="{3C86D1F8-33AA-454E-8CE6-514626B2911E}" type="presParOf" srcId="{CDECEB37-0EA6-4C7F-B2A6-4B6591DDD864}" destId="{AC6E39D3-0873-4561-A5C0-D3F3D10B0F3C}"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9D74EAA-2588-486A-8890-0335C409916D}">
      <dsp:nvSpPr>
        <dsp:cNvPr id="0" name=""/>
        <dsp:cNvSpPr/>
      </dsp:nvSpPr>
      <dsp:spPr>
        <a:xfrm>
          <a:off x="793405" y="1245853"/>
          <a:ext cx="195448" cy="2209375"/>
        </a:xfrm>
        <a:custGeom>
          <a:avLst/>
          <a:gdLst/>
          <a:ahLst/>
          <a:cxnLst/>
          <a:rect l="0" t="0" r="0" b="0"/>
          <a:pathLst>
            <a:path>
              <a:moveTo>
                <a:pt x="0" y="0"/>
              </a:moveTo>
              <a:lnTo>
                <a:pt x="0" y="2209375"/>
              </a:lnTo>
              <a:lnTo>
                <a:pt x="195448" y="2209375"/>
              </a:lnTo>
            </a:path>
          </a:pathLst>
        </a:custGeom>
        <a:noFill/>
        <a:ln w="19050" cap="flat" cmpd="sng" algn="ctr">
          <a:solidFill>
            <a:schemeClr val="tx1"/>
          </a:solidFill>
          <a:prstDash val="solid"/>
        </a:ln>
        <a:effectLst/>
      </dsp:spPr>
      <dsp:style>
        <a:lnRef idx="2">
          <a:scrgbClr r="0" g="0" b="0"/>
        </a:lnRef>
        <a:fillRef idx="0">
          <a:scrgbClr r="0" g="0" b="0"/>
        </a:fillRef>
        <a:effectRef idx="0">
          <a:scrgbClr r="0" g="0" b="0"/>
        </a:effectRef>
        <a:fontRef idx="minor"/>
      </dsp:style>
    </dsp:sp>
    <dsp:sp modelId="{E819EA9F-C93C-40CE-92CD-D5267F992650}">
      <dsp:nvSpPr>
        <dsp:cNvPr id="0" name=""/>
        <dsp:cNvSpPr/>
      </dsp:nvSpPr>
      <dsp:spPr>
        <a:xfrm>
          <a:off x="793405" y="1245853"/>
          <a:ext cx="180164" cy="1602962"/>
        </a:xfrm>
        <a:custGeom>
          <a:avLst/>
          <a:gdLst/>
          <a:ahLst/>
          <a:cxnLst/>
          <a:rect l="0" t="0" r="0" b="0"/>
          <a:pathLst>
            <a:path>
              <a:moveTo>
                <a:pt x="0" y="0"/>
              </a:moveTo>
              <a:lnTo>
                <a:pt x="0" y="1602962"/>
              </a:lnTo>
              <a:lnTo>
                <a:pt x="180164" y="1602962"/>
              </a:lnTo>
            </a:path>
          </a:pathLst>
        </a:custGeom>
        <a:noFill/>
        <a:ln w="19050" cap="flat" cmpd="sng" algn="ctr">
          <a:solidFill>
            <a:schemeClr val="tx1"/>
          </a:solidFill>
          <a:prstDash val="solid"/>
        </a:ln>
        <a:effectLst/>
      </dsp:spPr>
      <dsp:style>
        <a:lnRef idx="2">
          <a:scrgbClr r="0" g="0" b="0"/>
        </a:lnRef>
        <a:fillRef idx="0">
          <a:scrgbClr r="0" g="0" b="0"/>
        </a:fillRef>
        <a:effectRef idx="0">
          <a:scrgbClr r="0" g="0" b="0"/>
        </a:effectRef>
        <a:fontRef idx="minor"/>
      </dsp:style>
    </dsp:sp>
    <dsp:sp modelId="{AD6B86C4-67DF-4F15-99FD-F996F546549C}">
      <dsp:nvSpPr>
        <dsp:cNvPr id="0" name=""/>
        <dsp:cNvSpPr/>
      </dsp:nvSpPr>
      <dsp:spPr>
        <a:xfrm>
          <a:off x="793405" y="1245853"/>
          <a:ext cx="176097" cy="991130"/>
        </a:xfrm>
        <a:custGeom>
          <a:avLst/>
          <a:gdLst/>
          <a:ahLst/>
          <a:cxnLst/>
          <a:rect l="0" t="0" r="0" b="0"/>
          <a:pathLst>
            <a:path>
              <a:moveTo>
                <a:pt x="0" y="0"/>
              </a:moveTo>
              <a:lnTo>
                <a:pt x="0" y="991130"/>
              </a:lnTo>
              <a:lnTo>
                <a:pt x="176097" y="991130"/>
              </a:lnTo>
            </a:path>
          </a:pathLst>
        </a:custGeom>
        <a:noFill/>
        <a:ln w="19050" cap="flat" cmpd="sng" algn="ctr">
          <a:solidFill>
            <a:schemeClr val="tx1"/>
          </a:solidFill>
          <a:prstDash val="solid"/>
        </a:ln>
        <a:effectLst/>
      </dsp:spPr>
      <dsp:style>
        <a:lnRef idx="2">
          <a:scrgbClr r="0" g="0" b="0"/>
        </a:lnRef>
        <a:fillRef idx="0">
          <a:scrgbClr r="0" g="0" b="0"/>
        </a:fillRef>
        <a:effectRef idx="0">
          <a:scrgbClr r="0" g="0" b="0"/>
        </a:effectRef>
        <a:fontRef idx="minor"/>
      </dsp:style>
    </dsp:sp>
    <dsp:sp modelId="{4D1C0242-0FEF-4432-9BBD-F6ACEA39D907}">
      <dsp:nvSpPr>
        <dsp:cNvPr id="0" name=""/>
        <dsp:cNvSpPr/>
      </dsp:nvSpPr>
      <dsp:spPr>
        <a:xfrm>
          <a:off x="793405" y="1245853"/>
          <a:ext cx="195905" cy="380068"/>
        </a:xfrm>
        <a:custGeom>
          <a:avLst/>
          <a:gdLst/>
          <a:ahLst/>
          <a:cxnLst/>
          <a:rect l="0" t="0" r="0" b="0"/>
          <a:pathLst>
            <a:path>
              <a:moveTo>
                <a:pt x="0" y="0"/>
              </a:moveTo>
              <a:lnTo>
                <a:pt x="0" y="380068"/>
              </a:lnTo>
              <a:lnTo>
                <a:pt x="195905" y="380068"/>
              </a:lnTo>
            </a:path>
          </a:pathLst>
        </a:custGeom>
        <a:noFill/>
        <a:ln w="19050" cap="flat" cmpd="sng" algn="ctr">
          <a:solidFill>
            <a:schemeClr val="tx1"/>
          </a:solidFill>
          <a:prstDash val="solid"/>
        </a:ln>
        <a:effectLst/>
      </dsp:spPr>
      <dsp:style>
        <a:lnRef idx="2">
          <a:scrgbClr r="0" g="0" b="0"/>
        </a:lnRef>
        <a:fillRef idx="0">
          <a:scrgbClr r="0" g="0" b="0"/>
        </a:fillRef>
        <a:effectRef idx="0">
          <a:scrgbClr r="0" g="0" b="0"/>
        </a:effectRef>
        <a:fontRef idx="minor"/>
      </dsp:style>
    </dsp:sp>
    <dsp:sp modelId="{CEE98E08-EE54-4796-9680-4A24FE2D3401}">
      <dsp:nvSpPr>
        <dsp:cNvPr id="0" name=""/>
        <dsp:cNvSpPr/>
      </dsp:nvSpPr>
      <dsp:spPr>
        <a:xfrm>
          <a:off x="1436920" y="556228"/>
          <a:ext cx="239079" cy="448109"/>
        </a:xfrm>
        <a:custGeom>
          <a:avLst/>
          <a:gdLst/>
          <a:ahLst/>
          <a:cxnLst/>
          <a:rect l="0" t="0" r="0" b="0"/>
          <a:pathLst>
            <a:path>
              <a:moveTo>
                <a:pt x="239079" y="0"/>
              </a:moveTo>
              <a:lnTo>
                <a:pt x="239079" y="448109"/>
              </a:lnTo>
              <a:lnTo>
                <a:pt x="0" y="448109"/>
              </a:lnTo>
            </a:path>
          </a:pathLst>
        </a:custGeom>
        <a:noFill/>
        <a:ln w="19050" cap="flat" cmpd="sng" algn="ctr">
          <a:solidFill>
            <a:schemeClr val="tx1"/>
          </a:solidFill>
          <a:prstDash val="solid"/>
        </a:ln>
        <a:effectLst/>
      </dsp:spPr>
      <dsp:style>
        <a:lnRef idx="2">
          <a:scrgbClr r="0" g="0" b="0"/>
        </a:lnRef>
        <a:fillRef idx="0">
          <a:scrgbClr r="0" g="0" b="0"/>
        </a:fillRef>
        <a:effectRef idx="0">
          <a:scrgbClr r="0" g="0" b="0"/>
        </a:effectRef>
        <a:fontRef idx="minor"/>
      </dsp:style>
    </dsp:sp>
    <dsp:sp modelId="{23075A8A-6B8C-43BB-AE80-4A02C7C67A22}">
      <dsp:nvSpPr>
        <dsp:cNvPr id="0" name=""/>
        <dsp:cNvSpPr/>
      </dsp:nvSpPr>
      <dsp:spPr>
        <a:xfrm>
          <a:off x="1074208" y="0"/>
          <a:ext cx="1203585" cy="556228"/>
        </a:xfrm>
        <a:prstGeom prst="rect">
          <a:avLst/>
        </a:prstGeom>
        <a:solidFill>
          <a:srgbClr val="9BE5FF"/>
        </a:solidFill>
        <a:ln w="12700" cap="flat" cmpd="sng" algn="ctr">
          <a:solidFill>
            <a:schemeClr val="tx1"/>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kern="1200" dirty="0">
              <a:solidFill>
                <a:schemeClr val="tx1"/>
              </a:solidFill>
            </a:rPr>
            <a:t>SLM Program Manager</a:t>
          </a:r>
        </a:p>
      </dsp:txBody>
      <dsp:txXfrm>
        <a:off x="1074208" y="0"/>
        <a:ext cx="1203585" cy="556228"/>
      </dsp:txXfrm>
    </dsp:sp>
    <dsp:sp modelId="{1746268F-6918-47C1-B907-43882A7B41B8}">
      <dsp:nvSpPr>
        <dsp:cNvPr id="0" name=""/>
        <dsp:cNvSpPr/>
      </dsp:nvSpPr>
      <dsp:spPr>
        <a:xfrm>
          <a:off x="149890" y="762821"/>
          <a:ext cx="1287030" cy="483032"/>
        </a:xfrm>
        <a:prstGeom prst="rect">
          <a:avLst/>
        </a:prstGeom>
        <a:solidFill>
          <a:srgbClr val="9BE5FF"/>
        </a:solidFill>
        <a:ln w="12700" cap="flat" cmpd="sng" algn="ctr">
          <a:solidFill>
            <a:schemeClr val="tx1"/>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kern="1200" dirty="0">
              <a:solidFill>
                <a:schemeClr val="tx1"/>
              </a:solidFill>
            </a:rPr>
            <a:t>Software Analysts</a:t>
          </a:r>
        </a:p>
      </dsp:txBody>
      <dsp:txXfrm>
        <a:off x="149890" y="762821"/>
        <a:ext cx="1287030" cy="483032"/>
      </dsp:txXfrm>
    </dsp:sp>
    <dsp:sp modelId="{53DEE2F8-2A1E-4520-9414-0FFE42F2EA50}">
      <dsp:nvSpPr>
        <dsp:cNvPr id="0" name=""/>
        <dsp:cNvSpPr/>
      </dsp:nvSpPr>
      <dsp:spPr>
        <a:xfrm>
          <a:off x="989311" y="1397517"/>
          <a:ext cx="1279035" cy="456810"/>
        </a:xfrm>
        <a:prstGeom prst="rect">
          <a:avLst/>
        </a:prstGeom>
        <a:solidFill>
          <a:srgbClr val="9BE5FF"/>
        </a:solidFill>
        <a:ln w="12700" cap="flat" cmpd="sng" algn="ctr">
          <a:solidFill>
            <a:schemeClr val="tx1"/>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kern="1200" dirty="0">
              <a:solidFill>
                <a:schemeClr val="tx1"/>
              </a:solidFill>
            </a:rPr>
            <a:t>Application </a:t>
          </a:r>
        </a:p>
        <a:p>
          <a:pPr marL="0" lvl="0" indent="0" algn="ctr" defTabSz="533400">
            <a:lnSpc>
              <a:spcPct val="90000"/>
            </a:lnSpc>
            <a:spcBef>
              <a:spcPct val="0"/>
            </a:spcBef>
            <a:spcAft>
              <a:spcPct val="35000"/>
            </a:spcAft>
            <a:buNone/>
          </a:pPr>
          <a:r>
            <a:rPr lang="en-US" sz="1200" kern="1200" dirty="0">
              <a:solidFill>
                <a:schemeClr val="tx1"/>
              </a:solidFill>
            </a:rPr>
            <a:t>Administrator</a:t>
          </a:r>
        </a:p>
      </dsp:txBody>
      <dsp:txXfrm>
        <a:off x="989311" y="1397517"/>
        <a:ext cx="1279035" cy="456810"/>
      </dsp:txXfrm>
    </dsp:sp>
    <dsp:sp modelId="{78EF1935-6ECE-44DA-A41F-6C8EF3B48BE9}">
      <dsp:nvSpPr>
        <dsp:cNvPr id="0" name=""/>
        <dsp:cNvSpPr/>
      </dsp:nvSpPr>
      <dsp:spPr>
        <a:xfrm>
          <a:off x="969503" y="2008578"/>
          <a:ext cx="1279035" cy="456810"/>
        </a:xfrm>
        <a:prstGeom prst="rect">
          <a:avLst/>
        </a:prstGeom>
        <a:solidFill>
          <a:srgbClr val="9BE5FF"/>
        </a:solidFill>
        <a:ln w="12700" cap="flat" cmpd="sng" algn="ctr">
          <a:solidFill>
            <a:schemeClr val="tx1"/>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kern="1200" dirty="0">
              <a:solidFill>
                <a:schemeClr val="tx1"/>
              </a:solidFill>
            </a:rPr>
            <a:t>SLM Analyst: Endpoints</a:t>
          </a:r>
        </a:p>
      </dsp:txBody>
      <dsp:txXfrm>
        <a:off x="969503" y="2008578"/>
        <a:ext cx="1279035" cy="456810"/>
      </dsp:txXfrm>
    </dsp:sp>
    <dsp:sp modelId="{01F7B667-B776-482D-861A-AB9BA762AFEA}">
      <dsp:nvSpPr>
        <dsp:cNvPr id="0" name=""/>
        <dsp:cNvSpPr/>
      </dsp:nvSpPr>
      <dsp:spPr>
        <a:xfrm>
          <a:off x="973570" y="2620410"/>
          <a:ext cx="1279035" cy="456810"/>
        </a:xfrm>
        <a:prstGeom prst="rect">
          <a:avLst/>
        </a:prstGeom>
        <a:solidFill>
          <a:srgbClr val="9BE5FF"/>
        </a:solidFill>
        <a:ln w="12700" cap="flat" cmpd="sng" algn="ctr">
          <a:solidFill>
            <a:schemeClr val="tx1"/>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kern="1200" dirty="0">
              <a:solidFill>
                <a:schemeClr val="tx1"/>
              </a:solidFill>
            </a:rPr>
            <a:t>SLM Analyst: Servers</a:t>
          </a:r>
        </a:p>
      </dsp:txBody>
      <dsp:txXfrm>
        <a:off x="973570" y="2620410"/>
        <a:ext cx="1279035" cy="456810"/>
      </dsp:txXfrm>
    </dsp:sp>
    <dsp:sp modelId="{47EC6ED8-B260-4F8C-99D4-02E9A8EAFAD4}">
      <dsp:nvSpPr>
        <dsp:cNvPr id="0" name=""/>
        <dsp:cNvSpPr/>
      </dsp:nvSpPr>
      <dsp:spPr>
        <a:xfrm>
          <a:off x="988854" y="3226824"/>
          <a:ext cx="1279035" cy="456810"/>
        </a:xfrm>
        <a:prstGeom prst="rect">
          <a:avLst/>
        </a:prstGeom>
        <a:solidFill>
          <a:srgbClr val="9BE5FF"/>
        </a:solidFill>
        <a:ln w="12700" cap="flat" cmpd="sng" algn="ctr">
          <a:solidFill>
            <a:schemeClr val="tx1"/>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kern="1200" dirty="0">
              <a:solidFill>
                <a:schemeClr val="tx1"/>
              </a:solidFill>
            </a:rPr>
            <a:t>SLM Analyst: Mainframe</a:t>
          </a:r>
        </a:p>
      </dsp:txBody>
      <dsp:txXfrm>
        <a:off x="988854" y="3226824"/>
        <a:ext cx="1279035" cy="456810"/>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26890C0-ED21-4244-B837-E22BA34DCE3F}"/>
              </a:ext>
            </a:extLst>
          </p:cNvPr>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dirty="0"/>
          </a:p>
        </p:txBody>
      </p:sp>
      <p:sp>
        <p:nvSpPr>
          <p:cNvPr id="3" name="Date Placeholder 2">
            <a:extLst>
              <a:ext uri="{FF2B5EF4-FFF2-40B4-BE49-F238E27FC236}">
                <a16:creationId xmlns:a16="http://schemas.microsoft.com/office/drawing/2014/main" id="{A98FAD65-9AD7-4CF5-B3F8-543C001915A2}"/>
              </a:ext>
            </a:extLst>
          </p:cNvPr>
          <p:cNvSpPr>
            <a:spLocks noGrp="1"/>
          </p:cNvSpPr>
          <p:nvPr>
            <p:ph type="dt" sz="quarter" idx="1"/>
          </p:nvPr>
        </p:nvSpPr>
        <p:spPr>
          <a:xfrm>
            <a:off x="3970938" y="0"/>
            <a:ext cx="3037840" cy="466434"/>
          </a:xfrm>
          <a:prstGeom prst="rect">
            <a:avLst/>
          </a:prstGeom>
        </p:spPr>
        <p:txBody>
          <a:bodyPr vert="horz" lIns="93177" tIns="46589" rIns="93177" bIns="46589" rtlCol="0"/>
          <a:lstStyle>
            <a:lvl1pPr algn="r">
              <a:defRPr sz="1200"/>
            </a:lvl1pPr>
          </a:lstStyle>
          <a:p>
            <a:fld id="{4122A799-3BDC-4095-8FAC-9EB8F540140B}" type="datetimeFigureOut">
              <a:rPr lang="en-US" smtClean="0"/>
              <a:t>5/2/2022</a:t>
            </a:fld>
            <a:endParaRPr lang="en-US" dirty="0"/>
          </a:p>
        </p:txBody>
      </p:sp>
      <p:sp>
        <p:nvSpPr>
          <p:cNvPr id="4" name="Footer Placeholder 3">
            <a:extLst>
              <a:ext uri="{FF2B5EF4-FFF2-40B4-BE49-F238E27FC236}">
                <a16:creationId xmlns:a16="http://schemas.microsoft.com/office/drawing/2014/main" id="{A80D02EB-08DE-4DB7-A454-8AD2FC8F4ABC}"/>
              </a:ext>
            </a:extLst>
          </p:cNvPr>
          <p:cNvSpPr>
            <a:spLocks noGrp="1"/>
          </p:cNvSpPr>
          <p:nvPr>
            <p:ph type="ftr" sz="quarter" idx="2"/>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3E819826-F1EE-4CF1-9D27-E95B090CDAA7}"/>
              </a:ext>
            </a:extLst>
          </p:cNvPr>
          <p:cNvSpPr>
            <a:spLocks noGrp="1"/>
          </p:cNvSpPr>
          <p:nvPr>
            <p:ph type="sldNum" sz="quarter" idx="3"/>
          </p:nvPr>
        </p:nvSpPr>
        <p:spPr>
          <a:xfrm>
            <a:off x="3970938" y="8829967"/>
            <a:ext cx="3037840" cy="466433"/>
          </a:xfrm>
          <a:prstGeom prst="rect">
            <a:avLst/>
          </a:prstGeom>
        </p:spPr>
        <p:txBody>
          <a:bodyPr vert="horz" lIns="93177" tIns="46589" rIns="93177" bIns="46589" rtlCol="0" anchor="b"/>
          <a:lstStyle>
            <a:lvl1pPr algn="r">
              <a:defRPr sz="1200"/>
            </a:lvl1pPr>
          </a:lstStyle>
          <a:p>
            <a:fld id="{D6E998D1-E194-4B34-B9B7-041F4354D611}" type="slidenum">
              <a:rPr lang="en-US" smtClean="0"/>
              <a:t>‹#›</a:t>
            </a:fld>
            <a:endParaRPr lang="en-US" dirty="0"/>
          </a:p>
        </p:txBody>
      </p:sp>
    </p:spTree>
    <p:extLst>
      <p:ext uri="{BB962C8B-B14F-4D97-AF65-F5344CB8AC3E}">
        <p14:creationId xmlns:p14="http://schemas.microsoft.com/office/powerpoint/2010/main" val="11955345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E9AF9338-5FAA-4875-B593-E2CA6B72984F}" type="datetimeFigureOut">
              <a:rPr lang="en-US" smtClean="0"/>
              <a:t>5/2/2022</a:t>
            </a:fld>
            <a:endParaRPr lang="en-US" dirty="0"/>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dirty="0"/>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CA2901DC-A5FA-4FDD-A826-71D5DE682341}" type="slidenum">
              <a:rPr lang="en-US" smtClean="0"/>
              <a:t>‹#›</a:t>
            </a:fld>
            <a:endParaRPr lang="en-US" dirty="0"/>
          </a:p>
        </p:txBody>
      </p:sp>
    </p:spTree>
    <p:extLst>
      <p:ext uri="{BB962C8B-B14F-4D97-AF65-F5344CB8AC3E}">
        <p14:creationId xmlns:p14="http://schemas.microsoft.com/office/powerpoint/2010/main" val="29776988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t>Shirley</a:t>
            </a:r>
            <a:r>
              <a:rPr lang="en-US" dirty="0"/>
              <a:t> welcome and opening statement – </a:t>
            </a:r>
          </a:p>
          <a:p>
            <a:endParaRPr lang="en-US" dirty="0"/>
          </a:p>
          <a:p>
            <a:r>
              <a:rPr lang="en-US" dirty="0"/>
              <a:t>Good morning everyone.  We are going to get started with today’s Software License Management (SLM) Training.  This is the second year the DOC OCIO has conducted this training.  Two years ago, the team I’m about to introduce, and myself presented this training IN-PERSON, the same week in March that COVID-19 was declared a global pandemic.  Over 2 days, we had about 30 people in conference rooms at DOC HQ.  While we miss the ability to present this training in-person, we are happy that we have to opportunity to present to a much larger audience in a virtual format this year.</a:t>
            </a:r>
          </a:p>
          <a:p>
            <a:endParaRPr lang="en-US" dirty="0"/>
          </a:p>
          <a:p>
            <a:r>
              <a:rPr lang="en-US" dirty="0"/>
              <a:t>With that, I would like to introduce you to the presenters for today’s training.  From SIE Consulting Group, which has been supporting DOC with FITARA and SLM for nearly 2 years, here is Adam McIlwain (Mac-IL-WANE).</a:t>
            </a:r>
          </a:p>
          <a:p>
            <a:endParaRPr lang="en-US" dirty="0"/>
          </a:p>
          <a:p>
            <a:r>
              <a:rPr lang="en-US" dirty="0"/>
              <a:t>pass to Adam</a:t>
            </a:r>
          </a:p>
        </p:txBody>
      </p:sp>
      <p:sp>
        <p:nvSpPr>
          <p:cNvPr id="4" name="Slide Number Placeholder 3"/>
          <p:cNvSpPr>
            <a:spLocks noGrp="1"/>
          </p:cNvSpPr>
          <p:nvPr>
            <p:ph type="sldNum" sz="quarter" idx="10"/>
          </p:nvPr>
        </p:nvSpPr>
        <p:spPr/>
        <p:txBody>
          <a:bodyPr/>
          <a:lstStyle/>
          <a:p>
            <a:fld id="{CA2901DC-A5FA-4FDD-A826-71D5DE682341}" type="slidenum">
              <a:rPr lang="en-US" smtClean="0"/>
              <a:t>1</a:t>
            </a:fld>
            <a:endParaRPr lang="en-US" dirty="0"/>
          </a:p>
        </p:txBody>
      </p:sp>
    </p:spTree>
    <p:extLst>
      <p:ext uri="{BB962C8B-B14F-4D97-AF65-F5344CB8AC3E}">
        <p14:creationId xmlns:p14="http://schemas.microsoft.com/office/powerpoint/2010/main" val="35570125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Lauren: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t>Now that we’ve shown you SLM’s place in the hierarchy of IT assets, and the importance of the SLM lifecycle, I want to focus on the 3 primary components for SLM Success.  And this shouldn’t be a mystery, but the order of importance might surprise some of you.</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The graphic demonstrates the relative importance of each component: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People, process and technology.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Starting with the most important component – is the People component.  And that starts with Shirley, and executive buy-in, but ultimately extends to all of you: The buyers, and managers, and users of software within the DOC.  Without the right people, pulling in the same direction, the SLM program can’t succeed.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Next up are processes and policy.  The lifecycle shown on the previous slide is a simplified version of how it really works.  In reality, there are a lot of moving pieces, and it’s the role of the SLM program to defined the processes, and develop and enforce the policies to control the flow of software licensing throughout its lifecycle.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Now many of the processes that we’ll be discussing can be conducted using simplified tools, or through manual tasks, a mature SLM program will ultimately required a dedicated tool or license repository to track software, and help align the inventory against the entitlement.  In other words – achieving that “optimized” status we talked about on slide 9.</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We have a full module (Module 6) dedicated to technology and tools for effective SLM, and we talk in detail on the people processes, and policy elements when we get to Module 2.</a:t>
            </a:r>
          </a:p>
          <a:p>
            <a:endParaRPr lang="en-US" dirty="0"/>
          </a:p>
        </p:txBody>
      </p:sp>
      <p:sp>
        <p:nvSpPr>
          <p:cNvPr id="4" name="Slide Number Placeholder 3"/>
          <p:cNvSpPr>
            <a:spLocks noGrp="1"/>
          </p:cNvSpPr>
          <p:nvPr>
            <p:ph type="sldNum" sz="quarter" idx="5"/>
          </p:nvPr>
        </p:nvSpPr>
        <p:spPr/>
        <p:txBody>
          <a:bodyPr/>
          <a:lstStyle/>
          <a:p>
            <a:fld id="{CA2901DC-A5FA-4FDD-A826-71D5DE682341}" type="slidenum">
              <a:rPr lang="en-US" smtClean="0"/>
              <a:t>10</a:t>
            </a:fld>
            <a:endParaRPr lang="en-US" dirty="0"/>
          </a:p>
        </p:txBody>
      </p:sp>
    </p:spTree>
    <p:extLst>
      <p:ext uri="{BB962C8B-B14F-4D97-AF65-F5344CB8AC3E}">
        <p14:creationId xmlns:p14="http://schemas.microsoft.com/office/powerpoint/2010/main" val="487002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t>Lauren: </a:t>
            </a:r>
            <a:endParaRPr lang="en-US" b="0" dirty="0"/>
          </a:p>
          <a:p>
            <a:r>
              <a:rPr lang="en-US" b="0" dirty="0"/>
              <a:t>We have talked already about what is SLM.  But I want to talk a little more about why we need it, and the importance of centralization.  And this concept is coming from me, or SIE, and even unique to DOC.  In fact some of the content on this slide comes directly from a NASA overview on SLM.  </a:t>
            </a:r>
          </a:p>
          <a:p>
            <a:endParaRPr lang="en-US" b="0" dirty="0"/>
          </a:p>
          <a:p>
            <a:r>
              <a:rPr lang="en-US" b="0" dirty="0"/>
              <a:t>This is true of any organization:</a:t>
            </a:r>
          </a:p>
          <a:p>
            <a:endParaRPr lang="en-US" b="0" dirty="0"/>
          </a:p>
          <a:p>
            <a:r>
              <a:rPr lang="en-US" b="0" dirty="0"/>
              <a:t>SLM should work to create an enterprise approach, meaning broadening the buying/purchasing power of DOC, and eliminating isolated purchases or shadow IT deployments hidden in different pockets of Commerce.  Our goal is to take an enterprise approach, and increase visibility: What is DOC spending on software?  Who are the most expensive vendors, when are licenses expiring or set to renew?  Do we have overlaps?  Creating that visibility is so important to SLM.</a:t>
            </a:r>
          </a:p>
          <a:p>
            <a:endParaRPr lang="en-US" b="0" dirty="0"/>
          </a:p>
          <a:p>
            <a:r>
              <a:rPr lang="en-US" b="0" dirty="0"/>
              <a:t>It’s important because we want to take the insight, and spend analysis and use it for internal planning.  The ability to track total cost of ownership. The ability to match our entitlements exactly against our usage requirements, and the ability to redeploy, sometimes called “reharvest” unused licenses across the department.  None of this is possible without an enterprise approach to SLM</a:t>
            </a:r>
            <a:endParaRPr lang="en-US" b="1" dirty="0"/>
          </a:p>
        </p:txBody>
      </p:sp>
      <p:sp>
        <p:nvSpPr>
          <p:cNvPr id="4" name="Slide Number Placeholder 3"/>
          <p:cNvSpPr>
            <a:spLocks noGrp="1"/>
          </p:cNvSpPr>
          <p:nvPr>
            <p:ph type="sldNum" sz="quarter" idx="5"/>
          </p:nvPr>
        </p:nvSpPr>
        <p:spPr/>
        <p:txBody>
          <a:bodyPr/>
          <a:lstStyle/>
          <a:p>
            <a:pPr defTabSz="931774">
              <a:defRPr/>
            </a:pPr>
            <a:fld id="{CA2901DC-A5FA-4FDD-A826-71D5DE682341}" type="slidenum">
              <a:rPr lang="en-US">
                <a:solidFill>
                  <a:prstClr val="black"/>
                </a:solidFill>
                <a:latin typeface="Calibri" panose="020F0502020204030204"/>
              </a:rPr>
              <a:pPr defTabSz="931774">
                <a:defRPr/>
              </a:pPr>
              <a:t>11</a:t>
            </a:fld>
            <a:endParaRPr lang="en-US" dirty="0">
              <a:solidFill>
                <a:prstClr val="black"/>
              </a:solidFill>
              <a:latin typeface="Calibri" panose="020F0502020204030204"/>
            </a:endParaRPr>
          </a:p>
        </p:txBody>
      </p:sp>
    </p:spTree>
    <p:extLst>
      <p:ext uri="{BB962C8B-B14F-4D97-AF65-F5344CB8AC3E}">
        <p14:creationId xmlns:p14="http://schemas.microsoft.com/office/powerpoint/2010/main" val="4189921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t>Lauren: </a:t>
            </a:r>
            <a:endParaRPr lang="en-US" b="0" dirty="0"/>
          </a:p>
          <a:p>
            <a:r>
              <a:rPr lang="en-US" b="0" dirty="0"/>
              <a:t>There are many other reasons why SLM is important, but this slide breaks down two of the most important:</a:t>
            </a:r>
          </a:p>
          <a:p>
            <a:endParaRPr lang="en-US" b="0" dirty="0"/>
          </a:p>
          <a:p>
            <a:r>
              <a:rPr lang="en-US" b="0" dirty="0"/>
              <a:t>1) Cost savings and 2) Improving Cyber Security.</a:t>
            </a:r>
          </a:p>
          <a:p>
            <a:endParaRPr lang="en-US" b="0" dirty="0"/>
          </a:p>
          <a:p>
            <a:r>
              <a:rPr lang="en-US" b="0" dirty="0"/>
              <a:t>We are confident that a mature SLM program can pay for itself many times over.  Our experience shows us that large organizations typically overbuy software by large magnitudes.  In the government, there is also an increased risk of being audited for non-compliance by large software vendors.  Those can be expensive, and legislative nightmare for your organization.  SLM can help identify usage against entitlement, and quantify the delta.  If DOC or one of its bureaus is over-deployed, SLM can help identify that, and reduce installations to bring the organization into compliance, and avoid any audit risk.  More times than not, SLM will uncover “shelf-ware”.  Which are software products owned by not deployed.  If you are paying for those licenses, and the maintenance and support on them each year, when they aren’t necessary, costs can quickly add up.</a:t>
            </a:r>
          </a:p>
          <a:p>
            <a:endParaRPr lang="en-US" b="0" dirty="0"/>
          </a:p>
          <a:p>
            <a:r>
              <a:rPr lang="en-US" b="0" dirty="0"/>
              <a:t>2) From a cyber security perspective: SLM has a key goal of tracking software end of life and end of support status.  This process can help remove vulnerable or unsupported software from DOC’s networks, and can also dovetail into your CDM programs, software white listing, and other existing cyber security processes.  SLM is not a replacement for cyber.  But the two can work hand in hand with the same data.</a:t>
            </a:r>
          </a:p>
        </p:txBody>
      </p:sp>
      <p:sp>
        <p:nvSpPr>
          <p:cNvPr id="4" name="Slide Number Placeholder 3"/>
          <p:cNvSpPr>
            <a:spLocks noGrp="1"/>
          </p:cNvSpPr>
          <p:nvPr>
            <p:ph type="sldNum" sz="quarter" idx="5"/>
          </p:nvPr>
        </p:nvSpPr>
        <p:spPr/>
        <p:txBody>
          <a:bodyPr/>
          <a:lstStyle/>
          <a:p>
            <a:fld id="{CA2901DC-A5FA-4FDD-A826-71D5DE682341}" type="slidenum">
              <a:rPr lang="en-US" smtClean="0"/>
              <a:t>12</a:t>
            </a:fld>
            <a:endParaRPr lang="en-US" dirty="0"/>
          </a:p>
        </p:txBody>
      </p:sp>
    </p:spTree>
    <p:extLst>
      <p:ext uri="{BB962C8B-B14F-4D97-AF65-F5344CB8AC3E}">
        <p14:creationId xmlns:p14="http://schemas.microsoft.com/office/powerpoint/2010/main" val="3711376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t>Lauren:</a:t>
            </a:r>
            <a:endParaRPr lang="en-US" b="0" dirty="0"/>
          </a:p>
          <a:p>
            <a:r>
              <a:rPr lang="en-US" b="0" dirty="0"/>
              <a:t>Now that we have some of the what and the why out of the way, let’s talk about some of the mistakes or challenges organizations face when trying to implement SLM.</a:t>
            </a:r>
          </a:p>
          <a:p>
            <a:endParaRPr lang="en-US" b="0" dirty="0"/>
          </a:p>
          <a:p>
            <a:r>
              <a:rPr lang="en-US" b="0" dirty="0"/>
              <a:t>THE number one mistake we hear is when people think there is a magic button available to optimize SLM.  When I mentioned before that SLM is a practice, that’s what I meant.  Yes.  Tools can and do help automate processes, and clean data.  But a tool alone cannot solve your SLM problems, if the people working it don’t know what they’re doing, or the processes needed to run the tool are poorly defined.  A tool only helps when your people and processes are well established.</a:t>
            </a:r>
          </a:p>
          <a:p>
            <a:endParaRPr lang="en-US" b="0" dirty="0"/>
          </a:p>
          <a:p>
            <a:r>
              <a:rPr lang="en-US" b="0" dirty="0"/>
              <a:t>The second mistake we hear is organizations trying to boil the ocean.  We get it.  It’s overwhelming how much data and information around asset management and SLM there is out there.  And how do you begin if you’re overwhelmed with information.  Building any new program, but especially an SLM program should be incremental.  Learn to crawl before you walk.  And learn to walk before you run.  We have been working with DOC on a vendor-specific strategy that we will show you a little later, which can help implementing SLM be more achievable.  </a:t>
            </a:r>
          </a:p>
          <a:p>
            <a:endParaRPr lang="en-US" b="0" dirty="0"/>
          </a:p>
          <a:p>
            <a:r>
              <a:rPr lang="en-US" b="0" dirty="0"/>
              <a:t>Last, but not least is the importance of executive sponsorship.  Without commitment and resource investment from leadership, it’s very difficult to get an SLM program off of the ground.  Luckily for DOC, we have the executive buy-in necessary, and will show you how that looks when we talk about our Software Management Centralization Plan.</a:t>
            </a:r>
            <a:endParaRPr lang="en-US" b="1" dirty="0"/>
          </a:p>
        </p:txBody>
      </p:sp>
      <p:sp>
        <p:nvSpPr>
          <p:cNvPr id="4" name="Slide Number Placeholder 3"/>
          <p:cNvSpPr>
            <a:spLocks noGrp="1"/>
          </p:cNvSpPr>
          <p:nvPr>
            <p:ph type="sldNum" sz="quarter" idx="5"/>
          </p:nvPr>
        </p:nvSpPr>
        <p:spPr/>
        <p:txBody>
          <a:bodyPr/>
          <a:lstStyle/>
          <a:p>
            <a:fld id="{CA2901DC-A5FA-4FDD-A826-71D5DE682341}" type="slidenum">
              <a:rPr lang="en-US" smtClean="0"/>
              <a:t>13</a:t>
            </a:fld>
            <a:endParaRPr lang="en-US" dirty="0"/>
          </a:p>
        </p:txBody>
      </p:sp>
    </p:spTree>
    <p:extLst>
      <p:ext uri="{BB962C8B-B14F-4D97-AF65-F5344CB8AC3E}">
        <p14:creationId xmlns:p14="http://schemas.microsoft.com/office/powerpoint/2010/main" val="40790750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t>Lauren:</a:t>
            </a:r>
          </a:p>
          <a:p>
            <a:r>
              <a:rPr lang="en-US" b="0" dirty="0"/>
              <a:t>What’s special about the Federal government, is that there are other drivers underlining the importance of SLM.  Specifically, it’s the law.  Through a series of mandates and acts of congress, the Department of Commerce is legally required to manage its IT Acquisitions and specifically its software licensing.</a:t>
            </a:r>
          </a:p>
          <a:p>
            <a:endParaRPr lang="en-US" b="0" dirty="0"/>
          </a:p>
          <a:p>
            <a:r>
              <a:rPr lang="en-US" b="0" dirty="0"/>
              <a:t>There are a number of examples on this slide, but the important takeaways are that:</a:t>
            </a:r>
          </a:p>
          <a:p>
            <a:r>
              <a:rPr lang="en-US" b="0" dirty="0"/>
              <a:t>FITARA, the Federal Information Technology Acquisition Reform Act (which Shirley is giving a separate training on Wednesday) covers all Assets.</a:t>
            </a:r>
          </a:p>
          <a:p>
            <a:endParaRPr lang="en-US" b="0" dirty="0"/>
          </a:p>
          <a:p>
            <a:r>
              <a:rPr lang="en-US" b="0" dirty="0"/>
              <a:t>And MEGABYTE, the Making Electronic Government Accountable by Yielding Tangible Efficiencies Act of 2016 – really focused on SLM.  SO much of what you will see and learn today has it’s foundations in one or both of those policies.  The others listed, M-16-12, MGT, and TMF are also applicable, and we encourage you to learn more about them on your own if interested.</a:t>
            </a:r>
          </a:p>
        </p:txBody>
      </p:sp>
      <p:sp>
        <p:nvSpPr>
          <p:cNvPr id="4" name="Slide Number Placeholder 3"/>
          <p:cNvSpPr>
            <a:spLocks noGrp="1"/>
          </p:cNvSpPr>
          <p:nvPr>
            <p:ph type="sldNum" sz="quarter" idx="5"/>
          </p:nvPr>
        </p:nvSpPr>
        <p:spPr/>
        <p:txBody>
          <a:bodyPr/>
          <a:lstStyle/>
          <a:p>
            <a:fld id="{CA2901DC-A5FA-4FDD-A826-71D5DE682341}" type="slidenum">
              <a:rPr lang="en-US" smtClean="0"/>
              <a:t>14</a:t>
            </a:fld>
            <a:endParaRPr lang="en-US" dirty="0"/>
          </a:p>
        </p:txBody>
      </p:sp>
    </p:spTree>
    <p:extLst>
      <p:ext uri="{BB962C8B-B14F-4D97-AF65-F5344CB8AC3E}">
        <p14:creationId xmlns:p14="http://schemas.microsoft.com/office/powerpoint/2010/main" val="29673161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A2901DC-A5FA-4FDD-A826-71D5DE682341}" type="slidenum">
              <a:rPr lang="en-US" smtClean="0"/>
              <a:t>15</a:t>
            </a:fld>
            <a:endParaRPr lang="en-US" dirty="0"/>
          </a:p>
        </p:txBody>
      </p:sp>
    </p:spTree>
    <p:extLst>
      <p:ext uri="{BB962C8B-B14F-4D97-AF65-F5344CB8AC3E}">
        <p14:creationId xmlns:p14="http://schemas.microsoft.com/office/powerpoint/2010/main" val="15278066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t>Lauren: </a:t>
            </a:r>
            <a:r>
              <a:rPr lang="en-US" dirty="0"/>
              <a:t>Some key takeaways to review </a:t>
            </a:r>
          </a:p>
        </p:txBody>
      </p:sp>
      <p:sp>
        <p:nvSpPr>
          <p:cNvPr id="4" name="Slide Number Placeholder 3"/>
          <p:cNvSpPr>
            <a:spLocks noGrp="1"/>
          </p:cNvSpPr>
          <p:nvPr>
            <p:ph type="sldNum" sz="quarter" idx="5"/>
          </p:nvPr>
        </p:nvSpPr>
        <p:spPr/>
        <p:txBody>
          <a:bodyPr/>
          <a:lstStyle/>
          <a:p>
            <a:pPr defTabSz="931774">
              <a:defRPr/>
            </a:pPr>
            <a:fld id="{CA2901DC-A5FA-4FDD-A826-71D5DE682341}" type="slidenum">
              <a:rPr lang="en-US">
                <a:solidFill>
                  <a:prstClr val="black"/>
                </a:solidFill>
                <a:latin typeface="Calibri" panose="020F0502020204030204"/>
              </a:rPr>
              <a:pPr defTabSz="931774">
                <a:defRPr/>
              </a:pPr>
              <a:t>16</a:t>
            </a:fld>
            <a:endParaRPr lang="en-US" dirty="0">
              <a:solidFill>
                <a:prstClr val="black"/>
              </a:solidFill>
              <a:latin typeface="Calibri" panose="020F0502020204030204"/>
            </a:endParaRPr>
          </a:p>
        </p:txBody>
      </p:sp>
    </p:spTree>
    <p:extLst>
      <p:ext uri="{BB962C8B-B14F-4D97-AF65-F5344CB8AC3E}">
        <p14:creationId xmlns:p14="http://schemas.microsoft.com/office/powerpoint/2010/main" val="23441009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t>Shirley</a:t>
            </a:r>
          </a:p>
        </p:txBody>
      </p:sp>
      <p:sp>
        <p:nvSpPr>
          <p:cNvPr id="4" name="Slide Number Placeholder 3"/>
          <p:cNvSpPr>
            <a:spLocks noGrp="1"/>
          </p:cNvSpPr>
          <p:nvPr>
            <p:ph type="sldNum" sz="quarter" idx="10"/>
          </p:nvPr>
        </p:nvSpPr>
        <p:spPr/>
        <p:txBody>
          <a:bodyPr/>
          <a:lstStyle/>
          <a:p>
            <a:fld id="{CA2901DC-A5FA-4FDD-A826-71D5DE682341}" type="slidenum">
              <a:rPr lang="en-US" smtClean="0"/>
              <a:t>18</a:t>
            </a:fld>
            <a:endParaRPr lang="en-US" dirty="0"/>
          </a:p>
        </p:txBody>
      </p:sp>
    </p:spTree>
    <p:extLst>
      <p:ext uri="{BB962C8B-B14F-4D97-AF65-F5344CB8AC3E}">
        <p14:creationId xmlns:p14="http://schemas.microsoft.com/office/powerpoint/2010/main" val="13470783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Lauren</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A2901DC-A5FA-4FDD-A826-71D5DE68234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851220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t>Lauren</a:t>
            </a:r>
          </a:p>
        </p:txBody>
      </p:sp>
      <p:sp>
        <p:nvSpPr>
          <p:cNvPr id="4" name="Slide Number Placeholder 3"/>
          <p:cNvSpPr>
            <a:spLocks noGrp="1"/>
          </p:cNvSpPr>
          <p:nvPr>
            <p:ph type="sldNum" sz="quarter" idx="5"/>
          </p:nvPr>
        </p:nvSpPr>
        <p:spPr/>
        <p:txBody>
          <a:bodyPr/>
          <a:lstStyle/>
          <a:p>
            <a:fld id="{CA2901DC-A5FA-4FDD-A826-71D5DE682341}" type="slidenum">
              <a:rPr lang="en-US" smtClean="0"/>
              <a:t>20</a:t>
            </a:fld>
            <a:endParaRPr lang="en-US" dirty="0"/>
          </a:p>
        </p:txBody>
      </p:sp>
    </p:spTree>
    <p:extLst>
      <p:ext uri="{BB962C8B-B14F-4D97-AF65-F5344CB8AC3E}">
        <p14:creationId xmlns:p14="http://schemas.microsoft.com/office/powerpoint/2010/main" val="28228533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Adam slide: </a:t>
            </a:r>
            <a:r>
              <a:rPr lang="en-US" dirty="0"/>
              <a:t>Thank you Shirley,</a:t>
            </a:r>
          </a:p>
          <a:p>
            <a:endParaRPr lang="en-US" dirty="0"/>
          </a:p>
          <a:p>
            <a:r>
              <a:rPr lang="en-US" dirty="0"/>
              <a:t>As she mentioned… this is the second time we have presented a version of this training.  But if you were with us last year, we have new content to share, and we have broadened the subject matter to be inclusive of all of DOC, not just those working within Information Technology, which was a key focus in 2020.</a:t>
            </a:r>
          </a:p>
          <a:p>
            <a:endParaRPr lang="en-US" dirty="0"/>
          </a:p>
          <a:p>
            <a:r>
              <a:rPr lang="en-US" dirty="0"/>
              <a:t>Joining me are my colleagues Lauren Millen and Michael Kearns.  Lauren will kick things off shortly when we get into logistics and our agenda, so Mike why don’t you say hi?</a:t>
            </a:r>
          </a:p>
          <a:p>
            <a:endParaRPr lang="en-US" dirty="0"/>
          </a:p>
          <a:p>
            <a:r>
              <a:rPr lang="en-US" b="1" dirty="0"/>
              <a:t>Mike: </a:t>
            </a:r>
            <a:r>
              <a:rPr lang="en-US" b="0" dirty="0"/>
              <a:t>Hi I’m Mike Kearns, I’m a cloud specialist and I’ll be conducting the training for Module 5, Cloud Licensing this afternoon.  Thank you for the opportunity for us to present today.</a:t>
            </a:r>
            <a:endParaRPr lang="en-US" b="1" dirty="0"/>
          </a:p>
          <a:p>
            <a:endParaRPr lang="en-US" dirty="0"/>
          </a:p>
        </p:txBody>
      </p:sp>
      <p:sp>
        <p:nvSpPr>
          <p:cNvPr id="4" name="Slide Number Placeholder 3"/>
          <p:cNvSpPr>
            <a:spLocks noGrp="1"/>
          </p:cNvSpPr>
          <p:nvPr>
            <p:ph type="sldNum" sz="quarter" idx="5"/>
          </p:nvPr>
        </p:nvSpPr>
        <p:spPr/>
        <p:txBody>
          <a:bodyPr/>
          <a:lstStyle/>
          <a:p>
            <a:fld id="{CA2901DC-A5FA-4FDD-A826-71D5DE682341}" type="slidenum">
              <a:rPr lang="en-US" smtClean="0"/>
              <a:t>2</a:t>
            </a:fld>
            <a:endParaRPr lang="en-US" dirty="0"/>
          </a:p>
        </p:txBody>
      </p:sp>
    </p:spTree>
    <p:extLst>
      <p:ext uri="{BB962C8B-B14F-4D97-AF65-F5344CB8AC3E}">
        <p14:creationId xmlns:p14="http://schemas.microsoft.com/office/powerpoint/2010/main" val="169103308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t>Lauren –</a:t>
            </a:r>
          </a:p>
          <a:p>
            <a:r>
              <a:rPr lang="en-US" b="1" dirty="0"/>
              <a:t>Flexera conducted an IT spend report in 2021. Challenges aren’t that different than whats happening at DOC. Broad view across the industry and then specific to DOC.</a:t>
            </a:r>
          </a:p>
        </p:txBody>
      </p:sp>
      <p:sp>
        <p:nvSpPr>
          <p:cNvPr id="4" name="Slide Number Placeholder 3"/>
          <p:cNvSpPr>
            <a:spLocks noGrp="1"/>
          </p:cNvSpPr>
          <p:nvPr>
            <p:ph type="sldNum" sz="quarter" idx="5"/>
          </p:nvPr>
        </p:nvSpPr>
        <p:spPr/>
        <p:txBody>
          <a:bodyPr/>
          <a:lstStyle/>
          <a:p>
            <a:fld id="{CA2901DC-A5FA-4FDD-A826-71D5DE682341}" type="slidenum">
              <a:rPr lang="en-US" smtClean="0"/>
              <a:t>21</a:t>
            </a:fld>
            <a:endParaRPr lang="en-US" dirty="0"/>
          </a:p>
        </p:txBody>
      </p:sp>
    </p:spTree>
    <p:extLst>
      <p:ext uri="{BB962C8B-B14F-4D97-AF65-F5344CB8AC3E}">
        <p14:creationId xmlns:p14="http://schemas.microsoft.com/office/powerpoint/2010/main" val="208441615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t>Lauren</a:t>
            </a:r>
          </a:p>
        </p:txBody>
      </p:sp>
      <p:sp>
        <p:nvSpPr>
          <p:cNvPr id="4" name="Slide Number Placeholder 3"/>
          <p:cNvSpPr>
            <a:spLocks noGrp="1"/>
          </p:cNvSpPr>
          <p:nvPr>
            <p:ph type="sldNum" sz="quarter" idx="5"/>
          </p:nvPr>
        </p:nvSpPr>
        <p:spPr/>
        <p:txBody>
          <a:bodyPr/>
          <a:lstStyle/>
          <a:p>
            <a:fld id="{CA2901DC-A5FA-4FDD-A826-71D5DE682341}" type="slidenum">
              <a:rPr lang="en-US" smtClean="0"/>
              <a:t>22</a:t>
            </a:fld>
            <a:endParaRPr lang="en-US" dirty="0"/>
          </a:p>
        </p:txBody>
      </p:sp>
    </p:spTree>
    <p:extLst>
      <p:ext uri="{BB962C8B-B14F-4D97-AF65-F5344CB8AC3E}">
        <p14:creationId xmlns:p14="http://schemas.microsoft.com/office/powerpoint/2010/main" val="41471526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Lauren</a:t>
            </a:r>
          </a:p>
        </p:txBody>
      </p:sp>
      <p:sp>
        <p:nvSpPr>
          <p:cNvPr id="4" name="Slide Number Placeholder 3"/>
          <p:cNvSpPr>
            <a:spLocks noGrp="1"/>
          </p:cNvSpPr>
          <p:nvPr>
            <p:ph type="sldNum" sz="quarter" idx="5"/>
          </p:nvPr>
        </p:nvSpPr>
        <p:spPr/>
        <p:txBody>
          <a:bodyPr/>
          <a:lstStyle/>
          <a:p>
            <a:fld id="{CA2901DC-A5FA-4FDD-A826-71D5DE682341}" type="slidenum">
              <a:rPr lang="en-US" smtClean="0"/>
              <a:t>23</a:t>
            </a:fld>
            <a:endParaRPr lang="en-US" dirty="0"/>
          </a:p>
        </p:txBody>
      </p:sp>
    </p:spTree>
    <p:extLst>
      <p:ext uri="{BB962C8B-B14F-4D97-AF65-F5344CB8AC3E}">
        <p14:creationId xmlns:p14="http://schemas.microsoft.com/office/powerpoint/2010/main" val="151562784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Lauren</a:t>
            </a:r>
          </a:p>
        </p:txBody>
      </p:sp>
      <p:sp>
        <p:nvSpPr>
          <p:cNvPr id="4" name="Slide Number Placeholder 3"/>
          <p:cNvSpPr>
            <a:spLocks noGrp="1"/>
          </p:cNvSpPr>
          <p:nvPr>
            <p:ph type="sldNum" sz="quarter" idx="5"/>
          </p:nvPr>
        </p:nvSpPr>
        <p:spPr/>
        <p:txBody>
          <a:bodyPr/>
          <a:lstStyle/>
          <a:p>
            <a:fld id="{CA2901DC-A5FA-4FDD-A826-71D5DE682341}" type="slidenum">
              <a:rPr lang="en-US" smtClean="0"/>
              <a:t>24</a:t>
            </a:fld>
            <a:endParaRPr lang="en-US" dirty="0"/>
          </a:p>
        </p:txBody>
      </p:sp>
    </p:spTree>
    <p:extLst>
      <p:ext uri="{BB962C8B-B14F-4D97-AF65-F5344CB8AC3E}">
        <p14:creationId xmlns:p14="http://schemas.microsoft.com/office/powerpoint/2010/main" val="303925405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Lauren</a:t>
            </a:r>
          </a:p>
        </p:txBody>
      </p:sp>
      <p:sp>
        <p:nvSpPr>
          <p:cNvPr id="4" name="Slide Number Placeholder 3"/>
          <p:cNvSpPr>
            <a:spLocks noGrp="1"/>
          </p:cNvSpPr>
          <p:nvPr>
            <p:ph type="sldNum" sz="quarter" idx="5"/>
          </p:nvPr>
        </p:nvSpPr>
        <p:spPr/>
        <p:txBody>
          <a:bodyPr/>
          <a:lstStyle/>
          <a:p>
            <a:fld id="{CA2901DC-A5FA-4FDD-A826-71D5DE682341}" type="slidenum">
              <a:rPr lang="en-US" smtClean="0"/>
              <a:t>25</a:t>
            </a:fld>
            <a:endParaRPr lang="en-US" dirty="0"/>
          </a:p>
        </p:txBody>
      </p:sp>
    </p:spTree>
    <p:extLst>
      <p:ext uri="{BB962C8B-B14F-4D97-AF65-F5344CB8AC3E}">
        <p14:creationId xmlns:p14="http://schemas.microsoft.com/office/powerpoint/2010/main" val="315474703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Adam</a:t>
            </a:r>
          </a:p>
        </p:txBody>
      </p:sp>
      <p:sp>
        <p:nvSpPr>
          <p:cNvPr id="4" name="Slide Number Placeholder 3"/>
          <p:cNvSpPr>
            <a:spLocks noGrp="1"/>
          </p:cNvSpPr>
          <p:nvPr>
            <p:ph type="sldNum" sz="quarter" idx="5"/>
          </p:nvPr>
        </p:nvSpPr>
        <p:spPr/>
        <p:txBody>
          <a:bodyPr/>
          <a:lstStyle/>
          <a:p>
            <a:fld id="{CA2901DC-A5FA-4FDD-A826-71D5DE682341}" type="slidenum">
              <a:rPr lang="en-US" smtClean="0"/>
              <a:t>26</a:t>
            </a:fld>
            <a:endParaRPr lang="en-US" dirty="0"/>
          </a:p>
        </p:txBody>
      </p:sp>
    </p:spTree>
    <p:extLst>
      <p:ext uri="{BB962C8B-B14F-4D97-AF65-F5344CB8AC3E}">
        <p14:creationId xmlns:p14="http://schemas.microsoft.com/office/powerpoint/2010/main" val="341009993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Adam</a:t>
            </a:r>
          </a:p>
        </p:txBody>
      </p:sp>
      <p:sp>
        <p:nvSpPr>
          <p:cNvPr id="4" name="Slide Number Placeholder 3"/>
          <p:cNvSpPr>
            <a:spLocks noGrp="1"/>
          </p:cNvSpPr>
          <p:nvPr>
            <p:ph type="sldNum" sz="quarter" idx="5"/>
          </p:nvPr>
        </p:nvSpPr>
        <p:spPr/>
        <p:txBody>
          <a:bodyPr/>
          <a:lstStyle/>
          <a:p>
            <a:fld id="{CA2901DC-A5FA-4FDD-A826-71D5DE682341}" type="slidenum">
              <a:rPr lang="en-US" smtClean="0"/>
              <a:t>27</a:t>
            </a:fld>
            <a:endParaRPr lang="en-US" dirty="0"/>
          </a:p>
        </p:txBody>
      </p:sp>
    </p:spTree>
    <p:extLst>
      <p:ext uri="{BB962C8B-B14F-4D97-AF65-F5344CB8AC3E}">
        <p14:creationId xmlns:p14="http://schemas.microsoft.com/office/powerpoint/2010/main" val="166424196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Adam</a:t>
            </a:r>
          </a:p>
        </p:txBody>
      </p:sp>
      <p:sp>
        <p:nvSpPr>
          <p:cNvPr id="4" name="Slide Number Placeholder 3"/>
          <p:cNvSpPr>
            <a:spLocks noGrp="1"/>
          </p:cNvSpPr>
          <p:nvPr>
            <p:ph type="sldNum" sz="quarter" idx="5"/>
          </p:nvPr>
        </p:nvSpPr>
        <p:spPr/>
        <p:txBody>
          <a:bodyPr/>
          <a:lstStyle/>
          <a:p>
            <a:fld id="{CA2901DC-A5FA-4FDD-A826-71D5DE682341}" type="slidenum">
              <a:rPr lang="en-US" smtClean="0"/>
              <a:t>28</a:t>
            </a:fld>
            <a:endParaRPr lang="en-US" dirty="0"/>
          </a:p>
        </p:txBody>
      </p:sp>
    </p:spTree>
    <p:extLst>
      <p:ext uri="{BB962C8B-B14F-4D97-AF65-F5344CB8AC3E}">
        <p14:creationId xmlns:p14="http://schemas.microsoft.com/office/powerpoint/2010/main" val="63704284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Adam</a:t>
            </a:r>
          </a:p>
        </p:txBody>
      </p:sp>
      <p:sp>
        <p:nvSpPr>
          <p:cNvPr id="4" name="Slide Number Placeholder 3"/>
          <p:cNvSpPr>
            <a:spLocks noGrp="1"/>
          </p:cNvSpPr>
          <p:nvPr>
            <p:ph type="sldNum" sz="quarter" idx="5"/>
          </p:nvPr>
        </p:nvSpPr>
        <p:spPr/>
        <p:txBody>
          <a:bodyPr/>
          <a:lstStyle/>
          <a:p>
            <a:fld id="{CA2901DC-A5FA-4FDD-A826-71D5DE682341}" type="slidenum">
              <a:rPr lang="en-US" smtClean="0"/>
              <a:t>29</a:t>
            </a:fld>
            <a:endParaRPr lang="en-US" dirty="0"/>
          </a:p>
        </p:txBody>
      </p:sp>
    </p:spTree>
    <p:extLst>
      <p:ext uri="{BB962C8B-B14F-4D97-AF65-F5344CB8AC3E}">
        <p14:creationId xmlns:p14="http://schemas.microsoft.com/office/powerpoint/2010/main" val="84963369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Adam</a:t>
            </a:r>
          </a:p>
        </p:txBody>
      </p:sp>
      <p:sp>
        <p:nvSpPr>
          <p:cNvPr id="4" name="Slide Number Placeholder 3"/>
          <p:cNvSpPr>
            <a:spLocks noGrp="1"/>
          </p:cNvSpPr>
          <p:nvPr>
            <p:ph type="sldNum" sz="quarter" idx="5"/>
          </p:nvPr>
        </p:nvSpPr>
        <p:spPr/>
        <p:txBody>
          <a:bodyPr/>
          <a:lstStyle/>
          <a:p>
            <a:fld id="{CA2901DC-A5FA-4FDD-A826-71D5DE682341}" type="slidenum">
              <a:rPr lang="en-US" smtClean="0"/>
              <a:t>30</a:t>
            </a:fld>
            <a:endParaRPr lang="en-US" dirty="0"/>
          </a:p>
        </p:txBody>
      </p:sp>
    </p:spTree>
    <p:extLst>
      <p:ext uri="{BB962C8B-B14F-4D97-AF65-F5344CB8AC3E}">
        <p14:creationId xmlns:p14="http://schemas.microsoft.com/office/powerpoint/2010/main" val="39996225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Lauren: </a:t>
            </a:r>
            <a:r>
              <a:rPr lang="en-US" dirty="0"/>
              <a:t>Good morning everyone!  As Adam mentioned, I’m Lauren Millen and I’ve been working with Shirley and the DOC team for close to 3 years on the subject of SLM.  I’m kicking things off, and eager to show the Big A conference what we have been working on and what the team has planned for the future.</a:t>
            </a:r>
          </a:p>
          <a:p>
            <a:endParaRPr lang="en-US" dirty="0"/>
          </a:p>
          <a:p>
            <a:r>
              <a:rPr lang="en-US" dirty="0"/>
              <a:t>First – I want to start with some logistics before I show everyone the day’s agenda.</a:t>
            </a:r>
          </a:p>
          <a:p>
            <a:endParaRPr lang="en-US" dirty="0"/>
          </a:p>
          <a:p>
            <a:r>
              <a:rPr lang="en-US" dirty="0"/>
              <a:t>We will mute your microphones during training, but we very much encourage you ask questions and interact with the trainers, as best as we can do in this virtual format.  We will monitor the chat for questions and answer them at appropriate points to do so.  We also have polling questions and knowledge checks to give us live feedback, and help you learn something about SLM.</a:t>
            </a:r>
          </a:p>
          <a:p>
            <a:endParaRPr lang="en-US" dirty="0"/>
          </a:p>
          <a:p>
            <a:r>
              <a:rPr lang="en-US" dirty="0"/>
              <a:t>We recommend using the WebEx Desktop App as the most effective way to attend today’s training.</a:t>
            </a:r>
          </a:p>
          <a:p>
            <a:endParaRPr lang="en-US" dirty="0"/>
          </a:p>
          <a:p>
            <a:r>
              <a:rPr lang="en-US" dirty="0"/>
              <a:t>No other housekeeping or ground rules to cover, other than it is a lot of content, and feel free to come and go as your schedule allows</a:t>
            </a:r>
            <a:r>
              <a:rPr lang="en-US" dirty="0">
                <a:highlight>
                  <a:srgbClr val="FFFF00"/>
                </a:highlight>
              </a:rPr>
              <a:t>.  </a:t>
            </a:r>
          </a:p>
          <a:p>
            <a:endParaRPr lang="en-US" dirty="0">
              <a:solidFill>
                <a:srgbClr val="FF0000"/>
              </a:solidFill>
              <a:highlight>
                <a:srgbClr val="FFFF00"/>
              </a:highlight>
            </a:endParaRPr>
          </a:p>
          <a:p>
            <a:r>
              <a:rPr lang="en-US" dirty="0">
                <a:solidFill>
                  <a:srgbClr val="FF0000"/>
                </a:solidFill>
                <a:highlight>
                  <a:srgbClr val="FFFF00"/>
                </a:highlight>
              </a:rPr>
              <a:t>So, speaking of schedules….</a:t>
            </a:r>
          </a:p>
        </p:txBody>
      </p:sp>
      <p:sp>
        <p:nvSpPr>
          <p:cNvPr id="4" name="Slide Number Placeholder 3"/>
          <p:cNvSpPr>
            <a:spLocks noGrp="1"/>
          </p:cNvSpPr>
          <p:nvPr>
            <p:ph type="sldNum" sz="quarter" idx="5"/>
          </p:nvPr>
        </p:nvSpPr>
        <p:spPr/>
        <p:txBody>
          <a:bodyPr/>
          <a:lstStyle/>
          <a:p>
            <a:fld id="{CA2901DC-A5FA-4FDD-A826-71D5DE682341}" type="slidenum">
              <a:rPr lang="en-US" smtClean="0"/>
              <a:t>3</a:t>
            </a:fld>
            <a:endParaRPr lang="en-US" dirty="0"/>
          </a:p>
        </p:txBody>
      </p:sp>
    </p:spTree>
    <p:extLst>
      <p:ext uri="{BB962C8B-B14F-4D97-AF65-F5344CB8AC3E}">
        <p14:creationId xmlns:p14="http://schemas.microsoft.com/office/powerpoint/2010/main" val="152179423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Adam</a:t>
            </a:r>
          </a:p>
        </p:txBody>
      </p:sp>
      <p:sp>
        <p:nvSpPr>
          <p:cNvPr id="4" name="Slide Number Placeholder 3"/>
          <p:cNvSpPr>
            <a:spLocks noGrp="1"/>
          </p:cNvSpPr>
          <p:nvPr>
            <p:ph type="sldNum" sz="quarter" idx="5"/>
          </p:nvPr>
        </p:nvSpPr>
        <p:spPr/>
        <p:txBody>
          <a:bodyPr/>
          <a:lstStyle/>
          <a:p>
            <a:fld id="{CA2901DC-A5FA-4FDD-A826-71D5DE682341}" type="slidenum">
              <a:rPr lang="en-US" smtClean="0"/>
              <a:t>31</a:t>
            </a:fld>
            <a:endParaRPr lang="en-US" dirty="0"/>
          </a:p>
        </p:txBody>
      </p:sp>
    </p:spTree>
    <p:extLst>
      <p:ext uri="{BB962C8B-B14F-4D97-AF65-F5344CB8AC3E}">
        <p14:creationId xmlns:p14="http://schemas.microsoft.com/office/powerpoint/2010/main" val="26824254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Adam</a:t>
            </a:r>
          </a:p>
        </p:txBody>
      </p:sp>
      <p:sp>
        <p:nvSpPr>
          <p:cNvPr id="4" name="Slide Number Placeholder 3"/>
          <p:cNvSpPr>
            <a:spLocks noGrp="1"/>
          </p:cNvSpPr>
          <p:nvPr>
            <p:ph type="sldNum" sz="quarter" idx="5"/>
          </p:nvPr>
        </p:nvSpPr>
        <p:spPr/>
        <p:txBody>
          <a:bodyPr/>
          <a:lstStyle/>
          <a:p>
            <a:fld id="{CA2901DC-A5FA-4FDD-A826-71D5DE682341}" type="slidenum">
              <a:rPr lang="en-US" smtClean="0"/>
              <a:t>32</a:t>
            </a:fld>
            <a:endParaRPr lang="en-US" dirty="0"/>
          </a:p>
        </p:txBody>
      </p:sp>
    </p:spTree>
    <p:extLst>
      <p:ext uri="{BB962C8B-B14F-4D97-AF65-F5344CB8AC3E}">
        <p14:creationId xmlns:p14="http://schemas.microsoft.com/office/powerpoint/2010/main" val="144545234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Adam</a:t>
            </a:r>
          </a:p>
        </p:txBody>
      </p:sp>
      <p:sp>
        <p:nvSpPr>
          <p:cNvPr id="4" name="Slide Number Placeholder 3"/>
          <p:cNvSpPr>
            <a:spLocks noGrp="1"/>
          </p:cNvSpPr>
          <p:nvPr>
            <p:ph type="sldNum" sz="quarter" idx="5"/>
          </p:nvPr>
        </p:nvSpPr>
        <p:spPr/>
        <p:txBody>
          <a:bodyPr/>
          <a:lstStyle/>
          <a:p>
            <a:fld id="{CA2901DC-A5FA-4FDD-A826-71D5DE682341}" type="slidenum">
              <a:rPr lang="en-US" smtClean="0"/>
              <a:t>33</a:t>
            </a:fld>
            <a:endParaRPr lang="en-US" dirty="0"/>
          </a:p>
        </p:txBody>
      </p:sp>
    </p:spTree>
    <p:extLst>
      <p:ext uri="{BB962C8B-B14F-4D97-AF65-F5344CB8AC3E}">
        <p14:creationId xmlns:p14="http://schemas.microsoft.com/office/powerpoint/2010/main" val="181370389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t>Adam</a:t>
            </a:r>
            <a:endParaRPr lang="en-US" dirty="0"/>
          </a:p>
        </p:txBody>
      </p:sp>
      <p:sp>
        <p:nvSpPr>
          <p:cNvPr id="4" name="Slide Number Placeholder 3"/>
          <p:cNvSpPr>
            <a:spLocks noGrp="1"/>
          </p:cNvSpPr>
          <p:nvPr>
            <p:ph type="sldNum" sz="quarter" idx="5"/>
          </p:nvPr>
        </p:nvSpPr>
        <p:spPr/>
        <p:txBody>
          <a:bodyPr/>
          <a:lstStyle/>
          <a:p>
            <a:fld id="{CA2901DC-A5FA-4FDD-A826-71D5DE682341}" type="slidenum">
              <a:rPr lang="en-US" smtClean="0"/>
              <a:t>34</a:t>
            </a:fld>
            <a:endParaRPr lang="en-US" dirty="0"/>
          </a:p>
        </p:txBody>
      </p:sp>
    </p:spTree>
    <p:extLst>
      <p:ext uri="{BB962C8B-B14F-4D97-AF65-F5344CB8AC3E}">
        <p14:creationId xmlns:p14="http://schemas.microsoft.com/office/powerpoint/2010/main" val="271478931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Adam</a:t>
            </a:r>
            <a:endParaRPr lang="en-US" dirty="0"/>
          </a:p>
        </p:txBody>
      </p:sp>
      <p:sp>
        <p:nvSpPr>
          <p:cNvPr id="4" name="Slide Number Placeholder 3"/>
          <p:cNvSpPr>
            <a:spLocks noGrp="1"/>
          </p:cNvSpPr>
          <p:nvPr>
            <p:ph type="sldNum" sz="quarter" idx="5"/>
          </p:nvPr>
        </p:nvSpPr>
        <p:spPr/>
        <p:txBody>
          <a:bodyPr/>
          <a:lstStyle/>
          <a:p>
            <a:fld id="{CA2901DC-A5FA-4FDD-A826-71D5DE682341}" type="slidenum">
              <a:rPr lang="en-US" smtClean="0"/>
              <a:t>35</a:t>
            </a:fld>
            <a:endParaRPr lang="en-US" dirty="0"/>
          </a:p>
        </p:txBody>
      </p:sp>
    </p:spTree>
    <p:extLst>
      <p:ext uri="{BB962C8B-B14F-4D97-AF65-F5344CB8AC3E}">
        <p14:creationId xmlns:p14="http://schemas.microsoft.com/office/powerpoint/2010/main" val="24496215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1800" y="709613"/>
            <a:ext cx="6302375" cy="3544887"/>
          </a:xfrm>
        </p:spPr>
      </p:sp>
      <p:sp>
        <p:nvSpPr>
          <p:cNvPr id="3" name="Notes Placeholder 2"/>
          <p:cNvSpPr>
            <a:spLocks noGrp="1"/>
          </p:cNvSpPr>
          <p:nvPr>
            <p:ph type="body" idx="1"/>
          </p:nvPr>
        </p:nvSpPr>
        <p:spPr>
          <a:xfrm>
            <a:off x="716619" y="4460256"/>
            <a:ext cx="5732949" cy="4225505"/>
          </a:xfrm>
          <a:prstGeom prst="rect">
            <a:avLst/>
          </a:prstGeom>
        </p:spPr>
        <p:txBody>
          <a:bodyPr lIns="95568" tIns="47784" rIns="95568" bIns="47784">
            <a:normAutofit/>
          </a:bodyPr>
          <a:lstStyle/>
          <a:p>
            <a:r>
              <a:rPr lang="en-US" b="1" dirty="0"/>
              <a:t>Adam</a:t>
            </a:r>
            <a:endParaRPr lang="en-US" dirty="0"/>
          </a:p>
        </p:txBody>
      </p:sp>
      <p:sp>
        <p:nvSpPr>
          <p:cNvPr id="4" name="Slide Number Placeholder 3"/>
          <p:cNvSpPr>
            <a:spLocks noGrp="1"/>
          </p:cNvSpPr>
          <p:nvPr>
            <p:ph type="sldNum" sz="quarter" idx="10"/>
          </p:nvPr>
        </p:nvSpPr>
        <p:spPr/>
        <p:txBody>
          <a:bodyPr/>
          <a:lstStyle/>
          <a:p>
            <a:pPr algn="l" defTabSz="931774">
              <a:defRPr/>
            </a:pPr>
            <a:endParaRPr lang="en-US" sz="1400" kern="0" dirty="0">
              <a:solidFill>
                <a:prstClr val="black"/>
              </a:solidFill>
              <a:latin typeface="Arial"/>
              <a:cs typeface="Arial"/>
              <a:sym typeface="Arial"/>
            </a:endParaRPr>
          </a:p>
        </p:txBody>
      </p:sp>
    </p:spTree>
    <p:extLst>
      <p:ext uri="{BB962C8B-B14F-4D97-AF65-F5344CB8AC3E}">
        <p14:creationId xmlns:p14="http://schemas.microsoft.com/office/powerpoint/2010/main" val="56781168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Adam</a:t>
            </a:r>
            <a:endParaRPr lang="en-US" dirty="0"/>
          </a:p>
        </p:txBody>
      </p:sp>
      <p:sp>
        <p:nvSpPr>
          <p:cNvPr id="4" name="Slide Number Placeholder 3"/>
          <p:cNvSpPr>
            <a:spLocks noGrp="1"/>
          </p:cNvSpPr>
          <p:nvPr>
            <p:ph type="sldNum" sz="quarter" idx="5"/>
          </p:nvPr>
        </p:nvSpPr>
        <p:spPr/>
        <p:txBody>
          <a:bodyPr/>
          <a:lstStyle/>
          <a:p>
            <a:fld id="{CA2901DC-A5FA-4FDD-A826-71D5DE682341}" type="slidenum">
              <a:rPr lang="en-US" smtClean="0"/>
              <a:t>37</a:t>
            </a:fld>
            <a:endParaRPr lang="en-US" dirty="0"/>
          </a:p>
        </p:txBody>
      </p:sp>
    </p:spTree>
    <p:extLst>
      <p:ext uri="{BB962C8B-B14F-4D97-AF65-F5344CB8AC3E}">
        <p14:creationId xmlns:p14="http://schemas.microsoft.com/office/powerpoint/2010/main" val="169559597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Adam</a:t>
            </a:r>
            <a:endParaRPr lang="en-US" dirty="0"/>
          </a:p>
        </p:txBody>
      </p:sp>
      <p:sp>
        <p:nvSpPr>
          <p:cNvPr id="4" name="Slide Number Placeholder 3"/>
          <p:cNvSpPr>
            <a:spLocks noGrp="1"/>
          </p:cNvSpPr>
          <p:nvPr>
            <p:ph type="sldNum" sz="quarter" idx="5"/>
          </p:nvPr>
        </p:nvSpPr>
        <p:spPr/>
        <p:txBody>
          <a:bodyPr/>
          <a:lstStyle/>
          <a:p>
            <a:fld id="{CA2901DC-A5FA-4FDD-A826-71D5DE682341}" type="slidenum">
              <a:rPr lang="en-US" smtClean="0"/>
              <a:t>38</a:t>
            </a:fld>
            <a:endParaRPr lang="en-US" dirty="0"/>
          </a:p>
        </p:txBody>
      </p:sp>
    </p:spTree>
    <p:extLst>
      <p:ext uri="{BB962C8B-B14F-4D97-AF65-F5344CB8AC3E}">
        <p14:creationId xmlns:p14="http://schemas.microsoft.com/office/powerpoint/2010/main" val="336751227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Adam</a:t>
            </a:r>
            <a:endParaRPr lang="en-US" dirty="0"/>
          </a:p>
        </p:txBody>
      </p:sp>
      <p:sp>
        <p:nvSpPr>
          <p:cNvPr id="4" name="Slide Number Placeholder 3"/>
          <p:cNvSpPr>
            <a:spLocks noGrp="1"/>
          </p:cNvSpPr>
          <p:nvPr>
            <p:ph type="sldNum" sz="quarter" idx="5"/>
          </p:nvPr>
        </p:nvSpPr>
        <p:spPr/>
        <p:txBody>
          <a:bodyPr/>
          <a:lstStyle/>
          <a:p>
            <a:fld id="{CA2901DC-A5FA-4FDD-A826-71D5DE682341}" type="slidenum">
              <a:rPr lang="en-US" smtClean="0"/>
              <a:t>39</a:t>
            </a:fld>
            <a:endParaRPr lang="en-US" dirty="0"/>
          </a:p>
        </p:txBody>
      </p:sp>
    </p:spTree>
    <p:extLst>
      <p:ext uri="{BB962C8B-B14F-4D97-AF65-F5344CB8AC3E}">
        <p14:creationId xmlns:p14="http://schemas.microsoft.com/office/powerpoint/2010/main" val="171092950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Adam</a:t>
            </a:r>
            <a:endParaRPr lang="en-US" dirty="0"/>
          </a:p>
        </p:txBody>
      </p:sp>
      <p:sp>
        <p:nvSpPr>
          <p:cNvPr id="4" name="Slide Number Placeholder 3"/>
          <p:cNvSpPr>
            <a:spLocks noGrp="1"/>
          </p:cNvSpPr>
          <p:nvPr>
            <p:ph type="sldNum" sz="quarter" idx="5"/>
          </p:nvPr>
        </p:nvSpPr>
        <p:spPr/>
        <p:txBody>
          <a:bodyPr/>
          <a:lstStyle/>
          <a:p>
            <a:fld id="{CA2901DC-A5FA-4FDD-A826-71D5DE682341}" type="slidenum">
              <a:rPr lang="en-US" smtClean="0"/>
              <a:t>40</a:t>
            </a:fld>
            <a:endParaRPr lang="en-US" dirty="0"/>
          </a:p>
        </p:txBody>
      </p:sp>
    </p:spTree>
    <p:extLst>
      <p:ext uri="{BB962C8B-B14F-4D97-AF65-F5344CB8AC3E}">
        <p14:creationId xmlns:p14="http://schemas.microsoft.com/office/powerpoint/2010/main" val="41980862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Lauren: </a:t>
            </a:r>
            <a:r>
              <a:rPr lang="en-US" dirty="0"/>
              <a:t>….As I mentioned we have a full day of training, and this is how the day’s schedule breaks down.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 going to start with Module 1, which defines Software License Management and presents an explanation of how it is working at the Department of Commerce.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We will break and in Module 2, we get into how to manage software licenses, and talk about the people, processes, and technology required to effectively control software licensing.</a:t>
            </a:r>
          </a:p>
          <a:p>
            <a:pPr marL="0" marR="0" lvl="0" indent="0" algn="l" defTabSz="914400" rtl="0" eaLnBrk="1" fontAlgn="auto" latinLnBrk="0" hangingPunct="1">
              <a:lnSpc>
                <a:spcPct val="100000"/>
              </a:lnSpc>
              <a:spcBef>
                <a:spcPts val="0"/>
              </a:spcBef>
              <a:spcAft>
                <a:spcPts val="0"/>
              </a:spcAft>
              <a:buClrTx/>
              <a:buSzTx/>
              <a:buFontTx/>
              <a:buNone/>
              <a:tabLst/>
              <a:defRPr/>
            </a:pPr>
            <a:br>
              <a:rPr lang="en-US" dirty="0"/>
            </a:br>
            <a:r>
              <a:rPr lang="en-US" dirty="0"/>
              <a:t>Our 3</a:t>
            </a:r>
            <a:r>
              <a:rPr lang="en-US" baseline="30000" dirty="0"/>
              <a:t>rd</a:t>
            </a:r>
            <a:r>
              <a:rPr lang="en-US" dirty="0"/>
              <a:t> module, before lunch, will show you an overview to Acquisition Management, but also provide a framework for reducing the total cost of ownership specific to software.</a:t>
            </a:r>
          </a:p>
          <a:p>
            <a:pPr marL="0" marR="0" lvl="0" indent="0" algn="l" defTabSz="914400" rtl="0" eaLnBrk="1" fontAlgn="auto" latinLnBrk="0" hangingPunct="1">
              <a:lnSpc>
                <a:spcPct val="100000"/>
              </a:lnSpc>
              <a:spcBef>
                <a:spcPts val="0"/>
              </a:spcBef>
              <a:spcAft>
                <a:spcPts val="0"/>
              </a:spcAft>
              <a:buClrTx/>
              <a:buSzTx/>
              <a:buFontTx/>
              <a:buNone/>
              <a:tabLst/>
              <a:defRPr/>
            </a:pPr>
            <a:br>
              <a:rPr lang="en-US" dirty="0"/>
            </a:br>
            <a:r>
              <a:rPr lang="en-US" dirty="0"/>
              <a:t>Then we’ll break an hour for lunch.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CA2901DC-A5FA-4FDD-A826-71D5DE682341}" type="slidenum">
              <a:rPr lang="en-US" smtClean="0"/>
              <a:t>4</a:t>
            </a:fld>
            <a:endParaRPr lang="en-US" dirty="0"/>
          </a:p>
        </p:txBody>
      </p:sp>
    </p:spTree>
    <p:extLst>
      <p:ext uri="{BB962C8B-B14F-4D97-AF65-F5344CB8AC3E}">
        <p14:creationId xmlns:p14="http://schemas.microsoft.com/office/powerpoint/2010/main" val="306717063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Adam</a:t>
            </a:r>
            <a:endParaRPr lang="en-US" dirty="0"/>
          </a:p>
        </p:txBody>
      </p:sp>
      <p:sp>
        <p:nvSpPr>
          <p:cNvPr id="4" name="Slide Number Placeholder 3"/>
          <p:cNvSpPr>
            <a:spLocks noGrp="1"/>
          </p:cNvSpPr>
          <p:nvPr>
            <p:ph type="sldNum" sz="quarter" idx="5"/>
          </p:nvPr>
        </p:nvSpPr>
        <p:spPr/>
        <p:txBody>
          <a:bodyPr/>
          <a:lstStyle/>
          <a:p>
            <a:fld id="{CA2901DC-A5FA-4FDD-A826-71D5DE682341}" type="slidenum">
              <a:rPr lang="en-US" smtClean="0"/>
              <a:t>41</a:t>
            </a:fld>
            <a:endParaRPr lang="en-US" dirty="0"/>
          </a:p>
        </p:txBody>
      </p:sp>
    </p:spTree>
    <p:extLst>
      <p:ext uri="{BB962C8B-B14F-4D97-AF65-F5344CB8AC3E}">
        <p14:creationId xmlns:p14="http://schemas.microsoft.com/office/powerpoint/2010/main" val="359710762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Adam – OCO and what shirleys division is focused on</a:t>
            </a:r>
          </a:p>
        </p:txBody>
      </p:sp>
      <p:sp>
        <p:nvSpPr>
          <p:cNvPr id="4" name="Slide Number Placeholder 3"/>
          <p:cNvSpPr>
            <a:spLocks noGrp="1"/>
          </p:cNvSpPr>
          <p:nvPr>
            <p:ph type="sldNum" sz="quarter" idx="5"/>
          </p:nvPr>
        </p:nvSpPr>
        <p:spPr/>
        <p:txBody>
          <a:bodyPr/>
          <a:lstStyle/>
          <a:p>
            <a:fld id="{CA2901DC-A5FA-4FDD-A826-71D5DE682341}" type="slidenum">
              <a:rPr lang="en-US" smtClean="0"/>
              <a:t>42</a:t>
            </a:fld>
            <a:endParaRPr lang="en-US" dirty="0"/>
          </a:p>
        </p:txBody>
      </p:sp>
    </p:spTree>
    <p:extLst>
      <p:ext uri="{BB962C8B-B14F-4D97-AF65-F5344CB8AC3E}">
        <p14:creationId xmlns:p14="http://schemas.microsoft.com/office/powerpoint/2010/main" val="332438995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t>Adam</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A2901DC-A5FA-4FDD-A826-71D5DE68234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1701042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Adam</a:t>
            </a:r>
          </a:p>
        </p:txBody>
      </p:sp>
      <p:sp>
        <p:nvSpPr>
          <p:cNvPr id="4" name="Slide Number Placeholder 3"/>
          <p:cNvSpPr>
            <a:spLocks noGrp="1"/>
          </p:cNvSpPr>
          <p:nvPr>
            <p:ph type="sldNum" sz="quarter" idx="5"/>
          </p:nvPr>
        </p:nvSpPr>
        <p:spPr/>
        <p:txBody>
          <a:bodyPr/>
          <a:lstStyle/>
          <a:p>
            <a:fld id="{CA2901DC-A5FA-4FDD-A826-71D5DE682341}" type="slidenum">
              <a:rPr lang="en-US" smtClean="0"/>
              <a:t>44</a:t>
            </a:fld>
            <a:endParaRPr lang="en-US" dirty="0"/>
          </a:p>
        </p:txBody>
      </p:sp>
    </p:spTree>
    <p:extLst>
      <p:ext uri="{BB962C8B-B14F-4D97-AF65-F5344CB8AC3E}">
        <p14:creationId xmlns:p14="http://schemas.microsoft.com/office/powerpoint/2010/main" val="176341316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t>Shirley</a:t>
            </a:r>
          </a:p>
        </p:txBody>
      </p:sp>
      <p:sp>
        <p:nvSpPr>
          <p:cNvPr id="4" name="Slide Number Placeholder 3"/>
          <p:cNvSpPr>
            <a:spLocks noGrp="1"/>
          </p:cNvSpPr>
          <p:nvPr>
            <p:ph type="sldNum" sz="quarter" idx="10"/>
          </p:nvPr>
        </p:nvSpPr>
        <p:spPr/>
        <p:txBody>
          <a:bodyPr/>
          <a:lstStyle/>
          <a:p>
            <a:fld id="{CA2901DC-A5FA-4FDD-A826-71D5DE682341}" type="slidenum">
              <a:rPr lang="en-US" smtClean="0"/>
              <a:t>46</a:t>
            </a:fld>
            <a:endParaRPr lang="en-US" dirty="0"/>
          </a:p>
        </p:txBody>
      </p:sp>
    </p:spTree>
    <p:extLst>
      <p:ext uri="{BB962C8B-B14F-4D97-AF65-F5344CB8AC3E}">
        <p14:creationId xmlns:p14="http://schemas.microsoft.com/office/powerpoint/2010/main" val="134812226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Adam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A2901DC-A5FA-4FDD-A826-71D5DE68234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4371681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Adam</a:t>
            </a:r>
          </a:p>
          <a:p>
            <a:endParaRPr lang="en-US" dirty="0"/>
          </a:p>
        </p:txBody>
      </p:sp>
      <p:sp>
        <p:nvSpPr>
          <p:cNvPr id="4" name="Slide Number Placeholder 3"/>
          <p:cNvSpPr>
            <a:spLocks noGrp="1"/>
          </p:cNvSpPr>
          <p:nvPr>
            <p:ph type="sldNum" sz="quarter" idx="5"/>
          </p:nvPr>
        </p:nvSpPr>
        <p:spPr/>
        <p:txBody>
          <a:bodyPr/>
          <a:lstStyle/>
          <a:p>
            <a:fld id="{CA2901DC-A5FA-4FDD-A826-71D5DE682341}" type="slidenum">
              <a:rPr lang="en-US" smtClean="0"/>
              <a:t>48</a:t>
            </a:fld>
            <a:endParaRPr lang="en-US" dirty="0"/>
          </a:p>
        </p:txBody>
      </p:sp>
    </p:spTree>
    <p:extLst>
      <p:ext uri="{BB962C8B-B14F-4D97-AF65-F5344CB8AC3E}">
        <p14:creationId xmlns:p14="http://schemas.microsoft.com/office/powerpoint/2010/main" val="93229247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Adam</a:t>
            </a:r>
          </a:p>
          <a:p>
            <a:endParaRPr lang="en-US" dirty="0"/>
          </a:p>
        </p:txBody>
      </p:sp>
      <p:sp>
        <p:nvSpPr>
          <p:cNvPr id="4" name="Slide Number Placeholder 3"/>
          <p:cNvSpPr>
            <a:spLocks noGrp="1"/>
          </p:cNvSpPr>
          <p:nvPr>
            <p:ph type="sldNum" sz="quarter" idx="5"/>
          </p:nvPr>
        </p:nvSpPr>
        <p:spPr/>
        <p:txBody>
          <a:bodyPr/>
          <a:lstStyle/>
          <a:p>
            <a:fld id="{CA2901DC-A5FA-4FDD-A826-71D5DE682341}" type="slidenum">
              <a:rPr lang="en-US" smtClean="0"/>
              <a:t>49</a:t>
            </a:fld>
            <a:endParaRPr lang="en-US" dirty="0"/>
          </a:p>
        </p:txBody>
      </p:sp>
    </p:spTree>
    <p:extLst>
      <p:ext uri="{BB962C8B-B14F-4D97-AF65-F5344CB8AC3E}">
        <p14:creationId xmlns:p14="http://schemas.microsoft.com/office/powerpoint/2010/main" val="40797364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Adam</a:t>
            </a:r>
          </a:p>
          <a:p>
            <a:endParaRPr lang="en-US" dirty="0"/>
          </a:p>
        </p:txBody>
      </p:sp>
      <p:sp>
        <p:nvSpPr>
          <p:cNvPr id="4" name="Slide Number Placeholder 3"/>
          <p:cNvSpPr>
            <a:spLocks noGrp="1"/>
          </p:cNvSpPr>
          <p:nvPr>
            <p:ph type="sldNum" sz="quarter" idx="5"/>
          </p:nvPr>
        </p:nvSpPr>
        <p:spPr/>
        <p:txBody>
          <a:bodyPr/>
          <a:lstStyle/>
          <a:p>
            <a:fld id="{CA2901DC-A5FA-4FDD-A826-71D5DE682341}" type="slidenum">
              <a:rPr lang="en-US" smtClean="0"/>
              <a:t>50</a:t>
            </a:fld>
            <a:endParaRPr lang="en-US" dirty="0"/>
          </a:p>
        </p:txBody>
      </p:sp>
    </p:spTree>
    <p:extLst>
      <p:ext uri="{BB962C8B-B14F-4D97-AF65-F5344CB8AC3E}">
        <p14:creationId xmlns:p14="http://schemas.microsoft.com/office/powerpoint/2010/main" val="98426553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Adam</a:t>
            </a:r>
          </a:p>
          <a:p>
            <a:endParaRPr lang="en-US" dirty="0"/>
          </a:p>
        </p:txBody>
      </p:sp>
      <p:sp>
        <p:nvSpPr>
          <p:cNvPr id="4" name="Slide Number Placeholder 3"/>
          <p:cNvSpPr>
            <a:spLocks noGrp="1"/>
          </p:cNvSpPr>
          <p:nvPr>
            <p:ph type="sldNum" sz="quarter" idx="5"/>
          </p:nvPr>
        </p:nvSpPr>
        <p:spPr/>
        <p:txBody>
          <a:bodyPr/>
          <a:lstStyle/>
          <a:p>
            <a:fld id="{CA2901DC-A5FA-4FDD-A826-71D5DE682341}" type="slidenum">
              <a:rPr lang="en-US" smtClean="0"/>
              <a:t>51</a:t>
            </a:fld>
            <a:endParaRPr lang="en-US" dirty="0"/>
          </a:p>
        </p:txBody>
      </p:sp>
    </p:spTree>
    <p:extLst>
      <p:ext uri="{BB962C8B-B14F-4D97-AF65-F5344CB8AC3E}">
        <p14:creationId xmlns:p14="http://schemas.microsoft.com/office/powerpoint/2010/main" val="13208373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Lauren: </a:t>
            </a:r>
            <a:r>
              <a:rPr lang="en-US" dirty="0"/>
              <a:t>In the afternoon, we have Module 4 – which gets into the core concepts of managing software vendors, and presents best practices being deployed at DOC.  We also highlight ways to negotiate with software vendors, and how to prevent slash prevent software vendor audits.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 Module 5, we demonstrate the types of software licensing models, including cloud, and preview how the implications government is facing related to SLM as it moves to the cloud.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We will take another break and then wrap up our last Module, #6, with an overview on the tools, dashboards, and business intelligence value that SLM can produce</a:t>
            </a:r>
            <a:endParaRPr lang="en-US" b="0" dirty="0"/>
          </a:p>
        </p:txBody>
      </p:sp>
      <p:sp>
        <p:nvSpPr>
          <p:cNvPr id="4" name="Slide Number Placeholder 3"/>
          <p:cNvSpPr>
            <a:spLocks noGrp="1"/>
          </p:cNvSpPr>
          <p:nvPr>
            <p:ph type="sldNum" sz="quarter" idx="5"/>
          </p:nvPr>
        </p:nvSpPr>
        <p:spPr/>
        <p:txBody>
          <a:bodyPr/>
          <a:lstStyle/>
          <a:p>
            <a:fld id="{CA2901DC-A5FA-4FDD-A826-71D5DE682341}" type="slidenum">
              <a:rPr lang="en-US" smtClean="0"/>
              <a:t>5</a:t>
            </a:fld>
            <a:endParaRPr lang="en-US" dirty="0"/>
          </a:p>
        </p:txBody>
      </p:sp>
    </p:spTree>
    <p:extLst>
      <p:ext uri="{BB962C8B-B14F-4D97-AF65-F5344CB8AC3E}">
        <p14:creationId xmlns:p14="http://schemas.microsoft.com/office/powerpoint/2010/main" val="391473225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Adam</a:t>
            </a:r>
          </a:p>
          <a:p>
            <a:endParaRPr lang="en-US" dirty="0"/>
          </a:p>
        </p:txBody>
      </p:sp>
      <p:sp>
        <p:nvSpPr>
          <p:cNvPr id="4" name="Slide Number Placeholder 3"/>
          <p:cNvSpPr>
            <a:spLocks noGrp="1"/>
          </p:cNvSpPr>
          <p:nvPr>
            <p:ph type="sldNum" sz="quarter" idx="5"/>
          </p:nvPr>
        </p:nvSpPr>
        <p:spPr/>
        <p:txBody>
          <a:bodyPr/>
          <a:lstStyle/>
          <a:p>
            <a:fld id="{CA2901DC-A5FA-4FDD-A826-71D5DE682341}" type="slidenum">
              <a:rPr lang="en-US" smtClean="0"/>
              <a:t>52</a:t>
            </a:fld>
            <a:endParaRPr lang="en-US" dirty="0"/>
          </a:p>
        </p:txBody>
      </p:sp>
    </p:spTree>
    <p:extLst>
      <p:ext uri="{BB962C8B-B14F-4D97-AF65-F5344CB8AC3E}">
        <p14:creationId xmlns:p14="http://schemas.microsoft.com/office/powerpoint/2010/main" val="247968367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Adam</a:t>
            </a:r>
          </a:p>
          <a:p>
            <a:endParaRPr lang="en-US" dirty="0"/>
          </a:p>
        </p:txBody>
      </p:sp>
      <p:sp>
        <p:nvSpPr>
          <p:cNvPr id="4" name="Slide Number Placeholder 3"/>
          <p:cNvSpPr>
            <a:spLocks noGrp="1"/>
          </p:cNvSpPr>
          <p:nvPr>
            <p:ph type="sldNum" sz="quarter" idx="5"/>
          </p:nvPr>
        </p:nvSpPr>
        <p:spPr/>
        <p:txBody>
          <a:bodyPr/>
          <a:lstStyle/>
          <a:p>
            <a:fld id="{CA2901DC-A5FA-4FDD-A826-71D5DE682341}" type="slidenum">
              <a:rPr lang="en-US" smtClean="0"/>
              <a:t>53</a:t>
            </a:fld>
            <a:endParaRPr lang="en-US" dirty="0"/>
          </a:p>
        </p:txBody>
      </p:sp>
    </p:spTree>
    <p:extLst>
      <p:ext uri="{BB962C8B-B14F-4D97-AF65-F5344CB8AC3E}">
        <p14:creationId xmlns:p14="http://schemas.microsoft.com/office/powerpoint/2010/main" val="202727003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Adam</a:t>
            </a:r>
          </a:p>
          <a:p>
            <a:endParaRPr lang="en-US" dirty="0"/>
          </a:p>
        </p:txBody>
      </p:sp>
      <p:sp>
        <p:nvSpPr>
          <p:cNvPr id="4" name="Slide Number Placeholder 3"/>
          <p:cNvSpPr>
            <a:spLocks noGrp="1"/>
          </p:cNvSpPr>
          <p:nvPr>
            <p:ph type="sldNum" sz="quarter" idx="5"/>
          </p:nvPr>
        </p:nvSpPr>
        <p:spPr/>
        <p:txBody>
          <a:bodyPr/>
          <a:lstStyle/>
          <a:p>
            <a:fld id="{CA2901DC-A5FA-4FDD-A826-71D5DE682341}" type="slidenum">
              <a:rPr lang="en-US" smtClean="0"/>
              <a:t>54</a:t>
            </a:fld>
            <a:endParaRPr lang="en-US" dirty="0"/>
          </a:p>
        </p:txBody>
      </p:sp>
    </p:spTree>
    <p:extLst>
      <p:ext uri="{BB962C8B-B14F-4D97-AF65-F5344CB8AC3E}">
        <p14:creationId xmlns:p14="http://schemas.microsoft.com/office/powerpoint/2010/main" val="320510492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Adam</a:t>
            </a:r>
          </a:p>
          <a:p>
            <a:endParaRPr lang="en-US" dirty="0"/>
          </a:p>
        </p:txBody>
      </p:sp>
      <p:sp>
        <p:nvSpPr>
          <p:cNvPr id="4" name="Slide Number Placeholder 3"/>
          <p:cNvSpPr>
            <a:spLocks noGrp="1"/>
          </p:cNvSpPr>
          <p:nvPr>
            <p:ph type="sldNum" sz="quarter" idx="5"/>
          </p:nvPr>
        </p:nvSpPr>
        <p:spPr/>
        <p:txBody>
          <a:bodyPr/>
          <a:lstStyle/>
          <a:p>
            <a:fld id="{CA2901DC-A5FA-4FDD-A826-71D5DE682341}" type="slidenum">
              <a:rPr lang="en-US" smtClean="0"/>
              <a:t>55</a:t>
            </a:fld>
            <a:endParaRPr lang="en-US" dirty="0"/>
          </a:p>
        </p:txBody>
      </p:sp>
    </p:spTree>
    <p:extLst>
      <p:ext uri="{BB962C8B-B14F-4D97-AF65-F5344CB8AC3E}">
        <p14:creationId xmlns:p14="http://schemas.microsoft.com/office/powerpoint/2010/main" val="249928897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Adam</a:t>
            </a:r>
          </a:p>
          <a:p>
            <a:endParaRPr lang="en-US" dirty="0"/>
          </a:p>
        </p:txBody>
      </p:sp>
      <p:sp>
        <p:nvSpPr>
          <p:cNvPr id="4" name="Slide Number Placeholder 3"/>
          <p:cNvSpPr>
            <a:spLocks noGrp="1"/>
          </p:cNvSpPr>
          <p:nvPr>
            <p:ph type="sldNum" sz="quarter" idx="5"/>
          </p:nvPr>
        </p:nvSpPr>
        <p:spPr/>
        <p:txBody>
          <a:bodyPr/>
          <a:lstStyle/>
          <a:p>
            <a:fld id="{CA2901DC-A5FA-4FDD-A826-71D5DE682341}" type="slidenum">
              <a:rPr lang="en-US" smtClean="0"/>
              <a:t>56</a:t>
            </a:fld>
            <a:endParaRPr lang="en-US" dirty="0"/>
          </a:p>
        </p:txBody>
      </p:sp>
    </p:spTree>
    <p:extLst>
      <p:ext uri="{BB962C8B-B14F-4D97-AF65-F5344CB8AC3E}">
        <p14:creationId xmlns:p14="http://schemas.microsoft.com/office/powerpoint/2010/main" val="375073373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Adam</a:t>
            </a:r>
          </a:p>
        </p:txBody>
      </p:sp>
      <p:sp>
        <p:nvSpPr>
          <p:cNvPr id="4" name="Slide Number Placeholder 3"/>
          <p:cNvSpPr>
            <a:spLocks noGrp="1"/>
          </p:cNvSpPr>
          <p:nvPr>
            <p:ph type="sldNum" sz="quarter" idx="5"/>
          </p:nvPr>
        </p:nvSpPr>
        <p:spPr/>
        <p:txBody>
          <a:bodyPr/>
          <a:lstStyle/>
          <a:p>
            <a:fld id="{CA2901DC-A5FA-4FDD-A826-71D5DE682341}" type="slidenum">
              <a:rPr lang="en-US" smtClean="0"/>
              <a:t>57</a:t>
            </a:fld>
            <a:endParaRPr lang="en-US" dirty="0"/>
          </a:p>
        </p:txBody>
      </p:sp>
    </p:spTree>
    <p:extLst>
      <p:ext uri="{BB962C8B-B14F-4D97-AF65-F5344CB8AC3E}">
        <p14:creationId xmlns:p14="http://schemas.microsoft.com/office/powerpoint/2010/main" val="201780798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t>Shirley</a:t>
            </a:r>
          </a:p>
        </p:txBody>
      </p:sp>
      <p:sp>
        <p:nvSpPr>
          <p:cNvPr id="4" name="Slide Number Placeholder 3"/>
          <p:cNvSpPr>
            <a:spLocks noGrp="1"/>
          </p:cNvSpPr>
          <p:nvPr>
            <p:ph type="sldNum" sz="quarter" idx="10"/>
          </p:nvPr>
        </p:nvSpPr>
        <p:spPr/>
        <p:txBody>
          <a:bodyPr/>
          <a:lstStyle/>
          <a:p>
            <a:fld id="{CA2901DC-A5FA-4FDD-A826-71D5DE682341}" type="slidenum">
              <a:rPr lang="en-US" smtClean="0"/>
              <a:t>58</a:t>
            </a:fld>
            <a:endParaRPr lang="en-US" dirty="0"/>
          </a:p>
        </p:txBody>
      </p:sp>
    </p:spTree>
    <p:extLst>
      <p:ext uri="{BB962C8B-B14F-4D97-AF65-F5344CB8AC3E}">
        <p14:creationId xmlns:p14="http://schemas.microsoft.com/office/powerpoint/2010/main" val="321317280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Lauren: </a:t>
            </a:r>
            <a:r>
              <a:rPr lang="en-US" dirty="0"/>
              <a:t>In the afternoon, we have Module 4 – which gets into the core concepts of managing software vendors, and presents best practices being deployed at DOC.  We also highlight ways to negotiate with software vendors, and how to prevent slash prevent software vendor audits.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 Module 5, we demonstrate the types of software licensing models, including cloud, and preview how the implications government is facing related to SLM as it moves to the cloud.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We will take another break and then wrap up our last Module, #6, with an overview on the tools, dashboards, and business intelligence value that SLM can produce</a:t>
            </a:r>
            <a:endParaRPr lang="en-US" b="0" dirty="0"/>
          </a:p>
        </p:txBody>
      </p:sp>
      <p:sp>
        <p:nvSpPr>
          <p:cNvPr id="4" name="Slide Number Placeholder 3"/>
          <p:cNvSpPr>
            <a:spLocks noGrp="1"/>
          </p:cNvSpPr>
          <p:nvPr>
            <p:ph type="sldNum" sz="quarter" idx="5"/>
          </p:nvPr>
        </p:nvSpPr>
        <p:spPr/>
        <p:txBody>
          <a:bodyPr/>
          <a:lstStyle/>
          <a:p>
            <a:fld id="{CA2901DC-A5FA-4FDD-A826-71D5DE682341}" type="slidenum">
              <a:rPr lang="en-US" smtClean="0"/>
              <a:t>59</a:t>
            </a:fld>
            <a:endParaRPr lang="en-US" dirty="0"/>
          </a:p>
        </p:txBody>
      </p:sp>
    </p:spTree>
    <p:extLst>
      <p:ext uri="{BB962C8B-B14F-4D97-AF65-F5344CB8AC3E}">
        <p14:creationId xmlns:p14="http://schemas.microsoft.com/office/powerpoint/2010/main" val="169706466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Adam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A2901DC-A5FA-4FDD-A826-71D5DE68234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8998133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t>Adam</a:t>
            </a:r>
          </a:p>
        </p:txBody>
      </p:sp>
      <p:sp>
        <p:nvSpPr>
          <p:cNvPr id="4" name="Slide Number Placeholder 3"/>
          <p:cNvSpPr>
            <a:spLocks noGrp="1"/>
          </p:cNvSpPr>
          <p:nvPr>
            <p:ph type="sldNum" sz="quarter" idx="5"/>
          </p:nvPr>
        </p:nvSpPr>
        <p:spPr/>
        <p:txBody>
          <a:bodyPr/>
          <a:lstStyle/>
          <a:p>
            <a:pPr defTabSz="931774">
              <a:defRPr/>
            </a:pPr>
            <a:fld id="{CA2901DC-A5FA-4FDD-A826-71D5DE682341}" type="slidenum">
              <a:rPr lang="en-US">
                <a:solidFill>
                  <a:prstClr val="black"/>
                </a:solidFill>
                <a:latin typeface="Calibri" panose="020F0502020204030204"/>
              </a:rPr>
              <a:pPr defTabSz="931774">
                <a:defRPr/>
              </a:pPr>
              <a:t>61</a:t>
            </a:fld>
            <a:endParaRPr lang="en-US" dirty="0">
              <a:solidFill>
                <a:prstClr val="black"/>
              </a:solidFill>
              <a:latin typeface="Calibri" panose="020F0502020204030204"/>
            </a:endParaRPr>
          </a:p>
        </p:txBody>
      </p:sp>
    </p:spTree>
    <p:extLst>
      <p:ext uri="{BB962C8B-B14F-4D97-AF65-F5344CB8AC3E}">
        <p14:creationId xmlns:p14="http://schemas.microsoft.com/office/powerpoint/2010/main" val="18753136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Lauren: </a:t>
            </a:r>
            <a:r>
              <a:rPr lang="en-US" dirty="0"/>
              <a:t>OK, so let’s jump right in with Module 1: What is Software License Management?</a:t>
            </a:r>
          </a:p>
          <a:p>
            <a:endParaRPr lang="en-US" dirty="0"/>
          </a:p>
          <a:p>
            <a:r>
              <a:rPr lang="en-US" dirty="0"/>
              <a:t>During this module we will go through key concepts of SLM, show you the lifecycle, and give you an overview of the relevant federal laws and mandates applicable to SLM</a:t>
            </a:r>
          </a:p>
          <a:p>
            <a:endParaRPr lang="en-US" dirty="0"/>
          </a:p>
          <a:p>
            <a:r>
              <a:rPr lang="en-US" dirty="0"/>
              <a:t>To that end, we will explain why the laws were written – by demonstrating the effectiveness and value of investing in SLM at large organizations like the Department of Commerce and its bureaus.</a:t>
            </a:r>
          </a:p>
          <a:p>
            <a:endParaRPr lang="en-US" dirty="0"/>
          </a:p>
          <a:p>
            <a:r>
              <a:rPr lang="en-US" dirty="0"/>
              <a:t>We will discuss a few of the common challenges to optimizing SLM, and talk about how to overcome them.</a:t>
            </a:r>
          </a:p>
          <a:p>
            <a:endParaRPr lang="en-US" dirty="0"/>
          </a:p>
        </p:txBody>
      </p:sp>
      <p:sp>
        <p:nvSpPr>
          <p:cNvPr id="4" name="Slide Number Placeholder 3"/>
          <p:cNvSpPr>
            <a:spLocks noGrp="1"/>
          </p:cNvSpPr>
          <p:nvPr>
            <p:ph type="sldNum" sz="quarter" idx="5"/>
          </p:nvPr>
        </p:nvSpPr>
        <p:spPr/>
        <p:txBody>
          <a:bodyPr/>
          <a:lstStyle/>
          <a:p>
            <a:fld id="{CA2901DC-A5FA-4FDD-A826-71D5DE682341}" type="slidenum">
              <a:rPr lang="en-US" smtClean="0"/>
              <a:t>6</a:t>
            </a:fld>
            <a:endParaRPr lang="en-US" dirty="0"/>
          </a:p>
        </p:txBody>
      </p:sp>
    </p:spTree>
    <p:extLst>
      <p:ext uri="{BB962C8B-B14F-4D97-AF65-F5344CB8AC3E}">
        <p14:creationId xmlns:p14="http://schemas.microsoft.com/office/powerpoint/2010/main" val="98952191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t>Adam</a:t>
            </a:r>
          </a:p>
        </p:txBody>
      </p:sp>
      <p:sp>
        <p:nvSpPr>
          <p:cNvPr id="4" name="Slide Number Placeholder 3"/>
          <p:cNvSpPr>
            <a:spLocks noGrp="1"/>
          </p:cNvSpPr>
          <p:nvPr>
            <p:ph type="sldNum" sz="quarter" idx="5"/>
          </p:nvPr>
        </p:nvSpPr>
        <p:spPr/>
        <p:txBody>
          <a:bodyPr/>
          <a:lstStyle/>
          <a:p>
            <a:fld id="{CA2901DC-A5FA-4FDD-A826-71D5DE682341}" type="slidenum">
              <a:rPr lang="en-US" smtClean="0"/>
              <a:t>62</a:t>
            </a:fld>
            <a:endParaRPr lang="en-US" dirty="0"/>
          </a:p>
        </p:txBody>
      </p:sp>
    </p:spTree>
    <p:extLst>
      <p:ext uri="{BB962C8B-B14F-4D97-AF65-F5344CB8AC3E}">
        <p14:creationId xmlns:p14="http://schemas.microsoft.com/office/powerpoint/2010/main" val="16414925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Adam</a:t>
            </a:r>
          </a:p>
        </p:txBody>
      </p:sp>
      <p:sp>
        <p:nvSpPr>
          <p:cNvPr id="4" name="Slide Number Placeholder 3"/>
          <p:cNvSpPr>
            <a:spLocks noGrp="1"/>
          </p:cNvSpPr>
          <p:nvPr>
            <p:ph type="sldNum" sz="quarter" idx="5"/>
          </p:nvPr>
        </p:nvSpPr>
        <p:spPr/>
        <p:txBody>
          <a:bodyPr/>
          <a:lstStyle/>
          <a:p>
            <a:fld id="{CA2901DC-A5FA-4FDD-A826-71D5DE682341}" type="slidenum">
              <a:rPr lang="en-US" smtClean="0"/>
              <a:t>63</a:t>
            </a:fld>
            <a:endParaRPr lang="en-US" dirty="0"/>
          </a:p>
        </p:txBody>
      </p:sp>
    </p:spTree>
    <p:extLst>
      <p:ext uri="{BB962C8B-B14F-4D97-AF65-F5344CB8AC3E}">
        <p14:creationId xmlns:p14="http://schemas.microsoft.com/office/powerpoint/2010/main" val="427522245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Adam</a:t>
            </a:r>
          </a:p>
        </p:txBody>
      </p:sp>
      <p:sp>
        <p:nvSpPr>
          <p:cNvPr id="4" name="Slide Number Placeholder 3"/>
          <p:cNvSpPr>
            <a:spLocks noGrp="1"/>
          </p:cNvSpPr>
          <p:nvPr>
            <p:ph type="sldNum" sz="quarter" idx="5"/>
          </p:nvPr>
        </p:nvSpPr>
        <p:spPr/>
        <p:txBody>
          <a:bodyPr/>
          <a:lstStyle/>
          <a:p>
            <a:fld id="{CA2901DC-A5FA-4FDD-A826-71D5DE682341}" type="slidenum">
              <a:rPr lang="en-US" smtClean="0"/>
              <a:t>64</a:t>
            </a:fld>
            <a:endParaRPr lang="en-US" dirty="0"/>
          </a:p>
        </p:txBody>
      </p:sp>
    </p:spTree>
    <p:extLst>
      <p:ext uri="{BB962C8B-B14F-4D97-AF65-F5344CB8AC3E}">
        <p14:creationId xmlns:p14="http://schemas.microsoft.com/office/powerpoint/2010/main" val="120777585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Adam</a:t>
            </a:r>
          </a:p>
        </p:txBody>
      </p:sp>
      <p:sp>
        <p:nvSpPr>
          <p:cNvPr id="4" name="Slide Number Placeholder 3"/>
          <p:cNvSpPr>
            <a:spLocks noGrp="1"/>
          </p:cNvSpPr>
          <p:nvPr>
            <p:ph type="sldNum" sz="quarter" idx="5"/>
          </p:nvPr>
        </p:nvSpPr>
        <p:spPr/>
        <p:txBody>
          <a:bodyPr/>
          <a:lstStyle/>
          <a:p>
            <a:fld id="{CA2901DC-A5FA-4FDD-A826-71D5DE682341}" type="slidenum">
              <a:rPr lang="en-US" smtClean="0"/>
              <a:t>65</a:t>
            </a:fld>
            <a:endParaRPr lang="en-US" dirty="0"/>
          </a:p>
        </p:txBody>
      </p:sp>
    </p:spTree>
    <p:extLst>
      <p:ext uri="{BB962C8B-B14F-4D97-AF65-F5344CB8AC3E}">
        <p14:creationId xmlns:p14="http://schemas.microsoft.com/office/powerpoint/2010/main" val="155525654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t>Adam</a:t>
            </a:r>
          </a:p>
        </p:txBody>
      </p:sp>
      <p:sp>
        <p:nvSpPr>
          <p:cNvPr id="4" name="Slide Number Placeholder 3"/>
          <p:cNvSpPr>
            <a:spLocks noGrp="1"/>
          </p:cNvSpPr>
          <p:nvPr>
            <p:ph type="sldNum" sz="quarter" idx="5"/>
          </p:nvPr>
        </p:nvSpPr>
        <p:spPr/>
        <p:txBody>
          <a:bodyPr/>
          <a:lstStyle/>
          <a:p>
            <a:fld id="{CA2901DC-A5FA-4FDD-A826-71D5DE682341}" type="slidenum">
              <a:rPr lang="en-US" smtClean="0"/>
              <a:t>66</a:t>
            </a:fld>
            <a:endParaRPr lang="en-US" dirty="0"/>
          </a:p>
        </p:txBody>
      </p:sp>
    </p:spTree>
    <p:extLst>
      <p:ext uri="{BB962C8B-B14F-4D97-AF65-F5344CB8AC3E}">
        <p14:creationId xmlns:p14="http://schemas.microsoft.com/office/powerpoint/2010/main" val="423572888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t>Adam</a:t>
            </a:r>
            <a:endParaRPr lang="en-US" dirty="0"/>
          </a:p>
        </p:txBody>
      </p:sp>
      <p:sp>
        <p:nvSpPr>
          <p:cNvPr id="4" name="Slide Number Placeholder 3"/>
          <p:cNvSpPr>
            <a:spLocks noGrp="1"/>
          </p:cNvSpPr>
          <p:nvPr>
            <p:ph type="sldNum" sz="quarter" idx="5"/>
          </p:nvPr>
        </p:nvSpPr>
        <p:spPr/>
        <p:txBody>
          <a:bodyPr/>
          <a:lstStyle/>
          <a:p>
            <a:fld id="{CA2901DC-A5FA-4FDD-A826-71D5DE682341}" type="slidenum">
              <a:rPr lang="en-US" smtClean="0"/>
              <a:t>67</a:t>
            </a:fld>
            <a:endParaRPr lang="en-US" dirty="0"/>
          </a:p>
        </p:txBody>
      </p:sp>
    </p:spTree>
    <p:extLst>
      <p:ext uri="{BB962C8B-B14F-4D97-AF65-F5344CB8AC3E}">
        <p14:creationId xmlns:p14="http://schemas.microsoft.com/office/powerpoint/2010/main" val="339803367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Adam</a:t>
            </a:r>
            <a:endParaRPr lang="en-US" dirty="0"/>
          </a:p>
        </p:txBody>
      </p:sp>
      <p:sp>
        <p:nvSpPr>
          <p:cNvPr id="4" name="Slide Number Placeholder 3"/>
          <p:cNvSpPr>
            <a:spLocks noGrp="1"/>
          </p:cNvSpPr>
          <p:nvPr>
            <p:ph type="sldNum" sz="quarter" idx="5"/>
          </p:nvPr>
        </p:nvSpPr>
        <p:spPr/>
        <p:txBody>
          <a:bodyPr/>
          <a:lstStyle/>
          <a:p>
            <a:fld id="{CA2901DC-A5FA-4FDD-A826-71D5DE682341}" type="slidenum">
              <a:rPr lang="en-US" smtClean="0"/>
              <a:t>68</a:t>
            </a:fld>
            <a:endParaRPr lang="en-US" dirty="0"/>
          </a:p>
        </p:txBody>
      </p:sp>
    </p:spTree>
    <p:extLst>
      <p:ext uri="{BB962C8B-B14F-4D97-AF65-F5344CB8AC3E}">
        <p14:creationId xmlns:p14="http://schemas.microsoft.com/office/powerpoint/2010/main" val="208610661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t>Adam</a:t>
            </a:r>
            <a:endParaRPr lang="en-US" dirty="0"/>
          </a:p>
        </p:txBody>
      </p:sp>
      <p:sp>
        <p:nvSpPr>
          <p:cNvPr id="4" name="Slide Number Placeholder 3"/>
          <p:cNvSpPr>
            <a:spLocks noGrp="1"/>
          </p:cNvSpPr>
          <p:nvPr>
            <p:ph type="sldNum" sz="quarter" idx="5"/>
          </p:nvPr>
        </p:nvSpPr>
        <p:spPr/>
        <p:txBody>
          <a:bodyPr/>
          <a:lstStyle/>
          <a:p>
            <a:fld id="{CA2901DC-A5FA-4FDD-A826-71D5DE682341}" type="slidenum">
              <a:rPr lang="en-US" smtClean="0"/>
              <a:t>69</a:t>
            </a:fld>
            <a:endParaRPr lang="en-US" dirty="0"/>
          </a:p>
        </p:txBody>
      </p:sp>
    </p:spTree>
    <p:extLst>
      <p:ext uri="{BB962C8B-B14F-4D97-AF65-F5344CB8AC3E}">
        <p14:creationId xmlns:p14="http://schemas.microsoft.com/office/powerpoint/2010/main" val="414480307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Adam</a:t>
            </a:r>
            <a:endParaRPr lang="en-US" dirty="0"/>
          </a:p>
        </p:txBody>
      </p:sp>
      <p:sp>
        <p:nvSpPr>
          <p:cNvPr id="4" name="Slide Number Placeholder 3"/>
          <p:cNvSpPr>
            <a:spLocks noGrp="1"/>
          </p:cNvSpPr>
          <p:nvPr>
            <p:ph type="sldNum" sz="quarter" idx="5"/>
          </p:nvPr>
        </p:nvSpPr>
        <p:spPr/>
        <p:txBody>
          <a:bodyPr/>
          <a:lstStyle/>
          <a:p>
            <a:fld id="{CA2901DC-A5FA-4FDD-A826-71D5DE682341}" type="slidenum">
              <a:rPr lang="en-US" smtClean="0"/>
              <a:t>70</a:t>
            </a:fld>
            <a:endParaRPr lang="en-US" dirty="0"/>
          </a:p>
        </p:txBody>
      </p:sp>
    </p:spTree>
    <p:extLst>
      <p:ext uri="{BB962C8B-B14F-4D97-AF65-F5344CB8AC3E}">
        <p14:creationId xmlns:p14="http://schemas.microsoft.com/office/powerpoint/2010/main" val="304806975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Adam</a:t>
            </a:r>
            <a:endParaRPr lang="en-US" dirty="0"/>
          </a:p>
        </p:txBody>
      </p:sp>
      <p:sp>
        <p:nvSpPr>
          <p:cNvPr id="4" name="Slide Number Placeholder 3"/>
          <p:cNvSpPr>
            <a:spLocks noGrp="1"/>
          </p:cNvSpPr>
          <p:nvPr>
            <p:ph type="sldNum" sz="quarter" idx="5"/>
          </p:nvPr>
        </p:nvSpPr>
        <p:spPr/>
        <p:txBody>
          <a:bodyPr/>
          <a:lstStyle/>
          <a:p>
            <a:fld id="{CA2901DC-A5FA-4FDD-A826-71D5DE682341}" type="slidenum">
              <a:rPr lang="en-US" smtClean="0"/>
              <a:t>71</a:t>
            </a:fld>
            <a:endParaRPr lang="en-US" dirty="0"/>
          </a:p>
        </p:txBody>
      </p:sp>
    </p:spTree>
    <p:extLst>
      <p:ext uri="{BB962C8B-B14F-4D97-AF65-F5344CB8AC3E}">
        <p14:creationId xmlns:p14="http://schemas.microsoft.com/office/powerpoint/2010/main" val="2041432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t>Lauren: </a:t>
            </a:r>
            <a:r>
              <a:rPr lang="en-US" dirty="0"/>
              <a:t>OK – so let’s start by defining Software License Management.</a:t>
            </a:r>
          </a:p>
          <a:p>
            <a:endParaRPr lang="en-US" dirty="0"/>
          </a:p>
          <a:p>
            <a:r>
              <a:rPr lang="en-US" dirty="0"/>
              <a:t>And we can define it lots of different ways, but for today’s purposes, we really focus in on the people, policies and processes, and technology that aligns the business with software licensing.  When done right, SLM can provide a return on investment by cutting costs and minimizing compliance risks or expensive audits.</a:t>
            </a:r>
          </a:p>
          <a:p>
            <a:endParaRPr lang="en-US" dirty="0"/>
          </a:p>
          <a:p>
            <a:r>
              <a:rPr lang="en-US" dirty="0"/>
              <a:t>It’s important to remember that SLM is a practice, we never get it perfect.  But we will show you the processes to continually work toward better decision making and establishing proactive management of software licensing.</a:t>
            </a:r>
          </a:p>
          <a:p>
            <a:endParaRPr lang="en-US" dirty="0"/>
          </a:p>
          <a:p>
            <a:r>
              <a:rPr lang="en-US" dirty="0"/>
              <a:t>But back to what is Software License Management?  Essentially it is comparing the software that you own against what you have and use.  Getting that balance right between ownership (which is also called software entitlement) and your inventory and usage is how you optimize.  To get the most out of your money.  It’s also about understanding when licensing reaches its end of life or end of service dates.  This has a value to cyber security and can help eliminate vulnerable applications from your network.  </a:t>
            </a:r>
          </a:p>
          <a:p>
            <a:endParaRPr lang="en-US" dirty="0"/>
          </a:p>
          <a:p>
            <a:r>
              <a:rPr lang="en-US" dirty="0"/>
              <a:t>Keep that “optimized” image in your head, because we’ll be referring to it throughout today.</a:t>
            </a:r>
          </a:p>
        </p:txBody>
      </p:sp>
      <p:sp>
        <p:nvSpPr>
          <p:cNvPr id="4" name="Slide Number Placeholder 3"/>
          <p:cNvSpPr>
            <a:spLocks noGrp="1"/>
          </p:cNvSpPr>
          <p:nvPr>
            <p:ph type="sldNum" sz="quarter" idx="5"/>
          </p:nvPr>
        </p:nvSpPr>
        <p:spPr/>
        <p:txBody>
          <a:bodyPr/>
          <a:lstStyle/>
          <a:p>
            <a:fld id="{CA2901DC-A5FA-4FDD-A826-71D5DE682341}" type="slidenum">
              <a:rPr lang="en-US" smtClean="0"/>
              <a:t>7</a:t>
            </a:fld>
            <a:endParaRPr lang="en-US" dirty="0"/>
          </a:p>
        </p:txBody>
      </p:sp>
    </p:spTree>
    <p:extLst>
      <p:ext uri="{BB962C8B-B14F-4D97-AF65-F5344CB8AC3E}">
        <p14:creationId xmlns:p14="http://schemas.microsoft.com/office/powerpoint/2010/main" val="109201383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Adam</a:t>
            </a:r>
            <a:endParaRPr lang="en-US" dirty="0"/>
          </a:p>
        </p:txBody>
      </p:sp>
      <p:sp>
        <p:nvSpPr>
          <p:cNvPr id="4" name="Slide Number Placeholder 3"/>
          <p:cNvSpPr>
            <a:spLocks noGrp="1"/>
          </p:cNvSpPr>
          <p:nvPr>
            <p:ph type="sldNum" sz="quarter" idx="5"/>
          </p:nvPr>
        </p:nvSpPr>
        <p:spPr/>
        <p:txBody>
          <a:bodyPr/>
          <a:lstStyle/>
          <a:p>
            <a:fld id="{CA2901DC-A5FA-4FDD-A826-71D5DE682341}" type="slidenum">
              <a:rPr lang="en-US" smtClean="0"/>
              <a:t>72</a:t>
            </a:fld>
            <a:endParaRPr lang="en-US" dirty="0"/>
          </a:p>
        </p:txBody>
      </p:sp>
    </p:spTree>
    <p:extLst>
      <p:ext uri="{BB962C8B-B14F-4D97-AF65-F5344CB8AC3E}">
        <p14:creationId xmlns:p14="http://schemas.microsoft.com/office/powerpoint/2010/main" val="377165573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Adam</a:t>
            </a:r>
            <a:endParaRPr lang="en-US" dirty="0"/>
          </a:p>
        </p:txBody>
      </p:sp>
      <p:sp>
        <p:nvSpPr>
          <p:cNvPr id="4" name="Slide Number Placeholder 3"/>
          <p:cNvSpPr>
            <a:spLocks noGrp="1"/>
          </p:cNvSpPr>
          <p:nvPr>
            <p:ph type="sldNum" sz="quarter" idx="5"/>
          </p:nvPr>
        </p:nvSpPr>
        <p:spPr/>
        <p:txBody>
          <a:bodyPr/>
          <a:lstStyle/>
          <a:p>
            <a:fld id="{CA2901DC-A5FA-4FDD-A826-71D5DE682341}" type="slidenum">
              <a:rPr lang="en-US" smtClean="0"/>
              <a:t>73</a:t>
            </a:fld>
            <a:endParaRPr lang="en-US" dirty="0"/>
          </a:p>
        </p:txBody>
      </p:sp>
    </p:spTree>
    <p:extLst>
      <p:ext uri="{BB962C8B-B14F-4D97-AF65-F5344CB8AC3E}">
        <p14:creationId xmlns:p14="http://schemas.microsoft.com/office/powerpoint/2010/main" val="3445938770"/>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Adam</a:t>
            </a:r>
          </a:p>
          <a:p>
            <a:endParaRPr lang="en-US" b="1" dirty="0"/>
          </a:p>
          <a:p>
            <a:r>
              <a:rPr lang="en-US" b="1" dirty="0"/>
              <a:t>DOC can customize to meet their need</a:t>
            </a:r>
            <a:endParaRPr lang="en-US" dirty="0"/>
          </a:p>
        </p:txBody>
      </p:sp>
      <p:sp>
        <p:nvSpPr>
          <p:cNvPr id="4" name="Slide Number Placeholder 3"/>
          <p:cNvSpPr>
            <a:spLocks noGrp="1"/>
          </p:cNvSpPr>
          <p:nvPr>
            <p:ph type="sldNum" sz="quarter" idx="5"/>
          </p:nvPr>
        </p:nvSpPr>
        <p:spPr/>
        <p:txBody>
          <a:bodyPr/>
          <a:lstStyle/>
          <a:p>
            <a:fld id="{CA2901DC-A5FA-4FDD-A826-71D5DE682341}" type="slidenum">
              <a:rPr lang="en-US" smtClean="0"/>
              <a:t>74</a:t>
            </a:fld>
            <a:endParaRPr lang="en-US" dirty="0"/>
          </a:p>
        </p:txBody>
      </p:sp>
    </p:spTree>
    <p:extLst>
      <p:ext uri="{BB962C8B-B14F-4D97-AF65-F5344CB8AC3E}">
        <p14:creationId xmlns:p14="http://schemas.microsoft.com/office/powerpoint/2010/main" val="1366183245"/>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Adam</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A2901DC-A5FA-4FDD-A826-71D5DE68234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48894726"/>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Adan</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A2901DC-A5FA-4FDD-A826-71D5DE68234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16507728"/>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Adan</a:t>
            </a:r>
            <a:endParaRPr lang="en-US" b="0" dirty="0"/>
          </a:p>
          <a:p>
            <a:r>
              <a:rPr lang="en-US" b="0" dirty="0"/>
              <a:t>As Adam just talked about during Module 4, every software vendor is different, and that is why the core approach to SLM must be focused on understanding how the software vendors you own license their products.  This slide gives a high-level overview of the types of software licensing metrics, and pricing models that exist in today’s market, as well as a couple of example vendors that are applicable to each.  </a:t>
            </a:r>
          </a:p>
          <a:p>
            <a:endParaRPr lang="en-US" b="0" dirty="0"/>
          </a:p>
          <a:p>
            <a:r>
              <a:rPr lang="en-US" b="0" dirty="0"/>
              <a:t>It’s important to understand though that its incumbent on the software customer (meaning DOC or one if its bureaus) to understand how their licenses are modeled and to manage according to the specific Terms &amp; conditions within the software contract.</a:t>
            </a:r>
          </a:p>
          <a:p>
            <a:endParaRPr lang="en-US" b="0" dirty="0"/>
          </a:p>
          <a:p>
            <a:r>
              <a:rPr lang="en-US" b="0" dirty="0"/>
              <a:t>The most common type of traditional licensing metrics are user-based, or device-based.  And within those types of licensing, you may have a named user or current user model.  As well as licensing based on processors, cores or mainframe-based metrics for device-based software.  Of course the world of licensing is changing, and so we have other examples of license types, such as site-specific or hybrid models.  </a:t>
            </a:r>
            <a:endParaRPr lang="en-US" b="1" dirty="0"/>
          </a:p>
        </p:txBody>
      </p:sp>
      <p:sp>
        <p:nvSpPr>
          <p:cNvPr id="4" name="Slide Number Placeholder 3"/>
          <p:cNvSpPr>
            <a:spLocks noGrp="1"/>
          </p:cNvSpPr>
          <p:nvPr>
            <p:ph type="sldNum" sz="quarter" idx="5"/>
          </p:nvPr>
        </p:nvSpPr>
        <p:spPr/>
        <p:txBody>
          <a:bodyPr/>
          <a:lstStyle/>
          <a:p>
            <a:fld id="{CA2901DC-A5FA-4FDD-A826-71D5DE682341}" type="slidenum">
              <a:rPr lang="en-US" smtClean="0"/>
              <a:t>77</a:t>
            </a:fld>
            <a:endParaRPr lang="en-US" dirty="0"/>
          </a:p>
        </p:txBody>
      </p:sp>
    </p:spTree>
    <p:extLst>
      <p:ext uri="{BB962C8B-B14F-4D97-AF65-F5344CB8AC3E}">
        <p14:creationId xmlns:p14="http://schemas.microsoft.com/office/powerpoint/2010/main" val="3663450784"/>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Adan.  </a:t>
            </a:r>
            <a:r>
              <a:rPr lang="en-US" b="0" dirty="0"/>
              <a:t>Which is a good segue to the main theme of this module 5 – that software license models are changing, based on the way most new software is subscription-based.</a:t>
            </a:r>
          </a:p>
          <a:p>
            <a:endParaRPr lang="en-US" b="0" dirty="0"/>
          </a:p>
          <a:p>
            <a:r>
              <a:rPr lang="en-US" b="0" dirty="0"/>
              <a:t>Here is a break down on the types on the differences between on-premise and subscription (cloud-based) licensing.</a:t>
            </a:r>
          </a:p>
          <a:p>
            <a:endParaRPr lang="en-US" b="0" dirty="0"/>
          </a:p>
          <a:p>
            <a:r>
              <a:rPr lang="en-US" b="0" dirty="0"/>
              <a:t>In the old days, you would typically buy a perpetual license and deploy it on premise, and then pay yearly maintenance.  But because the customer owned the software, they were ultimately responsible for customer service and maintenance and upgrades.  The vendor just supplied the patches and upgrades, but left it up to the customer to deploy.  This was a decent model for the government, because it was fairly predictable, and customers could benefit by a lower total cost of ownership.</a:t>
            </a:r>
          </a:p>
          <a:p>
            <a:endParaRPr lang="en-US" b="0" dirty="0"/>
          </a:p>
          <a:p>
            <a:r>
              <a:rPr lang="en-US" b="0" dirty="0"/>
              <a:t>And then term licensing started growing in the market.  No longer did the customer own the software for an unlimited duration, but were essentially renting the software and the ability to use it.  This did have some benefits to the customers, such as flexibility to scale up and down depending on need.</a:t>
            </a:r>
          </a:p>
          <a:p>
            <a:endParaRPr lang="en-US" b="0" dirty="0"/>
          </a:p>
          <a:p>
            <a:r>
              <a:rPr lang="en-US" b="0" dirty="0"/>
              <a:t>But as more and more software being introduced is only available via a subscription, we know how cloud licensing.  Which means the product is possessed and maintained off premise, by the vendor, and customers pay a subscription to use it.  </a:t>
            </a:r>
          </a:p>
          <a:p>
            <a:endParaRPr lang="en-US" b="0" dirty="0"/>
          </a:p>
          <a:p>
            <a:r>
              <a:rPr lang="en-US" b="0" dirty="0"/>
              <a:t>Let’s take at a simplified model of how Total Cost of Ownership *may* differ over time for on-prem vs cloud licensing</a:t>
            </a:r>
            <a:endParaRPr lang="en-US" b="1" dirty="0"/>
          </a:p>
        </p:txBody>
      </p:sp>
      <p:sp>
        <p:nvSpPr>
          <p:cNvPr id="4" name="Slide Number Placeholder 3"/>
          <p:cNvSpPr>
            <a:spLocks noGrp="1"/>
          </p:cNvSpPr>
          <p:nvPr>
            <p:ph type="sldNum" sz="quarter" idx="5"/>
          </p:nvPr>
        </p:nvSpPr>
        <p:spPr/>
        <p:txBody>
          <a:bodyPr/>
          <a:lstStyle/>
          <a:p>
            <a:fld id="{CA2901DC-A5FA-4FDD-A826-71D5DE682341}" type="slidenum">
              <a:rPr lang="en-US" smtClean="0"/>
              <a:t>78</a:t>
            </a:fld>
            <a:endParaRPr lang="en-US" dirty="0"/>
          </a:p>
        </p:txBody>
      </p:sp>
    </p:spTree>
    <p:extLst>
      <p:ext uri="{BB962C8B-B14F-4D97-AF65-F5344CB8AC3E}">
        <p14:creationId xmlns:p14="http://schemas.microsoft.com/office/powerpoint/2010/main" val="3643873003"/>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Adan: </a:t>
            </a:r>
            <a:r>
              <a:rPr lang="en-US" dirty="0"/>
              <a:t>When trying to determine the licensing model, what is most appropriate for your organization?  There are a lot of factors at play.  First off, some vendors may ONLY offer their licensing in the cloud now, and have retired on-premise editions.  But if you’re evaluating between an on-premise vs cloud-based license, you’ll want to look at total cost.  Not just the cost in year 1.  </a:t>
            </a:r>
          </a:p>
          <a:p>
            <a:endParaRPr lang="en-US" dirty="0"/>
          </a:p>
          <a:p>
            <a:r>
              <a:rPr lang="en-US" dirty="0"/>
              <a:t>Typically, and again, this is an oversimplification, but a perpetual on-premise will be cheaper to operate over time, opposed to a term/subscription license.  Of course this depends on duration of ownership.  But the point of this slide is to remember that there is more behind the cost of software than just the license fees.  You have to consider the license types as well.  You have to consider who will maintaining and patching software if it’s on-premise.</a:t>
            </a:r>
          </a:p>
          <a:p>
            <a:endParaRPr lang="en-US" dirty="0"/>
          </a:p>
          <a:p>
            <a:r>
              <a:rPr lang="en-US" dirty="0"/>
              <a:t>Lastly – other considerations that can affect your decision-making include compatibility, and scalability.  All of these can affect price and can further complicate the ability to compare between different license types.</a:t>
            </a:r>
          </a:p>
        </p:txBody>
      </p:sp>
      <p:sp>
        <p:nvSpPr>
          <p:cNvPr id="4" name="Slide Number Placeholder 3"/>
          <p:cNvSpPr>
            <a:spLocks noGrp="1"/>
          </p:cNvSpPr>
          <p:nvPr>
            <p:ph type="sldNum" sz="quarter" idx="5"/>
          </p:nvPr>
        </p:nvSpPr>
        <p:spPr/>
        <p:txBody>
          <a:bodyPr/>
          <a:lstStyle/>
          <a:p>
            <a:fld id="{CA2901DC-A5FA-4FDD-A826-71D5DE682341}" type="slidenum">
              <a:rPr lang="en-US" smtClean="0"/>
              <a:t>79</a:t>
            </a:fld>
            <a:endParaRPr lang="en-US" dirty="0"/>
          </a:p>
        </p:txBody>
      </p:sp>
    </p:spTree>
    <p:extLst>
      <p:ext uri="{BB962C8B-B14F-4D97-AF65-F5344CB8AC3E}">
        <p14:creationId xmlns:p14="http://schemas.microsoft.com/office/powerpoint/2010/main" val="3109850576"/>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Adan – </a:t>
            </a:r>
            <a:r>
              <a:rPr lang="en-US" b="0" dirty="0"/>
              <a:t>So let’s shift focus to more details about the differences between the traditional licensing models and what we see in the cloud.</a:t>
            </a:r>
          </a:p>
          <a:p>
            <a:endParaRPr lang="en-US" b="0" dirty="0"/>
          </a:p>
          <a:p>
            <a:r>
              <a:rPr lang="en-US" b="0" dirty="0"/>
              <a:t>Ultimately, a lot of the terms of hosting in the cloud are going to be up to the Cloud Service Providers themselves (such as Amazon Web Services, or Azure).  They will differ in how they address use of products on their infrastructure.  As much of the online world moves to the cloud, vendors are modifying their software agreements to allow user to move licensing to be hosted off premise.  This typically comes with additional fees, and can be based on users or device/machine based licensing.</a:t>
            </a:r>
            <a:endParaRPr lang="en-US" b="1" dirty="0"/>
          </a:p>
        </p:txBody>
      </p:sp>
      <p:sp>
        <p:nvSpPr>
          <p:cNvPr id="4" name="Slide Number Placeholder 3"/>
          <p:cNvSpPr>
            <a:spLocks noGrp="1"/>
          </p:cNvSpPr>
          <p:nvPr>
            <p:ph type="sldNum" sz="quarter" idx="5"/>
          </p:nvPr>
        </p:nvSpPr>
        <p:spPr/>
        <p:txBody>
          <a:bodyPr/>
          <a:lstStyle/>
          <a:p>
            <a:fld id="{CA2901DC-A5FA-4FDD-A826-71D5DE682341}" type="slidenum">
              <a:rPr lang="en-US" smtClean="0"/>
              <a:t>80</a:t>
            </a:fld>
            <a:endParaRPr lang="en-US" dirty="0"/>
          </a:p>
        </p:txBody>
      </p:sp>
    </p:spTree>
    <p:extLst>
      <p:ext uri="{BB962C8B-B14F-4D97-AF65-F5344CB8AC3E}">
        <p14:creationId xmlns:p14="http://schemas.microsoft.com/office/powerpoint/2010/main" val="1242483559"/>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Adan</a:t>
            </a:r>
          </a:p>
          <a:p>
            <a:r>
              <a:rPr lang="en-US" b="0" dirty="0"/>
              <a:t>So like all major IT decisions, moving to the cloud brings a host of opportunities and risks to the organization.</a:t>
            </a:r>
          </a:p>
          <a:p>
            <a:endParaRPr lang="en-US" b="0" dirty="0"/>
          </a:p>
          <a:p>
            <a:r>
              <a:rPr lang="en-US" b="0" dirty="0"/>
              <a:t>The decision to evaluate moving to the cloud can be a forcing function to standardize management, and monitor usage, and potentially reduce footprint through consolidation</a:t>
            </a:r>
          </a:p>
          <a:p>
            <a:endParaRPr lang="en-US" b="0" dirty="0"/>
          </a:p>
        </p:txBody>
      </p:sp>
      <p:sp>
        <p:nvSpPr>
          <p:cNvPr id="4" name="Slide Number Placeholder 3"/>
          <p:cNvSpPr>
            <a:spLocks noGrp="1"/>
          </p:cNvSpPr>
          <p:nvPr>
            <p:ph type="sldNum" sz="quarter" idx="5"/>
          </p:nvPr>
        </p:nvSpPr>
        <p:spPr/>
        <p:txBody>
          <a:bodyPr/>
          <a:lstStyle/>
          <a:p>
            <a:fld id="{CA2901DC-A5FA-4FDD-A826-71D5DE682341}" type="slidenum">
              <a:rPr lang="en-US" smtClean="0"/>
              <a:t>81</a:t>
            </a:fld>
            <a:endParaRPr lang="en-US" dirty="0"/>
          </a:p>
        </p:txBody>
      </p:sp>
    </p:spTree>
    <p:extLst>
      <p:ext uri="{BB962C8B-B14F-4D97-AF65-F5344CB8AC3E}">
        <p14:creationId xmlns:p14="http://schemas.microsoft.com/office/powerpoint/2010/main" val="23280805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t>Lauren: </a:t>
            </a:r>
            <a:r>
              <a:rPr lang="en-US" b="0" dirty="0"/>
              <a:t>When defining SLM, it’s also important to frame the conversation in a way that shows its place in the hierarchy of IT Assets.</a:t>
            </a:r>
          </a:p>
          <a:p>
            <a:endParaRPr lang="en-US" b="0" dirty="0"/>
          </a:p>
          <a:p>
            <a:r>
              <a:rPr lang="en-US" b="0" dirty="0"/>
              <a:t>Starting with IT Asset Management (ITAM), this is the highest level of assets, and can include everything from laptops and desktops, to servers, network devices, and also software.  Typically ITAM can be broken into software and hardware assets.</a:t>
            </a:r>
          </a:p>
          <a:p>
            <a:endParaRPr lang="en-US" b="0" dirty="0"/>
          </a:p>
          <a:p>
            <a:r>
              <a:rPr lang="en-US" b="0" dirty="0"/>
              <a:t>Software Assets can be further broken down into software licensing.  And that is the primary focus on today’s conversation.  Although you can’t evaluate software licensing without knowing the hardware its running on, for purposes of today’s conversation, we’ll spend our attention on software licensing and discuss why it is so difficult to manage.  This slide does a decent job of further defining SLM, and includes controlling and documenting costs, establishing processes and procedures for managing the lifecycle, enabling better decision making, and ultimately maximizing the value of an organization’s software investments, while minimizing risks associated with unsupported software (which can lead to security breaches), as well as risks associated from vendor audits. </a:t>
            </a:r>
          </a:p>
        </p:txBody>
      </p:sp>
      <p:sp>
        <p:nvSpPr>
          <p:cNvPr id="4" name="Slide Number Placeholder 3"/>
          <p:cNvSpPr>
            <a:spLocks noGrp="1"/>
          </p:cNvSpPr>
          <p:nvPr>
            <p:ph type="sldNum" sz="quarter" idx="5"/>
          </p:nvPr>
        </p:nvSpPr>
        <p:spPr/>
        <p:txBody>
          <a:bodyPr/>
          <a:lstStyle/>
          <a:p>
            <a:fld id="{CA2901DC-A5FA-4FDD-A826-71D5DE682341}" type="slidenum">
              <a:rPr lang="en-US" smtClean="0"/>
              <a:t>8</a:t>
            </a:fld>
            <a:endParaRPr lang="en-US" dirty="0"/>
          </a:p>
        </p:txBody>
      </p:sp>
    </p:spTree>
    <p:extLst>
      <p:ext uri="{BB962C8B-B14F-4D97-AF65-F5344CB8AC3E}">
        <p14:creationId xmlns:p14="http://schemas.microsoft.com/office/powerpoint/2010/main" val="2804793107"/>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Adan</a:t>
            </a:r>
          </a:p>
          <a:p>
            <a:endParaRPr lang="en-US" b="1" dirty="0"/>
          </a:p>
          <a:p>
            <a:r>
              <a:rPr lang="en-US" dirty="0"/>
              <a:t>If you only read the top half, you might cloud is a no brainer.  But as you get into security, customization, and further down the list of factors it starts to balance and show value of traditional / on-premise</a:t>
            </a:r>
          </a:p>
        </p:txBody>
      </p:sp>
      <p:sp>
        <p:nvSpPr>
          <p:cNvPr id="4" name="Slide Number Placeholder 3"/>
          <p:cNvSpPr>
            <a:spLocks noGrp="1"/>
          </p:cNvSpPr>
          <p:nvPr>
            <p:ph type="sldNum" sz="quarter" idx="5"/>
          </p:nvPr>
        </p:nvSpPr>
        <p:spPr/>
        <p:txBody>
          <a:bodyPr/>
          <a:lstStyle/>
          <a:p>
            <a:fld id="{CA2901DC-A5FA-4FDD-A826-71D5DE682341}" type="slidenum">
              <a:rPr lang="en-US" smtClean="0"/>
              <a:t>82</a:t>
            </a:fld>
            <a:endParaRPr lang="en-US" dirty="0"/>
          </a:p>
        </p:txBody>
      </p:sp>
    </p:spTree>
    <p:extLst>
      <p:ext uri="{BB962C8B-B14F-4D97-AF65-F5344CB8AC3E}">
        <p14:creationId xmlns:p14="http://schemas.microsoft.com/office/powerpoint/2010/main" val="3872148778"/>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Adan</a:t>
            </a:r>
          </a:p>
        </p:txBody>
      </p:sp>
      <p:sp>
        <p:nvSpPr>
          <p:cNvPr id="4" name="Slide Number Placeholder 3"/>
          <p:cNvSpPr>
            <a:spLocks noGrp="1"/>
          </p:cNvSpPr>
          <p:nvPr>
            <p:ph type="sldNum" sz="quarter" idx="5"/>
          </p:nvPr>
        </p:nvSpPr>
        <p:spPr/>
        <p:txBody>
          <a:bodyPr/>
          <a:lstStyle/>
          <a:p>
            <a:fld id="{CA2901DC-A5FA-4FDD-A826-71D5DE682341}" type="slidenum">
              <a:rPr lang="en-US" smtClean="0"/>
              <a:t>83</a:t>
            </a:fld>
            <a:endParaRPr lang="en-US" dirty="0"/>
          </a:p>
        </p:txBody>
      </p:sp>
    </p:spTree>
    <p:extLst>
      <p:ext uri="{BB962C8B-B14F-4D97-AF65-F5344CB8AC3E}">
        <p14:creationId xmlns:p14="http://schemas.microsoft.com/office/powerpoint/2010/main" val="2423890845"/>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Adan</a:t>
            </a:r>
          </a:p>
        </p:txBody>
      </p:sp>
      <p:sp>
        <p:nvSpPr>
          <p:cNvPr id="4" name="Slide Number Placeholder 3"/>
          <p:cNvSpPr>
            <a:spLocks noGrp="1"/>
          </p:cNvSpPr>
          <p:nvPr>
            <p:ph type="sldNum" sz="quarter" idx="5"/>
          </p:nvPr>
        </p:nvSpPr>
        <p:spPr/>
        <p:txBody>
          <a:bodyPr/>
          <a:lstStyle/>
          <a:p>
            <a:fld id="{CA2901DC-A5FA-4FDD-A826-71D5DE682341}" type="slidenum">
              <a:rPr lang="en-US" smtClean="0"/>
              <a:t>84</a:t>
            </a:fld>
            <a:endParaRPr lang="en-US" dirty="0"/>
          </a:p>
        </p:txBody>
      </p:sp>
    </p:spTree>
    <p:extLst>
      <p:ext uri="{BB962C8B-B14F-4D97-AF65-F5344CB8AC3E}">
        <p14:creationId xmlns:p14="http://schemas.microsoft.com/office/powerpoint/2010/main" val="3731481523"/>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Adan</a:t>
            </a:r>
          </a:p>
          <a:p>
            <a:endParaRPr lang="en-US" b="1" dirty="0"/>
          </a:p>
        </p:txBody>
      </p:sp>
      <p:sp>
        <p:nvSpPr>
          <p:cNvPr id="4" name="Slide Number Placeholder 3"/>
          <p:cNvSpPr>
            <a:spLocks noGrp="1"/>
          </p:cNvSpPr>
          <p:nvPr>
            <p:ph type="sldNum" sz="quarter" idx="5"/>
          </p:nvPr>
        </p:nvSpPr>
        <p:spPr/>
        <p:txBody>
          <a:bodyPr/>
          <a:lstStyle/>
          <a:p>
            <a:fld id="{CA2901DC-A5FA-4FDD-A826-71D5DE682341}" type="slidenum">
              <a:rPr lang="en-US" smtClean="0"/>
              <a:t>85</a:t>
            </a:fld>
            <a:endParaRPr lang="en-US" dirty="0"/>
          </a:p>
        </p:txBody>
      </p:sp>
    </p:spTree>
    <p:extLst>
      <p:ext uri="{BB962C8B-B14F-4D97-AF65-F5344CB8AC3E}">
        <p14:creationId xmlns:p14="http://schemas.microsoft.com/office/powerpoint/2010/main" val="3733007069"/>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Adan</a:t>
            </a:r>
            <a:endParaRPr lang="en-US" dirty="0"/>
          </a:p>
          <a:p>
            <a:endParaRPr lang="en-US" dirty="0"/>
          </a:p>
          <a:p>
            <a:r>
              <a:rPr lang="en-US" dirty="0"/>
              <a:t>Give Examples of hybrid cloud in government. </a:t>
            </a:r>
          </a:p>
        </p:txBody>
      </p:sp>
      <p:sp>
        <p:nvSpPr>
          <p:cNvPr id="4" name="Slide Number Placeholder 3"/>
          <p:cNvSpPr>
            <a:spLocks noGrp="1"/>
          </p:cNvSpPr>
          <p:nvPr>
            <p:ph type="sldNum" sz="quarter" idx="5"/>
          </p:nvPr>
        </p:nvSpPr>
        <p:spPr/>
        <p:txBody>
          <a:bodyPr/>
          <a:lstStyle/>
          <a:p>
            <a:fld id="{CA2901DC-A5FA-4FDD-A826-71D5DE682341}" type="slidenum">
              <a:rPr lang="en-US" smtClean="0"/>
              <a:t>86</a:t>
            </a:fld>
            <a:endParaRPr lang="en-US" dirty="0"/>
          </a:p>
        </p:txBody>
      </p:sp>
    </p:spTree>
    <p:extLst>
      <p:ext uri="{BB962C8B-B14F-4D97-AF65-F5344CB8AC3E}">
        <p14:creationId xmlns:p14="http://schemas.microsoft.com/office/powerpoint/2010/main" val="3887925256"/>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Adan</a:t>
            </a:r>
          </a:p>
        </p:txBody>
      </p:sp>
      <p:sp>
        <p:nvSpPr>
          <p:cNvPr id="4" name="Slide Number Placeholder 3"/>
          <p:cNvSpPr>
            <a:spLocks noGrp="1"/>
          </p:cNvSpPr>
          <p:nvPr>
            <p:ph type="sldNum" sz="quarter" idx="5"/>
          </p:nvPr>
        </p:nvSpPr>
        <p:spPr/>
        <p:txBody>
          <a:bodyPr/>
          <a:lstStyle/>
          <a:p>
            <a:fld id="{CA2901DC-A5FA-4FDD-A826-71D5DE682341}" type="slidenum">
              <a:rPr lang="en-US" smtClean="0"/>
              <a:t>87</a:t>
            </a:fld>
            <a:endParaRPr lang="en-US" dirty="0"/>
          </a:p>
        </p:txBody>
      </p:sp>
    </p:spTree>
    <p:extLst>
      <p:ext uri="{BB962C8B-B14F-4D97-AF65-F5344CB8AC3E}">
        <p14:creationId xmlns:p14="http://schemas.microsoft.com/office/powerpoint/2010/main" val="2898871358"/>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Adan</a:t>
            </a:r>
          </a:p>
        </p:txBody>
      </p:sp>
      <p:sp>
        <p:nvSpPr>
          <p:cNvPr id="4" name="Slide Number Placeholder 3"/>
          <p:cNvSpPr>
            <a:spLocks noGrp="1"/>
          </p:cNvSpPr>
          <p:nvPr>
            <p:ph type="sldNum" sz="quarter" idx="5"/>
          </p:nvPr>
        </p:nvSpPr>
        <p:spPr/>
        <p:txBody>
          <a:bodyPr/>
          <a:lstStyle/>
          <a:p>
            <a:fld id="{CA2901DC-A5FA-4FDD-A826-71D5DE682341}" type="slidenum">
              <a:rPr lang="en-US" smtClean="0"/>
              <a:t>88</a:t>
            </a:fld>
            <a:endParaRPr lang="en-US" dirty="0"/>
          </a:p>
        </p:txBody>
      </p:sp>
    </p:spTree>
    <p:extLst>
      <p:ext uri="{BB962C8B-B14F-4D97-AF65-F5344CB8AC3E}">
        <p14:creationId xmlns:p14="http://schemas.microsoft.com/office/powerpoint/2010/main" val="2749130953"/>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Adan</a:t>
            </a:r>
          </a:p>
        </p:txBody>
      </p:sp>
      <p:sp>
        <p:nvSpPr>
          <p:cNvPr id="4" name="Slide Number Placeholder 3"/>
          <p:cNvSpPr>
            <a:spLocks noGrp="1"/>
          </p:cNvSpPr>
          <p:nvPr>
            <p:ph type="sldNum" sz="quarter" idx="5"/>
          </p:nvPr>
        </p:nvSpPr>
        <p:spPr/>
        <p:txBody>
          <a:bodyPr/>
          <a:lstStyle/>
          <a:p>
            <a:fld id="{CA2901DC-A5FA-4FDD-A826-71D5DE682341}" type="slidenum">
              <a:rPr lang="en-US" smtClean="0"/>
              <a:t>89</a:t>
            </a:fld>
            <a:endParaRPr lang="en-US" dirty="0"/>
          </a:p>
        </p:txBody>
      </p:sp>
    </p:spTree>
    <p:extLst>
      <p:ext uri="{BB962C8B-B14F-4D97-AF65-F5344CB8AC3E}">
        <p14:creationId xmlns:p14="http://schemas.microsoft.com/office/powerpoint/2010/main" val="3433845247"/>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gb395f64e97_0_90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5" name="Google Shape;185;gb395f64e97_0_90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Adan</a:t>
            </a:r>
          </a:p>
        </p:txBody>
      </p:sp>
    </p:spTree>
    <p:extLst>
      <p:ext uri="{BB962C8B-B14F-4D97-AF65-F5344CB8AC3E}">
        <p14:creationId xmlns:p14="http://schemas.microsoft.com/office/powerpoint/2010/main" val="1185918973"/>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Adan</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A2901DC-A5FA-4FDD-A826-71D5DE68234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015554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t>Lauren:</a:t>
            </a:r>
            <a:endParaRPr lang="en-US" b="0" dirty="0"/>
          </a:p>
          <a:p>
            <a:endParaRPr lang="en-US" b="0" dirty="0"/>
          </a:p>
          <a:p>
            <a:r>
              <a:rPr lang="en-US" b="0" dirty="0"/>
              <a:t>Slide really shows two things:</a:t>
            </a:r>
          </a:p>
          <a:p>
            <a:pPr marL="228600" indent="-228600">
              <a:buAutoNum type="arabicParenR"/>
            </a:pPr>
            <a:r>
              <a:rPr lang="en-US" b="0" dirty="0"/>
              <a:t>That ultimately, any organization’s mission, including DOC, is grounded in optimizing its assets, and</a:t>
            </a:r>
          </a:p>
          <a:p>
            <a:pPr marL="228600" indent="-228600">
              <a:buAutoNum type="arabicParenR"/>
            </a:pPr>
            <a:r>
              <a:rPr lang="en-US" b="0" dirty="0"/>
              <a:t>The software license management lifecycle.  This is a simplified view, but what we want to try to promote is better accountability from acquisition through ultimate retirement &amp; disposal of software licensing.  Ideally, an effective SLM program can help DOC eliminate unnecessary purchases, ensure software the organization has bought is being used, and that DOC and its bureaus are removing assets before they reach their end of service or end of life date status.</a:t>
            </a:r>
          </a:p>
          <a:p>
            <a:pPr marL="228600" indent="-228600">
              <a:buAutoNum type="arabicParenR"/>
            </a:pPr>
            <a:endParaRPr lang="en-US" b="0" dirty="0"/>
          </a:p>
          <a:p>
            <a:pPr marL="0" indent="0">
              <a:buNone/>
            </a:pPr>
            <a:r>
              <a:rPr lang="en-US" b="0" dirty="0"/>
              <a:t>Like all acquisition optimization efforts, anything that we as an organization can do better, cheaper, or more efficiently within that software license management lifecycle will further enable the mission at the top.  That is our ultimate goal and why we are here today.  We believe DOC has a huge opportunity to optimize it’s SLM programs, and we will show you how throughout today’s training.</a:t>
            </a:r>
          </a:p>
        </p:txBody>
      </p:sp>
      <p:sp>
        <p:nvSpPr>
          <p:cNvPr id="4" name="Slide Number Placeholder 3"/>
          <p:cNvSpPr>
            <a:spLocks noGrp="1"/>
          </p:cNvSpPr>
          <p:nvPr>
            <p:ph type="sldNum" sz="quarter" idx="5"/>
          </p:nvPr>
        </p:nvSpPr>
        <p:spPr/>
        <p:txBody>
          <a:bodyPr/>
          <a:lstStyle/>
          <a:p>
            <a:fld id="{CA2901DC-A5FA-4FDD-A826-71D5DE682341}" type="slidenum">
              <a:rPr lang="en-US" smtClean="0"/>
              <a:t>9</a:t>
            </a:fld>
            <a:endParaRPr lang="en-US" dirty="0"/>
          </a:p>
        </p:txBody>
      </p:sp>
    </p:spTree>
    <p:extLst>
      <p:ext uri="{BB962C8B-B14F-4D97-AF65-F5344CB8AC3E}">
        <p14:creationId xmlns:p14="http://schemas.microsoft.com/office/powerpoint/2010/main" val="3274327347"/>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dirty="0"/>
              <a:t>Shirley</a:t>
            </a:r>
          </a:p>
        </p:txBody>
      </p:sp>
      <p:sp>
        <p:nvSpPr>
          <p:cNvPr id="4" name="Slide Number Placeholder 3"/>
          <p:cNvSpPr>
            <a:spLocks noGrp="1"/>
          </p:cNvSpPr>
          <p:nvPr>
            <p:ph type="sldNum" sz="quarter" idx="10"/>
          </p:nvPr>
        </p:nvSpPr>
        <p:spPr/>
        <p:txBody>
          <a:bodyPr/>
          <a:lstStyle/>
          <a:p>
            <a:fld id="{CA2901DC-A5FA-4FDD-A826-71D5DE682341}" type="slidenum">
              <a:rPr lang="en-US" smtClean="0"/>
              <a:t>92</a:t>
            </a:fld>
            <a:endParaRPr lang="en-US" dirty="0"/>
          </a:p>
        </p:txBody>
      </p:sp>
    </p:spTree>
    <p:extLst>
      <p:ext uri="{BB962C8B-B14F-4D97-AF65-F5344CB8AC3E}">
        <p14:creationId xmlns:p14="http://schemas.microsoft.com/office/powerpoint/2010/main" val="1549179293"/>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Adan</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A2901DC-A5FA-4FDD-A826-71D5DE68234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14132167"/>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Adan</a:t>
            </a:r>
          </a:p>
          <a:p>
            <a:pPr marL="285750" indent="-285750">
              <a:spcAft>
                <a:spcPts val="1200"/>
              </a:spcAft>
              <a:buFont typeface="Arial" panose="020B0604020202020204" pitchFamily="34" charset="0"/>
              <a:buChar char="•"/>
              <a:defRPr/>
            </a:pPr>
            <a:r>
              <a:rPr lang="en-US" dirty="0">
                <a:latin typeface="Open Sans" panose="020B0606030504020204" pitchFamily="34" charset="0"/>
                <a:ea typeface="Open Sans" panose="020B0606030504020204" pitchFamily="34" charset="0"/>
                <a:cs typeface="Open Sans" panose="020B0606030504020204" pitchFamily="34" charset="0"/>
              </a:rPr>
              <a:t>One platform</a:t>
            </a:r>
          </a:p>
          <a:p>
            <a:pPr marL="285750" indent="-285750">
              <a:spcAft>
                <a:spcPts val="1200"/>
              </a:spcAft>
              <a:buFont typeface="Arial" panose="020B0604020202020204" pitchFamily="34" charset="0"/>
              <a:buChar char="•"/>
              <a:defRPr/>
            </a:pPr>
            <a:r>
              <a:rPr lang="en-US" dirty="0">
                <a:latin typeface="Open Sans" panose="020B0606030504020204" pitchFamily="34" charset="0"/>
                <a:ea typeface="Open Sans" panose="020B0606030504020204" pitchFamily="34" charset="0"/>
                <a:cs typeface="Open Sans" panose="020B0606030504020204" pitchFamily="34" charset="0"/>
              </a:rPr>
              <a:t>All of the ServiceNow applications are built on a unified enterprise cloud platform</a:t>
            </a:r>
          </a:p>
          <a:p>
            <a:pPr marL="285750" indent="-285750">
              <a:spcAft>
                <a:spcPts val="1200"/>
              </a:spcAft>
              <a:buFont typeface="Arial" panose="020B0604020202020204" pitchFamily="34" charset="0"/>
              <a:buChar char="•"/>
              <a:defRPr/>
            </a:pPr>
            <a:r>
              <a:rPr lang="en-US" dirty="0">
                <a:latin typeface="Open Sans" panose="020B0606030504020204" pitchFamily="34" charset="0"/>
                <a:ea typeface="Open Sans" panose="020B0606030504020204" pitchFamily="34" charset="0"/>
                <a:cs typeface="Open Sans" panose="020B0606030504020204" pitchFamily="34" charset="0"/>
              </a:rPr>
              <a:t>Quicker time to value, lower costs- SN apps deliver value without the costs of creating and maintaining integrations</a:t>
            </a:r>
          </a:p>
          <a:p>
            <a:pPr marL="285750" indent="-285750">
              <a:spcAft>
                <a:spcPts val="1200"/>
              </a:spcAft>
              <a:buFont typeface="Arial" panose="020B0604020202020204" pitchFamily="34" charset="0"/>
              <a:buChar char="•"/>
              <a:defRPr/>
            </a:pPr>
            <a:r>
              <a:rPr lang="en-US" dirty="0">
                <a:latin typeface="Open Sans" panose="020B0606030504020204" pitchFamily="34" charset="0"/>
                <a:ea typeface="Open Sans" panose="020B0606030504020204" pitchFamily="34" charset="0"/>
                <a:cs typeface="Open Sans" panose="020B0606030504020204" pitchFamily="34" charset="0"/>
              </a:rPr>
              <a:t>Provide a one pane of glass approach- remove silos </a:t>
            </a:r>
          </a:p>
          <a:p>
            <a:endParaRPr lang="en-US" dirty="0"/>
          </a:p>
        </p:txBody>
      </p:sp>
      <p:sp>
        <p:nvSpPr>
          <p:cNvPr id="4" name="Footer Placeholder 3"/>
          <p:cNvSpPr>
            <a:spLocks noGrp="1"/>
          </p:cNvSpPr>
          <p:nvPr>
            <p:ph type="ftr" sz="quarter" idx="10"/>
          </p:nvPr>
        </p:nvSpPr>
        <p:spPr/>
        <p:txBody>
          <a:bodyPr/>
          <a:lstStyle/>
          <a:p>
            <a:pPr marL="0" marR="0" lvl="0" indent="0" algn="l" defTabSz="45704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515151"/>
                </a:solidFill>
                <a:effectLst/>
                <a:uLnTx/>
                <a:uFillTx/>
                <a:latin typeface="Calibri"/>
                <a:ea typeface="+mn-ea"/>
                <a:cs typeface="+mn-cs"/>
              </a:rPr>
              <a:t>Confidential</a:t>
            </a:r>
          </a:p>
        </p:txBody>
      </p:sp>
      <p:sp>
        <p:nvSpPr>
          <p:cNvPr id="5" name="Slide Number Placeholder 4"/>
          <p:cNvSpPr>
            <a:spLocks noGrp="1"/>
          </p:cNvSpPr>
          <p:nvPr>
            <p:ph type="sldNum" sz="quarter" idx="11"/>
          </p:nvPr>
        </p:nvSpPr>
        <p:spPr/>
        <p:txBody>
          <a:bodyPr/>
          <a:lstStyle/>
          <a:p>
            <a:pPr marL="0" marR="0" lvl="0" indent="0" algn="r" defTabSz="457040" rtl="0" eaLnBrk="1" fontAlgn="auto" latinLnBrk="0" hangingPunct="1">
              <a:lnSpc>
                <a:spcPct val="100000"/>
              </a:lnSpc>
              <a:spcBef>
                <a:spcPts val="0"/>
              </a:spcBef>
              <a:spcAft>
                <a:spcPts val="0"/>
              </a:spcAft>
              <a:buClrTx/>
              <a:buSzTx/>
              <a:buFontTx/>
              <a:buNone/>
              <a:tabLst/>
              <a:defRPr/>
            </a:pPr>
            <a:fld id="{1265588E-41EE-4E3D-9D94-8B2F329F5A22}" type="slidenum">
              <a:rPr kumimoji="0" lang="en-US" sz="1200" b="0" i="0" u="none" strike="noStrike" kern="1200" cap="none" spc="0" normalizeH="0" baseline="0" noProof="0" smtClean="0">
                <a:ln>
                  <a:noFill/>
                </a:ln>
                <a:solidFill>
                  <a:srgbClr val="515151"/>
                </a:solidFill>
                <a:effectLst/>
                <a:uLnTx/>
                <a:uFillTx/>
                <a:latin typeface="Calibri"/>
                <a:ea typeface="+mn-ea"/>
                <a:cs typeface="+mn-cs"/>
              </a:rPr>
              <a:pPr marL="0" marR="0" lvl="0" indent="0" algn="r" defTabSz="457040" rtl="0" eaLnBrk="1" fontAlgn="auto" latinLnBrk="0" hangingPunct="1">
                <a:lnSpc>
                  <a:spcPct val="100000"/>
                </a:lnSpc>
                <a:spcBef>
                  <a:spcPts val="0"/>
                </a:spcBef>
                <a:spcAft>
                  <a:spcPts val="0"/>
                </a:spcAft>
                <a:buClrTx/>
                <a:buSzTx/>
                <a:buFontTx/>
                <a:buNone/>
                <a:tabLst/>
                <a:defRPr/>
              </a:pPr>
              <a:t>94</a:t>
            </a:fld>
            <a:endParaRPr kumimoji="0" lang="en-US" sz="1200" b="0" i="0" u="none" strike="noStrike" kern="1200" cap="none" spc="0" normalizeH="0" baseline="0" noProof="0" dirty="0">
              <a:ln>
                <a:noFill/>
              </a:ln>
              <a:solidFill>
                <a:srgbClr val="515151"/>
              </a:solidFill>
              <a:effectLst/>
              <a:uLnTx/>
              <a:uFillTx/>
              <a:latin typeface="Calibri"/>
              <a:ea typeface="+mn-ea"/>
              <a:cs typeface="+mn-cs"/>
            </a:endParaRPr>
          </a:p>
        </p:txBody>
      </p:sp>
    </p:spTree>
    <p:extLst>
      <p:ext uri="{BB962C8B-B14F-4D97-AF65-F5344CB8AC3E}">
        <p14:creationId xmlns:p14="http://schemas.microsoft.com/office/powerpoint/2010/main" val="1197864062"/>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Adan</a:t>
            </a:r>
          </a:p>
          <a:p>
            <a:endParaRPr lang="en-US" dirty="0"/>
          </a:p>
          <a:p>
            <a:r>
              <a:rPr lang="en-US" dirty="0"/>
              <a:t>Understanding what products and solutions DOC owns. </a:t>
            </a:r>
          </a:p>
          <a:p>
            <a:r>
              <a:rPr lang="en-US" dirty="0"/>
              <a:t>4 – IT Business Management is now called Strategic Portoflio Management via the San Diego release.</a:t>
            </a:r>
          </a:p>
        </p:txBody>
      </p:sp>
      <p:sp>
        <p:nvSpPr>
          <p:cNvPr id="4" name="Slide Number Placeholder 3"/>
          <p:cNvSpPr>
            <a:spLocks noGrp="1"/>
          </p:cNvSpPr>
          <p:nvPr>
            <p:ph type="sldNum" sz="quarter" idx="5"/>
          </p:nvPr>
        </p:nvSpPr>
        <p:spPr/>
        <p:txBody>
          <a:bodyPr/>
          <a:lstStyle/>
          <a:p>
            <a:fld id="{CA2901DC-A5FA-4FDD-A826-71D5DE682341}" type="slidenum">
              <a:rPr lang="en-US" smtClean="0"/>
              <a:t>95</a:t>
            </a:fld>
            <a:endParaRPr lang="en-US" dirty="0"/>
          </a:p>
        </p:txBody>
      </p:sp>
    </p:spTree>
    <p:extLst>
      <p:ext uri="{BB962C8B-B14F-4D97-AF65-F5344CB8AC3E}">
        <p14:creationId xmlns:p14="http://schemas.microsoft.com/office/powerpoint/2010/main" val="832402771"/>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Adan</a:t>
            </a:r>
          </a:p>
        </p:txBody>
      </p:sp>
      <p:sp>
        <p:nvSpPr>
          <p:cNvPr id="4" name="Slide Number Placeholder 3"/>
          <p:cNvSpPr>
            <a:spLocks noGrp="1"/>
          </p:cNvSpPr>
          <p:nvPr>
            <p:ph type="sldNum" sz="quarter" idx="5"/>
          </p:nvPr>
        </p:nvSpPr>
        <p:spPr/>
        <p:txBody>
          <a:bodyPr/>
          <a:lstStyle/>
          <a:p>
            <a:fld id="{CA2901DC-A5FA-4FDD-A826-71D5DE682341}" type="slidenum">
              <a:rPr lang="en-US" smtClean="0"/>
              <a:t>96</a:t>
            </a:fld>
            <a:endParaRPr lang="en-US" dirty="0"/>
          </a:p>
        </p:txBody>
      </p:sp>
    </p:spTree>
    <p:extLst>
      <p:ext uri="{BB962C8B-B14F-4D97-AF65-F5344CB8AC3E}">
        <p14:creationId xmlns:p14="http://schemas.microsoft.com/office/powerpoint/2010/main" val="2229327526"/>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Incident Management: </a:t>
            </a:r>
            <a:r>
              <a:rPr lang="en-US" b="1" i="0" dirty="0">
                <a:solidFill>
                  <a:srgbClr val="202124"/>
                </a:solidFill>
                <a:effectLst/>
                <a:latin typeface="Roboto" panose="02000000000000000000" pitchFamily="2" charset="0"/>
              </a:rPr>
              <a:t>the practice of minimizing the negative impact of incidents by restoring normal service operation as quickly as possible</a:t>
            </a:r>
            <a:r>
              <a:rPr lang="en-US" b="0" i="0" dirty="0">
                <a:solidFill>
                  <a:srgbClr val="202124"/>
                </a:solidFill>
                <a:effectLst/>
                <a:latin typeface="Roboto" panose="02000000000000000000" pitchFamily="2" charset="0"/>
              </a:rPr>
              <a:t>.</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E1771B5-FCA7-42AC-A3A6-69413AEEA96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01894031"/>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Adam</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A2901DC-A5FA-4FDD-A826-71D5DE68234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20056231"/>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Shirley</a:t>
            </a:r>
          </a:p>
        </p:txBody>
      </p:sp>
      <p:sp>
        <p:nvSpPr>
          <p:cNvPr id="4" name="Slide Number Placeholder 3"/>
          <p:cNvSpPr>
            <a:spLocks noGrp="1"/>
          </p:cNvSpPr>
          <p:nvPr>
            <p:ph type="sldNum" sz="quarter" idx="5"/>
          </p:nvPr>
        </p:nvSpPr>
        <p:spPr/>
        <p:txBody>
          <a:bodyPr/>
          <a:lstStyle/>
          <a:p>
            <a:fld id="{CA2901DC-A5FA-4FDD-A826-71D5DE682341}" type="slidenum">
              <a:rPr lang="en-US" smtClean="0"/>
              <a:t>106</a:t>
            </a:fld>
            <a:endParaRPr lang="en-US" dirty="0"/>
          </a:p>
        </p:txBody>
      </p:sp>
    </p:spTree>
    <p:extLst>
      <p:ext uri="{BB962C8B-B14F-4D97-AF65-F5344CB8AC3E}">
        <p14:creationId xmlns:p14="http://schemas.microsoft.com/office/powerpoint/2010/main" val="2682774059"/>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A2901DC-A5FA-4FDD-A826-71D5DE682341}" type="slidenum">
              <a:rPr lang="en-US" smtClean="0"/>
              <a:t>108</a:t>
            </a:fld>
            <a:endParaRPr lang="en-US" dirty="0"/>
          </a:p>
        </p:txBody>
      </p:sp>
    </p:spTree>
    <p:extLst>
      <p:ext uri="{BB962C8B-B14F-4D97-AF65-F5344CB8AC3E}">
        <p14:creationId xmlns:p14="http://schemas.microsoft.com/office/powerpoint/2010/main" val="1483100318"/>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A2901DC-A5FA-4FDD-A826-71D5DE682341}" type="slidenum">
              <a:rPr lang="en-US" smtClean="0"/>
              <a:t>109</a:t>
            </a:fld>
            <a:endParaRPr lang="en-US" dirty="0"/>
          </a:p>
        </p:txBody>
      </p:sp>
    </p:spTree>
    <p:extLst>
      <p:ext uri="{BB962C8B-B14F-4D97-AF65-F5344CB8AC3E}">
        <p14:creationId xmlns:p14="http://schemas.microsoft.com/office/powerpoint/2010/main" val="137366941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jpeg"/><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7.jpeg"/><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2"/>
          <p:cNvSpPr>
            <a:spLocks noChangeArrowheads="1"/>
          </p:cNvSpPr>
          <p:nvPr/>
        </p:nvSpPr>
        <p:spPr bwMode="gray">
          <a:xfrm>
            <a:off x="781051" y="774700"/>
            <a:ext cx="10629900" cy="4795838"/>
          </a:xfrm>
          <a:prstGeom prst="rect">
            <a:avLst/>
          </a:prstGeom>
          <a:solidFill>
            <a:schemeClr val="bg1"/>
          </a:solidFill>
          <a:ln w="12700" algn="ctr">
            <a:solidFill>
              <a:schemeClr val="accent1"/>
            </a:solidFill>
            <a:miter lim="800000"/>
            <a:headEnd/>
            <a:tailEnd/>
          </a:ln>
        </p:spPr>
        <p:txBody>
          <a:bodyPr lIns="90000" tIns="90000" rIns="90000" bIns="90000" anchor="ctr"/>
          <a:lstStyle>
            <a:lvl1pPr marL="119063" indent="-119063">
              <a:defRPr sz="1100">
                <a:solidFill>
                  <a:schemeClr val="tx1"/>
                </a:solidFill>
                <a:latin typeface="Arial" charset="0"/>
              </a:defRPr>
            </a:lvl1pPr>
            <a:lvl2pPr marL="742950" indent="-285750">
              <a:defRPr sz="1100">
                <a:solidFill>
                  <a:schemeClr val="tx1"/>
                </a:solidFill>
                <a:latin typeface="Arial" charset="0"/>
              </a:defRPr>
            </a:lvl2pPr>
            <a:lvl3pPr marL="1143000" indent="-228600">
              <a:defRPr sz="1100">
                <a:solidFill>
                  <a:schemeClr val="tx1"/>
                </a:solidFill>
                <a:latin typeface="Arial" charset="0"/>
              </a:defRPr>
            </a:lvl3pPr>
            <a:lvl4pPr marL="1600200" indent="-228600">
              <a:defRPr sz="1100">
                <a:solidFill>
                  <a:schemeClr val="tx1"/>
                </a:solidFill>
                <a:latin typeface="Arial" charset="0"/>
              </a:defRPr>
            </a:lvl4pPr>
            <a:lvl5pPr marL="2057400" indent="-228600">
              <a:defRPr sz="1100">
                <a:solidFill>
                  <a:schemeClr val="tx1"/>
                </a:solidFill>
                <a:latin typeface="Arial" charset="0"/>
              </a:defRPr>
            </a:lvl5pPr>
            <a:lvl6pPr marL="2514600" indent="-228600" algn="ctr" eaLnBrk="0" fontAlgn="base" hangingPunct="0">
              <a:lnSpc>
                <a:spcPct val="106000"/>
              </a:lnSpc>
              <a:spcBef>
                <a:spcPct val="0"/>
              </a:spcBef>
              <a:spcAft>
                <a:spcPct val="0"/>
              </a:spcAft>
              <a:defRPr sz="1100">
                <a:solidFill>
                  <a:schemeClr val="tx1"/>
                </a:solidFill>
                <a:latin typeface="Arial" charset="0"/>
              </a:defRPr>
            </a:lvl6pPr>
            <a:lvl7pPr marL="2971800" indent="-228600" algn="ctr" eaLnBrk="0" fontAlgn="base" hangingPunct="0">
              <a:lnSpc>
                <a:spcPct val="106000"/>
              </a:lnSpc>
              <a:spcBef>
                <a:spcPct val="0"/>
              </a:spcBef>
              <a:spcAft>
                <a:spcPct val="0"/>
              </a:spcAft>
              <a:defRPr sz="1100">
                <a:solidFill>
                  <a:schemeClr val="tx1"/>
                </a:solidFill>
                <a:latin typeface="Arial" charset="0"/>
              </a:defRPr>
            </a:lvl7pPr>
            <a:lvl8pPr marL="3429000" indent="-228600" algn="ctr" eaLnBrk="0" fontAlgn="base" hangingPunct="0">
              <a:lnSpc>
                <a:spcPct val="106000"/>
              </a:lnSpc>
              <a:spcBef>
                <a:spcPct val="0"/>
              </a:spcBef>
              <a:spcAft>
                <a:spcPct val="0"/>
              </a:spcAft>
              <a:defRPr sz="1100">
                <a:solidFill>
                  <a:schemeClr val="tx1"/>
                </a:solidFill>
                <a:latin typeface="Arial" charset="0"/>
              </a:defRPr>
            </a:lvl8pPr>
            <a:lvl9pPr marL="3886200" indent="-228600" algn="ctr" eaLnBrk="0" fontAlgn="base" hangingPunct="0">
              <a:lnSpc>
                <a:spcPct val="106000"/>
              </a:lnSpc>
              <a:spcBef>
                <a:spcPct val="0"/>
              </a:spcBef>
              <a:spcAft>
                <a:spcPct val="0"/>
              </a:spcAft>
              <a:defRPr sz="1100">
                <a:solidFill>
                  <a:schemeClr val="tx1"/>
                </a:solidFill>
                <a:latin typeface="Arial" charset="0"/>
              </a:defRPr>
            </a:lvl9pPr>
          </a:lstStyle>
          <a:p>
            <a:pPr eaLnBrk="0" fontAlgn="base" hangingPunct="0">
              <a:spcBef>
                <a:spcPct val="50000"/>
              </a:spcBef>
              <a:spcAft>
                <a:spcPct val="0"/>
              </a:spcAft>
            </a:pPr>
            <a:endParaRPr lang="en-US" altLang="en-US" sz="1100" b="1" dirty="0">
              <a:solidFill>
                <a:srgbClr val="000000"/>
              </a:solidFill>
            </a:endParaRPr>
          </a:p>
        </p:txBody>
      </p:sp>
      <p:sp>
        <p:nvSpPr>
          <p:cNvPr id="4016132" name="Rectangle 4"/>
          <p:cNvSpPr>
            <a:spLocks noGrp="1" noChangeArrowheads="1"/>
          </p:cNvSpPr>
          <p:nvPr>
            <p:ph type="ctrTitle"/>
          </p:nvPr>
        </p:nvSpPr>
        <p:spPr>
          <a:xfrm>
            <a:off x="1189567" y="2866441"/>
            <a:ext cx="8775700" cy="264111"/>
          </a:xfrm>
        </p:spPr>
        <p:txBody>
          <a:bodyPr/>
          <a:lstStyle>
            <a:lvl1pPr>
              <a:lnSpc>
                <a:spcPts val="2200"/>
              </a:lnSpc>
              <a:spcBef>
                <a:spcPct val="100000"/>
              </a:spcBef>
              <a:buClr>
                <a:schemeClr val="tx2"/>
              </a:buClr>
              <a:buSzPct val="85000"/>
              <a:buFont typeface="Wingdings" pitchFamily="2" charset="2"/>
              <a:buNone/>
              <a:defRPr sz="1800"/>
            </a:lvl1pPr>
          </a:lstStyle>
          <a:p>
            <a:r>
              <a:rPr lang="en-US"/>
              <a:t>Click to edit Master title style</a:t>
            </a:r>
          </a:p>
        </p:txBody>
      </p:sp>
      <p:sp>
        <p:nvSpPr>
          <p:cNvPr id="4016133" name="Rectangle 5"/>
          <p:cNvSpPr>
            <a:spLocks noGrp="1" noChangeArrowheads="1"/>
          </p:cNvSpPr>
          <p:nvPr>
            <p:ph type="subTitle" idx="1"/>
          </p:nvPr>
        </p:nvSpPr>
        <p:spPr>
          <a:xfrm>
            <a:off x="1189567" y="3402013"/>
            <a:ext cx="8775700" cy="438150"/>
          </a:xfrm>
        </p:spPr>
        <p:txBody>
          <a:bodyPr/>
          <a:lstStyle>
            <a:lvl1pPr>
              <a:lnSpc>
                <a:spcPts val="1600"/>
              </a:lnSpc>
              <a:spcBef>
                <a:spcPct val="15000"/>
              </a:spcBef>
              <a:buClrTx/>
              <a:defRPr sz="1400" b="1"/>
            </a:lvl1pPr>
          </a:lstStyle>
          <a:p>
            <a:r>
              <a:rPr lang="en-US"/>
              <a:t>Click to edit Master subtitle style</a:t>
            </a:r>
          </a:p>
        </p:txBody>
      </p:sp>
      <p:pic>
        <p:nvPicPr>
          <p:cNvPr id="7" name="Picture 1" descr="Department of Commerce Logo"/>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9875520" y="4230094"/>
            <a:ext cx="1310070" cy="12039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16698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Speaker Intro">
    <p:spTree>
      <p:nvGrpSpPr>
        <p:cNvPr id="1" name=""/>
        <p:cNvGrpSpPr/>
        <p:nvPr/>
      </p:nvGrpSpPr>
      <p:grpSpPr>
        <a:xfrm>
          <a:off x="0" y="0"/>
          <a:ext cx="0" cy="0"/>
          <a:chOff x="0" y="0"/>
          <a:chExt cx="0" cy="0"/>
        </a:xfrm>
      </p:grpSpPr>
      <p:sp>
        <p:nvSpPr>
          <p:cNvPr id="29" name="Picture Placeholder 28">
            <a:extLst>
              <a:ext uri="{FF2B5EF4-FFF2-40B4-BE49-F238E27FC236}">
                <a16:creationId xmlns:a16="http://schemas.microsoft.com/office/drawing/2014/main" id="{EE4EDAD0-0380-4AB8-9844-156B9F5E95D8}"/>
              </a:ext>
            </a:extLst>
          </p:cNvPr>
          <p:cNvSpPr>
            <a:spLocks noGrp="1"/>
          </p:cNvSpPr>
          <p:nvPr>
            <p:ph type="pic" sz="quarter" idx="21" hasCustomPrompt="1"/>
          </p:nvPr>
        </p:nvSpPr>
        <p:spPr bwMode="invGray">
          <a:xfrm>
            <a:off x="546242" y="1755774"/>
            <a:ext cx="1292563" cy="1292226"/>
          </a:xfrm>
          <a:custGeom>
            <a:avLst/>
            <a:gdLst>
              <a:gd name="connsiteX0" fmla="*/ 85476 w 1280160"/>
              <a:gd name="connsiteY0" fmla="*/ 0 h 1280160"/>
              <a:gd name="connsiteX1" fmla="*/ 1194684 w 1280160"/>
              <a:gd name="connsiteY1" fmla="*/ 0 h 1280160"/>
              <a:gd name="connsiteX2" fmla="*/ 1280160 w 1280160"/>
              <a:gd name="connsiteY2" fmla="*/ 85476 h 1280160"/>
              <a:gd name="connsiteX3" fmla="*/ 1280160 w 1280160"/>
              <a:gd name="connsiteY3" fmla="*/ 1194684 h 1280160"/>
              <a:gd name="connsiteX4" fmla="*/ 1194684 w 1280160"/>
              <a:gd name="connsiteY4" fmla="*/ 1280160 h 1280160"/>
              <a:gd name="connsiteX5" fmla="*/ 85476 w 1280160"/>
              <a:gd name="connsiteY5" fmla="*/ 1280160 h 1280160"/>
              <a:gd name="connsiteX6" fmla="*/ 0 w 1280160"/>
              <a:gd name="connsiteY6" fmla="*/ 1194684 h 1280160"/>
              <a:gd name="connsiteX7" fmla="*/ 0 w 1280160"/>
              <a:gd name="connsiteY7" fmla="*/ 85476 h 1280160"/>
              <a:gd name="connsiteX8" fmla="*/ 85476 w 1280160"/>
              <a:gd name="connsiteY8" fmla="*/ 0 h 1280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0160" h="1280160">
                <a:moveTo>
                  <a:pt x="85476" y="0"/>
                </a:moveTo>
                <a:lnTo>
                  <a:pt x="1194684" y="0"/>
                </a:lnTo>
                <a:cubicBezTo>
                  <a:pt x="1241891" y="0"/>
                  <a:pt x="1280160" y="38269"/>
                  <a:pt x="1280160" y="85476"/>
                </a:cubicBezTo>
                <a:lnTo>
                  <a:pt x="1280160" y="1194684"/>
                </a:lnTo>
                <a:cubicBezTo>
                  <a:pt x="1280160" y="1241891"/>
                  <a:pt x="1241891" y="1280160"/>
                  <a:pt x="1194684" y="1280160"/>
                </a:cubicBezTo>
                <a:lnTo>
                  <a:pt x="85476" y="1280160"/>
                </a:lnTo>
                <a:cubicBezTo>
                  <a:pt x="38269" y="1280160"/>
                  <a:pt x="0" y="1241891"/>
                  <a:pt x="0" y="1194684"/>
                </a:cubicBezTo>
                <a:lnTo>
                  <a:pt x="0" y="85476"/>
                </a:lnTo>
                <a:cubicBezTo>
                  <a:pt x="0" y="38269"/>
                  <a:pt x="38269" y="0"/>
                  <a:pt x="85476" y="0"/>
                </a:cubicBezTo>
                <a:close/>
              </a:path>
            </a:pathLst>
          </a:custGeom>
          <a:solidFill>
            <a:srgbClr val="1A5D68"/>
          </a:solidFill>
        </p:spPr>
        <p:txBody>
          <a:bodyPr wrap="square" anchor="ctr" anchorCtr="0">
            <a:noAutofit/>
          </a:bodyPr>
          <a:lstStyle>
            <a:lvl1pPr>
              <a:defRPr sz="1100"/>
            </a:lvl1pPr>
          </a:lstStyle>
          <a:p>
            <a:r>
              <a:rPr lang="en-US" dirty="0"/>
              <a:t>Place headshot</a:t>
            </a:r>
          </a:p>
        </p:txBody>
      </p:sp>
      <p:sp>
        <p:nvSpPr>
          <p:cNvPr id="2" name="Title 1"/>
          <p:cNvSpPr>
            <a:spLocks noGrp="1"/>
          </p:cNvSpPr>
          <p:nvPr>
            <p:ph type="title"/>
          </p:nvPr>
        </p:nvSpPr>
        <p:spPr bwMode="invGray">
          <a:xfrm>
            <a:off x="450528" y="310896"/>
            <a:ext cx="11195171" cy="1197864"/>
          </a:xfrm>
          <a:prstGeom prst="rect">
            <a:avLst/>
          </a:prstGeom>
        </p:spPr>
        <p:txBody>
          <a:bodyPr vert="horz" lIns="91440" tIns="45720" rIns="91440" bIns="45720" rtlCol="0" anchor="t" anchorCtr="0">
            <a:noAutofit/>
          </a:bodyPr>
          <a:lstStyle>
            <a:lvl1pPr>
              <a:defRPr lang="en-US" dirty="0"/>
            </a:lvl1pPr>
          </a:lstStyle>
          <a:p>
            <a:pPr lvl="0"/>
            <a:r>
              <a:rPr lang="en-US"/>
              <a:t>Click to edit Master title style</a:t>
            </a:r>
          </a:p>
        </p:txBody>
      </p:sp>
      <p:sp>
        <p:nvSpPr>
          <p:cNvPr id="6" name="Content Placeholder 5"/>
          <p:cNvSpPr>
            <a:spLocks noGrp="1"/>
          </p:cNvSpPr>
          <p:nvPr>
            <p:ph sz="quarter" idx="10" hasCustomPrompt="1"/>
          </p:nvPr>
        </p:nvSpPr>
        <p:spPr bwMode="invGray">
          <a:xfrm>
            <a:off x="459679" y="3479246"/>
            <a:ext cx="4159560" cy="2627900"/>
          </a:xfrm>
        </p:spPr>
        <p:txBody>
          <a:bodyPr/>
          <a:lstStyle>
            <a:lvl1pPr marL="0" indent="0">
              <a:lnSpc>
                <a:spcPct val="100000"/>
              </a:lnSpc>
              <a:spcBef>
                <a:spcPts val="1200"/>
              </a:spcBef>
              <a:buNone/>
              <a:defRPr sz="1400">
                <a:solidFill>
                  <a:schemeClr val="bg2"/>
                </a:solidFill>
              </a:defRPr>
            </a:lvl1pPr>
            <a:lvl2pPr>
              <a:buNone/>
              <a:defRPr sz="1400">
                <a:solidFill>
                  <a:schemeClr val="bg2"/>
                </a:solidFill>
              </a:defRPr>
            </a:lvl2pPr>
          </a:lstStyle>
          <a:p>
            <a:pPr lvl="0"/>
            <a:r>
              <a:rPr lang="en-US"/>
              <a:t>Click to edit master text styles</a:t>
            </a:r>
          </a:p>
        </p:txBody>
      </p:sp>
      <p:sp>
        <p:nvSpPr>
          <p:cNvPr id="7" name="Content Placeholder 5"/>
          <p:cNvSpPr>
            <a:spLocks noGrp="1"/>
          </p:cNvSpPr>
          <p:nvPr>
            <p:ph sz="quarter" idx="11" hasCustomPrompt="1"/>
          </p:nvPr>
        </p:nvSpPr>
        <p:spPr bwMode="invGray">
          <a:xfrm>
            <a:off x="5368482" y="3479246"/>
            <a:ext cx="4602536" cy="2627900"/>
          </a:xfrm>
        </p:spPr>
        <p:txBody>
          <a:bodyPr/>
          <a:lstStyle>
            <a:lvl1pPr marL="0" indent="0">
              <a:lnSpc>
                <a:spcPct val="100000"/>
              </a:lnSpc>
              <a:spcBef>
                <a:spcPts val="1200"/>
              </a:spcBef>
              <a:buNone/>
              <a:defRPr sz="1400">
                <a:solidFill>
                  <a:schemeClr val="bg2"/>
                </a:solidFill>
              </a:defRPr>
            </a:lvl1pPr>
            <a:lvl2pPr>
              <a:buNone/>
              <a:defRPr sz="1400">
                <a:solidFill>
                  <a:schemeClr val="bg2"/>
                </a:solidFill>
              </a:defRPr>
            </a:lvl2pPr>
          </a:lstStyle>
          <a:p>
            <a:pPr lvl="0"/>
            <a:r>
              <a:rPr lang="en-US"/>
              <a:t>Click to edit master text styles</a:t>
            </a:r>
          </a:p>
        </p:txBody>
      </p:sp>
      <p:sp>
        <p:nvSpPr>
          <p:cNvPr id="27" name="Picture Placeholder 26">
            <a:extLst>
              <a:ext uri="{FF2B5EF4-FFF2-40B4-BE49-F238E27FC236}">
                <a16:creationId xmlns:a16="http://schemas.microsoft.com/office/drawing/2014/main" id="{3E8E0FF5-4F9E-DC49-A0F7-432C85EC7B77}"/>
              </a:ext>
            </a:extLst>
          </p:cNvPr>
          <p:cNvSpPr>
            <a:spLocks noGrp="1"/>
          </p:cNvSpPr>
          <p:nvPr>
            <p:ph type="pic" sz="quarter" idx="14" hasCustomPrompt="1"/>
          </p:nvPr>
        </p:nvSpPr>
        <p:spPr bwMode="invGray">
          <a:xfrm>
            <a:off x="2166293" y="1755774"/>
            <a:ext cx="1632477" cy="1280160"/>
          </a:xfrm>
        </p:spPr>
        <p:txBody>
          <a:bodyPr anchor="ctr"/>
          <a:lstStyle>
            <a:lvl1pPr algn="ctr">
              <a:buNone/>
              <a:defRPr sz="1200"/>
            </a:lvl1pPr>
          </a:lstStyle>
          <a:p>
            <a:r>
              <a:rPr lang="en-US" dirty="0"/>
              <a:t>Place logo</a:t>
            </a:r>
          </a:p>
        </p:txBody>
      </p:sp>
      <p:cxnSp>
        <p:nvCxnSpPr>
          <p:cNvPr id="14" name="Straight Connector 13">
            <a:extLst>
              <a:ext uri="{FF2B5EF4-FFF2-40B4-BE49-F238E27FC236}">
                <a16:creationId xmlns:a16="http://schemas.microsoft.com/office/drawing/2014/main" id="{E5822000-2F5A-4E09-9F05-746BEFAFEDE5}"/>
              </a:ext>
            </a:extLst>
          </p:cNvPr>
          <p:cNvCxnSpPr>
            <a:cxnSpLocks/>
          </p:cNvCxnSpPr>
          <p:nvPr userDrawn="1"/>
        </p:nvCxnSpPr>
        <p:spPr bwMode="invGray">
          <a:xfrm>
            <a:off x="5054893" y="3565525"/>
            <a:ext cx="0" cy="259643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65831380"/>
      </p:ext>
    </p:extLst>
  </p:cSld>
  <p:clrMapOvr>
    <a:masterClrMapping/>
  </p:clrMapOvr>
  <p:transition>
    <p:fade/>
  </p:transition>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34"/>
        <p:cNvGrpSpPr/>
        <p:nvPr/>
      </p:nvGrpSpPr>
      <p:grpSpPr>
        <a:xfrm>
          <a:off x="0" y="0"/>
          <a:ext cx="0" cy="0"/>
          <a:chOff x="0" y="0"/>
          <a:chExt cx="0" cy="0"/>
        </a:xfrm>
      </p:grpSpPr>
      <p:sp>
        <p:nvSpPr>
          <p:cNvPr id="35" name="Google Shape;35;p6"/>
          <p:cNvSpPr txBox="1">
            <a:spLocks noGrp="1"/>
          </p:cNvSpPr>
          <p:nvPr>
            <p:ph type="title"/>
          </p:nvPr>
        </p:nvSpPr>
        <p:spPr>
          <a:xfrm>
            <a:off x="415600" y="285533"/>
            <a:ext cx="11360800" cy="763600"/>
          </a:xfrm>
          <a:prstGeom prst="rect">
            <a:avLst/>
          </a:prstGeom>
        </p:spPr>
        <p:txBody>
          <a:bodyPr spcFirstLastPara="1" wrap="square" lIns="91425" tIns="91425" rIns="91425" bIns="91425" anchor="t" anchorCtr="0">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
        <p:nvSpPr>
          <p:cNvPr id="36" name="Google Shape;36;p6"/>
          <p:cNvSpPr txBox="1">
            <a:spLocks noGrp="1"/>
          </p:cNvSpPr>
          <p:nvPr>
            <p:ph type="body" idx="1"/>
          </p:nvPr>
        </p:nvSpPr>
        <p:spPr>
          <a:xfrm>
            <a:off x="415600" y="1414917"/>
            <a:ext cx="11360800" cy="4555200"/>
          </a:xfrm>
          <a:prstGeom prst="rect">
            <a:avLst/>
          </a:prstGeom>
        </p:spPr>
        <p:txBody>
          <a:bodyPr spcFirstLastPara="1" wrap="square" lIns="91425" tIns="91425" rIns="91425" bIns="91425" anchor="t" anchorCtr="0">
            <a:noAutofit/>
          </a:bodyPr>
          <a:lstStyle>
            <a:lvl1pPr marL="609585" lvl="0" indent="-457189">
              <a:spcBef>
                <a:spcPts val="0"/>
              </a:spcBef>
              <a:spcAft>
                <a:spcPts val="0"/>
              </a:spcAft>
              <a:buSzPts val="1800"/>
              <a:buChar char="●"/>
              <a:defRPr/>
            </a:lvl1pPr>
            <a:lvl2pPr marL="1219170" lvl="1" indent="-423323">
              <a:spcBef>
                <a:spcPts val="2133"/>
              </a:spcBef>
              <a:spcAft>
                <a:spcPts val="0"/>
              </a:spcAft>
              <a:buSzPts val="1400"/>
              <a:buChar char="○"/>
              <a:defRPr/>
            </a:lvl2pPr>
            <a:lvl3pPr marL="1828754" lvl="2" indent="-423323">
              <a:spcBef>
                <a:spcPts val="2133"/>
              </a:spcBef>
              <a:spcAft>
                <a:spcPts val="0"/>
              </a:spcAft>
              <a:buSzPts val="1400"/>
              <a:buChar char="■"/>
              <a:defRPr/>
            </a:lvl3pPr>
            <a:lvl4pPr marL="2438339" lvl="3" indent="-423323">
              <a:spcBef>
                <a:spcPts val="2133"/>
              </a:spcBef>
              <a:spcAft>
                <a:spcPts val="0"/>
              </a:spcAft>
              <a:buSzPts val="1400"/>
              <a:buChar char="●"/>
              <a:defRPr/>
            </a:lvl4pPr>
            <a:lvl5pPr marL="3047924" lvl="4" indent="-423323">
              <a:spcBef>
                <a:spcPts val="2133"/>
              </a:spcBef>
              <a:spcAft>
                <a:spcPts val="0"/>
              </a:spcAft>
              <a:buSzPts val="1400"/>
              <a:buChar char="○"/>
              <a:defRPr/>
            </a:lvl5pPr>
            <a:lvl6pPr marL="3657509" lvl="5" indent="-423323">
              <a:spcBef>
                <a:spcPts val="2133"/>
              </a:spcBef>
              <a:spcAft>
                <a:spcPts val="0"/>
              </a:spcAft>
              <a:buSzPts val="1400"/>
              <a:buChar char="■"/>
              <a:defRPr/>
            </a:lvl6pPr>
            <a:lvl7pPr marL="4267093" lvl="6" indent="-423323">
              <a:spcBef>
                <a:spcPts val="2133"/>
              </a:spcBef>
              <a:spcAft>
                <a:spcPts val="0"/>
              </a:spcAft>
              <a:buSzPts val="1400"/>
              <a:buChar char="●"/>
              <a:defRPr/>
            </a:lvl7pPr>
            <a:lvl8pPr marL="4876678" lvl="7" indent="-423323">
              <a:spcBef>
                <a:spcPts val="2133"/>
              </a:spcBef>
              <a:spcAft>
                <a:spcPts val="0"/>
              </a:spcAft>
              <a:buSzPts val="1400"/>
              <a:buChar char="○"/>
              <a:defRPr/>
            </a:lvl8pPr>
            <a:lvl9pPr marL="5486263" lvl="8" indent="-423323">
              <a:spcBef>
                <a:spcPts val="2133"/>
              </a:spcBef>
              <a:spcAft>
                <a:spcPts val="2133"/>
              </a:spcAft>
              <a:buSzPts val="1400"/>
              <a:buChar char="■"/>
              <a:defRPr/>
            </a:lvl9pPr>
          </a:lstStyle>
          <a:p>
            <a:endParaRPr/>
          </a:p>
        </p:txBody>
      </p:sp>
      <p:sp>
        <p:nvSpPr>
          <p:cNvPr id="37" name="Google Shape;37;p6"/>
          <p:cNvSpPr txBox="1">
            <a:spLocks noGrp="1"/>
          </p:cNvSpPr>
          <p:nvPr>
            <p:ph type="sldNum" idx="12"/>
          </p:nvPr>
        </p:nvSpPr>
        <p:spPr>
          <a:xfrm>
            <a:off x="11320333" y="6241345"/>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algn="r"/>
            <a:fld id="{00000000-1234-1234-1234-123412341234}" type="slidenum">
              <a:rPr lang="en" smtClean="0"/>
              <a:pPr algn="r"/>
              <a:t>‹#›</a:t>
            </a:fld>
            <a:endParaRPr lang="en" dirty="0"/>
          </a:p>
        </p:txBody>
      </p:sp>
      <p:pic>
        <p:nvPicPr>
          <p:cNvPr id="38" name="Google Shape;38;p6"/>
          <p:cNvPicPr preferRelativeResize="0"/>
          <p:nvPr/>
        </p:nvPicPr>
        <p:blipFill>
          <a:blip r:embed="rId2">
            <a:alphaModFix/>
          </a:blip>
          <a:stretch>
            <a:fillRect/>
          </a:stretch>
        </p:blipFill>
        <p:spPr>
          <a:xfrm>
            <a:off x="100641" y="6329534"/>
            <a:ext cx="2415529" cy="436612"/>
          </a:xfrm>
          <a:prstGeom prst="rect">
            <a:avLst/>
          </a:prstGeom>
          <a:noFill/>
          <a:ln>
            <a:noFill/>
          </a:ln>
        </p:spPr>
      </p:pic>
    </p:spTree>
    <p:extLst>
      <p:ext uri="{BB962C8B-B14F-4D97-AF65-F5344CB8AC3E}">
        <p14:creationId xmlns:p14="http://schemas.microsoft.com/office/powerpoint/2010/main" val="177615054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2"/>
          <p:cNvSpPr>
            <a:spLocks noChangeArrowheads="1"/>
          </p:cNvSpPr>
          <p:nvPr/>
        </p:nvSpPr>
        <p:spPr bwMode="gray">
          <a:xfrm>
            <a:off x="781051" y="774700"/>
            <a:ext cx="10629900" cy="4795838"/>
          </a:xfrm>
          <a:prstGeom prst="rect">
            <a:avLst/>
          </a:prstGeom>
          <a:solidFill>
            <a:schemeClr val="bg1"/>
          </a:solidFill>
          <a:ln w="12700" algn="ctr">
            <a:solidFill>
              <a:schemeClr val="accent1"/>
            </a:solidFill>
            <a:miter lim="800000"/>
            <a:headEnd/>
            <a:tailEnd/>
          </a:ln>
        </p:spPr>
        <p:txBody>
          <a:bodyPr lIns="90000" tIns="90000" rIns="90000" bIns="90000" anchor="ctr"/>
          <a:lstStyle>
            <a:lvl1pPr marL="119063" indent="-119063">
              <a:defRPr sz="1100">
                <a:solidFill>
                  <a:schemeClr val="tx1"/>
                </a:solidFill>
                <a:latin typeface="Arial" charset="0"/>
              </a:defRPr>
            </a:lvl1pPr>
            <a:lvl2pPr marL="742950" indent="-285750">
              <a:defRPr sz="1100">
                <a:solidFill>
                  <a:schemeClr val="tx1"/>
                </a:solidFill>
                <a:latin typeface="Arial" charset="0"/>
              </a:defRPr>
            </a:lvl2pPr>
            <a:lvl3pPr marL="1143000" indent="-228600">
              <a:defRPr sz="1100">
                <a:solidFill>
                  <a:schemeClr val="tx1"/>
                </a:solidFill>
                <a:latin typeface="Arial" charset="0"/>
              </a:defRPr>
            </a:lvl3pPr>
            <a:lvl4pPr marL="1600200" indent="-228600">
              <a:defRPr sz="1100">
                <a:solidFill>
                  <a:schemeClr val="tx1"/>
                </a:solidFill>
                <a:latin typeface="Arial" charset="0"/>
              </a:defRPr>
            </a:lvl4pPr>
            <a:lvl5pPr marL="2057400" indent="-228600">
              <a:defRPr sz="1100">
                <a:solidFill>
                  <a:schemeClr val="tx1"/>
                </a:solidFill>
                <a:latin typeface="Arial" charset="0"/>
              </a:defRPr>
            </a:lvl5pPr>
            <a:lvl6pPr marL="2514600" indent="-228600" algn="ctr" eaLnBrk="0" fontAlgn="base" hangingPunct="0">
              <a:lnSpc>
                <a:spcPct val="106000"/>
              </a:lnSpc>
              <a:spcBef>
                <a:spcPct val="0"/>
              </a:spcBef>
              <a:spcAft>
                <a:spcPct val="0"/>
              </a:spcAft>
              <a:defRPr sz="1100">
                <a:solidFill>
                  <a:schemeClr val="tx1"/>
                </a:solidFill>
                <a:latin typeface="Arial" charset="0"/>
              </a:defRPr>
            </a:lvl6pPr>
            <a:lvl7pPr marL="2971800" indent="-228600" algn="ctr" eaLnBrk="0" fontAlgn="base" hangingPunct="0">
              <a:lnSpc>
                <a:spcPct val="106000"/>
              </a:lnSpc>
              <a:spcBef>
                <a:spcPct val="0"/>
              </a:spcBef>
              <a:spcAft>
                <a:spcPct val="0"/>
              </a:spcAft>
              <a:defRPr sz="1100">
                <a:solidFill>
                  <a:schemeClr val="tx1"/>
                </a:solidFill>
                <a:latin typeface="Arial" charset="0"/>
              </a:defRPr>
            </a:lvl7pPr>
            <a:lvl8pPr marL="3429000" indent="-228600" algn="ctr" eaLnBrk="0" fontAlgn="base" hangingPunct="0">
              <a:lnSpc>
                <a:spcPct val="106000"/>
              </a:lnSpc>
              <a:spcBef>
                <a:spcPct val="0"/>
              </a:spcBef>
              <a:spcAft>
                <a:spcPct val="0"/>
              </a:spcAft>
              <a:defRPr sz="1100">
                <a:solidFill>
                  <a:schemeClr val="tx1"/>
                </a:solidFill>
                <a:latin typeface="Arial" charset="0"/>
              </a:defRPr>
            </a:lvl8pPr>
            <a:lvl9pPr marL="3886200" indent="-228600" algn="ctr" eaLnBrk="0" fontAlgn="base" hangingPunct="0">
              <a:lnSpc>
                <a:spcPct val="106000"/>
              </a:lnSpc>
              <a:spcBef>
                <a:spcPct val="0"/>
              </a:spcBef>
              <a:spcAft>
                <a:spcPct val="0"/>
              </a:spcAft>
              <a:defRPr sz="1100">
                <a:solidFill>
                  <a:schemeClr val="tx1"/>
                </a:solidFill>
                <a:latin typeface="Arial" charset="0"/>
              </a:defRPr>
            </a:lvl9pPr>
          </a:lstStyle>
          <a:p>
            <a:pPr eaLnBrk="0" fontAlgn="base" hangingPunct="0">
              <a:spcBef>
                <a:spcPct val="50000"/>
              </a:spcBef>
              <a:spcAft>
                <a:spcPct val="0"/>
              </a:spcAft>
            </a:pPr>
            <a:endParaRPr lang="en-US" altLang="en-US" sz="1100" b="1" dirty="0">
              <a:solidFill>
                <a:srgbClr val="000000"/>
              </a:solidFill>
            </a:endParaRPr>
          </a:p>
        </p:txBody>
      </p:sp>
      <p:sp>
        <p:nvSpPr>
          <p:cNvPr id="4016132" name="Rectangle 4"/>
          <p:cNvSpPr>
            <a:spLocks noGrp="1" noChangeArrowheads="1"/>
          </p:cNvSpPr>
          <p:nvPr>
            <p:ph type="ctrTitle"/>
          </p:nvPr>
        </p:nvSpPr>
        <p:spPr>
          <a:xfrm>
            <a:off x="1189567" y="2848422"/>
            <a:ext cx="8775700" cy="282129"/>
          </a:xfrm>
          <a:prstGeom prst="rect">
            <a:avLst/>
          </a:prstGeom>
        </p:spPr>
        <p:txBody>
          <a:bodyPr/>
          <a:lstStyle>
            <a:lvl1pPr>
              <a:lnSpc>
                <a:spcPts val="2200"/>
              </a:lnSpc>
              <a:spcBef>
                <a:spcPct val="100000"/>
              </a:spcBef>
              <a:buClr>
                <a:schemeClr val="tx2"/>
              </a:buClr>
              <a:buSzPct val="85000"/>
              <a:buFont typeface="Wingdings" pitchFamily="2" charset="2"/>
              <a:buNone/>
              <a:defRPr sz="1800"/>
            </a:lvl1pPr>
          </a:lstStyle>
          <a:p>
            <a:r>
              <a:rPr lang="en-US"/>
              <a:t>Click to edit Master title style</a:t>
            </a:r>
          </a:p>
        </p:txBody>
      </p:sp>
      <p:sp>
        <p:nvSpPr>
          <p:cNvPr id="4016133" name="Rectangle 5"/>
          <p:cNvSpPr>
            <a:spLocks noGrp="1" noChangeArrowheads="1"/>
          </p:cNvSpPr>
          <p:nvPr>
            <p:ph type="subTitle" idx="1"/>
          </p:nvPr>
        </p:nvSpPr>
        <p:spPr>
          <a:xfrm>
            <a:off x="1189567" y="3402013"/>
            <a:ext cx="8775700" cy="438150"/>
          </a:xfrm>
        </p:spPr>
        <p:txBody>
          <a:bodyPr/>
          <a:lstStyle>
            <a:lvl1pPr>
              <a:lnSpc>
                <a:spcPts val="1600"/>
              </a:lnSpc>
              <a:spcBef>
                <a:spcPct val="15000"/>
              </a:spcBef>
              <a:buClrTx/>
              <a:defRPr sz="1400" b="1"/>
            </a:lvl1pPr>
          </a:lstStyle>
          <a:p>
            <a:r>
              <a:rPr lang="en-US"/>
              <a:t>Click to edit Master subtitle style</a:t>
            </a:r>
          </a:p>
        </p:txBody>
      </p:sp>
      <p:pic>
        <p:nvPicPr>
          <p:cNvPr id="7" name="Picture 1" descr="Department of Commerce Logo"/>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9795641" y="4256690"/>
            <a:ext cx="1359244" cy="11773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371439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41867" y="522288"/>
            <a:ext cx="11108267" cy="258762"/>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536448" y="1152525"/>
            <a:ext cx="11108267" cy="5137150"/>
          </a:xfrm>
        </p:spPr>
        <p:txBody>
          <a:bodyPr/>
          <a:lstStyle/>
          <a:p>
            <a:pPr lvl="0"/>
            <a:r>
              <a:rPr lang="en-US"/>
              <a:t>Click to edit Master text styles</a:t>
            </a:r>
          </a:p>
        </p:txBody>
      </p:sp>
    </p:spTree>
    <p:extLst>
      <p:ext uri="{BB962C8B-B14F-4D97-AF65-F5344CB8AC3E}">
        <p14:creationId xmlns:p14="http://schemas.microsoft.com/office/powerpoint/2010/main" val="8121559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41867" y="269631"/>
            <a:ext cx="11108267" cy="511419"/>
          </a:xfrm>
          <a:prstGeom prst="rect">
            <a:avLst/>
          </a:prstGeom>
        </p:spPr>
        <p:txBody>
          <a:bodyPr/>
          <a:lstStyle>
            <a:lvl1pPr>
              <a:defRPr sz="2800"/>
            </a:lvl1pPr>
          </a:lstStyle>
          <a:p>
            <a:r>
              <a:rPr lang="en-US"/>
              <a:t>Click to edit Master title style</a:t>
            </a:r>
          </a:p>
        </p:txBody>
      </p:sp>
    </p:spTree>
    <p:extLst>
      <p:ext uri="{BB962C8B-B14F-4D97-AF65-F5344CB8AC3E}">
        <p14:creationId xmlns:p14="http://schemas.microsoft.com/office/powerpoint/2010/main" val="67180780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meline w/2 text boxes">
    <p:spTree>
      <p:nvGrpSpPr>
        <p:cNvPr id="1" name=""/>
        <p:cNvGrpSpPr/>
        <p:nvPr/>
      </p:nvGrpSpPr>
      <p:grpSpPr>
        <a:xfrm>
          <a:off x="0" y="0"/>
          <a:ext cx="0" cy="0"/>
          <a:chOff x="0" y="0"/>
          <a:chExt cx="0" cy="0"/>
        </a:xfrm>
      </p:grpSpPr>
      <p:sp>
        <p:nvSpPr>
          <p:cNvPr id="2" name="Title 1"/>
          <p:cNvSpPr>
            <a:spLocks noGrp="1"/>
          </p:cNvSpPr>
          <p:nvPr>
            <p:ph type="title"/>
          </p:nvPr>
        </p:nvSpPr>
        <p:spPr>
          <a:xfrm>
            <a:off x="541867" y="522288"/>
            <a:ext cx="11108267" cy="258762"/>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541865" y="1152525"/>
            <a:ext cx="11119104" cy="493776"/>
          </a:xfrm>
        </p:spPr>
        <p:txBody>
          <a:bodyPr/>
          <a:lstStyle>
            <a:lvl1pPr>
              <a:buNone/>
              <a:defRPr/>
            </a:lvl1pPr>
          </a:lstStyle>
          <a:p>
            <a:pPr lvl="0"/>
            <a:r>
              <a:rPr lang="en-US"/>
              <a:t>Click to edit Master text styles</a:t>
            </a:r>
          </a:p>
        </p:txBody>
      </p:sp>
      <p:sp>
        <p:nvSpPr>
          <p:cNvPr id="6" name="Text Placeholder 5"/>
          <p:cNvSpPr>
            <a:spLocks noGrp="1"/>
          </p:cNvSpPr>
          <p:nvPr>
            <p:ph type="body" sz="quarter" idx="10"/>
          </p:nvPr>
        </p:nvSpPr>
        <p:spPr>
          <a:xfrm>
            <a:off x="6315456" y="4800600"/>
            <a:ext cx="5340096" cy="1490472"/>
          </a:xfrm>
        </p:spPr>
        <p:txBody>
          <a:bodyPr/>
          <a:lstStyle>
            <a:lvl1pPr>
              <a:buNone/>
              <a:defRPr/>
            </a:lvl1pPr>
          </a:lstStyle>
          <a:p>
            <a:pPr lvl="0"/>
            <a:r>
              <a:rPr lang="en-US"/>
              <a:t>Click to edit Master text styles</a:t>
            </a:r>
          </a:p>
        </p:txBody>
      </p:sp>
      <p:sp>
        <p:nvSpPr>
          <p:cNvPr id="7" name="Text Placeholder 5"/>
          <p:cNvSpPr>
            <a:spLocks noGrp="1"/>
          </p:cNvSpPr>
          <p:nvPr>
            <p:ph type="body" sz="quarter" idx="11"/>
          </p:nvPr>
        </p:nvSpPr>
        <p:spPr>
          <a:xfrm>
            <a:off x="524256" y="4800600"/>
            <a:ext cx="5340096" cy="1490472"/>
          </a:xfrm>
        </p:spPr>
        <p:txBody>
          <a:bodyPr/>
          <a:lstStyle>
            <a:lvl1pPr>
              <a:buNone/>
              <a:defRPr/>
            </a:lvl1pPr>
          </a:lstStyle>
          <a:p>
            <a:pPr lvl="0"/>
            <a:r>
              <a:rPr lang="en-US"/>
              <a:t>Click to edit Master text styles</a:t>
            </a:r>
          </a:p>
        </p:txBody>
      </p:sp>
    </p:spTree>
    <p:extLst>
      <p:ext uri="{BB962C8B-B14F-4D97-AF65-F5344CB8AC3E}">
        <p14:creationId xmlns:p14="http://schemas.microsoft.com/office/powerpoint/2010/main" val="27321642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Quadrant ch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541867" y="522288"/>
            <a:ext cx="11108267" cy="258762"/>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541867" y="1152525"/>
            <a:ext cx="5340351" cy="493776"/>
          </a:xfrm>
        </p:spPr>
        <p:txBody>
          <a:bodyPr/>
          <a:lstStyle>
            <a:lvl1pPr>
              <a:buNone/>
              <a:defRPr/>
            </a:lvl1pPr>
          </a:lstStyle>
          <a:p>
            <a:pPr lvl="0"/>
            <a:r>
              <a:rPr lang="en-US"/>
              <a:t>Click to edit Master text styles</a:t>
            </a:r>
          </a:p>
        </p:txBody>
      </p:sp>
      <p:sp>
        <p:nvSpPr>
          <p:cNvPr id="6" name="Text Placeholder 5"/>
          <p:cNvSpPr>
            <a:spLocks noGrp="1"/>
          </p:cNvSpPr>
          <p:nvPr>
            <p:ph type="body" sz="quarter" idx="10"/>
          </p:nvPr>
        </p:nvSpPr>
        <p:spPr>
          <a:xfrm>
            <a:off x="6315456" y="1399032"/>
            <a:ext cx="5340096" cy="2258568"/>
          </a:xfrm>
        </p:spPr>
        <p:txBody>
          <a:bodyPr/>
          <a:lstStyle>
            <a:lvl1pPr>
              <a:buNone/>
              <a:defRPr/>
            </a:lvl1pPr>
          </a:lstStyle>
          <a:p>
            <a:pPr lvl="0"/>
            <a:r>
              <a:rPr lang="en-US"/>
              <a:t>Click to edit Master text styles</a:t>
            </a:r>
          </a:p>
        </p:txBody>
      </p:sp>
      <p:sp>
        <p:nvSpPr>
          <p:cNvPr id="7" name="Text Placeholder 5"/>
          <p:cNvSpPr>
            <a:spLocks noGrp="1"/>
          </p:cNvSpPr>
          <p:nvPr>
            <p:ph type="body" sz="quarter" idx="11"/>
          </p:nvPr>
        </p:nvSpPr>
        <p:spPr>
          <a:xfrm>
            <a:off x="6315456" y="4041648"/>
            <a:ext cx="5340096" cy="2244852"/>
          </a:xfrm>
        </p:spPr>
        <p:txBody>
          <a:bodyPr/>
          <a:lstStyle>
            <a:lvl1pPr>
              <a:buNone/>
              <a:defRPr/>
            </a:lvl1pPr>
          </a:lstStyle>
          <a:p>
            <a:pPr lvl="0"/>
            <a:r>
              <a:rPr lang="en-US"/>
              <a:t>Click to edit Master text styles</a:t>
            </a:r>
          </a:p>
        </p:txBody>
      </p:sp>
    </p:spTree>
    <p:extLst>
      <p:ext uri="{BB962C8B-B14F-4D97-AF65-F5344CB8AC3E}">
        <p14:creationId xmlns:p14="http://schemas.microsoft.com/office/powerpoint/2010/main" val="306179268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creen shot sample">
    <p:spTree>
      <p:nvGrpSpPr>
        <p:cNvPr id="1" name=""/>
        <p:cNvGrpSpPr/>
        <p:nvPr/>
      </p:nvGrpSpPr>
      <p:grpSpPr>
        <a:xfrm>
          <a:off x="0" y="0"/>
          <a:ext cx="0" cy="0"/>
          <a:chOff x="0" y="0"/>
          <a:chExt cx="0" cy="0"/>
        </a:xfrm>
      </p:grpSpPr>
      <p:sp>
        <p:nvSpPr>
          <p:cNvPr id="2" name="Title 1"/>
          <p:cNvSpPr>
            <a:spLocks noGrp="1"/>
          </p:cNvSpPr>
          <p:nvPr>
            <p:ph type="title"/>
          </p:nvPr>
        </p:nvSpPr>
        <p:spPr>
          <a:xfrm>
            <a:off x="541867" y="522288"/>
            <a:ext cx="11108267" cy="258762"/>
          </a:xfrm>
          <a:prstGeom prst="rect">
            <a:avLst/>
          </a:prstGeom>
        </p:spPr>
        <p:txBody>
          <a:bodyPr/>
          <a:lstStyle/>
          <a:p>
            <a:r>
              <a:rPr lang="en-US"/>
              <a:t>Click to edit Master title style</a:t>
            </a:r>
          </a:p>
        </p:txBody>
      </p:sp>
      <p:sp>
        <p:nvSpPr>
          <p:cNvPr id="6" name="Text Placeholder 5"/>
          <p:cNvSpPr>
            <a:spLocks noGrp="1"/>
          </p:cNvSpPr>
          <p:nvPr>
            <p:ph type="body" sz="quarter" idx="10"/>
          </p:nvPr>
        </p:nvSpPr>
        <p:spPr>
          <a:xfrm>
            <a:off x="550625" y="1380744"/>
            <a:ext cx="2767584" cy="2258568"/>
          </a:xfrm>
        </p:spPr>
        <p:txBody>
          <a:bodyPr/>
          <a:lstStyle>
            <a:lvl1pPr>
              <a:buNone/>
              <a:defRPr/>
            </a:lvl1pPr>
          </a:lstStyle>
          <a:p>
            <a:pPr lvl="0"/>
            <a:r>
              <a:rPr lang="en-US"/>
              <a:t>Click to edit Master text styles</a:t>
            </a:r>
          </a:p>
        </p:txBody>
      </p:sp>
      <p:sp>
        <p:nvSpPr>
          <p:cNvPr id="7" name="Text Placeholder 5"/>
          <p:cNvSpPr>
            <a:spLocks noGrp="1"/>
          </p:cNvSpPr>
          <p:nvPr>
            <p:ph type="body" sz="quarter" idx="11"/>
          </p:nvPr>
        </p:nvSpPr>
        <p:spPr>
          <a:xfrm>
            <a:off x="550625" y="4023360"/>
            <a:ext cx="2767584" cy="2258568"/>
          </a:xfrm>
        </p:spPr>
        <p:txBody>
          <a:bodyPr/>
          <a:lstStyle>
            <a:lvl1pPr>
              <a:buNone/>
              <a:defRPr/>
            </a:lvl1pPr>
          </a:lstStyle>
          <a:p>
            <a:pPr lvl="0"/>
            <a:r>
              <a:rPr lang="en-US"/>
              <a:t>Click to edit Master text styles</a:t>
            </a:r>
          </a:p>
        </p:txBody>
      </p:sp>
    </p:spTree>
    <p:extLst>
      <p:ext uri="{BB962C8B-B14F-4D97-AF65-F5344CB8AC3E}">
        <p14:creationId xmlns:p14="http://schemas.microsoft.com/office/powerpoint/2010/main" val="31781420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Enterprise Value Map Detail">
    <p:spTree>
      <p:nvGrpSpPr>
        <p:cNvPr id="1" name=""/>
        <p:cNvGrpSpPr/>
        <p:nvPr/>
      </p:nvGrpSpPr>
      <p:grpSpPr>
        <a:xfrm>
          <a:off x="0" y="0"/>
          <a:ext cx="0" cy="0"/>
          <a:chOff x="0" y="0"/>
          <a:chExt cx="0" cy="0"/>
        </a:xfrm>
      </p:grpSpPr>
      <p:sp>
        <p:nvSpPr>
          <p:cNvPr id="2" name="Title 1"/>
          <p:cNvSpPr>
            <a:spLocks noGrp="1"/>
          </p:cNvSpPr>
          <p:nvPr>
            <p:ph type="title"/>
          </p:nvPr>
        </p:nvSpPr>
        <p:spPr>
          <a:xfrm>
            <a:off x="541867" y="522288"/>
            <a:ext cx="11108267" cy="258762"/>
          </a:xfrm>
          <a:prstGeom prst="rect">
            <a:avLst/>
          </a:prstGeom>
        </p:spPr>
        <p:txBody>
          <a:bodyPr/>
          <a:lstStyle/>
          <a:p>
            <a:r>
              <a:rPr lang="en-US"/>
              <a:t>Click to edit Master title style</a:t>
            </a:r>
          </a:p>
        </p:txBody>
      </p:sp>
      <p:sp>
        <p:nvSpPr>
          <p:cNvPr id="6" name="Text Placeholder 5"/>
          <p:cNvSpPr>
            <a:spLocks noGrp="1"/>
          </p:cNvSpPr>
          <p:nvPr>
            <p:ph type="body" sz="quarter" idx="10"/>
          </p:nvPr>
        </p:nvSpPr>
        <p:spPr>
          <a:xfrm>
            <a:off x="524256" y="1399032"/>
            <a:ext cx="5340096" cy="2029968"/>
          </a:xfrm>
        </p:spPr>
        <p:txBody>
          <a:bodyPr/>
          <a:lstStyle>
            <a:lvl1pPr>
              <a:buNone/>
              <a:defRPr/>
            </a:lvl1pPr>
          </a:lstStyle>
          <a:p>
            <a:pPr lvl="0"/>
            <a:r>
              <a:rPr lang="en-US"/>
              <a:t>Click to edit Master text styles</a:t>
            </a:r>
          </a:p>
        </p:txBody>
      </p:sp>
    </p:spTree>
    <p:extLst>
      <p:ext uri="{BB962C8B-B14F-4D97-AF65-F5344CB8AC3E}">
        <p14:creationId xmlns:p14="http://schemas.microsoft.com/office/powerpoint/2010/main" val="84812498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EVM subset">
    <p:spTree>
      <p:nvGrpSpPr>
        <p:cNvPr id="1" name=""/>
        <p:cNvGrpSpPr/>
        <p:nvPr/>
      </p:nvGrpSpPr>
      <p:grpSpPr>
        <a:xfrm>
          <a:off x="0" y="0"/>
          <a:ext cx="0" cy="0"/>
          <a:chOff x="0" y="0"/>
          <a:chExt cx="0" cy="0"/>
        </a:xfrm>
      </p:grpSpPr>
      <p:sp>
        <p:nvSpPr>
          <p:cNvPr id="2" name="Title 1"/>
          <p:cNvSpPr>
            <a:spLocks noGrp="1"/>
          </p:cNvSpPr>
          <p:nvPr>
            <p:ph type="title"/>
          </p:nvPr>
        </p:nvSpPr>
        <p:spPr>
          <a:xfrm>
            <a:off x="522901" y="299549"/>
            <a:ext cx="11108267" cy="497619"/>
          </a:xfrm>
          <a:prstGeom prst="rect">
            <a:avLst/>
          </a:prstGeom>
        </p:spPr>
        <p:txBody>
          <a:bodyPr/>
          <a:lstStyle>
            <a:lvl1pPr>
              <a:defRPr sz="2800"/>
            </a:lvl1pPr>
          </a:lstStyle>
          <a:p>
            <a:r>
              <a:rPr lang="en-US"/>
              <a:t>Click to edit Master title style</a:t>
            </a:r>
          </a:p>
        </p:txBody>
      </p:sp>
      <p:sp>
        <p:nvSpPr>
          <p:cNvPr id="6" name="Text Placeholder 5"/>
          <p:cNvSpPr>
            <a:spLocks noGrp="1"/>
          </p:cNvSpPr>
          <p:nvPr>
            <p:ph type="body" sz="quarter" idx="10"/>
          </p:nvPr>
        </p:nvSpPr>
        <p:spPr>
          <a:xfrm>
            <a:off x="536448" y="4379976"/>
            <a:ext cx="2072640" cy="1252728"/>
          </a:xfrm>
        </p:spPr>
        <p:txBody>
          <a:bodyPr/>
          <a:lstStyle>
            <a:lvl1pPr marL="0" indent="0">
              <a:buNone/>
              <a:defRPr/>
            </a:lvl1pPr>
          </a:lstStyle>
          <a:p>
            <a:pPr lvl="0"/>
            <a:r>
              <a:rPr lang="en-US"/>
              <a:t>Click to edit Master text styles</a:t>
            </a:r>
          </a:p>
        </p:txBody>
      </p:sp>
      <p:sp>
        <p:nvSpPr>
          <p:cNvPr id="4" name="Text Placeholder 5"/>
          <p:cNvSpPr>
            <a:spLocks noGrp="1"/>
          </p:cNvSpPr>
          <p:nvPr>
            <p:ph type="body" sz="quarter" idx="11"/>
          </p:nvPr>
        </p:nvSpPr>
        <p:spPr>
          <a:xfrm>
            <a:off x="2804160" y="4379976"/>
            <a:ext cx="2072640" cy="1252728"/>
          </a:xfrm>
        </p:spPr>
        <p:txBody>
          <a:bodyPr/>
          <a:lstStyle>
            <a:lvl1pPr marL="0" indent="0">
              <a:buNone/>
              <a:defRPr/>
            </a:lvl1pPr>
          </a:lstStyle>
          <a:p>
            <a:pPr lvl="0"/>
            <a:r>
              <a:rPr lang="en-US"/>
              <a:t>Click to edit Master text styles</a:t>
            </a:r>
          </a:p>
        </p:txBody>
      </p:sp>
      <p:sp>
        <p:nvSpPr>
          <p:cNvPr id="5" name="Text Placeholder 5"/>
          <p:cNvSpPr>
            <a:spLocks noGrp="1"/>
          </p:cNvSpPr>
          <p:nvPr>
            <p:ph type="body" sz="quarter" idx="12"/>
          </p:nvPr>
        </p:nvSpPr>
        <p:spPr>
          <a:xfrm>
            <a:off x="7266432" y="4379976"/>
            <a:ext cx="2072640" cy="1252728"/>
          </a:xfrm>
        </p:spPr>
        <p:txBody>
          <a:bodyPr/>
          <a:lstStyle>
            <a:lvl1pPr marL="0" indent="0">
              <a:buNone/>
              <a:defRPr/>
            </a:lvl1pPr>
          </a:lstStyle>
          <a:p>
            <a:pPr lvl="0"/>
            <a:r>
              <a:rPr lang="en-US"/>
              <a:t>Click to edit Master text styles</a:t>
            </a:r>
          </a:p>
        </p:txBody>
      </p:sp>
      <p:sp>
        <p:nvSpPr>
          <p:cNvPr id="7" name="Text Placeholder 5"/>
          <p:cNvSpPr>
            <a:spLocks noGrp="1"/>
          </p:cNvSpPr>
          <p:nvPr>
            <p:ph type="body" sz="quarter" idx="13"/>
          </p:nvPr>
        </p:nvSpPr>
        <p:spPr>
          <a:xfrm>
            <a:off x="9558528" y="4379976"/>
            <a:ext cx="2072640" cy="1252728"/>
          </a:xfrm>
        </p:spPr>
        <p:txBody>
          <a:bodyPr/>
          <a:lstStyle>
            <a:lvl1pPr marL="0" indent="0">
              <a:buNone/>
              <a:defRPr/>
            </a:lvl1pPr>
          </a:lstStyle>
          <a:p>
            <a:pPr lvl="0"/>
            <a:r>
              <a:rPr lang="en-US"/>
              <a:t>Click to edit Master text styles</a:t>
            </a:r>
          </a:p>
        </p:txBody>
      </p:sp>
    </p:spTree>
    <p:extLst>
      <p:ext uri="{BB962C8B-B14F-4D97-AF65-F5344CB8AC3E}">
        <p14:creationId xmlns:p14="http://schemas.microsoft.com/office/powerpoint/2010/main" val="183338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536448" y="1152525"/>
            <a:ext cx="11108267" cy="5137150"/>
          </a:xfrm>
        </p:spPr>
        <p:txBody>
          <a:bodyPr/>
          <a:lstStyle/>
          <a:p>
            <a:pPr lvl="0"/>
            <a:r>
              <a:rPr lang="en-US"/>
              <a:t>Click to edit Master text styles</a:t>
            </a:r>
          </a:p>
        </p:txBody>
      </p:sp>
    </p:spTree>
    <p:extLst>
      <p:ext uri="{BB962C8B-B14F-4D97-AF65-F5344CB8AC3E}">
        <p14:creationId xmlns:p14="http://schemas.microsoft.com/office/powerpoint/2010/main" val="14656038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320095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6CAF2B-61FD-4D0D-9ACB-5A09EC418A1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6D054E5-D68D-4AAB-A710-49EC23BB0952}"/>
              </a:ext>
            </a:extLst>
          </p:cNvPr>
          <p:cNvSpPr>
            <a:spLocks noGrp="1"/>
          </p:cNvSpPr>
          <p:nvPr>
            <p:ph type="subTitle" idx="1"/>
          </p:nvPr>
        </p:nvSpPr>
        <p:spPr>
          <a:xfrm>
            <a:off x="1524000" y="3602038"/>
            <a:ext cx="9144000" cy="1655762"/>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88610F9-ACBE-4041-81AC-92E2CC5631A0}"/>
              </a:ext>
            </a:extLst>
          </p:cNvPr>
          <p:cNvSpPr>
            <a:spLocks noGrp="1"/>
          </p:cNvSpPr>
          <p:nvPr>
            <p:ph type="dt" sz="half" idx="10"/>
          </p:nvPr>
        </p:nvSpPr>
        <p:spPr/>
        <p:txBody>
          <a:bodyPr/>
          <a:lstStyle/>
          <a:p>
            <a:fld id="{D5D0667A-535D-4F05-91A1-A2B88E75FE8E}" type="datetimeFigureOut">
              <a:rPr lang="en-US" smtClean="0"/>
              <a:t>5/2/2022</a:t>
            </a:fld>
            <a:endParaRPr lang="en-US" dirty="0"/>
          </a:p>
        </p:txBody>
      </p:sp>
      <p:sp>
        <p:nvSpPr>
          <p:cNvPr id="5" name="Footer Placeholder 4">
            <a:extLst>
              <a:ext uri="{FF2B5EF4-FFF2-40B4-BE49-F238E27FC236}">
                <a16:creationId xmlns:a16="http://schemas.microsoft.com/office/drawing/2014/main" id="{D1DDC347-EA78-4239-8433-CDC5F2789616}"/>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D513E80E-31E6-4729-AB4D-958FE7722B33}"/>
              </a:ext>
            </a:extLst>
          </p:cNvPr>
          <p:cNvSpPr>
            <a:spLocks noGrp="1"/>
          </p:cNvSpPr>
          <p:nvPr>
            <p:ph type="sldNum" sz="quarter" idx="12"/>
          </p:nvPr>
        </p:nvSpPr>
        <p:spPr/>
        <p:txBody>
          <a:bodyPr/>
          <a:lstStyle/>
          <a:p>
            <a:fld id="{E54C1543-E5D8-47FE-8904-C6C5DE619F78}" type="slidenum">
              <a:rPr lang="en-US" smtClean="0"/>
              <a:t>‹#›</a:t>
            </a:fld>
            <a:endParaRPr lang="en-US" dirty="0"/>
          </a:p>
        </p:txBody>
      </p:sp>
    </p:spTree>
    <p:extLst>
      <p:ext uri="{BB962C8B-B14F-4D97-AF65-F5344CB8AC3E}">
        <p14:creationId xmlns:p14="http://schemas.microsoft.com/office/powerpoint/2010/main" val="388281027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7ACEA5-4626-4155-9B6C-3D13A22BB3B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1629BEE-954A-4FA8-A29C-8278EA95D344}"/>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D3D55CC-C99E-4B0E-9203-272492199A80}"/>
              </a:ext>
            </a:extLst>
          </p:cNvPr>
          <p:cNvSpPr>
            <a:spLocks noGrp="1"/>
          </p:cNvSpPr>
          <p:nvPr>
            <p:ph type="dt" sz="half" idx="10"/>
          </p:nvPr>
        </p:nvSpPr>
        <p:spPr/>
        <p:txBody>
          <a:bodyPr/>
          <a:lstStyle/>
          <a:p>
            <a:fld id="{D5D0667A-535D-4F05-91A1-A2B88E75FE8E}" type="datetimeFigureOut">
              <a:rPr lang="en-US" smtClean="0"/>
              <a:t>5/2/2022</a:t>
            </a:fld>
            <a:endParaRPr lang="en-US" dirty="0"/>
          </a:p>
        </p:txBody>
      </p:sp>
      <p:sp>
        <p:nvSpPr>
          <p:cNvPr id="5" name="Footer Placeholder 4">
            <a:extLst>
              <a:ext uri="{FF2B5EF4-FFF2-40B4-BE49-F238E27FC236}">
                <a16:creationId xmlns:a16="http://schemas.microsoft.com/office/drawing/2014/main" id="{C4B87339-ED70-4F5C-8A90-743EE69F4014}"/>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CEB0914B-6496-4EA3-92A8-07E01EAEB0DD}"/>
              </a:ext>
            </a:extLst>
          </p:cNvPr>
          <p:cNvSpPr>
            <a:spLocks noGrp="1"/>
          </p:cNvSpPr>
          <p:nvPr>
            <p:ph type="sldNum" sz="quarter" idx="12"/>
          </p:nvPr>
        </p:nvSpPr>
        <p:spPr/>
        <p:txBody>
          <a:bodyPr/>
          <a:lstStyle/>
          <a:p>
            <a:fld id="{E54C1543-E5D8-47FE-8904-C6C5DE619F78}" type="slidenum">
              <a:rPr lang="en-US" smtClean="0"/>
              <a:t>‹#›</a:t>
            </a:fld>
            <a:endParaRPr lang="en-US" dirty="0"/>
          </a:p>
        </p:txBody>
      </p:sp>
    </p:spTree>
    <p:extLst>
      <p:ext uri="{BB962C8B-B14F-4D97-AF65-F5344CB8AC3E}">
        <p14:creationId xmlns:p14="http://schemas.microsoft.com/office/powerpoint/2010/main" val="328178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6AB49F-7B35-4360-A535-E94DCEC3CD6A}"/>
              </a:ext>
            </a:extLst>
          </p:cNvPr>
          <p:cNvSpPr>
            <a:spLocks noGrp="1"/>
          </p:cNvSpPr>
          <p:nvPr>
            <p:ph type="title"/>
          </p:nvPr>
        </p:nvSpPr>
        <p:spPr>
          <a:xfrm>
            <a:off x="831851" y="1709741"/>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A4F3F3F-2E5B-47C3-A087-64E645E4D0A4}"/>
              </a:ext>
            </a:extLst>
          </p:cNvPr>
          <p:cNvSpPr>
            <a:spLocks noGrp="1"/>
          </p:cNvSpPr>
          <p:nvPr>
            <p:ph type="body" idx="1"/>
          </p:nvPr>
        </p:nvSpPr>
        <p:spPr>
          <a:xfrm>
            <a:off x="831851" y="4589466"/>
            <a:ext cx="10515600"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3C67C952-3DB1-4CA1-8E48-1400EA4F1C84}"/>
              </a:ext>
            </a:extLst>
          </p:cNvPr>
          <p:cNvSpPr>
            <a:spLocks noGrp="1"/>
          </p:cNvSpPr>
          <p:nvPr>
            <p:ph type="dt" sz="half" idx="10"/>
          </p:nvPr>
        </p:nvSpPr>
        <p:spPr/>
        <p:txBody>
          <a:bodyPr/>
          <a:lstStyle/>
          <a:p>
            <a:fld id="{D5D0667A-535D-4F05-91A1-A2B88E75FE8E}" type="datetimeFigureOut">
              <a:rPr lang="en-US" smtClean="0"/>
              <a:t>5/2/2022</a:t>
            </a:fld>
            <a:endParaRPr lang="en-US" dirty="0"/>
          </a:p>
        </p:txBody>
      </p:sp>
      <p:sp>
        <p:nvSpPr>
          <p:cNvPr id="5" name="Footer Placeholder 4">
            <a:extLst>
              <a:ext uri="{FF2B5EF4-FFF2-40B4-BE49-F238E27FC236}">
                <a16:creationId xmlns:a16="http://schemas.microsoft.com/office/drawing/2014/main" id="{8947B0D3-506C-459B-9FF8-428E4325DAD8}"/>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B1106ADD-2B07-4163-821D-15E0C51D487F}"/>
              </a:ext>
            </a:extLst>
          </p:cNvPr>
          <p:cNvSpPr>
            <a:spLocks noGrp="1"/>
          </p:cNvSpPr>
          <p:nvPr>
            <p:ph type="sldNum" sz="quarter" idx="12"/>
          </p:nvPr>
        </p:nvSpPr>
        <p:spPr/>
        <p:txBody>
          <a:bodyPr/>
          <a:lstStyle/>
          <a:p>
            <a:fld id="{E54C1543-E5D8-47FE-8904-C6C5DE619F78}" type="slidenum">
              <a:rPr lang="en-US" smtClean="0"/>
              <a:t>‹#›</a:t>
            </a:fld>
            <a:endParaRPr lang="en-US" dirty="0"/>
          </a:p>
        </p:txBody>
      </p:sp>
    </p:spTree>
    <p:extLst>
      <p:ext uri="{BB962C8B-B14F-4D97-AF65-F5344CB8AC3E}">
        <p14:creationId xmlns:p14="http://schemas.microsoft.com/office/powerpoint/2010/main" val="212175349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649A1F-40DA-419E-9456-50D469FCDBB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E726CBF-1BBC-4747-8FC3-5D49515A7F74}"/>
              </a:ext>
            </a:extLst>
          </p:cNvPr>
          <p:cNvSpPr>
            <a:spLocks noGrp="1"/>
          </p:cNvSpPr>
          <p:nvPr>
            <p:ph sz="half" idx="1"/>
          </p:nvPr>
        </p:nvSpPr>
        <p:spPr>
          <a:xfrm>
            <a:off x="838200" y="1825625"/>
            <a:ext cx="515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D08D544-420A-4D8E-BECB-4B22D98AD9D7}"/>
              </a:ext>
            </a:extLst>
          </p:cNvPr>
          <p:cNvSpPr>
            <a:spLocks noGrp="1"/>
          </p:cNvSpPr>
          <p:nvPr>
            <p:ph sz="half" idx="2"/>
          </p:nvPr>
        </p:nvSpPr>
        <p:spPr>
          <a:xfrm>
            <a:off x="6197600" y="1825625"/>
            <a:ext cx="515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5D1B760-FAC2-46C8-A7E6-0E95227DFE50}"/>
              </a:ext>
            </a:extLst>
          </p:cNvPr>
          <p:cNvSpPr>
            <a:spLocks noGrp="1"/>
          </p:cNvSpPr>
          <p:nvPr>
            <p:ph type="dt" sz="half" idx="10"/>
          </p:nvPr>
        </p:nvSpPr>
        <p:spPr/>
        <p:txBody>
          <a:bodyPr/>
          <a:lstStyle/>
          <a:p>
            <a:fld id="{D5D0667A-535D-4F05-91A1-A2B88E75FE8E}" type="datetimeFigureOut">
              <a:rPr lang="en-US" smtClean="0"/>
              <a:t>5/2/2022</a:t>
            </a:fld>
            <a:endParaRPr lang="en-US" dirty="0"/>
          </a:p>
        </p:txBody>
      </p:sp>
      <p:sp>
        <p:nvSpPr>
          <p:cNvPr id="6" name="Footer Placeholder 5">
            <a:extLst>
              <a:ext uri="{FF2B5EF4-FFF2-40B4-BE49-F238E27FC236}">
                <a16:creationId xmlns:a16="http://schemas.microsoft.com/office/drawing/2014/main" id="{00FF35E8-5C29-461E-9A15-9F51CC0EA0AA}"/>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BAEC0D57-DD13-419D-BA94-E837B62CB65D}"/>
              </a:ext>
            </a:extLst>
          </p:cNvPr>
          <p:cNvSpPr>
            <a:spLocks noGrp="1"/>
          </p:cNvSpPr>
          <p:nvPr>
            <p:ph type="sldNum" sz="quarter" idx="12"/>
          </p:nvPr>
        </p:nvSpPr>
        <p:spPr/>
        <p:txBody>
          <a:bodyPr/>
          <a:lstStyle/>
          <a:p>
            <a:fld id="{E54C1543-E5D8-47FE-8904-C6C5DE619F78}" type="slidenum">
              <a:rPr lang="en-US" smtClean="0"/>
              <a:t>‹#›</a:t>
            </a:fld>
            <a:endParaRPr lang="en-US" dirty="0"/>
          </a:p>
        </p:txBody>
      </p:sp>
    </p:spTree>
    <p:extLst>
      <p:ext uri="{BB962C8B-B14F-4D97-AF65-F5344CB8AC3E}">
        <p14:creationId xmlns:p14="http://schemas.microsoft.com/office/powerpoint/2010/main" val="44802899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01204A-A750-458A-8A55-8B49FABF2495}"/>
              </a:ext>
            </a:extLst>
          </p:cNvPr>
          <p:cNvSpPr>
            <a:spLocks noGrp="1"/>
          </p:cNvSpPr>
          <p:nvPr>
            <p:ph type="title"/>
          </p:nvPr>
        </p:nvSpPr>
        <p:spPr>
          <a:xfrm>
            <a:off x="840317" y="365128"/>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5A5E130-6309-48A2-91C2-4AB572C26091}"/>
              </a:ext>
            </a:extLst>
          </p:cNvPr>
          <p:cNvSpPr>
            <a:spLocks noGrp="1"/>
          </p:cNvSpPr>
          <p:nvPr>
            <p:ph type="body" idx="1"/>
          </p:nvPr>
        </p:nvSpPr>
        <p:spPr>
          <a:xfrm>
            <a:off x="840319" y="1681163"/>
            <a:ext cx="5158316"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4F5608BF-6829-4A4F-AA15-5910106030DA}"/>
              </a:ext>
            </a:extLst>
          </p:cNvPr>
          <p:cNvSpPr>
            <a:spLocks noGrp="1"/>
          </p:cNvSpPr>
          <p:nvPr>
            <p:ph sz="half" idx="2"/>
          </p:nvPr>
        </p:nvSpPr>
        <p:spPr>
          <a:xfrm>
            <a:off x="840319" y="2505075"/>
            <a:ext cx="5158316"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F263016-819F-4E5D-9BF8-312E13636DA8}"/>
              </a:ext>
            </a:extLst>
          </p:cNvPr>
          <p:cNvSpPr>
            <a:spLocks noGrp="1"/>
          </p:cNvSpPr>
          <p:nvPr>
            <p:ph type="body" sz="quarter" idx="3"/>
          </p:nvPr>
        </p:nvSpPr>
        <p:spPr>
          <a:xfrm>
            <a:off x="6172200" y="1681163"/>
            <a:ext cx="518371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A1DAB63C-37C0-40EC-B4C6-0DEE2002D0F8}"/>
              </a:ext>
            </a:extLst>
          </p:cNvPr>
          <p:cNvSpPr>
            <a:spLocks noGrp="1"/>
          </p:cNvSpPr>
          <p:nvPr>
            <p:ph sz="quarter" idx="4"/>
          </p:nvPr>
        </p:nvSpPr>
        <p:spPr>
          <a:xfrm>
            <a:off x="6172200" y="2505075"/>
            <a:ext cx="518371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0C4F1A16-D35C-4FD5-AD90-8809D2129832}"/>
              </a:ext>
            </a:extLst>
          </p:cNvPr>
          <p:cNvSpPr>
            <a:spLocks noGrp="1"/>
          </p:cNvSpPr>
          <p:nvPr>
            <p:ph type="dt" sz="half" idx="10"/>
          </p:nvPr>
        </p:nvSpPr>
        <p:spPr/>
        <p:txBody>
          <a:bodyPr/>
          <a:lstStyle/>
          <a:p>
            <a:fld id="{D5D0667A-535D-4F05-91A1-A2B88E75FE8E}" type="datetimeFigureOut">
              <a:rPr lang="en-US" smtClean="0"/>
              <a:t>5/2/2022</a:t>
            </a:fld>
            <a:endParaRPr lang="en-US" dirty="0"/>
          </a:p>
        </p:txBody>
      </p:sp>
      <p:sp>
        <p:nvSpPr>
          <p:cNvPr id="8" name="Footer Placeholder 7">
            <a:extLst>
              <a:ext uri="{FF2B5EF4-FFF2-40B4-BE49-F238E27FC236}">
                <a16:creationId xmlns:a16="http://schemas.microsoft.com/office/drawing/2014/main" id="{A2556361-9726-409F-949D-12D02CF83431}"/>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E41BBE51-7E70-45D0-A4A0-E9C97A9492DC}"/>
              </a:ext>
            </a:extLst>
          </p:cNvPr>
          <p:cNvSpPr>
            <a:spLocks noGrp="1"/>
          </p:cNvSpPr>
          <p:nvPr>
            <p:ph type="sldNum" sz="quarter" idx="12"/>
          </p:nvPr>
        </p:nvSpPr>
        <p:spPr/>
        <p:txBody>
          <a:bodyPr/>
          <a:lstStyle/>
          <a:p>
            <a:fld id="{E54C1543-E5D8-47FE-8904-C6C5DE619F78}" type="slidenum">
              <a:rPr lang="en-US" smtClean="0"/>
              <a:t>‹#›</a:t>
            </a:fld>
            <a:endParaRPr lang="en-US" dirty="0"/>
          </a:p>
        </p:txBody>
      </p:sp>
    </p:spTree>
    <p:extLst>
      <p:ext uri="{BB962C8B-B14F-4D97-AF65-F5344CB8AC3E}">
        <p14:creationId xmlns:p14="http://schemas.microsoft.com/office/powerpoint/2010/main" val="160925690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D9B411-EA54-41C6-9BD7-0118B011798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89EBA0F-7806-4AFD-AB01-F08EADF5320F}"/>
              </a:ext>
            </a:extLst>
          </p:cNvPr>
          <p:cNvSpPr>
            <a:spLocks noGrp="1"/>
          </p:cNvSpPr>
          <p:nvPr>
            <p:ph type="dt" sz="half" idx="10"/>
          </p:nvPr>
        </p:nvSpPr>
        <p:spPr/>
        <p:txBody>
          <a:bodyPr/>
          <a:lstStyle/>
          <a:p>
            <a:fld id="{D5D0667A-535D-4F05-91A1-A2B88E75FE8E}" type="datetimeFigureOut">
              <a:rPr lang="en-US" smtClean="0"/>
              <a:t>5/2/2022</a:t>
            </a:fld>
            <a:endParaRPr lang="en-US" dirty="0"/>
          </a:p>
        </p:txBody>
      </p:sp>
      <p:sp>
        <p:nvSpPr>
          <p:cNvPr id="4" name="Footer Placeholder 3">
            <a:extLst>
              <a:ext uri="{FF2B5EF4-FFF2-40B4-BE49-F238E27FC236}">
                <a16:creationId xmlns:a16="http://schemas.microsoft.com/office/drawing/2014/main" id="{F8DA7483-F640-45AF-AB33-56442D2C0654}"/>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99D9F432-C521-4521-A542-F1800AE43F73}"/>
              </a:ext>
            </a:extLst>
          </p:cNvPr>
          <p:cNvSpPr>
            <a:spLocks noGrp="1"/>
          </p:cNvSpPr>
          <p:nvPr>
            <p:ph type="sldNum" sz="quarter" idx="12"/>
          </p:nvPr>
        </p:nvSpPr>
        <p:spPr/>
        <p:txBody>
          <a:bodyPr/>
          <a:lstStyle/>
          <a:p>
            <a:fld id="{E54C1543-E5D8-47FE-8904-C6C5DE619F78}" type="slidenum">
              <a:rPr lang="en-US" smtClean="0"/>
              <a:t>‹#›</a:t>
            </a:fld>
            <a:endParaRPr lang="en-US" dirty="0"/>
          </a:p>
        </p:txBody>
      </p:sp>
    </p:spTree>
    <p:extLst>
      <p:ext uri="{BB962C8B-B14F-4D97-AF65-F5344CB8AC3E}">
        <p14:creationId xmlns:p14="http://schemas.microsoft.com/office/powerpoint/2010/main" val="374085943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984D32F-974B-4816-BC58-301D2621FB06}"/>
              </a:ext>
            </a:extLst>
          </p:cNvPr>
          <p:cNvSpPr>
            <a:spLocks noGrp="1"/>
          </p:cNvSpPr>
          <p:nvPr>
            <p:ph type="dt" sz="half" idx="10"/>
          </p:nvPr>
        </p:nvSpPr>
        <p:spPr/>
        <p:txBody>
          <a:bodyPr/>
          <a:lstStyle/>
          <a:p>
            <a:fld id="{D5D0667A-535D-4F05-91A1-A2B88E75FE8E}" type="datetimeFigureOut">
              <a:rPr lang="en-US" smtClean="0"/>
              <a:t>5/2/2022</a:t>
            </a:fld>
            <a:endParaRPr lang="en-US" dirty="0"/>
          </a:p>
        </p:txBody>
      </p:sp>
      <p:sp>
        <p:nvSpPr>
          <p:cNvPr id="3" name="Footer Placeholder 2">
            <a:extLst>
              <a:ext uri="{FF2B5EF4-FFF2-40B4-BE49-F238E27FC236}">
                <a16:creationId xmlns:a16="http://schemas.microsoft.com/office/drawing/2014/main" id="{100735BC-A8F3-4BAC-BC9E-8BC178D7E280}"/>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9F86EA7E-C778-4D4C-BC02-56DA8DE010B2}"/>
              </a:ext>
            </a:extLst>
          </p:cNvPr>
          <p:cNvSpPr>
            <a:spLocks noGrp="1"/>
          </p:cNvSpPr>
          <p:nvPr>
            <p:ph type="sldNum" sz="quarter" idx="12"/>
          </p:nvPr>
        </p:nvSpPr>
        <p:spPr/>
        <p:txBody>
          <a:bodyPr/>
          <a:lstStyle/>
          <a:p>
            <a:fld id="{E54C1543-E5D8-47FE-8904-C6C5DE619F78}" type="slidenum">
              <a:rPr lang="en-US" smtClean="0"/>
              <a:t>‹#›</a:t>
            </a:fld>
            <a:endParaRPr lang="en-US" dirty="0"/>
          </a:p>
        </p:txBody>
      </p:sp>
    </p:spTree>
    <p:extLst>
      <p:ext uri="{BB962C8B-B14F-4D97-AF65-F5344CB8AC3E}">
        <p14:creationId xmlns:p14="http://schemas.microsoft.com/office/powerpoint/2010/main" val="273694616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202C52-353E-4902-BCE1-A425F13C124B}"/>
              </a:ext>
            </a:extLst>
          </p:cNvPr>
          <p:cNvSpPr>
            <a:spLocks noGrp="1"/>
          </p:cNvSpPr>
          <p:nvPr>
            <p:ph type="title"/>
          </p:nvPr>
        </p:nvSpPr>
        <p:spPr>
          <a:xfrm>
            <a:off x="840319" y="457200"/>
            <a:ext cx="393276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7A2FDD2-C4A7-496B-9DEE-05080EFE343C}"/>
              </a:ext>
            </a:extLst>
          </p:cNvPr>
          <p:cNvSpPr>
            <a:spLocks noGrp="1"/>
          </p:cNvSpPr>
          <p:nvPr>
            <p:ph idx="1"/>
          </p:nvPr>
        </p:nvSpPr>
        <p:spPr>
          <a:xfrm>
            <a:off x="5183717" y="987428"/>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DEF9F2F-D4A8-40A4-8AB9-772B79994980}"/>
              </a:ext>
            </a:extLst>
          </p:cNvPr>
          <p:cNvSpPr>
            <a:spLocks noGrp="1"/>
          </p:cNvSpPr>
          <p:nvPr>
            <p:ph type="body" sz="half" idx="2"/>
          </p:nvPr>
        </p:nvSpPr>
        <p:spPr>
          <a:xfrm>
            <a:off x="840319" y="2057400"/>
            <a:ext cx="393276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B3A6D5A-FD27-44CE-81FE-0BF317A99CF8}"/>
              </a:ext>
            </a:extLst>
          </p:cNvPr>
          <p:cNvSpPr>
            <a:spLocks noGrp="1"/>
          </p:cNvSpPr>
          <p:nvPr>
            <p:ph type="dt" sz="half" idx="10"/>
          </p:nvPr>
        </p:nvSpPr>
        <p:spPr/>
        <p:txBody>
          <a:bodyPr/>
          <a:lstStyle/>
          <a:p>
            <a:fld id="{D5D0667A-535D-4F05-91A1-A2B88E75FE8E}" type="datetimeFigureOut">
              <a:rPr lang="en-US" smtClean="0"/>
              <a:t>5/2/2022</a:t>
            </a:fld>
            <a:endParaRPr lang="en-US" dirty="0"/>
          </a:p>
        </p:txBody>
      </p:sp>
      <p:sp>
        <p:nvSpPr>
          <p:cNvPr id="6" name="Footer Placeholder 5">
            <a:extLst>
              <a:ext uri="{FF2B5EF4-FFF2-40B4-BE49-F238E27FC236}">
                <a16:creationId xmlns:a16="http://schemas.microsoft.com/office/drawing/2014/main" id="{908DC0B9-852E-4E37-B3C5-66F310EFE63F}"/>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5E194BBC-6BD8-410A-9982-6BDEAAFE8986}"/>
              </a:ext>
            </a:extLst>
          </p:cNvPr>
          <p:cNvSpPr>
            <a:spLocks noGrp="1"/>
          </p:cNvSpPr>
          <p:nvPr>
            <p:ph type="sldNum" sz="quarter" idx="12"/>
          </p:nvPr>
        </p:nvSpPr>
        <p:spPr/>
        <p:txBody>
          <a:bodyPr/>
          <a:lstStyle/>
          <a:p>
            <a:fld id="{E54C1543-E5D8-47FE-8904-C6C5DE619F78}" type="slidenum">
              <a:rPr lang="en-US" smtClean="0"/>
              <a:t>‹#›</a:t>
            </a:fld>
            <a:endParaRPr lang="en-US" dirty="0"/>
          </a:p>
        </p:txBody>
      </p:sp>
    </p:spTree>
    <p:extLst>
      <p:ext uri="{BB962C8B-B14F-4D97-AF65-F5344CB8AC3E}">
        <p14:creationId xmlns:p14="http://schemas.microsoft.com/office/powerpoint/2010/main" val="27886728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F4D0AE-6A4B-4266-9737-5ECFE5238811}"/>
              </a:ext>
            </a:extLst>
          </p:cNvPr>
          <p:cNvSpPr>
            <a:spLocks noGrp="1"/>
          </p:cNvSpPr>
          <p:nvPr>
            <p:ph type="title"/>
          </p:nvPr>
        </p:nvSpPr>
        <p:spPr>
          <a:xfrm>
            <a:off x="840319" y="457200"/>
            <a:ext cx="393276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F8C46BA-E958-408C-A36B-172C0D6C1F8F}"/>
              </a:ext>
            </a:extLst>
          </p:cNvPr>
          <p:cNvSpPr>
            <a:spLocks noGrp="1"/>
          </p:cNvSpPr>
          <p:nvPr>
            <p:ph type="pic" idx="1"/>
          </p:nvPr>
        </p:nvSpPr>
        <p:spPr>
          <a:xfrm>
            <a:off x="5183717" y="987428"/>
            <a:ext cx="6172200" cy="4873625"/>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US" dirty="0"/>
          </a:p>
        </p:txBody>
      </p:sp>
      <p:sp>
        <p:nvSpPr>
          <p:cNvPr id="4" name="Text Placeholder 3">
            <a:extLst>
              <a:ext uri="{FF2B5EF4-FFF2-40B4-BE49-F238E27FC236}">
                <a16:creationId xmlns:a16="http://schemas.microsoft.com/office/drawing/2014/main" id="{23937B6D-7430-4BB0-B2CC-7402B21729FB}"/>
              </a:ext>
            </a:extLst>
          </p:cNvPr>
          <p:cNvSpPr>
            <a:spLocks noGrp="1"/>
          </p:cNvSpPr>
          <p:nvPr>
            <p:ph type="body" sz="half" idx="2"/>
          </p:nvPr>
        </p:nvSpPr>
        <p:spPr>
          <a:xfrm>
            <a:off x="840319" y="2057400"/>
            <a:ext cx="393276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104C98FA-2EAF-4BBC-A8AE-A7B626EBD400}"/>
              </a:ext>
            </a:extLst>
          </p:cNvPr>
          <p:cNvSpPr>
            <a:spLocks noGrp="1"/>
          </p:cNvSpPr>
          <p:nvPr>
            <p:ph type="dt" sz="half" idx="10"/>
          </p:nvPr>
        </p:nvSpPr>
        <p:spPr/>
        <p:txBody>
          <a:bodyPr/>
          <a:lstStyle/>
          <a:p>
            <a:fld id="{D5D0667A-535D-4F05-91A1-A2B88E75FE8E}" type="datetimeFigureOut">
              <a:rPr lang="en-US" smtClean="0"/>
              <a:t>5/2/2022</a:t>
            </a:fld>
            <a:endParaRPr lang="en-US" dirty="0"/>
          </a:p>
        </p:txBody>
      </p:sp>
      <p:sp>
        <p:nvSpPr>
          <p:cNvPr id="6" name="Footer Placeholder 5">
            <a:extLst>
              <a:ext uri="{FF2B5EF4-FFF2-40B4-BE49-F238E27FC236}">
                <a16:creationId xmlns:a16="http://schemas.microsoft.com/office/drawing/2014/main" id="{3FF5628E-2343-4982-9A75-32EF827104A3}"/>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BE82F0D5-E2CA-4BA0-83E2-5F23DE48488E}"/>
              </a:ext>
            </a:extLst>
          </p:cNvPr>
          <p:cNvSpPr>
            <a:spLocks noGrp="1"/>
          </p:cNvSpPr>
          <p:nvPr>
            <p:ph type="sldNum" sz="quarter" idx="12"/>
          </p:nvPr>
        </p:nvSpPr>
        <p:spPr/>
        <p:txBody>
          <a:bodyPr/>
          <a:lstStyle/>
          <a:p>
            <a:fld id="{E54C1543-E5D8-47FE-8904-C6C5DE619F78}" type="slidenum">
              <a:rPr lang="en-US" smtClean="0"/>
              <a:t>‹#›</a:t>
            </a:fld>
            <a:endParaRPr lang="en-US" dirty="0"/>
          </a:p>
        </p:txBody>
      </p:sp>
    </p:spTree>
    <p:extLst>
      <p:ext uri="{BB962C8B-B14F-4D97-AF65-F5344CB8AC3E}">
        <p14:creationId xmlns:p14="http://schemas.microsoft.com/office/powerpoint/2010/main" val="42260742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18946474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9B2677-100C-4E72-8DFD-18B936119C9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C701906-0463-4700-8E7E-F4A6516973DD}"/>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5571DC1-2DB5-4CDB-9848-DC8757D63AD1}"/>
              </a:ext>
            </a:extLst>
          </p:cNvPr>
          <p:cNvSpPr>
            <a:spLocks noGrp="1"/>
          </p:cNvSpPr>
          <p:nvPr>
            <p:ph type="dt" sz="half" idx="10"/>
          </p:nvPr>
        </p:nvSpPr>
        <p:spPr/>
        <p:txBody>
          <a:bodyPr/>
          <a:lstStyle/>
          <a:p>
            <a:fld id="{D5D0667A-535D-4F05-91A1-A2B88E75FE8E}" type="datetimeFigureOut">
              <a:rPr lang="en-US" smtClean="0"/>
              <a:t>5/2/2022</a:t>
            </a:fld>
            <a:endParaRPr lang="en-US" dirty="0"/>
          </a:p>
        </p:txBody>
      </p:sp>
      <p:sp>
        <p:nvSpPr>
          <p:cNvPr id="5" name="Footer Placeholder 4">
            <a:extLst>
              <a:ext uri="{FF2B5EF4-FFF2-40B4-BE49-F238E27FC236}">
                <a16:creationId xmlns:a16="http://schemas.microsoft.com/office/drawing/2014/main" id="{7A906347-678A-4F0C-A9F7-E24F189611CC}"/>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A046FC3E-DF07-4E2C-9CF7-2DFBB151BD26}"/>
              </a:ext>
            </a:extLst>
          </p:cNvPr>
          <p:cNvSpPr>
            <a:spLocks noGrp="1"/>
          </p:cNvSpPr>
          <p:nvPr>
            <p:ph type="sldNum" sz="quarter" idx="12"/>
          </p:nvPr>
        </p:nvSpPr>
        <p:spPr/>
        <p:txBody>
          <a:bodyPr/>
          <a:lstStyle/>
          <a:p>
            <a:fld id="{E54C1543-E5D8-47FE-8904-C6C5DE619F78}" type="slidenum">
              <a:rPr lang="en-US" smtClean="0"/>
              <a:t>‹#›</a:t>
            </a:fld>
            <a:endParaRPr lang="en-US" dirty="0"/>
          </a:p>
        </p:txBody>
      </p:sp>
    </p:spTree>
    <p:extLst>
      <p:ext uri="{BB962C8B-B14F-4D97-AF65-F5344CB8AC3E}">
        <p14:creationId xmlns:p14="http://schemas.microsoft.com/office/powerpoint/2010/main" val="358241522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5B654F6-C381-4D16-A18A-D076A437E72C}"/>
              </a:ext>
            </a:extLst>
          </p:cNvPr>
          <p:cNvSpPr>
            <a:spLocks noGrp="1"/>
          </p:cNvSpPr>
          <p:nvPr>
            <p:ph type="title" orient="vert"/>
          </p:nvPr>
        </p:nvSpPr>
        <p:spPr>
          <a:xfrm>
            <a:off x="8724901"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BB260B0-1A6B-4B55-9E94-A77CCB793B97}"/>
              </a:ext>
            </a:extLst>
          </p:cNvPr>
          <p:cNvSpPr>
            <a:spLocks noGrp="1"/>
          </p:cNvSpPr>
          <p:nvPr>
            <p:ph type="body" orient="vert" idx="1"/>
          </p:nvPr>
        </p:nvSpPr>
        <p:spPr>
          <a:xfrm>
            <a:off x="838201" y="365125"/>
            <a:ext cx="76835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7E90AFE-37A2-42E5-A01B-D24A9DAB5DF2}"/>
              </a:ext>
            </a:extLst>
          </p:cNvPr>
          <p:cNvSpPr>
            <a:spLocks noGrp="1"/>
          </p:cNvSpPr>
          <p:nvPr>
            <p:ph type="dt" sz="half" idx="10"/>
          </p:nvPr>
        </p:nvSpPr>
        <p:spPr/>
        <p:txBody>
          <a:bodyPr/>
          <a:lstStyle/>
          <a:p>
            <a:fld id="{D5D0667A-535D-4F05-91A1-A2B88E75FE8E}" type="datetimeFigureOut">
              <a:rPr lang="en-US" smtClean="0"/>
              <a:t>5/2/2022</a:t>
            </a:fld>
            <a:endParaRPr lang="en-US" dirty="0"/>
          </a:p>
        </p:txBody>
      </p:sp>
      <p:sp>
        <p:nvSpPr>
          <p:cNvPr id="5" name="Footer Placeholder 4">
            <a:extLst>
              <a:ext uri="{FF2B5EF4-FFF2-40B4-BE49-F238E27FC236}">
                <a16:creationId xmlns:a16="http://schemas.microsoft.com/office/drawing/2014/main" id="{6D62427D-FA79-4B07-9390-BB7987470BB0}"/>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495BA642-8313-49D0-9E3B-FC343EB78959}"/>
              </a:ext>
            </a:extLst>
          </p:cNvPr>
          <p:cNvSpPr>
            <a:spLocks noGrp="1"/>
          </p:cNvSpPr>
          <p:nvPr>
            <p:ph type="sldNum" sz="quarter" idx="12"/>
          </p:nvPr>
        </p:nvSpPr>
        <p:spPr/>
        <p:txBody>
          <a:bodyPr/>
          <a:lstStyle/>
          <a:p>
            <a:fld id="{E54C1543-E5D8-47FE-8904-C6C5DE619F78}" type="slidenum">
              <a:rPr lang="en-US" smtClean="0"/>
              <a:t>‹#›</a:t>
            </a:fld>
            <a:endParaRPr lang="en-US" dirty="0"/>
          </a:p>
        </p:txBody>
      </p:sp>
    </p:spTree>
    <p:extLst>
      <p:ext uri="{BB962C8B-B14F-4D97-AF65-F5344CB8AC3E}">
        <p14:creationId xmlns:p14="http://schemas.microsoft.com/office/powerpoint/2010/main" val="411154891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cSld name="titleOnly">
    <p:spTree>
      <p:nvGrpSpPr>
        <p:cNvPr id="1" name="Shape 83"/>
        <p:cNvGrpSpPr/>
        <p:nvPr/>
      </p:nvGrpSpPr>
      <p:grpSpPr>
        <a:xfrm>
          <a:off x="0" y="0"/>
          <a:ext cx="0" cy="0"/>
          <a:chOff x="0" y="0"/>
          <a:chExt cx="0" cy="0"/>
        </a:xfrm>
      </p:grpSpPr>
      <p:sp>
        <p:nvSpPr>
          <p:cNvPr id="84" name="Shape 84"/>
          <p:cNvSpPr txBox="1">
            <a:spLocks noGrp="1"/>
          </p:cNvSpPr>
          <p:nvPr>
            <p:ph type="title"/>
          </p:nvPr>
        </p:nvSpPr>
        <p:spPr>
          <a:xfrm>
            <a:off x="1524000" y="274637"/>
            <a:ext cx="10058400" cy="715962"/>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1pPr>
            <a:lvl2pPr lvl="1" indent="0" rtl="0">
              <a:spcBef>
                <a:spcPts val="0"/>
              </a:spcBef>
              <a:buFont typeface="Arial"/>
              <a:buNone/>
              <a:defRPr sz="1800"/>
            </a:lvl2pPr>
            <a:lvl3pPr lvl="2" indent="0" rtl="0">
              <a:spcBef>
                <a:spcPts val="0"/>
              </a:spcBef>
              <a:buFont typeface="Arial"/>
              <a:buNone/>
              <a:defRPr sz="1800"/>
            </a:lvl3pPr>
            <a:lvl4pPr lvl="3" indent="0" rtl="0">
              <a:spcBef>
                <a:spcPts val="0"/>
              </a:spcBef>
              <a:buFont typeface="Arial"/>
              <a:buNone/>
              <a:defRPr sz="1800"/>
            </a:lvl4pPr>
            <a:lvl5pPr lvl="4" indent="0" rtl="0">
              <a:spcBef>
                <a:spcPts val="0"/>
              </a:spcBef>
              <a:buFont typeface="Arial"/>
              <a:buNone/>
              <a:defRPr sz="1800"/>
            </a:lvl5pPr>
            <a:lvl6pPr lvl="5" indent="0" rtl="0">
              <a:spcBef>
                <a:spcPts val="0"/>
              </a:spcBef>
              <a:buFont typeface="Arial"/>
              <a:buNone/>
              <a:defRPr sz="1800"/>
            </a:lvl6pPr>
            <a:lvl7pPr lvl="6" indent="0" rtl="0">
              <a:spcBef>
                <a:spcPts val="0"/>
              </a:spcBef>
              <a:buFont typeface="Arial"/>
              <a:buNone/>
              <a:defRPr sz="1800"/>
            </a:lvl7pPr>
            <a:lvl8pPr lvl="7" indent="0" rtl="0">
              <a:spcBef>
                <a:spcPts val="0"/>
              </a:spcBef>
              <a:buFont typeface="Arial"/>
              <a:buNone/>
              <a:defRPr sz="1800"/>
            </a:lvl8pPr>
            <a:lvl9pPr lvl="8" indent="0" rtl="0">
              <a:spcBef>
                <a:spcPts val="0"/>
              </a:spcBef>
              <a:buFont typeface="Arial"/>
              <a:buNone/>
              <a:defRPr sz="1800"/>
            </a:lvl9pPr>
          </a:lstStyle>
          <a:p>
            <a:endParaRPr/>
          </a:p>
        </p:txBody>
      </p:sp>
      <p:sp>
        <p:nvSpPr>
          <p:cNvPr id="85" name="Shape 85"/>
          <p:cNvSpPr txBox="1">
            <a:spLocks noGrp="1"/>
          </p:cNvSpPr>
          <p:nvPr>
            <p:ph type="sldNum" idx="12"/>
          </p:nvPr>
        </p:nvSpPr>
        <p:spPr>
          <a:xfrm>
            <a:off x="9347200" y="6492878"/>
            <a:ext cx="2844797" cy="365099"/>
          </a:xfrm>
          <a:prstGeom prst="rect">
            <a:avLst/>
          </a:prstGeom>
          <a:noFill/>
          <a:ln>
            <a:noFill/>
          </a:ln>
        </p:spPr>
        <p:txBody>
          <a:bodyPr lIns="91425" tIns="91425" rIns="91425" bIns="91425" anchor="ctr" anchorCtr="0">
            <a:noAutofit/>
          </a:bodyPr>
          <a:lstStyle/>
          <a:p>
            <a:pPr>
              <a:buClr>
                <a:srgbClr val="888888"/>
              </a:buClr>
              <a:buSzPct val="25000"/>
            </a:pPr>
            <a:fld id="{00000000-1234-1234-1234-123412341234}" type="slidenum">
              <a:rPr lang="en-US" smtClean="0">
                <a:solidFill>
                  <a:srgbClr val="888888"/>
                </a:solidFill>
                <a:latin typeface="Arial"/>
                <a:ea typeface="Arial"/>
                <a:cs typeface="Arial"/>
                <a:sym typeface="Arial"/>
              </a:rPr>
              <a:pPr>
                <a:buClr>
                  <a:srgbClr val="888888"/>
                </a:buClr>
                <a:buSzPct val="25000"/>
              </a:pPr>
              <a:t>‹#›</a:t>
            </a:fld>
            <a:endParaRPr lang="en-US" dirty="0">
              <a:solidFill>
                <a:srgbClr val="888888"/>
              </a:solidFill>
              <a:latin typeface="Arial"/>
              <a:ea typeface="Arial"/>
              <a:cs typeface="Arial"/>
              <a:sym typeface="Arial"/>
            </a:endParaRPr>
          </a:p>
        </p:txBody>
      </p:sp>
      <p:sp>
        <p:nvSpPr>
          <p:cNvPr id="86" name="Shape 86"/>
          <p:cNvSpPr txBox="1">
            <a:spLocks noGrp="1"/>
          </p:cNvSpPr>
          <p:nvPr>
            <p:ph type="body" idx="1"/>
          </p:nvPr>
        </p:nvSpPr>
        <p:spPr>
          <a:xfrm>
            <a:off x="812802" y="1295400"/>
            <a:ext cx="10769599" cy="4876798"/>
          </a:xfrm>
          <a:prstGeom prst="rect">
            <a:avLst/>
          </a:prstGeom>
          <a:noFill/>
          <a:ln>
            <a:noFill/>
          </a:ln>
        </p:spPr>
        <p:txBody>
          <a:bodyPr lIns="91425" tIns="91425" rIns="91425" bIns="91425" anchor="t" anchorCtr="0"/>
          <a:lstStyle>
            <a:lvl1pPr marL="342891" marR="0" lvl="0" indent="330192" algn="l" rtl="0">
              <a:lnSpc>
                <a:spcPct val="100000"/>
              </a:lnSpc>
              <a:spcBef>
                <a:spcPts val="0"/>
              </a:spcBef>
              <a:spcAft>
                <a:spcPts val="0"/>
              </a:spcAft>
              <a:buClr>
                <a:schemeClr val="dk1"/>
              </a:buClr>
              <a:buSzPct val="100000"/>
              <a:buFont typeface="Arial"/>
              <a:buChar char="•"/>
              <a:defRPr sz="1400" b="0" i="0" u="none" strike="noStrike" cap="none">
                <a:solidFill>
                  <a:srgbClr val="000000"/>
                </a:solidFill>
                <a:latin typeface="Arial"/>
                <a:ea typeface="Arial"/>
                <a:cs typeface="Arial"/>
                <a:sym typeface="Arial"/>
              </a:defRPr>
            </a:lvl1pPr>
            <a:lvl2pPr marL="742932" marR="0" lvl="1" indent="349242" algn="l" rtl="0">
              <a:lnSpc>
                <a:spcPct val="100000"/>
              </a:lnSpc>
              <a:spcBef>
                <a:spcPts val="0"/>
              </a:spcBef>
              <a:spcAft>
                <a:spcPts val="0"/>
              </a:spcAft>
              <a:buClr>
                <a:schemeClr val="dk1"/>
              </a:buClr>
              <a:buSzPct val="100000"/>
              <a:buFont typeface="Arial"/>
              <a:buChar char="•"/>
              <a:defRPr sz="1400" b="0" i="0" u="none" strike="noStrike" cap="none">
                <a:solidFill>
                  <a:srgbClr val="000000"/>
                </a:solidFill>
                <a:latin typeface="Arial"/>
                <a:ea typeface="Arial"/>
                <a:cs typeface="Arial"/>
                <a:sym typeface="Arial"/>
              </a:defRPr>
            </a:lvl2pPr>
            <a:lvl3pPr marL="1142971" marR="0" lvl="2" indent="368291" algn="l" rtl="0">
              <a:lnSpc>
                <a:spcPct val="100000"/>
              </a:lnSpc>
              <a:spcBef>
                <a:spcPts val="0"/>
              </a:spcBef>
              <a:spcAft>
                <a:spcPts val="0"/>
              </a:spcAft>
              <a:buClr>
                <a:schemeClr val="dk1"/>
              </a:buClr>
              <a:buSzPct val="100000"/>
              <a:buFont typeface="Arial"/>
              <a:buChar char="•"/>
              <a:defRPr sz="1400" b="0" i="0" u="none" strike="noStrike" cap="none">
                <a:solidFill>
                  <a:srgbClr val="000000"/>
                </a:solidFill>
                <a:latin typeface="Arial"/>
                <a:ea typeface="Arial"/>
                <a:cs typeface="Arial"/>
                <a:sym typeface="Arial"/>
              </a:defRPr>
            </a:lvl3pPr>
            <a:lvl4pPr marL="1600160" marR="0" lvl="3" indent="330192" algn="l" rtl="0">
              <a:lnSpc>
                <a:spcPct val="100000"/>
              </a:lnSpc>
              <a:spcBef>
                <a:spcPts val="0"/>
              </a:spcBef>
              <a:spcAft>
                <a:spcPts val="0"/>
              </a:spcAft>
              <a:buClr>
                <a:schemeClr val="dk1"/>
              </a:buClr>
              <a:buSzPct val="100000"/>
              <a:buFont typeface="Arial"/>
              <a:buChar char="•"/>
              <a:defRPr sz="1400" b="0" i="0" u="none" strike="noStrike" cap="none">
                <a:solidFill>
                  <a:srgbClr val="000000"/>
                </a:solidFill>
                <a:latin typeface="Arial"/>
                <a:ea typeface="Arial"/>
                <a:cs typeface="Arial"/>
                <a:sym typeface="Arial"/>
              </a:defRPr>
            </a:lvl4pPr>
            <a:lvl5pPr marL="2057349" marR="0" lvl="4" indent="330192" algn="l" rtl="0">
              <a:lnSpc>
                <a:spcPct val="100000"/>
              </a:lnSpc>
              <a:spcBef>
                <a:spcPts val="0"/>
              </a:spcBef>
              <a:spcAft>
                <a:spcPts val="0"/>
              </a:spcAft>
              <a:buClr>
                <a:schemeClr val="dk1"/>
              </a:buClr>
              <a:buSzPct val="100000"/>
              <a:buFont typeface="Arial"/>
              <a:buChar char="•"/>
              <a:defRPr sz="1400" b="0" i="0" u="none" strike="noStrike" cap="none">
                <a:solidFill>
                  <a:srgbClr val="000000"/>
                </a:solidFill>
                <a:latin typeface="Arial"/>
                <a:ea typeface="Arial"/>
                <a:cs typeface="Arial"/>
                <a:sym typeface="Arial"/>
              </a:defRPr>
            </a:lvl5pPr>
            <a:lvl6pPr marL="2514537" marR="0" lvl="5" indent="330192" algn="l" rtl="0">
              <a:lnSpc>
                <a:spcPct val="100000"/>
              </a:lnSpc>
              <a:spcBef>
                <a:spcPts val="0"/>
              </a:spcBef>
              <a:spcAft>
                <a:spcPts val="0"/>
              </a:spcAft>
              <a:buClr>
                <a:schemeClr val="dk1"/>
              </a:buClr>
              <a:buSzPct val="100000"/>
              <a:buFont typeface="Arial"/>
              <a:buChar char="•"/>
              <a:defRPr sz="1400" b="0" i="0" u="none" strike="noStrike" cap="none">
                <a:solidFill>
                  <a:srgbClr val="000000"/>
                </a:solidFill>
                <a:latin typeface="Arial"/>
                <a:ea typeface="Arial"/>
                <a:cs typeface="Arial"/>
                <a:sym typeface="Arial"/>
              </a:defRPr>
            </a:lvl6pPr>
            <a:lvl7pPr marL="2971726" marR="0" lvl="6" indent="330192" algn="l" rtl="0">
              <a:lnSpc>
                <a:spcPct val="100000"/>
              </a:lnSpc>
              <a:spcBef>
                <a:spcPts val="0"/>
              </a:spcBef>
              <a:spcAft>
                <a:spcPts val="0"/>
              </a:spcAft>
              <a:buClr>
                <a:schemeClr val="dk1"/>
              </a:buClr>
              <a:buSzPct val="100000"/>
              <a:buFont typeface="Arial"/>
              <a:buChar char="•"/>
              <a:defRPr sz="1400" b="0" i="0" u="none" strike="noStrike" cap="none">
                <a:solidFill>
                  <a:srgbClr val="000000"/>
                </a:solidFill>
                <a:latin typeface="Arial"/>
                <a:ea typeface="Arial"/>
                <a:cs typeface="Arial"/>
                <a:sym typeface="Arial"/>
              </a:defRPr>
            </a:lvl7pPr>
            <a:lvl8pPr marL="3428914" marR="0" lvl="7" indent="330192" algn="l" rtl="0">
              <a:lnSpc>
                <a:spcPct val="100000"/>
              </a:lnSpc>
              <a:spcBef>
                <a:spcPts val="0"/>
              </a:spcBef>
              <a:spcAft>
                <a:spcPts val="0"/>
              </a:spcAft>
              <a:buClr>
                <a:schemeClr val="dk1"/>
              </a:buClr>
              <a:buSzPct val="100000"/>
              <a:buFont typeface="Arial"/>
              <a:buChar char="•"/>
              <a:defRPr sz="1400" b="0" i="0" u="none" strike="noStrike" cap="none">
                <a:solidFill>
                  <a:srgbClr val="000000"/>
                </a:solidFill>
                <a:latin typeface="Arial"/>
                <a:ea typeface="Arial"/>
                <a:cs typeface="Arial"/>
                <a:sym typeface="Arial"/>
              </a:defRPr>
            </a:lvl8pPr>
            <a:lvl9pPr marL="3886103" marR="0" lvl="8" indent="330192" algn="l" rtl="0">
              <a:lnSpc>
                <a:spcPct val="100000"/>
              </a:lnSpc>
              <a:spcBef>
                <a:spcPts val="0"/>
              </a:spcBef>
              <a:spcAft>
                <a:spcPts val="0"/>
              </a:spcAft>
              <a:buClr>
                <a:schemeClr val="dk1"/>
              </a:buClr>
              <a:buSzPct val="100000"/>
              <a:buFont typeface="Arial"/>
              <a:buChar char="•"/>
              <a:defRPr sz="14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122878410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Cover_1">
    <p:bg>
      <p:bgPr>
        <a:solidFill>
          <a:schemeClr val="tx2"/>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C09EA89-7FF3-5B4D-BB5D-5107958535F7}"/>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bwMode="invGray">
          <a:xfrm>
            <a:off x="429003" y="336108"/>
            <a:ext cx="1520956" cy="437540"/>
          </a:xfrm>
          <a:prstGeom prst="rect">
            <a:avLst/>
          </a:prstGeom>
        </p:spPr>
      </p:pic>
      <p:sp>
        <p:nvSpPr>
          <p:cNvPr id="48" name="Title 47">
            <a:extLst>
              <a:ext uri="{FF2B5EF4-FFF2-40B4-BE49-F238E27FC236}">
                <a16:creationId xmlns:a16="http://schemas.microsoft.com/office/drawing/2014/main" id="{4589C02F-442A-0542-9D03-7E040DDACB47}"/>
              </a:ext>
            </a:extLst>
          </p:cNvPr>
          <p:cNvSpPr>
            <a:spLocks noGrp="1"/>
          </p:cNvSpPr>
          <p:nvPr userDrawn="1">
            <p:ph type="title"/>
          </p:nvPr>
        </p:nvSpPr>
        <p:spPr>
          <a:xfrm>
            <a:off x="445144" y="2872136"/>
            <a:ext cx="9925520" cy="1325880"/>
          </a:xfrm>
        </p:spPr>
        <p:txBody>
          <a:bodyPr anchor="b">
            <a:noAutofit/>
          </a:bodyPr>
          <a:lstStyle>
            <a:lvl1pPr>
              <a:lnSpc>
                <a:spcPct val="100000"/>
              </a:lnSpc>
              <a:defRPr sz="4500">
                <a:solidFill>
                  <a:srgbClr val="86ED78"/>
                </a:solidFill>
              </a:defRPr>
            </a:lvl1pPr>
          </a:lstStyle>
          <a:p>
            <a:r>
              <a:rPr lang="en-US"/>
              <a:t>Click to edit Master title style</a:t>
            </a:r>
          </a:p>
        </p:txBody>
      </p:sp>
      <p:sp>
        <p:nvSpPr>
          <p:cNvPr id="50" name="Text Placeholder 49">
            <a:extLst>
              <a:ext uri="{FF2B5EF4-FFF2-40B4-BE49-F238E27FC236}">
                <a16:creationId xmlns:a16="http://schemas.microsoft.com/office/drawing/2014/main" id="{DD2D2BCA-78AE-5743-9F8D-A3743719CCC9}"/>
              </a:ext>
            </a:extLst>
          </p:cNvPr>
          <p:cNvSpPr>
            <a:spLocks noGrp="1"/>
          </p:cNvSpPr>
          <p:nvPr userDrawn="1">
            <p:ph type="body" sz="quarter" idx="10"/>
          </p:nvPr>
        </p:nvSpPr>
        <p:spPr>
          <a:xfrm>
            <a:off x="445144" y="4223468"/>
            <a:ext cx="9925520" cy="658813"/>
          </a:xfrm>
        </p:spPr>
        <p:txBody>
          <a:bodyPr anchor="t">
            <a:noAutofit/>
          </a:bodyPr>
          <a:lstStyle>
            <a:lvl1pPr marL="0" indent="0">
              <a:lnSpc>
                <a:spcPct val="100000"/>
              </a:lnSpc>
              <a:spcBef>
                <a:spcPts val="0"/>
              </a:spcBef>
              <a:buFontTx/>
              <a:buNone/>
              <a:defRPr sz="2400">
                <a:solidFill>
                  <a:schemeClr val="bg1"/>
                </a:solidFill>
              </a:defRPr>
            </a:lvl1pPr>
            <a:lvl2pPr marL="457200" indent="0">
              <a:buFontTx/>
              <a:buNone/>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p:txBody>
      </p:sp>
      <p:sp>
        <p:nvSpPr>
          <p:cNvPr id="52" name="Text Placeholder 51">
            <a:extLst>
              <a:ext uri="{FF2B5EF4-FFF2-40B4-BE49-F238E27FC236}">
                <a16:creationId xmlns:a16="http://schemas.microsoft.com/office/drawing/2014/main" id="{3835534A-190F-8648-8860-68E350DCF51F}"/>
              </a:ext>
            </a:extLst>
          </p:cNvPr>
          <p:cNvSpPr>
            <a:spLocks noGrp="1"/>
          </p:cNvSpPr>
          <p:nvPr userDrawn="1">
            <p:ph type="body" sz="quarter" idx="11"/>
          </p:nvPr>
        </p:nvSpPr>
        <p:spPr>
          <a:xfrm>
            <a:off x="453084" y="5729747"/>
            <a:ext cx="9914448" cy="431800"/>
          </a:xfrm>
        </p:spPr>
        <p:txBody>
          <a:bodyPr anchor="b" anchorCtr="0">
            <a:noAutofit/>
          </a:bodyPr>
          <a:lstStyle>
            <a:lvl1pPr marL="0" indent="0">
              <a:lnSpc>
                <a:spcPct val="100000"/>
              </a:lnSpc>
              <a:spcBef>
                <a:spcPts val="0"/>
              </a:spcBef>
              <a:buFontTx/>
              <a:buNone/>
              <a:defRPr sz="1200" b="1">
                <a:solidFill>
                  <a:schemeClr val="bg1"/>
                </a:solidFill>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US"/>
              <a:t>Click to edit Master text styles</a:t>
            </a:r>
          </a:p>
        </p:txBody>
      </p:sp>
      <p:sp>
        <p:nvSpPr>
          <p:cNvPr id="54" name="Text Placeholder 53">
            <a:extLst>
              <a:ext uri="{FF2B5EF4-FFF2-40B4-BE49-F238E27FC236}">
                <a16:creationId xmlns:a16="http://schemas.microsoft.com/office/drawing/2014/main" id="{CA1B436A-5815-A940-938E-2A592E2623F7}"/>
              </a:ext>
            </a:extLst>
          </p:cNvPr>
          <p:cNvSpPr>
            <a:spLocks noGrp="1"/>
          </p:cNvSpPr>
          <p:nvPr userDrawn="1">
            <p:ph type="body" sz="quarter" idx="12"/>
          </p:nvPr>
        </p:nvSpPr>
        <p:spPr>
          <a:xfrm>
            <a:off x="445143" y="6077918"/>
            <a:ext cx="9926216" cy="280987"/>
          </a:xfrm>
        </p:spPr>
        <p:txBody>
          <a:bodyPr>
            <a:noAutofit/>
          </a:bodyPr>
          <a:lstStyle>
            <a:lvl1pPr marL="0" indent="0">
              <a:lnSpc>
                <a:spcPct val="100000"/>
              </a:lnSpc>
              <a:buFontTx/>
              <a:buNone/>
              <a:defRPr sz="1200">
                <a:solidFill>
                  <a:schemeClr val="bg1"/>
                </a:solidFill>
              </a:defRPr>
            </a:lvl1pPr>
            <a:lvl2pPr marL="457200" indent="0">
              <a:buFontTx/>
              <a:buNone/>
              <a:defRPr sz="1200">
                <a:solidFill>
                  <a:schemeClr val="bg1"/>
                </a:solidFill>
              </a:defRPr>
            </a:lvl2pPr>
            <a:lvl3pPr marL="914400" indent="0">
              <a:buFontTx/>
              <a:buNone/>
              <a:defRPr sz="1200">
                <a:solidFill>
                  <a:schemeClr val="bg1"/>
                </a:solidFill>
              </a:defRPr>
            </a:lvl3pPr>
            <a:lvl4pPr marL="1371600" indent="0">
              <a:buFontTx/>
              <a:buNone/>
              <a:defRPr sz="1200">
                <a:solidFill>
                  <a:schemeClr val="bg1"/>
                </a:solidFill>
              </a:defRPr>
            </a:lvl4pPr>
            <a:lvl5pPr marL="1828800" indent="0">
              <a:buFontTx/>
              <a:buNone/>
              <a:defRPr sz="12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075713584"/>
      </p:ext>
    </p:extLst>
  </p:cSld>
  <p:clrMapOvr>
    <a:masterClrMapping/>
  </p:clrMapOvr>
  <mc:AlternateContent xmlns:mc="http://schemas.openxmlformats.org/markup-compatibility/2006" xmlns:p14="http://schemas.microsoft.com/office/powerpoint/2010/main">
    <mc:Choice Requires="p14">
      <p:transition spd="med" p14:dur="6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1_Cover_1">
    <p:bg>
      <p:bgPr>
        <a:solidFill>
          <a:schemeClr val="tx2"/>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C09EA89-7FF3-5B4D-BB5D-5107958535F7}"/>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bwMode="invGray">
          <a:xfrm>
            <a:off x="429003" y="336108"/>
            <a:ext cx="1520956" cy="437540"/>
          </a:xfrm>
          <a:prstGeom prst="rect">
            <a:avLst/>
          </a:prstGeom>
        </p:spPr>
      </p:pic>
      <p:sp>
        <p:nvSpPr>
          <p:cNvPr id="48" name="Title 47">
            <a:extLst>
              <a:ext uri="{FF2B5EF4-FFF2-40B4-BE49-F238E27FC236}">
                <a16:creationId xmlns:a16="http://schemas.microsoft.com/office/drawing/2014/main" id="{4589C02F-442A-0542-9D03-7E040DDACB47}"/>
              </a:ext>
            </a:extLst>
          </p:cNvPr>
          <p:cNvSpPr>
            <a:spLocks noGrp="1"/>
          </p:cNvSpPr>
          <p:nvPr userDrawn="1">
            <p:ph type="title"/>
          </p:nvPr>
        </p:nvSpPr>
        <p:spPr>
          <a:xfrm>
            <a:off x="445143" y="2872136"/>
            <a:ext cx="9925521" cy="1325880"/>
          </a:xfrm>
        </p:spPr>
        <p:txBody>
          <a:bodyPr anchor="b">
            <a:noAutofit/>
          </a:bodyPr>
          <a:lstStyle>
            <a:lvl1pPr>
              <a:lnSpc>
                <a:spcPct val="100000"/>
              </a:lnSpc>
              <a:defRPr sz="4500">
                <a:solidFill>
                  <a:srgbClr val="86ED78"/>
                </a:solidFill>
              </a:defRPr>
            </a:lvl1pPr>
          </a:lstStyle>
          <a:p>
            <a:r>
              <a:rPr lang="en-US"/>
              <a:t>Click to edit Master title style</a:t>
            </a:r>
          </a:p>
        </p:txBody>
      </p:sp>
      <p:sp>
        <p:nvSpPr>
          <p:cNvPr id="50" name="Text Placeholder 49">
            <a:extLst>
              <a:ext uri="{FF2B5EF4-FFF2-40B4-BE49-F238E27FC236}">
                <a16:creationId xmlns:a16="http://schemas.microsoft.com/office/drawing/2014/main" id="{DD2D2BCA-78AE-5743-9F8D-A3743719CCC9}"/>
              </a:ext>
            </a:extLst>
          </p:cNvPr>
          <p:cNvSpPr>
            <a:spLocks noGrp="1"/>
          </p:cNvSpPr>
          <p:nvPr userDrawn="1">
            <p:ph type="body" sz="quarter" idx="10"/>
          </p:nvPr>
        </p:nvSpPr>
        <p:spPr>
          <a:xfrm>
            <a:off x="445143" y="4223468"/>
            <a:ext cx="9925521" cy="658813"/>
          </a:xfrm>
        </p:spPr>
        <p:txBody>
          <a:bodyPr anchor="t">
            <a:noAutofit/>
          </a:bodyPr>
          <a:lstStyle>
            <a:lvl1pPr marL="0" indent="0">
              <a:lnSpc>
                <a:spcPct val="100000"/>
              </a:lnSpc>
              <a:spcBef>
                <a:spcPts val="0"/>
              </a:spcBef>
              <a:buFontTx/>
              <a:buNone/>
              <a:defRPr sz="2400">
                <a:solidFill>
                  <a:schemeClr val="bg1"/>
                </a:solidFill>
              </a:defRPr>
            </a:lvl1pPr>
            <a:lvl2pPr marL="457200" indent="0">
              <a:buFontTx/>
              <a:buNone/>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p:txBody>
      </p:sp>
      <p:sp>
        <p:nvSpPr>
          <p:cNvPr id="52" name="Text Placeholder 51">
            <a:extLst>
              <a:ext uri="{FF2B5EF4-FFF2-40B4-BE49-F238E27FC236}">
                <a16:creationId xmlns:a16="http://schemas.microsoft.com/office/drawing/2014/main" id="{3835534A-190F-8648-8860-68E350DCF51F}"/>
              </a:ext>
            </a:extLst>
          </p:cNvPr>
          <p:cNvSpPr>
            <a:spLocks noGrp="1"/>
          </p:cNvSpPr>
          <p:nvPr userDrawn="1">
            <p:ph type="body" sz="quarter" idx="11"/>
          </p:nvPr>
        </p:nvSpPr>
        <p:spPr>
          <a:xfrm>
            <a:off x="453085" y="5729747"/>
            <a:ext cx="2770269" cy="431800"/>
          </a:xfrm>
        </p:spPr>
        <p:txBody>
          <a:bodyPr anchor="b" anchorCtr="0">
            <a:noAutofit/>
          </a:bodyPr>
          <a:lstStyle>
            <a:lvl1pPr marL="0" indent="0">
              <a:lnSpc>
                <a:spcPct val="100000"/>
              </a:lnSpc>
              <a:spcBef>
                <a:spcPts val="0"/>
              </a:spcBef>
              <a:buFontTx/>
              <a:buNone/>
              <a:defRPr sz="1200" b="1">
                <a:solidFill>
                  <a:schemeClr val="bg1"/>
                </a:solidFill>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US"/>
              <a:t>Click to edit Master text styles</a:t>
            </a:r>
          </a:p>
        </p:txBody>
      </p:sp>
      <p:sp>
        <p:nvSpPr>
          <p:cNvPr id="54" name="Text Placeholder 53">
            <a:extLst>
              <a:ext uri="{FF2B5EF4-FFF2-40B4-BE49-F238E27FC236}">
                <a16:creationId xmlns:a16="http://schemas.microsoft.com/office/drawing/2014/main" id="{CA1B436A-5815-A940-938E-2A592E2623F7}"/>
              </a:ext>
            </a:extLst>
          </p:cNvPr>
          <p:cNvSpPr>
            <a:spLocks noGrp="1"/>
          </p:cNvSpPr>
          <p:nvPr userDrawn="1">
            <p:ph type="body" sz="quarter" idx="12"/>
          </p:nvPr>
        </p:nvSpPr>
        <p:spPr>
          <a:xfrm>
            <a:off x="445145" y="6077918"/>
            <a:ext cx="2773557" cy="280987"/>
          </a:xfrm>
        </p:spPr>
        <p:txBody>
          <a:bodyPr>
            <a:noAutofit/>
          </a:bodyPr>
          <a:lstStyle>
            <a:lvl1pPr marL="0" indent="0">
              <a:lnSpc>
                <a:spcPct val="100000"/>
              </a:lnSpc>
              <a:buFontTx/>
              <a:buNone/>
              <a:defRPr sz="1200">
                <a:solidFill>
                  <a:schemeClr val="bg1"/>
                </a:solidFill>
              </a:defRPr>
            </a:lvl1pPr>
            <a:lvl2pPr marL="457200" indent="0">
              <a:buFontTx/>
              <a:buNone/>
              <a:defRPr sz="1200">
                <a:solidFill>
                  <a:schemeClr val="bg1"/>
                </a:solidFill>
              </a:defRPr>
            </a:lvl2pPr>
            <a:lvl3pPr marL="914400" indent="0">
              <a:buFontTx/>
              <a:buNone/>
              <a:defRPr sz="1200">
                <a:solidFill>
                  <a:schemeClr val="bg1"/>
                </a:solidFill>
              </a:defRPr>
            </a:lvl3pPr>
            <a:lvl4pPr marL="1371600" indent="0">
              <a:buFontTx/>
              <a:buNone/>
              <a:defRPr sz="1200">
                <a:solidFill>
                  <a:schemeClr val="bg1"/>
                </a:solidFill>
              </a:defRPr>
            </a:lvl4pPr>
            <a:lvl5pPr marL="1828800" indent="0">
              <a:buFontTx/>
              <a:buNone/>
              <a:defRPr sz="1200">
                <a:solidFill>
                  <a:schemeClr val="bg1"/>
                </a:solidFill>
              </a:defRPr>
            </a:lvl5pPr>
          </a:lstStyle>
          <a:p>
            <a:pPr lvl="0"/>
            <a:r>
              <a:rPr lang="en-US"/>
              <a:t>Click to edit Master text styles</a:t>
            </a:r>
          </a:p>
        </p:txBody>
      </p:sp>
      <p:sp>
        <p:nvSpPr>
          <p:cNvPr id="8" name="Text Placeholder 51">
            <a:extLst>
              <a:ext uri="{FF2B5EF4-FFF2-40B4-BE49-F238E27FC236}">
                <a16:creationId xmlns:a16="http://schemas.microsoft.com/office/drawing/2014/main" id="{9AE1D286-FE91-4B46-BB6E-01029D684DA7}"/>
              </a:ext>
            </a:extLst>
          </p:cNvPr>
          <p:cNvSpPr>
            <a:spLocks noGrp="1"/>
          </p:cNvSpPr>
          <p:nvPr>
            <p:ph type="body" sz="quarter" idx="13"/>
          </p:nvPr>
        </p:nvSpPr>
        <p:spPr>
          <a:xfrm>
            <a:off x="3254275" y="5729747"/>
            <a:ext cx="2770269" cy="431800"/>
          </a:xfrm>
        </p:spPr>
        <p:txBody>
          <a:bodyPr anchor="b" anchorCtr="0">
            <a:noAutofit/>
          </a:bodyPr>
          <a:lstStyle>
            <a:lvl1pPr marL="0" indent="0">
              <a:lnSpc>
                <a:spcPct val="100000"/>
              </a:lnSpc>
              <a:spcBef>
                <a:spcPts val="0"/>
              </a:spcBef>
              <a:buFontTx/>
              <a:buNone/>
              <a:defRPr sz="1200" b="1">
                <a:solidFill>
                  <a:schemeClr val="bg1"/>
                </a:solidFill>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US"/>
              <a:t>Click to edit Master text styles</a:t>
            </a:r>
          </a:p>
        </p:txBody>
      </p:sp>
      <p:sp>
        <p:nvSpPr>
          <p:cNvPr id="9" name="Text Placeholder 53">
            <a:extLst>
              <a:ext uri="{FF2B5EF4-FFF2-40B4-BE49-F238E27FC236}">
                <a16:creationId xmlns:a16="http://schemas.microsoft.com/office/drawing/2014/main" id="{DBBC01BB-F541-43F0-94E6-ECC09BB40F7C}"/>
              </a:ext>
            </a:extLst>
          </p:cNvPr>
          <p:cNvSpPr>
            <a:spLocks noGrp="1"/>
          </p:cNvSpPr>
          <p:nvPr>
            <p:ph type="body" sz="quarter" idx="14"/>
          </p:nvPr>
        </p:nvSpPr>
        <p:spPr>
          <a:xfrm>
            <a:off x="3246334" y="6077918"/>
            <a:ext cx="2773557" cy="280987"/>
          </a:xfrm>
        </p:spPr>
        <p:txBody>
          <a:bodyPr>
            <a:noAutofit/>
          </a:bodyPr>
          <a:lstStyle>
            <a:lvl1pPr marL="0" indent="0">
              <a:lnSpc>
                <a:spcPct val="100000"/>
              </a:lnSpc>
              <a:buFontTx/>
              <a:buNone/>
              <a:defRPr sz="1200">
                <a:solidFill>
                  <a:schemeClr val="bg1"/>
                </a:solidFill>
              </a:defRPr>
            </a:lvl1pPr>
            <a:lvl2pPr marL="457200" indent="0">
              <a:buFontTx/>
              <a:buNone/>
              <a:defRPr sz="1200">
                <a:solidFill>
                  <a:schemeClr val="bg1"/>
                </a:solidFill>
              </a:defRPr>
            </a:lvl2pPr>
            <a:lvl3pPr marL="914400" indent="0">
              <a:buFontTx/>
              <a:buNone/>
              <a:defRPr sz="1200">
                <a:solidFill>
                  <a:schemeClr val="bg1"/>
                </a:solidFill>
              </a:defRPr>
            </a:lvl3pPr>
            <a:lvl4pPr marL="1371600" indent="0">
              <a:buFontTx/>
              <a:buNone/>
              <a:defRPr sz="1200">
                <a:solidFill>
                  <a:schemeClr val="bg1"/>
                </a:solidFill>
              </a:defRPr>
            </a:lvl4pPr>
            <a:lvl5pPr marL="1828800" indent="0">
              <a:buFontTx/>
              <a:buNone/>
              <a:defRPr sz="1200">
                <a:solidFill>
                  <a:schemeClr val="bg1"/>
                </a:solidFill>
              </a:defRPr>
            </a:lvl5pPr>
          </a:lstStyle>
          <a:p>
            <a:pPr lvl="0"/>
            <a:r>
              <a:rPr lang="en-US"/>
              <a:t>Click to edit Master text styles</a:t>
            </a:r>
          </a:p>
        </p:txBody>
      </p:sp>
      <p:sp>
        <p:nvSpPr>
          <p:cNvPr id="10" name="Text Placeholder 51">
            <a:extLst>
              <a:ext uri="{FF2B5EF4-FFF2-40B4-BE49-F238E27FC236}">
                <a16:creationId xmlns:a16="http://schemas.microsoft.com/office/drawing/2014/main" id="{C08BB528-698F-4E5C-BC7E-51C5596CE8A8}"/>
              </a:ext>
            </a:extLst>
          </p:cNvPr>
          <p:cNvSpPr>
            <a:spLocks noGrp="1"/>
          </p:cNvSpPr>
          <p:nvPr>
            <p:ph type="body" sz="quarter" idx="15"/>
          </p:nvPr>
        </p:nvSpPr>
        <p:spPr>
          <a:xfrm>
            <a:off x="6057317" y="5729747"/>
            <a:ext cx="2770269" cy="431800"/>
          </a:xfrm>
        </p:spPr>
        <p:txBody>
          <a:bodyPr anchor="b" anchorCtr="0">
            <a:noAutofit/>
          </a:bodyPr>
          <a:lstStyle>
            <a:lvl1pPr marL="0" indent="0">
              <a:lnSpc>
                <a:spcPct val="100000"/>
              </a:lnSpc>
              <a:spcBef>
                <a:spcPts val="0"/>
              </a:spcBef>
              <a:buFontTx/>
              <a:buNone/>
              <a:defRPr sz="1200" b="1">
                <a:solidFill>
                  <a:schemeClr val="bg1"/>
                </a:solidFill>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US"/>
              <a:t>Click to edit Master text styles</a:t>
            </a:r>
          </a:p>
        </p:txBody>
      </p:sp>
      <p:sp>
        <p:nvSpPr>
          <p:cNvPr id="11" name="Text Placeholder 53">
            <a:extLst>
              <a:ext uri="{FF2B5EF4-FFF2-40B4-BE49-F238E27FC236}">
                <a16:creationId xmlns:a16="http://schemas.microsoft.com/office/drawing/2014/main" id="{C264A348-E5D2-495E-A7AB-E068C6192DAA}"/>
              </a:ext>
            </a:extLst>
          </p:cNvPr>
          <p:cNvSpPr>
            <a:spLocks noGrp="1"/>
          </p:cNvSpPr>
          <p:nvPr>
            <p:ph type="body" sz="quarter" idx="16"/>
          </p:nvPr>
        </p:nvSpPr>
        <p:spPr>
          <a:xfrm>
            <a:off x="6049376" y="6077918"/>
            <a:ext cx="2773557" cy="280987"/>
          </a:xfrm>
        </p:spPr>
        <p:txBody>
          <a:bodyPr>
            <a:noAutofit/>
          </a:bodyPr>
          <a:lstStyle>
            <a:lvl1pPr marL="0" indent="0">
              <a:lnSpc>
                <a:spcPct val="100000"/>
              </a:lnSpc>
              <a:buFontTx/>
              <a:buNone/>
              <a:defRPr sz="1200">
                <a:solidFill>
                  <a:schemeClr val="bg1"/>
                </a:solidFill>
              </a:defRPr>
            </a:lvl1pPr>
            <a:lvl2pPr marL="457200" indent="0">
              <a:buFontTx/>
              <a:buNone/>
              <a:defRPr sz="1200">
                <a:solidFill>
                  <a:schemeClr val="bg1"/>
                </a:solidFill>
              </a:defRPr>
            </a:lvl2pPr>
            <a:lvl3pPr marL="914400" indent="0">
              <a:buFontTx/>
              <a:buNone/>
              <a:defRPr sz="1200">
                <a:solidFill>
                  <a:schemeClr val="bg1"/>
                </a:solidFill>
              </a:defRPr>
            </a:lvl3pPr>
            <a:lvl4pPr marL="1371600" indent="0">
              <a:buFontTx/>
              <a:buNone/>
              <a:defRPr sz="1200">
                <a:solidFill>
                  <a:schemeClr val="bg1"/>
                </a:solidFill>
              </a:defRPr>
            </a:lvl4pPr>
            <a:lvl5pPr marL="1828800" indent="0">
              <a:buFontTx/>
              <a:buNone/>
              <a:defRPr sz="12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961187035"/>
      </p:ext>
    </p:extLst>
  </p:cSld>
  <p:clrMapOvr>
    <a:masterClrMapping/>
  </p:clrMapOvr>
  <mc:AlternateContent xmlns:mc="http://schemas.openxmlformats.org/markup-compatibility/2006" xmlns:p14="http://schemas.microsoft.com/office/powerpoint/2010/main">
    <mc:Choice Requires="p14">
      <p:transition spd="med" p14:dur="6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Cover w/ Image">
    <p:bg bwMode="gray">
      <p:bgPr>
        <a:solidFill>
          <a:schemeClr val="tx2"/>
        </a:solidFill>
        <a:effectLst/>
      </p:bgPr>
    </p:bg>
    <p:spTree>
      <p:nvGrpSpPr>
        <p:cNvPr id="1" name=""/>
        <p:cNvGrpSpPr/>
        <p:nvPr/>
      </p:nvGrpSpPr>
      <p:grpSpPr>
        <a:xfrm>
          <a:off x="0" y="0"/>
          <a:ext cx="0" cy="0"/>
          <a:chOff x="0" y="0"/>
          <a:chExt cx="0" cy="0"/>
        </a:xfrm>
      </p:grpSpPr>
      <p:pic>
        <p:nvPicPr>
          <p:cNvPr id="5" name="Picture 4" descr="A group of people smiling&#10;&#10;Description automatically generated with medium confidence">
            <a:extLst>
              <a:ext uri="{FF2B5EF4-FFF2-40B4-BE49-F238E27FC236}">
                <a16:creationId xmlns:a16="http://schemas.microsoft.com/office/drawing/2014/main" id="{5AD6FA4F-BA38-4220-ADF2-F8FBF0F3A92C}"/>
              </a:ext>
            </a:extLst>
          </p:cNvPr>
          <p:cNvPicPr>
            <a:picLocks noChangeAspect="1"/>
          </p:cNvPicPr>
          <p:nvPr userDrawn="1"/>
        </p:nvPicPr>
        <p:blipFill rotWithShape="1">
          <a:blip r:embed="rId2" cstate="screen">
            <a:alphaModFix/>
            <a:extLst>
              <a:ext uri="{28A0092B-C50C-407E-A947-70E740481C1C}">
                <a14:useLocalDpi xmlns:a14="http://schemas.microsoft.com/office/drawing/2010/main"/>
              </a:ext>
            </a:extLst>
          </a:blip>
          <a:srcRect/>
          <a:stretch/>
        </p:blipFill>
        <p:spPr>
          <a:xfrm>
            <a:off x="1" y="0"/>
            <a:ext cx="12192000" cy="6858000"/>
          </a:xfrm>
          <a:prstGeom prst="rect">
            <a:avLst/>
          </a:prstGeom>
        </p:spPr>
      </p:pic>
      <p:sp>
        <p:nvSpPr>
          <p:cNvPr id="4" name="Rectangle 3">
            <a:extLst>
              <a:ext uri="{FF2B5EF4-FFF2-40B4-BE49-F238E27FC236}">
                <a16:creationId xmlns:a16="http://schemas.microsoft.com/office/drawing/2014/main" id="{5EDA8AB8-CC02-461A-8071-0043DF83BFDD}"/>
              </a:ext>
            </a:extLst>
          </p:cNvPr>
          <p:cNvSpPr/>
          <p:nvPr userDrawn="1"/>
        </p:nvSpPr>
        <p:spPr>
          <a:xfrm>
            <a:off x="-1" y="0"/>
            <a:ext cx="12192000" cy="6856214"/>
          </a:xfrm>
          <a:prstGeom prst="rect">
            <a:avLst/>
          </a:prstGeom>
          <a:gradFill flip="none" rotWithShape="1">
            <a:gsLst>
              <a:gs pos="0">
                <a:schemeClr val="tx1">
                  <a:alpha val="15000"/>
                </a:schemeClr>
              </a:gs>
              <a:gs pos="100000">
                <a:schemeClr val="tx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US" sz="1800" dirty="0"/>
          </a:p>
        </p:txBody>
      </p:sp>
      <p:pic>
        <p:nvPicPr>
          <p:cNvPr id="6" name="Picture 5">
            <a:extLst>
              <a:ext uri="{FF2B5EF4-FFF2-40B4-BE49-F238E27FC236}">
                <a16:creationId xmlns:a16="http://schemas.microsoft.com/office/drawing/2014/main" id="{7C09EA89-7FF3-5B4D-BB5D-5107958535F7}"/>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bwMode="gray">
          <a:xfrm>
            <a:off x="429003" y="336108"/>
            <a:ext cx="1520956" cy="437540"/>
          </a:xfrm>
          <a:prstGeom prst="rect">
            <a:avLst/>
          </a:prstGeom>
        </p:spPr>
      </p:pic>
      <p:sp>
        <p:nvSpPr>
          <p:cNvPr id="48" name="Title 47">
            <a:extLst>
              <a:ext uri="{FF2B5EF4-FFF2-40B4-BE49-F238E27FC236}">
                <a16:creationId xmlns:a16="http://schemas.microsoft.com/office/drawing/2014/main" id="{4589C02F-442A-0542-9D03-7E040DDACB47}"/>
              </a:ext>
            </a:extLst>
          </p:cNvPr>
          <p:cNvSpPr>
            <a:spLocks noGrp="1"/>
          </p:cNvSpPr>
          <p:nvPr userDrawn="1">
            <p:ph type="title"/>
          </p:nvPr>
        </p:nvSpPr>
        <p:spPr bwMode="gray">
          <a:xfrm>
            <a:off x="445144" y="3844214"/>
            <a:ext cx="6820089" cy="1325880"/>
          </a:xfrm>
        </p:spPr>
        <p:txBody>
          <a:bodyPr anchor="b">
            <a:noAutofit/>
          </a:bodyPr>
          <a:lstStyle>
            <a:lvl1pPr>
              <a:lnSpc>
                <a:spcPct val="100000"/>
              </a:lnSpc>
              <a:defRPr sz="4500">
                <a:solidFill>
                  <a:srgbClr val="86ED78"/>
                </a:solidFill>
              </a:defRPr>
            </a:lvl1pPr>
          </a:lstStyle>
          <a:p>
            <a:r>
              <a:rPr lang="en-US"/>
              <a:t>Click to edit Master title style</a:t>
            </a:r>
          </a:p>
        </p:txBody>
      </p:sp>
      <p:sp>
        <p:nvSpPr>
          <p:cNvPr id="50" name="Text Placeholder 49">
            <a:extLst>
              <a:ext uri="{FF2B5EF4-FFF2-40B4-BE49-F238E27FC236}">
                <a16:creationId xmlns:a16="http://schemas.microsoft.com/office/drawing/2014/main" id="{DD2D2BCA-78AE-5743-9F8D-A3743719CCC9}"/>
              </a:ext>
            </a:extLst>
          </p:cNvPr>
          <p:cNvSpPr>
            <a:spLocks noGrp="1"/>
          </p:cNvSpPr>
          <p:nvPr userDrawn="1">
            <p:ph type="body" sz="quarter" idx="10"/>
          </p:nvPr>
        </p:nvSpPr>
        <p:spPr bwMode="gray">
          <a:xfrm>
            <a:off x="445144" y="5173775"/>
            <a:ext cx="6820089" cy="658813"/>
          </a:xfrm>
        </p:spPr>
        <p:txBody>
          <a:bodyPr anchor="t">
            <a:noAutofit/>
          </a:bodyPr>
          <a:lstStyle>
            <a:lvl1pPr marL="0" indent="0">
              <a:lnSpc>
                <a:spcPct val="100000"/>
              </a:lnSpc>
              <a:spcBef>
                <a:spcPts val="0"/>
              </a:spcBef>
              <a:buFontTx/>
              <a:buNone/>
              <a:defRPr sz="2400">
                <a:solidFill>
                  <a:schemeClr val="bg1"/>
                </a:solidFill>
              </a:defRPr>
            </a:lvl1pPr>
            <a:lvl2pPr marL="457200" indent="0">
              <a:buFontTx/>
              <a:buNone/>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p:txBody>
      </p:sp>
      <p:sp>
        <p:nvSpPr>
          <p:cNvPr id="52" name="Text Placeholder 51">
            <a:extLst>
              <a:ext uri="{FF2B5EF4-FFF2-40B4-BE49-F238E27FC236}">
                <a16:creationId xmlns:a16="http://schemas.microsoft.com/office/drawing/2014/main" id="{3835534A-190F-8648-8860-68E350DCF51F}"/>
              </a:ext>
            </a:extLst>
          </p:cNvPr>
          <p:cNvSpPr>
            <a:spLocks noGrp="1"/>
          </p:cNvSpPr>
          <p:nvPr userDrawn="1">
            <p:ph type="body" sz="quarter" idx="11"/>
          </p:nvPr>
        </p:nvSpPr>
        <p:spPr bwMode="gray">
          <a:xfrm>
            <a:off x="453085" y="5729747"/>
            <a:ext cx="2770269" cy="431800"/>
          </a:xfrm>
        </p:spPr>
        <p:txBody>
          <a:bodyPr anchor="b" anchorCtr="0">
            <a:noAutofit/>
          </a:bodyPr>
          <a:lstStyle>
            <a:lvl1pPr marL="0" indent="0">
              <a:lnSpc>
                <a:spcPct val="100000"/>
              </a:lnSpc>
              <a:spcBef>
                <a:spcPts val="0"/>
              </a:spcBef>
              <a:buFontTx/>
              <a:buNone/>
              <a:defRPr sz="1200" b="1">
                <a:solidFill>
                  <a:schemeClr val="bg1"/>
                </a:solidFill>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US"/>
              <a:t>Click to edit Master text styles</a:t>
            </a:r>
          </a:p>
        </p:txBody>
      </p:sp>
      <p:sp>
        <p:nvSpPr>
          <p:cNvPr id="54" name="Text Placeholder 53">
            <a:extLst>
              <a:ext uri="{FF2B5EF4-FFF2-40B4-BE49-F238E27FC236}">
                <a16:creationId xmlns:a16="http://schemas.microsoft.com/office/drawing/2014/main" id="{CA1B436A-5815-A940-938E-2A592E2623F7}"/>
              </a:ext>
            </a:extLst>
          </p:cNvPr>
          <p:cNvSpPr>
            <a:spLocks noGrp="1"/>
          </p:cNvSpPr>
          <p:nvPr userDrawn="1">
            <p:ph type="body" sz="quarter" idx="12"/>
          </p:nvPr>
        </p:nvSpPr>
        <p:spPr bwMode="gray">
          <a:xfrm>
            <a:off x="445145" y="6077918"/>
            <a:ext cx="2773557" cy="280987"/>
          </a:xfrm>
        </p:spPr>
        <p:txBody>
          <a:bodyPr>
            <a:noAutofit/>
          </a:bodyPr>
          <a:lstStyle>
            <a:lvl1pPr marL="0" indent="0">
              <a:lnSpc>
                <a:spcPct val="100000"/>
              </a:lnSpc>
              <a:buFontTx/>
              <a:buNone/>
              <a:defRPr sz="1200">
                <a:solidFill>
                  <a:schemeClr val="bg1"/>
                </a:solidFill>
              </a:defRPr>
            </a:lvl1pPr>
            <a:lvl2pPr marL="457200" indent="0">
              <a:buFontTx/>
              <a:buNone/>
              <a:defRPr sz="1200">
                <a:solidFill>
                  <a:schemeClr val="bg1"/>
                </a:solidFill>
              </a:defRPr>
            </a:lvl2pPr>
            <a:lvl3pPr marL="914400" indent="0">
              <a:buFontTx/>
              <a:buNone/>
              <a:defRPr sz="1200">
                <a:solidFill>
                  <a:schemeClr val="bg1"/>
                </a:solidFill>
              </a:defRPr>
            </a:lvl3pPr>
            <a:lvl4pPr marL="1371600" indent="0">
              <a:buFontTx/>
              <a:buNone/>
              <a:defRPr sz="1200">
                <a:solidFill>
                  <a:schemeClr val="bg1"/>
                </a:solidFill>
              </a:defRPr>
            </a:lvl4pPr>
            <a:lvl5pPr marL="1828800" indent="0">
              <a:buFontTx/>
              <a:buNone/>
              <a:defRPr sz="1200">
                <a:solidFill>
                  <a:schemeClr val="bg1"/>
                </a:solidFill>
              </a:defRPr>
            </a:lvl5pPr>
          </a:lstStyle>
          <a:p>
            <a:pPr lvl="0"/>
            <a:r>
              <a:rPr lang="en-US"/>
              <a:t>Click to edit Master text styles</a:t>
            </a:r>
          </a:p>
        </p:txBody>
      </p:sp>
      <p:sp>
        <p:nvSpPr>
          <p:cNvPr id="8" name="Text Placeholder 51">
            <a:extLst>
              <a:ext uri="{FF2B5EF4-FFF2-40B4-BE49-F238E27FC236}">
                <a16:creationId xmlns:a16="http://schemas.microsoft.com/office/drawing/2014/main" id="{9AE1D286-FE91-4B46-BB6E-01029D684DA7}"/>
              </a:ext>
            </a:extLst>
          </p:cNvPr>
          <p:cNvSpPr>
            <a:spLocks noGrp="1"/>
          </p:cNvSpPr>
          <p:nvPr>
            <p:ph type="body" sz="quarter" idx="13"/>
          </p:nvPr>
        </p:nvSpPr>
        <p:spPr bwMode="gray">
          <a:xfrm>
            <a:off x="3254275" y="5729747"/>
            <a:ext cx="2770269" cy="431800"/>
          </a:xfrm>
        </p:spPr>
        <p:txBody>
          <a:bodyPr anchor="b" anchorCtr="0">
            <a:noAutofit/>
          </a:bodyPr>
          <a:lstStyle>
            <a:lvl1pPr marL="0" indent="0">
              <a:lnSpc>
                <a:spcPct val="100000"/>
              </a:lnSpc>
              <a:spcBef>
                <a:spcPts val="0"/>
              </a:spcBef>
              <a:buFontTx/>
              <a:buNone/>
              <a:defRPr sz="1200" b="1">
                <a:solidFill>
                  <a:schemeClr val="bg1"/>
                </a:solidFill>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US"/>
              <a:t>Click to edit Master text styles</a:t>
            </a:r>
          </a:p>
        </p:txBody>
      </p:sp>
      <p:sp>
        <p:nvSpPr>
          <p:cNvPr id="9" name="Text Placeholder 53">
            <a:extLst>
              <a:ext uri="{FF2B5EF4-FFF2-40B4-BE49-F238E27FC236}">
                <a16:creationId xmlns:a16="http://schemas.microsoft.com/office/drawing/2014/main" id="{DBBC01BB-F541-43F0-94E6-ECC09BB40F7C}"/>
              </a:ext>
            </a:extLst>
          </p:cNvPr>
          <p:cNvSpPr>
            <a:spLocks noGrp="1"/>
          </p:cNvSpPr>
          <p:nvPr>
            <p:ph type="body" sz="quarter" idx="14"/>
          </p:nvPr>
        </p:nvSpPr>
        <p:spPr bwMode="gray">
          <a:xfrm>
            <a:off x="3246334" y="6077918"/>
            <a:ext cx="2773557" cy="280987"/>
          </a:xfrm>
        </p:spPr>
        <p:txBody>
          <a:bodyPr>
            <a:noAutofit/>
          </a:bodyPr>
          <a:lstStyle>
            <a:lvl1pPr marL="0" indent="0">
              <a:lnSpc>
                <a:spcPct val="100000"/>
              </a:lnSpc>
              <a:buFontTx/>
              <a:buNone/>
              <a:defRPr sz="1200">
                <a:solidFill>
                  <a:schemeClr val="bg1"/>
                </a:solidFill>
              </a:defRPr>
            </a:lvl1pPr>
            <a:lvl2pPr marL="457200" indent="0">
              <a:buFontTx/>
              <a:buNone/>
              <a:defRPr sz="1200">
                <a:solidFill>
                  <a:schemeClr val="bg1"/>
                </a:solidFill>
              </a:defRPr>
            </a:lvl2pPr>
            <a:lvl3pPr marL="914400" indent="0">
              <a:buFontTx/>
              <a:buNone/>
              <a:defRPr sz="1200">
                <a:solidFill>
                  <a:schemeClr val="bg1"/>
                </a:solidFill>
              </a:defRPr>
            </a:lvl3pPr>
            <a:lvl4pPr marL="1371600" indent="0">
              <a:buFontTx/>
              <a:buNone/>
              <a:defRPr sz="1200">
                <a:solidFill>
                  <a:schemeClr val="bg1"/>
                </a:solidFill>
              </a:defRPr>
            </a:lvl4pPr>
            <a:lvl5pPr marL="1828800" indent="0">
              <a:buFontTx/>
              <a:buNone/>
              <a:defRPr sz="1200">
                <a:solidFill>
                  <a:schemeClr val="bg1"/>
                </a:solidFill>
              </a:defRPr>
            </a:lvl5pPr>
          </a:lstStyle>
          <a:p>
            <a:pPr lvl="0"/>
            <a:r>
              <a:rPr lang="en-US"/>
              <a:t>Click to edit Master text styles</a:t>
            </a:r>
          </a:p>
        </p:txBody>
      </p:sp>
      <p:sp>
        <p:nvSpPr>
          <p:cNvPr id="10" name="Text Placeholder 51">
            <a:extLst>
              <a:ext uri="{FF2B5EF4-FFF2-40B4-BE49-F238E27FC236}">
                <a16:creationId xmlns:a16="http://schemas.microsoft.com/office/drawing/2014/main" id="{C08BB528-698F-4E5C-BC7E-51C5596CE8A8}"/>
              </a:ext>
            </a:extLst>
          </p:cNvPr>
          <p:cNvSpPr>
            <a:spLocks noGrp="1"/>
          </p:cNvSpPr>
          <p:nvPr>
            <p:ph type="body" sz="quarter" idx="15"/>
          </p:nvPr>
        </p:nvSpPr>
        <p:spPr bwMode="gray">
          <a:xfrm>
            <a:off x="6057317" y="5729747"/>
            <a:ext cx="2770269" cy="431800"/>
          </a:xfrm>
        </p:spPr>
        <p:txBody>
          <a:bodyPr anchor="b" anchorCtr="0">
            <a:noAutofit/>
          </a:bodyPr>
          <a:lstStyle>
            <a:lvl1pPr marL="0" indent="0">
              <a:lnSpc>
                <a:spcPct val="100000"/>
              </a:lnSpc>
              <a:spcBef>
                <a:spcPts val="0"/>
              </a:spcBef>
              <a:buFontTx/>
              <a:buNone/>
              <a:defRPr sz="1200" b="1">
                <a:solidFill>
                  <a:schemeClr val="bg1"/>
                </a:solidFill>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US"/>
              <a:t>Click to edit Master text styles</a:t>
            </a:r>
          </a:p>
        </p:txBody>
      </p:sp>
      <p:sp>
        <p:nvSpPr>
          <p:cNvPr id="11" name="Text Placeholder 53">
            <a:extLst>
              <a:ext uri="{FF2B5EF4-FFF2-40B4-BE49-F238E27FC236}">
                <a16:creationId xmlns:a16="http://schemas.microsoft.com/office/drawing/2014/main" id="{C264A348-E5D2-495E-A7AB-E068C6192DAA}"/>
              </a:ext>
            </a:extLst>
          </p:cNvPr>
          <p:cNvSpPr>
            <a:spLocks noGrp="1"/>
          </p:cNvSpPr>
          <p:nvPr>
            <p:ph type="body" sz="quarter" idx="16"/>
          </p:nvPr>
        </p:nvSpPr>
        <p:spPr bwMode="gray">
          <a:xfrm>
            <a:off x="6049376" y="6077918"/>
            <a:ext cx="2773557" cy="280987"/>
          </a:xfrm>
        </p:spPr>
        <p:txBody>
          <a:bodyPr>
            <a:noAutofit/>
          </a:bodyPr>
          <a:lstStyle>
            <a:lvl1pPr marL="0" indent="0">
              <a:lnSpc>
                <a:spcPct val="100000"/>
              </a:lnSpc>
              <a:buFontTx/>
              <a:buNone/>
              <a:defRPr sz="1200">
                <a:solidFill>
                  <a:schemeClr val="bg1"/>
                </a:solidFill>
              </a:defRPr>
            </a:lvl1pPr>
            <a:lvl2pPr marL="457200" indent="0">
              <a:buFontTx/>
              <a:buNone/>
              <a:defRPr sz="1200">
                <a:solidFill>
                  <a:schemeClr val="bg1"/>
                </a:solidFill>
              </a:defRPr>
            </a:lvl2pPr>
            <a:lvl3pPr marL="914400" indent="0">
              <a:buFontTx/>
              <a:buNone/>
              <a:defRPr sz="1200">
                <a:solidFill>
                  <a:schemeClr val="bg1"/>
                </a:solidFill>
              </a:defRPr>
            </a:lvl3pPr>
            <a:lvl4pPr marL="1371600" indent="0">
              <a:buFontTx/>
              <a:buNone/>
              <a:defRPr sz="1200">
                <a:solidFill>
                  <a:schemeClr val="bg1"/>
                </a:solidFill>
              </a:defRPr>
            </a:lvl4pPr>
            <a:lvl5pPr marL="1828800" indent="0">
              <a:buFontTx/>
              <a:buNone/>
              <a:defRPr sz="12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063086393"/>
      </p:ext>
    </p:extLst>
  </p:cSld>
  <p:clrMapOvr>
    <a:masterClrMapping/>
  </p:clrMapOvr>
  <mc:AlternateContent xmlns:mc="http://schemas.openxmlformats.org/markup-compatibility/2006" xmlns:p14="http://schemas.microsoft.com/office/powerpoint/2010/main">
    <mc:Choice Requires="p14">
      <p:transition spd="med" p14:dur="6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CEF386-598B-964E-ABB5-F96918DE879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E1F70F-9DF1-C846-84F8-0C243B6FBA5B}"/>
              </a:ext>
            </a:extLst>
          </p:cNvPr>
          <p:cNvSpPr>
            <a:spLocks noGrp="1"/>
          </p:cNvSpPr>
          <p:nvPr>
            <p:ph idx="1"/>
          </p:nvPr>
        </p:nvSpPr>
        <p:spPr>
          <a:xfrm>
            <a:off x="448172" y="1664209"/>
            <a:ext cx="11191625" cy="418528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80808849"/>
      </p:ext>
    </p:extLst>
  </p:cSld>
  <p:clrMapOvr>
    <a:masterClrMapping/>
  </p:clrMapOvr>
  <mc:AlternateContent xmlns:mc="http://schemas.openxmlformats.org/markup-compatibility/2006" xmlns:p14="http://schemas.microsoft.com/office/powerpoint/2010/main">
    <mc:Choice Requires="p14">
      <p:transition spd="med" p14:dur="6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nd Content with Sub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CEF386-598B-964E-ABB5-F96918DE8792}"/>
              </a:ext>
            </a:extLst>
          </p:cNvPr>
          <p:cNvSpPr>
            <a:spLocks noGrp="1"/>
          </p:cNvSpPr>
          <p:nvPr>
            <p:ph type="title"/>
          </p:nvPr>
        </p:nvSpPr>
        <p:spPr/>
        <p:txBody>
          <a:bodyPr>
            <a:noAutofit/>
          </a:bodyPr>
          <a:lstStyle/>
          <a:p>
            <a:r>
              <a:rPr lang="en-US"/>
              <a:t>Click to edit Master title style</a:t>
            </a:r>
          </a:p>
        </p:txBody>
      </p:sp>
      <p:sp>
        <p:nvSpPr>
          <p:cNvPr id="3" name="Content Placeholder 2">
            <a:extLst>
              <a:ext uri="{FF2B5EF4-FFF2-40B4-BE49-F238E27FC236}">
                <a16:creationId xmlns:a16="http://schemas.microsoft.com/office/drawing/2014/main" id="{19E1F70F-9DF1-C846-84F8-0C243B6FBA5B}"/>
              </a:ext>
            </a:extLst>
          </p:cNvPr>
          <p:cNvSpPr>
            <a:spLocks noGrp="1"/>
          </p:cNvSpPr>
          <p:nvPr>
            <p:ph idx="1"/>
          </p:nvPr>
        </p:nvSpPr>
        <p:spPr>
          <a:xfrm>
            <a:off x="448172" y="2181041"/>
            <a:ext cx="11192822" cy="3987984"/>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 Placeholder 6">
            <a:extLst>
              <a:ext uri="{FF2B5EF4-FFF2-40B4-BE49-F238E27FC236}">
                <a16:creationId xmlns:a16="http://schemas.microsoft.com/office/drawing/2014/main" id="{7EE672E2-6239-43C0-9FBC-FEE5A7AE9055}"/>
              </a:ext>
            </a:extLst>
          </p:cNvPr>
          <p:cNvSpPr>
            <a:spLocks noGrp="1"/>
          </p:cNvSpPr>
          <p:nvPr>
            <p:ph type="body" sz="quarter" idx="13"/>
          </p:nvPr>
        </p:nvSpPr>
        <p:spPr>
          <a:xfrm>
            <a:off x="447538" y="1658333"/>
            <a:ext cx="11193478" cy="365760"/>
          </a:xfrm>
        </p:spPr>
        <p:txBody>
          <a:bodyPr vert="horz" lIns="91440" tIns="45720" rIns="91440" bIns="45720" rtlCol="0">
            <a:noAutofit/>
          </a:bodyPr>
          <a:lstStyle>
            <a:lvl1pPr marL="0" indent="0">
              <a:buNone/>
              <a:defRPr lang="en-US" sz="2000" dirty="0"/>
            </a:lvl1pPr>
          </a:lstStyle>
          <a:p>
            <a:pPr marL="228600" lvl="0" indent="-228600"/>
            <a:r>
              <a:rPr lang="en-US"/>
              <a:t>Click to edit Master text styles</a:t>
            </a:r>
          </a:p>
        </p:txBody>
      </p:sp>
    </p:spTree>
    <p:extLst>
      <p:ext uri="{BB962C8B-B14F-4D97-AF65-F5344CB8AC3E}">
        <p14:creationId xmlns:p14="http://schemas.microsoft.com/office/powerpoint/2010/main" val="2453130750"/>
      </p:ext>
    </p:extLst>
  </p:cSld>
  <p:clrMapOvr>
    <a:masterClrMapping/>
  </p:clrMapOvr>
  <mc:AlternateContent xmlns:mc="http://schemas.openxmlformats.org/markup-compatibility/2006" xmlns:p14="http://schemas.microsoft.com/office/powerpoint/2010/main">
    <mc:Choice Requires="p14">
      <p:transition spd="med" p14:dur="6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Agenda">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CEF386-598B-964E-ABB5-F96918DE8792}"/>
              </a:ext>
            </a:extLst>
          </p:cNvPr>
          <p:cNvSpPr>
            <a:spLocks noGrp="1"/>
          </p:cNvSpPr>
          <p:nvPr>
            <p:ph type="title"/>
          </p:nvPr>
        </p:nvSpPr>
        <p:spPr/>
        <p:txBody>
          <a:bodyPr>
            <a:noAutofit/>
          </a:bodyPr>
          <a:lstStyle/>
          <a:p>
            <a:r>
              <a:rPr lang="en-US"/>
              <a:t>Click to edit Master title style</a:t>
            </a:r>
          </a:p>
        </p:txBody>
      </p:sp>
      <p:sp>
        <p:nvSpPr>
          <p:cNvPr id="3" name="Content Placeholder 2">
            <a:extLst>
              <a:ext uri="{FF2B5EF4-FFF2-40B4-BE49-F238E27FC236}">
                <a16:creationId xmlns:a16="http://schemas.microsoft.com/office/drawing/2014/main" id="{19E1F70F-9DF1-C846-84F8-0C243B6FBA5B}"/>
              </a:ext>
            </a:extLst>
          </p:cNvPr>
          <p:cNvSpPr>
            <a:spLocks noGrp="1"/>
          </p:cNvSpPr>
          <p:nvPr>
            <p:ph idx="1"/>
          </p:nvPr>
        </p:nvSpPr>
        <p:spPr>
          <a:xfrm>
            <a:off x="448172" y="1664208"/>
            <a:ext cx="10838463" cy="4504817"/>
          </a:xfrm>
        </p:spPr>
        <p:txBody>
          <a:bodyPr>
            <a:noAutofit/>
          </a:bodyPr>
          <a:lstStyle>
            <a:lvl1pPr marL="0" indent="0">
              <a:spcBef>
                <a:spcPts val="2200"/>
              </a:spcBef>
              <a:buFont typeface="Arial" panose="020B0604020202020204" pitchFamily="34" charse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Tree>
    <p:extLst>
      <p:ext uri="{BB962C8B-B14F-4D97-AF65-F5344CB8AC3E}">
        <p14:creationId xmlns:p14="http://schemas.microsoft.com/office/powerpoint/2010/main" val="2904552797"/>
      </p:ext>
    </p:extLst>
  </p:cSld>
  <p:clrMapOvr>
    <a:masterClrMapping/>
  </p:clrMapOvr>
  <mc:AlternateContent xmlns:mc="http://schemas.openxmlformats.org/markup-compatibility/2006" xmlns:p14="http://schemas.microsoft.com/office/powerpoint/2010/main">
    <mc:Choice Requires="p14">
      <p:transition spd="med" p14:dur="6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1 Column Paragrap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CEF386-598B-964E-ABB5-F96918DE8792}"/>
              </a:ext>
            </a:extLst>
          </p:cNvPr>
          <p:cNvSpPr>
            <a:spLocks noGrp="1"/>
          </p:cNvSpPr>
          <p:nvPr>
            <p:ph type="title"/>
          </p:nvPr>
        </p:nvSpPr>
        <p:spPr/>
        <p:txBody>
          <a:bodyPr>
            <a:noAutofit/>
          </a:bodyPr>
          <a:lstStyle/>
          <a:p>
            <a:r>
              <a:rPr lang="en-US"/>
              <a:t>Click to edit Master title style</a:t>
            </a:r>
          </a:p>
        </p:txBody>
      </p:sp>
      <p:sp>
        <p:nvSpPr>
          <p:cNvPr id="3" name="Content Placeholder 2">
            <a:extLst>
              <a:ext uri="{FF2B5EF4-FFF2-40B4-BE49-F238E27FC236}">
                <a16:creationId xmlns:a16="http://schemas.microsoft.com/office/drawing/2014/main" id="{19E1F70F-9DF1-C846-84F8-0C243B6FBA5B}"/>
              </a:ext>
            </a:extLst>
          </p:cNvPr>
          <p:cNvSpPr>
            <a:spLocks noGrp="1"/>
          </p:cNvSpPr>
          <p:nvPr>
            <p:ph idx="1"/>
          </p:nvPr>
        </p:nvSpPr>
        <p:spPr>
          <a:xfrm>
            <a:off x="448173" y="1664208"/>
            <a:ext cx="5576372" cy="4504817"/>
          </a:xfrm>
        </p:spPr>
        <p:txBody>
          <a:bodyPr>
            <a:noAutofit/>
          </a:bodyPr>
          <a:lstStyle>
            <a:lvl1pPr marL="0" indent="0">
              <a:spcBef>
                <a:spcPts val="2200"/>
              </a:spcBef>
              <a:buFont typeface="Arial" panose="020B0604020202020204" pitchFamily="34" charse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Tree>
    <p:extLst>
      <p:ext uri="{BB962C8B-B14F-4D97-AF65-F5344CB8AC3E}">
        <p14:creationId xmlns:p14="http://schemas.microsoft.com/office/powerpoint/2010/main" val="562189023"/>
      </p:ext>
    </p:extLst>
  </p:cSld>
  <p:clrMapOvr>
    <a:masterClrMapping/>
  </p:clrMapOvr>
  <mc:AlternateContent xmlns:mc="http://schemas.openxmlformats.org/markup-compatibility/2006" xmlns:p14="http://schemas.microsoft.com/office/powerpoint/2010/main">
    <mc:Choice Requires="p14">
      <p:transition spd="med" p14:dur="6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meline w/2 text boxe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541865" y="1152525"/>
            <a:ext cx="11119104" cy="493776"/>
          </a:xfrm>
        </p:spPr>
        <p:txBody>
          <a:bodyPr/>
          <a:lstStyle>
            <a:lvl1pPr>
              <a:buNone/>
              <a:defRPr/>
            </a:lvl1pPr>
          </a:lstStyle>
          <a:p>
            <a:pPr lvl="0"/>
            <a:r>
              <a:rPr lang="en-US"/>
              <a:t>Click to edit Master text styles</a:t>
            </a:r>
          </a:p>
        </p:txBody>
      </p:sp>
      <p:sp>
        <p:nvSpPr>
          <p:cNvPr id="6" name="Text Placeholder 5"/>
          <p:cNvSpPr>
            <a:spLocks noGrp="1"/>
          </p:cNvSpPr>
          <p:nvPr>
            <p:ph type="body" sz="quarter" idx="10"/>
          </p:nvPr>
        </p:nvSpPr>
        <p:spPr>
          <a:xfrm>
            <a:off x="6315456" y="4800600"/>
            <a:ext cx="5340096" cy="1490472"/>
          </a:xfrm>
        </p:spPr>
        <p:txBody>
          <a:bodyPr/>
          <a:lstStyle>
            <a:lvl1pPr>
              <a:buNone/>
              <a:defRPr/>
            </a:lvl1pPr>
          </a:lstStyle>
          <a:p>
            <a:pPr lvl="0"/>
            <a:r>
              <a:rPr lang="en-US"/>
              <a:t>Click to edit Master text styles</a:t>
            </a:r>
          </a:p>
        </p:txBody>
      </p:sp>
      <p:sp>
        <p:nvSpPr>
          <p:cNvPr id="7" name="Text Placeholder 5"/>
          <p:cNvSpPr>
            <a:spLocks noGrp="1"/>
          </p:cNvSpPr>
          <p:nvPr>
            <p:ph type="body" sz="quarter" idx="11"/>
          </p:nvPr>
        </p:nvSpPr>
        <p:spPr>
          <a:xfrm>
            <a:off x="524256" y="4800600"/>
            <a:ext cx="5340096" cy="1490472"/>
          </a:xfrm>
        </p:spPr>
        <p:txBody>
          <a:bodyPr/>
          <a:lstStyle>
            <a:lvl1pPr>
              <a:buNone/>
              <a:defRPr/>
            </a:lvl1pPr>
          </a:lstStyle>
          <a:p>
            <a:pPr lvl="0"/>
            <a:r>
              <a:rPr lang="en-US"/>
              <a:t>Click to edit Master text styles</a:t>
            </a:r>
          </a:p>
        </p:txBody>
      </p:sp>
    </p:spTree>
    <p:extLst>
      <p:ext uri="{BB962C8B-B14F-4D97-AF65-F5344CB8AC3E}">
        <p14:creationId xmlns:p14="http://schemas.microsoft.com/office/powerpoint/2010/main" val="223129420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omparison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2C5A86-FD66-B146-9622-A86F923BA3C4}"/>
              </a:ext>
            </a:extLst>
          </p:cNvPr>
          <p:cNvSpPr>
            <a:spLocks noGrp="1"/>
          </p:cNvSpPr>
          <p:nvPr>
            <p:ph type="title" hasCustomPrompt="1"/>
          </p:nvPr>
        </p:nvSpPr>
        <p:spPr/>
        <p:txBody>
          <a:bodyPr>
            <a:noAutofit/>
          </a:bodyPr>
          <a:lstStyle>
            <a:lvl1pPr>
              <a:defRPr/>
            </a:lvl1pPr>
          </a:lstStyle>
          <a:p>
            <a:r>
              <a:rPr lang="en-US"/>
              <a:t>Comparison</a:t>
            </a:r>
          </a:p>
        </p:txBody>
      </p:sp>
      <p:sp>
        <p:nvSpPr>
          <p:cNvPr id="25" name="Text Placeholder 24">
            <a:extLst>
              <a:ext uri="{FF2B5EF4-FFF2-40B4-BE49-F238E27FC236}">
                <a16:creationId xmlns:a16="http://schemas.microsoft.com/office/drawing/2014/main" id="{38259AE1-258A-8F44-B2BE-0E793A22F62D}"/>
              </a:ext>
            </a:extLst>
          </p:cNvPr>
          <p:cNvSpPr>
            <a:spLocks noGrp="1"/>
          </p:cNvSpPr>
          <p:nvPr>
            <p:ph type="body" sz="quarter" idx="12"/>
          </p:nvPr>
        </p:nvSpPr>
        <p:spPr>
          <a:xfrm>
            <a:off x="448348" y="2401156"/>
            <a:ext cx="5015666" cy="674285"/>
          </a:xfrm>
          <a:noFill/>
        </p:spPr>
        <p:txBody>
          <a:bodyPr anchor="ctr">
            <a:noAutofit/>
          </a:bodyPr>
          <a:lstStyle>
            <a:lvl1pPr marL="0" indent="0">
              <a:buFontTx/>
              <a:buNone/>
              <a:defRPr sz="1600" b="1">
                <a:solidFill>
                  <a:schemeClr val="tx1"/>
                </a:solidFill>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US"/>
              <a:t>Click to edit Master text style</a:t>
            </a:r>
          </a:p>
        </p:txBody>
      </p:sp>
      <p:sp>
        <p:nvSpPr>
          <p:cNvPr id="27" name="Text Placeholder 26">
            <a:extLst>
              <a:ext uri="{FF2B5EF4-FFF2-40B4-BE49-F238E27FC236}">
                <a16:creationId xmlns:a16="http://schemas.microsoft.com/office/drawing/2014/main" id="{E8AFC9D9-8450-0942-BEA0-F82861C6B0CE}"/>
              </a:ext>
            </a:extLst>
          </p:cNvPr>
          <p:cNvSpPr>
            <a:spLocks noGrp="1"/>
          </p:cNvSpPr>
          <p:nvPr>
            <p:ph type="body" sz="quarter" idx="13"/>
          </p:nvPr>
        </p:nvSpPr>
        <p:spPr>
          <a:xfrm>
            <a:off x="6075220" y="2401155"/>
            <a:ext cx="5240115" cy="663282"/>
          </a:xfrm>
          <a:noFill/>
        </p:spPr>
        <p:txBody>
          <a:bodyPr anchor="ctr">
            <a:noAutofit/>
          </a:bodyPr>
          <a:lstStyle>
            <a:lvl1pPr marL="0" indent="0">
              <a:buFontTx/>
              <a:buNone/>
              <a:defRPr sz="1600" b="1">
                <a:solidFill>
                  <a:schemeClr val="tx1"/>
                </a:solidFill>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US"/>
              <a:t>Click to edit Master text styles</a:t>
            </a:r>
          </a:p>
        </p:txBody>
      </p:sp>
      <p:sp>
        <p:nvSpPr>
          <p:cNvPr id="29" name="Text Placeholder 28">
            <a:extLst>
              <a:ext uri="{FF2B5EF4-FFF2-40B4-BE49-F238E27FC236}">
                <a16:creationId xmlns:a16="http://schemas.microsoft.com/office/drawing/2014/main" id="{BA7378A8-A3EA-5D41-8248-545E1245C23C}"/>
              </a:ext>
            </a:extLst>
          </p:cNvPr>
          <p:cNvSpPr>
            <a:spLocks noGrp="1"/>
          </p:cNvSpPr>
          <p:nvPr>
            <p:ph type="body" sz="quarter" idx="14"/>
          </p:nvPr>
        </p:nvSpPr>
        <p:spPr>
          <a:xfrm>
            <a:off x="441993" y="3298878"/>
            <a:ext cx="5015667" cy="2573337"/>
          </a:xfrm>
          <a:noFill/>
        </p:spPr>
        <p:txBody>
          <a:bodyPr>
            <a:noAutofit/>
          </a:bodyPr>
          <a:lstStyle>
            <a:lvl1pPr>
              <a:defRPr sz="1600"/>
            </a:lvl1pPr>
            <a:lvl2pPr>
              <a:defRPr sz="1600"/>
            </a:lvl2pPr>
            <a:lvl3pPr>
              <a:defRPr sz="16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1" name="Text Placeholder 30">
            <a:extLst>
              <a:ext uri="{FF2B5EF4-FFF2-40B4-BE49-F238E27FC236}">
                <a16:creationId xmlns:a16="http://schemas.microsoft.com/office/drawing/2014/main" id="{3F414374-A9E1-7040-96BB-DCBFFCD3368F}"/>
              </a:ext>
            </a:extLst>
          </p:cNvPr>
          <p:cNvSpPr>
            <a:spLocks noGrp="1"/>
          </p:cNvSpPr>
          <p:nvPr>
            <p:ph type="body" sz="quarter" idx="15"/>
          </p:nvPr>
        </p:nvSpPr>
        <p:spPr>
          <a:xfrm>
            <a:off x="6075220" y="3298878"/>
            <a:ext cx="4917769" cy="2573337"/>
          </a:xfrm>
          <a:noFill/>
        </p:spPr>
        <p:txBody>
          <a:bodyPr>
            <a:noAutofit/>
          </a:bodyPr>
          <a:lstStyle>
            <a:lvl1pPr>
              <a:defRPr sz="1600"/>
            </a:lvl1pPr>
            <a:lvl2pPr>
              <a:defRPr sz="1600"/>
            </a:lvl2pPr>
            <a:lvl3pPr>
              <a:defRPr sz="16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6" name="Straight Connector 5">
            <a:extLst>
              <a:ext uri="{FF2B5EF4-FFF2-40B4-BE49-F238E27FC236}">
                <a16:creationId xmlns:a16="http://schemas.microsoft.com/office/drawing/2014/main" id="{CE98FA07-6B5E-4D85-86E2-8446DAEC1245}"/>
              </a:ext>
            </a:extLst>
          </p:cNvPr>
          <p:cNvCxnSpPr/>
          <p:nvPr userDrawn="1"/>
        </p:nvCxnSpPr>
        <p:spPr>
          <a:xfrm>
            <a:off x="551007" y="2410803"/>
            <a:ext cx="490665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4053CA2D-1284-40F4-AC5E-82B5B350B2D8}"/>
              </a:ext>
            </a:extLst>
          </p:cNvPr>
          <p:cNvCxnSpPr/>
          <p:nvPr userDrawn="1"/>
        </p:nvCxnSpPr>
        <p:spPr>
          <a:xfrm>
            <a:off x="551007" y="3047758"/>
            <a:ext cx="490665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9984F364-C864-4B84-A8B2-89A0C8A00D3D}"/>
              </a:ext>
            </a:extLst>
          </p:cNvPr>
          <p:cNvCxnSpPr/>
          <p:nvPr userDrawn="1"/>
        </p:nvCxnSpPr>
        <p:spPr>
          <a:xfrm>
            <a:off x="6154753" y="2410803"/>
            <a:ext cx="490665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4F0F8A1A-FCA7-4E51-987F-D40A4ACEA34C}"/>
              </a:ext>
            </a:extLst>
          </p:cNvPr>
          <p:cNvCxnSpPr/>
          <p:nvPr userDrawn="1"/>
        </p:nvCxnSpPr>
        <p:spPr>
          <a:xfrm>
            <a:off x="6154753" y="3047758"/>
            <a:ext cx="490665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12109325"/>
      </p:ext>
    </p:extLst>
  </p:cSld>
  <p:clrMapOvr>
    <a:masterClrMapping/>
  </p:clrMapOvr>
  <mc:AlternateContent xmlns:mc="http://schemas.openxmlformats.org/markup-compatibility/2006" xmlns:p14="http://schemas.microsoft.com/office/powerpoint/2010/main">
    <mc:Choice Requires="p14">
      <p:transition spd="med" p14:dur="6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Comparison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2C5A86-FD66-B146-9622-A86F923BA3C4}"/>
              </a:ext>
            </a:extLst>
          </p:cNvPr>
          <p:cNvSpPr>
            <a:spLocks noGrp="1"/>
          </p:cNvSpPr>
          <p:nvPr>
            <p:ph type="title" hasCustomPrompt="1"/>
          </p:nvPr>
        </p:nvSpPr>
        <p:spPr/>
        <p:txBody>
          <a:bodyPr>
            <a:noAutofit/>
          </a:bodyPr>
          <a:lstStyle>
            <a:lvl1pPr>
              <a:defRPr/>
            </a:lvl1pPr>
          </a:lstStyle>
          <a:p>
            <a:r>
              <a:rPr lang="en-US"/>
              <a:t>Comparison</a:t>
            </a:r>
          </a:p>
        </p:txBody>
      </p:sp>
      <p:sp>
        <p:nvSpPr>
          <p:cNvPr id="25" name="Text Placeholder 24">
            <a:extLst>
              <a:ext uri="{FF2B5EF4-FFF2-40B4-BE49-F238E27FC236}">
                <a16:creationId xmlns:a16="http://schemas.microsoft.com/office/drawing/2014/main" id="{38259AE1-258A-8F44-B2BE-0E793A22F62D}"/>
              </a:ext>
            </a:extLst>
          </p:cNvPr>
          <p:cNvSpPr>
            <a:spLocks noGrp="1"/>
          </p:cNvSpPr>
          <p:nvPr>
            <p:ph type="body" sz="quarter" idx="12"/>
          </p:nvPr>
        </p:nvSpPr>
        <p:spPr>
          <a:xfrm>
            <a:off x="448348" y="2401156"/>
            <a:ext cx="5015666" cy="674285"/>
          </a:xfrm>
          <a:noFill/>
        </p:spPr>
        <p:txBody>
          <a:bodyPr anchor="ctr">
            <a:noAutofit/>
          </a:bodyPr>
          <a:lstStyle>
            <a:lvl1pPr marL="0" indent="0">
              <a:buFontTx/>
              <a:buNone/>
              <a:defRPr sz="1600" b="1">
                <a:solidFill>
                  <a:schemeClr val="tx1"/>
                </a:solidFill>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US"/>
              <a:t>Click to edit Master text style</a:t>
            </a:r>
          </a:p>
        </p:txBody>
      </p:sp>
      <p:sp>
        <p:nvSpPr>
          <p:cNvPr id="27" name="Text Placeholder 26">
            <a:extLst>
              <a:ext uri="{FF2B5EF4-FFF2-40B4-BE49-F238E27FC236}">
                <a16:creationId xmlns:a16="http://schemas.microsoft.com/office/drawing/2014/main" id="{E8AFC9D9-8450-0942-BEA0-F82861C6B0CE}"/>
              </a:ext>
            </a:extLst>
          </p:cNvPr>
          <p:cNvSpPr>
            <a:spLocks noGrp="1"/>
          </p:cNvSpPr>
          <p:nvPr>
            <p:ph type="body" sz="quarter" idx="13"/>
          </p:nvPr>
        </p:nvSpPr>
        <p:spPr>
          <a:xfrm>
            <a:off x="6075220" y="2401155"/>
            <a:ext cx="5240115" cy="663282"/>
          </a:xfrm>
          <a:noFill/>
        </p:spPr>
        <p:txBody>
          <a:bodyPr anchor="ctr">
            <a:noAutofit/>
          </a:bodyPr>
          <a:lstStyle>
            <a:lvl1pPr marL="0" indent="0">
              <a:buFontTx/>
              <a:buNone/>
              <a:defRPr sz="1600" b="1">
                <a:solidFill>
                  <a:schemeClr val="tx1"/>
                </a:solidFill>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US"/>
              <a:t>Click to edit Master text styles</a:t>
            </a:r>
          </a:p>
        </p:txBody>
      </p:sp>
      <p:sp>
        <p:nvSpPr>
          <p:cNvPr id="29" name="Text Placeholder 28">
            <a:extLst>
              <a:ext uri="{FF2B5EF4-FFF2-40B4-BE49-F238E27FC236}">
                <a16:creationId xmlns:a16="http://schemas.microsoft.com/office/drawing/2014/main" id="{BA7378A8-A3EA-5D41-8248-545E1245C23C}"/>
              </a:ext>
            </a:extLst>
          </p:cNvPr>
          <p:cNvSpPr>
            <a:spLocks noGrp="1"/>
          </p:cNvSpPr>
          <p:nvPr>
            <p:ph type="body" sz="quarter" idx="14"/>
          </p:nvPr>
        </p:nvSpPr>
        <p:spPr>
          <a:xfrm>
            <a:off x="441993" y="3298878"/>
            <a:ext cx="5015667" cy="2573337"/>
          </a:xfrm>
          <a:noFill/>
        </p:spPr>
        <p:txBody>
          <a:bodyPr>
            <a:noAutofit/>
          </a:bodyPr>
          <a:lstStyle>
            <a:lvl1pPr marL="0" indent="0">
              <a:buNone/>
              <a:defRPr sz="1600"/>
            </a:lvl1pPr>
            <a:lvl2pPr marL="284162" indent="0">
              <a:buNone/>
              <a:defRPr sz="1600"/>
            </a:lvl2pPr>
            <a:lvl3pPr marL="573087" indent="0">
              <a:buNone/>
              <a:defRPr sz="1600"/>
            </a:lvl3pPr>
            <a:lvl4pPr marL="857250" indent="0">
              <a:buNone/>
              <a:defRPr sz="1600"/>
            </a:lvl4pPr>
            <a:lvl5pPr marL="1141412" indent="0">
              <a:buNone/>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1" name="Text Placeholder 30">
            <a:extLst>
              <a:ext uri="{FF2B5EF4-FFF2-40B4-BE49-F238E27FC236}">
                <a16:creationId xmlns:a16="http://schemas.microsoft.com/office/drawing/2014/main" id="{3F414374-A9E1-7040-96BB-DCBFFCD3368F}"/>
              </a:ext>
            </a:extLst>
          </p:cNvPr>
          <p:cNvSpPr>
            <a:spLocks noGrp="1"/>
          </p:cNvSpPr>
          <p:nvPr>
            <p:ph type="body" sz="quarter" idx="15"/>
          </p:nvPr>
        </p:nvSpPr>
        <p:spPr>
          <a:xfrm>
            <a:off x="6075220" y="3298878"/>
            <a:ext cx="4917769" cy="2573337"/>
          </a:xfrm>
          <a:noFill/>
        </p:spPr>
        <p:txBody>
          <a:bodyPr>
            <a:noAutofit/>
          </a:bodyPr>
          <a:lstStyle>
            <a:lvl1pPr marL="0" indent="0">
              <a:buNone/>
              <a:defRPr sz="1600"/>
            </a:lvl1pPr>
            <a:lvl2pPr marL="284162" indent="0">
              <a:buNone/>
              <a:defRPr sz="1600"/>
            </a:lvl2pPr>
            <a:lvl3pPr marL="573087" indent="0">
              <a:buNone/>
              <a:defRPr sz="1600"/>
            </a:lvl3pPr>
            <a:lvl4pPr marL="857250" indent="0">
              <a:buNone/>
              <a:defRPr sz="1600"/>
            </a:lvl4pPr>
            <a:lvl5pPr marL="1141412" indent="0">
              <a:buNone/>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6" name="Straight Connector 5">
            <a:extLst>
              <a:ext uri="{FF2B5EF4-FFF2-40B4-BE49-F238E27FC236}">
                <a16:creationId xmlns:a16="http://schemas.microsoft.com/office/drawing/2014/main" id="{CE98FA07-6B5E-4D85-86E2-8446DAEC1245}"/>
              </a:ext>
            </a:extLst>
          </p:cNvPr>
          <p:cNvCxnSpPr/>
          <p:nvPr userDrawn="1"/>
        </p:nvCxnSpPr>
        <p:spPr>
          <a:xfrm>
            <a:off x="551007" y="2410803"/>
            <a:ext cx="490665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4053CA2D-1284-40F4-AC5E-82B5B350B2D8}"/>
              </a:ext>
            </a:extLst>
          </p:cNvPr>
          <p:cNvCxnSpPr/>
          <p:nvPr userDrawn="1"/>
        </p:nvCxnSpPr>
        <p:spPr>
          <a:xfrm>
            <a:off x="551007" y="3047758"/>
            <a:ext cx="490665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9984F364-C864-4B84-A8B2-89A0C8A00D3D}"/>
              </a:ext>
            </a:extLst>
          </p:cNvPr>
          <p:cNvCxnSpPr/>
          <p:nvPr userDrawn="1"/>
        </p:nvCxnSpPr>
        <p:spPr>
          <a:xfrm>
            <a:off x="6154753" y="2410803"/>
            <a:ext cx="490665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4F0F8A1A-FCA7-4E51-987F-D40A4ACEA34C}"/>
              </a:ext>
            </a:extLst>
          </p:cNvPr>
          <p:cNvCxnSpPr/>
          <p:nvPr userDrawn="1"/>
        </p:nvCxnSpPr>
        <p:spPr>
          <a:xfrm>
            <a:off x="6154753" y="3047758"/>
            <a:ext cx="490665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83533280"/>
      </p:ext>
    </p:extLst>
  </p:cSld>
  <p:clrMapOvr>
    <a:masterClrMapping/>
  </p:clrMapOvr>
  <mc:AlternateContent xmlns:mc="http://schemas.openxmlformats.org/markup-compatibility/2006" xmlns:p14="http://schemas.microsoft.com/office/powerpoint/2010/main">
    <mc:Choice Requires="p14">
      <p:transition spd="med" p14:dur="6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3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96DA49-5F14-A942-A856-8B057BB93027}"/>
              </a:ext>
            </a:extLst>
          </p:cNvPr>
          <p:cNvSpPr>
            <a:spLocks noGrp="1"/>
          </p:cNvSpPr>
          <p:nvPr>
            <p:ph type="title"/>
          </p:nvPr>
        </p:nvSpPr>
        <p:spPr/>
        <p:txBody>
          <a:bodyPr>
            <a:noAutofit/>
          </a:bodyPr>
          <a:lstStyle/>
          <a:p>
            <a:r>
              <a:rPr lang="en-US"/>
              <a:t>Click to edit Master title style</a:t>
            </a:r>
          </a:p>
        </p:txBody>
      </p:sp>
      <p:sp>
        <p:nvSpPr>
          <p:cNvPr id="12" name="Text Placeholder 24">
            <a:extLst>
              <a:ext uri="{FF2B5EF4-FFF2-40B4-BE49-F238E27FC236}">
                <a16:creationId xmlns:a16="http://schemas.microsoft.com/office/drawing/2014/main" id="{C283B0A0-C82D-4038-B9B6-9773C3869443}"/>
              </a:ext>
            </a:extLst>
          </p:cNvPr>
          <p:cNvSpPr>
            <a:spLocks noGrp="1"/>
          </p:cNvSpPr>
          <p:nvPr>
            <p:ph type="body" sz="quarter" idx="12"/>
          </p:nvPr>
        </p:nvSpPr>
        <p:spPr>
          <a:xfrm>
            <a:off x="448348" y="2401156"/>
            <a:ext cx="3349624" cy="674285"/>
          </a:xfrm>
          <a:noFill/>
        </p:spPr>
        <p:txBody>
          <a:bodyPr anchor="ctr">
            <a:noAutofit/>
          </a:bodyPr>
          <a:lstStyle>
            <a:lvl1pPr marL="0" indent="0">
              <a:buFontTx/>
              <a:buNone/>
              <a:defRPr sz="1600" b="1">
                <a:solidFill>
                  <a:schemeClr val="tx1"/>
                </a:solidFill>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US"/>
              <a:t>Click to edit Master text style</a:t>
            </a:r>
          </a:p>
        </p:txBody>
      </p:sp>
      <p:cxnSp>
        <p:nvCxnSpPr>
          <p:cNvPr id="19" name="Straight Connector 18">
            <a:extLst>
              <a:ext uri="{FF2B5EF4-FFF2-40B4-BE49-F238E27FC236}">
                <a16:creationId xmlns:a16="http://schemas.microsoft.com/office/drawing/2014/main" id="{DF4F8B34-1981-4C3C-B1D5-E67656B4D0C7}"/>
              </a:ext>
            </a:extLst>
          </p:cNvPr>
          <p:cNvCxnSpPr/>
          <p:nvPr userDrawn="1"/>
        </p:nvCxnSpPr>
        <p:spPr>
          <a:xfrm>
            <a:off x="551006" y="2410803"/>
            <a:ext cx="324696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9EBF98D6-A4C3-4294-ADB1-A0F3BC8073D1}"/>
              </a:ext>
            </a:extLst>
          </p:cNvPr>
          <p:cNvCxnSpPr/>
          <p:nvPr userDrawn="1"/>
        </p:nvCxnSpPr>
        <p:spPr>
          <a:xfrm>
            <a:off x="551006" y="3047758"/>
            <a:ext cx="324696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Text Placeholder 28">
            <a:extLst>
              <a:ext uri="{FF2B5EF4-FFF2-40B4-BE49-F238E27FC236}">
                <a16:creationId xmlns:a16="http://schemas.microsoft.com/office/drawing/2014/main" id="{DC4512F1-5980-4801-A476-FD89191C378D}"/>
              </a:ext>
            </a:extLst>
          </p:cNvPr>
          <p:cNvSpPr>
            <a:spLocks noGrp="1"/>
          </p:cNvSpPr>
          <p:nvPr>
            <p:ph type="body" sz="quarter" idx="14"/>
          </p:nvPr>
        </p:nvSpPr>
        <p:spPr>
          <a:xfrm>
            <a:off x="441993" y="3298878"/>
            <a:ext cx="3355980" cy="2573337"/>
          </a:xfrm>
          <a:noFill/>
        </p:spPr>
        <p:txBody>
          <a:bodyPr>
            <a:noAutofit/>
          </a:bodyPr>
          <a:lstStyle>
            <a:lvl1pPr>
              <a:defRPr sz="1600"/>
            </a:lvl1pPr>
            <a:lvl2pPr>
              <a:defRPr sz="1600"/>
            </a:lvl2pPr>
            <a:lvl3pPr>
              <a:defRPr sz="16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Box 4">
            <a:extLst>
              <a:ext uri="{FF2B5EF4-FFF2-40B4-BE49-F238E27FC236}">
                <a16:creationId xmlns:a16="http://schemas.microsoft.com/office/drawing/2014/main" id="{2D179BE4-0F13-4FD3-9BF7-03924F8962F3}"/>
              </a:ext>
            </a:extLst>
          </p:cNvPr>
          <p:cNvSpPr txBox="1"/>
          <p:nvPr userDrawn="1"/>
        </p:nvSpPr>
        <p:spPr>
          <a:xfrm>
            <a:off x="454507" y="1867003"/>
            <a:ext cx="357883" cy="276999"/>
          </a:xfrm>
          <a:prstGeom prst="rect">
            <a:avLst/>
          </a:prstGeom>
          <a:noFill/>
        </p:spPr>
        <p:txBody>
          <a:bodyPr wrap="none" rtlCol="0">
            <a:spAutoFit/>
          </a:bodyPr>
          <a:lstStyle/>
          <a:p>
            <a:pPr algn="l"/>
            <a:r>
              <a:rPr lang="en-US" sz="1200" b="1" dirty="0"/>
              <a:t>01</a:t>
            </a:r>
          </a:p>
        </p:txBody>
      </p:sp>
      <p:sp>
        <p:nvSpPr>
          <p:cNvPr id="22" name="Text Placeholder 24">
            <a:extLst>
              <a:ext uri="{FF2B5EF4-FFF2-40B4-BE49-F238E27FC236}">
                <a16:creationId xmlns:a16="http://schemas.microsoft.com/office/drawing/2014/main" id="{D7B3D0DB-2EA9-49C1-88C4-F55FD4E33E62}"/>
              </a:ext>
            </a:extLst>
          </p:cNvPr>
          <p:cNvSpPr>
            <a:spLocks noGrp="1"/>
          </p:cNvSpPr>
          <p:nvPr>
            <p:ph type="body" sz="quarter" idx="15"/>
          </p:nvPr>
        </p:nvSpPr>
        <p:spPr>
          <a:xfrm>
            <a:off x="3965999" y="2401156"/>
            <a:ext cx="3349624" cy="674285"/>
          </a:xfrm>
          <a:noFill/>
        </p:spPr>
        <p:txBody>
          <a:bodyPr anchor="ctr">
            <a:noAutofit/>
          </a:bodyPr>
          <a:lstStyle>
            <a:lvl1pPr marL="0" indent="0">
              <a:buFontTx/>
              <a:buNone/>
              <a:defRPr sz="1600" b="1">
                <a:solidFill>
                  <a:schemeClr val="tx1"/>
                </a:solidFill>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US"/>
              <a:t>Click to edit Master text style</a:t>
            </a:r>
          </a:p>
        </p:txBody>
      </p:sp>
      <p:cxnSp>
        <p:nvCxnSpPr>
          <p:cNvPr id="23" name="Straight Connector 22">
            <a:extLst>
              <a:ext uri="{FF2B5EF4-FFF2-40B4-BE49-F238E27FC236}">
                <a16:creationId xmlns:a16="http://schemas.microsoft.com/office/drawing/2014/main" id="{96A3B837-23DB-4327-B614-EF560D51698F}"/>
              </a:ext>
            </a:extLst>
          </p:cNvPr>
          <p:cNvCxnSpPr/>
          <p:nvPr userDrawn="1"/>
        </p:nvCxnSpPr>
        <p:spPr>
          <a:xfrm>
            <a:off x="4068657" y="2410803"/>
            <a:ext cx="324696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64C12A34-72F3-4954-BE69-BD4660B366D6}"/>
              </a:ext>
            </a:extLst>
          </p:cNvPr>
          <p:cNvCxnSpPr/>
          <p:nvPr userDrawn="1"/>
        </p:nvCxnSpPr>
        <p:spPr>
          <a:xfrm>
            <a:off x="4068657" y="3047758"/>
            <a:ext cx="324696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Text Placeholder 28">
            <a:extLst>
              <a:ext uri="{FF2B5EF4-FFF2-40B4-BE49-F238E27FC236}">
                <a16:creationId xmlns:a16="http://schemas.microsoft.com/office/drawing/2014/main" id="{F7B81E75-E29C-46DA-B1D5-0C614A3643E9}"/>
              </a:ext>
            </a:extLst>
          </p:cNvPr>
          <p:cNvSpPr>
            <a:spLocks noGrp="1"/>
          </p:cNvSpPr>
          <p:nvPr>
            <p:ph type="body" sz="quarter" idx="16"/>
          </p:nvPr>
        </p:nvSpPr>
        <p:spPr>
          <a:xfrm>
            <a:off x="3959644" y="3298878"/>
            <a:ext cx="3355980" cy="2573337"/>
          </a:xfrm>
          <a:noFill/>
        </p:spPr>
        <p:txBody>
          <a:bodyPr>
            <a:noAutofit/>
          </a:bodyPr>
          <a:lstStyle>
            <a:lvl1pPr>
              <a:defRPr sz="1600"/>
            </a:lvl1pPr>
            <a:lvl2pPr>
              <a:defRPr sz="1600"/>
            </a:lvl2pPr>
            <a:lvl3pPr>
              <a:defRPr sz="16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TextBox 25">
            <a:extLst>
              <a:ext uri="{FF2B5EF4-FFF2-40B4-BE49-F238E27FC236}">
                <a16:creationId xmlns:a16="http://schemas.microsoft.com/office/drawing/2014/main" id="{9A005C46-9AA9-4FE7-A3B8-8F94A2774839}"/>
              </a:ext>
            </a:extLst>
          </p:cNvPr>
          <p:cNvSpPr txBox="1"/>
          <p:nvPr userDrawn="1"/>
        </p:nvSpPr>
        <p:spPr>
          <a:xfrm>
            <a:off x="3972159" y="1867003"/>
            <a:ext cx="357883" cy="276999"/>
          </a:xfrm>
          <a:prstGeom prst="rect">
            <a:avLst/>
          </a:prstGeom>
          <a:noFill/>
        </p:spPr>
        <p:txBody>
          <a:bodyPr wrap="none" rtlCol="0">
            <a:spAutoFit/>
          </a:bodyPr>
          <a:lstStyle/>
          <a:p>
            <a:pPr algn="l"/>
            <a:r>
              <a:rPr lang="en-US" sz="1200" b="1" dirty="0"/>
              <a:t>02</a:t>
            </a:r>
          </a:p>
        </p:txBody>
      </p:sp>
      <p:sp>
        <p:nvSpPr>
          <p:cNvPr id="27" name="Text Placeholder 24">
            <a:extLst>
              <a:ext uri="{FF2B5EF4-FFF2-40B4-BE49-F238E27FC236}">
                <a16:creationId xmlns:a16="http://schemas.microsoft.com/office/drawing/2014/main" id="{56437212-975C-442C-B415-339DBB038579}"/>
              </a:ext>
            </a:extLst>
          </p:cNvPr>
          <p:cNvSpPr>
            <a:spLocks noGrp="1"/>
          </p:cNvSpPr>
          <p:nvPr>
            <p:ph type="body" sz="quarter" idx="17"/>
          </p:nvPr>
        </p:nvSpPr>
        <p:spPr>
          <a:xfrm>
            <a:off x="7469160" y="2401156"/>
            <a:ext cx="3349624" cy="674285"/>
          </a:xfrm>
          <a:noFill/>
        </p:spPr>
        <p:txBody>
          <a:bodyPr anchor="ctr">
            <a:noAutofit/>
          </a:bodyPr>
          <a:lstStyle>
            <a:lvl1pPr marL="0" indent="0">
              <a:buFontTx/>
              <a:buNone/>
              <a:defRPr sz="1600" b="1">
                <a:solidFill>
                  <a:schemeClr val="tx1"/>
                </a:solidFill>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US"/>
              <a:t>Click to edit Master text style</a:t>
            </a:r>
          </a:p>
        </p:txBody>
      </p:sp>
      <p:cxnSp>
        <p:nvCxnSpPr>
          <p:cNvPr id="28" name="Straight Connector 27">
            <a:extLst>
              <a:ext uri="{FF2B5EF4-FFF2-40B4-BE49-F238E27FC236}">
                <a16:creationId xmlns:a16="http://schemas.microsoft.com/office/drawing/2014/main" id="{5C9E2048-3D9A-4D10-B4D3-55885C5C4A16}"/>
              </a:ext>
            </a:extLst>
          </p:cNvPr>
          <p:cNvCxnSpPr/>
          <p:nvPr userDrawn="1"/>
        </p:nvCxnSpPr>
        <p:spPr>
          <a:xfrm>
            <a:off x="7571819" y="2410803"/>
            <a:ext cx="324696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E21BED94-D114-4634-8456-103C4CFAF80E}"/>
              </a:ext>
            </a:extLst>
          </p:cNvPr>
          <p:cNvCxnSpPr/>
          <p:nvPr userDrawn="1"/>
        </p:nvCxnSpPr>
        <p:spPr>
          <a:xfrm>
            <a:off x="7571819" y="3047758"/>
            <a:ext cx="324696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Text Placeholder 28">
            <a:extLst>
              <a:ext uri="{FF2B5EF4-FFF2-40B4-BE49-F238E27FC236}">
                <a16:creationId xmlns:a16="http://schemas.microsoft.com/office/drawing/2014/main" id="{ADB32618-CA30-473C-A67C-E2840BEFA3F2}"/>
              </a:ext>
            </a:extLst>
          </p:cNvPr>
          <p:cNvSpPr>
            <a:spLocks noGrp="1"/>
          </p:cNvSpPr>
          <p:nvPr>
            <p:ph type="body" sz="quarter" idx="18"/>
          </p:nvPr>
        </p:nvSpPr>
        <p:spPr>
          <a:xfrm>
            <a:off x="7462805" y="3298878"/>
            <a:ext cx="3355980" cy="2573337"/>
          </a:xfrm>
          <a:noFill/>
        </p:spPr>
        <p:txBody>
          <a:bodyPr>
            <a:noAutofit/>
          </a:bodyPr>
          <a:lstStyle>
            <a:lvl1pPr>
              <a:defRPr sz="1600"/>
            </a:lvl1pPr>
            <a:lvl2pPr>
              <a:defRPr sz="1600"/>
            </a:lvl2pPr>
            <a:lvl3pPr>
              <a:defRPr sz="16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1" name="TextBox 30">
            <a:extLst>
              <a:ext uri="{FF2B5EF4-FFF2-40B4-BE49-F238E27FC236}">
                <a16:creationId xmlns:a16="http://schemas.microsoft.com/office/drawing/2014/main" id="{CE135130-1BC5-4C60-BE93-18D4142CE74D}"/>
              </a:ext>
            </a:extLst>
          </p:cNvPr>
          <p:cNvSpPr txBox="1"/>
          <p:nvPr userDrawn="1"/>
        </p:nvSpPr>
        <p:spPr>
          <a:xfrm>
            <a:off x="7475320" y="1867003"/>
            <a:ext cx="357883" cy="276999"/>
          </a:xfrm>
          <a:prstGeom prst="rect">
            <a:avLst/>
          </a:prstGeom>
          <a:noFill/>
        </p:spPr>
        <p:txBody>
          <a:bodyPr wrap="none" rtlCol="0">
            <a:spAutoFit/>
          </a:bodyPr>
          <a:lstStyle/>
          <a:p>
            <a:pPr algn="l"/>
            <a:r>
              <a:rPr lang="en-US" sz="1200" b="1" dirty="0"/>
              <a:t>03</a:t>
            </a:r>
          </a:p>
        </p:txBody>
      </p:sp>
    </p:spTree>
    <p:extLst>
      <p:ext uri="{BB962C8B-B14F-4D97-AF65-F5344CB8AC3E}">
        <p14:creationId xmlns:p14="http://schemas.microsoft.com/office/powerpoint/2010/main" val="1009364770"/>
      </p:ext>
    </p:extLst>
  </p:cSld>
  <p:clrMapOvr>
    <a:masterClrMapping/>
  </p:clrMapOvr>
  <mc:AlternateContent xmlns:mc="http://schemas.openxmlformats.org/markup-compatibility/2006" xmlns:p14="http://schemas.microsoft.com/office/powerpoint/2010/main">
    <mc:Choice Requires="p14">
      <p:transition spd="med" p14:dur="6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_3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96DA49-5F14-A942-A856-8B057BB93027}"/>
              </a:ext>
            </a:extLst>
          </p:cNvPr>
          <p:cNvSpPr>
            <a:spLocks noGrp="1"/>
          </p:cNvSpPr>
          <p:nvPr>
            <p:ph type="title"/>
          </p:nvPr>
        </p:nvSpPr>
        <p:spPr/>
        <p:txBody>
          <a:bodyPr>
            <a:noAutofit/>
          </a:bodyPr>
          <a:lstStyle/>
          <a:p>
            <a:r>
              <a:rPr lang="en-US"/>
              <a:t>Click to edit Master title style</a:t>
            </a:r>
          </a:p>
        </p:txBody>
      </p:sp>
      <p:sp>
        <p:nvSpPr>
          <p:cNvPr id="12" name="Text Placeholder 24">
            <a:extLst>
              <a:ext uri="{FF2B5EF4-FFF2-40B4-BE49-F238E27FC236}">
                <a16:creationId xmlns:a16="http://schemas.microsoft.com/office/drawing/2014/main" id="{C283B0A0-C82D-4038-B9B6-9773C3869443}"/>
              </a:ext>
            </a:extLst>
          </p:cNvPr>
          <p:cNvSpPr>
            <a:spLocks noGrp="1"/>
          </p:cNvSpPr>
          <p:nvPr>
            <p:ph type="body" sz="quarter" idx="12"/>
          </p:nvPr>
        </p:nvSpPr>
        <p:spPr>
          <a:xfrm>
            <a:off x="448348" y="2401156"/>
            <a:ext cx="3349624" cy="674285"/>
          </a:xfrm>
          <a:noFill/>
        </p:spPr>
        <p:txBody>
          <a:bodyPr anchor="ctr">
            <a:noAutofit/>
          </a:bodyPr>
          <a:lstStyle>
            <a:lvl1pPr marL="0" indent="0">
              <a:buFontTx/>
              <a:buNone/>
              <a:defRPr sz="1600" b="1">
                <a:solidFill>
                  <a:schemeClr val="tx1"/>
                </a:solidFill>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US"/>
              <a:t>Click to edit Master text style</a:t>
            </a:r>
          </a:p>
        </p:txBody>
      </p:sp>
      <p:cxnSp>
        <p:nvCxnSpPr>
          <p:cNvPr id="19" name="Straight Connector 18">
            <a:extLst>
              <a:ext uri="{FF2B5EF4-FFF2-40B4-BE49-F238E27FC236}">
                <a16:creationId xmlns:a16="http://schemas.microsoft.com/office/drawing/2014/main" id="{DF4F8B34-1981-4C3C-B1D5-E67656B4D0C7}"/>
              </a:ext>
            </a:extLst>
          </p:cNvPr>
          <p:cNvCxnSpPr/>
          <p:nvPr userDrawn="1"/>
        </p:nvCxnSpPr>
        <p:spPr>
          <a:xfrm>
            <a:off x="551006" y="2410803"/>
            <a:ext cx="324696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9EBF98D6-A4C3-4294-ADB1-A0F3BC8073D1}"/>
              </a:ext>
            </a:extLst>
          </p:cNvPr>
          <p:cNvCxnSpPr/>
          <p:nvPr userDrawn="1"/>
        </p:nvCxnSpPr>
        <p:spPr>
          <a:xfrm>
            <a:off x="551006" y="3047758"/>
            <a:ext cx="324696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Text Placeholder 28">
            <a:extLst>
              <a:ext uri="{FF2B5EF4-FFF2-40B4-BE49-F238E27FC236}">
                <a16:creationId xmlns:a16="http://schemas.microsoft.com/office/drawing/2014/main" id="{DC4512F1-5980-4801-A476-FD89191C378D}"/>
              </a:ext>
            </a:extLst>
          </p:cNvPr>
          <p:cNvSpPr>
            <a:spLocks noGrp="1"/>
          </p:cNvSpPr>
          <p:nvPr>
            <p:ph type="body" sz="quarter" idx="14"/>
          </p:nvPr>
        </p:nvSpPr>
        <p:spPr>
          <a:xfrm>
            <a:off x="441993" y="3298878"/>
            <a:ext cx="3355980" cy="2573337"/>
          </a:xfrm>
          <a:noFill/>
        </p:spPr>
        <p:txBody>
          <a:bodyPr>
            <a:noAutofit/>
          </a:bodyPr>
          <a:lstStyle>
            <a:lvl1pPr marL="0" indent="0">
              <a:buNone/>
              <a:defRPr sz="1600"/>
            </a:lvl1pPr>
            <a:lvl2pPr marL="284162" indent="0">
              <a:buNone/>
              <a:defRPr sz="1600"/>
            </a:lvl2pPr>
            <a:lvl3pPr marL="573087" indent="0">
              <a:buNone/>
              <a:defRPr sz="1600"/>
            </a:lvl3pPr>
            <a:lvl4pPr marL="857250" indent="0">
              <a:buNone/>
              <a:defRPr sz="1600"/>
            </a:lvl4pPr>
            <a:lvl5pPr marL="1141412" indent="0">
              <a:buNone/>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Box 4">
            <a:extLst>
              <a:ext uri="{FF2B5EF4-FFF2-40B4-BE49-F238E27FC236}">
                <a16:creationId xmlns:a16="http://schemas.microsoft.com/office/drawing/2014/main" id="{2D179BE4-0F13-4FD3-9BF7-03924F8962F3}"/>
              </a:ext>
            </a:extLst>
          </p:cNvPr>
          <p:cNvSpPr txBox="1"/>
          <p:nvPr userDrawn="1"/>
        </p:nvSpPr>
        <p:spPr>
          <a:xfrm>
            <a:off x="454507" y="1867003"/>
            <a:ext cx="357883" cy="276999"/>
          </a:xfrm>
          <a:prstGeom prst="rect">
            <a:avLst/>
          </a:prstGeom>
          <a:noFill/>
        </p:spPr>
        <p:txBody>
          <a:bodyPr wrap="none" rtlCol="0">
            <a:spAutoFit/>
          </a:bodyPr>
          <a:lstStyle/>
          <a:p>
            <a:pPr algn="l"/>
            <a:r>
              <a:rPr lang="en-US" sz="1200" b="1" dirty="0"/>
              <a:t>01</a:t>
            </a:r>
          </a:p>
        </p:txBody>
      </p:sp>
      <p:sp>
        <p:nvSpPr>
          <p:cNvPr id="22" name="Text Placeholder 24">
            <a:extLst>
              <a:ext uri="{FF2B5EF4-FFF2-40B4-BE49-F238E27FC236}">
                <a16:creationId xmlns:a16="http://schemas.microsoft.com/office/drawing/2014/main" id="{D7B3D0DB-2EA9-49C1-88C4-F55FD4E33E62}"/>
              </a:ext>
            </a:extLst>
          </p:cNvPr>
          <p:cNvSpPr>
            <a:spLocks noGrp="1"/>
          </p:cNvSpPr>
          <p:nvPr>
            <p:ph type="body" sz="quarter" idx="15"/>
          </p:nvPr>
        </p:nvSpPr>
        <p:spPr>
          <a:xfrm>
            <a:off x="3965999" y="2401156"/>
            <a:ext cx="3349624" cy="674285"/>
          </a:xfrm>
          <a:noFill/>
        </p:spPr>
        <p:txBody>
          <a:bodyPr anchor="ctr">
            <a:noAutofit/>
          </a:bodyPr>
          <a:lstStyle>
            <a:lvl1pPr marL="0" indent="0">
              <a:buFontTx/>
              <a:buNone/>
              <a:defRPr sz="1600" b="1">
                <a:solidFill>
                  <a:schemeClr val="tx1"/>
                </a:solidFill>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US"/>
              <a:t>Click to edit Master text style</a:t>
            </a:r>
          </a:p>
        </p:txBody>
      </p:sp>
      <p:cxnSp>
        <p:nvCxnSpPr>
          <p:cNvPr id="23" name="Straight Connector 22">
            <a:extLst>
              <a:ext uri="{FF2B5EF4-FFF2-40B4-BE49-F238E27FC236}">
                <a16:creationId xmlns:a16="http://schemas.microsoft.com/office/drawing/2014/main" id="{96A3B837-23DB-4327-B614-EF560D51698F}"/>
              </a:ext>
            </a:extLst>
          </p:cNvPr>
          <p:cNvCxnSpPr/>
          <p:nvPr userDrawn="1"/>
        </p:nvCxnSpPr>
        <p:spPr>
          <a:xfrm>
            <a:off x="4068657" y="2410803"/>
            <a:ext cx="324696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64C12A34-72F3-4954-BE69-BD4660B366D6}"/>
              </a:ext>
            </a:extLst>
          </p:cNvPr>
          <p:cNvCxnSpPr/>
          <p:nvPr userDrawn="1"/>
        </p:nvCxnSpPr>
        <p:spPr>
          <a:xfrm>
            <a:off x="4068657" y="3047758"/>
            <a:ext cx="324696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Text Placeholder 28">
            <a:extLst>
              <a:ext uri="{FF2B5EF4-FFF2-40B4-BE49-F238E27FC236}">
                <a16:creationId xmlns:a16="http://schemas.microsoft.com/office/drawing/2014/main" id="{F7B81E75-E29C-46DA-B1D5-0C614A3643E9}"/>
              </a:ext>
            </a:extLst>
          </p:cNvPr>
          <p:cNvSpPr>
            <a:spLocks noGrp="1"/>
          </p:cNvSpPr>
          <p:nvPr>
            <p:ph type="body" sz="quarter" idx="16"/>
          </p:nvPr>
        </p:nvSpPr>
        <p:spPr>
          <a:xfrm>
            <a:off x="3959644" y="3298878"/>
            <a:ext cx="3355980" cy="2573337"/>
          </a:xfrm>
          <a:noFill/>
        </p:spPr>
        <p:txBody>
          <a:bodyPr>
            <a:noAutofit/>
          </a:bodyPr>
          <a:lstStyle>
            <a:lvl1pPr marL="0" indent="0">
              <a:buNone/>
              <a:defRPr sz="1600"/>
            </a:lvl1pPr>
            <a:lvl2pPr marL="284162" indent="0">
              <a:buNone/>
              <a:defRPr sz="1600"/>
            </a:lvl2pPr>
            <a:lvl3pPr marL="573087" indent="0">
              <a:buNone/>
              <a:defRPr sz="1600"/>
            </a:lvl3pPr>
            <a:lvl4pPr marL="857250" indent="0">
              <a:buNone/>
              <a:defRPr sz="1600"/>
            </a:lvl4pPr>
            <a:lvl5pPr marL="1141412" indent="0">
              <a:buNone/>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TextBox 25">
            <a:extLst>
              <a:ext uri="{FF2B5EF4-FFF2-40B4-BE49-F238E27FC236}">
                <a16:creationId xmlns:a16="http://schemas.microsoft.com/office/drawing/2014/main" id="{9A005C46-9AA9-4FE7-A3B8-8F94A2774839}"/>
              </a:ext>
            </a:extLst>
          </p:cNvPr>
          <p:cNvSpPr txBox="1"/>
          <p:nvPr userDrawn="1"/>
        </p:nvSpPr>
        <p:spPr>
          <a:xfrm>
            <a:off x="3972159" y="1867003"/>
            <a:ext cx="357883" cy="276999"/>
          </a:xfrm>
          <a:prstGeom prst="rect">
            <a:avLst/>
          </a:prstGeom>
          <a:noFill/>
        </p:spPr>
        <p:txBody>
          <a:bodyPr wrap="none" rtlCol="0">
            <a:spAutoFit/>
          </a:bodyPr>
          <a:lstStyle/>
          <a:p>
            <a:pPr algn="l"/>
            <a:r>
              <a:rPr lang="en-US" sz="1200" b="1" dirty="0"/>
              <a:t>02</a:t>
            </a:r>
          </a:p>
        </p:txBody>
      </p:sp>
      <p:sp>
        <p:nvSpPr>
          <p:cNvPr id="27" name="Text Placeholder 24">
            <a:extLst>
              <a:ext uri="{FF2B5EF4-FFF2-40B4-BE49-F238E27FC236}">
                <a16:creationId xmlns:a16="http://schemas.microsoft.com/office/drawing/2014/main" id="{56437212-975C-442C-B415-339DBB038579}"/>
              </a:ext>
            </a:extLst>
          </p:cNvPr>
          <p:cNvSpPr>
            <a:spLocks noGrp="1"/>
          </p:cNvSpPr>
          <p:nvPr>
            <p:ph type="body" sz="quarter" idx="17"/>
          </p:nvPr>
        </p:nvSpPr>
        <p:spPr>
          <a:xfrm>
            <a:off x="7469160" y="2401156"/>
            <a:ext cx="3349624" cy="674285"/>
          </a:xfrm>
          <a:noFill/>
        </p:spPr>
        <p:txBody>
          <a:bodyPr anchor="ctr">
            <a:noAutofit/>
          </a:bodyPr>
          <a:lstStyle>
            <a:lvl1pPr marL="0" indent="0">
              <a:buFontTx/>
              <a:buNone/>
              <a:defRPr sz="1600" b="1">
                <a:solidFill>
                  <a:schemeClr val="tx1"/>
                </a:solidFill>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US"/>
              <a:t>Click to edit Master text style</a:t>
            </a:r>
          </a:p>
        </p:txBody>
      </p:sp>
      <p:cxnSp>
        <p:nvCxnSpPr>
          <p:cNvPr id="28" name="Straight Connector 27">
            <a:extLst>
              <a:ext uri="{FF2B5EF4-FFF2-40B4-BE49-F238E27FC236}">
                <a16:creationId xmlns:a16="http://schemas.microsoft.com/office/drawing/2014/main" id="{5C9E2048-3D9A-4D10-B4D3-55885C5C4A16}"/>
              </a:ext>
            </a:extLst>
          </p:cNvPr>
          <p:cNvCxnSpPr/>
          <p:nvPr userDrawn="1"/>
        </p:nvCxnSpPr>
        <p:spPr>
          <a:xfrm>
            <a:off x="7571819" y="2410803"/>
            <a:ext cx="324696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E21BED94-D114-4634-8456-103C4CFAF80E}"/>
              </a:ext>
            </a:extLst>
          </p:cNvPr>
          <p:cNvCxnSpPr/>
          <p:nvPr userDrawn="1"/>
        </p:nvCxnSpPr>
        <p:spPr>
          <a:xfrm>
            <a:off x="7571819" y="3047758"/>
            <a:ext cx="324696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Text Placeholder 28">
            <a:extLst>
              <a:ext uri="{FF2B5EF4-FFF2-40B4-BE49-F238E27FC236}">
                <a16:creationId xmlns:a16="http://schemas.microsoft.com/office/drawing/2014/main" id="{ADB32618-CA30-473C-A67C-E2840BEFA3F2}"/>
              </a:ext>
            </a:extLst>
          </p:cNvPr>
          <p:cNvSpPr>
            <a:spLocks noGrp="1"/>
          </p:cNvSpPr>
          <p:nvPr>
            <p:ph type="body" sz="quarter" idx="18"/>
          </p:nvPr>
        </p:nvSpPr>
        <p:spPr>
          <a:xfrm>
            <a:off x="7462805" y="3298878"/>
            <a:ext cx="3355980" cy="2573337"/>
          </a:xfrm>
          <a:noFill/>
        </p:spPr>
        <p:txBody>
          <a:bodyPr>
            <a:noAutofit/>
          </a:bodyPr>
          <a:lstStyle>
            <a:lvl1pPr marL="0" indent="0">
              <a:buNone/>
              <a:defRPr sz="1600"/>
            </a:lvl1pPr>
            <a:lvl2pPr marL="284162" indent="0">
              <a:buNone/>
              <a:defRPr sz="1600"/>
            </a:lvl2pPr>
            <a:lvl3pPr marL="573087" indent="0">
              <a:buNone/>
              <a:defRPr sz="1600"/>
            </a:lvl3pPr>
            <a:lvl4pPr marL="857250" indent="0">
              <a:buNone/>
              <a:defRPr sz="1600"/>
            </a:lvl4pPr>
            <a:lvl5pPr marL="1141412" indent="0">
              <a:buNone/>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1" name="TextBox 30">
            <a:extLst>
              <a:ext uri="{FF2B5EF4-FFF2-40B4-BE49-F238E27FC236}">
                <a16:creationId xmlns:a16="http://schemas.microsoft.com/office/drawing/2014/main" id="{CE135130-1BC5-4C60-BE93-18D4142CE74D}"/>
              </a:ext>
            </a:extLst>
          </p:cNvPr>
          <p:cNvSpPr txBox="1"/>
          <p:nvPr userDrawn="1"/>
        </p:nvSpPr>
        <p:spPr>
          <a:xfrm>
            <a:off x="7475320" y="1867003"/>
            <a:ext cx="357883" cy="276999"/>
          </a:xfrm>
          <a:prstGeom prst="rect">
            <a:avLst/>
          </a:prstGeom>
          <a:noFill/>
        </p:spPr>
        <p:txBody>
          <a:bodyPr wrap="none" rtlCol="0">
            <a:spAutoFit/>
          </a:bodyPr>
          <a:lstStyle/>
          <a:p>
            <a:pPr algn="l"/>
            <a:r>
              <a:rPr lang="en-US" sz="1200" b="1" dirty="0"/>
              <a:t>03</a:t>
            </a:r>
          </a:p>
        </p:txBody>
      </p:sp>
    </p:spTree>
    <p:extLst>
      <p:ext uri="{BB962C8B-B14F-4D97-AF65-F5344CB8AC3E}">
        <p14:creationId xmlns:p14="http://schemas.microsoft.com/office/powerpoint/2010/main" val="1256253248"/>
      </p:ext>
    </p:extLst>
  </p:cSld>
  <p:clrMapOvr>
    <a:masterClrMapping/>
  </p:clrMapOvr>
  <mc:AlternateContent xmlns:mc="http://schemas.openxmlformats.org/markup-compatibility/2006" xmlns:p14="http://schemas.microsoft.com/office/powerpoint/2010/main">
    <mc:Choice Requires="p14">
      <p:transition spd="med" p14:dur="6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4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96DA49-5F14-A942-A856-8B057BB93027}"/>
              </a:ext>
            </a:extLst>
          </p:cNvPr>
          <p:cNvSpPr>
            <a:spLocks noGrp="1"/>
          </p:cNvSpPr>
          <p:nvPr>
            <p:ph type="title"/>
          </p:nvPr>
        </p:nvSpPr>
        <p:spPr/>
        <p:txBody>
          <a:bodyPr>
            <a:noAutofit/>
          </a:bodyPr>
          <a:lstStyle/>
          <a:p>
            <a:r>
              <a:rPr lang="en-US"/>
              <a:t>Click to edit Master title style</a:t>
            </a:r>
          </a:p>
        </p:txBody>
      </p:sp>
      <p:sp>
        <p:nvSpPr>
          <p:cNvPr id="12" name="Text Placeholder 24">
            <a:extLst>
              <a:ext uri="{FF2B5EF4-FFF2-40B4-BE49-F238E27FC236}">
                <a16:creationId xmlns:a16="http://schemas.microsoft.com/office/drawing/2014/main" id="{C283B0A0-C82D-4038-B9B6-9773C3869443}"/>
              </a:ext>
            </a:extLst>
          </p:cNvPr>
          <p:cNvSpPr>
            <a:spLocks noGrp="1"/>
          </p:cNvSpPr>
          <p:nvPr>
            <p:ph type="body" sz="quarter" idx="12"/>
          </p:nvPr>
        </p:nvSpPr>
        <p:spPr>
          <a:xfrm>
            <a:off x="448348" y="2401156"/>
            <a:ext cx="2202468" cy="674285"/>
          </a:xfrm>
          <a:noFill/>
        </p:spPr>
        <p:txBody>
          <a:bodyPr anchor="ctr">
            <a:noAutofit/>
          </a:bodyPr>
          <a:lstStyle>
            <a:lvl1pPr marL="0" indent="0">
              <a:buFontTx/>
              <a:buNone/>
              <a:defRPr sz="1600" b="1">
                <a:solidFill>
                  <a:schemeClr val="tx1"/>
                </a:solidFill>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US"/>
              <a:t>Click to edit Master text style</a:t>
            </a:r>
          </a:p>
        </p:txBody>
      </p:sp>
      <p:grpSp>
        <p:nvGrpSpPr>
          <p:cNvPr id="6" name="Group 5">
            <a:extLst>
              <a:ext uri="{FF2B5EF4-FFF2-40B4-BE49-F238E27FC236}">
                <a16:creationId xmlns:a16="http://schemas.microsoft.com/office/drawing/2014/main" id="{FE4499DD-B6BA-49FF-88A5-C700EDCF0871}"/>
              </a:ext>
            </a:extLst>
          </p:cNvPr>
          <p:cNvGrpSpPr/>
          <p:nvPr userDrawn="1"/>
        </p:nvGrpSpPr>
        <p:grpSpPr>
          <a:xfrm>
            <a:off x="551007" y="2410804"/>
            <a:ext cx="2097633" cy="636955"/>
            <a:chOff x="550863" y="2410803"/>
            <a:chExt cx="3246120" cy="636955"/>
          </a:xfrm>
        </p:grpSpPr>
        <p:cxnSp>
          <p:nvCxnSpPr>
            <p:cNvPr id="19" name="Straight Connector 18">
              <a:extLst>
                <a:ext uri="{FF2B5EF4-FFF2-40B4-BE49-F238E27FC236}">
                  <a16:creationId xmlns:a16="http://schemas.microsoft.com/office/drawing/2014/main" id="{DF4F8B34-1981-4C3C-B1D5-E67656B4D0C7}"/>
                </a:ext>
              </a:extLst>
            </p:cNvPr>
            <p:cNvCxnSpPr/>
            <p:nvPr userDrawn="1"/>
          </p:nvCxnSpPr>
          <p:spPr>
            <a:xfrm>
              <a:off x="550863" y="2410803"/>
              <a:ext cx="324612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9EBF98D6-A4C3-4294-ADB1-A0F3BC8073D1}"/>
                </a:ext>
              </a:extLst>
            </p:cNvPr>
            <p:cNvCxnSpPr/>
            <p:nvPr userDrawn="1"/>
          </p:nvCxnSpPr>
          <p:spPr>
            <a:xfrm>
              <a:off x="550863" y="3047758"/>
              <a:ext cx="324612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1" name="Text Placeholder 28">
            <a:extLst>
              <a:ext uri="{FF2B5EF4-FFF2-40B4-BE49-F238E27FC236}">
                <a16:creationId xmlns:a16="http://schemas.microsoft.com/office/drawing/2014/main" id="{DC4512F1-5980-4801-A476-FD89191C378D}"/>
              </a:ext>
            </a:extLst>
          </p:cNvPr>
          <p:cNvSpPr>
            <a:spLocks noGrp="1"/>
          </p:cNvSpPr>
          <p:nvPr>
            <p:ph type="body" sz="quarter" idx="14"/>
          </p:nvPr>
        </p:nvSpPr>
        <p:spPr>
          <a:xfrm>
            <a:off x="441993" y="3298878"/>
            <a:ext cx="2206647" cy="2573337"/>
          </a:xfrm>
          <a:noFill/>
        </p:spPr>
        <p:txBody>
          <a:bodyPr>
            <a:noAutofit/>
          </a:bodyPr>
          <a:lstStyle>
            <a:lvl1pPr>
              <a:defRPr sz="1600"/>
            </a:lvl1pPr>
            <a:lvl2pPr>
              <a:defRPr sz="1600"/>
            </a:lvl2pPr>
            <a:lvl3pPr>
              <a:defRPr sz="16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Box 4">
            <a:extLst>
              <a:ext uri="{FF2B5EF4-FFF2-40B4-BE49-F238E27FC236}">
                <a16:creationId xmlns:a16="http://schemas.microsoft.com/office/drawing/2014/main" id="{2D179BE4-0F13-4FD3-9BF7-03924F8962F3}"/>
              </a:ext>
            </a:extLst>
          </p:cNvPr>
          <p:cNvSpPr txBox="1"/>
          <p:nvPr userDrawn="1"/>
        </p:nvSpPr>
        <p:spPr>
          <a:xfrm>
            <a:off x="454507" y="1867003"/>
            <a:ext cx="357883" cy="276999"/>
          </a:xfrm>
          <a:prstGeom prst="rect">
            <a:avLst/>
          </a:prstGeom>
          <a:noFill/>
        </p:spPr>
        <p:txBody>
          <a:bodyPr wrap="none" rtlCol="0">
            <a:spAutoFit/>
          </a:bodyPr>
          <a:lstStyle/>
          <a:p>
            <a:pPr algn="l"/>
            <a:r>
              <a:rPr lang="en-US" sz="1200" b="1" dirty="0"/>
              <a:t>01</a:t>
            </a:r>
          </a:p>
        </p:txBody>
      </p:sp>
      <p:sp>
        <p:nvSpPr>
          <p:cNvPr id="32" name="Text Placeholder 24">
            <a:extLst>
              <a:ext uri="{FF2B5EF4-FFF2-40B4-BE49-F238E27FC236}">
                <a16:creationId xmlns:a16="http://schemas.microsoft.com/office/drawing/2014/main" id="{868AD3C8-4464-452F-9DE5-8EA724625B85}"/>
              </a:ext>
            </a:extLst>
          </p:cNvPr>
          <p:cNvSpPr>
            <a:spLocks noGrp="1"/>
          </p:cNvSpPr>
          <p:nvPr>
            <p:ph type="body" sz="quarter" idx="15"/>
          </p:nvPr>
        </p:nvSpPr>
        <p:spPr>
          <a:xfrm>
            <a:off x="3264743" y="2401156"/>
            <a:ext cx="2202468" cy="674285"/>
          </a:xfrm>
          <a:noFill/>
        </p:spPr>
        <p:txBody>
          <a:bodyPr anchor="ctr">
            <a:noAutofit/>
          </a:bodyPr>
          <a:lstStyle>
            <a:lvl1pPr marL="0" indent="0">
              <a:buFontTx/>
              <a:buNone/>
              <a:defRPr sz="1600" b="1">
                <a:solidFill>
                  <a:schemeClr val="tx1"/>
                </a:solidFill>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US"/>
              <a:t>Click to edit Master text style</a:t>
            </a:r>
          </a:p>
        </p:txBody>
      </p:sp>
      <p:grpSp>
        <p:nvGrpSpPr>
          <p:cNvPr id="33" name="Group 32">
            <a:extLst>
              <a:ext uri="{FF2B5EF4-FFF2-40B4-BE49-F238E27FC236}">
                <a16:creationId xmlns:a16="http://schemas.microsoft.com/office/drawing/2014/main" id="{54EA2947-8001-450A-B426-C6BFA50448EF}"/>
              </a:ext>
            </a:extLst>
          </p:cNvPr>
          <p:cNvGrpSpPr/>
          <p:nvPr userDrawn="1"/>
        </p:nvGrpSpPr>
        <p:grpSpPr>
          <a:xfrm>
            <a:off x="3367403" y="2410804"/>
            <a:ext cx="2097633" cy="636955"/>
            <a:chOff x="550863" y="2410803"/>
            <a:chExt cx="3246120" cy="636955"/>
          </a:xfrm>
        </p:grpSpPr>
        <p:cxnSp>
          <p:nvCxnSpPr>
            <p:cNvPr id="34" name="Straight Connector 33">
              <a:extLst>
                <a:ext uri="{FF2B5EF4-FFF2-40B4-BE49-F238E27FC236}">
                  <a16:creationId xmlns:a16="http://schemas.microsoft.com/office/drawing/2014/main" id="{BF39DA03-4083-45C5-8557-C668B693786D}"/>
                </a:ext>
              </a:extLst>
            </p:cNvPr>
            <p:cNvCxnSpPr/>
            <p:nvPr userDrawn="1"/>
          </p:nvCxnSpPr>
          <p:spPr>
            <a:xfrm>
              <a:off x="550863" y="2410803"/>
              <a:ext cx="324612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64D033D7-C56A-48C2-9E89-656FF3EDA172}"/>
                </a:ext>
              </a:extLst>
            </p:cNvPr>
            <p:cNvCxnSpPr/>
            <p:nvPr userDrawn="1"/>
          </p:nvCxnSpPr>
          <p:spPr>
            <a:xfrm>
              <a:off x="550863" y="3047758"/>
              <a:ext cx="324612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6" name="Text Placeholder 28">
            <a:extLst>
              <a:ext uri="{FF2B5EF4-FFF2-40B4-BE49-F238E27FC236}">
                <a16:creationId xmlns:a16="http://schemas.microsoft.com/office/drawing/2014/main" id="{0A7C273B-8559-43AA-B267-57F7868BD942}"/>
              </a:ext>
            </a:extLst>
          </p:cNvPr>
          <p:cNvSpPr>
            <a:spLocks noGrp="1"/>
          </p:cNvSpPr>
          <p:nvPr>
            <p:ph type="body" sz="quarter" idx="16"/>
          </p:nvPr>
        </p:nvSpPr>
        <p:spPr>
          <a:xfrm>
            <a:off x="3258388" y="3298878"/>
            <a:ext cx="2206647" cy="2573337"/>
          </a:xfrm>
          <a:noFill/>
        </p:spPr>
        <p:txBody>
          <a:bodyPr>
            <a:noAutofit/>
          </a:bodyPr>
          <a:lstStyle>
            <a:lvl1pPr>
              <a:defRPr sz="1600"/>
            </a:lvl1pPr>
            <a:lvl2pPr>
              <a:defRPr sz="1600"/>
            </a:lvl2pPr>
            <a:lvl3pPr>
              <a:defRPr sz="16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7" name="TextBox 36">
            <a:extLst>
              <a:ext uri="{FF2B5EF4-FFF2-40B4-BE49-F238E27FC236}">
                <a16:creationId xmlns:a16="http://schemas.microsoft.com/office/drawing/2014/main" id="{A6461ABD-5CEA-4AC3-838A-3A0493AF84BC}"/>
              </a:ext>
            </a:extLst>
          </p:cNvPr>
          <p:cNvSpPr txBox="1"/>
          <p:nvPr userDrawn="1"/>
        </p:nvSpPr>
        <p:spPr>
          <a:xfrm>
            <a:off x="3270903" y="1867003"/>
            <a:ext cx="357883" cy="276999"/>
          </a:xfrm>
          <a:prstGeom prst="rect">
            <a:avLst/>
          </a:prstGeom>
          <a:noFill/>
        </p:spPr>
        <p:txBody>
          <a:bodyPr wrap="none" rtlCol="0">
            <a:spAutoFit/>
          </a:bodyPr>
          <a:lstStyle/>
          <a:p>
            <a:pPr algn="l"/>
            <a:r>
              <a:rPr lang="en-US" sz="1200" b="1" dirty="0"/>
              <a:t>02</a:t>
            </a:r>
          </a:p>
        </p:txBody>
      </p:sp>
      <p:sp>
        <p:nvSpPr>
          <p:cNvPr id="38" name="Text Placeholder 24">
            <a:extLst>
              <a:ext uri="{FF2B5EF4-FFF2-40B4-BE49-F238E27FC236}">
                <a16:creationId xmlns:a16="http://schemas.microsoft.com/office/drawing/2014/main" id="{481FC4F9-BD67-4606-B238-D84C48638BCE}"/>
              </a:ext>
            </a:extLst>
          </p:cNvPr>
          <p:cNvSpPr>
            <a:spLocks noGrp="1"/>
          </p:cNvSpPr>
          <p:nvPr>
            <p:ph type="body" sz="quarter" idx="17"/>
          </p:nvPr>
        </p:nvSpPr>
        <p:spPr>
          <a:xfrm>
            <a:off x="6069999" y="2401156"/>
            <a:ext cx="2202468" cy="674285"/>
          </a:xfrm>
          <a:noFill/>
        </p:spPr>
        <p:txBody>
          <a:bodyPr anchor="ctr">
            <a:noAutofit/>
          </a:bodyPr>
          <a:lstStyle>
            <a:lvl1pPr marL="0" indent="0">
              <a:buFontTx/>
              <a:buNone/>
              <a:defRPr sz="1600" b="1">
                <a:solidFill>
                  <a:schemeClr val="tx1"/>
                </a:solidFill>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US"/>
              <a:t>Click to edit Master text style</a:t>
            </a:r>
          </a:p>
        </p:txBody>
      </p:sp>
      <p:grpSp>
        <p:nvGrpSpPr>
          <p:cNvPr id="39" name="Group 38">
            <a:extLst>
              <a:ext uri="{FF2B5EF4-FFF2-40B4-BE49-F238E27FC236}">
                <a16:creationId xmlns:a16="http://schemas.microsoft.com/office/drawing/2014/main" id="{FB6E805E-0045-4670-BFA4-3B11E84DA790}"/>
              </a:ext>
            </a:extLst>
          </p:cNvPr>
          <p:cNvGrpSpPr/>
          <p:nvPr userDrawn="1"/>
        </p:nvGrpSpPr>
        <p:grpSpPr>
          <a:xfrm>
            <a:off x="6172658" y="2410804"/>
            <a:ext cx="2097633" cy="636955"/>
            <a:chOff x="550863" y="2410803"/>
            <a:chExt cx="3246120" cy="636955"/>
          </a:xfrm>
        </p:grpSpPr>
        <p:cxnSp>
          <p:nvCxnSpPr>
            <p:cNvPr id="40" name="Straight Connector 39">
              <a:extLst>
                <a:ext uri="{FF2B5EF4-FFF2-40B4-BE49-F238E27FC236}">
                  <a16:creationId xmlns:a16="http://schemas.microsoft.com/office/drawing/2014/main" id="{E4E59203-9F84-4E41-BC57-CD79ADBF1412}"/>
                </a:ext>
              </a:extLst>
            </p:cNvPr>
            <p:cNvCxnSpPr/>
            <p:nvPr userDrawn="1"/>
          </p:nvCxnSpPr>
          <p:spPr>
            <a:xfrm>
              <a:off x="550863" y="2410803"/>
              <a:ext cx="324612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645514DF-ACCB-461E-BDB7-4077E6C77560}"/>
                </a:ext>
              </a:extLst>
            </p:cNvPr>
            <p:cNvCxnSpPr/>
            <p:nvPr userDrawn="1"/>
          </p:nvCxnSpPr>
          <p:spPr>
            <a:xfrm>
              <a:off x="550863" y="3047758"/>
              <a:ext cx="324612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2" name="Text Placeholder 28">
            <a:extLst>
              <a:ext uri="{FF2B5EF4-FFF2-40B4-BE49-F238E27FC236}">
                <a16:creationId xmlns:a16="http://schemas.microsoft.com/office/drawing/2014/main" id="{A430ED60-A82A-4D5B-B0C7-1E84CC51CD1D}"/>
              </a:ext>
            </a:extLst>
          </p:cNvPr>
          <p:cNvSpPr>
            <a:spLocks noGrp="1"/>
          </p:cNvSpPr>
          <p:nvPr>
            <p:ph type="body" sz="quarter" idx="18"/>
          </p:nvPr>
        </p:nvSpPr>
        <p:spPr>
          <a:xfrm>
            <a:off x="6063644" y="3298878"/>
            <a:ext cx="2206647" cy="2573337"/>
          </a:xfrm>
          <a:noFill/>
        </p:spPr>
        <p:txBody>
          <a:bodyPr>
            <a:noAutofit/>
          </a:bodyPr>
          <a:lstStyle>
            <a:lvl1pPr>
              <a:defRPr sz="1600"/>
            </a:lvl1pPr>
            <a:lvl2pPr>
              <a:defRPr sz="1600"/>
            </a:lvl2pPr>
            <a:lvl3pPr>
              <a:defRPr sz="16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3" name="TextBox 42">
            <a:extLst>
              <a:ext uri="{FF2B5EF4-FFF2-40B4-BE49-F238E27FC236}">
                <a16:creationId xmlns:a16="http://schemas.microsoft.com/office/drawing/2014/main" id="{04FFDD2B-7EF4-4D95-94AB-8983074F76A5}"/>
              </a:ext>
            </a:extLst>
          </p:cNvPr>
          <p:cNvSpPr txBox="1"/>
          <p:nvPr userDrawn="1"/>
        </p:nvSpPr>
        <p:spPr>
          <a:xfrm>
            <a:off x="6076158" y="1867003"/>
            <a:ext cx="357883" cy="276999"/>
          </a:xfrm>
          <a:prstGeom prst="rect">
            <a:avLst/>
          </a:prstGeom>
          <a:noFill/>
        </p:spPr>
        <p:txBody>
          <a:bodyPr wrap="none" rtlCol="0">
            <a:spAutoFit/>
          </a:bodyPr>
          <a:lstStyle/>
          <a:p>
            <a:pPr algn="l"/>
            <a:r>
              <a:rPr lang="en-US" sz="1200" b="1" dirty="0"/>
              <a:t>03</a:t>
            </a:r>
          </a:p>
        </p:txBody>
      </p:sp>
      <p:sp>
        <p:nvSpPr>
          <p:cNvPr id="44" name="Text Placeholder 24">
            <a:extLst>
              <a:ext uri="{FF2B5EF4-FFF2-40B4-BE49-F238E27FC236}">
                <a16:creationId xmlns:a16="http://schemas.microsoft.com/office/drawing/2014/main" id="{E0360535-2DA1-4589-94EC-6694F31934B4}"/>
              </a:ext>
            </a:extLst>
          </p:cNvPr>
          <p:cNvSpPr>
            <a:spLocks noGrp="1"/>
          </p:cNvSpPr>
          <p:nvPr>
            <p:ph type="body" sz="quarter" idx="19"/>
          </p:nvPr>
        </p:nvSpPr>
        <p:spPr>
          <a:xfrm>
            <a:off x="8881609" y="2401156"/>
            <a:ext cx="2202468" cy="674285"/>
          </a:xfrm>
          <a:noFill/>
        </p:spPr>
        <p:txBody>
          <a:bodyPr anchor="ctr">
            <a:noAutofit/>
          </a:bodyPr>
          <a:lstStyle>
            <a:lvl1pPr marL="0" indent="0">
              <a:buFontTx/>
              <a:buNone/>
              <a:defRPr sz="1600" b="1">
                <a:solidFill>
                  <a:schemeClr val="tx1"/>
                </a:solidFill>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US"/>
              <a:t>Click to edit Master text style</a:t>
            </a:r>
          </a:p>
        </p:txBody>
      </p:sp>
      <p:grpSp>
        <p:nvGrpSpPr>
          <p:cNvPr id="45" name="Group 44">
            <a:extLst>
              <a:ext uri="{FF2B5EF4-FFF2-40B4-BE49-F238E27FC236}">
                <a16:creationId xmlns:a16="http://schemas.microsoft.com/office/drawing/2014/main" id="{ACC0D123-E0A1-4F0F-853D-4C2AE19536B2}"/>
              </a:ext>
            </a:extLst>
          </p:cNvPr>
          <p:cNvGrpSpPr/>
          <p:nvPr userDrawn="1"/>
        </p:nvGrpSpPr>
        <p:grpSpPr>
          <a:xfrm>
            <a:off x="8984268" y="2410804"/>
            <a:ext cx="2097633" cy="636955"/>
            <a:chOff x="550863" y="2410803"/>
            <a:chExt cx="3246120" cy="636955"/>
          </a:xfrm>
        </p:grpSpPr>
        <p:cxnSp>
          <p:nvCxnSpPr>
            <p:cNvPr id="46" name="Straight Connector 45">
              <a:extLst>
                <a:ext uri="{FF2B5EF4-FFF2-40B4-BE49-F238E27FC236}">
                  <a16:creationId xmlns:a16="http://schemas.microsoft.com/office/drawing/2014/main" id="{4A4D979D-6CA9-4896-B5E5-6E007BBAA8CE}"/>
                </a:ext>
              </a:extLst>
            </p:cNvPr>
            <p:cNvCxnSpPr/>
            <p:nvPr userDrawn="1"/>
          </p:nvCxnSpPr>
          <p:spPr>
            <a:xfrm>
              <a:off x="550863" y="2410803"/>
              <a:ext cx="324612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9CA1D20E-786E-438D-BB3E-5D7D9EE46AEF}"/>
                </a:ext>
              </a:extLst>
            </p:cNvPr>
            <p:cNvCxnSpPr/>
            <p:nvPr userDrawn="1"/>
          </p:nvCxnSpPr>
          <p:spPr>
            <a:xfrm>
              <a:off x="550863" y="3047758"/>
              <a:ext cx="324612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8" name="Text Placeholder 28">
            <a:extLst>
              <a:ext uri="{FF2B5EF4-FFF2-40B4-BE49-F238E27FC236}">
                <a16:creationId xmlns:a16="http://schemas.microsoft.com/office/drawing/2014/main" id="{67123EA2-E29F-4277-8FA3-013111007D96}"/>
              </a:ext>
            </a:extLst>
          </p:cNvPr>
          <p:cNvSpPr>
            <a:spLocks noGrp="1"/>
          </p:cNvSpPr>
          <p:nvPr>
            <p:ph type="body" sz="quarter" idx="20"/>
          </p:nvPr>
        </p:nvSpPr>
        <p:spPr>
          <a:xfrm>
            <a:off x="8875254" y="3298878"/>
            <a:ext cx="2206647" cy="2573337"/>
          </a:xfrm>
          <a:noFill/>
        </p:spPr>
        <p:txBody>
          <a:bodyPr>
            <a:noAutofit/>
          </a:bodyPr>
          <a:lstStyle>
            <a:lvl1pPr>
              <a:defRPr sz="1600"/>
            </a:lvl1pPr>
            <a:lvl2pPr>
              <a:defRPr sz="1600"/>
            </a:lvl2pPr>
            <a:lvl3pPr>
              <a:defRPr sz="16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9" name="TextBox 48">
            <a:extLst>
              <a:ext uri="{FF2B5EF4-FFF2-40B4-BE49-F238E27FC236}">
                <a16:creationId xmlns:a16="http://schemas.microsoft.com/office/drawing/2014/main" id="{5832141D-2E9E-40E4-96BD-70D24672D900}"/>
              </a:ext>
            </a:extLst>
          </p:cNvPr>
          <p:cNvSpPr txBox="1"/>
          <p:nvPr userDrawn="1"/>
        </p:nvSpPr>
        <p:spPr>
          <a:xfrm>
            <a:off x="8887769" y="1867003"/>
            <a:ext cx="357883" cy="276999"/>
          </a:xfrm>
          <a:prstGeom prst="rect">
            <a:avLst/>
          </a:prstGeom>
          <a:noFill/>
        </p:spPr>
        <p:txBody>
          <a:bodyPr wrap="none" rtlCol="0">
            <a:spAutoFit/>
          </a:bodyPr>
          <a:lstStyle/>
          <a:p>
            <a:pPr algn="l"/>
            <a:r>
              <a:rPr lang="en-US" sz="1200" b="1" dirty="0"/>
              <a:t>04</a:t>
            </a:r>
          </a:p>
        </p:txBody>
      </p:sp>
    </p:spTree>
    <p:extLst>
      <p:ext uri="{BB962C8B-B14F-4D97-AF65-F5344CB8AC3E}">
        <p14:creationId xmlns:p14="http://schemas.microsoft.com/office/powerpoint/2010/main" val="2685310"/>
      </p:ext>
    </p:extLst>
  </p:cSld>
  <p:clrMapOvr>
    <a:masterClrMapping/>
  </p:clrMapOvr>
  <mc:AlternateContent xmlns:mc="http://schemas.openxmlformats.org/markup-compatibility/2006" xmlns:p14="http://schemas.microsoft.com/office/powerpoint/2010/main">
    <mc:Choice Requires="p14">
      <p:transition spd="med" p14:dur="6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_4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96DA49-5F14-A942-A856-8B057BB93027}"/>
              </a:ext>
            </a:extLst>
          </p:cNvPr>
          <p:cNvSpPr>
            <a:spLocks noGrp="1"/>
          </p:cNvSpPr>
          <p:nvPr>
            <p:ph type="title"/>
          </p:nvPr>
        </p:nvSpPr>
        <p:spPr/>
        <p:txBody>
          <a:bodyPr>
            <a:noAutofit/>
          </a:bodyPr>
          <a:lstStyle/>
          <a:p>
            <a:r>
              <a:rPr lang="en-US"/>
              <a:t>Click to edit Master title style</a:t>
            </a:r>
          </a:p>
        </p:txBody>
      </p:sp>
      <p:sp>
        <p:nvSpPr>
          <p:cNvPr id="12" name="Text Placeholder 24">
            <a:extLst>
              <a:ext uri="{FF2B5EF4-FFF2-40B4-BE49-F238E27FC236}">
                <a16:creationId xmlns:a16="http://schemas.microsoft.com/office/drawing/2014/main" id="{C283B0A0-C82D-4038-B9B6-9773C3869443}"/>
              </a:ext>
            </a:extLst>
          </p:cNvPr>
          <p:cNvSpPr>
            <a:spLocks noGrp="1"/>
          </p:cNvSpPr>
          <p:nvPr>
            <p:ph type="body" sz="quarter" idx="12"/>
          </p:nvPr>
        </p:nvSpPr>
        <p:spPr>
          <a:xfrm>
            <a:off x="448348" y="2401156"/>
            <a:ext cx="2202468" cy="674285"/>
          </a:xfrm>
          <a:noFill/>
        </p:spPr>
        <p:txBody>
          <a:bodyPr anchor="ctr">
            <a:noAutofit/>
          </a:bodyPr>
          <a:lstStyle>
            <a:lvl1pPr marL="0" indent="0">
              <a:buFontTx/>
              <a:buNone/>
              <a:defRPr sz="1600" b="1">
                <a:solidFill>
                  <a:schemeClr val="tx1"/>
                </a:solidFill>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US"/>
              <a:t>Click to edit Master text style</a:t>
            </a:r>
          </a:p>
        </p:txBody>
      </p:sp>
      <p:grpSp>
        <p:nvGrpSpPr>
          <p:cNvPr id="6" name="Group 5">
            <a:extLst>
              <a:ext uri="{FF2B5EF4-FFF2-40B4-BE49-F238E27FC236}">
                <a16:creationId xmlns:a16="http://schemas.microsoft.com/office/drawing/2014/main" id="{FE4499DD-B6BA-49FF-88A5-C700EDCF0871}"/>
              </a:ext>
            </a:extLst>
          </p:cNvPr>
          <p:cNvGrpSpPr/>
          <p:nvPr userDrawn="1"/>
        </p:nvGrpSpPr>
        <p:grpSpPr>
          <a:xfrm>
            <a:off x="551007" y="2410804"/>
            <a:ext cx="2097633" cy="636955"/>
            <a:chOff x="550863" y="2410803"/>
            <a:chExt cx="3246120" cy="636955"/>
          </a:xfrm>
        </p:grpSpPr>
        <p:cxnSp>
          <p:nvCxnSpPr>
            <p:cNvPr id="19" name="Straight Connector 18">
              <a:extLst>
                <a:ext uri="{FF2B5EF4-FFF2-40B4-BE49-F238E27FC236}">
                  <a16:creationId xmlns:a16="http://schemas.microsoft.com/office/drawing/2014/main" id="{DF4F8B34-1981-4C3C-B1D5-E67656B4D0C7}"/>
                </a:ext>
              </a:extLst>
            </p:cNvPr>
            <p:cNvCxnSpPr/>
            <p:nvPr userDrawn="1"/>
          </p:nvCxnSpPr>
          <p:spPr>
            <a:xfrm>
              <a:off x="550863" y="2410803"/>
              <a:ext cx="324612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9EBF98D6-A4C3-4294-ADB1-A0F3BC8073D1}"/>
                </a:ext>
              </a:extLst>
            </p:cNvPr>
            <p:cNvCxnSpPr/>
            <p:nvPr userDrawn="1"/>
          </p:nvCxnSpPr>
          <p:spPr>
            <a:xfrm>
              <a:off x="550863" y="3047758"/>
              <a:ext cx="324612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1" name="Text Placeholder 28">
            <a:extLst>
              <a:ext uri="{FF2B5EF4-FFF2-40B4-BE49-F238E27FC236}">
                <a16:creationId xmlns:a16="http://schemas.microsoft.com/office/drawing/2014/main" id="{DC4512F1-5980-4801-A476-FD89191C378D}"/>
              </a:ext>
            </a:extLst>
          </p:cNvPr>
          <p:cNvSpPr>
            <a:spLocks noGrp="1"/>
          </p:cNvSpPr>
          <p:nvPr>
            <p:ph type="body" sz="quarter" idx="14"/>
          </p:nvPr>
        </p:nvSpPr>
        <p:spPr>
          <a:xfrm>
            <a:off x="441993" y="3298878"/>
            <a:ext cx="2206647" cy="2573337"/>
          </a:xfrm>
          <a:noFill/>
        </p:spPr>
        <p:txBody>
          <a:bodyPr>
            <a:noAutofit/>
          </a:bodyPr>
          <a:lstStyle>
            <a:lvl1pPr marL="0" indent="0">
              <a:buNone/>
              <a:defRPr sz="1600"/>
            </a:lvl1pPr>
            <a:lvl2pPr marL="284162" indent="0">
              <a:buNone/>
              <a:defRPr sz="1600"/>
            </a:lvl2pPr>
            <a:lvl3pPr marL="573087" indent="0">
              <a:buNone/>
              <a:defRPr sz="1600"/>
            </a:lvl3pPr>
            <a:lvl4pPr marL="857250" indent="0">
              <a:buNone/>
              <a:defRPr sz="1600"/>
            </a:lvl4pPr>
            <a:lvl5pPr marL="1141412" indent="0">
              <a:buNone/>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Box 4">
            <a:extLst>
              <a:ext uri="{FF2B5EF4-FFF2-40B4-BE49-F238E27FC236}">
                <a16:creationId xmlns:a16="http://schemas.microsoft.com/office/drawing/2014/main" id="{2D179BE4-0F13-4FD3-9BF7-03924F8962F3}"/>
              </a:ext>
            </a:extLst>
          </p:cNvPr>
          <p:cNvSpPr txBox="1"/>
          <p:nvPr userDrawn="1"/>
        </p:nvSpPr>
        <p:spPr>
          <a:xfrm>
            <a:off x="454507" y="1867003"/>
            <a:ext cx="357883" cy="276999"/>
          </a:xfrm>
          <a:prstGeom prst="rect">
            <a:avLst/>
          </a:prstGeom>
          <a:noFill/>
        </p:spPr>
        <p:txBody>
          <a:bodyPr wrap="none" rtlCol="0">
            <a:spAutoFit/>
          </a:bodyPr>
          <a:lstStyle/>
          <a:p>
            <a:pPr algn="l"/>
            <a:r>
              <a:rPr lang="en-US" sz="1200" b="1" dirty="0"/>
              <a:t>01</a:t>
            </a:r>
          </a:p>
        </p:txBody>
      </p:sp>
      <p:sp>
        <p:nvSpPr>
          <p:cNvPr id="32" name="Text Placeholder 24">
            <a:extLst>
              <a:ext uri="{FF2B5EF4-FFF2-40B4-BE49-F238E27FC236}">
                <a16:creationId xmlns:a16="http://schemas.microsoft.com/office/drawing/2014/main" id="{868AD3C8-4464-452F-9DE5-8EA724625B85}"/>
              </a:ext>
            </a:extLst>
          </p:cNvPr>
          <p:cNvSpPr>
            <a:spLocks noGrp="1"/>
          </p:cNvSpPr>
          <p:nvPr>
            <p:ph type="body" sz="quarter" idx="15"/>
          </p:nvPr>
        </p:nvSpPr>
        <p:spPr>
          <a:xfrm>
            <a:off x="3264743" y="2401156"/>
            <a:ext cx="2202468" cy="674285"/>
          </a:xfrm>
          <a:noFill/>
        </p:spPr>
        <p:txBody>
          <a:bodyPr anchor="ctr">
            <a:noAutofit/>
          </a:bodyPr>
          <a:lstStyle>
            <a:lvl1pPr marL="0" indent="0">
              <a:buFontTx/>
              <a:buNone/>
              <a:defRPr sz="1600" b="1">
                <a:solidFill>
                  <a:schemeClr val="tx1"/>
                </a:solidFill>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US"/>
              <a:t>Click to edit Master text style</a:t>
            </a:r>
          </a:p>
        </p:txBody>
      </p:sp>
      <p:grpSp>
        <p:nvGrpSpPr>
          <p:cNvPr id="33" name="Group 32">
            <a:extLst>
              <a:ext uri="{FF2B5EF4-FFF2-40B4-BE49-F238E27FC236}">
                <a16:creationId xmlns:a16="http://schemas.microsoft.com/office/drawing/2014/main" id="{54EA2947-8001-450A-B426-C6BFA50448EF}"/>
              </a:ext>
            </a:extLst>
          </p:cNvPr>
          <p:cNvGrpSpPr/>
          <p:nvPr userDrawn="1"/>
        </p:nvGrpSpPr>
        <p:grpSpPr>
          <a:xfrm>
            <a:off x="3367403" y="2410804"/>
            <a:ext cx="2097633" cy="636955"/>
            <a:chOff x="550863" y="2410803"/>
            <a:chExt cx="3246120" cy="636955"/>
          </a:xfrm>
        </p:grpSpPr>
        <p:cxnSp>
          <p:nvCxnSpPr>
            <p:cNvPr id="34" name="Straight Connector 33">
              <a:extLst>
                <a:ext uri="{FF2B5EF4-FFF2-40B4-BE49-F238E27FC236}">
                  <a16:creationId xmlns:a16="http://schemas.microsoft.com/office/drawing/2014/main" id="{BF39DA03-4083-45C5-8557-C668B693786D}"/>
                </a:ext>
              </a:extLst>
            </p:cNvPr>
            <p:cNvCxnSpPr/>
            <p:nvPr userDrawn="1"/>
          </p:nvCxnSpPr>
          <p:spPr>
            <a:xfrm>
              <a:off x="550863" y="2410803"/>
              <a:ext cx="324612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64D033D7-C56A-48C2-9E89-656FF3EDA172}"/>
                </a:ext>
              </a:extLst>
            </p:cNvPr>
            <p:cNvCxnSpPr/>
            <p:nvPr userDrawn="1"/>
          </p:nvCxnSpPr>
          <p:spPr>
            <a:xfrm>
              <a:off x="550863" y="3047758"/>
              <a:ext cx="324612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6" name="Text Placeholder 28">
            <a:extLst>
              <a:ext uri="{FF2B5EF4-FFF2-40B4-BE49-F238E27FC236}">
                <a16:creationId xmlns:a16="http://schemas.microsoft.com/office/drawing/2014/main" id="{0A7C273B-8559-43AA-B267-57F7868BD942}"/>
              </a:ext>
            </a:extLst>
          </p:cNvPr>
          <p:cNvSpPr>
            <a:spLocks noGrp="1"/>
          </p:cNvSpPr>
          <p:nvPr>
            <p:ph type="body" sz="quarter" idx="16"/>
          </p:nvPr>
        </p:nvSpPr>
        <p:spPr>
          <a:xfrm>
            <a:off x="3258388" y="3298878"/>
            <a:ext cx="2206647" cy="2573337"/>
          </a:xfrm>
          <a:noFill/>
        </p:spPr>
        <p:txBody>
          <a:bodyPr>
            <a:noAutofit/>
          </a:bodyPr>
          <a:lstStyle>
            <a:lvl1pPr marL="0" indent="0">
              <a:buNone/>
              <a:defRPr sz="1600"/>
            </a:lvl1pPr>
            <a:lvl2pPr marL="284162" indent="0">
              <a:buNone/>
              <a:defRPr sz="1600"/>
            </a:lvl2pPr>
            <a:lvl3pPr marL="573087" indent="0">
              <a:buNone/>
              <a:defRPr sz="1600"/>
            </a:lvl3pPr>
            <a:lvl4pPr marL="857250" indent="0">
              <a:buNone/>
              <a:defRPr sz="1600"/>
            </a:lvl4pPr>
            <a:lvl5pPr marL="1141412" indent="0">
              <a:buNone/>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7" name="TextBox 36">
            <a:extLst>
              <a:ext uri="{FF2B5EF4-FFF2-40B4-BE49-F238E27FC236}">
                <a16:creationId xmlns:a16="http://schemas.microsoft.com/office/drawing/2014/main" id="{A6461ABD-5CEA-4AC3-838A-3A0493AF84BC}"/>
              </a:ext>
            </a:extLst>
          </p:cNvPr>
          <p:cNvSpPr txBox="1"/>
          <p:nvPr userDrawn="1"/>
        </p:nvSpPr>
        <p:spPr>
          <a:xfrm>
            <a:off x="3270903" y="1867003"/>
            <a:ext cx="357883" cy="276999"/>
          </a:xfrm>
          <a:prstGeom prst="rect">
            <a:avLst/>
          </a:prstGeom>
          <a:noFill/>
        </p:spPr>
        <p:txBody>
          <a:bodyPr wrap="none" rtlCol="0">
            <a:spAutoFit/>
          </a:bodyPr>
          <a:lstStyle/>
          <a:p>
            <a:pPr algn="l"/>
            <a:r>
              <a:rPr lang="en-US" sz="1200" b="1" dirty="0"/>
              <a:t>02</a:t>
            </a:r>
          </a:p>
        </p:txBody>
      </p:sp>
      <p:sp>
        <p:nvSpPr>
          <p:cNvPr id="38" name="Text Placeholder 24">
            <a:extLst>
              <a:ext uri="{FF2B5EF4-FFF2-40B4-BE49-F238E27FC236}">
                <a16:creationId xmlns:a16="http://schemas.microsoft.com/office/drawing/2014/main" id="{481FC4F9-BD67-4606-B238-D84C48638BCE}"/>
              </a:ext>
            </a:extLst>
          </p:cNvPr>
          <p:cNvSpPr>
            <a:spLocks noGrp="1"/>
          </p:cNvSpPr>
          <p:nvPr>
            <p:ph type="body" sz="quarter" idx="17"/>
          </p:nvPr>
        </p:nvSpPr>
        <p:spPr>
          <a:xfrm>
            <a:off x="6069999" y="2401156"/>
            <a:ext cx="2202468" cy="674285"/>
          </a:xfrm>
          <a:noFill/>
        </p:spPr>
        <p:txBody>
          <a:bodyPr anchor="ctr">
            <a:noAutofit/>
          </a:bodyPr>
          <a:lstStyle>
            <a:lvl1pPr marL="0" indent="0">
              <a:buFontTx/>
              <a:buNone/>
              <a:defRPr sz="1600" b="1">
                <a:solidFill>
                  <a:schemeClr val="tx1"/>
                </a:solidFill>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US"/>
              <a:t>Click to edit Master text style</a:t>
            </a:r>
          </a:p>
        </p:txBody>
      </p:sp>
      <p:grpSp>
        <p:nvGrpSpPr>
          <p:cNvPr id="39" name="Group 38">
            <a:extLst>
              <a:ext uri="{FF2B5EF4-FFF2-40B4-BE49-F238E27FC236}">
                <a16:creationId xmlns:a16="http://schemas.microsoft.com/office/drawing/2014/main" id="{FB6E805E-0045-4670-BFA4-3B11E84DA790}"/>
              </a:ext>
            </a:extLst>
          </p:cNvPr>
          <p:cNvGrpSpPr/>
          <p:nvPr userDrawn="1"/>
        </p:nvGrpSpPr>
        <p:grpSpPr>
          <a:xfrm>
            <a:off x="6172658" y="2410804"/>
            <a:ext cx="2097633" cy="636955"/>
            <a:chOff x="550863" y="2410803"/>
            <a:chExt cx="3246120" cy="636955"/>
          </a:xfrm>
        </p:grpSpPr>
        <p:cxnSp>
          <p:nvCxnSpPr>
            <p:cNvPr id="40" name="Straight Connector 39">
              <a:extLst>
                <a:ext uri="{FF2B5EF4-FFF2-40B4-BE49-F238E27FC236}">
                  <a16:creationId xmlns:a16="http://schemas.microsoft.com/office/drawing/2014/main" id="{E4E59203-9F84-4E41-BC57-CD79ADBF1412}"/>
                </a:ext>
              </a:extLst>
            </p:cNvPr>
            <p:cNvCxnSpPr/>
            <p:nvPr userDrawn="1"/>
          </p:nvCxnSpPr>
          <p:spPr>
            <a:xfrm>
              <a:off x="550863" y="2410803"/>
              <a:ext cx="324612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645514DF-ACCB-461E-BDB7-4077E6C77560}"/>
                </a:ext>
              </a:extLst>
            </p:cNvPr>
            <p:cNvCxnSpPr/>
            <p:nvPr userDrawn="1"/>
          </p:nvCxnSpPr>
          <p:spPr>
            <a:xfrm>
              <a:off x="550863" y="3047758"/>
              <a:ext cx="324612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2" name="Text Placeholder 28">
            <a:extLst>
              <a:ext uri="{FF2B5EF4-FFF2-40B4-BE49-F238E27FC236}">
                <a16:creationId xmlns:a16="http://schemas.microsoft.com/office/drawing/2014/main" id="{A430ED60-A82A-4D5B-B0C7-1E84CC51CD1D}"/>
              </a:ext>
            </a:extLst>
          </p:cNvPr>
          <p:cNvSpPr>
            <a:spLocks noGrp="1"/>
          </p:cNvSpPr>
          <p:nvPr>
            <p:ph type="body" sz="quarter" idx="18"/>
          </p:nvPr>
        </p:nvSpPr>
        <p:spPr>
          <a:xfrm>
            <a:off x="6063644" y="3298878"/>
            <a:ext cx="2206647" cy="2573337"/>
          </a:xfrm>
          <a:noFill/>
        </p:spPr>
        <p:txBody>
          <a:bodyPr>
            <a:noAutofit/>
          </a:bodyPr>
          <a:lstStyle>
            <a:lvl1pPr marL="0" indent="0">
              <a:buNone/>
              <a:defRPr sz="1600"/>
            </a:lvl1pPr>
            <a:lvl2pPr marL="284162" indent="0">
              <a:buNone/>
              <a:defRPr sz="1600"/>
            </a:lvl2pPr>
            <a:lvl3pPr marL="573087" indent="0">
              <a:buNone/>
              <a:defRPr sz="1600"/>
            </a:lvl3pPr>
            <a:lvl4pPr marL="857250" indent="0">
              <a:buNone/>
              <a:defRPr sz="1600"/>
            </a:lvl4pPr>
            <a:lvl5pPr marL="1141412" indent="0">
              <a:buNone/>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3" name="TextBox 42">
            <a:extLst>
              <a:ext uri="{FF2B5EF4-FFF2-40B4-BE49-F238E27FC236}">
                <a16:creationId xmlns:a16="http://schemas.microsoft.com/office/drawing/2014/main" id="{04FFDD2B-7EF4-4D95-94AB-8983074F76A5}"/>
              </a:ext>
            </a:extLst>
          </p:cNvPr>
          <p:cNvSpPr txBox="1"/>
          <p:nvPr userDrawn="1"/>
        </p:nvSpPr>
        <p:spPr>
          <a:xfrm>
            <a:off x="6076158" y="1867003"/>
            <a:ext cx="357883" cy="276999"/>
          </a:xfrm>
          <a:prstGeom prst="rect">
            <a:avLst/>
          </a:prstGeom>
          <a:noFill/>
        </p:spPr>
        <p:txBody>
          <a:bodyPr wrap="none" rtlCol="0">
            <a:spAutoFit/>
          </a:bodyPr>
          <a:lstStyle/>
          <a:p>
            <a:pPr algn="l"/>
            <a:r>
              <a:rPr lang="en-US" sz="1200" b="1" dirty="0"/>
              <a:t>03</a:t>
            </a:r>
          </a:p>
        </p:txBody>
      </p:sp>
      <p:sp>
        <p:nvSpPr>
          <p:cNvPr id="44" name="Text Placeholder 24">
            <a:extLst>
              <a:ext uri="{FF2B5EF4-FFF2-40B4-BE49-F238E27FC236}">
                <a16:creationId xmlns:a16="http://schemas.microsoft.com/office/drawing/2014/main" id="{E0360535-2DA1-4589-94EC-6694F31934B4}"/>
              </a:ext>
            </a:extLst>
          </p:cNvPr>
          <p:cNvSpPr>
            <a:spLocks noGrp="1"/>
          </p:cNvSpPr>
          <p:nvPr>
            <p:ph type="body" sz="quarter" idx="19"/>
          </p:nvPr>
        </p:nvSpPr>
        <p:spPr>
          <a:xfrm>
            <a:off x="8881609" y="2401156"/>
            <a:ext cx="2202468" cy="674285"/>
          </a:xfrm>
          <a:noFill/>
        </p:spPr>
        <p:txBody>
          <a:bodyPr anchor="ctr">
            <a:noAutofit/>
          </a:bodyPr>
          <a:lstStyle>
            <a:lvl1pPr marL="0" indent="0">
              <a:buFontTx/>
              <a:buNone/>
              <a:defRPr sz="1600" b="1">
                <a:solidFill>
                  <a:schemeClr val="tx1"/>
                </a:solidFill>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US"/>
              <a:t>Click to edit Master text style</a:t>
            </a:r>
          </a:p>
        </p:txBody>
      </p:sp>
      <p:grpSp>
        <p:nvGrpSpPr>
          <p:cNvPr id="45" name="Group 44">
            <a:extLst>
              <a:ext uri="{FF2B5EF4-FFF2-40B4-BE49-F238E27FC236}">
                <a16:creationId xmlns:a16="http://schemas.microsoft.com/office/drawing/2014/main" id="{ACC0D123-E0A1-4F0F-853D-4C2AE19536B2}"/>
              </a:ext>
            </a:extLst>
          </p:cNvPr>
          <p:cNvGrpSpPr/>
          <p:nvPr userDrawn="1"/>
        </p:nvGrpSpPr>
        <p:grpSpPr>
          <a:xfrm>
            <a:off x="8984268" y="2410804"/>
            <a:ext cx="2097633" cy="636955"/>
            <a:chOff x="550863" y="2410803"/>
            <a:chExt cx="3246120" cy="636955"/>
          </a:xfrm>
        </p:grpSpPr>
        <p:cxnSp>
          <p:nvCxnSpPr>
            <p:cNvPr id="46" name="Straight Connector 45">
              <a:extLst>
                <a:ext uri="{FF2B5EF4-FFF2-40B4-BE49-F238E27FC236}">
                  <a16:creationId xmlns:a16="http://schemas.microsoft.com/office/drawing/2014/main" id="{4A4D979D-6CA9-4896-B5E5-6E007BBAA8CE}"/>
                </a:ext>
              </a:extLst>
            </p:cNvPr>
            <p:cNvCxnSpPr/>
            <p:nvPr userDrawn="1"/>
          </p:nvCxnSpPr>
          <p:spPr>
            <a:xfrm>
              <a:off x="550863" y="2410803"/>
              <a:ext cx="324612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9CA1D20E-786E-438D-BB3E-5D7D9EE46AEF}"/>
                </a:ext>
              </a:extLst>
            </p:cNvPr>
            <p:cNvCxnSpPr/>
            <p:nvPr userDrawn="1"/>
          </p:nvCxnSpPr>
          <p:spPr>
            <a:xfrm>
              <a:off x="550863" y="3047758"/>
              <a:ext cx="324612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8" name="Text Placeholder 28">
            <a:extLst>
              <a:ext uri="{FF2B5EF4-FFF2-40B4-BE49-F238E27FC236}">
                <a16:creationId xmlns:a16="http://schemas.microsoft.com/office/drawing/2014/main" id="{67123EA2-E29F-4277-8FA3-013111007D96}"/>
              </a:ext>
            </a:extLst>
          </p:cNvPr>
          <p:cNvSpPr>
            <a:spLocks noGrp="1"/>
          </p:cNvSpPr>
          <p:nvPr>
            <p:ph type="body" sz="quarter" idx="20"/>
          </p:nvPr>
        </p:nvSpPr>
        <p:spPr>
          <a:xfrm>
            <a:off x="8875254" y="3298878"/>
            <a:ext cx="2206647" cy="2573337"/>
          </a:xfrm>
          <a:noFill/>
        </p:spPr>
        <p:txBody>
          <a:bodyPr>
            <a:noAutofit/>
          </a:bodyPr>
          <a:lstStyle>
            <a:lvl1pPr marL="0" indent="0">
              <a:buNone/>
              <a:defRPr sz="1600"/>
            </a:lvl1pPr>
            <a:lvl2pPr marL="284162" indent="0">
              <a:buNone/>
              <a:defRPr sz="1600"/>
            </a:lvl2pPr>
            <a:lvl3pPr marL="573087" indent="0">
              <a:buNone/>
              <a:defRPr sz="1600"/>
            </a:lvl3pPr>
            <a:lvl4pPr marL="857250" indent="0">
              <a:buNone/>
              <a:defRPr sz="1600"/>
            </a:lvl4pPr>
            <a:lvl5pPr marL="1141412" indent="0">
              <a:buNone/>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9" name="TextBox 48">
            <a:extLst>
              <a:ext uri="{FF2B5EF4-FFF2-40B4-BE49-F238E27FC236}">
                <a16:creationId xmlns:a16="http://schemas.microsoft.com/office/drawing/2014/main" id="{5832141D-2E9E-40E4-96BD-70D24672D900}"/>
              </a:ext>
            </a:extLst>
          </p:cNvPr>
          <p:cNvSpPr txBox="1"/>
          <p:nvPr userDrawn="1"/>
        </p:nvSpPr>
        <p:spPr>
          <a:xfrm>
            <a:off x="8887769" y="1867003"/>
            <a:ext cx="357883" cy="276999"/>
          </a:xfrm>
          <a:prstGeom prst="rect">
            <a:avLst/>
          </a:prstGeom>
          <a:noFill/>
        </p:spPr>
        <p:txBody>
          <a:bodyPr wrap="none" rtlCol="0">
            <a:spAutoFit/>
          </a:bodyPr>
          <a:lstStyle/>
          <a:p>
            <a:pPr algn="l"/>
            <a:r>
              <a:rPr lang="en-US" sz="1200" b="1" dirty="0"/>
              <a:t>04</a:t>
            </a:r>
          </a:p>
        </p:txBody>
      </p:sp>
    </p:spTree>
    <p:extLst>
      <p:ext uri="{BB962C8B-B14F-4D97-AF65-F5344CB8AC3E}">
        <p14:creationId xmlns:p14="http://schemas.microsoft.com/office/powerpoint/2010/main" val="2640847834"/>
      </p:ext>
    </p:extLst>
  </p:cSld>
  <p:clrMapOvr>
    <a:masterClrMapping/>
  </p:clrMapOvr>
  <mc:AlternateContent xmlns:mc="http://schemas.openxmlformats.org/markup-compatibility/2006" xmlns:p14="http://schemas.microsoft.com/office/powerpoint/2010/main">
    <mc:Choice Requires="p14">
      <p:transition spd="med" p14:dur="6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4 column Spli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96DA49-5F14-A942-A856-8B057BB93027}"/>
              </a:ext>
            </a:extLst>
          </p:cNvPr>
          <p:cNvSpPr>
            <a:spLocks noGrp="1"/>
          </p:cNvSpPr>
          <p:nvPr>
            <p:ph type="title"/>
          </p:nvPr>
        </p:nvSpPr>
        <p:spPr/>
        <p:txBody>
          <a:bodyPr>
            <a:noAutofit/>
          </a:bodyPr>
          <a:lstStyle/>
          <a:p>
            <a:r>
              <a:rPr lang="en-US"/>
              <a:t>Click to edit Master title style</a:t>
            </a:r>
          </a:p>
        </p:txBody>
      </p:sp>
      <p:sp>
        <p:nvSpPr>
          <p:cNvPr id="12" name="Text Placeholder 24">
            <a:extLst>
              <a:ext uri="{FF2B5EF4-FFF2-40B4-BE49-F238E27FC236}">
                <a16:creationId xmlns:a16="http://schemas.microsoft.com/office/drawing/2014/main" id="{C283B0A0-C82D-4038-B9B6-9773C3869443}"/>
              </a:ext>
            </a:extLst>
          </p:cNvPr>
          <p:cNvSpPr>
            <a:spLocks noGrp="1"/>
          </p:cNvSpPr>
          <p:nvPr>
            <p:ph type="body" sz="quarter" idx="12"/>
          </p:nvPr>
        </p:nvSpPr>
        <p:spPr>
          <a:xfrm>
            <a:off x="448348" y="1685663"/>
            <a:ext cx="5030510" cy="674285"/>
          </a:xfrm>
          <a:noFill/>
        </p:spPr>
        <p:txBody>
          <a:bodyPr anchor="b" anchorCtr="0">
            <a:noAutofit/>
          </a:bodyPr>
          <a:lstStyle>
            <a:lvl1pPr marL="0" indent="0">
              <a:buFontTx/>
              <a:buNone/>
              <a:defRPr sz="1600" b="1">
                <a:solidFill>
                  <a:schemeClr val="tx1"/>
                </a:solidFill>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US"/>
              <a:t>Click to edit Master text style</a:t>
            </a:r>
          </a:p>
        </p:txBody>
      </p:sp>
      <p:sp>
        <p:nvSpPr>
          <p:cNvPr id="21" name="Text Placeholder 28">
            <a:extLst>
              <a:ext uri="{FF2B5EF4-FFF2-40B4-BE49-F238E27FC236}">
                <a16:creationId xmlns:a16="http://schemas.microsoft.com/office/drawing/2014/main" id="{DC4512F1-5980-4801-A476-FD89191C378D}"/>
              </a:ext>
            </a:extLst>
          </p:cNvPr>
          <p:cNvSpPr>
            <a:spLocks noGrp="1"/>
          </p:cNvSpPr>
          <p:nvPr>
            <p:ph type="body" sz="quarter" idx="14"/>
          </p:nvPr>
        </p:nvSpPr>
        <p:spPr>
          <a:xfrm>
            <a:off x="441992" y="2431336"/>
            <a:ext cx="5036865" cy="1785065"/>
          </a:xfrm>
          <a:noFill/>
        </p:spPr>
        <p:txBody>
          <a:bodyPr>
            <a:noAutofit/>
          </a:bodyPr>
          <a:lstStyle>
            <a:lvl1pPr>
              <a:defRPr sz="1600"/>
            </a:lvl1pPr>
            <a:lvl2pPr>
              <a:defRPr sz="1600"/>
            </a:lvl2pPr>
            <a:lvl3pPr>
              <a:defRPr sz="16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2" name="Text Placeholder 24">
            <a:extLst>
              <a:ext uri="{FF2B5EF4-FFF2-40B4-BE49-F238E27FC236}">
                <a16:creationId xmlns:a16="http://schemas.microsoft.com/office/drawing/2014/main" id="{868AD3C8-4464-452F-9DE5-8EA724625B85}"/>
              </a:ext>
            </a:extLst>
          </p:cNvPr>
          <p:cNvSpPr>
            <a:spLocks noGrp="1"/>
          </p:cNvSpPr>
          <p:nvPr>
            <p:ph type="body" sz="quarter" idx="15"/>
          </p:nvPr>
        </p:nvSpPr>
        <p:spPr>
          <a:xfrm>
            <a:off x="6343417" y="1685663"/>
            <a:ext cx="5030510" cy="674285"/>
          </a:xfrm>
          <a:noFill/>
        </p:spPr>
        <p:txBody>
          <a:bodyPr anchor="b" anchorCtr="0">
            <a:noAutofit/>
          </a:bodyPr>
          <a:lstStyle>
            <a:lvl1pPr marL="0" indent="0">
              <a:buFontTx/>
              <a:buNone/>
              <a:defRPr sz="1600" b="1">
                <a:solidFill>
                  <a:schemeClr val="tx1"/>
                </a:solidFill>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US"/>
              <a:t>Click to edit Master text style</a:t>
            </a:r>
          </a:p>
        </p:txBody>
      </p:sp>
      <p:sp>
        <p:nvSpPr>
          <p:cNvPr id="36" name="Text Placeholder 28">
            <a:extLst>
              <a:ext uri="{FF2B5EF4-FFF2-40B4-BE49-F238E27FC236}">
                <a16:creationId xmlns:a16="http://schemas.microsoft.com/office/drawing/2014/main" id="{0A7C273B-8559-43AA-B267-57F7868BD942}"/>
              </a:ext>
            </a:extLst>
          </p:cNvPr>
          <p:cNvSpPr>
            <a:spLocks noGrp="1"/>
          </p:cNvSpPr>
          <p:nvPr>
            <p:ph type="body" sz="quarter" idx="16"/>
          </p:nvPr>
        </p:nvSpPr>
        <p:spPr>
          <a:xfrm>
            <a:off x="6328712" y="2431336"/>
            <a:ext cx="5045211" cy="1785065"/>
          </a:xfrm>
          <a:noFill/>
        </p:spPr>
        <p:txBody>
          <a:bodyPr>
            <a:noAutofit/>
          </a:bodyPr>
          <a:lstStyle>
            <a:lvl1pPr>
              <a:defRPr sz="1600"/>
            </a:lvl1pPr>
            <a:lvl2pPr>
              <a:defRPr sz="1600"/>
            </a:lvl2pPr>
            <a:lvl3pPr>
              <a:defRPr sz="16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8" name="Text Placeholder 24">
            <a:extLst>
              <a:ext uri="{FF2B5EF4-FFF2-40B4-BE49-F238E27FC236}">
                <a16:creationId xmlns:a16="http://schemas.microsoft.com/office/drawing/2014/main" id="{481FC4F9-BD67-4606-B238-D84C48638BCE}"/>
              </a:ext>
            </a:extLst>
          </p:cNvPr>
          <p:cNvSpPr>
            <a:spLocks noGrp="1"/>
          </p:cNvSpPr>
          <p:nvPr>
            <p:ph type="body" sz="quarter" idx="17"/>
          </p:nvPr>
        </p:nvSpPr>
        <p:spPr>
          <a:xfrm>
            <a:off x="448348" y="3898176"/>
            <a:ext cx="5036866" cy="674285"/>
          </a:xfrm>
          <a:noFill/>
        </p:spPr>
        <p:txBody>
          <a:bodyPr anchor="b" anchorCtr="0">
            <a:noAutofit/>
          </a:bodyPr>
          <a:lstStyle>
            <a:lvl1pPr marL="0" indent="0">
              <a:buFontTx/>
              <a:buNone/>
              <a:defRPr sz="1600" b="1">
                <a:solidFill>
                  <a:schemeClr val="tx1"/>
                </a:solidFill>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US"/>
              <a:t>Click to edit Master text style</a:t>
            </a:r>
          </a:p>
        </p:txBody>
      </p:sp>
      <p:sp>
        <p:nvSpPr>
          <p:cNvPr id="42" name="Text Placeholder 28">
            <a:extLst>
              <a:ext uri="{FF2B5EF4-FFF2-40B4-BE49-F238E27FC236}">
                <a16:creationId xmlns:a16="http://schemas.microsoft.com/office/drawing/2014/main" id="{A430ED60-A82A-4D5B-B0C7-1E84CC51CD1D}"/>
              </a:ext>
            </a:extLst>
          </p:cNvPr>
          <p:cNvSpPr>
            <a:spLocks noGrp="1"/>
          </p:cNvSpPr>
          <p:nvPr>
            <p:ph type="body" sz="quarter" idx="18"/>
          </p:nvPr>
        </p:nvSpPr>
        <p:spPr>
          <a:xfrm>
            <a:off x="439402" y="4632091"/>
            <a:ext cx="5045809" cy="1914533"/>
          </a:xfrm>
          <a:noFill/>
        </p:spPr>
        <p:txBody>
          <a:bodyPr>
            <a:noAutofit/>
          </a:bodyPr>
          <a:lstStyle>
            <a:lvl1pPr>
              <a:defRPr sz="1600"/>
            </a:lvl1pPr>
            <a:lvl2pPr>
              <a:defRPr sz="1600"/>
            </a:lvl2pPr>
            <a:lvl3pPr>
              <a:defRPr sz="16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4" name="Text Placeholder 24">
            <a:extLst>
              <a:ext uri="{FF2B5EF4-FFF2-40B4-BE49-F238E27FC236}">
                <a16:creationId xmlns:a16="http://schemas.microsoft.com/office/drawing/2014/main" id="{E0360535-2DA1-4589-94EC-6694F31934B4}"/>
              </a:ext>
            </a:extLst>
          </p:cNvPr>
          <p:cNvSpPr>
            <a:spLocks noGrp="1"/>
          </p:cNvSpPr>
          <p:nvPr>
            <p:ph type="body" sz="quarter" idx="19"/>
          </p:nvPr>
        </p:nvSpPr>
        <p:spPr>
          <a:xfrm>
            <a:off x="6343416" y="3898176"/>
            <a:ext cx="5045211" cy="674285"/>
          </a:xfrm>
          <a:noFill/>
        </p:spPr>
        <p:txBody>
          <a:bodyPr anchor="b" anchorCtr="0">
            <a:noAutofit/>
          </a:bodyPr>
          <a:lstStyle>
            <a:lvl1pPr marL="0" indent="0">
              <a:buFontTx/>
              <a:buNone/>
              <a:defRPr sz="1600" b="1">
                <a:solidFill>
                  <a:schemeClr val="tx1"/>
                </a:solidFill>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US"/>
              <a:t>Click to edit Master text style</a:t>
            </a:r>
          </a:p>
        </p:txBody>
      </p:sp>
      <p:sp>
        <p:nvSpPr>
          <p:cNvPr id="48" name="Text Placeholder 28">
            <a:extLst>
              <a:ext uri="{FF2B5EF4-FFF2-40B4-BE49-F238E27FC236}">
                <a16:creationId xmlns:a16="http://schemas.microsoft.com/office/drawing/2014/main" id="{67123EA2-E29F-4277-8FA3-013111007D96}"/>
              </a:ext>
            </a:extLst>
          </p:cNvPr>
          <p:cNvSpPr>
            <a:spLocks noGrp="1"/>
          </p:cNvSpPr>
          <p:nvPr>
            <p:ph type="body" sz="quarter" idx="20"/>
          </p:nvPr>
        </p:nvSpPr>
        <p:spPr>
          <a:xfrm>
            <a:off x="6323348" y="4594255"/>
            <a:ext cx="5065278" cy="1914533"/>
          </a:xfrm>
          <a:noFill/>
        </p:spPr>
        <p:txBody>
          <a:bodyPr>
            <a:noAutofit/>
          </a:bodyPr>
          <a:lstStyle>
            <a:lvl1pPr>
              <a:defRPr sz="1600"/>
            </a:lvl1pPr>
            <a:lvl2pPr>
              <a:defRPr sz="1600"/>
            </a:lvl2pPr>
            <a:lvl3pPr>
              <a:defRPr sz="16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4" name="Straight Connector 3">
            <a:extLst>
              <a:ext uri="{FF2B5EF4-FFF2-40B4-BE49-F238E27FC236}">
                <a16:creationId xmlns:a16="http://schemas.microsoft.com/office/drawing/2014/main" id="{CE2534B0-023C-4E5B-8633-725B2FD2832E}"/>
              </a:ext>
            </a:extLst>
          </p:cNvPr>
          <p:cNvCxnSpPr/>
          <p:nvPr userDrawn="1"/>
        </p:nvCxnSpPr>
        <p:spPr>
          <a:xfrm>
            <a:off x="6095999" y="1755775"/>
            <a:ext cx="0" cy="4413250"/>
          </a:xfrm>
          <a:prstGeom prst="line">
            <a:avLst/>
          </a:prstGeom>
          <a:ln w="12700">
            <a:solidFill>
              <a:srgbClr val="4F4F4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3487204"/>
      </p:ext>
    </p:extLst>
  </p:cSld>
  <p:clrMapOvr>
    <a:masterClrMapping/>
  </p:clrMapOvr>
  <mc:AlternateContent xmlns:mc="http://schemas.openxmlformats.org/markup-compatibility/2006" xmlns:p14="http://schemas.microsoft.com/office/powerpoint/2010/main">
    <mc:Choice Requires="p14">
      <p:transition spd="med" p14:dur="6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_4 column Spli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96DA49-5F14-A942-A856-8B057BB93027}"/>
              </a:ext>
            </a:extLst>
          </p:cNvPr>
          <p:cNvSpPr>
            <a:spLocks noGrp="1"/>
          </p:cNvSpPr>
          <p:nvPr>
            <p:ph type="title"/>
          </p:nvPr>
        </p:nvSpPr>
        <p:spPr/>
        <p:txBody>
          <a:bodyPr>
            <a:noAutofit/>
          </a:bodyPr>
          <a:lstStyle/>
          <a:p>
            <a:r>
              <a:rPr lang="en-US"/>
              <a:t>Click to edit Master title style</a:t>
            </a:r>
          </a:p>
        </p:txBody>
      </p:sp>
      <p:sp>
        <p:nvSpPr>
          <p:cNvPr id="12" name="Text Placeholder 24">
            <a:extLst>
              <a:ext uri="{FF2B5EF4-FFF2-40B4-BE49-F238E27FC236}">
                <a16:creationId xmlns:a16="http://schemas.microsoft.com/office/drawing/2014/main" id="{C283B0A0-C82D-4038-B9B6-9773C3869443}"/>
              </a:ext>
            </a:extLst>
          </p:cNvPr>
          <p:cNvSpPr>
            <a:spLocks noGrp="1"/>
          </p:cNvSpPr>
          <p:nvPr>
            <p:ph type="body" sz="quarter" idx="12"/>
          </p:nvPr>
        </p:nvSpPr>
        <p:spPr>
          <a:xfrm>
            <a:off x="448348" y="1685663"/>
            <a:ext cx="5030510" cy="674285"/>
          </a:xfrm>
          <a:noFill/>
        </p:spPr>
        <p:txBody>
          <a:bodyPr anchor="b" anchorCtr="0">
            <a:noAutofit/>
          </a:bodyPr>
          <a:lstStyle>
            <a:lvl1pPr marL="0" indent="0">
              <a:buFontTx/>
              <a:buNone/>
              <a:defRPr sz="1600" b="1">
                <a:solidFill>
                  <a:schemeClr val="tx1"/>
                </a:solidFill>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US"/>
              <a:t>Click to edit Master text style</a:t>
            </a:r>
          </a:p>
        </p:txBody>
      </p:sp>
      <p:sp>
        <p:nvSpPr>
          <p:cNvPr id="21" name="Text Placeholder 28">
            <a:extLst>
              <a:ext uri="{FF2B5EF4-FFF2-40B4-BE49-F238E27FC236}">
                <a16:creationId xmlns:a16="http://schemas.microsoft.com/office/drawing/2014/main" id="{DC4512F1-5980-4801-A476-FD89191C378D}"/>
              </a:ext>
            </a:extLst>
          </p:cNvPr>
          <p:cNvSpPr>
            <a:spLocks noGrp="1"/>
          </p:cNvSpPr>
          <p:nvPr>
            <p:ph type="body" sz="quarter" idx="14"/>
          </p:nvPr>
        </p:nvSpPr>
        <p:spPr>
          <a:xfrm>
            <a:off x="441992" y="2431336"/>
            <a:ext cx="5036865" cy="1785065"/>
          </a:xfrm>
          <a:noFill/>
        </p:spPr>
        <p:txBody>
          <a:bodyPr>
            <a:noAutofit/>
          </a:bodyPr>
          <a:lstStyle>
            <a:lvl1pPr marL="0" indent="0">
              <a:buNone/>
              <a:defRPr sz="1600"/>
            </a:lvl1pPr>
            <a:lvl2pPr marL="284162" indent="0">
              <a:buNone/>
              <a:defRPr sz="1600"/>
            </a:lvl2pPr>
            <a:lvl3pPr marL="573087" indent="0">
              <a:buNone/>
              <a:defRPr sz="1600"/>
            </a:lvl3pPr>
            <a:lvl4pPr marL="857250" indent="0">
              <a:buNone/>
              <a:defRPr sz="1600"/>
            </a:lvl4pPr>
            <a:lvl5pPr marL="1141412" indent="0">
              <a:buNone/>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2" name="Text Placeholder 24">
            <a:extLst>
              <a:ext uri="{FF2B5EF4-FFF2-40B4-BE49-F238E27FC236}">
                <a16:creationId xmlns:a16="http://schemas.microsoft.com/office/drawing/2014/main" id="{868AD3C8-4464-452F-9DE5-8EA724625B85}"/>
              </a:ext>
            </a:extLst>
          </p:cNvPr>
          <p:cNvSpPr>
            <a:spLocks noGrp="1"/>
          </p:cNvSpPr>
          <p:nvPr>
            <p:ph type="body" sz="quarter" idx="15"/>
          </p:nvPr>
        </p:nvSpPr>
        <p:spPr>
          <a:xfrm>
            <a:off x="6343417" y="1685663"/>
            <a:ext cx="5030510" cy="674285"/>
          </a:xfrm>
          <a:noFill/>
        </p:spPr>
        <p:txBody>
          <a:bodyPr anchor="b" anchorCtr="0">
            <a:noAutofit/>
          </a:bodyPr>
          <a:lstStyle>
            <a:lvl1pPr marL="0" indent="0">
              <a:buFontTx/>
              <a:buNone/>
              <a:defRPr sz="1600" b="1">
                <a:solidFill>
                  <a:schemeClr val="tx1"/>
                </a:solidFill>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US"/>
              <a:t>Click to edit Master text style</a:t>
            </a:r>
          </a:p>
        </p:txBody>
      </p:sp>
      <p:sp>
        <p:nvSpPr>
          <p:cNvPr id="36" name="Text Placeholder 28">
            <a:extLst>
              <a:ext uri="{FF2B5EF4-FFF2-40B4-BE49-F238E27FC236}">
                <a16:creationId xmlns:a16="http://schemas.microsoft.com/office/drawing/2014/main" id="{0A7C273B-8559-43AA-B267-57F7868BD942}"/>
              </a:ext>
            </a:extLst>
          </p:cNvPr>
          <p:cNvSpPr>
            <a:spLocks noGrp="1"/>
          </p:cNvSpPr>
          <p:nvPr>
            <p:ph type="body" sz="quarter" idx="16"/>
          </p:nvPr>
        </p:nvSpPr>
        <p:spPr>
          <a:xfrm>
            <a:off x="6328712" y="2431336"/>
            <a:ext cx="5045211" cy="1785065"/>
          </a:xfrm>
          <a:noFill/>
        </p:spPr>
        <p:txBody>
          <a:bodyPr>
            <a:noAutofit/>
          </a:bodyPr>
          <a:lstStyle>
            <a:lvl1pPr marL="0" indent="0">
              <a:buNone/>
              <a:defRPr sz="1600"/>
            </a:lvl1pPr>
            <a:lvl2pPr marL="284162" indent="0">
              <a:buNone/>
              <a:defRPr sz="1600"/>
            </a:lvl2pPr>
            <a:lvl3pPr marL="573087" indent="0">
              <a:buNone/>
              <a:defRPr sz="1600"/>
            </a:lvl3pPr>
            <a:lvl4pPr marL="857250" indent="0">
              <a:buNone/>
              <a:defRPr sz="1600"/>
            </a:lvl4pPr>
            <a:lvl5pPr marL="1141412" indent="0">
              <a:buNone/>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8" name="Text Placeholder 24">
            <a:extLst>
              <a:ext uri="{FF2B5EF4-FFF2-40B4-BE49-F238E27FC236}">
                <a16:creationId xmlns:a16="http://schemas.microsoft.com/office/drawing/2014/main" id="{481FC4F9-BD67-4606-B238-D84C48638BCE}"/>
              </a:ext>
            </a:extLst>
          </p:cNvPr>
          <p:cNvSpPr>
            <a:spLocks noGrp="1"/>
          </p:cNvSpPr>
          <p:nvPr>
            <p:ph type="body" sz="quarter" idx="17"/>
          </p:nvPr>
        </p:nvSpPr>
        <p:spPr>
          <a:xfrm>
            <a:off x="448348" y="3898176"/>
            <a:ext cx="5036866" cy="674285"/>
          </a:xfrm>
          <a:noFill/>
        </p:spPr>
        <p:txBody>
          <a:bodyPr anchor="b" anchorCtr="0">
            <a:noAutofit/>
          </a:bodyPr>
          <a:lstStyle>
            <a:lvl1pPr marL="0" indent="0">
              <a:buFontTx/>
              <a:buNone/>
              <a:defRPr sz="1600" b="1">
                <a:solidFill>
                  <a:schemeClr val="tx1"/>
                </a:solidFill>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US"/>
              <a:t>Click to edit Master text style</a:t>
            </a:r>
          </a:p>
        </p:txBody>
      </p:sp>
      <p:sp>
        <p:nvSpPr>
          <p:cNvPr id="42" name="Text Placeholder 28">
            <a:extLst>
              <a:ext uri="{FF2B5EF4-FFF2-40B4-BE49-F238E27FC236}">
                <a16:creationId xmlns:a16="http://schemas.microsoft.com/office/drawing/2014/main" id="{A430ED60-A82A-4D5B-B0C7-1E84CC51CD1D}"/>
              </a:ext>
            </a:extLst>
          </p:cNvPr>
          <p:cNvSpPr>
            <a:spLocks noGrp="1"/>
          </p:cNvSpPr>
          <p:nvPr>
            <p:ph type="body" sz="quarter" idx="18"/>
          </p:nvPr>
        </p:nvSpPr>
        <p:spPr>
          <a:xfrm>
            <a:off x="439402" y="4632091"/>
            <a:ext cx="5045809" cy="1914533"/>
          </a:xfrm>
          <a:noFill/>
        </p:spPr>
        <p:txBody>
          <a:bodyPr>
            <a:noAutofit/>
          </a:bodyPr>
          <a:lstStyle>
            <a:lvl1pPr marL="0" indent="0">
              <a:buNone/>
              <a:defRPr sz="1600"/>
            </a:lvl1pPr>
            <a:lvl2pPr marL="284162" indent="0">
              <a:buNone/>
              <a:defRPr sz="1600"/>
            </a:lvl2pPr>
            <a:lvl3pPr marL="573087" indent="0">
              <a:buNone/>
              <a:defRPr sz="1600"/>
            </a:lvl3pPr>
            <a:lvl4pPr marL="857250" indent="0">
              <a:buNone/>
              <a:defRPr sz="1600"/>
            </a:lvl4pPr>
            <a:lvl5pPr marL="1141412" indent="0">
              <a:buNone/>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4" name="Text Placeholder 24">
            <a:extLst>
              <a:ext uri="{FF2B5EF4-FFF2-40B4-BE49-F238E27FC236}">
                <a16:creationId xmlns:a16="http://schemas.microsoft.com/office/drawing/2014/main" id="{E0360535-2DA1-4589-94EC-6694F31934B4}"/>
              </a:ext>
            </a:extLst>
          </p:cNvPr>
          <p:cNvSpPr>
            <a:spLocks noGrp="1"/>
          </p:cNvSpPr>
          <p:nvPr>
            <p:ph type="body" sz="quarter" idx="19"/>
          </p:nvPr>
        </p:nvSpPr>
        <p:spPr>
          <a:xfrm>
            <a:off x="6343416" y="3898176"/>
            <a:ext cx="5045211" cy="674285"/>
          </a:xfrm>
          <a:noFill/>
        </p:spPr>
        <p:txBody>
          <a:bodyPr anchor="b" anchorCtr="0">
            <a:noAutofit/>
          </a:bodyPr>
          <a:lstStyle>
            <a:lvl1pPr marL="0" indent="0">
              <a:buFontTx/>
              <a:buNone/>
              <a:defRPr sz="1600" b="1">
                <a:solidFill>
                  <a:schemeClr val="tx1"/>
                </a:solidFill>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US"/>
              <a:t>Click to edit Master text style</a:t>
            </a:r>
          </a:p>
        </p:txBody>
      </p:sp>
      <p:sp>
        <p:nvSpPr>
          <p:cNvPr id="48" name="Text Placeholder 28">
            <a:extLst>
              <a:ext uri="{FF2B5EF4-FFF2-40B4-BE49-F238E27FC236}">
                <a16:creationId xmlns:a16="http://schemas.microsoft.com/office/drawing/2014/main" id="{67123EA2-E29F-4277-8FA3-013111007D96}"/>
              </a:ext>
            </a:extLst>
          </p:cNvPr>
          <p:cNvSpPr>
            <a:spLocks noGrp="1"/>
          </p:cNvSpPr>
          <p:nvPr>
            <p:ph type="body" sz="quarter" idx="20"/>
          </p:nvPr>
        </p:nvSpPr>
        <p:spPr>
          <a:xfrm>
            <a:off x="6323348" y="4594255"/>
            <a:ext cx="5065278" cy="1914533"/>
          </a:xfrm>
          <a:noFill/>
        </p:spPr>
        <p:txBody>
          <a:bodyPr>
            <a:noAutofit/>
          </a:bodyPr>
          <a:lstStyle>
            <a:lvl1pPr marL="0" indent="0">
              <a:buNone/>
              <a:defRPr sz="1600"/>
            </a:lvl1pPr>
            <a:lvl2pPr marL="284162" indent="0">
              <a:buNone/>
              <a:defRPr sz="1600"/>
            </a:lvl2pPr>
            <a:lvl3pPr marL="573087" indent="0">
              <a:buNone/>
              <a:defRPr sz="1600"/>
            </a:lvl3pPr>
            <a:lvl4pPr marL="857250" indent="0">
              <a:buNone/>
              <a:defRPr sz="1600"/>
            </a:lvl4pPr>
            <a:lvl5pPr marL="1141412" indent="0">
              <a:buNone/>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4" name="Straight Connector 3">
            <a:extLst>
              <a:ext uri="{FF2B5EF4-FFF2-40B4-BE49-F238E27FC236}">
                <a16:creationId xmlns:a16="http://schemas.microsoft.com/office/drawing/2014/main" id="{CE2534B0-023C-4E5B-8633-725B2FD2832E}"/>
              </a:ext>
            </a:extLst>
          </p:cNvPr>
          <p:cNvCxnSpPr/>
          <p:nvPr userDrawn="1"/>
        </p:nvCxnSpPr>
        <p:spPr>
          <a:xfrm>
            <a:off x="6095999" y="1755775"/>
            <a:ext cx="0" cy="4413250"/>
          </a:xfrm>
          <a:prstGeom prst="line">
            <a:avLst/>
          </a:prstGeom>
          <a:ln w="12700">
            <a:solidFill>
              <a:srgbClr val="4F4F4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16088637"/>
      </p:ext>
    </p:extLst>
  </p:cSld>
  <p:clrMapOvr>
    <a:masterClrMapping/>
  </p:clrMapOvr>
  <mc:AlternateContent xmlns:mc="http://schemas.openxmlformats.org/markup-compatibility/2006" xmlns:p14="http://schemas.microsoft.com/office/powerpoint/2010/main">
    <mc:Choice Requires="p14">
      <p:transition spd="med" p14:dur="6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6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96DA49-5F14-A942-A856-8B057BB93027}"/>
              </a:ext>
            </a:extLst>
          </p:cNvPr>
          <p:cNvSpPr>
            <a:spLocks noGrp="1"/>
          </p:cNvSpPr>
          <p:nvPr>
            <p:ph type="title"/>
          </p:nvPr>
        </p:nvSpPr>
        <p:spPr/>
        <p:txBody>
          <a:bodyPr>
            <a:noAutofit/>
          </a:bodyPr>
          <a:lstStyle/>
          <a:p>
            <a:r>
              <a:rPr lang="en-US"/>
              <a:t>Click to edit Master title style</a:t>
            </a:r>
          </a:p>
        </p:txBody>
      </p:sp>
      <p:sp>
        <p:nvSpPr>
          <p:cNvPr id="12" name="Text Placeholder 24">
            <a:extLst>
              <a:ext uri="{FF2B5EF4-FFF2-40B4-BE49-F238E27FC236}">
                <a16:creationId xmlns:a16="http://schemas.microsoft.com/office/drawing/2014/main" id="{C283B0A0-C82D-4038-B9B6-9773C3869443}"/>
              </a:ext>
            </a:extLst>
          </p:cNvPr>
          <p:cNvSpPr>
            <a:spLocks noGrp="1"/>
          </p:cNvSpPr>
          <p:nvPr>
            <p:ph type="body" sz="quarter" idx="12"/>
          </p:nvPr>
        </p:nvSpPr>
        <p:spPr>
          <a:xfrm>
            <a:off x="448348" y="1685663"/>
            <a:ext cx="3605166" cy="674285"/>
          </a:xfrm>
          <a:noFill/>
        </p:spPr>
        <p:txBody>
          <a:bodyPr anchor="b" anchorCtr="0">
            <a:noAutofit/>
          </a:bodyPr>
          <a:lstStyle>
            <a:lvl1pPr marL="0" indent="0">
              <a:buFontTx/>
              <a:buNone/>
              <a:defRPr sz="1600" b="1">
                <a:solidFill>
                  <a:schemeClr val="tx1"/>
                </a:solidFill>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US"/>
              <a:t>Click to edit Master text style</a:t>
            </a:r>
          </a:p>
        </p:txBody>
      </p:sp>
      <p:sp>
        <p:nvSpPr>
          <p:cNvPr id="21" name="Text Placeholder 28">
            <a:extLst>
              <a:ext uri="{FF2B5EF4-FFF2-40B4-BE49-F238E27FC236}">
                <a16:creationId xmlns:a16="http://schemas.microsoft.com/office/drawing/2014/main" id="{DC4512F1-5980-4801-A476-FD89191C378D}"/>
              </a:ext>
            </a:extLst>
          </p:cNvPr>
          <p:cNvSpPr>
            <a:spLocks noGrp="1"/>
          </p:cNvSpPr>
          <p:nvPr>
            <p:ph type="body" sz="quarter" idx="14"/>
          </p:nvPr>
        </p:nvSpPr>
        <p:spPr>
          <a:xfrm>
            <a:off x="441993" y="2431336"/>
            <a:ext cx="3609720" cy="1785065"/>
          </a:xfrm>
          <a:noFill/>
        </p:spPr>
        <p:txBody>
          <a:bodyPr>
            <a:noAutofit/>
          </a:bodyPr>
          <a:lstStyle>
            <a:lvl1pPr>
              <a:defRPr sz="1600"/>
            </a:lvl1pPr>
            <a:lvl2pPr>
              <a:defRPr sz="1600"/>
            </a:lvl2pPr>
            <a:lvl3pPr>
              <a:defRPr sz="16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2" name="Text Placeholder 24">
            <a:extLst>
              <a:ext uri="{FF2B5EF4-FFF2-40B4-BE49-F238E27FC236}">
                <a16:creationId xmlns:a16="http://schemas.microsoft.com/office/drawing/2014/main" id="{868AD3C8-4464-452F-9DE5-8EA724625B85}"/>
              </a:ext>
            </a:extLst>
          </p:cNvPr>
          <p:cNvSpPr>
            <a:spLocks noGrp="1"/>
          </p:cNvSpPr>
          <p:nvPr>
            <p:ph type="body" sz="quarter" idx="15"/>
          </p:nvPr>
        </p:nvSpPr>
        <p:spPr>
          <a:xfrm>
            <a:off x="4347216" y="1685663"/>
            <a:ext cx="3603674" cy="674285"/>
          </a:xfrm>
          <a:noFill/>
        </p:spPr>
        <p:txBody>
          <a:bodyPr anchor="b" anchorCtr="0">
            <a:noAutofit/>
          </a:bodyPr>
          <a:lstStyle>
            <a:lvl1pPr marL="0" indent="0">
              <a:buFontTx/>
              <a:buNone/>
              <a:defRPr sz="1600" b="1">
                <a:solidFill>
                  <a:schemeClr val="tx1"/>
                </a:solidFill>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US"/>
              <a:t>Click to edit Master text style</a:t>
            </a:r>
          </a:p>
        </p:txBody>
      </p:sp>
      <p:sp>
        <p:nvSpPr>
          <p:cNvPr id="36" name="Text Placeholder 28">
            <a:extLst>
              <a:ext uri="{FF2B5EF4-FFF2-40B4-BE49-F238E27FC236}">
                <a16:creationId xmlns:a16="http://schemas.microsoft.com/office/drawing/2014/main" id="{0A7C273B-8559-43AA-B267-57F7868BD942}"/>
              </a:ext>
            </a:extLst>
          </p:cNvPr>
          <p:cNvSpPr>
            <a:spLocks noGrp="1"/>
          </p:cNvSpPr>
          <p:nvPr>
            <p:ph type="body" sz="quarter" idx="16"/>
          </p:nvPr>
        </p:nvSpPr>
        <p:spPr>
          <a:xfrm>
            <a:off x="4332510" y="2431336"/>
            <a:ext cx="3603674" cy="1785065"/>
          </a:xfrm>
          <a:noFill/>
        </p:spPr>
        <p:txBody>
          <a:bodyPr>
            <a:noAutofit/>
          </a:bodyPr>
          <a:lstStyle>
            <a:lvl1pPr>
              <a:defRPr sz="1600"/>
            </a:lvl1pPr>
            <a:lvl2pPr>
              <a:defRPr sz="1600"/>
            </a:lvl2pPr>
            <a:lvl3pPr>
              <a:defRPr sz="16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8" name="Text Placeholder 24">
            <a:extLst>
              <a:ext uri="{FF2B5EF4-FFF2-40B4-BE49-F238E27FC236}">
                <a16:creationId xmlns:a16="http://schemas.microsoft.com/office/drawing/2014/main" id="{481FC4F9-BD67-4606-B238-D84C48638BCE}"/>
              </a:ext>
            </a:extLst>
          </p:cNvPr>
          <p:cNvSpPr>
            <a:spLocks noGrp="1"/>
          </p:cNvSpPr>
          <p:nvPr>
            <p:ph type="body" sz="quarter" idx="17"/>
          </p:nvPr>
        </p:nvSpPr>
        <p:spPr>
          <a:xfrm>
            <a:off x="448348" y="3898176"/>
            <a:ext cx="3609720" cy="674285"/>
          </a:xfrm>
          <a:noFill/>
        </p:spPr>
        <p:txBody>
          <a:bodyPr anchor="b" anchorCtr="0">
            <a:noAutofit/>
          </a:bodyPr>
          <a:lstStyle>
            <a:lvl1pPr marL="0" indent="0">
              <a:buFontTx/>
              <a:buNone/>
              <a:defRPr sz="1600" b="1">
                <a:solidFill>
                  <a:schemeClr val="tx1"/>
                </a:solidFill>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US"/>
              <a:t>Click to edit Master text style</a:t>
            </a:r>
          </a:p>
        </p:txBody>
      </p:sp>
      <p:sp>
        <p:nvSpPr>
          <p:cNvPr id="42" name="Text Placeholder 28">
            <a:extLst>
              <a:ext uri="{FF2B5EF4-FFF2-40B4-BE49-F238E27FC236}">
                <a16:creationId xmlns:a16="http://schemas.microsoft.com/office/drawing/2014/main" id="{A430ED60-A82A-4D5B-B0C7-1E84CC51CD1D}"/>
              </a:ext>
            </a:extLst>
          </p:cNvPr>
          <p:cNvSpPr>
            <a:spLocks noGrp="1"/>
          </p:cNvSpPr>
          <p:nvPr>
            <p:ph type="body" sz="quarter" idx="18"/>
          </p:nvPr>
        </p:nvSpPr>
        <p:spPr>
          <a:xfrm>
            <a:off x="439402" y="4632091"/>
            <a:ext cx="3616130" cy="1914533"/>
          </a:xfrm>
          <a:noFill/>
        </p:spPr>
        <p:txBody>
          <a:bodyPr>
            <a:noAutofit/>
          </a:bodyPr>
          <a:lstStyle>
            <a:lvl1pPr>
              <a:defRPr sz="1600"/>
            </a:lvl1pPr>
            <a:lvl2pPr>
              <a:defRPr sz="1600"/>
            </a:lvl2pPr>
            <a:lvl3pPr>
              <a:defRPr sz="16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4" name="Text Placeholder 24">
            <a:extLst>
              <a:ext uri="{FF2B5EF4-FFF2-40B4-BE49-F238E27FC236}">
                <a16:creationId xmlns:a16="http://schemas.microsoft.com/office/drawing/2014/main" id="{E0360535-2DA1-4589-94EC-6694F31934B4}"/>
              </a:ext>
            </a:extLst>
          </p:cNvPr>
          <p:cNvSpPr>
            <a:spLocks noGrp="1"/>
          </p:cNvSpPr>
          <p:nvPr>
            <p:ph type="body" sz="quarter" idx="19"/>
          </p:nvPr>
        </p:nvSpPr>
        <p:spPr>
          <a:xfrm>
            <a:off x="4347215" y="3898176"/>
            <a:ext cx="3603674" cy="674285"/>
          </a:xfrm>
          <a:noFill/>
        </p:spPr>
        <p:txBody>
          <a:bodyPr anchor="b" anchorCtr="0">
            <a:noAutofit/>
          </a:bodyPr>
          <a:lstStyle>
            <a:lvl1pPr marL="0" indent="0">
              <a:buFontTx/>
              <a:buNone/>
              <a:defRPr sz="1600" b="1">
                <a:solidFill>
                  <a:schemeClr val="tx1"/>
                </a:solidFill>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US"/>
              <a:t>Click to edit Master text style</a:t>
            </a:r>
          </a:p>
        </p:txBody>
      </p:sp>
      <p:sp>
        <p:nvSpPr>
          <p:cNvPr id="48" name="Text Placeholder 28">
            <a:extLst>
              <a:ext uri="{FF2B5EF4-FFF2-40B4-BE49-F238E27FC236}">
                <a16:creationId xmlns:a16="http://schemas.microsoft.com/office/drawing/2014/main" id="{67123EA2-E29F-4277-8FA3-013111007D96}"/>
              </a:ext>
            </a:extLst>
          </p:cNvPr>
          <p:cNvSpPr>
            <a:spLocks noGrp="1"/>
          </p:cNvSpPr>
          <p:nvPr>
            <p:ph type="body" sz="quarter" idx="20"/>
          </p:nvPr>
        </p:nvSpPr>
        <p:spPr>
          <a:xfrm>
            <a:off x="4327147" y="4594255"/>
            <a:ext cx="3603674" cy="1914533"/>
          </a:xfrm>
          <a:noFill/>
        </p:spPr>
        <p:txBody>
          <a:bodyPr>
            <a:noAutofit/>
          </a:bodyPr>
          <a:lstStyle>
            <a:lvl1pPr>
              <a:defRPr sz="1600"/>
            </a:lvl1pPr>
            <a:lvl2pPr>
              <a:defRPr sz="1600"/>
            </a:lvl2pPr>
            <a:lvl3pPr>
              <a:defRPr sz="16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4" name="Straight Connector 3">
            <a:extLst>
              <a:ext uri="{FF2B5EF4-FFF2-40B4-BE49-F238E27FC236}">
                <a16:creationId xmlns:a16="http://schemas.microsoft.com/office/drawing/2014/main" id="{CE2534B0-023C-4E5B-8633-725B2FD2832E}"/>
              </a:ext>
            </a:extLst>
          </p:cNvPr>
          <p:cNvCxnSpPr>
            <a:cxnSpLocks/>
          </p:cNvCxnSpPr>
          <p:nvPr userDrawn="1"/>
        </p:nvCxnSpPr>
        <p:spPr>
          <a:xfrm>
            <a:off x="546243" y="3953992"/>
            <a:ext cx="11094752" cy="0"/>
          </a:xfrm>
          <a:prstGeom prst="line">
            <a:avLst/>
          </a:prstGeom>
          <a:ln w="12700">
            <a:solidFill>
              <a:srgbClr val="4F4F4F"/>
            </a:solidFill>
          </a:ln>
        </p:spPr>
        <p:style>
          <a:lnRef idx="1">
            <a:schemeClr val="accent1"/>
          </a:lnRef>
          <a:fillRef idx="0">
            <a:schemeClr val="accent1"/>
          </a:fillRef>
          <a:effectRef idx="0">
            <a:schemeClr val="accent1"/>
          </a:effectRef>
          <a:fontRef idx="minor">
            <a:schemeClr val="tx1"/>
          </a:fontRef>
        </p:style>
      </p:cxnSp>
      <p:sp>
        <p:nvSpPr>
          <p:cNvPr id="17" name="Text Placeholder 24">
            <a:extLst>
              <a:ext uri="{FF2B5EF4-FFF2-40B4-BE49-F238E27FC236}">
                <a16:creationId xmlns:a16="http://schemas.microsoft.com/office/drawing/2014/main" id="{9DC36EAE-96C1-4712-8AFD-EC2994346926}"/>
              </a:ext>
            </a:extLst>
          </p:cNvPr>
          <p:cNvSpPr>
            <a:spLocks noGrp="1"/>
          </p:cNvSpPr>
          <p:nvPr>
            <p:ph type="body" sz="quarter" idx="21"/>
          </p:nvPr>
        </p:nvSpPr>
        <p:spPr>
          <a:xfrm>
            <a:off x="8028716" y="1685663"/>
            <a:ext cx="3603674" cy="674285"/>
          </a:xfrm>
          <a:noFill/>
        </p:spPr>
        <p:txBody>
          <a:bodyPr anchor="b" anchorCtr="0">
            <a:noAutofit/>
          </a:bodyPr>
          <a:lstStyle>
            <a:lvl1pPr marL="0" indent="0">
              <a:buFontTx/>
              <a:buNone/>
              <a:defRPr sz="1600" b="1">
                <a:solidFill>
                  <a:schemeClr val="tx1"/>
                </a:solidFill>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US"/>
              <a:t>Click to edit Master text style</a:t>
            </a:r>
          </a:p>
        </p:txBody>
      </p:sp>
      <p:sp>
        <p:nvSpPr>
          <p:cNvPr id="18" name="Text Placeholder 28">
            <a:extLst>
              <a:ext uri="{FF2B5EF4-FFF2-40B4-BE49-F238E27FC236}">
                <a16:creationId xmlns:a16="http://schemas.microsoft.com/office/drawing/2014/main" id="{E18812E5-E182-4AF8-8C90-D30E694BA0FD}"/>
              </a:ext>
            </a:extLst>
          </p:cNvPr>
          <p:cNvSpPr>
            <a:spLocks noGrp="1"/>
          </p:cNvSpPr>
          <p:nvPr>
            <p:ph type="body" sz="quarter" idx="22"/>
          </p:nvPr>
        </p:nvSpPr>
        <p:spPr>
          <a:xfrm>
            <a:off x="8014010" y="2431336"/>
            <a:ext cx="3603674" cy="1785065"/>
          </a:xfrm>
          <a:noFill/>
        </p:spPr>
        <p:txBody>
          <a:bodyPr>
            <a:noAutofit/>
          </a:bodyPr>
          <a:lstStyle>
            <a:lvl1pPr>
              <a:defRPr sz="1600"/>
            </a:lvl1pPr>
            <a:lvl2pPr>
              <a:defRPr sz="1600"/>
            </a:lvl2pPr>
            <a:lvl3pPr>
              <a:defRPr sz="16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ext Placeholder 24">
            <a:extLst>
              <a:ext uri="{FF2B5EF4-FFF2-40B4-BE49-F238E27FC236}">
                <a16:creationId xmlns:a16="http://schemas.microsoft.com/office/drawing/2014/main" id="{DA9B2275-1004-4AC4-8694-96DA475D280B}"/>
              </a:ext>
            </a:extLst>
          </p:cNvPr>
          <p:cNvSpPr>
            <a:spLocks noGrp="1"/>
          </p:cNvSpPr>
          <p:nvPr>
            <p:ph type="body" sz="quarter" idx="23"/>
          </p:nvPr>
        </p:nvSpPr>
        <p:spPr>
          <a:xfrm>
            <a:off x="8028715" y="3898176"/>
            <a:ext cx="3603674" cy="674285"/>
          </a:xfrm>
          <a:noFill/>
        </p:spPr>
        <p:txBody>
          <a:bodyPr anchor="b" anchorCtr="0">
            <a:noAutofit/>
          </a:bodyPr>
          <a:lstStyle>
            <a:lvl1pPr marL="0" indent="0">
              <a:buFontTx/>
              <a:buNone/>
              <a:defRPr sz="1600" b="1">
                <a:solidFill>
                  <a:schemeClr val="tx1"/>
                </a:solidFill>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US"/>
              <a:t>Click to edit Master text style</a:t>
            </a:r>
          </a:p>
        </p:txBody>
      </p:sp>
      <p:sp>
        <p:nvSpPr>
          <p:cNvPr id="20" name="Text Placeholder 28">
            <a:extLst>
              <a:ext uri="{FF2B5EF4-FFF2-40B4-BE49-F238E27FC236}">
                <a16:creationId xmlns:a16="http://schemas.microsoft.com/office/drawing/2014/main" id="{7962FF8E-DD6C-4E6B-8DFE-CF745FFC4F33}"/>
              </a:ext>
            </a:extLst>
          </p:cNvPr>
          <p:cNvSpPr>
            <a:spLocks noGrp="1"/>
          </p:cNvSpPr>
          <p:nvPr>
            <p:ph type="body" sz="quarter" idx="24"/>
          </p:nvPr>
        </p:nvSpPr>
        <p:spPr>
          <a:xfrm>
            <a:off x="8008647" y="4594255"/>
            <a:ext cx="3603674" cy="1914533"/>
          </a:xfrm>
          <a:noFill/>
        </p:spPr>
        <p:txBody>
          <a:bodyPr>
            <a:noAutofit/>
          </a:bodyPr>
          <a:lstStyle>
            <a:lvl1pPr>
              <a:defRPr sz="1600"/>
            </a:lvl1pPr>
            <a:lvl2pPr>
              <a:defRPr sz="1600"/>
            </a:lvl2pPr>
            <a:lvl3pPr>
              <a:defRPr sz="16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58521440"/>
      </p:ext>
    </p:extLst>
  </p:cSld>
  <p:clrMapOvr>
    <a:masterClrMapping/>
  </p:clrMapOvr>
  <mc:AlternateContent xmlns:mc="http://schemas.openxmlformats.org/markup-compatibility/2006" xmlns:p14="http://schemas.microsoft.com/office/powerpoint/2010/main">
    <mc:Choice Requires="p14">
      <p:transition spd="med" p14:dur="6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_6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96DA49-5F14-A942-A856-8B057BB93027}"/>
              </a:ext>
            </a:extLst>
          </p:cNvPr>
          <p:cNvSpPr>
            <a:spLocks noGrp="1"/>
          </p:cNvSpPr>
          <p:nvPr>
            <p:ph type="title"/>
          </p:nvPr>
        </p:nvSpPr>
        <p:spPr/>
        <p:txBody>
          <a:bodyPr>
            <a:noAutofit/>
          </a:bodyPr>
          <a:lstStyle/>
          <a:p>
            <a:r>
              <a:rPr lang="en-US"/>
              <a:t>Click to edit Master title style</a:t>
            </a:r>
          </a:p>
        </p:txBody>
      </p:sp>
      <p:sp>
        <p:nvSpPr>
          <p:cNvPr id="12" name="Text Placeholder 24">
            <a:extLst>
              <a:ext uri="{FF2B5EF4-FFF2-40B4-BE49-F238E27FC236}">
                <a16:creationId xmlns:a16="http://schemas.microsoft.com/office/drawing/2014/main" id="{C283B0A0-C82D-4038-B9B6-9773C3869443}"/>
              </a:ext>
            </a:extLst>
          </p:cNvPr>
          <p:cNvSpPr>
            <a:spLocks noGrp="1"/>
          </p:cNvSpPr>
          <p:nvPr>
            <p:ph type="body" sz="quarter" idx="12"/>
          </p:nvPr>
        </p:nvSpPr>
        <p:spPr>
          <a:xfrm>
            <a:off x="448348" y="1685663"/>
            <a:ext cx="3605166" cy="674285"/>
          </a:xfrm>
          <a:noFill/>
        </p:spPr>
        <p:txBody>
          <a:bodyPr anchor="b" anchorCtr="0">
            <a:noAutofit/>
          </a:bodyPr>
          <a:lstStyle>
            <a:lvl1pPr marL="0" indent="0">
              <a:buFontTx/>
              <a:buNone/>
              <a:defRPr sz="1600" b="1">
                <a:solidFill>
                  <a:schemeClr val="tx1"/>
                </a:solidFill>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US"/>
              <a:t>Click to edit Master text style</a:t>
            </a:r>
          </a:p>
        </p:txBody>
      </p:sp>
      <p:sp>
        <p:nvSpPr>
          <p:cNvPr id="21" name="Text Placeholder 28">
            <a:extLst>
              <a:ext uri="{FF2B5EF4-FFF2-40B4-BE49-F238E27FC236}">
                <a16:creationId xmlns:a16="http://schemas.microsoft.com/office/drawing/2014/main" id="{DC4512F1-5980-4801-A476-FD89191C378D}"/>
              </a:ext>
            </a:extLst>
          </p:cNvPr>
          <p:cNvSpPr>
            <a:spLocks noGrp="1"/>
          </p:cNvSpPr>
          <p:nvPr>
            <p:ph type="body" sz="quarter" idx="14"/>
          </p:nvPr>
        </p:nvSpPr>
        <p:spPr>
          <a:xfrm>
            <a:off x="441993" y="2431336"/>
            <a:ext cx="3609720" cy="1785065"/>
          </a:xfrm>
          <a:noFill/>
        </p:spPr>
        <p:txBody>
          <a:bodyPr>
            <a:noAutofit/>
          </a:bodyPr>
          <a:lstStyle>
            <a:lvl1pPr marL="0" indent="0">
              <a:buNone/>
              <a:defRPr sz="1600"/>
            </a:lvl1pPr>
            <a:lvl2pPr marL="284162" indent="0">
              <a:buNone/>
              <a:defRPr sz="1600"/>
            </a:lvl2pPr>
            <a:lvl3pPr marL="573087" indent="0">
              <a:buNone/>
              <a:defRPr sz="1600"/>
            </a:lvl3pPr>
            <a:lvl4pPr marL="857250" indent="0">
              <a:buNone/>
              <a:defRPr sz="1600"/>
            </a:lvl4pPr>
            <a:lvl5pPr marL="1141412" indent="0">
              <a:buNone/>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2" name="Text Placeholder 24">
            <a:extLst>
              <a:ext uri="{FF2B5EF4-FFF2-40B4-BE49-F238E27FC236}">
                <a16:creationId xmlns:a16="http://schemas.microsoft.com/office/drawing/2014/main" id="{868AD3C8-4464-452F-9DE5-8EA724625B85}"/>
              </a:ext>
            </a:extLst>
          </p:cNvPr>
          <p:cNvSpPr>
            <a:spLocks noGrp="1"/>
          </p:cNvSpPr>
          <p:nvPr>
            <p:ph type="body" sz="quarter" idx="15"/>
          </p:nvPr>
        </p:nvSpPr>
        <p:spPr>
          <a:xfrm>
            <a:off x="4347216" y="1685663"/>
            <a:ext cx="3603674" cy="674285"/>
          </a:xfrm>
          <a:noFill/>
        </p:spPr>
        <p:txBody>
          <a:bodyPr anchor="b" anchorCtr="0">
            <a:noAutofit/>
          </a:bodyPr>
          <a:lstStyle>
            <a:lvl1pPr marL="0" indent="0">
              <a:buFontTx/>
              <a:buNone/>
              <a:defRPr sz="1600" b="1">
                <a:solidFill>
                  <a:schemeClr val="tx1"/>
                </a:solidFill>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US"/>
              <a:t>Click to edit Master text style</a:t>
            </a:r>
          </a:p>
        </p:txBody>
      </p:sp>
      <p:sp>
        <p:nvSpPr>
          <p:cNvPr id="36" name="Text Placeholder 28">
            <a:extLst>
              <a:ext uri="{FF2B5EF4-FFF2-40B4-BE49-F238E27FC236}">
                <a16:creationId xmlns:a16="http://schemas.microsoft.com/office/drawing/2014/main" id="{0A7C273B-8559-43AA-B267-57F7868BD942}"/>
              </a:ext>
            </a:extLst>
          </p:cNvPr>
          <p:cNvSpPr>
            <a:spLocks noGrp="1"/>
          </p:cNvSpPr>
          <p:nvPr>
            <p:ph type="body" sz="quarter" idx="16"/>
          </p:nvPr>
        </p:nvSpPr>
        <p:spPr>
          <a:xfrm>
            <a:off x="4332510" y="2431336"/>
            <a:ext cx="3603674" cy="1785065"/>
          </a:xfrm>
          <a:noFill/>
        </p:spPr>
        <p:txBody>
          <a:bodyPr>
            <a:noAutofit/>
          </a:bodyPr>
          <a:lstStyle>
            <a:lvl1pPr marL="0" indent="0">
              <a:buNone/>
              <a:defRPr sz="1600"/>
            </a:lvl1pPr>
            <a:lvl2pPr marL="284162" indent="0">
              <a:buNone/>
              <a:defRPr sz="1600"/>
            </a:lvl2pPr>
            <a:lvl3pPr marL="573087" indent="0">
              <a:buNone/>
              <a:defRPr sz="1600"/>
            </a:lvl3pPr>
            <a:lvl4pPr marL="857250" indent="0">
              <a:buNone/>
              <a:defRPr sz="1600"/>
            </a:lvl4pPr>
            <a:lvl5pPr marL="1141412" indent="0">
              <a:buNone/>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8" name="Text Placeholder 24">
            <a:extLst>
              <a:ext uri="{FF2B5EF4-FFF2-40B4-BE49-F238E27FC236}">
                <a16:creationId xmlns:a16="http://schemas.microsoft.com/office/drawing/2014/main" id="{481FC4F9-BD67-4606-B238-D84C48638BCE}"/>
              </a:ext>
            </a:extLst>
          </p:cNvPr>
          <p:cNvSpPr>
            <a:spLocks noGrp="1"/>
          </p:cNvSpPr>
          <p:nvPr>
            <p:ph type="body" sz="quarter" idx="17"/>
          </p:nvPr>
        </p:nvSpPr>
        <p:spPr>
          <a:xfrm>
            <a:off x="448348" y="3898176"/>
            <a:ext cx="3609720" cy="674285"/>
          </a:xfrm>
          <a:noFill/>
        </p:spPr>
        <p:txBody>
          <a:bodyPr anchor="b" anchorCtr="0">
            <a:noAutofit/>
          </a:bodyPr>
          <a:lstStyle>
            <a:lvl1pPr marL="0" indent="0">
              <a:buFontTx/>
              <a:buNone/>
              <a:defRPr sz="1600" b="1">
                <a:solidFill>
                  <a:schemeClr val="tx1"/>
                </a:solidFill>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US"/>
              <a:t>Click to edit Master text style</a:t>
            </a:r>
          </a:p>
        </p:txBody>
      </p:sp>
      <p:sp>
        <p:nvSpPr>
          <p:cNvPr id="42" name="Text Placeholder 28">
            <a:extLst>
              <a:ext uri="{FF2B5EF4-FFF2-40B4-BE49-F238E27FC236}">
                <a16:creationId xmlns:a16="http://schemas.microsoft.com/office/drawing/2014/main" id="{A430ED60-A82A-4D5B-B0C7-1E84CC51CD1D}"/>
              </a:ext>
            </a:extLst>
          </p:cNvPr>
          <p:cNvSpPr>
            <a:spLocks noGrp="1"/>
          </p:cNvSpPr>
          <p:nvPr>
            <p:ph type="body" sz="quarter" idx="18"/>
          </p:nvPr>
        </p:nvSpPr>
        <p:spPr>
          <a:xfrm>
            <a:off x="439402" y="4632091"/>
            <a:ext cx="3616130" cy="1914533"/>
          </a:xfrm>
          <a:noFill/>
        </p:spPr>
        <p:txBody>
          <a:bodyPr>
            <a:noAutofit/>
          </a:bodyPr>
          <a:lstStyle>
            <a:lvl1pPr marL="0" indent="0">
              <a:buNone/>
              <a:defRPr sz="1600"/>
            </a:lvl1pPr>
            <a:lvl2pPr marL="284162" indent="0">
              <a:buNone/>
              <a:defRPr sz="1600"/>
            </a:lvl2pPr>
            <a:lvl3pPr marL="573087" indent="0">
              <a:buNone/>
              <a:defRPr sz="1600"/>
            </a:lvl3pPr>
            <a:lvl4pPr marL="857250" indent="0">
              <a:buNone/>
              <a:defRPr sz="1600"/>
            </a:lvl4pPr>
            <a:lvl5pPr marL="1141412" indent="0">
              <a:buNone/>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4" name="Text Placeholder 24">
            <a:extLst>
              <a:ext uri="{FF2B5EF4-FFF2-40B4-BE49-F238E27FC236}">
                <a16:creationId xmlns:a16="http://schemas.microsoft.com/office/drawing/2014/main" id="{E0360535-2DA1-4589-94EC-6694F31934B4}"/>
              </a:ext>
            </a:extLst>
          </p:cNvPr>
          <p:cNvSpPr>
            <a:spLocks noGrp="1"/>
          </p:cNvSpPr>
          <p:nvPr>
            <p:ph type="body" sz="quarter" idx="19"/>
          </p:nvPr>
        </p:nvSpPr>
        <p:spPr>
          <a:xfrm>
            <a:off x="4347215" y="3898176"/>
            <a:ext cx="3603674" cy="674285"/>
          </a:xfrm>
          <a:noFill/>
        </p:spPr>
        <p:txBody>
          <a:bodyPr anchor="b" anchorCtr="0">
            <a:noAutofit/>
          </a:bodyPr>
          <a:lstStyle>
            <a:lvl1pPr marL="0" indent="0">
              <a:buFontTx/>
              <a:buNone/>
              <a:defRPr sz="1600" b="1">
                <a:solidFill>
                  <a:schemeClr val="tx1"/>
                </a:solidFill>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US"/>
              <a:t>Click to edit Master text style</a:t>
            </a:r>
          </a:p>
        </p:txBody>
      </p:sp>
      <p:sp>
        <p:nvSpPr>
          <p:cNvPr id="48" name="Text Placeholder 28">
            <a:extLst>
              <a:ext uri="{FF2B5EF4-FFF2-40B4-BE49-F238E27FC236}">
                <a16:creationId xmlns:a16="http://schemas.microsoft.com/office/drawing/2014/main" id="{67123EA2-E29F-4277-8FA3-013111007D96}"/>
              </a:ext>
            </a:extLst>
          </p:cNvPr>
          <p:cNvSpPr>
            <a:spLocks noGrp="1"/>
          </p:cNvSpPr>
          <p:nvPr>
            <p:ph type="body" sz="quarter" idx="20"/>
          </p:nvPr>
        </p:nvSpPr>
        <p:spPr>
          <a:xfrm>
            <a:off x="4327147" y="4594255"/>
            <a:ext cx="3603674" cy="1914533"/>
          </a:xfrm>
          <a:noFill/>
        </p:spPr>
        <p:txBody>
          <a:bodyPr>
            <a:noAutofit/>
          </a:bodyPr>
          <a:lstStyle>
            <a:lvl1pPr marL="0" indent="0">
              <a:buNone/>
              <a:defRPr sz="1600"/>
            </a:lvl1pPr>
            <a:lvl2pPr marL="284162" indent="0">
              <a:buNone/>
              <a:defRPr sz="1600"/>
            </a:lvl2pPr>
            <a:lvl3pPr marL="573087" indent="0">
              <a:buNone/>
              <a:defRPr sz="1600"/>
            </a:lvl3pPr>
            <a:lvl4pPr marL="857250" indent="0">
              <a:buNone/>
              <a:defRPr sz="1600"/>
            </a:lvl4pPr>
            <a:lvl5pPr marL="1141412" indent="0">
              <a:buNone/>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4" name="Straight Connector 3">
            <a:extLst>
              <a:ext uri="{FF2B5EF4-FFF2-40B4-BE49-F238E27FC236}">
                <a16:creationId xmlns:a16="http://schemas.microsoft.com/office/drawing/2014/main" id="{CE2534B0-023C-4E5B-8633-725B2FD2832E}"/>
              </a:ext>
            </a:extLst>
          </p:cNvPr>
          <p:cNvCxnSpPr>
            <a:cxnSpLocks/>
          </p:cNvCxnSpPr>
          <p:nvPr userDrawn="1"/>
        </p:nvCxnSpPr>
        <p:spPr>
          <a:xfrm>
            <a:off x="546243" y="3953992"/>
            <a:ext cx="11094752" cy="0"/>
          </a:xfrm>
          <a:prstGeom prst="line">
            <a:avLst/>
          </a:prstGeom>
          <a:ln w="12700">
            <a:solidFill>
              <a:srgbClr val="4F4F4F"/>
            </a:solidFill>
          </a:ln>
        </p:spPr>
        <p:style>
          <a:lnRef idx="1">
            <a:schemeClr val="accent1"/>
          </a:lnRef>
          <a:fillRef idx="0">
            <a:schemeClr val="accent1"/>
          </a:fillRef>
          <a:effectRef idx="0">
            <a:schemeClr val="accent1"/>
          </a:effectRef>
          <a:fontRef idx="minor">
            <a:schemeClr val="tx1"/>
          </a:fontRef>
        </p:style>
      </p:cxnSp>
      <p:sp>
        <p:nvSpPr>
          <p:cNvPr id="17" name="Text Placeholder 24">
            <a:extLst>
              <a:ext uri="{FF2B5EF4-FFF2-40B4-BE49-F238E27FC236}">
                <a16:creationId xmlns:a16="http://schemas.microsoft.com/office/drawing/2014/main" id="{9DC36EAE-96C1-4712-8AFD-EC2994346926}"/>
              </a:ext>
            </a:extLst>
          </p:cNvPr>
          <p:cNvSpPr>
            <a:spLocks noGrp="1"/>
          </p:cNvSpPr>
          <p:nvPr>
            <p:ph type="body" sz="quarter" idx="21"/>
          </p:nvPr>
        </p:nvSpPr>
        <p:spPr>
          <a:xfrm>
            <a:off x="8028716" y="1685663"/>
            <a:ext cx="3603674" cy="674285"/>
          </a:xfrm>
          <a:noFill/>
        </p:spPr>
        <p:txBody>
          <a:bodyPr anchor="b" anchorCtr="0">
            <a:noAutofit/>
          </a:bodyPr>
          <a:lstStyle>
            <a:lvl1pPr marL="0" indent="0">
              <a:buFontTx/>
              <a:buNone/>
              <a:defRPr sz="1600" b="1">
                <a:solidFill>
                  <a:schemeClr val="tx1"/>
                </a:solidFill>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US"/>
              <a:t>Click to edit Master text style</a:t>
            </a:r>
          </a:p>
        </p:txBody>
      </p:sp>
      <p:sp>
        <p:nvSpPr>
          <p:cNvPr id="18" name="Text Placeholder 28">
            <a:extLst>
              <a:ext uri="{FF2B5EF4-FFF2-40B4-BE49-F238E27FC236}">
                <a16:creationId xmlns:a16="http://schemas.microsoft.com/office/drawing/2014/main" id="{E18812E5-E182-4AF8-8C90-D30E694BA0FD}"/>
              </a:ext>
            </a:extLst>
          </p:cNvPr>
          <p:cNvSpPr>
            <a:spLocks noGrp="1"/>
          </p:cNvSpPr>
          <p:nvPr>
            <p:ph type="body" sz="quarter" idx="22"/>
          </p:nvPr>
        </p:nvSpPr>
        <p:spPr>
          <a:xfrm>
            <a:off x="8014010" y="2431336"/>
            <a:ext cx="3603674" cy="1785065"/>
          </a:xfrm>
          <a:noFill/>
        </p:spPr>
        <p:txBody>
          <a:bodyPr>
            <a:noAutofit/>
          </a:bodyPr>
          <a:lstStyle>
            <a:lvl1pPr marL="0" indent="0">
              <a:buNone/>
              <a:defRPr sz="1600"/>
            </a:lvl1pPr>
            <a:lvl2pPr marL="284162" indent="0">
              <a:buNone/>
              <a:defRPr sz="1600"/>
            </a:lvl2pPr>
            <a:lvl3pPr marL="573087" indent="0">
              <a:buNone/>
              <a:defRPr sz="1600"/>
            </a:lvl3pPr>
            <a:lvl4pPr marL="857250" indent="0">
              <a:buNone/>
              <a:defRPr sz="1600"/>
            </a:lvl4pPr>
            <a:lvl5pPr marL="1141412" indent="0">
              <a:buNone/>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ext Placeholder 24">
            <a:extLst>
              <a:ext uri="{FF2B5EF4-FFF2-40B4-BE49-F238E27FC236}">
                <a16:creationId xmlns:a16="http://schemas.microsoft.com/office/drawing/2014/main" id="{DA9B2275-1004-4AC4-8694-96DA475D280B}"/>
              </a:ext>
            </a:extLst>
          </p:cNvPr>
          <p:cNvSpPr>
            <a:spLocks noGrp="1"/>
          </p:cNvSpPr>
          <p:nvPr>
            <p:ph type="body" sz="quarter" idx="23"/>
          </p:nvPr>
        </p:nvSpPr>
        <p:spPr>
          <a:xfrm>
            <a:off x="8028715" y="3898176"/>
            <a:ext cx="3603674" cy="674285"/>
          </a:xfrm>
          <a:noFill/>
        </p:spPr>
        <p:txBody>
          <a:bodyPr anchor="b" anchorCtr="0">
            <a:noAutofit/>
          </a:bodyPr>
          <a:lstStyle>
            <a:lvl1pPr marL="0" indent="0">
              <a:buFontTx/>
              <a:buNone/>
              <a:defRPr sz="1600" b="1">
                <a:solidFill>
                  <a:schemeClr val="tx1"/>
                </a:solidFill>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US"/>
              <a:t>Click to edit Master text style</a:t>
            </a:r>
          </a:p>
        </p:txBody>
      </p:sp>
      <p:sp>
        <p:nvSpPr>
          <p:cNvPr id="20" name="Text Placeholder 28">
            <a:extLst>
              <a:ext uri="{FF2B5EF4-FFF2-40B4-BE49-F238E27FC236}">
                <a16:creationId xmlns:a16="http://schemas.microsoft.com/office/drawing/2014/main" id="{7962FF8E-DD6C-4E6B-8DFE-CF745FFC4F33}"/>
              </a:ext>
            </a:extLst>
          </p:cNvPr>
          <p:cNvSpPr>
            <a:spLocks noGrp="1"/>
          </p:cNvSpPr>
          <p:nvPr>
            <p:ph type="body" sz="quarter" idx="24"/>
          </p:nvPr>
        </p:nvSpPr>
        <p:spPr>
          <a:xfrm>
            <a:off x="8008647" y="4594255"/>
            <a:ext cx="3603674" cy="1914533"/>
          </a:xfrm>
          <a:noFill/>
        </p:spPr>
        <p:txBody>
          <a:bodyPr>
            <a:noAutofit/>
          </a:bodyPr>
          <a:lstStyle>
            <a:lvl1pPr marL="0" indent="0">
              <a:buNone/>
              <a:defRPr sz="1600"/>
            </a:lvl1pPr>
            <a:lvl2pPr marL="284162" indent="0">
              <a:buNone/>
              <a:defRPr sz="1600"/>
            </a:lvl2pPr>
            <a:lvl3pPr marL="573087" indent="0">
              <a:buNone/>
              <a:defRPr sz="1600"/>
            </a:lvl3pPr>
            <a:lvl4pPr marL="857250" indent="0">
              <a:buNone/>
              <a:defRPr sz="1600"/>
            </a:lvl4pPr>
            <a:lvl5pPr marL="1141412" indent="0">
              <a:buNone/>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78917274"/>
      </p:ext>
    </p:extLst>
  </p:cSld>
  <p:clrMapOvr>
    <a:masterClrMapping/>
  </p:clrMapOvr>
  <mc:AlternateContent xmlns:mc="http://schemas.openxmlformats.org/markup-compatibility/2006" xmlns:p14="http://schemas.microsoft.com/office/powerpoint/2010/main">
    <mc:Choice Requires="p14">
      <p:transition spd="med" p14:dur="6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Quadrant chart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541867" y="1152525"/>
            <a:ext cx="5340351" cy="493776"/>
          </a:xfrm>
        </p:spPr>
        <p:txBody>
          <a:bodyPr/>
          <a:lstStyle>
            <a:lvl1pPr>
              <a:buNone/>
              <a:defRPr/>
            </a:lvl1pPr>
          </a:lstStyle>
          <a:p>
            <a:pPr lvl="0"/>
            <a:r>
              <a:rPr lang="en-US"/>
              <a:t>Click to edit Master text styles</a:t>
            </a:r>
          </a:p>
        </p:txBody>
      </p:sp>
      <p:sp>
        <p:nvSpPr>
          <p:cNvPr id="6" name="Text Placeholder 5"/>
          <p:cNvSpPr>
            <a:spLocks noGrp="1"/>
          </p:cNvSpPr>
          <p:nvPr>
            <p:ph type="body" sz="quarter" idx="10"/>
          </p:nvPr>
        </p:nvSpPr>
        <p:spPr>
          <a:xfrm>
            <a:off x="6315456" y="1399032"/>
            <a:ext cx="5340096" cy="2258568"/>
          </a:xfrm>
        </p:spPr>
        <p:txBody>
          <a:bodyPr/>
          <a:lstStyle>
            <a:lvl1pPr>
              <a:buNone/>
              <a:defRPr/>
            </a:lvl1pPr>
          </a:lstStyle>
          <a:p>
            <a:pPr lvl="0"/>
            <a:r>
              <a:rPr lang="en-US"/>
              <a:t>Click to edit Master text styles</a:t>
            </a:r>
          </a:p>
        </p:txBody>
      </p:sp>
      <p:sp>
        <p:nvSpPr>
          <p:cNvPr id="7" name="Text Placeholder 5"/>
          <p:cNvSpPr>
            <a:spLocks noGrp="1"/>
          </p:cNvSpPr>
          <p:nvPr>
            <p:ph type="body" sz="quarter" idx="11"/>
          </p:nvPr>
        </p:nvSpPr>
        <p:spPr>
          <a:xfrm>
            <a:off x="6315456" y="4041648"/>
            <a:ext cx="5340096" cy="2244852"/>
          </a:xfrm>
        </p:spPr>
        <p:txBody>
          <a:bodyPr/>
          <a:lstStyle>
            <a:lvl1pPr>
              <a:buNone/>
              <a:defRPr/>
            </a:lvl1pPr>
          </a:lstStyle>
          <a:p>
            <a:pPr lvl="0"/>
            <a:r>
              <a:rPr lang="en-US"/>
              <a:t>Click to edit Master text styles</a:t>
            </a:r>
          </a:p>
        </p:txBody>
      </p:sp>
    </p:spTree>
    <p:extLst>
      <p:ext uri="{BB962C8B-B14F-4D97-AF65-F5344CB8AC3E}">
        <p14:creationId xmlns:p14="http://schemas.microsoft.com/office/powerpoint/2010/main" val="184515727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2C7E84-985F-0F45-9CF2-5F4E5C68BA40}"/>
              </a:ext>
            </a:extLst>
          </p:cNvPr>
          <p:cNvSpPr>
            <a:spLocks noGrp="1"/>
          </p:cNvSpPr>
          <p:nvPr>
            <p:ph type="title"/>
          </p:nvPr>
        </p:nvSpPr>
        <p:spPr/>
        <p:txBody>
          <a:bodyPr>
            <a:noAutofit/>
          </a:bodyPr>
          <a:lstStyle/>
          <a:p>
            <a:r>
              <a:rPr lang="en-US"/>
              <a:t>Click to edit Master title style</a:t>
            </a:r>
          </a:p>
        </p:txBody>
      </p:sp>
      <p:sp>
        <p:nvSpPr>
          <p:cNvPr id="3" name="Content Placeholder 2">
            <a:extLst>
              <a:ext uri="{FF2B5EF4-FFF2-40B4-BE49-F238E27FC236}">
                <a16:creationId xmlns:a16="http://schemas.microsoft.com/office/drawing/2014/main" id="{4875D7F0-8A9E-9647-914E-47B6E16F9185}"/>
              </a:ext>
            </a:extLst>
          </p:cNvPr>
          <p:cNvSpPr>
            <a:spLocks noGrp="1"/>
          </p:cNvSpPr>
          <p:nvPr>
            <p:ph sz="half" idx="1"/>
          </p:nvPr>
        </p:nvSpPr>
        <p:spPr>
          <a:xfrm>
            <a:off x="448173" y="2185417"/>
            <a:ext cx="5487829" cy="3983609"/>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27FAA63-E270-EA42-8327-EB452D20EC90}"/>
              </a:ext>
            </a:extLst>
          </p:cNvPr>
          <p:cNvSpPr>
            <a:spLocks noGrp="1"/>
          </p:cNvSpPr>
          <p:nvPr>
            <p:ph sz="half" idx="2"/>
          </p:nvPr>
        </p:nvSpPr>
        <p:spPr>
          <a:xfrm>
            <a:off x="6153164" y="2185417"/>
            <a:ext cx="5487829" cy="3983609"/>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7">
            <a:extLst>
              <a:ext uri="{FF2B5EF4-FFF2-40B4-BE49-F238E27FC236}">
                <a16:creationId xmlns:a16="http://schemas.microsoft.com/office/drawing/2014/main" id="{4A376D47-7CDA-4B15-8494-3F2B3F920B9C}"/>
              </a:ext>
            </a:extLst>
          </p:cNvPr>
          <p:cNvSpPr>
            <a:spLocks noGrp="1"/>
          </p:cNvSpPr>
          <p:nvPr>
            <p:ph type="body" sz="quarter" idx="13"/>
          </p:nvPr>
        </p:nvSpPr>
        <p:spPr>
          <a:xfrm>
            <a:off x="448173" y="1655064"/>
            <a:ext cx="11195171" cy="365760"/>
          </a:xfrm>
        </p:spPr>
        <p:txBody>
          <a:bodyPr vert="horz" lIns="91440" tIns="45720" rIns="91440" bIns="45720" rtlCol="0">
            <a:noAutofit/>
          </a:bodyPr>
          <a:lstStyle>
            <a:lvl1pPr marL="0" indent="0">
              <a:buNone/>
              <a:defRPr lang="en-US" sz="2000" smtClean="0"/>
            </a:lvl1pPr>
            <a:lvl2pPr>
              <a:defRPr lang="en-US" smtClean="0"/>
            </a:lvl2pPr>
            <a:lvl3pPr>
              <a:defRPr lang="en-US" smtClean="0"/>
            </a:lvl3pPr>
            <a:lvl4pPr>
              <a:defRPr lang="en-US" smtClean="0"/>
            </a:lvl4pPr>
            <a:lvl5pPr>
              <a:defRPr lang="en-US"/>
            </a:lvl5pPr>
          </a:lstStyle>
          <a:p>
            <a:pPr marL="228600" lvl="0" indent="-228600"/>
            <a:r>
              <a:rPr lang="en-US"/>
              <a:t>Click to edit Master text styles</a:t>
            </a:r>
          </a:p>
        </p:txBody>
      </p:sp>
    </p:spTree>
    <p:extLst>
      <p:ext uri="{BB962C8B-B14F-4D97-AF65-F5344CB8AC3E}">
        <p14:creationId xmlns:p14="http://schemas.microsoft.com/office/powerpoint/2010/main" val="1484393555"/>
      </p:ext>
    </p:extLst>
  </p:cSld>
  <p:clrMapOvr>
    <a:masterClrMapping/>
  </p:clrMapOvr>
  <mc:AlternateContent xmlns:mc="http://schemas.openxmlformats.org/markup-compatibility/2006" xmlns:p14="http://schemas.microsoft.com/office/powerpoint/2010/main">
    <mc:Choice Requires="p14">
      <p:transition spd="med" p14:dur="6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wo Content w headings">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D66863CB-394D-5047-BE43-D868DE8CBD36}"/>
              </a:ext>
            </a:extLst>
          </p:cNvPr>
          <p:cNvSpPr>
            <a:spLocks noGrp="1"/>
          </p:cNvSpPr>
          <p:nvPr>
            <p:ph sz="half" idx="2"/>
          </p:nvPr>
        </p:nvSpPr>
        <p:spPr>
          <a:xfrm>
            <a:off x="448173" y="2433504"/>
            <a:ext cx="5487829" cy="3735521"/>
          </a:xfrm>
        </p:spPr>
        <p:txBody>
          <a:bodyPr>
            <a:noAutofit/>
          </a:bodyPr>
          <a:lstStyle>
            <a:lvl1pPr marL="227013" indent="-227013">
              <a:buFont typeface="Arial" panose="020B0604020202020204" pitchFamily="34" charset="0"/>
              <a:buChar char="•"/>
              <a:defRPr sz="1800" b="0"/>
            </a:lvl1pPr>
            <a:lvl2pPr marL="517525" indent="-234950">
              <a:buFont typeface="Century Gothic" panose="020B0502020202020204" pitchFamily="34" charset="0"/>
              <a:buChar char="–"/>
              <a:defRPr sz="1800"/>
            </a:lvl2pPr>
            <a:lvl3pPr marL="800100" indent="-228600">
              <a:buFont typeface="Century Gothic" panose="020B0502020202020204" pitchFamily="34" charset="0"/>
              <a:buChar char="–"/>
              <a:defRPr sz="1800"/>
            </a:lvl3pPr>
            <a:lvl4pPr marL="1084263" indent="-227013">
              <a:buFont typeface="Century Gothic" panose="020B0502020202020204" pitchFamily="34" charset="0"/>
              <a:buChar char="–"/>
              <a:defRPr sz="1800"/>
            </a:lvl4pPr>
            <a:lvl5pPr marL="1374775" indent="-234950">
              <a:buFont typeface="Century Gothic" panose="020B050202020202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a:extLst>
              <a:ext uri="{FF2B5EF4-FFF2-40B4-BE49-F238E27FC236}">
                <a16:creationId xmlns:a16="http://schemas.microsoft.com/office/drawing/2014/main" id="{7EBBE9CD-C878-0C4B-8D18-2EDD2C725DF2}"/>
              </a:ext>
            </a:extLst>
          </p:cNvPr>
          <p:cNvSpPr>
            <a:spLocks noGrp="1"/>
          </p:cNvSpPr>
          <p:nvPr>
            <p:ph sz="quarter" idx="4"/>
          </p:nvPr>
        </p:nvSpPr>
        <p:spPr>
          <a:xfrm>
            <a:off x="6152141" y="2433504"/>
            <a:ext cx="5487829" cy="3735521"/>
          </a:xfrm>
        </p:spPr>
        <p:txBody>
          <a:bodyPr>
            <a:noAutofit/>
          </a:bodyPr>
          <a:lstStyle>
            <a:lvl1pPr marL="227013" indent="-227013">
              <a:buFont typeface="Arial" panose="020B0604020202020204" pitchFamily="34" charset="0"/>
              <a:buChar char="•"/>
              <a:defRPr sz="1800" b="0"/>
            </a:lvl1pPr>
            <a:lvl2pPr marL="517525" indent="-234950">
              <a:buFont typeface="Century Gothic" panose="020B0502020202020204" pitchFamily="34" charset="0"/>
              <a:buChar char="–"/>
              <a:defRPr sz="1800"/>
            </a:lvl2pPr>
            <a:lvl3pPr marL="800100" indent="-228600">
              <a:buFont typeface="Century Gothic" panose="020B0502020202020204" pitchFamily="34" charset="0"/>
              <a:buChar char="–"/>
              <a:defRPr sz="1800"/>
            </a:lvl3pPr>
            <a:lvl4pPr marL="1084263" indent="-227013">
              <a:buFont typeface="Century Gothic" panose="020B0502020202020204" pitchFamily="34" charset="0"/>
              <a:buChar char="–"/>
              <a:defRPr sz="1800"/>
            </a:lvl4pPr>
            <a:lvl5pPr marL="1374775" indent="-234950">
              <a:buFont typeface="Century Gothic" panose="020B050202020202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5A9A5157-2B8D-1343-9CC8-A09A3E238EFE}"/>
              </a:ext>
            </a:extLst>
          </p:cNvPr>
          <p:cNvSpPr>
            <a:spLocks noGrp="1"/>
          </p:cNvSpPr>
          <p:nvPr>
            <p:ph type="title"/>
          </p:nvPr>
        </p:nvSpPr>
        <p:spPr>
          <a:xfrm>
            <a:off x="448173" y="310897"/>
            <a:ext cx="11195171" cy="1194927"/>
          </a:xfrm>
        </p:spPr>
        <p:txBody>
          <a:bodyPr>
            <a:noAutofit/>
          </a:bodyPr>
          <a:lstStyle/>
          <a:p>
            <a:r>
              <a:rPr lang="en-US"/>
              <a:t>Click to edit Master title style</a:t>
            </a:r>
          </a:p>
        </p:txBody>
      </p:sp>
      <p:sp>
        <p:nvSpPr>
          <p:cNvPr id="3" name="Text Placeholder 2">
            <a:extLst>
              <a:ext uri="{FF2B5EF4-FFF2-40B4-BE49-F238E27FC236}">
                <a16:creationId xmlns:a16="http://schemas.microsoft.com/office/drawing/2014/main" id="{3B73A1C3-B54F-AD4D-A16E-14B2BD495820}"/>
              </a:ext>
            </a:extLst>
          </p:cNvPr>
          <p:cNvSpPr>
            <a:spLocks noGrp="1"/>
          </p:cNvSpPr>
          <p:nvPr>
            <p:ph type="body" idx="1"/>
          </p:nvPr>
        </p:nvSpPr>
        <p:spPr>
          <a:xfrm>
            <a:off x="450836" y="1540789"/>
            <a:ext cx="5487829" cy="823912"/>
          </a:xfrm>
        </p:spPr>
        <p:txBody>
          <a:bodyPr anchor="b" anchorCtr="0">
            <a:no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a:extLst>
              <a:ext uri="{FF2B5EF4-FFF2-40B4-BE49-F238E27FC236}">
                <a16:creationId xmlns:a16="http://schemas.microsoft.com/office/drawing/2014/main" id="{05BE5447-4228-5747-B709-A80C08285350}"/>
              </a:ext>
            </a:extLst>
          </p:cNvPr>
          <p:cNvSpPr>
            <a:spLocks noGrp="1"/>
          </p:cNvSpPr>
          <p:nvPr>
            <p:ph type="body" sz="quarter" idx="3"/>
          </p:nvPr>
        </p:nvSpPr>
        <p:spPr>
          <a:xfrm>
            <a:off x="6152141" y="1540789"/>
            <a:ext cx="5487829" cy="823912"/>
          </a:xfrm>
        </p:spPr>
        <p:txBody>
          <a:bodyPr anchor="b" anchorCtr="0">
            <a:no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2680218047"/>
      </p:ext>
    </p:extLst>
  </p:cSld>
  <p:clrMapOvr>
    <a:masterClrMapping/>
  </p:clrMapOvr>
  <mc:AlternateContent xmlns:mc="http://schemas.openxmlformats.org/markup-compatibility/2006" xmlns:p14="http://schemas.microsoft.com/office/powerpoint/2010/main">
    <mc:Choice Requires="p14">
      <p:transition spd="med" p14:dur="6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hree Content w heading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9A5157-2B8D-1343-9CC8-A09A3E238EFE}"/>
              </a:ext>
            </a:extLst>
          </p:cNvPr>
          <p:cNvSpPr>
            <a:spLocks noGrp="1"/>
          </p:cNvSpPr>
          <p:nvPr>
            <p:ph type="title"/>
          </p:nvPr>
        </p:nvSpPr>
        <p:spPr>
          <a:xfrm>
            <a:off x="448173" y="310897"/>
            <a:ext cx="11195171" cy="1194927"/>
          </a:xfrm>
        </p:spPr>
        <p:txBody>
          <a:bodyPr>
            <a:noAutofit/>
          </a:bodyPr>
          <a:lstStyle/>
          <a:p>
            <a:r>
              <a:rPr lang="en-US"/>
              <a:t>Click to edit Master title style</a:t>
            </a:r>
          </a:p>
        </p:txBody>
      </p:sp>
      <p:sp>
        <p:nvSpPr>
          <p:cNvPr id="3" name="Text Placeholder 2">
            <a:extLst>
              <a:ext uri="{FF2B5EF4-FFF2-40B4-BE49-F238E27FC236}">
                <a16:creationId xmlns:a16="http://schemas.microsoft.com/office/drawing/2014/main" id="{3B73A1C3-B54F-AD4D-A16E-14B2BD495820}"/>
              </a:ext>
            </a:extLst>
          </p:cNvPr>
          <p:cNvSpPr>
            <a:spLocks noGrp="1"/>
          </p:cNvSpPr>
          <p:nvPr>
            <p:ph type="body" idx="1"/>
          </p:nvPr>
        </p:nvSpPr>
        <p:spPr>
          <a:xfrm>
            <a:off x="450836" y="1540789"/>
            <a:ext cx="3470798" cy="823912"/>
          </a:xfrm>
        </p:spPr>
        <p:txBody>
          <a:bodyPr anchor="b" anchorCtr="0">
            <a:no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66863CB-394D-5047-BE43-D868DE8CBD36}"/>
              </a:ext>
            </a:extLst>
          </p:cNvPr>
          <p:cNvSpPr>
            <a:spLocks noGrp="1"/>
          </p:cNvSpPr>
          <p:nvPr>
            <p:ph sz="half" idx="2"/>
          </p:nvPr>
        </p:nvSpPr>
        <p:spPr>
          <a:xfrm>
            <a:off x="448173" y="2433504"/>
            <a:ext cx="3470798" cy="3735521"/>
          </a:xfrm>
        </p:spPr>
        <p:txBody>
          <a:bodyPr>
            <a:noAutofit/>
          </a:bodyPr>
          <a:lstStyle>
            <a:lvl1pPr marL="227013" indent="-227013">
              <a:buFont typeface="Arial" panose="020B0604020202020204" pitchFamily="34" charset="0"/>
              <a:buChar char="•"/>
              <a:defRPr sz="1600" b="0"/>
            </a:lvl1pPr>
            <a:lvl2pPr marL="517525" indent="-234950">
              <a:buFont typeface="Century Gothic" panose="020B0502020202020204" pitchFamily="34" charset="0"/>
              <a:buChar char="–"/>
              <a:defRPr sz="1600"/>
            </a:lvl2pPr>
            <a:lvl3pPr marL="800100" indent="-228600">
              <a:buFont typeface="Century Gothic" panose="020B0502020202020204" pitchFamily="34" charset="0"/>
              <a:buChar char="–"/>
              <a:defRPr sz="1600"/>
            </a:lvl3pPr>
            <a:lvl4pPr marL="1084263" indent="-227013">
              <a:buFont typeface="Century Gothic" panose="020B0502020202020204" pitchFamily="34" charset="0"/>
              <a:buChar char="–"/>
              <a:defRPr sz="1600"/>
            </a:lvl4pPr>
            <a:lvl5pPr marL="1374775" indent="-234950">
              <a:buFont typeface="Century Gothic" panose="020B0502020202020204" pitchFamily="34" charset="0"/>
              <a:buChar cha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5BE5447-4228-5747-B709-A80C08285350}"/>
              </a:ext>
            </a:extLst>
          </p:cNvPr>
          <p:cNvSpPr>
            <a:spLocks noGrp="1"/>
          </p:cNvSpPr>
          <p:nvPr>
            <p:ph type="body" sz="quarter" idx="3"/>
          </p:nvPr>
        </p:nvSpPr>
        <p:spPr>
          <a:xfrm>
            <a:off x="3958772" y="1540789"/>
            <a:ext cx="3470798" cy="823912"/>
          </a:xfrm>
        </p:spPr>
        <p:txBody>
          <a:bodyPr anchor="b" anchorCtr="0">
            <a:no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EBBE9CD-C878-0C4B-8D18-2EDD2C725DF2}"/>
              </a:ext>
            </a:extLst>
          </p:cNvPr>
          <p:cNvSpPr>
            <a:spLocks noGrp="1"/>
          </p:cNvSpPr>
          <p:nvPr>
            <p:ph sz="quarter" idx="4"/>
          </p:nvPr>
        </p:nvSpPr>
        <p:spPr>
          <a:xfrm>
            <a:off x="3958772" y="2433504"/>
            <a:ext cx="3470798" cy="3735521"/>
          </a:xfrm>
        </p:spPr>
        <p:txBody>
          <a:bodyPr>
            <a:noAutofit/>
          </a:bodyPr>
          <a:lstStyle>
            <a:lvl1pPr marL="227013" indent="-227013">
              <a:buFont typeface="Arial" panose="020B0604020202020204" pitchFamily="34" charset="0"/>
              <a:buChar char="•"/>
              <a:defRPr sz="1600" b="0"/>
            </a:lvl1pPr>
            <a:lvl2pPr marL="517525" indent="-234950">
              <a:buFont typeface="Century Gothic" panose="020B0502020202020204" pitchFamily="34" charset="0"/>
              <a:buChar char="–"/>
              <a:defRPr sz="1600"/>
            </a:lvl2pPr>
            <a:lvl3pPr marL="800100" indent="-228600">
              <a:buFont typeface="Century Gothic" panose="020B0502020202020204" pitchFamily="34" charset="0"/>
              <a:buChar char="–"/>
              <a:defRPr sz="1600"/>
            </a:lvl3pPr>
            <a:lvl4pPr marL="1084263" indent="-227013">
              <a:buFont typeface="Century Gothic" panose="020B0502020202020204" pitchFamily="34" charset="0"/>
              <a:buChar char="–"/>
              <a:defRPr sz="1600"/>
            </a:lvl4pPr>
            <a:lvl5pPr marL="1374775" indent="-234950">
              <a:buFont typeface="Century Gothic" panose="020B0502020202020204" pitchFamily="34" charset="0"/>
              <a:buChar cha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4">
            <a:extLst>
              <a:ext uri="{FF2B5EF4-FFF2-40B4-BE49-F238E27FC236}">
                <a16:creationId xmlns:a16="http://schemas.microsoft.com/office/drawing/2014/main" id="{D51AA3FF-063F-467D-BA26-EEDDBF3E0390}"/>
              </a:ext>
            </a:extLst>
          </p:cNvPr>
          <p:cNvSpPr>
            <a:spLocks noGrp="1"/>
          </p:cNvSpPr>
          <p:nvPr>
            <p:ph type="body" sz="quarter" idx="10"/>
          </p:nvPr>
        </p:nvSpPr>
        <p:spPr>
          <a:xfrm>
            <a:off x="7472721" y="1540789"/>
            <a:ext cx="3470798" cy="823912"/>
          </a:xfrm>
        </p:spPr>
        <p:txBody>
          <a:bodyPr anchor="b" anchorCtr="0">
            <a:no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Content Placeholder 5">
            <a:extLst>
              <a:ext uri="{FF2B5EF4-FFF2-40B4-BE49-F238E27FC236}">
                <a16:creationId xmlns:a16="http://schemas.microsoft.com/office/drawing/2014/main" id="{7715844C-8A14-445F-8DCB-B15A2EE7CB3C}"/>
              </a:ext>
            </a:extLst>
          </p:cNvPr>
          <p:cNvSpPr>
            <a:spLocks noGrp="1"/>
          </p:cNvSpPr>
          <p:nvPr>
            <p:ph sz="quarter" idx="11"/>
          </p:nvPr>
        </p:nvSpPr>
        <p:spPr>
          <a:xfrm>
            <a:off x="7472721" y="2433504"/>
            <a:ext cx="3470798" cy="3735521"/>
          </a:xfrm>
        </p:spPr>
        <p:txBody>
          <a:bodyPr>
            <a:noAutofit/>
          </a:bodyPr>
          <a:lstStyle>
            <a:lvl1pPr marL="227013" indent="-227013">
              <a:buFont typeface="Arial" panose="020B0604020202020204" pitchFamily="34" charset="0"/>
              <a:buChar char="•"/>
              <a:defRPr sz="1600" b="0"/>
            </a:lvl1pPr>
            <a:lvl2pPr marL="517525" indent="-234950">
              <a:buFont typeface="Century Gothic" panose="020B0502020202020204" pitchFamily="34" charset="0"/>
              <a:buChar char="–"/>
              <a:defRPr sz="1600"/>
            </a:lvl2pPr>
            <a:lvl3pPr marL="800100" indent="-228600">
              <a:buFont typeface="Century Gothic" panose="020B0502020202020204" pitchFamily="34" charset="0"/>
              <a:buChar char="–"/>
              <a:defRPr sz="1600"/>
            </a:lvl3pPr>
            <a:lvl4pPr marL="1084263" indent="-227013">
              <a:buFont typeface="Century Gothic" panose="020B0502020202020204" pitchFamily="34" charset="0"/>
              <a:buChar char="–"/>
              <a:defRPr sz="1600"/>
            </a:lvl4pPr>
            <a:lvl5pPr marL="1374775" indent="-234950">
              <a:buFont typeface="Century Gothic" panose="020B0502020202020204" pitchFamily="34" charset="0"/>
              <a:buChar cha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78566808"/>
      </p:ext>
    </p:extLst>
  </p:cSld>
  <p:clrMapOvr>
    <a:masterClrMapping/>
  </p:clrMapOvr>
  <mc:AlternateContent xmlns:mc="http://schemas.openxmlformats.org/markup-compatibility/2006" xmlns:p14="http://schemas.microsoft.com/office/powerpoint/2010/main">
    <mc:Choice Requires="p14">
      <p:transition spd="med" p14:dur="6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AF9503-5610-C243-8816-778741646BB6}"/>
              </a:ext>
            </a:extLst>
          </p:cNvPr>
          <p:cNvSpPr>
            <a:spLocks noGrp="1"/>
          </p:cNvSpPr>
          <p:nvPr>
            <p:ph type="title"/>
          </p:nvPr>
        </p:nvSpPr>
        <p:spPr/>
        <p:txBody>
          <a:bodyPr>
            <a:noAutofit/>
          </a:bodyPr>
          <a:lstStyle/>
          <a:p>
            <a:r>
              <a:rPr lang="en-US"/>
              <a:t>Click to edit Master title style</a:t>
            </a:r>
          </a:p>
        </p:txBody>
      </p:sp>
    </p:spTree>
    <p:extLst>
      <p:ext uri="{BB962C8B-B14F-4D97-AF65-F5344CB8AC3E}">
        <p14:creationId xmlns:p14="http://schemas.microsoft.com/office/powerpoint/2010/main" val="2759246095"/>
      </p:ext>
    </p:extLst>
  </p:cSld>
  <p:clrMapOvr>
    <a:masterClrMapping/>
  </p:clrMapOvr>
  <mc:AlternateContent xmlns:mc="http://schemas.openxmlformats.org/markup-compatibility/2006" xmlns:p14="http://schemas.microsoft.com/office/powerpoint/2010/main">
    <mc:Choice Requires="p14">
      <p:transition spd="med" p14:dur="6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itle Only with Sub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2B5E1B-6C34-E548-8A2A-4AD3FA689AF1}"/>
              </a:ext>
            </a:extLst>
          </p:cNvPr>
          <p:cNvSpPr>
            <a:spLocks noGrp="1"/>
          </p:cNvSpPr>
          <p:nvPr>
            <p:ph type="title"/>
          </p:nvPr>
        </p:nvSpPr>
        <p:spPr/>
        <p:txBody>
          <a:bodyPr>
            <a:noAutofit/>
          </a:bodyPr>
          <a:lstStyle/>
          <a:p>
            <a:r>
              <a:rPr lang="en-US"/>
              <a:t>Click to edit Master title style</a:t>
            </a:r>
          </a:p>
        </p:txBody>
      </p:sp>
      <p:sp>
        <p:nvSpPr>
          <p:cNvPr id="8" name="Text Placeholder 7">
            <a:extLst>
              <a:ext uri="{FF2B5EF4-FFF2-40B4-BE49-F238E27FC236}">
                <a16:creationId xmlns:a16="http://schemas.microsoft.com/office/drawing/2014/main" id="{F66B335E-8E1C-B946-807F-18A2F641A8B9}"/>
              </a:ext>
            </a:extLst>
          </p:cNvPr>
          <p:cNvSpPr>
            <a:spLocks noGrp="1"/>
          </p:cNvSpPr>
          <p:nvPr>
            <p:ph type="body" sz="quarter" idx="12"/>
          </p:nvPr>
        </p:nvSpPr>
        <p:spPr>
          <a:xfrm>
            <a:off x="448173" y="1655064"/>
            <a:ext cx="11195171" cy="361154"/>
          </a:xfrm>
        </p:spPr>
        <p:txBody>
          <a:bodyPr>
            <a:noAutofit/>
          </a:bodyPr>
          <a:lstStyle>
            <a:lvl1pPr marL="0" indent="0">
              <a:buFontTx/>
              <a:buNone/>
              <a:defRPr sz="2000"/>
            </a:lvl1pPr>
          </a:lstStyle>
          <a:p>
            <a:pPr lvl="0"/>
            <a:r>
              <a:rPr lang="en-US"/>
              <a:t>Click to edit Master text styles</a:t>
            </a:r>
          </a:p>
        </p:txBody>
      </p:sp>
    </p:spTree>
    <p:extLst>
      <p:ext uri="{BB962C8B-B14F-4D97-AF65-F5344CB8AC3E}">
        <p14:creationId xmlns:p14="http://schemas.microsoft.com/office/powerpoint/2010/main" val="874005867"/>
      </p:ext>
    </p:extLst>
  </p:cSld>
  <p:clrMapOvr>
    <a:masterClrMapping/>
  </p:clrMapOvr>
  <mc:AlternateContent xmlns:mc="http://schemas.openxmlformats.org/markup-compatibility/2006" xmlns:p14="http://schemas.microsoft.com/office/powerpoint/2010/main">
    <mc:Choice Requires="p14">
      <p:transition spd="med" p14:dur="6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For Tabl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AF9503-5610-C243-8816-778741646BB6}"/>
              </a:ext>
            </a:extLst>
          </p:cNvPr>
          <p:cNvSpPr>
            <a:spLocks noGrp="1"/>
          </p:cNvSpPr>
          <p:nvPr>
            <p:ph type="title"/>
          </p:nvPr>
        </p:nvSpPr>
        <p:spPr/>
        <p:txBody>
          <a:bodyPr>
            <a:noAutofit/>
          </a:bodyPr>
          <a:lstStyle/>
          <a:p>
            <a:r>
              <a:rPr lang="en-US"/>
              <a:t>Click to edit Master title style</a:t>
            </a:r>
          </a:p>
        </p:txBody>
      </p:sp>
      <p:sp>
        <p:nvSpPr>
          <p:cNvPr id="6" name="Text Placeholder 4">
            <a:extLst>
              <a:ext uri="{FF2B5EF4-FFF2-40B4-BE49-F238E27FC236}">
                <a16:creationId xmlns:a16="http://schemas.microsoft.com/office/drawing/2014/main" id="{5CAEEEB2-1B7F-0A4E-AB3A-2053F0FAC4A1}"/>
              </a:ext>
            </a:extLst>
          </p:cNvPr>
          <p:cNvSpPr>
            <a:spLocks noGrp="1"/>
          </p:cNvSpPr>
          <p:nvPr>
            <p:ph type="body" sz="quarter" idx="13"/>
          </p:nvPr>
        </p:nvSpPr>
        <p:spPr>
          <a:xfrm>
            <a:off x="1949958" y="6398202"/>
            <a:ext cx="5914978" cy="214738"/>
          </a:xfrm>
        </p:spPr>
        <p:txBody>
          <a:bodyPr anchor="b" anchorCtr="0">
            <a:noAutofit/>
          </a:bodyPr>
          <a:lstStyle>
            <a:lvl1pPr marL="0" indent="0">
              <a:lnSpc>
                <a:spcPct val="100000"/>
              </a:lnSpc>
              <a:spcBef>
                <a:spcPts val="300"/>
              </a:spcBef>
              <a:spcAft>
                <a:spcPts val="0"/>
              </a:spcAft>
              <a:buFontTx/>
              <a:buNone/>
              <a:defRPr sz="600"/>
            </a:lvl1pPr>
            <a:lvl2pPr marL="457200" indent="0">
              <a:lnSpc>
                <a:spcPct val="100000"/>
              </a:lnSpc>
              <a:buFontTx/>
              <a:buNone/>
              <a:defRPr sz="600"/>
            </a:lvl2pPr>
            <a:lvl3pPr marL="914400" indent="0">
              <a:lnSpc>
                <a:spcPct val="100000"/>
              </a:lnSpc>
              <a:buFontTx/>
              <a:buNone/>
              <a:defRPr sz="600"/>
            </a:lvl3pPr>
            <a:lvl4pPr marL="1371600" indent="0">
              <a:lnSpc>
                <a:spcPct val="100000"/>
              </a:lnSpc>
              <a:buFontTx/>
              <a:buNone/>
              <a:defRPr sz="600"/>
            </a:lvl4pPr>
            <a:lvl5pPr marL="1828800" indent="0">
              <a:lnSpc>
                <a:spcPct val="100000"/>
              </a:lnSpc>
              <a:buFontTx/>
              <a:buNone/>
              <a:defRPr sz="600"/>
            </a:lvl5pPr>
          </a:lstStyle>
          <a:p>
            <a:pPr lvl="0"/>
            <a:r>
              <a:rPr lang="en-US"/>
              <a:t>Click to edit Master text styles</a:t>
            </a:r>
          </a:p>
        </p:txBody>
      </p:sp>
      <p:sp>
        <p:nvSpPr>
          <p:cNvPr id="7" name="Table Placeholder 6">
            <a:extLst>
              <a:ext uri="{FF2B5EF4-FFF2-40B4-BE49-F238E27FC236}">
                <a16:creationId xmlns:a16="http://schemas.microsoft.com/office/drawing/2014/main" id="{65B68517-CD6D-5044-904D-D4FB4B5A2843}"/>
              </a:ext>
            </a:extLst>
          </p:cNvPr>
          <p:cNvSpPr>
            <a:spLocks noGrp="1"/>
          </p:cNvSpPr>
          <p:nvPr>
            <p:ph type="tbl" sz="quarter" idx="14"/>
          </p:nvPr>
        </p:nvSpPr>
        <p:spPr>
          <a:xfrm>
            <a:off x="546243" y="2265363"/>
            <a:ext cx="11094750" cy="3903663"/>
          </a:xfrm>
        </p:spPr>
        <p:txBody>
          <a:bodyPr>
            <a:noAutofit/>
          </a:bodyPr>
          <a:lstStyle/>
          <a:p>
            <a:endParaRPr lang="en-US" dirty="0"/>
          </a:p>
        </p:txBody>
      </p:sp>
      <p:sp>
        <p:nvSpPr>
          <p:cNvPr id="8" name="Text Placeholder 7">
            <a:extLst>
              <a:ext uri="{FF2B5EF4-FFF2-40B4-BE49-F238E27FC236}">
                <a16:creationId xmlns:a16="http://schemas.microsoft.com/office/drawing/2014/main" id="{321F47EB-2BCE-492A-8305-C0AE78A526EC}"/>
              </a:ext>
            </a:extLst>
          </p:cNvPr>
          <p:cNvSpPr>
            <a:spLocks noGrp="1"/>
          </p:cNvSpPr>
          <p:nvPr>
            <p:ph type="body" sz="quarter" idx="15"/>
          </p:nvPr>
        </p:nvSpPr>
        <p:spPr>
          <a:xfrm>
            <a:off x="448173" y="1655064"/>
            <a:ext cx="11195171" cy="365760"/>
          </a:xfrm>
        </p:spPr>
        <p:txBody>
          <a:bodyPr vert="horz" lIns="91440" tIns="45720" rIns="91440" bIns="45720" rtlCol="0">
            <a:noAutofit/>
          </a:bodyPr>
          <a:lstStyle>
            <a:lvl1pPr>
              <a:buNone/>
              <a:defRPr lang="en-US" sz="2000" smtClean="0"/>
            </a:lvl1pPr>
            <a:lvl2pPr>
              <a:defRPr lang="en-US" smtClean="0"/>
            </a:lvl2pPr>
            <a:lvl3pPr>
              <a:defRPr lang="en-US" smtClean="0"/>
            </a:lvl3pPr>
            <a:lvl4pPr>
              <a:defRPr lang="en-US" smtClean="0"/>
            </a:lvl4pPr>
            <a:lvl5pPr>
              <a:defRPr lang="en-US"/>
            </a:lvl5pPr>
          </a:lstStyle>
          <a:p>
            <a:pPr marL="228600" lvl="0" indent="-228600"/>
            <a:r>
              <a:rPr lang="en-US"/>
              <a:t>Click to edit Master text styles</a:t>
            </a:r>
          </a:p>
        </p:txBody>
      </p:sp>
    </p:spTree>
    <p:extLst>
      <p:ext uri="{BB962C8B-B14F-4D97-AF65-F5344CB8AC3E}">
        <p14:creationId xmlns:p14="http://schemas.microsoft.com/office/powerpoint/2010/main" val="3427885064"/>
      </p:ext>
    </p:extLst>
  </p:cSld>
  <p:clrMapOvr>
    <a:masterClrMapping/>
  </p:clrMapOvr>
  <mc:AlternateContent xmlns:mc="http://schemas.openxmlformats.org/markup-compatibility/2006" xmlns:p14="http://schemas.microsoft.com/office/powerpoint/2010/main">
    <mc:Choice Requires="p14">
      <p:transition spd="med" p14:dur="6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For Chart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AF9503-5610-C243-8816-778741646BB6}"/>
              </a:ext>
            </a:extLst>
          </p:cNvPr>
          <p:cNvSpPr>
            <a:spLocks noGrp="1"/>
          </p:cNvSpPr>
          <p:nvPr>
            <p:ph type="title"/>
          </p:nvPr>
        </p:nvSpPr>
        <p:spPr/>
        <p:txBody>
          <a:bodyPr>
            <a:noAutofit/>
          </a:bodyPr>
          <a:lstStyle/>
          <a:p>
            <a:r>
              <a:rPr lang="en-US"/>
              <a:t>Click to edit Master title style</a:t>
            </a:r>
          </a:p>
        </p:txBody>
      </p:sp>
      <p:sp>
        <p:nvSpPr>
          <p:cNvPr id="6" name="Text Placeholder 4">
            <a:extLst>
              <a:ext uri="{FF2B5EF4-FFF2-40B4-BE49-F238E27FC236}">
                <a16:creationId xmlns:a16="http://schemas.microsoft.com/office/drawing/2014/main" id="{5CAEEEB2-1B7F-0A4E-AB3A-2053F0FAC4A1}"/>
              </a:ext>
            </a:extLst>
          </p:cNvPr>
          <p:cNvSpPr>
            <a:spLocks noGrp="1"/>
          </p:cNvSpPr>
          <p:nvPr>
            <p:ph type="body" sz="quarter" idx="13"/>
          </p:nvPr>
        </p:nvSpPr>
        <p:spPr>
          <a:xfrm>
            <a:off x="1949958" y="6398202"/>
            <a:ext cx="5914978" cy="214738"/>
          </a:xfrm>
        </p:spPr>
        <p:txBody>
          <a:bodyPr anchor="b" anchorCtr="0">
            <a:noAutofit/>
          </a:bodyPr>
          <a:lstStyle>
            <a:lvl1pPr marL="0" indent="0">
              <a:lnSpc>
                <a:spcPct val="100000"/>
              </a:lnSpc>
              <a:spcBef>
                <a:spcPts val="300"/>
              </a:spcBef>
              <a:spcAft>
                <a:spcPts val="0"/>
              </a:spcAft>
              <a:buFontTx/>
              <a:buNone/>
              <a:defRPr sz="600"/>
            </a:lvl1pPr>
            <a:lvl2pPr marL="457200" indent="0">
              <a:lnSpc>
                <a:spcPct val="100000"/>
              </a:lnSpc>
              <a:buFontTx/>
              <a:buNone/>
              <a:defRPr sz="600"/>
            </a:lvl2pPr>
            <a:lvl3pPr marL="914400" indent="0">
              <a:lnSpc>
                <a:spcPct val="100000"/>
              </a:lnSpc>
              <a:buFontTx/>
              <a:buNone/>
              <a:defRPr sz="600"/>
            </a:lvl3pPr>
            <a:lvl4pPr marL="1371600" indent="0">
              <a:lnSpc>
                <a:spcPct val="100000"/>
              </a:lnSpc>
              <a:buFontTx/>
              <a:buNone/>
              <a:defRPr sz="600"/>
            </a:lvl4pPr>
            <a:lvl5pPr marL="1828800" indent="0">
              <a:lnSpc>
                <a:spcPct val="100000"/>
              </a:lnSpc>
              <a:buFontTx/>
              <a:buNone/>
              <a:defRPr sz="600"/>
            </a:lvl5pPr>
          </a:lstStyle>
          <a:p>
            <a:pPr lvl="0"/>
            <a:r>
              <a:rPr lang="en-US"/>
              <a:t>Click to edit Master text styles</a:t>
            </a:r>
          </a:p>
        </p:txBody>
      </p:sp>
    </p:spTree>
    <p:extLst>
      <p:ext uri="{BB962C8B-B14F-4D97-AF65-F5344CB8AC3E}">
        <p14:creationId xmlns:p14="http://schemas.microsoft.com/office/powerpoint/2010/main" val="962179730"/>
      </p:ext>
    </p:extLst>
  </p:cSld>
  <p:clrMapOvr>
    <a:masterClrMapping/>
  </p:clrMapOvr>
  <mc:AlternateContent xmlns:mc="http://schemas.openxmlformats.org/markup-compatibility/2006" xmlns:p14="http://schemas.microsoft.com/office/powerpoint/2010/main">
    <mc:Choice Requires="p14">
      <p:transition spd="med" p14:dur="6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 Blank slide for charts, screenshots">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A31BBF9B-FBA4-0942-8E97-1875BB6569C5}"/>
              </a:ext>
            </a:extLst>
          </p:cNvPr>
          <p:cNvSpPr>
            <a:spLocks noGrp="1"/>
          </p:cNvSpPr>
          <p:nvPr>
            <p:ph type="body" sz="quarter" idx="13"/>
          </p:nvPr>
        </p:nvSpPr>
        <p:spPr>
          <a:xfrm>
            <a:off x="1948180" y="6400800"/>
            <a:ext cx="5914978" cy="214738"/>
          </a:xfrm>
        </p:spPr>
        <p:txBody>
          <a:bodyPr anchor="b" anchorCtr="0">
            <a:noAutofit/>
          </a:bodyPr>
          <a:lstStyle>
            <a:lvl1pPr marL="0" indent="0">
              <a:lnSpc>
                <a:spcPct val="100000"/>
              </a:lnSpc>
              <a:spcBef>
                <a:spcPts val="300"/>
              </a:spcBef>
              <a:spcAft>
                <a:spcPts val="0"/>
              </a:spcAft>
              <a:buFontTx/>
              <a:buNone/>
              <a:defRPr sz="600"/>
            </a:lvl1pPr>
            <a:lvl2pPr marL="457200" indent="0">
              <a:lnSpc>
                <a:spcPct val="100000"/>
              </a:lnSpc>
              <a:buFontTx/>
              <a:buNone/>
              <a:defRPr sz="600"/>
            </a:lvl2pPr>
            <a:lvl3pPr marL="914400" indent="0">
              <a:lnSpc>
                <a:spcPct val="100000"/>
              </a:lnSpc>
              <a:buFontTx/>
              <a:buNone/>
              <a:defRPr sz="600"/>
            </a:lvl3pPr>
            <a:lvl4pPr marL="1371600" indent="0">
              <a:lnSpc>
                <a:spcPct val="100000"/>
              </a:lnSpc>
              <a:buFontTx/>
              <a:buNone/>
              <a:defRPr sz="600"/>
            </a:lvl4pPr>
            <a:lvl5pPr marL="1828800" indent="0">
              <a:lnSpc>
                <a:spcPct val="100000"/>
              </a:lnSpc>
              <a:buFontTx/>
              <a:buNone/>
              <a:defRPr sz="600"/>
            </a:lvl5pPr>
          </a:lstStyle>
          <a:p>
            <a:pPr lvl="0"/>
            <a:r>
              <a:rPr lang="en-US"/>
              <a:t>Click to edit Master text styles</a:t>
            </a:r>
          </a:p>
        </p:txBody>
      </p:sp>
    </p:spTree>
    <p:extLst>
      <p:ext uri="{BB962C8B-B14F-4D97-AF65-F5344CB8AC3E}">
        <p14:creationId xmlns:p14="http://schemas.microsoft.com/office/powerpoint/2010/main" val="41217229"/>
      </p:ext>
    </p:extLst>
  </p:cSld>
  <p:clrMapOvr>
    <a:masterClrMapping/>
  </p:clrMapOvr>
  <mc:AlternateContent xmlns:mc="http://schemas.openxmlformats.org/markup-compatibility/2006" xmlns:p14="http://schemas.microsoft.com/office/powerpoint/2010/main">
    <mc:Choice Requires="p14">
      <p:transition spd="med" p14:dur="6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Stats-Number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96DA49-5F14-A942-A856-8B057BB93027}"/>
              </a:ext>
            </a:extLst>
          </p:cNvPr>
          <p:cNvSpPr>
            <a:spLocks noGrp="1"/>
          </p:cNvSpPr>
          <p:nvPr>
            <p:ph type="title"/>
          </p:nvPr>
        </p:nvSpPr>
        <p:spPr/>
        <p:txBody>
          <a:bodyPr>
            <a:noAutofit/>
          </a:bodyPr>
          <a:lstStyle/>
          <a:p>
            <a:r>
              <a:rPr lang="en-US"/>
              <a:t>Click to edit Master title style</a:t>
            </a:r>
          </a:p>
        </p:txBody>
      </p:sp>
      <p:sp>
        <p:nvSpPr>
          <p:cNvPr id="12" name="Text Placeholder 24">
            <a:extLst>
              <a:ext uri="{FF2B5EF4-FFF2-40B4-BE49-F238E27FC236}">
                <a16:creationId xmlns:a16="http://schemas.microsoft.com/office/drawing/2014/main" id="{C283B0A0-C82D-4038-B9B6-9773C3869443}"/>
              </a:ext>
            </a:extLst>
          </p:cNvPr>
          <p:cNvSpPr>
            <a:spLocks noGrp="1"/>
          </p:cNvSpPr>
          <p:nvPr>
            <p:ph type="body" sz="quarter" idx="12"/>
          </p:nvPr>
        </p:nvSpPr>
        <p:spPr>
          <a:xfrm>
            <a:off x="448348" y="1685663"/>
            <a:ext cx="3605166" cy="674285"/>
          </a:xfrm>
          <a:noFill/>
        </p:spPr>
        <p:txBody>
          <a:bodyPr anchor="b" anchorCtr="0">
            <a:noAutofit/>
          </a:bodyPr>
          <a:lstStyle>
            <a:lvl1pPr marL="0" indent="0">
              <a:buFontTx/>
              <a:buNone/>
              <a:defRPr sz="1600" b="1">
                <a:solidFill>
                  <a:schemeClr val="tx1"/>
                </a:solidFill>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US"/>
              <a:t>Click to edit Master text style</a:t>
            </a:r>
          </a:p>
        </p:txBody>
      </p:sp>
      <p:sp>
        <p:nvSpPr>
          <p:cNvPr id="21" name="Text Placeholder 28">
            <a:extLst>
              <a:ext uri="{FF2B5EF4-FFF2-40B4-BE49-F238E27FC236}">
                <a16:creationId xmlns:a16="http://schemas.microsoft.com/office/drawing/2014/main" id="{DC4512F1-5980-4801-A476-FD89191C378D}"/>
              </a:ext>
            </a:extLst>
          </p:cNvPr>
          <p:cNvSpPr>
            <a:spLocks noGrp="1"/>
          </p:cNvSpPr>
          <p:nvPr>
            <p:ph type="body" sz="quarter" idx="14"/>
          </p:nvPr>
        </p:nvSpPr>
        <p:spPr>
          <a:xfrm>
            <a:off x="441993" y="4125468"/>
            <a:ext cx="2926842" cy="1785065"/>
          </a:xfrm>
          <a:noFill/>
        </p:spPr>
        <p:txBody>
          <a:bodyPr>
            <a:noAutofit/>
          </a:bodyPr>
          <a:lstStyle>
            <a:lvl1pPr>
              <a:defRPr sz="1600"/>
            </a:lvl1pPr>
            <a:lvl2pPr>
              <a:defRPr sz="1600"/>
            </a:lvl2pPr>
            <a:lvl3pPr>
              <a:defRPr sz="16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2" name="Text Placeholder 24">
            <a:extLst>
              <a:ext uri="{FF2B5EF4-FFF2-40B4-BE49-F238E27FC236}">
                <a16:creationId xmlns:a16="http://schemas.microsoft.com/office/drawing/2014/main" id="{868AD3C8-4464-452F-9DE5-8EA724625B85}"/>
              </a:ext>
            </a:extLst>
          </p:cNvPr>
          <p:cNvSpPr>
            <a:spLocks noGrp="1"/>
          </p:cNvSpPr>
          <p:nvPr>
            <p:ph type="body" sz="quarter" idx="15" hasCustomPrompt="1"/>
          </p:nvPr>
        </p:nvSpPr>
        <p:spPr>
          <a:xfrm>
            <a:off x="410458" y="3307722"/>
            <a:ext cx="3603674" cy="674285"/>
          </a:xfrm>
          <a:noFill/>
        </p:spPr>
        <p:txBody>
          <a:bodyPr anchor="b" anchorCtr="0">
            <a:noAutofit/>
          </a:bodyPr>
          <a:lstStyle>
            <a:lvl1pPr marL="0" indent="0">
              <a:buFontTx/>
              <a:buNone/>
              <a:defRPr sz="8400" b="1">
                <a:solidFill>
                  <a:schemeClr val="tx1"/>
                </a:solidFill>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US"/>
              <a:t>#</a:t>
            </a:r>
          </a:p>
        </p:txBody>
      </p:sp>
      <p:sp>
        <p:nvSpPr>
          <p:cNvPr id="23" name="Text Placeholder 24">
            <a:extLst>
              <a:ext uri="{FF2B5EF4-FFF2-40B4-BE49-F238E27FC236}">
                <a16:creationId xmlns:a16="http://schemas.microsoft.com/office/drawing/2014/main" id="{7A9FDFC0-A9EC-400B-9B7E-D36946B92E9D}"/>
              </a:ext>
            </a:extLst>
          </p:cNvPr>
          <p:cNvSpPr>
            <a:spLocks noGrp="1"/>
          </p:cNvSpPr>
          <p:nvPr>
            <p:ph type="body" sz="quarter" idx="19"/>
          </p:nvPr>
        </p:nvSpPr>
        <p:spPr>
          <a:xfrm>
            <a:off x="3959868" y="1685663"/>
            <a:ext cx="3605166" cy="674285"/>
          </a:xfrm>
          <a:noFill/>
        </p:spPr>
        <p:txBody>
          <a:bodyPr anchor="b" anchorCtr="0">
            <a:noAutofit/>
          </a:bodyPr>
          <a:lstStyle>
            <a:lvl1pPr marL="0" indent="0">
              <a:buFontTx/>
              <a:buNone/>
              <a:defRPr sz="1600" b="1">
                <a:solidFill>
                  <a:schemeClr val="tx1"/>
                </a:solidFill>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US"/>
              <a:t>Click to edit Master text style</a:t>
            </a:r>
          </a:p>
        </p:txBody>
      </p:sp>
      <p:sp>
        <p:nvSpPr>
          <p:cNvPr id="24" name="Text Placeholder 28">
            <a:extLst>
              <a:ext uri="{FF2B5EF4-FFF2-40B4-BE49-F238E27FC236}">
                <a16:creationId xmlns:a16="http://schemas.microsoft.com/office/drawing/2014/main" id="{6A436EB9-0038-40CF-8CDE-FA1C3BBC6E08}"/>
              </a:ext>
            </a:extLst>
          </p:cNvPr>
          <p:cNvSpPr>
            <a:spLocks noGrp="1"/>
          </p:cNvSpPr>
          <p:nvPr>
            <p:ph type="body" sz="quarter" idx="20"/>
          </p:nvPr>
        </p:nvSpPr>
        <p:spPr>
          <a:xfrm>
            <a:off x="3953513" y="4125468"/>
            <a:ext cx="2926842" cy="1785065"/>
          </a:xfrm>
          <a:noFill/>
        </p:spPr>
        <p:txBody>
          <a:bodyPr>
            <a:noAutofit/>
          </a:bodyPr>
          <a:lstStyle>
            <a:lvl1pPr>
              <a:defRPr sz="1600"/>
            </a:lvl1pPr>
            <a:lvl2pPr>
              <a:defRPr sz="1600"/>
            </a:lvl2pPr>
            <a:lvl3pPr>
              <a:defRPr sz="16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5" name="Text Placeholder 24">
            <a:extLst>
              <a:ext uri="{FF2B5EF4-FFF2-40B4-BE49-F238E27FC236}">
                <a16:creationId xmlns:a16="http://schemas.microsoft.com/office/drawing/2014/main" id="{B9C5798B-0018-4999-8050-22B2D7BEC931}"/>
              </a:ext>
            </a:extLst>
          </p:cNvPr>
          <p:cNvSpPr>
            <a:spLocks noGrp="1"/>
          </p:cNvSpPr>
          <p:nvPr>
            <p:ph type="body" sz="quarter" idx="21" hasCustomPrompt="1"/>
          </p:nvPr>
        </p:nvSpPr>
        <p:spPr>
          <a:xfrm>
            <a:off x="3921978" y="3307722"/>
            <a:ext cx="3603674" cy="674285"/>
          </a:xfrm>
          <a:noFill/>
        </p:spPr>
        <p:txBody>
          <a:bodyPr anchor="b" anchorCtr="0">
            <a:noAutofit/>
          </a:bodyPr>
          <a:lstStyle>
            <a:lvl1pPr marL="0" indent="0">
              <a:buFontTx/>
              <a:buNone/>
              <a:defRPr sz="8400" b="1">
                <a:solidFill>
                  <a:schemeClr val="tx1"/>
                </a:solidFill>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US"/>
              <a:t>#</a:t>
            </a:r>
          </a:p>
        </p:txBody>
      </p:sp>
      <p:sp>
        <p:nvSpPr>
          <p:cNvPr id="26" name="Text Placeholder 24">
            <a:extLst>
              <a:ext uri="{FF2B5EF4-FFF2-40B4-BE49-F238E27FC236}">
                <a16:creationId xmlns:a16="http://schemas.microsoft.com/office/drawing/2014/main" id="{185009C4-DD68-4DDE-828B-B83054DED456}"/>
              </a:ext>
            </a:extLst>
          </p:cNvPr>
          <p:cNvSpPr>
            <a:spLocks noGrp="1"/>
          </p:cNvSpPr>
          <p:nvPr>
            <p:ph type="body" sz="quarter" idx="22"/>
          </p:nvPr>
        </p:nvSpPr>
        <p:spPr>
          <a:xfrm>
            <a:off x="7473426" y="1685663"/>
            <a:ext cx="3605166" cy="674285"/>
          </a:xfrm>
          <a:noFill/>
        </p:spPr>
        <p:txBody>
          <a:bodyPr anchor="b" anchorCtr="0">
            <a:noAutofit/>
          </a:bodyPr>
          <a:lstStyle>
            <a:lvl1pPr marL="0" indent="0">
              <a:buFontTx/>
              <a:buNone/>
              <a:defRPr sz="1600" b="1">
                <a:solidFill>
                  <a:schemeClr val="tx1"/>
                </a:solidFill>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US"/>
              <a:t>Click to edit Master text style</a:t>
            </a:r>
          </a:p>
        </p:txBody>
      </p:sp>
      <p:sp>
        <p:nvSpPr>
          <p:cNvPr id="27" name="Text Placeholder 28">
            <a:extLst>
              <a:ext uri="{FF2B5EF4-FFF2-40B4-BE49-F238E27FC236}">
                <a16:creationId xmlns:a16="http://schemas.microsoft.com/office/drawing/2014/main" id="{98D22242-F8D0-4936-9A94-6B9B60A70FAE}"/>
              </a:ext>
            </a:extLst>
          </p:cNvPr>
          <p:cNvSpPr>
            <a:spLocks noGrp="1"/>
          </p:cNvSpPr>
          <p:nvPr>
            <p:ph type="body" sz="quarter" idx="23"/>
          </p:nvPr>
        </p:nvSpPr>
        <p:spPr>
          <a:xfrm>
            <a:off x="7467071" y="4125468"/>
            <a:ext cx="2926842" cy="1785065"/>
          </a:xfrm>
          <a:noFill/>
        </p:spPr>
        <p:txBody>
          <a:bodyPr>
            <a:noAutofit/>
          </a:bodyPr>
          <a:lstStyle>
            <a:lvl1pPr>
              <a:defRPr sz="1600"/>
            </a:lvl1pPr>
            <a:lvl2pPr>
              <a:defRPr sz="1600"/>
            </a:lvl2pPr>
            <a:lvl3pPr>
              <a:defRPr sz="16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8" name="Text Placeholder 24">
            <a:extLst>
              <a:ext uri="{FF2B5EF4-FFF2-40B4-BE49-F238E27FC236}">
                <a16:creationId xmlns:a16="http://schemas.microsoft.com/office/drawing/2014/main" id="{9D5F5B25-28F9-4AB0-8A95-273D82DB9431}"/>
              </a:ext>
            </a:extLst>
          </p:cNvPr>
          <p:cNvSpPr>
            <a:spLocks noGrp="1"/>
          </p:cNvSpPr>
          <p:nvPr>
            <p:ph type="body" sz="quarter" idx="24" hasCustomPrompt="1"/>
          </p:nvPr>
        </p:nvSpPr>
        <p:spPr>
          <a:xfrm>
            <a:off x="7435536" y="3307722"/>
            <a:ext cx="3603674" cy="674285"/>
          </a:xfrm>
          <a:noFill/>
        </p:spPr>
        <p:txBody>
          <a:bodyPr anchor="b" anchorCtr="0">
            <a:noAutofit/>
          </a:bodyPr>
          <a:lstStyle>
            <a:lvl1pPr marL="0" indent="0">
              <a:buFontTx/>
              <a:buNone/>
              <a:defRPr sz="8400" b="1">
                <a:solidFill>
                  <a:schemeClr val="tx1"/>
                </a:solidFill>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US"/>
              <a:t>#</a:t>
            </a:r>
          </a:p>
        </p:txBody>
      </p:sp>
    </p:spTree>
    <p:extLst>
      <p:ext uri="{BB962C8B-B14F-4D97-AF65-F5344CB8AC3E}">
        <p14:creationId xmlns:p14="http://schemas.microsoft.com/office/powerpoint/2010/main" val="3263401988"/>
      </p:ext>
    </p:extLst>
  </p:cSld>
  <p:clrMapOvr>
    <a:masterClrMapping/>
  </p:clrMapOvr>
  <mc:AlternateContent xmlns:mc="http://schemas.openxmlformats.org/markup-compatibility/2006" xmlns:p14="http://schemas.microsoft.com/office/powerpoint/2010/main">
    <mc:Choice Requires="p14">
      <p:transition spd="med" p14:dur="6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_Stats-Number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96DA49-5F14-A942-A856-8B057BB93027}"/>
              </a:ext>
            </a:extLst>
          </p:cNvPr>
          <p:cNvSpPr>
            <a:spLocks noGrp="1"/>
          </p:cNvSpPr>
          <p:nvPr>
            <p:ph type="title"/>
          </p:nvPr>
        </p:nvSpPr>
        <p:spPr/>
        <p:txBody>
          <a:bodyPr>
            <a:noAutofit/>
          </a:bodyPr>
          <a:lstStyle/>
          <a:p>
            <a:r>
              <a:rPr lang="en-US"/>
              <a:t>Click to edit Master title style</a:t>
            </a:r>
          </a:p>
        </p:txBody>
      </p:sp>
      <p:sp>
        <p:nvSpPr>
          <p:cNvPr id="12" name="Text Placeholder 24">
            <a:extLst>
              <a:ext uri="{FF2B5EF4-FFF2-40B4-BE49-F238E27FC236}">
                <a16:creationId xmlns:a16="http://schemas.microsoft.com/office/drawing/2014/main" id="{C283B0A0-C82D-4038-B9B6-9773C3869443}"/>
              </a:ext>
            </a:extLst>
          </p:cNvPr>
          <p:cNvSpPr>
            <a:spLocks noGrp="1"/>
          </p:cNvSpPr>
          <p:nvPr>
            <p:ph type="body" sz="quarter" idx="12"/>
          </p:nvPr>
        </p:nvSpPr>
        <p:spPr>
          <a:xfrm>
            <a:off x="448348" y="1685663"/>
            <a:ext cx="3605166" cy="674285"/>
          </a:xfrm>
          <a:noFill/>
        </p:spPr>
        <p:txBody>
          <a:bodyPr anchor="b" anchorCtr="0">
            <a:noAutofit/>
          </a:bodyPr>
          <a:lstStyle>
            <a:lvl1pPr marL="0" indent="0">
              <a:buFontTx/>
              <a:buNone/>
              <a:defRPr sz="1600" b="1">
                <a:solidFill>
                  <a:schemeClr val="tx1"/>
                </a:solidFill>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US"/>
              <a:t>Click to edit Master text style</a:t>
            </a:r>
          </a:p>
        </p:txBody>
      </p:sp>
      <p:sp>
        <p:nvSpPr>
          <p:cNvPr id="21" name="Text Placeholder 28">
            <a:extLst>
              <a:ext uri="{FF2B5EF4-FFF2-40B4-BE49-F238E27FC236}">
                <a16:creationId xmlns:a16="http://schemas.microsoft.com/office/drawing/2014/main" id="{DC4512F1-5980-4801-A476-FD89191C378D}"/>
              </a:ext>
            </a:extLst>
          </p:cNvPr>
          <p:cNvSpPr>
            <a:spLocks noGrp="1"/>
          </p:cNvSpPr>
          <p:nvPr>
            <p:ph type="body" sz="quarter" idx="14"/>
          </p:nvPr>
        </p:nvSpPr>
        <p:spPr>
          <a:xfrm>
            <a:off x="441993" y="4125468"/>
            <a:ext cx="2926842" cy="1785065"/>
          </a:xfrm>
          <a:noFill/>
        </p:spPr>
        <p:txBody>
          <a:bodyPr>
            <a:noAutofit/>
          </a:bodyPr>
          <a:lstStyle>
            <a:lvl1pPr marL="0" indent="0">
              <a:buNone/>
              <a:defRPr sz="1600"/>
            </a:lvl1pPr>
            <a:lvl2pPr marL="284162" indent="0">
              <a:buNone/>
              <a:defRPr sz="1600"/>
            </a:lvl2pPr>
            <a:lvl3pPr marL="573087" indent="0">
              <a:buNone/>
              <a:defRPr sz="1600"/>
            </a:lvl3pPr>
            <a:lvl4pPr marL="857250" indent="0">
              <a:buNone/>
              <a:defRPr sz="1600"/>
            </a:lvl4pPr>
            <a:lvl5pPr marL="1141412" indent="0">
              <a:buNone/>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2" name="Text Placeholder 24">
            <a:extLst>
              <a:ext uri="{FF2B5EF4-FFF2-40B4-BE49-F238E27FC236}">
                <a16:creationId xmlns:a16="http://schemas.microsoft.com/office/drawing/2014/main" id="{868AD3C8-4464-452F-9DE5-8EA724625B85}"/>
              </a:ext>
            </a:extLst>
          </p:cNvPr>
          <p:cNvSpPr>
            <a:spLocks noGrp="1"/>
          </p:cNvSpPr>
          <p:nvPr>
            <p:ph type="body" sz="quarter" idx="15" hasCustomPrompt="1"/>
          </p:nvPr>
        </p:nvSpPr>
        <p:spPr>
          <a:xfrm>
            <a:off x="410458" y="3307722"/>
            <a:ext cx="3603674" cy="674285"/>
          </a:xfrm>
          <a:noFill/>
        </p:spPr>
        <p:txBody>
          <a:bodyPr anchor="b" anchorCtr="0">
            <a:noAutofit/>
          </a:bodyPr>
          <a:lstStyle>
            <a:lvl1pPr marL="0" indent="0">
              <a:buFontTx/>
              <a:buNone/>
              <a:defRPr sz="8400" b="1">
                <a:solidFill>
                  <a:schemeClr val="tx1"/>
                </a:solidFill>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US"/>
              <a:t>#</a:t>
            </a:r>
          </a:p>
        </p:txBody>
      </p:sp>
      <p:sp>
        <p:nvSpPr>
          <p:cNvPr id="23" name="Text Placeholder 24">
            <a:extLst>
              <a:ext uri="{FF2B5EF4-FFF2-40B4-BE49-F238E27FC236}">
                <a16:creationId xmlns:a16="http://schemas.microsoft.com/office/drawing/2014/main" id="{7A9FDFC0-A9EC-400B-9B7E-D36946B92E9D}"/>
              </a:ext>
            </a:extLst>
          </p:cNvPr>
          <p:cNvSpPr>
            <a:spLocks noGrp="1"/>
          </p:cNvSpPr>
          <p:nvPr>
            <p:ph type="body" sz="quarter" idx="19"/>
          </p:nvPr>
        </p:nvSpPr>
        <p:spPr>
          <a:xfrm>
            <a:off x="3959868" y="1685663"/>
            <a:ext cx="3605166" cy="674285"/>
          </a:xfrm>
          <a:noFill/>
        </p:spPr>
        <p:txBody>
          <a:bodyPr anchor="b" anchorCtr="0">
            <a:noAutofit/>
          </a:bodyPr>
          <a:lstStyle>
            <a:lvl1pPr marL="0" indent="0">
              <a:buFontTx/>
              <a:buNone/>
              <a:defRPr sz="1600" b="1">
                <a:solidFill>
                  <a:schemeClr val="tx1"/>
                </a:solidFill>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US"/>
              <a:t>Click to edit Master text style</a:t>
            </a:r>
          </a:p>
        </p:txBody>
      </p:sp>
      <p:sp>
        <p:nvSpPr>
          <p:cNvPr id="24" name="Text Placeholder 28">
            <a:extLst>
              <a:ext uri="{FF2B5EF4-FFF2-40B4-BE49-F238E27FC236}">
                <a16:creationId xmlns:a16="http://schemas.microsoft.com/office/drawing/2014/main" id="{6A436EB9-0038-40CF-8CDE-FA1C3BBC6E08}"/>
              </a:ext>
            </a:extLst>
          </p:cNvPr>
          <p:cNvSpPr>
            <a:spLocks noGrp="1"/>
          </p:cNvSpPr>
          <p:nvPr>
            <p:ph type="body" sz="quarter" idx="20"/>
          </p:nvPr>
        </p:nvSpPr>
        <p:spPr>
          <a:xfrm>
            <a:off x="3953513" y="4125468"/>
            <a:ext cx="2926842" cy="1785065"/>
          </a:xfrm>
          <a:noFill/>
        </p:spPr>
        <p:txBody>
          <a:bodyPr>
            <a:noAutofit/>
          </a:bodyPr>
          <a:lstStyle>
            <a:lvl1pPr marL="0" indent="0">
              <a:buNone/>
              <a:defRPr sz="1600"/>
            </a:lvl1pPr>
            <a:lvl2pPr marL="284162" indent="0">
              <a:buNone/>
              <a:defRPr sz="1600"/>
            </a:lvl2pPr>
            <a:lvl3pPr marL="573087" indent="0">
              <a:buNone/>
              <a:defRPr sz="1600"/>
            </a:lvl3pPr>
            <a:lvl4pPr marL="857250" indent="0">
              <a:buNone/>
              <a:defRPr sz="1600"/>
            </a:lvl4pPr>
            <a:lvl5pPr marL="1141412" indent="0">
              <a:buNone/>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5" name="Text Placeholder 24">
            <a:extLst>
              <a:ext uri="{FF2B5EF4-FFF2-40B4-BE49-F238E27FC236}">
                <a16:creationId xmlns:a16="http://schemas.microsoft.com/office/drawing/2014/main" id="{B9C5798B-0018-4999-8050-22B2D7BEC931}"/>
              </a:ext>
            </a:extLst>
          </p:cNvPr>
          <p:cNvSpPr>
            <a:spLocks noGrp="1"/>
          </p:cNvSpPr>
          <p:nvPr>
            <p:ph type="body" sz="quarter" idx="21" hasCustomPrompt="1"/>
          </p:nvPr>
        </p:nvSpPr>
        <p:spPr>
          <a:xfrm>
            <a:off x="3921978" y="3307722"/>
            <a:ext cx="3603674" cy="674285"/>
          </a:xfrm>
          <a:noFill/>
        </p:spPr>
        <p:txBody>
          <a:bodyPr anchor="b" anchorCtr="0">
            <a:noAutofit/>
          </a:bodyPr>
          <a:lstStyle>
            <a:lvl1pPr marL="0" indent="0">
              <a:buFontTx/>
              <a:buNone/>
              <a:defRPr sz="8400" b="1">
                <a:solidFill>
                  <a:schemeClr val="tx1"/>
                </a:solidFill>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US"/>
              <a:t>#</a:t>
            </a:r>
          </a:p>
        </p:txBody>
      </p:sp>
      <p:sp>
        <p:nvSpPr>
          <p:cNvPr id="26" name="Text Placeholder 24">
            <a:extLst>
              <a:ext uri="{FF2B5EF4-FFF2-40B4-BE49-F238E27FC236}">
                <a16:creationId xmlns:a16="http://schemas.microsoft.com/office/drawing/2014/main" id="{185009C4-DD68-4DDE-828B-B83054DED456}"/>
              </a:ext>
            </a:extLst>
          </p:cNvPr>
          <p:cNvSpPr>
            <a:spLocks noGrp="1"/>
          </p:cNvSpPr>
          <p:nvPr>
            <p:ph type="body" sz="quarter" idx="22"/>
          </p:nvPr>
        </p:nvSpPr>
        <p:spPr>
          <a:xfrm>
            <a:off x="7473426" y="1685663"/>
            <a:ext cx="3605166" cy="674285"/>
          </a:xfrm>
          <a:noFill/>
        </p:spPr>
        <p:txBody>
          <a:bodyPr anchor="b" anchorCtr="0">
            <a:noAutofit/>
          </a:bodyPr>
          <a:lstStyle>
            <a:lvl1pPr marL="0" indent="0">
              <a:buFontTx/>
              <a:buNone/>
              <a:defRPr sz="1600" b="1">
                <a:solidFill>
                  <a:schemeClr val="tx1"/>
                </a:solidFill>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US"/>
              <a:t>Click to edit Master text style</a:t>
            </a:r>
          </a:p>
        </p:txBody>
      </p:sp>
      <p:sp>
        <p:nvSpPr>
          <p:cNvPr id="27" name="Text Placeholder 28">
            <a:extLst>
              <a:ext uri="{FF2B5EF4-FFF2-40B4-BE49-F238E27FC236}">
                <a16:creationId xmlns:a16="http://schemas.microsoft.com/office/drawing/2014/main" id="{98D22242-F8D0-4936-9A94-6B9B60A70FAE}"/>
              </a:ext>
            </a:extLst>
          </p:cNvPr>
          <p:cNvSpPr>
            <a:spLocks noGrp="1"/>
          </p:cNvSpPr>
          <p:nvPr>
            <p:ph type="body" sz="quarter" idx="23"/>
          </p:nvPr>
        </p:nvSpPr>
        <p:spPr>
          <a:xfrm>
            <a:off x="7467071" y="4125468"/>
            <a:ext cx="2926842" cy="1785065"/>
          </a:xfrm>
          <a:noFill/>
        </p:spPr>
        <p:txBody>
          <a:bodyPr>
            <a:noAutofit/>
          </a:bodyPr>
          <a:lstStyle>
            <a:lvl1pPr marL="0" indent="0">
              <a:buNone/>
              <a:defRPr sz="1600"/>
            </a:lvl1pPr>
            <a:lvl2pPr marL="284162" indent="0">
              <a:buNone/>
              <a:defRPr sz="1600"/>
            </a:lvl2pPr>
            <a:lvl3pPr marL="573087" indent="0">
              <a:buNone/>
              <a:defRPr sz="1600"/>
            </a:lvl3pPr>
            <a:lvl4pPr marL="857250" indent="0">
              <a:buNone/>
              <a:defRPr sz="1600"/>
            </a:lvl4pPr>
            <a:lvl5pPr marL="1141412" indent="0">
              <a:buNone/>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8" name="Text Placeholder 24">
            <a:extLst>
              <a:ext uri="{FF2B5EF4-FFF2-40B4-BE49-F238E27FC236}">
                <a16:creationId xmlns:a16="http://schemas.microsoft.com/office/drawing/2014/main" id="{9D5F5B25-28F9-4AB0-8A95-273D82DB9431}"/>
              </a:ext>
            </a:extLst>
          </p:cNvPr>
          <p:cNvSpPr>
            <a:spLocks noGrp="1"/>
          </p:cNvSpPr>
          <p:nvPr>
            <p:ph type="body" sz="quarter" idx="24" hasCustomPrompt="1"/>
          </p:nvPr>
        </p:nvSpPr>
        <p:spPr>
          <a:xfrm>
            <a:off x="7435536" y="3307722"/>
            <a:ext cx="3603674" cy="674285"/>
          </a:xfrm>
          <a:noFill/>
        </p:spPr>
        <p:txBody>
          <a:bodyPr anchor="b" anchorCtr="0">
            <a:noAutofit/>
          </a:bodyPr>
          <a:lstStyle>
            <a:lvl1pPr marL="0" indent="0">
              <a:buFontTx/>
              <a:buNone/>
              <a:defRPr sz="8400" b="1">
                <a:solidFill>
                  <a:schemeClr val="tx1"/>
                </a:solidFill>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US"/>
              <a:t>#</a:t>
            </a:r>
          </a:p>
        </p:txBody>
      </p:sp>
    </p:spTree>
    <p:extLst>
      <p:ext uri="{BB962C8B-B14F-4D97-AF65-F5344CB8AC3E}">
        <p14:creationId xmlns:p14="http://schemas.microsoft.com/office/powerpoint/2010/main" val="3777042523"/>
      </p:ext>
    </p:extLst>
  </p:cSld>
  <p:clrMapOvr>
    <a:masterClrMapping/>
  </p:clrMapOvr>
  <mc:AlternateContent xmlns:mc="http://schemas.openxmlformats.org/markup-compatibility/2006" xmlns:p14="http://schemas.microsoft.com/office/powerpoint/2010/main">
    <mc:Choice Requires="p14">
      <p:transition spd="med" p14:dur="6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creen shot samp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Text Placeholder 5"/>
          <p:cNvSpPr>
            <a:spLocks noGrp="1"/>
          </p:cNvSpPr>
          <p:nvPr>
            <p:ph type="body" sz="quarter" idx="10"/>
          </p:nvPr>
        </p:nvSpPr>
        <p:spPr>
          <a:xfrm>
            <a:off x="550625" y="1380744"/>
            <a:ext cx="2767584" cy="2258568"/>
          </a:xfrm>
        </p:spPr>
        <p:txBody>
          <a:bodyPr/>
          <a:lstStyle>
            <a:lvl1pPr>
              <a:buNone/>
              <a:defRPr/>
            </a:lvl1pPr>
          </a:lstStyle>
          <a:p>
            <a:pPr lvl="0"/>
            <a:r>
              <a:rPr lang="en-US"/>
              <a:t>Click to edit Master text styles</a:t>
            </a:r>
          </a:p>
        </p:txBody>
      </p:sp>
      <p:sp>
        <p:nvSpPr>
          <p:cNvPr id="7" name="Text Placeholder 5"/>
          <p:cNvSpPr>
            <a:spLocks noGrp="1"/>
          </p:cNvSpPr>
          <p:nvPr>
            <p:ph type="body" sz="quarter" idx="11"/>
          </p:nvPr>
        </p:nvSpPr>
        <p:spPr>
          <a:xfrm>
            <a:off x="550625" y="4023360"/>
            <a:ext cx="2767584" cy="2258568"/>
          </a:xfrm>
        </p:spPr>
        <p:txBody>
          <a:bodyPr/>
          <a:lstStyle>
            <a:lvl1pPr>
              <a:buNone/>
              <a:defRPr/>
            </a:lvl1pPr>
          </a:lstStyle>
          <a:p>
            <a:pPr lvl="0"/>
            <a:r>
              <a:rPr lang="en-US"/>
              <a:t>Click to edit Master text styles</a:t>
            </a:r>
          </a:p>
        </p:txBody>
      </p:sp>
    </p:spTree>
    <p:extLst>
      <p:ext uri="{BB962C8B-B14F-4D97-AF65-F5344CB8AC3E}">
        <p14:creationId xmlns:p14="http://schemas.microsoft.com/office/powerpoint/2010/main" val="184025020"/>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Main Point">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45440909-07E6-448B-8B11-BCE24BAF394E}"/>
              </a:ext>
            </a:extLst>
          </p:cNvPr>
          <p:cNvSpPr txBox="1"/>
          <p:nvPr userDrawn="1"/>
        </p:nvSpPr>
        <p:spPr>
          <a:xfrm>
            <a:off x="393609" y="309531"/>
            <a:ext cx="11526193" cy="5641440"/>
          </a:xfrm>
          <a:prstGeom prst="rect">
            <a:avLst/>
          </a:prstGeom>
          <a:noFill/>
        </p:spPr>
        <p:txBody>
          <a:bodyPr wrap="square" rtlCol="0">
            <a:noAutofit/>
          </a:bodyPr>
          <a:lstStyle/>
          <a:p>
            <a:pPr algn="l">
              <a:lnSpc>
                <a:spcPct val="90000"/>
              </a:lnSpc>
            </a:pPr>
            <a:r>
              <a:rPr lang="en-US" sz="6800" b="1" spc="-150" baseline="0" dirty="0"/>
              <a:t>No matter where work happens, digital workﬂows drive productivity and </a:t>
            </a:r>
            <a:br>
              <a:rPr lang="en-US" sz="6800" b="1" spc="-150" baseline="0" dirty="0"/>
            </a:br>
            <a:r>
              <a:rPr lang="en-US" sz="6800" b="1" spc="-150" baseline="0" dirty="0"/>
              <a:t>great experiences.</a:t>
            </a:r>
          </a:p>
        </p:txBody>
      </p:sp>
    </p:spTree>
    <p:extLst>
      <p:ext uri="{BB962C8B-B14F-4D97-AF65-F5344CB8AC3E}">
        <p14:creationId xmlns:p14="http://schemas.microsoft.com/office/powerpoint/2010/main" val="915636792"/>
      </p:ext>
    </p:extLst>
  </p:cSld>
  <p:clrMapOvr>
    <a:masterClrMapping/>
  </p:clrMapOvr>
  <mc:AlternateContent xmlns:mc="http://schemas.openxmlformats.org/markup-compatibility/2006" xmlns:p14="http://schemas.microsoft.com/office/powerpoint/2010/main">
    <mc:Choice Requires="p14">
      <p:transition spd="med" p14:dur="6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Main point w/Content">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45440909-07E6-448B-8B11-BCE24BAF394E}"/>
              </a:ext>
            </a:extLst>
          </p:cNvPr>
          <p:cNvSpPr txBox="1"/>
          <p:nvPr userDrawn="1"/>
        </p:nvSpPr>
        <p:spPr>
          <a:xfrm>
            <a:off x="393609" y="309531"/>
            <a:ext cx="4929078" cy="5641440"/>
          </a:xfrm>
          <a:prstGeom prst="rect">
            <a:avLst/>
          </a:prstGeom>
          <a:noFill/>
        </p:spPr>
        <p:txBody>
          <a:bodyPr wrap="square" rtlCol="0">
            <a:noAutofit/>
          </a:bodyPr>
          <a:lstStyle/>
          <a:p>
            <a:pPr algn="l">
              <a:lnSpc>
                <a:spcPct val="90000"/>
              </a:lnSpc>
            </a:pPr>
            <a:r>
              <a:rPr lang="en-US" sz="6800" b="1" spc="-150" baseline="0" dirty="0"/>
              <a:t>Our work makes </a:t>
            </a:r>
            <a:br>
              <a:rPr lang="en-US" sz="6800" b="1" spc="-150" baseline="0" dirty="0"/>
            </a:br>
            <a:r>
              <a:rPr lang="en-US" sz="6800" b="1" spc="-150" baseline="0" dirty="0"/>
              <a:t>the world work</a:t>
            </a:r>
          </a:p>
        </p:txBody>
      </p:sp>
      <p:sp>
        <p:nvSpPr>
          <p:cNvPr id="8" name="Text Placeholder 7">
            <a:extLst>
              <a:ext uri="{FF2B5EF4-FFF2-40B4-BE49-F238E27FC236}">
                <a16:creationId xmlns:a16="http://schemas.microsoft.com/office/drawing/2014/main" id="{B85D3E1E-E675-4DE7-9559-E26667D92BDE}"/>
              </a:ext>
            </a:extLst>
          </p:cNvPr>
          <p:cNvSpPr>
            <a:spLocks noGrp="1"/>
          </p:cNvSpPr>
          <p:nvPr>
            <p:ph type="body" sz="quarter" idx="14"/>
          </p:nvPr>
        </p:nvSpPr>
        <p:spPr>
          <a:xfrm>
            <a:off x="7463552" y="361338"/>
            <a:ext cx="4214322" cy="4321175"/>
          </a:xfrm>
        </p:spPr>
        <p:txBody>
          <a:bodyPr/>
          <a:lstStyle>
            <a:lvl1pPr>
              <a:defRPr sz="1600"/>
            </a:lvl1pPr>
            <a:lvl2pPr>
              <a:defRPr sz="1600"/>
            </a:lvl2pPr>
            <a:lvl3pPr>
              <a:defRPr sz="16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78616719"/>
      </p:ext>
    </p:extLst>
  </p:cSld>
  <p:clrMapOvr>
    <a:masterClrMapping/>
  </p:clrMapOvr>
  <mc:AlternateContent xmlns:mc="http://schemas.openxmlformats.org/markup-compatibility/2006" xmlns:p14="http://schemas.microsoft.com/office/powerpoint/2010/main">
    <mc:Choice Requires="p14">
      <p:transition spd="med" p14:dur="6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_Main point w/Content">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45440909-07E6-448B-8B11-BCE24BAF394E}"/>
              </a:ext>
            </a:extLst>
          </p:cNvPr>
          <p:cNvSpPr txBox="1"/>
          <p:nvPr userDrawn="1"/>
        </p:nvSpPr>
        <p:spPr>
          <a:xfrm>
            <a:off x="393609" y="309531"/>
            <a:ext cx="4929078" cy="5641440"/>
          </a:xfrm>
          <a:prstGeom prst="rect">
            <a:avLst/>
          </a:prstGeom>
          <a:noFill/>
        </p:spPr>
        <p:txBody>
          <a:bodyPr wrap="square" rtlCol="0">
            <a:noAutofit/>
          </a:bodyPr>
          <a:lstStyle/>
          <a:p>
            <a:pPr algn="l">
              <a:lnSpc>
                <a:spcPct val="90000"/>
              </a:lnSpc>
            </a:pPr>
            <a:r>
              <a:rPr lang="en-US" sz="6800" b="1" spc="-150" baseline="0" dirty="0"/>
              <a:t>Our work makes </a:t>
            </a:r>
            <a:br>
              <a:rPr lang="en-US" sz="6800" b="1" spc="-150" baseline="0" dirty="0"/>
            </a:br>
            <a:r>
              <a:rPr lang="en-US" sz="6800" b="1" spc="-150" baseline="0" dirty="0"/>
              <a:t>the world work</a:t>
            </a:r>
          </a:p>
        </p:txBody>
      </p:sp>
      <p:sp>
        <p:nvSpPr>
          <p:cNvPr id="8" name="Text Placeholder 7">
            <a:extLst>
              <a:ext uri="{FF2B5EF4-FFF2-40B4-BE49-F238E27FC236}">
                <a16:creationId xmlns:a16="http://schemas.microsoft.com/office/drawing/2014/main" id="{B85D3E1E-E675-4DE7-9559-E26667D92BDE}"/>
              </a:ext>
            </a:extLst>
          </p:cNvPr>
          <p:cNvSpPr>
            <a:spLocks noGrp="1"/>
          </p:cNvSpPr>
          <p:nvPr>
            <p:ph type="body" sz="quarter" idx="14"/>
          </p:nvPr>
        </p:nvSpPr>
        <p:spPr>
          <a:xfrm>
            <a:off x="7463552" y="361338"/>
            <a:ext cx="4214322" cy="4321175"/>
          </a:xfrm>
        </p:spPr>
        <p:txBody>
          <a:bodyPr/>
          <a:lstStyle>
            <a:lvl1pPr marL="0" indent="0">
              <a:buNone/>
              <a:defRPr sz="1600"/>
            </a:lvl1pPr>
            <a:lvl2pPr marL="284162" indent="0">
              <a:buNone/>
              <a:defRPr sz="1600"/>
            </a:lvl2pPr>
            <a:lvl3pPr marL="573087" indent="0">
              <a:buNone/>
              <a:defRPr sz="1600"/>
            </a:lvl3pPr>
            <a:lvl4pPr marL="857250" indent="0">
              <a:buNone/>
              <a:defRPr sz="1600"/>
            </a:lvl4pPr>
            <a:lvl5pPr marL="1141412" indent="0">
              <a:buNone/>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75051372"/>
      </p:ext>
    </p:extLst>
  </p:cSld>
  <p:clrMapOvr>
    <a:masterClrMapping/>
  </p:clrMapOvr>
  <mc:AlternateContent xmlns:mc="http://schemas.openxmlformats.org/markup-compatibility/2006" xmlns:p14="http://schemas.microsoft.com/office/powerpoint/2010/main">
    <mc:Choice Requires="p14">
      <p:transition spd="med" p14:dur="6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Safe Harbo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30EBC5-C1B7-3348-B361-FA551838318D}"/>
              </a:ext>
            </a:extLst>
          </p:cNvPr>
          <p:cNvSpPr>
            <a:spLocks noGrp="1"/>
          </p:cNvSpPr>
          <p:nvPr>
            <p:ph type="title" hasCustomPrompt="1"/>
          </p:nvPr>
        </p:nvSpPr>
        <p:spPr/>
        <p:txBody>
          <a:bodyPr>
            <a:noAutofit/>
          </a:bodyPr>
          <a:lstStyle/>
          <a:p>
            <a:r>
              <a:rPr lang="en-US"/>
              <a:t>Safe harbor notice for forward-looking statements</a:t>
            </a:r>
          </a:p>
        </p:txBody>
      </p:sp>
      <p:sp>
        <p:nvSpPr>
          <p:cNvPr id="6" name="Rectangle 5">
            <a:extLst>
              <a:ext uri="{FF2B5EF4-FFF2-40B4-BE49-F238E27FC236}">
                <a16:creationId xmlns:a16="http://schemas.microsoft.com/office/drawing/2014/main" id="{71B59950-F9CA-420D-B99E-96F53F448F55}"/>
              </a:ext>
            </a:extLst>
          </p:cNvPr>
          <p:cNvSpPr/>
          <p:nvPr userDrawn="1"/>
        </p:nvSpPr>
        <p:spPr bwMode="gray">
          <a:xfrm>
            <a:off x="456865" y="1521309"/>
            <a:ext cx="10164616" cy="410452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oAutofit/>
          </a:bodyPr>
          <a:lstStyle/>
          <a:p>
            <a:pPr>
              <a:lnSpc>
                <a:spcPct val="100000"/>
              </a:lnSpc>
            </a:pPr>
            <a:r>
              <a:rPr lang="en-US" sz="1600" dirty="0">
                <a:solidFill>
                  <a:schemeClr val="tx1"/>
                </a:solidFill>
              </a:rPr>
              <a:t>This presentation may contain “forward-looking” statements that are based on our beliefs and assumptions and on information currently available to us only as of the date of this presentation. Forward‑looking statements involve known and unknown risks, uncertainties, and other factors that may cause actual results to differ materially from those expected or implied by the forward‑looking statements. Further information on these and other factors that could cause or contribute to such differences include, but are not limited to, those discussed in the section titled “Risk Factors,” set forth in our most recent Annual Report on Form 10-K and Quarterly Report on Form 10-Q and in our other Securities and Exchange Commission filings. We cannot guarantee that we will achieve the plans, intentions, or expectations disclosed in our forward‐looking statements, and you should not place undue reliance on our forward‐looking statements. The information on new products, features, or functionality is intended to outline our general product direction and should not be relied upon in making a purchasing decision, is for informational purposes only, and shall not be incorporated into any contract, and is not a commitment, promise, or legal obligation to deliver any material, code, </a:t>
            </a:r>
            <a:br>
              <a:rPr lang="en-US" sz="1600" dirty="0">
                <a:solidFill>
                  <a:schemeClr val="tx1"/>
                </a:solidFill>
              </a:rPr>
            </a:br>
            <a:r>
              <a:rPr lang="en-US" sz="1600" dirty="0">
                <a:solidFill>
                  <a:schemeClr val="tx1"/>
                </a:solidFill>
              </a:rPr>
              <a:t>or functionality. The development, release, and timing of any features or functionality described </a:t>
            </a:r>
            <a:br>
              <a:rPr lang="en-US" sz="1600" dirty="0">
                <a:solidFill>
                  <a:schemeClr val="tx1"/>
                </a:solidFill>
              </a:rPr>
            </a:br>
            <a:r>
              <a:rPr lang="en-US" sz="1600" dirty="0">
                <a:solidFill>
                  <a:schemeClr val="tx1"/>
                </a:solidFill>
              </a:rPr>
              <a:t>for our products remains at our sole discretion. We undertake no obligation, and do not intend, </a:t>
            </a:r>
            <a:br>
              <a:rPr lang="en-US" sz="1600" dirty="0">
                <a:solidFill>
                  <a:schemeClr val="tx1"/>
                </a:solidFill>
              </a:rPr>
            </a:br>
            <a:r>
              <a:rPr lang="en-US" sz="1600" dirty="0">
                <a:solidFill>
                  <a:schemeClr val="tx1"/>
                </a:solidFill>
              </a:rPr>
              <a:t>to update the forward‑looking statements.</a:t>
            </a:r>
          </a:p>
        </p:txBody>
      </p:sp>
    </p:spTree>
    <p:extLst>
      <p:ext uri="{BB962C8B-B14F-4D97-AF65-F5344CB8AC3E}">
        <p14:creationId xmlns:p14="http://schemas.microsoft.com/office/powerpoint/2010/main" val="1902444898"/>
      </p:ext>
    </p:extLst>
  </p:cSld>
  <p:clrMapOvr>
    <a:masterClrMapping/>
  </p:clrMapOvr>
  <mc:AlternateContent xmlns:mc="http://schemas.openxmlformats.org/markup-compatibility/2006" xmlns:p14="http://schemas.microsoft.com/office/powerpoint/2010/main">
    <mc:Choice Requires="p14">
      <p:transition spd="med" p14:dur="6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Content w/Key Poi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9A5157-2B8D-1343-9CC8-A09A3E238EFE}"/>
              </a:ext>
            </a:extLst>
          </p:cNvPr>
          <p:cNvSpPr>
            <a:spLocks noGrp="1"/>
          </p:cNvSpPr>
          <p:nvPr>
            <p:ph type="title"/>
          </p:nvPr>
        </p:nvSpPr>
        <p:spPr>
          <a:xfrm>
            <a:off x="448173" y="310897"/>
            <a:ext cx="11195171" cy="1194927"/>
          </a:xfrm>
        </p:spPr>
        <p:txBody>
          <a:bodyPr>
            <a:noAutofit/>
          </a:bodyPr>
          <a:lstStyle/>
          <a:p>
            <a:r>
              <a:rPr lang="en-US"/>
              <a:t>Click to edit Master title style</a:t>
            </a:r>
          </a:p>
        </p:txBody>
      </p:sp>
      <p:sp>
        <p:nvSpPr>
          <p:cNvPr id="4" name="Content Placeholder 3">
            <a:extLst>
              <a:ext uri="{FF2B5EF4-FFF2-40B4-BE49-F238E27FC236}">
                <a16:creationId xmlns:a16="http://schemas.microsoft.com/office/drawing/2014/main" id="{D66863CB-394D-5047-BE43-D868DE8CBD36}"/>
              </a:ext>
            </a:extLst>
          </p:cNvPr>
          <p:cNvSpPr>
            <a:spLocks noGrp="1"/>
          </p:cNvSpPr>
          <p:nvPr>
            <p:ph sz="half" idx="2"/>
          </p:nvPr>
        </p:nvSpPr>
        <p:spPr>
          <a:xfrm>
            <a:off x="448173" y="1655845"/>
            <a:ext cx="4307629" cy="3495862"/>
          </a:xfrm>
        </p:spPr>
        <p:txBody>
          <a:bodyPr>
            <a:noAutofit/>
          </a:bodyPr>
          <a:lstStyle>
            <a:lvl1pPr marL="227013" indent="-227013">
              <a:buFont typeface="Arial" panose="020B0604020202020204" pitchFamily="34" charset="0"/>
              <a:buChar char="•"/>
              <a:defRPr sz="1600" b="0"/>
            </a:lvl1pPr>
            <a:lvl2pPr marL="517525" indent="-234950">
              <a:buFont typeface="Century Gothic" panose="020B0502020202020204" pitchFamily="34" charset="0"/>
              <a:buChar char="–"/>
              <a:defRPr sz="1600"/>
            </a:lvl2pPr>
            <a:lvl3pPr marL="800100" indent="-228600">
              <a:buFont typeface="Century Gothic" panose="020B0502020202020204" pitchFamily="34" charset="0"/>
              <a:buChar char="–"/>
              <a:defRPr sz="1600"/>
            </a:lvl3pPr>
            <a:lvl4pPr marL="1084263" indent="-227013">
              <a:buFont typeface="Century Gothic" panose="020B0502020202020204" pitchFamily="34" charset="0"/>
              <a:buChar char="–"/>
              <a:defRPr sz="1600"/>
            </a:lvl4pPr>
            <a:lvl5pPr marL="1374775" indent="-234950">
              <a:buFont typeface="Century Gothic" panose="020B0502020202020204" pitchFamily="34" charset="0"/>
              <a:buChar cha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5BE5447-4228-5747-B709-A80C08285350}"/>
              </a:ext>
            </a:extLst>
          </p:cNvPr>
          <p:cNvSpPr>
            <a:spLocks noGrp="1"/>
          </p:cNvSpPr>
          <p:nvPr>
            <p:ph type="body" sz="quarter" idx="3" hasCustomPrompt="1"/>
          </p:nvPr>
        </p:nvSpPr>
        <p:spPr>
          <a:xfrm>
            <a:off x="6695782" y="3060612"/>
            <a:ext cx="4780184" cy="823912"/>
          </a:xfrm>
        </p:spPr>
        <p:txBody>
          <a:bodyPr anchor="b" anchorCtr="0">
            <a:noAutofit/>
          </a:bodyPr>
          <a:lstStyle>
            <a:lvl1pPr marL="0" indent="0">
              <a:buNone/>
              <a:defRPr sz="18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Here</a:t>
            </a:r>
          </a:p>
        </p:txBody>
      </p:sp>
      <p:sp>
        <p:nvSpPr>
          <p:cNvPr id="6" name="Content Placeholder 5">
            <a:extLst>
              <a:ext uri="{FF2B5EF4-FFF2-40B4-BE49-F238E27FC236}">
                <a16:creationId xmlns:a16="http://schemas.microsoft.com/office/drawing/2014/main" id="{7EBBE9CD-C878-0C4B-8D18-2EDD2C725DF2}"/>
              </a:ext>
            </a:extLst>
          </p:cNvPr>
          <p:cNvSpPr>
            <a:spLocks noGrp="1"/>
          </p:cNvSpPr>
          <p:nvPr>
            <p:ph sz="quarter" idx="4"/>
          </p:nvPr>
        </p:nvSpPr>
        <p:spPr>
          <a:xfrm>
            <a:off x="6859786" y="3765082"/>
            <a:ext cx="4780184" cy="1767269"/>
          </a:xfrm>
        </p:spPr>
        <p:txBody>
          <a:bodyPr>
            <a:noAutofit/>
          </a:bodyPr>
          <a:lstStyle>
            <a:lvl1pPr marL="0" indent="0">
              <a:buNone/>
              <a:defRPr sz="1200" b="1"/>
            </a:lvl1pPr>
            <a:lvl2pPr marL="284162" indent="0">
              <a:buNone/>
              <a:defRPr sz="1200"/>
            </a:lvl2pPr>
            <a:lvl3pPr marL="573087" indent="0">
              <a:buNone/>
              <a:defRPr sz="1200"/>
            </a:lvl3pPr>
            <a:lvl4pPr marL="857250" indent="0">
              <a:buNone/>
              <a:defRPr sz="1200"/>
            </a:lvl4pPr>
            <a:lvl5pPr marL="1141412" indent="0">
              <a:buNone/>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66478813"/>
      </p:ext>
    </p:extLst>
  </p:cSld>
  <p:clrMapOvr>
    <a:masterClrMapping/>
  </p:clrMapOvr>
  <mc:AlternateContent xmlns:mc="http://schemas.openxmlformats.org/markup-compatibility/2006" xmlns:p14="http://schemas.microsoft.com/office/powerpoint/2010/main">
    <mc:Choice Requires="p14">
      <p:transition spd="med" p14:dur="6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agline with photo">
    <p:bg>
      <p:bgPr>
        <a:solidFill>
          <a:schemeClr val="tx2"/>
        </a:solidFill>
        <a:effectLst/>
      </p:bgPr>
    </p:bg>
    <p:spTree>
      <p:nvGrpSpPr>
        <p:cNvPr id="1" name=""/>
        <p:cNvGrpSpPr/>
        <p:nvPr/>
      </p:nvGrpSpPr>
      <p:grpSpPr>
        <a:xfrm>
          <a:off x="0" y="0"/>
          <a:ext cx="0" cy="0"/>
          <a:chOff x="0" y="0"/>
          <a:chExt cx="0" cy="0"/>
        </a:xfrm>
      </p:grpSpPr>
      <p:sp>
        <p:nvSpPr>
          <p:cNvPr id="6" name="Picture Placeholder 4">
            <a:extLst>
              <a:ext uri="{FF2B5EF4-FFF2-40B4-BE49-F238E27FC236}">
                <a16:creationId xmlns:a16="http://schemas.microsoft.com/office/drawing/2014/main" id="{44BE8783-6296-494C-8036-167FDEF9421B}"/>
              </a:ext>
            </a:extLst>
          </p:cNvPr>
          <p:cNvSpPr>
            <a:spLocks noGrp="1"/>
          </p:cNvSpPr>
          <p:nvPr>
            <p:ph type="pic" sz="quarter" idx="17"/>
          </p:nvPr>
        </p:nvSpPr>
        <p:spPr>
          <a:xfrm>
            <a:off x="6859787" y="0"/>
            <a:ext cx="5238527" cy="6858000"/>
          </a:xfrm>
          <a:solidFill>
            <a:schemeClr val="bg1">
              <a:lumMod val="95000"/>
            </a:schemeClr>
          </a:solidFill>
        </p:spPr>
        <p:txBody>
          <a:bodyPr anchor="ctr" anchorCtr="0"/>
          <a:lstStyle>
            <a:lvl1pPr>
              <a:lnSpc>
                <a:spcPct val="100000"/>
              </a:lnSpc>
              <a:defRPr/>
            </a:lvl1pPr>
          </a:lstStyle>
          <a:p>
            <a:endParaRPr lang="en-US" dirty="0"/>
          </a:p>
        </p:txBody>
      </p:sp>
      <p:sp>
        <p:nvSpPr>
          <p:cNvPr id="5" name="Text Placeholder 4">
            <a:extLst>
              <a:ext uri="{FF2B5EF4-FFF2-40B4-BE49-F238E27FC236}">
                <a16:creationId xmlns:a16="http://schemas.microsoft.com/office/drawing/2014/main" id="{A31BBF9B-FBA4-0942-8E97-1875BB6569C5}"/>
              </a:ext>
            </a:extLst>
          </p:cNvPr>
          <p:cNvSpPr>
            <a:spLocks noGrp="1"/>
          </p:cNvSpPr>
          <p:nvPr>
            <p:ph type="body" sz="quarter" idx="13"/>
          </p:nvPr>
        </p:nvSpPr>
        <p:spPr>
          <a:xfrm>
            <a:off x="1949958" y="6401963"/>
            <a:ext cx="4767277" cy="214738"/>
          </a:xfrm>
        </p:spPr>
        <p:txBody>
          <a:bodyPr anchor="b" anchorCtr="0">
            <a:noAutofit/>
          </a:bodyPr>
          <a:lstStyle>
            <a:lvl1pPr marL="0" indent="0">
              <a:lnSpc>
                <a:spcPct val="100000"/>
              </a:lnSpc>
              <a:spcBef>
                <a:spcPts val="300"/>
              </a:spcBef>
              <a:spcAft>
                <a:spcPts val="0"/>
              </a:spcAft>
              <a:buFontTx/>
              <a:buNone/>
              <a:defRPr sz="600">
                <a:solidFill>
                  <a:schemeClr val="bg1"/>
                </a:solidFill>
              </a:defRPr>
            </a:lvl1pPr>
            <a:lvl2pPr marL="457200" indent="0">
              <a:lnSpc>
                <a:spcPct val="100000"/>
              </a:lnSpc>
              <a:buFontTx/>
              <a:buNone/>
              <a:defRPr sz="600"/>
            </a:lvl2pPr>
            <a:lvl3pPr marL="914400" indent="0">
              <a:lnSpc>
                <a:spcPct val="100000"/>
              </a:lnSpc>
              <a:buFontTx/>
              <a:buNone/>
              <a:defRPr sz="600"/>
            </a:lvl3pPr>
            <a:lvl4pPr marL="1371600" indent="0">
              <a:lnSpc>
                <a:spcPct val="100000"/>
              </a:lnSpc>
              <a:buFontTx/>
              <a:buNone/>
              <a:defRPr sz="600"/>
            </a:lvl4pPr>
            <a:lvl5pPr marL="1828800" indent="0">
              <a:lnSpc>
                <a:spcPct val="100000"/>
              </a:lnSpc>
              <a:buFontTx/>
              <a:buNone/>
              <a:defRPr sz="600"/>
            </a:lvl5pPr>
          </a:lstStyle>
          <a:p>
            <a:pPr lvl="0"/>
            <a:r>
              <a:rPr lang="en-US"/>
              <a:t>Click to edit Master text styles</a:t>
            </a:r>
          </a:p>
        </p:txBody>
      </p:sp>
      <p:sp>
        <p:nvSpPr>
          <p:cNvPr id="2" name="Title 1">
            <a:extLst>
              <a:ext uri="{FF2B5EF4-FFF2-40B4-BE49-F238E27FC236}">
                <a16:creationId xmlns:a16="http://schemas.microsoft.com/office/drawing/2014/main" id="{3DDFF7EC-6678-497D-A6C8-65041DFB421B}"/>
              </a:ext>
            </a:extLst>
          </p:cNvPr>
          <p:cNvSpPr>
            <a:spLocks noGrp="1"/>
          </p:cNvSpPr>
          <p:nvPr>
            <p:ph type="title"/>
          </p:nvPr>
        </p:nvSpPr>
        <p:spPr>
          <a:xfrm>
            <a:off x="455676" y="412270"/>
            <a:ext cx="6183335" cy="1195883"/>
          </a:xfrm>
        </p:spPr>
        <p:txBody>
          <a:bodyPr/>
          <a:lstStyle>
            <a:lvl1pPr>
              <a:lnSpc>
                <a:spcPct val="80000"/>
              </a:lnSpc>
              <a:defRPr sz="6800">
                <a:solidFill>
                  <a:schemeClr val="bg1"/>
                </a:solidFill>
              </a:defRPr>
            </a:lvl1pPr>
          </a:lstStyle>
          <a:p>
            <a:r>
              <a:rPr lang="en-US"/>
              <a:t>Click to edit Master title style</a:t>
            </a:r>
          </a:p>
        </p:txBody>
      </p:sp>
      <p:pic>
        <p:nvPicPr>
          <p:cNvPr id="9" name="Picture 8">
            <a:extLst>
              <a:ext uri="{FF2B5EF4-FFF2-40B4-BE49-F238E27FC236}">
                <a16:creationId xmlns:a16="http://schemas.microsoft.com/office/drawing/2014/main" id="{ED2DA47C-926A-4013-BDFD-169260A1CE70}"/>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478498" y="6354439"/>
            <a:ext cx="980844" cy="282164"/>
          </a:xfrm>
          <a:prstGeom prst="rect">
            <a:avLst/>
          </a:prstGeom>
        </p:spPr>
      </p:pic>
    </p:spTree>
    <p:extLst>
      <p:ext uri="{BB962C8B-B14F-4D97-AF65-F5344CB8AC3E}">
        <p14:creationId xmlns:p14="http://schemas.microsoft.com/office/powerpoint/2010/main" val="2198097314"/>
      </p:ext>
    </p:extLst>
  </p:cSld>
  <p:clrMapOvr>
    <a:masterClrMapping/>
  </p:clrMapOvr>
  <mc:AlternateContent xmlns:mc="http://schemas.openxmlformats.org/markup-compatibility/2006" xmlns:p14="http://schemas.microsoft.com/office/powerpoint/2010/main">
    <mc:Choice Requires="p14">
      <p:transition spd="med" p14:dur="6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 picture full bleed">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C7860EA2-C79E-D542-8682-57AF1B1BFEE7}"/>
              </a:ext>
            </a:extLst>
          </p:cNvPr>
          <p:cNvSpPr>
            <a:spLocks noGrp="1"/>
          </p:cNvSpPr>
          <p:nvPr>
            <p:ph type="pic" sz="quarter" idx="12"/>
          </p:nvPr>
        </p:nvSpPr>
        <p:spPr>
          <a:xfrm>
            <a:off x="1" y="0"/>
            <a:ext cx="12192000" cy="6858000"/>
          </a:xfrm>
          <a:solidFill>
            <a:schemeClr val="bg1">
              <a:lumMod val="95000"/>
            </a:schemeClr>
          </a:solidFill>
        </p:spPr>
        <p:txBody>
          <a:bodyPr anchor="ctr" anchorCtr="0"/>
          <a:lstStyle/>
          <a:p>
            <a:endParaRPr lang="en-US" dirty="0"/>
          </a:p>
        </p:txBody>
      </p:sp>
      <p:sp>
        <p:nvSpPr>
          <p:cNvPr id="2" name="Title 1">
            <a:extLst>
              <a:ext uri="{FF2B5EF4-FFF2-40B4-BE49-F238E27FC236}">
                <a16:creationId xmlns:a16="http://schemas.microsoft.com/office/drawing/2014/main" id="{3B16F32A-4EBC-AF42-80A1-61B420C92998}"/>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292607484"/>
      </p:ext>
    </p:extLst>
  </p:cSld>
  <p:clrMapOvr>
    <a:masterClrMapping/>
  </p:clrMapOvr>
  <mc:AlternateContent xmlns:mc="http://schemas.openxmlformats.org/markup-compatibility/2006" xmlns:p14="http://schemas.microsoft.com/office/powerpoint/2010/main">
    <mc:Choice Requires="p14">
      <p:transition spd="med" p14:dur="6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 picture full bleed-White tex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C7860EA2-C79E-D542-8682-57AF1B1BFEE7}"/>
              </a:ext>
            </a:extLst>
          </p:cNvPr>
          <p:cNvSpPr>
            <a:spLocks noGrp="1"/>
          </p:cNvSpPr>
          <p:nvPr>
            <p:ph type="pic" sz="quarter" idx="12"/>
          </p:nvPr>
        </p:nvSpPr>
        <p:spPr>
          <a:xfrm>
            <a:off x="1" y="0"/>
            <a:ext cx="12192000" cy="6858000"/>
          </a:xfrm>
          <a:solidFill>
            <a:schemeClr val="bg1">
              <a:lumMod val="95000"/>
            </a:schemeClr>
          </a:solidFill>
        </p:spPr>
        <p:txBody>
          <a:bodyPr anchor="ctr" anchorCtr="0"/>
          <a:lstStyle/>
          <a:p>
            <a:endParaRPr lang="en-US" dirty="0"/>
          </a:p>
        </p:txBody>
      </p:sp>
      <p:sp>
        <p:nvSpPr>
          <p:cNvPr id="2" name="Title 1">
            <a:extLst>
              <a:ext uri="{FF2B5EF4-FFF2-40B4-BE49-F238E27FC236}">
                <a16:creationId xmlns:a16="http://schemas.microsoft.com/office/drawing/2014/main" id="{3B16F32A-4EBC-AF42-80A1-61B420C92998}"/>
              </a:ext>
            </a:extLst>
          </p:cNvPr>
          <p:cNvSpPr>
            <a:spLocks noGrp="1"/>
          </p:cNvSpPr>
          <p:nvPr>
            <p:ph type="title"/>
          </p:nvPr>
        </p:nvSpPr>
        <p:spPr>
          <a:xfrm>
            <a:off x="449369" y="311377"/>
            <a:ext cx="5575176" cy="1195883"/>
          </a:xfrm>
        </p:spPr>
        <p:txBody>
          <a:bodyPr/>
          <a:lstStyle>
            <a:lvl1pPr>
              <a:defRPr>
                <a:solidFill>
                  <a:schemeClr val="bg1"/>
                </a:solidFill>
              </a:defRPr>
            </a:lvl1pPr>
          </a:lstStyle>
          <a:p>
            <a:r>
              <a:rPr lang="en-US"/>
              <a:t>Click to edit Master title style</a:t>
            </a:r>
          </a:p>
        </p:txBody>
      </p:sp>
    </p:spTree>
    <p:extLst>
      <p:ext uri="{BB962C8B-B14F-4D97-AF65-F5344CB8AC3E}">
        <p14:creationId xmlns:p14="http://schemas.microsoft.com/office/powerpoint/2010/main" val="2878340242"/>
      </p:ext>
    </p:extLst>
  </p:cSld>
  <p:clrMapOvr>
    <a:masterClrMapping/>
  </p:clrMapOvr>
  <mc:AlternateContent xmlns:mc="http://schemas.openxmlformats.org/markup-compatibility/2006" xmlns:p14="http://schemas.microsoft.com/office/powerpoint/2010/main">
    <mc:Choice Requires="p14">
      <p:transition spd="med" p14:dur="6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Ad Layout 1">
    <p:spTree>
      <p:nvGrpSpPr>
        <p:cNvPr id="1" name=""/>
        <p:cNvGrpSpPr/>
        <p:nvPr/>
      </p:nvGrpSpPr>
      <p:grpSpPr>
        <a:xfrm>
          <a:off x="0" y="0"/>
          <a:ext cx="0" cy="0"/>
          <a:chOff x="0" y="0"/>
          <a:chExt cx="0" cy="0"/>
        </a:xfrm>
      </p:grpSpPr>
      <p:pic>
        <p:nvPicPr>
          <p:cNvPr id="4" name="Picture 3" descr="A person sitting at a table using a computer&#10;&#10;Description automatically generated with medium confidence">
            <a:extLst>
              <a:ext uri="{FF2B5EF4-FFF2-40B4-BE49-F238E27FC236}">
                <a16:creationId xmlns:a16="http://schemas.microsoft.com/office/drawing/2014/main" id="{81A9889E-197B-4057-9837-18A19B69C608}"/>
              </a:ext>
            </a:extLst>
          </p:cNvPr>
          <p:cNvPicPr>
            <a:picLocks noChangeAspect="1"/>
          </p:cNvPicPr>
          <p:nvPr userDrawn="1"/>
        </p:nvPicPr>
        <p:blipFill rotWithShape="1">
          <a:blip r:embed="rId2" cstate="screen">
            <a:alphaModFix/>
            <a:extLst>
              <a:ext uri="{28A0092B-C50C-407E-A947-70E740481C1C}">
                <a14:useLocalDpi xmlns:a14="http://schemas.microsoft.com/office/drawing/2010/main"/>
              </a:ext>
            </a:extLst>
          </a:blip>
          <a:srcRect/>
          <a:stretch/>
        </p:blipFill>
        <p:spPr>
          <a:xfrm>
            <a:off x="0" y="1"/>
            <a:ext cx="12191559" cy="6881853"/>
          </a:xfrm>
          <a:prstGeom prst="rect">
            <a:avLst/>
          </a:prstGeom>
        </p:spPr>
      </p:pic>
      <p:pic>
        <p:nvPicPr>
          <p:cNvPr id="3" name="Picture 2">
            <a:extLst>
              <a:ext uri="{FF2B5EF4-FFF2-40B4-BE49-F238E27FC236}">
                <a16:creationId xmlns:a16="http://schemas.microsoft.com/office/drawing/2014/main" id="{08662E4F-C755-458D-AE73-00B00DF60C1B}"/>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720" y="1763587"/>
            <a:ext cx="5837778" cy="5118266"/>
          </a:xfrm>
          <a:prstGeom prst="rect">
            <a:avLst/>
          </a:prstGeom>
        </p:spPr>
      </p:pic>
    </p:spTree>
    <p:extLst>
      <p:ext uri="{BB962C8B-B14F-4D97-AF65-F5344CB8AC3E}">
        <p14:creationId xmlns:p14="http://schemas.microsoft.com/office/powerpoint/2010/main" val="2461328422"/>
      </p:ext>
    </p:extLst>
  </p:cSld>
  <p:clrMapOvr>
    <a:masterClrMapping/>
  </p:clrMapOvr>
  <mc:AlternateContent xmlns:mc="http://schemas.openxmlformats.org/markup-compatibility/2006" xmlns:p14="http://schemas.microsoft.com/office/powerpoint/2010/main">
    <mc:Choice Requires="p14">
      <p:transition spd="med" p14:dur="6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Ad Layout 2">
    <p:spTree>
      <p:nvGrpSpPr>
        <p:cNvPr id="1" name=""/>
        <p:cNvGrpSpPr/>
        <p:nvPr/>
      </p:nvGrpSpPr>
      <p:grpSpPr>
        <a:xfrm>
          <a:off x="0" y="0"/>
          <a:ext cx="0" cy="0"/>
          <a:chOff x="0" y="0"/>
          <a:chExt cx="0" cy="0"/>
        </a:xfrm>
      </p:grpSpPr>
      <p:pic>
        <p:nvPicPr>
          <p:cNvPr id="5" name="Picture 4" descr="A group of people sitting outside&#10;&#10;Description automatically generated with medium confidence">
            <a:extLst>
              <a:ext uri="{FF2B5EF4-FFF2-40B4-BE49-F238E27FC236}">
                <a16:creationId xmlns:a16="http://schemas.microsoft.com/office/drawing/2014/main" id="{937CEDB3-4DA4-4653-A1FB-1E7C8EEDAD33}"/>
              </a:ext>
            </a:extLst>
          </p:cNvPr>
          <p:cNvPicPr>
            <a:picLocks noChangeAspect="1"/>
          </p:cNvPicPr>
          <p:nvPr userDrawn="1"/>
        </p:nvPicPr>
        <p:blipFill rotWithShape="1">
          <a:blip r:embed="rId2" cstate="screen">
            <a:alphaModFix/>
            <a:extLst>
              <a:ext uri="{28A0092B-C50C-407E-A947-70E740481C1C}">
                <a14:useLocalDpi xmlns:a14="http://schemas.microsoft.com/office/drawing/2010/main"/>
              </a:ext>
            </a:extLst>
          </a:blip>
          <a:srcRect/>
          <a:stretch/>
        </p:blipFill>
        <p:spPr>
          <a:xfrm>
            <a:off x="193" y="0"/>
            <a:ext cx="12230696" cy="6880894"/>
          </a:xfrm>
          <a:prstGeom prst="rect">
            <a:avLst/>
          </a:prstGeom>
        </p:spPr>
      </p:pic>
      <p:pic>
        <p:nvPicPr>
          <p:cNvPr id="3" name="Picture 2">
            <a:extLst>
              <a:ext uri="{FF2B5EF4-FFF2-40B4-BE49-F238E27FC236}">
                <a16:creationId xmlns:a16="http://schemas.microsoft.com/office/drawing/2014/main" id="{8E9EF136-4FFD-4B10-ABC7-9EBC07473C8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9768" y="2010034"/>
            <a:ext cx="6048279" cy="4870861"/>
          </a:xfrm>
          <a:prstGeom prst="rect">
            <a:avLst/>
          </a:prstGeom>
        </p:spPr>
      </p:pic>
    </p:spTree>
    <p:extLst>
      <p:ext uri="{BB962C8B-B14F-4D97-AF65-F5344CB8AC3E}">
        <p14:creationId xmlns:p14="http://schemas.microsoft.com/office/powerpoint/2010/main" val="3434605347"/>
      </p:ext>
    </p:extLst>
  </p:cSld>
  <p:clrMapOvr>
    <a:masterClrMapping/>
  </p:clrMapOvr>
  <mc:AlternateContent xmlns:mc="http://schemas.openxmlformats.org/markup-compatibility/2006" xmlns:p14="http://schemas.microsoft.com/office/powerpoint/2010/main">
    <mc:Choice Requires="p14">
      <p:transition spd="med" p14:dur="6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nterprise Value Map Detai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Text Placeholder 5"/>
          <p:cNvSpPr>
            <a:spLocks noGrp="1"/>
          </p:cNvSpPr>
          <p:nvPr>
            <p:ph type="body" sz="quarter" idx="10"/>
          </p:nvPr>
        </p:nvSpPr>
        <p:spPr>
          <a:xfrm>
            <a:off x="524256" y="1399032"/>
            <a:ext cx="5340096" cy="2029968"/>
          </a:xfrm>
        </p:spPr>
        <p:txBody>
          <a:bodyPr/>
          <a:lstStyle>
            <a:lvl1pPr>
              <a:buNone/>
              <a:defRPr/>
            </a:lvl1pPr>
          </a:lstStyle>
          <a:p>
            <a:pPr lvl="0"/>
            <a:r>
              <a:rPr lang="en-US"/>
              <a:t>Click to edit Master text styles</a:t>
            </a:r>
          </a:p>
        </p:txBody>
      </p:sp>
    </p:spTree>
    <p:extLst>
      <p:ext uri="{BB962C8B-B14F-4D97-AF65-F5344CB8AC3E}">
        <p14:creationId xmlns:p14="http://schemas.microsoft.com/office/powerpoint/2010/main" val="1542684705"/>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Ad Layout 3">
    <p:spTree>
      <p:nvGrpSpPr>
        <p:cNvPr id="1" name=""/>
        <p:cNvGrpSpPr/>
        <p:nvPr/>
      </p:nvGrpSpPr>
      <p:grpSpPr>
        <a:xfrm>
          <a:off x="0" y="0"/>
          <a:ext cx="0" cy="0"/>
          <a:chOff x="0" y="0"/>
          <a:chExt cx="0" cy="0"/>
        </a:xfrm>
      </p:grpSpPr>
      <p:pic>
        <p:nvPicPr>
          <p:cNvPr id="3" name="Picture 2" descr="A picture containing floor, building, arch, colonnade&#10;&#10;Description automatically generated">
            <a:extLst>
              <a:ext uri="{FF2B5EF4-FFF2-40B4-BE49-F238E27FC236}">
                <a16:creationId xmlns:a16="http://schemas.microsoft.com/office/drawing/2014/main" id="{E81C2398-38A9-4C4F-8BD3-76C30CDE58C3}"/>
              </a:ext>
            </a:extLst>
          </p:cNvPr>
          <p:cNvPicPr>
            <a:picLocks noChangeAspect="1"/>
          </p:cNvPicPr>
          <p:nvPr userDrawn="1"/>
        </p:nvPicPr>
        <p:blipFill rotWithShape="1">
          <a:blip r:embed="rId2" cstate="screen">
            <a:alphaModFix/>
            <a:extLst>
              <a:ext uri="{28A0092B-C50C-407E-A947-70E740481C1C}">
                <a14:useLocalDpi xmlns:a14="http://schemas.microsoft.com/office/drawing/2010/main"/>
              </a:ext>
            </a:extLst>
          </a:blip>
          <a:srcRect/>
          <a:stretch/>
        </p:blipFill>
        <p:spPr>
          <a:xfrm>
            <a:off x="1" y="-1"/>
            <a:ext cx="12191999" cy="6858001"/>
          </a:xfrm>
          <a:prstGeom prst="rect">
            <a:avLst/>
          </a:prstGeom>
        </p:spPr>
      </p:pic>
      <p:pic>
        <p:nvPicPr>
          <p:cNvPr id="4" name="Picture 3">
            <a:extLst>
              <a:ext uri="{FF2B5EF4-FFF2-40B4-BE49-F238E27FC236}">
                <a16:creationId xmlns:a16="http://schemas.microsoft.com/office/drawing/2014/main" id="{9A49E25E-CB11-49B0-B060-C77E1EEA3EE2}"/>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407748" y="2137613"/>
            <a:ext cx="9472470" cy="2736026"/>
          </a:xfrm>
          <a:prstGeom prst="rect">
            <a:avLst/>
          </a:prstGeom>
        </p:spPr>
      </p:pic>
    </p:spTree>
    <p:extLst>
      <p:ext uri="{BB962C8B-B14F-4D97-AF65-F5344CB8AC3E}">
        <p14:creationId xmlns:p14="http://schemas.microsoft.com/office/powerpoint/2010/main" val="1994352464"/>
      </p:ext>
    </p:extLst>
  </p:cSld>
  <p:clrMapOvr>
    <a:masterClrMapping/>
  </p:clrMapOvr>
  <mc:AlternateContent xmlns:mc="http://schemas.openxmlformats.org/markup-compatibility/2006" xmlns:p14="http://schemas.microsoft.com/office/powerpoint/2010/main">
    <mc:Choice Requires="p14">
      <p:transition spd="med" p14:dur="6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preserve="1" userDrawn="1">
  <p:cSld name="Section_Slide_Dark">
    <p:bg>
      <p:bgPr>
        <a:solidFill>
          <a:schemeClr val="tx2"/>
        </a:solidFill>
        <a:effectLst/>
      </p:bgPr>
    </p:bg>
    <p:spTree>
      <p:nvGrpSpPr>
        <p:cNvPr id="1" name=""/>
        <p:cNvGrpSpPr/>
        <p:nvPr/>
      </p:nvGrpSpPr>
      <p:grpSpPr>
        <a:xfrm>
          <a:off x="0" y="0"/>
          <a:ext cx="0" cy="0"/>
          <a:chOff x="0" y="0"/>
          <a:chExt cx="0" cy="0"/>
        </a:xfrm>
      </p:grpSpPr>
      <p:sp>
        <p:nvSpPr>
          <p:cNvPr id="15" name="Title 47">
            <a:extLst>
              <a:ext uri="{FF2B5EF4-FFF2-40B4-BE49-F238E27FC236}">
                <a16:creationId xmlns:a16="http://schemas.microsoft.com/office/drawing/2014/main" id="{84D9505D-4AC7-1D48-B1A2-8E72FC33FD69}"/>
              </a:ext>
            </a:extLst>
          </p:cNvPr>
          <p:cNvSpPr>
            <a:spLocks noGrp="1"/>
          </p:cNvSpPr>
          <p:nvPr>
            <p:ph type="title"/>
          </p:nvPr>
        </p:nvSpPr>
        <p:spPr>
          <a:xfrm>
            <a:off x="423720" y="3911228"/>
            <a:ext cx="7841371" cy="1325880"/>
          </a:xfrm>
        </p:spPr>
        <p:txBody>
          <a:bodyPr anchor="b">
            <a:noAutofit/>
          </a:bodyPr>
          <a:lstStyle>
            <a:lvl1pPr>
              <a:lnSpc>
                <a:spcPct val="100000"/>
              </a:lnSpc>
              <a:defRPr sz="4500">
                <a:solidFill>
                  <a:schemeClr val="accent1"/>
                </a:solidFill>
              </a:defRPr>
            </a:lvl1pPr>
          </a:lstStyle>
          <a:p>
            <a:r>
              <a:rPr lang="en-US"/>
              <a:t>Click to edit Master title style</a:t>
            </a:r>
          </a:p>
        </p:txBody>
      </p:sp>
      <p:sp>
        <p:nvSpPr>
          <p:cNvPr id="16" name="Text Placeholder 49">
            <a:extLst>
              <a:ext uri="{FF2B5EF4-FFF2-40B4-BE49-F238E27FC236}">
                <a16:creationId xmlns:a16="http://schemas.microsoft.com/office/drawing/2014/main" id="{B3D96E09-D7A1-F843-8ABC-7DCB908CA977}"/>
              </a:ext>
            </a:extLst>
          </p:cNvPr>
          <p:cNvSpPr>
            <a:spLocks noGrp="1"/>
          </p:cNvSpPr>
          <p:nvPr>
            <p:ph type="body" sz="quarter" idx="10"/>
          </p:nvPr>
        </p:nvSpPr>
        <p:spPr>
          <a:xfrm>
            <a:off x="423720" y="5386232"/>
            <a:ext cx="7841371" cy="658813"/>
          </a:xfrm>
        </p:spPr>
        <p:txBody>
          <a:bodyPr anchor="t">
            <a:noAutofit/>
          </a:bodyPr>
          <a:lstStyle>
            <a:lvl1pPr marL="0" indent="0">
              <a:lnSpc>
                <a:spcPct val="100000"/>
              </a:lnSpc>
              <a:spcBef>
                <a:spcPts val="0"/>
              </a:spcBef>
              <a:buFontTx/>
              <a:buNone/>
              <a:defRPr sz="2400">
                <a:solidFill>
                  <a:schemeClr val="bg1"/>
                </a:solidFill>
              </a:defRPr>
            </a:lvl1pPr>
            <a:lvl2pPr marL="457200" indent="0">
              <a:buFontTx/>
              <a:buNone/>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p:txBody>
      </p:sp>
      <p:pic>
        <p:nvPicPr>
          <p:cNvPr id="14" name="Picture 13">
            <a:extLst>
              <a:ext uri="{FF2B5EF4-FFF2-40B4-BE49-F238E27FC236}">
                <a16:creationId xmlns:a16="http://schemas.microsoft.com/office/drawing/2014/main" id="{7939F5C7-FFB1-474B-AE95-43B083499F6B}"/>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bwMode="invGray">
          <a:xfrm>
            <a:off x="429003" y="336108"/>
            <a:ext cx="1520956" cy="437540"/>
          </a:xfrm>
          <a:prstGeom prst="rect">
            <a:avLst/>
          </a:prstGeom>
        </p:spPr>
      </p:pic>
    </p:spTree>
    <p:extLst>
      <p:ext uri="{BB962C8B-B14F-4D97-AF65-F5344CB8AC3E}">
        <p14:creationId xmlns:p14="http://schemas.microsoft.com/office/powerpoint/2010/main" val="1476252829"/>
      </p:ext>
    </p:extLst>
  </p:cSld>
  <p:clrMapOvr>
    <a:masterClrMapping/>
  </p:clrMapOvr>
  <mc:AlternateContent xmlns:mc="http://schemas.openxmlformats.org/markup-compatibility/2006" xmlns:p14="http://schemas.microsoft.com/office/powerpoint/2010/main">
    <mc:Choice Requires="p14">
      <p:transition spd="med" p14:dur="6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userDrawn="1">
  <p:cSld name="Section_Slide_Sma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B097A8A-5F5A-410E-A527-3420D0786654}"/>
              </a:ext>
            </a:extLst>
          </p:cNvPr>
          <p:cNvSpPr>
            <a:spLocks noGrp="1"/>
          </p:cNvSpPr>
          <p:nvPr>
            <p:ph type="pic" sz="quarter" idx="11"/>
          </p:nvPr>
        </p:nvSpPr>
        <p:spPr>
          <a:xfrm>
            <a:off x="9667218" y="0"/>
            <a:ext cx="2524782" cy="6858000"/>
          </a:xfrm>
          <a:solidFill>
            <a:schemeClr val="bg1">
              <a:lumMod val="95000"/>
            </a:schemeClr>
          </a:solidFill>
        </p:spPr>
        <p:txBody>
          <a:bodyPr anchor="ctr" anchorCtr="0"/>
          <a:lstStyle/>
          <a:p>
            <a:endParaRPr lang="en-US" dirty="0"/>
          </a:p>
        </p:txBody>
      </p:sp>
      <p:sp>
        <p:nvSpPr>
          <p:cNvPr id="15" name="Title 47">
            <a:extLst>
              <a:ext uri="{FF2B5EF4-FFF2-40B4-BE49-F238E27FC236}">
                <a16:creationId xmlns:a16="http://schemas.microsoft.com/office/drawing/2014/main" id="{84D9505D-4AC7-1D48-B1A2-8E72FC33FD69}"/>
              </a:ext>
            </a:extLst>
          </p:cNvPr>
          <p:cNvSpPr>
            <a:spLocks noGrp="1"/>
          </p:cNvSpPr>
          <p:nvPr>
            <p:ph type="title"/>
          </p:nvPr>
        </p:nvSpPr>
        <p:spPr>
          <a:xfrm>
            <a:off x="423720" y="3911228"/>
            <a:ext cx="7841371" cy="1325880"/>
          </a:xfrm>
        </p:spPr>
        <p:txBody>
          <a:bodyPr anchor="b">
            <a:noAutofit/>
          </a:bodyPr>
          <a:lstStyle>
            <a:lvl1pPr>
              <a:lnSpc>
                <a:spcPct val="100000"/>
              </a:lnSpc>
              <a:defRPr sz="4500">
                <a:solidFill>
                  <a:schemeClr val="accent1"/>
                </a:solidFill>
              </a:defRPr>
            </a:lvl1pPr>
          </a:lstStyle>
          <a:p>
            <a:r>
              <a:rPr lang="en-US"/>
              <a:t>Click to edit Master title style</a:t>
            </a:r>
          </a:p>
        </p:txBody>
      </p:sp>
      <p:sp>
        <p:nvSpPr>
          <p:cNvPr id="16" name="Text Placeholder 49">
            <a:extLst>
              <a:ext uri="{FF2B5EF4-FFF2-40B4-BE49-F238E27FC236}">
                <a16:creationId xmlns:a16="http://schemas.microsoft.com/office/drawing/2014/main" id="{B3D96E09-D7A1-F843-8ABC-7DCB908CA977}"/>
              </a:ext>
            </a:extLst>
          </p:cNvPr>
          <p:cNvSpPr>
            <a:spLocks noGrp="1"/>
          </p:cNvSpPr>
          <p:nvPr>
            <p:ph type="body" sz="quarter" idx="10"/>
          </p:nvPr>
        </p:nvSpPr>
        <p:spPr>
          <a:xfrm>
            <a:off x="423720" y="5386232"/>
            <a:ext cx="7841371" cy="658813"/>
          </a:xfrm>
        </p:spPr>
        <p:txBody>
          <a:bodyPr anchor="t">
            <a:noAutofit/>
          </a:bodyPr>
          <a:lstStyle>
            <a:lvl1pPr marL="0" indent="0">
              <a:lnSpc>
                <a:spcPct val="100000"/>
              </a:lnSpc>
              <a:spcBef>
                <a:spcPts val="0"/>
              </a:spcBef>
              <a:buFontTx/>
              <a:buNone/>
              <a:defRPr sz="2400">
                <a:solidFill>
                  <a:schemeClr val="bg1"/>
                </a:solidFill>
              </a:defRPr>
            </a:lvl1pPr>
            <a:lvl2pPr marL="457200" indent="0">
              <a:buFontTx/>
              <a:buNone/>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p:txBody>
      </p:sp>
      <p:pic>
        <p:nvPicPr>
          <p:cNvPr id="14" name="Picture 13">
            <a:extLst>
              <a:ext uri="{FF2B5EF4-FFF2-40B4-BE49-F238E27FC236}">
                <a16:creationId xmlns:a16="http://schemas.microsoft.com/office/drawing/2014/main" id="{7939F5C7-FFB1-474B-AE95-43B083499F6B}"/>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bwMode="invGray">
          <a:xfrm>
            <a:off x="429003" y="336108"/>
            <a:ext cx="1520956" cy="437540"/>
          </a:xfrm>
          <a:prstGeom prst="rect">
            <a:avLst/>
          </a:prstGeom>
        </p:spPr>
      </p:pic>
    </p:spTree>
    <p:extLst>
      <p:ext uri="{BB962C8B-B14F-4D97-AF65-F5344CB8AC3E}">
        <p14:creationId xmlns:p14="http://schemas.microsoft.com/office/powerpoint/2010/main" val="2157751287"/>
      </p:ext>
    </p:extLst>
  </p:cSld>
  <p:clrMapOvr>
    <a:masterClrMapping/>
  </p:clrMapOvr>
  <mc:AlternateContent xmlns:mc="http://schemas.openxmlformats.org/markup-compatibility/2006" xmlns:p14="http://schemas.microsoft.com/office/powerpoint/2010/main">
    <mc:Choice Requires="p14">
      <p:transition spd="med" p14:dur="6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1_Quote ">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17DD1A-FEEA-D949-8B5B-1CB6676B82D1}"/>
              </a:ext>
            </a:extLst>
          </p:cNvPr>
          <p:cNvSpPr>
            <a:spLocks noGrp="1"/>
          </p:cNvSpPr>
          <p:nvPr>
            <p:ph type="title" hasCustomPrompt="1"/>
          </p:nvPr>
        </p:nvSpPr>
        <p:spPr>
          <a:xfrm>
            <a:off x="2537175" y="1627423"/>
            <a:ext cx="8398786" cy="1325880"/>
          </a:xfrm>
        </p:spPr>
        <p:txBody>
          <a:bodyPr anchor="t">
            <a:noAutofit/>
          </a:bodyPr>
          <a:lstStyle>
            <a:lvl1pPr>
              <a:lnSpc>
                <a:spcPct val="100000"/>
              </a:lnSpc>
              <a:defRPr sz="3200">
                <a:solidFill>
                  <a:schemeClr val="tx1"/>
                </a:solidFill>
              </a:defRPr>
            </a:lvl1pPr>
          </a:lstStyle>
          <a:p>
            <a:r>
              <a:rPr lang="en-US"/>
              <a:t>Click to edit Master title style</a:t>
            </a:r>
            <a:br>
              <a:rPr lang="en-US"/>
            </a:br>
            <a:br>
              <a:rPr lang="en-US"/>
            </a:br>
            <a:endParaRPr lang="en-US"/>
          </a:p>
        </p:txBody>
      </p:sp>
      <p:sp>
        <p:nvSpPr>
          <p:cNvPr id="8" name="Text Placeholder 7">
            <a:extLst>
              <a:ext uri="{FF2B5EF4-FFF2-40B4-BE49-F238E27FC236}">
                <a16:creationId xmlns:a16="http://schemas.microsoft.com/office/drawing/2014/main" id="{274C296B-AF18-41AB-87A3-1F3D5F97338C}"/>
              </a:ext>
            </a:extLst>
          </p:cNvPr>
          <p:cNvSpPr>
            <a:spLocks noGrp="1"/>
          </p:cNvSpPr>
          <p:nvPr>
            <p:ph type="body" sz="quarter" idx="12"/>
          </p:nvPr>
        </p:nvSpPr>
        <p:spPr>
          <a:xfrm>
            <a:off x="2562062" y="4553744"/>
            <a:ext cx="8373900" cy="623888"/>
          </a:xfrm>
        </p:spPr>
        <p:txBody>
          <a:bodyPr>
            <a:noAutofit/>
          </a:bodyPr>
          <a:lstStyle>
            <a:lvl1pPr marL="112713" indent="-112713">
              <a:lnSpc>
                <a:spcPct val="100000"/>
              </a:lnSpc>
              <a:buClr>
                <a:schemeClr val="tx1"/>
              </a:buClr>
              <a:buFont typeface="Arial" panose="020B0604020202020204" pitchFamily="34" charset="0"/>
              <a:buChar char="—"/>
              <a:defRPr sz="1400">
                <a:solidFill>
                  <a:schemeClr val="tx1"/>
                </a:solidFill>
              </a:defRPr>
            </a:lvl1pPr>
            <a:lvl2pPr>
              <a:buNone/>
              <a:defRPr/>
            </a:lvl2pPr>
          </a:lstStyle>
          <a:p>
            <a:pPr lvl="0"/>
            <a:r>
              <a:rPr lang="en-US"/>
              <a:t>Click to edit Master text styles</a:t>
            </a:r>
          </a:p>
        </p:txBody>
      </p:sp>
      <p:pic>
        <p:nvPicPr>
          <p:cNvPr id="4" name="Graphic 3">
            <a:extLst>
              <a:ext uri="{FF2B5EF4-FFF2-40B4-BE49-F238E27FC236}">
                <a16:creationId xmlns:a16="http://schemas.microsoft.com/office/drawing/2014/main" id="{15CFED7C-9359-40DB-8FA6-FE59DAFB599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636145" y="1192574"/>
            <a:ext cx="396953" cy="320040"/>
          </a:xfrm>
          <a:prstGeom prst="rect">
            <a:avLst/>
          </a:prstGeom>
        </p:spPr>
      </p:pic>
    </p:spTree>
    <p:extLst>
      <p:ext uri="{BB962C8B-B14F-4D97-AF65-F5344CB8AC3E}">
        <p14:creationId xmlns:p14="http://schemas.microsoft.com/office/powerpoint/2010/main" val="3713077857"/>
      </p:ext>
    </p:extLst>
  </p:cSld>
  <p:clrMapOvr>
    <a:masterClrMapping/>
  </p:clrMapOvr>
  <mc:AlternateContent xmlns:mc="http://schemas.openxmlformats.org/markup-compatibility/2006" xmlns:p14="http://schemas.microsoft.com/office/powerpoint/2010/main">
    <mc:Choice Requires="p14">
      <p:transition spd="med" p14:dur="6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DEMO">
    <p:bg>
      <p:bgPr>
        <a:solidFill>
          <a:schemeClr val="tx2"/>
        </a:solidFill>
        <a:effectLst/>
      </p:bgPr>
    </p:bg>
    <p:spTree>
      <p:nvGrpSpPr>
        <p:cNvPr id="1" name=""/>
        <p:cNvGrpSpPr/>
        <p:nvPr/>
      </p:nvGrpSpPr>
      <p:grpSpPr>
        <a:xfrm>
          <a:off x="0" y="0"/>
          <a:ext cx="0" cy="0"/>
          <a:chOff x="0" y="0"/>
          <a:chExt cx="0" cy="0"/>
        </a:xfrm>
      </p:grpSpPr>
      <p:sp>
        <p:nvSpPr>
          <p:cNvPr id="15" name="Title 47">
            <a:extLst>
              <a:ext uri="{FF2B5EF4-FFF2-40B4-BE49-F238E27FC236}">
                <a16:creationId xmlns:a16="http://schemas.microsoft.com/office/drawing/2014/main" id="{AD93D2F4-9AB2-824E-96E0-4AEF19924F57}"/>
              </a:ext>
            </a:extLst>
          </p:cNvPr>
          <p:cNvSpPr>
            <a:spLocks noGrp="1"/>
          </p:cNvSpPr>
          <p:nvPr>
            <p:ph type="title"/>
          </p:nvPr>
        </p:nvSpPr>
        <p:spPr>
          <a:xfrm>
            <a:off x="433789" y="1682998"/>
            <a:ext cx="9378217" cy="1325880"/>
          </a:xfrm>
        </p:spPr>
        <p:txBody>
          <a:bodyPr anchor="b">
            <a:noAutofit/>
          </a:bodyPr>
          <a:lstStyle>
            <a:lvl1pPr>
              <a:lnSpc>
                <a:spcPct val="100000"/>
              </a:lnSpc>
              <a:defRPr sz="4500">
                <a:solidFill>
                  <a:schemeClr val="bg1"/>
                </a:solidFill>
              </a:defRPr>
            </a:lvl1pPr>
          </a:lstStyle>
          <a:p>
            <a:r>
              <a:rPr lang="en-US"/>
              <a:t>Click to edit Master title style</a:t>
            </a:r>
          </a:p>
        </p:txBody>
      </p:sp>
      <p:sp>
        <p:nvSpPr>
          <p:cNvPr id="16" name="Text Placeholder 49">
            <a:extLst>
              <a:ext uri="{FF2B5EF4-FFF2-40B4-BE49-F238E27FC236}">
                <a16:creationId xmlns:a16="http://schemas.microsoft.com/office/drawing/2014/main" id="{75500A8C-D095-CD48-96F2-F13BD6358833}"/>
              </a:ext>
            </a:extLst>
          </p:cNvPr>
          <p:cNvSpPr>
            <a:spLocks noGrp="1"/>
          </p:cNvSpPr>
          <p:nvPr>
            <p:ph type="body" sz="quarter" idx="10"/>
          </p:nvPr>
        </p:nvSpPr>
        <p:spPr>
          <a:xfrm>
            <a:off x="433789" y="2988041"/>
            <a:ext cx="9378217" cy="658813"/>
          </a:xfrm>
        </p:spPr>
        <p:txBody>
          <a:bodyPr anchor="t">
            <a:noAutofit/>
          </a:bodyPr>
          <a:lstStyle>
            <a:lvl1pPr marL="0" indent="0">
              <a:lnSpc>
                <a:spcPct val="100000"/>
              </a:lnSpc>
              <a:spcBef>
                <a:spcPts val="0"/>
              </a:spcBef>
              <a:buFontTx/>
              <a:buNone/>
              <a:defRPr sz="2400">
                <a:solidFill>
                  <a:schemeClr val="bg1"/>
                </a:solidFill>
              </a:defRPr>
            </a:lvl1pPr>
            <a:lvl2pPr marL="457200" indent="0">
              <a:buFontTx/>
              <a:buNone/>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p:txBody>
      </p:sp>
      <p:pic>
        <p:nvPicPr>
          <p:cNvPr id="21" name="Picture 20">
            <a:extLst>
              <a:ext uri="{FF2B5EF4-FFF2-40B4-BE49-F238E27FC236}">
                <a16:creationId xmlns:a16="http://schemas.microsoft.com/office/drawing/2014/main" id="{43F16F1D-D154-45B9-AEDF-0CCA8D6D773B}"/>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478498" y="6354439"/>
            <a:ext cx="980844" cy="282164"/>
          </a:xfrm>
          <a:prstGeom prst="rect">
            <a:avLst/>
          </a:prstGeom>
        </p:spPr>
      </p:pic>
      <p:sp>
        <p:nvSpPr>
          <p:cNvPr id="22" name="Footer Placeholder 4">
            <a:extLst>
              <a:ext uri="{FF2B5EF4-FFF2-40B4-BE49-F238E27FC236}">
                <a16:creationId xmlns:a16="http://schemas.microsoft.com/office/drawing/2014/main" id="{B83BE927-F90B-4812-B2C6-22761C2EC527}"/>
              </a:ext>
            </a:extLst>
          </p:cNvPr>
          <p:cNvSpPr txBox="1">
            <a:spLocks/>
          </p:cNvSpPr>
          <p:nvPr userDrawn="1"/>
        </p:nvSpPr>
        <p:spPr>
          <a:xfrm>
            <a:off x="7940458" y="6408532"/>
            <a:ext cx="3092415" cy="214746"/>
          </a:xfrm>
          <a:prstGeom prst="rect">
            <a:avLst/>
          </a:prstGeom>
        </p:spPr>
        <p:txBody>
          <a:bodyPr vert="horz" lIns="91440" tIns="45720" rIns="91440" bIns="45720" rtlCol="0" anchor="ctr"/>
          <a:lstStyle>
            <a:defPPr>
              <a:defRPr lang="en-US"/>
            </a:defPPr>
            <a:lvl1pPr algn="r">
              <a:defRPr sz="600"/>
            </a:lvl1pPr>
            <a:lvl2pPr marL="457040" algn="l" defTabSz="457040" rtl="0" eaLnBrk="1" latinLnBrk="0" hangingPunct="1">
              <a:defRPr sz="1799" kern="1200">
                <a:solidFill>
                  <a:schemeClr val="tx1"/>
                </a:solidFill>
                <a:latin typeface="+mn-lt"/>
                <a:ea typeface="+mn-ea"/>
                <a:cs typeface="+mn-cs"/>
              </a:defRPr>
            </a:lvl2pPr>
            <a:lvl3pPr marL="914080" algn="l" defTabSz="457040" rtl="0" eaLnBrk="1" latinLnBrk="0" hangingPunct="1">
              <a:defRPr sz="1799" kern="1200">
                <a:solidFill>
                  <a:schemeClr val="tx1"/>
                </a:solidFill>
                <a:latin typeface="+mn-lt"/>
                <a:ea typeface="+mn-ea"/>
                <a:cs typeface="+mn-cs"/>
              </a:defRPr>
            </a:lvl3pPr>
            <a:lvl4pPr marL="1371120" algn="l" defTabSz="457040" rtl="0" eaLnBrk="1" latinLnBrk="0" hangingPunct="1">
              <a:defRPr sz="1799" kern="1200">
                <a:solidFill>
                  <a:schemeClr val="tx1"/>
                </a:solidFill>
                <a:latin typeface="+mn-lt"/>
                <a:ea typeface="+mn-ea"/>
                <a:cs typeface="+mn-cs"/>
              </a:defRPr>
            </a:lvl4pPr>
            <a:lvl5pPr marL="1828160" algn="l" defTabSz="457040" rtl="0" eaLnBrk="1" latinLnBrk="0" hangingPunct="1">
              <a:defRPr sz="1799" kern="1200">
                <a:solidFill>
                  <a:schemeClr val="tx1"/>
                </a:solidFill>
                <a:latin typeface="+mn-lt"/>
                <a:ea typeface="+mn-ea"/>
                <a:cs typeface="+mn-cs"/>
              </a:defRPr>
            </a:lvl5pPr>
            <a:lvl6pPr marL="2285200" algn="l" defTabSz="457040" rtl="0" eaLnBrk="1" latinLnBrk="0" hangingPunct="1">
              <a:defRPr sz="1799" kern="1200">
                <a:solidFill>
                  <a:schemeClr val="tx1"/>
                </a:solidFill>
                <a:latin typeface="+mn-lt"/>
                <a:ea typeface="+mn-ea"/>
                <a:cs typeface="+mn-cs"/>
              </a:defRPr>
            </a:lvl6pPr>
            <a:lvl7pPr marL="2742240" algn="l" defTabSz="457040" rtl="0" eaLnBrk="1" latinLnBrk="0" hangingPunct="1">
              <a:defRPr sz="1799" kern="1200">
                <a:solidFill>
                  <a:schemeClr val="tx1"/>
                </a:solidFill>
                <a:latin typeface="+mn-lt"/>
                <a:ea typeface="+mn-ea"/>
                <a:cs typeface="+mn-cs"/>
              </a:defRPr>
            </a:lvl7pPr>
            <a:lvl8pPr marL="3199280" algn="l" defTabSz="457040" rtl="0" eaLnBrk="1" latinLnBrk="0" hangingPunct="1">
              <a:defRPr sz="1799" kern="1200">
                <a:solidFill>
                  <a:schemeClr val="tx1"/>
                </a:solidFill>
                <a:latin typeface="+mn-lt"/>
                <a:ea typeface="+mn-ea"/>
                <a:cs typeface="+mn-cs"/>
              </a:defRPr>
            </a:lvl8pPr>
            <a:lvl9pPr marL="3656320" algn="l" defTabSz="457040" rtl="0" eaLnBrk="1" latinLnBrk="0" hangingPunct="1">
              <a:defRPr sz="1799" kern="1200">
                <a:solidFill>
                  <a:schemeClr val="tx1"/>
                </a:solidFill>
                <a:latin typeface="+mn-lt"/>
                <a:ea typeface="+mn-ea"/>
                <a:cs typeface="+mn-cs"/>
              </a:defRPr>
            </a:lvl9pPr>
          </a:lstStyle>
          <a:p>
            <a:pPr lvl="0"/>
            <a:r>
              <a:rPr lang="en-US" sz="800" dirty="0">
                <a:solidFill>
                  <a:schemeClr val="bg1"/>
                </a:solidFill>
              </a:rPr>
              <a:t>© 2022 ServiceNow, Inc. All Rights Reserved. Confidential.</a:t>
            </a:r>
          </a:p>
        </p:txBody>
      </p:sp>
      <p:sp>
        <p:nvSpPr>
          <p:cNvPr id="23" name="Slide Number Placeholder 5">
            <a:extLst>
              <a:ext uri="{FF2B5EF4-FFF2-40B4-BE49-F238E27FC236}">
                <a16:creationId xmlns:a16="http://schemas.microsoft.com/office/drawing/2014/main" id="{361618E0-C664-494F-96AC-369CD17DC165}"/>
              </a:ext>
            </a:extLst>
          </p:cNvPr>
          <p:cNvSpPr txBox="1">
            <a:spLocks/>
          </p:cNvSpPr>
          <p:nvPr userDrawn="1"/>
        </p:nvSpPr>
        <p:spPr>
          <a:xfrm>
            <a:off x="11060871" y="6413253"/>
            <a:ext cx="667875" cy="228600"/>
          </a:xfrm>
          <a:prstGeom prst="rect">
            <a:avLst/>
          </a:prstGeom>
        </p:spPr>
        <p:txBody>
          <a:bodyPr/>
          <a:lstStyle>
            <a:defPPr>
              <a:defRPr lang="en-US"/>
            </a:defPPr>
            <a:lvl1pPr marL="0" algn="l" defTabSz="457040" rtl="0" eaLnBrk="1" latinLnBrk="0" hangingPunct="1">
              <a:defRPr sz="1799" kern="1200">
                <a:solidFill>
                  <a:schemeClr val="tx1"/>
                </a:solidFill>
                <a:latin typeface="+mn-lt"/>
                <a:ea typeface="+mn-ea"/>
                <a:cs typeface="+mn-cs"/>
              </a:defRPr>
            </a:lvl1pPr>
            <a:lvl2pPr marL="457040" algn="l" defTabSz="457040" rtl="0" eaLnBrk="1" latinLnBrk="0" hangingPunct="1">
              <a:defRPr sz="1799" kern="1200">
                <a:solidFill>
                  <a:schemeClr val="tx1"/>
                </a:solidFill>
                <a:latin typeface="+mn-lt"/>
                <a:ea typeface="+mn-ea"/>
                <a:cs typeface="+mn-cs"/>
              </a:defRPr>
            </a:lvl2pPr>
            <a:lvl3pPr marL="914080" algn="l" defTabSz="457040" rtl="0" eaLnBrk="1" latinLnBrk="0" hangingPunct="1">
              <a:defRPr sz="1799" kern="1200">
                <a:solidFill>
                  <a:schemeClr val="tx1"/>
                </a:solidFill>
                <a:latin typeface="+mn-lt"/>
                <a:ea typeface="+mn-ea"/>
                <a:cs typeface="+mn-cs"/>
              </a:defRPr>
            </a:lvl3pPr>
            <a:lvl4pPr marL="1371120" algn="l" defTabSz="457040" rtl="0" eaLnBrk="1" latinLnBrk="0" hangingPunct="1">
              <a:defRPr sz="1799" kern="1200">
                <a:solidFill>
                  <a:schemeClr val="tx1"/>
                </a:solidFill>
                <a:latin typeface="+mn-lt"/>
                <a:ea typeface="+mn-ea"/>
                <a:cs typeface="+mn-cs"/>
              </a:defRPr>
            </a:lvl4pPr>
            <a:lvl5pPr marL="1828160" algn="l" defTabSz="457040" rtl="0" eaLnBrk="1" latinLnBrk="0" hangingPunct="1">
              <a:defRPr sz="1799" kern="1200">
                <a:solidFill>
                  <a:schemeClr val="tx1"/>
                </a:solidFill>
                <a:latin typeface="+mn-lt"/>
                <a:ea typeface="+mn-ea"/>
                <a:cs typeface="+mn-cs"/>
              </a:defRPr>
            </a:lvl5pPr>
            <a:lvl6pPr marL="2285200" algn="l" defTabSz="457040" rtl="0" eaLnBrk="1" latinLnBrk="0" hangingPunct="1">
              <a:defRPr sz="1799" kern="1200">
                <a:solidFill>
                  <a:schemeClr val="tx1"/>
                </a:solidFill>
                <a:latin typeface="+mn-lt"/>
                <a:ea typeface="+mn-ea"/>
                <a:cs typeface="+mn-cs"/>
              </a:defRPr>
            </a:lvl6pPr>
            <a:lvl7pPr marL="2742240" algn="l" defTabSz="457040" rtl="0" eaLnBrk="1" latinLnBrk="0" hangingPunct="1">
              <a:defRPr sz="1799" kern="1200">
                <a:solidFill>
                  <a:schemeClr val="tx1"/>
                </a:solidFill>
                <a:latin typeface="+mn-lt"/>
                <a:ea typeface="+mn-ea"/>
                <a:cs typeface="+mn-cs"/>
              </a:defRPr>
            </a:lvl7pPr>
            <a:lvl8pPr marL="3199280" algn="l" defTabSz="457040" rtl="0" eaLnBrk="1" latinLnBrk="0" hangingPunct="1">
              <a:defRPr sz="1799" kern="1200">
                <a:solidFill>
                  <a:schemeClr val="tx1"/>
                </a:solidFill>
                <a:latin typeface="+mn-lt"/>
                <a:ea typeface="+mn-ea"/>
                <a:cs typeface="+mn-cs"/>
              </a:defRPr>
            </a:lvl8pPr>
            <a:lvl9pPr marL="3656320" algn="l" defTabSz="457040" rtl="0" eaLnBrk="1" latinLnBrk="0" hangingPunct="1">
              <a:defRPr sz="1799" kern="1200">
                <a:solidFill>
                  <a:schemeClr val="tx1"/>
                </a:solidFill>
                <a:latin typeface="+mn-lt"/>
                <a:ea typeface="+mn-ea"/>
                <a:cs typeface="+mn-cs"/>
              </a:defRPr>
            </a:lvl9pPr>
          </a:lstStyle>
          <a:p>
            <a:pPr algn="r"/>
            <a:fld id="{A9B9714D-1B27-0B43-A9CC-9EF2921F49DC}" type="slidenum">
              <a:rPr lang="en-US" sz="800" b="0" kern="1200" smtClean="0">
                <a:solidFill>
                  <a:schemeClr val="bg1"/>
                </a:solidFill>
                <a:latin typeface="+mn-lt"/>
                <a:ea typeface="+mn-ea"/>
                <a:cs typeface="+mn-cs"/>
              </a:rPr>
              <a:pPr algn="r"/>
              <a:t>‹#›</a:t>
            </a:fld>
            <a:endParaRPr lang="en-US" sz="800" b="0" kern="1200" dirty="0">
              <a:solidFill>
                <a:schemeClr val="bg1"/>
              </a:solidFill>
              <a:latin typeface="+mn-lt"/>
              <a:ea typeface="+mn-ea"/>
              <a:cs typeface="+mn-cs"/>
            </a:endParaRPr>
          </a:p>
        </p:txBody>
      </p:sp>
    </p:spTree>
    <p:extLst>
      <p:ext uri="{BB962C8B-B14F-4D97-AF65-F5344CB8AC3E}">
        <p14:creationId xmlns:p14="http://schemas.microsoft.com/office/powerpoint/2010/main" val="262452220"/>
      </p:ext>
    </p:extLst>
  </p:cSld>
  <p:clrMapOvr>
    <a:masterClrMapping/>
  </p:clrMapOvr>
  <mc:AlternateContent xmlns:mc="http://schemas.openxmlformats.org/markup-compatibility/2006" xmlns:p14="http://schemas.microsoft.com/office/powerpoint/2010/main">
    <mc:Choice Requires="p14">
      <p:transition spd="med" p14:dur="6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estion Slide">
    <p:bg>
      <p:bgPr>
        <a:solidFill>
          <a:schemeClr val="tx2"/>
        </a:solidFill>
        <a:effectLst/>
      </p:bgPr>
    </p:bg>
    <p:spTree>
      <p:nvGrpSpPr>
        <p:cNvPr id="1" name=""/>
        <p:cNvGrpSpPr/>
        <p:nvPr/>
      </p:nvGrpSpPr>
      <p:grpSpPr>
        <a:xfrm>
          <a:off x="0" y="0"/>
          <a:ext cx="0" cy="0"/>
          <a:chOff x="0" y="0"/>
          <a:chExt cx="0" cy="0"/>
        </a:xfrm>
      </p:grpSpPr>
      <p:sp>
        <p:nvSpPr>
          <p:cNvPr id="15" name="Title 47">
            <a:extLst>
              <a:ext uri="{FF2B5EF4-FFF2-40B4-BE49-F238E27FC236}">
                <a16:creationId xmlns:a16="http://schemas.microsoft.com/office/drawing/2014/main" id="{AD93D2F4-9AB2-824E-96E0-4AEF19924F57}"/>
              </a:ext>
            </a:extLst>
          </p:cNvPr>
          <p:cNvSpPr>
            <a:spLocks noGrp="1"/>
          </p:cNvSpPr>
          <p:nvPr>
            <p:ph type="title"/>
          </p:nvPr>
        </p:nvSpPr>
        <p:spPr>
          <a:xfrm>
            <a:off x="433789" y="1682998"/>
            <a:ext cx="9378217" cy="1325880"/>
          </a:xfrm>
        </p:spPr>
        <p:txBody>
          <a:bodyPr anchor="b">
            <a:noAutofit/>
          </a:bodyPr>
          <a:lstStyle>
            <a:lvl1pPr>
              <a:lnSpc>
                <a:spcPct val="100000"/>
              </a:lnSpc>
              <a:defRPr sz="4500">
                <a:solidFill>
                  <a:schemeClr val="bg1"/>
                </a:solidFill>
              </a:defRPr>
            </a:lvl1pPr>
          </a:lstStyle>
          <a:p>
            <a:r>
              <a:rPr lang="en-US"/>
              <a:t>Click to edit Master title style</a:t>
            </a:r>
          </a:p>
        </p:txBody>
      </p:sp>
      <p:sp>
        <p:nvSpPr>
          <p:cNvPr id="16" name="Text Placeholder 49">
            <a:extLst>
              <a:ext uri="{FF2B5EF4-FFF2-40B4-BE49-F238E27FC236}">
                <a16:creationId xmlns:a16="http://schemas.microsoft.com/office/drawing/2014/main" id="{75500A8C-D095-CD48-96F2-F13BD6358833}"/>
              </a:ext>
            </a:extLst>
          </p:cNvPr>
          <p:cNvSpPr>
            <a:spLocks noGrp="1"/>
          </p:cNvSpPr>
          <p:nvPr>
            <p:ph type="body" sz="quarter" idx="10"/>
          </p:nvPr>
        </p:nvSpPr>
        <p:spPr>
          <a:xfrm>
            <a:off x="433789" y="2988041"/>
            <a:ext cx="9378217" cy="658813"/>
          </a:xfrm>
        </p:spPr>
        <p:txBody>
          <a:bodyPr anchor="t">
            <a:noAutofit/>
          </a:bodyPr>
          <a:lstStyle>
            <a:lvl1pPr marL="0" indent="0">
              <a:lnSpc>
                <a:spcPct val="100000"/>
              </a:lnSpc>
              <a:spcBef>
                <a:spcPts val="0"/>
              </a:spcBef>
              <a:buFontTx/>
              <a:buNone/>
              <a:defRPr sz="2400">
                <a:solidFill>
                  <a:schemeClr val="bg1"/>
                </a:solidFill>
              </a:defRPr>
            </a:lvl1pPr>
            <a:lvl2pPr marL="457200" indent="0">
              <a:buFontTx/>
              <a:buNone/>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p:txBody>
      </p:sp>
      <p:pic>
        <p:nvPicPr>
          <p:cNvPr id="21" name="Picture 20">
            <a:extLst>
              <a:ext uri="{FF2B5EF4-FFF2-40B4-BE49-F238E27FC236}">
                <a16:creationId xmlns:a16="http://schemas.microsoft.com/office/drawing/2014/main" id="{43F16F1D-D154-45B9-AEDF-0CCA8D6D773B}"/>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478498" y="6354439"/>
            <a:ext cx="980844" cy="282164"/>
          </a:xfrm>
          <a:prstGeom prst="rect">
            <a:avLst/>
          </a:prstGeom>
        </p:spPr>
      </p:pic>
      <p:sp>
        <p:nvSpPr>
          <p:cNvPr id="22" name="Footer Placeholder 4">
            <a:extLst>
              <a:ext uri="{FF2B5EF4-FFF2-40B4-BE49-F238E27FC236}">
                <a16:creationId xmlns:a16="http://schemas.microsoft.com/office/drawing/2014/main" id="{B83BE927-F90B-4812-B2C6-22761C2EC527}"/>
              </a:ext>
            </a:extLst>
          </p:cNvPr>
          <p:cNvSpPr txBox="1">
            <a:spLocks/>
          </p:cNvSpPr>
          <p:nvPr userDrawn="1"/>
        </p:nvSpPr>
        <p:spPr>
          <a:xfrm>
            <a:off x="7940458" y="6408532"/>
            <a:ext cx="3092415" cy="214746"/>
          </a:xfrm>
          <a:prstGeom prst="rect">
            <a:avLst/>
          </a:prstGeom>
        </p:spPr>
        <p:txBody>
          <a:bodyPr vert="horz" lIns="91440" tIns="45720" rIns="91440" bIns="45720" rtlCol="0" anchor="ctr"/>
          <a:lstStyle>
            <a:defPPr>
              <a:defRPr lang="en-US"/>
            </a:defPPr>
            <a:lvl1pPr algn="r">
              <a:defRPr sz="600"/>
            </a:lvl1pPr>
            <a:lvl2pPr marL="457040" algn="l" defTabSz="457040" rtl="0" eaLnBrk="1" latinLnBrk="0" hangingPunct="1">
              <a:defRPr sz="1799" kern="1200">
                <a:solidFill>
                  <a:schemeClr val="tx1"/>
                </a:solidFill>
                <a:latin typeface="+mn-lt"/>
                <a:ea typeface="+mn-ea"/>
                <a:cs typeface="+mn-cs"/>
              </a:defRPr>
            </a:lvl2pPr>
            <a:lvl3pPr marL="914080" algn="l" defTabSz="457040" rtl="0" eaLnBrk="1" latinLnBrk="0" hangingPunct="1">
              <a:defRPr sz="1799" kern="1200">
                <a:solidFill>
                  <a:schemeClr val="tx1"/>
                </a:solidFill>
                <a:latin typeface="+mn-lt"/>
                <a:ea typeface="+mn-ea"/>
                <a:cs typeface="+mn-cs"/>
              </a:defRPr>
            </a:lvl3pPr>
            <a:lvl4pPr marL="1371120" algn="l" defTabSz="457040" rtl="0" eaLnBrk="1" latinLnBrk="0" hangingPunct="1">
              <a:defRPr sz="1799" kern="1200">
                <a:solidFill>
                  <a:schemeClr val="tx1"/>
                </a:solidFill>
                <a:latin typeface="+mn-lt"/>
                <a:ea typeface="+mn-ea"/>
                <a:cs typeface="+mn-cs"/>
              </a:defRPr>
            </a:lvl4pPr>
            <a:lvl5pPr marL="1828160" algn="l" defTabSz="457040" rtl="0" eaLnBrk="1" latinLnBrk="0" hangingPunct="1">
              <a:defRPr sz="1799" kern="1200">
                <a:solidFill>
                  <a:schemeClr val="tx1"/>
                </a:solidFill>
                <a:latin typeface="+mn-lt"/>
                <a:ea typeface="+mn-ea"/>
                <a:cs typeface="+mn-cs"/>
              </a:defRPr>
            </a:lvl5pPr>
            <a:lvl6pPr marL="2285200" algn="l" defTabSz="457040" rtl="0" eaLnBrk="1" latinLnBrk="0" hangingPunct="1">
              <a:defRPr sz="1799" kern="1200">
                <a:solidFill>
                  <a:schemeClr val="tx1"/>
                </a:solidFill>
                <a:latin typeface="+mn-lt"/>
                <a:ea typeface="+mn-ea"/>
                <a:cs typeface="+mn-cs"/>
              </a:defRPr>
            </a:lvl6pPr>
            <a:lvl7pPr marL="2742240" algn="l" defTabSz="457040" rtl="0" eaLnBrk="1" latinLnBrk="0" hangingPunct="1">
              <a:defRPr sz="1799" kern="1200">
                <a:solidFill>
                  <a:schemeClr val="tx1"/>
                </a:solidFill>
                <a:latin typeface="+mn-lt"/>
                <a:ea typeface="+mn-ea"/>
                <a:cs typeface="+mn-cs"/>
              </a:defRPr>
            </a:lvl7pPr>
            <a:lvl8pPr marL="3199280" algn="l" defTabSz="457040" rtl="0" eaLnBrk="1" latinLnBrk="0" hangingPunct="1">
              <a:defRPr sz="1799" kern="1200">
                <a:solidFill>
                  <a:schemeClr val="tx1"/>
                </a:solidFill>
                <a:latin typeface="+mn-lt"/>
                <a:ea typeface="+mn-ea"/>
                <a:cs typeface="+mn-cs"/>
              </a:defRPr>
            </a:lvl8pPr>
            <a:lvl9pPr marL="3656320" algn="l" defTabSz="457040" rtl="0" eaLnBrk="1" latinLnBrk="0" hangingPunct="1">
              <a:defRPr sz="1799" kern="1200">
                <a:solidFill>
                  <a:schemeClr val="tx1"/>
                </a:solidFill>
                <a:latin typeface="+mn-lt"/>
                <a:ea typeface="+mn-ea"/>
                <a:cs typeface="+mn-cs"/>
              </a:defRPr>
            </a:lvl9pPr>
          </a:lstStyle>
          <a:p>
            <a:pPr lvl="0"/>
            <a:r>
              <a:rPr lang="en-US" sz="800" dirty="0">
                <a:solidFill>
                  <a:schemeClr val="bg1"/>
                </a:solidFill>
              </a:rPr>
              <a:t>© 2022 ServiceNow, Inc. All Rights Reserved. Confidential.</a:t>
            </a:r>
          </a:p>
        </p:txBody>
      </p:sp>
      <p:sp>
        <p:nvSpPr>
          <p:cNvPr id="23" name="Slide Number Placeholder 5">
            <a:extLst>
              <a:ext uri="{FF2B5EF4-FFF2-40B4-BE49-F238E27FC236}">
                <a16:creationId xmlns:a16="http://schemas.microsoft.com/office/drawing/2014/main" id="{361618E0-C664-494F-96AC-369CD17DC165}"/>
              </a:ext>
            </a:extLst>
          </p:cNvPr>
          <p:cNvSpPr txBox="1">
            <a:spLocks/>
          </p:cNvSpPr>
          <p:nvPr userDrawn="1"/>
        </p:nvSpPr>
        <p:spPr>
          <a:xfrm>
            <a:off x="11060871" y="6413253"/>
            <a:ext cx="667875" cy="228600"/>
          </a:xfrm>
          <a:prstGeom prst="rect">
            <a:avLst/>
          </a:prstGeom>
        </p:spPr>
        <p:txBody>
          <a:bodyPr/>
          <a:lstStyle>
            <a:defPPr>
              <a:defRPr lang="en-US"/>
            </a:defPPr>
            <a:lvl1pPr marL="0" algn="l" defTabSz="457040" rtl="0" eaLnBrk="1" latinLnBrk="0" hangingPunct="1">
              <a:defRPr sz="1799" kern="1200">
                <a:solidFill>
                  <a:schemeClr val="tx1"/>
                </a:solidFill>
                <a:latin typeface="+mn-lt"/>
                <a:ea typeface="+mn-ea"/>
                <a:cs typeface="+mn-cs"/>
              </a:defRPr>
            </a:lvl1pPr>
            <a:lvl2pPr marL="457040" algn="l" defTabSz="457040" rtl="0" eaLnBrk="1" latinLnBrk="0" hangingPunct="1">
              <a:defRPr sz="1799" kern="1200">
                <a:solidFill>
                  <a:schemeClr val="tx1"/>
                </a:solidFill>
                <a:latin typeface="+mn-lt"/>
                <a:ea typeface="+mn-ea"/>
                <a:cs typeface="+mn-cs"/>
              </a:defRPr>
            </a:lvl2pPr>
            <a:lvl3pPr marL="914080" algn="l" defTabSz="457040" rtl="0" eaLnBrk="1" latinLnBrk="0" hangingPunct="1">
              <a:defRPr sz="1799" kern="1200">
                <a:solidFill>
                  <a:schemeClr val="tx1"/>
                </a:solidFill>
                <a:latin typeface="+mn-lt"/>
                <a:ea typeface="+mn-ea"/>
                <a:cs typeface="+mn-cs"/>
              </a:defRPr>
            </a:lvl3pPr>
            <a:lvl4pPr marL="1371120" algn="l" defTabSz="457040" rtl="0" eaLnBrk="1" latinLnBrk="0" hangingPunct="1">
              <a:defRPr sz="1799" kern="1200">
                <a:solidFill>
                  <a:schemeClr val="tx1"/>
                </a:solidFill>
                <a:latin typeface="+mn-lt"/>
                <a:ea typeface="+mn-ea"/>
                <a:cs typeface="+mn-cs"/>
              </a:defRPr>
            </a:lvl4pPr>
            <a:lvl5pPr marL="1828160" algn="l" defTabSz="457040" rtl="0" eaLnBrk="1" latinLnBrk="0" hangingPunct="1">
              <a:defRPr sz="1799" kern="1200">
                <a:solidFill>
                  <a:schemeClr val="tx1"/>
                </a:solidFill>
                <a:latin typeface="+mn-lt"/>
                <a:ea typeface="+mn-ea"/>
                <a:cs typeface="+mn-cs"/>
              </a:defRPr>
            </a:lvl5pPr>
            <a:lvl6pPr marL="2285200" algn="l" defTabSz="457040" rtl="0" eaLnBrk="1" latinLnBrk="0" hangingPunct="1">
              <a:defRPr sz="1799" kern="1200">
                <a:solidFill>
                  <a:schemeClr val="tx1"/>
                </a:solidFill>
                <a:latin typeface="+mn-lt"/>
                <a:ea typeface="+mn-ea"/>
                <a:cs typeface="+mn-cs"/>
              </a:defRPr>
            </a:lvl6pPr>
            <a:lvl7pPr marL="2742240" algn="l" defTabSz="457040" rtl="0" eaLnBrk="1" latinLnBrk="0" hangingPunct="1">
              <a:defRPr sz="1799" kern="1200">
                <a:solidFill>
                  <a:schemeClr val="tx1"/>
                </a:solidFill>
                <a:latin typeface="+mn-lt"/>
                <a:ea typeface="+mn-ea"/>
                <a:cs typeface="+mn-cs"/>
              </a:defRPr>
            </a:lvl7pPr>
            <a:lvl8pPr marL="3199280" algn="l" defTabSz="457040" rtl="0" eaLnBrk="1" latinLnBrk="0" hangingPunct="1">
              <a:defRPr sz="1799" kern="1200">
                <a:solidFill>
                  <a:schemeClr val="tx1"/>
                </a:solidFill>
                <a:latin typeface="+mn-lt"/>
                <a:ea typeface="+mn-ea"/>
                <a:cs typeface="+mn-cs"/>
              </a:defRPr>
            </a:lvl8pPr>
            <a:lvl9pPr marL="3656320" algn="l" defTabSz="457040" rtl="0" eaLnBrk="1" latinLnBrk="0" hangingPunct="1">
              <a:defRPr sz="1799" kern="1200">
                <a:solidFill>
                  <a:schemeClr val="tx1"/>
                </a:solidFill>
                <a:latin typeface="+mn-lt"/>
                <a:ea typeface="+mn-ea"/>
                <a:cs typeface="+mn-cs"/>
              </a:defRPr>
            </a:lvl9pPr>
          </a:lstStyle>
          <a:p>
            <a:pPr algn="r"/>
            <a:fld id="{A9B9714D-1B27-0B43-A9CC-9EF2921F49DC}" type="slidenum">
              <a:rPr lang="en-US" sz="800" b="0" kern="1200" smtClean="0">
                <a:solidFill>
                  <a:schemeClr val="bg1"/>
                </a:solidFill>
                <a:latin typeface="+mn-lt"/>
                <a:ea typeface="+mn-ea"/>
                <a:cs typeface="+mn-cs"/>
              </a:rPr>
              <a:pPr algn="r"/>
              <a:t>‹#›</a:t>
            </a:fld>
            <a:endParaRPr lang="en-US" sz="800" b="0" kern="1200" dirty="0">
              <a:solidFill>
                <a:schemeClr val="bg1"/>
              </a:solidFill>
              <a:latin typeface="+mn-lt"/>
              <a:ea typeface="+mn-ea"/>
              <a:cs typeface="+mn-cs"/>
            </a:endParaRPr>
          </a:p>
        </p:txBody>
      </p:sp>
    </p:spTree>
    <p:extLst>
      <p:ext uri="{BB962C8B-B14F-4D97-AF65-F5344CB8AC3E}">
        <p14:creationId xmlns:p14="http://schemas.microsoft.com/office/powerpoint/2010/main" val="1440065781"/>
      </p:ext>
    </p:extLst>
  </p:cSld>
  <p:clrMapOvr>
    <a:masterClrMapping/>
  </p:clrMapOvr>
  <mc:AlternateContent xmlns:mc="http://schemas.openxmlformats.org/markup-compatibility/2006" xmlns:p14="http://schemas.microsoft.com/office/powerpoint/2010/main">
    <mc:Choice Requires="p14">
      <p:transition spd="med" p14:dur="6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hank You_1_Name">
    <p:bg>
      <p:bgPr>
        <a:solidFill>
          <a:schemeClr val="tx2"/>
        </a:solidFill>
        <a:effectLst/>
      </p:bgPr>
    </p:bg>
    <p:spTree>
      <p:nvGrpSpPr>
        <p:cNvPr id="1" name=""/>
        <p:cNvGrpSpPr/>
        <p:nvPr/>
      </p:nvGrpSpPr>
      <p:grpSpPr>
        <a:xfrm>
          <a:off x="0" y="0"/>
          <a:ext cx="0" cy="0"/>
          <a:chOff x="0" y="0"/>
          <a:chExt cx="0" cy="0"/>
        </a:xfrm>
      </p:grpSpPr>
      <p:pic>
        <p:nvPicPr>
          <p:cNvPr id="3" name="Picture 2" descr="A picture containing person, sky, outdoor, person&#10;&#10;Description automatically generated">
            <a:extLst>
              <a:ext uri="{FF2B5EF4-FFF2-40B4-BE49-F238E27FC236}">
                <a16:creationId xmlns:a16="http://schemas.microsoft.com/office/drawing/2014/main" id="{EF808782-CF0E-4EBC-83FE-98BE39F1FF5B}"/>
              </a:ext>
            </a:extLst>
          </p:cNvPr>
          <p:cNvPicPr>
            <a:picLocks noChangeAspect="1"/>
          </p:cNvPicPr>
          <p:nvPr userDrawn="1"/>
        </p:nvPicPr>
        <p:blipFill rotWithShape="1">
          <a:blip r:embed="rId2" cstate="screen">
            <a:alphaModFix/>
            <a:extLst>
              <a:ext uri="{28A0092B-C50C-407E-A947-70E740481C1C}">
                <a14:useLocalDpi xmlns:a14="http://schemas.microsoft.com/office/drawing/2010/main"/>
              </a:ext>
            </a:extLst>
          </a:blip>
          <a:srcRect/>
          <a:stretch/>
        </p:blipFill>
        <p:spPr bwMode="gray">
          <a:xfrm>
            <a:off x="-1" y="0"/>
            <a:ext cx="12192000" cy="6856214"/>
          </a:xfrm>
          <a:prstGeom prst="rect">
            <a:avLst/>
          </a:prstGeom>
        </p:spPr>
      </p:pic>
      <p:sp>
        <p:nvSpPr>
          <p:cNvPr id="11" name="Rectangle 10">
            <a:extLst>
              <a:ext uri="{FF2B5EF4-FFF2-40B4-BE49-F238E27FC236}">
                <a16:creationId xmlns:a16="http://schemas.microsoft.com/office/drawing/2014/main" id="{07DFDB63-7693-430A-BC03-A0817A02FC02}"/>
              </a:ext>
            </a:extLst>
          </p:cNvPr>
          <p:cNvSpPr/>
          <p:nvPr userDrawn="1"/>
        </p:nvSpPr>
        <p:spPr bwMode="gray">
          <a:xfrm>
            <a:off x="-1" y="0"/>
            <a:ext cx="12192000" cy="6856214"/>
          </a:xfrm>
          <a:prstGeom prst="rect">
            <a:avLst/>
          </a:prstGeom>
          <a:gradFill flip="none" rotWithShape="1">
            <a:gsLst>
              <a:gs pos="0">
                <a:schemeClr val="tx1">
                  <a:alpha val="15000"/>
                </a:schemeClr>
              </a:gs>
              <a:gs pos="100000">
                <a:schemeClr val="tx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US" sz="1800" dirty="0"/>
          </a:p>
        </p:txBody>
      </p:sp>
      <p:sp>
        <p:nvSpPr>
          <p:cNvPr id="48" name="Title 47">
            <a:extLst>
              <a:ext uri="{FF2B5EF4-FFF2-40B4-BE49-F238E27FC236}">
                <a16:creationId xmlns:a16="http://schemas.microsoft.com/office/drawing/2014/main" id="{4589C02F-442A-0542-9D03-7E040DDACB47}"/>
              </a:ext>
            </a:extLst>
          </p:cNvPr>
          <p:cNvSpPr>
            <a:spLocks noGrp="1"/>
          </p:cNvSpPr>
          <p:nvPr userDrawn="1">
            <p:ph type="title"/>
          </p:nvPr>
        </p:nvSpPr>
        <p:spPr bwMode="gray">
          <a:xfrm>
            <a:off x="440326" y="3247194"/>
            <a:ext cx="5017334" cy="1325880"/>
          </a:xfrm>
        </p:spPr>
        <p:txBody>
          <a:bodyPr wrap="square" anchor="b">
            <a:noAutofit/>
          </a:bodyPr>
          <a:lstStyle>
            <a:lvl1pPr>
              <a:lnSpc>
                <a:spcPct val="100000"/>
              </a:lnSpc>
              <a:defRPr sz="6400">
                <a:solidFill>
                  <a:schemeClr val="accent1"/>
                </a:solidFill>
              </a:defRPr>
            </a:lvl1pPr>
          </a:lstStyle>
          <a:p>
            <a:r>
              <a:rPr lang="en-US"/>
              <a:t>Click to edit Master title style</a:t>
            </a:r>
          </a:p>
        </p:txBody>
      </p:sp>
      <p:sp>
        <p:nvSpPr>
          <p:cNvPr id="50" name="Text Placeholder 49">
            <a:extLst>
              <a:ext uri="{FF2B5EF4-FFF2-40B4-BE49-F238E27FC236}">
                <a16:creationId xmlns:a16="http://schemas.microsoft.com/office/drawing/2014/main" id="{DD2D2BCA-78AE-5743-9F8D-A3743719CCC9}"/>
              </a:ext>
            </a:extLst>
          </p:cNvPr>
          <p:cNvSpPr>
            <a:spLocks noGrp="1"/>
          </p:cNvSpPr>
          <p:nvPr userDrawn="1">
            <p:ph type="body" sz="quarter" idx="10"/>
          </p:nvPr>
        </p:nvSpPr>
        <p:spPr bwMode="gray">
          <a:xfrm>
            <a:off x="440326" y="4756689"/>
            <a:ext cx="5017334" cy="658813"/>
          </a:xfrm>
        </p:spPr>
        <p:txBody>
          <a:bodyPr wrap="square" anchor="t">
            <a:noAutofit/>
          </a:bodyPr>
          <a:lstStyle>
            <a:lvl1pPr marL="0" indent="0">
              <a:lnSpc>
                <a:spcPct val="100000"/>
              </a:lnSpc>
              <a:spcBef>
                <a:spcPts val="0"/>
              </a:spcBef>
              <a:buFontTx/>
              <a:buNone/>
              <a:defRPr sz="2400">
                <a:solidFill>
                  <a:schemeClr val="bg1"/>
                </a:solidFill>
              </a:defRPr>
            </a:lvl1pPr>
            <a:lvl2pPr marL="457200" indent="0">
              <a:buFontTx/>
              <a:buNone/>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p:txBody>
      </p:sp>
      <p:pic>
        <p:nvPicPr>
          <p:cNvPr id="8" name="Picture 7">
            <a:extLst>
              <a:ext uri="{FF2B5EF4-FFF2-40B4-BE49-F238E27FC236}">
                <a16:creationId xmlns:a16="http://schemas.microsoft.com/office/drawing/2014/main" id="{D5CA8A74-B52F-4BA0-A498-6FC4D0FDA88A}"/>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bwMode="gray">
          <a:xfrm>
            <a:off x="429003" y="336108"/>
            <a:ext cx="1520956" cy="437540"/>
          </a:xfrm>
          <a:prstGeom prst="rect">
            <a:avLst/>
          </a:prstGeom>
        </p:spPr>
      </p:pic>
    </p:spTree>
    <p:extLst>
      <p:ext uri="{BB962C8B-B14F-4D97-AF65-F5344CB8AC3E}">
        <p14:creationId xmlns:p14="http://schemas.microsoft.com/office/powerpoint/2010/main" val="2215590077"/>
      </p:ext>
    </p:extLst>
  </p:cSld>
  <p:clrMapOvr>
    <a:masterClrMapping/>
  </p:clrMapOvr>
  <mc:AlternateContent xmlns:mc="http://schemas.openxmlformats.org/markup-compatibility/2006" xmlns:p14="http://schemas.microsoft.com/office/powerpoint/2010/main">
    <mc:Choice Requires="p14">
      <p:transition spd="med" p14:dur="6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Now logo">
    <p:bg>
      <p:bgPr>
        <a:solidFill>
          <a:schemeClr val="tx2"/>
        </a:solidFill>
        <a:effectLst/>
      </p:bgPr>
    </p:bg>
    <p:spTree>
      <p:nvGrpSpPr>
        <p:cNvPr id="1" name=""/>
        <p:cNvGrpSpPr/>
        <p:nvPr/>
      </p:nvGrpSpPr>
      <p:grpSpPr>
        <a:xfrm>
          <a:off x="0" y="0"/>
          <a:ext cx="0" cy="0"/>
          <a:chOff x="0" y="0"/>
          <a:chExt cx="0" cy="0"/>
        </a:xfrm>
      </p:grpSpPr>
      <p:pic>
        <p:nvPicPr>
          <p:cNvPr id="11" name="Picture 10" descr="A picture containing text, clipart&#10;&#10;Description automatically generated">
            <a:extLst>
              <a:ext uri="{FF2B5EF4-FFF2-40B4-BE49-F238E27FC236}">
                <a16:creationId xmlns:a16="http://schemas.microsoft.com/office/drawing/2014/main" id="{7C8ABF82-3299-4F7C-B841-24D506A241D5}"/>
              </a:ext>
            </a:extLst>
          </p:cNvPr>
          <p:cNvPicPr>
            <a:picLocks noChangeAspect="1"/>
          </p:cNvPicPr>
          <p:nvPr userDrawn="1"/>
        </p:nvPicPr>
        <p:blipFill>
          <a:blip r:embed="rId2"/>
          <a:stretch>
            <a:fillRect/>
          </a:stretch>
        </p:blipFill>
        <p:spPr bwMode="black">
          <a:xfrm>
            <a:off x="2813507" y="2221386"/>
            <a:ext cx="6551593" cy="1884725"/>
          </a:xfrm>
          <a:prstGeom prst="rect">
            <a:avLst/>
          </a:prstGeom>
        </p:spPr>
      </p:pic>
    </p:spTree>
    <p:extLst>
      <p:ext uri="{BB962C8B-B14F-4D97-AF65-F5344CB8AC3E}">
        <p14:creationId xmlns:p14="http://schemas.microsoft.com/office/powerpoint/2010/main" val="2159415632"/>
      </p:ext>
    </p:extLst>
  </p:cSld>
  <p:clrMapOvr>
    <a:masterClrMapping/>
  </p:clrMapOvr>
  <mc:AlternateContent xmlns:mc="http://schemas.openxmlformats.org/markup-compatibility/2006" xmlns:p14="http://schemas.microsoft.com/office/powerpoint/2010/main">
    <mc:Choice Requires="p14">
      <p:transition spd="med" p14:dur="6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Do not use">
    <p:bg>
      <p:bgPr>
        <a:solidFill>
          <a:schemeClr val="accent5"/>
        </a:solidFill>
        <a:effectLst/>
      </p:bgPr>
    </p:bg>
    <p:spTree>
      <p:nvGrpSpPr>
        <p:cNvPr id="1" name=""/>
        <p:cNvGrpSpPr/>
        <p:nvPr/>
      </p:nvGrpSpPr>
      <p:grpSpPr>
        <a:xfrm>
          <a:off x="0" y="0"/>
          <a:ext cx="0" cy="0"/>
          <a:chOff x="0" y="0"/>
          <a:chExt cx="0" cy="0"/>
        </a:xfrm>
      </p:grpSpPr>
      <p:sp>
        <p:nvSpPr>
          <p:cNvPr id="7" name="Rectangle 6"/>
          <p:cNvSpPr/>
          <p:nvPr userDrawn="1"/>
        </p:nvSpPr>
        <p:spPr bwMode="ltGray">
          <a:xfrm>
            <a:off x="1" y="0"/>
            <a:ext cx="12192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lvl="0" algn="ctr"/>
            <a:endParaRPr lang="en-US" sz="3599" dirty="0"/>
          </a:p>
        </p:txBody>
      </p:sp>
      <p:sp>
        <p:nvSpPr>
          <p:cNvPr id="8" name="TextBox 7"/>
          <p:cNvSpPr txBox="1"/>
          <p:nvPr/>
        </p:nvSpPr>
        <p:spPr bwMode="gray">
          <a:xfrm>
            <a:off x="1454335" y="2907634"/>
            <a:ext cx="9283338" cy="1200072"/>
          </a:xfrm>
          <a:prstGeom prst="rect">
            <a:avLst/>
          </a:prstGeom>
          <a:noFill/>
        </p:spPr>
        <p:txBody>
          <a:bodyPr wrap="square" rtlCol="0">
            <a:noAutofit/>
          </a:bodyPr>
          <a:lstStyle/>
          <a:p>
            <a:pPr algn="ctr"/>
            <a:r>
              <a:rPr lang="en-US" sz="3599" dirty="0">
                <a:solidFill>
                  <a:schemeClr val="tx1"/>
                </a:solidFill>
              </a:rPr>
              <a:t>Do</a:t>
            </a:r>
            <a:r>
              <a:rPr lang="en-US" sz="3599" baseline="0" dirty="0">
                <a:solidFill>
                  <a:schemeClr val="tx1"/>
                </a:solidFill>
              </a:rPr>
              <a:t> not use this layout. For visual reference in layout masters only.</a:t>
            </a:r>
            <a:endParaRPr lang="en-US" sz="3599" dirty="0">
              <a:solidFill>
                <a:schemeClr val="tx1"/>
              </a:solidFill>
            </a:endParaRPr>
          </a:p>
        </p:txBody>
      </p:sp>
    </p:spTree>
    <p:extLst>
      <p:ext uri="{BB962C8B-B14F-4D97-AF65-F5344CB8AC3E}">
        <p14:creationId xmlns:p14="http://schemas.microsoft.com/office/powerpoint/2010/main" val="1429013663"/>
      </p:ext>
    </p:extLst>
  </p:cSld>
  <p:clrMapOvr>
    <a:masterClrMapping/>
  </p:clrMapOvr>
  <mc:AlternateContent xmlns:mc="http://schemas.openxmlformats.org/markup-compatibility/2006" xmlns:p14="http://schemas.microsoft.com/office/powerpoint/2010/main">
    <mc:Choice Requires="p14">
      <p:transition spd="med" p14:dur="6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userDrawn="1">
  <p:cSld name="2_Title Only">
    <p:spTree>
      <p:nvGrpSpPr>
        <p:cNvPr id="1" name=""/>
        <p:cNvGrpSpPr/>
        <p:nvPr/>
      </p:nvGrpSpPr>
      <p:grpSpPr>
        <a:xfrm>
          <a:off x="0" y="0"/>
          <a:ext cx="0" cy="0"/>
          <a:chOff x="0" y="0"/>
          <a:chExt cx="0" cy="0"/>
        </a:xfrm>
      </p:grpSpPr>
    </p:spTree>
    <p:extLst>
      <p:ext uri="{BB962C8B-B14F-4D97-AF65-F5344CB8AC3E}">
        <p14:creationId xmlns:p14="http://schemas.microsoft.com/office/powerpoint/2010/main" val="2747800236"/>
      </p:ext>
    </p:extLst>
  </p:cSld>
  <p:clrMapOvr>
    <a:masterClrMapping/>
  </p:clrMapOvr>
  <p:transition>
    <p:fade/>
  </p:transition>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EVM subse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Text Placeholder 5"/>
          <p:cNvSpPr>
            <a:spLocks noGrp="1"/>
          </p:cNvSpPr>
          <p:nvPr>
            <p:ph type="body" sz="quarter" idx="10"/>
          </p:nvPr>
        </p:nvSpPr>
        <p:spPr>
          <a:xfrm>
            <a:off x="536448" y="4379976"/>
            <a:ext cx="2072640" cy="1252728"/>
          </a:xfrm>
        </p:spPr>
        <p:txBody>
          <a:bodyPr/>
          <a:lstStyle>
            <a:lvl1pPr marL="0" indent="0">
              <a:buNone/>
              <a:defRPr/>
            </a:lvl1pPr>
          </a:lstStyle>
          <a:p>
            <a:pPr lvl="0"/>
            <a:r>
              <a:rPr lang="en-US"/>
              <a:t>Click to edit Master text styles</a:t>
            </a:r>
          </a:p>
        </p:txBody>
      </p:sp>
      <p:sp>
        <p:nvSpPr>
          <p:cNvPr id="4" name="Text Placeholder 5"/>
          <p:cNvSpPr>
            <a:spLocks noGrp="1"/>
          </p:cNvSpPr>
          <p:nvPr>
            <p:ph type="body" sz="quarter" idx="11"/>
          </p:nvPr>
        </p:nvSpPr>
        <p:spPr>
          <a:xfrm>
            <a:off x="2804160" y="4379976"/>
            <a:ext cx="2072640" cy="1252728"/>
          </a:xfrm>
        </p:spPr>
        <p:txBody>
          <a:bodyPr/>
          <a:lstStyle>
            <a:lvl1pPr marL="0" indent="0">
              <a:buNone/>
              <a:defRPr/>
            </a:lvl1pPr>
          </a:lstStyle>
          <a:p>
            <a:pPr lvl="0"/>
            <a:r>
              <a:rPr lang="en-US"/>
              <a:t>Click to edit Master text styles</a:t>
            </a:r>
          </a:p>
        </p:txBody>
      </p:sp>
      <p:sp>
        <p:nvSpPr>
          <p:cNvPr id="5" name="Text Placeholder 5"/>
          <p:cNvSpPr>
            <a:spLocks noGrp="1"/>
          </p:cNvSpPr>
          <p:nvPr>
            <p:ph type="body" sz="quarter" idx="12"/>
          </p:nvPr>
        </p:nvSpPr>
        <p:spPr>
          <a:xfrm>
            <a:off x="7266432" y="4379976"/>
            <a:ext cx="2072640" cy="1252728"/>
          </a:xfrm>
        </p:spPr>
        <p:txBody>
          <a:bodyPr/>
          <a:lstStyle>
            <a:lvl1pPr marL="0" indent="0">
              <a:buNone/>
              <a:defRPr/>
            </a:lvl1pPr>
          </a:lstStyle>
          <a:p>
            <a:pPr lvl="0"/>
            <a:r>
              <a:rPr lang="en-US"/>
              <a:t>Click to edit Master text styles</a:t>
            </a:r>
          </a:p>
        </p:txBody>
      </p:sp>
      <p:sp>
        <p:nvSpPr>
          <p:cNvPr id="7" name="Text Placeholder 5"/>
          <p:cNvSpPr>
            <a:spLocks noGrp="1"/>
          </p:cNvSpPr>
          <p:nvPr>
            <p:ph type="body" sz="quarter" idx="13"/>
          </p:nvPr>
        </p:nvSpPr>
        <p:spPr>
          <a:xfrm>
            <a:off x="9558528" y="4379976"/>
            <a:ext cx="2072640" cy="1252728"/>
          </a:xfrm>
        </p:spPr>
        <p:txBody>
          <a:bodyPr/>
          <a:lstStyle>
            <a:lvl1pPr marL="0" indent="0">
              <a:buNone/>
              <a:defRPr/>
            </a:lvl1pPr>
          </a:lstStyle>
          <a:p>
            <a:pPr lvl="0"/>
            <a:r>
              <a:rPr lang="en-US"/>
              <a:t>Click to edit Master text styles</a:t>
            </a:r>
          </a:p>
        </p:txBody>
      </p:sp>
    </p:spTree>
    <p:extLst>
      <p:ext uri="{BB962C8B-B14F-4D97-AF65-F5344CB8AC3E}">
        <p14:creationId xmlns:p14="http://schemas.microsoft.com/office/powerpoint/2010/main" val="3383687415"/>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userDrawn="1">
  <p:cSld name="1_Speaker Intro">
    <p:spTree>
      <p:nvGrpSpPr>
        <p:cNvPr id="1" name=""/>
        <p:cNvGrpSpPr/>
        <p:nvPr/>
      </p:nvGrpSpPr>
      <p:grpSpPr>
        <a:xfrm>
          <a:off x="0" y="0"/>
          <a:ext cx="0" cy="0"/>
          <a:chOff x="0" y="0"/>
          <a:chExt cx="0" cy="0"/>
        </a:xfrm>
      </p:grpSpPr>
      <p:sp>
        <p:nvSpPr>
          <p:cNvPr id="29" name="Picture Placeholder 28">
            <a:extLst>
              <a:ext uri="{FF2B5EF4-FFF2-40B4-BE49-F238E27FC236}">
                <a16:creationId xmlns:a16="http://schemas.microsoft.com/office/drawing/2014/main" id="{EE4EDAD0-0380-4AB8-9844-156B9F5E95D8}"/>
              </a:ext>
            </a:extLst>
          </p:cNvPr>
          <p:cNvSpPr>
            <a:spLocks noGrp="1"/>
          </p:cNvSpPr>
          <p:nvPr>
            <p:ph type="pic" sz="quarter" idx="21" hasCustomPrompt="1"/>
          </p:nvPr>
        </p:nvSpPr>
        <p:spPr bwMode="invGray">
          <a:xfrm>
            <a:off x="546242" y="1755774"/>
            <a:ext cx="1292563" cy="1292226"/>
          </a:xfrm>
          <a:custGeom>
            <a:avLst/>
            <a:gdLst>
              <a:gd name="connsiteX0" fmla="*/ 85476 w 1280160"/>
              <a:gd name="connsiteY0" fmla="*/ 0 h 1280160"/>
              <a:gd name="connsiteX1" fmla="*/ 1194684 w 1280160"/>
              <a:gd name="connsiteY1" fmla="*/ 0 h 1280160"/>
              <a:gd name="connsiteX2" fmla="*/ 1280160 w 1280160"/>
              <a:gd name="connsiteY2" fmla="*/ 85476 h 1280160"/>
              <a:gd name="connsiteX3" fmla="*/ 1280160 w 1280160"/>
              <a:gd name="connsiteY3" fmla="*/ 1194684 h 1280160"/>
              <a:gd name="connsiteX4" fmla="*/ 1194684 w 1280160"/>
              <a:gd name="connsiteY4" fmla="*/ 1280160 h 1280160"/>
              <a:gd name="connsiteX5" fmla="*/ 85476 w 1280160"/>
              <a:gd name="connsiteY5" fmla="*/ 1280160 h 1280160"/>
              <a:gd name="connsiteX6" fmla="*/ 0 w 1280160"/>
              <a:gd name="connsiteY6" fmla="*/ 1194684 h 1280160"/>
              <a:gd name="connsiteX7" fmla="*/ 0 w 1280160"/>
              <a:gd name="connsiteY7" fmla="*/ 85476 h 1280160"/>
              <a:gd name="connsiteX8" fmla="*/ 85476 w 1280160"/>
              <a:gd name="connsiteY8" fmla="*/ 0 h 1280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0160" h="1280160">
                <a:moveTo>
                  <a:pt x="85476" y="0"/>
                </a:moveTo>
                <a:lnTo>
                  <a:pt x="1194684" y="0"/>
                </a:lnTo>
                <a:cubicBezTo>
                  <a:pt x="1241891" y="0"/>
                  <a:pt x="1280160" y="38269"/>
                  <a:pt x="1280160" y="85476"/>
                </a:cubicBezTo>
                <a:lnTo>
                  <a:pt x="1280160" y="1194684"/>
                </a:lnTo>
                <a:cubicBezTo>
                  <a:pt x="1280160" y="1241891"/>
                  <a:pt x="1241891" y="1280160"/>
                  <a:pt x="1194684" y="1280160"/>
                </a:cubicBezTo>
                <a:lnTo>
                  <a:pt x="85476" y="1280160"/>
                </a:lnTo>
                <a:cubicBezTo>
                  <a:pt x="38269" y="1280160"/>
                  <a:pt x="0" y="1241891"/>
                  <a:pt x="0" y="1194684"/>
                </a:cubicBezTo>
                <a:lnTo>
                  <a:pt x="0" y="85476"/>
                </a:lnTo>
                <a:cubicBezTo>
                  <a:pt x="0" y="38269"/>
                  <a:pt x="38269" y="0"/>
                  <a:pt x="85476" y="0"/>
                </a:cubicBezTo>
                <a:close/>
              </a:path>
            </a:pathLst>
          </a:custGeom>
          <a:solidFill>
            <a:srgbClr val="1A5D68"/>
          </a:solidFill>
        </p:spPr>
        <p:txBody>
          <a:bodyPr wrap="square" anchor="ctr" anchorCtr="0">
            <a:noAutofit/>
          </a:bodyPr>
          <a:lstStyle>
            <a:lvl1pPr>
              <a:defRPr sz="1100"/>
            </a:lvl1pPr>
          </a:lstStyle>
          <a:p>
            <a:r>
              <a:rPr lang="en-US" dirty="0"/>
              <a:t>Place headshot</a:t>
            </a:r>
          </a:p>
        </p:txBody>
      </p:sp>
      <p:sp>
        <p:nvSpPr>
          <p:cNvPr id="2" name="Title 1"/>
          <p:cNvSpPr>
            <a:spLocks noGrp="1"/>
          </p:cNvSpPr>
          <p:nvPr>
            <p:ph type="title"/>
          </p:nvPr>
        </p:nvSpPr>
        <p:spPr bwMode="invGray">
          <a:xfrm>
            <a:off x="450528" y="310896"/>
            <a:ext cx="11195171" cy="1197864"/>
          </a:xfrm>
          <a:prstGeom prst="rect">
            <a:avLst/>
          </a:prstGeom>
        </p:spPr>
        <p:txBody>
          <a:bodyPr vert="horz" lIns="91440" tIns="45720" rIns="91440" bIns="45720" rtlCol="0" anchor="t" anchorCtr="0">
            <a:noAutofit/>
          </a:bodyPr>
          <a:lstStyle>
            <a:lvl1pPr>
              <a:defRPr lang="en-US" dirty="0"/>
            </a:lvl1pPr>
          </a:lstStyle>
          <a:p>
            <a:pPr lvl="0"/>
            <a:r>
              <a:rPr lang="en-US"/>
              <a:t>Click to edit Master title style</a:t>
            </a:r>
          </a:p>
        </p:txBody>
      </p:sp>
      <p:sp>
        <p:nvSpPr>
          <p:cNvPr id="6" name="Content Placeholder 5"/>
          <p:cNvSpPr>
            <a:spLocks noGrp="1"/>
          </p:cNvSpPr>
          <p:nvPr>
            <p:ph sz="quarter" idx="10" hasCustomPrompt="1"/>
          </p:nvPr>
        </p:nvSpPr>
        <p:spPr bwMode="invGray">
          <a:xfrm>
            <a:off x="459679" y="3479246"/>
            <a:ext cx="4159560" cy="2627900"/>
          </a:xfrm>
        </p:spPr>
        <p:txBody>
          <a:bodyPr/>
          <a:lstStyle>
            <a:lvl1pPr marL="0" indent="0">
              <a:lnSpc>
                <a:spcPct val="100000"/>
              </a:lnSpc>
              <a:spcBef>
                <a:spcPts val="1200"/>
              </a:spcBef>
              <a:buNone/>
              <a:defRPr sz="1400">
                <a:solidFill>
                  <a:schemeClr val="bg2"/>
                </a:solidFill>
              </a:defRPr>
            </a:lvl1pPr>
            <a:lvl2pPr>
              <a:buNone/>
              <a:defRPr sz="1400">
                <a:solidFill>
                  <a:schemeClr val="bg2"/>
                </a:solidFill>
              </a:defRPr>
            </a:lvl2pPr>
          </a:lstStyle>
          <a:p>
            <a:pPr lvl="0"/>
            <a:r>
              <a:rPr lang="en-US"/>
              <a:t>Click to edit master text styles</a:t>
            </a:r>
          </a:p>
        </p:txBody>
      </p:sp>
      <p:sp>
        <p:nvSpPr>
          <p:cNvPr id="7" name="Content Placeholder 5"/>
          <p:cNvSpPr>
            <a:spLocks noGrp="1"/>
          </p:cNvSpPr>
          <p:nvPr>
            <p:ph sz="quarter" idx="11" hasCustomPrompt="1"/>
          </p:nvPr>
        </p:nvSpPr>
        <p:spPr bwMode="invGray">
          <a:xfrm>
            <a:off x="5368482" y="3479246"/>
            <a:ext cx="4602536" cy="2627900"/>
          </a:xfrm>
        </p:spPr>
        <p:txBody>
          <a:bodyPr/>
          <a:lstStyle>
            <a:lvl1pPr marL="0" indent="0">
              <a:lnSpc>
                <a:spcPct val="100000"/>
              </a:lnSpc>
              <a:spcBef>
                <a:spcPts val="1200"/>
              </a:spcBef>
              <a:buNone/>
              <a:defRPr sz="1400">
                <a:solidFill>
                  <a:schemeClr val="bg2"/>
                </a:solidFill>
              </a:defRPr>
            </a:lvl1pPr>
            <a:lvl2pPr>
              <a:buNone/>
              <a:defRPr sz="1400">
                <a:solidFill>
                  <a:schemeClr val="bg2"/>
                </a:solidFill>
              </a:defRPr>
            </a:lvl2pPr>
          </a:lstStyle>
          <a:p>
            <a:pPr lvl="0"/>
            <a:r>
              <a:rPr lang="en-US"/>
              <a:t>Click to edit master text styles</a:t>
            </a:r>
          </a:p>
        </p:txBody>
      </p:sp>
      <p:sp>
        <p:nvSpPr>
          <p:cNvPr id="27" name="Picture Placeholder 26">
            <a:extLst>
              <a:ext uri="{FF2B5EF4-FFF2-40B4-BE49-F238E27FC236}">
                <a16:creationId xmlns:a16="http://schemas.microsoft.com/office/drawing/2014/main" id="{3E8E0FF5-4F9E-DC49-A0F7-432C85EC7B77}"/>
              </a:ext>
            </a:extLst>
          </p:cNvPr>
          <p:cNvSpPr>
            <a:spLocks noGrp="1"/>
          </p:cNvSpPr>
          <p:nvPr>
            <p:ph type="pic" sz="quarter" idx="14" hasCustomPrompt="1"/>
          </p:nvPr>
        </p:nvSpPr>
        <p:spPr bwMode="invGray">
          <a:xfrm>
            <a:off x="2166293" y="1755774"/>
            <a:ext cx="1632477" cy="1280160"/>
          </a:xfrm>
        </p:spPr>
        <p:txBody>
          <a:bodyPr anchor="ctr"/>
          <a:lstStyle>
            <a:lvl1pPr algn="ctr">
              <a:buNone/>
              <a:defRPr sz="1200"/>
            </a:lvl1pPr>
          </a:lstStyle>
          <a:p>
            <a:r>
              <a:rPr lang="en-US" dirty="0"/>
              <a:t>Place logo</a:t>
            </a:r>
          </a:p>
        </p:txBody>
      </p:sp>
      <p:cxnSp>
        <p:nvCxnSpPr>
          <p:cNvPr id="14" name="Straight Connector 13">
            <a:extLst>
              <a:ext uri="{FF2B5EF4-FFF2-40B4-BE49-F238E27FC236}">
                <a16:creationId xmlns:a16="http://schemas.microsoft.com/office/drawing/2014/main" id="{E5822000-2F5A-4E09-9F05-746BEFAFEDE5}"/>
              </a:ext>
            </a:extLst>
          </p:cNvPr>
          <p:cNvCxnSpPr>
            <a:cxnSpLocks/>
          </p:cNvCxnSpPr>
          <p:nvPr userDrawn="1"/>
        </p:nvCxnSpPr>
        <p:spPr bwMode="invGray">
          <a:xfrm>
            <a:off x="5054893" y="3565525"/>
            <a:ext cx="0" cy="259643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59652125"/>
      </p:ext>
    </p:extLst>
  </p:cSld>
  <p:clrMapOvr>
    <a:masterClrMapping/>
  </p:clrMapOvr>
  <p:transition>
    <p:fade/>
  </p:transition>
  <p:extLst>
    <p:ext uri="{DCECCB84-F9BA-43D5-87BE-67443E8EF086}">
      <p15:sldGuideLst xmlns:p15="http://schemas.microsoft.com/office/powerpoint/2012/main"/>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userDrawn="1">
  <p:cSld name="2_Cover_1">
    <p:bg>
      <p:bgPr>
        <a:solidFill>
          <a:schemeClr val="tx2"/>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C09EA89-7FF3-5B4D-BB5D-5107958535F7}"/>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bwMode="invGray">
          <a:xfrm>
            <a:off x="429003" y="336108"/>
            <a:ext cx="1520956" cy="437540"/>
          </a:xfrm>
          <a:prstGeom prst="rect">
            <a:avLst/>
          </a:prstGeom>
        </p:spPr>
      </p:pic>
      <p:sp>
        <p:nvSpPr>
          <p:cNvPr id="48" name="Title 47">
            <a:extLst>
              <a:ext uri="{FF2B5EF4-FFF2-40B4-BE49-F238E27FC236}">
                <a16:creationId xmlns:a16="http://schemas.microsoft.com/office/drawing/2014/main" id="{4589C02F-442A-0542-9D03-7E040DDACB47}"/>
              </a:ext>
            </a:extLst>
          </p:cNvPr>
          <p:cNvSpPr>
            <a:spLocks noGrp="1"/>
          </p:cNvSpPr>
          <p:nvPr userDrawn="1">
            <p:ph type="title"/>
          </p:nvPr>
        </p:nvSpPr>
        <p:spPr>
          <a:xfrm>
            <a:off x="445144" y="2872136"/>
            <a:ext cx="9925520" cy="1325880"/>
          </a:xfrm>
        </p:spPr>
        <p:txBody>
          <a:bodyPr anchor="b">
            <a:noAutofit/>
          </a:bodyPr>
          <a:lstStyle>
            <a:lvl1pPr>
              <a:lnSpc>
                <a:spcPct val="100000"/>
              </a:lnSpc>
              <a:defRPr sz="4499">
                <a:solidFill>
                  <a:srgbClr val="86ED78"/>
                </a:solidFill>
              </a:defRPr>
            </a:lvl1pPr>
          </a:lstStyle>
          <a:p>
            <a:r>
              <a:rPr lang="en-US"/>
              <a:t>Click to edit Master title style</a:t>
            </a:r>
          </a:p>
        </p:txBody>
      </p:sp>
      <p:sp>
        <p:nvSpPr>
          <p:cNvPr id="50" name="Text Placeholder 49">
            <a:extLst>
              <a:ext uri="{FF2B5EF4-FFF2-40B4-BE49-F238E27FC236}">
                <a16:creationId xmlns:a16="http://schemas.microsoft.com/office/drawing/2014/main" id="{DD2D2BCA-78AE-5743-9F8D-A3743719CCC9}"/>
              </a:ext>
            </a:extLst>
          </p:cNvPr>
          <p:cNvSpPr>
            <a:spLocks noGrp="1"/>
          </p:cNvSpPr>
          <p:nvPr userDrawn="1">
            <p:ph type="body" sz="quarter" idx="10"/>
          </p:nvPr>
        </p:nvSpPr>
        <p:spPr>
          <a:xfrm>
            <a:off x="445144" y="4223470"/>
            <a:ext cx="9925520" cy="658813"/>
          </a:xfrm>
        </p:spPr>
        <p:txBody>
          <a:bodyPr anchor="t">
            <a:noAutofit/>
          </a:bodyPr>
          <a:lstStyle>
            <a:lvl1pPr marL="0" indent="0">
              <a:lnSpc>
                <a:spcPct val="100000"/>
              </a:lnSpc>
              <a:spcBef>
                <a:spcPts val="0"/>
              </a:spcBef>
              <a:buFontTx/>
              <a:buNone/>
              <a:defRPr sz="2399">
                <a:solidFill>
                  <a:schemeClr val="bg1"/>
                </a:solidFill>
              </a:defRPr>
            </a:lvl1pPr>
            <a:lvl2pPr marL="457063" indent="0">
              <a:buFontTx/>
              <a:buNone/>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p:txBody>
      </p:sp>
      <p:sp>
        <p:nvSpPr>
          <p:cNvPr id="52" name="Text Placeholder 51">
            <a:extLst>
              <a:ext uri="{FF2B5EF4-FFF2-40B4-BE49-F238E27FC236}">
                <a16:creationId xmlns:a16="http://schemas.microsoft.com/office/drawing/2014/main" id="{3835534A-190F-8648-8860-68E350DCF51F}"/>
              </a:ext>
            </a:extLst>
          </p:cNvPr>
          <p:cNvSpPr>
            <a:spLocks noGrp="1"/>
          </p:cNvSpPr>
          <p:nvPr userDrawn="1">
            <p:ph type="body" sz="quarter" idx="11"/>
          </p:nvPr>
        </p:nvSpPr>
        <p:spPr>
          <a:xfrm>
            <a:off x="453084" y="5729747"/>
            <a:ext cx="9914448" cy="431800"/>
          </a:xfrm>
        </p:spPr>
        <p:txBody>
          <a:bodyPr anchor="b" anchorCtr="0">
            <a:noAutofit/>
          </a:bodyPr>
          <a:lstStyle>
            <a:lvl1pPr marL="0" indent="0">
              <a:lnSpc>
                <a:spcPct val="100000"/>
              </a:lnSpc>
              <a:spcBef>
                <a:spcPts val="0"/>
              </a:spcBef>
              <a:buFontTx/>
              <a:buNone/>
              <a:defRPr sz="1200" b="1">
                <a:solidFill>
                  <a:schemeClr val="bg1"/>
                </a:solidFill>
              </a:defRPr>
            </a:lvl1pPr>
            <a:lvl2pPr marL="457063" indent="0">
              <a:buFontTx/>
              <a:buNone/>
              <a:defRPr>
                <a:solidFill>
                  <a:schemeClr val="bg1"/>
                </a:solidFill>
              </a:defRPr>
            </a:lvl2pPr>
            <a:lvl3pPr marL="914126" indent="0">
              <a:buFontTx/>
              <a:buNone/>
              <a:defRPr>
                <a:solidFill>
                  <a:schemeClr val="bg1"/>
                </a:solidFill>
              </a:defRPr>
            </a:lvl3pPr>
            <a:lvl4pPr marL="1371189" indent="0">
              <a:buFontTx/>
              <a:buNone/>
              <a:defRPr>
                <a:solidFill>
                  <a:schemeClr val="bg1"/>
                </a:solidFill>
              </a:defRPr>
            </a:lvl4pPr>
            <a:lvl5pPr marL="1828251" indent="0">
              <a:buFontTx/>
              <a:buNone/>
              <a:defRPr>
                <a:solidFill>
                  <a:schemeClr val="bg1"/>
                </a:solidFill>
              </a:defRPr>
            </a:lvl5pPr>
          </a:lstStyle>
          <a:p>
            <a:pPr lvl="0"/>
            <a:r>
              <a:rPr lang="en-US"/>
              <a:t>Click to edit Master text styles</a:t>
            </a:r>
          </a:p>
        </p:txBody>
      </p:sp>
      <p:sp>
        <p:nvSpPr>
          <p:cNvPr id="54" name="Text Placeholder 53">
            <a:extLst>
              <a:ext uri="{FF2B5EF4-FFF2-40B4-BE49-F238E27FC236}">
                <a16:creationId xmlns:a16="http://schemas.microsoft.com/office/drawing/2014/main" id="{CA1B436A-5815-A940-938E-2A592E2623F7}"/>
              </a:ext>
            </a:extLst>
          </p:cNvPr>
          <p:cNvSpPr>
            <a:spLocks noGrp="1"/>
          </p:cNvSpPr>
          <p:nvPr userDrawn="1">
            <p:ph type="body" sz="quarter" idx="12"/>
          </p:nvPr>
        </p:nvSpPr>
        <p:spPr>
          <a:xfrm>
            <a:off x="445143" y="6077920"/>
            <a:ext cx="9926216" cy="280987"/>
          </a:xfrm>
        </p:spPr>
        <p:txBody>
          <a:bodyPr>
            <a:noAutofit/>
          </a:bodyPr>
          <a:lstStyle>
            <a:lvl1pPr marL="0" indent="0">
              <a:lnSpc>
                <a:spcPct val="100000"/>
              </a:lnSpc>
              <a:buFontTx/>
              <a:buNone/>
              <a:defRPr sz="1200">
                <a:solidFill>
                  <a:schemeClr val="bg1"/>
                </a:solidFill>
              </a:defRPr>
            </a:lvl1pPr>
            <a:lvl2pPr marL="457063" indent="0">
              <a:buFontTx/>
              <a:buNone/>
              <a:defRPr sz="1200">
                <a:solidFill>
                  <a:schemeClr val="bg1"/>
                </a:solidFill>
              </a:defRPr>
            </a:lvl2pPr>
            <a:lvl3pPr marL="914126" indent="0">
              <a:buFontTx/>
              <a:buNone/>
              <a:defRPr sz="1200">
                <a:solidFill>
                  <a:schemeClr val="bg1"/>
                </a:solidFill>
              </a:defRPr>
            </a:lvl3pPr>
            <a:lvl4pPr marL="1371189" indent="0">
              <a:buFontTx/>
              <a:buNone/>
              <a:defRPr sz="1200">
                <a:solidFill>
                  <a:schemeClr val="bg1"/>
                </a:solidFill>
              </a:defRPr>
            </a:lvl4pPr>
            <a:lvl5pPr marL="1828251" indent="0">
              <a:buFontTx/>
              <a:buNone/>
              <a:defRPr sz="12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87735663"/>
      </p:ext>
    </p:extLst>
  </p:cSld>
  <p:clrMapOvr>
    <a:masterClrMapping/>
  </p:clrMapOvr>
  <mc:AlternateContent xmlns:mc="http://schemas.openxmlformats.org/markup-compatibility/2006" xmlns:p14="http://schemas.microsoft.com/office/powerpoint/2010/main">
    <mc:Choice Requires="p14">
      <p:transition spd="med" p14:dur="6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userDrawn="1">
  <p:cSld name="4_Cover_1">
    <p:bg bwMode="gray">
      <p:bgPr>
        <a:solidFill>
          <a:schemeClr val="bg1">
            <a:lumMod val="95000"/>
          </a:schemeClr>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5D7D03A-914E-4649-835F-10610C6B922C}"/>
              </a:ext>
            </a:extLst>
          </p:cNvPr>
          <p:cNvSpPr/>
          <p:nvPr userDrawn="1"/>
        </p:nvSpPr>
        <p:spPr>
          <a:xfrm>
            <a:off x="1" y="0"/>
            <a:ext cx="12192000" cy="6858000"/>
          </a:xfrm>
          <a:prstGeom prst="rect">
            <a:avLst/>
          </a:prstGeom>
          <a:solidFill>
            <a:srgbClr val="F7F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pic>
        <p:nvPicPr>
          <p:cNvPr id="3" name="Picture 2">
            <a:extLst>
              <a:ext uri="{FF2B5EF4-FFF2-40B4-BE49-F238E27FC236}">
                <a16:creationId xmlns:a16="http://schemas.microsoft.com/office/drawing/2014/main" id="{3500DE4C-89C1-474A-8577-FA5462B615F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4717" b="-17260"/>
          <a:stretch/>
        </p:blipFill>
        <p:spPr>
          <a:xfrm>
            <a:off x="4572034" y="0"/>
            <a:ext cx="7619966" cy="6858000"/>
          </a:xfrm>
          <a:prstGeom prst="rect">
            <a:avLst/>
          </a:prstGeom>
        </p:spPr>
      </p:pic>
      <p:sp>
        <p:nvSpPr>
          <p:cNvPr id="29" name="Text Placeholder 4"/>
          <p:cNvSpPr>
            <a:spLocks noGrp="1"/>
          </p:cNvSpPr>
          <p:nvPr userDrawn="1">
            <p:ph type="body" sz="quarter" idx="13" hasCustomPrompt="1"/>
          </p:nvPr>
        </p:nvSpPr>
        <p:spPr>
          <a:xfrm>
            <a:off x="689489" y="5981369"/>
            <a:ext cx="4679248" cy="914400"/>
          </a:xfrm>
        </p:spPr>
        <p:txBody>
          <a:bodyPr/>
          <a:lstStyle>
            <a:lvl1pPr marL="0" indent="0">
              <a:buNone/>
              <a:defRPr sz="1399">
                <a:solidFill>
                  <a:schemeClr val="tx1"/>
                </a:solidFill>
                <a:latin typeface="+mn-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r>
              <a:rPr lang="en-US"/>
              <a:t>Click to edit master subtitle style</a:t>
            </a:r>
          </a:p>
        </p:txBody>
      </p:sp>
      <p:sp>
        <p:nvSpPr>
          <p:cNvPr id="35" name="Text Placeholder 4"/>
          <p:cNvSpPr>
            <a:spLocks noGrp="1"/>
          </p:cNvSpPr>
          <p:nvPr userDrawn="1">
            <p:ph type="body" sz="quarter" idx="14" hasCustomPrompt="1"/>
          </p:nvPr>
        </p:nvSpPr>
        <p:spPr>
          <a:xfrm>
            <a:off x="689489" y="5619858"/>
            <a:ext cx="4679248" cy="390748"/>
          </a:xfrm>
        </p:spPr>
        <p:txBody>
          <a:bodyPr anchor="b"/>
          <a:lstStyle>
            <a:lvl1pPr marL="0" indent="0">
              <a:buNone/>
              <a:defRPr sz="1399" b="1">
                <a:solidFill>
                  <a:schemeClr val="tx1"/>
                </a:solidFill>
                <a:latin typeface="+mn-lt"/>
                <a:ea typeface="Gilroy Bold" panose="00000500000000000000" pitchFamily="50" charset="0"/>
                <a:cs typeface="Gilroy Bold"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r>
              <a:rPr lang="en-US"/>
              <a:t>Click to edit master subtitle style</a:t>
            </a:r>
          </a:p>
        </p:txBody>
      </p:sp>
      <p:sp>
        <p:nvSpPr>
          <p:cNvPr id="28" name="Text Placeholder 2"/>
          <p:cNvSpPr>
            <a:spLocks noGrp="1"/>
          </p:cNvSpPr>
          <p:nvPr userDrawn="1">
            <p:ph type="body" sz="quarter" idx="12" hasCustomPrompt="1"/>
          </p:nvPr>
        </p:nvSpPr>
        <p:spPr>
          <a:xfrm>
            <a:off x="689489" y="3692156"/>
            <a:ext cx="4679248" cy="789637"/>
          </a:xfrm>
        </p:spPr>
        <p:txBody>
          <a:bodyPr/>
          <a:lstStyle>
            <a:lvl1pPr marL="0" indent="0">
              <a:lnSpc>
                <a:spcPct val="110000"/>
              </a:lnSpc>
              <a:spcBef>
                <a:spcPts val="0"/>
              </a:spcBef>
              <a:buFont typeface="Arial" panose="020B0604020202020204" pitchFamily="34" charset="0"/>
              <a:buNone/>
              <a:tabLst>
                <a:tab pos="1255713" algn="l"/>
              </a:tabLst>
              <a:defRPr sz="2400" b="0">
                <a:solidFill>
                  <a:schemeClr val="tx1"/>
                </a:solidFill>
              </a:defRPr>
            </a:lvl1pPr>
            <a:lvl2pPr marL="231682" indent="0">
              <a:buNone/>
              <a:defRPr/>
            </a:lvl2pPr>
            <a:lvl3pPr marL="569685" indent="0">
              <a:buNone/>
              <a:defRPr/>
            </a:lvl3pPr>
            <a:lvl4pPr marL="853733" indent="0">
              <a:buNone/>
              <a:defRPr/>
            </a:lvl4pPr>
            <a:lvl5pPr marL="1145717" indent="0">
              <a:buNone/>
              <a:defRPr/>
            </a:lvl5pPr>
          </a:lstStyle>
          <a:p>
            <a:pPr lvl="0"/>
            <a:r>
              <a:rPr lang="en-US"/>
              <a:t>Click to edit subtitle master text styles</a:t>
            </a:r>
          </a:p>
        </p:txBody>
      </p:sp>
      <p:sp>
        <p:nvSpPr>
          <p:cNvPr id="30" name="Title 2"/>
          <p:cNvSpPr>
            <a:spLocks noGrp="1"/>
          </p:cNvSpPr>
          <p:nvPr userDrawn="1">
            <p:ph type="title" hasCustomPrompt="1"/>
          </p:nvPr>
        </p:nvSpPr>
        <p:spPr>
          <a:xfrm>
            <a:off x="682426" y="993603"/>
            <a:ext cx="4679248" cy="2637529"/>
          </a:xfrm>
        </p:spPr>
        <p:txBody>
          <a:bodyPr anchor="b" anchorCtr="0"/>
          <a:lstStyle>
            <a:lvl1pPr marL="0" algn="l" defTabSz="457017" rtl="0" eaLnBrk="1" latinLnBrk="0" hangingPunct="1">
              <a:lnSpc>
                <a:spcPct val="90000"/>
              </a:lnSpc>
              <a:spcBef>
                <a:spcPts val="0"/>
              </a:spcBef>
              <a:buNone/>
              <a:defRPr lang="en-US" sz="5000" b="1" i="0" kern="1200" normalizeH="0" baseline="0" dirty="0">
                <a:solidFill>
                  <a:schemeClr val="tx1"/>
                </a:solidFill>
                <a:latin typeface="+mj-lt"/>
                <a:ea typeface="Gilroy Bold" panose="00000500000000000000" pitchFamily="50" charset="0"/>
                <a:cs typeface="Gilroy Bold" panose="00000500000000000000" pitchFamily="50" charset="0"/>
              </a:defRPr>
            </a:lvl1pPr>
          </a:lstStyle>
          <a:p>
            <a:r>
              <a:rPr lang="en-US"/>
              <a:t>Click to edit master title style</a:t>
            </a:r>
          </a:p>
        </p:txBody>
      </p:sp>
      <p:sp>
        <p:nvSpPr>
          <p:cNvPr id="55" name="AutoShape 7">
            <a:extLst>
              <a:ext uri="{FF2B5EF4-FFF2-40B4-BE49-F238E27FC236}">
                <a16:creationId xmlns:a16="http://schemas.microsoft.com/office/drawing/2014/main" id="{1EED5B79-0291-4B4B-96E3-3F93438B4A2A}"/>
              </a:ext>
            </a:extLst>
          </p:cNvPr>
          <p:cNvSpPr>
            <a:spLocks noChangeAspect="1" noChangeArrowheads="1" noTextEdit="1"/>
          </p:cNvSpPr>
          <p:nvPr userDrawn="1"/>
        </p:nvSpPr>
        <p:spPr bwMode="auto">
          <a:xfrm>
            <a:off x="3155185" y="0"/>
            <a:ext cx="5881632"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pic>
        <p:nvPicPr>
          <p:cNvPr id="41" name="Picture 40" descr="A close up of a sign&#10;&#10;Description automatically generated">
            <a:extLst>
              <a:ext uri="{FF2B5EF4-FFF2-40B4-BE49-F238E27FC236}">
                <a16:creationId xmlns:a16="http://schemas.microsoft.com/office/drawing/2014/main" id="{F6B885D2-FB82-4CDE-A9F4-DC82B85DF83E}"/>
              </a:ext>
            </a:extLst>
          </p:cNvPr>
          <p:cNvPicPr>
            <a:picLocks/>
          </p:cNvPicPr>
          <p:nvPr userDrawn="1"/>
        </p:nvPicPr>
        <p:blipFill>
          <a:blip r:embed="rId3" cstate="screen">
            <a:extLst>
              <a:ext uri="{28A0092B-C50C-407E-A947-70E740481C1C}">
                <a14:useLocalDpi xmlns:a14="http://schemas.microsoft.com/office/drawing/2010/main"/>
              </a:ext>
            </a:extLst>
          </a:blip>
          <a:stretch>
            <a:fillRect/>
          </a:stretch>
        </p:blipFill>
        <p:spPr>
          <a:xfrm>
            <a:off x="689488" y="500265"/>
            <a:ext cx="1416850" cy="406919"/>
          </a:xfrm>
          <a:prstGeom prst="rect">
            <a:avLst/>
          </a:prstGeom>
        </p:spPr>
      </p:pic>
    </p:spTree>
    <p:extLst>
      <p:ext uri="{BB962C8B-B14F-4D97-AF65-F5344CB8AC3E}">
        <p14:creationId xmlns:p14="http://schemas.microsoft.com/office/powerpoint/2010/main" val="4091252660"/>
      </p:ext>
    </p:extLst>
  </p:cSld>
  <p:clrMapOvr>
    <a:masterClrMapping/>
  </p:clrMapOvr>
  <p:transition>
    <p:fade/>
  </p:transition>
  <p:extLst>
    <p:ext uri="{DCECCB84-F9BA-43D5-87BE-67443E8EF086}">
      <p15:sldGuideLst xmlns:p15="http://schemas.microsoft.com/office/powerpoint/2012/main">
        <p15:guide id="2" pos="346">
          <p15:clr>
            <a:srgbClr val="FBAE40"/>
          </p15:clr>
        </p15:guide>
        <p15:guide id="3" pos="7052">
          <p15:clr>
            <a:srgbClr val="FBAE40"/>
          </p15:clr>
        </p15:guide>
      </p15:sldGuideLst>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userDrawn="1">
  <p:cSld name="1_Title Only with Subtitle">
    <p:spTree>
      <p:nvGrpSpPr>
        <p:cNvPr id="1" name=""/>
        <p:cNvGrpSpPr/>
        <p:nvPr/>
      </p:nvGrpSpPr>
      <p:grpSpPr>
        <a:xfrm>
          <a:off x="0" y="0"/>
          <a:ext cx="0" cy="0"/>
          <a:chOff x="0" y="0"/>
          <a:chExt cx="0" cy="0"/>
        </a:xfrm>
      </p:grpSpPr>
      <p:sp>
        <p:nvSpPr>
          <p:cNvPr id="7" name="Text Placeholder 8"/>
          <p:cNvSpPr>
            <a:spLocks noGrp="1"/>
          </p:cNvSpPr>
          <p:nvPr>
            <p:ph type="body" sz="quarter" idx="13" hasCustomPrompt="1"/>
          </p:nvPr>
        </p:nvSpPr>
        <p:spPr>
          <a:xfrm>
            <a:off x="439025" y="1033272"/>
            <a:ext cx="11210161" cy="448056"/>
          </a:xfrm>
        </p:spPr>
        <p:txBody>
          <a:bodyPr>
            <a:noAutofit/>
          </a:bodyPr>
          <a:lstStyle>
            <a:lvl1pPr marL="0" indent="0">
              <a:buNone/>
              <a:defRPr sz="2000" b="0">
                <a:solidFill>
                  <a:schemeClr val="bg2"/>
                </a:solidFill>
              </a:defRPr>
            </a:lvl1pPr>
            <a:lvl2pPr>
              <a:buNone/>
              <a:defRPr/>
            </a:lvl2pPr>
            <a:lvl3pPr>
              <a:buNone/>
              <a:defRPr/>
            </a:lvl3pPr>
            <a:lvl4pPr>
              <a:buNone/>
              <a:defRPr/>
            </a:lvl4pPr>
            <a:lvl5pPr>
              <a:buNone/>
              <a:defRPr/>
            </a:lvl5pPr>
          </a:lstStyle>
          <a:p>
            <a:pPr lvl="0"/>
            <a:r>
              <a:rPr lang="en-US"/>
              <a:t>Click to edit master text styles</a:t>
            </a:r>
          </a:p>
        </p:txBody>
      </p:sp>
      <p:sp>
        <p:nvSpPr>
          <p:cNvPr id="4" name="Title 3"/>
          <p:cNvSpPr>
            <a:spLocks noGrp="1"/>
          </p:cNvSpPr>
          <p:nvPr>
            <p:ph type="title" hasCustomPrompt="1"/>
          </p:nvPr>
        </p:nvSpPr>
        <p:spPr/>
        <p:txBody>
          <a:bodyPr/>
          <a:lstStyle>
            <a:lvl1pPr>
              <a:defRPr>
                <a:solidFill>
                  <a:schemeClr val="bg2"/>
                </a:solidFill>
              </a:defRPr>
            </a:lvl1pPr>
          </a:lstStyle>
          <a:p>
            <a:r>
              <a:rPr lang="en-US"/>
              <a:t>Click to edit master title style</a:t>
            </a:r>
          </a:p>
        </p:txBody>
      </p:sp>
    </p:spTree>
    <p:extLst>
      <p:ext uri="{BB962C8B-B14F-4D97-AF65-F5344CB8AC3E}">
        <p14:creationId xmlns:p14="http://schemas.microsoft.com/office/powerpoint/2010/main" val="3804354830"/>
      </p:ext>
    </p:extLst>
  </p:cSld>
  <p:clrMapOvr>
    <a:masterClrMapping/>
  </p:clrMapOvr>
  <p:transition>
    <p:fade/>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userDrawn="1">
  <p:cSld name="Opening">
    <p:bg bwMode="gray">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76166947"/>
      </p:ext>
    </p:extLst>
  </p:cSld>
  <p:clrMapOvr>
    <a:masterClrMapping/>
  </p:clrMapOvr>
  <p:transition>
    <p:fade/>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userDrawn="1">
  <p:cSld name="2_Agenda">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984059525"/>
      </p:ext>
    </p:extLst>
  </p:cSld>
  <p:clrMapOvr>
    <a:masterClrMapping/>
  </p:clrMapOvr>
  <p:transition>
    <p:fade/>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obj">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dirty="0"/>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endParaRPr lang="en-US" dirty="0"/>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t>‹#›</a:t>
            </a:fld>
            <a:endParaRPr dirty="0"/>
          </a:p>
        </p:txBody>
      </p:sp>
    </p:spTree>
    <p:extLst>
      <p:ext uri="{BB962C8B-B14F-4D97-AF65-F5344CB8AC3E}">
        <p14:creationId xmlns:p14="http://schemas.microsoft.com/office/powerpoint/2010/main" val="3237592904"/>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userDrawn="1">
  <p:cSld name="Title Only –">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a:t>Click to edit Master title style</a:t>
            </a:r>
          </a:p>
        </p:txBody>
      </p:sp>
    </p:spTree>
    <p:extLst>
      <p:ext uri="{BB962C8B-B14F-4D97-AF65-F5344CB8AC3E}">
        <p14:creationId xmlns:p14="http://schemas.microsoft.com/office/powerpoint/2010/main" val="3599933609"/>
      </p:ext>
    </p:extLst>
  </p:cSld>
  <p:clrMapOvr>
    <a:masterClrMapping/>
  </p:clrMapOvr>
  <p:transition>
    <p:fade/>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userDrawn="1">
  <p:cSld name="Blank with Title">
    <p:bg>
      <p:bgPr>
        <a:solidFill>
          <a:schemeClr val="bg1">
            <a:lumMod val="95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E8D7A7-CD79-2946-8B9F-2B3CAB33618E}"/>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98169416"/>
      </p:ext>
    </p:extLst>
  </p:cSld>
  <p:clrMapOvr>
    <a:masterClrMapping/>
  </p:clrMapOvr>
  <p:transition>
    <p:fade/>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userDrawn="1">
  <p:cSld name="Vertical Title and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117596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170692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gi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image" Target="../media/image1.gif"/><Relationship Id="rId5" Type="http://schemas.openxmlformats.org/officeDocument/2006/relationships/slideLayout" Target="../slideLayouts/slideLayout16.xml"/><Relationship Id="rId10" Type="http://schemas.openxmlformats.org/officeDocument/2006/relationships/theme" Target="../theme/theme2.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8.xml"/><Relationship Id="rId13" Type="http://schemas.openxmlformats.org/officeDocument/2006/relationships/theme" Target="../theme/theme3.xml"/><Relationship Id="rId3" Type="http://schemas.openxmlformats.org/officeDocument/2006/relationships/slideLayout" Target="../slideLayouts/slideLayout23.xml"/><Relationship Id="rId7" Type="http://schemas.openxmlformats.org/officeDocument/2006/relationships/slideLayout" Target="../slideLayouts/slideLayout27.xml"/><Relationship Id="rId12" Type="http://schemas.openxmlformats.org/officeDocument/2006/relationships/slideLayout" Target="../slideLayouts/slideLayout32.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5" Type="http://schemas.openxmlformats.org/officeDocument/2006/relationships/slideLayout" Target="../slideLayouts/slideLayout25.xml"/><Relationship Id="rId10" Type="http://schemas.openxmlformats.org/officeDocument/2006/relationships/slideLayout" Target="../slideLayouts/slideLayout30.xml"/><Relationship Id="rId4" Type="http://schemas.openxmlformats.org/officeDocument/2006/relationships/slideLayout" Target="../slideLayouts/slideLayout24.xml"/><Relationship Id="rId9" Type="http://schemas.openxmlformats.org/officeDocument/2006/relationships/slideLayout" Target="../slideLayouts/slideLayout29.xml"/><Relationship Id="rId14" Type="http://schemas.openxmlformats.org/officeDocument/2006/relationships/image" Target="../media/image3.png"/></Relationships>
</file>

<file path=ppt/slideMasters/_rels/slideMaster4.xml.rels><?xml version="1.0" encoding="UTF-8" standalone="yes"?>
<Relationships xmlns="http://schemas.openxmlformats.org/package/2006/relationships"><Relationship Id="rId13" Type="http://schemas.openxmlformats.org/officeDocument/2006/relationships/slideLayout" Target="../slideLayouts/slideLayout45.xml"/><Relationship Id="rId18" Type="http://schemas.openxmlformats.org/officeDocument/2006/relationships/slideLayout" Target="../slideLayouts/slideLayout50.xml"/><Relationship Id="rId26" Type="http://schemas.openxmlformats.org/officeDocument/2006/relationships/slideLayout" Target="../slideLayouts/slideLayout58.xml"/><Relationship Id="rId39" Type="http://schemas.openxmlformats.org/officeDocument/2006/relationships/slideLayout" Target="../slideLayouts/slideLayout71.xml"/><Relationship Id="rId21" Type="http://schemas.openxmlformats.org/officeDocument/2006/relationships/slideLayout" Target="../slideLayouts/slideLayout53.xml"/><Relationship Id="rId34" Type="http://schemas.openxmlformats.org/officeDocument/2006/relationships/slideLayout" Target="../slideLayouts/slideLayout66.xml"/><Relationship Id="rId42" Type="http://schemas.openxmlformats.org/officeDocument/2006/relationships/slideLayout" Target="../slideLayouts/slideLayout74.xml"/><Relationship Id="rId47" Type="http://schemas.openxmlformats.org/officeDocument/2006/relationships/slideLayout" Target="../slideLayouts/slideLayout79.xml"/><Relationship Id="rId50" Type="http://schemas.openxmlformats.org/officeDocument/2006/relationships/slideLayout" Target="../slideLayouts/slideLayout82.xml"/><Relationship Id="rId55" Type="http://schemas.openxmlformats.org/officeDocument/2006/relationships/slideLayout" Target="../slideLayouts/slideLayout87.xml"/><Relationship Id="rId7" Type="http://schemas.openxmlformats.org/officeDocument/2006/relationships/slideLayout" Target="../slideLayouts/slideLayout39.xml"/><Relationship Id="rId2" Type="http://schemas.openxmlformats.org/officeDocument/2006/relationships/slideLayout" Target="../slideLayouts/slideLayout34.xml"/><Relationship Id="rId16" Type="http://schemas.openxmlformats.org/officeDocument/2006/relationships/slideLayout" Target="../slideLayouts/slideLayout48.xml"/><Relationship Id="rId29" Type="http://schemas.openxmlformats.org/officeDocument/2006/relationships/slideLayout" Target="../slideLayouts/slideLayout61.xml"/><Relationship Id="rId11" Type="http://schemas.openxmlformats.org/officeDocument/2006/relationships/slideLayout" Target="../slideLayouts/slideLayout43.xml"/><Relationship Id="rId24" Type="http://schemas.openxmlformats.org/officeDocument/2006/relationships/slideLayout" Target="../slideLayouts/slideLayout56.xml"/><Relationship Id="rId32" Type="http://schemas.openxmlformats.org/officeDocument/2006/relationships/slideLayout" Target="../slideLayouts/slideLayout64.xml"/><Relationship Id="rId37" Type="http://schemas.openxmlformats.org/officeDocument/2006/relationships/slideLayout" Target="../slideLayouts/slideLayout69.xml"/><Relationship Id="rId40" Type="http://schemas.openxmlformats.org/officeDocument/2006/relationships/slideLayout" Target="../slideLayouts/slideLayout72.xml"/><Relationship Id="rId45" Type="http://schemas.openxmlformats.org/officeDocument/2006/relationships/slideLayout" Target="../slideLayouts/slideLayout77.xml"/><Relationship Id="rId53" Type="http://schemas.openxmlformats.org/officeDocument/2006/relationships/slideLayout" Target="../slideLayouts/slideLayout85.xml"/><Relationship Id="rId58" Type="http://schemas.openxmlformats.org/officeDocument/2006/relationships/theme" Target="../theme/theme4.xml"/><Relationship Id="rId5" Type="http://schemas.openxmlformats.org/officeDocument/2006/relationships/slideLayout" Target="../slideLayouts/slideLayout37.xml"/><Relationship Id="rId19" Type="http://schemas.openxmlformats.org/officeDocument/2006/relationships/slideLayout" Target="../slideLayouts/slideLayout51.xml"/><Relationship Id="rId4" Type="http://schemas.openxmlformats.org/officeDocument/2006/relationships/slideLayout" Target="../slideLayouts/slideLayout36.xml"/><Relationship Id="rId9" Type="http://schemas.openxmlformats.org/officeDocument/2006/relationships/slideLayout" Target="../slideLayouts/slideLayout41.xml"/><Relationship Id="rId14" Type="http://schemas.openxmlformats.org/officeDocument/2006/relationships/slideLayout" Target="../slideLayouts/slideLayout46.xml"/><Relationship Id="rId22" Type="http://schemas.openxmlformats.org/officeDocument/2006/relationships/slideLayout" Target="../slideLayouts/slideLayout54.xml"/><Relationship Id="rId27" Type="http://schemas.openxmlformats.org/officeDocument/2006/relationships/slideLayout" Target="../slideLayouts/slideLayout59.xml"/><Relationship Id="rId30" Type="http://schemas.openxmlformats.org/officeDocument/2006/relationships/slideLayout" Target="../slideLayouts/slideLayout62.xml"/><Relationship Id="rId35" Type="http://schemas.openxmlformats.org/officeDocument/2006/relationships/slideLayout" Target="../slideLayouts/slideLayout67.xml"/><Relationship Id="rId43" Type="http://schemas.openxmlformats.org/officeDocument/2006/relationships/slideLayout" Target="../slideLayouts/slideLayout75.xml"/><Relationship Id="rId48" Type="http://schemas.openxmlformats.org/officeDocument/2006/relationships/slideLayout" Target="../slideLayouts/slideLayout80.xml"/><Relationship Id="rId56" Type="http://schemas.openxmlformats.org/officeDocument/2006/relationships/slideLayout" Target="../slideLayouts/slideLayout88.xml"/><Relationship Id="rId8" Type="http://schemas.openxmlformats.org/officeDocument/2006/relationships/slideLayout" Target="../slideLayouts/slideLayout40.xml"/><Relationship Id="rId51" Type="http://schemas.openxmlformats.org/officeDocument/2006/relationships/slideLayout" Target="../slideLayouts/slideLayout83.xml"/><Relationship Id="rId3" Type="http://schemas.openxmlformats.org/officeDocument/2006/relationships/slideLayout" Target="../slideLayouts/slideLayout35.xml"/><Relationship Id="rId12" Type="http://schemas.openxmlformats.org/officeDocument/2006/relationships/slideLayout" Target="../slideLayouts/slideLayout44.xml"/><Relationship Id="rId17" Type="http://schemas.openxmlformats.org/officeDocument/2006/relationships/slideLayout" Target="../slideLayouts/slideLayout49.xml"/><Relationship Id="rId25" Type="http://schemas.openxmlformats.org/officeDocument/2006/relationships/slideLayout" Target="../slideLayouts/slideLayout57.xml"/><Relationship Id="rId33" Type="http://schemas.openxmlformats.org/officeDocument/2006/relationships/slideLayout" Target="../slideLayouts/slideLayout65.xml"/><Relationship Id="rId38" Type="http://schemas.openxmlformats.org/officeDocument/2006/relationships/slideLayout" Target="../slideLayouts/slideLayout70.xml"/><Relationship Id="rId46" Type="http://schemas.openxmlformats.org/officeDocument/2006/relationships/slideLayout" Target="../slideLayouts/slideLayout78.xml"/><Relationship Id="rId59" Type="http://schemas.openxmlformats.org/officeDocument/2006/relationships/image" Target="../media/image4.png"/><Relationship Id="rId20" Type="http://schemas.openxmlformats.org/officeDocument/2006/relationships/slideLayout" Target="../slideLayouts/slideLayout52.xml"/><Relationship Id="rId41" Type="http://schemas.openxmlformats.org/officeDocument/2006/relationships/slideLayout" Target="../slideLayouts/slideLayout73.xml"/><Relationship Id="rId54" Type="http://schemas.openxmlformats.org/officeDocument/2006/relationships/slideLayout" Target="../slideLayouts/slideLayout86.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5" Type="http://schemas.openxmlformats.org/officeDocument/2006/relationships/slideLayout" Target="../slideLayouts/slideLayout47.xml"/><Relationship Id="rId23" Type="http://schemas.openxmlformats.org/officeDocument/2006/relationships/slideLayout" Target="../slideLayouts/slideLayout55.xml"/><Relationship Id="rId28" Type="http://schemas.openxmlformats.org/officeDocument/2006/relationships/slideLayout" Target="../slideLayouts/slideLayout60.xml"/><Relationship Id="rId36" Type="http://schemas.openxmlformats.org/officeDocument/2006/relationships/slideLayout" Target="../slideLayouts/slideLayout68.xml"/><Relationship Id="rId49" Type="http://schemas.openxmlformats.org/officeDocument/2006/relationships/slideLayout" Target="../slideLayouts/slideLayout81.xml"/><Relationship Id="rId57" Type="http://schemas.openxmlformats.org/officeDocument/2006/relationships/slideLayout" Target="../slideLayouts/slideLayout89.xml"/><Relationship Id="rId10" Type="http://schemas.openxmlformats.org/officeDocument/2006/relationships/slideLayout" Target="../slideLayouts/slideLayout42.xml"/><Relationship Id="rId31" Type="http://schemas.openxmlformats.org/officeDocument/2006/relationships/slideLayout" Target="../slideLayouts/slideLayout63.xml"/><Relationship Id="rId44" Type="http://schemas.openxmlformats.org/officeDocument/2006/relationships/slideLayout" Target="../slideLayouts/slideLayout76.xml"/><Relationship Id="rId52" Type="http://schemas.openxmlformats.org/officeDocument/2006/relationships/slideLayout" Target="../slideLayouts/slideLayout84.xml"/><Relationship Id="rId60"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gray">
          <a:xfrm>
            <a:off x="541868" y="538612"/>
            <a:ext cx="11108267" cy="242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0" tIns="0" rIns="0" bIns="0" numCol="1" anchor="b" anchorCtr="0" compatLnSpc="1">
            <a:prstTxWarp prst="textNoShape">
              <a:avLst/>
            </a:prstTxWarp>
            <a:spAutoFit/>
          </a:bodyPr>
          <a:lstStyle/>
          <a:p>
            <a:pPr lvl="0"/>
            <a:r>
              <a:rPr lang="en-US" altLang="en-US"/>
              <a:t>Click to edit Master title style</a:t>
            </a:r>
          </a:p>
        </p:txBody>
      </p:sp>
      <p:sp>
        <p:nvSpPr>
          <p:cNvPr id="1027" name="Rectangle 3"/>
          <p:cNvSpPr>
            <a:spLocks noGrp="1" noChangeArrowheads="1"/>
          </p:cNvSpPr>
          <p:nvPr>
            <p:ph type="body" idx="1"/>
          </p:nvPr>
        </p:nvSpPr>
        <p:spPr bwMode="gray">
          <a:xfrm>
            <a:off x="541869" y="1152525"/>
            <a:ext cx="5340351" cy="513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Line 4"/>
          <p:cNvSpPr>
            <a:spLocks noChangeShapeType="1"/>
          </p:cNvSpPr>
          <p:nvPr userDrawn="1"/>
        </p:nvSpPr>
        <p:spPr bwMode="gray">
          <a:xfrm>
            <a:off x="522817" y="806450"/>
            <a:ext cx="11140016"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wrap="none" anchor="ctr"/>
          <a:lstStyle/>
          <a:p>
            <a:pPr algn="ctr" eaLnBrk="0" fontAlgn="base" hangingPunct="0">
              <a:lnSpc>
                <a:spcPct val="106000"/>
              </a:lnSpc>
              <a:spcBef>
                <a:spcPct val="0"/>
              </a:spcBef>
              <a:spcAft>
                <a:spcPct val="0"/>
              </a:spcAft>
            </a:pPr>
            <a:endParaRPr lang="en-US" sz="1100" dirty="0">
              <a:solidFill>
                <a:srgbClr val="000000"/>
              </a:solidFill>
            </a:endParaRPr>
          </a:p>
        </p:txBody>
      </p:sp>
      <p:pic>
        <p:nvPicPr>
          <p:cNvPr id="10" name="Picture 1" descr="Department of Commerce Logo"/>
          <p:cNvPicPr>
            <a:picLocks noChangeAspect="1" noChangeArrowheads="1"/>
          </p:cNvPicPr>
          <p:nvPr/>
        </p:nvPicPr>
        <p:blipFill>
          <a:blip r:embed="rId13" cstate="hqprint">
            <a:extLst>
              <a:ext uri="{28A0092B-C50C-407E-A947-70E740481C1C}">
                <a14:useLocalDpi xmlns:a14="http://schemas.microsoft.com/office/drawing/2010/main" val="0"/>
              </a:ext>
            </a:extLst>
          </a:blip>
          <a:srcRect/>
          <a:stretch>
            <a:fillRect/>
          </a:stretch>
        </p:blipFill>
        <p:spPr bwMode="auto">
          <a:xfrm>
            <a:off x="11309980" y="74288"/>
            <a:ext cx="705707" cy="628061"/>
          </a:xfrm>
          <a:prstGeom prst="rect">
            <a:avLst/>
          </a:prstGeom>
          <a:noFill/>
          <a:extLst>
            <a:ext uri="{909E8E84-426E-40DD-AFC4-6F175D3DCCD1}">
              <a14:hiddenFill xmlns:a14="http://schemas.microsoft.com/office/drawing/2010/main">
                <a:solidFill>
                  <a:srgbClr val="FFFFFF"/>
                </a:solidFill>
              </a14:hiddenFill>
            </a:ext>
          </a:extLst>
        </p:spPr>
      </p:pic>
      <p:sp>
        <p:nvSpPr>
          <p:cNvPr id="7" name="Text Box 5">
            <a:extLst>
              <a:ext uri="{FF2B5EF4-FFF2-40B4-BE49-F238E27FC236}">
                <a16:creationId xmlns:a16="http://schemas.microsoft.com/office/drawing/2014/main" id="{68A289C3-5037-459C-B09D-114A9424AE15}"/>
              </a:ext>
            </a:extLst>
          </p:cNvPr>
          <p:cNvSpPr txBox="1">
            <a:spLocks noChangeArrowheads="1"/>
          </p:cNvSpPr>
          <p:nvPr userDrawn="1"/>
        </p:nvSpPr>
        <p:spPr bwMode="gray">
          <a:xfrm>
            <a:off x="11858593" y="6632199"/>
            <a:ext cx="157094" cy="151516"/>
          </a:xfrm>
          <a:prstGeom prst="rect">
            <a:avLst/>
          </a:prstGeom>
          <a:noFill/>
          <a:ln>
            <a:noFill/>
          </a:ln>
          <a:effectLst>
            <a:prstShdw prst="shdw17" dist="17961" dir="2700000">
              <a:srgbClr val="858585"/>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nchor="b" anchorCtr="1">
            <a:spAutoFit/>
          </a:bodyPr>
          <a:lstStyle>
            <a:lvl1pPr>
              <a:defRPr sz="1100">
                <a:solidFill>
                  <a:schemeClr val="tx1"/>
                </a:solidFill>
                <a:latin typeface="Arial" charset="0"/>
              </a:defRPr>
            </a:lvl1pPr>
            <a:lvl2pPr marL="742950" indent="-285750">
              <a:defRPr sz="1100">
                <a:solidFill>
                  <a:schemeClr val="tx1"/>
                </a:solidFill>
                <a:latin typeface="Arial" charset="0"/>
              </a:defRPr>
            </a:lvl2pPr>
            <a:lvl3pPr marL="1143000" indent="-228600">
              <a:defRPr sz="1100">
                <a:solidFill>
                  <a:schemeClr val="tx1"/>
                </a:solidFill>
                <a:latin typeface="Arial" charset="0"/>
              </a:defRPr>
            </a:lvl3pPr>
            <a:lvl4pPr marL="1600200" indent="-228600">
              <a:defRPr sz="1100">
                <a:solidFill>
                  <a:schemeClr val="tx1"/>
                </a:solidFill>
                <a:latin typeface="Arial" charset="0"/>
              </a:defRPr>
            </a:lvl4pPr>
            <a:lvl5pPr marL="2057400" indent="-228600">
              <a:defRPr sz="1100">
                <a:solidFill>
                  <a:schemeClr val="tx1"/>
                </a:solidFill>
                <a:latin typeface="Arial" charset="0"/>
              </a:defRPr>
            </a:lvl5pPr>
            <a:lvl6pPr marL="2514600" indent="-228600" algn="ctr" eaLnBrk="0" fontAlgn="base" hangingPunct="0">
              <a:lnSpc>
                <a:spcPct val="106000"/>
              </a:lnSpc>
              <a:spcBef>
                <a:spcPct val="0"/>
              </a:spcBef>
              <a:spcAft>
                <a:spcPct val="0"/>
              </a:spcAft>
              <a:defRPr sz="1100">
                <a:solidFill>
                  <a:schemeClr val="tx1"/>
                </a:solidFill>
                <a:latin typeface="Arial" charset="0"/>
              </a:defRPr>
            </a:lvl6pPr>
            <a:lvl7pPr marL="2971800" indent="-228600" algn="ctr" eaLnBrk="0" fontAlgn="base" hangingPunct="0">
              <a:lnSpc>
                <a:spcPct val="106000"/>
              </a:lnSpc>
              <a:spcBef>
                <a:spcPct val="0"/>
              </a:spcBef>
              <a:spcAft>
                <a:spcPct val="0"/>
              </a:spcAft>
              <a:defRPr sz="1100">
                <a:solidFill>
                  <a:schemeClr val="tx1"/>
                </a:solidFill>
                <a:latin typeface="Arial" charset="0"/>
              </a:defRPr>
            </a:lvl7pPr>
            <a:lvl8pPr marL="3429000" indent="-228600" algn="ctr" eaLnBrk="0" fontAlgn="base" hangingPunct="0">
              <a:lnSpc>
                <a:spcPct val="106000"/>
              </a:lnSpc>
              <a:spcBef>
                <a:spcPct val="0"/>
              </a:spcBef>
              <a:spcAft>
                <a:spcPct val="0"/>
              </a:spcAft>
              <a:defRPr sz="1100">
                <a:solidFill>
                  <a:schemeClr val="tx1"/>
                </a:solidFill>
                <a:latin typeface="Arial" charset="0"/>
              </a:defRPr>
            </a:lvl8pPr>
            <a:lvl9pPr marL="3886200" indent="-228600" algn="ctr" eaLnBrk="0" fontAlgn="base" hangingPunct="0">
              <a:lnSpc>
                <a:spcPct val="106000"/>
              </a:lnSpc>
              <a:spcBef>
                <a:spcPct val="0"/>
              </a:spcBef>
              <a:spcAft>
                <a:spcPct val="0"/>
              </a:spcAft>
              <a:defRPr sz="1100">
                <a:solidFill>
                  <a:schemeClr val="tx1"/>
                </a:solidFill>
                <a:latin typeface="Arial" charset="0"/>
              </a:defRPr>
            </a:lvl9pPr>
          </a:lstStyle>
          <a:p>
            <a:pPr algn="ctr" eaLnBrk="0" fontAlgn="base" hangingPunct="0">
              <a:lnSpc>
                <a:spcPct val="106000"/>
              </a:lnSpc>
              <a:spcBef>
                <a:spcPct val="0"/>
              </a:spcBef>
              <a:spcAft>
                <a:spcPct val="0"/>
              </a:spcAft>
              <a:buClr>
                <a:srgbClr val="000000"/>
              </a:buClr>
              <a:buSzPct val="65000"/>
              <a:buFont typeface="Wingdings" pitchFamily="2" charset="2"/>
              <a:buNone/>
            </a:pPr>
            <a:fld id="{3C4EBD20-2EE0-47CA-8F34-5610FA3EFD44}" type="slidenum">
              <a:rPr lang="en-US" altLang="en-US" sz="1000" smtClean="0">
                <a:solidFill>
                  <a:srgbClr val="000000"/>
                </a:solidFill>
              </a:rPr>
              <a:pPr algn="ctr" eaLnBrk="0" fontAlgn="base" hangingPunct="0">
                <a:lnSpc>
                  <a:spcPct val="106000"/>
                </a:lnSpc>
                <a:spcBef>
                  <a:spcPct val="0"/>
                </a:spcBef>
                <a:spcAft>
                  <a:spcPct val="0"/>
                </a:spcAft>
                <a:buClr>
                  <a:srgbClr val="000000"/>
                </a:buClr>
                <a:buSzPct val="65000"/>
                <a:buFont typeface="Wingdings" pitchFamily="2" charset="2"/>
                <a:buNone/>
              </a:pPr>
              <a:t>‹#›</a:t>
            </a:fld>
            <a:endParaRPr lang="en-US" altLang="en-US" sz="900" dirty="0">
              <a:solidFill>
                <a:srgbClr val="000000"/>
              </a:solidFill>
            </a:endParaRPr>
          </a:p>
        </p:txBody>
      </p:sp>
    </p:spTree>
    <p:extLst>
      <p:ext uri="{BB962C8B-B14F-4D97-AF65-F5344CB8AC3E}">
        <p14:creationId xmlns:p14="http://schemas.microsoft.com/office/powerpoint/2010/main" val="71429330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782" r:id="rId10"/>
    <p:sldLayoutId id="2147483783" r:id="rId11"/>
  </p:sldLayoutIdLst>
  <p:hf hdr="0" dt="0"/>
  <p:txStyles>
    <p:titleStyle>
      <a:lvl1pPr algn="l" rtl="0" eaLnBrk="1" fontAlgn="base" hangingPunct="1">
        <a:lnSpc>
          <a:spcPct val="106000"/>
        </a:lnSpc>
        <a:spcBef>
          <a:spcPct val="0"/>
        </a:spcBef>
        <a:spcAft>
          <a:spcPct val="0"/>
        </a:spcAft>
        <a:defRPr sz="1600" b="1">
          <a:solidFill>
            <a:schemeClr val="tx1"/>
          </a:solidFill>
          <a:latin typeface="+mj-lt"/>
          <a:ea typeface="+mj-ea"/>
          <a:cs typeface="+mj-cs"/>
        </a:defRPr>
      </a:lvl1pPr>
      <a:lvl2pPr algn="l" rtl="0" eaLnBrk="1" fontAlgn="base" hangingPunct="1">
        <a:lnSpc>
          <a:spcPct val="106000"/>
        </a:lnSpc>
        <a:spcBef>
          <a:spcPct val="0"/>
        </a:spcBef>
        <a:spcAft>
          <a:spcPct val="0"/>
        </a:spcAft>
        <a:defRPr sz="1600" b="1">
          <a:solidFill>
            <a:schemeClr val="tx1"/>
          </a:solidFill>
          <a:latin typeface="Arial" charset="0"/>
        </a:defRPr>
      </a:lvl2pPr>
      <a:lvl3pPr algn="l" rtl="0" eaLnBrk="1" fontAlgn="base" hangingPunct="1">
        <a:lnSpc>
          <a:spcPct val="106000"/>
        </a:lnSpc>
        <a:spcBef>
          <a:spcPct val="0"/>
        </a:spcBef>
        <a:spcAft>
          <a:spcPct val="0"/>
        </a:spcAft>
        <a:defRPr sz="1600" b="1">
          <a:solidFill>
            <a:schemeClr val="tx1"/>
          </a:solidFill>
          <a:latin typeface="Arial" charset="0"/>
        </a:defRPr>
      </a:lvl3pPr>
      <a:lvl4pPr algn="l" rtl="0" eaLnBrk="1" fontAlgn="base" hangingPunct="1">
        <a:lnSpc>
          <a:spcPct val="106000"/>
        </a:lnSpc>
        <a:spcBef>
          <a:spcPct val="0"/>
        </a:spcBef>
        <a:spcAft>
          <a:spcPct val="0"/>
        </a:spcAft>
        <a:defRPr sz="1600" b="1">
          <a:solidFill>
            <a:schemeClr val="tx1"/>
          </a:solidFill>
          <a:latin typeface="Arial" charset="0"/>
        </a:defRPr>
      </a:lvl4pPr>
      <a:lvl5pPr algn="l" rtl="0" eaLnBrk="1" fontAlgn="base" hangingPunct="1">
        <a:lnSpc>
          <a:spcPct val="106000"/>
        </a:lnSpc>
        <a:spcBef>
          <a:spcPct val="0"/>
        </a:spcBef>
        <a:spcAft>
          <a:spcPct val="0"/>
        </a:spcAft>
        <a:defRPr sz="1600" b="1">
          <a:solidFill>
            <a:schemeClr val="tx1"/>
          </a:solidFill>
          <a:latin typeface="Arial" charset="0"/>
        </a:defRPr>
      </a:lvl5pPr>
      <a:lvl6pPr marL="457189" algn="l" rtl="0" eaLnBrk="1" fontAlgn="base" hangingPunct="1">
        <a:lnSpc>
          <a:spcPct val="106000"/>
        </a:lnSpc>
        <a:spcBef>
          <a:spcPct val="0"/>
        </a:spcBef>
        <a:spcAft>
          <a:spcPct val="0"/>
        </a:spcAft>
        <a:defRPr sz="1600" b="1">
          <a:solidFill>
            <a:schemeClr val="tx1"/>
          </a:solidFill>
          <a:latin typeface="Arial" charset="0"/>
        </a:defRPr>
      </a:lvl6pPr>
      <a:lvl7pPr marL="914377" algn="l" rtl="0" eaLnBrk="1" fontAlgn="base" hangingPunct="1">
        <a:lnSpc>
          <a:spcPct val="106000"/>
        </a:lnSpc>
        <a:spcBef>
          <a:spcPct val="0"/>
        </a:spcBef>
        <a:spcAft>
          <a:spcPct val="0"/>
        </a:spcAft>
        <a:defRPr sz="1600" b="1">
          <a:solidFill>
            <a:schemeClr val="tx1"/>
          </a:solidFill>
          <a:latin typeface="Arial" charset="0"/>
        </a:defRPr>
      </a:lvl7pPr>
      <a:lvl8pPr marL="1371566" algn="l" rtl="0" eaLnBrk="1" fontAlgn="base" hangingPunct="1">
        <a:lnSpc>
          <a:spcPct val="106000"/>
        </a:lnSpc>
        <a:spcBef>
          <a:spcPct val="0"/>
        </a:spcBef>
        <a:spcAft>
          <a:spcPct val="0"/>
        </a:spcAft>
        <a:defRPr sz="1600" b="1">
          <a:solidFill>
            <a:schemeClr val="tx1"/>
          </a:solidFill>
          <a:latin typeface="Arial" charset="0"/>
        </a:defRPr>
      </a:lvl8pPr>
      <a:lvl9pPr marL="1828754" algn="l" rtl="0" eaLnBrk="1" fontAlgn="base" hangingPunct="1">
        <a:lnSpc>
          <a:spcPct val="106000"/>
        </a:lnSpc>
        <a:spcBef>
          <a:spcPct val="0"/>
        </a:spcBef>
        <a:spcAft>
          <a:spcPct val="0"/>
        </a:spcAft>
        <a:defRPr sz="1600" b="1">
          <a:solidFill>
            <a:schemeClr val="tx1"/>
          </a:solidFill>
          <a:latin typeface="Arial" charset="0"/>
        </a:defRPr>
      </a:lvl9pPr>
    </p:titleStyle>
    <p:bodyStyle>
      <a:lvl1pPr marL="342891" indent="-342891" algn="l" rtl="0" eaLnBrk="1" fontAlgn="base" hangingPunct="1">
        <a:lnSpc>
          <a:spcPct val="106000"/>
        </a:lnSpc>
        <a:spcBef>
          <a:spcPct val="80000"/>
        </a:spcBef>
        <a:spcAft>
          <a:spcPct val="0"/>
        </a:spcAft>
        <a:buClr>
          <a:schemeClr val="tx1"/>
        </a:buClr>
        <a:buSzPct val="80000"/>
        <a:buFont typeface="Wingdings" pitchFamily="2" charset="2"/>
        <a:buChar char="•"/>
        <a:defRPr sz="1100">
          <a:solidFill>
            <a:schemeClr val="tx1"/>
          </a:solidFill>
          <a:latin typeface="+mn-lt"/>
          <a:ea typeface="+mn-ea"/>
          <a:cs typeface="+mn-cs"/>
        </a:defRPr>
      </a:lvl1pPr>
      <a:lvl2pPr marL="139697" indent="-138110" algn="l" rtl="0" eaLnBrk="1" fontAlgn="base" hangingPunct="1">
        <a:lnSpc>
          <a:spcPct val="106000"/>
        </a:lnSpc>
        <a:spcBef>
          <a:spcPct val="80000"/>
        </a:spcBef>
        <a:spcAft>
          <a:spcPct val="0"/>
        </a:spcAft>
        <a:buClr>
          <a:schemeClr val="tx1"/>
        </a:buClr>
        <a:buFont typeface="Wingdings 2" pitchFamily="18" charset="2"/>
        <a:buChar char="¡"/>
        <a:defRPr sz="1100">
          <a:solidFill>
            <a:schemeClr val="tx1"/>
          </a:solidFill>
          <a:latin typeface="+mn-lt"/>
        </a:defRPr>
      </a:lvl2pPr>
      <a:lvl3pPr marL="265107" indent="-123822" algn="l" rtl="0" eaLnBrk="1" fontAlgn="base" hangingPunct="1">
        <a:lnSpc>
          <a:spcPct val="106000"/>
        </a:lnSpc>
        <a:spcBef>
          <a:spcPct val="40000"/>
        </a:spcBef>
        <a:spcAft>
          <a:spcPct val="0"/>
        </a:spcAft>
        <a:buClr>
          <a:schemeClr val="tx1"/>
        </a:buClr>
        <a:buFont typeface="Symbol" pitchFamily="18" charset="2"/>
        <a:buChar char="-"/>
        <a:defRPr sz="1000">
          <a:solidFill>
            <a:schemeClr val="tx1"/>
          </a:solidFill>
          <a:latin typeface="+mn-lt"/>
        </a:defRPr>
      </a:lvl3pPr>
      <a:lvl4pPr marL="379404" indent="-112711" algn="l" rtl="0" eaLnBrk="1" fontAlgn="base" hangingPunct="1">
        <a:lnSpc>
          <a:spcPct val="106000"/>
        </a:lnSpc>
        <a:spcBef>
          <a:spcPct val="20000"/>
        </a:spcBef>
        <a:spcAft>
          <a:spcPct val="0"/>
        </a:spcAft>
        <a:buClr>
          <a:schemeClr val="tx1"/>
        </a:buClr>
        <a:buChar char="•"/>
        <a:defRPr sz="1000">
          <a:solidFill>
            <a:schemeClr val="tx1"/>
          </a:solidFill>
          <a:latin typeface="+mn-lt"/>
        </a:defRPr>
      </a:lvl4pPr>
      <a:lvl5pPr marL="493701" indent="-112711" algn="l" rtl="0" eaLnBrk="1" fontAlgn="base" hangingPunct="1">
        <a:lnSpc>
          <a:spcPct val="106000"/>
        </a:lnSpc>
        <a:spcBef>
          <a:spcPct val="20000"/>
        </a:spcBef>
        <a:spcAft>
          <a:spcPct val="0"/>
        </a:spcAft>
        <a:buClr>
          <a:schemeClr val="tx1"/>
        </a:buClr>
        <a:buChar char="•"/>
        <a:defRPr sz="1000">
          <a:solidFill>
            <a:schemeClr val="tx1"/>
          </a:solidFill>
          <a:latin typeface="+mn-lt"/>
        </a:defRPr>
      </a:lvl5pPr>
      <a:lvl6pPr marL="950890" indent="-112711" algn="l" rtl="0" eaLnBrk="1" fontAlgn="base" hangingPunct="1">
        <a:lnSpc>
          <a:spcPct val="106000"/>
        </a:lnSpc>
        <a:spcBef>
          <a:spcPct val="20000"/>
        </a:spcBef>
        <a:spcAft>
          <a:spcPct val="0"/>
        </a:spcAft>
        <a:buClr>
          <a:schemeClr val="tx1"/>
        </a:buClr>
        <a:buChar char="•"/>
        <a:defRPr sz="1000">
          <a:solidFill>
            <a:schemeClr val="tx1"/>
          </a:solidFill>
          <a:latin typeface="+mn-lt"/>
        </a:defRPr>
      </a:lvl6pPr>
      <a:lvl7pPr marL="1408078" indent="-112711" algn="l" rtl="0" eaLnBrk="1" fontAlgn="base" hangingPunct="1">
        <a:lnSpc>
          <a:spcPct val="106000"/>
        </a:lnSpc>
        <a:spcBef>
          <a:spcPct val="20000"/>
        </a:spcBef>
        <a:spcAft>
          <a:spcPct val="0"/>
        </a:spcAft>
        <a:buClr>
          <a:schemeClr val="tx1"/>
        </a:buClr>
        <a:buChar char="•"/>
        <a:defRPr sz="1000">
          <a:solidFill>
            <a:schemeClr val="tx1"/>
          </a:solidFill>
          <a:latin typeface="+mn-lt"/>
        </a:defRPr>
      </a:lvl7pPr>
      <a:lvl8pPr marL="1865267" indent="-112711" algn="l" rtl="0" eaLnBrk="1" fontAlgn="base" hangingPunct="1">
        <a:lnSpc>
          <a:spcPct val="106000"/>
        </a:lnSpc>
        <a:spcBef>
          <a:spcPct val="20000"/>
        </a:spcBef>
        <a:spcAft>
          <a:spcPct val="0"/>
        </a:spcAft>
        <a:buClr>
          <a:schemeClr val="tx1"/>
        </a:buClr>
        <a:buChar char="•"/>
        <a:defRPr sz="1000">
          <a:solidFill>
            <a:schemeClr val="tx1"/>
          </a:solidFill>
          <a:latin typeface="+mn-lt"/>
        </a:defRPr>
      </a:lvl8pPr>
      <a:lvl9pPr marL="2322455" indent="-112711" algn="l" rtl="0" eaLnBrk="1" fontAlgn="base" hangingPunct="1">
        <a:lnSpc>
          <a:spcPct val="106000"/>
        </a:lnSpc>
        <a:spcBef>
          <a:spcPct val="20000"/>
        </a:spcBef>
        <a:spcAft>
          <a:spcPct val="0"/>
        </a:spcAft>
        <a:buClr>
          <a:schemeClr val="tx1"/>
        </a:buClr>
        <a:buChar char="•"/>
        <a:defRPr sz="1000">
          <a:solidFill>
            <a:schemeClr val="tx1"/>
          </a:solidFill>
          <a:latin typeface="+mn-lt"/>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CEEBFE"/>
        </a:solidFill>
        <a:effectLst/>
      </p:bgPr>
    </p:bg>
    <p:spTree>
      <p:nvGrpSpPr>
        <p:cNvPr id="1" name=""/>
        <p:cNvGrpSpPr/>
        <p:nvPr/>
      </p:nvGrpSpPr>
      <p:grpSpPr>
        <a:xfrm>
          <a:off x="0" y="0"/>
          <a:ext cx="0" cy="0"/>
          <a:chOff x="0" y="0"/>
          <a:chExt cx="0" cy="0"/>
        </a:xfrm>
      </p:grpSpPr>
      <p:sp>
        <p:nvSpPr>
          <p:cNvPr id="1027" name="Rectangle 3"/>
          <p:cNvSpPr>
            <a:spLocks noGrp="1" noChangeArrowheads="1"/>
          </p:cNvSpPr>
          <p:nvPr>
            <p:ph type="body" idx="1"/>
          </p:nvPr>
        </p:nvSpPr>
        <p:spPr bwMode="gray">
          <a:xfrm>
            <a:off x="541868" y="1152525"/>
            <a:ext cx="11108267" cy="513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0" tIns="0" rIns="0" bIns="0" numCol="1" anchor="ctr" anchorCtr="0" compatLnSpc="1">
            <a:prstTxWarp prst="textNoShape">
              <a:avLst/>
            </a:prstTxWarp>
          </a:bodyPr>
          <a:lstStyle/>
          <a:p>
            <a:pPr lvl="0"/>
            <a:endParaRPr lang="en-US" altLang="en-US"/>
          </a:p>
        </p:txBody>
      </p:sp>
      <p:sp>
        <p:nvSpPr>
          <p:cNvPr id="1028" name="Line 4"/>
          <p:cNvSpPr>
            <a:spLocks noChangeShapeType="1"/>
          </p:cNvSpPr>
          <p:nvPr userDrawn="1"/>
        </p:nvSpPr>
        <p:spPr bwMode="gray">
          <a:xfrm>
            <a:off x="522817" y="806450"/>
            <a:ext cx="11140016"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wrap="none" anchor="ctr"/>
          <a:lstStyle/>
          <a:p>
            <a:pPr algn="ctr" eaLnBrk="0" fontAlgn="base" hangingPunct="0">
              <a:lnSpc>
                <a:spcPct val="106000"/>
              </a:lnSpc>
              <a:spcBef>
                <a:spcPct val="0"/>
              </a:spcBef>
              <a:spcAft>
                <a:spcPct val="0"/>
              </a:spcAft>
            </a:pPr>
            <a:endParaRPr lang="en-US" sz="1100" dirty="0">
              <a:solidFill>
                <a:srgbClr val="000000"/>
              </a:solidFill>
            </a:endParaRPr>
          </a:p>
        </p:txBody>
      </p:sp>
      <p:sp>
        <p:nvSpPr>
          <p:cNvPr id="1029" name="Text Box 5"/>
          <p:cNvSpPr txBox="1">
            <a:spLocks noChangeArrowheads="1"/>
          </p:cNvSpPr>
          <p:nvPr/>
        </p:nvSpPr>
        <p:spPr bwMode="gray">
          <a:xfrm>
            <a:off x="11858593" y="6632199"/>
            <a:ext cx="157094" cy="151516"/>
          </a:xfrm>
          <a:prstGeom prst="rect">
            <a:avLst/>
          </a:prstGeom>
          <a:noFill/>
          <a:ln>
            <a:noFill/>
          </a:ln>
          <a:effectLst>
            <a:prstShdw prst="shdw17" dist="17961" dir="2700000">
              <a:srgbClr val="858585"/>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nchor="b" anchorCtr="1">
            <a:spAutoFit/>
          </a:bodyPr>
          <a:lstStyle>
            <a:lvl1pPr>
              <a:defRPr sz="1100">
                <a:solidFill>
                  <a:schemeClr val="tx1"/>
                </a:solidFill>
                <a:latin typeface="Arial" charset="0"/>
              </a:defRPr>
            </a:lvl1pPr>
            <a:lvl2pPr marL="742950" indent="-285750">
              <a:defRPr sz="1100">
                <a:solidFill>
                  <a:schemeClr val="tx1"/>
                </a:solidFill>
                <a:latin typeface="Arial" charset="0"/>
              </a:defRPr>
            </a:lvl2pPr>
            <a:lvl3pPr marL="1143000" indent="-228600">
              <a:defRPr sz="1100">
                <a:solidFill>
                  <a:schemeClr val="tx1"/>
                </a:solidFill>
                <a:latin typeface="Arial" charset="0"/>
              </a:defRPr>
            </a:lvl3pPr>
            <a:lvl4pPr marL="1600200" indent="-228600">
              <a:defRPr sz="1100">
                <a:solidFill>
                  <a:schemeClr val="tx1"/>
                </a:solidFill>
                <a:latin typeface="Arial" charset="0"/>
              </a:defRPr>
            </a:lvl4pPr>
            <a:lvl5pPr marL="2057400" indent="-228600">
              <a:defRPr sz="1100">
                <a:solidFill>
                  <a:schemeClr val="tx1"/>
                </a:solidFill>
                <a:latin typeface="Arial" charset="0"/>
              </a:defRPr>
            </a:lvl5pPr>
            <a:lvl6pPr marL="2514600" indent="-228600" algn="ctr" eaLnBrk="0" fontAlgn="base" hangingPunct="0">
              <a:lnSpc>
                <a:spcPct val="106000"/>
              </a:lnSpc>
              <a:spcBef>
                <a:spcPct val="0"/>
              </a:spcBef>
              <a:spcAft>
                <a:spcPct val="0"/>
              </a:spcAft>
              <a:defRPr sz="1100">
                <a:solidFill>
                  <a:schemeClr val="tx1"/>
                </a:solidFill>
                <a:latin typeface="Arial" charset="0"/>
              </a:defRPr>
            </a:lvl6pPr>
            <a:lvl7pPr marL="2971800" indent="-228600" algn="ctr" eaLnBrk="0" fontAlgn="base" hangingPunct="0">
              <a:lnSpc>
                <a:spcPct val="106000"/>
              </a:lnSpc>
              <a:spcBef>
                <a:spcPct val="0"/>
              </a:spcBef>
              <a:spcAft>
                <a:spcPct val="0"/>
              </a:spcAft>
              <a:defRPr sz="1100">
                <a:solidFill>
                  <a:schemeClr val="tx1"/>
                </a:solidFill>
                <a:latin typeface="Arial" charset="0"/>
              </a:defRPr>
            </a:lvl7pPr>
            <a:lvl8pPr marL="3429000" indent="-228600" algn="ctr" eaLnBrk="0" fontAlgn="base" hangingPunct="0">
              <a:lnSpc>
                <a:spcPct val="106000"/>
              </a:lnSpc>
              <a:spcBef>
                <a:spcPct val="0"/>
              </a:spcBef>
              <a:spcAft>
                <a:spcPct val="0"/>
              </a:spcAft>
              <a:defRPr sz="1100">
                <a:solidFill>
                  <a:schemeClr val="tx1"/>
                </a:solidFill>
                <a:latin typeface="Arial" charset="0"/>
              </a:defRPr>
            </a:lvl8pPr>
            <a:lvl9pPr marL="3886200" indent="-228600" algn="ctr" eaLnBrk="0" fontAlgn="base" hangingPunct="0">
              <a:lnSpc>
                <a:spcPct val="106000"/>
              </a:lnSpc>
              <a:spcBef>
                <a:spcPct val="0"/>
              </a:spcBef>
              <a:spcAft>
                <a:spcPct val="0"/>
              </a:spcAft>
              <a:defRPr sz="1100">
                <a:solidFill>
                  <a:schemeClr val="tx1"/>
                </a:solidFill>
                <a:latin typeface="Arial" charset="0"/>
              </a:defRPr>
            </a:lvl9pPr>
          </a:lstStyle>
          <a:p>
            <a:pPr algn="ctr" eaLnBrk="0" fontAlgn="base" hangingPunct="0">
              <a:lnSpc>
                <a:spcPct val="106000"/>
              </a:lnSpc>
              <a:spcBef>
                <a:spcPct val="0"/>
              </a:spcBef>
              <a:spcAft>
                <a:spcPct val="0"/>
              </a:spcAft>
              <a:buClr>
                <a:srgbClr val="000000"/>
              </a:buClr>
              <a:buSzPct val="65000"/>
              <a:buFont typeface="Wingdings" pitchFamily="2" charset="2"/>
              <a:buNone/>
            </a:pPr>
            <a:fld id="{3C4EBD20-2EE0-47CA-8F34-5610FA3EFD44}" type="slidenum">
              <a:rPr lang="en-US" altLang="en-US" sz="1000" smtClean="0">
                <a:solidFill>
                  <a:srgbClr val="000000"/>
                </a:solidFill>
              </a:rPr>
              <a:pPr algn="ctr" eaLnBrk="0" fontAlgn="base" hangingPunct="0">
                <a:lnSpc>
                  <a:spcPct val="106000"/>
                </a:lnSpc>
                <a:spcBef>
                  <a:spcPct val="0"/>
                </a:spcBef>
                <a:spcAft>
                  <a:spcPct val="0"/>
                </a:spcAft>
                <a:buClr>
                  <a:srgbClr val="000000"/>
                </a:buClr>
                <a:buSzPct val="65000"/>
                <a:buFont typeface="Wingdings" pitchFamily="2" charset="2"/>
                <a:buNone/>
              </a:pPr>
              <a:t>‹#›</a:t>
            </a:fld>
            <a:endParaRPr lang="en-US" altLang="en-US" sz="900" dirty="0">
              <a:solidFill>
                <a:srgbClr val="000000"/>
              </a:solidFill>
            </a:endParaRPr>
          </a:p>
        </p:txBody>
      </p:sp>
      <p:pic>
        <p:nvPicPr>
          <p:cNvPr id="10" name="Picture 1" descr="Department of Commerce Logo"/>
          <p:cNvPicPr>
            <a:picLocks noChangeAspect="1" noChangeArrowheads="1"/>
          </p:cNvPicPr>
          <p:nvPr/>
        </p:nvPicPr>
        <p:blipFill>
          <a:blip r:embed="rId11" cstate="hq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309980" y="74288"/>
            <a:ext cx="705707" cy="6280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8725701"/>
      </p:ext>
    </p:extLst>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Lst>
  <p:hf hdr="0" dt="0"/>
  <p:txStyles>
    <p:titleStyle>
      <a:lvl1pPr algn="l" rtl="0" eaLnBrk="1" fontAlgn="base" hangingPunct="1">
        <a:lnSpc>
          <a:spcPct val="106000"/>
        </a:lnSpc>
        <a:spcBef>
          <a:spcPct val="0"/>
        </a:spcBef>
        <a:spcAft>
          <a:spcPct val="0"/>
        </a:spcAft>
        <a:defRPr sz="1600" b="1">
          <a:solidFill>
            <a:schemeClr val="tx1"/>
          </a:solidFill>
          <a:latin typeface="+mj-lt"/>
          <a:ea typeface="+mj-ea"/>
          <a:cs typeface="+mj-cs"/>
        </a:defRPr>
      </a:lvl1pPr>
      <a:lvl2pPr algn="l" rtl="0" eaLnBrk="1" fontAlgn="base" hangingPunct="1">
        <a:lnSpc>
          <a:spcPct val="106000"/>
        </a:lnSpc>
        <a:spcBef>
          <a:spcPct val="0"/>
        </a:spcBef>
        <a:spcAft>
          <a:spcPct val="0"/>
        </a:spcAft>
        <a:defRPr sz="1600" b="1">
          <a:solidFill>
            <a:schemeClr val="tx1"/>
          </a:solidFill>
          <a:latin typeface="Arial" charset="0"/>
        </a:defRPr>
      </a:lvl2pPr>
      <a:lvl3pPr algn="l" rtl="0" eaLnBrk="1" fontAlgn="base" hangingPunct="1">
        <a:lnSpc>
          <a:spcPct val="106000"/>
        </a:lnSpc>
        <a:spcBef>
          <a:spcPct val="0"/>
        </a:spcBef>
        <a:spcAft>
          <a:spcPct val="0"/>
        </a:spcAft>
        <a:defRPr sz="1600" b="1">
          <a:solidFill>
            <a:schemeClr val="tx1"/>
          </a:solidFill>
          <a:latin typeface="Arial" charset="0"/>
        </a:defRPr>
      </a:lvl3pPr>
      <a:lvl4pPr algn="l" rtl="0" eaLnBrk="1" fontAlgn="base" hangingPunct="1">
        <a:lnSpc>
          <a:spcPct val="106000"/>
        </a:lnSpc>
        <a:spcBef>
          <a:spcPct val="0"/>
        </a:spcBef>
        <a:spcAft>
          <a:spcPct val="0"/>
        </a:spcAft>
        <a:defRPr sz="1600" b="1">
          <a:solidFill>
            <a:schemeClr val="tx1"/>
          </a:solidFill>
          <a:latin typeface="Arial" charset="0"/>
        </a:defRPr>
      </a:lvl4pPr>
      <a:lvl5pPr algn="l" rtl="0" eaLnBrk="1" fontAlgn="base" hangingPunct="1">
        <a:lnSpc>
          <a:spcPct val="106000"/>
        </a:lnSpc>
        <a:spcBef>
          <a:spcPct val="0"/>
        </a:spcBef>
        <a:spcAft>
          <a:spcPct val="0"/>
        </a:spcAft>
        <a:defRPr sz="1600" b="1">
          <a:solidFill>
            <a:schemeClr val="tx1"/>
          </a:solidFill>
          <a:latin typeface="Arial" charset="0"/>
        </a:defRPr>
      </a:lvl5pPr>
      <a:lvl6pPr marL="457189" algn="l" rtl="0" eaLnBrk="1" fontAlgn="base" hangingPunct="1">
        <a:lnSpc>
          <a:spcPct val="106000"/>
        </a:lnSpc>
        <a:spcBef>
          <a:spcPct val="0"/>
        </a:spcBef>
        <a:spcAft>
          <a:spcPct val="0"/>
        </a:spcAft>
        <a:defRPr sz="1600" b="1">
          <a:solidFill>
            <a:schemeClr val="tx1"/>
          </a:solidFill>
          <a:latin typeface="Arial" charset="0"/>
        </a:defRPr>
      </a:lvl6pPr>
      <a:lvl7pPr marL="914377" algn="l" rtl="0" eaLnBrk="1" fontAlgn="base" hangingPunct="1">
        <a:lnSpc>
          <a:spcPct val="106000"/>
        </a:lnSpc>
        <a:spcBef>
          <a:spcPct val="0"/>
        </a:spcBef>
        <a:spcAft>
          <a:spcPct val="0"/>
        </a:spcAft>
        <a:defRPr sz="1600" b="1">
          <a:solidFill>
            <a:schemeClr val="tx1"/>
          </a:solidFill>
          <a:latin typeface="Arial" charset="0"/>
        </a:defRPr>
      </a:lvl7pPr>
      <a:lvl8pPr marL="1371566" algn="l" rtl="0" eaLnBrk="1" fontAlgn="base" hangingPunct="1">
        <a:lnSpc>
          <a:spcPct val="106000"/>
        </a:lnSpc>
        <a:spcBef>
          <a:spcPct val="0"/>
        </a:spcBef>
        <a:spcAft>
          <a:spcPct val="0"/>
        </a:spcAft>
        <a:defRPr sz="1600" b="1">
          <a:solidFill>
            <a:schemeClr val="tx1"/>
          </a:solidFill>
          <a:latin typeface="Arial" charset="0"/>
        </a:defRPr>
      </a:lvl8pPr>
      <a:lvl9pPr marL="1828754" algn="l" rtl="0" eaLnBrk="1" fontAlgn="base" hangingPunct="1">
        <a:lnSpc>
          <a:spcPct val="106000"/>
        </a:lnSpc>
        <a:spcBef>
          <a:spcPct val="0"/>
        </a:spcBef>
        <a:spcAft>
          <a:spcPct val="0"/>
        </a:spcAft>
        <a:defRPr sz="1600" b="1">
          <a:solidFill>
            <a:schemeClr val="tx1"/>
          </a:solidFill>
          <a:latin typeface="Arial" charset="0"/>
        </a:defRPr>
      </a:lvl9pPr>
    </p:titleStyle>
    <p:bodyStyle>
      <a:lvl1pPr marL="0" indent="0" algn="ctr" rtl="0" eaLnBrk="1" fontAlgn="base" hangingPunct="1">
        <a:lnSpc>
          <a:spcPct val="106000"/>
        </a:lnSpc>
        <a:spcBef>
          <a:spcPct val="80000"/>
        </a:spcBef>
        <a:spcAft>
          <a:spcPct val="0"/>
        </a:spcAft>
        <a:buClr>
          <a:schemeClr val="tx1"/>
        </a:buClr>
        <a:buSzPct val="80000"/>
        <a:buFont typeface="Wingdings" pitchFamily="2" charset="2"/>
        <a:buNone/>
        <a:defRPr sz="4400" b="1">
          <a:solidFill>
            <a:schemeClr val="tx1"/>
          </a:solidFill>
          <a:latin typeface="+mn-lt"/>
          <a:ea typeface="+mn-ea"/>
          <a:cs typeface="+mn-cs"/>
        </a:defRPr>
      </a:lvl1pPr>
      <a:lvl2pPr marL="139697" indent="-138110" algn="l" rtl="0" eaLnBrk="1" fontAlgn="base" hangingPunct="1">
        <a:lnSpc>
          <a:spcPct val="106000"/>
        </a:lnSpc>
        <a:spcBef>
          <a:spcPct val="80000"/>
        </a:spcBef>
        <a:spcAft>
          <a:spcPct val="0"/>
        </a:spcAft>
        <a:buClr>
          <a:schemeClr val="tx1"/>
        </a:buClr>
        <a:buFont typeface="Wingdings 2" pitchFamily="18" charset="2"/>
        <a:buChar char="¡"/>
        <a:defRPr sz="1100">
          <a:solidFill>
            <a:schemeClr val="tx1"/>
          </a:solidFill>
          <a:latin typeface="+mn-lt"/>
        </a:defRPr>
      </a:lvl2pPr>
      <a:lvl3pPr marL="265107" indent="-123822" algn="l" rtl="0" eaLnBrk="1" fontAlgn="base" hangingPunct="1">
        <a:lnSpc>
          <a:spcPct val="106000"/>
        </a:lnSpc>
        <a:spcBef>
          <a:spcPct val="40000"/>
        </a:spcBef>
        <a:spcAft>
          <a:spcPct val="0"/>
        </a:spcAft>
        <a:buClr>
          <a:schemeClr val="tx1"/>
        </a:buClr>
        <a:buFont typeface="Symbol" pitchFamily="18" charset="2"/>
        <a:buChar char="-"/>
        <a:defRPr sz="1000">
          <a:solidFill>
            <a:schemeClr val="tx1"/>
          </a:solidFill>
          <a:latin typeface="+mn-lt"/>
        </a:defRPr>
      </a:lvl3pPr>
      <a:lvl4pPr marL="379404" indent="-112711" algn="l" rtl="0" eaLnBrk="1" fontAlgn="base" hangingPunct="1">
        <a:lnSpc>
          <a:spcPct val="106000"/>
        </a:lnSpc>
        <a:spcBef>
          <a:spcPct val="20000"/>
        </a:spcBef>
        <a:spcAft>
          <a:spcPct val="0"/>
        </a:spcAft>
        <a:buClr>
          <a:schemeClr val="tx1"/>
        </a:buClr>
        <a:buChar char="•"/>
        <a:defRPr sz="1000">
          <a:solidFill>
            <a:schemeClr val="tx1"/>
          </a:solidFill>
          <a:latin typeface="+mn-lt"/>
        </a:defRPr>
      </a:lvl4pPr>
      <a:lvl5pPr marL="493701" indent="-112711" algn="l" rtl="0" eaLnBrk="1" fontAlgn="base" hangingPunct="1">
        <a:lnSpc>
          <a:spcPct val="106000"/>
        </a:lnSpc>
        <a:spcBef>
          <a:spcPct val="20000"/>
        </a:spcBef>
        <a:spcAft>
          <a:spcPct val="0"/>
        </a:spcAft>
        <a:buClr>
          <a:schemeClr val="tx1"/>
        </a:buClr>
        <a:buChar char="•"/>
        <a:defRPr sz="1000">
          <a:solidFill>
            <a:schemeClr val="tx1"/>
          </a:solidFill>
          <a:latin typeface="+mn-lt"/>
        </a:defRPr>
      </a:lvl5pPr>
      <a:lvl6pPr marL="950890" indent="-112711" algn="l" rtl="0" eaLnBrk="1" fontAlgn="base" hangingPunct="1">
        <a:lnSpc>
          <a:spcPct val="106000"/>
        </a:lnSpc>
        <a:spcBef>
          <a:spcPct val="20000"/>
        </a:spcBef>
        <a:spcAft>
          <a:spcPct val="0"/>
        </a:spcAft>
        <a:buClr>
          <a:schemeClr val="tx1"/>
        </a:buClr>
        <a:buChar char="•"/>
        <a:defRPr sz="1000">
          <a:solidFill>
            <a:schemeClr val="tx1"/>
          </a:solidFill>
          <a:latin typeface="+mn-lt"/>
        </a:defRPr>
      </a:lvl6pPr>
      <a:lvl7pPr marL="1408078" indent="-112711" algn="l" rtl="0" eaLnBrk="1" fontAlgn="base" hangingPunct="1">
        <a:lnSpc>
          <a:spcPct val="106000"/>
        </a:lnSpc>
        <a:spcBef>
          <a:spcPct val="20000"/>
        </a:spcBef>
        <a:spcAft>
          <a:spcPct val="0"/>
        </a:spcAft>
        <a:buClr>
          <a:schemeClr val="tx1"/>
        </a:buClr>
        <a:buChar char="•"/>
        <a:defRPr sz="1000">
          <a:solidFill>
            <a:schemeClr val="tx1"/>
          </a:solidFill>
          <a:latin typeface="+mn-lt"/>
        </a:defRPr>
      </a:lvl7pPr>
      <a:lvl8pPr marL="1865267" indent="-112711" algn="l" rtl="0" eaLnBrk="1" fontAlgn="base" hangingPunct="1">
        <a:lnSpc>
          <a:spcPct val="106000"/>
        </a:lnSpc>
        <a:spcBef>
          <a:spcPct val="20000"/>
        </a:spcBef>
        <a:spcAft>
          <a:spcPct val="0"/>
        </a:spcAft>
        <a:buClr>
          <a:schemeClr val="tx1"/>
        </a:buClr>
        <a:buChar char="•"/>
        <a:defRPr sz="1000">
          <a:solidFill>
            <a:schemeClr val="tx1"/>
          </a:solidFill>
          <a:latin typeface="+mn-lt"/>
        </a:defRPr>
      </a:lvl8pPr>
      <a:lvl9pPr marL="2322455" indent="-112711" algn="l" rtl="0" eaLnBrk="1" fontAlgn="base" hangingPunct="1">
        <a:lnSpc>
          <a:spcPct val="106000"/>
        </a:lnSpc>
        <a:spcBef>
          <a:spcPct val="20000"/>
        </a:spcBef>
        <a:spcAft>
          <a:spcPct val="0"/>
        </a:spcAft>
        <a:buClr>
          <a:schemeClr val="tx1"/>
        </a:buClr>
        <a:buChar char="•"/>
        <a:defRPr sz="1000">
          <a:solidFill>
            <a:schemeClr val="tx1"/>
          </a:solidFill>
          <a:latin typeface="+mn-lt"/>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D6D522F-3B35-453A-AF98-4ED03DC6E205}"/>
              </a:ext>
            </a:extLst>
          </p:cNvPr>
          <p:cNvSpPr>
            <a:spLocks noGrp="1"/>
          </p:cNvSpPr>
          <p:nvPr>
            <p:ph type="title"/>
          </p:nvPr>
        </p:nvSpPr>
        <p:spPr>
          <a:xfrm>
            <a:off x="838200" y="365128"/>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BFD9523-A5AF-4F14-9E0B-9A8094716BF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BC7A493-C2E9-4C45-A963-50225F5ADDB6}"/>
              </a:ext>
            </a:extLst>
          </p:cNvPr>
          <p:cNvSpPr>
            <a:spLocks noGrp="1"/>
          </p:cNvSpPr>
          <p:nvPr>
            <p:ph type="dt" sz="half" idx="2"/>
          </p:nvPr>
        </p:nvSpPr>
        <p:spPr>
          <a:xfrm>
            <a:off x="838200" y="6356353"/>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5D0667A-535D-4F05-91A1-A2B88E75FE8E}" type="datetimeFigureOut">
              <a:rPr lang="en-US" smtClean="0"/>
              <a:t>5/2/2022</a:t>
            </a:fld>
            <a:endParaRPr lang="en-US" dirty="0"/>
          </a:p>
        </p:txBody>
      </p:sp>
      <p:sp>
        <p:nvSpPr>
          <p:cNvPr id="5" name="Footer Placeholder 4">
            <a:extLst>
              <a:ext uri="{FF2B5EF4-FFF2-40B4-BE49-F238E27FC236}">
                <a16:creationId xmlns:a16="http://schemas.microsoft.com/office/drawing/2014/main" id="{8FF6B437-B1A5-4921-AE4B-1F0177E2FF1A}"/>
              </a:ext>
            </a:extLst>
          </p:cNvPr>
          <p:cNvSpPr>
            <a:spLocks noGrp="1"/>
          </p:cNvSpPr>
          <p:nvPr>
            <p:ph type="ftr" sz="quarter" idx="3"/>
          </p:nvPr>
        </p:nvSpPr>
        <p:spPr>
          <a:xfrm>
            <a:off x="4038600" y="6356353"/>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A9768ED8-701C-43DC-8CC2-09755DF87FDC}"/>
              </a:ext>
            </a:extLst>
          </p:cNvPr>
          <p:cNvSpPr>
            <a:spLocks noGrp="1"/>
          </p:cNvSpPr>
          <p:nvPr>
            <p:ph type="sldNum" sz="quarter" idx="4"/>
          </p:nvPr>
        </p:nvSpPr>
        <p:spPr>
          <a:xfrm>
            <a:off x="8610600" y="6356353"/>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54C1543-E5D8-47FE-8904-C6C5DE619F78}" type="slidenum">
              <a:rPr lang="en-US" smtClean="0"/>
              <a:t>‹#›</a:t>
            </a:fld>
            <a:endParaRPr lang="en-US" dirty="0"/>
          </a:p>
        </p:txBody>
      </p:sp>
      <p:cxnSp>
        <p:nvCxnSpPr>
          <p:cNvPr id="9" name="Shape 14">
            <a:extLst>
              <a:ext uri="{FF2B5EF4-FFF2-40B4-BE49-F238E27FC236}">
                <a16:creationId xmlns:a16="http://schemas.microsoft.com/office/drawing/2014/main" id="{EABB1E44-7AB1-4C23-9711-7A5AA18B849E}"/>
              </a:ext>
            </a:extLst>
          </p:cNvPr>
          <p:cNvCxnSpPr/>
          <p:nvPr userDrawn="1"/>
        </p:nvCxnSpPr>
        <p:spPr>
          <a:xfrm>
            <a:off x="812802" y="1143000"/>
            <a:ext cx="11379199" cy="0"/>
          </a:xfrm>
          <a:prstGeom prst="straightConnector1">
            <a:avLst/>
          </a:prstGeom>
          <a:noFill/>
          <a:ln w="19050" cap="flat">
            <a:solidFill>
              <a:schemeClr val="dk1"/>
            </a:solidFill>
            <a:prstDash val="solid"/>
            <a:round/>
            <a:headEnd type="none" w="med" len="med"/>
            <a:tailEnd type="none" w="med" len="med"/>
          </a:ln>
        </p:spPr>
      </p:cxnSp>
      <p:pic>
        <p:nvPicPr>
          <p:cNvPr id="10" name="Picture 9">
            <a:extLst>
              <a:ext uri="{FF2B5EF4-FFF2-40B4-BE49-F238E27FC236}">
                <a16:creationId xmlns:a16="http://schemas.microsoft.com/office/drawing/2014/main" id="{B492568C-91C8-421F-9C95-2FA37E10F037}"/>
              </a:ext>
            </a:extLst>
          </p:cNvPr>
          <p:cNvPicPr>
            <a:picLocks noChangeAspect="1"/>
          </p:cNvPicPr>
          <p:nvPr userDrawn="1"/>
        </p:nvPicPr>
        <p:blipFill>
          <a:blip r:embed="rId14"/>
          <a:stretch>
            <a:fillRect/>
          </a:stretch>
        </p:blipFill>
        <p:spPr>
          <a:xfrm>
            <a:off x="359509" y="377907"/>
            <a:ext cx="2121592" cy="536494"/>
          </a:xfrm>
          <a:prstGeom prst="rect">
            <a:avLst/>
          </a:prstGeom>
        </p:spPr>
      </p:pic>
    </p:spTree>
    <p:extLst>
      <p:ext uri="{BB962C8B-B14F-4D97-AF65-F5344CB8AC3E}">
        <p14:creationId xmlns:p14="http://schemas.microsoft.com/office/powerpoint/2010/main" val="1734594740"/>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 id="2147483707" r:id="rId12"/>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Footer Placeholder 4">
            <a:extLst>
              <a:ext uri="{FF2B5EF4-FFF2-40B4-BE49-F238E27FC236}">
                <a16:creationId xmlns:a16="http://schemas.microsoft.com/office/drawing/2014/main" id="{2F175544-8AC5-46E7-95F8-B79A5C5190E1}"/>
              </a:ext>
            </a:extLst>
          </p:cNvPr>
          <p:cNvSpPr txBox="1">
            <a:spLocks/>
          </p:cNvSpPr>
          <p:nvPr userDrawn="1"/>
        </p:nvSpPr>
        <p:spPr>
          <a:xfrm>
            <a:off x="7940458" y="6408532"/>
            <a:ext cx="3092415" cy="214746"/>
          </a:xfrm>
          <a:prstGeom prst="rect">
            <a:avLst/>
          </a:prstGeom>
        </p:spPr>
        <p:txBody>
          <a:bodyPr vert="horz" lIns="91440" tIns="45720" rIns="91440" bIns="45720" rtlCol="0" anchor="ctr"/>
          <a:lstStyle>
            <a:defPPr>
              <a:defRPr lang="en-US"/>
            </a:defPPr>
            <a:lvl1pPr algn="r">
              <a:defRPr sz="600"/>
            </a:lvl1pPr>
            <a:lvl2pPr marL="457040" algn="l" defTabSz="457040" rtl="0" eaLnBrk="1" latinLnBrk="0" hangingPunct="1">
              <a:defRPr sz="1799" kern="1200">
                <a:solidFill>
                  <a:schemeClr val="tx1"/>
                </a:solidFill>
                <a:latin typeface="+mn-lt"/>
                <a:ea typeface="+mn-ea"/>
                <a:cs typeface="+mn-cs"/>
              </a:defRPr>
            </a:lvl2pPr>
            <a:lvl3pPr marL="914080" algn="l" defTabSz="457040" rtl="0" eaLnBrk="1" latinLnBrk="0" hangingPunct="1">
              <a:defRPr sz="1799" kern="1200">
                <a:solidFill>
                  <a:schemeClr val="tx1"/>
                </a:solidFill>
                <a:latin typeface="+mn-lt"/>
                <a:ea typeface="+mn-ea"/>
                <a:cs typeface="+mn-cs"/>
              </a:defRPr>
            </a:lvl3pPr>
            <a:lvl4pPr marL="1371120" algn="l" defTabSz="457040" rtl="0" eaLnBrk="1" latinLnBrk="0" hangingPunct="1">
              <a:defRPr sz="1799" kern="1200">
                <a:solidFill>
                  <a:schemeClr val="tx1"/>
                </a:solidFill>
                <a:latin typeface="+mn-lt"/>
                <a:ea typeface="+mn-ea"/>
                <a:cs typeface="+mn-cs"/>
              </a:defRPr>
            </a:lvl4pPr>
            <a:lvl5pPr marL="1828160" algn="l" defTabSz="457040" rtl="0" eaLnBrk="1" latinLnBrk="0" hangingPunct="1">
              <a:defRPr sz="1799" kern="1200">
                <a:solidFill>
                  <a:schemeClr val="tx1"/>
                </a:solidFill>
                <a:latin typeface="+mn-lt"/>
                <a:ea typeface="+mn-ea"/>
                <a:cs typeface="+mn-cs"/>
              </a:defRPr>
            </a:lvl5pPr>
            <a:lvl6pPr marL="2285200" algn="l" defTabSz="457040" rtl="0" eaLnBrk="1" latinLnBrk="0" hangingPunct="1">
              <a:defRPr sz="1799" kern="1200">
                <a:solidFill>
                  <a:schemeClr val="tx1"/>
                </a:solidFill>
                <a:latin typeface="+mn-lt"/>
                <a:ea typeface="+mn-ea"/>
                <a:cs typeface="+mn-cs"/>
              </a:defRPr>
            </a:lvl6pPr>
            <a:lvl7pPr marL="2742240" algn="l" defTabSz="457040" rtl="0" eaLnBrk="1" latinLnBrk="0" hangingPunct="1">
              <a:defRPr sz="1799" kern="1200">
                <a:solidFill>
                  <a:schemeClr val="tx1"/>
                </a:solidFill>
                <a:latin typeface="+mn-lt"/>
                <a:ea typeface="+mn-ea"/>
                <a:cs typeface="+mn-cs"/>
              </a:defRPr>
            </a:lvl7pPr>
            <a:lvl8pPr marL="3199280" algn="l" defTabSz="457040" rtl="0" eaLnBrk="1" latinLnBrk="0" hangingPunct="1">
              <a:defRPr sz="1799" kern="1200">
                <a:solidFill>
                  <a:schemeClr val="tx1"/>
                </a:solidFill>
                <a:latin typeface="+mn-lt"/>
                <a:ea typeface="+mn-ea"/>
                <a:cs typeface="+mn-cs"/>
              </a:defRPr>
            </a:lvl8pPr>
            <a:lvl9pPr marL="3656320" algn="l" defTabSz="457040" rtl="0" eaLnBrk="1" latinLnBrk="0" hangingPunct="1">
              <a:defRPr sz="1799" kern="1200">
                <a:solidFill>
                  <a:schemeClr val="tx1"/>
                </a:solidFill>
                <a:latin typeface="+mn-lt"/>
                <a:ea typeface="+mn-ea"/>
                <a:cs typeface="+mn-cs"/>
              </a:defRPr>
            </a:lvl9pPr>
          </a:lstStyle>
          <a:p>
            <a:pPr lvl="0"/>
            <a:r>
              <a:rPr lang="en-US" sz="800" dirty="0">
                <a:solidFill>
                  <a:srgbClr val="000000"/>
                </a:solidFill>
              </a:rPr>
              <a:t>© 2022 ServiceNow, Inc. All Rights Reserved. Confidential.</a:t>
            </a:r>
          </a:p>
        </p:txBody>
      </p:sp>
      <p:sp>
        <p:nvSpPr>
          <p:cNvPr id="13" name="Slide Number Placeholder 5">
            <a:extLst>
              <a:ext uri="{FF2B5EF4-FFF2-40B4-BE49-F238E27FC236}">
                <a16:creationId xmlns:a16="http://schemas.microsoft.com/office/drawing/2014/main" id="{CC75FE45-E9AF-4DC4-84DB-E3C2A4B2FFFE}"/>
              </a:ext>
            </a:extLst>
          </p:cNvPr>
          <p:cNvSpPr txBox="1">
            <a:spLocks/>
          </p:cNvSpPr>
          <p:nvPr userDrawn="1"/>
        </p:nvSpPr>
        <p:spPr>
          <a:xfrm>
            <a:off x="11060871" y="6413253"/>
            <a:ext cx="667875" cy="228600"/>
          </a:xfrm>
          <a:prstGeom prst="rect">
            <a:avLst/>
          </a:prstGeom>
        </p:spPr>
        <p:txBody>
          <a:bodyPr/>
          <a:lstStyle>
            <a:defPPr>
              <a:defRPr lang="en-US"/>
            </a:defPPr>
            <a:lvl1pPr marL="0" algn="l" defTabSz="457040" rtl="0" eaLnBrk="1" latinLnBrk="0" hangingPunct="1">
              <a:defRPr sz="1799" kern="1200">
                <a:solidFill>
                  <a:schemeClr val="tx1"/>
                </a:solidFill>
                <a:latin typeface="+mn-lt"/>
                <a:ea typeface="+mn-ea"/>
                <a:cs typeface="+mn-cs"/>
              </a:defRPr>
            </a:lvl1pPr>
            <a:lvl2pPr marL="457040" algn="l" defTabSz="457040" rtl="0" eaLnBrk="1" latinLnBrk="0" hangingPunct="1">
              <a:defRPr sz="1799" kern="1200">
                <a:solidFill>
                  <a:schemeClr val="tx1"/>
                </a:solidFill>
                <a:latin typeface="+mn-lt"/>
                <a:ea typeface="+mn-ea"/>
                <a:cs typeface="+mn-cs"/>
              </a:defRPr>
            </a:lvl2pPr>
            <a:lvl3pPr marL="914080" algn="l" defTabSz="457040" rtl="0" eaLnBrk="1" latinLnBrk="0" hangingPunct="1">
              <a:defRPr sz="1799" kern="1200">
                <a:solidFill>
                  <a:schemeClr val="tx1"/>
                </a:solidFill>
                <a:latin typeface="+mn-lt"/>
                <a:ea typeface="+mn-ea"/>
                <a:cs typeface="+mn-cs"/>
              </a:defRPr>
            </a:lvl3pPr>
            <a:lvl4pPr marL="1371120" algn="l" defTabSz="457040" rtl="0" eaLnBrk="1" latinLnBrk="0" hangingPunct="1">
              <a:defRPr sz="1799" kern="1200">
                <a:solidFill>
                  <a:schemeClr val="tx1"/>
                </a:solidFill>
                <a:latin typeface="+mn-lt"/>
                <a:ea typeface="+mn-ea"/>
                <a:cs typeface="+mn-cs"/>
              </a:defRPr>
            </a:lvl4pPr>
            <a:lvl5pPr marL="1828160" algn="l" defTabSz="457040" rtl="0" eaLnBrk="1" latinLnBrk="0" hangingPunct="1">
              <a:defRPr sz="1799" kern="1200">
                <a:solidFill>
                  <a:schemeClr val="tx1"/>
                </a:solidFill>
                <a:latin typeface="+mn-lt"/>
                <a:ea typeface="+mn-ea"/>
                <a:cs typeface="+mn-cs"/>
              </a:defRPr>
            </a:lvl5pPr>
            <a:lvl6pPr marL="2285200" algn="l" defTabSz="457040" rtl="0" eaLnBrk="1" latinLnBrk="0" hangingPunct="1">
              <a:defRPr sz="1799" kern="1200">
                <a:solidFill>
                  <a:schemeClr val="tx1"/>
                </a:solidFill>
                <a:latin typeface="+mn-lt"/>
                <a:ea typeface="+mn-ea"/>
                <a:cs typeface="+mn-cs"/>
              </a:defRPr>
            </a:lvl6pPr>
            <a:lvl7pPr marL="2742240" algn="l" defTabSz="457040" rtl="0" eaLnBrk="1" latinLnBrk="0" hangingPunct="1">
              <a:defRPr sz="1799" kern="1200">
                <a:solidFill>
                  <a:schemeClr val="tx1"/>
                </a:solidFill>
                <a:latin typeface="+mn-lt"/>
                <a:ea typeface="+mn-ea"/>
                <a:cs typeface="+mn-cs"/>
              </a:defRPr>
            </a:lvl7pPr>
            <a:lvl8pPr marL="3199280" algn="l" defTabSz="457040" rtl="0" eaLnBrk="1" latinLnBrk="0" hangingPunct="1">
              <a:defRPr sz="1799" kern="1200">
                <a:solidFill>
                  <a:schemeClr val="tx1"/>
                </a:solidFill>
                <a:latin typeface="+mn-lt"/>
                <a:ea typeface="+mn-ea"/>
                <a:cs typeface="+mn-cs"/>
              </a:defRPr>
            </a:lvl8pPr>
            <a:lvl9pPr marL="3656320" algn="l" defTabSz="457040" rtl="0" eaLnBrk="1" latinLnBrk="0" hangingPunct="1">
              <a:defRPr sz="1799" kern="1200">
                <a:solidFill>
                  <a:schemeClr val="tx1"/>
                </a:solidFill>
                <a:latin typeface="+mn-lt"/>
                <a:ea typeface="+mn-ea"/>
                <a:cs typeface="+mn-cs"/>
              </a:defRPr>
            </a:lvl9pPr>
          </a:lstStyle>
          <a:p>
            <a:pPr algn="r"/>
            <a:fld id="{A9B9714D-1B27-0B43-A9CC-9EF2921F49DC}" type="slidenum">
              <a:rPr lang="en-US" sz="800" b="0" kern="1200" smtClean="0">
                <a:solidFill>
                  <a:schemeClr val="tx1"/>
                </a:solidFill>
                <a:latin typeface="+mn-lt"/>
                <a:ea typeface="+mn-ea"/>
                <a:cs typeface="+mn-cs"/>
              </a:rPr>
              <a:pPr algn="r"/>
              <a:t>‹#›</a:t>
            </a:fld>
            <a:endParaRPr lang="en-US" sz="800" b="0" kern="1200" dirty="0">
              <a:solidFill>
                <a:schemeClr val="tx1"/>
              </a:solidFill>
              <a:latin typeface="+mn-lt"/>
              <a:ea typeface="+mn-ea"/>
              <a:cs typeface="+mn-cs"/>
            </a:endParaRPr>
          </a:p>
        </p:txBody>
      </p:sp>
      <p:sp>
        <p:nvSpPr>
          <p:cNvPr id="2" name="Title Placeholder 1">
            <a:extLst>
              <a:ext uri="{FF2B5EF4-FFF2-40B4-BE49-F238E27FC236}">
                <a16:creationId xmlns:a16="http://schemas.microsoft.com/office/drawing/2014/main" id="{3D9BDB30-A827-7C46-A7B6-E25C62B40224}"/>
              </a:ext>
            </a:extLst>
          </p:cNvPr>
          <p:cNvSpPr>
            <a:spLocks noGrp="1"/>
          </p:cNvSpPr>
          <p:nvPr>
            <p:ph type="title"/>
          </p:nvPr>
        </p:nvSpPr>
        <p:spPr>
          <a:xfrm>
            <a:off x="449369" y="311377"/>
            <a:ext cx="11191625" cy="1195883"/>
          </a:xfrm>
          <a:prstGeom prst="rect">
            <a:avLst/>
          </a:prstGeom>
        </p:spPr>
        <p:txBody>
          <a:bodyPr vert="horz" lIns="91440" tIns="45720" rIns="91440" bIns="45720" rtlCol="0" anchor="t" anchorCtr="0">
            <a:noAutofit/>
          </a:bodyPr>
          <a:lstStyle/>
          <a:p>
            <a:r>
              <a:rPr lang="en-US"/>
              <a:t>Click to edit Master title style</a:t>
            </a:r>
          </a:p>
        </p:txBody>
      </p:sp>
      <p:sp>
        <p:nvSpPr>
          <p:cNvPr id="3" name="Text Placeholder 2">
            <a:extLst>
              <a:ext uri="{FF2B5EF4-FFF2-40B4-BE49-F238E27FC236}">
                <a16:creationId xmlns:a16="http://schemas.microsoft.com/office/drawing/2014/main" id="{D618F93C-99A7-3249-8F96-D441C75B6275}"/>
              </a:ext>
            </a:extLst>
          </p:cNvPr>
          <p:cNvSpPr>
            <a:spLocks noGrp="1"/>
          </p:cNvSpPr>
          <p:nvPr>
            <p:ph type="body" idx="1"/>
          </p:nvPr>
        </p:nvSpPr>
        <p:spPr>
          <a:xfrm>
            <a:off x="449368" y="1661396"/>
            <a:ext cx="11191626" cy="4185285"/>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 </a:t>
            </a:r>
          </a:p>
          <a:p>
            <a:pPr lvl="3"/>
            <a:r>
              <a:rPr lang="en-US"/>
              <a:t>Fourth level</a:t>
            </a:r>
          </a:p>
          <a:p>
            <a:pPr lvl="4"/>
            <a:r>
              <a:rPr lang="en-US"/>
              <a:t>Fifth level</a:t>
            </a:r>
          </a:p>
        </p:txBody>
      </p:sp>
      <p:pic>
        <p:nvPicPr>
          <p:cNvPr id="8" name="Picture 7" hidden="1">
            <a:extLst>
              <a:ext uri="{FF2B5EF4-FFF2-40B4-BE49-F238E27FC236}">
                <a16:creationId xmlns:a16="http://schemas.microsoft.com/office/drawing/2014/main" id="{E3009A53-5C82-1B4C-B54B-B295D535267E}"/>
              </a:ext>
            </a:extLst>
          </p:cNvPr>
          <p:cNvPicPr>
            <a:picLocks noChangeAspect="1"/>
          </p:cNvPicPr>
          <p:nvPr userDrawn="1"/>
        </p:nvPicPr>
        <p:blipFill>
          <a:blip r:embed="rId59" cstate="screen">
            <a:extLst>
              <a:ext uri="{28A0092B-C50C-407E-A947-70E740481C1C}">
                <a14:useLocalDpi xmlns:a14="http://schemas.microsoft.com/office/drawing/2010/main"/>
              </a:ext>
            </a:extLst>
          </a:blip>
          <a:stretch>
            <a:fillRect/>
          </a:stretch>
        </p:blipFill>
        <p:spPr>
          <a:xfrm>
            <a:off x="1" y="893"/>
            <a:ext cx="12192000" cy="6856214"/>
          </a:xfrm>
          <a:prstGeom prst="rect">
            <a:avLst/>
          </a:prstGeom>
        </p:spPr>
      </p:pic>
      <p:pic>
        <p:nvPicPr>
          <p:cNvPr id="16" name="Picture 15" descr="A picture containing text&#10;&#10;Description automatically generated">
            <a:extLst>
              <a:ext uri="{FF2B5EF4-FFF2-40B4-BE49-F238E27FC236}">
                <a16:creationId xmlns:a16="http://schemas.microsoft.com/office/drawing/2014/main" id="{44E75EA1-017C-44DD-90AE-7A57F7A9A66C}"/>
              </a:ext>
            </a:extLst>
          </p:cNvPr>
          <p:cNvPicPr>
            <a:picLocks noChangeAspect="1"/>
          </p:cNvPicPr>
          <p:nvPr userDrawn="1"/>
        </p:nvPicPr>
        <p:blipFill>
          <a:blip r:embed="rId60" cstate="screen">
            <a:extLst>
              <a:ext uri="{28A0092B-C50C-407E-A947-70E740481C1C}">
                <a14:useLocalDpi xmlns:a14="http://schemas.microsoft.com/office/drawing/2010/main"/>
              </a:ext>
            </a:extLst>
          </a:blip>
          <a:stretch>
            <a:fillRect/>
          </a:stretch>
        </p:blipFill>
        <p:spPr>
          <a:xfrm>
            <a:off x="478497" y="6354439"/>
            <a:ext cx="980846" cy="282164"/>
          </a:xfrm>
          <a:prstGeom prst="rect">
            <a:avLst/>
          </a:prstGeom>
        </p:spPr>
      </p:pic>
      <p:sp>
        <p:nvSpPr>
          <p:cNvPr id="18" name="Rectangle 17">
            <a:extLst>
              <a:ext uri="{FF2B5EF4-FFF2-40B4-BE49-F238E27FC236}">
                <a16:creationId xmlns:a16="http://schemas.microsoft.com/office/drawing/2014/main" id="{C64EBFCA-8F87-422E-9B5C-D74D736DA29D}"/>
              </a:ext>
            </a:extLst>
          </p:cNvPr>
          <p:cNvSpPr/>
          <p:nvPr userDrawn="1"/>
        </p:nvSpPr>
        <p:spPr>
          <a:xfrm>
            <a:off x="12098314" y="0"/>
            <a:ext cx="93686"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US" sz="1800" dirty="0"/>
          </a:p>
        </p:txBody>
      </p:sp>
    </p:spTree>
    <p:extLst>
      <p:ext uri="{BB962C8B-B14F-4D97-AF65-F5344CB8AC3E}">
        <p14:creationId xmlns:p14="http://schemas.microsoft.com/office/powerpoint/2010/main" val="2832039283"/>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 id="2147483732" r:id="rId12"/>
    <p:sldLayoutId id="2147483733" r:id="rId13"/>
    <p:sldLayoutId id="2147483734" r:id="rId14"/>
    <p:sldLayoutId id="2147483735" r:id="rId15"/>
    <p:sldLayoutId id="2147483736" r:id="rId16"/>
    <p:sldLayoutId id="2147483737" r:id="rId17"/>
    <p:sldLayoutId id="2147483738" r:id="rId18"/>
    <p:sldLayoutId id="2147483739" r:id="rId19"/>
    <p:sldLayoutId id="2147483740" r:id="rId20"/>
    <p:sldLayoutId id="2147483741" r:id="rId21"/>
    <p:sldLayoutId id="2147483742" r:id="rId22"/>
    <p:sldLayoutId id="2147483743" r:id="rId23"/>
    <p:sldLayoutId id="2147483744" r:id="rId24"/>
    <p:sldLayoutId id="2147483745" r:id="rId25"/>
    <p:sldLayoutId id="2147483746" r:id="rId26"/>
    <p:sldLayoutId id="2147483747" r:id="rId27"/>
    <p:sldLayoutId id="2147483748" r:id="rId28"/>
    <p:sldLayoutId id="2147483749" r:id="rId29"/>
    <p:sldLayoutId id="2147483750" r:id="rId30"/>
    <p:sldLayoutId id="2147483751" r:id="rId31"/>
    <p:sldLayoutId id="2147483752" r:id="rId32"/>
    <p:sldLayoutId id="2147483753" r:id="rId33"/>
    <p:sldLayoutId id="2147483754" r:id="rId34"/>
    <p:sldLayoutId id="2147483755" r:id="rId35"/>
    <p:sldLayoutId id="2147483756" r:id="rId36"/>
    <p:sldLayoutId id="2147483757" r:id="rId37"/>
    <p:sldLayoutId id="2147483758" r:id="rId38"/>
    <p:sldLayoutId id="2147483759" r:id="rId39"/>
    <p:sldLayoutId id="2147483760" r:id="rId40"/>
    <p:sldLayoutId id="2147483761" r:id="rId41"/>
    <p:sldLayoutId id="2147483762" r:id="rId42"/>
    <p:sldLayoutId id="2147483763" r:id="rId43"/>
    <p:sldLayoutId id="2147483764" r:id="rId44"/>
    <p:sldLayoutId id="2147483765" r:id="rId45"/>
    <p:sldLayoutId id="2147483766" r:id="rId46"/>
    <p:sldLayoutId id="2147483767" r:id="rId47"/>
    <p:sldLayoutId id="2147483768" r:id="rId48"/>
    <p:sldLayoutId id="2147483769" r:id="rId49"/>
    <p:sldLayoutId id="2147483770" r:id="rId50"/>
    <p:sldLayoutId id="2147483771" r:id="rId51"/>
    <p:sldLayoutId id="2147483776" r:id="rId52"/>
    <p:sldLayoutId id="2147483777" r:id="rId53"/>
    <p:sldLayoutId id="2147483778" r:id="rId54"/>
    <p:sldLayoutId id="2147483779" r:id="rId55"/>
    <p:sldLayoutId id="2147483780" r:id="rId56"/>
    <p:sldLayoutId id="2147483781" r:id="rId57"/>
  </p:sldLayoutIdLst>
  <mc:AlternateContent xmlns:mc="http://schemas.openxmlformats.org/markup-compatibility/2006" xmlns:p14="http://schemas.microsoft.com/office/powerpoint/2010/main">
    <mc:Choice Requires="p14">
      <p:transition spd="med" p14:dur="600">
        <p:fade/>
      </p:transition>
    </mc:Choice>
    <mc:Fallback xmlns="">
      <p:transition spd="med">
        <p:fade/>
      </p:transition>
    </mc:Fallback>
  </mc:AlternateContent>
  <p:hf sldNum="0" hdr="0" ftr="0" dt="0"/>
  <p:txStyles>
    <p:titleStyle>
      <a:lvl1pPr algn="l" defTabSz="914400" rtl="0" eaLnBrk="1" latinLnBrk="0" hangingPunct="1">
        <a:lnSpc>
          <a:spcPct val="100000"/>
        </a:lnSpc>
        <a:spcBef>
          <a:spcPct val="0"/>
        </a:spcBef>
        <a:buNone/>
        <a:defRPr sz="3200" b="1" kern="1200">
          <a:solidFill>
            <a:schemeClr val="tx1"/>
          </a:solidFill>
          <a:latin typeface="+mj-lt"/>
          <a:ea typeface="+mj-ea"/>
          <a:cs typeface="+mj-cs"/>
        </a:defRPr>
      </a:lvl1pPr>
    </p:titleStyle>
    <p:bodyStyle>
      <a:lvl1pPr marL="228600" indent="-228600" algn="l" defTabSz="914400" rtl="0" eaLnBrk="1" latinLnBrk="0" hangingPunct="1">
        <a:lnSpc>
          <a:spcPct val="100000"/>
        </a:lnSpc>
        <a:spcBef>
          <a:spcPts val="400"/>
        </a:spcBef>
        <a:spcAft>
          <a:spcPts val="600"/>
        </a:spcAft>
        <a:buFont typeface="Arial" panose="020B0604020202020204" pitchFamily="34" charset="0"/>
        <a:buChar char="•"/>
        <a:defRPr sz="1800" b="0" kern="1200">
          <a:solidFill>
            <a:schemeClr val="tx1"/>
          </a:solidFill>
          <a:latin typeface="+mn-lt"/>
          <a:ea typeface="+mn-ea"/>
          <a:cs typeface="+mn-cs"/>
        </a:defRPr>
      </a:lvl1pPr>
      <a:lvl2pPr marL="517525" indent="-233363" algn="l" defTabSz="914400" rtl="0" eaLnBrk="1" latinLnBrk="0" hangingPunct="1">
        <a:lnSpc>
          <a:spcPct val="100000"/>
        </a:lnSpc>
        <a:spcBef>
          <a:spcPts val="400"/>
        </a:spcBef>
        <a:spcAft>
          <a:spcPts val="600"/>
        </a:spcAft>
        <a:buFont typeface="Century Gothic" panose="020B0502020202020204" pitchFamily="34" charset="0"/>
        <a:buChar char="–"/>
        <a:defRPr sz="1800" kern="1200">
          <a:solidFill>
            <a:schemeClr val="tx1"/>
          </a:solidFill>
          <a:latin typeface="+mn-lt"/>
          <a:ea typeface="+mn-ea"/>
          <a:cs typeface="+mn-cs"/>
        </a:defRPr>
      </a:lvl2pPr>
      <a:lvl3pPr marL="800100" indent="-227013" algn="l" defTabSz="914400" rtl="0" eaLnBrk="1" latinLnBrk="0" hangingPunct="1">
        <a:lnSpc>
          <a:spcPct val="100000"/>
        </a:lnSpc>
        <a:spcBef>
          <a:spcPts val="400"/>
        </a:spcBef>
        <a:spcAft>
          <a:spcPts val="600"/>
        </a:spcAft>
        <a:buFont typeface="Century Gothic" panose="020B0502020202020204" pitchFamily="34" charset="0"/>
        <a:buChar char="–"/>
        <a:defRPr sz="1800" kern="1200">
          <a:solidFill>
            <a:schemeClr val="tx1"/>
          </a:solidFill>
          <a:latin typeface="+mn-lt"/>
          <a:ea typeface="+mn-ea"/>
          <a:cs typeface="+mn-cs"/>
        </a:defRPr>
      </a:lvl3pPr>
      <a:lvl4pPr marL="1084263" indent="-227013" algn="l" defTabSz="914400" rtl="0" eaLnBrk="1" latinLnBrk="0" hangingPunct="1">
        <a:lnSpc>
          <a:spcPct val="100000"/>
        </a:lnSpc>
        <a:spcBef>
          <a:spcPts val="400"/>
        </a:spcBef>
        <a:spcAft>
          <a:spcPts val="600"/>
        </a:spcAft>
        <a:buFont typeface="Century Gothic" panose="020B0502020202020204" pitchFamily="34" charset="0"/>
        <a:buChar char="–"/>
        <a:defRPr sz="1800" kern="1200">
          <a:solidFill>
            <a:schemeClr val="tx1"/>
          </a:solidFill>
          <a:latin typeface="+mn-lt"/>
          <a:ea typeface="+mn-ea"/>
          <a:cs typeface="+mn-cs"/>
        </a:defRPr>
      </a:lvl4pPr>
      <a:lvl5pPr marL="1374775" indent="-233363" algn="l" defTabSz="914400" rtl="0" eaLnBrk="1" latinLnBrk="0" hangingPunct="1">
        <a:lnSpc>
          <a:spcPct val="100000"/>
        </a:lnSpc>
        <a:spcBef>
          <a:spcPts val="400"/>
        </a:spcBef>
        <a:spcAft>
          <a:spcPts val="600"/>
        </a:spcAft>
        <a:buFont typeface="Century Gothic" panose="020B0502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34">
          <p15:clr>
            <a:srgbClr val="F26B43"/>
          </p15:clr>
        </p15:guide>
        <p15:guide id="3" orient="horz" pos="2246">
          <p15:clr>
            <a:srgbClr val="F26B43"/>
          </p15:clr>
        </p15:guide>
        <p15:guide id="4" pos="344">
          <p15:clr>
            <a:srgbClr val="F26B43"/>
          </p15:clr>
        </p15:guide>
        <p15:guide id="5" pos="699">
          <p15:clr>
            <a:srgbClr val="F26B43"/>
          </p15:clr>
        </p15:guide>
        <p15:guide id="6" pos="784">
          <p15:clr>
            <a:srgbClr val="F26B43"/>
          </p15:clr>
        </p15:guide>
        <p15:guide id="7" pos="1143">
          <p15:clr>
            <a:srgbClr val="F26B43"/>
          </p15:clr>
        </p15:guide>
        <p15:guide id="8" pos="1228">
          <p15:clr>
            <a:srgbClr val="F26B43"/>
          </p15:clr>
        </p15:guide>
        <p15:guide id="9" pos="1585">
          <p15:clr>
            <a:srgbClr val="F26B43"/>
          </p15:clr>
        </p15:guide>
        <p15:guide id="10" pos="1668">
          <p15:clr>
            <a:srgbClr val="F26B43"/>
          </p15:clr>
        </p15:guide>
        <p15:guide id="11" pos="2027">
          <p15:clr>
            <a:srgbClr val="F26B43"/>
          </p15:clr>
        </p15:guide>
        <p15:guide id="12" pos="2112">
          <p15:clr>
            <a:srgbClr val="F26B43"/>
          </p15:clr>
        </p15:guide>
        <p15:guide id="14" pos="2468">
          <p15:clr>
            <a:srgbClr val="F26B43"/>
          </p15:clr>
        </p15:guide>
        <p15:guide id="15" pos="2554">
          <p15:clr>
            <a:srgbClr val="F26B43"/>
          </p15:clr>
        </p15:guide>
        <p15:guide id="16" pos="2909">
          <p15:clr>
            <a:srgbClr val="F26B43"/>
          </p15:clr>
        </p15:guide>
        <p15:guide id="17" pos="2995">
          <p15:clr>
            <a:srgbClr val="F26B43"/>
          </p15:clr>
        </p15:guide>
        <p15:guide id="18" pos="3352">
          <p15:clr>
            <a:srgbClr val="F26B43"/>
          </p15:clr>
        </p15:guide>
        <p15:guide id="19" pos="3437">
          <p15:clr>
            <a:srgbClr val="F26B43"/>
          </p15:clr>
        </p15:guide>
        <p15:guide id="20" pos="3794">
          <p15:clr>
            <a:srgbClr val="F26B43"/>
          </p15:clr>
        </p15:guide>
        <p15:guide id="21" pos="3879">
          <p15:clr>
            <a:srgbClr val="F26B43"/>
          </p15:clr>
        </p15:guide>
        <p15:guide id="22" pos="4235">
          <p15:clr>
            <a:srgbClr val="F26B43"/>
          </p15:clr>
        </p15:guide>
        <p15:guide id="23" pos="4320">
          <p15:clr>
            <a:srgbClr val="F26B43"/>
          </p15:clr>
        </p15:guide>
        <p15:guide id="24" pos="4677">
          <p15:clr>
            <a:srgbClr val="F26B43"/>
          </p15:clr>
        </p15:guide>
        <p15:guide id="25" pos="4763">
          <p15:clr>
            <a:srgbClr val="F26B43"/>
          </p15:clr>
        </p15:guide>
        <p15:guide id="26" pos="5119">
          <p15:clr>
            <a:srgbClr val="F26B43"/>
          </p15:clr>
        </p15:guide>
        <p15:guide id="27" pos="5205">
          <p15:clr>
            <a:srgbClr val="F26B43"/>
          </p15:clr>
        </p15:guide>
        <p15:guide id="28" pos="5563">
          <p15:clr>
            <a:srgbClr val="F26B43"/>
          </p15:clr>
        </p15:guide>
        <p15:guide id="29" pos="5647">
          <p15:clr>
            <a:srgbClr val="F26B43"/>
          </p15:clr>
        </p15:guide>
        <p15:guide id="30" pos="6531">
          <p15:clr>
            <a:srgbClr val="F26B43"/>
          </p15:clr>
        </p15:guide>
        <p15:guide id="31" pos="6887">
          <p15:clr>
            <a:srgbClr val="F26B43"/>
          </p15:clr>
        </p15:guide>
        <p15:guide id="32" pos="6973">
          <p15:clr>
            <a:srgbClr val="F26B43"/>
          </p15:clr>
        </p15:guide>
        <p15:guide id="33" pos="7331">
          <p15:clr>
            <a:srgbClr val="F26B43"/>
          </p15:clr>
        </p15:guide>
        <p15:guide id="36" pos="6003">
          <p15:clr>
            <a:srgbClr val="F26B43"/>
          </p15:clr>
        </p15:guide>
        <p15:guide id="37" pos="6088">
          <p15:clr>
            <a:srgbClr val="F26B43"/>
          </p15:clr>
        </p15:guide>
        <p15:guide id="38" pos="6447">
          <p15:clr>
            <a:srgbClr val="F26B43"/>
          </p15:clr>
        </p15:guide>
        <p15:guide id="39" orient="horz" pos="696">
          <p15:clr>
            <a:srgbClr val="F26B43"/>
          </p15:clr>
        </p15:guide>
        <p15:guide id="40" orient="horz" pos="288">
          <p15:clr>
            <a:srgbClr val="F26B43"/>
          </p15:clr>
        </p15:guide>
        <p15:guide id="41" orient="horz" pos="600">
          <p15:clr>
            <a:srgbClr val="F26B43"/>
          </p15:clr>
        </p15:guide>
        <p15:guide id="42" orient="horz" pos="1018">
          <p15:clr>
            <a:srgbClr val="F26B43"/>
          </p15:clr>
        </p15:guide>
        <p15:guide id="43" orient="horz" pos="1515">
          <p15:clr>
            <a:srgbClr val="F26B43"/>
          </p15:clr>
        </p15:guide>
        <p15:guide id="44" orient="horz" pos="1106">
          <p15:clr>
            <a:srgbClr val="F26B43"/>
          </p15:clr>
        </p15:guide>
        <p15:guide id="45" orient="horz" pos="1427">
          <p15:clr>
            <a:srgbClr val="F26B43"/>
          </p15:clr>
        </p15:guide>
        <p15:guide id="46" orient="horz" pos="1837">
          <p15:clr>
            <a:srgbClr val="F26B43"/>
          </p15:clr>
        </p15:guide>
        <p15:guide id="47" orient="horz" pos="1920">
          <p15:clr>
            <a:srgbClr val="F26B43"/>
          </p15:clr>
        </p15:guide>
        <p15:guide id="48" orient="horz" pos="2656">
          <p15:clr>
            <a:srgbClr val="F26B43"/>
          </p15:clr>
        </p15:guide>
        <p15:guide id="49" orient="horz" pos="2744">
          <p15:clr>
            <a:srgbClr val="F26B43"/>
          </p15:clr>
        </p15:guide>
        <p15:guide id="50" orient="horz" pos="3065">
          <p15:clr>
            <a:srgbClr val="F26B43"/>
          </p15:clr>
        </p15:guide>
        <p15:guide id="51" orient="horz" pos="3153">
          <p15:clr>
            <a:srgbClr val="F26B43"/>
          </p15:clr>
        </p15:guide>
        <p15:guide id="53" orient="horz" pos="3477">
          <p15:clr>
            <a:srgbClr val="F26B43"/>
          </p15:clr>
        </p15:guide>
        <p15:guide id="54" orient="horz" pos="3562">
          <p15:clr>
            <a:srgbClr val="F26B43"/>
          </p15:clr>
        </p15:guide>
        <p15:guide id="55" orient="horz" pos="4240">
          <p15:clr>
            <a:srgbClr val="F26B43"/>
          </p15:clr>
        </p15:guide>
        <p15:guide id="56" orient="horz" pos="3886">
          <p15:clr>
            <a:srgbClr val="F26B43"/>
          </p15:clr>
        </p15:guide>
        <p15:guide id="59" pos="7619">
          <p15:clr>
            <a:srgbClr val="9FCC3B"/>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notesSlide" Target="../notesSlides/notesSlide95.xml"/><Relationship Id="rId2" Type="http://schemas.openxmlformats.org/officeDocument/2006/relationships/slideLayout" Target="../slideLayouts/slideLayout2.xml"/><Relationship Id="rId1" Type="http://schemas.openxmlformats.org/officeDocument/2006/relationships/themeOverride" Target="../theme/themeOverride4.xml"/></Relationships>
</file>

<file path=ppt/slides/_rels/slide10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5.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13.xml"/></Relationships>
</file>

<file path=ppt/slides/_rels/slide10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97.xml"/><Relationship Id="rId1" Type="http://schemas.openxmlformats.org/officeDocument/2006/relationships/slideLayout" Target="../slideLayouts/slideLayout2.xml"/><Relationship Id="rId5" Type="http://schemas.openxmlformats.org/officeDocument/2006/relationships/hyperlink" Target="mailto:sbowie-dean@docv.gov" TargetMode="External"/><Relationship Id="rId4" Type="http://schemas.openxmlformats.org/officeDocument/2006/relationships/hyperlink" Target="mailto:docslm@doc.gov" TargetMode="Externa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hyperlink" Target="http://www.whitehouse.gov/" TargetMode="External"/><Relationship Id="rId3" Type="http://schemas.openxmlformats.org/officeDocument/2006/relationships/hyperlink" Target="https://www.whitehouse.gov/wp-content/uploads/legacy_drupal_files/omb/memoranda/2016/m-16-12_1.pdf" TargetMode="External"/><Relationship Id="rId7" Type="http://schemas.openxmlformats.org/officeDocument/2006/relationships/hyperlink" Target="https://efaidnbmnnnibpcajpcglclefindmkaj/https:/www.congress.gov/113/plaws/publ283/PLAW-113publ283.pdf"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hyperlink" Target="https://www.govinfo.gov/content/pkg/PLAW-107publ347/pdf/PLAW-107publ347.pdf" TargetMode="External"/><Relationship Id="rId5" Type="http://schemas.openxmlformats.org/officeDocument/2006/relationships/hyperlink" Target="http://www.congress.gov/114" TargetMode="External"/><Relationship Id="rId4" Type="http://schemas.openxmlformats.org/officeDocument/2006/relationships/hyperlink" Target="http://www.congress.gov/113" TargetMode="Externa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8.xml"/><Relationship Id="rId1" Type="http://schemas.openxmlformats.org/officeDocument/2006/relationships/slideLayout" Target="../slideLayouts/slideLayout14.xml"/><Relationship Id="rId4" Type="http://schemas.openxmlformats.org/officeDocument/2006/relationships/image" Target="../media/image33.svg"/></Relationships>
</file>

<file path=ppt/slides/_rels/slide2.xml.rels><?xml version="1.0" encoding="UTF-8" standalone="yes"?>
<Relationships xmlns="http://schemas.openxmlformats.org/package/2006/relationships"><Relationship Id="rId8" Type="http://schemas.openxmlformats.org/officeDocument/2006/relationships/image" Target="../media/image26.jpeg"/><Relationship Id="rId3" Type="http://schemas.openxmlformats.org/officeDocument/2006/relationships/image" Target="../media/image21.png"/><Relationship Id="rId7" Type="http://schemas.openxmlformats.org/officeDocument/2006/relationships/image" Target="../media/image25.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image" Target="../media/image22.png"/></Relationships>
</file>

<file path=ppt/slides/_rels/slide2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s://www.whitehouse.gov/wp-content/uploads/legacy_drupal_files/omb/memoranda/2016/m-16-12_1.pdf" TargetMode="External"/><Relationship Id="rId2" Type="http://schemas.openxmlformats.org/officeDocument/2006/relationships/notesSlide" Target="../notesSlides/notesSlide22.xml"/><Relationship Id="rId1" Type="http://schemas.openxmlformats.org/officeDocument/2006/relationships/slideLayout" Target="../slideLayouts/slideLayout3.xml"/><Relationship Id="rId4" Type="http://schemas.openxmlformats.org/officeDocument/2006/relationships/image" Target="../media/image36.png"/></Relationships>
</file>

<file path=ppt/slides/_rels/slide2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3.xml"/><Relationship Id="rId1" Type="http://schemas.openxmlformats.org/officeDocument/2006/relationships/slideLayout" Target="../slideLayouts/slideLayout3.xml"/><Relationship Id="rId5" Type="http://schemas.openxmlformats.org/officeDocument/2006/relationships/image" Target="../media/image39.png"/><Relationship Id="rId4" Type="http://schemas.openxmlformats.org/officeDocument/2006/relationships/image" Target="../media/image38.png"/></Relationships>
</file>

<file path=ppt/slides/_rels/slide25.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5.xml"/><Relationship Id="rId1" Type="http://schemas.openxmlformats.org/officeDocument/2006/relationships/slideLayout" Target="../slideLayouts/slideLayout3.xml"/><Relationship Id="rId5" Type="http://schemas.openxmlformats.org/officeDocument/2006/relationships/image" Target="../media/image43.png"/><Relationship Id="rId4" Type="http://schemas.openxmlformats.org/officeDocument/2006/relationships/image" Target="../media/image42.jpeg"/></Relationships>
</file>

<file path=ppt/slides/_rels/slide2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7.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9.xml"/><Relationship Id="rId1" Type="http://schemas.openxmlformats.org/officeDocument/2006/relationships/slideLayout" Target="../slideLayouts/slideLayout3.xml"/><Relationship Id="rId6" Type="http://schemas.openxmlformats.org/officeDocument/2006/relationships/image" Target="../media/image48.svg"/><Relationship Id="rId5" Type="http://schemas.openxmlformats.org/officeDocument/2006/relationships/image" Target="../media/image47.png"/><Relationship Id="rId4" Type="http://schemas.openxmlformats.org/officeDocument/2006/relationships/image" Target="../media/image46.svg"/></Relationships>
</file>

<file path=ppt/slides/_rels/slide3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8" Type="http://schemas.openxmlformats.org/officeDocument/2006/relationships/image" Target="../media/image54.svg"/><Relationship Id="rId3" Type="http://schemas.openxmlformats.org/officeDocument/2006/relationships/image" Target="../media/image49.png"/><Relationship Id="rId7" Type="http://schemas.openxmlformats.org/officeDocument/2006/relationships/image" Target="../media/image53.png"/><Relationship Id="rId12" Type="http://schemas.openxmlformats.org/officeDocument/2006/relationships/image" Target="../media/image58.svg"/><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52.svg"/><Relationship Id="rId11" Type="http://schemas.openxmlformats.org/officeDocument/2006/relationships/image" Target="../media/image57.png"/><Relationship Id="rId5" Type="http://schemas.openxmlformats.org/officeDocument/2006/relationships/image" Target="../media/image51.png"/><Relationship Id="rId10" Type="http://schemas.openxmlformats.org/officeDocument/2006/relationships/image" Target="../media/image56.svg"/><Relationship Id="rId4" Type="http://schemas.openxmlformats.org/officeDocument/2006/relationships/image" Target="../media/image50.svg"/><Relationship Id="rId9" Type="http://schemas.openxmlformats.org/officeDocument/2006/relationships/image" Target="../media/image55.png"/></Relationships>
</file>

<file path=ppt/slides/_rels/slide33.xml.rels><?xml version="1.0" encoding="UTF-8" standalone="yes"?>
<Relationships xmlns="http://schemas.openxmlformats.org/package/2006/relationships"><Relationship Id="rId3" Type="http://schemas.openxmlformats.org/officeDocument/2006/relationships/image" Target="../media/image59.emf"/><Relationship Id="rId2" Type="http://schemas.openxmlformats.org/officeDocument/2006/relationships/notesSlide" Target="../notesSlides/notesSlide32.xml"/><Relationship Id="rId1" Type="http://schemas.openxmlformats.org/officeDocument/2006/relationships/slideLayout" Target="../slideLayouts/slideLayout3.xml"/><Relationship Id="rId5" Type="http://schemas.openxmlformats.org/officeDocument/2006/relationships/image" Target="../media/image61.emf"/><Relationship Id="rId4" Type="http://schemas.openxmlformats.org/officeDocument/2006/relationships/image" Target="../media/image60.emf"/></Relationships>
</file>

<file path=ppt/slides/_rels/slide34.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3.xml"/><Relationship Id="rId1" Type="http://schemas.openxmlformats.org/officeDocument/2006/relationships/tags" Target="../tags/tag1.xml"/><Relationship Id="rId5" Type="http://schemas.openxmlformats.org/officeDocument/2006/relationships/image" Target="../media/image63.emf"/><Relationship Id="rId4" Type="http://schemas.openxmlformats.org/officeDocument/2006/relationships/oleObject" Target="../embeddings/oleObject1.bin"/></Relationships>
</file>

<file path=ppt/slides/_rels/slide37.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notesSlide" Target="../notesSlides/notesSlide36.xml"/><Relationship Id="rId1" Type="http://schemas.openxmlformats.org/officeDocument/2006/relationships/slideLayout" Target="../slideLayouts/slideLayout3.xml"/><Relationship Id="rId4" Type="http://schemas.openxmlformats.org/officeDocument/2006/relationships/image" Target="../media/image64.emf"/></Relationships>
</file>

<file path=ppt/slides/_rels/slide38.xml.rels><?xml version="1.0" encoding="UTF-8" standalone="yes"?>
<Relationships xmlns="http://schemas.openxmlformats.org/package/2006/relationships"><Relationship Id="rId8" Type="http://schemas.openxmlformats.org/officeDocument/2006/relationships/image" Target="../media/image70.jpeg"/><Relationship Id="rId3" Type="http://schemas.openxmlformats.org/officeDocument/2006/relationships/image" Target="../media/image65.png"/><Relationship Id="rId7" Type="http://schemas.openxmlformats.org/officeDocument/2006/relationships/image" Target="../media/image69.png"/><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image" Target="../media/image68.png"/><Relationship Id="rId5" Type="http://schemas.openxmlformats.org/officeDocument/2006/relationships/image" Target="../media/image67.jpeg"/><Relationship Id="rId4" Type="http://schemas.openxmlformats.org/officeDocument/2006/relationships/image" Target="../media/image66.jpeg"/><Relationship Id="rId9" Type="http://schemas.openxmlformats.org/officeDocument/2006/relationships/image" Target="../media/image71.png"/></Relationships>
</file>

<file path=ppt/slides/_rels/slide39.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45.xml"/><Relationship Id="rId1" Type="http://schemas.openxmlformats.org/officeDocument/2006/relationships/slideLayout" Target="../slideLayouts/slideLayout14.xml"/><Relationship Id="rId6" Type="http://schemas.openxmlformats.org/officeDocument/2006/relationships/image" Target="../media/image77.svg"/><Relationship Id="rId5" Type="http://schemas.openxmlformats.org/officeDocument/2006/relationships/image" Target="../media/image76.png"/><Relationship Id="rId4" Type="http://schemas.openxmlformats.org/officeDocument/2006/relationships/image" Target="../media/image75.svg"/></Relationships>
</file>

<file path=ppt/slides/_rels/slide48.xml.rels><?xml version="1.0" encoding="UTF-8" standalone="yes"?>
<Relationships xmlns="http://schemas.openxmlformats.org/package/2006/relationships"><Relationship Id="rId3" Type="http://schemas.openxmlformats.org/officeDocument/2006/relationships/image" Target="../media/image78.emf"/><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hyperlink" Target="https://www.acq.osd.mil/dpap/ss/index.html" TargetMode="External"/><Relationship Id="rId2" Type="http://schemas.openxmlformats.org/officeDocument/2006/relationships/notesSlide" Target="../notesSlides/notesSlide47.xml"/><Relationship Id="rId1" Type="http://schemas.openxmlformats.org/officeDocument/2006/relationships/slideLayout" Target="../slideLayouts/slideLayout2.xml"/><Relationship Id="rId4" Type="http://schemas.openxmlformats.org/officeDocument/2006/relationships/image" Target="../media/image79.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18" Type="http://schemas.openxmlformats.org/officeDocument/2006/relationships/notesSlide" Target="../notesSlides/notesSlide48.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slideLayout" Target="../slideLayouts/slideLayout2.xml"/><Relationship Id="rId2" Type="http://schemas.openxmlformats.org/officeDocument/2006/relationships/tags" Target="../tags/tag3.xml"/><Relationship Id="rId16" Type="http://schemas.openxmlformats.org/officeDocument/2006/relationships/tags" Target="../tags/tag17.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tags" Target="../tags/tag16.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s>
</file>

<file path=ppt/slides/_rels/slide51.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66.jpeg"/><Relationship Id="rId7" Type="http://schemas.openxmlformats.org/officeDocument/2006/relationships/image" Target="../media/image71.png"/><Relationship Id="rId2" Type="http://schemas.openxmlformats.org/officeDocument/2006/relationships/notesSlide" Target="../notesSlides/notesSlide52.xml"/><Relationship Id="rId1" Type="http://schemas.openxmlformats.org/officeDocument/2006/relationships/slideLayout" Target="../slideLayouts/slideLayout3.xml"/><Relationship Id="rId6" Type="http://schemas.openxmlformats.org/officeDocument/2006/relationships/image" Target="../media/image70.jpeg"/><Relationship Id="rId5" Type="http://schemas.openxmlformats.org/officeDocument/2006/relationships/image" Target="../media/image69.png"/><Relationship Id="rId4" Type="http://schemas.openxmlformats.org/officeDocument/2006/relationships/image" Target="../media/image67.jpeg"/></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60.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58.xml"/><Relationship Id="rId1" Type="http://schemas.openxmlformats.org/officeDocument/2006/relationships/slideLayout" Target="../slideLayouts/slideLayout14.xml"/><Relationship Id="rId4" Type="http://schemas.openxmlformats.org/officeDocument/2006/relationships/image" Target="../media/image83.svg"/></Relationships>
</file>

<file path=ppt/slides/_rels/slide61.xml.rels><?xml version="1.0" encoding="UTF-8" standalone="yes"?>
<Relationships xmlns="http://schemas.openxmlformats.org/package/2006/relationships"><Relationship Id="rId8" Type="http://schemas.openxmlformats.org/officeDocument/2006/relationships/image" Target="../media/image89.svg"/><Relationship Id="rId3" Type="http://schemas.openxmlformats.org/officeDocument/2006/relationships/image" Target="../media/image84.png"/><Relationship Id="rId7" Type="http://schemas.openxmlformats.org/officeDocument/2006/relationships/image" Target="../media/image88.png"/><Relationship Id="rId2" Type="http://schemas.openxmlformats.org/officeDocument/2006/relationships/notesSlide" Target="../notesSlides/notesSlide59.xml"/><Relationship Id="rId1" Type="http://schemas.openxmlformats.org/officeDocument/2006/relationships/slideLayout" Target="../slideLayouts/slideLayout2.xml"/><Relationship Id="rId6" Type="http://schemas.openxmlformats.org/officeDocument/2006/relationships/image" Target="../media/image87.svg"/><Relationship Id="rId5" Type="http://schemas.openxmlformats.org/officeDocument/2006/relationships/image" Target="../media/image86.png"/><Relationship Id="rId10" Type="http://schemas.openxmlformats.org/officeDocument/2006/relationships/image" Target="../media/image91.svg"/><Relationship Id="rId4" Type="http://schemas.openxmlformats.org/officeDocument/2006/relationships/image" Target="../media/image85.svg"/><Relationship Id="rId9" Type="http://schemas.openxmlformats.org/officeDocument/2006/relationships/image" Target="../media/image90.png"/></Relationships>
</file>

<file path=ppt/slides/_rels/slide62.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60.xml"/><Relationship Id="rId1" Type="http://schemas.openxmlformats.org/officeDocument/2006/relationships/slideLayout" Target="../slideLayouts/slideLayout3.xml"/><Relationship Id="rId4" Type="http://schemas.openxmlformats.org/officeDocument/2006/relationships/image" Target="../media/image93.svg"/></Relationships>
</file>

<file path=ppt/slides/_rels/slide63.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61.xml"/><Relationship Id="rId1" Type="http://schemas.openxmlformats.org/officeDocument/2006/relationships/slideLayout" Target="../slideLayouts/slideLayout3.xml"/><Relationship Id="rId5" Type="http://schemas.openxmlformats.org/officeDocument/2006/relationships/image" Target="../media/image96.png"/><Relationship Id="rId4" Type="http://schemas.openxmlformats.org/officeDocument/2006/relationships/image" Target="../media/image95.png"/></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63.xml"/><Relationship Id="rId1" Type="http://schemas.openxmlformats.org/officeDocument/2006/relationships/slideLayout" Target="../slideLayouts/slideLayout3.xml"/><Relationship Id="rId4" Type="http://schemas.openxmlformats.org/officeDocument/2006/relationships/image" Target="../media/image98.svg"/></Relationships>
</file>

<file path=ppt/slides/_rels/slide66.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100.tiff"/><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3" Type="http://schemas.openxmlformats.org/officeDocument/2006/relationships/image" Target="../media/image101.jpg"/><Relationship Id="rId2" Type="http://schemas.openxmlformats.org/officeDocument/2006/relationships/notesSlide" Target="../notesSlides/notesSlide68.xml"/><Relationship Id="rId1" Type="http://schemas.openxmlformats.org/officeDocument/2006/relationships/slideLayout" Target="../slideLayouts/slideLayout2.xml"/><Relationship Id="rId4" Type="http://schemas.openxmlformats.org/officeDocument/2006/relationships/image" Target="../media/image102.jpg"/></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9.xml"/><Relationship Id="rId1" Type="http://schemas.openxmlformats.org/officeDocument/2006/relationships/tags" Target="../tags/tag18.xml"/><Relationship Id="rId4" Type="http://schemas.openxmlformats.org/officeDocument/2006/relationships/notesSlide" Target="../notesSlides/notesSlide71.xml"/></Relationships>
</file>

<file path=ppt/slides/_rels/slide74.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3.xml"/></Relationships>
</file>

<file path=ppt/slides/_rels/slide76.xml.rels><?xml version="1.0" encoding="UTF-8" standalone="yes"?>
<Relationships xmlns="http://schemas.openxmlformats.org/package/2006/relationships"><Relationship Id="rId3" Type="http://schemas.openxmlformats.org/officeDocument/2006/relationships/image" Target="../media/image104.emf"/><Relationship Id="rId2" Type="http://schemas.openxmlformats.org/officeDocument/2006/relationships/notesSlide" Target="../notesSlides/notesSlide74.xml"/><Relationship Id="rId1" Type="http://schemas.openxmlformats.org/officeDocument/2006/relationships/slideLayout" Target="../slideLayouts/slideLayout14.xml"/></Relationships>
</file>

<file path=ppt/slides/_rels/slide77.xml.rels><?xml version="1.0" encoding="UTF-8" standalone="yes"?>
<Relationships xmlns="http://schemas.openxmlformats.org/package/2006/relationships"><Relationship Id="rId8" Type="http://schemas.openxmlformats.org/officeDocument/2006/relationships/image" Target="../media/image110.png"/><Relationship Id="rId3" Type="http://schemas.openxmlformats.org/officeDocument/2006/relationships/image" Target="../media/image105.png"/><Relationship Id="rId7" Type="http://schemas.openxmlformats.org/officeDocument/2006/relationships/image" Target="../media/image109.png"/><Relationship Id="rId2" Type="http://schemas.openxmlformats.org/officeDocument/2006/relationships/notesSlide" Target="../notesSlides/notesSlide75.xml"/><Relationship Id="rId1" Type="http://schemas.openxmlformats.org/officeDocument/2006/relationships/slideLayout" Target="../slideLayouts/slideLayout2.xml"/><Relationship Id="rId6" Type="http://schemas.openxmlformats.org/officeDocument/2006/relationships/image" Target="../media/image108.png"/><Relationship Id="rId5" Type="http://schemas.openxmlformats.org/officeDocument/2006/relationships/image" Target="../media/image107.png"/><Relationship Id="rId10" Type="http://schemas.openxmlformats.org/officeDocument/2006/relationships/image" Target="../media/image112.png"/><Relationship Id="rId4" Type="http://schemas.openxmlformats.org/officeDocument/2006/relationships/image" Target="../media/image106.png"/><Relationship Id="rId9" Type="http://schemas.openxmlformats.org/officeDocument/2006/relationships/image" Target="../media/image111.png"/></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81.xml"/><Relationship Id="rId1" Type="http://schemas.openxmlformats.org/officeDocument/2006/relationships/slideLayout" Target="../slideLayouts/slideLayout2.xml"/><Relationship Id="rId5" Type="http://schemas.openxmlformats.org/officeDocument/2006/relationships/image" Target="../media/image116.png"/><Relationship Id="rId4" Type="http://schemas.openxmlformats.org/officeDocument/2006/relationships/image" Target="../media/image115.png"/></Relationships>
</file>

<file path=ppt/slides/_rels/slide84.xml.rels><?xml version="1.0" encoding="UTF-8" standalone="yes"?>
<Relationships xmlns="http://schemas.openxmlformats.org/package/2006/relationships"><Relationship Id="rId8" Type="http://schemas.openxmlformats.org/officeDocument/2006/relationships/image" Target="../media/image122.jpg"/><Relationship Id="rId3" Type="http://schemas.openxmlformats.org/officeDocument/2006/relationships/image" Target="../media/image117.jpg"/><Relationship Id="rId7" Type="http://schemas.openxmlformats.org/officeDocument/2006/relationships/image" Target="../media/image121.png"/><Relationship Id="rId2" Type="http://schemas.openxmlformats.org/officeDocument/2006/relationships/notesSlide" Target="../notesSlides/notesSlide82.xml"/><Relationship Id="rId1" Type="http://schemas.openxmlformats.org/officeDocument/2006/relationships/slideLayout" Target="../slideLayouts/slideLayout2.xml"/><Relationship Id="rId6" Type="http://schemas.openxmlformats.org/officeDocument/2006/relationships/image" Target="../media/image120.jpg"/><Relationship Id="rId11" Type="http://schemas.openxmlformats.org/officeDocument/2006/relationships/image" Target="../media/image71.png"/><Relationship Id="rId5" Type="http://schemas.openxmlformats.org/officeDocument/2006/relationships/image" Target="../media/image119.jpg"/><Relationship Id="rId10" Type="http://schemas.openxmlformats.org/officeDocument/2006/relationships/image" Target="../media/image124.png"/><Relationship Id="rId4" Type="http://schemas.openxmlformats.org/officeDocument/2006/relationships/image" Target="../media/image118.png"/><Relationship Id="rId9" Type="http://schemas.openxmlformats.org/officeDocument/2006/relationships/image" Target="../media/image123.jpg"/></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8" Type="http://schemas.openxmlformats.org/officeDocument/2006/relationships/image" Target="../media/image130.svg"/><Relationship Id="rId3" Type="http://schemas.openxmlformats.org/officeDocument/2006/relationships/image" Target="../media/image125.png"/><Relationship Id="rId7" Type="http://schemas.openxmlformats.org/officeDocument/2006/relationships/image" Target="../media/image129.png"/><Relationship Id="rId2" Type="http://schemas.openxmlformats.org/officeDocument/2006/relationships/notesSlide" Target="../notesSlides/notesSlide84.xml"/><Relationship Id="rId1" Type="http://schemas.openxmlformats.org/officeDocument/2006/relationships/slideLayout" Target="../slideLayouts/slideLayout2.xml"/><Relationship Id="rId6" Type="http://schemas.openxmlformats.org/officeDocument/2006/relationships/image" Target="../media/image128.svg"/><Relationship Id="rId5" Type="http://schemas.openxmlformats.org/officeDocument/2006/relationships/image" Target="../media/image127.png"/><Relationship Id="rId4" Type="http://schemas.openxmlformats.org/officeDocument/2006/relationships/image" Target="../media/image126.svg"/></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notesSlide" Target="../notesSlides/notesSlide87.xml"/><Relationship Id="rId1" Type="http://schemas.openxmlformats.org/officeDocument/2006/relationships/slideLayout" Target="../slideLayouts/slideLayout2.xml"/><Relationship Id="rId5" Type="http://schemas.openxmlformats.org/officeDocument/2006/relationships/image" Target="../media/image133.png"/><Relationship Id="rId4" Type="http://schemas.openxmlformats.org/officeDocument/2006/relationships/image" Target="../media/image132.png"/></Relationships>
</file>

<file path=ppt/slides/_rels/slide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30.png"/></Relationships>
</file>

<file path=ppt/slides/_rels/slide90.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notesSlide" Target="../notesSlides/notesSlide88.xml"/><Relationship Id="rId1" Type="http://schemas.openxmlformats.org/officeDocument/2006/relationships/slideLayout" Target="../slideLayouts/slideLayout11.xml"/><Relationship Id="rId6" Type="http://schemas.openxmlformats.org/officeDocument/2006/relationships/image" Target="../media/image137.png"/><Relationship Id="rId5" Type="http://schemas.openxmlformats.org/officeDocument/2006/relationships/image" Target="../media/image136.png"/><Relationship Id="rId4" Type="http://schemas.openxmlformats.org/officeDocument/2006/relationships/image" Target="../media/image135.png"/></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13.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91.xml"/><Relationship Id="rId1" Type="http://schemas.openxmlformats.org/officeDocument/2006/relationships/slideLayout" Target="../slideLayouts/slideLayout14.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84.xml"/></Relationships>
</file>

<file path=ppt/slides/_rels/slide95.xml.rels><?xml version="1.0" encoding="UTF-8" standalone="yes"?>
<Relationships xmlns="http://schemas.openxmlformats.org/package/2006/relationships"><Relationship Id="rId3" Type="http://schemas.openxmlformats.org/officeDocument/2006/relationships/notesSlide" Target="../notesSlides/notesSlide93.xml"/><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96.xml.rels><?xml version="1.0" encoding="UTF-8" standalone="yes"?>
<Relationships xmlns="http://schemas.openxmlformats.org/package/2006/relationships"><Relationship Id="rId3" Type="http://schemas.openxmlformats.org/officeDocument/2006/relationships/image" Target="../media/image138.jpeg"/><Relationship Id="rId2" Type="http://schemas.openxmlformats.org/officeDocument/2006/relationships/notesSlide" Target="../notesSlides/notesSlide94.xml"/><Relationship Id="rId1" Type="http://schemas.openxmlformats.org/officeDocument/2006/relationships/slideLayout" Target="../slideLayouts/slideLayout2.xml"/><Relationship Id="rId6" Type="http://schemas.openxmlformats.org/officeDocument/2006/relationships/image" Target="../media/image141.jpeg"/><Relationship Id="rId5" Type="http://schemas.openxmlformats.org/officeDocument/2006/relationships/image" Target="../media/image140.jpeg"/><Relationship Id="rId4" Type="http://schemas.openxmlformats.org/officeDocument/2006/relationships/image" Target="../media/image139.jpeg"/></Relationships>
</file>

<file path=ppt/slides/_rels/slide97.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hemeOverride" Target="../theme/themeOverride2.xml"/></Relationships>
</file>

<file path=ppt/slides/_rels/slide9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3.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F763EB8-A9C5-4A38-98FF-6282D4AB81A3}"/>
              </a:ext>
            </a:extLst>
          </p:cNvPr>
          <p:cNvSpPr>
            <a:spLocks noGrp="1"/>
          </p:cNvSpPr>
          <p:nvPr>
            <p:ph type="ctrTitle"/>
          </p:nvPr>
        </p:nvSpPr>
        <p:spPr>
          <a:xfrm>
            <a:off x="875602" y="832860"/>
            <a:ext cx="10284038" cy="2147511"/>
          </a:xfrm>
        </p:spPr>
        <p:txBody>
          <a:bodyPr/>
          <a:lstStyle/>
          <a:p>
            <a:pPr>
              <a:lnSpc>
                <a:spcPct val="150000"/>
              </a:lnSpc>
            </a:pPr>
            <a:r>
              <a:rPr lang="en-US" sz="2400" dirty="0"/>
              <a:t>U.S. Department of Commerce</a:t>
            </a:r>
            <a:br>
              <a:rPr lang="en-US" sz="2400" dirty="0"/>
            </a:br>
            <a:br>
              <a:rPr lang="en-US" sz="2400" dirty="0"/>
            </a:br>
            <a:r>
              <a:rPr lang="en-US" sz="2400" dirty="0"/>
              <a:t>2022 Big “A” Acquisition Conference</a:t>
            </a:r>
            <a:br>
              <a:rPr lang="en-US" sz="2400" dirty="0"/>
            </a:br>
            <a:r>
              <a:rPr lang="en-US" sz="2400" dirty="0"/>
              <a:t>Software License Management (SLM) Training</a:t>
            </a:r>
          </a:p>
        </p:txBody>
      </p:sp>
      <p:sp>
        <p:nvSpPr>
          <p:cNvPr id="7" name="Subtitle 6">
            <a:extLst>
              <a:ext uri="{FF2B5EF4-FFF2-40B4-BE49-F238E27FC236}">
                <a16:creationId xmlns:a16="http://schemas.microsoft.com/office/drawing/2014/main" id="{46AFEF53-CE3A-4A04-A5BF-2FFB49B3465E}"/>
              </a:ext>
            </a:extLst>
          </p:cNvPr>
          <p:cNvSpPr>
            <a:spLocks noGrp="1"/>
          </p:cNvSpPr>
          <p:nvPr>
            <p:ph type="subTitle" idx="1"/>
          </p:nvPr>
        </p:nvSpPr>
        <p:spPr>
          <a:xfrm>
            <a:off x="875602" y="4572001"/>
            <a:ext cx="6921379" cy="979419"/>
          </a:xfrm>
        </p:spPr>
        <p:txBody>
          <a:bodyPr/>
          <a:lstStyle/>
          <a:p>
            <a:pPr marL="0" indent="0">
              <a:buNone/>
            </a:pPr>
            <a:r>
              <a:rPr lang="en-US" sz="1800" dirty="0"/>
              <a:t>Shirley Bowie-Dean, DOC Enterprise Software Manager</a:t>
            </a:r>
          </a:p>
          <a:p>
            <a:pPr marL="0" indent="0">
              <a:buNone/>
            </a:pPr>
            <a:r>
              <a:rPr lang="en-US" sz="1800" b="0" dirty="0"/>
              <a:t>Director, Office of Compliance and Oversight (OCO) and Commerce Enterprise Software License Management (</a:t>
            </a:r>
            <a:r>
              <a:rPr lang="en-US" sz="1800" b="0" dirty="0" err="1"/>
              <a:t>eSLM</a:t>
            </a:r>
            <a:r>
              <a:rPr lang="en-US" sz="1800" b="0" dirty="0"/>
              <a:t>) PMO</a:t>
            </a:r>
          </a:p>
          <a:p>
            <a:pPr marL="0" indent="0">
              <a:buNone/>
            </a:pPr>
            <a:r>
              <a:rPr lang="en-US" sz="1800" b="0" dirty="0"/>
              <a:t>Office of the Chief Information Officer</a:t>
            </a:r>
          </a:p>
        </p:txBody>
      </p:sp>
      <p:sp>
        <p:nvSpPr>
          <p:cNvPr id="2" name="Rectangle 1">
            <a:extLst>
              <a:ext uri="{FF2B5EF4-FFF2-40B4-BE49-F238E27FC236}">
                <a16:creationId xmlns:a16="http://schemas.microsoft.com/office/drawing/2014/main" id="{D7D5CA6A-22FB-41ED-BE4C-94E1ECBA5457}"/>
              </a:ext>
            </a:extLst>
          </p:cNvPr>
          <p:cNvSpPr/>
          <p:nvPr/>
        </p:nvSpPr>
        <p:spPr>
          <a:xfrm>
            <a:off x="750039" y="3102613"/>
            <a:ext cx="2732827" cy="646331"/>
          </a:xfrm>
          <a:prstGeom prst="rect">
            <a:avLst/>
          </a:prstGeom>
        </p:spPr>
        <p:txBody>
          <a:bodyPr wrap="square" anchor="t">
            <a:spAutoFit/>
          </a:bodyPr>
          <a:lstStyle/>
          <a:p>
            <a:r>
              <a:rPr lang="en-US" b="1" dirty="0"/>
              <a:t>Monday May 16, 2022</a:t>
            </a:r>
          </a:p>
          <a:p>
            <a:r>
              <a:rPr lang="en-US" b="1" dirty="0"/>
              <a:t>8:30 am – 3:30 pm </a:t>
            </a:r>
          </a:p>
        </p:txBody>
      </p:sp>
    </p:spTree>
    <p:extLst>
      <p:ext uri="{BB962C8B-B14F-4D97-AF65-F5344CB8AC3E}">
        <p14:creationId xmlns:p14="http://schemas.microsoft.com/office/powerpoint/2010/main" val="2027349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459E651B-900F-4271-9436-E98B10F989D8}"/>
              </a:ext>
            </a:extLst>
          </p:cNvPr>
          <p:cNvSpPr txBox="1">
            <a:spLocks/>
          </p:cNvSpPr>
          <p:nvPr/>
        </p:nvSpPr>
        <p:spPr bwMode="gray">
          <a:xfrm>
            <a:off x="541868" y="477954"/>
            <a:ext cx="5509682" cy="303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0" tIns="0" rIns="0" bIns="0" numCol="1" anchor="b" anchorCtr="0" compatLnSpc="1">
            <a:prstTxWarp prst="textNoShape">
              <a:avLst/>
            </a:prstTxWarp>
            <a:spAutoFit/>
          </a:bodyPr>
          <a:lstStyle>
            <a:lvl1pPr algn="l" rtl="0" eaLnBrk="1" fontAlgn="base" hangingPunct="1">
              <a:lnSpc>
                <a:spcPct val="106000"/>
              </a:lnSpc>
              <a:spcBef>
                <a:spcPct val="0"/>
              </a:spcBef>
              <a:spcAft>
                <a:spcPct val="0"/>
              </a:spcAft>
              <a:defRPr sz="1600" b="1">
                <a:solidFill>
                  <a:schemeClr val="tx1"/>
                </a:solidFill>
                <a:latin typeface="+mj-lt"/>
                <a:ea typeface="+mj-ea"/>
                <a:cs typeface="+mj-cs"/>
              </a:defRPr>
            </a:lvl1pPr>
            <a:lvl2pPr algn="l" rtl="0" eaLnBrk="1" fontAlgn="base" hangingPunct="1">
              <a:lnSpc>
                <a:spcPct val="106000"/>
              </a:lnSpc>
              <a:spcBef>
                <a:spcPct val="0"/>
              </a:spcBef>
              <a:spcAft>
                <a:spcPct val="0"/>
              </a:spcAft>
              <a:defRPr sz="1600" b="1">
                <a:solidFill>
                  <a:schemeClr val="tx1"/>
                </a:solidFill>
                <a:latin typeface="Arial" charset="0"/>
              </a:defRPr>
            </a:lvl2pPr>
            <a:lvl3pPr algn="l" rtl="0" eaLnBrk="1" fontAlgn="base" hangingPunct="1">
              <a:lnSpc>
                <a:spcPct val="106000"/>
              </a:lnSpc>
              <a:spcBef>
                <a:spcPct val="0"/>
              </a:spcBef>
              <a:spcAft>
                <a:spcPct val="0"/>
              </a:spcAft>
              <a:defRPr sz="1600" b="1">
                <a:solidFill>
                  <a:schemeClr val="tx1"/>
                </a:solidFill>
                <a:latin typeface="Arial" charset="0"/>
              </a:defRPr>
            </a:lvl3pPr>
            <a:lvl4pPr algn="l" rtl="0" eaLnBrk="1" fontAlgn="base" hangingPunct="1">
              <a:lnSpc>
                <a:spcPct val="106000"/>
              </a:lnSpc>
              <a:spcBef>
                <a:spcPct val="0"/>
              </a:spcBef>
              <a:spcAft>
                <a:spcPct val="0"/>
              </a:spcAft>
              <a:defRPr sz="1600" b="1">
                <a:solidFill>
                  <a:schemeClr val="tx1"/>
                </a:solidFill>
                <a:latin typeface="Arial" charset="0"/>
              </a:defRPr>
            </a:lvl4pPr>
            <a:lvl5pPr algn="l" rtl="0" eaLnBrk="1" fontAlgn="base" hangingPunct="1">
              <a:lnSpc>
                <a:spcPct val="106000"/>
              </a:lnSpc>
              <a:spcBef>
                <a:spcPct val="0"/>
              </a:spcBef>
              <a:spcAft>
                <a:spcPct val="0"/>
              </a:spcAft>
              <a:defRPr sz="1600" b="1">
                <a:solidFill>
                  <a:schemeClr val="tx1"/>
                </a:solidFill>
                <a:latin typeface="Arial" charset="0"/>
              </a:defRPr>
            </a:lvl5pPr>
            <a:lvl6pPr marL="457200" algn="l" rtl="0" eaLnBrk="1" fontAlgn="base" hangingPunct="1">
              <a:lnSpc>
                <a:spcPct val="106000"/>
              </a:lnSpc>
              <a:spcBef>
                <a:spcPct val="0"/>
              </a:spcBef>
              <a:spcAft>
                <a:spcPct val="0"/>
              </a:spcAft>
              <a:defRPr sz="1600" b="1">
                <a:solidFill>
                  <a:schemeClr val="tx1"/>
                </a:solidFill>
                <a:latin typeface="Arial" charset="0"/>
              </a:defRPr>
            </a:lvl6pPr>
            <a:lvl7pPr marL="914400" algn="l" rtl="0" eaLnBrk="1" fontAlgn="base" hangingPunct="1">
              <a:lnSpc>
                <a:spcPct val="106000"/>
              </a:lnSpc>
              <a:spcBef>
                <a:spcPct val="0"/>
              </a:spcBef>
              <a:spcAft>
                <a:spcPct val="0"/>
              </a:spcAft>
              <a:defRPr sz="1600" b="1">
                <a:solidFill>
                  <a:schemeClr val="tx1"/>
                </a:solidFill>
                <a:latin typeface="Arial" charset="0"/>
              </a:defRPr>
            </a:lvl7pPr>
            <a:lvl8pPr marL="1371600" algn="l" rtl="0" eaLnBrk="1" fontAlgn="base" hangingPunct="1">
              <a:lnSpc>
                <a:spcPct val="106000"/>
              </a:lnSpc>
              <a:spcBef>
                <a:spcPct val="0"/>
              </a:spcBef>
              <a:spcAft>
                <a:spcPct val="0"/>
              </a:spcAft>
              <a:defRPr sz="1600" b="1">
                <a:solidFill>
                  <a:schemeClr val="tx1"/>
                </a:solidFill>
                <a:latin typeface="Arial" charset="0"/>
              </a:defRPr>
            </a:lvl8pPr>
            <a:lvl9pPr marL="1828800" algn="l" rtl="0" eaLnBrk="1" fontAlgn="base" hangingPunct="1">
              <a:lnSpc>
                <a:spcPct val="106000"/>
              </a:lnSpc>
              <a:spcBef>
                <a:spcPct val="0"/>
              </a:spcBef>
              <a:spcAft>
                <a:spcPct val="0"/>
              </a:spcAft>
              <a:defRPr sz="1600" b="1">
                <a:solidFill>
                  <a:schemeClr val="tx1"/>
                </a:solidFill>
                <a:latin typeface="Arial" charset="0"/>
              </a:defRPr>
            </a:lvl9pPr>
          </a:lstStyle>
          <a:p>
            <a:pPr defTabSz="914377">
              <a:defRPr/>
            </a:pPr>
            <a:r>
              <a:rPr lang="en-US" sz="2000" kern="0" dirty="0">
                <a:solidFill>
                  <a:srgbClr val="000000"/>
                </a:solidFill>
                <a:latin typeface="Arial"/>
              </a:rPr>
              <a:t>Three Components of SLM Success</a:t>
            </a:r>
          </a:p>
        </p:txBody>
      </p:sp>
      <p:sp>
        <p:nvSpPr>
          <p:cNvPr id="70" name="Rectangle 69">
            <a:extLst>
              <a:ext uri="{FF2B5EF4-FFF2-40B4-BE49-F238E27FC236}">
                <a16:creationId xmlns:a16="http://schemas.microsoft.com/office/drawing/2014/main" id="{B416FB6E-0054-4A9C-A721-AC23788E2B36}"/>
              </a:ext>
            </a:extLst>
          </p:cNvPr>
          <p:cNvSpPr/>
          <p:nvPr/>
        </p:nvSpPr>
        <p:spPr>
          <a:xfrm>
            <a:off x="264754" y="943575"/>
            <a:ext cx="11969539" cy="1154162"/>
          </a:xfrm>
          <a:prstGeom prst="rect">
            <a:avLst/>
          </a:prstGeom>
        </p:spPr>
        <p:txBody>
          <a:bodyPr wrap="square">
            <a:spAutoFit/>
          </a:bodyPr>
          <a:lstStyle/>
          <a:p>
            <a:pPr defTabSz="844530">
              <a:spcBef>
                <a:spcPct val="0"/>
              </a:spcBef>
              <a:spcAft>
                <a:spcPts val="600"/>
              </a:spcAft>
            </a:pPr>
            <a:r>
              <a:rPr lang="en-US" sz="1600" dirty="0">
                <a:latin typeface="Open Sans" panose="020B0606030504020204" pitchFamily="34" charset="0"/>
                <a:ea typeface="Open Sans" panose="020B0606030504020204" pitchFamily="34" charset="0"/>
                <a:cs typeface="Open Sans" panose="020B0606030504020204" pitchFamily="34" charset="0"/>
              </a:rPr>
              <a:t>Three components of successful SLM are </a:t>
            </a:r>
            <a:r>
              <a:rPr lang="en-US" sz="1600" b="1" u="sng" dirty="0">
                <a:latin typeface="Open Sans" panose="020B0606030504020204" pitchFamily="34" charset="0"/>
                <a:ea typeface="Open Sans" panose="020B0606030504020204" pitchFamily="34" charset="0"/>
                <a:cs typeface="Open Sans" panose="020B0606030504020204" pitchFamily="34" charset="0"/>
              </a:rPr>
              <a:t>People</a:t>
            </a:r>
            <a:r>
              <a:rPr lang="en-US" sz="1600" dirty="0">
                <a:latin typeface="Open Sans" panose="020B0606030504020204" pitchFamily="34" charset="0"/>
                <a:ea typeface="Open Sans" panose="020B0606030504020204" pitchFamily="34" charset="0"/>
                <a:cs typeface="Open Sans" panose="020B0606030504020204" pitchFamily="34" charset="0"/>
              </a:rPr>
              <a:t>, </a:t>
            </a:r>
            <a:r>
              <a:rPr lang="en-US" sz="1600" b="1" u="sng" dirty="0">
                <a:latin typeface="Open Sans" panose="020B0606030504020204" pitchFamily="34" charset="0"/>
                <a:ea typeface="Open Sans" panose="020B0606030504020204" pitchFamily="34" charset="0"/>
                <a:cs typeface="Open Sans" panose="020B0606030504020204" pitchFamily="34" charset="0"/>
              </a:rPr>
              <a:t>Process and Policy</a:t>
            </a:r>
            <a:r>
              <a:rPr lang="en-US" sz="1600" dirty="0">
                <a:latin typeface="Open Sans" panose="020B0606030504020204" pitchFamily="34" charset="0"/>
                <a:ea typeface="Open Sans" panose="020B0606030504020204" pitchFamily="34" charset="0"/>
                <a:cs typeface="Open Sans" panose="020B0606030504020204" pitchFamily="34" charset="0"/>
              </a:rPr>
              <a:t> and </a:t>
            </a:r>
            <a:r>
              <a:rPr lang="en-US" sz="1600" b="1" u="sng" dirty="0">
                <a:latin typeface="Open Sans" panose="020B0606030504020204" pitchFamily="34" charset="0"/>
                <a:ea typeface="Open Sans" panose="020B0606030504020204" pitchFamily="34" charset="0"/>
                <a:cs typeface="Open Sans" panose="020B0606030504020204" pitchFamily="34" charset="0"/>
              </a:rPr>
              <a:t>Technology</a:t>
            </a:r>
            <a:r>
              <a:rPr lang="en-US" sz="1600" dirty="0">
                <a:latin typeface="Open Sans" panose="020B0606030504020204" pitchFamily="34" charset="0"/>
                <a:ea typeface="Open Sans" panose="020B0606030504020204" pitchFamily="34" charset="0"/>
                <a:cs typeface="Open Sans" panose="020B0606030504020204" pitchFamily="34" charset="0"/>
              </a:rPr>
              <a:t>. </a:t>
            </a:r>
          </a:p>
          <a:p>
            <a:pPr marL="398453" indent="-342891" defTabSz="844530">
              <a:spcBef>
                <a:spcPct val="0"/>
              </a:spcBef>
              <a:buFont typeface="+mj-lt"/>
              <a:buAutoNum type="arabicPeriod"/>
            </a:pPr>
            <a:r>
              <a:rPr lang="en-US" sz="1600" i="1" dirty="0">
                <a:latin typeface="Open Sans" panose="020B0606030504020204" pitchFamily="34" charset="0"/>
                <a:ea typeface="Open Sans" panose="020B0606030504020204" pitchFamily="34" charset="0"/>
                <a:cs typeface="Open Sans" panose="020B0606030504020204" pitchFamily="34" charset="0"/>
              </a:rPr>
              <a:t>Effective SLM starts with the </a:t>
            </a:r>
            <a:r>
              <a:rPr lang="en-US" sz="1600" b="1" i="1" dirty="0">
                <a:latin typeface="Open Sans" panose="020B0606030504020204" pitchFamily="34" charset="0"/>
                <a:ea typeface="Open Sans" panose="020B0606030504020204" pitchFamily="34" charset="0"/>
                <a:cs typeface="Open Sans" panose="020B0606030504020204" pitchFamily="34" charset="0"/>
              </a:rPr>
              <a:t>people</a:t>
            </a:r>
            <a:r>
              <a:rPr lang="en-US" sz="1600" i="1" dirty="0">
                <a:latin typeface="Open Sans" panose="020B0606030504020204" pitchFamily="34" charset="0"/>
                <a:ea typeface="Open Sans" panose="020B0606030504020204" pitchFamily="34" charset="0"/>
                <a:cs typeface="Open Sans" panose="020B0606030504020204" pitchFamily="34" charset="0"/>
              </a:rPr>
              <a:t> responsible for managing software licensing</a:t>
            </a:r>
          </a:p>
          <a:p>
            <a:pPr marL="398453" indent="-342891" defTabSz="844530">
              <a:spcBef>
                <a:spcPct val="0"/>
              </a:spcBef>
              <a:buFont typeface="+mj-lt"/>
              <a:buAutoNum type="arabicPeriod"/>
            </a:pPr>
            <a:r>
              <a:rPr lang="en-US" sz="1600" i="1" dirty="0">
                <a:latin typeface="Open Sans" panose="020B0606030504020204" pitchFamily="34" charset="0"/>
                <a:ea typeface="Open Sans" panose="020B0606030504020204" pitchFamily="34" charset="0"/>
                <a:cs typeface="Open Sans" panose="020B0606030504020204" pitchFamily="34" charset="0"/>
              </a:rPr>
              <a:t>Building efficient </a:t>
            </a:r>
            <a:r>
              <a:rPr lang="en-US" sz="1600" b="1" i="1" dirty="0">
                <a:latin typeface="Open Sans" panose="020B0606030504020204" pitchFamily="34" charset="0"/>
                <a:ea typeface="Open Sans" panose="020B0606030504020204" pitchFamily="34" charset="0"/>
                <a:cs typeface="Open Sans" panose="020B0606030504020204" pitchFamily="34" charset="0"/>
              </a:rPr>
              <a:t>processes and policies</a:t>
            </a:r>
            <a:r>
              <a:rPr lang="en-US" sz="1600" i="1" dirty="0">
                <a:latin typeface="Open Sans" panose="020B0606030504020204" pitchFamily="34" charset="0"/>
                <a:ea typeface="Open Sans" panose="020B0606030504020204" pitchFamily="34" charset="0"/>
                <a:cs typeface="Open Sans" panose="020B0606030504020204" pitchFamily="34" charset="0"/>
              </a:rPr>
              <a:t> comes next, when roles and responsibilities are clearly defined</a:t>
            </a:r>
          </a:p>
          <a:p>
            <a:pPr marL="398453" indent="-342891" defTabSz="844530">
              <a:spcBef>
                <a:spcPct val="0"/>
              </a:spcBef>
              <a:buFont typeface="+mj-lt"/>
              <a:buAutoNum type="arabicPeriod"/>
            </a:pPr>
            <a:r>
              <a:rPr lang="en-US" sz="1600" i="1" dirty="0">
                <a:latin typeface="Open Sans" panose="020B0606030504020204" pitchFamily="34" charset="0"/>
                <a:ea typeface="Open Sans" panose="020B0606030504020204" pitchFamily="34" charset="0"/>
                <a:cs typeface="Open Sans" panose="020B0606030504020204" pitchFamily="34" charset="0"/>
              </a:rPr>
              <a:t>New </a:t>
            </a:r>
            <a:r>
              <a:rPr lang="en-US" sz="1600" b="1" i="1" dirty="0">
                <a:latin typeface="Open Sans" panose="020B0606030504020204" pitchFamily="34" charset="0"/>
                <a:ea typeface="Open Sans" panose="020B0606030504020204" pitchFamily="34" charset="0"/>
                <a:cs typeface="Open Sans" panose="020B0606030504020204" pitchFamily="34" charset="0"/>
              </a:rPr>
              <a:t>technology</a:t>
            </a:r>
            <a:r>
              <a:rPr lang="en-US" sz="1600" i="1" dirty="0">
                <a:latin typeface="Open Sans" panose="020B0606030504020204" pitchFamily="34" charset="0"/>
                <a:ea typeface="Open Sans" panose="020B0606030504020204" pitchFamily="34" charset="0"/>
                <a:cs typeface="Open Sans" panose="020B0606030504020204" pitchFamily="34" charset="0"/>
              </a:rPr>
              <a:t> should be added to optimize and automate </a:t>
            </a:r>
            <a:r>
              <a:rPr lang="en-US" sz="1600" b="1" i="1" dirty="0">
                <a:latin typeface="Open Sans" panose="020B0606030504020204" pitchFamily="34" charset="0"/>
                <a:ea typeface="Open Sans" panose="020B0606030504020204" pitchFamily="34" charset="0"/>
                <a:cs typeface="Open Sans" panose="020B0606030504020204" pitchFamily="34" charset="0"/>
              </a:rPr>
              <a:t>processes</a:t>
            </a:r>
            <a:r>
              <a:rPr lang="en-US" sz="1600" i="1" dirty="0">
                <a:latin typeface="Open Sans" panose="020B0606030504020204" pitchFamily="34" charset="0"/>
                <a:ea typeface="Open Sans" panose="020B0606030504020204" pitchFamily="34" charset="0"/>
                <a:cs typeface="Open Sans" panose="020B0606030504020204" pitchFamily="34" charset="0"/>
              </a:rPr>
              <a:t>, and/or to supplement a limited workforce (</a:t>
            </a:r>
            <a:r>
              <a:rPr lang="en-US" sz="1600" b="1" i="1" dirty="0">
                <a:latin typeface="Open Sans" panose="020B0606030504020204" pitchFamily="34" charset="0"/>
                <a:ea typeface="Open Sans" panose="020B0606030504020204" pitchFamily="34" charset="0"/>
                <a:cs typeface="Open Sans" panose="020B0606030504020204" pitchFamily="34" charset="0"/>
              </a:rPr>
              <a:t>people</a:t>
            </a:r>
            <a:r>
              <a:rPr lang="en-US" sz="1600" i="1" dirty="0">
                <a:latin typeface="Open Sans" panose="020B0606030504020204" pitchFamily="34" charset="0"/>
                <a:ea typeface="Open Sans" panose="020B0606030504020204" pitchFamily="34" charset="0"/>
                <a:cs typeface="Open Sans" panose="020B0606030504020204" pitchFamily="34" charset="0"/>
              </a:rPr>
              <a:t>)</a:t>
            </a:r>
          </a:p>
        </p:txBody>
      </p:sp>
      <p:sp>
        <p:nvSpPr>
          <p:cNvPr id="27" name="Rectangle: Rounded Corners 7">
            <a:extLst>
              <a:ext uri="{FF2B5EF4-FFF2-40B4-BE49-F238E27FC236}">
                <a16:creationId xmlns:a16="http://schemas.microsoft.com/office/drawing/2014/main" id="{D2155A88-468C-1946-A6A2-37631115BAE8}"/>
              </a:ext>
            </a:extLst>
          </p:cNvPr>
          <p:cNvSpPr/>
          <p:nvPr/>
        </p:nvSpPr>
        <p:spPr bwMode="auto">
          <a:xfrm>
            <a:off x="7593129" y="376325"/>
            <a:ext cx="3583847" cy="340519"/>
          </a:xfrm>
          <a:prstGeom prst="roundRect">
            <a:avLst/>
          </a:prstGeom>
          <a:solidFill>
            <a:srgbClr val="336CEE"/>
          </a:solidFill>
        </p:spPr>
        <p:txBody>
          <a:bodyPr wrap="square" rtlCol="0">
            <a:spAutoFit/>
          </a:bodyPr>
          <a:lstStyle/>
          <a:p>
            <a:pPr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Module 1: What is SLM?  </a:t>
            </a:r>
          </a:p>
        </p:txBody>
      </p:sp>
      <p:sp>
        <p:nvSpPr>
          <p:cNvPr id="28" name="Rectangle 5">
            <a:extLst>
              <a:ext uri="{FF2B5EF4-FFF2-40B4-BE49-F238E27FC236}">
                <a16:creationId xmlns:a16="http://schemas.microsoft.com/office/drawing/2014/main" id="{2CE80D6A-71A6-BA4B-8F71-BE25DAA4A042}"/>
              </a:ext>
            </a:extLst>
          </p:cNvPr>
          <p:cNvSpPr>
            <a:spLocks noChangeArrowheads="1"/>
          </p:cNvSpPr>
          <p:nvPr/>
        </p:nvSpPr>
        <p:spPr bwMode="auto">
          <a:xfrm>
            <a:off x="4531810" y="2345471"/>
            <a:ext cx="7395478" cy="1227411"/>
          </a:xfrm>
          <a:prstGeom prst="rect">
            <a:avLst/>
          </a:prstGeom>
          <a:solidFill>
            <a:schemeClr val="accent1">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IN" dirty="0"/>
          </a:p>
        </p:txBody>
      </p:sp>
      <p:sp>
        <p:nvSpPr>
          <p:cNvPr id="29" name="Rectangle 6">
            <a:extLst>
              <a:ext uri="{FF2B5EF4-FFF2-40B4-BE49-F238E27FC236}">
                <a16:creationId xmlns:a16="http://schemas.microsoft.com/office/drawing/2014/main" id="{D9820206-7B7A-6B4A-8680-EC8DF8585FA1}"/>
              </a:ext>
            </a:extLst>
          </p:cNvPr>
          <p:cNvSpPr>
            <a:spLocks noChangeArrowheads="1"/>
          </p:cNvSpPr>
          <p:nvPr/>
        </p:nvSpPr>
        <p:spPr bwMode="auto">
          <a:xfrm>
            <a:off x="4429642" y="4999618"/>
            <a:ext cx="7497645" cy="1192213"/>
          </a:xfrm>
          <a:prstGeom prst="rect">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en-IN" dirty="0"/>
          </a:p>
        </p:txBody>
      </p:sp>
      <p:sp>
        <p:nvSpPr>
          <p:cNvPr id="30" name="Rectangle 7">
            <a:extLst>
              <a:ext uri="{FF2B5EF4-FFF2-40B4-BE49-F238E27FC236}">
                <a16:creationId xmlns:a16="http://schemas.microsoft.com/office/drawing/2014/main" id="{F5C1D94C-0D74-2840-A769-D8F2882E304E}"/>
              </a:ext>
            </a:extLst>
          </p:cNvPr>
          <p:cNvSpPr>
            <a:spLocks noChangeArrowheads="1"/>
          </p:cNvSpPr>
          <p:nvPr/>
        </p:nvSpPr>
        <p:spPr bwMode="auto">
          <a:xfrm>
            <a:off x="4429642" y="3694693"/>
            <a:ext cx="7497645" cy="1184275"/>
          </a:xfrm>
          <a:prstGeom prst="rect">
            <a:avLst/>
          </a:prstGeom>
          <a:solidFill>
            <a:srgbClr val="C3EDFD"/>
          </a:solidFill>
          <a:ln>
            <a:noFill/>
          </a:ln>
        </p:spPr>
        <p:txBody>
          <a:bodyPr vert="horz" wrap="square" lIns="91440" tIns="45720" rIns="91440" bIns="45720" numCol="1" anchor="t" anchorCtr="0" compatLnSpc="1">
            <a:prstTxWarp prst="textNoShape">
              <a:avLst/>
            </a:prstTxWarp>
          </a:bodyPr>
          <a:lstStyle/>
          <a:p>
            <a:endParaRPr lang="en-IN" dirty="0"/>
          </a:p>
        </p:txBody>
      </p:sp>
      <p:sp>
        <p:nvSpPr>
          <p:cNvPr id="31" name="Freeform 8">
            <a:extLst>
              <a:ext uri="{FF2B5EF4-FFF2-40B4-BE49-F238E27FC236}">
                <a16:creationId xmlns:a16="http://schemas.microsoft.com/office/drawing/2014/main" id="{BE0DD4F2-B9BA-5244-A5EB-FF0BB5BB67FD}"/>
              </a:ext>
            </a:extLst>
          </p:cNvPr>
          <p:cNvSpPr>
            <a:spLocks/>
          </p:cNvSpPr>
          <p:nvPr/>
        </p:nvSpPr>
        <p:spPr bwMode="auto">
          <a:xfrm>
            <a:off x="2610728" y="4999618"/>
            <a:ext cx="4022364" cy="1192213"/>
          </a:xfrm>
          <a:custGeom>
            <a:avLst/>
            <a:gdLst>
              <a:gd name="T0" fmla="*/ 0 w 2777"/>
              <a:gd name="T1" fmla="*/ 751 h 751"/>
              <a:gd name="T2" fmla="*/ 2777 w 2777"/>
              <a:gd name="T3" fmla="*/ 751 h 751"/>
              <a:gd name="T4" fmla="*/ 2364 w 2777"/>
              <a:gd name="T5" fmla="*/ 0 h 751"/>
              <a:gd name="T6" fmla="*/ 413 w 2777"/>
              <a:gd name="T7" fmla="*/ 0 h 751"/>
              <a:gd name="T8" fmla="*/ 0 w 2777"/>
              <a:gd name="T9" fmla="*/ 751 h 751"/>
            </a:gdLst>
            <a:ahLst/>
            <a:cxnLst>
              <a:cxn ang="0">
                <a:pos x="T0" y="T1"/>
              </a:cxn>
              <a:cxn ang="0">
                <a:pos x="T2" y="T3"/>
              </a:cxn>
              <a:cxn ang="0">
                <a:pos x="T4" y="T5"/>
              </a:cxn>
              <a:cxn ang="0">
                <a:pos x="T6" y="T7"/>
              </a:cxn>
              <a:cxn ang="0">
                <a:pos x="T8" y="T9"/>
              </a:cxn>
            </a:cxnLst>
            <a:rect l="0" t="0" r="r" b="b"/>
            <a:pathLst>
              <a:path w="2777" h="751">
                <a:moveTo>
                  <a:pt x="0" y="751"/>
                </a:moveTo>
                <a:lnTo>
                  <a:pt x="2777" y="751"/>
                </a:lnTo>
                <a:lnTo>
                  <a:pt x="2364" y="0"/>
                </a:lnTo>
                <a:lnTo>
                  <a:pt x="413" y="0"/>
                </a:lnTo>
                <a:lnTo>
                  <a:pt x="0" y="751"/>
                </a:lnTo>
                <a:close/>
              </a:path>
            </a:pathLst>
          </a:custGeom>
          <a:solidFill>
            <a:srgbClr val="00A0F0"/>
          </a:solidFill>
          <a:ln>
            <a:noFill/>
          </a:ln>
        </p:spPr>
        <p:txBody>
          <a:bodyPr vert="horz" wrap="square" lIns="91440" tIns="45720" rIns="91440" bIns="45720" numCol="1" anchor="t" anchorCtr="0" compatLnSpc="1">
            <a:prstTxWarp prst="textNoShape">
              <a:avLst/>
            </a:prstTxWarp>
          </a:bodyPr>
          <a:lstStyle/>
          <a:p>
            <a:endParaRPr lang="en-IN" dirty="0"/>
          </a:p>
        </p:txBody>
      </p:sp>
      <p:sp>
        <p:nvSpPr>
          <p:cNvPr id="32" name="Freeform 9">
            <a:extLst>
              <a:ext uri="{FF2B5EF4-FFF2-40B4-BE49-F238E27FC236}">
                <a16:creationId xmlns:a16="http://schemas.microsoft.com/office/drawing/2014/main" id="{5489332C-71B1-944A-B811-4703B364C4E5}"/>
              </a:ext>
            </a:extLst>
          </p:cNvPr>
          <p:cNvSpPr>
            <a:spLocks/>
          </p:cNvSpPr>
          <p:nvPr/>
        </p:nvSpPr>
        <p:spPr bwMode="auto">
          <a:xfrm>
            <a:off x="3224463" y="3694693"/>
            <a:ext cx="2685523" cy="1184275"/>
          </a:xfrm>
          <a:custGeom>
            <a:avLst/>
            <a:gdLst>
              <a:gd name="T0" fmla="*/ 411 w 1866"/>
              <a:gd name="T1" fmla="*/ 0 h 746"/>
              <a:gd name="T2" fmla="*/ 0 w 1866"/>
              <a:gd name="T3" fmla="*/ 746 h 746"/>
              <a:gd name="T4" fmla="*/ 1866 w 1866"/>
              <a:gd name="T5" fmla="*/ 746 h 746"/>
              <a:gd name="T6" fmla="*/ 1453 w 1866"/>
              <a:gd name="T7" fmla="*/ 0 h 746"/>
              <a:gd name="T8" fmla="*/ 411 w 1866"/>
              <a:gd name="T9" fmla="*/ 0 h 746"/>
            </a:gdLst>
            <a:ahLst/>
            <a:cxnLst>
              <a:cxn ang="0">
                <a:pos x="T0" y="T1"/>
              </a:cxn>
              <a:cxn ang="0">
                <a:pos x="T2" y="T3"/>
              </a:cxn>
              <a:cxn ang="0">
                <a:pos x="T4" y="T5"/>
              </a:cxn>
              <a:cxn ang="0">
                <a:pos x="T6" y="T7"/>
              </a:cxn>
              <a:cxn ang="0">
                <a:pos x="T8" y="T9"/>
              </a:cxn>
            </a:cxnLst>
            <a:rect l="0" t="0" r="r" b="b"/>
            <a:pathLst>
              <a:path w="1866" h="746">
                <a:moveTo>
                  <a:pt x="411" y="0"/>
                </a:moveTo>
                <a:lnTo>
                  <a:pt x="0" y="746"/>
                </a:lnTo>
                <a:lnTo>
                  <a:pt x="1866" y="746"/>
                </a:lnTo>
                <a:lnTo>
                  <a:pt x="1453" y="0"/>
                </a:lnTo>
                <a:lnTo>
                  <a:pt x="411" y="0"/>
                </a:lnTo>
                <a:close/>
              </a:path>
            </a:pathLst>
          </a:custGeom>
          <a:solidFill>
            <a:srgbClr val="B5E0FD"/>
          </a:solidFill>
          <a:ln>
            <a:noFill/>
          </a:ln>
        </p:spPr>
        <p:txBody>
          <a:bodyPr vert="horz" wrap="square" lIns="91440" tIns="45720" rIns="91440" bIns="45720" numCol="1" anchor="t" anchorCtr="0" compatLnSpc="1">
            <a:prstTxWarp prst="textNoShape">
              <a:avLst/>
            </a:prstTxWarp>
          </a:bodyPr>
          <a:lstStyle/>
          <a:p>
            <a:endParaRPr lang="en-IN" dirty="0"/>
          </a:p>
        </p:txBody>
      </p:sp>
      <p:sp>
        <p:nvSpPr>
          <p:cNvPr id="33" name="Freeform 10">
            <a:extLst>
              <a:ext uri="{FF2B5EF4-FFF2-40B4-BE49-F238E27FC236}">
                <a16:creationId xmlns:a16="http://schemas.microsoft.com/office/drawing/2014/main" id="{2C3629E1-BCED-BA43-BECC-EC3EC6A75D4B}"/>
              </a:ext>
            </a:extLst>
          </p:cNvPr>
          <p:cNvSpPr>
            <a:spLocks/>
          </p:cNvSpPr>
          <p:nvPr/>
        </p:nvSpPr>
        <p:spPr bwMode="auto">
          <a:xfrm>
            <a:off x="3840480" y="2327515"/>
            <a:ext cx="1420616" cy="1245368"/>
          </a:xfrm>
          <a:custGeom>
            <a:avLst/>
            <a:gdLst>
              <a:gd name="T0" fmla="*/ 480 w 957"/>
              <a:gd name="T1" fmla="*/ 0 h 870"/>
              <a:gd name="T2" fmla="*/ 0 w 957"/>
              <a:gd name="T3" fmla="*/ 870 h 870"/>
              <a:gd name="T4" fmla="*/ 957 w 957"/>
              <a:gd name="T5" fmla="*/ 870 h 870"/>
              <a:gd name="T6" fmla="*/ 480 w 957"/>
              <a:gd name="T7" fmla="*/ 0 h 870"/>
            </a:gdLst>
            <a:ahLst/>
            <a:cxnLst>
              <a:cxn ang="0">
                <a:pos x="T0" y="T1"/>
              </a:cxn>
              <a:cxn ang="0">
                <a:pos x="T2" y="T3"/>
              </a:cxn>
              <a:cxn ang="0">
                <a:pos x="T4" y="T5"/>
              </a:cxn>
              <a:cxn ang="0">
                <a:pos x="T6" y="T7"/>
              </a:cxn>
            </a:cxnLst>
            <a:rect l="0" t="0" r="r" b="b"/>
            <a:pathLst>
              <a:path w="957" h="870">
                <a:moveTo>
                  <a:pt x="480" y="0"/>
                </a:moveTo>
                <a:lnTo>
                  <a:pt x="0" y="870"/>
                </a:lnTo>
                <a:lnTo>
                  <a:pt x="957" y="870"/>
                </a:lnTo>
                <a:lnTo>
                  <a:pt x="480" y="0"/>
                </a:lnTo>
                <a:close/>
              </a:path>
            </a:pathLst>
          </a:custGeom>
          <a:solidFill>
            <a:srgbClr val="336CEE"/>
          </a:solidFill>
          <a:ln>
            <a:noFill/>
          </a:ln>
        </p:spPr>
        <p:txBody>
          <a:bodyPr vert="horz" wrap="square" lIns="91440" tIns="45720" rIns="91440" bIns="45720" numCol="1" anchor="t" anchorCtr="0" compatLnSpc="1">
            <a:prstTxWarp prst="textNoShape">
              <a:avLst/>
            </a:prstTxWarp>
          </a:bodyPr>
          <a:lstStyle/>
          <a:p>
            <a:endParaRPr lang="en-IN" dirty="0"/>
          </a:p>
        </p:txBody>
      </p:sp>
      <p:sp>
        <p:nvSpPr>
          <p:cNvPr id="49" name="TextBox 48">
            <a:extLst>
              <a:ext uri="{FF2B5EF4-FFF2-40B4-BE49-F238E27FC236}">
                <a16:creationId xmlns:a16="http://schemas.microsoft.com/office/drawing/2014/main" id="{EB7FCB4B-69AE-6747-B6FA-6E7FFF8A75E5}"/>
              </a:ext>
            </a:extLst>
          </p:cNvPr>
          <p:cNvSpPr txBox="1"/>
          <p:nvPr/>
        </p:nvSpPr>
        <p:spPr>
          <a:xfrm>
            <a:off x="1827050" y="2292792"/>
            <a:ext cx="2492743" cy="307777"/>
          </a:xfrm>
          <a:prstGeom prst="rect">
            <a:avLst/>
          </a:prstGeom>
          <a:noFill/>
        </p:spPr>
        <p:txBody>
          <a:bodyPr wrap="square" lIns="0" tIns="0" rIns="0" bIns="0" rtlCol="0" anchor="ctr">
            <a:spAutoFit/>
          </a:bodyPr>
          <a:lstStyle/>
          <a:p>
            <a:r>
              <a:rPr lang="en-US" sz="2000" b="1" dirty="0">
                <a:solidFill>
                  <a:schemeClr val="accent4"/>
                </a:solidFill>
                <a:latin typeface="Open Sans" panose="020B0606030504020204" pitchFamily="34" charset="0"/>
                <a:ea typeface="Open Sans" panose="020B0606030504020204" pitchFamily="34" charset="0"/>
                <a:cs typeface="Open Sans" panose="020B0606030504020204" pitchFamily="34" charset="0"/>
              </a:rPr>
              <a:t>TECHNOLOGY</a:t>
            </a:r>
            <a:endParaRPr lang="en-IN" sz="2000" b="1" dirty="0">
              <a:solidFill>
                <a:schemeClr val="accent4"/>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3" name="TextBox 72">
            <a:extLst>
              <a:ext uri="{FF2B5EF4-FFF2-40B4-BE49-F238E27FC236}">
                <a16:creationId xmlns:a16="http://schemas.microsoft.com/office/drawing/2014/main" id="{37E4CF04-EFC3-334C-8725-0E832911238B}"/>
              </a:ext>
            </a:extLst>
          </p:cNvPr>
          <p:cNvSpPr txBox="1"/>
          <p:nvPr/>
        </p:nvSpPr>
        <p:spPr>
          <a:xfrm>
            <a:off x="702133" y="3651656"/>
            <a:ext cx="3213401" cy="307777"/>
          </a:xfrm>
          <a:prstGeom prst="rect">
            <a:avLst/>
          </a:prstGeom>
          <a:noFill/>
        </p:spPr>
        <p:txBody>
          <a:bodyPr wrap="square" lIns="0" tIns="0" rIns="0" bIns="0" rtlCol="0" anchor="ctr">
            <a:spAutoFit/>
          </a:bodyPr>
          <a:lstStyle/>
          <a:p>
            <a:r>
              <a:rPr lang="en-US" sz="2000" b="1" dirty="0"/>
              <a:t>PROCESS AND POLICY</a:t>
            </a:r>
            <a:endParaRPr lang="en-IN" sz="2000" b="1" dirty="0"/>
          </a:p>
        </p:txBody>
      </p:sp>
      <p:sp>
        <p:nvSpPr>
          <p:cNvPr id="2" name="Rectangle 1">
            <a:extLst>
              <a:ext uri="{FF2B5EF4-FFF2-40B4-BE49-F238E27FC236}">
                <a16:creationId xmlns:a16="http://schemas.microsoft.com/office/drawing/2014/main" id="{E87E8931-849B-F748-A4A3-8ACD1CF06788}"/>
              </a:ext>
            </a:extLst>
          </p:cNvPr>
          <p:cNvSpPr/>
          <p:nvPr/>
        </p:nvSpPr>
        <p:spPr>
          <a:xfrm>
            <a:off x="5049405" y="2437665"/>
            <a:ext cx="6840302" cy="1031051"/>
          </a:xfrm>
          <a:prstGeom prst="rect">
            <a:avLst/>
          </a:prstGeom>
        </p:spPr>
        <p:txBody>
          <a:bodyPr wrap="square">
            <a:spAutoFit/>
          </a:bodyPr>
          <a:lstStyle/>
          <a:p>
            <a:pPr marL="173034" indent="-173034" defTabSz="457189">
              <a:spcAft>
                <a:spcPts val="600"/>
              </a:spcAft>
              <a:buFont typeface="Arial" panose="020B0604020202020204" pitchFamily="34" charset="0"/>
              <a:buChar char="•"/>
              <a:defRPr/>
            </a:pPr>
            <a:r>
              <a:rPr lang="en-US" sz="14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A central software asset repository (logical or physical) for IT asset and related data: contract, license, costs/payments, vendor data</a:t>
            </a:r>
          </a:p>
          <a:p>
            <a:pPr marL="173034" indent="-173034" defTabSz="457189">
              <a:spcAft>
                <a:spcPts val="600"/>
              </a:spcAft>
              <a:buFont typeface="Arial" panose="020B0604020202020204" pitchFamily="34" charset="0"/>
              <a:buChar char="•"/>
              <a:defRPr/>
            </a:pPr>
            <a:r>
              <a:rPr lang="en-US" sz="1400" kern="0" spc="-4" dirty="0">
                <a:solidFill>
                  <a:schemeClr val="bg1"/>
                </a:solidFill>
                <a:latin typeface="Open Sans" panose="020B0606030504020204" pitchFamily="34" charset="0"/>
                <a:ea typeface="Open Sans" panose="020B0606030504020204" pitchFamily="34" charset="0"/>
                <a:cs typeface="Open Sans" panose="020B0606030504020204" pitchFamily="34" charset="0"/>
              </a:rPr>
              <a:t>Automation of operational tasks (e.g., </a:t>
            </a:r>
            <a:r>
              <a:rPr lang="en-US" sz="1400" kern="0" spc="-9" dirty="0">
                <a:solidFill>
                  <a:schemeClr val="bg1"/>
                </a:solidFill>
                <a:latin typeface="Open Sans" panose="020B0606030504020204" pitchFamily="34" charset="0"/>
                <a:ea typeface="Open Sans" panose="020B0606030504020204" pitchFamily="34" charset="0"/>
                <a:cs typeface="Open Sans" panose="020B0606030504020204" pitchFamily="34" charset="0"/>
              </a:rPr>
              <a:t>deployment, discovery) and asset lifecycle</a:t>
            </a:r>
            <a:r>
              <a:rPr lang="en-US" sz="1400" kern="0" spc="67"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400" kern="0" spc="-9" dirty="0">
                <a:solidFill>
                  <a:schemeClr val="bg1"/>
                </a:solidFill>
                <a:latin typeface="Open Sans" panose="020B0606030504020204" pitchFamily="34" charset="0"/>
                <a:ea typeface="Open Sans" panose="020B0606030504020204" pitchFamily="34" charset="0"/>
                <a:cs typeface="Open Sans" panose="020B0606030504020204" pitchFamily="34" charset="0"/>
              </a:rPr>
              <a:t>workflow</a:t>
            </a:r>
            <a:endParaRPr lang="en-US" sz="1400" kern="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Rectangle 3">
            <a:extLst>
              <a:ext uri="{FF2B5EF4-FFF2-40B4-BE49-F238E27FC236}">
                <a16:creationId xmlns:a16="http://schemas.microsoft.com/office/drawing/2014/main" id="{BA15AB85-BF00-624F-A216-79CE27BF2B9D}"/>
              </a:ext>
            </a:extLst>
          </p:cNvPr>
          <p:cNvSpPr/>
          <p:nvPr/>
        </p:nvSpPr>
        <p:spPr>
          <a:xfrm>
            <a:off x="1757871" y="2681827"/>
            <a:ext cx="2803886" cy="738664"/>
          </a:xfrm>
          <a:prstGeom prst="rect">
            <a:avLst/>
          </a:prstGeom>
        </p:spPr>
        <p:txBody>
          <a:bodyPr wrap="square">
            <a:spAutoFit/>
          </a:bodyPr>
          <a:lstStyle/>
          <a:p>
            <a:pPr defTabSz="832061">
              <a:defRPr/>
            </a:pPr>
            <a:r>
              <a:rPr lang="en-US" sz="1400" i="1" kern="0" dirty="0">
                <a:latin typeface="Open Sans" panose="020B0606030504020204" pitchFamily="34" charset="0"/>
                <a:ea typeface="Open Sans" panose="020B0606030504020204" pitchFamily="34" charset="0"/>
                <a:cs typeface="Open Sans" panose="020B0606030504020204" pitchFamily="34" charset="0"/>
              </a:rPr>
              <a:t>Use technology solutions to optimize and automate processes</a:t>
            </a:r>
          </a:p>
        </p:txBody>
      </p:sp>
      <p:sp>
        <p:nvSpPr>
          <p:cNvPr id="5" name="Rectangle 4">
            <a:extLst>
              <a:ext uri="{FF2B5EF4-FFF2-40B4-BE49-F238E27FC236}">
                <a16:creationId xmlns:a16="http://schemas.microsoft.com/office/drawing/2014/main" id="{A1BB3DAE-1C87-8649-B99F-8328EA2205EA}"/>
              </a:ext>
            </a:extLst>
          </p:cNvPr>
          <p:cNvSpPr/>
          <p:nvPr/>
        </p:nvSpPr>
        <p:spPr>
          <a:xfrm>
            <a:off x="5785681" y="3702757"/>
            <a:ext cx="7306308" cy="1184940"/>
          </a:xfrm>
          <a:prstGeom prst="rect">
            <a:avLst/>
          </a:prstGeom>
        </p:spPr>
        <p:txBody>
          <a:bodyPr wrap="square">
            <a:spAutoFit/>
          </a:bodyPr>
          <a:lstStyle/>
          <a:p>
            <a:pPr marL="341790" indent="-252700" defTabSz="806846">
              <a:spcBef>
                <a:spcPts val="163"/>
              </a:spcBef>
              <a:spcAft>
                <a:spcPts val="600"/>
              </a:spcAft>
              <a:buFontTx/>
              <a:buChar char="•"/>
              <a:tabLst>
                <a:tab pos="341790" algn="l"/>
                <a:tab pos="342350" algn="l"/>
              </a:tabLst>
              <a:defRPr/>
            </a:pPr>
            <a:r>
              <a:rPr lang="en-US" sz="1400" kern="0" spc="-9" dirty="0">
                <a:solidFill>
                  <a:srgbClr val="1F497D">
                    <a:lumMod val="50000"/>
                  </a:srgbClr>
                </a:solidFill>
                <a:latin typeface="Open Sans" panose="020B0606030504020204" pitchFamily="34" charset="0"/>
                <a:ea typeface="Open Sans" panose="020B0606030504020204" pitchFamily="34" charset="0"/>
                <a:cs typeface="Open Sans" panose="020B0606030504020204" pitchFamily="34" charset="0"/>
              </a:rPr>
              <a:t>Enterprise-wide integrated</a:t>
            </a:r>
            <a:r>
              <a:rPr lang="en-US" sz="1400" kern="0" spc="132" dirty="0">
                <a:solidFill>
                  <a:srgbClr val="1F497D">
                    <a:lumMod val="50000"/>
                  </a:srgbClr>
                </a:solidFill>
                <a:latin typeface="Open Sans" panose="020B0606030504020204" pitchFamily="34" charset="0"/>
                <a:ea typeface="Open Sans" panose="020B0606030504020204" pitchFamily="34" charset="0"/>
                <a:cs typeface="Open Sans" panose="020B0606030504020204" pitchFamily="34" charset="0"/>
              </a:rPr>
              <a:t> </a:t>
            </a:r>
            <a:r>
              <a:rPr lang="en-US" sz="1400" kern="0" spc="-9" dirty="0">
                <a:solidFill>
                  <a:srgbClr val="1F497D">
                    <a:lumMod val="50000"/>
                  </a:srgbClr>
                </a:solidFill>
                <a:latin typeface="Open Sans" panose="020B0606030504020204" pitchFamily="34" charset="0"/>
                <a:ea typeface="Open Sans" panose="020B0606030504020204" pitchFamily="34" charset="0"/>
                <a:cs typeface="Open Sans" panose="020B0606030504020204" pitchFamily="34" charset="0"/>
              </a:rPr>
              <a:t>functions</a:t>
            </a:r>
            <a:endParaRPr lang="en-US" sz="1400" kern="0" dirty="0">
              <a:solidFill>
                <a:srgbClr val="1F497D">
                  <a:lumMod val="50000"/>
                </a:srgbClr>
              </a:solidFill>
              <a:latin typeface="Open Sans" panose="020B0606030504020204" pitchFamily="34" charset="0"/>
              <a:ea typeface="Open Sans" panose="020B0606030504020204" pitchFamily="34" charset="0"/>
              <a:cs typeface="Open Sans" panose="020B0606030504020204" pitchFamily="34" charset="0"/>
            </a:endParaRPr>
          </a:p>
          <a:p>
            <a:pPr marL="341790" indent="-252700" defTabSz="806846">
              <a:spcAft>
                <a:spcPts val="600"/>
              </a:spcAft>
              <a:buFontTx/>
              <a:buChar char="•"/>
              <a:tabLst>
                <a:tab pos="341790" algn="l"/>
                <a:tab pos="342350" algn="l"/>
              </a:tabLst>
              <a:defRPr/>
            </a:pPr>
            <a:r>
              <a:rPr lang="en-US" sz="1400" kern="0" spc="-4" dirty="0">
                <a:solidFill>
                  <a:srgbClr val="1F497D">
                    <a:lumMod val="50000"/>
                  </a:srgbClr>
                </a:solidFill>
                <a:latin typeface="Open Sans" panose="020B0606030504020204" pitchFamily="34" charset="0"/>
                <a:ea typeface="Open Sans" panose="020B0606030504020204" pitchFamily="34" charset="0"/>
                <a:cs typeface="Open Sans" panose="020B0606030504020204" pitchFamily="34" charset="0"/>
              </a:rPr>
              <a:t>Standardized asset lifecycle</a:t>
            </a:r>
            <a:r>
              <a:rPr lang="en-US" sz="1400" kern="0" spc="23" dirty="0">
                <a:solidFill>
                  <a:srgbClr val="1F497D">
                    <a:lumMod val="50000"/>
                  </a:srgbClr>
                </a:solidFill>
                <a:latin typeface="Open Sans" panose="020B0606030504020204" pitchFamily="34" charset="0"/>
                <a:ea typeface="Open Sans" panose="020B0606030504020204" pitchFamily="34" charset="0"/>
                <a:cs typeface="Open Sans" panose="020B0606030504020204" pitchFamily="34" charset="0"/>
              </a:rPr>
              <a:t> </a:t>
            </a:r>
            <a:r>
              <a:rPr lang="en-US" sz="1400" kern="0" spc="-4" dirty="0">
                <a:solidFill>
                  <a:srgbClr val="1F497D">
                    <a:lumMod val="50000"/>
                  </a:srgbClr>
                </a:solidFill>
                <a:latin typeface="Open Sans" panose="020B0606030504020204" pitchFamily="34" charset="0"/>
                <a:ea typeface="Open Sans" panose="020B0606030504020204" pitchFamily="34" charset="0"/>
                <a:cs typeface="Open Sans" panose="020B0606030504020204" pitchFamily="34" charset="0"/>
              </a:rPr>
              <a:t>processes &amp; policies to govern program</a:t>
            </a:r>
            <a:endParaRPr lang="en-US" sz="1400" kern="0" dirty="0">
              <a:solidFill>
                <a:srgbClr val="1F497D">
                  <a:lumMod val="50000"/>
                </a:srgbClr>
              </a:solidFill>
              <a:latin typeface="Open Sans" panose="020B0606030504020204" pitchFamily="34" charset="0"/>
              <a:ea typeface="Open Sans" panose="020B0606030504020204" pitchFamily="34" charset="0"/>
              <a:cs typeface="Open Sans" panose="020B0606030504020204" pitchFamily="34" charset="0"/>
            </a:endParaRPr>
          </a:p>
          <a:p>
            <a:pPr marL="341790" indent="-252700" defTabSz="806846">
              <a:spcAft>
                <a:spcPts val="600"/>
              </a:spcAft>
              <a:buFontTx/>
              <a:buChar char="•"/>
              <a:tabLst>
                <a:tab pos="341790" algn="l"/>
                <a:tab pos="342350" algn="l"/>
              </a:tabLst>
              <a:defRPr/>
            </a:pPr>
            <a:r>
              <a:rPr lang="en-US" sz="1400" kern="0" spc="-4" dirty="0">
                <a:solidFill>
                  <a:srgbClr val="1F497D">
                    <a:lumMod val="50000"/>
                  </a:srgbClr>
                </a:solidFill>
                <a:latin typeface="Open Sans" panose="020B0606030504020204" pitchFamily="34" charset="0"/>
                <a:ea typeface="Open Sans" panose="020B0606030504020204" pitchFamily="34" charset="0"/>
                <a:cs typeface="Open Sans" panose="020B0606030504020204" pitchFamily="34" charset="0"/>
              </a:rPr>
              <a:t>Invoice verification, contract checklists, templates</a:t>
            </a:r>
            <a:r>
              <a:rPr lang="en-US" sz="1400" kern="0" spc="-9" dirty="0">
                <a:solidFill>
                  <a:srgbClr val="1F497D">
                    <a:lumMod val="50000"/>
                  </a:srgbClr>
                </a:solidFill>
                <a:latin typeface="Open Sans" panose="020B0606030504020204" pitchFamily="34" charset="0"/>
                <a:ea typeface="Open Sans" panose="020B0606030504020204" pitchFamily="34" charset="0"/>
                <a:cs typeface="Open Sans" panose="020B0606030504020204" pitchFamily="34" charset="0"/>
              </a:rPr>
              <a:t>, procedure/policy</a:t>
            </a:r>
            <a:endParaRPr lang="en-US" sz="1400" kern="0" dirty="0">
              <a:solidFill>
                <a:srgbClr val="1F497D">
                  <a:lumMod val="50000"/>
                </a:srgbClr>
              </a:solidFill>
              <a:latin typeface="Open Sans" panose="020B0606030504020204" pitchFamily="34" charset="0"/>
              <a:ea typeface="Open Sans" panose="020B0606030504020204" pitchFamily="34" charset="0"/>
              <a:cs typeface="Open Sans" panose="020B0606030504020204" pitchFamily="34" charset="0"/>
            </a:endParaRPr>
          </a:p>
          <a:p>
            <a:pPr marL="341790" indent="-252700" defTabSz="806846">
              <a:spcAft>
                <a:spcPts val="600"/>
              </a:spcAft>
              <a:buFontTx/>
              <a:buChar char="•"/>
              <a:tabLst>
                <a:tab pos="341790" algn="l"/>
                <a:tab pos="342350" algn="l"/>
              </a:tabLst>
              <a:defRPr/>
            </a:pPr>
            <a:r>
              <a:rPr lang="en-US" sz="1400" kern="0" spc="-4" dirty="0">
                <a:solidFill>
                  <a:srgbClr val="1F497D">
                    <a:lumMod val="50000"/>
                  </a:srgbClr>
                </a:solidFill>
                <a:latin typeface="Open Sans" panose="020B0606030504020204" pitchFamily="34" charset="0"/>
                <a:ea typeface="Open Sans" panose="020B0606030504020204" pitchFamily="34" charset="0"/>
                <a:cs typeface="Open Sans" panose="020B0606030504020204" pitchFamily="34" charset="0"/>
              </a:rPr>
              <a:t>Usage monitoring and </a:t>
            </a:r>
            <a:r>
              <a:rPr lang="en-US" sz="1400" kern="0" spc="-9" dirty="0">
                <a:solidFill>
                  <a:srgbClr val="1F497D">
                    <a:lumMod val="50000"/>
                  </a:srgbClr>
                </a:solidFill>
                <a:latin typeface="Open Sans" panose="020B0606030504020204" pitchFamily="34" charset="0"/>
                <a:ea typeface="Open Sans" panose="020B0606030504020204" pitchFamily="34" charset="0"/>
                <a:cs typeface="Open Sans" panose="020B0606030504020204" pitchFamily="34" charset="0"/>
              </a:rPr>
              <a:t>analysis </a:t>
            </a:r>
            <a:r>
              <a:rPr lang="en-US" sz="1400" kern="0" dirty="0">
                <a:solidFill>
                  <a:srgbClr val="1F497D">
                    <a:lumMod val="50000"/>
                  </a:srgbClr>
                </a:solidFill>
                <a:latin typeface="Open Sans" panose="020B0606030504020204" pitchFamily="34" charset="0"/>
                <a:ea typeface="Open Sans" panose="020B0606030504020204" pitchFamily="34" charset="0"/>
                <a:cs typeface="Open Sans" panose="020B0606030504020204" pitchFamily="34" charset="0"/>
              </a:rPr>
              <a:t>to </a:t>
            </a:r>
            <a:r>
              <a:rPr lang="en-US" sz="1400" kern="0" spc="-4" dirty="0">
                <a:solidFill>
                  <a:srgbClr val="1F497D">
                    <a:lumMod val="50000"/>
                  </a:srgbClr>
                </a:solidFill>
                <a:latin typeface="Open Sans" panose="020B0606030504020204" pitchFamily="34" charset="0"/>
                <a:ea typeface="Open Sans" panose="020B0606030504020204" pitchFamily="34" charset="0"/>
                <a:cs typeface="Open Sans" panose="020B0606030504020204" pitchFamily="34" charset="0"/>
              </a:rPr>
              <a:t>avoid over/under</a:t>
            </a:r>
            <a:r>
              <a:rPr lang="en-US" sz="1400" kern="0" spc="67" dirty="0">
                <a:solidFill>
                  <a:srgbClr val="1F497D">
                    <a:lumMod val="50000"/>
                  </a:srgbClr>
                </a:solidFill>
                <a:latin typeface="Open Sans" panose="020B0606030504020204" pitchFamily="34" charset="0"/>
                <a:ea typeface="Open Sans" panose="020B0606030504020204" pitchFamily="34" charset="0"/>
                <a:cs typeface="Open Sans" panose="020B0606030504020204" pitchFamily="34" charset="0"/>
              </a:rPr>
              <a:t> </a:t>
            </a:r>
            <a:r>
              <a:rPr lang="en-US" sz="1400" kern="0" spc="-9" dirty="0">
                <a:solidFill>
                  <a:srgbClr val="1F497D">
                    <a:lumMod val="50000"/>
                  </a:srgbClr>
                </a:solidFill>
                <a:latin typeface="Open Sans" panose="020B0606030504020204" pitchFamily="34" charset="0"/>
                <a:ea typeface="Open Sans" panose="020B0606030504020204" pitchFamily="34" charset="0"/>
                <a:cs typeface="Open Sans" panose="020B0606030504020204" pitchFamily="34" charset="0"/>
              </a:rPr>
              <a:t>buying</a:t>
            </a:r>
            <a:endParaRPr lang="en-US" sz="1400" kern="0" dirty="0">
              <a:solidFill>
                <a:srgbClr val="1F497D">
                  <a:lumMod val="50000"/>
                </a:srgb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Rectangle 5">
            <a:extLst>
              <a:ext uri="{FF2B5EF4-FFF2-40B4-BE49-F238E27FC236}">
                <a16:creationId xmlns:a16="http://schemas.microsoft.com/office/drawing/2014/main" id="{BDDAC680-25C5-FA4A-AC02-AB4E1F397BC6}"/>
              </a:ext>
            </a:extLst>
          </p:cNvPr>
          <p:cNvSpPr/>
          <p:nvPr/>
        </p:nvSpPr>
        <p:spPr>
          <a:xfrm>
            <a:off x="6355206" y="5180905"/>
            <a:ext cx="5693394" cy="815608"/>
          </a:xfrm>
          <a:prstGeom prst="rect">
            <a:avLst/>
          </a:prstGeom>
        </p:spPr>
        <p:txBody>
          <a:bodyPr wrap="square">
            <a:spAutoFit/>
          </a:bodyPr>
          <a:lstStyle/>
          <a:p>
            <a:pPr marL="341790" indent="-252700" defTabSz="806846">
              <a:spcBef>
                <a:spcPts val="353"/>
              </a:spcBef>
              <a:spcAft>
                <a:spcPts val="600"/>
              </a:spcAft>
              <a:buFontTx/>
              <a:buChar char="•"/>
              <a:tabLst>
                <a:tab pos="341790" algn="l"/>
                <a:tab pos="342350" algn="l"/>
              </a:tabLst>
              <a:defRPr/>
            </a:pPr>
            <a:r>
              <a:rPr lang="en-US" sz="1400" kern="0" spc="-4" dirty="0">
                <a:solidFill>
                  <a:schemeClr val="bg1"/>
                </a:solidFill>
                <a:latin typeface="Open Sans" panose="020B0606030504020204" pitchFamily="34" charset="0"/>
                <a:ea typeface="Open Sans" panose="020B0606030504020204" pitchFamily="34" charset="0"/>
                <a:cs typeface="Open Sans" panose="020B0606030504020204" pitchFamily="34" charset="0"/>
              </a:rPr>
              <a:t>Executive support and</a:t>
            </a:r>
            <a:r>
              <a:rPr lang="en-US" sz="1400" kern="0" spc="-13"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400" kern="0" spc="-9" dirty="0">
                <a:solidFill>
                  <a:schemeClr val="bg1"/>
                </a:solidFill>
                <a:latin typeface="Open Sans" panose="020B0606030504020204" pitchFamily="34" charset="0"/>
                <a:ea typeface="Open Sans" panose="020B0606030504020204" pitchFamily="34" charset="0"/>
                <a:cs typeface="Open Sans" panose="020B0606030504020204" pitchFamily="34" charset="0"/>
              </a:rPr>
              <a:t>buy-in</a:t>
            </a:r>
            <a:endParaRPr lang="en-US" sz="1400" kern="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marL="341790" marR="244295" indent="-252700" defTabSz="806846">
              <a:spcAft>
                <a:spcPts val="600"/>
              </a:spcAft>
              <a:buFontTx/>
              <a:buChar char="•"/>
              <a:tabLst>
                <a:tab pos="341790" algn="l"/>
                <a:tab pos="342350" algn="l"/>
              </a:tabLst>
              <a:defRPr/>
            </a:pPr>
            <a:r>
              <a:rPr lang="en-US" sz="14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A </a:t>
            </a:r>
            <a:r>
              <a:rPr lang="en-US" sz="1400" kern="0" spc="-9" dirty="0">
                <a:solidFill>
                  <a:schemeClr val="bg1"/>
                </a:solidFill>
                <a:latin typeface="Open Sans" panose="020B0606030504020204" pitchFamily="34" charset="0"/>
                <a:ea typeface="Open Sans" panose="020B0606030504020204" pitchFamily="34" charset="0"/>
                <a:cs typeface="Open Sans" panose="020B0606030504020204" pitchFamily="34" charset="0"/>
              </a:rPr>
              <a:t>central, dedicated </a:t>
            </a:r>
            <a:r>
              <a:rPr lang="en-US" sz="1400" kern="0" spc="-4" dirty="0">
                <a:solidFill>
                  <a:schemeClr val="bg1"/>
                </a:solidFill>
                <a:latin typeface="Open Sans" panose="020B0606030504020204" pitchFamily="34" charset="0"/>
                <a:ea typeface="Open Sans" panose="020B0606030504020204" pitchFamily="34" charset="0"/>
                <a:cs typeface="Open Sans" panose="020B0606030504020204" pitchFamily="34" charset="0"/>
              </a:rPr>
              <a:t>SLM </a:t>
            </a:r>
            <a:r>
              <a:rPr lang="en-US" sz="1400" kern="0" spc="-9" dirty="0">
                <a:solidFill>
                  <a:schemeClr val="bg1"/>
                </a:solidFill>
                <a:latin typeface="Open Sans" panose="020B0606030504020204" pitchFamily="34" charset="0"/>
                <a:ea typeface="Open Sans" panose="020B0606030504020204" pitchFamily="34" charset="0"/>
                <a:cs typeface="Open Sans" panose="020B0606030504020204" pitchFamily="34" charset="0"/>
              </a:rPr>
              <a:t>function </a:t>
            </a:r>
            <a:r>
              <a:rPr lang="en-US" sz="1400" kern="0" spc="-13" dirty="0">
                <a:solidFill>
                  <a:schemeClr val="bg1"/>
                </a:solidFill>
                <a:latin typeface="Open Sans" panose="020B0606030504020204" pitchFamily="34" charset="0"/>
                <a:ea typeface="Open Sans" panose="020B0606030504020204" pitchFamily="34" charset="0"/>
                <a:cs typeface="Open Sans" panose="020B0606030504020204" pitchFamily="34" charset="0"/>
              </a:rPr>
              <a:t>with </a:t>
            </a:r>
            <a:r>
              <a:rPr lang="en-US" sz="1400" kern="0" spc="-9" dirty="0">
                <a:solidFill>
                  <a:schemeClr val="bg1"/>
                </a:solidFill>
                <a:latin typeface="Open Sans" panose="020B0606030504020204" pitchFamily="34" charset="0"/>
                <a:ea typeface="Open Sans" panose="020B0606030504020204" pitchFamily="34" charset="0"/>
                <a:cs typeface="Open Sans" panose="020B0606030504020204" pitchFamily="34" charset="0"/>
              </a:rPr>
              <a:t>accountability, </a:t>
            </a:r>
            <a:r>
              <a:rPr lang="en-US" sz="1400" kern="0" spc="-4" dirty="0">
                <a:solidFill>
                  <a:schemeClr val="bg1"/>
                </a:solidFill>
                <a:latin typeface="Open Sans" panose="020B0606030504020204" pitchFamily="34" charset="0"/>
                <a:ea typeface="Open Sans" panose="020B0606030504020204" pitchFamily="34" charset="0"/>
                <a:cs typeface="Open Sans" panose="020B0606030504020204" pitchFamily="34" charset="0"/>
              </a:rPr>
              <a:t>including license tracking and</a:t>
            </a:r>
            <a:r>
              <a:rPr lang="en-US" sz="1400" kern="0" spc="-19"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400" kern="0" spc="-4" dirty="0">
                <a:solidFill>
                  <a:schemeClr val="bg1"/>
                </a:solidFill>
                <a:latin typeface="Open Sans" panose="020B0606030504020204" pitchFamily="34" charset="0"/>
                <a:ea typeface="Open Sans" panose="020B0606030504020204" pitchFamily="34" charset="0"/>
                <a:cs typeface="Open Sans" panose="020B0606030504020204" pitchFamily="34" charset="0"/>
              </a:rPr>
              <a:t>management</a:t>
            </a:r>
            <a:endParaRPr lang="en-US" sz="1400" kern="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97" name="TextBox 96">
            <a:extLst>
              <a:ext uri="{FF2B5EF4-FFF2-40B4-BE49-F238E27FC236}">
                <a16:creationId xmlns:a16="http://schemas.microsoft.com/office/drawing/2014/main" id="{DBA192B3-2C23-3A46-A9BA-019056395ACC}"/>
              </a:ext>
            </a:extLst>
          </p:cNvPr>
          <p:cNvSpPr txBox="1"/>
          <p:nvPr/>
        </p:nvSpPr>
        <p:spPr>
          <a:xfrm>
            <a:off x="405519" y="4902806"/>
            <a:ext cx="1034718" cy="307777"/>
          </a:xfrm>
          <a:prstGeom prst="rect">
            <a:avLst/>
          </a:prstGeom>
          <a:noFill/>
        </p:spPr>
        <p:txBody>
          <a:bodyPr wrap="square" lIns="0" tIns="0" rIns="0" bIns="0" rtlCol="0" anchor="ctr">
            <a:spAutoFit/>
          </a:bodyPr>
          <a:lstStyle/>
          <a:p>
            <a:r>
              <a:rPr lang="en-US" sz="2000" b="1" dirty="0">
                <a:latin typeface="Open Sans" panose="020B0606030504020204" pitchFamily="34" charset="0"/>
                <a:ea typeface="Open Sans" panose="020B0606030504020204" pitchFamily="34" charset="0"/>
                <a:cs typeface="Open Sans" panose="020B0606030504020204" pitchFamily="34" charset="0"/>
              </a:rPr>
              <a:t>PEOPLE</a:t>
            </a:r>
            <a:endParaRPr lang="en-IN" sz="2000" b="1" dirty="0">
              <a:latin typeface="Open Sans" panose="020B0606030504020204" pitchFamily="34" charset="0"/>
              <a:ea typeface="Open Sans" panose="020B0606030504020204" pitchFamily="34" charset="0"/>
              <a:cs typeface="Open Sans" panose="020B0606030504020204" pitchFamily="34" charset="0"/>
            </a:endParaRPr>
          </a:p>
        </p:txBody>
      </p:sp>
      <p:sp>
        <p:nvSpPr>
          <p:cNvPr id="7" name="Rectangle 6">
            <a:extLst>
              <a:ext uri="{FF2B5EF4-FFF2-40B4-BE49-F238E27FC236}">
                <a16:creationId xmlns:a16="http://schemas.microsoft.com/office/drawing/2014/main" id="{BAAFBB52-D093-F741-B197-43D233052503}"/>
              </a:ext>
            </a:extLst>
          </p:cNvPr>
          <p:cNvSpPr/>
          <p:nvPr/>
        </p:nvSpPr>
        <p:spPr>
          <a:xfrm>
            <a:off x="657667" y="4023308"/>
            <a:ext cx="2685523" cy="738664"/>
          </a:xfrm>
          <a:prstGeom prst="rect">
            <a:avLst/>
          </a:prstGeom>
        </p:spPr>
        <p:txBody>
          <a:bodyPr wrap="square">
            <a:spAutoFit/>
          </a:bodyPr>
          <a:lstStyle/>
          <a:p>
            <a:pPr defTabSz="832061">
              <a:defRPr/>
            </a:pPr>
            <a:r>
              <a:rPr lang="en-US" sz="1400" i="1" kern="0" dirty="0">
                <a:latin typeface="Open Sans" panose="020B0606030504020204" pitchFamily="34" charset="0"/>
                <a:ea typeface="Open Sans" panose="020B0606030504020204" pitchFamily="34" charset="0"/>
                <a:cs typeface="Open Sans" panose="020B0606030504020204" pitchFamily="34" charset="0"/>
              </a:rPr>
              <a:t>Define processes to manage the SLM Lifecycle and policies to govern the program</a:t>
            </a:r>
            <a:endParaRPr lang="en-US" sz="1400" b="1" i="1" kern="0" dirty="0">
              <a:latin typeface="Open Sans" panose="020B0606030504020204" pitchFamily="34" charset="0"/>
              <a:ea typeface="Open Sans" panose="020B0606030504020204" pitchFamily="34" charset="0"/>
              <a:cs typeface="Open Sans" panose="020B0606030504020204" pitchFamily="34" charset="0"/>
            </a:endParaRPr>
          </a:p>
        </p:txBody>
      </p:sp>
      <p:sp>
        <p:nvSpPr>
          <p:cNvPr id="8" name="Rectangle 7">
            <a:extLst>
              <a:ext uri="{FF2B5EF4-FFF2-40B4-BE49-F238E27FC236}">
                <a16:creationId xmlns:a16="http://schemas.microsoft.com/office/drawing/2014/main" id="{B0ADBFFF-C379-9A42-9127-505A834A20F0}"/>
              </a:ext>
            </a:extLst>
          </p:cNvPr>
          <p:cNvSpPr/>
          <p:nvPr/>
        </p:nvSpPr>
        <p:spPr>
          <a:xfrm>
            <a:off x="269746" y="5301555"/>
            <a:ext cx="2820439" cy="738664"/>
          </a:xfrm>
          <a:prstGeom prst="rect">
            <a:avLst/>
          </a:prstGeom>
        </p:spPr>
        <p:txBody>
          <a:bodyPr wrap="square">
            <a:spAutoFit/>
          </a:bodyPr>
          <a:lstStyle/>
          <a:p>
            <a:pPr defTabSz="832061">
              <a:defRPr/>
            </a:pPr>
            <a:r>
              <a:rPr lang="en-US" sz="1400" i="1" kern="0" dirty="0">
                <a:latin typeface="Open Sans" panose="020B0606030504020204" pitchFamily="34" charset="0"/>
                <a:ea typeface="Open Sans" panose="020B0606030504020204" pitchFamily="34" charset="0"/>
                <a:cs typeface="Open Sans" panose="020B0606030504020204" pitchFamily="34" charset="0"/>
              </a:rPr>
              <a:t>Requires Executive Sponsorship</a:t>
            </a:r>
          </a:p>
          <a:p>
            <a:pPr defTabSz="832061">
              <a:defRPr/>
            </a:pPr>
            <a:r>
              <a:rPr lang="en-US" sz="1400" i="1" kern="0" dirty="0">
                <a:latin typeface="Open Sans" panose="020B0606030504020204" pitchFamily="34" charset="0"/>
                <a:ea typeface="Open Sans" panose="020B0606030504020204" pitchFamily="34" charset="0"/>
                <a:cs typeface="Open Sans" panose="020B0606030504020204" pitchFamily="34" charset="0"/>
              </a:rPr>
              <a:t>and Defined Roles &amp; Responsibilities</a:t>
            </a:r>
          </a:p>
        </p:txBody>
      </p:sp>
      <p:sp>
        <p:nvSpPr>
          <p:cNvPr id="9" name="Rectangle 8">
            <a:extLst>
              <a:ext uri="{FF2B5EF4-FFF2-40B4-BE49-F238E27FC236}">
                <a16:creationId xmlns:a16="http://schemas.microsoft.com/office/drawing/2014/main" id="{2841A34E-EC38-FB48-BFC6-D7CEC652693A}"/>
              </a:ext>
            </a:extLst>
          </p:cNvPr>
          <p:cNvSpPr/>
          <p:nvPr/>
        </p:nvSpPr>
        <p:spPr>
          <a:xfrm>
            <a:off x="2976512" y="6254084"/>
            <a:ext cx="3273012" cy="323165"/>
          </a:xfrm>
          <a:prstGeom prst="rect">
            <a:avLst/>
          </a:prstGeom>
        </p:spPr>
        <p:txBody>
          <a:bodyPr wrap="none">
            <a:spAutoFit/>
          </a:bodyPr>
          <a:lstStyle/>
          <a:p>
            <a:r>
              <a:rPr lang="en-IN" sz="1500" b="1" dirty="0">
                <a:latin typeface="Open Sans" panose="020B0606030504020204" pitchFamily="34" charset="0"/>
                <a:ea typeface="Open Sans" panose="020B0606030504020204" pitchFamily="34" charset="0"/>
                <a:cs typeface="Open Sans" panose="020B0606030504020204" pitchFamily="34" charset="0"/>
              </a:rPr>
              <a:t>Key Components of SLM Success</a:t>
            </a:r>
          </a:p>
        </p:txBody>
      </p:sp>
      <p:cxnSp>
        <p:nvCxnSpPr>
          <p:cNvPr id="11" name="Straight Connector 10">
            <a:extLst>
              <a:ext uri="{FF2B5EF4-FFF2-40B4-BE49-F238E27FC236}">
                <a16:creationId xmlns:a16="http://schemas.microsoft.com/office/drawing/2014/main" id="{B2B46D36-823A-9F46-9EF6-76EC8B19E01F}"/>
              </a:ext>
            </a:extLst>
          </p:cNvPr>
          <p:cNvCxnSpPr>
            <a:cxnSpLocks/>
          </p:cNvCxnSpPr>
          <p:nvPr/>
        </p:nvCxnSpPr>
        <p:spPr bwMode="auto">
          <a:xfrm flipH="1">
            <a:off x="1848051" y="2649833"/>
            <a:ext cx="2396690" cy="0"/>
          </a:xfrm>
          <a:prstGeom prst="line">
            <a:avLst/>
          </a:prstGeom>
          <a:ln w="28575">
            <a:solidFill>
              <a:srgbClr val="336CEE"/>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1" name="Straight Connector 110">
            <a:extLst>
              <a:ext uri="{FF2B5EF4-FFF2-40B4-BE49-F238E27FC236}">
                <a16:creationId xmlns:a16="http://schemas.microsoft.com/office/drawing/2014/main" id="{EE3DA0E7-A2F8-7140-80A3-0BC9EEDA3D50}"/>
              </a:ext>
            </a:extLst>
          </p:cNvPr>
          <p:cNvCxnSpPr/>
          <p:nvPr/>
        </p:nvCxnSpPr>
        <p:spPr bwMode="auto">
          <a:xfrm flipH="1">
            <a:off x="685078" y="4004416"/>
            <a:ext cx="2870349" cy="0"/>
          </a:xfrm>
          <a:prstGeom prst="line">
            <a:avLst/>
          </a:prstGeom>
          <a:ln w="28575">
            <a:solidFill>
              <a:srgbClr val="B5E0FD"/>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2" name="Straight Connector 111">
            <a:extLst>
              <a:ext uri="{FF2B5EF4-FFF2-40B4-BE49-F238E27FC236}">
                <a16:creationId xmlns:a16="http://schemas.microsoft.com/office/drawing/2014/main" id="{03166456-C182-6946-AE24-1A0B0787F235}"/>
              </a:ext>
            </a:extLst>
          </p:cNvPr>
          <p:cNvCxnSpPr>
            <a:cxnSpLocks/>
          </p:cNvCxnSpPr>
          <p:nvPr/>
        </p:nvCxnSpPr>
        <p:spPr bwMode="auto">
          <a:xfrm flipH="1">
            <a:off x="383421" y="5259037"/>
            <a:ext cx="2593091" cy="0"/>
          </a:xfrm>
          <a:prstGeom prst="line">
            <a:avLst/>
          </a:prstGeom>
          <a:ln w="28575">
            <a:solidFill>
              <a:srgbClr val="00B0F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113" name="Group 112">
            <a:extLst>
              <a:ext uri="{FF2B5EF4-FFF2-40B4-BE49-F238E27FC236}">
                <a16:creationId xmlns:a16="http://schemas.microsoft.com/office/drawing/2014/main" id="{2DE95B71-5C6D-574A-94A5-50BCE12F0F26}"/>
              </a:ext>
            </a:extLst>
          </p:cNvPr>
          <p:cNvGrpSpPr/>
          <p:nvPr/>
        </p:nvGrpSpPr>
        <p:grpSpPr>
          <a:xfrm>
            <a:off x="4108628" y="3909064"/>
            <a:ext cx="1162945" cy="738662"/>
            <a:chOff x="6118226" y="4657725"/>
            <a:chExt cx="982662" cy="747713"/>
          </a:xfrm>
          <a:effectLst>
            <a:outerShdw blurRad="266700" dist="241300" dir="9900000" sx="68000" sy="68000" algn="t" rotWithShape="0">
              <a:prstClr val="black">
                <a:alpha val="48000"/>
              </a:prstClr>
            </a:outerShdw>
          </a:effectLst>
          <a:scene3d>
            <a:camera prst="isometricOffAxis1Right"/>
            <a:lightRig rig="threePt" dir="t"/>
          </a:scene3d>
        </p:grpSpPr>
        <p:sp>
          <p:nvSpPr>
            <p:cNvPr id="114" name="Freeform 11">
              <a:extLst>
                <a:ext uri="{FF2B5EF4-FFF2-40B4-BE49-F238E27FC236}">
                  <a16:creationId xmlns:a16="http://schemas.microsoft.com/office/drawing/2014/main" id="{2DE0D47B-72D8-134E-953B-EB3D5B61D8A4}"/>
                </a:ext>
              </a:extLst>
            </p:cNvPr>
            <p:cNvSpPr>
              <a:spLocks/>
            </p:cNvSpPr>
            <p:nvPr/>
          </p:nvSpPr>
          <p:spPr bwMode="auto">
            <a:xfrm>
              <a:off x="6267451" y="4935538"/>
              <a:ext cx="684213" cy="192088"/>
            </a:xfrm>
            <a:custGeom>
              <a:avLst/>
              <a:gdLst>
                <a:gd name="T0" fmla="*/ 196 w 431"/>
                <a:gd name="T1" fmla="*/ 0 h 121"/>
                <a:gd name="T2" fmla="*/ 236 w 431"/>
                <a:gd name="T3" fmla="*/ 0 h 121"/>
                <a:gd name="T4" fmla="*/ 236 w 431"/>
                <a:gd name="T5" fmla="*/ 39 h 121"/>
                <a:gd name="T6" fmla="*/ 431 w 431"/>
                <a:gd name="T7" fmla="*/ 39 h 121"/>
                <a:gd name="T8" fmla="*/ 431 w 431"/>
                <a:gd name="T9" fmla="*/ 121 h 121"/>
                <a:gd name="T10" fmla="*/ 390 w 431"/>
                <a:gd name="T11" fmla="*/ 121 h 121"/>
                <a:gd name="T12" fmla="*/ 390 w 431"/>
                <a:gd name="T13" fmla="*/ 80 h 121"/>
                <a:gd name="T14" fmla="*/ 41 w 431"/>
                <a:gd name="T15" fmla="*/ 80 h 121"/>
                <a:gd name="T16" fmla="*/ 41 w 431"/>
                <a:gd name="T17" fmla="*/ 121 h 121"/>
                <a:gd name="T18" fmla="*/ 0 w 431"/>
                <a:gd name="T19" fmla="*/ 121 h 121"/>
                <a:gd name="T20" fmla="*/ 0 w 431"/>
                <a:gd name="T21" fmla="*/ 39 h 121"/>
                <a:gd name="T22" fmla="*/ 196 w 431"/>
                <a:gd name="T23" fmla="*/ 39 h 121"/>
                <a:gd name="T24" fmla="*/ 196 w 431"/>
                <a:gd name="T25" fmla="*/ 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1" h="121">
                  <a:moveTo>
                    <a:pt x="196" y="0"/>
                  </a:moveTo>
                  <a:lnTo>
                    <a:pt x="236" y="0"/>
                  </a:lnTo>
                  <a:lnTo>
                    <a:pt x="236" y="39"/>
                  </a:lnTo>
                  <a:lnTo>
                    <a:pt x="431" y="39"/>
                  </a:lnTo>
                  <a:lnTo>
                    <a:pt x="431" y="121"/>
                  </a:lnTo>
                  <a:lnTo>
                    <a:pt x="390" y="121"/>
                  </a:lnTo>
                  <a:lnTo>
                    <a:pt x="390" y="80"/>
                  </a:lnTo>
                  <a:lnTo>
                    <a:pt x="41" y="80"/>
                  </a:lnTo>
                  <a:lnTo>
                    <a:pt x="41" y="121"/>
                  </a:lnTo>
                  <a:lnTo>
                    <a:pt x="0" y="121"/>
                  </a:lnTo>
                  <a:lnTo>
                    <a:pt x="0" y="39"/>
                  </a:lnTo>
                  <a:lnTo>
                    <a:pt x="196" y="39"/>
                  </a:lnTo>
                  <a:lnTo>
                    <a:pt x="196" y="0"/>
                  </a:lnTo>
                  <a:close/>
                </a:path>
              </a:pathLst>
            </a:custGeom>
            <a:solidFill>
              <a:schemeClr val="bg1"/>
            </a:solidFill>
            <a:ln w="0">
              <a:noFill/>
              <a:prstDash val="solid"/>
              <a:round/>
              <a:headEnd/>
              <a:tailEnd/>
            </a:ln>
            <a:sp3d>
              <a:bevelT w="0" h="50800"/>
              <a:bevelB w="0" h="50800"/>
            </a:sp3d>
          </p:spPr>
          <p:txBody>
            <a:bodyPr vert="horz" wrap="square" lIns="91440" tIns="45720" rIns="91440" bIns="45720" numCol="1" anchor="t" anchorCtr="0" compatLnSpc="1">
              <a:prstTxWarp prst="textNoShape">
                <a:avLst/>
              </a:prstTxWarp>
            </a:bodyPr>
            <a:lstStyle/>
            <a:p>
              <a:endParaRPr lang="en-IN" dirty="0"/>
            </a:p>
          </p:txBody>
        </p:sp>
        <p:sp>
          <p:nvSpPr>
            <p:cNvPr id="115" name="Rectangle 12">
              <a:extLst>
                <a:ext uri="{FF2B5EF4-FFF2-40B4-BE49-F238E27FC236}">
                  <a16:creationId xmlns:a16="http://schemas.microsoft.com/office/drawing/2014/main" id="{57FA2BF5-279A-D247-B913-4E5A23FA1B8E}"/>
                </a:ext>
              </a:extLst>
            </p:cNvPr>
            <p:cNvSpPr>
              <a:spLocks noChangeArrowheads="1"/>
            </p:cNvSpPr>
            <p:nvPr/>
          </p:nvSpPr>
          <p:spPr bwMode="auto">
            <a:xfrm>
              <a:off x="6738938" y="5191125"/>
              <a:ext cx="361950" cy="214313"/>
            </a:xfrm>
            <a:prstGeom prst="rect">
              <a:avLst/>
            </a:prstGeom>
            <a:solidFill>
              <a:schemeClr val="accent1">
                <a:lumMod val="60000"/>
                <a:lumOff val="40000"/>
              </a:schemeClr>
            </a:solidFill>
            <a:ln w="0">
              <a:noFill/>
              <a:prstDash val="solid"/>
              <a:miter lim="800000"/>
              <a:headEnd/>
              <a:tailEnd/>
            </a:ln>
            <a:sp3d>
              <a:bevelT w="0" h="50800"/>
              <a:bevelB w="0" h="50800"/>
            </a:sp3d>
          </p:spPr>
          <p:txBody>
            <a:bodyPr vert="horz" wrap="square" lIns="91440" tIns="45720" rIns="91440" bIns="45720" numCol="1" anchor="t" anchorCtr="0" compatLnSpc="1">
              <a:prstTxWarp prst="textNoShape">
                <a:avLst/>
              </a:prstTxWarp>
            </a:bodyPr>
            <a:lstStyle/>
            <a:p>
              <a:endParaRPr lang="en-IN" dirty="0"/>
            </a:p>
          </p:txBody>
        </p:sp>
        <p:sp>
          <p:nvSpPr>
            <p:cNvPr id="116" name="Rectangle 13">
              <a:extLst>
                <a:ext uri="{FF2B5EF4-FFF2-40B4-BE49-F238E27FC236}">
                  <a16:creationId xmlns:a16="http://schemas.microsoft.com/office/drawing/2014/main" id="{825B893F-E51A-2F42-BD3F-DC2C41AFD0CF}"/>
                </a:ext>
              </a:extLst>
            </p:cNvPr>
            <p:cNvSpPr>
              <a:spLocks noChangeArrowheads="1"/>
            </p:cNvSpPr>
            <p:nvPr/>
          </p:nvSpPr>
          <p:spPr bwMode="auto">
            <a:xfrm>
              <a:off x="6118226" y="5191125"/>
              <a:ext cx="365125" cy="214313"/>
            </a:xfrm>
            <a:prstGeom prst="rect">
              <a:avLst/>
            </a:prstGeom>
            <a:solidFill>
              <a:schemeClr val="bg2"/>
            </a:solidFill>
            <a:ln w="0">
              <a:noFill/>
              <a:prstDash val="solid"/>
              <a:miter lim="800000"/>
              <a:headEnd/>
              <a:tailEnd/>
            </a:ln>
            <a:sp3d>
              <a:bevelT w="0" h="50800"/>
              <a:bevelB w="0" h="50800"/>
            </a:sp3d>
          </p:spPr>
          <p:txBody>
            <a:bodyPr vert="horz" wrap="square" lIns="91440" tIns="45720" rIns="91440" bIns="45720" numCol="1" anchor="t" anchorCtr="0" compatLnSpc="1">
              <a:prstTxWarp prst="textNoShape">
                <a:avLst/>
              </a:prstTxWarp>
            </a:bodyPr>
            <a:lstStyle/>
            <a:p>
              <a:endParaRPr lang="en-IN" dirty="0"/>
            </a:p>
          </p:txBody>
        </p:sp>
        <p:sp>
          <p:nvSpPr>
            <p:cNvPr id="117" name="Rectangle 14">
              <a:extLst>
                <a:ext uri="{FF2B5EF4-FFF2-40B4-BE49-F238E27FC236}">
                  <a16:creationId xmlns:a16="http://schemas.microsoft.com/office/drawing/2014/main" id="{0F5FBB92-9996-2140-82C6-A8656B95D671}"/>
                </a:ext>
              </a:extLst>
            </p:cNvPr>
            <p:cNvSpPr>
              <a:spLocks noChangeArrowheads="1"/>
            </p:cNvSpPr>
            <p:nvPr/>
          </p:nvSpPr>
          <p:spPr bwMode="auto">
            <a:xfrm>
              <a:off x="6354763" y="4657725"/>
              <a:ext cx="512763" cy="214313"/>
            </a:xfrm>
            <a:prstGeom prst="rect">
              <a:avLst/>
            </a:prstGeom>
            <a:solidFill>
              <a:schemeClr val="accent1"/>
            </a:solidFill>
            <a:ln w="0">
              <a:noFill/>
              <a:prstDash val="solid"/>
              <a:miter lim="800000"/>
              <a:headEnd/>
              <a:tailEnd/>
            </a:ln>
            <a:sp3d>
              <a:bevelT w="0" h="50800"/>
              <a:bevelB w="0" h="50800"/>
            </a:sp3d>
          </p:spPr>
          <p:txBody>
            <a:bodyPr vert="horz" wrap="square" lIns="91440" tIns="45720" rIns="91440" bIns="45720" numCol="1" anchor="t" anchorCtr="0" compatLnSpc="1">
              <a:prstTxWarp prst="textNoShape">
                <a:avLst/>
              </a:prstTxWarp>
            </a:bodyPr>
            <a:lstStyle/>
            <a:p>
              <a:endParaRPr lang="en-IN" dirty="0"/>
            </a:p>
          </p:txBody>
        </p:sp>
      </p:grpSp>
      <p:grpSp>
        <p:nvGrpSpPr>
          <p:cNvPr id="118" name="Group 117">
            <a:extLst>
              <a:ext uri="{FF2B5EF4-FFF2-40B4-BE49-F238E27FC236}">
                <a16:creationId xmlns:a16="http://schemas.microsoft.com/office/drawing/2014/main" id="{ED05BD7F-6736-1A4C-9F2A-68691F916C1B}"/>
              </a:ext>
            </a:extLst>
          </p:cNvPr>
          <p:cNvGrpSpPr/>
          <p:nvPr/>
        </p:nvGrpSpPr>
        <p:grpSpPr>
          <a:xfrm>
            <a:off x="4175552" y="5117954"/>
            <a:ext cx="1009163" cy="981602"/>
            <a:chOff x="2286001" y="4741863"/>
            <a:chExt cx="889000" cy="887412"/>
          </a:xfrm>
          <a:effectLst>
            <a:outerShdw blurRad="266700" dist="241300" dir="9900000" sx="68000" sy="68000" algn="t" rotWithShape="0">
              <a:prstClr val="black">
                <a:alpha val="48000"/>
              </a:prstClr>
            </a:outerShdw>
          </a:effectLst>
          <a:scene3d>
            <a:camera prst="isometricOffAxis1Right"/>
            <a:lightRig rig="threePt" dir="t"/>
          </a:scene3d>
        </p:grpSpPr>
        <p:sp>
          <p:nvSpPr>
            <p:cNvPr id="119" name="Freeform 26">
              <a:extLst>
                <a:ext uri="{FF2B5EF4-FFF2-40B4-BE49-F238E27FC236}">
                  <a16:creationId xmlns:a16="http://schemas.microsoft.com/office/drawing/2014/main" id="{11E5D4C7-4545-6A4B-81F3-D35868AD14F7}"/>
                </a:ext>
              </a:extLst>
            </p:cNvPr>
            <p:cNvSpPr>
              <a:spLocks/>
            </p:cNvSpPr>
            <p:nvPr/>
          </p:nvSpPr>
          <p:spPr bwMode="auto">
            <a:xfrm>
              <a:off x="2339976" y="4741863"/>
              <a:ext cx="174625" cy="176213"/>
            </a:xfrm>
            <a:custGeom>
              <a:avLst/>
              <a:gdLst>
                <a:gd name="T0" fmla="*/ 56 w 110"/>
                <a:gd name="T1" fmla="*/ 0 h 111"/>
                <a:gd name="T2" fmla="*/ 73 w 110"/>
                <a:gd name="T3" fmla="*/ 3 h 111"/>
                <a:gd name="T4" fmla="*/ 88 w 110"/>
                <a:gd name="T5" fmla="*/ 12 h 111"/>
                <a:gd name="T6" fmla="*/ 101 w 110"/>
                <a:gd name="T7" fmla="*/ 23 h 111"/>
                <a:gd name="T8" fmla="*/ 108 w 110"/>
                <a:gd name="T9" fmla="*/ 38 h 111"/>
                <a:gd name="T10" fmla="*/ 110 w 110"/>
                <a:gd name="T11" fmla="*/ 56 h 111"/>
                <a:gd name="T12" fmla="*/ 108 w 110"/>
                <a:gd name="T13" fmla="*/ 73 h 111"/>
                <a:gd name="T14" fmla="*/ 101 w 110"/>
                <a:gd name="T15" fmla="*/ 89 h 111"/>
                <a:gd name="T16" fmla="*/ 88 w 110"/>
                <a:gd name="T17" fmla="*/ 100 h 111"/>
                <a:gd name="T18" fmla="*/ 73 w 110"/>
                <a:gd name="T19" fmla="*/ 108 h 111"/>
                <a:gd name="T20" fmla="*/ 56 w 110"/>
                <a:gd name="T21" fmla="*/ 111 h 111"/>
                <a:gd name="T22" fmla="*/ 38 w 110"/>
                <a:gd name="T23" fmla="*/ 108 h 111"/>
                <a:gd name="T24" fmla="*/ 24 w 110"/>
                <a:gd name="T25" fmla="*/ 100 h 111"/>
                <a:gd name="T26" fmla="*/ 11 w 110"/>
                <a:gd name="T27" fmla="*/ 89 h 111"/>
                <a:gd name="T28" fmla="*/ 3 w 110"/>
                <a:gd name="T29" fmla="*/ 73 h 111"/>
                <a:gd name="T30" fmla="*/ 0 w 110"/>
                <a:gd name="T31" fmla="*/ 56 h 111"/>
                <a:gd name="T32" fmla="*/ 3 w 110"/>
                <a:gd name="T33" fmla="*/ 38 h 111"/>
                <a:gd name="T34" fmla="*/ 11 w 110"/>
                <a:gd name="T35" fmla="*/ 23 h 111"/>
                <a:gd name="T36" fmla="*/ 24 w 110"/>
                <a:gd name="T37" fmla="*/ 12 h 111"/>
                <a:gd name="T38" fmla="*/ 38 w 110"/>
                <a:gd name="T39" fmla="*/ 3 h 111"/>
                <a:gd name="T40" fmla="*/ 56 w 110"/>
                <a:gd name="T41"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0" h="111">
                  <a:moveTo>
                    <a:pt x="56" y="0"/>
                  </a:moveTo>
                  <a:lnTo>
                    <a:pt x="73" y="3"/>
                  </a:lnTo>
                  <a:lnTo>
                    <a:pt x="88" y="12"/>
                  </a:lnTo>
                  <a:lnTo>
                    <a:pt x="101" y="23"/>
                  </a:lnTo>
                  <a:lnTo>
                    <a:pt x="108" y="38"/>
                  </a:lnTo>
                  <a:lnTo>
                    <a:pt x="110" y="56"/>
                  </a:lnTo>
                  <a:lnTo>
                    <a:pt x="108" y="73"/>
                  </a:lnTo>
                  <a:lnTo>
                    <a:pt x="101" y="89"/>
                  </a:lnTo>
                  <a:lnTo>
                    <a:pt x="88" y="100"/>
                  </a:lnTo>
                  <a:lnTo>
                    <a:pt x="73" y="108"/>
                  </a:lnTo>
                  <a:lnTo>
                    <a:pt x="56" y="111"/>
                  </a:lnTo>
                  <a:lnTo>
                    <a:pt x="38" y="108"/>
                  </a:lnTo>
                  <a:lnTo>
                    <a:pt x="24" y="100"/>
                  </a:lnTo>
                  <a:lnTo>
                    <a:pt x="11" y="89"/>
                  </a:lnTo>
                  <a:lnTo>
                    <a:pt x="3" y="73"/>
                  </a:lnTo>
                  <a:lnTo>
                    <a:pt x="0" y="56"/>
                  </a:lnTo>
                  <a:lnTo>
                    <a:pt x="3" y="38"/>
                  </a:lnTo>
                  <a:lnTo>
                    <a:pt x="11" y="23"/>
                  </a:lnTo>
                  <a:lnTo>
                    <a:pt x="24" y="12"/>
                  </a:lnTo>
                  <a:lnTo>
                    <a:pt x="38" y="3"/>
                  </a:lnTo>
                  <a:lnTo>
                    <a:pt x="56" y="0"/>
                  </a:lnTo>
                  <a:close/>
                </a:path>
              </a:pathLst>
            </a:custGeom>
            <a:solidFill>
              <a:schemeClr val="bg2">
                <a:lumMod val="20000"/>
                <a:lumOff val="80000"/>
              </a:schemeClr>
            </a:solidFill>
            <a:ln w="0">
              <a:noFill/>
              <a:prstDash val="solid"/>
              <a:round/>
              <a:headEnd/>
              <a:tailEnd/>
            </a:ln>
            <a:sp3d>
              <a:bevelT w="0" h="50800"/>
              <a:bevelB w="0" h="50800"/>
            </a:sp3d>
          </p:spPr>
          <p:txBody>
            <a:bodyPr vert="horz" wrap="square" lIns="91440" tIns="45720" rIns="91440" bIns="45720" numCol="1" anchor="t" anchorCtr="0" compatLnSpc="1">
              <a:prstTxWarp prst="textNoShape">
                <a:avLst/>
              </a:prstTxWarp>
            </a:bodyPr>
            <a:lstStyle/>
            <a:p>
              <a:endParaRPr lang="en-IN" dirty="0"/>
            </a:p>
          </p:txBody>
        </p:sp>
        <p:sp>
          <p:nvSpPr>
            <p:cNvPr id="120" name="Freeform 27">
              <a:extLst>
                <a:ext uri="{FF2B5EF4-FFF2-40B4-BE49-F238E27FC236}">
                  <a16:creationId xmlns:a16="http://schemas.microsoft.com/office/drawing/2014/main" id="{A379EB9B-46BC-DA48-B18F-3243E16D1C24}"/>
                </a:ext>
              </a:extLst>
            </p:cNvPr>
            <p:cNvSpPr>
              <a:spLocks/>
            </p:cNvSpPr>
            <p:nvPr/>
          </p:nvSpPr>
          <p:spPr bwMode="auto">
            <a:xfrm>
              <a:off x="2286001" y="4951413"/>
              <a:ext cx="282575" cy="490538"/>
            </a:xfrm>
            <a:custGeom>
              <a:avLst/>
              <a:gdLst>
                <a:gd name="T0" fmla="*/ 28 w 178"/>
                <a:gd name="T1" fmla="*/ 0 h 309"/>
                <a:gd name="T2" fmla="*/ 151 w 178"/>
                <a:gd name="T3" fmla="*/ 0 h 309"/>
                <a:gd name="T4" fmla="*/ 165 w 178"/>
                <a:gd name="T5" fmla="*/ 3 h 309"/>
                <a:gd name="T6" fmla="*/ 175 w 178"/>
                <a:gd name="T7" fmla="*/ 13 h 309"/>
                <a:gd name="T8" fmla="*/ 178 w 178"/>
                <a:gd name="T9" fmla="*/ 27 h 309"/>
                <a:gd name="T10" fmla="*/ 178 w 178"/>
                <a:gd name="T11" fmla="*/ 38 h 309"/>
                <a:gd name="T12" fmla="*/ 163 w 178"/>
                <a:gd name="T13" fmla="*/ 48 h 309"/>
                <a:gd name="T14" fmla="*/ 149 w 178"/>
                <a:gd name="T15" fmla="*/ 63 h 309"/>
                <a:gd name="T16" fmla="*/ 140 w 178"/>
                <a:gd name="T17" fmla="*/ 80 h 309"/>
                <a:gd name="T18" fmla="*/ 137 w 178"/>
                <a:gd name="T19" fmla="*/ 101 h 309"/>
                <a:gd name="T20" fmla="*/ 137 w 178"/>
                <a:gd name="T21" fmla="*/ 244 h 309"/>
                <a:gd name="T22" fmla="*/ 140 w 178"/>
                <a:gd name="T23" fmla="*/ 260 h 309"/>
                <a:gd name="T24" fmla="*/ 146 w 178"/>
                <a:gd name="T25" fmla="*/ 276 h 309"/>
                <a:gd name="T26" fmla="*/ 146 w 178"/>
                <a:gd name="T27" fmla="*/ 281 h 309"/>
                <a:gd name="T28" fmla="*/ 142 w 178"/>
                <a:gd name="T29" fmla="*/ 295 h 309"/>
                <a:gd name="T30" fmla="*/ 132 w 178"/>
                <a:gd name="T31" fmla="*/ 305 h 309"/>
                <a:gd name="T32" fmla="*/ 118 w 178"/>
                <a:gd name="T33" fmla="*/ 309 h 309"/>
                <a:gd name="T34" fmla="*/ 61 w 178"/>
                <a:gd name="T35" fmla="*/ 309 h 309"/>
                <a:gd name="T36" fmla="*/ 47 w 178"/>
                <a:gd name="T37" fmla="*/ 305 h 309"/>
                <a:gd name="T38" fmla="*/ 37 w 178"/>
                <a:gd name="T39" fmla="*/ 295 h 309"/>
                <a:gd name="T40" fmla="*/ 34 w 178"/>
                <a:gd name="T41" fmla="*/ 281 h 309"/>
                <a:gd name="T42" fmla="*/ 34 w 178"/>
                <a:gd name="T43" fmla="*/ 172 h 309"/>
                <a:gd name="T44" fmla="*/ 28 w 178"/>
                <a:gd name="T45" fmla="*/ 172 h 309"/>
                <a:gd name="T46" fmla="*/ 14 w 178"/>
                <a:gd name="T47" fmla="*/ 168 h 309"/>
                <a:gd name="T48" fmla="*/ 5 w 178"/>
                <a:gd name="T49" fmla="*/ 158 h 309"/>
                <a:gd name="T50" fmla="*/ 0 w 178"/>
                <a:gd name="T51" fmla="*/ 146 h 309"/>
                <a:gd name="T52" fmla="*/ 0 w 178"/>
                <a:gd name="T53" fmla="*/ 27 h 309"/>
                <a:gd name="T54" fmla="*/ 5 w 178"/>
                <a:gd name="T55" fmla="*/ 13 h 309"/>
                <a:gd name="T56" fmla="*/ 14 w 178"/>
                <a:gd name="T57" fmla="*/ 3 h 309"/>
                <a:gd name="T58" fmla="*/ 28 w 178"/>
                <a:gd name="T59" fmla="*/ 0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78" h="309">
                  <a:moveTo>
                    <a:pt x="28" y="0"/>
                  </a:moveTo>
                  <a:lnTo>
                    <a:pt x="151" y="0"/>
                  </a:lnTo>
                  <a:lnTo>
                    <a:pt x="165" y="3"/>
                  </a:lnTo>
                  <a:lnTo>
                    <a:pt x="175" y="13"/>
                  </a:lnTo>
                  <a:lnTo>
                    <a:pt x="178" y="27"/>
                  </a:lnTo>
                  <a:lnTo>
                    <a:pt x="178" y="38"/>
                  </a:lnTo>
                  <a:lnTo>
                    <a:pt x="163" y="48"/>
                  </a:lnTo>
                  <a:lnTo>
                    <a:pt x="149" y="63"/>
                  </a:lnTo>
                  <a:lnTo>
                    <a:pt x="140" y="80"/>
                  </a:lnTo>
                  <a:lnTo>
                    <a:pt x="137" y="101"/>
                  </a:lnTo>
                  <a:lnTo>
                    <a:pt x="137" y="244"/>
                  </a:lnTo>
                  <a:lnTo>
                    <a:pt x="140" y="260"/>
                  </a:lnTo>
                  <a:lnTo>
                    <a:pt x="146" y="276"/>
                  </a:lnTo>
                  <a:lnTo>
                    <a:pt x="146" y="281"/>
                  </a:lnTo>
                  <a:lnTo>
                    <a:pt x="142" y="295"/>
                  </a:lnTo>
                  <a:lnTo>
                    <a:pt x="132" y="305"/>
                  </a:lnTo>
                  <a:lnTo>
                    <a:pt x="118" y="309"/>
                  </a:lnTo>
                  <a:lnTo>
                    <a:pt x="61" y="309"/>
                  </a:lnTo>
                  <a:lnTo>
                    <a:pt x="47" y="305"/>
                  </a:lnTo>
                  <a:lnTo>
                    <a:pt x="37" y="295"/>
                  </a:lnTo>
                  <a:lnTo>
                    <a:pt x="34" y="281"/>
                  </a:lnTo>
                  <a:lnTo>
                    <a:pt x="34" y="172"/>
                  </a:lnTo>
                  <a:lnTo>
                    <a:pt x="28" y="172"/>
                  </a:lnTo>
                  <a:lnTo>
                    <a:pt x="14" y="168"/>
                  </a:lnTo>
                  <a:lnTo>
                    <a:pt x="5" y="158"/>
                  </a:lnTo>
                  <a:lnTo>
                    <a:pt x="0" y="146"/>
                  </a:lnTo>
                  <a:lnTo>
                    <a:pt x="0" y="27"/>
                  </a:lnTo>
                  <a:lnTo>
                    <a:pt x="5" y="13"/>
                  </a:lnTo>
                  <a:lnTo>
                    <a:pt x="14" y="3"/>
                  </a:lnTo>
                  <a:lnTo>
                    <a:pt x="28" y="0"/>
                  </a:lnTo>
                  <a:close/>
                </a:path>
              </a:pathLst>
            </a:custGeom>
            <a:solidFill>
              <a:schemeClr val="bg2">
                <a:lumMod val="20000"/>
                <a:lumOff val="80000"/>
              </a:schemeClr>
            </a:solidFill>
            <a:ln w="0">
              <a:noFill/>
              <a:prstDash val="solid"/>
              <a:round/>
              <a:headEnd/>
              <a:tailEnd/>
            </a:ln>
            <a:sp3d>
              <a:bevelT w="0" h="50800"/>
              <a:bevelB w="0" h="50800"/>
            </a:sp3d>
          </p:spPr>
          <p:txBody>
            <a:bodyPr vert="horz" wrap="square" lIns="91440" tIns="45720" rIns="91440" bIns="45720" numCol="1" anchor="t" anchorCtr="0" compatLnSpc="1">
              <a:prstTxWarp prst="textNoShape">
                <a:avLst/>
              </a:prstTxWarp>
            </a:bodyPr>
            <a:lstStyle/>
            <a:p>
              <a:endParaRPr lang="en-IN" dirty="0"/>
            </a:p>
          </p:txBody>
        </p:sp>
        <p:sp>
          <p:nvSpPr>
            <p:cNvPr id="121" name="Freeform 28">
              <a:extLst>
                <a:ext uri="{FF2B5EF4-FFF2-40B4-BE49-F238E27FC236}">
                  <a16:creationId xmlns:a16="http://schemas.microsoft.com/office/drawing/2014/main" id="{CD581DA5-2F25-8242-AD5C-ED9ABAEC78CD}"/>
                </a:ext>
              </a:extLst>
            </p:cNvPr>
            <p:cNvSpPr>
              <a:spLocks/>
            </p:cNvSpPr>
            <p:nvPr/>
          </p:nvSpPr>
          <p:spPr bwMode="auto">
            <a:xfrm>
              <a:off x="2946401" y="4741863"/>
              <a:ext cx="174625" cy="176213"/>
            </a:xfrm>
            <a:custGeom>
              <a:avLst/>
              <a:gdLst>
                <a:gd name="T0" fmla="*/ 56 w 110"/>
                <a:gd name="T1" fmla="*/ 0 h 111"/>
                <a:gd name="T2" fmla="*/ 73 w 110"/>
                <a:gd name="T3" fmla="*/ 3 h 111"/>
                <a:gd name="T4" fmla="*/ 88 w 110"/>
                <a:gd name="T5" fmla="*/ 12 h 111"/>
                <a:gd name="T6" fmla="*/ 100 w 110"/>
                <a:gd name="T7" fmla="*/ 23 h 111"/>
                <a:gd name="T8" fmla="*/ 107 w 110"/>
                <a:gd name="T9" fmla="*/ 38 h 111"/>
                <a:gd name="T10" fmla="*/ 110 w 110"/>
                <a:gd name="T11" fmla="*/ 56 h 111"/>
                <a:gd name="T12" fmla="*/ 107 w 110"/>
                <a:gd name="T13" fmla="*/ 73 h 111"/>
                <a:gd name="T14" fmla="*/ 100 w 110"/>
                <a:gd name="T15" fmla="*/ 89 h 111"/>
                <a:gd name="T16" fmla="*/ 88 w 110"/>
                <a:gd name="T17" fmla="*/ 100 h 111"/>
                <a:gd name="T18" fmla="*/ 73 w 110"/>
                <a:gd name="T19" fmla="*/ 108 h 111"/>
                <a:gd name="T20" fmla="*/ 56 w 110"/>
                <a:gd name="T21" fmla="*/ 111 h 111"/>
                <a:gd name="T22" fmla="*/ 38 w 110"/>
                <a:gd name="T23" fmla="*/ 108 h 111"/>
                <a:gd name="T24" fmla="*/ 24 w 110"/>
                <a:gd name="T25" fmla="*/ 100 h 111"/>
                <a:gd name="T26" fmla="*/ 11 w 110"/>
                <a:gd name="T27" fmla="*/ 89 h 111"/>
                <a:gd name="T28" fmla="*/ 3 w 110"/>
                <a:gd name="T29" fmla="*/ 73 h 111"/>
                <a:gd name="T30" fmla="*/ 0 w 110"/>
                <a:gd name="T31" fmla="*/ 56 h 111"/>
                <a:gd name="T32" fmla="*/ 3 w 110"/>
                <a:gd name="T33" fmla="*/ 38 h 111"/>
                <a:gd name="T34" fmla="*/ 11 w 110"/>
                <a:gd name="T35" fmla="*/ 23 h 111"/>
                <a:gd name="T36" fmla="*/ 24 w 110"/>
                <a:gd name="T37" fmla="*/ 12 h 111"/>
                <a:gd name="T38" fmla="*/ 38 w 110"/>
                <a:gd name="T39" fmla="*/ 3 h 111"/>
                <a:gd name="T40" fmla="*/ 56 w 110"/>
                <a:gd name="T41"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0" h="111">
                  <a:moveTo>
                    <a:pt x="56" y="0"/>
                  </a:moveTo>
                  <a:lnTo>
                    <a:pt x="73" y="3"/>
                  </a:lnTo>
                  <a:lnTo>
                    <a:pt x="88" y="12"/>
                  </a:lnTo>
                  <a:lnTo>
                    <a:pt x="100" y="23"/>
                  </a:lnTo>
                  <a:lnTo>
                    <a:pt x="107" y="38"/>
                  </a:lnTo>
                  <a:lnTo>
                    <a:pt x="110" y="56"/>
                  </a:lnTo>
                  <a:lnTo>
                    <a:pt x="107" y="73"/>
                  </a:lnTo>
                  <a:lnTo>
                    <a:pt x="100" y="89"/>
                  </a:lnTo>
                  <a:lnTo>
                    <a:pt x="88" y="100"/>
                  </a:lnTo>
                  <a:lnTo>
                    <a:pt x="73" y="108"/>
                  </a:lnTo>
                  <a:lnTo>
                    <a:pt x="56" y="111"/>
                  </a:lnTo>
                  <a:lnTo>
                    <a:pt x="38" y="108"/>
                  </a:lnTo>
                  <a:lnTo>
                    <a:pt x="24" y="100"/>
                  </a:lnTo>
                  <a:lnTo>
                    <a:pt x="11" y="89"/>
                  </a:lnTo>
                  <a:lnTo>
                    <a:pt x="3" y="73"/>
                  </a:lnTo>
                  <a:lnTo>
                    <a:pt x="0" y="56"/>
                  </a:lnTo>
                  <a:lnTo>
                    <a:pt x="3" y="38"/>
                  </a:lnTo>
                  <a:lnTo>
                    <a:pt x="11" y="23"/>
                  </a:lnTo>
                  <a:lnTo>
                    <a:pt x="24" y="12"/>
                  </a:lnTo>
                  <a:lnTo>
                    <a:pt x="38" y="3"/>
                  </a:lnTo>
                  <a:lnTo>
                    <a:pt x="56" y="0"/>
                  </a:lnTo>
                  <a:close/>
                </a:path>
              </a:pathLst>
            </a:custGeom>
            <a:solidFill>
              <a:schemeClr val="accent1"/>
            </a:solidFill>
            <a:ln w="0">
              <a:noFill/>
              <a:prstDash val="solid"/>
              <a:round/>
              <a:headEnd/>
              <a:tailEnd/>
            </a:ln>
            <a:sp3d>
              <a:bevelT w="0" h="50800"/>
              <a:bevelB w="0" h="50800"/>
            </a:sp3d>
          </p:spPr>
          <p:txBody>
            <a:bodyPr vert="horz" wrap="square" lIns="91440" tIns="45720" rIns="91440" bIns="45720" numCol="1" anchor="t" anchorCtr="0" compatLnSpc="1">
              <a:prstTxWarp prst="textNoShape">
                <a:avLst/>
              </a:prstTxWarp>
            </a:bodyPr>
            <a:lstStyle/>
            <a:p>
              <a:endParaRPr lang="en-IN" dirty="0"/>
            </a:p>
          </p:txBody>
        </p:sp>
        <p:sp>
          <p:nvSpPr>
            <p:cNvPr id="122" name="Freeform 29">
              <a:extLst>
                <a:ext uri="{FF2B5EF4-FFF2-40B4-BE49-F238E27FC236}">
                  <a16:creationId xmlns:a16="http://schemas.microsoft.com/office/drawing/2014/main" id="{B972FCAF-E1CC-8744-A895-9688E8366E94}"/>
                </a:ext>
              </a:extLst>
            </p:cNvPr>
            <p:cNvSpPr>
              <a:spLocks/>
            </p:cNvSpPr>
            <p:nvPr/>
          </p:nvSpPr>
          <p:spPr bwMode="auto">
            <a:xfrm>
              <a:off x="2892426" y="4949825"/>
              <a:ext cx="282575" cy="490538"/>
            </a:xfrm>
            <a:custGeom>
              <a:avLst/>
              <a:gdLst>
                <a:gd name="T0" fmla="*/ 28 w 178"/>
                <a:gd name="T1" fmla="*/ 0 h 309"/>
                <a:gd name="T2" fmla="*/ 150 w 178"/>
                <a:gd name="T3" fmla="*/ 0 h 309"/>
                <a:gd name="T4" fmla="*/ 164 w 178"/>
                <a:gd name="T5" fmla="*/ 4 h 309"/>
                <a:gd name="T6" fmla="*/ 174 w 178"/>
                <a:gd name="T7" fmla="*/ 14 h 309"/>
                <a:gd name="T8" fmla="*/ 178 w 178"/>
                <a:gd name="T9" fmla="*/ 28 h 309"/>
                <a:gd name="T10" fmla="*/ 178 w 178"/>
                <a:gd name="T11" fmla="*/ 145 h 309"/>
                <a:gd name="T12" fmla="*/ 174 w 178"/>
                <a:gd name="T13" fmla="*/ 159 h 309"/>
                <a:gd name="T14" fmla="*/ 164 w 178"/>
                <a:gd name="T15" fmla="*/ 169 h 309"/>
                <a:gd name="T16" fmla="*/ 150 w 178"/>
                <a:gd name="T17" fmla="*/ 172 h 309"/>
                <a:gd name="T18" fmla="*/ 146 w 178"/>
                <a:gd name="T19" fmla="*/ 172 h 309"/>
                <a:gd name="T20" fmla="*/ 146 w 178"/>
                <a:gd name="T21" fmla="*/ 282 h 309"/>
                <a:gd name="T22" fmla="*/ 141 w 178"/>
                <a:gd name="T23" fmla="*/ 295 h 309"/>
                <a:gd name="T24" fmla="*/ 132 w 178"/>
                <a:gd name="T25" fmla="*/ 305 h 309"/>
                <a:gd name="T26" fmla="*/ 118 w 178"/>
                <a:gd name="T27" fmla="*/ 309 h 309"/>
                <a:gd name="T28" fmla="*/ 60 w 178"/>
                <a:gd name="T29" fmla="*/ 309 h 309"/>
                <a:gd name="T30" fmla="*/ 46 w 178"/>
                <a:gd name="T31" fmla="*/ 305 h 309"/>
                <a:gd name="T32" fmla="*/ 37 w 178"/>
                <a:gd name="T33" fmla="*/ 295 h 309"/>
                <a:gd name="T34" fmla="*/ 32 w 178"/>
                <a:gd name="T35" fmla="*/ 282 h 309"/>
                <a:gd name="T36" fmla="*/ 32 w 178"/>
                <a:gd name="T37" fmla="*/ 275 h 309"/>
                <a:gd name="T38" fmla="*/ 39 w 178"/>
                <a:gd name="T39" fmla="*/ 260 h 309"/>
                <a:gd name="T40" fmla="*/ 41 w 178"/>
                <a:gd name="T41" fmla="*/ 243 h 309"/>
                <a:gd name="T42" fmla="*/ 41 w 178"/>
                <a:gd name="T43" fmla="*/ 100 h 309"/>
                <a:gd name="T44" fmla="*/ 38 w 178"/>
                <a:gd name="T45" fmla="*/ 81 h 309"/>
                <a:gd name="T46" fmla="*/ 30 w 178"/>
                <a:gd name="T47" fmla="*/ 63 h 309"/>
                <a:gd name="T48" fmla="*/ 17 w 178"/>
                <a:gd name="T49" fmla="*/ 49 h 309"/>
                <a:gd name="T50" fmla="*/ 0 w 178"/>
                <a:gd name="T51" fmla="*/ 39 h 309"/>
                <a:gd name="T52" fmla="*/ 0 w 178"/>
                <a:gd name="T53" fmla="*/ 28 h 309"/>
                <a:gd name="T54" fmla="*/ 4 w 178"/>
                <a:gd name="T55" fmla="*/ 14 h 309"/>
                <a:gd name="T56" fmla="*/ 14 w 178"/>
                <a:gd name="T57" fmla="*/ 4 h 309"/>
                <a:gd name="T58" fmla="*/ 28 w 178"/>
                <a:gd name="T59" fmla="*/ 0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78" h="309">
                  <a:moveTo>
                    <a:pt x="28" y="0"/>
                  </a:moveTo>
                  <a:lnTo>
                    <a:pt x="150" y="0"/>
                  </a:lnTo>
                  <a:lnTo>
                    <a:pt x="164" y="4"/>
                  </a:lnTo>
                  <a:lnTo>
                    <a:pt x="174" y="14"/>
                  </a:lnTo>
                  <a:lnTo>
                    <a:pt x="178" y="28"/>
                  </a:lnTo>
                  <a:lnTo>
                    <a:pt x="178" y="145"/>
                  </a:lnTo>
                  <a:lnTo>
                    <a:pt x="174" y="159"/>
                  </a:lnTo>
                  <a:lnTo>
                    <a:pt x="164" y="169"/>
                  </a:lnTo>
                  <a:lnTo>
                    <a:pt x="150" y="172"/>
                  </a:lnTo>
                  <a:lnTo>
                    <a:pt x="146" y="172"/>
                  </a:lnTo>
                  <a:lnTo>
                    <a:pt x="146" y="282"/>
                  </a:lnTo>
                  <a:lnTo>
                    <a:pt x="141" y="295"/>
                  </a:lnTo>
                  <a:lnTo>
                    <a:pt x="132" y="305"/>
                  </a:lnTo>
                  <a:lnTo>
                    <a:pt x="118" y="309"/>
                  </a:lnTo>
                  <a:lnTo>
                    <a:pt x="60" y="309"/>
                  </a:lnTo>
                  <a:lnTo>
                    <a:pt x="46" y="305"/>
                  </a:lnTo>
                  <a:lnTo>
                    <a:pt x="37" y="295"/>
                  </a:lnTo>
                  <a:lnTo>
                    <a:pt x="32" y="282"/>
                  </a:lnTo>
                  <a:lnTo>
                    <a:pt x="32" y="275"/>
                  </a:lnTo>
                  <a:lnTo>
                    <a:pt x="39" y="260"/>
                  </a:lnTo>
                  <a:lnTo>
                    <a:pt x="41" y="243"/>
                  </a:lnTo>
                  <a:lnTo>
                    <a:pt x="41" y="100"/>
                  </a:lnTo>
                  <a:lnTo>
                    <a:pt x="38" y="81"/>
                  </a:lnTo>
                  <a:lnTo>
                    <a:pt x="30" y="63"/>
                  </a:lnTo>
                  <a:lnTo>
                    <a:pt x="17" y="49"/>
                  </a:lnTo>
                  <a:lnTo>
                    <a:pt x="0" y="39"/>
                  </a:lnTo>
                  <a:lnTo>
                    <a:pt x="0" y="28"/>
                  </a:lnTo>
                  <a:lnTo>
                    <a:pt x="4" y="14"/>
                  </a:lnTo>
                  <a:lnTo>
                    <a:pt x="14" y="4"/>
                  </a:lnTo>
                  <a:lnTo>
                    <a:pt x="28" y="0"/>
                  </a:lnTo>
                  <a:close/>
                </a:path>
              </a:pathLst>
            </a:custGeom>
            <a:solidFill>
              <a:schemeClr val="accent1"/>
            </a:solidFill>
            <a:ln w="0">
              <a:noFill/>
              <a:prstDash val="solid"/>
              <a:round/>
              <a:headEnd/>
              <a:tailEnd/>
            </a:ln>
            <a:sp3d>
              <a:bevelT w="0" h="50800"/>
              <a:bevelB w="0" h="50800"/>
            </a:sp3d>
          </p:spPr>
          <p:txBody>
            <a:bodyPr vert="horz" wrap="square" lIns="91440" tIns="45720" rIns="91440" bIns="45720" numCol="1" anchor="t" anchorCtr="0" compatLnSpc="1">
              <a:prstTxWarp prst="textNoShape">
                <a:avLst/>
              </a:prstTxWarp>
            </a:bodyPr>
            <a:lstStyle/>
            <a:p>
              <a:endParaRPr lang="en-IN" dirty="0"/>
            </a:p>
          </p:txBody>
        </p:sp>
        <p:sp>
          <p:nvSpPr>
            <p:cNvPr id="123" name="Freeform 30">
              <a:extLst>
                <a:ext uri="{FF2B5EF4-FFF2-40B4-BE49-F238E27FC236}">
                  <a16:creationId xmlns:a16="http://schemas.microsoft.com/office/drawing/2014/main" id="{432924AA-8955-8747-88F5-ECC281055841}"/>
                </a:ext>
              </a:extLst>
            </p:cNvPr>
            <p:cNvSpPr>
              <a:spLocks/>
            </p:cNvSpPr>
            <p:nvPr/>
          </p:nvSpPr>
          <p:spPr bwMode="auto">
            <a:xfrm>
              <a:off x="2570163" y="5067300"/>
              <a:ext cx="322263" cy="561975"/>
            </a:xfrm>
            <a:custGeom>
              <a:avLst/>
              <a:gdLst>
                <a:gd name="T0" fmla="*/ 27 w 203"/>
                <a:gd name="T1" fmla="*/ 0 h 354"/>
                <a:gd name="T2" fmla="*/ 177 w 203"/>
                <a:gd name="T3" fmla="*/ 0 h 354"/>
                <a:gd name="T4" fmla="*/ 191 w 203"/>
                <a:gd name="T5" fmla="*/ 4 h 354"/>
                <a:gd name="T6" fmla="*/ 200 w 203"/>
                <a:gd name="T7" fmla="*/ 14 h 354"/>
                <a:gd name="T8" fmla="*/ 203 w 203"/>
                <a:gd name="T9" fmla="*/ 28 h 354"/>
                <a:gd name="T10" fmla="*/ 203 w 203"/>
                <a:gd name="T11" fmla="*/ 171 h 354"/>
                <a:gd name="T12" fmla="*/ 200 w 203"/>
                <a:gd name="T13" fmla="*/ 183 h 354"/>
                <a:gd name="T14" fmla="*/ 191 w 203"/>
                <a:gd name="T15" fmla="*/ 193 h 354"/>
                <a:gd name="T16" fmla="*/ 177 w 203"/>
                <a:gd name="T17" fmla="*/ 197 h 354"/>
                <a:gd name="T18" fmla="*/ 165 w 203"/>
                <a:gd name="T19" fmla="*/ 197 h 354"/>
                <a:gd name="T20" fmla="*/ 165 w 203"/>
                <a:gd name="T21" fmla="*/ 327 h 354"/>
                <a:gd name="T22" fmla="*/ 163 w 203"/>
                <a:gd name="T23" fmla="*/ 340 h 354"/>
                <a:gd name="T24" fmla="*/ 153 w 203"/>
                <a:gd name="T25" fmla="*/ 351 h 354"/>
                <a:gd name="T26" fmla="*/ 139 w 203"/>
                <a:gd name="T27" fmla="*/ 354 h 354"/>
                <a:gd name="T28" fmla="*/ 65 w 203"/>
                <a:gd name="T29" fmla="*/ 354 h 354"/>
                <a:gd name="T30" fmla="*/ 51 w 203"/>
                <a:gd name="T31" fmla="*/ 351 h 354"/>
                <a:gd name="T32" fmla="*/ 41 w 203"/>
                <a:gd name="T33" fmla="*/ 340 h 354"/>
                <a:gd name="T34" fmla="*/ 38 w 203"/>
                <a:gd name="T35" fmla="*/ 327 h 354"/>
                <a:gd name="T36" fmla="*/ 38 w 203"/>
                <a:gd name="T37" fmla="*/ 197 h 354"/>
                <a:gd name="T38" fmla="*/ 27 w 203"/>
                <a:gd name="T39" fmla="*/ 197 h 354"/>
                <a:gd name="T40" fmla="*/ 13 w 203"/>
                <a:gd name="T41" fmla="*/ 194 h 354"/>
                <a:gd name="T42" fmla="*/ 3 w 203"/>
                <a:gd name="T43" fmla="*/ 185 h 354"/>
                <a:gd name="T44" fmla="*/ 0 w 203"/>
                <a:gd name="T45" fmla="*/ 171 h 354"/>
                <a:gd name="T46" fmla="*/ 0 w 203"/>
                <a:gd name="T47" fmla="*/ 28 h 354"/>
                <a:gd name="T48" fmla="*/ 3 w 203"/>
                <a:gd name="T49" fmla="*/ 14 h 354"/>
                <a:gd name="T50" fmla="*/ 13 w 203"/>
                <a:gd name="T51" fmla="*/ 4 h 354"/>
                <a:gd name="T52" fmla="*/ 27 w 203"/>
                <a:gd name="T53" fmla="*/ 0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3" h="354">
                  <a:moveTo>
                    <a:pt x="27" y="0"/>
                  </a:moveTo>
                  <a:lnTo>
                    <a:pt x="177" y="0"/>
                  </a:lnTo>
                  <a:lnTo>
                    <a:pt x="191" y="4"/>
                  </a:lnTo>
                  <a:lnTo>
                    <a:pt x="200" y="14"/>
                  </a:lnTo>
                  <a:lnTo>
                    <a:pt x="203" y="28"/>
                  </a:lnTo>
                  <a:lnTo>
                    <a:pt x="203" y="171"/>
                  </a:lnTo>
                  <a:lnTo>
                    <a:pt x="200" y="183"/>
                  </a:lnTo>
                  <a:lnTo>
                    <a:pt x="191" y="193"/>
                  </a:lnTo>
                  <a:lnTo>
                    <a:pt x="177" y="197"/>
                  </a:lnTo>
                  <a:lnTo>
                    <a:pt x="165" y="197"/>
                  </a:lnTo>
                  <a:lnTo>
                    <a:pt x="165" y="327"/>
                  </a:lnTo>
                  <a:lnTo>
                    <a:pt x="163" y="340"/>
                  </a:lnTo>
                  <a:lnTo>
                    <a:pt x="153" y="351"/>
                  </a:lnTo>
                  <a:lnTo>
                    <a:pt x="139" y="354"/>
                  </a:lnTo>
                  <a:lnTo>
                    <a:pt x="65" y="354"/>
                  </a:lnTo>
                  <a:lnTo>
                    <a:pt x="51" y="351"/>
                  </a:lnTo>
                  <a:lnTo>
                    <a:pt x="41" y="340"/>
                  </a:lnTo>
                  <a:lnTo>
                    <a:pt x="38" y="327"/>
                  </a:lnTo>
                  <a:lnTo>
                    <a:pt x="38" y="197"/>
                  </a:lnTo>
                  <a:lnTo>
                    <a:pt x="27" y="197"/>
                  </a:lnTo>
                  <a:lnTo>
                    <a:pt x="13" y="194"/>
                  </a:lnTo>
                  <a:lnTo>
                    <a:pt x="3" y="185"/>
                  </a:lnTo>
                  <a:lnTo>
                    <a:pt x="0" y="171"/>
                  </a:lnTo>
                  <a:lnTo>
                    <a:pt x="0" y="28"/>
                  </a:lnTo>
                  <a:lnTo>
                    <a:pt x="3" y="14"/>
                  </a:lnTo>
                  <a:lnTo>
                    <a:pt x="13" y="4"/>
                  </a:lnTo>
                  <a:lnTo>
                    <a:pt x="27" y="0"/>
                  </a:lnTo>
                  <a:close/>
                </a:path>
              </a:pathLst>
            </a:custGeom>
            <a:solidFill>
              <a:srgbClr val="89D3F0"/>
            </a:solidFill>
            <a:ln w="0">
              <a:noFill/>
              <a:prstDash val="solid"/>
              <a:round/>
              <a:headEnd/>
              <a:tailEnd/>
            </a:ln>
            <a:sp3d>
              <a:bevelT w="0" h="50800"/>
              <a:bevelB w="0" h="50800"/>
            </a:sp3d>
          </p:spPr>
          <p:txBody>
            <a:bodyPr vert="horz" wrap="square" lIns="91440" tIns="45720" rIns="91440" bIns="45720" numCol="1" anchor="t" anchorCtr="0" compatLnSpc="1">
              <a:prstTxWarp prst="textNoShape">
                <a:avLst/>
              </a:prstTxWarp>
            </a:bodyPr>
            <a:lstStyle/>
            <a:p>
              <a:endParaRPr lang="en-IN" dirty="0"/>
            </a:p>
          </p:txBody>
        </p:sp>
        <p:sp>
          <p:nvSpPr>
            <p:cNvPr id="124" name="Freeform 31">
              <a:extLst>
                <a:ext uri="{FF2B5EF4-FFF2-40B4-BE49-F238E27FC236}">
                  <a16:creationId xmlns:a16="http://schemas.microsoft.com/office/drawing/2014/main" id="{6E81C0D5-A953-BD4C-9505-24A64301EAD1}"/>
                </a:ext>
              </a:extLst>
            </p:cNvPr>
            <p:cNvSpPr>
              <a:spLocks/>
            </p:cNvSpPr>
            <p:nvPr/>
          </p:nvSpPr>
          <p:spPr bwMode="auto">
            <a:xfrm>
              <a:off x="2630488" y="4829175"/>
              <a:ext cx="201613" cy="201613"/>
            </a:xfrm>
            <a:custGeom>
              <a:avLst/>
              <a:gdLst>
                <a:gd name="T0" fmla="*/ 63 w 127"/>
                <a:gd name="T1" fmla="*/ 0 h 127"/>
                <a:gd name="T2" fmla="*/ 84 w 127"/>
                <a:gd name="T3" fmla="*/ 4 h 127"/>
                <a:gd name="T4" fmla="*/ 101 w 127"/>
                <a:gd name="T5" fmla="*/ 13 h 127"/>
                <a:gd name="T6" fmla="*/ 115 w 127"/>
                <a:gd name="T7" fmla="*/ 27 h 127"/>
                <a:gd name="T8" fmla="*/ 123 w 127"/>
                <a:gd name="T9" fmla="*/ 43 h 127"/>
                <a:gd name="T10" fmla="*/ 127 w 127"/>
                <a:gd name="T11" fmla="*/ 64 h 127"/>
                <a:gd name="T12" fmla="*/ 123 w 127"/>
                <a:gd name="T13" fmla="*/ 84 h 127"/>
                <a:gd name="T14" fmla="*/ 115 w 127"/>
                <a:gd name="T15" fmla="*/ 101 h 127"/>
                <a:gd name="T16" fmla="*/ 101 w 127"/>
                <a:gd name="T17" fmla="*/ 115 h 127"/>
                <a:gd name="T18" fmla="*/ 84 w 127"/>
                <a:gd name="T19" fmla="*/ 125 h 127"/>
                <a:gd name="T20" fmla="*/ 63 w 127"/>
                <a:gd name="T21" fmla="*/ 127 h 127"/>
                <a:gd name="T22" fmla="*/ 44 w 127"/>
                <a:gd name="T23" fmla="*/ 125 h 127"/>
                <a:gd name="T24" fmla="*/ 27 w 127"/>
                <a:gd name="T25" fmla="*/ 115 h 127"/>
                <a:gd name="T26" fmla="*/ 13 w 127"/>
                <a:gd name="T27" fmla="*/ 101 h 127"/>
                <a:gd name="T28" fmla="*/ 3 w 127"/>
                <a:gd name="T29" fmla="*/ 84 h 127"/>
                <a:gd name="T30" fmla="*/ 0 w 127"/>
                <a:gd name="T31" fmla="*/ 64 h 127"/>
                <a:gd name="T32" fmla="*/ 3 w 127"/>
                <a:gd name="T33" fmla="*/ 43 h 127"/>
                <a:gd name="T34" fmla="*/ 13 w 127"/>
                <a:gd name="T35" fmla="*/ 27 h 127"/>
                <a:gd name="T36" fmla="*/ 27 w 127"/>
                <a:gd name="T37" fmla="*/ 13 h 127"/>
                <a:gd name="T38" fmla="*/ 44 w 127"/>
                <a:gd name="T39" fmla="*/ 4 h 127"/>
                <a:gd name="T40" fmla="*/ 63 w 127"/>
                <a:gd name="T41" fmla="*/ 0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7" h="127">
                  <a:moveTo>
                    <a:pt x="63" y="0"/>
                  </a:moveTo>
                  <a:lnTo>
                    <a:pt x="84" y="4"/>
                  </a:lnTo>
                  <a:lnTo>
                    <a:pt x="101" y="13"/>
                  </a:lnTo>
                  <a:lnTo>
                    <a:pt x="115" y="27"/>
                  </a:lnTo>
                  <a:lnTo>
                    <a:pt x="123" y="43"/>
                  </a:lnTo>
                  <a:lnTo>
                    <a:pt x="127" y="64"/>
                  </a:lnTo>
                  <a:lnTo>
                    <a:pt x="123" y="84"/>
                  </a:lnTo>
                  <a:lnTo>
                    <a:pt x="115" y="101"/>
                  </a:lnTo>
                  <a:lnTo>
                    <a:pt x="101" y="115"/>
                  </a:lnTo>
                  <a:lnTo>
                    <a:pt x="84" y="125"/>
                  </a:lnTo>
                  <a:lnTo>
                    <a:pt x="63" y="127"/>
                  </a:lnTo>
                  <a:lnTo>
                    <a:pt x="44" y="125"/>
                  </a:lnTo>
                  <a:lnTo>
                    <a:pt x="27" y="115"/>
                  </a:lnTo>
                  <a:lnTo>
                    <a:pt x="13" y="101"/>
                  </a:lnTo>
                  <a:lnTo>
                    <a:pt x="3" y="84"/>
                  </a:lnTo>
                  <a:lnTo>
                    <a:pt x="0" y="64"/>
                  </a:lnTo>
                  <a:lnTo>
                    <a:pt x="3" y="43"/>
                  </a:lnTo>
                  <a:lnTo>
                    <a:pt x="13" y="27"/>
                  </a:lnTo>
                  <a:lnTo>
                    <a:pt x="27" y="13"/>
                  </a:lnTo>
                  <a:lnTo>
                    <a:pt x="44" y="4"/>
                  </a:lnTo>
                  <a:lnTo>
                    <a:pt x="63" y="0"/>
                  </a:lnTo>
                  <a:close/>
                </a:path>
              </a:pathLst>
            </a:custGeom>
            <a:solidFill>
              <a:srgbClr val="89D3F0"/>
            </a:solidFill>
            <a:ln w="0">
              <a:noFill/>
              <a:prstDash val="solid"/>
              <a:round/>
              <a:headEnd/>
              <a:tailEnd/>
            </a:ln>
            <a:sp3d>
              <a:bevelT w="0" h="50800"/>
              <a:bevelB w="0" h="50800"/>
            </a:sp3d>
          </p:spPr>
          <p:txBody>
            <a:bodyPr vert="horz" wrap="square" lIns="91440" tIns="45720" rIns="91440" bIns="45720" numCol="1" anchor="t" anchorCtr="0" compatLnSpc="1">
              <a:prstTxWarp prst="textNoShape">
                <a:avLst/>
              </a:prstTxWarp>
            </a:bodyPr>
            <a:lstStyle/>
            <a:p>
              <a:endParaRPr lang="en-IN" dirty="0"/>
            </a:p>
          </p:txBody>
        </p:sp>
      </p:grpSp>
      <p:grpSp>
        <p:nvGrpSpPr>
          <p:cNvPr id="125" name="Group 124">
            <a:extLst>
              <a:ext uri="{FF2B5EF4-FFF2-40B4-BE49-F238E27FC236}">
                <a16:creationId xmlns:a16="http://schemas.microsoft.com/office/drawing/2014/main" id="{02F202E2-5184-F44B-AA91-9F80B6C96FD1}"/>
              </a:ext>
            </a:extLst>
          </p:cNvPr>
          <p:cNvGrpSpPr/>
          <p:nvPr/>
        </p:nvGrpSpPr>
        <p:grpSpPr>
          <a:xfrm>
            <a:off x="4236202" y="2785819"/>
            <a:ext cx="803649" cy="616178"/>
            <a:chOff x="8618538" y="3359150"/>
            <a:chExt cx="981075" cy="885826"/>
          </a:xfrm>
          <a:effectLst>
            <a:outerShdw blurRad="266700" dist="241300" dir="9900000" sx="68000" sy="68000" algn="t" rotWithShape="0">
              <a:prstClr val="black">
                <a:alpha val="48000"/>
              </a:prstClr>
            </a:outerShdw>
          </a:effectLst>
          <a:scene3d>
            <a:camera prst="isometricOffAxis1Right"/>
            <a:lightRig rig="threePt" dir="t"/>
          </a:scene3d>
        </p:grpSpPr>
        <p:sp>
          <p:nvSpPr>
            <p:cNvPr id="126" name="Freeform 22">
              <a:extLst>
                <a:ext uri="{FF2B5EF4-FFF2-40B4-BE49-F238E27FC236}">
                  <a16:creationId xmlns:a16="http://schemas.microsoft.com/office/drawing/2014/main" id="{60032DC0-8CA3-1743-A4AD-AE85C84F313A}"/>
                </a:ext>
              </a:extLst>
            </p:cNvPr>
            <p:cNvSpPr>
              <a:spLocks noEditPoints="1"/>
            </p:cNvSpPr>
            <p:nvPr/>
          </p:nvSpPr>
          <p:spPr bwMode="auto">
            <a:xfrm>
              <a:off x="8618538" y="3359150"/>
              <a:ext cx="981075" cy="741363"/>
            </a:xfrm>
            <a:custGeom>
              <a:avLst/>
              <a:gdLst>
                <a:gd name="T0" fmla="*/ 48 w 618"/>
                <a:gd name="T1" fmla="*/ 54 h 467"/>
                <a:gd name="T2" fmla="*/ 48 w 618"/>
                <a:gd name="T3" fmla="*/ 402 h 467"/>
                <a:gd name="T4" fmla="*/ 572 w 618"/>
                <a:gd name="T5" fmla="*/ 402 h 467"/>
                <a:gd name="T6" fmla="*/ 572 w 618"/>
                <a:gd name="T7" fmla="*/ 54 h 467"/>
                <a:gd name="T8" fmla="*/ 48 w 618"/>
                <a:gd name="T9" fmla="*/ 54 h 467"/>
                <a:gd name="T10" fmla="*/ 38 w 618"/>
                <a:gd name="T11" fmla="*/ 0 h 467"/>
                <a:gd name="T12" fmla="*/ 581 w 618"/>
                <a:gd name="T13" fmla="*/ 0 h 467"/>
                <a:gd name="T14" fmla="*/ 596 w 618"/>
                <a:gd name="T15" fmla="*/ 3 h 467"/>
                <a:gd name="T16" fmla="*/ 607 w 618"/>
                <a:gd name="T17" fmla="*/ 12 h 467"/>
                <a:gd name="T18" fmla="*/ 616 w 618"/>
                <a:gd name="T19" fmla="*/ 24 h 467"/>
                <a:gd name="T20" fmla="*/ 618 w 618"/>
                <a:gd name="T21" fmla="*/ 38 h 467"/>
                <a:gd name="T22" fmla="*/ 618 w 618"/>
                <a:gd name="T23" fmla="*/ 429 h 467"/>
                <a:gd name="T24" fmla="*/ 616 w 618"/>
                <a:gd name="T25" fmla="*/ 444 h 467"/>
                <a:gd name="T26" fmla="*/ 607 w 618"/>
                <a:gd name="T27" fmla="*/ 455 h 467"/>
                <a:gd name="T28" fmla="*/ 596 w 618"/>
                <a:gd name="T29" fmla="*/ 464 h 467"/>
                <a:gd name="T30" fmla="*/ 581 w 618"/>
                <a:gd name="T31" fmla="*/ 467 h 467"/>
                <a:gd name="T32" fmla="*/ 38 w 618"/>
                <a:gd name="T33" fmla="*/ 467 h 467"/>
                <a:gd name="T34" fmla="*/ 23 w 618"/>
                <a:gd name="T35" fmla="*/ 464 h 467"/>
                <a:gd name="T36" fmla="*/ 11 w 618"/>
                <a:gd name="T37" fmla="*/ 455 h 467"/>
                <a:gd name="T38" fmla="*/ 3 w 618"/>
                <a:gd name="T39" fmla="*/ 444 h 467"/>
                <a:gd name="T40" fmla="*/ 0 w 618"/>
                <a:gd name="T41" fmla="*/ 429 h 467"/>
                <a:gd name="T42" fmla="*/ 0 w 618"/>
                <a:gd name="T43" fmla="*/ 38 h 467"/>
                <a:gd name="T44" fmla="*/ 3 w 618"/>
                <a:gd name="T45" fmla="*/ 24 h 467"/>
                <a:gd name="T46" fmla="*/ 11 w 618"/>
                <a:gd name="T47" fmla="*/ 12 h 467"/>
                <a:gd name="T48" fmla="*/ 23 w 618"/>
                <a:gd name="T49" fmla="*/ 3 h 467"/>
                <a:gd name="T50" fmla="*/ 38 w 618"/>
                <a:gd name="T51" fmla="*/ 0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18" h="467">
                  <a:moveTo>
                    <a:pt x="48" y="54"/>
                  </a:moveTo>
                  <a:lnTo>
                    <a:pt x="48" y="402"/>
                  </a:lnTo>
                  <a:lnTo>
                    <a:pt x="572" y="402"/>
                  </a:lnTo>
                  <a:lnTo>
                    <a:pt x="572" y="54"/>
                  </a:lnTo>
                  <a:lnTo>
                    <a:pt x="48" y="54"/>
                  </a:lnTo>
                  <a:close/>
                  <a:moveTo>
                    <a:pt x="38" y="0"/>
                  </a:moveTo>
                  <a:lnTo>
                    <a:pt x="581" y="0"/>
                  </a:lnTo>
                  <a:lnTo>
                    <a:pt x="596" y="3"/>
                  </a:lnTo>
                  <a:lnTo>
                    <a:pt x="607" y="12"/>
                  </a:lnTo>
                  <a:lnTo>
                    <a:pt x="616" y="24"/>
                  </a:lnTo>
                  <a:lnTo>
                    <a:pt x="618" y="38"/>
                  </a:lnTo>
                  <a:lnTo>
                    <a:pt x="618" y="429"/>
                  </a:lnTo>
                  <a:lnTo>
                    <a:pt x="616" y="444"/>
                  </a:lnTo>
                  <a:lnTo>
                    <a:pt x="607" y="455"/>
                  </a:lnTo>
                  <a:lnTo>
                    <a:pt x="596" y="464"/>
                  </a:lnTo>
                  <a:lnTo>
                    <a:pt x="581" y="467"/>
                  </a:lnTo>
                  <a:lnTo>
                    <a:pt x="38" y="467"/>
                  </a:lnTo>
                  <a:lnTo>
                    <a:pt x="23" y="464"/>
                  </a:lnTo>
                  <a:lnTo>
                    <a:pt x="11" y="455"/>
                  </a:lnTo>
                  <a:lnTo>
                    <a:pt x="3" y="444"/>
                  </a:lnTo>
                  <a:lnTo>
                    <a:pt x="0" y="429"/>
                  </a:lnTo>
                  <a:lnTo>
                    <a:pt x="0" y="38"/>
                  </a:lnTo>
                  <a:lnTo>
                    <a:pt x="3" y="24"/>
                  </a:lnTo>
                  <a:lnTo>
                    <a:pt x="11" y="12"/>
                  </a:lnTo>
                  <a:lnTo>
                    <a:pt x="23" y="3"/>
                  </a:lnTo>
                  <a:lnTo>
                    <a:pt x="38" y="0"/>
                  </a:lnTo>
                  <a:close/>
                </a:path>
              </a:pathLst>
            </a:custGeom>
            <a:solidFill>
              <a:schemeClr val="accent3"/>
            </a:solidFill>
            <a:ln w="0">
              <a:noFill/>
              <a:prstDash val="solid"/>
              <a:round/>
              <a:headEnd/>
              <a:tailEnd/>
            </a:ln>
            <a:sp3d>
              <a:bevelT w="0" h="50800"/>
              <a:bevelB w="0" h="50800"/>
            </a:sp3d>
          </p:spPr>
          <p:txBody>
            <a:bodyPr vert="horz" wrap="square" lIns="91440" tIns="45720" rIns="91440" bIns="45720" numCol="1" anchor="t" anchorCtr="0" compatLnSpc="1">
              <a:prstTxWarp prst="textNoShape">
                <a:avLst/>
              </a:prstTxWarp>
            </a:bodyPr>
            <a:lstStyle/>
            <a:p>
              <a:endParaRPr lang="en-IN" dirty="0"/>
            </a:p>
          </p:txBody>
        </p:sp>
        <p:sp>
          <p:nvSpPr>
            <p:cNvPr id="127" name="Freeform 23">
              <a:extLst>
                <a:ext uri="{FF2B5EF4-FFF2-40B4-BE49-F238E27FC236}">
                  <a16:creationId xmlns:a16="http://schemas.microsoft.com/office/drawing/2014/main" id="{602B0450-DA76-954C-A1C3-A44752829245}"/>
                </a:ext>
              </a:extLst>
            </p:cNvPr>
            <p:cNvSpPr>
              <a:spLocks/>
            </p:cNvSpPr>
            <p:nvPr/>
          </p:nvSpPr>
          <p:spPr bwMode="auto">
            <a:xfrm>
              <a:off x="8885238" y="4129088"/>
              <a:ext cx="449263" cy="115888"/>
            </a:xfrm>
            <a:custGeom>
              <a:avLst/>
              <a:gdLst>
                <a:gd name="T0" fmla="*/ 71 w 283"/>
                <a:gd name="T1" fmla="*/ 0 h 73"/>
                <a:gd name="T2" fmla="*/ 213 w 283"/>
                <a:gd name="T3" fmla="*/ 0 h 73"/>
                <a:gd name="T4" fmla="*/ 283 w 283"/>
                <a:gd name="T5" fmla="*/ 73 h 73"/>
                <a:gd name="T6" fmla="*/ 0 w 283"/>
                <a:gd name="T7" fmla="*/ 73 h 73"/>
                <a:gd name="T8" fmla="*/ 71 w 283"/>
                <a:gd name="T9" fmla="*/ 0 h 73"/>
              </a:gdLst>
              <a:ahLst/>
              <a:cxnLst>
                <a:cxn ang="0">
                  <a:pos x="T0" y="T1"/>
                </a:cxn>
                <a:cxn ang="0">
                  <a:pos x="T2" y="T3"/>
                </a:cxn>
                <a:cxn ang="0">
                  <a:pos x="T4" y="T5"/>
                </a:cxn>
                <a:cxn ang="0">
                  <a:pos x="T6" y="T7"/>
                </a:cxn>
                <a:cxn ang="0">
                  <a:pos x="T8" y="T9"/>
                </a:cxn>
              </a:cxnLst>
              <a:rect l="0" t="0" r="r" b="b"/>
              <a:pathLst>
                <a:path w="283" h="73">
                  <a:moveTo>
                    <a:pt x="71" y="0"/>
                  </a:moveTo>
                  <a:lnTo>
                    <a:pt x="213" y="0"/>
                  </a:lnTo>
                  <a:lnTo>
                    <a:pt x="283" y="73"/>
                  </a:lnTo>
                  <a:lnTo>
                    <a:pt x="0" y="73"/>
                  </a:lnTo>
                  <a:lnTo>
                    <a:pt x="71" y="0"/>
                  </a:lnTo>
                  <a:close/>
                </a:path>
              </a:pathLst>
            </a:custGeom>
            <a:solidFill>
              <a:schemeClr val="accent3"/>
            </a:solidFill>
            <a:ln w="0">
              <a:noFill/>
              <a:prstDash val="solid"/>
              <a:round/>
              <a:headEnd/>
              <a:tailEnd/>
            </a:ln>
            <a:sp3d>
              <a:bevelT w="0" h="50800"/>
              <a:bevelB w="0" h="50800"/>
            </a:sp3d>
          </p:spPr>
          <p:txBody>
            <a:bodyPr vert="horz" wrap="square" lIns="91440" tIns="45720" rIns="91440" bIns="45720" numCol="1" anchor="t" anchorCtr="0" compatLnSpc="1">
              <a:prstTxWarp prst="textNoShape">
                <a:avLst/>
              </a:prstTxWarp>
            </a:bodyPr>
            <a:lstStyle/>
            <a:p>
              <a:endParaRPr lang="en-IN" dirty="0"/>
            </a:p>
          </p:txBody>
        </p:sp>
        <p:sp>
          <p:nvSpPr>
            <p:cNvPr id="128" name="Freeform 24">
              <a:extLst>
                <a:ext uri="{FF2B5EF4-FFF2-40B4-BE49-F238E27FC236}">
                  <a16:creationId xmlns:a16="http://schemas.microsoft.com/office/drawing/2014/main" id="{451A972F-91CD-EA41-8C6B-2B1562B63003}"/>
                </a:ext>
              </a:extLst>
            </p:cNvPr>
            <p:cNvSpPr>
              <a:spLocks/>
            </p:cNvSpPr>
            <p:nvPr/>
          </p:nvSpPr>
          <p:spPr bwMode="auto">
            <a:xfrm>
              <a:off x="8780463" y="3606800"/>
              <a:ext cx="644525" cy="279400"/>
            </a:xfrm>
            <a:custGeom>
              <a:avLst/>
              <a:gdLst>
                <a:gd name="T0" fmla="*/ 393 w 406"/>
                <a:gd name="T1" fmla="*/ 3 h 176"/>
                <a:gd name="T2" fmla="*/ 406 w 406"/>
                <a:gd name="T3" fmla="*/ 25 h 176"/>
                <a:gd name="T4" fmla="*/ 393 w 406"/>
                <a:gd name="T5" fmla="*/ 46 h 176"/>
                <a:gd name="T6" fmla="*/ 374 w 406"/>
                <a:gd name="T7" fmla="*/ 49 h 176"/>
                <a:gd name="T8" fmla="*/ 304 w 406"/>
                <a:gd name="T9" fmla="*/ 106 h 176"/>
                <a:gd name="T10" fmla="*/ 305 w 406"/>
                <a:gd name="T11" fmla="*/ 113 h 176"/>
                <a:gd name="T12" fmla="*/ 293 w 406"/>
                <a:gd name="T13" fmla="*/ 134 h 176"/>
                <a:gd name="T14" fmla="*/ 267 w 406"/>
                <a:gd name="T15" fmla="*/ 134 h 176"/>
                <a:gd name="T16" fmla="*/ 255 w 406"/>
                <a:gd name="T17" fmla="*/ 113 h 176"/>
                <a:gd name="T18" fmla="*/ 255 w 406"/>
                <a:gd name="T19" fmla="*/ 109 h 176"/>
                <a:gd name="T20" fmla="*/ 221 w 406"/>
                <a:gd name="T21" fmla="*/ 80 h 176"/>
                <a:gd name="T22" fmla="*/ 191 w 406"/>
                <a:gd name="T23" fmla="*/ 53 h 176"/>
                <a:gd name="T24" fmla="*/ 182 w 406"/>
                <a:gd name="T25" fmla="*/ 56 h 176"/>
                <a:gd name="T26" fmla="*/ 174 w 406"/>
                <a:gd name="T27" fmla="*/ 56 h 176"/>
                <a:gd name="T28" fmla="*/ 164 w 406"/>
                <a:gd name="T29" fmla="*/ 52 h 176"/>
                <a:gd name="T30" fmla="*/ 130 w 406"/>
                <a:gd name="T31" fmla="*/ 78 h 176"/>
                <a:gd name="T32" fmla="*/ 87 w 406"/>
                <a:gd name="T33" fmla="*/ 113 h 176"/>
                <a:gd name="T34" fmla="*/ 49 w 406"/>
                <a:gd name="T35" fmla="*/ 144 h 176"/>
                <a:gd name="T36" fmla="*/ 51 w 406"/>
                <a:gd name="T37" fmla="*/ 151 h 176"/>
                <a:gd name="T38" fmla="*/ 38 w 406"/>
                <a:gd name="T39" fmla="*/ 172 h 176"/>
                <a:gd name="T40" fmla="*/ 13 w 406"/>
                <a:gd name="T41" fmla="*/ 172 h 176"/>
                <a:gd name="T42" fmla="*/ 0 w 406"/>
                <a:gd name="T43" fmla="*/ 151 h 176"/>
                <a:gd name="T44" fmla="*/ 13 w 406"/>
                <a:gd name="T45" fmla="*/ 129 h 176"/>
                <a:gd name="T46" fmla="*/ 30 w 406"/>
                <a:gd name="T47" fmla="*/ 126 h 176"/>
                <a:gd name="T48" fmla="*/ 39 w 406"/>
                <a:gd name="T49" fmla="*/ 130 h 176"/>
                <a:gd name="T50" fmla="*/ 154 w 406"/>
                <a:gd name="T51" fmla="*/ 36 h 176"/>
                <a:gd name="T52" fmla="*/ 157 w 406"/>
                <a:gd name="T53" fmla="*/ 18 h 176"/>
                <a:gd name="T54" fmla="*/ 178 w 406"/>
                <a:gd name="T55" fmla="*/ 7 h 176"/>
                <a:gd name="T56" fmla="*/ 200 w 406"/>
                <a:gd name="T57" fmla="*/ 18 h 176"/>
                <a:gd name="T58" fmla="*/ 203 w 406"/>
                <a:gd name="T59" fmla="*/ 36 h 176"/>
                <a:gd name="T60" fmla="*/ 217 w 406"/>
                <a:gd name="T61" fmla="*/ 53 h 176"/>
                <a:gd name="T62" fmla="*/ 251 w 406"/>
                <a:gd name="T63" fmla="*/ 81 h 176"/>
                <a:gd name="T64" fmla="*/ 269 w 406"/>
                <a:gd name="T65" fmla="*/ 91 h 176"/>
                <a:gd name="T66" fmla="*/ 280 w 406"/>
                <a:gd name="T67" fmla="*/ 88 h 176"/>
                <a:gd name="T68" fmla="*/ 290 w 406"/>
                <a:gd name="T69" fmla="*/ 89 h 176"/>
                <a:gd name="T70" fmla="*/ 308 w 406"/>
                <a:gd name="T71" fmla="*/ 78 h 176"/>
                <a:gd name="T72" fmla="*/ 342 w 406"/>
                <a:gd name="T73" fmla="*/ 47 h 176"/>
                <a:gd name="T74" fmla="*/ 356 w 406"/>
                <a:gd name="T75" fmla="*/ 29 h 176"/>
                <a:gd name="T76" fmla="*/ 358 w 406"/>
                <a:gd name="T77" fmla="*/ 12 h 176"/>
                <a:gd name="T78" fmla="*/ 381 w 406"/>
                <a:gd name="T79"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06" h="176">
                  <a:moveTo>
                    <a:pt x="381" y="0"/>
                  </a:moveTo>
                  <a:lnTo>
                    <a:pt x="393" y="3"/>
                  </a:lnTo>
                  <a:lnTo>
                    <a:pt x="402" y="12"/>
                  </a:lnTo>
                  <a:lnTo>
                    <a:pt x="406" y="25"/>
                  </a:lnTo>
                  <a:lnTo>
                    <a:pt x="402" y="38"/>
                  </a:lnTo>
                  <a:lnTo>
                    <a:pt x="393" y="46"/>
                  </a:lnTo>
                  <a:lnTo>
                    <a:pt x="381" y="50"/>
                  </a:lnTo>
                  <a:lnTo>
                    <a:pt x="374" y="49"/>
                  </a:lnTo>
                  <a:lnTo>
                    <a:pt x="368" y="47"/>
                  </a:lnTo>
                  <a:lnTo>
                    <a:pt x="304" y="106"/>
                  </a:lnTo>
                  <a:lnTo>
                    <a:pt x="305" y="109"/>
                  </a:lnTo>
                  <a:lnTo>
                    <a:pt x="305" y="113"/>
                  </a:lnTo>
                  <a:lnTo>
                    <a:pt x="301" y="126"/>
                  </a:lnTo>
                  <a:lnTo>
                    <a:pt x="293" y="134"/>
                  </a:lnTo>
                  <a:lnTo>
                    <a:pt x="280" y="138"/>
                  </a:lnTo>
                  <a:lnTo>
                    <a:pt x="267" y="134"/>
                  </a:lnTo>
                  <a:lnTo>
                    <a:pt x="258" y="126"/>
                  </a:lnTo>
                  <a:lnTo>
                    <a:pt x="255" y="113"/>
                  </a:lnTo>
                  <a:lnTo>
                    <a:pt x="255" y="110"/>
                  </a:lnTo>
                  <a:lnTo>
                    <a:pt x="255" y="109"/>
                  </a:lnTo>
                  <a:lnTo>
                    <a:pt x="239" y="95"/>
                  </a:lnTo>
                  <a:lnTo>
                    <a:pt x="221" y="80"/>
                  </a:lnTo>
                  <a:lnTo>
                    <a:pt x="205" y="66"/>
                  </a:lnTo>
                  <a:lnTo>
                    <a:pt x="191" y="53"/>
                  </a:lnTo>
                  <a:lnTo>
                    <a:pt x="186" y="54"/>
                  </a:lnTo>
                  <a:lnTo>
                    <a:pt x="182" y="56"/>
                  </a:lnTo>
                  <a:lnTo>
                    <a:pt x="178" y="57"/>
                  </a:lnTo>
                  <a:lnTo>
                    <a:pt x="174" y="56"/>
                  </a:lnTo>
                  <a:lnTo>
                    <a:pt x="168" y="54"/>
                  </a:lnTo>
                  <a:lnTo>
                    <a:pt x="164" y="52"/>
                  </a:lnTo>
                  <a:lnTo>
                    <a:pt x="149" y="64"/>
                  </a:lnTo>
                  <a:lnTo>
                    <a:pt x="130" y="78"/>
                  </a:lnTo>
                  <a:lnTo>
                    <a:pt x="109" y="95"/>
                  </a:lnTo>
                  <a:lnTo>
                    <a:pt x="87" y="113"/>
                  </a:lnTo>
                  <a:lnTo>
                    <a:pt x="67" y="129"/>
                  </a:lnTo>
                  <a:lnTo>
                    <a:pt x="49" y="144"/>
                  </a:lnTo>
                  <a:lnTo>
                    <a:pt x="51" y="147"/>
                  </a:lnTo>
                  <a:lnTo>
                    <a:pt x="51" y="151"/>
                  </a:lnTo>
                  <a:lnTo>
                    <a:pt x="46" y="164"/>
                  </a:lnTo>
                  <a:lnTo>
                    <a:pt x="38" y="172"/>
                  </a:lnTo>
                  <a:lnTo>
                    <a:pt x="25" y="176"/>
                  </a:lnTo>
                  <a:lnTo>
                    <a:pt x="13" y="172"/>
                  </a:lnTo>
                  <a:lnTo>
                    <a:pt x="3" y="164"/>
                  </a:lnTo>
                  <a:lnTo>
                    <a:pt x="0" y="151"/>
                  </a:lnTo>
                  <a:lnTo>
                    <a:pt x="3" y="138"/>
                  </a:lnTo>
                  <a:lnTo>
                    <a:pt x="13" y="129"/>
                  </a:lnTo>
                  <a:lnTo>
                    <a:pt x="25" y="126"/>
                  </a:lnTo>
                  <a:lnTo>
                    <a:pt x="30" y="126"/>
                  </a:lnTo>
                  <a:lnTo>
                    <a:pt x="35" y="127"/>
                  </a:lnTo>
                  <a:lnTo>
                    <a:pt x="39" y="130"/>
                  </a:lnTo>
                  <a:lnTo>
                    <a:pt x="154" y="40"/>
                  </a:lnTo>
                  <a:lnTo>
                    <a:pt x="154" y="36"/>
                  </a:lnTo>
                  <a:lnTo>
                    <a:pt x="153" y="32"/>
                  </a:lnTo>
                  <a:lnTo>
                    <a:pt x="157" y="18"/>
                  </a:lnTo>
                  <a:lnTo>
                    <a:pt x="165" y="10"/>
                  </a:lnTo>
                  <a:lnTo>
                    <a:pt x="178" y="7"/>
                  </a:lnTo>
                  <a:lnTo>
                    <a:pt x="191" y="10"/>
                  </a:lnTo>
                  <a:lnTo>
                    <a:pt x="200" y="18"/>
                  </a:lnTo>
                  <a:lnTo>
                    <a:pt x="203" y="32"/>
                  </a:lnTo>
                  <a:lnTo>
                    <a:pt x="203" y="36"/>
                  </a:lnTo>
                  <a:lnTo>
                    <a:pt x="202" y="40"/>
                  </a:lnTo>
                  <a:lnTo>
                    <a:pt x="217" y="53"/>
                  </a:lnTo>
                  <a:lnTo>
                    <a:pt x="234" y="67"/>
                  </a:lnTo>
                  <a:lnTo>
                    <a:pt x="251" y="81"/>
                  </a:lnTo>
                  <a:lnTo>
                    <a:pt x="265" y="94"/>
                  </a:lnTo>
                  <a:lnTo>
                    <a:pt x="269" y="91"/>
                  </a:lnTo>
                  <a:lnTo>
                    <a:pt x="274" y="88"/>
                  </a:lnTo>
                  <a:lnTo>
                    <a:pt x="280" y="88"/>
                  </a:lnTo>
                  <a:lnTo>
                    <a:pt x="284" y="88"/>
                  </a:lnTo>
                  <a:lnTo>
                    <a:pt x="290" y="89"/>
                  </a:lnTo>
                  <a:lnTo>
                    <a:pt x="293" y="92"/>
                  </a:lnTo>
                  <a:lnTo>
                    <a:pt x="308" y="78"/>
                  </a:lnTo>
                  <a:lnTo>
                    <a:pt x="325" y="63"/>
                  </a:lnTo>
                  <a:lnTo>
                    <a:pt x="342" y="47"/>
                  </a:lnTo>
                  <a:lnTo>
                    <a:pt x="357" y="35"/>
                  </a:lnTo>
                  <a:lnTo>
                    <a:pt x="356" y="29"/>
                  </a:lnTo>
                  <a:lnTo>
                    <a:pt x="356" y="25"/>
                  </a:lnTo>
                  <a:lnTo>
                    <a:pt x="358" y="12"/>
                  </a:lnTo>
                  <a:lnTo>
                    <a:pt x="368" y="3"/>
                  </a:lnTo>
                  <a:lnTo>
                    <a:pt x="381" y="0"/>
                  </a:lnTo>
                  <a:close/>
                </a:path>
              </a:pathLst>
            </a:custGeom>
            <a:solidFill>
              <a:srgbClr val="89D3F0"/>
            </a:solidFill>
            <a:ln w="0">
              <a:noFill/>
              <a:prstDash val="solid"/>
              <a:round/>
              <a:headEnd/>
              <a:tailEnd/>
            </a:ln>
            <a:sp3d>
              <a:bevelT w="0" h="50800"/>
              <a:bevelB w="0" h="50800"/>
            </a:sp3d>
          </p:spPr>
          <p:txBody>
            <a:bodyPr vert="horz" wrap="square" lIns="91440" tIns="45720" rIns="91440" bIns="45720" numCol="1" anchor="t" anchorCtr="0" compatLnSpc="1">
              <a:prstTxWarp prst="textNoShape">
                <a:avLst/>
              </a:prstTxWarp>
            </a:bodyPr>
            <a:lstStyle/>
            <a:p>
              <a:endParaRPr lang="en-IN" dirty="0"/>
            </a:p>
          </p:txBody>
        </p:sp>
      </p:grpSp>
    </p:spTree>
    <p:extLst>
      <p:ext uri="{BB962C8B-B14F-4D97-AF65-F5344CB8AC3E}">
        <p14:creationId xmlns:p14="http://schemas.microsoft.com/office/powerpoint/2010/main" val="552767624"/>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1">
            <a:extLst>
              <a:ext uri="{FF2B5EF4-FFF2-40B4-BE49-F238E27FC236}">
                <a16:creationId xmlns:a16="http://schemas.microsoft.com/office/drawing/2014/main" id="{65C9CFB1-0FC7-4349-8B4E-DB733F1ECFD9}"/>
              </a:ext>
            </a:extLst>
          </p:cNvPr>
          <p:cNvSpPr/>
          <p:nvPr/>
        </p:nvSpPr>
        <p:spPr bwMode="auto">
          <a:xfrm>
            <a:off x="8091377" y="376325"/>
            <a:ext cx="3085601" cy="340519"/>
          </a:xfrm>
          <a:prstGeom prst="roundRect">
            <a:avLst/>
          </a:prstGeom>
          <a:solidFill>
            <a:schemeClr val="bg2">
              <a:lumMod val="75000"/>
            </a:schemeClr>
          </a:solidFill>
        </p:spPr>
        <p:txBody>
          <a:bodyPr wrap="square" rtlCol="0">
            <a:spAutoFit/>
          </a:bodyPr>
          <a:lstStyle/>
          <a:p>
            <a:pPr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Module 6: ServiceNow Licensing</a:t>
            </a:r>
          </a:p>
        </p:txBody>
      </p:sp>
      <p:sp>
        <p:nvSpPr>
          <p:cNvPr id="4" name="Title 1">
            <a:extLst>
              <a:ext uri="{FF2B5EF4-FFF2-40B4-BE49-F238E27FC236}">
                <a16:creationId xmlns:a16="http://schemas.microsoft.com/office/drawing/2014/main" id="{9F8E9B52-D32D-F94B-A54F-0CEB433AF0AC}"/>
              </a:ext>
            </a:extLst>
          </p:cNvPr>
          <p:cNvSpPr txBox="1">
            <a:spLocks/>
          </p:cNvSpPr>
          <p:nvPr/>
        </p:nvSpPr>
        <p:spPr bwMode="gray">
          <a:xfrm>
            <a:off x="541868" y="478019"/>
            <a:ext cx="6039907" cy="303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0" tIns="0" rIns="0" bIns="0" numCol="1" anchor="b" anchorCtr="0" compatLnSpc="1">
            <a:prstTxWarp prst="textNoShape">
              <a:avLst/>
            </a:prstTxWarp>
            <a:spAutoFit/>
          </a:bodyPr>
          <a:lstStyle>
            <a:lvl1pPr algn="l" rtl="0" eaLnBrk="1" fontAlgn="base" hangingPunct="1">
              <a:lnSpc>
                <a:spcPct val="106000"/>
              </a:lnSpc>
              <a:spcBef>
                <a:spcPct val="0"/>
              </a:spcBef>
              <a:spcAft>
                <a:spcPct val="0"/>
              </a:spcAft>
              <a:defRPr sz="1600" b="1">
                <a:solidFill>
                  <a:schemeClr val="tx1"/>
                </a:solidFill>
                <a:latin typeface="+mj-lt"/>
                <a:ea typeface="+mj-ea"/>
                <a:cs typeface="+mj-cs"/>
              </a:defRPr>
            </a:lvl1pPr>
            <a:lvl2pPr algn="l" rtl="0" eaLnBrk="1" fontAlgn="base" hangingPunct="1">
              <a:lnSpc>
                <a:spcPct val="106000"/>
              </a:lnSpc>
              <a:spcBef>
                <a:spcPct val="0"/>
              </a:spcBef>
              <a:spcAft>
                <a:spcPct val="0"/>
              </a:spcAft>
              <a:defRPr sz="1600" b="1">
                <a:solidFill>
                  <a:schemeClr val="tx1"/>
                </a:solidFill>
                <a:latin typeface="Arial" charset="0"/>
              </a:defRPr>
            </a:lvl2pPr>
            <a:lvl3pPr algn="l" rtl="0" eaLnBrk="1" fontAlgn="base" hangingPunct="1">
              <a:lnSpc>
                <a:spcPct val="106000"/>
              </a:lnSpc>
              <a:spcBef>
                <a:spcPct val="0"/>
              </a:spcBef>
              <a:spcAft>
                <a:spcPct val="0"/>
              </a:spcAft>
              <a:defRPr sz="1600" b="1">
                <a:solidFill>
                  <a:schemeClr val="tx1"/>
                </a:solidFill>
                <a:latin typeface="Arial" charset="0"/>
              </a:defRPr>
            </a:lvl3pPr>
            <a:lvl4pPr algn="l" rtl="0" eaLnBrk="1" fontAlgn="base" hangingPunct="1">
              <a:lnSpc>
                <a:spcPct val="106000"/>
              </a:lnSpc>
              <a:spcBef>
                <a:spcPct val="0"/>
              </a:spcBef>
              <a:spcAft>
                <a:spcPct val="0"/>
              </a:spcAft>
              <a:defRPr sz="1600" b="1">
                <a:solidFill>
                  <a:schemeClr val="tx1"/>
                </a:solidFill>
                <a:latin typeface="Arial" charset="0"/>
              </a:defRPr>
            </a:lvl4pPr>
            <a:lvl5pPr algn="l" rtl="0" eaLnBrk="1" fontAlgn="base" hangingPunct="1">
              <a:lnSpc>
                <a:spcPct val="106000"/>
              </a:lnSpc>
              <a:spcBef>
                <a:spcPct val="0"/>
              </a:spcBef>
              <a:spcAft>
                <a:spcPct val="0"/>
              </a:spcAft>
              <a:defRPr sz="1600" b="1">
                <a:solidFill>
                  <a:schemeClr val="tx1"/>
                </a:solidFill>
                <a:latin typeface="Arial" charset="0"/>
              </a:defRPr>
            </a:lvl5pPr>
            <a:lvl6pPr marL="457189" algn="l" rtl="0" eaLnBrk="1" fontAlgn="base" hangingPunct="1">
              <a:lnSpc>
                <a:spcPct val="106000"/>
              </a:lnSpc>
              <a:spcBef>
                <a:spcPct val="0"/>
              </a:spcBef>
              <a:spcAft>
                <a:spcPct val="0"/>
              </a:spcAft>
              <a:defRPr sz="1600" b="1">
                <a:solidFill>
                  <a:schemeClr val="tx1"/>
                </a:solidFill>
                <a:latin typeface="Arial" charset="0"/>
              </a:defRPr>
            </a:lvl6pPr>
            <a:lvl7pPr marL="914377" algn="l" rtl="0" eaLnBrk="1" fontAlgn="base" hangingPunct="1">
              <a:lnSpc>
                <a:spcPct val="106000"/>
              </a:lnSpc>
              <a:spcBef>
                <a:spcPct val="0"/>
              </a:spcBef>
              <a:spcAft>
                <a:spcPct val="0"/>
              </a:spcAft>
              <a:defRPr sz="1600" b="1">
                <a:solidFill>
                  <a:schemeClr val="tx1"/>
                </a:solidFill>
                <a:latin typeface="Arial" charset="0"/>
              </a:defRPr>
            </a:lvl7pPr>
            <a:lvl8pPr marL="1371566" algn="l" rtl="0" eaLnBrk="1" fontAlgn="base" hangingPunct="1">
              <a:lnSpc>
                <a:spcPct val="106000"/>
              </a:lnSpc>
              <a:spcBef>
                <a:spcPct val="0"/>
              </a:spcBef>
              <a:spcAft>
                <a:spcPct val="0"/>
              </a:spcAft>
              <a:defRPr sz="1600" b="1">
                <a:solidFill>
                  <a:schemeClr val="tx1"/>
                </a:solidFill>
                <a:latin typeface="Arial" charset="0"/>
              </a:defRPr>
            </a:lvl8pPr>
            <a:lvl9pPr marL="1828754" algn="l" rtl="0" eaLnBrk="1" fontAlgn="base" hangingPunct="1">
              <a:lnSpc>
                <a:spcPct val="106000"/>
              </a:lnSpc>
              <a:spcBef>
                <a:spcPct val="0"/>
              </a:spcBef>
              <a:spcAft>
                <a:spcPct val="0"/>
              </a:spcAft>
              <a:defRPr sz="1600" b="1">
                <a:solidFill>
                  <a:schemeClr val="tx1"/>
                </a:solidFill>
                <a:latin typeface="Arial" charset="0"/>
              </a:defRPr>
            </a:lvl9pPr>
          </a:lstStyle>
          <a:p>
            <a:r>
              <a:rPr lang="en-US" sz="2000" dirty="0"/>
              <a:t>IT Operations Management</a:t>
            </a:r>
            <a:endParaRPr lang="en-US" sz="2000" kern="0" dirty="0"/>
          </a:p>
        </p:txBody>
      </p:sp>
      <p:sp>
        <p:nvSpPr>
          <p:cNvPr id="2" name="TextBox 1">
            <a:extLst>
              <a:ext uri="{FF2B5EF4-FFF2-40B4-BE49-F238E27FC236}">
                <a16:creationId xmlns:a16="http://schemas.microsoft.com/office/drawing/2014/main" id="{1F58E4F9-74F2-7A47-BB27-1AD26CC0CC0E}"/>
              </a:ext>
            </a:extLst>
          </p:cNvPr>
          <p:cNvSpPr txBox="1"/>
          <p:nvPr/>
        </p:nvSpPr>
        <p:spPr>
          <a:xfrm>
            <a:off x="2624455" y="985808"/>
            <a:ext cx="6343650" cy="523220"/>
          </a:xfrm>
          <a:prstGeom prst="rect">
            <a:avLst/>
          </a:prstGeom>
          <a:noFill/>
        </p:spPr>
        <p:txBody>
          <a:bodyPr wrap="square" rtlCol="0">
            <a:spAutoFit/>
          </a:bodyPr>
          <a:lstStyle/>
          <a:p>
            <a:pPr algn="ctr"/>
            <a:r>
              <a:rPr lang="en-US" sz="2800" b="1" dirty="0">
                <a:latin typeface="Open Sans" panose="020B0606030504020204" pitchFamily="34" charset="0"/>
                <a:ea typeface="Open Sans" panose="020B0606030504020204" pitchFamily="34" charset="0"/>
                <a:cs typeface="Open Sans" panose="020B0606030504020204" pitchFamily="34" charset="0"/>
              </a:rPr>
              <a:t>IT Operations Management</a:t>
            </a:r>
          </a:p>
        </p:txBody>
      </p:sp>
      <p:graphicFrame>
        <p:nvGraphicFramePr>
          <p:cNvPr id="5" name="Table 5">
            <a:extLst>
              <a:ext uri="{FF2B5EF4-FFF2-40B4-BE49-F238E27FC236}">
                <a16:creationId xmlns:a16="http://schemas.microsoft.com/office/drawing/2014/main" id="{85D99606-BBA3-E543-9077-67C1BDAA3952}"/>
              </a:ext>
            </a:extLst>
          </p:cNvPr>
          <p:cNvGraphicFramePr>
            <a:graphicFrameLocks noGrp="1"/>
          </p:cNvGraphicFramePr>
          <p:nvPr>
            <p:extLst>
              <p:ext uri="{D42A27DB-BD31-4B8C-83A1-F6EECF244321}">
                <p14:modId xmlns:p14="http://schemas.microsoft.com/office/powerpoint/2010/main" val="3030448740"/>
              </p:ext>
            </p:extLst>
          </p:nvPr>
        </p:nvGraphicFramePr>
        <p:xfrm>
          <a:off x="804887" y="1638301"/>
          <a:ext cx="10372091" cy="3400245"/>
        </p:xfrm>
        <a:graphic>
          <a:graphicData uri="http://schemas.openxmlformats.org/drawingml/2006/table">
            <a:tbl>
              <a:tblPr>
                <a:tableStyleId>{5C22544A-7EE6-4342-B048-85BDC9FD1C3A}</a:tableStyleId>
              </a:tblPr>
              <a:tblGrid>
                <a:gridCol w="3594868">
                  <a:extLst>
                    <a:ext uri="{9D8B030D-6E8A-4147-A177-3AD203B41FA5}">
                      <a16:colId xmlns:a16="http://schemas.microsoft.com/office/drawing/2014/main" val="2098896775"/>
                    </a:ext>
                  </a:extLst>
                </a:gridCol>
                <a:gridCol w="657060">
                  <a:extLst>
                    <a:ext uri="{9D8B030D-6E8A-4147-A177-3AD203B41FA5}">
                      <a16:colId xmlns:a16="http://schemas.microsoft.com/office/drawing/2014/main" val="3558467461"/>
                    </a:ext>
                  </a:extLst>
                </a:gridCol>
                <a:gridCol w="3450248">
                  <a:extLst>
                    <a:ext uri="{9D8B030D-6E8A-4147-A177-3AD203B41FA5}">
                      <a16:colId xmlns:a16="http://schemas.microsoft.com/office/drawing/2014/main" val="2450152807"/>
                    </a:ext>
                  </a:extLst>
                </a:gridCol>
                <a:gridCol w="2669915">
                  <a:extLst>
                    <a:ext uri="{9D8B030D-6E8A-4147-A177-3AD203B41FA5}">
                      <a16:colId xmlns:a16="http://schemas.microsoft.com/office/drawing/2014/main" val="4211744124"/>
                    </a:ext>
                  </a:extLst>
                </a:gridCol>
              </a:tblGrid>
              <a:tr h="419099">
                <a:tc>
                  <a:txBody>
                    <a:bodyPr/>
                    <a:lstStyle/>
                    <a:p>
                      <a:endParaRPr lang="en-US" sz="1600" dirty="0">
                        <a:latin typeface="Open Sans" panose="020B0606030504020204" pitchFamily="34" charset="0"/>
                        <a:ea typeface="Open Sans" panose="020B0606030504020204" pitchFamily="34" charset="0"/>
                        <a:cs typeface="Open Sans" panose="020B0606030504020204" pitchFamily="34" charset="0"/>
                      </a:endParaRPr>
                    </a:p>
                  </a:txBody>
                  <a:tcPr marL="0" marR="0" marT="0" marB="0" anchor="ct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600" dirty="0"/>
                    </a:p>
                  </a:txBody>
                  <a:tcPr marL="0" marR="0" marT="0" marB="0" anchor="ctr">
                    <a:lnL w="12700" cmpd="sng">
                      <a:noFill/>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solidFill>
                      <a:schemeClr val="bg1"/>
                    </a:solidFill>
                  </a:tcPr>
                </a:tc>
                <a:tc>
                  <a:txBody>
                    <a:bodyPr/>
                    <a:lstStyle/>
                    <a:p>
                      <a:pPr algn="ctr"/>
                      <a:r>
                        <a:rPr lang="en-US" sz="1600" b="1" dirty="0">
                          <a:solidFill>
                            <a:schemeClr val="bg1"/>
                          </a:solidFill>
                          <a:latin typeface="Open Sans" panose="020B0606030504020204" pitchFamily="34" charset="0"/>
                          <a:ea typeface="Open Sans" panose="020B0606030504020204" pitchFamily="34" charset="0"/>
                          <a:cs typeface="Open Sans" panose="020B0606030504020204" pitchFamily="34" charset="0"/>
                        </a:rPr>
                        <a:t>ITOM Operator Professional v2</a:t>
                      </a:r>
                    </a:p>
                  </a:txBody>
                  <a:tcPr marL="0" marR="0"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bg2"/>
                    </a:solidFill>
                  </a:tcPr>
                </a:tc>
                <a:tc>
                  <a:txBody>
                    <a:bodyPr/>
                    <a:lstStyle/>
                    <a:p>
                      <a:pPr algn="ctr"/>
                      <a:r>
                        <a:rPr lang="en-US" sz="1600" b="1" dirty="0">
                          <a:solidFill>
                            <a:schemeClr val="bg1"/>
                          </a:solidFill>
                          <a:latin typeface="Open Sans" panose="020B0606030504020204" pitchFamily="34" charset="0"/>
                          <a:ea typeface="Open Sans" panose="020B0606030504020204" pitchFamily="34" charset="0"/>
                          <a:cs typeface="Open Sans" panose="020B0606030504020204" pitchFamily="34" charset="0"/>
                        </a:rPr>
                        <a:t>ITOM AIOps Enterprise v2</a:t>
                      </a:r>
                    </a:p>
                  </a:txBody>
                  <a:tcPr marL="0" marR="0"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2"/>
                    </a:solidFill>
                  </a:tcPr>
                </a:tc>
                <a:extLst>
                  <a:ext uri="{0D108BD9-81ED-4DB2-BD59-A6C34878D82A}">
                    <a16:rowId xmlns:a16="http://schemas.microsoft.com/office/drawing/2014/main" val="991003618"/>
                  </a:ext>
                </a:extLst>
              </a:tr>
              <a:tr h="425878">
                <a:tc>
                  <a:txBody>
                    <a:bodyPr/>
                    <a:lstStyle/>
                    <a:p>
                      <a:pPr algn="ctr"/>
                      <a:r>
                        <a:rPr lang="en-US" sz="1600" dirty="0">
                          <a:latin typeface="Open Sans" panose="020B0606030504020204" pitchFamily="34" charset="0"/>
                          <a:ea typeface="Open Sans" panose="020B0606030504020204" pitchFamily="34" charset="0"/>
                          <a:cs typeface="Open Sans" panose="020B0606030504020204" pitchFamily="34" charset="0"/>
                        </a:rPr>
                        <a:t>ITOM Visibility</a:t>
                      </a:r>
                      <a:r>
                        <a:rPr lang="en-US" sz="1600" baseline="30000" dirty="0">
                          <a:latin typeface="Open Sans" panose="020B0606030504020204" pitchFamily="34" charset="0"/>
                          <a:ea typeface="Open Sans" panose="020B0606030504020204" pitchFamily="34" charset="0"/>
                          <a:cs typeface="Open Sans" panose="020B0606030504020204" pitchFamily="34" charset="0"/>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endParaRPr lang="en-US" sz="1600" dirty="0"/>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algn="ctr"/>
                      <a:r>
                        <a:rPr lang="en-US" sz="1600" b="1" dirty="0">
                          <a:latin typeface="Open Sans" panose="020B0606030504020204" pitchFamily="34" charset="0"/>
                          <a:ea typeface="Open Sans" panose="020B0606030504020204" pitchFamily="34" charset="0"/>
                          <a:cs typeface="Open Sans" panose="020B0606030504020204" pitchFamily="34" charset="0"/>
                        </a:rPr>
                        <a:t>✔</a:t>
                      </a:r>
                    </a:p>
                  </a:txBody>
                  <a:tcPr marL="0" marR="0" marT="0" marB="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algn="ctr"/>
                      <a:r>
                        <a:rPr lang="en-US" sz="1600" b="1" dirty="0">
                          <a:latin typeface="Open Sans" panose="020B0606030504020204" pitchFamily="34" charset="0"/>
                          <a:ea typeface="Open Sans" panose="020B0606030504020204" pitchFamily="34" charset="0"/>
                          <a:cs typeface="Open Sans" panose="020B0606030504020204" pitchFamily="34" charset="0"/>
                        </a:rPr>
                        <a:t>✔</a:t>
                      </a:r>
                    </a:p>
                  </a:txBody>
                  <a:tcPr marL="0" marR="0" marT="0" marB="0" anchor="ctr">
                    <a:lnR w="12700" cap="flat" cmpd="sng" algn="ctr">
                      <a:solidFill>
                        <a:schemeClr val="tx1"/>
                      </a:solidFill>
                      <a:prstDash val="solid"/>
                      <a:round/>
                      <a:headEnd type="none" w="med" len="med"/>
                      <a:tailEnd type="none" w="med" len="med"/>
                    </a:lnR>
                    <a:solidFill>
                      <a:schemeClr val="bg1">
                        <a:lumMod val="95000"/>
                      </a:schemeClr>
                    </a:solidFill>
                  </a:tcPr>
                </a:tc>
                <a:extLst>
                  <a:ext uri="{0D108BD9-81ED-4DB2-BD59-A6C34878D82A}">
                    <a16:rowId xmlns:a16="http://schemas.microsoft.com/office/drawing/2014/main" val="2347743259"/>
                  </a:ext>
                </a:extLst>
              </a:tr>
              <a:tr h="425878">
                <a:tc>
                  <a:txBody>
                    <a:bodyPr/>
                    <a:lstStyle/>
                    <a:p>
                      <a:pPr algn="ctr"/>
                      <a:r>
                        <a:rPr lang="en-US" sz="1600" dirty="0">
                          <a:latin typeface="Open Sans" panose="020B0606030504020204" pitchFamily="34" charset="0"/>
                          <a:ea typeface="Open Sans" panose="020B0606030504020204" pitchFamily="34" charset="0"/>
                          <a:cs typeface="Open Sans" panose="020B0606030504020204" pitchFamily="34" charset="0"/>
                        </a:rPr>
                        <a:t>ITOM Health</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endParaRPr lang="en-US" sz="16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a:t>
                      </a:r>
                    </a:p>
                  </a:txBody>
                  <a:tcPr marL="0" marR="0" marT="0" marB="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a:t>
                      </a:r>
                    </a:p>
                  </a:txBody>
                  <a:tcPr marL="0" marR="0" marT="0" marB="0" anchor="ctr">
                    <a:lnR w="12700" cap="flat" cmpd="sng" algn="ctr">
                      <a:solidFill>
                        <a:schemeClr val="tx1"/>
                      </a:solidFill>
                      <a:prstDash val="solid"/>
                      <a:round/>
                      <a:headEnd type="none" w="med" len="med"/>
                      <a:tailEnd type="none" w="med" len="med"/>
                    </a:lnR>
                    <a:solidFill>
                      <a:schemeClr val="bg1">
                        <a:lumMod val="95000"/>
                      </a:schemeClr>
                    </a:solidFill>
                  </a:tcPr>
                </a:tc>
                <a:extLst>
                  <a:ext uri="{0D108BD9-81ED-4DB2-BD59-A6C34878D82A}">
                    <a16:rowId xmlns:a16="http://schemas.microsoft.com/office/drawing/2014/main" val="3431952970"/>
                  </a:ext>
                </a:extLst>
              </a:tr>
              <a:tr h="425878">
                <a:tc>
                  <a:txBody>
                    <a:bodyPr/>
                    <a:lstStyle/>
                    <a:p>
                      <a:pPr algn="ctr"/>
                      <a:r>
                        <a:rPr lang="en-US" sz="1600" dirty="0">
                          <a:latin typeface="Open Sans" panose="020B0606030504020204" pitchFamily="34" charset="0"/>
                          <a:ea typeface="Open Sans" panose="020B0606030504020204" pitchFamily="34" charset="0"/>
                          <a:cs typeface="Open Sans" panose="020B0606030504020204" pitchFamily="34" charset="0"/>
                        </a:rPr>
                        <a:t>Health Log Analytics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endParaRPr lang="en-US" sz="16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endParaRPr>
                    </a:p>
                  </a:txBody>
                  <a:tcPr marL="0" marR="0" marT="0" marB="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a:t>
                      </a:r>
                    </a:p>
                  </a:txBody>
                  <a:tcPr marL="0" marR="0" marT="0" marB="0" anchor="ctr">
                    <a:lnR w="12700" cap="flat" cmpd="sng" algn="ctr">
                      <a:solidFill>
                        <a:schemeClr val="tx1"/>
                      </a:solidFill>
                      <a:prstDash val="solid"/>
                      <a:round/>
                      <a:headEnd type="none" w="med" len="med"/>
                      <a:tailEnd type="none" w="med" len="med"/>
                    </a:lnR>
                    <a:solidFill>
                      <a:schemeClr val="bg1">
                        <a:lumMod val="95000"/>
                      </a:schemeClr>
                    </a:solidFill>
                  </a:tcPr>
                </a:tc>
                <a:extLst>
                  <a:ext uri="{0D108BD9-81ED-4DB2-BD59-A6C34878D82A}">
                    <a16:rowId xmlns:a16="http://schemas.microsoft.com/office/drawing/2014/main" val="4229299645"/>
                  </a:ext>
                </a:extLst>
              </a:tr>
              <a:tr h="425878">
                <a:tc>
                  <a:txBody>
                    <a:bodyPr/>
                    <a:lstStyle/>
                    <a:p>
                      <a:pPr algn="ctr"/>
                      <a:r>
                        <a:rPr lang="en-US" sz="1600" dirty="0">
                          <a:latin typeface="Open Sans" panose="020B0606030504020204" pitchFamily="34" charset="0"/>
                          <a:ea typeface="Open Sans" panose="020B0606030504020204" pitchFamily="34" charset="0"/>
                          <a:cs typeface="Open Sans" panose="020B0606030504020204" pitchFamily="34" charset="0"/>
                        </a:rPr>
                        <a:t>ITOM Governance</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B7EAEA"/>
                    </a:solidFill>
                  </a:tcPr>
                </a:tc>
                <a:tc>
                  <a:txBody>
                    <a:bodyPr/>
                    <a:lstStyle/>
                    <a:p>
                      <a:endParaRPr lang="en-US" sz="16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endParaRPr>
                    </a:p>
                  </a:txBody>
                  <a:tcPr marL="0" marR="0" marT="0" marB="0" anchor="ctr">
                    <a:lnL w="12700" cap="flat" cmpd="sng" algn="ctr">
                      <a:solidFill>
                        <a:schemeClr val="tx1"/>
                      </a:solidFill>
                      <a:prstDash val="solid"/>
                      <a:round/>
                      <a:headEnd type="none" w="med" len="med"/>
                      <a:tailEnd type="none" w="med" len="med"/>
                    </a:lnL>
                    <a:solidFill>
                      <a:srgbClr val="B7EAEA"/>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a:t>
                      </a:r>
                    </a:p>
                  </a:txBody>
                  <a:tcPr marL="0" marR="0" marT="0" marB="0" anchor="ctr">
                    <a:lnR w="12700" cap="flat" cmpd="sng" algn="ctr">
                      <a:solidFill>
                        <a:schemeClr val="tx1"/>
                      </a:solidFill>
                      <a:prstDash val="solid"/>
                      <a:round/>
                      <a:headEnd type="none" w="med" len="med"/>
                      <a:tailEnd type="none" w="med" len="med"/>
                    </a:lnR>
                    <a:solidFill>
                      <a:srgbClr val="B7EAEA"/>
                    </a:solidFill>
                  </a:tcPr>
                </a:tc>
                <a:extLst>
                  <a:ext uri="{0D108BD9-81ED-4DB2-BD59-A6C34878D82A}">
                    <a16:rowId xmlns:a16="http://schemas.microsoft.com/office/drawing/2014/main" val="1414456492"/>
                  </a:ext>
                </a:extLst>
              </a:tr>
              <a:tr h="425878">
                <a:tc>
                  <a:txBody>
                    <a:bodyPr/>
                    <a:lstStyle/>
                    <a:p>
                      <a:pPr algn="ctr"/>
                      <a:r>
                        <a:rPr lang="en-US" sz="1600" dirty="0">
                          <a:latin typeface="Open Sans" panose="020B0606030504020204" pitchFamily="34" charset="0"/>
                          <a:ea typeface="Open Sans" panose="020B0606030504020204" pitchFamily="34" charset="0"/>
                          <a:cs typeface="Open Sans" panose="020B0606030504020204" pitchFamily="34" charset="0"/>
                        </a:rPr>
                        <a:t>Performance Analytics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endParaRPr lang="en-US" sz="16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a:t>
                      </a:r>
                    </a:p>
                  </a:txBody>
                  <a:tcPr marL="0" marR="0" marT="0" marB="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a:t>
                      </a:r>
                    </a:p>
                  </a:txBody>
                  <a:tcPr marL="0" marR="0" marT="0" marB="0" anchor="ctr">
                    <a:lnR w="12700" cap="flat" cmpd="sng" algn="ctr">
                      <a:solidFill>
                        <a:schemeClr val="tx1"/>
                      </a:solidFill>
                      <a:prstDash val="solid"/>
                      <a:round/>
                      <a:headEnd type="none" w="med" len="med"/>
                      <a:tailEnd type="none" w="med" len="med"/>
                    </a:lnR>
                    <a:solidFill>
                      <a:schemeClr val="bg1">
                        <a:lumMod val="95000"/>
                      </a:schemeClr>
                    </a:solidFill>
                  </a:tcPr>
                </a:tc>
                <a:extLst>
                  <a:ext uri="{0D108BD9-81ED-4DB2-BD59-A6C34878D82A}">
                    <a16:rowId xmlns:a16="http://schemas.microsoft.com/office/drawing/2014/main" val="4010476404"/>
                  </a:ext>
                </a:extLst>
              </a:tr>
              <a:tr h="425878">
                <a:tc>
                  <a:txBody>
                    <a:bodyPr/>
                    <a:lstStyle/>
                    <a:p>
                      <a:pPr algn="ctr"/>
                      <a:r>
                        <a:rPr lang="en-US" sz="1600" dirty="0">
                          <a:latin typeface="Open Sans" panose="020B0606030504020204" pitchFamily="34" charset="0"/>
                          <a:ea typeface="Open Sans" panose="020B0606030504020204" pitchFamily="34" charset="0"/>
                          <a:cs typeface="Open Sans" panose="020B0606030504020204" pitchFamily="34" charset="0"/>
                        </a:rPr>
                        <a:t>Spokes &amp; Protocols</a:t>
                      </a:r>
                      <a:r>
                        <a:rPr lang="en-US" sz="1600" baseline="30000" dirty="0">
                          <a:latin typeface="Open Sans" panose="020B0606030504020204" pitchFamily="34" charset="0"/>
                          <a:ea typeface="Open Sans" panose="020B0606030504020204" pitchFamily="34" charset="0"/>
                          <a:cs typeface="Open Sans" panose="020B0606030504020204" pitchFamily="34" charset="0"/>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endParaRPr lang="en-US" sz="16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Included</a:t>
                      </a:r>
                    </a:p>
                  </a:txBody>
                  <a:tcPr marL="0" marR="0" marT="0" marB="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Included</a:t>
                      </a:r>
                    </a:p>
                  </a:txBody>
                  <a:tcPr marL="0" marR="0" marT="0" marB="0" anchor="ctr">
                    <a:lnR w="12700" cap="flat" cmpd="sng" algn="ctr">
                      <a:solidFill>
                        <a:schemeClr val="tx1"/>
                      </a:solidFill>
                      <a:prstDash val="solid"/>
                      <a:round/>
                      <a:headEnd type="none" w="med" len="med"/>
                      <a:tailEnd type="none" w="med" len="med"/>
                    </a:lnR>
                    <a:solidFill>
                      <a:schemeClr val="bg1">
                        <a:lumMod val="95000"/>
                      </a:schemeClr>
                    </a:solidFill>
                  </a:tcPr>
                </a:tc>
                <a:extLst>
                  <a:ext uri="{0D108BD9-81ED-4DB2-BD59-A6C34878D82A}">
                    <a16:rowId xmlns:a16="http://schemas.microsoft.com/office/drawing/2014/main" val="2225124715"/>
                  </a:ext>
                </a:extLst>
              </a:tr>
              <a:tr h="425878">
                <a:tc>
                  <a:txBody>
                    <a:bodyPr/>
                    <a:lstStyle/>
                    <a:p>
                      <a:pPr algn="ctr"/>
                      <a:r>
                        <a:rPr lang="en-US" sz="1600" dirty="0">
                          <a:latin typeface="Open Sans" panose="020B0606030504020204" pitchFamily="34" charset="0"/>
                          <a:ea typeface="Open Sans" panose="020B0606030504020204" pitchFamily="34" charset="0"/>
                          <a:cs typeface="Open Sans" panose="020B0606030504020204" pitchFamily="34" charset="0"/>
                        </a:rPr>
                        <a:t>Bundled Custom Tables</a:t>
                      </a:r>
                      <a:r>
                        <a:rPr lang="en-US" sz="1600" baseline="30000" dirty="0">
                          <a:latin typeface="Open Sans" panose="020B0606030504020204" pitchFamily="34" charset="0"/>
                          <a:ea typeface="Open Sans" panose="020B0606030504020204" pitchFamily="34" charset="0"/>
                          <a:cs typeface="Open Sans" panose="020B0606030504020204" pitchFamily="34" charset="0"/>
                        </a:rPr>
                        <a:t>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endParaRPr lang="en-US" sz="16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5</a:t>
                      </a:r>
                    </a:p>
                  </a:txBody>
                  <a:tcPr marL="0" marR="0" marT="0"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5</a:t>
                      </a:r>
                    </a:p>
                  </a:txBody>
                  <a:tcPr marL="0" marR="0" marT="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765061411"/>
                  </a:ext>
                </a:extLst>
              </a:tr>
            </a:tbl>
          </a:graphicData>
        </a:graphic>
      </p:graphicFrame>
    </p:spTree>
    <p:extLst>
      <p:ext uri="{BB962C8B-B14F-4D97-AF65-F5344CB8AC3E}">
        <p14:creationId xmlns:p14="http://schemas.microsoft.com/office/powerpoint/2010/main" val="3168545952"/>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1">
            <a:extLst>
              <a:ext uri="{FF2B5EF4-FFF2-40B4-BE49-F238E27FC236}">
                <a16:creationId xmlns:a16="http://schemas.microsoft.com/office/drawing/2014/main" id="{65C9CFB1-0FC7-4349-8B4E-DB733F1ECFD9}"/>
              </a:ext>
            </a:extLst>
          </p:cNvPr>
          <p:cNvSpPr/>
          <p:nvPr/>
        </p:nvSpPr>
        <p:spPr bwMode="auto">
          <a:xfrm>
            <a:off x="8091377" y="376325"/>
            <a:ext cx="3085601" cy="340519"/>
          </a:xfrm>
          <a:prstGeom prst="roundRect">
            <a:avLst/>
          </a:prstGeom>
          <a:solidFill>
            <a:schemeClr val="bg2">
              <a:lumMod val="75000"/>
            </a:schemeClr>
          </a:solidFill>
        </p:spPr>
        <p:txBody>
          <a:bodyPr wrap="square" rtlCol="0">
            <a:spAutoFit/>
          </a:bodyPr>
          <a:lstStyle/>
          <a:p>
            <a:pPr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Module 6: ServiceNow Licensing</a:t>
            </a:r>
          </a:p>
        </p:txBody>
      </p:sp>
      <p:sp>
        <p:nvSpPr>
          <p:cNvPr id="4" name="Title 1">
            <a:extLst>
              <a:ext uri="{FF2B5EF4-FFF2-40B4-BE49-F238E27FC236}">
                <a16:creationId xmlns:a16="http://schemas.microsoft.com/office/drawing/2014/main" id="{9F8E9B52-D32D-F94B-A54F-0CEB433AF0AC}"/>
              </a:ext>
            </a:extLst>
          </p:cNvPr>
          <p:cNvSpPr txBox="1">
            <a:spLocks/>
          </p:cNvSpPr>
          <p:nvPr/>
        </p:nvSpPr>
        <p:spPr bwMode="gray">
          <a:xfrm>
            <a:off x="541868" y="143954"/>
            <a:ext cx="6820957" cy="637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0" tIns="0" rIns="0" bIns="0" numCol="1" anchor="b" anchorCtr="0" compatLnSpc="1">
            <a:prstTxWarp prst="textNoShape">
              <a:avLst/>
            </a:prstTxWarp>
            <a:spAutoFit/>
          </a:bodyPr>
          <a:lstStyle>
            <a:lvl1pPr algn="l" rtl="0" eaLnBrk="1" fontAlgn="base" hangingPunct="1">
              <a:lnSpc>
                <a:spcPct val="106000"/>
              </a:lnSpc>
              <a:spcBef>
                <a:spcPct val="0"/>
              </a:spcBef>
              <a:spcAft>
                <a:spcPct val="0"/>
              </a:spcAft>
              <a:defRPr sz="1600" b="1">
                <a:solidFill>
                  <a:schemeClr val="tx1"/>
                </a:solidFill>
                <a:latin typeface="+mj-lt"/>
                <a:ea typeface="+mj-ea"/>
                <a:cs typeface="+mj-cs"/>
              </a:defRPr>
            </a:lvl1pPr>
            <a:lvl2pPr algn="l" rtl="0" eaLnBrk="1" fontAlgn="base" hangingPunct="1">
              <a:lnSpc>
                <a:spcPct val="106000"/>
              </a:lnSpc>
              <a:spcBef>
                <a:spcPct val="0"/>
              </a:spcBef>
              <a:spcAft>
                <a:spcPct val="0"/>
              </a:spcAft>
              <a:defRPr sz="1600" b="1">
                <a:solidFill>
                  <a:schemeClr val="tx1"/>
                </a:solidFill>
                <a:latin typeface="Arial" charset="0"/>
              </a:defRPr>
            </a:lvl2pPr>
            <a:lvl3pPr algn="l" rtl="0" eaLnBrk="1" fontAlgn="base" hangingPunct="1">
              <a:lnSpc>
                <a:spcPct val="106000"/>
              </a:lnSpc>
              <a:spcBef>
                <a:spcPct val="0"/>
              </a:spcBef>
              <a:spcAft>
                <a:spcPct val="0"/>
              </a:spcAft>
              <a:defRPr sz="1600" b="1">
                <a:solidFill>
                  <a:schemeClr val="tx1"/>
                </a:solidFill>
                <a:latin typeface="Arial" charset="0"/>
              </a:defRPr>
            </a:lvl3pPr>
            <a:lvl4pPr algn="l" rtl="0" eaLnBrk="1" fontAlgn="base" hangingPunct="1">
              <a:lnSpc>
                <a:spcPct val="106000"/>
              </a:lnSpc>
              <a:spcBef>
                <a:spcPct val="0"/>
              </a:spcBef>
              <a:spcAft>
                <a:spcPct val="0"/>
              </a:spcAft>
              <a:defRPr sz="1600" b="1">
                <a:solidFill>
                  <a:schemeClr val="tx1"/>
                </a:solidFill>
                <a:latin typeface="Arial" charset="0"/>
              </a:defRPr>
            </a:lvl4pPr>
            <a:lvl5pPr algn="l" rtl="0" eaLnBrk="1" fontAlgn="base" hangingPunct="1">
              <a:lnSpc>
                <a:spcPct val="106000"/>
              </a:lnSpc>
              <a:spcBef>
                <a:spcPct val="0"/>
              </a:spcBef>
              <a:spcAft>
                <a:spcPct val="0"/>
              </a:spcAft>
              <a:defRPr sz="1600" b="1">
                <a:solidFill>
                  <a:schemeClr val="tx1"/>
                </a:solidFill>
                <a:latin typeface="Arial" charset="0"/>
              </a:defRPr>
            </a:lvl5pPr>
            <a:lvl6pPr marL="457189" algn="l" rtl="0" eaLnBrk="1" fontAlgn="base" hangingPunct="1">
              <a:lnSpc>
                <a:spcPct val="106000"/>
              </a:lnSpc>
              <a:spcBef>
                <a:spcPct val="0"/>
              </a:spcBef>
              <a:spcAft>
                <a:spcPct val="0"/>
              </a:spcAft>
              <a:defRPr sz="1600" b="1">
                <a:solidFill>
                  <a:schemeClr val="tx1"/>
                </a:solidFill>
                <a:latin typeface="Arial" charset="0"/>
              </a:defRPr>
            </a:lvl6pPr>
            <a:lvl7pPr marL="914377" algn="l" rtl="0" eaLnBrk="1" fontAlgn="base" hangingPunct="1">
              <a:lnSpc>
                <a:spcPct val="106000"/>
              </a:lnSpc>
              <a:spcBef>
                <a:spcPct val="0"/>
              </a:spcBef>
              <a:spcAft>
                <a:spcPct val="0"/>
              </a:spcAft>
              <a:defRPr sz="1600" b="1">
                <a:solidFill>
                  <a:schemeClr val="tx1"/>
                </a:solidFill>
                <a:latin typeface="Arial" charset="0"/>
              </a:defRPr>
            </a:lvl7pPr>
            <a:lvl8pPr marL="1371566" algn="l" rtl="0" eaLnBrk="1" fontAlgn="base" hangingPunct="1">
              <a:lnSpc>
                <a:spcPct val="106000"/>
              </a:lnSpc>
              <a:spcBef>
                <a:spcPct val="0"/>
              </a:spcBef>
              <a:spcAft>
                <a:spcPct val="0"/>
              </a:spcAft>
              <a:defRPr sz="1600" b="1">
                <a:solidFill>
                  <a:schemeClr val="tx1"/>
                </a:solidFill>
                <a:latin typeface="Arial" charset="0"/>
              </a:defRPr>
            </a:lvl8pPr>
            <a:lvl9pPr marL="1828754" algn="l" rtl="0" eaLnBrk="1" fontAlgn="base" hangingPunct="1">
              <a:lnSpc>
                <a:spcPct val="106000"/>
              </a:lnSpc>
              <a:spcBef>
                <a:spcPct val="0"/>
              </a:spcBef>
              <a:spcAft>
                <a:spcPct val="0"/>
              </a:spcAft>
              <a:defRPr sz="1600" b="1">
                <a:solidFill>
                  <a:schemeClr val="tx1"/>
                </a:solidFill>
                <a:latin typeface="Arial" charset="0"/>
              </a:defRPr>
            </a:lvl9pPr>
          </a:lstStyle>
          <a:p>
            <a:r>
              <a:rPr lang="en-US" sz="2000" dirty="0"/>
              <a:t>IT Business Management </a:t>
            </a:r>
            <a:r>
              <a:rPr lang="en-US" sz="2000" i="1" dirty="0">
                <a:latin typeface="Open Sans" panose="020B0606030504020204" pitchFamily="34" charset="0"/>
                <a:ea typeface="Open Sans" panose="020B0606030504020204" pitchFamily="34" charset="0"/>
                <a:cs typeface="Open Sans" panose="020B0606030504020204" pitchFamily="34" charset="0"/>
              </a:rPr>
              <a:t>with San Diego release SPM has been rebranded ITBM</a:t>
            </a:r>
            <a:endParaRPr lang="en-US" sz="2000" dirty="0">
              <a:latin typeface="Open Sans" panose="020B0606030504020204" pitchFamily="34" charset="0"/>
              <a:ea typeface="Open Sans" panose="020B0606030504020204" pitchFamily="34" charset="0"/>
              <a:cs typeface="Open Sans" panose="020B0606030504020204" pitchFamily="34" charset="0"/>
            </a:endParaRPr>
          </a:p>
        </p:txBody>
      </p:sp>
      <p:sp>
        <p:nvSpPr>
          <p:cNvPr id="2" name="TextBox 1">
            <a:extLst>
              <a:ext uri="{FF2B5EF4-FFF2-40B4-BE49-F238E27FC236}">
                <a16:creationId xmlns:a16="http://schemas.microsoft.com/office/drawing/2014/main" id="{1F58E4F9-74F2-7A47-BB27-1AD26CC0CC0E}"/>
              </a:ext>
            </a:extLst>
          </p:cNvPr>
          <p:cNvSpPr txBox="1"/>
          <p:nvPr/>
        </p:nvSpPr>
        <p:spPr>
          <a:xfrm>
            <a:off x="825972" y="928538"/>
            <a:ext cx="10105032" cy="523220"/>
          </a:xfrm>
          <a:prstGeom prst="rect">
            <a:avLst/>
          </a:prstGeom>
          <a:noFill/>
        </p:spPr>
        <p:txBody>
          <a:bodyPr wrap="square" rtlCol="0">
            <a:spAutoFit/>
          </a:bodyPr>
          <a:lstStyle/>
          <a:p>
            <a:pPr algn="ctr"/>
            <a:r>
              <a:rPr lang="en-US" sz="2800" b="1" dirty="0">
                <a:latin typeface="Open Sans" panose="020B0606030504020204" pitchFamily="34" charset="0"/>
                <a:ea typeface="Open Sans" panose="020B0606030504020204" pitchFamily="34" charset="0"/>
                <a:cs typeface="Open Sans" panose="020B0606030504020204" pitchFamily="34" charset="0"/>
              </a:rPr>
              <a:t>Strategic Portfolio Management</a:t>
            </a:r>
          </a:p>
        </p:txBody>
      </p:sp>
      <p:graphicFrame>
        <p:nvGraphicFramePr>
          <p:cNvPr id="5" name="Table 5">
            <a:extLst>
              <a:ext uri="{FF2B5EF4-FFF2-40B4-BE49-F238E27FC236}">
                <a16:creationId xmlns:a16="http://schemas.microsoft.com/office/drawing/2014/main" id="{85D99606-BBA3-E543-9077-67C1BDAA3952}"/>
              </a:ext>
            </a:extLst>
          </p:cNvPr>
          <p:cNvGraphicFramePr>
            <a:graphicFrameLocks noGrp="1"/>
          </p:cNvGraphicFramePr>
          <p:nvPr>
            <p:extLst>
              <p:ext uri="{D42A27DB-BD31-4B8C-83A1-F6EECF244321}">
                <p14:modId xmlns:p14="http://schemas.microsoft.com/office/powerpoint/2010/main" val="486181711"/>
              </p:ext>
            </p:extLst>
          </p:nvPr>
        </p:nvGraphicFramePr>
        <p:xfrm>
          <a:off x="811574" y="1563548"/>
          <a:ext cx="10249957" cy="5023092"/>
        </p:xfrm>
        <a:graphic>
          <a:graphicData uri="http://schemas.openxmlformats.org/drawingml/2006/table">
            <a:tbl>
              <a:tblPr>
                <a:tableStyleId>{5C22544A-7EE6-4342-B048-85BDC9FD1C3A}</a:tableStyleId>
              </a:tblPr>
              <a:tblGrid>
                <a:gridCol w="3552537">
                  <a:extLst>
                    <a:ext uri="{9D8B030D-6E8A-4147-A177-3AD203B41FA5}">
                      <a16:colId xmlns:a16="http://schemas.microsoft.com/office/drawing/2014/main" val="2098896775"/>
                    </a:ext>
                  </a:extLst>
                </a:gridCol>
                <a:gridCol w="649322">
                  <a:extLst>
                    <a:ext uri="{9D8B030D-6E8A-4147-A177-3AD203B41FA5}">
                      <a16:colId xmlns:a16="http://schemas.microsoft.com/office/drawing/2014/main" val="3558467461"/>
                    </a:ext>
                  </a:extLst>
                </a:gridCol>
                <a:gridCol w="3024952">
                  <a:extLst>
                    <a:ext uri="{9D8B030D-6E8A-4147-A177-3AD203B41FA5}">
                      <a16:colId xmlns:a16="http://schemas.microsoft.com/office/drawing/2014/main" val="2450152807"/>
                    </a:ext>
                  </a:extLst>
                </a:gridCol>
                <a:gridCol w="3023146">
                  <a:extLst>
                    <a:ext uri="{9D8B030D-6E8A-4147-A177-3AD203B41FA5}">
                      <a16:colId xmlns:a16="http://schemas.microsoft.com/office/drawing/2014/main" val="4211744124"/>
                    </a:ext>
                  </a:extLst>
                </a:gridCol>
              </a:tblGrid>
              <a:tr h="295476">
                <a:tc>
                  <a:txBody>
                    <a:bodyPr/>
                    <a:lstStyle/>
                    <a:p>
                      <a:endParaRPr lang="en-US" sz="1600" dirty="0">
                        <a:latin typeface="Open Sans" panose="020B0606030504020204" pitchFamily="34" charset="0"/>
                        <a:ea typeface="Open Sans" panose="020B0606030504020204" pitchFamily="34" charset="0"/>
                        <a:cs typeface="Open Sans" panose="020B0606030504020204" pitchFamily="34" charset="0"/>
                      </a:endParaRPr>
                    </a:p>
                  </a:txBody>
                  <a:tcPr marL="0" marR="0" marT="0" marB="0" anchor="ct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600" dirty="0"/>
                    </a:p>
                  </a:txBody>
                  <a:tcPr marL="0" marR="0" marT="0" marB="0" anchor="ctr">
                    <a:lnL w="12700" cmpd="sng">
                      <a:noFill/>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algn="ctr"/>
                      <a:r>
                        <a:rPr lang="en-US" sz="1600" b="1" dirty="0">
                          <a:solidFill>
                            <a:schemeClr val="bg1"/>
                          </a:solidFill>
                          <a:latin typeface="Open Sans" panose="020B0606030504020204" pitchFamily="34" charset="0"/>
                          <a:ea typeface="Open Sans" panose="020B0606030504020204" pitchFamily="34" charset="0"/>
                          <a:cs typeface="Open Sans" panose="020B0606030504020204" pitchFamily="34" charset="0"/>
                        </a:rPr>
                        <a:t>SPM Standard</a:t>
                      </a:r>
                      <a:r>
                        <a:rPr lang="en-US" sz="1600" b="1" baseline="30000" dirty="0">
                          <a:solidFill>
                            <a:schemeClr val="bg1"/>
                          </a:solidFill>
                          <a:latin typeface="Open Sans" panose="020B0606030504020204" pitchFamily="34" charset="0"/>
                          <a:ea typeface="Open Sans" panose="020B0606030504020204" pitchFamily="34" charset="0"/>
                          <a:cs typeface="Open Sans" panose="020B0606030504020204" pitchFamily="34" charset="0"/>
                        </a:rPr>
                        <a:t>1</a:t>
                      </a:r>
                    </a:p>
                  </a:txBody>
                  <a:tcPr marL="0" marR="0"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bg2"/>
                    </a:solidFill>
                  </a:tcPr>
                </a:tc>
                <a:tc>
                  <a:txBody>
                    <a:bodyPr/>
                    <a:lstStyle/>
                    <a:p>
                      <a:pPr algn="ctr"/>
                      <a:r>
                        <a:rPr lang="en-US" sz="1600" b="1" dirty="0">
                          <a:solidFill>
                            <a:schemeClr val="bg1"/>
                          </a:solidFill>
                          <a:latin typeface="Open Sans" panose="020B0606030504020204" pitchFamily="34" charset="0"/>
                          <a:ea typeface="Open Sans" panose="020B0606030504020204" pitchFamily="34" charset="0"/>
                          <a:cs typeface="Open Sans" panose="020B0606030504020204" pitchFamily="34" charset="0"/>
                        </a:rPr>
                        <a:t>SPM Professional</a:t>
                      </a:r>
                      <a:r>
                        <a:rPr lang="en-US" sz="1600" b="1" baseline="30000" dirty="0">
                          <a:solidFill>
                            <a:schemeClr val="bg1"/>
                          </a:solidFill>
                          <a:latin typeface="Open Sans" panose="020B0606030504020204" pitchFamily="34" charset="0"/>
                          <a:ea typeface="Open Sans" panose="020B0606030504020204" pitchFamily="34" charset="0"/>
                          <a:cs typeface="Open Sans" panose="020B0606030504020204" pitchFamily="34" charset="0"/>
                        </a:rPr>
                        <a:t>1</a:t>
                      </a:r>
                    </a:p>
                  </a:txBody>
                  <a:tcPr marL="0" marR="0"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2"/>
                    </a:solidFill>
                  </a:tcPr>
                </a:tc>
                <a:extLst>
                  <a:ext uri="{0D108BD9-81ED-4DB2-BD59-A6C34878D82A}">
                    <a16:rowId xmlns:a16="http://schemas.microsoft.com/office/drawing/2014/main" val="991003618"/>
                  </a:ext>
                </a:extLst>
              </a:tr>
              <a:tr h="295476">
                <a:tc>
                  <a:txBody>
                    <a:bodyPr/>
                    <a:lstStyle/>
                    <a:p>
                      <a:pPr algn="ctr"/>
                      <a:r>
                        <a:rPr lang="en-US" sz="1600" dirty="0">
                          <a:latin typeface="Open Sans" panose="020B0606030504020204" pitchFamily="34" charset="0"/>
                          <a:ea typeface="Open Sans" panose="020B0606030504020204" pitchFamily="34" charset="0"/>
                          <a:cs typeface="Open Sans" panose="020B0606030504020204" pitchFamily="34" charset="0"/>
                        </a:rPr>
                        <a:t>Project Portfolio Management</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endParaRPr lang="en-US" sz="1600" dirty="0"/>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solidFill>
                      <a:schemeClr val="bg1"/>
                    </a:solidFill>
                  </a:tcPr>
                </a:tc>
                <a:tc>
                  <a:txBody>
                    <a:bodyPr/>
                    <a:lstStyle/>
                    <a:p>
                      <a:pPr algn="ctr"/>
                      <a:r>
                        <a:rPr lang="en-US" sz="1600" b="1" dirty="0">
                          <a:latin typeface="Open Sans" panose="020B0606030504020204" pitchFamily="34" charset="0"/>
                          <a:ea typeface="Open Sans" panose="020B0606030504020204" pitchFamily="34" charset="0"/>
                          <a:cs typeface="Open Sans" panose="020B0606030504020204" pitchFamily="34" charset="0"/>
                        </a:rPr>
                        <a:t>✔</a:t>
                      </a:r>
                    </a:p>
                  </a:txBody>
                  <a:tcPr marL="0" marR="0" marT="0" marB="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algn="ctr"/>
                      <a:r>
                        <a:rPr lang="en-US" sz="1600" b="1" dirty="0">
                          <a:latin typeface="Open Sans" panose="020B0606030504020204" pitchFamily="34" charset="0"/>
                          <a:ea typeface="Open Sans" panose="020B0606030504020204" pitchFamily="34" charset="0"/>
                          <a:cs typeface="Open Sans" panose="020B0606030504020204" pitchFamily="34" charset="0"/>
                        </a:rPr>
                        <a:t>✔</a:t>
                      </a:r>
                    </a:p>
                  </a:txBody>
                  <a:tcPr marL="0" marR="0" marT="0" marB="0" anchor="ctr">
                    <a:lnR w="12700" cap="flat" cmpd="sng" algn="ctr">
                      <a:solidFill>
                        <a:schemeClr val="tx1"/>
                      </a:solidFill>
                      <a:prstDash val="solid"/>
                      <a:round/>
                      <a:headEnd type="none" w="med" len="med"/>
                      <a:tailEnd type="none" w="med" len="med"/>
                    </a:lnR>
                    <a:solidFill>
                      <a:schemeClr val="bg1">
                        <a:lumMod val="95000"/>
                      </a:schemeClr>
                    </a:solidFill>
                  </a:tcPr>
                </a:tc>
                <a:extLst>
                  <a:ext uri="{0D108BD9-81ED-4DB2-BD59-A6C34878D82A}">
                    <a16:rowId xmlns:a16="http://schemas.microsoft.com/office/drawing/2014/main" val="2347743259"/>
                  </a:ext>
                </a:extLst>
              </a:tr>
              <a:tr h="295476">
                <a:tc>
                  <a:txBody>
                    <a:bodyPr/>
                    <a:lstStyle/>
                    <a:p>
                      <a:pPr algn="ctr"/>
                      <a:r>
                        <a:rPr lang="en-US" sz="1600" dirty="0">
                          <a:latin typeface="Open Sans" panose="020B0606030504020204" pitchFamily="34" charset="0"/>
                          <a:ea typeface="Open Sans" panose="020B0606030504020204" pitchFamily="34" charset="0"/>
                          <a:cs typeface="Open Sans" panose="020B0606030504020204" pitchFamily="34" charset="0"/>
                        </a:rPr>
                        <a:t>Release Management</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endParaRPr lang="en-US" sz="16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a:t>
                      </a:r>
                    </a:p>
                  </a:txBody>
                  <a:tcPr marL="0" marR="0" marT="0" marB="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a:t>
                      </a:r>
                    </a:p>
                  </a:txBody>
                  <a:tcPr marL="0" marR="0" marT="0" marB="0" anchor="ctr">
                    <a:lnR w="12700" cap="flat" cmpd="sng" algn="ctr">
                      <a:solidFill>
                        <a:schemeClr val="tx1"/>
                      </a:solidFill>
                      <a:prstDash val="solid"/>
                      <a:round/>
                      <a:headEnd type="none" w="med" len="med"/>
                      <a:tailEnd type="none" w="med" len="med"/>
                    </a:lnR>
                    <a:solidFill>
                      <a:schemeClr val="bg1">
                        <a:lumMod val="95000"/>
                      </a:schemeClr>
                    </a:solidFill>
                  </a:tcPr>
                </a:tc>
                <a:extLst>
                  <a:ext uri="{0D108BD9-81ED-4DB2-BD59-A6C34878D82A}">
                    <a16:rowId xmlns:a16="http://schemas.microsoft.com/office/drawing/2014/main" val="3431952970"/>
                  </a:ext>
                </a:extLst>
              </a:tr>
              <a:tr h="295476">
                <a:tc>
                  <a:txBody>
                    <a:bodyPr/>
                    <a:lstStyle/>
                    <a:p>
                      <a:pPr algn="ctr"/>
                      <a:r>
                        <a:rPr lang="en-US" sz="1600" dirty="0">
                          <a:latin typeface="Open Sans" panose="020B0606030504020204" pitchFamily="34" charset="0"/>
                          <a:ea typeface="Open Sans" panose="020B0606030504020204" pitchFamily="34" charset="0"/>
                          <a:cs typeface="Open Sans" panose="020B0606030504020204" pitchFamily="34" charset="0"/>
                        </a:rPr>
                        <a:t>Demand Management</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endParaRPr lang="en-US" sz="16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a:t>
                      </a:r>
                    </a:p>
                  </a:txBody>
                  <a:tcPr marL="0" marR="0" marT="0" marB="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a:t>
                      </a:r>
                    </a:p>
                  </a:txBody>
                  <a:tcPr marL="0" marR="0" marT="0" marB="0" anchor="ctr">
                    <a:lnR w="12700" cap="flat" cmpd="sng" algn="ctr">
                      <a:solidFill>
                        <a:schemeClr val="tx1"/>
                      </a:solidFill>
                      <a:prstDash val="solid"/>
                      <a:round/>
                      <a:headEnd type="none" w="med" len="med"/>
                      <a:tailEnd type="none" w="med" len="med"/>
                    </a:lnR>
                    <a:solidFill>
                      <a:schemeClr val="bg1">
                        <a:lumMod val="95000"/>
                      </a:schemeClr>
                    </a:solidFill>
                  </a:tcPr>
                </a:tc>
                <a:extLst>
                  <a:ext uri="{0D108BD9-81ED-4DB2-BD59-A6C34878D82A}">
                    <a16:rowId xmlns:a16="http://schemas.microsoft.com/office/drawing/2014/main" val="4229299645"/>
                  </a:ext>
                </a:extLst>
              </a:tr>
              <a:tr h="295476">
                <a:tc>
                  <a:txBody>
                    <a:bodyPr/>
                    <a:lstStyle/>
                    <a:p>
                      <a:pPr algn="ctr"/>
                      <a:r>
                        <a:rPr lang="en-US" sz="1600" dirty="0">
                          <a:latin typeface="Open Sans" panose="020B0606030504020204" pitchFamily="34" charset="0"/>
                          <a:ea typeface="Open Sans" panose="020B0606030504020204" pitchFamily="34" charset="0"/>
                          <a:cs typeface="Open Sans" panose="020B0606030504020204" pitchFamily="34" charset="0"/>
                        </a:rPr>
                        <a:t>Resource Management</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endParaRPr lang="en-US" sz="16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a:t>
                      </a:r>
                    </a:p>
                  </a:txBody>
                  <a:tcPr marL="0" marR="0" marT="0" marB="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a:t>
                      </a:r>
                    </a:p>
                  </a:txBody>
                  <a:tcPr marL="0" marR="0" marT="0" marB="0" anchor="ctr">
                    <a:lnR w="12700" cap="flat" cmpd="sng" algn="ctr">
                      <a:solidFill>
                        <a:schemeClr val="tx1"/>
                      </a:solidFill>
                      <a:prstDash val="solid"/>
                      <a:round/>
                      <a:headEnd type="none" w="med" len="med"/>
                      <a:tailEnd type="none" w="med" len="med"/>
                    </a:lnR>
                    <a:solidFill>
                      <a:schemeClr val="bg1">
                        <a:lumMod val="95000"/>
                      </a:schemeClr>
                    </a:solidFill>
                  </a:tcPr>
                </a:tc>
                <a:extLst>
                  <a:ext uri="{0D108BD9-81ED-4DB2-BD59-A6C34878D82A}">
                    <a16:rowId xmlns:a16="http://schemas.microsoft.com/office/drawing/2014/main" val="1414456492"/>
                  </a:ext>
                </a:extLst>
              </a:tr>
              <a:tr h="295476">
                <a:tc>
                  <a:txBody>
                    <a:bodyPr/>
                    <a:lstStyle/>
                    <a:p>
                      <a:pPr algn="ctr"/>
                      <a:r>
                        <a:rPr lang="en-US" sz="1600" dirty="0">
                          <a:latin typeface="Open Sans" panose="020B0606030504020204" pitchFamily="34" charset="0"/>
                          <a:ea typeface="Open Sans" panose="020B0606030504020204" pitchFamily="34" charset="0"/>
                          <a:cs typeface="Open Sans" panose="020B0606030504020204" pitchFamily="34" charset="0"/>
                        </a:rPr>
                        <a:t>Innovation Management</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endParaRPr lang="en-US" sz="16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a:t>
                      </a:r>
                    </a:p>
                  </a:txBody>
                  <a:tcPr marL="0" marR="0" marT="0" marB="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a:t>
                      </a:r>
                    </a:p>
                  </a:txBody>
                  <a:tcPr marL="0" marR="0" marT="0" marB="0" anchor="ctr">
                    <a:lnR w="12700" cap="flat" cmpd="sng" algn="ctr">
                      <a:solidFill>
                        <a:schemeClr val="tx1"/>
                      </a:solidFill>
                      <a:prstDash val="solid"/>
                      <a:round/>
                      <a:headEnd type="none" w="med" len="med"/>
                      <a:tailEnd type="none" w="med" len="med"/>
                    </a:lnR>
                    <a:solidFill>
                      <a:schemeClr val="bg1">
                        <a:lumMod val="95000"/>
                      </a:schemeClr>
                    </a:solidFill>
                  </a:tcPr>
                </a:tc>
                <a:extLst>
                  <a:ext uri="{0D108BD9-81ED-4DB2-BD59-A6C34878D82A}">
                    <a16:rowId xmlns:a16="http://schemas.microsoft.com/office/drawing/2014/main" val="4010476404"/>
                  </a:ext>
                </a:extLst>
              </a:tr>
              <a:tr h="295476">
                <a:tc>
                  <a:txBody>
                    <a:bodyPr/>
                    <a:lstStyle/>
                    <a:p>
                      <a:pPr algn="ctr"/>
                      <a:r>
                        <a:rPr lang="en-US" sz="1600" dirty="0">
                          <a:latin typeface="Open Sans" panose="020B0606030504020204" pitchFamily="34" charset="0"/>
                          <a:ea typeface="Open Sans" panose="020B0606030504020204" pitchFamily="34" charset="0"/>
                          <a:cs typeface="Open Sans" panose="020B0606030504020204" pitchFamily="34" charset="0"/>
                        </a:rPr>
                        <a:t>Financial Planning</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endParaRPr lang="en-US" sz="16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a:t>
                      </a:r>
                    </a:p>
                  </a:txBody>
                  <a:tcPr marL="0" marR="0" marT="0" marB="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a:t>
                      </a:r>
                    </a:p>
                  </a:txBody>
                  <a:tcPr marL="0" marR="0" marT="0" marB="0" anchor="ctr">
                    <a:lnR w="12700" cap="flat" cmpd="sng" algn="ctr">
                      <a:solidFill>
                        <a:schemeClr val="tx1"/>
                      </a:solidFill>
                      <a:prstDash val="solid"/>
                      <a:round/>
                      <a:headEnd type="none" w="med" len="med"/>
                      <a:tailEnd type="none" w="med" len="med"/>
                    </a:lnR>
                    <a:solidFill>
                      <a:schemeClr val="bg1">
                        <a:lumMod val="95000"/>
                      </a:schemeClr>
                    </a:solidFill>
                  </a:tcPr>
                </a:tc>
                <a:extLst>
                  <a:ext uri="{0D108BD9-81ED-4DB2-BD59-A6C34878D82A}">
                    <a16:rowId xmlns:a16="http://schemas.microsoft.com/office/drawing/2014/main" val="2225124715"/>
                  </a:ext>
                </a:extLst>
              </a:tr>
              <a:tr h="295476">
                <a:tc>
                  <a:txBody>
                    <a:bodyPr/>
                    <a:lstStyle/>
                    <a:p>
                      <a:pPr algn="ctr"/>
                      <a:r>
                        <a:rPr lang="en-US" sz="1600" dirty="0">
                          <a:latin typeface="Open Sans" panose="020B0606030504020204" pitchFamily="34" charset="0"/>
                          <a:ea typeface="Open Sans" panose="020B0606030504020204" pitchFamily="34" charset="0"/>
                          <a:cs typeface="Open Sans" panose="020B0606030504020204" pitchFamily="34" charset="0"/>
                        </a:rPr>
                        <a:t>Digital Portfolio Management</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B7EAEA"/>
                    </a:solidFill>
                  </a:tcPr>
                </a:tc>
                <a:tc>
                  <a:txBody>
                    <a:bodyPr/>
                    <a:lstStyle/>
                    <a:p>
                      <a:endParaRPr lang="en-US" sz="16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a:t>
                      </a:r>
                    </a:p>
                  </a:txBody>
                  <a:tcPr marL="0" marR="0" marT="0" marB="0" anchor="ctr">
                    <a:lnL w="12700" cap="flat" cmpd="sng" algn="ctr">
                      <a:solidFill>
                        <a:schemeClr val="tx1"/>
                      </a:solidFill>
                      <a:prstDash val="solid"/>
                      <a:round/>
                      <a:headEnd type="none" w="med" len="med"/>
                      <a:tailEnd type="none" w="med" len="med"/>
                    </a:lnL>
                    <a:solidFill>
                      <a:srgbClr val="B7EAEA"/>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a:t>
                      </a:r>
                    </a:p>
                  </a:txBody>
                  <a:tcPr marL="0" marR="0" marT="0" marB="0" anchor="ctr">
                    <a:lnR w="12700" cap="flat" cmpd="sng" algn="ctr">
                      <a:solidFill>
                        <a:schemeClr val="tx1"/>
                      </a:solidFill>
                      <a:prstDash val="solid"/>
                      <a:round/>
                      <a:headEnd type="none" w="med" len="med"/>
                      <a:tailEnd type="none" w="med" len="med"/>
                    </a:lnR>
                    <a:solidFill>
                      <a:srgbClr val="B7EAEA"/>
                    </a:solidFill>
                  </a:tcPr>
                </a:tc>
                <a:extLst>
                  <a:ext uri="{0D108BD9-81ED-4DB2-BD59-A6C34878D82A}">
                    <a16:rowId xmlns:a16="http://schemas.microsoft.com/office/drawing/2014/main" val="978512872"/>
                  </a:ext>
                </a:extLst>
              </a:tr>
              <a:tr h="295476">
                <a:tc>
                  <a:txBody>
                    <a:bodyPr/>
                    <a:lstStyle/>
                    <a:p>
                      <a:pPr algn="ctr"/>
                      <a:r>
                        <a:rPr lang="en-US" sz="1600" dirty="0">
                          <a:latin typeface="Open Sans" panose="020B0606030504020204" pitchFamily="34" charset="0"/>
                          <a:ea typeface="Open Sans" panose="020B0606030504020204" pitchFamily="34" charset="0"/>
                          <a:cs typeface="Open Sans" panose="020B0606030504020204" pitchFamily="34" charset="0"/>
                        </a:rPr>
                        <a:t>Alignment Planner Workspace</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endParaRPr lang="en-US" sz="16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a:t>
                      </a:r>
                    </a:p>
                  </a:txBody>
                  <a:tcPr marL="0" marR="0" marT="0" marB="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a:t>
                      </a:r>
                    </a:p>
                  </a:txBody>
                  <a:tcPr marL="0" marR="0" marT="0" marB="0" anchor="ctr">
                    <a:lnR w="12700" cap="flat" cmpd="sng" algn="ctr">
                      <a:solidFill>
                        <a:schemeClr val="tx1"/>
                      </a:solidFill>
                      <a:prstDash val="solid"/>
                      <a:round/>
                      <a:headEnd type="none" w="med" len="med"/>
                      <a:tailEnd type="none" w="med" len="med"/>
                    </a:lnR>
                    <a:solidFill>
                      <a:schemeClr val="bg1">
                        <a:lumMod val="95000"/>
                      </a:schemeClr>
                    </a:solidFill>
                  </a:tcPr>
                </a:tc>
                <a:extLst>
                  <a:ext uri="{0D108BD9-81ED-4DB2-BD59-A6C34878D82A}">
                    <a16:rowId xmlns:a16="http://schemas.microsoft.com/office/drawing/2014/main" val="2905491126"/>
                  </a:ext>
                </a:extLst>
              </a:tr>
              <a:tr h="295476">
                <a:tc>
                  <a:txBody>
                    <a:bodyPr/>
                    <a:lstStyle/>
                    <a:p>
                      <a:pPr algn="ctr"/>
                      <a:r>
                        <a:rPr lang="en-US" sz="1600" dirty="0">
                          <a:latin typeface="Open Sans" panose="020B0606030504020204" pitchFamily="34" charset="0"/>
                          <a:ea typeface="Open Sans" panose="020B0606030504020204" pitchFamily="34" charset="0"/>
                          <a:cs typeface="Open Sans" panose="020B0606030504020204" pitchFamily="34" charset="0"/>
                        </a:rPr>
                        <a:t>Agile Development</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endParaRPr lang="en-US" sz="16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endParaRPr lang="en-US" sz="1600" dirty="0"/>
                    </a:p>
                  </a:txBody>
                  <a:tcPr marL="0" marR="0" marT="0" marB="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a:t>
                      </a:r>
                    </a:p>
                  </a:txBody>
                  <a:tcPr marL="0" marR="0" marT="0" marB="0" anchor="ctr">
                    <a:lnR w="12700" cap="flat" cmpd="sng" algn="ctr">
                      <a:solidFill>
                        <a:schemeClr val="tx1"/>
                      </a:solidFill>
                      <a:prstDash val="solid"/>
                      <a:round/>
                      <a:headEnd type="none" w="med" len="med"/>
                      <a:tailEnd type="none" w="med" len="med"/>
                    </a:lnR>
                    <a:solidFill>
                      <a:schemeClr val="bg1">
                        <a:lumMod val="95000"/>
                      </a:schemeClr>
                    </a:solidFill>
                  </a:tcPr>
                </a:tc>
                <a:extLst>
                  <a:ext uri="{0D108BD9-81ED-4DB2-BD59-A6C34878D82A}">
                    <a16:rowId xmlns:a16="http://schemas.microsoft.com/office/drawing/2014/main" val="941905907"/>
                  </a:ext>
                </a:extLst>
              </a:tr>
              <a:tr h="295476">
                <a:tc>
                  <a:txBody>
                    <a:bodyPr/>
                    <a:lstStyle/>
                    <a:p>
                      <a:pPr algn="ctr"/>
                      <a:r>
                        <a:rPr lang="en-US" sz="1600" dirty="0">
                          <a:latin typeface="Open Sans" panose="020B0606030504020204" pitchFamily="34" charset="0"/>
                          <a:ea typeface="Open Sans" panose="020B0606030504020204" pitchFamily="34" charset="0"/>
                          <a:cs typeface="Open Sans" panose="020B0606030504020204" pitchFamily="34" charset="0"/>
                        </a:rPr>
                        <a:t>Scaled Agile Framework</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endParaRPr lang="en-US" sz="16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endParaRPr lang="en-US" sz="1600" dirty="0"/>
                    </a:p>
                  </a:txBody>
                  <a:tcPr marL="0" marR="0" marT="0" marB="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a:t>
                      </a:r>
                    </a:p>
                  </a:txBody>
                  <a:tcPr marL="0" marR="0" marT="0" marB="0" anchor="ctr">
                    <a:lnR w="12700" cap="flat" cmpd="sng" algn="ctr">
                      <a:solidFill>
                        <a:schemeClr val="tx1"/>
                      </a:solidFill>
                      <a:prstDash val="solid"/>
                      <a:round/>
                      <a:headEnd type="none" w="med" len="med"/>
                      <a:tailEnd type="none" w="med" len="med"/>
                    </a:lnR>
                    <a:solidFill>
                      <a:schemeClr val="bg1">
                        <a:lumMod val="95000"/>
                      </a:schemeClr>
                    </a:solidFill>
                  </a:tcPr>
                </a:tc>
                <a:extLst>
                  <a:ext uri="{0D108BD9-81ED-4DB2-BD59-A6C34878D82A}">
                    <a16:rowId xmlns:a16="http://schemas.microsoft.com/office/drawing/2014/main" val="2345394753"/>
                  </a:ext>
                </a:extLst>
              </a:tr>
              <a:tr h="295476">
                <a:tc>
                  <a:txBody>
                    <a:bodyPr/>
                    <a:lstStyle/>
                    <a:p>
                      <a:pPr algn="ctr"/>
                      <a:r>
                        <a:rPr lang="en-US" sz="1600" dirty="0">
                          <a:latin typeface="Open Sans" panose="020B0606030504020204" pitchFamily="34" charset="0"/>
                          <a:ea typeface="Open Sans" panose="020B0606030504020204" pitchFamily="34" charset="0"/>
                          <a:cs typeface="Open Sans" panose="020B0606030504020204" pitchFamily="34" charset="0"/>
                        </a:rPr>
                        <a:t>Test Management</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endParaRPr lang="en-US" sz="16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lang="en-US" sz="1600" b="1" dirty="0">
                        <a:latin typeface="Open Sans" panose="020B0606030504020204" pitchFamily="34" charset="0"/>
                        <a:ea typeface="Open Sans" panose="020B0606030504020204" pitchFamily="34" charset="0"/>
                        <a:cs typeface="Open Sans" panose="020B0606030504020204" pitchFamily="34" charset="0"/>
                      </a:endParaRPr>
                    </a:p>
                  </a:txBody>
                  <a:tcPr marL="0" marR="0" marT="0" marB="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a:t>
                      </a:r>
                    </a:p>
                  </a:txBody>
                  <a:tcPr marL="0" marR="0" marT="0" marB="0" anchor="ctr">
                    <a:lnR w="12700" cap="flat" cmpd="sng" algn="ctr">
                      <a:solidFill>
                        <a:schemeClr val="tx1"/>
                      </a:solidFill>
                      <a:prstDash val="solid"/>
                      <a:round/>
                      <a:headEnd type="none" w="med" len="med"/>
                      <a:tailEnd type="none" w="med" len="med"/>
                    </a:lnR>
                    <a:solidFill>
                      <a:schemeClr val="bg1">
                        <a:lumMod val="95000"/>
                      </a:schemeClr>
                    </a:solidFill>
                  </a:tcPr>
                </a:tc>
                <a:extLst>
                  <a:ext uri="{0D108BD9-81ED-4DB2-BD59-A6C34878D82A}">
                    <a16:rowId xmlns:a16="http://schemas.microsoft.com/office/drawing/2014/main" val="1887404957"/>
                  </a:ext>
                </a:extLst>
              </a:tr>
              <a:tr h="295476">
                <a:tc>
                  <a:txBody>
                    <a:bodyPr/>
                    <a:lstStyle/>
                    <a:p>
                      <a:pPr algn="ctr"/>
                      <a:r>
                        <a:rPr lang="en-US" sz="1600" baseline="0" dirty="0">
                          <a:latin typeface="Open Sans" panose="020B0606030504020204" pitchFamily="34" charset="0"/>
                          <a:ea typeface="Open Sans" panose="020B0606030504020204" pitchFamily="34" charset="0"/>
                          <a:cs typeface="Open Sans" panose="020B0606030504020204" pitchFamily="34" charset="0"/>
                        </a:rPr>
                        <a:t>Investment Funding</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endParaRPr lang="en-US" sz="16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endParaRPr lang="en-US" sz="1600" dirty="0"/>
                    </a:p>
                  </a:txBody>
                  <a:tcPr marL="0" marR="0" marT="0" marB="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a:t>
                      </a:r>
                    </a:p>
                  </a:txBody>
                  <a:tcPr marL="0" marR="0" marT="0" marB="0" anchor="ctr">
                    <a:lnR w="12700" cap="flat" cmpd="sng" algn="ctr">
                      <a:solidFill>
                        <a:schemeClr val="tx1"/>
                      </a:solidFill>
                      <a:prstDash val="solid"/>
                      <a:round/>
                      <a:headEnd type="none" w="med" len="med"/>
                      <a:tailEnd type="none" w="med" len="med"/>
                    </a:lnR>
                    <a:solidFill>
                      <a:schemeClr val="bg1">
                        <a:lumMod val="95000"/>
                      </a:schemeClr>
                    </a:solidFill>
                  </a:tcPr>
                </a:tc>
                <a:extLst>
                  <a:ext uri="{0D108BD9-81ED-4DB2-BD59-A6C34878D82A}">
                    <a16:rowId xmlns:a16="http://schemas.microsoft.com/office/drawing/2014/main" val="2766112431"/>
                  </a:ext>
                </a:extLst>
              </a:tr>
              <a:tr h="295476">
                <a:tc>
                  <a:txBody>
                    <a:bodyPr/>
                    <a:lstStyle/>
                    <a:p>
                      <a:pPr algn="ctr"/>
                      <a:r>
                        <a:rPr lang="en-US" sz="1600" dirty="0">
                          <a:latin typeface="Open Sans" panose="020B0606030504020204" pitchFamily="34" charset="0"/>
                          <a:ea typeface="Open Sans" panose="020B0606030504020204" pitchFamily="34" charset="0"/>
                          <a:cs typeface="Open Sans" panose="020B0606030504020204" pitchFamily="34" charset="0"/>
                        </a:rPr>
                        <a:t>Predictive Intelligence</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endParaRPr lang="en-US" sz="16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endParaRPr lang="en-US" sz="1600" dirty="0"/>
                    </a:p>
                  </a:txBody>
                  <a:tcPr marL="0" marR="0" marT="0" marB="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a:t>
                      </a:r>
                    </a:p>
                  </a:txBody>
                  <a:tcPr marL="0" marR="0" marT="0" marB="0" anchor="ctr">
                    <a:lnR w="12700" cap="flat" cmpd="sng" algn="ctr">
                      <a:solidFill>
                        <a:schemeClr val="tx1"/>
                      </a:solidFill>
                      <a:prstDash val="solid"/>
                      <a:round/>
                      <a:headEnd type="none" w="med" len="med"/>
                      <a:tailEnd type="none" w="med" len="med"/>
                    </a:lnR>
                    <a:solidFill>
                      <a:schemeClr val="bg1">
                        <a:lumMod val="95000"/>
                      </a:schemeClr>
                    </a:solidFill>
                  </a:tcPr>
                </a:tc>
                <a:extLst>
                  <a:ext uri="{0D108BD9-81ED-4DB2-BD59-A6C34878D82A}">
                    <a16:rowId xmlns:a16="http://schemas.microsoft.com/office/drawing/2014/main" val="1779334310"/>
                  </a:ext>
                </a:extLst>
              </a:tr>
              <a:tr h="295476">
                <a:tc>
                  <a:txBody>
                    <a:bodyPr/>
                    <a:lstStyle/>
                    <a:p>
                      <a:pPr algn="ctr"/>
                      <a:r>
                        <a:rPr lang="en-US" sz="1600" dirty="0">
                          <a:latin typeface="Open Sans" panose="020B0606030504020204" pitchFamily="34" charset="0"/>
                          <a:ea typeface="Open Sans" panose="020B0606030504020204" pitchFamily="34" charset="0"/>
                          <a:cs typeface="Open Sans" panose="020B0606030504020204" pitchFamily="34" charset="0"/>
                        </a:rPr>
                        <a:t>Virtual Agent</a:t>
                      </a:r>
                      <a:r>
                        <a:rPr lang="en-US" sz="1600" baseline="30000" dirty="0">
                          <a:latin typeface="Open Sans" panose="020B0606030504020204" pitchFamily="34" charset="0"/>
                          <a:ea typeface="Open Sans" panose="020B0606030504020204" pitchFamily="34" charset="0"/>
                          <a:cs typeface="Open Sans" panose="020B0606030504020204" pitchFamily="34" charset="0"/>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endParaRPr lang="en-US" sz="16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endParaRPr lang="en-US" sz="1600" dirty="0"/>
                    </a:p>
                  </a:txBody>
                  <a:tcPr marL="0" marR="0" marT="0" marB="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a:t>
                      </a:r>
                    </a:p>
                  </a:txBody>
                  <a:tcPr marL="0" marR="0" marT="0" marB="0" anchor="ctr">
                    <a:lnR w="12700" cap="flat" cmpd="sng" algn="ctr">
                      <a:solidFill>
                        <a:schemeClr val="tx1"/>
                      </a:solidFill>
                      <a:prstDash val="solid"/>
                      <a:round/>
                      <a:headEnd type="none" w="med" len="med"/>
                      <a:tailEnd type="none" w="med" len="med"/>
                    </a:lnR>
                    <a:solidFill>
                      <a:schemeClr val="bg1">
                        <a:lumMod val="95000"/>
                      </a:schemeClr>
                    </a:solidFill>
                  </a:tcPr>
                </a:tc>
                <a:extLst>
                  <a:ext uri="{0D108BD9-81ED-4DB2-BD59-A6C34878D82A}">
                    <a16:rowId xmlns:a16="http://schemas.microsoft.com/office/drawing/2014/main" val="1018619584"/>
                  </a:ext>
                </a:extLst>
              </a:tr>
              <a:tr h="295476">
                <a:tc>
                  <a:txBody>
                    <a:bodyPr/>
                    <a:lstStyle/>
                    <a:p>
                      <a:pPr algn="ctr"/>
                      <a:r>
                        <a:rPr lang="en-US" sz="1600" dirty="0">
                          <a:latin typeface="Open Sans" panose="020B0606030504020204" pitchFamily="34" charset="0"/>
                          <a:ea typeface="Open Sans" panose="020B0606030504020204" pitchFamily="34" charset="0"/>
                          <a:cs typeface="Open Sans" panose="020B0606030504020204" pitchFamily="34" charset="0"/>
                        </a:rPr>
                        <a:t>Performance Analytics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endParaRPr lang="en-US" sz="16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a:t>
                      </a:r>
                    </a:p>
                  </a:txBody>
                  <a:tcPr marL="0" marR="0" marT="0" marB="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a:t>
                      </a:r>
                    </a:p>
                  </a:txBody>
                  <a:tcPr marL="0" marR="0" marT="0" marB="0" anchor="ctr">
                    <a:lnR w="12700" cap="flat" cmpd="sng" algn="ctr">
                      <a:solidFill>
                        <a:schemeClr val="tx1"/>
                      </a:solidFill>
                      <a:prstDash val="solid"/>
                      <a:round/>
                      <a:headEnd type="none" w="med" len="med"/>
                      <a:tailEnd type="none" w="med" len="med"/>
                    </a:lnR>
                    <a:solidFill>
                      <a:schemeClr val="bg1">
                        <a:lumMod val="95000"/>
                      </a:schemeClr>
                    </a:solidFill>
                  </a:tcPr>
                </a:tc>
                <a:extLst>
                  <a:ext uri="{0D108BD9-81ED-4DB2-BD59-A6C34878D82A}">
                    <a16:rowId xmlns:a16="http://schemas.microsoft.com/office/drawing/2014/main" val="2476293150"/>
                  </a:ext>
                </a:extLst>
              </a:tr>
              <a:tr h="295476">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lang="en-US" sz="1600" dirty="0">
                          <a:latin typeface="Open Sans" panose="020B0606030504020204" pitchFamily="34" charset="0"/>
                          <a:ea typeface="Open Sans" panose="020B0606030504020204" pitchFamily="34" charset="0"/>
                          <a:cs typeface="Open Sans" panose="020B0606030504020204" pitchFamily="34" charset="0"/>
                        </a:rPr>
                        <a:t>App Engine Starter</a:t>
                      </a:r>
                      <a:r>
                        <a:rPr lang="en-US" sz="1600" baseline="30000" dirty="0">
                          <a:latin typeface="Open Sans" panose="020B0606030504020204" pitchFamily="34" charset="0"/>
                          <a:ea typeface="Open Sans" panose="020B0606030504020204" pitchFamily="34" charset="0"/>
                          <a:cs typeface="Open Sans" panose="020B0606030504020204" pitchFamily="34" charset="0"/>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endParaRPr lang="en-US" sz="16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algn="ctr"/>
                      <a:r>
                        <a:rPr lang="en-US" sz="1600" b="1" dirty="0"/>
                        <a:t>5</a:t>
                      </a:r>
                    </a:p>
                  </a:txBody>
                  <a:tcPr marL="0" marR="0" marT="0"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lang="en-US" sz="1600" b="1" dirty="0"/>
                        <a:t>5</a:t>
                      </a:r>
                    </a:p>
                  </a:txBody>
                  <a:tcPr marL="0" marR="0" marT="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135113967"/>
                  </a:ext>
                </a:extLst>
              </a:tr>
            </a:tbl>
          </a:graphicData>
        </a:graphic>
      </p:graphicFrame>
    </p:spTree>
    <p:extLst>
      <p:ext uri="{BB962C8B-B14F-4D97-AF65-F5344CB8AC3E}">
        <p14:creationId xmlns:p14="http://schemas.microsoft.com/office/powerpoint/2010/main" val="2192551351"/>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1">
            <a:extLst>
              <a:ext uri="{FF2B5EF4-FFF2-40B4-BE49-F238E27FC236}">
                <a16:creationId xmlns:a16="http://schemas.microsoft.com/office/drawing/2014/main" id="{65C9CFB1-0FC7-4349-8B4E-DB733F1ECFD9}"/>
              </a:ext>
            </a:extLst>
          </p:cNvPr>
          <p:cNvSpPr/>
          <p:nvPr/>
        </p:nvSpPr>
        <p:spPr bwMode="auto">
          <a:xfrm>
            <a:off x="8091377" y="376325"/>
            <a:ext cx="3085601" cy="340519"/>
          </a:xfrm>
          <a:prstGeom prst="roundRect">
            <a:avLst/>
          </a:prstGeom>
          <a:solidFill>
            <a:schemeClr val="bg2">
              <a:lumMod val="75000"/>
            </a:schemeClr>
          </a:solidFill>
        </p:spPr>
        <p:txBody>
          <a:bodyPr wrap="square" rtlCol="0">
            <a:spAutoFit/>
          </a:bodyPr>
          <a:lstStyle/>
          <a:p>
            <a:pPr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Module 6: ServiceNow Licensing</a:t>
            </a:r>
          </a:p>
        </p:txBody>
      </p:sp>
      <p:sp>
        <p:nvSpPr>
          <p:cNvPr id="4" name="Title 1">
            <a:extLst>
              <a:ext uri="{FF2B5EF4-FFF2-40B4-BE49-F238E27FC236}">
                <a16:creationId xmlns:a16="http://schemas.microsoft.com/office/drawing/2014/main" id="{9F8E9B52-D32D-F94B-A54F-0CEB433AF0AC}"/>
              </a:ext>
            </a:extLst>
          </p:cNvPr>
          <p:cNvSpPr txBox="1">
            <a:spLocks/>
          </p:cNvSpPr>
          <p:nvPr/>
        </p:nvSpPr>
        <p:spPr bwMode="gray">
          <a:xfrm>
            <a:off x="541868" y="478019"/>
            <a:ext cx="6039907" cy="303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0" tIns="0" rIns="0" bIns="0" numCol="1" anchor="b" anchorCtr="0" compatLnSpc="1">
            <a:prstTxWarp prst="textNoShape">
              <a:avLst/>
            </a:prstTxWarp>
            <a:spAutoFit/>
          </a:bodyPr>
          <a:lstStyle>
            <a:lvl1pPr algn="l" rtl="0" eaLnBrk="1" fontAlgn="base" hangingPunct="1">
              <a:lnSpc>
                <a:spcPct val="106000"/>
              </a:lnSpc>
              <a:spcBef>
                <a:spcPct val="0"/>
              </a:spcBef>
              <a:spcAft>
                <a:spcPct val="0"/>
              </a:spcAft>
              <a:defRPr sz="1600" b="1">
                <a:solidFill>
                  <a:schemeClr val="tx1"/>
                </a:solidFill>
                <a:latin typeface="+mj-lt"/>
                <a:ea typeface="+mj-ea"/>
                <a:cs typeface="+mj-cs"/>
              </a:defRPr>
            </a:lvl1pPr>
            <a:lvl2pPr algn="l" rtl="0" eaLnBrk="1" fontAlgn="base" hangingPunct="1">
              <a:lnSpc>
                <a:spcPct val="106000"/>
              </a:lnSpc>
              <a:spcBef>
                <a:spcPct val="0"/>
              </a:spcBef>
              <a:spcAft>
                <a:spcPct val="0"/>
              </a:spcAft>
              <a:defRPr sz="1600" b="1">
                <a:solidFill>
                  <a:schemeClr val="tx1"/>
                </a:solidFill>
                <a:latin typeface="Arial" charset="0"/>
              </a:defRPr>
            </a:lvl2pPr>
            <a:lvl3pPr algn="l" rtl="0" eaLnBrk="1" fontAlgn="base" hangingPunct="1">
              <a:lnSpc>
                <a:spcPct val="106000"/>
              </a:lnSpc>
              <a:spcBef>
                <a:spcPct val="0"/>
              </a:spcBef>
              <a:spcAft>
                <a:spcPct val="0"/>
              </a:spcAft>
              <a:defRPr sz="1600" b="1">
                <a:solidFill>
                  <a:schemeClr val="tx1"/>
                </a:solidFill>
                <a:latin typeface="Arial" charset="0"/>
              </a:defRPr>
            </a:lvl3pPr>
            <a:lvl4pPr algn="l" rtl="0" eaLnBrk="1" fontAlgn="base" hangingPunct="1">
              <a:lnSpc>
                <a:spcPct val="106000"/>
              </a:lnSpc>
              <a:spcBef>
                <a:spcPct val="0"/>
              </a:spcBef>
              <a:spcAft>
                <a:spcPct val="0"/>
              </a:spcAft>
              <a:defRPr sz="1600" b="1">
                <a:solidFill>
                  <a:schemeClr val="tx1"/>
                </a:solidFill>
                <a:latin typeface="Arial" charset="0"/>
              </a:defRPr>
            </a:lvl4pPr>
            <a:lvl5pPr algn="l" rtl="0" eaLnBrk="1" fontAlgn="base" hangingPunct="1">
              <a:lnSpc>
                <a:spcPct val="106000"/>
              </a:lnSpc>
              <a:spcBef>
                <a:spcPct val="0"/>
              </a:spcBef>
              <a:spcAft>
                <a:spcPct val="0"/>
              </a:spcAft>
              <a:defRPr sz="1600" b="1">
                <a:solidFill>
                  <a:schemeClr val="tx1"/>
                </a:solidFill>
                <a:latin typeface="Arial" charset="0"/>
              </a:defRPr>
            </a:lvl5pPr>
            <a:lvl6pPr marL="457189" algn="l" rtl="0" eaLnBrk="1" fontAlgn="base" hangingPunct="1">
              <a:lnSpc>
                <a:spcPct val="106000"/>
              </a:lnSpc>
              <a:spcBef>
                <a:spcPct val="0"/>
              </a:spcBef>
              <a:spcAft>
                <a:spcPct val="0"/>
              </a:spcAft>
              <a:defRPr sz="1600" b="1">
                <a:solidFill>
                  <a:schemeClr val="tx1"/>
                </a:solidFill>
                <a:latin typeface="Arial" charset="0"/>
              </a:defRPr>
            </a:lvl6pPr>
            <a:lvl7pPr marL="914377" algn="l" rtl="0" eaLnBrk="1" fontAlgn="base" hangingPunct="1">
              <a:lnSpc>
                <a:spcPct val="106000"/>
              </a:lnSpc>
              <a:spcBef>
                <a:spcPct val="0"/>
              </a:spcBef>
              <a:spcAft>
                <a:spcPct val="0"/>
              </a:spcAft>
              <a:defRPr sz="1600" b="1">
                <a:solidFill>
                  <a:schemeClr val="tx1"/>
                </a:solidFill>
                <a:latin typeface="Arial" charset="0"/>
              </a:defRPr>
            </a:lvl7pPr>
            <a:lvl8pPr marL="1371566" algn="l" rtl="0" eaLnBrk="1" fontAlgn="base" hangingPunct="1">
              <a:lnSpc>
                <a:spcPct val="106000"/>
              </a:lnSpc>
              <a:spcBef>
                <a:spcPct val="0"/>
              </a:spcBef>
              <a:spcAft>
                <a:spcPct val="0"/>
              </a:spcAft>
              <a:defRPr sz="1600" b="1">
                <a:solidFill>
                  <a:schemeClr val="tx1"/>
                </a:solidFill>
                <a:latin typeface="Arial" charset="0"/>
              </a:defRPr>
            </a:lvl8pPr>
            <a:lvl9pPr marL="1828754" algn="l" rtl="0" eaLnBrk="1" fontAlgn="base" hangingPunct="1">
              <a:lnSpc>
                <a:spcPct val="106000"/>
              </a:lnSpc>
              <a:spcBef>
                <a:spcPct val="0"/>
              </a:spcBef>
              <a:spcAft>
                <a:spcPct val="0"/>
              </a:spcAft>
              <a:defRPr sz="1600" b="1">
                <a:solidFill>
                  <a:schemeClr val="tx1"/>
                </a:solidFill>
                <a:latin typeface="Arial" charset="0"/>
              </a:defRPr>
            </a:lvl9pPr>
          </a:lstStyle>
          <a:p>
            <a:r>
              <a:rPr lang="en-US" sz="2000" dirty="0"/>
              <a:t>HR Service Delivery</a:t>
            </a:r>
            <a:endParaRPr lang="en-US" sz="2000" kern="0" dirty="0"/>
          </a:p>
        </p:txBody>
      </p:sp>
      <p:sp>
        <p:nvSpPr>
          <p:cNvPr id="2" name="TextBox 1">
            <a:extLst>
              <a:ext uri="{FF2B5EF4-FFF2-40B4-BE49-F238E27FC236}">
                <a16:creationId xmlns:a16="http://schemas.microsoft.com/office/drawing/2014/main" id="{1F58E4F9-74F2-7A47-BB27-1AD26CC0CC0E}"/>
              </a:ext>
            </a:extLst>
          </p:cNvPr>
          <p:cNvSpPr txBox="1"/>
          <p:nvPr/>
        </p:nvSpPr>
        <p:spPr>
          <a:xfrm>
            <a:off x="2629893" y="914833"/>
            <a:ext cx="6343650" cy="523220"/>
          </a:xfrm>
          <a:prstGeom prst="rect">
            <a:avLst/>
          </a:prstGeom>
          <a:noFill/>
        </p:spPr>
        <p:txBody>
          <a:bodyPr wrap="square" rtlCol="0">
            <a:spAutoFit/>
          </a:bodyPr>
          <a:lstStyle/>
          <a:p>
            <a:pPr algn="ctr"/>
            <a:r>
              <a:rPr lang="en-US" sz="2800" b="1" dirty="0">
                <a:latin typeface="Open Sans" panose="020B0606030504020204" pitchFamily="34" charset="0"/>
                <a:ea typeface="Open Sans" panose="020B0606030504020204" pitchFamily="34" charset="0"/>
                <a:cs typeface="Open Sans" panose="020B0606030504020204" pitchFamily="34" charset="0"/>
              </a:rPr>
              <a:t>HR Service Delivery</a:t>
            </a:r>
          </a:p>
        </p:txBody>
      </p:sp>
      <p:graphicFrame>
        <p:nvGraphicFramePr>
          <p:cNvPr id="5" name="Table 5">
            <a:extLst>
              <a:ext uri="{FF2B5EF4-FFF2-40B4-BE49-F238E27FC236}">
                <a16:creationId xmlns:a16="http://schemas.microsoft.com/office/drawing/2014/main" id="{85D99606-BBA3-E543-9077-67C1BDAA3952}"/>
              </a:ext>
            </a:extLst>
          </p:cNvPr>
          <p:cNvGraphicFramePr>
            <a:graphicFrameLocks noGrp="1"/>
          </p:cNvGraphicFramePr>
          <p:nvPr>
            <p:extLst>
              <p:ext uri="{D42A27DB-BD31-4B8C-83A1-F6EECF244321}">
                <p14:modId xmlns:p14="http://schemas.microsoft.com/office/powerpoint/2010/main" val="2024138119"/>
              </p:ext>
            </p:extLst>
          </p:nvPr>
        </p:nvGraphicFramePr>
        <p:xfrm>
          <a:off x="822248" y="1571835"/>
          <a:ext cx="10354730" cy="4294085"/>
        </p:xfrm>
        <a:graphic>
          <a:graphicData uri="http://schemas.openxmlformats.org/drawingml/2006/table">
            <a:tbl>
              <a:tblPr>
                <a:tableStyleId>{5C22544A-7EE6-4342-B048-85BDC9FD1C3A}</a:tableStyleId>
              </a:tblPr>
              <a:tblGrid>
                <a:gridCol w="3588850">
                  <a:extLst>
                    <a:ext uri="{9D8B030D-6E8A-4147-A177-3AD203B41FA5}">
                      <a16:colId xmlns:a16="http://schemas.microsoft.com/office/drawing/2014/main" val="2098896775"/>
                    </a:ext>
                  </a:extLst>
                </a:gridCol>
                <a:gridCol w="655959">
                  <a:extLst>
                    <a:ext uri="{9D8B030D-6E8A-4147-A177-3AD203B41FA5}">
                      <a16:colId xmlns:a16="http://schemas.microsoft.com/office/drawing/2014/main" val="3558467461"/>
                    </a:ext>
                  </a:extLst>
                </a:gridCol>
                <a:gridCol w="3055873">
                  <a:extLst>
                    <a:ext uri="{9D8B030D-6E8A-4147-A177-3AD203B41FA5}">
                      <a16:colId xmlns:a16="http://schemas.microsoft.com/office/drawing/2014/main" val="2450152807"/>
                    </a:ext>
                  </a:extLst>
                </a:gridCol>
                <a:gridCol w="3054048">
                  <a:extLst>
                    <a:ext uri="{9D8B030D-6E8A-4147-A177-3AD203B41FA5}">
                      <a16:colId xmlns:a16="http://schemas.microsoft.com/office/drawing/2014/main" val="4211744124"/>
                    </a:ext>
                  </a:extLst>
                </a:gridCol>
              </a:tblGrid>
              <a:tr h="339554">
                <a:tc>
                  <a:txBody>
                    <a:bodyPr/>
                    <a:lstStyle/>
                    <a:p>
                      <a:endParaRPr lang="en-US" sz="1600" dirty="0">
                        <a:latin typeface="Open Sans" panose="020B0606030504020204" pitchFamily="34" charset="0"/>
                        <a:ea typeface="Open Sans" panose="020B0606030504020204" pitchFamily="34" charset="0"/>
                        <a:cs typeface="Open Sans" panose="020B0606030504020204" pitchFamily="34" charset="0"/>
                      </a:endParaRPr>
                    </a:p>
                  </a:txBody>
                  <a:tcPr marL="0" marR="0" marT="0" marB="0" anchor="ctr">
                    <a:lnL w="12700" cap="flat" cmpd="sng" algn="ctr">
                      <a:noFill/>
                      <a:prstDash val="solid"/>
                      <a:round/>
                      <a:headEnd type="none" w="med" len="med"/>
                      <a:tailEnd type="none" w="med" len="med"/>
                    </a:lnL>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600" dirty="0"/>
                    </a:p>
                  </a:txBody>
                  <a:tcPr marL="0" marR="0" marT="0" marB="0" anchor="ct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solidFill>
                      <a:schemeClr val="bg1"/>
                    </a:solidFill>
                  </a:tcPr>
                </a:tc>
                <a:tc>
                  <a:txBody>
                    <a:bodyPr/>
                    <a:lstStyle/>
                    <a:p>
                      <a:pPr algn="ctr"/>
                      <a:r>
                        <a:rPr lang="en-US" sz="1600" b="1" dirty="0">
                          <a:solidFill>
                            <a:schemeClr val="bg1"/>
                          </a:solidFill>
                          <a:latin typeface="Open Sans" panose="020B0606030504020204" pitchFamily="34" charset="0"/>
                          <a:ea typeface="Open Sans" panose="020B0606030504020204" pitchFamily="34" charset="0"/>
                          <a:cs typeface="Open Sans" panose="020B0606030504020204" pitchFamily="34" charset="0"/>
                        </a:rPr>
                        <a:t>HRSD Professional v3</a:t>
                      </a:r>
                    </a:p>
                  </a:txBody>
                  <a:tcPr marL="0" marR="0"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bg2"/>
                    </a:solidFill>
                  </a:tcPr>
                </a:tc>
                <a:tc>
                  <a:txBody>
                    <a:bodyPr/>
                    <a:lstStyle/>
                    <a:p>
                      <a:pPr algn="ctr"/>
                      <a:r>
                        <a:rPr lang="en-US" sz="1600" b="1" dirty="0">
                          <a:solidFill>
                            <a:schemeClr val="bg1"/>
                          </a:solidFill>
                          <a:latin typeface="Open Sans" panose="020B0606030504020204" pitchFamily="34" charset="0"/>
                          <a:ea typeface="Open Sans" panose="020B0606030504020204" pitchFamily="34" charset="0"/>
                          <a:cs typeface="Open Sans" panose="020B0606030504020204" pitchFamily="34" charset="0"/>
                        </a:rPr>
                        <a:t>HRSD Enterprise v3</a:t>
                      </a:r>
                    </a:p>
                  </a:txBody>
                  <a:tcPr marL="0" marR="0"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2"/>
                    </a:solidFill>
                  </a:tcPr>
                </a:tc>
                <a:extLst>
                  <a:ext uri="{0D108BD9-81ED-4DB2-BD59-A6C34878D82A}">
                    <a16:rowId xmlns:a16="http://schemas.microsoft.com/office/drawing/2014/main" val="991003618"/>
                  </a:ext>
                </a:extLst>
              </a:tr>
              <a:tr h="339554">
                <a:tc>
                  <a:txBody>
                    <a:bodyPr/>
                    <a:lstStyle/>
                    <a:p>
                      <a:pPr algn="ctr"/>
                      <a:r>
                        <a:rPr lang="en-US" sz="1600" dirty="0">
                          <a:latin typeface="Open Sans" panose="020B0606030504020204" pitchFamily="34" charset="0"/>
                          <a:ea typeface="Open Sans" panose="020B0606030504020204" pitchFamily="34" charset="0"/>
                          <a:cs typeface="Open Sans" panose="020B0606030504020204" pitchFamily="34" charset="0"/>
                        </a:rPr>
                        <a:t>Case and Knowledge Management</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endParaRPr lang="en-US" sz="1600" dirty="0"/>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algn="ctr"/>
                      <a:r>
                        <a:rPr lang="en-US" sz="1600" b="1" dirty="0">
                          <a:latin typeface="Open Sans" panose="020B0606030504020204" pitchFamily="34" charset="0"/>
                          <a:ea typeface="Open Sans" panose="020B0606030504020204" pitchFamily="34" charset="0"/>
                          <a:cs typeface="Open Sans" panose="020B0606030504020204" pitchFamily="34" charset="0"/>
                        </a:rPr>
                        <a:t>✔</a:t>
                      </a:r>
                    </a:p>
                  </a:txBody>
                  <a:tcPr marL="0" marR="0" marT="0" marB="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algn="ctr"/>
                      <a:r>
                        <a:rPr lang="en-US" sz="1600" b="1" dirty="0">
                          <a:latin typeface="Open Sans" panose="020B0606030504020204" pitchFamily="34" charset="0"/>
                          <a:ea typeface="Open Sans" panose="020B0606030504020204" pitchFamily="34" charset="0"/>
                          <a:cs typeface="Open Sans" panose="020B0606030504020204" pitchFamily="34" charset="0"/>
                        </a:rPr>
                        <a:t>✔</a:t>
                      </a:r>
                    </a:p>
                  </a:txBody>
                  <a:tcPr marL="0" marR="0" marT="0" marB="0" anchor="ctr">
                    <a:lnR w="12700" cap="flat" cmpd="sng" algn="ctr">
                      <a:solidFill>
                        <a:schemeClr val="tx1"/>
                      </a:solidFill>
                      <a:prstDash val="solid"/>
                      <a:round/>
                      <a:headEnd type="none" w="med" len="med"/>
                      <a:tailEnd type="none" w="med" len="med"/>
                    </a:lnR>
                    <a:solidFill>
                      <a:schemeClr val="bg1">
                        <a:lumMod val="95000"/>
                      </a:schemeClr>
                    </a:solidFill>
                  </a:tcPr>
                </a:tc>
                <a:extLst>
                  <a:ext uri="{0D108BD9-81ED-4DB2-BD59-A6C34878D82A}">
                    <a16:rowId xmlns:a16="http://schemas.microsoft.com/office/drawing/2014/main" val="2347743259"/>
                  </a:ext>
                </a:extLst>
              </a:tr>
              <a:tr h="339554">
                <a:tc>
                  <a:txBody>
                    <a:bodyPr/>
                    <a:lstStyle/>
                    <a:p>
                      <a:pPr algn="ctr"/>
                      <a:r>
                        <a:rPr lang="en-US" sz="1600" dirty="0">
                          <a:latin typeface="Open Sans" panose="020B0606030504020204" pitchFamily="34" charset="0"/>
                          <a:ea typeface="Open Sans" panose="020B0606030504020204" pitchFamily="34" charset="0"/>
                          <a:cs typeface="Open Sans" panose="020B0606030504020204" pitchFamily="34" charset="0"/>
                        </a:rPr>
                        <a:t>Employee Center Pro</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endParaRPr lang="en-US" sz="16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a:t>
                      </a:r>
                    </a:p>
                  </a:txBody>
                  <a:tcPr marL="0" marR="0" marT="0" marB="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a:t>
                      </a:r>
                    </a:p>
                  </a:txBody>
                  <a:tcPr marL="0" marR="0" marT="0" marB="0" anchor="ctr">
                    <a:lnR w="12700" cap="flat" cmpd="sng" algn="ctr">
                      <a:solidFill>
                        <a:schemeClr val="tx1"/>
                      </a:solidFill>
                      <a:prstDash val="solid"/>
                      <a:round/>
                      <a:headEnd type="none" w="med" len="med"/>
                      <a:tailEnd type="none" w="med" len="med"/>
                    </a:lnR>
                    <a:solidFill>
                      <a:schemeClr val="bg1">
                        <a:lumMod val="95000"/>
                      </a:schemeClr>
                    </a:solidFill>
                  </a:tcPr>
                </a:tc>
                <a:extLst>
                  <a:ext uri="{0D108BD9-81ED-4DB2-BD59-A6C34878D82A}">
                    <a16:rowId xmlns:a16="http://schemas.microsoft.com/office/drawing/2014/main" val="3431952970"/>
                  </a:ext>
                </a:extLst>
              </a:tr>
              <a:tr h="339554">
                <a:tc>
                  <a:txBody>
                    <a:bodyPr/>
                    <a:lstStyle/>
                    <a:p>
                      <a:pPr algn="ctr"/>
                      <a:r>
                        <a:rPr lang="en-US" sz="1600" dirty="0">
                          <a:latin typeface="Open Sans" panose="020B0606030504020204" pitchFamily="34" charset="0"/>
                          <a:ea typeface="Open Sans" panose="020B0606030504020204" pitchFamily="34" charset="0"/>
                          <a:cs typeface="Open Sans" panose="020B0606030504020204" pitchFamily="34" charset="0"/>
                        </a:rPr>
                        <a:t>Lifecycle Events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endParaRPr lang="en-US" sz="16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a:t>
                      </a:r>
                    </a:p>
                  </a:txBody>
                  <a:tcPr marL="0" marR="0" marT="0" marB="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a:t>
                      </a:r>
                    </a:p>
                  </a:txBody>
                  <a:tcPr marL="0" marR="0" marT="0" marB="0" anchor="ctr">
                    <a:lnR w="12700" cap="flat" cmpd="sng" algn="ctr">
                      <a:solidFill>
                        <a:schemeClr val="tx1"/>
                      </a:solidFill>
                      <a:prstDash val="solid"/>
                      <a:round/>
                      <a:headEnd type="none" w="med" len="med"/>
                      <a:tailEnd type="none" w="med" len="med"/>
                    </a:lnR>
                    <a:solidFill>
                      <a:schemeClr val="bg1">
                        <a:lumMod val="95000"/>
                      </a:schemeClr>
                    </a:solidFill>
                  </a:tcPr>
                </a:tc>
                <a:extLst>
                  <a:ext uri="{0D108BD9-81ED-4DB2-BD59-A6C34878D82A}">
                    <a16:rowId xmlns:a16="http://schemas.microsoft.com/office/drawing/2014/main" val="4229299645"/>
                  </a:ext>
                </a:extLst>
              </a:tr>
              <a:tr h="293720">
                <a:tc>
                  <a:txBody>
                    <a:bodyPr/>
                    <a:lstStyle/>
                    <a:p>
                      <a:pPr algn="ctr"/>
                      <a:r>
                        <a:rPr lang="en-US" sz="1600" dirty="0">
                          <a:latin typeface="Open Sans" panose="020B0606030504020204" pitchFamily="34" charset="0"/>
                          <a:ea typeface="Open Sans" panose="020B0606030504020204" pitchFamily="34" charset="0"/>
                          <a:cs typeface="Open Sans" panose="020B0606030504020204" pitchFamily="34" charset="0"/>
                        </a:rPr>
                        <a:t>Continual Improvement</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endParaRPr lang="en-US" sz="16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a:t>
                      </a:r>
                    </a:p>
                  </a:txBody>
                  <a:tcPr marL="0" marR="0" marT="0" marB="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a:t>
                      </a:r>
                    </a:p>
                  </a:txBody>
                  <a:tcPr marL="0" marR="0" marT="0" marB="0" anchor="ctr">
                    <a:lnR w="12700" cap="flat" cmpd="sng" algn="ctr">
                      <a:solidFill>
                        <a:schemeClr val="tx1"/>
                      </a:solidFill>
                      <a:prstDash val="solid"/>
                      <a:round/>
                      <a:headEnd type="none" w="med" len="med"/>
                      <a:tailEnd type="none" w="med" len="med"/>
                    </a:lnR>
                    <a:solidFill>
                      <a:schemeClr val="bg1">
                        <a:lumMod val="95000"/>
                      </a:schemeClr>
                    </a:solidFill>
                  </a:tcPr>
                </a:tc>
                <a:extLst>
                  <a:ext uri="{0D108BD9-81ED-4DB2-BD59-A6C34878D82A}">
                    <a16:rowId xmlns:a16="http://schemas.microsoft.com/office/drawing/2014/main" val="765061411"/>
                  </a:ext>
                </a:extLst>
              </a:tr>
              <a:tr h="339554">
                <a:tc>
                  <a:txBody>
                    <a:bodyPr/>
                    <a:lstStyle/>
                    <a:p>
                      <a:pPr algn="ctr"/>
                      <a:r>
                        <a:rPr lang="en-US" sz="1600" dirty="0">
                          <a:latin typeface="Open Sans" panose="020B0606030504020204" pitchFamily="34" charset="0"/>
                          <a:ea typeface="Open Sans" panose="020B0606030504020204" pitchFamily="34" charset="0"/>
                          <a:cs typeface="Open Sans" panose="020B0606030504020204" pitchFamily="34" charset="0"/>
                        </a:rPr>
                        <a:t>Enterprise Onboarding &amp; Transitions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endParaRPr lang="en-US" sz="16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endParaRPr>
                    </a:p>
                  </a:txBody>
                  <a:tcPr marL="0" marR="0" marT="0" marB="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a:t>
                      </a:r>
                    </a:p>
                  </a:txBody>
                  <a:tcPr marL="0" marR="0" marT="0" marB="0" anchor="ctr">
                    <a:lnR w="12700" cap="flat" cmpd="sng" algn="ctr">
                      <a:solidFill>
                        <a:schemeClr val="tx1"/>
                      </a:solidFill>
                      <a:prstDash val="solid"/>
                      <a:round/>
                      <a:headEnd type="none" w="med" len="med"/>
                      <a:tailEnd type="none" w="med" len="med"/>
                    </a:lnR>
                    <a:solidFill>
                      <a:schemeClr val="bg1">
                        <a:lumMod val="95000"/>
                      </a:schemeClr>
                    </a:solidFill>
                  </a:tcPr>
                </a:tc>
                <a:extLst>
                  <a:ext uri="{0D108BD9-81ED-4DB2-BD59-A6C34878D82A}">
                    <a16:rowId xmlns:a16="http://schemas.microsoft.com/office/drawing/2014/main" val="47390826"/>
                  </a:ext>
                </a:extLst>
              </a:tr>
              <a:tr h="265271">
                <a:tc>
                  <a:txBody>
                    <a:bodyPr/>
                    <a:lstStyle/>
                    <a:p>
                      <a:pPr algn="ctr"/>
                      <a:r>
                        <a:rPr lang="en-US" sz="1600" dirty="0">
                          <a:latin typeface="Open Sans" panose="020B0606030504020204" pitchFamily="34" charset="0"/>
                          <a:ea typeface="Open Sans" panose="020B0606030504020204" pitchFamily="34" charset="0"/>
                          <a:cs typeface="Open Sans" panose="020B0606030504020204" pitchFamily="34" charset="0"/>
                        </a:rPr>
                        <a:t>Mobile Publishing</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endParaRPr lang="en-US" sz="16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a:t>
                      </a:r>
                    </a:p>
                  </a:txBody>
                  <a:tcPr marL="0" marR="0" marT="0" marB="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a:t>
                      </a:r>
                    </a:p>
                  </a:txBody>
                  <a:tcPr marL="0" marR="0" marT="0" marB="0" anchor="ctr">
                    <a:lnR w="12700" cap="flat" cmpd="sng" algn="ctr">
                      <a:solidFill>
                        <a:schemeClr val="tx1"/>
                      </a:solidFill>
                      <a:prstDash val="solid"/>
                      <a:round/>
                      <a:headEnd type="none" w="med" len="med"/>
                      <a:tailEnd type="none" w="med" len="med"/>
                    </a:lnR>
                    <a:solidFill>
                      <a:schemeClr val="bg1">
                        <a:lumMod val="95000"/>
                      </a:schemeClr>
                    </a:solidFill>
                  </a:tcPr>
                </a:tc>
                <a:extLst>
                  <a:ext uri="{0D108BD9-81ED-4DB2-BD59-A6C34878D82A}">
                    <a16:rowId xmlns:a16="http://schemas.microsoft.com/office/drawing/2014/main" val="1367364013"/>
                  </a:ext>
                </a:extLst>
              </a:tr>
              <a:tr h="339554">
                <a:tc>
                  <a:txBody>
                    <a:bodyPr/>
                    <a:lstStyle/>
                    <a:p>
                      <a:pPr algn="ctr"/>
                      <a:r>
                        <a:rPr lang="en-US" sz="1600" dirty="0">
                          <a:latin typeface="Open Sans" panose="020B0606030504020204" pitchFamily="34" charset="0"/>
                          <a:ea typeface="Open Sans" panose="020B0606030504020204" pitchFamily="34" charset="0"/>
                          <a:cs typeface="Open Sans" panose="020B0606030504020204" pitchFamily="34" charset="0"/>
                        </a:rPr>
                        <a:t>Employee Journey Management</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B7EAEA"/>
                    </a:solidFill>
                  </a:tcPr>
                </a:tc>
                <a:tc>
                  <a:txBody>
                    <a:bodyPr/>
                    <a:lstStyle/>
                    <a:p>
                      <a:endParaRPr lang="en-US" sz="16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endParaRPr>
                    </a:p>
                  </a:txBody>
                  <a:tcPr marL="0" marR="0" marT="0" marB="0" anchor="ctr">
                    <a:lnL w="12700" cap="flat" cmpd="sng" algn="ctr">
                      <a:solidFill>
                        <a:schemeClr val="tx1"/>
                      </a:solidFill>
                      <a:prstDash val="solid"/>
                      <a:round/>
                      <a:headEnd type="none" w="med" len="med"/>
                      <a:tailEnd type="none" w="med" len="med"/>
                    </a:lnL>
                    <a:solidFill>
                      <a:srgbClr val="B7EAEA"/>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a:t>
                      </a:r>
                    </a:p>
                  </a:txBody>
                  <a:tcPr marL="0" marR="0" marT="0" marB="0" anchor="ctr">
                    <a:lnR w="12700" cap="flat" cmpd="sng" algn="ctr">
                      <a:solidFill>
                        <a:schemeClr val="tx1"/>
                      </a:solidFill>
                      <a:prstDash val="solid"/>
                      <a:round/>
                      <a:headEnd type="none" w="med" len="med"/>
                      <a:tailEnd type="none" w="med" len="med"/>
                    </a:lnR>
                    <a:solidFill>
                      <a:srgbClr val="B7EAEA"/>
                    </a:solidFill>
                  </a:tcPr>
                </a:tc>
                <a:extLst>
                  <a:ext uri="{0D108BD9-81ED-4DB2-BD59-A6C34878D82A}">
                    <a16:rowId xmlns:a16="http://schemas.microsoft.com/office/drawing/2014/main" val="978512872"/>
                  </a:ext>
                </a:extLst>
              </a:tr>
              <a:tr h="339554">
                <a:tc>
                  <a:txBody>
                    <a:bodyPr/>
                    <a:lstStyle/>
                    <a:p>
                      <a:pPr algn="ctr"/>
                      <a:r>
                        <a:rPr lang="en-US" sz="1600" dirty="0">
                          <a:latin typeface="Open Sans" panose="020B0606030504020204" pitchFamily="34" charset="0"/>
                          <a:ea typeface="Open Sans" panose="020B0606030504020204" pitchFamily="34" charset="0"/>
                          <a:cs typeface="Open Sans" panose="020B0606030504020204" pitchFamily="34" charset="0"/>
                        </a:rPr>
                        <a:t>Universal Request</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endParaRPr lang="en-US" sz="16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no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lang="en-US" sz="1600" b="1" dirty="0">
                          <a:latin typeface="Open Sans" panose="020B0606030504020204" pitchFamily="34" charset="0"/>
                          <a:ea typeface="Open Sans" panose="020B0606030504020204" pitchFamily="34" charset="0"/>
                          <a:cs typeface="Open Sans" panose="020B0606030504020204" pitchFamily="34" charset="0"/>
                        </a:rPr>
                        <a:t>Universal Request</a:t>
                      </a:r>
                    </a:p>
                  </a:txBody>
                  <a:tcPr marL="0" marR="0" marT="0" marB="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lang="en-US" sz="1600" b="1" dirty="0">
                          <a:latin typeface="Open Sans" panose="020B0606030504020204" pitchFamily="34" charset="0"/>
                          <a:ea typeface="Open Sans" panose="020B0606030504020204" pitchFamily="34" charset="0"/>
                          <a:cs typeface="Open Sans" panose="020B0606030504020204" pitchFamily="34" charset="0"/>
                        </a:rPr>
                        <a:t>Universal Request Pro</a:t>
                      </a:r>
                    </a:p>
                  </a:txBody>
                  <a:tcPr marL="0" marR="0" marT="0" marB="0" anchor="ctr">
                    <a:lnR w="12700" cap="flat" cmpd="sng" algn="ctr">
                      <a:solidFill>
                        <a:schemeClr val="tx1"/>
                      </a:solidFill>
                      <a:prstDash val="solid"/>
                      <a:round/>
                      <a:headEnd type="none" w="med" len="med"/>
                      <a:tailEnd type="none" w="med" len="med"/>
                    </a:lnR>
                    <a:solidFill>
                      <a:schemeClr val="bg1">
                        <a:lumMod val="95000"/>
                      </a:schemeClr>
                    </a:solidFill>
                  </a:tcPr>
                </a:tc>
                <a:extLst>
                  <a:ext uri="{0D108BD9-81ED-4DB2-BD59-A6C34878D82A}">
                    <a16:rowId xmlns:a16="http://schemas.microsoft.com/office/drawing/2014/main" val="1887404957"/>
                  </a:ext>
                </a:extLst>
              </a:tr>
              <a:tr h="339554">
                <a:tc>
                  <a:txBody>
                    <a:bodyPr/>
                    <a:lstStyle/>
                    <a:p>
                      <a:pPr algn="ctr"/>
                      <a:r>
                        <a:rPr lang="en-US" sz="1600" dirty="0">
                          <a:latin typeface="Open Sans" panose="020B0606030504020204" pitchFamily="34" charset="0"/>
                          <a:ea typeface="Open Sans" panose="020B0606030504020204" pitchFamily="34" charset="0"/>
                          <a:cs typeface="Open Sans" panose="020B0606030504020204" pitchFamily="34" charset="0"/>
                        </a:rPr>
                        <a:t>Predictive Intelligence</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endParaRPr lang="en-US" sz="16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a:t>
                      </a:r>
                    </a:p>
                  </a:txBody>
                  <a:tcPr marL="0" marR="0" marT="0" marB="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a:t>
                      </a:r>
                    </a:p>
                  </a:txBody>
                  <a:tcPr marL="0" marR="0" marT="0" marB="0" anchor="ctr">
                    <a:lnR w="12700" cap="flat" cmpd="sng" algn="ctr">
                      <a:solidFill>
                        <a:schemeClr val="tx1"/>
                      </a:solidFill>
                      <a:prstDash val="solid"/>
                      <a:round/>
                      <a:headEnd type="none" w="med" len="med"/>
                      <a:tailEnd type="none" w="med" len="med"/>
                    </a:lnR>
                    <a:solidFill>
                      <a:schemeClr val="bg1">
                        <a:lumMod val="95000"/>
                      </a:schemeClr>
                    </a:solidFill>
                  </a:tcPr>
                </a:tc>
                <a:extLst>
                  <a:ext uri="{0D108BD9-81ED-4DB2-BD59-A6C34878D82A}">
                    <a16:rowId xmlns:a16="http://schemas.microsoft.com/office/drawing/2014/main" val="1779334310"/>
                  </a:ext>
                </a:extLst>
              </a:tr>
              <a:tr h="339554">
                <a:tc>
                  <a:txBody>
                    <a:bodyPr/>
                    <a:lstStyle/>
                    <a:p>
                      <a:pPr algn="ctr"/>
                      <a:r>
                        <a:rPr lang="en-US" sz="1600" dirty="0">
                          <a:latin typeface="Open Sans" panose="020B0606030504020204" pitchFamily="34" charset="0"/>
                          <a:ea typeface="Open Sans" panose="020B0606030504020204" pitchFamily="34" charset="0"/>
                          <a:cs typeface="Open Sans" panose="020B0606030504020204" pitchFamily="34" charset="0"/>
                        </a:rPr>
                        <a:t>Virtual Agent</a:t>
                      </a:r>
                      <a:endParaRPr lang="en-US" sz="1600" baseline="30000" dirty="0">
                        <a:latin typeface="Open Sans" panose="020B0606030504020204" pitchFamily="34" charset="0"/>
                        <a:ea typeface="Open Sans" panose="020B0606030504020204" pitchFamily="34" charset="0"/>
                        <a:cs typeface="Open Sans" panose="020B0606030504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endParaRPr lang="en-US" sz="16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a:t>
                      </a:r>
                    </a:p>
                  </a:txBody>
                  <a:tcPr marL="0" marR="0" marT="0" marB="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a:t>
                      </a:r>
                    </a:p>
                  </a:txBody>
                  <a:tcPr marL="0" marR="0" marT="0" marB="0" anchor="ctr">
                    <a:lnR w="12700" cap="flat" cmpd="sng" algn="ctr">
                      <a:solidFill>
                        <a:schemeClr val="tx1"/>
                      </a:solidFill>
                      <a:prstDash val="solid"/>
                      <a:round/>
                      <a:headEnd type="none" w="med" len="med"/>
                      <a:tailEnd type="none" w="med" len="med"/>
                    </a:lnR>
                    <a:solidFill>
                      <a:schemeClr val="bg1">
                        <a:lumMod val="95000"/>
                      </a:schemeClr>
                    </a:solidFill>
                  </a:tcPr>
                </a:tc>
                <a:extLst>
                  <a:ext uri="{0D108BD9-81ED-4DB2-BD59-A6C34878D82A}">
                    <a16:rowId xmlns:a16="http://schemas.microsoft.com/office/drawing/2014/main" val="1018619584"/>
                  </a:ext>
                </a:extLst>
              </a:tr>
              <a:tr h="339554">
                <a:tc>
                  <a:txBody>
                    <a:bodyPr/>
                    <a:lstStyle/>
                    <a:p>
                      <a:pPr algn="ctr"/>
                      <a:r>
                        <a:rPr lang="en-US" sz="1600" dirty="0">
                          <a:latin typeface="Open Sans" panose="020B0606030504020204" pitchFamily="34" charset="0"/>
                          <a:ea typeface="Open Sans" panose="020B0606030504020204" pitchFamily="34" charset="0"/>
                          <a:cs typeface="Open Sans" panose="020B0606030504020204" pitchFamily="34" charset="0"/>
                        </a:rPr>
                        <a:t>Performance Analytics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endParaRPr lang="en-US" sz="16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a:t>
                      </a:r>
                    </a:p>
                  </a:txBody>
                  <a:tcPr marL="0" marR="0" marT="0" marB="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a:t>
                      </a:r>
                    </a:p>
                  </a:txBody>
                  <a:tcPr marL="0" marR="0" marT="0" marB="0" anchor="ctr">
                    <a:lnR w="12700" cap="flat" cmpd="sng" algn="ctr">
                      <a:solidFill>
                        <a:schemeClr val="tx1"/>
                      </a:solidFill>
                      <a:prstDash val="solid"/>
                      <a:round/>
                      <a:headEnd type="none" w="med" len="med"/>
                      <a:tailEnd type="none" w="med" len="med"/>
                    </a:lnR>
                    <a:solidFill>
                      <a:schemeClr val="bg1">
                        <a:lumMod val="95000"/>
                      </a:schemeClr>
                    </a:solidFill>
                  </a:tcPr>
                </a:tc>
                <a:extLst>
                  <a:ext uri="{0D108BD9-81ED-4DB2-BD59-A6C34878D82A}">
                    <a16:rowId xmlns:a16="http://schemas.microsoft.com/office/drawing/2014/main" val="2476293150"/>
                  </a:ext>
                </a:extLst>
              </a:tr>
              <a:tr h="339554">
                <a:tc>
                  <a:txBody>
                    <a:bodyPr/>
                    <a:lstStyle/>
                    <a:p>
                      <a:pPr algn="ctr"/>
                      <a:r>
                        <a:rPr lang="en-US" sz="1600" dirty="0">
                          <a:latin typeface="Open Sans" panose="020B0606030504020204" pitchFamily="34" charset="0"/>
                          <a:ea typeface="Open Sans" panose="020B0606030504020204" pitchFamily="34" charset="0"/>
                          <a:cs typeface="Open Sans" panose="020B0606030504020204" pitchFamily="34" charset="0"/>
                        </a:rPr>
                        <a:t>App Engine Starter</a:t>
                      </a:r>
                      <a:r>
                        <a:rPr lang="en-US" sz="1600" baseline="30000" dirty="0">
                          <a:latin typeface="Open Sans" panose="020B0606030504020204" pitchFamily="34" charset="0"/>
                          <a:ea typeface="Open Sans" panose="020B0606030504020204" pitchFamily="34" charset="0"/>
                          <a:cs typeface="Open Sans" panose="020B0606030504020204" pitchFamily="34" charset="0"/>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endParaRPr lang="en-US" sz="16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600" b="1" dirty="0">
                          <a:latin typeface="Open Sans" panose="020B0606030504020204" pitchFamily="34" charset="0"/>
                          <a:ea typeface="Open Sans" panose="020B0606030504020204" pitchFamily="34" charset="0"/>
                          <a:cs typeface="Open Sans" panose="020B0606030504020204" pitchFamily="34" charset="0"/>
                        </a:rPr>
                        <a:t>15</a:t>
                      </a:r>
                    </a:p>
                  </a:txBody>
                  <a:tcPr marL="0" marR="0" marT="0"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lang="en-US" sz="1600" b="1" dirty="0">
                          <a:latin typeface="Open Sans" panose="020B0606030504020204" pitchFamily="34" charset="0"/>
                          <a:ea typeface="Open Sans" panose="020B0606030504020204" pitchFamily="34" charset="0"/>
                          <a:cs typeface="Open Sans" panose="020B0606030504020204" pitchFamily="34" charset="0"/>
                        </a:rPr>
                        <a:t>15</a:t>
                      </a:r>
                    </a:p>
                  </a:txBody>
                  <a:tcPr marL="0" marR="0" marT="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592576418"/>
                  </a:ext>
                </a:extLst>
              </a:tr>
            </a:tbl>
          </a:graphicData>
        </a:graphic>
      </p:graphicFrame>
    </p:spTree>
    <p:extLst>
      <p:ext uri="{BB962C8B-B14F-4D97-AF65-F5344CB8AC3E}">
        <p14:creationId xmlns:p14="http://schemas.microsoft.com/office/powerpoint/2010/main" val="3380610507"/>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2347B30-B6D0-C44C-ACB4-89572F9FE516}"/>
              </a:ext>
            </a:extLst>
          </p:cNvPr>
          <p:cNvSpPr txBox="1">
            <a:spLocks/>
          </p:cNvSpPr>
          <p:nvPr/>
        </p:nvSpPr>
        <p:spPr bwMode="gray">
          <a:xfrm>
            <a:off x="541868" y="478019"/>
            <a:ext cx="11108267" cy="303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0" tIns="0" rIns="0" bIns="0" numCol="1" anchor="b" anchorCtr="0" compatLnSpc="1">
            <a:prstTxWarp prst="textNoShape">
              <a:avLst/>
            </a:prstTxWarp>
            <a:spAutoFit/>
          </a:bodyPr>
          <a:lstStyle>
            <a:lvl1pPr algn="l" rtl="0" eaLnBrk="1" fontAlgn="base" hangingPunct="1">
              <a:lnSpc>
                <a:spcPct val="106000"/>
              </a:lnSpc>
              <a:spcBef>
                <a:spcPct val="0"/>
              </a:spcBef>
              <a:spcAft>
                <a:spcPct val="0"/>
              </a:spcAft>
              <a:defRPr sz="1600" b="1">
                <a:solidFill>
                  <a:schemeClr val="tx1"/>
                </a:solidFill>
                <a:latin typeface="+mj-lt"/>
                <a:ea typeface="+mj-ea"/>
                <a:cs typeface="+mj-cs"/>
              </a:defRPr>
            </a:lvl1pPr>
            <a:lvl2pPr algn="l" rtl="0" eaLnBrk="1" fontAlgn="base" hangingPunct="1">
              <a:lnSpc>
                <a:spcPct val="106000"/>
              </a:lnSpc>
              <a:spcBef>
                <a:spcPct val="0"/>
              </a:spcBef>
              <a:spcAft>
                <a:spcPct val="0"/>
              </a:spcAft>
              <a:defRPr sz="1600" b="1">
                <a:solidFill>
                  <a:schemeClr val="tx1"/>
                </a:solidFill>
                <a:latin typeface="Arial" charset="0"/>
              </a:defRPr>
            </a:lvl2pPr>
            <a:lvl3pPr algn="l" rtl="0" eaLnBrk="1" fontAlgn="base" hangingPunct="1">
              <a:lnSpc>
                <a:spcPct val="106000"/>
              </a:lnSpc>
              <a:spcBef>
                <a:spcPct val="0"/>
              </a:spcBef>
              <a:spcAft>
                <a:spcPct val="0"/>
              </a:spcAft>
              <a:defRPr sz="1600" b="1">
                <a:solidFill>
                  <a:schemeClr val="tx1"/>
                </a:solidFill>
                <a:latin typeface="Arial" charset="0"/>
              </a:defRPr>
            </a:lvl3pPr>
            <a:lvl4pPr algn="l" rtl="0" eaLnBrk="1" fontAlgn="base" hangingPunct="1">
              <a:lnSpc>
                <a:spcPct val="106000"/>
              </a:lnSpc>
              <a:spcBef>
                <a:spcPct val="0"/>
              </a:spcBef>
              <a:spcAft>
                <a:spcPct val="0"/>
              </a:spcAft>
              <a:defRPr sz="1600" b="1">
                <a:solidFill>
                  <a:schemeClr val="tx1"/>
                </a:solidFill>
                <a:latin typeface="Arial" charset="0"/>
              </a:defRPr>
            </a:lvl4pPr>
            <a:lvl5pPr algn="l" rtl="0" eaLnBrk="1" fontAlgn="base" hangingPunct="1">
              <a:lnSpc>
                <a:spcPct val="106000"/>
              </a:lnSpc>
              <a:spcBef>
                <a:spcPct val="0"/>
              </a:spcBef>
              <a:spcAft>
                <a:spcPct val="0"/>
              </a:spcAft>
              <a:defRPr sz="1600" b="1">
                <a:solidFill>
                  <a:schemeClr val="tx1"/>
                </a:solidFill>
                <a:latin typeface="Arial" charset="0"/>
              </a:defRPr>
            </a:lvl5pPr>
            <a:lvl6pPr marL="457189" algn="l" rtl="0" eaLnBrk="1" fontAlgn="base" hangingPunct="1">
              <a:lnSpc>
                <a:spcPct val="106000"/>
              </a:lnSpc>
              <a:spcBef>
                <a:spcPct val="0"/>
              </a:spcBef>
              <a:spcAft>
                <a:spcPct val="0"/>
              </a:spcAft>
              <a:defRPr sz="1600" b="1">
                <a:solidFill>
                  <a:schemeClr val="tx1"/>
                </a:solidFill>
                <a:latin typeface="Arial" charset="0"/>
              </a:defRPr>
            </a:lvl6pPr>
            <a:lvl7pPr marL="914377" algn="l" rtl="0" eaLnBrk="1" fontAlgn="base" hangingPunct="1">
              <a:lnSpc>
                <a:spcPct val="106000"/>
              </a:lnSpc>
              <a:spcBef>
                <a:spcPct val="0"/>
              </a:spcBef>
              <a:spcAft>
                <a:spcPct val="0"/>
              </a:spcAft>
              <a:defRPr sz="1600" b="1">
                <a:solidFill>
                  <a:schemeClr val="tx1"/>
                </a:solidFill>
                <a:latin typeface="Arial" charset="0"/>
              </a:defRPr>
            </a:lvl7pPr>
            <a:lvl8pPr marL="1371566" algn="l" rtl="0" eaLnBrk="1" fontAlgn="base" hangingPunct="1">
              <a:lnSpc>
                <a:spcPct val="106000"/>
              </a:lnSpc>
              <a:spcBef>
                <a:spcPct val="0"/>
              </a:spcBef>
              <a:spcAft>
                <a:spcPct val="0"/>
              </a:spcAft>
              <a:defRPr sz="1600" b="1">
                <a:solidFill>
                  <a:schemeClr val="tx1"/>
                </a:solidFill>
                <a:latin typeface="Arial" charset="0"/>
              </a:defRPr>
            </a:lvl8pPr>
            <a:lvl9pPr marL="1828754" algn="l" rtl="0" eaLnBrk="1" fontAlgn="base" hangingPunct="1">
              <a:lnSpc>
                <a:spcPct val="106000"/>
              </a:lnSpc>
              <a:spcBef>
                <a:spcPct val="0"/>
              </a:spcBef>
              <a:spcAft>
                <a:spcPct val="0"/>
              </a:spcAft>
              <a:defRPr sz="1600" b="1">
                <a:solidFill>
                  <a:schemeClr val="tx1"/>
                </a:solidFill>
                <a:latin typeface="Arial" charset="0"/>
              </a:defRPr>
            </a:lvl9pPr>
          </a:lstStyle>
          <a:p>
            <a:r>
              <a:rPr lang="en-US" sz="2000" dirty="0"/>
              <a:t>Customer Service Management</a:t>
            </a:r>
            <a:endParaRPr lang="en-US" sz="2000" b="0" kern="0" dirty="0"/>
          </a:p>
        </p:txBody>
      </p:sp>
      <p:sp>
        <p:nvSpPr>
          <p:cNvPr id="6" name="Rectangle: Rounded Corners 1">
            <a:extLst>
              <a:ext uri="{FF2B5EF4-FFF2-40B4-BE49-F238E27FC236}">
                <a16:creationId xmlns:a16="http://schemas.microsoft.com/office/drawing/2014/main" id="{1A3EC8AC-FB4B-F941-AE55-3F753290D6AD}"/>
              </a:ext>
            </a:extLst>
          </p:cNvPr>
          <p:cNvSpPr/>
          <p:nvPr/>
        </p:nvSpPr>
        <p:spPr bwMode="auto">
          <a:xfrm>
            <a:off x="8091377" y="376325"/>
            <a:ext cx="3085601" cy="340519"/>
          </a:xfrm>
          <a:prstGeom prst="roundRect">
            <a:avLst/>
          </a:prstGeom>
          <a:solidFill>
            <a:schemeClr val="bg2">
              <a:lumMod val="75000"/>
            </a:schemeClr>
          </a:solidFill>
        </p:spPr>
        <p:txBody>
          <a:bodyPr wrap="square" rtlCol="0">
            <a:spAutoFit/>
          </a:bodyPr>
          <a:lstStyle/>
          <a:p>
            <a:pPr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Module 6: ServiceNow Licensing</a:t>
            </a:r>
          </a:p>
        </p:txBody>
      </p:sp>
      <p:sp>
        <p:nvSpPr>
          <p:cNvPr id="117" name="Rectangle 116">
            <a:extLst>
              <a:ext uri="{FF2B5EF4-FFF2-40B4-BE49-F238E27FC236}">
                <a16:creationId xmlns:a16="http://schemas.microsoft.com/office/drawing/2014/main" id="{77CA273E-339F-A24C-AD5D-0FE369AD6439}"/>
              </a:ext>
            </a:extLst>
          </p:cNvPr>
          <p:cNvSpPr/>
          <p:nvPr/>
        </p:nvSpPr>
        <p:spPr>
          <a:xfrm>
            <a:off x="605481" y="1093446"/>
            <a:ext cx="3588084" cy="2592657"/>
          </a:xfrm>
          <a:prstGeom prst="rect">
            <a:avLst/>
          </a:prstGeom>
          <a:solidFill>
            <a:srgbClr val="2BA79B"/>
          </a:solid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white"/>
              </a:solidFill>
              <a:effectLst/>
              <a:uLnTx/>
              <a:uFillTx/>
              <a:latin typeface="Segoe UI"/>
              <a:ea typeface="+mn-ea"/>
              <a:cs typeface="+mn-cs"/>
            </a:endParaRPr>
          </a:p>
        </p:txBody>
      </p:sp>
      <p:sp>
        <p:nvSpPr>
          <p:cNvPr id="118" name="Rectangle 117">
            <a:extLst>
              <a:ext uri="{FF2B5EF4-FFF2-40B4-BE49-F238E27FC236}">
                <a16:creationId xmlns:a16="http://schemas.microsoft.com/office/drawing/2014/main" id="{91B217F5-10BF-EF4B-81CD-8C35FF7F748D}"/>
              </a:ext>
            </a:extLst>
          </p:cNvPr>
          <p:cNvSpPr/>
          <p:nvPr/>
        </p:nvSpPr>
        <p:spPr>
          <a:xfrm>
            <a:off x="605481" y="3777657"/>
            <a:ext cx="3588084" cy="2561359"/>
          </a:xfrm>
          <a:prstGeom prst="rect">
            <a:avLst/>
          </a:prstGeom>
          <a:solidFill>
            <a:srgbClr val="B7EAEA"/>
          </a:solid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white"/>
              </a:solidFill>
              <a:effectLst/>
              <a:uLnTx/>
              <a:uFillTx/>
              <a:latin typeface="Segoe UI"/>
              <a:ea typeface="+mn-ea"/>
              <a:cs typeface="+mn-cs"/>
            </a:endParaRPr>
          </a:p>
        </p:txBody>
      </p:sp>
      <p:sp>
        <p:nvSpPr>
          <p:cNvPr id="119" name="Rectangle 118">
            <a:extLst>
              <a:ext uri="{FF2B5EF4-FFF2-40B4-BE49-F238E27FC236}">
                <a16:creationId xmlns:a16="http://schemas.microsoft.com/office/drawing/2014/main" id="{230E866B-78A5-3E4F-B263-655566AA9B23}"/>
              </a:ext>
            </a:extLst>
          </p:cNvPr>
          <p:cNvSpPr/>
          <p:nvPr/>
        </p:nvSpPr>
        <p:spPr>
          <a:xfrm>
            <a:off x="4299898" y="1093446"/>
            <a:ext cx="3588084" cy="2561359"/>
          </a:xfrm>
          <a:prstGeom prst="rect">
            <a:avLst/>
          </a:prstGeom>
          <a:solidFill>
            <a:srgbClr val="B7EAEA"/>
          </a:solid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white"/>
              </a:solidFill>
              <a:effectLst/>
              <a:uLnTx/>
              <a:uFillTx/>
              <a:latin typeface="Segoe UI"/>
              <a:ea typeface="+mn-ea"/>
              <a:cs typeface="+mn-cs"/>
            </a:endParaRPr>
          </a:p>
        </p:txBody>
      </p:sp>
      <p:sp>
        <p:nvSpPr>
          <p:cNvPr id="120" name="Rectangle 119">
            <a:extLst>
              <a:ext uri="{FF2B5EF4-FFF2-40B4-BE49-F238E27FC236}">
                <a16:creationId xmlns:a16="http://schemas.microsoft.com/office/drawing/2014/main" id="{FAC61D78-D83E-F643-90D3-F8756B13D49D}"/>
              </a:ext>
            </a:extLst>
          </p:cNvPr>
          <p:cNvSpPr/>
          <p:nvPr/>
        </p:nvSpPr>
        <p:spPr>
          <a:xfrm>
            <a:off x="4299898" y="3777657"/>
            <a:ext cx="3588084" cy="2561359"/>
          </a:xfrm>
          <a:prstGeom prst="rect">
            <a:avLst/>
          </a:prstGeom>
          <a:solidFill>
            <a:srgbClr val="B7EAEA"/>
          </a:solid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white"/>
              </a:solidFill>
              <a:effectLst/>
              <a:uLnTx/>
              <a:uFillTx/>
              <a:latin typeface="Segoe UI"/>
              <a:ea typeface="+mn-ea"/>
              <a:cs typeface="+mn-cs"/>
            </a:endParaRPr>
          </a:p>
        </p:txBody>
      </p:sp>
      <p:sp>
        <p:nvSpPr>
          <p:cNvPr id="121" name="Rectangle 120">
            <a:extLst>
              <a:ext uri="{FF2B5EF4-FFF2-40B4-BE49-F238E27FC236}">
                <a16:creationId xmlns:a16="http://schemas.microsoft.com/office/drawing/2014/main" id="{9C6FD374-14EC-4041-BAAC-FFD3DC293458}"/>
              </a:ext>
            </a:extLst>
          </p:cNvPr>
          <p:cNvSpPr/>
          <p:nvPr/>
        </p:nvSpPr>
        <p:spPr>
          <a:xfrm>
            <a:off x="7994316" y="1124744"/>
            <a:ext cx="3588084" cy="2561359"/>
          </a:xfrm>
          <a:prstGeom prst="rect">
            <a:avLst/>
          </a:prstGeom>
          <a:solidFill>
            <a:srgbClr val="B7EAEA"/>
          </a:solid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white"/>
              </a:solidFill>
              <a:effectLst/>
              <a:uLnTx/>
              <a:uFillTx/>
              <a:latin typeface="Segoe UI"/>
              <a:ea typeface="+mn-ea"/>
              <a:cs typeface="+mn-cs"/>
            </a:endParaRPr>
          </a:p>
        </p:txBody>
      </p:sp>
      <p:sp>
        <p:nvSpPr>
          <p:cNvPr id="122" name="Rectangle 121">
            <a:extLst>
              <a:ext uri="{FF2B5EF4-FFF2-40B4-BE49-F238E27FC236}">
                <a16:creationId xmlns:a16="http://schemas.microsoft.com/office/drawing/2014/main" id="{EC4B235B-8389-0740-99CF-4D9DDF97B6D9}"/>
              </a:ext>
            </a:extLst>
          </p:cNvPr>
          <p:cNvSpPr/>
          <p:nvPr/>
        </p:nvSpPr>
        <p:spPr>
          <a:xfrm>
            <a:off x="7994316" y="3777657"/>
            <a:ext cx="3588084" cy="2561359"/>
          </a:xfrm>
          <a:prstGeom prst="rect">
            <a:avLst/>
          </a:prstGeom>
          <a:solidFill>
            <a:srgbClr val="B7EAEA"/>
          </a:solid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white"/>
              </a:solidFill>
              <a:effectLst/>
              <a:uLnTx/>
              <a:uFillTx/>
              <a:latin typeface="Segoe UI"/>
              <a:ea typeface="+mn-ea"/>
              <a:cs typeface="+mn-cs"/>
            </a:endParaRPr>
          </a:p>
        </p:txBody>
      </p:sp>
      <p:sp>
        <p:nvSpPr>
          <p:cNvPr id="123" name="TextBox 122">
            <a:extLst>
              <a:ext uri="{FF2B5EF4-FFF2-40B4-BE49-F238E27FC236}">
                <a16:creationId xmlns:a16="http://schemas.microsoft.com/office/drawing/2014/main" id="{1CCB2E79-02B3-DA44-9240-06F6ACDC60EA}"/>
              </a:ext>
            </a:extLst>
          </p:cNvPr>
          <p:cNvSpPr txBox="1"/>
          <p:nvPr/>
        </p:nvSpPr>
        <p:spPr>
          <a:xfrm>
            <a:off x="806660" y="1368883"/>
            <a:ext cx="3174857" cy="2010484"/>
          </a:xfrm>
          <a:prstGeom prst="rect">
            <a:avLst/>
          </a:prstGeom>
          <a:noFill/>
        </p:spPr>
        <p:txBody>
          <a:bodyPr wrap="square" lIns="0" tIns="0" rIns="0" bIns="0" rtlCol="0" anchor="ctr">
            <a:noAutofit/>
          </a:bodyPr>
          <a:lstStyle/>
          <a:p>
            <a:pPr lvl="0" algn="ctr"/>
            <a:r>
              <a:rPr lang="en-US" sz="3600" b="1" dirty="0">
                <a:solidFill>
                  <a:schemeClr val="bg1"/>
                </a:solidFill>
                <a:latin typeface="Open Sans" panose="020B0606030504020204" pitchFamily="34" charset="0"/>
                <a:ea typeface="Open Sans" panose="020B0606030504020204" pitchFamily="34" charset="0"/>
                <a:cs typeface="Open Sans" panose="020B0606030504020204" pitchFamily="34" charset="0"/>
              </a:rPr>
              <a:t>IT Service Management Core Applications </a:t>
            </a:r>
          </a:p>
        </p:txBody>
      </p:sp>
      <p:sp>
        <p:nvSpPr>
          <p:cNvPr id="129" name="TextBox 128">
            <a:extLst>
              <a:ext uri="{FF2B5EF4-FFF2-40B4-BE49-F238E27FC236}">
                <a16:creationId xmlns:a16="http://schemas.microsoft.com/office/drawing/2014/main" id="{3527137F-BAA9-2E4D-89B1-A45C8509B8B7}"/>
              </a:ext>
            </a:extLst>
          </p:cNvPr>
          <p:cNvSpPr txBox="1">
            <a:spLocks noChangeAspect="1"/>
          </p:cNvSpPr>
          <p:nvPr/>
        </p:nvSpPr>
        <p:spPr>
          <a:xfrm>
            <a:off x="4581157" y="1389888"/>
            <a:ext cx="3014699" cy="486988"/>
          </a:xfrm>
          <a:prstGeom prst="rect">
            <a:avLst/>
          </a:prstGeom>
          <a:noFill/>
        </p:spPr>
        <p:txBody>
          <a:bodyPr wrap="square" lIns="0" tIns="0" rIns="0" bIns="0" rtlCol="0" anchor="ctr">
            <a:noAutofit/>
          </a:bodyPr>
          <a:lstStyle/>
          <a:p>
            <a:pPr defTabSz="1218987"/>
            <a:r>
              <a:rPr lang="en-IN" sz="2800" b="1" dirty="0">
                <a:solidFill>
                  <a:schemeClr val="bg2">
                    <a:lumMod val="50000"/>
                  </a:schemeClr>
                </a:solidFill>
                <a:latin typeface="Segoe UI Black" panose="020B0A02040204020203" pitchFamily="34" charset="0"/>
                <a:ea typeface="Segoe UI Black" panose="020B0A02040204020203" pitchFamily="34" charset="0"/>
                <a:cs typeface="Open Sans" panose="020B0606030504020204" pitchFamily="34" charset="0"/>
              </a:rPr>
              <a:t>Configuration Management</a:t>
            </a:r>
          </a:p>
        </p:txBody>
      </p:sp>
      <p:sp>
        <p:nvSpPr>
          <p:cNvPr id="130" name="TextBox 129">
            <a:extLst>
              <a:ext uri="{FF2B5EF4-FFF2-40B4-BE49-F238E27FC236}">
                <a16:creationId xmlns:a16="http://schemas.microsoft.com/office/drawing/2014/main" id="{BDCFD532-9AF7-F148-8632-6D591A955BD5}"/>
              </a:ext>
            </a:extLst>
          </p:cNvPr>
          <p:cNvSpPr txBox="1">
            <a:spLocks noChangeAspect="1"/>
          </p:cNvSpPr>
          <p:nvPr/>
        </p:nvSpPr>
        <p:spPr>
          <a:xfrm>
            <a:off x="8275575" y="1389888"/>
            <a:ext cx="3014699" cy="486988"/>
          </a:xfrm>
          <a:prstGeom prst="rect">
            <a:avLst/>
          </a:prstGeom>
          <a:noFill/>
        </p:spPr>
        <p:txBody>
          <a:bodyPr wrap="square" lIns="0" tIns="0" rIns="0" bIns="0" rtlCol="0" anchor="ctr">
            <a:noAutofit/>
          </a:bodyPr>
          <a:lstStyle/>
          <a:p>
            <a:pPr defTabSz="1218987"/>
            <a:r>
              <a:rPr lang="en-IN" sz="2800" b="1" dirty="0">
                <a:solidFill>
                  <a:schemeClr val="bg2">
                    <a:lumMod val="50000"/>
                  </a:schemeClr>
                </a:solidFill>
                <a:latin typeface="Segoe UI Black" panose="020B0A02040204020203" pitchFamily="34" charset="0"/>
                <a:ea typeface="Segoe UI Black" panose="020B0A02040204020203" pitchFamily="34" charset="0"/>
                <a:cs typeface="Open Sans" panose="020B0606030504020204" pitchFamily="34" charset="0"/>
              </a:rPr>
              <a:t>Problem Management</a:t>
            </a:r>
          </a:p>
        </p:txBody>
      </p:sp>
      <p:sp>
        <p:nvSpPr>
          <p:cNvPr id="131" name="TextBox 130">
            <a:extLst>
              <a:ext uri="{FF2B5EF4-FFF2-40B4-BE49-F238E27FC236}">
                <a16:creationId xmlns:a16="http://schemas.microsoft.com/office/drawing/2014/main" id="{D08C4AA2-F38F-094D-97A6-B11B4DAC4F45}"/>
              </a:ext>
            </a:extLst>
          </p:cNvPr>
          <p:cNvSpPr txBox="1">
            <a:spLocks noChangeAspect="1"/>
          </p:cNvSpPr>
          <p:nvPr/>
        </p:nvSpPr>
        <p:spPr>
          <a:xfrm>
            <a:off x="4581157" y="4023360"/>
            <a:ext cx="3014699" cy="486988"/>
          </a:xfrm>
          <a:prstGeom prst="rect">
            <a:avLst/>
          </a:prstGeom>
          <a:noFill/>
        </p:spPr>
        <p:txBody>
          <a:bodyPr wrap="square" lIns="0" tIns="0" rIns="0" bIns="0" rtlCol="0" anchor="ctr">
            <a:noAutofit/>
          </a:bodyPr>
          <a:lstStyle/>
          <a:p>
            <a:pPr defTabSz="1218987"/>
            <a:r>
              <a:rPr lang="en-IN" sz="2800" b="1" dirty="0">
                <a:solidFill>
                  <a:schemeClr val="bg2">
                    <a:lumMod val="50000"/>
                  </a:schemeClr>
                </a:solidFill>
                <a:latin typeface="Segoe UI Black" panose="020B0A02040204020203" pitchFamily="34" charset="0"/>
                <a:ea typeface="Segoe UI Black" panose="020B0A02040204020203" pitchFamily="34" charset="0"/>
                <a:cs typeface="Open Sans" panose="020B0606030504020204" pitchFamily="34" charset="0"/>
              </a:rPr>
              <a:t>Service </a:t>
            </a:r>
          </a:p>
          <a:p>
            <a:pPr defTabSz="1218987"/>
            <a:r>
              <a:rPr lang="en-IN" sz="2800" b="1" dirty="0">
                <a:solidFill>
                  <a:schemeClr val="bg2">
                    <a:lumMod val="50000"/>
                  </a:schemeClr>
                </a:solidFill>
                <a:latin typeface="Segoe UI Black" panose="020B0A02040204020203" pitchFamily="34" charset="0"/>
                <a:ea typeface="Segoe UI Black" panose="020B0A02040204020203" pitchFamily="34" charset="0"/>
                <a:cs typeface="Open Sans" panose="020B0606030504020204" pitchFamily="34" charset="0"/>
              </a:rPr>
              <a:t>Catalog</a:t>
            </a:r>
          </a:p>
        </p:txBody>
      </p:sp>
      <p:sp>
        <p:nvSpPr>
          <p:cNvPr id="132" name="TextBox 131">
            <a:extLst>
              <a:ext uri="{FF2B5EF4-FFF2-40B4-BE49-F238E27FC236}">
                <a16:creationId xmlns:a16="http://schemas.microsoft.com/office/drawing/2014/main" id="{C746961B-4F7D-1E43-9FC9-B2E02A02F9D8}"/>
              </a:ext>
            </a:extLst>
          </p:cNvPr>
          <p:cNvSpPr txBox="1">
            <a:spLocks noChangeAspect="1"/>
          </p:cNvSpPr>
          <p:nvPr/>
        </p:nvSpPr>
        <p:spPr>
          <a:xfrm>
            <a:off x="8275575" y="4023360"/>
            <a:ext cx="3014699" cy="486988"/>
          </a:xfrm>
          <a:prstGeom prst="rect">
            <a:avLst/>
          </a:prstGeom>
          <a:noFill/>
        </p:spPr>
        <p:txBody>
          <a:bodyPr wrap="square" lIns="0" tIns="0" rIns="0" bIns="0" rtlCol="0" anchor="ctr">
            <a:noAutofit/>
          </a:bodyPr>
          <a:lstStyle/>
          <a:p>
            <a:pPr defTabSz="1218987"/>
            <a:r>
              <a:rPr lang="en-IN" sz="2800" b="1" dirty="0">
                <a:solidFill>
                  <a:schemeClr val="bg2">
                    <a:lumMod val="50000"/>
                  </a:schemeClr>
                </a:solidFill>
                <a:latin typeface="Segoe UI Black" panose="020B0A02040204020203" pitchFamily="34" charset="0"/>
                <a:ea typeface="Segoe UI Black" panose="020B0A02040204020203" pitchFamily="34" charset="0"/>
                <a:cs typeface="Open Sans" panose="020B0606030504020204" pitchFamily="34" charset="0"/>
              </a:rPr>
              <a:t>Change Management</a:t>
            </a:r>
          </a:p>
        </p:txBody>
      </p:sp>
      <p:sp>
        <p:nvSpPr>
          <p:cNvPr id="133" name="TextBox 132">
            <a:extLst>
              <a:ext uri="{FF2B5EF4-FFF2-40B4-BE49-F238E27FC236}">
                <a16:creationId xmlns:a16="http://schemas.microsoft.com/office/drawing/2014/main" id="{77384396-95A5-E64E-BB9D-823FD41658AF}"/>
              </a:ext>
            </a:extLst>
          </p:cNvPr>
          <p:cNvSpPr txBox="1">
            <a:spLocks noChangeAspect="1"/>
          </p:cNvSpPr>
          <p:nvPr/>
        </p:nvSpPr>
        <p:spPr>
          <a:xfrm>
            <a:off x="886740" y="4047744"/>
            <a:ext cx="3014699" cy="462604"/>
          </a:xfrm>
          <a:prstGeom prst="rect">
            <a:avLst/>
          </a:prstGeom>
          <a:noFill/>
        </p:spPr>
        <p:txBody>
          <a:bodyPr wrap="square" lIns="0" tIns="0" rIns="0" bIns="0" rtlCol="0" anchor="ctr">
            <a:noAutofit/>
          </a:bodyPr>
          <a:lstStyle/>
          <a:p>
            <a:pPr defTabSz="1218987"/>
            <a:r>
              <a:rPr lang="en-IN" sz="2800" b="1" dirty="0">
                <a:solidFill>
                  <a:schemeClr val="bg2">
                    <a:lumMod val="50000"/>
                  </a:schemeClr>
                </a:solidFill>
                <a:latin typeface="Segoe UI Black" panose="020B0A02040204020203" pitchFamily="34" charset="0"/>
                <a:ea typeface="Segoe UI Black" panose="020B0A02040204020203" pitchFamily="34" charset="0"/>
                <a:cs typeface="Open Sans" panose="020B0606030504020204" pitchFamily="34" charset="0"/>
              </a:rPr>
              <a:t>Incident Management</a:t>
            </a:r>
          </a:p>
        </p:txBody>
      </p:sp>
      <p:grpSp>
        <p:nvGrpSpPr>
          <p:cNvPr id="188" name="Group 187">
            <a:extLst>
              <a:ext uri="{FF2B5EF4-FFF2-40B4-BE49-F238E27FC236}">
                <a16:creationId xmlns:a16="http://schemas.microsoft.com/office/drawing/2014/main" id="{0495DD5E-FDFB-7F4B-A441-1E8394795849}"/>
              </a:ext>
            </a:extLst>
          </p:cNvPr>
          <p:cNvGrpSpPr/>
          <p:nvPr/>
        </p:nvGrpSpPr>
        <p:grpSpPr>
          <a:xfrm>
            <a:off x="10102946" y="5172836"/>
            <a:ext cx="1187328" cy="966565"/>
            <a:chOff x="2813051" y="4238625"/>
            <a:chExt cx="1762125" cy="1538288"/>
          </a:xfrm>
          <a:solidFill>
            <a:schemeClr val="tx2">
              <a:lumMod val="50000"/>
            </a:schemeClr>
          </a:solidFill>
        </p:grpSpPr>
        <p:sp>
          <p:nvSpPr>
            <p:cNvPr id="189" name="Freeform 66">
              <a:extLst>
                <a:ext uri="{FF2B5EF4-FFF2-40B4-BE49-F238E27FC236}">
                  <a16:creationId xmlns:a16="http://schemas.microsoft.com/office/drawing/2014/main" id="{0E956F79-54B9-124B-BD17-3D4756D6AD14}"/>
                </a:ext>
              </a:extLst>
            </p:cNvPr>
            <p:cNvSpPr>
              <a:spLocks/>
            </p:cNvSpPr>
            <p:nvPr/>
          </p:nvSpPr>
          <p:spPr bwMode="auto">
            <a:xfrm>
              <a:off x="2827338" y="4414838"/>
              <a:ext cx="1293813" cy="873125"/>
            </a:xfrm>
            <a:custGeom>
              <a:avLst/>
              <a:gdLst>
                <a:gd name="T0" fmla="*/ 14 w 1504"/>
                <a:gd name="T1" fmla="*/ 0 h 1014"/>
                <a:gd name="T2" fmla="*/ 11 w 1504"/>
                <a:gd name="T3" fmla="*/ 939 h 1014"/>
                <a:gd name="T4" fmla="*/ 116 w 1504"/>
                <a:gd name="T5" fmla="*/ 1010 h 1014"/>
                <a:gd name="T6" fmla="*/ 1400 w 1504"/>
                <a:gd name="T7" fmla="*/ 1010 h 1014"/>
                <a:gd name="T8" fmla="*/ 1496 w 1504"/>
                <a:gd name="T9" fmla="*/ 894 h 1014"/>
                <a:gd name="T10" fmla="*/ 1482 w 1504"/>
                <a:gd name="T11" fmla="*/ 50 h 1014"/>
                <a:gd name="T12" fmla="*/ 14 w 1504"/>
                <a:gd name="T13" fmla="*/ 0 h 1014"/>
              </a:gdLst>
              <a:ahLst/>
              <a:cxnLst>
                <a:cxn ang="0">
                  <a:pos x="T0" y="T1"/>
                </a:cxn>
                <a:cxn ang="0">
                  <a:pos x="T2" y="T3"/>
                </a:cxn>
                <a:cxn ang="0">
                  <a:pos x="T4" y="T5"/>
                </a:cxn>
                <a:cxn ang="0">
                  <a:pos x="T6" y="T7"/>
                </a:cxn>
                <a:cxn ang="0">
                  <a:pos x="T8" y="T9"/>
                </a:cxn>
                <a:cxn ang="0">
                  <a:pos x="T10" y="T11"/>
                </a:cxn>
                <a:cxn ang="0">
                  <a:pos x="T12" y="T13"/>
                </a:cxn>
              </a:cxnLst>
              <a:rect l="0" t="0" r="r" b="b"/>
              <a:pathLst>
                <a:path w="1504" h="1014">
                  <a:moveTo>
                    <a:pt x="14" y="0"/>
                  </a:moveTo>
                  <a:cubicBezTo>
                    <a:pt x="11" y="939"/>
                    <a:pt x="11" y="939"/>
                    <a:pt x="11" y="939"/>
                  </a:cubicBezTo>
                  <a:cubicBezTo>
                    <a:pt x="11" y="939"/>
                    <a:pt x="0" y="1006"/>
                    <a:pt x="116" y="1010"/>
                  </a:cubicBezTo>
                  <a:cubicBezTo>
                    <a:pt x="1400" y="1010"/>
                    <a:pt x="1400" y="1010"/>
                    <a:pt x="1400" y="1010"/>
                  </a:cubicBezTo>
                  <a:cubicBezTo>
                    <a:pt x="1400" y="1010"/>
                    <a:pt x="1504" y="1014"/>
                    <a:pt x="1496" y="894"/>
                  </a:cubicBezTo>
                  <a:cubicBezTo>
                    <a:pt x="1482" y="50"/>
                    <a:pt x="1482" y="50"/>
                    <a:pt x="1482" y="50"/>
                  </a:cubicBezTo>
                  <a:lnTo>
                    <a:pt x="14"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sp>
          <p:nvSpPr>
            <p:cNvPr id="190" name="Freeform 67">
              <a:extLst>
                <a:ext uri="{FF2B5EF4-FFF2-40B4-BE49-F238E27FC236}">
                  <a16:creationId xmlns:a16="http://schemas.microsoft.com/office/drawing/2014/main" id="{69A9B882-D1AC-764D-AB29-BCDDDB627E00}"/>
                </a:ext>
              </a:extLst>
            </p:cNvPr>
            <p:cNvSpPr>
              <a:spLocks/>
            </p:cNvSpPr>
            <p:nvPr/>
          </p:nvSpPr>
          <p:spPr bwMode="auto">
            <a:xfrm>
              <a:off x="2827338" y="4243388"/>
              <a:ext cx="1287463" cy="236538"/>
            </a:xfrm>
            <a:custGeom>
              <a:avLst/>
              <a:gdLst>
                <a:gd name="T0" fmla="*/ 12 w 1496"/>
                <a:gd name="T1" fmla="*/ 274 h 274"/>
                <a:gd name="T2" fmla="*/ 1480 w 1496"/>
                <a:gd name="T3" fmla="*/ 274 h 274"/>
                <a:gd name="T4" fmla="*/ 1496 w 1496"/>
                <a:gd name="T5" fmla="*/ 117 h 274"/>
                <a:gd name="T6" fmla="*/ 1372 w 1496"/>
                <a:gd name="T7" fmla="*/ 26 h 274"/>
                <a:gd name="T8" fmla="*/ 128 w 1496"/>
                <a:gd name="T9" fmla="*/ 26 h 274"/>
                <a:gd name="T10" fmla="*/ 12 w 1496"/>
                <a:gd name="T11" fmla="*/ 147 h 274"/>
                <a:gd name="T12" fmla="*/ 12 w 1496"/>
                <a:gd name="T13" fmla="*/ 274 h 274"/>
              </a:gdLst>
              <a:ahLst/>
              <a:cxnLst>
                <a:cxn ang="0">
                  <a:pos x="T0" y="T1"/>
                </a:cxn>
                <a:cxn ang="0">
                  <a:pos x="T2" y="T3"/>
                </a:cxn>
                <a:cxn ang="0">
                  <a:pos x="T4" y="T5"/>
                </a:cxn>
                <a:cxn ang="0">
                  <a:pos x="T6" y="T7"/>
                </a:cxn>
                <a:cxn ang="0">
                  <a:pos x="T8" y="T9"/>
                </a:cxn>
                <a:cxn ang="0">
                  <a:pos x="T10" y="T11"/>
                </a:cxn>
                <a:cxn ang="0">
                  <a:pos x="T12" y="T13"/>
                </a:cxn>
              </a:cxnLst>
              <a:rect l="0" t="0" r="r" b="b"/>
              <a:pathLst>
                <a:path w="1496" h="274">
                  <a:moveTo>
                    <a:pt x="12" y="274"/>
                  </a:moveTo>
                  <a:cubicBezTo>
                    <a:pt x="1480" y="274"/>
                    <a:pt x="1480" y="274"/>
                    <a:pt x="1480" y="274"/>
                  </a:cubicBezTo>
                  <a:cubicBezTo>
                    <a:pt x="1496" y="117"/>
                    <a:pt x="1496" y="117"/>
                    <a:pt x="1496" y="117"/>
                  </a:cubicBezTo>
                  <a:cubicBezTo>
                    <a:pt x="1496" y="117"/>
                    <a:pt x="1488" y="22"/>
                    <a:pt x="1372" y="26"/>
                  </a:cubicBezTo>
                  <a:cubicBezTo>
                    <a:pt x="128" y="26"/>
                    <a:pt x="128" y="26"/>
                    <a:pt x="128" y="26"/>
                  </a:cubicBezTo>
                  <a:cubicBezTo>
                    <a:pt x="128" y="26"/>
                    <a:pt x="0" y="0"/>
                    <a:pt x="12" y="147"/>
                  </a:cubicBezTo>
                  <a:lnTo>
                    <a:pt x="12" y="27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sp>
          <p:nvSpPr>
            <p:cNvPr id="191" name="Freeform 68">
              <a:extLst>
                <a:ext uri="{FF2B5EF4-FFF2-40B4-BE49-F238E27FC236}">
                  <a16:creationId xmlns:a16="http://schemas.microsoft.com/office/drawing/2014/main" id="{56FD3815-21C4-534F-A548-F4D2A8869CB9}"/>
                </a:ext>
              </a:extLst>
            </p:cNvPr>
            <p:cNvSpPr>
              <a:spLocks noEditPoints="1"/>
            </p:cNvSpPr>
            <p:nvPr/>
          </p:nvSpPr>
          <p:spPr bwMode="auto">
            <a:xfrm>
              <a:off x="2813051" y="4238625"/>
              <a:ext cx="1320800" cy="1071563"/>
            </a:xfrm>
            <a:custGeom>
              <a:avLst/>
              <a:gdLst>
                <a:gd name="T0" fmla="*/ 1535 w 1535"/>
                <a:gd name="T1" fmla="*/ 95 h 1245"/>
                <a:gd name="T2" fmla="*/ 1535 w 1535"/>
                <a:gd name="T3" fmla="*/ 1151 h 1245"/>
                <a:gd name="T4" fmla="*/ 1399 w 1535"/>
                <a:gd name="T5" fmla="*/ 1245 h 1245"/>
                <a:gd name="T6" fmla="*/ 125 w 1535"/>
                <a:gd name="T7" fmla="*/ 1244 h 1245"/>
                <a:gd name="T8" fmla="*/ 106 w 1535"/>
                <a:gd name="T9" fmla="*/ 1244 h 1245"/>
                <a:gd name="T10" fmla="*/ 37 w 1535"/>
                <a:gd name="T11" fmla="*/ 1216 h 1245"/>
                <a:gd name="T12" fmla="*/ 0 w 1535"/>
                <a:gd name="T13" fmla="*/ 1151 h 1245"/>
                <a:gd name="T14" fmla="*/ 0 w 1535"/>
                <a:gd name="T15" fmla="*/ 95 h 1245"/>
                <a:gd name="T16" fmla="*/ 134 w 1535"/>
                <a:gd name="T17" fmla="*/ 0 h 1245"/>
                <a:gd name="T18" fmla="*/ 1410 w 1535"/>
                <a:gd name="T19" fmla="*/ 1 h 1245"/>
                <a:gd name="T20" fmla="*/ 1428 w 1535"/>
                <a:gd name="T21" fmla="*/ 1 h 1245"/>
                <a:gd name="T22" fmla="*/ 1529 w 1535"/>
                <a:gd name="T23" fmla="*/ 74 h 1245"/>
                <a:gd name="T24" fmla="*/ 1535 w 1535"/>
                <a:gd name="T25" fmla="*/ 95 h 1245"/>
                <a:gd name="T26" fmla="*/ 60 w 1535"/>
                <a:gd name="T27" fmla="*/ 305 h 1245"/>
                <a:gd name="T28" fmla="*/ 60 w 1535"/>
                <a:gd name="T29" fmla="*/ 322 h 1245"/>
                <a:gd name="T30" fmla="*/ 60 w 1535"/>
                <a:gd name="T31" fmla="*/ 1124 h 1245"/>
                <a:gd name="T32" fmla="*/ 120 w 1535"/>
                <a:gd name="T33" fmla="*/ 1184 h 1245"/>
                <a:gd name="T34" fmla="*/ 1416 w 1535"/>
                <a:gd name="T35" fmla="*/ 1184 h 1245"/>
                <a:gd name="T36" fmla="*/ 1475 w 1535"/>
                <a:gd name="T37" fmla="*/ 1125 h 1245"/>
                <a:gd name="T38" fmla="*/ 1475 w 1535"/>
                <a:gd name="T39" fmla="*/ 321 h 1245"/>
                <a:gd name="T40" fmla="*/ 1475 w 1535"/>
                <a:gd name="T41" fmla="*/ 305 h 1245"/>
                <a:gd name="T42" fmla="*/ 60 w 1535"/>
                <a:gd name="T43" fmla="*/ 305 h 1245"/>
                <a:gd name="T44" fmla="*/ 60 w 1535"/>
                <a:gd name="T45" fmla="*/ 244 h 1245"/>
                <a:gd name="T46" fmla="*/ 1475 w 1535"/>
                <a:gd name="T47" fmla="*/ 244 h 1245"/>
                <a:gd name="T48" fmla="*/ 1475 w 1535"/>
                <a:gd name="T49" fmla="*/ 104 h 1245"/>
                <a:gd name="T50" fmla="*/ 1474 w 1535"/>
                <a:gd name="T51" fmla="*/ 100 h 1245"/>
                <a:gd name="T52" fmla="*/ 1416 w 1535"/>
                <a:gd name="T53" fmla="*/ 61 h 1245"/>
                <a:gd name="T54" fmla="*/ 120 w 1535"/>
                <a:gd name="T55" fmla="*/ 61 h 1245"/>
                <a:gd name="T56" fmla="*/ 108 w 1535"/>
                <a:gd name="T57" fmla="*/ 61 h 1245"/>
                <a:gd name="T58" fmla="*/ 60 w 1535"/>
                <a:gd name="T59" fmla="*/ 106 h 1245"/>
                <a:gd name="T60" fmla="*/ 60 w 1535"/>
                <a:gd name="T61" fmla="*/ 244 h 1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535" h="1245">
                  <a:moveTo>
                    <a:pt x="1535" y="95"/>
                  </a:moveTo>
                  <a:cubicBezTo>
                    <a:pt x="1535" y="447"/>
                    <a:pt x="1535" y="799"/>
                    <a:pt x="1535" y="1151"/>
                  </a:cubicBezTo>
                  <a:cubicBezTo>
                    <a:pt x="1518" y="1218"/>
                    <a:pt x="1471" y="1245"/>
                    <a:pt x="1399" y="1245"/>
                  </a:cubicBezTo>
                  <a:cubicBezTo>
                    <a:pt x="975" y="1243"/>
                    <a:pt x="550" y="1244"/>
                    <a:pt x="125" y="1244"/>
                  </a:cubicBezTo>
                  <a:cubicBezTo>
                    <a:pt x="119" y="1244"/>
                    <a:pt x="112" y="1244"/>
                    <a:pt x="106" y="1244"/>
                  </a:cubicBezTo>
                  <a:cubicBezTo>
                    <a:pt x="79" y="1243"/>
                    <a:pt x="56" y="1233"/>
                    <a:pt x="37" y="1216"/>
                  </a:cubicBezTo>
                  <a:cubicBezTo>
                    <a:pt x="16" y="1198"/>
                    <a:pt x="7" y="1175"/>
                    <a:pt x="0" y="1151"/>
                  </a:cubicBezTo>
                  <a:cubicBezTo>
                    <a:pt x="0" y="799"/>
                    <a:pt x="0" y="447"/>
                    <a:pt x="0" y="95"/>
                  </a:cubicBezTo>
                  <a:cubicBezTo>
                    <a:pt x="16" y="29"/>
                    <a:pt x="63" y="0"/>
                    <a:pt x="134" y="0"/>
                  </a:cubicBezTo>
                  <a:cubicBezTo>
                    <a:pt x="559" y="2"/>
                    <a:pt x="985" y="1"/>
                    <a:pt x="1410" y="1"/>
                  </a:cubicBezTo>
                  <a:cubicBezTo>
                    <a:pt x="1416" y="1"/>
                    <a:pt x="1422" y="1"/>
                    <a:pt x="1428" y="1"/>
                  </a:cubicBezTo>
                  <a:cubicBezTo>
                    <a:pt x="1474" y="3"/>
                    <a:pt x="1513" y="31"/>
                    <a:pt x="1529" y="74"/>
                  </a:cubicBezTo>
                  <a:cubicBezTo>
                    <a:pt x="1531" y="80"/>
                    <a:pt x="1533" y="88"/>
                    <a:pt x="1535" y="95"/>
                  </a:cubicBezTo>
                  <a:close/>
                  <a:moveTo>
                    <a:pt x="60" y="305"/>
                  </a:moveTo>
                  <a:cubicBezTo>
                    <a:pt x="60" y="312"/>
                    <a:pt x="60" y="317"/>
                    <a:pt x="60" y="322"/>
                  </a:cubicBezTo>
                  <a:cubicBezTo>
                    <a:pt x="60" y="589"/>
                    <a:pt x="60" y="856"/>
                    <a:pt x="60" y="1124"/>
                  </a:cubicBezTo>
                  <a:cubicBezTo>
                    <a:pt x="60" y="1165"/>
                    <a:pt x="78" y="1184"/>
                    <a:pt x="120" y="1184"/>
                  </a:cubicBezTo>
                  <a:cubicBezTo>
                    <a:pt x="552" y="1184"/>
                    <a:pt x="984" y="1184"/>
                    <a:pt x="1416" y="1184"/>
                  </a:cubicBezTo>
                  <a:cubicBezTo>
                    <a:pt x="1456" y="1184"/>
                    <a:pt x="1475" y="1165"/>
                    <a:pt x="1475" y="1125"/>
                  </a:cubicBezTo>
                  <a:cubicBezTo>
                    <a:pt x="1475" y="857"/>
                    <a:pt x="1475" y="589"/>
                    <a:pt x="1475" y="321"/>
                  </a:cubicBezTo>
                  <a:cubicBezTo>
                    <a:pt x="1475" y="316"/>
                    <a:pt x="1475" y="311"/>
                    <a:pt x="1475" y="305"/>
                  </a:cubicBezTo>
                  <a:cubicBezTo>
                    <a:pt x="1003" y="305"/>
                    <a:pt x="532" y="305"/>
                    <a:pt x="60" y="305"/>
                  </a:cubicBezTo>
                  <a:close/>
                  <a:moveTo>
                    <a:pt x="60" y="244"/>
                  </a:moveTo>
                  <a:cubicBezTo>
                    <a:pt x="533" y="244"/>
                    <a:pt x="1003" y="244"/>
                    <a:pt x="1475" y="244"/>
                  </a:cubicBezTo>
                  <a:cubicBezTo>
                    <a:pt x="1475" y="197"/>
                    <a:pt x="1475" y="150"/>
                    <a:pt x="1475" y="104"/>
                  </a:cubicBezTo>
                  <a:cubicBezTo>
                    <a:pt x="1475" y="102"/>
                    <a:pt x="1474" y="101"/>
                    <a:pt x="1474" y="100"/>
                  </a:cubicBezTo>
                  <a:cubicBezTo>
                    <a:pt x="1467" y="74"/>
                    <a:pt x="1448" y="61"/>
                    <a:pt x="1416" y="61"/>
                  </a:cubicBezTo>
                  <a:cubicBezTo>
                    <a:pt x="984" y="61"/>
                    <a:pt x="552" y="61"/>
                    <a:pt x="120" y="61"/>
                  </a:cubicBezTo>
                  <a:cubicBezTo>
                    <a:pt x="116" y="61"/>
                    <a:pt x="112" y="61"/>
                    <a:pt x="108" y="61"/>
                  </a:cubicBezTo>
                  <a:cubicBezTo>
                    <a:pt x="83" y="63"/>
                    <a:pt x="61" y="81"/>
                    <a:pt x="60" y="106"/>
                  </a:cubicBezTo>
                  <a:cubicBezTo>
                    <a:pt x="59" y="152"/>
                    <a:pt x="60" y="197"/>
                    <a:pt x="60" y="2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sp>
          <p:nvSpPr>
            <p:cNvPr id="192" name="Freeform 69">
              <a:extLst>
                <a:ext uri="{FF2B5EF4-FFF2-40B4-BE49-F238E27FC236}">
                  <a16:creationId xmlns:a16="http://schemas.microsoft.com/office/drawing/2014/main" id="{E28715CB-FEA0-914A-A937-A78A75F4E062}"/>
                </a:ext>
              </a:extLst>
            </p:cNvPr>
            <p:cNvSpPr>
              <a:spLocks/>
            </p:cNvSpPr>
            <p:nvPr/>
          </p:nvSpPr>
          <p:spPr bwMode="auto">
            <a:xfrm>
              <a:off x="2952751" y="4343400"/>
              <a:ext cx="614363" cy="52388"/>
            </a:xfrm>
            <a:custGeom>
              <a:avLst/>
              <a:gdLst>
                <a:gd name="T0" fmla="*/ 357 w 714"/>
                <a:gd name="T1" fmla="*/ 60 h 60"/>
                <a:gd name="T2" fmla="*/ 45 w 714"/>
                <a:gd name="T3" fmla="*/ 60 h 60"/>
                <a:gd name="T4" fmla="*/ 29 w 714"/>
                <a:gd name="T5" fmla="*/ 60 h 60"/>
                <a:gd name="T6" fmla="*/ 2 w 714"/>
                <a:gd name="T7" fmla="*/ 34 h 60"/>
                <a:gd name="T8" fmla="*/ 22 w 714"/>
                <a:gd name="T9" fmla="*/ 2 h 60"/>
                <a:gd name="T10" fmla="*/ 38 w 714"/>
                <a:gd name="T11" fmla="*/ 0 h 60"/>
                <a:gd name="T12" fmla="*/ 675 w 714"/>
                <a:gd name="T13" fmla="*/ 0 h 60"/>
                <a:gd name="T14" fmla="*/ 693 w 714"/>
                <a:gd name="T15" fmla="*/ 3 h 60"/>
                <a:gd name="T16" fmla="*/ 712 w 714"/>
                <a:gd name="T17" fmla="*/ 35 h 60"/>
                <a:gd name="T18" fmla="*/ 687 w 714"/>
                <a:gd name="T19" fmla="*/ 60 h 60"/>
                <a:gd name="T20" fmla="*/ 670 w 714"/>
                <a:gd name="T21" fmla="*/ 60 h 60"/>
                <a:gd name="T22" fmla="*/ 357 w 714"/>
                <a:gd name="T23"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14" h="60">
                  <a:moveTo>
                    <a:pt x="357" y="60"/>
                  </a:moveTo>
                  <a:cubicBezTo>
                    <a:pt x="253" y="60"/>
                    <a:pt x="149" y="60"/>
                    <a:pt x="45" y="60"/>
                  </a:cubicBezTo>
                  <a:cubicBezTo>
                    <a:pt x="40" y="60"/>
                    <a:pt x="34" y="60"/>
                    <a:pt x="29" y="60"/>
                  </a:cubicBezTo>
                  <a:cubicBezTo>
                    <a:pt x="14" y="58"/>
                    <a:pt x="4" y="48"/>
                    <a:pt x="2" y="34"/>
                  </a:cubicBezTo>
                  <a:cubicBezTo>
                    <a:pt x="0" y="20"/>
                    <a:pt x="9" y="7"/>
                    <a:pt x="22" y="2"/>
                  </a:cubicBezTo>
                  <a:cubicBezTo>
                    <a:pt x="27" y="1"/>
                    <a:pt x="33" y="0"/>
                    <a:pt x="38" y="0"/>
                  </a:cubicBezTo>
                  <a:cubicBezTo>
                    <a:pt x="251" y="0"/>
                    <a:pt x="463" y="0"/>
                    <a:pt x="675" y="0"/>
                  </a:cubicBezTo>
                  <a:cubicBezTo>
                    <a:pt x="681" y="0"/>
                    <a:pt x="688" y="1"/>
                    <a:pt x="693" y="3"/>
                  </a:cubicBezTo>
                  <a:cubicBezTo>
                    <a:pt x="707" y="7"/>
                    <a:pt x="714" y="20"/>
                    <a:pt x="712" y="35"/>
                  </a:cubicBezTo>
                  <a:cubicBezTo>
                    <a:pt x="711" y="48"/>
                    <a:pt x="700" y="58"/>
                    <a:pt x="687" y="60"/>
                  </a:cubicBezTo>
                  <a:cubicBezTo>
                    <a:pt x="681" y="60"/>
                    <a:pt x="676" y="60"/>
                    <a:pt x="670" y="60"/>
                  </a:cubicBezTo>
                  <a:cubicBezTo>
                    <a:pt x="566" y="60"/>
                    <a:pt x="461" y="60"/>
                    <a:pt x="357"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sp>
          <p:nvSpPr>
            <p:cNvPr id="193" name="Freeform 70">
              <a:extLst>
                <a:ext uri="{FF2B5EF4-FFF2-40B4-BE49-F238E27FC236}">
                  <a16:creationId xmlns:a16="http://schemas.microsoft.com/office/drawing/2014/main" id="{1A2DDD27-C22D-0C4A-AAC4-3938283BA2F8}"/>
                </a:ext>
              </a:extLst>
            </p:cNvPr>
            <p:cNvSpPr>
              <a:spLocks/>
            </p:cNvSpPr>
            <p:nvPr/>
          </p:nvSpPr>
          <p:spPr bwMode="auto">
            <a:xfrm>
              <a:off x="3792538" y="4343400"/>
              <a:ext cx="77788" cy="52388"/>
            </a:xfrm>
            <a:custGeom>
              <a:avLst/>
              <a:gdLst>
                <a:gd name="T0" fmla="*/ 45 w 91"/>
                <a:gd name="T1" fmla="*/ 60 h 60"/>
                <a:gd name="T2" fmla="*/ 29 w 91"/>
                <a:gd name="T3" fmla="*/ 60 h 60"/>
                <a:gd name="T4" fmla="*/ 1 w 91"/>
                <a:gd name="T5" fmla="*/ 33 h 60"/>
                <a:gd name="T6" fmla="*/ 23 w 91"/>
                <a:gd name="T7" fmla="*/ 2 h 60"/>
                <a:gd name="T8" fmla="*/ 66 w 91"/>
                <a:gd name="T9" fmla="*/ 2 h 60"/>
                <a:gd name="T10" fmla="*/ 90 w 91"/>
                <a:gd name="T11" fmla="*/ 33 h 60"/>
                <a:gd name="T12" fmla="*/ 61 w 91"/>
                <a:gd name="T13" fmla="*/ 60 h 60"/>
                <a:gd name="T14" fmla="*/ 45 w 91"/>
                <a:gd name="T15" fmla="*/ 60 h 60"/>
                <a:gd name="T16" fmla="*/ 45 w 91"/>
                <a:gd name="T17"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 h="60">
                  <a:moveTo>
                    <a:pt x="45" y="60"/>
                  </a:moveTo>
                  <a:cubicBezTo>
                    <a:pt x="39" y="60"/>
                    <a:pt x="34" y="60"/>
                    <a:pt x="29" y="60"/>
                  </a:cubicBezTo>
                  <a:cubicBezTo>
                    <a:pt x="14" y="59"/>
                    <a:pt x="3" y="48"/>
                    <a:pt x="1" y="33"/>
                  </a:cubicBezTo>
                  <a:cubicBezTo>
                    <a:pt x="0" y="19"/>
                    <a:pt x="9" y="4"/>
                    <a:pt x="23" y="2"/>
                  </a:cubicBezTo>
                  <a:cubicBezTo>
                    <a:pt x="37" y="0"/>
                    <a:pt x="52" y="0"/>
                    <a:pt x="66" y="2"/>
                  </a:cubicBezTo>
                  <a:cubicBezTo>
                    <a:pt x="82" y="4"/>
                    <a:pt x="91" y="18"/>
                    <a:pt x="90" y="33"/>
                  </a:cubicBezTo>
                  <a:cubicBezTo>
                    <a:pt x="89" y="48"/>
                    <a:pt x="77" y="59"/>
                    <a:pt x="61" y="60"/>
                  </a:cubicBezTo>
                  <a:cubicBezTo>
                    <a:pt x="56" y="60"/>
                    <a:pt x="50" y="60"/>
                    <a:pt x="45" y="60"/>
                  </a:cubicBezTo>
                  <a:cubicBezTo>
                    <a:pt x="45" y="60"/>
                    <a:pt x="45" y="60"/>
                    <a:pt x="45"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sp>
          <p:nvSpPr>
            <p:cNvPr id="194" name="Freeform 71">
              <a:extLst>
                <a:ext uri="{FF2B5EF4-FFF2-40B4-BE49-F238E27FC236}">
                  <a16:creationId xmlns:a16="http://schemas.microsoft.com/office/drawing/2014/main" id="{D569AB18-5AAA-6A40-94AF-146D01628248}"/>
                </a:ext>
              </a:extLst>
            </p:cNvPr>
            <p:cNvSpPr>
              <a:spLocks/>
            </p:cNvSpPr>
            <p:nvPr/>
          </p:nvSpPr>
          <p:spPr bwMode="auto">
            <a:xfrm>
              <a:off x="3671888" y="4343400"/>
              <a:ext cx="77788" cy="52388"/>
            </a:xfrm>
            <a:custGeom>
              <a:avLst/>
              <a:gdLst>
                <a:gd name="T0" fmla="*/ 45 w 91"/>
                <a:gd name="T1" fmla="*/ 60 h 60"/>
                <a:gd name="T2" fmla="*/ 29 w 91"/>
                <a:gd name="T3" fmla="*/ 60 h 60"/>
                <a:gd name="T4" fmla="*/ 1 w 91"/>
                <a:gd name="T5" fmla="*/ 33 h 60"/>
                <a:gd name="T6" fmla="*/ 23 w 91"/>
                <a:gd name="T7" fmla="*/ 2 h 60"/>
                <a:gd name="T8" fmla="*/ 66 w 91"/>
                <a:gd name="T9" fmla="*/ 2 h 60"/>
                <a:gd name="T10" fmla="*/ 90 w 91"/>
                <a:gd name="T11" fmla="*/ 33 h 60"/>
                <a:gd name="T12" fmla="*/ 61 w 91"/>
                <a:gd name="T13" fmla="*/ 60 h 60"/>
                <a:gd name="T14" fmla="*/ 45 w 91"/>
                <a:gd name="T15" fmla="*/ 60 h 60"/>
                <a:gd name="T16" fmla="*/ 45 w 91"/>
                <a:gd name="T17"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 h="60">
                  <a:moveTo>
                    <a:pt x="45" y="60"/>
                  </a:moveTo>
                  <a:cubicBezTo>
                    <a:pt x="39" y="60"/>
                    <a:pt x="34" y="60"/>
                    <a:pt x="29" y="60"/>
                  </a:cubicBezTo>
                  <a:cubicBezTo>
                    <a:pt x="13" y="59"/>
                    <a:pt x="3" y="48"/>
                    <a:pt x="1" y="33"/>
                  </a:cubicBezTo>
                  <a:cubicBezTo>
                    <a:pt x="0" y="19"/>
                    <a:pt x="8" y="5"/>
                    <a:pt x="23" y="2"/>
                  </a:cubicBezTo>
                  <a:cubicBezTo>
                    <a:pt x="37" y="0"/>
                    <a:pt x="52" y="0"/>
                    <a:pt x="66" y="2"/>
                  </a:cubicBezTo>
                  <a:cubicBezTo>
                    <a:pt x="82" y="4"/>
                    <a:pt x="91" y="17"/>
                    <a:pt x="90" y="33"/>
                  </a:cubicBezTo>
                  <a:cubicBezTo>
                    <a:pt x="89" y="48"/>
                    <a:pt x="77" y="59"/>
                    <a:pt x="61" y="60"/>
                  </a:cubicBezTo>
                  <a:cubicBezTo>
                    <a:pt x="56" y="60"/>
                    <a:pt x="50" y="60"/>
                    <a:pt x="45" y="60"/>
                  </a:cubicBezTo>
                  <a:cubicBezTo>
                    <a:pt x="45" y="60"/>
                    <a:pt x="45" y="60"/>
                    <a:pt x="45"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sp>
          <p:nvSpPr>
            <p:cNvPr id="195" name="Freeform 72">
              <a:extLst>
                <a:ext uri="{FF2B5EF4-FFF2-40B4-BE49-F238E27FC236}">
                  <a16:creationId xmlns:a16="http://schemas.microsoft.com/office/drawing/2014/main" id="{6A230F85-C983-1D4F-8CE9-8F1E7C1ED526}"/>
                </a:ext>
              </a:extLst>
            </p:cNvPr>
            <p:cNvSpPr>
              <a:spLocks/>
            </p:cNvSpPr>
            <p:nvPr/>
          </p:nvSpPr>
          <p:spPr bwMode="auto">
            <a:xfrm>
              <a:off x="3913188" y="4343400"/>
              <a:ext cx="77788" cy="52388"/>
            </a:xfrm>
            <a:custGeom>
              <a:avLst/>
              <a:gdLst>
                <a:gd name="T0" fmla="*/ 45 w 91"/>
                <a:gd name="T1" fmla="*/ 60 h 60"/>
                <a:gd name="T2" fmla="*/ 29 w 91"/>
                <a:gd name="T3" fmla="*/ 60 h 60"/>
                <a:gd name="T4" fmla="*/ 1 w 91"/>
                <a:gd name="T5" fmla="*/ 33 h 60"/>
                <a:gd name="T6" fmla="*/ 25 w 91"/>
                <a:gd name="T7" fmla="*/ 2 h 60"/>
                <a:gd name="T8" fmla="*/ 66 w 91"/>
                <a:gd name="T9" fmla="*/ 2 h 60"/>
                <a:gd name="T10" fmla="*/ 90 w 91"/>
                <a:gd name="T11" fmla="*/ 33 h 60"/>
                <a:gd name="T12" fmla="*/ 62 w 91"/>
                <a:gd name="T13" fmla="*/ 60 h 60"/>
                <a:gd name="T14" fmla="*/ 45 w 91"/>
                <a:gd name="T15" fmla="*/ 60 h 60"/>
                <a:gd name="T16" fmla="*/ 45 w 91"/>
                <a:gd name="T17"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 h="60">
                  <a:moveTo>
                    <a:pt x="45" y="60"/>
                  </a:moveTo>
                  <a:cubicBezTo>
                    <a:pt x="40" y="60"/>
                    <a:pt x="34" y="60"/>
                    <a:pt x="29" y="60"/>
                  </a:cubicBezTo>
                  <a:cubicBezTo>
                    <a:pt x="14" y="59"/>
                    <a:pt x="3" y="48"/>
                    <a:pt x="1" y="33"/>
                  </a:cubicBezTo>
                  <a:cubicBezTo>
                    <a:pt x="0" y="18"/>
                    <a:pt x="9" y="4"/>
                    <a:pt x="25" y="2"/>
                  </a:cubicBezTo>
                  <a:cubicBezTo>
                    <a:pt x="38" y="0"/>
                    <a:pt x="53" y="0"/>
                    <a:pt x="66" y="2"/>
                  </a:cubicBezTo>
                  <a:cubicBezTo>
                    <a:pt x="82" y="4"/>
                    <a:pt x="91" y="18"/>
                    <a:pt x="90" y="33"/>
                  </a:cubicBezTo>
                  <a:cubicBezTo>
                    <a:pt x="89" y="48"/>
                    <a:pt x="78" y="59"/>
                    <a:pt x="62" y="60"/>
                  </a:cubicBezTo>
                  <a:cubicBezTo>
                    <a:pt x="56" y="60"/>
                    <a:pt x="51" y="60"/>
                    <a:pt x="45" y="60"/>
                  </a:cubicBezTo>
                  <a:cubicBezTo>
                    <a:pt x="45" y="60"/>
                    <a:pt x="45" y="60"/>
                    <a:pt x="45"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sp>
          <p:nvSpPr>
            <p:cNvPr id="196" name="Freeform 73">
              <a:extLst>
                <a:ext uri="{FF2B5EF4-FFF2-40B4-BE49-F238E27FC236}">
                  <a16:creationId xmlns:a16="http://schemas.microsoft.com/office/drawing/2014/main" id="{98A7AF39-BC94-D846-854D-3981B0B8F4E1}"/>
                </a:ext>
              </a:extLst>
            </p:cNvPr>
            <p:cNvSpPr>
              <a:spLocks/>
            </p:cNvSpPr>
            <p:nvPr/>
          </p:nvSpPr>
          <p:spPr bwMode="auto">
            <a:xfrm>
              <a:off x="3267076" y="4881563"/>
              <a:ext cx="1295400" cy="873125"/>
            </a:xfrm>
            <a:custGeom>
              <a:avLst/>
              <a:gdLst>
                <a:gd name="T0" fmla="*/ 14 w 1504"/>
                <a:gd name="T1" fmla="*/ 0 h 1014"/>
                <a:gd name="T2" fmla="*/ 12 w 1504"/>
                <a:gd name="T3" fmla="*/ 938 h 1014"/>
                <a:gd name="T4" fmla="*/ 116 w 1504"/>
                <a:gd name="T5" fmla="*/ 1010 h 1014"/>
                <a:gd name="T6" fmla="*/ 1400 w 1504"/>
                <a:gd name="T7" fmla="*/ 1010 h 1014"/>
                <a:gd name="T8" fmla="*/ 1496 w 1504"/>
                <a:gd name="T9" fmla="*/ 894 h 1014"/>
                <a:gd name="T10" fmla="*/ 1483 w 1504"/>
                <a:gd name="T11" fmla="*/ 50 h 1014"/>
                <a:gd name="T12" fmla="*/ 14 w 1504"/>
                <a:gd name="T13" fmla="*/ 0 h 1014"/>
              </a:gdLst>
              <a:ahLst/>
              <a:cxnLst>
                <a:cxn ang="0">
                  <a:pos x="T0" y="T1"/>
                </a:cxn>
                <a:cxn ang="0">
                  <a:pos x="T2" y="T3"/>
                </a:cxn>
                <a:cxn ang="0">
                  <a:pos x="T4" y="T5"/>
                </a:cxn>
                <a:cxn ang="0">
                  <a:pos x="T6" y="T7"/>
                </a:cxn>
                <a:cxn ang="0">
                  <a:pos x="T8" y="T9"/>
                </a:cxn>
                <a:cxn ang="0">
                  <a:pos x="T10" y="T11"/>
                </a:cxn>
                <a:cxn ang="0">
                  <a:pos x="T12" y="T13"/>
                </a:cxn>
              </a:cxnLst>
              <a:rect l="0" t="0" r="r" b="b"/>
              <a:pathLst>
                <a:path w="1504" h="1014">
                  <a:moveTo>
                    <a:pt x="14" y="0"/>
                  </a:moveTo>
                  <a:cubicBezTo>
                    <a:pt x="12" y="938"/>
                    <a:pt x="12" y="938"/>
                    <a:pt x="12" y="938"/>
                  </a:cubicBezTo>
                  <a:cubicBezTo>
                    <a:pt x="12" y="938"/>
                    <a:pt x="0" y="1006"/>
                    <a:pt x="116" y="1010"/>
                  </a:cubicBezTo>
                  <a:cubicBezTo>
                    <a:pt x="1400" y="1010"/>
                    <a:pt x="1400" y="1010"/>
                    <a:pt x="1400" y="1010"/>
                  </a:cubicBezTo>
                  <a:cubicBezTo>
                    <a:pt x="1400" y="1010"/>
                    <a:pt x="1504" y="1014"/>
                    <a:pt x="1496" y="894"/>
                  </a:cubicBezTo>
                  <a:cubicBezTo>
                    <a:pt x="1483" y="50"/>
                    <a:pt x="1483" y="50"/>
                    <a:pt x="1483" y="50"/>
                  </a:cubicBezTo>
                  <a:lnTo>
                    <a:pt x="14"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sp>
          <p:nvSpPr>
            <p:cNvPr id="197" name="Freeform 74">
              <a:extLst>
                <a:ext uri="{FF2B5EF4-FFF2-40B4-BE49-F238E27FC236}">
                  <a16:creationId xmlns:a16="http://schemas.microsoft.com/office/drawing/2014/main" id="{E0823DF7-0B74-5A4B-9BDD-2DE4B6B5AD81}"/>
                </a:ext>
              </a:extLst>
            </p:cNvPr>
            <p:cNvSpPr>
              <a:spLocks/>
            </p:cNvSpPr>
            <p:nvPr/>
          </p:nvSpPr>
          <p:spPr bwMode="auto">
            <a:xfrm>
              <a:off x="3268663" y="4710113"/>
              <a:ext cx="1285875" cy="234950"/>
            </a:xfrm>
            <a:custGeom>
              <a:avLst/>
              <a:gdLst>
                <a:gd name="T0" fmla="*/ 12 w 1495"/>
                <a:gd name="T1" fmla="*/ 274 h 274"/>
                <a:gd name="T2" fmla="*/ 1479 w 1495"/>
                <a:gd name="T3" fmla="*/ 274 h 274"/>
                <a:gd name="T4" fmla="*/ 1495 w 1495"/>
                <a:gd name="T5" fmla="*/ 117 h 274"/>
                <a:gd name="T6" fmla="*/ 1371 w 1495"/>
                <a:gd name="T7" fmla="*/ 26 h 274"/>
                <a:gd name="T8" fmla="*/ 127 w 1495"/>
                <a:gd name="T9" fmla="*/ 26 h 274"/>
                <a:gd name="T10" fmla="*/ 12 w 1495"/>
                <a:gd name="T11" fmla="*/ 147 h 274"/>
                <a:gd name="T12" fmla="*/ 12 w 1495"/>
                <a:gd name="T13" fmla="*/ 274 h 274"/>
              </a:gdLst>
              <a:ahLst/>
              <a:cxnLst>
                <a:cxn ang="0">
                  <a:pos x="T0" y="T1"/>
                </a:cxn>
                <a:cxn ang="0">
                  <a:pos x="T2" y="T3"/>
                </a:cxn>
                <a:cxn ang="0">
                  <a:pos x="T4" y="T5"/>
                </a:cxn>
                <a:cxn ang="0">
                  <a:pos x="T6" y="T7"/>
                </a:cxn>
                <a:cxn ang="0">
                  <a:pos x="T8" y="T9"/>
                </a:cxn>
                <a:cxn ang="0">
                  <a:pos x="T10" y="T11"/>
                </a:cxn>
                <a:cxn ang="0">
                  <a:pos x="T12" y="T13"/>
                </a:cxn>
              </a:cxnLst>
              <a:rect l="0" t="0" r="r" b="b"/>
              <a:pathLst>
                <a:path w="1495" h="274">
                  <a:moveTo>
                    <a:pt x="12" y="274"/>
                  </a:moveTo>
                  <a:cubicBezTo>
                    <a:pt x="1479" y="274"/>
                    <a:pt x="1479" y="274"/>
                    <a:pt x="1479" y="274"/>
                  </a:cubicBezTo>
                  <a:cubicBezTo>
                    <a:pt x="1495" y="117"/>
                    <a:pt x="1495" y="117"/>
                    <a:pt x="1495" y="117"/>
                  </a:cubicBezTo>
                  <a:cubicBezTo>
                    <a:pt x="1495" y="117"/>
                    <a:pt x="1487" y="22"/>
                    <a:pt x="1371" y="26"/>
                  </a:cubicBezTo>
                  <a:cubicBezTo>
                    <a:pt x="127" y="26"/>
                    <a:pt x="127" y="26"/>
                    <a:pt x="127" y="26"/>
                  </a:cubicBezTo>
                  <a:cubicBezTo>
                    <a:pt x="127" y="26"/>
                    <a:pt x="0" y="0"/>
                    <a:pt x="12" y="147"/>
                  </a:cubicBezTo>
                  <a:lnTo>
                    <a:pt x="12" y="274"/>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sp>
          <p:nvSpPr>
            <p:cNvPr id="198" name="Freeform 75">
              <a:extLst>
                <a:ext uri="{FF2B5EF4-FFF2-40B4-BE49-F238E27FC236}">
                  <a16:creationId xmlns:a16="http://schemas.microsoft.com/office/drawing/2014/main" id="{EEDCB188-3295-1142-8CED-5CDF33C72EB6}"/>
                </a:ext>
              </a:extLst>
            </p:cNvPr>
            <p:cNvSpPr>
              <a:spLocks noEditPoints="1"/>
            </p:cNvSpPr>
            <p:nvPr/>
          </p:nvSpPr>
          <p:spPr bwMode="auto">
            <a:xfrm>
              <a:off x="3252788" y="4705350"/>
              <a:ext cx="1322388" cy="1071563"/>
            </a:xfrm>
            <a:custGeom>
              <a:avLst/>
              <a:gdLst>
                <a:gd name="T0" fmla="*/ 1536 w 1536"/>
                <a:gd name="T1" fmla="*/ 94 h 1245"/>
                <a:gd name="T2" fmla="*/ 1536 w 1536"/>
                <a:gd name="T3" fmla="*/ 1150 h 1245"/>
                <a:gd name="T4" fmla="*/ 1400 w 1536"/>
                <a:gd name="T5" fmla="*/ 1245 h 1245"/>
                <a:gd name="T6" fmla="*/ 126 w 1536"/>
                <a:gd name="T7" fmla="*/ 1244 h 1245"/>
                <a:gd name="T8" fmla="*/ 107 w 1536"/>
                <a:gd name="T9" fmla="*/ 1244 h 1245"/>
                <a:gd name="T10" fmla="*/ 37 w 1536"/>
                <a:gd name="T11" fmla="*/ 1216 h 1245"/>
                <a:gd name="T12" fmla="*/ 0 w 1536"/>
                <a:gd name="T13" fmla="*/ 1150 h 1245"/>
                <a:gd name="T14" fmla="*/ 0 w 1536"/>
                <a:gd name="T15" fmla="*/ 94 h 1245"/>
                <a:gd name="T16" fmla="*/ 135 w 1536"/>
                <a:gd name="T17" fmla="*/ 0 h 1245"/>
                <a:gd name="T18" fmla="*/ 1411 w 1536"/>
                <a:gd name="T19" fmla="*/ 1 h 1245"/>
                <a:gd name="T20" fmla="*/ 1429 w 1536"/>
                <a:gd name="T21" fmla="*/ 1 h 1245"/>
                <a:gd name="T22" fmla="*/ 1529 w 1536"/>
                <a:gd name="T23" fmla="*/ 73 h 1245"/>
                <a:gd name="T24" fmla="*/ 1536 w 1536"/>
                <a:gd name="T25" fmla="*/ 94 h 1245"/>
                <a:gd name="T26" fmla="*/ 60 w 1536"/>
                <a:gd name="T27" fmla="*/ 305 h 1245"/>
                <a:gd name="T28" fmla="*/ 60 w 1536"/>
                <a:gd name="T29" fmla="*/ 321 h 1245"/>
                <a:gd name="T30" fmla="*/ 60 w 1536"/>
                <a:gd name="T31" fmla="*/ 1124 h 1245"/>
                <a:gd name="T32" fmla="*/ 121 w 1536"/>
                <a:gd name="T33" fmla="*/ 1184 h 1245"/>
                <a:gd name="T34" fmla="*/ 1416 w 1536"/>
                <a:gd name="T35" fmla="*/ 1184 h 1245"/>
                <a:gd name="T36" fmla="*/ 1476 w 1536"/>
                <a:gd name="T37" fmla="*/ 1125 h 1245"/>
                <a:gd name="T38" fmla="*/ 1476 w 1536"/>
                <a:gd name="T39" fmla="*/ 321 h 1245"/>
                <a:gd name="T40" fmla="*/ 1476 w 1536"/>
                <a:gd name="T41" fmla="*/ 305 h 1245"/>
                <a:gd name="T42" fmla="*/ 60 w 1536"/>
                <a:gd name="T43" fmla="*/ 305 h 1245"/>
                <a:gd name="T44" fmla="*/ 61 w 1536"/>
                <a:gd name="T45" fmla="*/ 243 h 1245"/>
                <a:gd name="T46" fmla="*/ 1476 w 1536"/>
                <a:gd name="T47" fmla="*/ 243 h 1245"/>
                <a:gd name="T48" fmla="*/ 1476 w 1536"/>
                <a:gd name="T49" fmla="*/ 104 h 1245"/>
                <a:gd name="T50" fmla="*/ 1475 w 1536"/>
                <a:gd name="T51" fmla="*/ 99 h 1245"/>
                <a:gd name="T52" fmla="*/ 1416 w 1536"/>
                <a:gd name="T53" fmla="*/ 61 h 1245"/>
                <a:gd name="T54" fmla="*/ 121 w 1536"/>
                <a:gd name="T55" fmla="*/ 61 h 1245"/>
                <a:gd name="T56" fmla="*/ 109 w 1536"/>
                <a:gd name="T57" fmla="*/ 61 h 1245"/>
                <a:gd name="T58" fmla="*/ 61 w 1536"/>
                <a:gd name="T59" fmla="*/ 106 h 1245"/>
                <a:gd name="T60" fmla="*/ 61 w 1536"/>
                <a:gd name="T61" fmla="*/ 243 h 1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536" h="1245">
                  <a:moveTo>
                    <a:pt x="1536" y="94"/>
                  </a:moveTo>
                  <a:cubicBezTo>
                    <a:pt x="1536" y="446"/>
                    <a:pt x="1536" y="798"/>
                    <a:pt x="1536" y="1150"/>
                  </a:cubicBezTo>
                  <a:cubicBezTo>
                    <a:pt x="1519" y="1217"/>
                    <a:pt x="1472" y="1245"/>
                    <a:pt x="1400" y="1245"/>
                  </a:cubicBezTo>
                  <a:cubicBezTo>
                    <a:pt x="975" y="1243"/>
                    <a:pt x="551" y="1244"/>
                    <a:pt x="126" y="1244"/>
                  </a:cubicBezTo>
                  <a:cubicBezTo>
                    <a:pt x="120" y="1244"/>
                    <a:pt x="113" y="1244"/>
                    <a:pt x="107" y="1244"/>
                  </a:cubicBezTo>
                  <a:cubicBezTo>
                    <a:pt x="80" y="1243"/>
                    <a:pt x="57" y="1233"/>
                    <a:pt x="37" y="1216"/>
                  </a:cubicBezTo>
                  <a:cubicBezTo>
                    <a:pt x="17" y="1198"/>
                    <a:pt x="8" y="1175"/>
                    <a:pt x="0" y="1150"/>
                  </a:cubicBezTo>
                  <a:cubicBezTo>
                    <a:pt x="0" y="798"/>
                    <a:pt x="0" y="446"/>
                    <a:pt x="0" y="94"/>
                  </a:cubicBezTo>
                  <a:cubicBezTo>
                    <a:pt x="17" y="29"/>
                    <a:pt x="64" y="0"/>
                    <a:pt x="135" y="0"/>
                  </a:cubicBezTo>
                  <a:cubicBezTo>
                    <a:pt x="560" y="2"/>
                    <a:pt x="985" y="1"/>
                    <a:pt x="1411" y="1"/>
                  </a:cubicBezTo>
                  <a:cubicBezTo>
                    <a:pt x="1417" y="1"/>
                    <a:pt x="1423" y="1"/>
                    <a:pt x="1429" y="1"/>
                  </a:cubicBezTo>
                  <a:cubicBezTo>
                    <a:pt x="1474" y="2"/>
                    <a:pt x="1514" y="31"/>
                    <a:pt x="1529" y="73"/>
                  </a:cubicBezTo>
                  <a:cubicBezTo>
                    <a:pt x="1532" y="80"/>
                    <a:pt x="1534" y="87"/>
                    <a:pt x="1536" y="94"/>
                  </a:cubicBezTo>
                  <a:close/>
                  <a:moveTo>
                    <a:pt x="60" y="305"/>
                  </a:moveTo>
                  <a:cubicBezTo>
                    <a:pt x="60" y="311"/>
                    <a:pt x="60" y="316"/>
                    <a:pt x="60" y="321"/>
                  </a:cubicBezTo>
                  <a:cubicBezTo>
                    <a:pt x="60" y="589"/>
                    <a:pt x="60" y="856"/>
                    <a:pt x="60" y="1124"/>
                  </a:cubicBezTo>
                  <a:cubicBezTo>
                    <a:pt x="60" y="1165"/>
                    <a:pt x="79" y="1184"/>
                    <a:pt x="121" y="1184"/>
                  </a:cubicBezTo>
                  <a:cubicBezTo>
                    <a:pt x="553" y="1184"/>
                    <a:pt x="984" y="1184"/>
                    <a:pt x="1416" y="1184"/>
                  </a:cubicBezTo>
                  <a:cubicBezTo>
                    <a:pt x="1457" y="1184"/>
                    <a:pt x="1476" y="1165"/>
                    <a:pt x="1476" y="1125"/>
                  </a:cubicBezTo>
                  <a:cubicBezTo>
                    <a:pt x="1476" y="857"/>
                    <a:pt x="1476" y="589"/>
                    <a:pt x="1476" y="321"/>
                  </a:cubicBezTo>
                  <a:cubicBezTo>
                    <a:pt x="1476" y="316"/>
                    <a:pt x="1476" y="310"/>
                    <a:pt x="1476" y="305"/>
                  </a:cubicBezTo>
                  <a:cubicBezTo>
                    <a:pt x="1004" y="305"/>
                    <a:pt x="533" y="305"/>
                    <a:pt x="60" y="305"/>
                  </a:cubicBezTo>
                  <a:close/>
                  <a:moveTo>
                    <a:pt x="61" y="243"/>
                  </a:moveTo>
                  <a:cubicBezTo>
                    <a:pt x="533" y="243"/>
                    <a:pt x="1004" y="243"/>
                    <a:pt x="1476" y="243"/>
                  </a:cubicBezTo>
                  <a:cubicBezTo>
                    <a:pt x="1476" y="196"/>
                    <a:pt x="1476" y="150"/>
                    <a:pt x="1476" y="104"/>
                  </a:cubicBezTo>
                  <a:cubicBezTo>
                    <a:pt x="1476" y="102"/>
                    <a:pt x="1475" y="101"/>
                    <a:pt x="1475" y="99"/>
                  </a:cubicBezTo>
                  <a:cubicBezTo>
                    <a:pt x="1468" y="73"/>
                    <a:pt x="1449" y="61"/>
                    <a:pt x="1416" y="61"/>
                  </a:cubicBezTo>
                  <a:cubicBezTo>
                    <a:pt x="985" y="61"/>
                    <a:pt x="553" y="61"/>
                    <a:pt x="121" y="61"/>
                  </a:cubicBezTo>
                  <a:cubicBezTo>
                    <a:pt x="117" y="61"/>
                    <a:pt x="113" y="61"/>
                    <a:pt x="109" y="61"/>
                  </a:cubicBezTo>
                  <a:cubicBezTo>
                    <a:pt x="83" y="62"/>
                    <a:pt x="62" y="81"/>
                    <a:pt x="61" y="106"/>
                  </a:cubicBezTo>
                  <a:cubicBezTo>
                    <a:pt x="60" y="152"/>
                    <a:pt x="61" y="197"/>
                    <a:pt x="61" y="2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sp>
          <p:nvSpPr>
            <p:cNvPr id="199" name="Freeform 76">
              <a:extLst>
                <a:ext uri="{FF2B5EF4-FFF2-40B4-BE49-F238E27FC236}">
                  <a16:creationId xmlns:a16="http://schemas.microsoft.com/office/drawing/2014/main" id="{A0216E1E-59C4-2E4E-B5FA-756BACC239BB}"/>
                </a:ext>
              </a:extLst>
            </p:cNvPr>
            <p:cNvSpPr>
              <a:spLocks/>
            </p:cNvSpPr>
            <p:nvPr/>
          </p:nvSpPr>
          <p:spPr bwMode="auto">
            <a:xfrm>
              <a:off x="3395663" y="4810125"/>
              <a:ext cx="614363" cy="52388"/>
            </a:xfrm>
            <a:custGeom>
              <a:avLst/>
              <a:gdLst>
                <a:gd name="T0" fmla="*/ 357 w 714"/>
                <a:gd name="T1" fmla="*/ 60 h 60"/>
                <a:gd name="T2" fmla="*/ 45 w 714"/>
                <a:gd name="T3" fmla="*/ 60 h 60"/>
                <a:gd name="T4" fmla="*/ 28 w 714"/>
                <a:gd name="T5" fmla="*/ 60 h 60"/>
                <a:gd name="T6" fmla="*/ 2 w 714"/>
                <a:gd name="T7" fmla="*/ 34 h 60"/>
                <a:gd name="T8" fmla="*/ 22 w 714"/>
                <a:gd name="T9" fmla="*/ 2 h 60"/>
                <a:gd name="T10" fmla="*/ 38 w 714"/>
                <a:gd name="T11" fmla="*/ 0 h 60"/>
                <a:gd name="T12" fmla="*/ 675 w 714"/>
                <a:gd name="T13" fmla="*/ 0 h 60"/>
                <a:gd name="T14" fmla="*/ 693 w 714"/>
                <a:gd name="T15" fmla="*/ 3 h 60"/>
                <a:gd name="T16" fmla="*/ 712 w 714"/>
                <a:gd name="T17" fmla="*/ 34 h 60"/>
                <a:gd name="T18" fmla="*/ 686 w 714"/>
                <a:gd name="T19" fmla="*/ 60 h 60"/>
                <a:gd name="T20" fmla="*/ 670 w 714"/>
                <a:gd name="T21" fmla="*/ 60 h 60"/>
                <a:gd name="T22" fmla="*/ 357 w 714"/>
                <a:gd name="T23"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14" h="60">
                  <a:moveTo>
                    <a:pt x="357" y="60"/>
                  </a:moveTo>
                  <a:cubicBezTo>
                    <a:pt x="253" y="60"/>
                    <a:pt x="149" y="60"/>
                    <a:pt x="45" y="60"/>
                  </a:cubicBezTo>
                  <a:cubicBezTo>
                    <a:pt x="39" y="60"/>
                    <a:pt x="34" y="60"/>
                    <a:pt x="28" y="60"/>
                  </a:cubicBezTo>
                  <a:cubicBezTo>
                    <a:pt x="14" y="58"/>
                    <a:pt x="4" y="48"/>
                    <a:pt x="2" y="34"/>
                  </a:cubicBezTo>
                  <a:cubicBezTo>
                    <a:pt x="0" y="20"/>
                    <a:pt x="8" y="7"/>
                    <a:pt x="22" y="2"/>
                  </a:cubicBezTo>
                  <a:cubicBezTo>
                    <a:pt x="27" y="1"/>
                    <a:pt x="33" y="0"/>
                    <a:pt x="38" y="0"/>
                  </a:cubicBezTo>
                  <a:cubicBezTo>
                    <a:pt x="251" y="0"/>
                    <a:pt x="463" y="0"/>
                    <a:pt x="675" y="0"/>
                  </a:cubicBezTo>
                  <a:cubicBezTo>
                    <a:pt x="681" y="0"/>
                    <a:pt x="687" y="1"/>
                    <a:pt x="693" y="3"/>
                  </a:cubicBezTo>
                  <a:cubicBezTo>
                    <a:pt x="707" y="7"/>
                    <a:pt x="714" y="20"/>
                    <a:pt x="712" y="34"/>
                  </a:cubicBezTo>
                  <a:cubicBezTo>
                    <a:pt x="710" y="48"/>
                    <a:pt x="700" y="58"/>
                    <a:pt x="686" y="60"/>
                  </a:cubicBezTo>
                  <a:cubicBezTo>
                    <a:pt x="681" y="60"/>
                    <a:pt x="675" y="60"/>
                    <a:pt x="670" y="60"/>
                  </a:cubicBezTo>
                  <a:cubicBezTo>
                    <a:pt x="565" y="60"/>
                    <a:pt x="461" y="60"/>
                    <a:pt x="357"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sp>
          <p:nvSpPr>
            <p:cNvPr id="200" name="Freeform 77">
              <a:extLst>
                <a:ext uri="{FF2B5EF4-FFF2-40B4-BE49-F238E27FC236}">
                  <a16:creationId xmlns:a16="http://schemas.microsoft.com/office/drawing/2014/main" id="{D469F593-4E52-4241-824C-2F451AFA5EC2}"/>
                </a:ext>
              </a:extLst>
            </p:cNvPr>
            <p:cNvSpPr>
              <a:spLocks/>
            </p:cNvSpPr>
            <p:nvPr/>
          </p:nvSpPr>
          <p:spPr bwMode="auto">
            <a:xfrm>
              <a:off x="4233863" y="4810125"/>
              <a:ext cx="77788" cy="52388"/>
            </a:xfrm>
            <a:custGeom>
              <a:avLst/>
              <a:gdLst>
                <a:gd name="T0" fmla="*/ 46 w 92"/>
                <a:gd name="T1" fmla="*/ 60 h 60"/>
                <a:gd name="T2" fmla="*/ 29 w 92"/>
                <a:gd name="T3" fmla="*/ 60 h 60"/>
                <a:gd name="T4" fmla="*/ 2 w 92"/>
                <a:gd name="T5" fmla="*/ 33 h 60"/>
                <a:gd name="T6" fmla="*/ 24 w 92"/>
                <a:gd name="T7" fmla="*/ 2 h 60"/>
                <a:gd name="T8" fmla="*/ 67 w 92"/>
                <a:gd name="T9" fmla="*/ 2 h 60"/>
                <a:gd name="T10" fmla="*/ 91 w 92"/>
                <a:gd name="T11" fmla="*/ 33 h 60"/>
                <a:gd name="T12" fmla="*/ 62 w 92"/>
                <a:gd name="T13" fmla="*/ 60 h 60"/>
                <a:gd name="T14" fmla="*/ 46 w 92"/>
                <a:gd name="T15" fmla="*/ 60 h 60"/>
                <a:gd name="T16" fmla="*/ 46 w 92"/>
                <a:gd name="T17"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60">
                  <a:moveTo>
                    <a:pt x="46" y="60"/>
                  </a:moveTo>
                  <a:cubicBezTo>
                    <a:pt x="40" y="60"/>
                    <a:pt x="35" y="60"/>
                    <a:pt x="29" y="60"/>
                  </a:cubicBezTo>
                  <a:cubicBezTo>
                    <a:pt x="14" y="58"/>
                    <a:pt x="3" y="47"/>
                    <a:pt x="2" y="33"/>
                  </a:cubicBezTo>
                  <a:cubicBezTo>
                    <a:pt x="0" y="19"/>
                    <a:pt x="10" y="4"/>
                    <a:pt x="24" y="2"/>
                  </a:cubicBezTo>
                  <a:cubicBezTo>
                    <a:pt x="38" y="0"/>
                    <a:pt x="53" y="0"/>
                    <a:pt x="67" y="2"/>
                  </a:cubicBezTo>
                  <a:cubicBezTo>
                    <a:pt x="82" y="3"/>
                    <a:pt x="92" y="18"/>
                    <a:pt x="91" y="33"/>
                  </a:cubicBezTo>
                  <a:cubicBezTo>
                    <a:pt x="90" y="48"/>
                    <a:pt x="78" y="59"/>
                    <a:pt x="62" y="60"/>
                  </a:cubicBezTo>
                  <a:cubicBezTo>
                    <a:pt x="57" y="60"/>
                    <a:pt x="51" y="60"/>
                    <a:pt x="46" y="60"/>
                  </a:cubicBezTo>
                  <a:cubicBezTo>
                    <a:pt x="46" y="60"/>
                    <a:pt x="46" y="60"/>
                    <a:pt x="46"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sp>
          <p:nvSpPr>
            <p:cNvPr id="201" name="Freeform 78">
              <a:extLst>
                <a:ext uri="{FF2B5EF4-FFF2-40B4-BE49-F238E27FC236}">
                  <a16:creationId xmlns:a16="http://schemas.microsoft.com/office/drawing/2014/main" id="{35F20243-505A-494B-8102-449F3AC82DDA}"/>
                </a:ext>
              </a:extLst>
            </p:cNvPr>
            <p:cNvSpPr>
              <a:spLocks/>
            </p:cNvSpPr>
            <p:nvPr/>
          </p:nvSpPr>
          <p:spPr bwMode="auto">
            <a:xfrm>
              <a:off x="4113213" y="4810125"/>
              <a:ext cx="79375" cy="52388"/>
            </a:xfrm>
            <a:custGeom>
              <a:avLst/>
              <a:gdLst>
                <a:gd name="T0" fmla="*/ 45 w 91"/>
                <a:gd name="T1" fmla="*/ 60 h 60"/>
                <a:gd name="T2" fmla="*/ 28 w 91"/>
                <a:gd name="T3" fmla="*/ 60 h 60"/>
                <a:gd name="T4" fmla="*/ 1 w 91"/>
                <a:gd name="T5" fmla="*/ 33 h 60"/>
                <a:gd name="T6" fmla="*/ 23 w 91"/>
                <a:gd name="T7" fmla="*/ 2 h 60"/>
                <a:gd name="T8" fmla="*/ 66 w 91"/>
                <a:gd name="T9" fmla="*/ 2 h 60"/>
                <a:gd name="T10" fmla="*/ 89 w 91"/>
                <a:gd name="T11" fmla="*/ 33 h 60"/>
                <a:gd name="T12" fmla="*/ 61 w 91"/>
                <a:gd name="T13" fmla="*/ 60 h 60"/>
                <a:gd name="T14" fmla="*/ 45 w 91"/>
                <a:gd name="T15" fmla="*/ 60 h 60"/>
                <a:gd name="T16" fmla="*/ 45 w 91"/>
                <a:gd name="T17"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 h="60">
                  <a:moveTo>
                    <a:pt x="45" y="60"/>
                  </a:moveTo>
                  <a:cubicBezTo>
                    <a:pt x="39" y="60"/>
                    <a:pt x="34" y="60"/>
                    <a:pt x="28" y="60"/>
                  </a:cubicBezTo>
                  <a:cubicBezTo>
                    <a:pt x="13" y="58"/>
                    <a:pt x="2" y="48"/>
                    <a:pt x="1" y="33"/>
                  </a:cubicBezTo>
                  <a:cubicBezTo>
                    <a:pt x="0" y="18"/>
                    <a:pt x="8" y="4"/>
                    <a:pt x="23" y="2"/>
                  </a:cubicBezTo>
                  <a:cubicBezTo>
                    <a:pt x="37" y="0"/>
                    <a:pt x="52" y="0"/>
                    <a:pt x="66" y="2"/>
                  </a:cubicBezTo>
                  <a:cubicBezTo>
                    <a:pt x="81" y="3"/>
                    <a:pt x="91" y="17"/>
                    <a:pt x="89" y="33"/>
                  </a:cubicBezTo>
                  <a:cubicBezTo>
                    <a:pt x="88" y="48"/>
                    <a:pt x="77" y="59"/>
                    <a:pt x="61" y="60"/>
                  </a:cubicBezTo>
                  <a:cubicBezTo>
                    <a:pt x="56" y="60"/>
                    <a:pt x="50" y="60"/>
                    <a:pt x="45" y="60"/>
                  </a:cubicBezTo>
                  <a:cubicBezTo>
                    <a:pt x="45" y="60"/>
                    <a:pt x="45" y="60"/>
                    <a:pt x="45"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sp>
          <p:nvSpPr>
            <p:cNvPr id="202" name="Freeform 79">
              <a:extLst>
                <a:ext uri="{FF2B5EF4-FFF2-40B4-BE49-F238E27FC236}">
                  <a16:creationId xmlns:a16="http://schemas.microsoft.com/office/drawing/2014/main" id="{20030CB9-5EB3-DA46-9030-6B565E44CD20}"/>
                </a:ext>
              </a:extLst>
            </p:cNvPr>
            <p:cNvSpPr>
              <a:spLocks/>
            </p:cNvSpPr>
            <p:nvPr/>
          </p:nvSpPr>
          <p:spPr bwMode="auto">
            <a:xfrm>
              <a:off x="4354513" y="4810125"/>
              <a:ext cx="77788" cy="52388"/>
            </a:xfrm>
            <a:custGeom>
              <a:avLst/>
              <a:gdLst>
                <a:gd name="T0" fmla="*/ 45 w 91"/>
                <a:gd name="T1" fmla="*/ 60 h 60"/>
                <a:gd name="T2" fmla="*/ 29 w 91"/>
                <a:gd name="T3" fmla="*/ 60 h 60"/>
                <a:gd name="T4" fmla="*/ 1 w 91"/>
                <a:gd name="T5" fmla="*/ 33 h 60"/>
                <a:gd name="T6" fmla="*/ 24 w 91"/>
                <a:gd name="T7" fmla="*/ 2 h 60"/>
                <a:gd name="T8" fmla="*/ 66 w 91"/>
                <a:gd name="T9" fmla="*/ 1 h 60"/>
                <a:gd name="T10" fmla="*/ 90 w 91"/>
                <a:gd name="T11" fmla="*/ 33 h 60"/>
                <a:gd name="T12" fmla="*/ 62 w 91"/>
                <a:gd name="T13" fmla="*/ 60 h 60"/>
                <a:gd name="T14" fmla="*/ 45 w 91"/>
                <a:gd name="T15" fmla="*/ 60 h 60"/>
                <a:gd name="T16" fmla="*/ 45 w 91"/>
                <a:gd name="T17"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 h="60">
                  <a:moveTo>
                    <a:pt x="45" y="60"/>
                  </a:moveTo>
                  <a:cubicBezTo>
                    <a:pt x="40" y="60"/>
                    <a:pt x="34" y="60"/>
                    <a:pt x="29" y="60"/>
                  </a:cubicBezTo>
                  <a:cubicBezTo>
                    <a:pt x="14" y="58"/>
                    <a:pt x="3" y="48"/>
                    <a:pt x="1" y="33"/>
                  </a:cubicBezTo>
                  <a:cubicBezTo>
                    <a:pt x="0" y="18"/>
                    <a:pt x="9" y="4"/>
                    <a:pt x="24" y="2"/>
                  </a:cubicBezTo>
                  <a:cubicBezTo>
                    <a:pt x="38" y="0"/>
                    <a:pt x="52" y="0"/>
                    <a:pt x="66" y="1"/>
                  </a:cubicBezTo>
                  <a:cubicBezTo>
                    <a:pt x="81" y="3"/>
                    <a:pt x="91" y="18"/>
                    <a:pt x="90" y="33"/>
                  </a:cubicBezTo>
                  <a:cubicBezTo>
                    <a:pt x="89" y="48"/>
                    <a:pt x="77" y="59"/>
                    <a:pt x="62" y="60"/>
                  </a:cubicBezTo>
                  <a:cubicBezTo>
                    <a:pt x="56" y="60"/>
                    <a:pt x="51" y="60"/>
                    <a:pt x="45" y="60"/>
                  </a:cubicBezTo>
                  <a:cubicBezTo>
                    <a:pt x="45" y="60"/>
                    <a:pt x="45" y="60"/>
                    <a:pt x="45"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sp>
          <p:nvSpPr>
            <p:cNvPr id="203" name="Freeform 80">
              <a:extLst>
                <a:ext uri="{FF2B5EF4-FFF2-40B4-BE49-F238E27FC236}">
                  <a16:creationId xmlns:a16="http://schemas.microsoft.com/office/drawing/2014/main" id="{20A3204D-5287-824F-B97A-6A562E45F1E3}"/>
                </a:ext>
              </a:extLst>
            </p:cNvPr>
            <p:cNvSpPr>
              <a:spLocks/>
            </p:cNvSpPr>
            <p:nvPr/>
          </p:nvSpPr>
          <p:spPr bwMode="auto">
            <a:xfrm>
              <a:off x="4183063" y="4395788"/>
              <a:ext cx="257175" cy="252413"/>
            </a:xfrm>
            <a:custGeom>
              <a:avLst/>
              <a:gdLst>
                <a:gd name="T0" fmla="*/ 136 w 162"/>
                <a:gd name="T1" fmla="*/ 91 h 159"/>
                <a:gd name="T2" fmla="*/ 136 w 162"/>
                <a:gd name="T3" fmla="*/ 109 h 159"/>
                <a:gd name="T4" fmla="*/ 18 w 162"/>
                <a:gd name="T5" fmla="*/ 0 h 159"/>
                <a:gd name="T6" fmla="*/ 0 w 162"/>
                <a:gd name="T7" fmla="*/ 19 h 159"/>
                <a:gd name="T8" fmla="*/ 120 w 162"/>
                <a:gd name="T9" fmla="*/ 131 h 159"/>
                <a:gd name="T10" fmla="*/ 100 w 162"/>
                <a:gd name="T11" fmla="*/ 133 h 159"/>
                <a:gd name="T12" fmla="*/ 104 w 162"/>
                <a:gd name="T13" fmla="*/ 159 h 159"/>
                <a:gd name="T14" fmla="*/ 162 w 162"/>
                <a:gd name="T15" fmla="*/ 151 h 159"/>
                <a:gd name="T16" fmla="*/ 162 w 162"/>
                <a:gd name="T17" fmla="*/ 91 h 159"/>
                <a:gd name="T18" fmla="*/ 136 w 162"/>
                <a:gd name="T19" fmla="*/ 9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59">
                  <a:moveTo>
                    <a:pt x="136" y="91"/>
                  </a:moveTo>
                  <a:lnTo>
                    <a:pt x="136" y="109"/>
                  </a:lnTo>
                  <a:lnTo>
                    <a:pt x="18" y="0"/>
                  </a:lnTo>
                  <a:lnTo>
                    <a:pt x="0" y="19"/>
                  </a:lnTo>
                  <a:lnTo>
                    <a:pt x="120" y="131"/>
                  </a:lnTo>
                  <a:lnTo>
                    <a:pt x="100" y="133"/>
                  </a:lnTo>
                  <a:lnTo>
                    <a:pt x="104" y="159"/>
                  </a:lnTo>
                  <a:lnTo>
                    <a:pt x="162" y="151"/>
                  </a:lnTo>
                  <a:lnTo>
                    <a:pt x="162" y="91"/>
                  </a:lnTo>
                  <a:lnTo>
                    <a:pt x="136" y="9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sp>
          <p:nvSpPr>
            <p:cNvPr id="204" name="Freeform 81">
              <a:extLst>
                <a:ext uri="{FF2B5EF4-FFF2-40B4-BE49-F238E27FC236}">
                  <a16:creationId xmlns:a16="http://schemas.microsoft.com/office/drawing/2014/main" id="{D610AC84-4832-5946-ABEC-13B803699D85}"/>
                </a:ext>
              </a:extLst>
            </p:cNvPr>
            <p:cNvSpPr>
              <a:spLocks/>
            </p:cNvSpPr>
            <p:nvPr/>
          </p:nvSpPr>
          <p:spPr bwMode="auto">
            <a:xfrm>
              <a:off x="2911476" y="5386388"/>
              <a:ext cx="252413" cy="255588"/>
            </a:xfrm>
            <a:custGeom>
              <a:avLst/>
              <a:gdLst>
                <a:gd name="T0" fmla="*/ 68 w 159"/>
                <a:gd name="T1" fmla="*/ 26 h 161"/>
                <a:gd name="T2" fmla="*/ 50 w 159"/>
                <a:gd name="T3" fmla="*/ 26 h 161"/>
                <a:gd name="T4" fmla="*/ 159 w 159"/>
                <a:gd name="T5" fmla="*/ 143 h 161"/>
                <a:gd name="T6" fmla="*/ 140 w 159"/>
                <a:gd name="T7" fmla="*/ 161 h 161"/>
                <a:gd name="T8" fmla="*/ 29 w 159"/>
                <a:gd name="T9" fmla="*/ 41 h 161"/>
                <a:gd name="T10" fmla="*/ 26 w 159"/>
                <a:gd name="T11" fmla="*/ 61 h 161"/>
                <a:gd name="T12" fmla="*/ 0 w 159"/>
                <a:gd name="T13" fmla="*/ 57 h 161"/>
                <a:gd name="T14" fmla="*/ 9 w 159"/>
                <a:gd name="T15" fmla="*/ 0 h 161"/>
                <a:gd name="T16" fmla="*/ 68 w 159"/>
                <a:gd name="T17" fmla="*/ 0 h 161"/>
                <a:gd name="T18" fmla="*/ 68 w 159"/>
                <a:gd name="T19" fmla="*/ 26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9" h="161">
                  <a:moveTo>
                    <a:pt x="68" y="26"/>
                  </a:moveTo>
                  <a:lnTo>
                    <a:pt x="50" y="26"/>
                  </a:lnTo>
                  <a:lnTo>
                    <a:pt x="159" y="143"/>
                  </a:lnTo>
                  <a:lnTo>
                    <a:pt x="140" y="161"/>
                  </a:lnTo>
                  <a:lnTo>
                    <a:pt x="29" y="41"/>
                  </a:lnTo>
                  <a:lnTo>
                    <a:pt x="26" y="61"/>
                  </a:lnTo>
                  <a:lnTo>
                    <a:pt x="0" y="57"/>
                  </a:lnTo>
                  <a:lnTo>
                    <a:pt x="9" y="0"/>
                  </a:lnTo>
                  <a:lnTo>
                    <a:pt x="68" y="0"/>
                  </a:lnTo>
                  <a:lnTo>
                    <a:pt x="68"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grpSp>
      <p:grpSp>
        <p:nvGrpSpPr>
          <p:cNvPr id="205" name="Group 204">
            <a:extLst>
              <a:ext uri="{FF2B5EF4-FFF2-40B4-BE49-F238E27FC236}">
                <a16:creationId xmlns:a16="http://schemas.microsoft.com/office/drawing/2014/main" id="{0565EFDA-011F-9A43-B44B-61D154C864AD}"/>
              </a:ext>
            </a:extLst>
          </p:cNvPr>
          <p:cNvGrpSpPr/>
          <p:nvPr/>
        </p:nvGrpSpPr>
        <p:grpSpPr>
          <a:xfrm>
            <a:off x="6723417" y="5252700"/>
            <a:ext cx="1021860" cy="983853"/>
            <a:chOff x="6341521" y="1968197"/>
            <a:chExt cx="1575102" cy="1575103"/>
          </a:xfrm>
        </p:grpSpPr>
        <p:sp>
          <p:nvSpPr>
            <p:cNvPr id="206" name="Freeform 44">
              <a:extLst>
                <a:ext uri="{FF2B5EF4-FFF2-40B4-BE49-F238E27FC236}">
                  <a16:creationId xmlns:a16="http://schemas.microsoft.com/office/drawing/2014/main" id="{C94F7B4D-CEBD-0440-902C-FFAD3D03B3FE}"/>
                </a:ext>
              </a:extLst>
            </p:cNvPr>
            <p:cNvSpPr>
              <a:spLocks/>
            </p:cNvSpPr>
            <p:nvPr/>
          </p:nvSpPr>
          <p:spPr bwMode="auto">
            <a:xfrm>
              <a:off x="6644062" y="2571388"/>
              <a:ext cx="601299" cy="455702"/>
            </a:xfrm>
            <a:custGeom>
              <a:avLst/>
              <a:gdLst>
                <a:gd name="T0" fmla="*/ 357 w 585"/>
                <a:gd name="T1" fmla="*/ 120 h 443"/>
                <a:gd name="T2" fmla="*/ 557 w 585"/>
                <a:gd name="T3" fmla="*/ 120 h 443"/>
                <a:gd name="T4" fmla="*/ 585 w 585"/>
                <a:gd name="T5" fmla="*/ 92 h 443"/>
                <a:gd name="T6" fmla="*/ 585 w 585"/>
                <a:gd name="T7" fmla="*/ 28 h 443"/>
                <a:gd name="T8" fmla="*/ 557 w 585"/>
                <a:gd name="T9" fmla="*/ 0 h 443"/>
                <a:gd name="T10" fmla="*/ 357 w 585"/>
                <a:gd name="T11" fmla="*/ 0 h 443"/>
                <a:gd name="T12" fmla="*/ 329 w 585"/>
                <a:gd name="T13" fmla="*/ 28 h 443"/>
                <a:gd name="T14" fmla="*/ 329 w 585"/>
                <a:gd name="T15" fmla="*/ 56 h 443"/>
                <a:gd name="T16" fmla="*/ 289 w 585"/>
                <a:gd name="T17" fmla="*/ 56 h 443"/>
                <a:gd name="T18" fmla="*/ 289 w 585"/>
                <a:gd name="T19" fmla="*/ 218 h 443"/>
                <a:gd name="T20" fmla="*/ 256 w 585"/>
                <a:gd name="T21" fmla="*/ 218 h 443"/>
                <a:gd name="T22" fmla="*/ 256 w 585"/>
                <a:gd name="T23" fmla="*/ 189 h 443"/>
                <a:gd name="T24" fmla="*/ 228 w 585"/>
                <a:gd name="T25" fmla="*/ 161 h 443"/>
                <a:gd name="T26" fmla="*/ 28 w 585"/>
                <a:gd name="T27" fmla="*/ 161 h 443"/>
                <a:gd name="T28" fmla="*/ 0 w 585"/>
                <a:gd name="T29" fmla="*/ 189 h 443"/>
                <a:gd name="T30" fmla="*/ 0 w 585"/>
                <a:gd name="T31" fmla="*/ 254 h 443"/>
                <a:gd name="T32" fmla="*/ 28 w 585"/>
                <a:gd name="T33" fmla="*/ 282 h 443"/>
                <a:gd name="T34" fmla="*/ 228 w 585"/>
                <a:gd name="T35" fmla="*/ 282 h 443"/>
                <a:gd name="T36" fmla="*/ 256 w 585"/>
                <a:gd name="T37" fmla="*/ 254 h 443"/>
                <a:gd name="T38" fmla="*/ 256 w 585"/>
                <a:gd name="T39" fmla="*/ 226 h 443"/>
                <a:gd name="T40" fmla="*/ 289 w 585"/>
                <a:gd name="T41" fmla="*/ 226 h 443"/>
                <a:gd name="T42" fmla="*/ 289 w 585"/>
                <a:gd name="T43" fmla="*/ 376 h 443"/>
                <a:gd name="T44" fmla="*/ 329 w 585"/>
                <a:gd name="T45" fmla="*/ 376 h 443"/>
                <a:gd name="T46" fmla="*/ 329 w 585"/>
                <a:gd name="T47" fmla="*/ 415 h 443"/>
                <a:gd name="T48" fmla="*/ 357 w 585"/>
                <a:gd name="T49" fmla="*/ 443 h 443"/>
                <a:gd name="T50" fmla="*/ 557 w 585"/>
                <a:gd name="T51" fmla="*/ 443 h 443"/>
                <a:gd name="T52" fmla="*/ 585 w 585"/>
                <a:gd name="T53" fmla="*/ 415 h 443"/>
                <a:gd name="T54" fmla="*/ 585 w 585"/>
                <a:gd name="T55" fmla="*/ 351 h 443"/>
                <a:gd name="T56" fmla="*/ 557 w 585"/>
                <a:gd name="T57" fmla="*/ 323 h 443"/>
                <a:gd name="T58" fmla="*/ 357 w 585"/>
                <a:gd name="T59" fmla="*/ 323 h 443"/>
                <a:gd name="T60" fmla="*/ 329 w 585"/>
                <a:gd name="T61" fmla="*/ 351 h 443"/>
                <a:gd name="T62" fmla="*/ 329 w 585"/>
                <a:gd name="T63" fmla="*/ 368 h 443"/>
                <a:gd name="T64" fmla="*/ 297 w 585"/>
                <a:gd name="T65" fmla="*/ 368 h 443"/>
                <a:gd name="T66" fmla="*/ 297 w 585"/>
                <a:gd name="T67" fmla="*/ 226 h 443"/>
                <a:gd name="T68" fmla="*/ 329 w 585"/>
                <a:gd name="T69" fmla="*/ 226 h 443"/>
                <a:gd name="T70" fmla="*/ 329 w 585"/>
                <a:gd name="T71" fmla="*/ 254 h 443"/>
                <a:gd name="T72" fmla="*/ 357 w 585"/>
                <a:gd name="T73" fmla="*/ 282 h 443"/>
                <a:gd name="T74" fmla="*/ 557 w 585"/>
                <a:gd name="T75" fmla="*/ 282 h 443"/>
                <a:gd name="T76" fmla="*/ 585 w 585"/>
                <a:gd name="T77" fmla="*/ 254 h 443"/>
                <a:gd name="T78" fmla="*/ 585 w 585"/>
                <a:gd name="T79" fmla="*/ 189 h 443"/>
                <a:gd name="T80" fmla="*/ 557 w 585"/>
                <a:gd name="T81" fmla="*/ 161 h 443"/>
                <a:gd name="T82" fmla="*/ 357 w 585"/>
                <a:gd name="T83" fmla="*/ 161 h 443"/>
                <a:gd name="T84" fmla="*/ 329 w 585"/>
                <a:gd name="T85" fmla="*/ 189 h 443"/>
                <a:gd name="T86" fmla="*/ 329 w 585"/>
                <a:gd name="T87" fmla="*/ 218 h 443"/>
                <a:gd name="T88" fmla="*/ 297 w 585"/>
                <a:gd name="T89" fmla="*/ 218 h 443"/>
                <a:gd name="T90" fmla="*/ 297 w 585"/>
                <a:gd name="T91" fmla="*/ 64 h 443"/>
                <a:gd name="T92" fmla="*/ 329 w 585"/>
                <a:gd name="T93" fmla="*/ 64 h 443"/>
                <a:gd name="T94" fmla="*/ 329 w 585"/>
                <a:gd name="T95" fmla="*/ 92 h 443"/>
                <a:gd name="T96" fmla="*/ 357 w 585"/>
                <a:gd name="T97" fmla="*/ 12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85" h="443">
                  <a:moveTo>
                    <a:pt x="357" y="120"/>
                  </a:moveTo>
                  <a:cubicBezTo>
                    <a:pt x="557" y="120"/>
                    <a:pt x="557" y="120"/>
                    <a:pt x="557" y="120"/>
                  </a:cubicBezTo>
                  <a:cubicBezTo>
                    <a:pt x="573" y="120"/>
                    <a:pt x="585" y="108"/>
                    <a:pt x="585" y="92"/>
                  </a:cubicBezTo>
                  <a:cubicBezTo>
                    <a:pt x="585" y="28"/>
                    <a:pt x="585" y="28"/>
                    <a:pt x="585" y="28"/>
                  </a:cubicBezTo>
                  <a:cubicBezTo>
                    <a:pt x="585" y="12"/>
                    <a:pt x="573" y="0"/>
                    <a:pt x="557" y="0"/>
                  </a:cubicBezTo>
                  <a:cubicBezTo>
                    <a:pt x="357" y="0"/>
                    <a:pt x="357" y="0"/>
                    <a:pt x="357" y="0"/>
                  </a:cubicBezTo>
                  <a:cubicBezTo>
                    <a:pt x="341" y="0"/>
                    <a:pt x="329" y="12"/>
                    <a:pt x="329" y="28"/>
                  </a:cubicBezTo>
                  <a:cubicBezTo>
                    <a:pt x="329" y="56"/>
                    <a:pt x="329" y="56"/>
                    <a:pt x="329" y="56"/>
                  </a:cubicBezTo>
                  <a:cubicBezTo>
                    <a:pt x="289" y="56"/>
                    <a:pt x="289" y="56"/>
                    <a:pt x="289" y="56"/>
                  </a:cubicBezTo>
                  <a:cubicBezTo>
                    <a:pt x="289" y="218"/>
                    <a:pt x="289" y="218"/>
                    <a:pt x="289" y="218"/>
                  </a:cubicBezTo>
                  <a:cubicBezTo>
                    <a:pt x="256" y="218"/>
                    <a:pt x="256" y="218"/>
                    <a:pt x="256" y="218"/>
                  </a:cubicBezTo>
                  <a:cubicBezTo>
                    <a:pt x="256" y="189"/>
                    <a:pt x="256" y="189"/>
                    <a:pt x="256" y="189"/>
                  </a:cubicBezTo>
                  <a:cubicBezTo>
                    <a:pt x="256" y="174"/>
                    <a:pt x="244" y="161"/>
                    <a:pt x="228" y="161"/>
                  </a:cubicBezTo>
                  <a:cubicBezTo>
                    <a:pt x="28" y="161"/>
                    <a:pt x="28" y="161"/>
                    <a:pt x="28" y="161"/>
                  </a:cubicBezTo>
                  <a:cubicBezTo>
                    <a:pt x="12" y="161"/>
                    <a:pt x="0" y="174"/>
                    <a:pt x="0" y="189"/>
                  </a:cubicBezTo>
                  <a:cubicBezTo>
                    <a:pt x="0" y="254"/>
                    <a:pt x="0" y="254"/>
                    <a:pt x="0" y="254"/>
                  </a:cubicBezTo>
                  <a:cubicBezTo>
                    <a:pt x="0" y="269"/>
                    <a:pt x="12" y="282"/>
                    <a:pt x="28" y="282"/>
                  </a:cubicBezTo>
                  <a:cubicBezTo>
                    <a:pt x="228" y="282"/>
                    <a:pt x="228" y="282"/>
                    <a:pt x="228" y="282"/>
                  </a:cubicBezTo>
                  <a:cubicBezTo>
                    <a:pt x="244" y="282"/>
                    <a:pt x="256" y="269"/>
                    <a:pt x="256" y="254"/>
                  </a:cubicBezTo>
                  <a:cubicBezTo>
                    <a:pt x="256" y="226"/>
                    <a:pt x="256" y="226"/>
                    <a:pt x="256" y="226"/>
                  </a:cubicBezTo>
                  <a:cubicBezTo>
                    <a:pt x="289" y="226"/>
                    <a:pt x="289" y="226"/>
                    <a:pt x="289" y="226"/>
                  </a:cubicBezTo>
                  <a:cubicBezTo>
                    <a:pt x="289" y="376"/>
                    <a:pt x="289" y="376"/>
                    <a:pt x="289" y="376"/>
                  </a:cubicBezTo>
                  <a:cubicBezTo>
                    <a:pt x="329" y="376"/>
                    <a:pt x="329" y="376"/>
                    <a:pt x="329" y="376"/>
                  </a:cubicBezTo>
                  <a:cubicBezTo>
                    <a:pt x="329" y="415"/>
                    <a:pt x="329" y="415"/>
                    <a:pt x="329" y="415"/>
                  </a:cubicBezTo>
                  <a:cubicBezTo>
                    <a:pt x="329" y="431"/>
                    <a:pt x="341" y="443"/>
                    <a:pt x="357" y="443"/>
                  </a:cubicBezTo>
                  <a:cubicBezTo>
                    <a:pt x="557" y="443"/>
                    <a:pt x="557" y="443"/>
                    <a:pt x="557" y="443"/>
                  </a:cubicBezTo>
                  <a:cubicBezTo>
                    <a:pt x="573" y="443"/>
                    <a:pt x="585" y="431"/>
                    <a:pt x="585" y="415"/>
                  </a:cubicBezTo>
                  <a:cubicBezTo>
                    <a:pt x="585" y="351"/>
                    <a:pt x="585" y="351"/>
                    <a:pt x="585" y="351"/>
                  </a:cubicBezTo>
                  <a:cubicBezTo>
                    <a:pt x="585" y="335"/>
                    <a:pt x="573" y="323"/>
                    <a:pt x="557" y="323"/>
                  </a:cubicBezTo>
                  <a:cubicBezTo>
                    <a:pt x="357" y="323"/>
                    <a:pt x="357" y="323"/>
                    <a:pt x="357" y="323"/>
                  </a:cubicBezTo>
                  <a:cubicBezTo>
                    <a:pt x="341" y="323"/>
                    <a:pt x="329" y="335"/>
                    <a:pt x="329" y="351"/>
                  </a:cubicBezTo>
                  <a:cubicBezTo>
                    <a:pt x="329" y="368"/>
                    <a:pt x="329" y="368"/>
                    <a:pt x="329" y="368"/>
                  </a:cubicBezTo>
                  <a:cubicBezTo>
                    <a:pt x="297" y="368"/>
                    <a:pt x="297" y="368"/>
                    <a:pt x="297" y="368"/>
                  </a:cubicBezTo>
                  <a:cubicBezTo>
                    <a:pt x="297" y="226"/>
                    <a:pt x="297" y="226"/>
                    <a:pt x="297" y="226"/>
                  </a:cubicBezTo>
                  <a:cubicBezTo>
                    <a:pt x="329" y="226"/>
                    <a:pt x="329" y="226"/>
                    <a:pt x="329" y="226"/>
                  </a:cubicBezTo>
                  <a:cubicBezTo>
                    <a:pt x="329" y="254"/>
                    <a:pt x="329" y="254"/>
                    <a:pt x="329" y="254"/>
                  </a:cubicBezTo>
                  <a:cubicBezTo>
                    <a:pt x="329" y="269"/>
                    <a:pt x="341" y="282"/>
                    <a:pt x="357" y="282"/>
                  </a:cubicBezTo>
                  <a:cubicBezTo>
                    <a:pt x="557" y="282"/>
                    <a:pt x="557" y="282"/>
                    <a:pt x="557" y="282"/>
                  </a:cubicBezTo>
                  <a:cubicBezTo>
                    <a:pt x="573" y="282"/>
                    <a:pt x="585" y="269"/>
                    <a:pt x="585" y="254"/>
                  </a:cubicBezTo>
                  <a:cubicBezTo>
                    <a:pt x="585" y="189"/>
                    <a:pt x="585" y="189"/>
                    <a:pt x="585" y="189"/>
                  </a:cubicBezTo>
                  <a:cubicBezTo>
                    <a:pt x="585" y="174"/>
                    <a:pt x="573" y="161"/>
                    <a:pt x="557" y="161"/>
                  </a:cubicBezTo>
                  <a:cubicBezTo>
                    <a:pt x="357" y="161"/>
                    <a:pt x="357" y="161"/>
                    <a:pt x="357" y="161"/>
                  </a:cubicBezTo>
                  <a:cubicBezTo>
                    <a:pt x="341" y="161"/>
                    <a:pt x="329" y="174"/>
                    <a:pt x="329" y="189"/>
                  </a:cubicBezTo>
                  <a:cubicBezTo>
                    <a:pt x="329" y="218"/>
                    <a:pt x="329" y="218"/>
                    <a:pt x="329" y="218"/>
                  </a:cubicBezTo>
                  <a:cubicBezTo>
                    <a:pt x="297" y="218"/>
                    <a:pt x="297" y="218"/>
                    <a:pt x="297" y="218"/>
                  </a:cubicBezTo>
                  <a:cubicBezTo>
                    <a:pt x="297" y="64"/>
                    <a:pt x="297" y="64"/>
                    <a:pt x="297" y="64"/>
                  </a:cubicBezTo>
                  <a:cubicBezTo>
                    <a:pt x="329" y="64"/>
                    <a:pt x="329" y="64"/>
                    <a:pt x="329" y="64"/>
                  </a:cubicBezTo>
                  <a:cubicBezTo>
                    <a:pt x="329" y="92"/>
                    <a:pt x="329" y="92"/>
                    <a:pt x="329" y="92"/>
                  </a:cubicBezTo>
                  <a:cubicBezTo>
                    <a:pt x="329" y="108"/>
                    <a:pt x="341" y="120"/>
                    <a:pt x="357" y="120"/>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IN" dirty="0"/>
            </a:p>
          </p:txBody>
        </p:sp>
        <p:sp>
          <p:nvSpPr>
            <p:cNvPr id="207" name="Circle: Hollow 233">
              <a:extLst>
                <a:ext uri="{FF2B5EF4-FFF2-40B4-BE49-F238E27FC236}">
                  <a16:creationId xmlns:a16="http://schemas.microsoft.com/office/drawing/2014/main" id="{B3D1537B-B8A6-D14C-B3BA-2B2A45C9059B}"/>
                </a:ext>
              </a:extLst>
            </p:cNvPr>
            <p:cNvSpPr/>
            <p:nvPr/>
          </p:nvSpPr>
          <p:spPr>
            <a:xfrm>
              <a:off x="6567503" y="2391760"/>
              <a:ext cx="814946" cy="814946"/>
            </a:xfrm>
            <a:prstGeom prst="donut">
              <a:avLst>
                <a:gd name="adj" fmla="val 1673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solidFill>
                  <a:schemeClr val="tx1"/>
                </a:solidFill>
              </a:endParaRPr>
            </a:p>
          </p:txBody>
        </p:sp>
        <p:sp>
          <p:nvSpPr>
            <p:cNvPr id="208" name="Freeform 45">
              <a:extLst>
                <a:ext uri="{FF2B5EF4-FFF2-40B4-BE49-F238E27FC236}">
                  <a16:creationId xmlns:a16="http://schemas.microsoft.com/office/drawing/2014/main" id="{54EEFC2D-6B18-6340-8F4C-78F079BEAE85}"/>
                </a:ext>
              </a:extLst>
            </p:cNvPr>
            <p:cNvSpPr>
              <a:spLocks/>
            </p:cNvSpPr>
            <p:nvPr/>
          </p:nvSpPr>
          <p:spPr bwMode="auto">
            <a:xfrm>
              <a:off x="6362322" y="1990889"/>
              <a:ext cx="1525941" cy="255269"/>
            </a:xfrm>
            <a:custGeom>
              <a:avLst/>
              <a:gdLst>
                <a:gd name="T0" fmla="*/ 807 w 807"/>
                <a:gd name="T1" fmla="*/ 27 h 135"/>
                <a:gd name="T2" fmla="*/ 807 w 807"/>
                <a:gd name="T3" fmla="*/ 135 h 135"/>
                <a:gd name="T4" fmla="*/ 0 w 807"/>
                <a:gd name="T5" fmla="*/ 135 h 135"/>
                <a:gd name="T6" fmla="*/ 0 w 807"/>
                <a:gd name="T7" fmla="*/ 34 h 135"/>
                <a:gd name="T8" fmla="*/ 33 w 807"/>
                <a:gd name="T9" fmla="*/ 0 h 135"/>
                <a:gd name="T10" fmla="*/ 770 w 807"/>
                <a:gd name="T11" fmla="*/ 0 h 135"/>
                <a:gd name="T12" fmla="*/ 807 w 807"/>
                <a:gd name="T13" fmla="*/ 27 h 135"/>
              </a:gdLst>
              <a:ahLst/>
              <a:cxnLst>
                <a:cxn ang="0">
                  <a:pos x="T0" y="T1"/>
                </a:cxn>
                <a:cxn ang="0">
                  <a:pos x="T2" y="T3"/>
                </a:cxn>
                <a:cxn ang="0">
                  <a:pos x="T4" y="T5"/>
                </a:cxn>
                <a:cxn ang="0">
                  <a:pos x="T6" y="T7"/>
                </a:cxn>
                <a:cxn ang="0">
                  <a:pos x="T8" y="T9"/>
                </a:cxn>
                <a:cxn ang="0">
                  <a:pos x="T10" y="T11"/>
                </a:cxn>
                <a:cxn ang="0">
                  <a:pos x="T12" y="T13"/>
                </a:cxn>
              </a:cxnLst>
              <a:rect l="0" t="0" r="r" b="b"/>
              <a:pathLst>
                <a:path w="807" h="135">
                  <a:moveTo>
                    <a:pt x="807" y="27"/>
                  </a:moveTo>
                  <a:lnTo>
                    <a:pt x="807" y="135"/>
                  </a:lnTo>
                  <a:lnTo>
                    <a:pt x="0" y="135"/>
                  </a:lnTo>
                  <a:lnTo>
                    <a:pt x="0" y="34"/>
                  </a:lnTo>
                  <a:lnTo>
                    <a:pt x="33" y="0"/>
                  </a:lnTo>
                  <a:lnTo>
                    <a:pt x="770" y="0"/>
                  </a:lnTo>
                  <a:lnTo>
                    <a:pt x="807" y="27"/>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dirty="0"/>
            </a:p>
          </p:txBody>
        </p:sp>
        <p:sp>
          <p:nvSpPr>
            <p:cNvPr id="209" name="Freeform 46">
              <a:extLst>
                <a:ext uri="{FF2B5EF4-FFF2-40B4-BE49-F238E27FC236}">
                  <a16:creationId xmlns:a16="http://schemas.microsoft.com/office/drawing/2014/main" id="{36553D10-CE99-8640-9923-CF5A24412BA5}"/>
                </a:ext>
              </a:extLst>
            </p:cNvPr>
            <p:cNvSpPr>
              <a:spLocks noEditPoints="1"/>
            </p:cNvSpPr>
            <p:nvPr/>
          </p:nvSpPr>
          <p:spPr bwMode="auto">
            <a:xfrm>
              <a:off x="6341521" y="1968197"/>
              <a:ext cx="1575102" cy="1575103"/>
            </a:xfrm>
            <a:custGeom>
              <a:avLst/>
              <a:gdLst>
                <a:gd name="T0" fmla="*/ 1117 w 1536"/>
                <a:gd name="T1" fmla="*/ 1479 h 1535"/>
                <a:gd name="T2" fmla="*/ 1003 w 1536"/>
                <a:gd name="T3" fmla="*/ 1379 h 1535"/>
                <a:gd name="T4" fmla="*/ 691 w 1536"/>
                <a:gd name="T5" fmla="*/ 1379 h 1535"/>
                <a:gd name="T6" fmla="*/ 691 w 1536"/>
                <a:gd name="T7" fmla="*/ 1320 h 1535"/>
                <a:gd name="T8" fmla="*/ 956 w 1536"/>
                <a:gd name="T9" fmla="*/ 1319 h 1535"/>
                <a:gd name="T10" fmla="*/ 831 w 1536"/>
                <a:gd name="T11" fmla="*/ 1192 h 1535"/>
                <a:gd name="T12" fmla="*/ 207 w 1536"/>
                <a:gd name="T13" fmla="*/ 919 h 1535"/>
                <a:gd name="T14" fmla="*/ 1040 w 1536"/>
                <a:gd name="T15" fmla="*/ 752 h 1535"/>
                <a:gd name="T16" fmla="*/ 1002 w 1536"/>
                <a:gd name="T17" fmla="*/ 1024 h 1535"/>
                <a:gd name="T18" fmla="*/ 1311 w 1536"/>
                <a:gd name="T19" fmla="*/ 1319 h 1535"/>
                <a:gd name="T20" fmla="*/ 1476 w 1536"/>
                <a:gd name="T21" fmla="*/ 1284 h 1535"/>
                <a:gd name="T22" fmla="*/ 1476 w 1536"/>
                <a:gd name="T23" fmla="*/ 301 h 1535"/>
                <a:gd name="T24" fmla="*/ 60 w 1536"/>
                <a:gd name="T25" fmla="*/ 317 h 1535"/>
                <a:gd name="T26" fmla="*/ 101 w 1536"/>
                <a:gd name="T27" fmla="*/ 1319 h 1535"/>
                <a:gd name="T28" fmla="*/ 451 w 1536"/>
                <a:gd name="T29" fmla="*/ 1337 h 1535"/>
                <a:gd name="T30" fmla="*/ 383 w 1536"/>
                <a:gd name="T31" fmla="*/ 1379 h 1535"/>
                <a:gd name="T32" fmla="*/ 0 w 1536"/>
                <a:gd name="T33" fmla="*/ 1304 h 1535"/>
                <a:gd name="T34" fmla="*/ 75 w 1536"/>
                <a:gd name="T35" fmla="*/ 0 h 1535"/>
                <a:gd name="T36" fmla="*/ 1536 w 1536"/>
                <a:gd name="T37" fmla="*/ 75 h 1535"/>
                <a:gd name="T38" fmla="*/ 1533 w 1536"/>
                <a:gd name="T39" fmla="*/ 1311 h 1535"/>
                <a:gd name="T40" fmla="*/ 1396 w 1536"/>
                <a:gd name="T41" fmla="*/ 1379 h 1535"/>
                <a:gd name="T42" fmla="*/ 1342 w 1536"/>
                <a:gd name="T43" fmla="*/ 1395 h 1535"/>
                <a:gd name="T44" fmla="*/ 1242 w 1536"/>
                <a:gd name="T45" fmla="*/ 1535 h 1535"/>
                <a:gd name="T46" fmla="*/ 1476 w 1536"/>
                <a:gd name="T47" fmla="*/ 239 h 1535"/>
                <a:gd name="T48" fmla="*/ 1436 w 1536"/>
                <a:gd name="T49" fmla="*/ 60 h 1535"/>
                <a:gd name="T50" fmla="*/ 100 w 1536"/>
                <a:gd name="T51" fmla="*/ 60 h 1535"/>
                <a:gd name="T52" fmla="*/ 61 w 1536"/>
                <a:gd name="T53" fmla="*/ 185 h 1535"/>
                <a:gd name="T54" fmla="*/ 1476 w 1536"/>
                <a:gd name="T55" fmla="*/ 239 h 1535"/>
                <a:gd name="T56" fmla="*/ 984 w 1536"/>
                <a:gd name="T57" fmla="*/ 810 h 1535"/>
                <a:gd name="T58" fmla="*/ 253 w 1536"/>
                <a:gd name="T59" fmla="*/ 809 h 1535"/>
                <a:gd name="T60" fmla="*/ 976 w 1536"/>
                <a:gd name="T61" fmla="*/ 1251 h 1535"/>
                <a:gd name="T62" fmla="*/ 1111 w 1536"/>
                <a:gd name="T63" fmla="*/ 1386 h 1535"/>
                <a:gd name="T64" fmla="*/ 1243 w 1536"/>
                <a:gd name="T65" fmla="*/ 1471 h 1535"/>
                <a:gd name="T66" fmla="*/ 1262 w 1536"/>
                <a:gd name="T67" fmla="*/ 1369 h 1535"/>
                <a:gd name="T68" fmla="*/ 1060 w 1536"/>
                <a:gd name="T69" fmla="*/ 1168 h 1535"/>
                <a:gd name="T70" fmla="*/ 1012 w 1536"/>
                <a:gd name="T71" fmla="*/ 1124 h 1535"/>
                <a:gd name="T72" fmla="*/ 882 w 1536"/>
                <a:gd name="T73" fmla="*/ 1154 h 1535"/>
                <a:gd name="T74" fmla="*/ 1012 w 1536"/>
                <a:gd name="T75" fmla="*/ 1124 h 1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36" h="1535">
                  <a:moveTo>
                    <a:pt x="1206" y="1535"/>
                  </a:moveTo>
                  <a:cubicBezTo>
                    <a:pt x="1169" y="1528"/>
                    <a:pt x="1142" y="1505"/>
                    <a:pt x="1117" y="1479"/>
                  </a:cubicBezTo>
                  <a:cubicBezTo>
                    <a:pt x="1088" y="1448"/>
                    <a:pt x="1057" y="1419"/>
                    <a:pt x="1028" y="1389"/>
                  </a:cubicBezTo>
                  <a:cubicBezTo>
                    <a:pt x="1021" y="1382"/>
                    <a:pt x="1013" y="1379"/>
                    <a:pt x="1003" y="1379"/>
                  </a:cubicBezTo>
                  <a:cubicBezTo>
                    <a:pt x="904" y="1380"/>
                    <a:pt x="805" y="1379"/>
                    <a:pt x="706" y="1379"/>
                  </a:cubicBezTo>
                  <a:cubicBezTo>
                    <a:pt x="701" y="1379"/>
                    <a:pt x="696" y="1380"/>
                    <a:pt x="691" y="1379"/>
                  </a:cubicBezTo>
                  <a:cubicBezTo>
                    <a:pt x="675" y="1377"/>
                    <a:pt x="663" y="1364"/>
                    <a:pt x="664" y="1349"/>
                  </a:cubicBezTo>
                  <a:cubicBezTo>
                    <a:pt x="664" y="1334"/>
                    <a:pt x="676" y="1321"/>
                    <a:pt x="691" y="1320"/>
                  </a:cubicBezTo>
                  <a:cubicBezTo>
                    <a:pt x="700" y="1319"/>
                    <a:pt x="708" y="1319"/>
                    <a:pt x="717" y="1319"/>
                  </a:cubicBezTo>
                  <a:cubicBezTo>
                    <a:pt x="796" y="1319"/>
                    <a:pt x="875" y="1319"/>
                    <a:pt x="956" y="1319"/>
                  </a:cubicBezTo>
                  <a:cubicBezTo>
                    <a:pt x="952" y="1315"/>
                    <a:pt x="950" y="1312"/>
                    <a:pt x="948" y="1309"/>
                  </a:cubicBezTo>
                  <a:cubicBezTo>
                    <a:pt x="909" y="1270"/>
                    <a:pt x="870" y="1232"/>
                    <a:pt x="831" y="1192"/>
                  </a:cubicBezTo>
                  <a:cubicBezTo>
                    <a:pt x="824" y="1185"/>
                    <a:pt x="819" y="1185"/>
                    <a:pt x="810" y="1190"/>
                  </a:cubicBezTo>
                  <a:cubicBezTo>
                    <a:pt x="567" y="1311"/>
                    <a:pt x="278" y="1181"/>
                    <a:pt x="207" y="919"/>
                  </a:cubicBezTo>
                  <a:cubicBezTo>
                    <a:pt x="141" y="677"/>
                    <a:pt x="303" y="427"/>
                    <a:pt x="552" y="389"/>
                  </a:cubicBezTo>
                  <a:cubicBezTo>
                    <a:pt x="788" y="352"/>
                    <a:pt x="1008" y="516"/>
                    <a:pt x="1040" y="752"/>
                  </a:cubicBezTo>
                  <a:cubicBezTo>
                    <a:pt x="1052" y="839"/>
                    <a:pt x="1038" y="922"/>
                    <a:pt x="999" y="1000"/>
                  </a:cubicBezTo>
                  <a:cubicBezTo>
                    <a:pt x="994" y="1010"/>
                    <a:pt x="994" y="1016"/>
                    <a:pt x="1002" y="1024"/>
                  </a:cubicBezTo>
                  <a:cubicBezTo>
                    <a:pt x="1098" y="1119"/>
                    <a:pt x="1193" y="1215"/>
                    <a:pt x="1289" y="1310"/>
                  </a:cubicBezTo>
                  <a:cubicBezTo>
                    <a:pt x="1294" y="1315"/>
                    <a:pt x="1303" y="1319"/>
                    <a:pt x="1311" y="1319"/>
                  </a:cubicBezTo>
                  <a:cubicBezTo>
                    <a:pt x="1354" y="1320"/>
                    <a:pt x="1397" y="1319"/>
                    <a:pt x="1440" y="1319"/>
                  </a:cubicBezTo>
                  <a:cubicBezTo>
                    <a:pt x="1465" y="1319"/>
                    <a:pt x="1476" y="1308"/>
                    <a:pt x="1476" y="1284"/>
                  </a:cubicBezTo>
                  <a:cubicBezTo>
                    <a:pt x="1476" y="959"/>
                    <a:pt x="1476" y="634"/>
                    <a:pt x="1476" y="309"/>
                  </a:cubicBezTo>
                  <a:cubicBezTo>
                    <a:pt x="1476" y="307"/>
                    <a:pt x="1476" y="304"/>
                    <a:pt x="1476" y="301"/>
                  </a:cubicBezTo>
                  <a:cubicBezTo>
                    <a:pt x="1004" y="301"/>
                    <a:pt x="533" y="301"/>
                    <a:pt x="60" y="301"/>
                  </a:cubicBezTo>
                  <a:cubicBezTo>
                    <a:pt x="60" y="306"/>
                    <a:pt x="60" y="311"/>
                    <a:pt x="60" y="317"/>
                  </a:cubicBezTo>
                  <a:cubicBezTo>
                    <a:pt x="60" y="637"/>
                    <a:pt x="60" y="958"/>
                    <a:pt x="60" y="1279"/>
                  </a:cubicBezTo>
                  <a:cubicBezTo>
                    <a:pt x="60" y="1310"/>
                    <a:pt x="70" y="1319"/>
                    <a:pt x="101" y="1319"/>
                  </a:cubicBezTo>
                  <a:cubicBezTo>
                    <a:pt x="206" y="1319"/>
                    <a:pt x="312" y="1319"/>
                    <a:pt x="417" y="1319"/>
                  </a:cubicBezTo>
                  <a:cubicBezTo>
                    <a:pt x="432" y="1319"/>
                    <a:pt x="444" y="1323"/>
                    <a:pt x="451" y="1337"/>
                  </a:cubicBezTo>
                  <a:cubicBezTo>
                    <a:pt x="460" y="1356"/>
                    <a:pt x="447" y="1378"/>
                    <a:pt x="425" y="1379"/>
                  </a:cubicBezTo>
                  <a:cubicBezTo>
                    <a:pt x="411" y="1380"/>
                    <a:pt x="397" y="1379"/>
                    <a:pt x="383" y="1379"/>
                  </a:cubicBezTo>
                  <a:cubicBezTo>
                    <a:pt x="292" y="1379"/>
                    <a:pt x="201" y="1378"/>
                    <a:pt x="110" y="1380"/>
                  </a:cubicBezTo>
                  <a:cubicBezTo>
                    <a:pt x="56" y="1381"/>
                    <a:pt x="16" y="1360"/>
                    <a:pt x="0" y="1304"/>
                  </a:cubicBezTo>
                  <a:cubicBezTo>
                    <a:pt x="0" y="894"/>
                    <a:pt x="0" y="484"/>
                    <a:pt x="0" y="75"/>
                  </a:cubicBezTo>
                  <a:cubicBezTo>
                    <a:pt x="11" y="35"/>
                    <a:pt x="36" y="10"/>
                    <a:pt x="75" y="0"/>
                  </a:cubicBezTo>
                  <a:cubicBezTo>
                    <a:pt x="537" y="0"/>
                    <a:pt x="999" y="0"/>
                    <a:pt x="1461" y="0"/>
                  </a:cubicBezTo>
                  <a:cubicBezTo>
                    <a:pt x="1501" y="10"/>
                    <a:pt x="1526" y="35"/>
                    <a:pt x="1536" y="75"/>
                  </a:cubicBezTo>
                  <a:cubicBezTo>
                    <a:pt x="1536" y="484"/>
                    <a:pt x="1536" y="894"/>
                    <a:pt x="1536" y="1304"/>
                  </a:cubicBezTo>
                  <a:cubicBezTo>
                    <a:pt x="1535" y="1307"/>
                    <a:pt x="1534" y="1309"/>
                    <a:pt x="1533" y="1311"/>
                  </a:cubicBezTo>
                  <a:cubicBezTo>
                    <a:pt x="1520" y="1355"/>
                    <a:pt x="1488" y="1379"/>
                    <a:pt x="1442" y="1379"/>
                  </a:cubicBezTo>
                  <a:cubicBezTo>
                    <a:pt x="1427" y="1379"/>
                    <a:pt x="1411" y="1379"/>
                    <a:pt x="1396" y="1379"/>
                  </a:cubicBezTo>
                  <a:cubicBezTo>
                    <a:pt x="1377" y="1379"/>
                    <a:pt x="1359" y="1379"/>
                    <a:pt x="1339" y="1379"/>
                  </a:cubicBezTo>
                  <a:cubicBezTo>
                    <a:pt x="1341" y="1386"/>
                    <a:pt x="1341" y="1390"/>
                    <a:pt x="1342" y="1395"/>
                  </a:cubicBezTo>
                  <a:cubicBezTo>
                    <a:pt x="1351" y="1448"/>
                    <a:pt x="1324" y="1500"/>
                    <a:pt x="1276" y="1523"/>
                  </a:cubicBezTo>
                  <a:cubicBezTo>
                    <a:pt x="1265" y="1528"/>
                    <a:pt x="1253" y="1531"/>
                    <a:pt x="1242" y="1535"/>
                  </a:cubicBezTo>
                  <a:cubicBezTo>
                    <a:pt x="1230" y="1535"/>
                    <a:pt x="1218" y="1535"/>
                    <a:pt x="1206" y="1535"/>
                  </a:cubicBezTo>
                  <a:close/>
                  <a:moveTo>
                    <a:pt x="1476" y="239"/>
                  </a:moveTo>
                  <a:cubicBezTo>
                    <a:pt x="1476" y="191"/>
                    <a:pt x="1476" y="145"/>
                    <a:pt x="1476" y="99"/>
                  </a:cubicBezTo>
                  <a:cubicBezTo>
                    <a:pt x="1476" y="70"/>
                    <a:pt x="1466" y="60"/>
                    <a:pt x="1436" y="60"/>
                  </a:cubicBezTo>
                  <a:cubicBezTo>
                    <a:pt x="1335" y="60"/>
                    <a:pt x="1233" y="60"/>
                    <a:pt x="1132" y="60"/>
                  </a:cubicBezTo>
                  <a:cubicBezTo>
                    <a:pt x="788" y="60"/>
                    <a:pt x="444" y="60"/>
                    <a:pt x="100" y="60"/>
                  </a:cubicBezTo>
                  <a:cubicBezTo>
                    <a:pt x="70" y="60"/>
                    <a:pt x="61" y="70"/>
                    <a:pt x="61" y="99"/>
                  </a:cubicBezTo>
                  <a:cubicBezTo>
                    <a:pt x="60" y="128"/>
                    <a:pt x="61" y="156"/>
                    <a:pt x="61" y="185"/>
                  </a:cubicBezTo>
                  <a:cubicBezTo>
                    <a:pt x="61" y="202"/>
                    <a:pt x="61" y="220"/>
                    <a:pt x="61" y="239"/>
                  </a:cubicBezTo>
                  <a:cubicBezTo>
                    <a:pt x="533" y="239"/>
                    <a:pt x="1003" y="239"/>
                    <a:pt x="1476" y="239"/>
                  </a:cubicBezTo>
                  <a:close/>
                  <a:moveTo>
                    <a:pt x="617" y="1175"/>
                  </a:moveTo>
                  <a:cubicBezTo>
                    <a:pt x="819" y="1175"/>
                    <a:pt x="983" y="1011"/>
                    <a:pt x="984" y="810"/>
                  </a:cubicBezTo>
                  <a:cubicBezTo>
                    <a:pt x="984" y="609"/>
                    <a:pt x="820" y="444"/>
                    <a:pt x="619" y="444"/>
                  </a:cubicBezTo>
                  <a:cubicBezTo>
                    <a:pt x="418" y="444"/>
                    <a:pt x="253" y="608"/>
                    <a:pt x="253" y="809"/>
                  </a:cubicBezTo>
                  <a:cubicBezTo>
                    <a:pt x="252" y="1010"/>
                    <a:pt x="417" y="1175"/>
                    <a:pt x="617" y="1175"/>
                  </a:cubicBezTo>
                  <a:close/>
                  <a:moveTo>
                    <a:pt x="976" y="1251"/>
                  </a:moveTo>
                  <a:cubicBezTo>
                    <a:pt x="979" y="1255"/>
                    <a:pt x="983" y="1259"/>
                    <a:pt x="987" y="1262"/>
                  </a:cubicBezTo>
                  <a:cubicBezTo>
                    <a:pt x="1028" y="1304"/>
                    <a:pt x="1069" y="1345"/>
                    <a:pt x="1111" y="1386"/>
                  </a:cubicBezTo>
                  <a:cubicBezTo>
                    <a:pt x="1134" y="1410"/>
                    <a:pt x="1158" y="1434"/>
                    <a:pt x="1182" y="1457"/>
                  </a:cubicBezTo>
                  <a:cubicBezTo>
                    <a:pt x="1199" y="1474"/>
                    <a:pt x="1220" y="1479"/>
                    <a:pt x="1243" y="1471"/>
                  </a:cubicBezTo>
                  <a:cubicBezTo>
                    <a:pt x="1265" y="1464"/>
                    <a:pt x="1278" y="1448"/>
                    <a:pt x="1282" y="1425"/>
                  </a:cubicBezTo>
                  <a:cubicBezTo>
                    <a:pt x="1286" y="1403"/>
                    <a:pt x="1278" y="1385"/>
                    <a:pt x="1262" y="1369"/>
                  </a:cubicBezTo>
                  <a:cubicBezTo>
                    <a:pt x="1197" y="1304"/>
                    <a:pt x="1132" y="1239"/>
                    <a:pt x="1066" y="1173"/>
                  </a:cubicBezTo>
                  <a:cubicBezTo>
                    <a:pt x="1064" y="1171"/>
                    <a:pt x="1061" y="1169"/>
                    <a:pt x="1060" y="1168"/>
                  </a:cubicBezTo>
                  <a:cubicBezTo>
                    <a:pt x="1032" y="1196"/>
                    <a:pt x="1004" y="1223"/>
                    <a:pt x="976" y="1251"/>
                  </a:cubicBezTo>
                  <a:close/>
                  <a:moveTo>
                    <a:pt x="1012" y="1124"/>
                  </a:moveTo>
                  <a:cubicBezTo>
                    <a:pt x="994" y="1105"/>
                    <a:pt x="975" y="1087"/>
                    <a:pt x="962" y="1074"/>
                  </a:cubicBezTo>
                  <a:cubicBezTo>
                    <a:pt x="936" y="1100"/>
                    <a:pt x="908" y="1128"/>
                    <a:pt x="882" y="1154"/>
                  </a:cubicBezTo>
                  <a:cubicBezTo>
                    <a:pt x="896" y="1167"/>
                    <a:pt x="914" y="1186"/>
                    <a:pt x="932" y="1204"/>
                  </a:cubicBezTo>
                  <a:cubicBezTo>
                    <a:pt x="959" y="1178"/>
                    <a:pt x="986" y="1150"/>
                    <a:pt x="1012" y="1124"/>
                  </a:cubicBezTo>
                  <a:close/>
                </a:path>
              </a:pathLst>
            </a:custGeom>
            <a:solidFill>
              <a:schemeClr val="tx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sp>
          <p:nvSpPr>
            <p:cNvPr id="210" name="Freeform 47">
              <a:extLst>
                <a:ext uri="{FF2B5EF4-FFF2-40B4-BE49-F238E27FC236}">
                  <a16:creationId xmlns:a16="http://schemas.microsoft.com/office/drawing/2014/main" id="{1B148063-B47E-6547-B480-7FBA9702EEB2}"/>
                </a:ext>
              </a:extLst>
            </p:cNvPr>
            <p:cNvSpPr>
              <a:spLocks/>
            </p:cNvSpPr>
            <p:nvPr/>
          </p:nvSpPr>
          <p:spPr bwMode="auto">
            <a:xfrm>
              <a:off x="6882311" y="3322067"/>
              <a:ext cx="62400" cy="60508"/>
            </a:xfrm>
            <a:custGeom>
              <a:avLst/>
              <a:gdLst>
                <a:gd name="T0" fmla="*/ 60 w 61"/>
                <a:gd name="T1" fmla="*/ 31 h 60"/>
                <a:gd name="T2" fmla="*/ 31 w 61"/>
                <a:gd name="T3" fmla="*/ 60 h 60"/>
                <a:gd name="T4" fmla="*/ 1 w 61"/>
                <a:gd name="T5" fmla="*/ 30 h 60"/>
                <a:gd name="T6" fmla="*/ 31 w 61"/>
                <a:gd name="T7" fmla="*/ 0 h 60"/>
                <a:gd name="T8" fmla="*/ 60 w 61"/>
                <a:gd name="T9" fmla="*/ 31 h 60"/>
              </a:gdLst>
              <a:ahLst/>
              <a:cxnLst>
                <a:cxn ang="0">
                  <a:pos x="T0" y="T1"/>
                </a:cxn>
                <a:cxn ang="0">
                  <a:pos x="T2" y="T3"/>
                </a:cxn>
                <a:cxn ang="0">
                  <a:pos x="T4" y="T5"/>
                </a:cxn>
                <a:cxn ang="0">
                  <a:pos x="T6" y="T7"/>
                </a:cxn>
                <a:cxn ang="0">
                  <a:pos x="T8" y="T9"/>
                </a:cxn>
              </a:cxnLst>
              <a:rect l="0" t="0" r="r" b="b"/>
              <a:pathLst>
                <a:path w="61" h="60">
                  <a:moveTo>
                    <a:pt x="60" y="31"/>
                  </a:moveTo>
                  <a:cubicBezTo>
                    <a:pt x="60" y="47"/>
                    <a:pt x="47" y="60"/>
                    <a:pt x="31" y="60"/>
                  </a:cubicBezTo>
                  <a:cubicBezTo>
                    <a:pt x="15" y="60"/>
                    <a:pt x="0" y="46"/>
                    <a:pt x="1" y="30"/>
                  </a:cubicBezTo>
                  <a:cubicBezTo>
                    <a:pt x="1" y="14"/>
                    <a:pt x="15" y="0"/>
                    <a:pt x="31" y="0"/>
                  </a:cubicBezTo>
                  <a:cubicBezTo>
                    <a:pt x="48" y="0"/>
                    <a:pt x="61" y="14"/>
                    <a:pt x="60" y="31"/>
                  </a:cubicBezTo>
                  <a:close/>
                </a:path>
              </a:pathLst>
            </a:custGeom>
            <a:solidFill>
              <a:schemeClr val="tx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sp>
          <p:nvSpPr>
            <p:cNvPr id="211" name="Freeform 51">
              <a:extLst>
                <a:ext uri="{FF2B5EF4-FFF2-40B4-BE49-F238E27FC236}">
                  <a16:creationId xmlns:a16="http://schemas.microsoft.com/office/drawing/2014/main" id="{F53F5E8E-F421-E342-9302-BA0385B731CB}"/>
                </a:ext>
              </a:extLst>
            </p:cNvPr>
            <p:cNvSpPr>
              <a:spLocks/>
            </p:cNvSpPr>
            <p:nvPr/>
          </p:nvSpPr>
          <p:spPr bwMode="auto">
            <a:xfrm>
              <a:off x="7024129" y="2091103"/>
              <a:ext cx="727989" cy="62400"/>
            </a:xfrm>
            <a:custGeom>
              <a:avLst/>
              <a:gdLst>
                <a:gd name="T0" fmla="*/ 354 w 711"/>
                <a:gd name="T1" fmla="*/ 0 h 61"/>
                <a:gd name="T2" fmla="*/ 670 w 711"/>
                <a:gd name="T3" fmla="*/ 0 h 61"/>
                <a:gd name="T4" fmla="*/ 693 w 711"/>
                <a:gd name="T5" fmla="*/ 5 h 61"/>
                <a:gd name="T6" fmla="*/ 708 w 711"/>
                <a:gd name="T7" fmla="*/ 37 h 61"/>
                <a:gd name="T8" fmla="*/ 682 w 711"/>
                <a:gd name="T9" fmla="*/ 60 h 61"/>
                <a:gd name="T10" fmla="*/ 667 w 711"/>
                <a:gd name="T11" fmla="*/ 61 h 61"/>
                <a:gd name="T12" fmla="*/ 42 w 711"/>
                <a:gd name="T13" fmla="*/ 61 h 61"/>
                <a:gd name="T14" fmla="*/ 33 w 711"/>
                <a:gd name="T15" fmla="*/ 61 h 61"/>
                <a:gd name="T16" fmla="*/ 0 w 711"/>
                <a:gd name="T17" fmla="*/ 31 h 61"/>
                <a:gd name="T18" fmla="*/ 33 w 711"/>
                <a:gd name="T19" fmla="*/ 0 h 61"/>
                <a:gd name="T20" fmla="*/ 308 w 711"/>
                <a:gd name="T21" fmla="*/ 0 h 61"/>
                <a:gd name="T22" fmla="*/ 354 w 711"/>
                <a:gd name="T23"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11" h="61">
                  <a:moveTo>
                    <a:pt x="354" y="0"/>
                  </a:moveTo>
                  <a:cubicBezTo>
                    <a:pt x="459" y="0"/>
                    <a:pt x="565" y="0"/>
                    <a:pt x="670" y="0"/>
                  </a:cubicBezTo>
                  <a:cubicBezTo>
                    <a:pt x="678" y="0"/>
                    <a:pt x="687" y="2"/>
                    <a:pt x="693" y="5"/>
                  </a:cubicBezTo>
                  <a:cubicBezTo>
                    <a:pt x="706" y="11"/>
                    <a:pt x="711" y="23"/>
                    <a:pt x="708" y="37"/>
                  </a:cubicBezTo>
                  <a:cubicBezTo>
                    <a:pt x="705" y="50"/>
                    <a:pt x="696" y="58"/>
                    <a:pt x="682" y="60"/>
                  </a:cubicBezTo>
                  <a:cubicBezTo>
                    <a:pt x="677" y="61"/>
                    <a:pt x="672" y="61"/>
                    <a:pt x="667" y="61"/>
                  </a:cubicBezTo>
                  <a:cubicBezTo>
                    <a:pt x="458" y="61"/>
                    <a:pt x="250" y="61"/>
                    <a:pt x="42" y="61"/>
                  </a:cubicBezTo>
                  <a:cubicBezTo>
                    <a:pt x="39" y="61"/>
                    <a:pt x="36" y="61"/>
                    <a:pt x="33" y="61"/>
                  </a:cubicBezTo>
                  <a:cubicBezTo>
                    <a:pt x="13" y="60"/>
                    <a:pt x="0" y="48"/>
                    <a:pt x="0" y="31"/>
                  </a:cubicBezTo>
                  <a:cubicBezTo>
                    <a:pt x="0" y="13"/>
                    <a:pt x="13" y="0"/>
                    <a:pt x="33" y="0"/>
                  </a:cubicBezTo>
                  <a:cubicBezTo>
                    <a:pt x="125" y="0"/>
                    <a:pt x="216" y="0"/>
                    <a:pt x="308" y="0"/>
                  </a:cubicBezTo>
                  <a:cubicBezTo>
                    <a:pt x="323" y="0"/>
                    <a:pt x="339" y="0"/>
                    <a:pt x="354" y="0"/>
                  </a:cubicBezTo>
                  <a:close/>
                </a:path>
              </a:pathLst>
            </a:custGeom>
            <a:solidFill>
              <a:schemeClr val="tx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sp>
          <p:nvSpPr>
            <p:cNvPr id="212" name="Freeform 52">
              <a:extLst>
                <a:ext uri="{FF2B5EF4-FFF2-40B4-BE49-F238E27FC236}">
                  <a16:creationId xmlns:a16="http://schemas.microsoft.com/office/drawing/2014/main" id="{C24EF413-1C8F-2147-9A25-EEB839413CC3}"/>
                </a:ext>
              </a:extLst>
            </p:cNvPr>
            <p:cNvSpPr>
              <a:spLocks/>
            </p:cNvSpPr>
            <p:nvPr/>
          </p:nvSpPr>
          <p:spPr bwMode="auto">
            <a:xfrm>
              <a:off x="6642176" y="2091103"/>
              <a:ext cx="62400" cy="62400"/>
            </a:xfrm>
            <a:custGeom>
              <a:avLst/>
              <a:gdLst>
                <a:gd name="T0" fmla="*/ 60 w 61"/>
                <a:gd name="T1" fmla="*/ 30 h 61"/>
                <a:gd name="T2" fmla="*/ 30 w 61"/>
                <a:gd name="T3" fmla="*/ 61 h 61"/>
                <a:gd name="T4" fmla="*/ 0 w 61"/>
                <a:gd name="T5" fmla="*/ 30 h 61"/>
                <a:gd name="T6" fmla="*/ 29 w 61"/>
                <a:gd name="T7" fmla="*/ 0 h 61"/>
                <a:gd name="T8" fmla="*/ 60 w 61"/>
                <a:gd name="T9" fmla="*/ 30 h 61"/>
              </a:gdLst>
              <a:ahLst/>
              <a:cxnLst>
                <a:cxn ang="0">
                  <a:pos x="T0" y="T1"/>
                </a:cxn>
                <a:cxn ang="0">
                  <a:pos x="T2" y="T3"/>
                </a:cxn>
                <a:cxn ang="0">
                  <a:pos x="T4" y="T5"/>
                </a:cxn>
                <a:cxn ang="0">
                  <a:pos x="T6" y="T7"/>
                </a:cxn>
                <a:cxn ang="0">
                  <a:pos x="T8" y="T9"/>
                </a:cxn>
              </a:cxnLst>
              <a:rect l="0" t="0" r="r" b="b"/>
              <a:pathLst>
                <a:path w="61" h="61">
                  <a:moveTo>
                    <a:pt x="60" y="30"/>
                  </a:moveTo>
                  <a:cubicBezTo>
                    <a:pt x="61" y="47"/>
                    <a:pt x="47" y="61"/>
                    <a:pt x="30" y="61"/>
                  </a:cubicBezTo>
                  <a:cubicBezTo>
                    <a:pt x="14" y="61"/>
                    <a:pt x="0" y="47"/>
                    <a:pt x="0" y="30"/>
                  </a:cubicBezTo>
                  <a:cubicBezTo>
                    <a:pt x="0" y="14"/>
                    <a:pt x="13" y="1"/>
                    <a:pt x="29" y="0"/>
                  </a:cubicBezTo>
                  <a:cubicBezTo>
                    <a:pt x="46" y="0"/>
                    <a:pt x="60" y="13"/>
                    <a:pt x="60" y="30"/>
                  </a:cubicBezTo>
                  <a:close/>
                </a:path>
              </a:pathLst>
            </a:custGeom>
            <a:solidFill>
              <a:schemeClr val="tx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sp>
          <p:nvSpPr>
            <p:cNvPr id="213" name="Freeform 53">
              <a:extLst>
                <a:ext uri="{FF2B5EF4-FFF2-40B4-BE49-F238E27FC236}">
                  <a16:creationId xmlns:a16="http://schemas.microsoft.com/office/drawing/2014/main" id="{0B0E1EDC-FEE1-924A-8883-1CBA7A17635B}"/>
                </a:ext>
              </a:extLst>
            </p:cNvPr>
            <p:cNvSpPr>
              <a:spLocks/>
            </p:cNvSpPr>
            <p:nvPr/>
          </p:nvSpPr>
          <p:spPr bwMode="auto">
            <a:xfrm>
              <a:off x="6778320" y="2091101"/>
              <a:ext cx="62400" cy="62400"/>
            </a:xfrm>
            <a:custGeom>
              <a:avLst/>
              <a:gdLst>
                <a:gd name="T0" fmla="*/ 30 w 61"/>
                <a:gd name="T1" fmla="*/ 0 h 61"/>
                <a:gd name="T2" fmla="*/ 60 w 61"/>
                <a:gd name="T3" fmla="*/ 31 h 61"/>
                <a:gd name="T4" fmla="*/ 29 w 61"/>
                <a:gd name="T5" fmla="*/ 61 h 61"/>
                <a:gd name="T6" fmla="*/ 0 w 61"/>
                <a:gd name="T7" fmla="*/ 31 h 61"/>
                <a:gd name="T8" fmla="*/ 30 w 61"/>
                <a:gd name="T9" fmla="*/ 0 h 61"/>
              </a:gdLst>
              <a:ahLst/>
              <a:cxnLst>
                <a:cxn ang="0">
                  <a:pos x="T0" y="T1"/>
                </a:cxn>
                <a:cxn ang="0">
                  <a:pos x="T2" y="T3"/>
                </a:cxn>
                <a:cxn ang="0">
                  <a:pos x="T4" y="T5"/>
                </a:cxn>
                <a:cxn ang="0">
                  <a:pos x="T6" y="T7"/>
                </a:cxn>
                <a:cxn ang="0">
                  <a:pos x="T8" y="T9"/>
                </a:cxn>
              </a:cxnLst>
              <a:rect l="0" t="0" r="r" b="b"/>
              <a:pathLst>
                <a:path w="61" h="61">
                  <a:moveTo>
                    <a:pt x="30" y="0"/>
                  </a:moveTo>
                  <a:cubicBezTo>
                    <a:pt x="47" y="1"/>
                    <a:pt x="61" y="14"/>
                    <a:pt x="60" y="31"/>
                  </a:cubicBezTo>
                  <a:cubicBezTo>
                    <a:pt x="60" y="48"/>
                    <a:pt x="46" y="61"/>
                    <a:pt x="29" y="61"/>
                  </a:cubicBezTo>
                  <a:cubicBezTo>
                    <a:pt x="13" y="60"/>
                    <a:pt x="0" y="47"/>
                    <a:pt x="0" y="31"/>
                  </a:cubicBezTo>
                  <a:cubicBezTo>
                    <a:pt x="0" y="14"/>
                    <a:pt x="14" y="0"/>
                    <a:pt x="30" y="0"/>
                  </a:cubicBezTo>
                  <a:close/>
                </a:path>
              </a:pathLst>
            </a:custGeom>
            <a:solidFill>
              <a:schemeClr val="tx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sp>
          <p:nvSpPr>
            <p:cNvPr id="214" name="Freeform 54">
              <a:extLst>
                <a:ext uri="{FF2B5EF4-FFF2-40B4-BE49-F238E27FC236}">
                  <a16:creationId xmlns:a16="http://schemas.microsoft.com/office/drawing/2014/main" id="{F3F9A062-4D70-494B-911B-6EEC56A3F4EA}"/>
                </a:ext>
              </a:extLst>
            </p:cNvPr>
            <p:cNvSpPr>
              <a:spLocks noEditPoints="1"/>
            </p:cNvSpPr>
            <p:nvPr/>
          </p:nvSpPr>
          <p:spPr bwMode="auto">
            <a:xfrm>
              <a:off x="6661090" y="2484402"/>
              <a:ext cx="627773" cy="629662"/>
            </a:xfrm>
            <a:custGeom>
              <a:avLst/>
              <a:gdLst>
                <a:gd name="T0" fmla="*/ 306 w 613"/>
                <a:gd name="T1" fmla="*/ 613 h 613"/>
                <a:gd name="T2" fmla="*/ 0 w 613"/>
                <a:gd name="T3" fmla="*/ 306 h 613"/>
                <a:gd name="T4" fmla="*/ 306 w 613"/>
                <a:gd name="T5" fmla="*/ 0 h 613"/>
                <a:gd name="T6" fmla="*/ 613 w 613"/>
                <a:gd name="T7" fmla="*/ 307 h 613"/>
                <a:gd name="T8" fmla="*/ 306 w 613"/>
                <a:gd name="T9" fmla="*/ 613 h 613"/>
                <a:gd name="T10" fmla="*/ 306 w 613"/>
                <a:gd name="T11" fmla="*/ 552 h 613"/>
                <a:gd name="T12" fmla="*/ 552 w 613"/>
                <a:gd name="T13" fmla="*/ 306 h 613"/>
                <a:gd name="T14" fmla="*/ 307 w 613"/>
                <a:gd name="T15" fmla="*/ 61 h 613"/>
                <a:gd name="T16" fmla="*/ 60 w 613"/>
                <a:gd name="T17" fmla="*/ 306 h 613"/>
                <a:gd name="T18" fmla="*/ 306 w 613"/>
                <a:gd name="T19" fmla="*/ 552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3" h="613">
                  <a:moveTo>
                    <a:pt x="306" y="613"/>
                  </a:moveTo>
                  <a:cubicBezTo>
                    <a:pt x="137" y="613"/>
                    <a:pt x="0" y="476"/>
                    <a:pt x="0" y="306"/>
                  </a:cubicBezTo>
                  <a:cubicBezTo>
                    <a:pt x="0" y="137"/>
                    <a:pt x="137" y="0"/>
                    <a:pt x="306" y="0"/>
                  </a:cubicBezTo>
                  <a:cubicBezTo>
                    <a:pt x="476" y="0"/>
                    <a:pt x="613" y="137"/>
                    <a:pt x="613" y="307"/>
                  </a:cubicBezTo>
                  <a:cubicBezTo>
                    <a:pt x="612" y="476"/>
                    <a:pt x="475" y="613"/>
                    <a:pt x="306" y="613"/>
                  </a:cubicBezTo>
                  <a:close/>
                  <a:moveTo>
                    <a:pt x="306" y="552"/>
                  </a:moveTo>
                  <a:cubicBezTo>
                    <a:pt x="442" y="552"/>
                    <a:pt x="552" y="442"/>
                    <a:pt x="552" y="306"/>
                  </a:cubicBezTo>
                  <a:cubicBezTo>
                    <a:pt x="552" y="171"/>
                    <a:pt x="442" y="61"/>
                    <a:pt x="307" y="61"/>
                  </a:cubicBezTo>
                  <a:cubicBezTo>
                    <a:pt x="171" y="60"/>
                    <a:pt x="60" y="171"/>
                    <a:pt x="60" y="306"/>
                  </a:cubicBezTo>
                  <a:cubicBezTo>
                    <a:pt x="60" y="442"/>
                    <a:pt x="171" y="552"/>
                    <a:pt x="306" y="552"/>
                  </a:cubicBezTo>
                  <a:close/>
                </a:path>
              </a:pathLst>
            </a:custGeom>
            <a:solidFill>
              <a:schemeClr val="tx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grpSp>
      <p:grpSp>
        <p:nvGrpSpPr>
          <p:cNvPr id="215" name="Group 214">
            <a:extLst>
              <a:ext uri="{FF2B5EF4-FFF2-40B4-BE49-F238E27FC236}">
                <a16:creationId xmlns:a16="http://schemas.microsoft.com/office/drawing/2014/main" id="{C88979CB-F0A9-C94C-AA4E-C62E8D71C620}"/>
              </a:ext>
            </a:extLst>
          </p:cNvPr>
          <p:cNvGrpSpPr/>
          <p:nvPr/>
        </p:nvGrpSpPr>
        <p:grpSpPr>
          <a:xfrm>
            <a:off x="10567126" y="2670306"/>
            <a:ext cx="823750" cy="874786"/>
            <a:chOff x="-4354513" y="4146551"/>
            <a:chExt cx="1327150" cy="1401762"/>
          </a:xfrm>
          <a:solidFill>
            <a:schemeClr val="tx2">
              <a:lumMod val="50000"/>
            </a:schemeClr>
          </a:solidFill>
        </p:grpSpPr>
        <p:sp>
          <p:nvSpPr>
            <p:cNvPr id="216" name="Freeform 107">
              <a:extLst>
                <a:ext uri="{FF2B5EF4-FFF2-40B4-BE49-F238E27FC236}">
                  <a16:creationId xmlns:a16="http://schemas.microsoft.com/office/drawing/2014/main" id="{F69E7A00-A2A6-BF40-9F9A-3913F1D66D6B}"/>
                </a:ext>
              </a:extLst>
            </p:cNvPr>
            <p:cNvSpPr>
              <a:spLocks/>
            </p:cNvSpPr>
            <p:nvPr/>
          </p:nvSpPr>
          <p:spPr bwMode="auto">
            <a:xfrm>
              <a:off x="-4321175" y="4157663"/>
              <a:ext cx="407988" cy="371475"/>
            </a:xfrm>
            <a:custGeom>
              <a:avLst/>
              <a:gdLst>
                <a:gd name="T0" fmla="*/ 112 w 427"/>
                <a:gd name="T1" fmla="*/ 78 h 389"/>
                <a:gd name="T2" fmla="*/ 59 w 427"/>
                <a:gd name="T3" fmla="*/ 389 h 389"/>
                <a:gd name="T4" fmla="*/ 427 w 427"/>
                <a:gd name="T5" fmla="*/ 74 h 389"/>
                <a:gd name="T6" fmla="*/ 112 w 427"/>
                <a:gd name="T7" fmla="*/ 78 h 389"/>
              </a:gdLst>
              <a:ahLst/>
              <a:cxnLst>
                <a:cxn ang="0">
                  <a:pos x="T0" y="T1"/>
                </a:cxn>
                <a:cxn ang="0">
                  <a:pos x="T2" y="T3"/>
                </a:cxn>
                <a:cxn ang="0">
                  <a:pos x="T4" y="T5"/>
                </a:cxn>
                <a:cxn ang="0">
                  <a:pos x="T6" y="T7"/>
                </a:cxn>
              </a:cxnLst>
              <a:rect l="0" t="0" r="r" b="b"/>
              <a:pathLst>
                <a:path w="427" h="389">
                  <a:moveTo>
                    <a:pt x="112" y="78"/>
                  </a:moveTo>
                  <a:cubicBezTo>
                    <a:pt x="20" y="157"/>
                    <a:pt x="0" y="288"/>
                    <a:pt x="59" y="389"/>
                  </a:cubicBezTo>
                  <a:cubicBezTo>
                    <a:pt x="427" y="74"/>
                    <a:pt x="427" y="74"/>
                    <a:pt x="427" y="74"/>
                  </a:cubicBezTo>
                  <a:cubicBezTo>
                    <a:pt x="337" y="1"/>
                    <a:pt x="204" y="0"/>
                    <a:pt x="112" y="7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sp>
          <p:nvSpPr>
            <p:cNvPr id="217" name="Freeform 108">
              <a:extLst>
                <a:ext uri="{FF2B5EF4-FFF2-40B4-BE49-F238E27FC236}">
                  <a16:creationId xmlns:a16="http://schemas.microsoft.com/office/drawing/2014/main" id="{90DFF40F-3A3A-B848-9FDF-CDD91BA166E0}"/>
                </a:ext>
              </a:extLst>
            </p:cNvPr>
            <p:cNvSpPr>
              <a:spLocks noEditPoints="1"/>
            </p:cNvSpPr>
            <p:nvPr/>
          </p:nvSpPr>
          <p:spPr bwMode="auto">
            <a:xfrm>
              <a:off x="-4354513" y="4146551"/>
              <a:ext cx="485775" cy="427038"/>
            </a:xfrm>
            <a:custGeom>
              <a:avLst/>
              <a:gdLst>
                <a:gd name="T0" fmla="*/ 85 w 508"/>
                <a:gd name="T1" fmla="*/ 446 h 446"/>
                <a:gd name="T2" fmla="*/ 67 w 508"/>
                <a:gd name="T3" fmla="*/ 415 h 446"/>
                <a:gd name="T4" fmla="*/ 126 w 508"/>
                <a:gd name="T5" fmla="*/ 66 h 446"/>
                <a:gd name="T6" fmla="*/ 305 w 508"/>
                <a:gd name="T7" fmla="*/ 0 h 446"/>
                <a:gd name="T8" fmla="*/ 480 w 508"/>
                <a:gd name="T9" fmla="*/ 62 h 446"/>
                <a:gd name="T10" fmla="*/ 508 w 508"/>
                <a:gd name="T11" fmla="*/ 85 h 446"/>
                <a:gd name="T12" fmla="*/ 85 w 508"/>
                <a:gd name="T13" fmla="*/ 446 h 446"/>
                <a:gd name="T14" fmla="*/ 305 w 508"/>
                <a:gd name="T15" fmla="*/ 60 h 446"/>
                <a:gd name="T16" fmla="*/ 165 w 508"/>
                <a:gd name="T17" fmla="*/ 112 h 446"/>
                <a:gd name="T18" fmla="*/ 103 w 508"/>
                <a:gd name="T19" fmla="*/ 351 h 446"/>
                <a:gd name="T20" fmla="*/ 412 w 508"/>
                <a:gd name="T21" fmla="*/ 88 h 446"/>
                <a:gd name="T22" fmla="*/ 305 w 508"/>
                <a:gd name="T23" fmla="*/ 60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8" h="446">
                  <a:moveTo>
                    <a:pt x="85" y="446"/>
                  </a:moveTo>
                  <a:cubicBezTo>
                    <a:pt x="67" y="415"/>
                    <a:pt x="67" y="415"/>
                    <a:pt x="67" y="415"/>
                  </a:cubicBezTo>
                  <a:cubicBezTo>
                    <a:pt x="0" y="300"/>
                    <a:pt x="25" y="153"/>
                    <a:pt x="126" y="66"/>
                  </a:cubicBezTo>
                  <a:cubicBezTo>
                    <a:pt x="176" y="24"/>
                    <a:pt x="240" y="0"/>
                    <a:pt x="305" y="0"/>
                  </a:cubicBezTo>
                  <a:cubicBezTo>
                    <a:pt x="369" y="0"/>
                    <a:pt x="431" y="22"/>
                    <a:pt x="480" y="62"/>
                  </a:cubicBezTo>
                  <a:cubicBezTo>
                    <a:pt x="508" y="85"/>
                    <a:pt x="508" y="85"/>
                    <a:pt x="508" y="85"/>
                  </a:cubicBezTo>
                  <a:lnTo>
                    <a:pt x="85" y="446"/>
                  </a:lnTo>
                  <a:close/>
                  <a:moveTo>
                    <a:pt x="305" y="60"/>
                  </a:moveTo>
                  <a:cubicBezTo>
                    <a:pt x="254" y="60"/>
                    <a:pt x="204" y="79"/>
                    <a:pt x="165" y="112"/>
                  </a:cubicBezTo>
                  <a:cubicBezTo>
                    <a:pt x="95" y="172"/>
                    <a:pt x="72" y="268"/>
                    <a:pt x="103" y="351"/>
                  </a:cubicBezTo>
                  <a:cubicBezTo>
                    <a:pt x="412" y="88"/>
                    <a:pt x="412" y="88"/>
                    <a:pt x="412" y="88"/>
                  </a:cubicBezTo>
                  <a:cubicBezTo>
                    <a:pt x="379" y="70"/>
                    <a:pt x="343" y="60"/>
                    <a:pt x="305"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sp>
          <p:nvSpPr>
            <p:cNvPr id="218" name="Freeform 109">
              <a:extLst>
                <a:ext uri="{FF2B5EF4-FFF2-40B4-BE49-F238E27FC236}">
                  <a16:creationId xmlns:a16="http://schemas.microsoft.com/office/drawing/2014/main" id="{BB23297E-5AE8-6041-9D1D-866FFDE34063}"/>
                </a:ext>
              </a:extLst>
            </p:cNvPr>
            <p:cNvSpPr>
              <a:spLocks/>
            </p:cNvSpPr>
            <p:nvPr/>
          </p:nvSpPr>
          <p:spPr bwMode="auto">
            <a:xfrm>
              <a:off x="-3468688" y="4157663"/>
              <a:ext cx="409575" cy="371475"/>
            </a:xfrm>
            <a:custGeom>
              <a:avLst/>
              <a:gdLst>
                <a:gd name="T0" fmla="*/ 315 w 427"/>
                <a:gd name="T1" fmla="*/ 78 h 389"/>
                <a:gd name="T2" fmla="*/ 368 w 427"/>
                <a:gd name="T3" fmla="*/ 389 h 389"/>
                <a:gd name="T4" fmla="*/ 0 w 427"/>
                <a:gd name="T5" fmla="*/ 74 h 389"/>
                <a:gd name="T6" fmla="*/ 315 w 427"/>
                <a:gd name="T7" fmla="*/ 78 h 389"/>
              </a:gdLst>
              <a:ahLst/>
              <a:cxnLst>
                <a:cxn ang="0">
                  <a:pos x="T0" y="T1"/>
                </a:cxn>
                <a:cxn ang="0">
                  <a:pos x="T2" y="T3"/>
                </a:cxn>
                <a:cxn ang="0">
                  <a:pos x="T4" y="T5"/>
                </a:cxn>
                <a:cxn ang="0">
                  <a:pos x="T6" y="T7"/>
                </a:cxn>
              </a:cxnLst>
              <a:rect l="0" t="0" r="r" b="b"/>
              <a:pathLst>
                <a:path w="427" h="389">
                  <a:moveTo>
                    <a:pt x="315" y="78"/>
                  </a:moveTo>
                  <a:cubicBezTo>
                    <a:pt x="407" y="157"/>
                    <a:pt x="427" y="288"/>
                    <a:pt x="368" y="389"/>
                  </a:cubicBezTo>
                  <a:cubicBezTo>
                    <a:pt x="0" y="74"/>
                    <a:pt x="0" y="74"/>
                    <a:pt x="0" y="74"/>
                  </a:cubicBezTo>
                  <a:cubicBezTo>
                    <a:pt x="91" y="1"/>
                    <a:pt x="223" y="0"/>
                    <a:pt x="315" y="7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sp>
          <p:nvSpPr>
            <p:cNvPr id="219" name="Freeform 110">
              <a:extLst>
                <a:ext uri="{FF2B5EF4-FFF2-40B4-BE49-F238E27FC236}">
                  <a16:creationId xmlns:a16="http://schemas.microsoft.com/office/drawing/2014/main" id="{5B27DB12-9999-DF4E-9CD1-3C71B5D79C54}"/>
                </a:ext>
              </a:extLst>
            </p:cNvPr>
            <p:cNvSpPr>
              <a:spLocks noEditPoints="1"/>
            </p:cNvSpPr>
            <p:nvPr/>
          </p:nvSpPr>
          <p:spPr bwMode="auto">
            <a:xfrm>
              <a:off x="-3513138" y="4146551"/>
              <a:ext cx="485775" cy="427038"/>
            </a:xfrm>
            <a:custGeom>
              <a:avLst/>
              <a:gdLst>
                <a:gd name="T0" fmla="*/ 423 w 508"/>
                <a:gd name="T1" fmla="*/ 446 h 446"/>
                <a:gd name="T2" fmla="*/ 0 w 508"/>
                <a:gd name="T3" fmla="*/ 85 h 446"/>
                <a:gd name="T4" fmla="*/ 28 w 508"/>
                <a:gd name="T5" fmla="*/ 62 h 446"/>
                <a:gd name="T6" fmla="*/ 203 w 508"/>
                <a:gd name="T7" fmla="*/ 0 h 446"/>
                <a:gd name="T8" fmla="*/ 382 w 508"/>
                <a:gd name="T9" fmla="*/ 66 h 446"/>
                <a:gd name="T10" fmla="*/ 441 w 508"/>
                <a:gd name="T11" fmla="*/ 415 h 446"/>
                <a:gd name="T12" fmla="*/ 423 w 508"/>
                <a:gd name="T13" fmla="*/ 446 h 446"/>
                <a:gd name="T14" fmla="*/ 96 w 508"/>
                <a:gd name="T15" fmla="*/ 88 h 446"/>
                <a:gd name="T16" fmla="*/ 405 w 508"/>
                <a:gd name="T17" fmla="*/ 351 h 446"/>
                <a:gd name="T18" fmla="*/ 343 w 508"/>
                <a:gd name="T19" fmla="*/ 112 h 446"/>
                <a:gd name="T20" fmla="*/ 203 w 508"/>
                <a:gd name="T21" fmla="*/ 60 h 446"/>
                <a:gd name="T22" fmla="*/ 96 w 508"/>
                <a:gd name="T23" fmla="*/ 88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8" h="446">
                  <a:moveTo>
                    <a:pt x="423" y="446"/>
                  </a:moveTo>
                  <a:cubicBezTo>
                    <a:pt x="0" y="85"/>
                    <a:pt x="0" y="85"/>
                    <a:pt x="0" y="85"/>
                  </a:cubicBezTo>
                  <a:cubicBezTo>
                    <a:pt x="28" y="62"/>
                    <a:pt x="28" y="62"/>
                    <a:pt x="28" y="62"/>
                  </a:cubicBezTo>
                  <a:cubicBezTo>
                    <a:pt x="77" y="22"/>
                    <a:pt x="139" y="0"/>
                    <a:pt x="203" y="0"/>
                  </a:cubicBezTo>
                  <a:cubicBezTo>
                    <a:pt x="268" y="0"/>
                    <a:pt x="332" y="24"/>
                    <a:pt x="382" y="66"/>
                  </a:cubicBezTo>
                  <a:cubicBezTo>
                    <a:pt x="483" y="153"/>
                    <a:pt x="508" y="300"/>
                    <a:pt x="441" y="415"/>
                  </a:cubicBezTo>
                  <a:lnTo>
                    <a:pt x="423" y="446"/>
                  </a:lnTo>
                  <a:close/>
                  <a:moveTo>
                    <a:pt x="96" y="88"/>
                  </a:moveTo>
                  <a:cubicBezTo>
                    <a:pt x="405" y="351"/>
                    <a:pt x="405" y="351"/>
                    <a:pt x="405" y="351"/>
                  </a:cubicBezTo>
                  <a:cubicBezTo>
                    <a:pt x="436" y="268"/>
                    <a:pt x="413" y="172"/>
                    <a:pt x="343" y="112"/>
                  </a:cubicBezTo>
                  <a:cubicBezTo>
                    <a:pt x="304" y="79"/>
                    <a:pt x="254" y="60"/>
                    <a:pt x="203" y="60"/>
                  </a:cubicBezTo>
                  <a:cubicBezTo>
                    <a:pt x="165" y="60"/>
                    <a:pt x="129" y="70"/>
                    <a:pt x="96"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sp>
          <p:nvSpPr>
            <p:cNvPr id="220" name="Oval 111">
              <a:extLst>
                <a:ext uri="{FF2B5EF4-FFF2-40B4-BE49-F238E27FC236}">
                  <a16:creationId xmlns:a16="http://schemas.microsoft.com/office/drawing/2014/main" id="{F5AD4DF4-A68A-1140-9CF7-B88B0C814224}"/>
                </a:ext>
              </a:extLst>
            </p:cNvPr>
            <p:cNvSpPr>
              <a:spLocks noChangeArrowheads="1"/>
            </p:cNvSpPr>
            <p:nvPr/>
          </p:nvSpPr>
          <p:spPr bwMode="auto">
            <a:xfrm>
              <a:off x="-4319588" y="4179888"/>
              <a:ext cx="1255713" cy="125412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sp>
          <p:nvSpPr>
            <p:cNvPr id="221" name="Freeform 112">
              <a:extLst>
                <a:ext uri="{FF2B5EF4-FFF2-40B4-BE49-F238E27FC236}">
                  <a16:creationId xmlns:a16="http://schemas.microsoft.com/office/drawing/2014/main" id="{AB5837AD-8667-084E-B9C3-3E598042797A}"/>
                </a:ext>
              </a:extLst>
            </p:cNvPr>
            <p:cNvSpPr>
              <a:spLocks noEditPoints="1"/>
            </p:cNvSpPr>
            <p:nvPr/>
          </p:nvSpPr>
          <p:spPr bwMode="auto">
            <a:xfrm>
              <a:off x="-4348163" y="4151313"/>
              <a:ext cx="1312863" cy="1311275"/>
            </a:xfrm>
            <a:custGeom>
              <a:avLst/>
              <a:gdLst>
                <a:gd name="T0" fmla="*/ 686 w 1373"/>
                <a:gd name="T1" fmla="*/ 1372 h 1372"/>
                <a:gd name="T2" fmla="*/ 0 w 1373"/>
                <a:gd name="T3" fmla="*/ 686 h 1372"/>
                <a:gd name="T4" fmla="*/ 686 w 1373"/>
                <a:gd name="T5" fmla="*/ 0 h 1372"/>
                <a:gd name="T6" fmla="*/ 1373 w 1373"/>
                <a:gd name="T7" fmla="*/ 686 h 1372"/>
                <a:gd name="T8" fmla="*/ 686 w 1373"/>
                <a:gd name="T9" fmla="*/ 1372 h 1372"/>
                <a:gd name="T10" fmla="*/ 686 w 1373"/>
                <a:gd name="T11" fmla="*/ 60 h 1372"/>
                <a:gd name="T12" fmla="*/ 60 w 1373"/>
                <a:gd name="T13" fmla="*/ 686 h 1372"/>
                <a:gd name="T14" fmla="*/ 686 w 1373"/>
                <a:gd name="T15" fmla="*/ 1312 h 1372"/>
                <a:gd name="T16" fmla="*/ 1313 w 1373"/>
                <a:gd name="T17" fmla="*/ 686 h 1372"/>
                <a:gd name="T18" fmla="*/ 686 w 1373"/>
                <a:gd name="T19" fmla="*/ 60 h 1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73" h="1372">
                  <a:moveTo>
                    <a:pt x="686" y="1372"/>
                  </a:moveTo>
                  <a:cubicBezTo>
                    <a:pt x="308" y="1372"/>
                    <a:pt x="0" y="1064"/>
                    <a:pt x="0" y="686"/>
                  </a:cubicBezTo>
                  <a:cubicBezTo>
                    <a:pt x="0" y="307"/>
                    <a:pt x="308" y="0"/>
                    <a:pt x="686" y="0"/>
                  </a:cubicBezTo>
                  <a:cubicBezTo>
                    <a:pt x="1065" y="0"/>
                    <a:pt x="1373" y="307"/>
                    <a:pt x="1373" y="686"/>
                  </a:cubicBezTo>
                  <a:cubicBezTo>
                    <a:pt x="1373" y="1064"/>
                    <a:pt x="1065" y="1372"/>
                    <a:pt x="686" y="1372"/>
                  </a:cubicBezTo>
                  <a:close/>
                  <a:moveTo>
                    <a:pt x="686" y="60"/>
                  </a:moveTo>
                  <a:cubicBezTo>
                    <a:pt x="341" y="60"/>
                    <a:pt x="60" y="340"/>
                    <a:pt x="60" y="686"/>
                  </a:cubicBezTo>
                  <a:cubicBezTo>
                    <a:pt x="60" y="1031"/>
                    <a:pt x="341" y="1312"/>
                    <a:pt x="686" y="1312"/>
                  </a:cubicBezTo>
                  <a:cubicBezTo>
                    <a:pt x="1032" y="1312"/>
                    <a:pt x="1313" y="1031"/>
                    <a:pt x="1313" y="686"/>
                  </a:cubicBezTo>
                  <a:cubicBezTo>
                    <a:pt x="1313" y="340"/>
                    <a:pt x="1032" y="60"/>
                    <a:pt x="686"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sp>
          <p:nvSpPr>
            <p:cNvPr id="222" name="Oval 113">
              <a:extLst>
                <a:ext uri="{FF2B5EF4-FFF2-40B4-BE49-F238E27FC236}">
                  <a16:creationId xmlns:a16="http://schemas.microsoft.com/office/drawing/2014/main" id="{28B02C3E-B884-7949-B7DB-2ABE9A3E1DB3}"/>
                </a:ext>
              </a:extLst>
            </p:cNvPr>
            <p:cNvSpPr>
              <a:spLocks noChangeArrowheads="1"/>
            </p:cNvSpPr>
            <p:nvPr/>
          </p:nvSpPr>
          <p:spPr bwMode="auto">
            <a:xfrm>
              <a:off x="-4186238" y="4313238"/>
              <a:ext cx="987425" cy="985838"/>
            </a:xfrm>
            <a:prstGeom prst="ellipse">
              <a:avLst/>
            </a:prstGeom>
            <a:solidFill>
              <a:schemeClr val="accent6">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sp>
          <p:nvSpPr>
            <p:cNvPr id="223" name="Freeform 114">
              <a:extLst>
                <a:ext uri="{FF2B5EF4-FFF2-40B4-BE49-F238E27FC236}">
                  <a16:creationId xmlns:a16="http://schemas.microsoft.com/office/drawing/2014/main" id="{C8B636E3-595F-4E4C-9115-D8FB244008BC}"/>
                </a:ext>
              </a:extLst>
            </p:cNvPr>
            <p:cNvSpPr>
              <a:spLocks/>
            </p:cNvSpPr>
            <p:nvPr/>
          </p:nvSpPr>
          <p:spPr bwMode="auto">
            <a:xfrm>
              <a:off x="-4195763" y="5287963"/>
              <a:ext cx="250825" cy="260350"/>
            </a:xfrm>
            <a:custGeom>
              <a:avLst/>
              <a:gdLst>
                <a:gd name="T0" fmla="*/ 113 w 262"/>
                <a:gd name="T1" fmla="*/ 272 h 272"/>
                <a:gd name="T2" fmla="*/ 75 w 262"/>
                <a:gd name="T3" fmla="*/ 260 h 272"/>
                <a:gd name="T4" fmla="*/ 34 w 262"/>
                <a:gd name="T5" fmla="*/ 234 h 272"/>
                <a:gd name="T6" fmla="*/ 4 w 262"/>
                <a:gd name="T7" fmla="*/ 190 h 272"/>
                <a:gd name="T8" fmla="*/ 14 w 262"/>
                <a:gd name="T9" fmla="*/ 138 h 272"/>
                <a:gd name="T10" fmla="*/ 103 w 262"/>
                <a:gd name="T11" fmla="*/ 0 h 272"/>
                <a:gd name="T12" fmla="*/ 153 w 262"/>
                <a:gd name="T13" fmla="*/ 32 h 272"/>
                <a:gd name="T14" fmla="*/ 64 w 262"/>
                <a:gd name="T15" fmla="*/ 170 h 272"/>
                <a:gd name="T16" fmla="*/ 63 w 262"/>
                <a:gd name="T17" fmla="*/ 178 h 272"/>
                <a:gd name="T18" fmla="*/ 67 w 262"/>
                <a:gd name="T19" fmla="*/ 184 h 272"/>
                <a:gd name="T20" fmla="*/ 107 w 262"/>
                <a:gd name="T21" fmla="*/ 210 h 272"/>
                <a:gd name="T22" fmla="*/ 121 w 262"/>
                <a:gd name="T23" fmla="*/ 207 h 272"/>
                <a:gd name="T24" fmla="*/ 212 w 262"/>
                <a:gd name="T25" fmla="*/ 66 h 272"/>
                <a:gd name="T26" fmla="*/ 262 w 262"/>
                <a:gd name="T27" fmla="*/ 99 h 272"/>
                <a:gd name="T28" fmla="*/ 172 w 262"/>
                <a:gd name="T29" fmla="*/ 240 h 272"/>
                <a:gd name="T30" fmla="*/ 113 w 262"/>
                <a:gd name="T31" fmla="*/ 272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2" h="272">
                  <a:moveTo>
                    <a:pt x="113" y="272"/>
                  </a:moveTo>
                  <a:cubicBezTo>
                    <a:pt x="100" y="272"/>
                    <a:pt x="87" y="268"/>
                    <a:pt x="75" y="260"/>
                  </a:cubicBezTo>
                  <a:cubicBezTo>
                    <a:pt x="34" y="234"/>
                    <a:pt x="34" y="234"/>
                    <a:pt x="34" y="234"/>
                  </a:cubicBezTo>
                  <a:cubicBezTo>
                    <a:pt x="19" y="224"/>
                    <a:pt x="8" y="209"/>
                    <a:pt x="4" y="190"/>
                  </a:cubicBezTo>
                  <a:cubicBezTo>
                    <a:pt x="0" y="172"/>
                    <a:pt x="4" y="153"/>
                    <a:pt x="14" y="138"/>
                  </a:cubicBezTo>
                  <a:cubicBezTo>
                    <a:pt x="103" y="0"/>
                    <a:pt x="103" y="0"/>
                    <a:pt x="103" y="0"/>
                  </a:cubicBezTo>
                  <a:cubicBezTo>
                    <a:pt x="153" y="32"/>
                    <a:pt x="153" y="32"/>
                    <a:pt x="153" y="32"/>
                  </a:cubicBezTo>
                  <a:cubicBezTo>
                    <a:pt x="64" y="170"/>
                    <a:pt x="64" y="170"/>
                    <a:pt x="64" y="170"/>
                  </a:cubicBezTo>
                  <a:cubicBezTo>
                    <a:pt x="62" y="173"/>
                    <a:pt x="62" y="176"/>
                    <a:pt x="63" y="178"/>
                  </a:cubicBezTo>
                  <a:cubicBezTo>
                    <a:pt x="63" y="179"/>
                    <a:pt x="64" y="182"/>
                    <a:pt x="67" y="184"/>
                  </a:cubicBezTo>
                  <a:cubicBezTo>
                    <a:pt x="107" y="210"/>
                    <a:pt x="107" y="210"/>
                    <a:pt x="107" y="210"/>
                  </a:cubicBezTo>
                  <a:cubicBezTo>
                    <a:pt x="112" y="213"/>
                    <a:pt x="118" y="212"/>
                    <a:pt x="121" y="207"/>
                  </a:cubicBezTo>
                  <a:cubicBezTo>
                    <a:pt x="212" y="66"/>
                    <a:pt x="212" y="66"/>
                    <a:pt x="212" y="66"/>
                  </a:cubicBezTo>
                  <a:cubicBezTo>
                    <a:pt x="262" y="99"/>
                    <a:pt x="262" y="99"/>
                    <a:pt x="262" y="99"/>
                  </a:cubicBezTo>
                  <a:cubicBezTo>
                    <a:pt x="172" y="240"/>
                    <a:pt x="172" y="240"/>
                    <a:pt x="172" y="240"/>
                  </a:cubicBezTo>
                  <a:cubicBezTo>
                    <a:pt x="158" y="260"/>
                    <a:pt x="136" y="272"/>
                    <a:pt x="113" y="2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sp>
          <p:nvSpPr>
            <p:cNvPr id="224" name="Freeform 115">
              <a:extLst>
                <a:ext uri="{FF2B5EF4-FFF2-40B4-BE49-F238E27FC236}">
                  <a16:creationId xmlns:a16="http://schemas.microsoft.com/office/drawing/2014/main" id="{0AF6D186-E226-A84D-B56E-5580B720E23C}"/>
                </a:ext>
              </a:extLst>
            </p:cNvPr>
            <p:cNvSpPr>
              <a:spLocks/>
            </p:cNvSpPr>
            <p:nvPr/>
          </p:nvSpPr>
          <p:spPr bwMode="auto">
            <a:xfrm>
              <a:off x="-3446463" y="5287963"/>
              <a:ext cx="249238" cy="260350"/>
            </a:xfrm>
            <a:custGeom>
              <a:avLst/>
              <a:gdLst>
                <a:gd name="T0" fmla="*/ 149 w 262"/>
                <a:gd name="T1" fmla="*/ 272 h 272"/>
                <a:gd name="T2" fmla="*/ 90 w 262"/>
                <a:gd name="T3" fmla="*/ 240 h 272"/>
                <a:gd name="T4" fmla="*/ 0 w 262"/>
                <a:gd name="T5" fmla="*/ 99 h 272"/>
                <a:gd name="T6" fmla="*/ 50 w 262"/>
                <a:gd name="T7" fmla="*/ 66 h 272"/>
                <a:gd name="T8" fmla="*/ 141 w 262"/>
                <a:gd name="T9" fmla="*/ 207 h 272"/>
                <a:gd name="T10" fmla="*/ 155 w 262"/>
                <a:gd name="T11" fmla="*/ 210 h 272"/>
                <a:gd name="T12" fmla="*/ 195 w 262"/>
                <a:gd name="T13" fmla="*/ 184 h 272"/>
                <a:gd name="T14" fmla="*/ 199 w 262"/>
                <a:gd name="T15" fmla="*/ 178 h 272"/>
                <a:gd name="T16" fmla="*/ 198 w 262"/>
                <a:gd name="T17" fmla="*/ 170 h 272"/>
                <a:gd name="T18" fmla="*/ 109 w 262"/>
                <a:gd name="T19" fmla="*/ 32 h 272"/>
                <a:gd name="T20" fmla="*/ 159 w 262"/>
                <a:gd name="T21" fmla="*/ 0 h 272"/>
                <a:gd name="T22" fmla="*/ 248 w 262"/>
                <a:gd name="T23" fmla="*/ 138 h 272"/>
                <a:gd name="T24" fmla="*/ 258 w 262"/>
                <a:gd name="T25" fmla="*/ 190 h 272"/>
                <a:gd name="T26" fmla="*/ 227 w 262"/>
                <a:gd name="T27" fmla="*/ 234 h 272"/>
                <a:gd name="T28" fmla="*/ 187 w 262"/>
                <a:gd name="T29" fmla="*/ 260 h 272"/>
                <a:gd name="T30" fmla="*/ 149 w 262"/>
                <a:gd name="T31" fmla="*/ 272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2" h="272">
                  <a:moveTo>
                    <a:pt x="149" y="272"/>
                  </a:moveTo>
                  <a:cubicBezTo>
                    <a:pt x="126" y="272"/>
                    <a:pt x="104" y="260"/>
                    <a:pt x="90" y="240"/>
                  </a:cubicBezTo>
                  <a:cubicBezTo>
                    <a:pt x="0" y="99"/>
                    <a:pt x="0" y="99"/>
                    <a:pt x="0" y="99"/>
                  </a:cubicBezTo>
                  <a:cubicBezTo>
                    <a:pt x="50" y="66"/>
                    <a:pt x="50" y="66"/>
                    <a:pt x="50" y="66"/>
                  </a:cubicBezTo>
                  <a:cubicBezTo>
                    <a:pt x="141" y="207"/>
                    <a:pt x="141" y="207"/>
                    <a:pt x="141" y="207"/>
                  </a:cubicBezTo>
                  <a:cubicBezTo>
                    <a:pt x="144" y="212"/>
                    <a:pt x="150" y="213"/>
                    <a:pt x="155" y="210"/>
                  </a:cubicBezTo>
                  <a:cubicBezTo>
                    <a:pt x="195" y="184"/>
                    <a:pt x="195" y="184"/>
                    <a:pt x="195" y="184"/>
                  </a:cubicBezTo>
                  <a:cubicBezTo>
                    <a:pt x="198" y="182"/>
                    <a:pt x="199" y="179"/>
                    <a:pt x="199" y="178"/>
                  </a:cubicBezTo>
                  <a:cubicBezTo>
                    <a:pt x="200" y="176"/>
                    <a:pt x="200" y="173"/>
                    <a:pt x="198" y="170"/>
                  </a:cubicBezTo>
                  <a:cubicBezTo>
                    <a:pt x="109" y="32"/>
                    <a:pt x="109" y="32"/>
                    <a:pt x="109" y="32"/>
                  </a:cubicBezTo>
                  <a:cubicBezTo>
                    <a:pt x="159" y="0"/>
                    <a:pt x="159" y="0"/>
                    <a:pt x="159" y="0"/>
                  </a:cubicBezTo>
                  <a:cubicBezTo>
                    <a:pt x="248" y="138"/>
                    <a:pt x="248" y="138"/>
                    <a:pt x="248" y="138"/>
                  </a:cubicBezTo>
                  <a:cubicBezTo>
                    <a:pt x="258" y="153"/>
                    <a:pt x="262" y="172"/>
                    <a:pt x="258" y="190"/>
                  </a:cubicBezTo>
                  <a:cubicBezTo>
                    <a:pt x="254" y="209"/>
                    <a:pt x="243" y="224"/>
                    <a:pt x="227" y="234"/>
                  </a:cubicBezTo>
                  <a:cubicBezTo>
                    <a:pt x="187" y="260"/>
                    <a:pt x="187" y="260"/>
                    <a:pt x="187" y="260"/>
                  </a:cubicBezTo>
                  <a:cubicBezTo>
                    <a:pt x="175" y="268"/>
                    <a:pt x="162" y="272"/>
                    <a:pt x="149" y="2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sp>
          <p:nvSpPr>
            <p:cNvPr id="225" name="Freeform 116">
              <a:extLst>
                <a:ext uri="{FF2B5EF4-FFF2-40B4-BE49-F238E27FC236}">
                  <a16:creationId xmlns:a16="http://schemas.microsoft.com/office/drawing/2014/main" id="{A3AF08D0-A5B8-2D4D-B128-F3E8D79993E7}"/>
                </a:ext>
              </a:extLst>
            </p:cNvPr>
            <p:cNvSpPr>
              <a:spLocks/>
            </p:cNvSpPr>
            <p:nvPr/>
          </p:nvSpPr>
          <p:spPr bwMode="auto">
            <a:xfrm>
              <a:off x="-3968750" y="4605338"/>
              <a:ext cx="563563" cy="412750"/>
            </a:xfrm>
            <a:custGeom>
              <a:avLst/>
              <a:gdLst>
                <a:gd name="T0" fmla="*/ 574 w 589"/>
                <a:gd name="T1" fmla="*/ 16 h 433"/>
                <a:gd name="T2" fmla="*/ 517 w 589"/>
                <a:gd name="T3" fmla="*/ 16 h 433"/>
                <a:gd name="T4" fmla="*/ 212 w 589"/>
                <a:gd name="T5" fmla="*/ 321 h 433"/>
                <a:gd name="T6" fmla="*/ 72 w 589"/>
                <a:gd name="T7" fmla="*/ 180 h 433"/>
                <a:gd name="T8" fmla="*/ 15 w 589"/>
                <a:gd name="T9" fmla="*/ 180 h 433"/>
                <a:gd name="T10" fmla="*/ 15 w 589"/>
                <a:gd name="T11" fmla="*/ 237 h 433"/>
                <a:gd name="T12" fmla="*/ 179 w 589"/>
                <a:gd name="T13" fmla="*/ 400 h 433"/>
                <a:gd name="T14" fmla="*/ 183 w 589"/>
                <a:gd name="T15" fmla="*/ 406 h 433"/>
                <a:gd name="T16" fmla="*/ 189 w 589"/>
                <a:gd name="T17" fmla="*/ 410 h 433"/>
                <a:gd name="T18" fmla="*/ 212 w 589"/>
                <a:gd name="T19" fmla="*/ 433 h 433"/>
                <a:gd name="T20" fmla="*/ 235 w 589"/>
                <a:gd name="T21" fmla="*/ 410 h 433"/>
                <a:gd name="T22" fmla="*/ 240 w 589"/>
                <a:gd name="T23" fmla="*/ 406 h 433"/>
                <a:gd name="T24" fmla="*/ 574 w 589"/>
                <a:gd name="T25" fmla="*/ 72 h 433"/>
                <a:gd name="T26" fmla="*/ 574 w 589"/>
                <a:gd name="T27" fmla="*/ 16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89" h="433">
                  <a:moveTo>
                    <a:pt x="574" y="16"/>
                  </a:moveTo>
                  <a:cubicBezTo>
                    <a:pt x="558" y="0"/>
                    <a:pt x="533" y="0"/>
                    <a:pt x="517" y="16"/>
                  </a:cubicBezTo>
                  <a:cubicBezTo>
                    <a:pt x="212" y="321"/>
                    <a:pt x="212" y="321"/>
                    <a:pt x="212" y="321"/>
                  </a:cubicBezTo>
                  <a:cubicBezTo>
                    <a:pt x="72" y="180"/>
                    <a:pt x="72" y="180"/>
                    <a:pt x="72" y="180"/>
                  </a:cubicBezTo>
                  <a:cubicBezTo>
                    <a:pt x="56" y="165"/>
                    <a:pt x="31" y="165"/>
                    <a:pt x="15" y="180"/>
                  </a:cubicBezTo>
                  <a:cubicBezTo>
                    <a:pt x="0" y="196"/>
                    <a:pt x="0" y="221"/>
                    <a:pt x="15" y="237"/>
                  </a:cubicBezTo>
                  <a:cubicBezTo>
                    <a:pt x="179" y="400"/>
                    <a:pt x="179" y="400"/>
                    <a:pt x="179" y="400"/>
                  </a:cubicBezTo>
                  <a:cubicBezTo>
                    <a:pt x="180" y="402"/>
                    <a:pt x="181" y="404"/>
                    <a:pt x="183" y="406"/>
                  </a:cubicBezTo>
                  <a:cubicBezTo>
                    <a:pt x="185" y="408"/>
                    <a:pt x="187" y="409"/>
                    <a:pt x="189" y="410"/>
                  </a:cubicBezTo>
                  <a:cubicBezTo>
                    <a:pt x="212" y="433"/>
                    <a:pt x="212" y="433"/>
                    <a:pt x="212" y="433"/>
                  </a:cubicBezTo>
                  <a:cubicBezTo>
                    <a:pt x="235" y="410"/>
                    <a:pt x="235" y="410"/>
                    <a:pt x="235" y="410"/>
                  </a:cubicBezTo>
                  <a:cubicBezTo>
                    <a:pt x="236" y="409"/>
                    <a:pt x="238" y="408"/>
                    <a:pt x="240" y="406"/>
                  </a:cubicBezTo>
                  <a:cubicBezTo>
                    <a:pt x="574" y="72"/>
                    <a:pt x="574" y="72"/>
                    <a:pt x="574" y="72"/>
                  </a:cubicBezTo>
                  <a:cubicBezTo>
                    <a:pt x="589" y="57"/>
                    <a:pt x="589" y="31"/>
                    <a:pt x="574"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grpSp>
      <p:grpSp>
        <p:nvGrpSpPr>
          <p:cNvPr id="226" name="Group 225">
            <a:extLst>
              <a:ext uri="{FF2B5EF4-FFF2-40B4-BE49-F238E27FC236}">
                <a16:creationId xmlns:a16="http://schemas.microsoft.com/office/drawing/2014/main" id="{74DC3806-F572-5A4C-96AF-0400076C8B38}"/>
              </a:ext>
            </a:extLst>
          </p:cNvPr>
          <p:cNvGrpSpPr/>
          <p:nvPr/>
        </p:nvGrpSpPr>
        <p:grpSpPr>
          <a:xfrm>
            <a:off x="6620056" y="2640207"/>
            <a:ext cx="1092415" cy="827988"/>
            <a:chOff x="1150938" y="2219325"/>
            <a:chExt cx="2101851" cy="1512888"/>
          </a:xfrm>
          <a:solidFill>
            <a:schemeClr val="tx2">
              <a:lumMod val="50000"/>
            </a:schemeClr>
          </a:solidFill>
        </p:grpSpPr>
        <p:sp>
          <p:nvSpPr>
            <p:cNvPr id="227" name="Freeform 20">
              <a:extLst>
                <a:ext uri="{FF2B5EF4-FFF2-40B4-BE49-F238E27FC236}">
                  <a16:creationId xmlns:a16="http://schemas.microsoft.com/office/drawing/2014/main" id="{4A4CC4AD-82DF-D744-8794-91D3394E5003}"/>
                </a:ext>
              </a:extLst>
            </p:cNvPr>
            <p:cNvSpPr>
              <a:spLocks/>
            </p:cNvSpPr>
            <p:nvPr/>
          </p:nvSpPr>
          <p:spPr bwMode="auto">
            <a:xfrm>
              <a:off x="1174751" y="2239963"/>
              <a:ext cx="1327150" cy="1108075"/>
            </a:xfrm>
            <a:custGeom>
              <a:avLst/>
              <a:gdLst>
                <a:gd name="T0" fmla="*/ 796 w 1542"/>
                <a:gd name="T1" fmla="*/ 1286 h 1286"/>
                <a:gd name="T2" fmla="*/ 0 w 1542"/>
                <a:gd name="T3" fmla="*/ 1286 h 1286"/>
                <a:gd name="T4" fmla="*/ 0 w 1542"/>
                <a:gd name="T5" fmla="*/ 177 h 1286"/>
                <a:gd name="T6" fmla="*/ 123 w 1542"/>
                <a:gd name="T7" fmla="*/ 177 h 1286"/>
                <a:gd name="T8" fmla="*/ 133 w 1542"/>
                <a:gd name="T9" fmla="*/ 10 h 1286"/>
                <a:gd name="T10" fmla="*/ 770 w 1542"/>
                <a:gd name="T11" fmla="*/ 160 h 1286"/>
                <a:gd name="T12" fmla="*/ 1396 w 1542"/>
                <a:gd name="T13" fmla="*/ 10 h 1286"/>
                <a:gd name="T14" fmla="*/ 1404 w 1542"/>
                <a:gd name="T15" fmla="*/ 157 h 1286"/>
                <a:gd name="T16" fmla="*/ 1542 w 1542"/>
                <a:gd name="T17" fmla="*/ 180 h 1286"/>
                <a:gd name="T18" fmla="*/ 1542 w 1542"/>
                <a:gd name="T19" fmla="*/ 1286 h 1286"/>
                <a:gd name="T20" fmla="*/ 796 w 1542"/>
                <a:gd name="T21" fmla="*/ 1286 h 1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42" h="1286">
                  <a:moveTo>
                    <a:pt x="796" y="1286"/>
                  </a:moveTo>
                  <a:cubicBezTo>
                    <a:pt x="0" y="1286"/>
                    <a:pt x="0" y="1286"/>
                    <a:pt x="0" y="1286"/>
                  </a:cubicBezTo>
                  <a:cubicBezTo>
                    <a:pt x="0" y="177"/>
                    <a:pt x="0" y="177"/>
                    <a:pt x="0" y="177"/>
                  </a:cubicBezTo>
                  <a:cubicBezTo>
                    <a:pt x="123" y="177"/>
                    <a:pt x="123" y="177"/>
                    <a:pt x="123" y="177"/>
                  </a:cubicBezTo>
                  <a:cubicBezTo>
                    <a:pt x="133" y="10"/>
                    <a:pt x="133" y="10"/>
                    <a:pt x="133" y="10"/>
                  </a:cubicBezTo>
                  <a:cubicBezTo>
                    <a:pt x="133" y="10"/>
                    <a:pt x="389" y="0"/>
                    <a:pt x="770" y="160"/>
                  </a:cubicBezTo>
                  <a:cubicBezTo>
                    <a:pt x="770" y="160"/>
                    <a:pt x="1005" y="13"/>
                    <a:pt x="1396" y="10"/>
                  </a:cubicBezTo>
                  <a:cubicBezTo>
                    <a:pt x="1404" y="157"/>
                    <a:pt x="1404" y="157"/>
                    <a:pt x="1404" y="157"/>
                  </a:cubicBezTo>
                  <a:cubicBezTo>
                    <a:pt x="1542" y="180"/>
                    <a:pt x="1542" y="180"/>
                    <a:pt x="1542" y="180"/>
                  </a:cubicBezTo>
                  <a:cubicBezTo>
                    <a:pt x="1542" y="1286"/>
                    <a:pt x="1542" y="1286"/>
                    <a:pt x="1542" y="1286"/>
                  </a:cubicBezTo>
                  <a:lnTo>
                    <a:pt x="796" y="128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sp>
          <p:nvSpPr>
            <p:cNvPr id="228" name="Freeform 21">
              <a:extLst>
                <a:ext uri="{FF2B5EF4-FFF2-40B4-BE49-F238E27FC236}">
                  <a16:creationId xmlns:a16="http://schemas.microsoft.com/office/drawing/2014/main" id="{F055C2E7-0E51-6F48-9DDF-5D59BB4A6D47}"/>
                </a:ext>
              </a:extLst>
            </p:cNvPr>
            <p:cNvSpPr>
              <a:spLocks noEditPoints="1"/>
            </p:cNvSpPr>
            <p:nvPr/>
          </p:nvSpPr>
          <p:spPr bwMode="auto">
            <a:xfrm>
              <a:off x="1150938" y="2219325"/>
              <a:ext cx="1373188" cy="1146175"/>
            </a:xfrm>
            <a:custGeom>
              <a:avLst/>
              <a:gdLst>
                <a:gd name="T0" fmla="*/ 1595 w 1595"/>
                <a:gd name="T1" fmla="*/ 180 h 1331"/>
                <a:gd name="T2" fmla="*/ 1595 w 1595"/>
                <a:gd name="T3" fmla="*/ 1311 h 1331"/>
                <a:gd name="T4" fmla="*/ 1560 w 1595"/>
                <a:gd name="T5" fmla="*/ 1331 h 1331"/>
                <a:gd name="T6" fmla="*/ 35 w 1595"/>
                <a:gd name="T7" fmla="*/ 1331 h 1331"/>
                <a:gd name="T8" fmla="*/ 0 w 1595"/>
                <a:gd name="T9" fmla="*/ 1311 h 1331"/>
                <a:gd name="T10" fmla="*/ 0 w 1595"/>
                <a:gd name="T11" fmla="*/ 180 h 1331"/>
                <a:gd name="T12" fmla="*/ 28 w 1595"/>
                <a:gd name="T13" fmla="*/ 161 h 1331"/>
                <a:gd name="T14" fmla="*/ 48 w 1595"/>
                <a:gd name="T15" fmla="*/ 161 h 1331"/>
                <a:gd name="T16" fmla="*/ 133 w 1595"/>
                <a:gd name="T17" fmla="*/ 161 h 1331"/>
                <a:gd name="T18" fmla="*/ 133 w 1595"/>
                <a:gd name="T19" fmla="*/ 142 h 1331"/>
                <a:gd name="T20" fmla="*/ 133 w 1595"/>
                <a:gd name="T21" fmla="*/ 36 h 1331"/>
                <a:gd name="T22" fmla="*/ 168 w 1595"/>
                <a:gd name="T23" fmla="*/ 2 h 1331"/>
                <a:gd name="T24" fmla="*/ 357 w 1595"/>
                <a:gd name="T25" fmla="*/ 23 h 1331"/>
                <a:gd name="T26" fmla="*/ 761 w 1595"/>
                <a:gd name="T27" fmla="*/ 144 h 1331"/>
                <a:gd name="T28" fmla="*/ 835 w 1595"/>
                <a:gd name="T29" fmla="*/ 144 h 1331"/>
                <a:gd name="T30" fmla="*/ 1426 w 1595"/>
                <a:gd name="T31" fmla="*/ 2 h 1331"/>
                <a:gd name="T32" fmla="*/ 1462 w 1595"/>
                <a:gd name="T33" fmla="*/ 36 h 1331"/>
                <a:gd name="T34" fmla="*/ 1462 w 1595"/>
                <a:gd name="T35" fmla="*/ 144 h 1331"/>
                <a:gd name="T36" fmla="*/ 1462 w 1595"/>
                <a:gd name="T37" fmla="*/ 161 h 1331"/>
                <a:gd name="T38" fmla="*/ 1559 w 1595"/>
                <a:gd name="T39" fmla="*/ 161 h 1331"/>
                <a:gd name="T40" fmla="*/ 1595 w 1595"/>
                <a:gd name="T41" fmla="*/ 180 h 1331"/>
                <a:gd name="T42" fmla="*/ 187 w 1595"/>
                <a:gd name="T43" fmla="*/ 1121 h 1331"/>
                <a:gd name="T44" fmla="*/ 770 w 1595"/>
                <a:gd name="T45" fmla="*/ 1264 h 1331"/>
                <a:gd name="T46" fmla="*/ 771 w 1595"/>
                <a:gd name="T47" fmla="*/ 1250 h 1331"/>
                <a:gd name="T48" fmla="*/ 771 w 1595"/>
                <a:gd name="T49" fmla="*/ 218 h 1331"/>
                <a:gd name="T50" fmla="*/ 759 w 1595"/>
                <a:gd name="T51" fmla="*/ 200 h 1331"/>
                <a:gd name="T52" fmla="*/ 249 w 1595"/>
                <a:gd name="T53" fmla="*/ 62 h 1331"/>
                <a:gd name="T54" fmla="*/ 187 w 1595"/>
                <a:gd name="T55" fmla="*/ 57 h 1331"/>
                <a:gd name="T56" fmla="*/ 187 w 1595"/>
                <a:gd name="T57" fmla="*/ 1121 h 1331"/>
                <a:gd name="T58" fmla="*/ 1408 w 1595"/>
                <a:gd name="T59" fmla="*/ 58 h 1331"/>
                <a:gd name="T60" fmla="*/ 1391 w 1595"/>
                <a:gd name="T61" fmla="*/ 59 h 1331"/>
                <a:gd name="T62" fmla="*/ 1193 w 1595"/>
                <a:gd name="T63" fmla="*/ 86 h 1331"/>
                <a:gd name="T64" fmla="*/ 840 w 1595"/>
                <a:gd name="T65" fmla="*/ 198 h 1331"/>
                <a:gd name="T66" fmla="*/ 824 w 1595"/>
                <a:gd name="T67" fmla="*/ 223 h 1331"/>
                <a:gd name="T68" fmla="*/ 824 w 1595"/>
                <a:gd name="T69" fmla="*/ 1245 h 1331"/>
                <a:gd name="T70" fmla="*/ 824 w 1595"/>
                <a:gd name="T71" fmla="*/ 1265 h 1331"/>
                <a:gd name="T72" fmla="*/ 1408 w 1595"/>
                <a:gd name="T73" fmla="*/ 1120 h 1331"/>
                <a:gd name="T74" fmla="*/ 1408 w 1595"/>
                <a:gd name="T75" fmla="*/ 58 h 1331"/>
                <a:gd name="T76" fmla="*/ 1462 w 1595"/>
                <a:gd name="T77" fmla="*/ 215 h 1331"/>
                <a:gd name="T78" fmla="*/ 1462 w 1595"/>
                <a:gd name="T79" fmla="*/ 236 h 1331"/>
                <a:gd name="T80" fmla="*/ 1462 w 1595"/>
                <a:gd name="T81" fmla="*/ 1119 h 1331"/>
                <a:gd name="T82" fmla="*/ 1410 w 1595"/>
                <a:gd name="T83" fmla="*/ 1174 h 1331"/>
                <a:gd name="T84" fmla="*/ 1053 w 1595"/>
                <a:gd name="T85" fmla="*/ 1237 h 1331"/>
                <a:gd name="T86" fmla="*/ 941 w 1595"/>
                <a:gd name="T87" fmla="*/ 1273 h 1331"/>
                <a:gd name="T88" fmla="*/ 942 w 1595"/>
                <a:gd name="T89" fmla="*/ 1276 h 1331"/>
                <a:gd name="T90" fmla="*/ 1541 w 1595"/>
                <a:gd name="T91" fmla="*/ 1276 h 1331"/>
                <a:gd name="T92" fmla="*/ 1541 w 1595"/>
                <a:gd name="T93" fmla="*/ 215 h 1331"/>
                <a:gd name="T94" fmla="*/ 1462 w 1595"/>
                <a:gd name="T95" fmla="*/ 215 h 1331"/>
                <a:gd name="T96" fmla="*/ 54 w 1595"/>
                <a:gd name="T97" fmla="*/ 215 h 1331"/>
                <a:gd name="T98" fmla="*/ 54 w 1595"/>
                <a:gd name="T99" fmla="*/ 1276 h 1331"/>
                <a:gd name="T100" fmla="*/ 653 w 1595"/>
                <a:gd name="T101" fmla="*/ 1276 h 1331"/>
                <a:gd name="T102" fmla="*/ 646 w 1595"/>
                <a:gd name="T103" fmla="*/ 1271 h 1331"/>
                <a:gd name="T104" fmla="*/ 350 w 1595"/>
                <a:gd name="T105" fmla="*/ 1193 h 1331"/>
                <a:gd name="T106" fmla="*/ 162 w 1595"/>
                <a:gd name="T107" fmla="*/ 1171 h 1331"/>
                <a:gd name="T108" fmla="*/ 139 w 1595"/>
                <a:gd name="T109" fmla="*/ 1158 h 1331"/>
                <a:gd name="T110" fmla="*/ 133 w 1595"/>
                <a:gd name="T111" fmla="*/ 1130 h 1331"/>
                <a:gd name="T112" fmla="*/ 133 w 1595"/>
                <a:gd name="T113" fmla="*/ 235 h 1331"/>
                <a:gd name="T114" fmla="*/ 133 w 1595"/>
                <a:gd name="T115" fmla="*/ 215 h 1331"/>
                <a:gd name="T116" fmla="*/ 54 w 1595"/>
                <a:gd name="T117" fmla="*/ 215 h 1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95" h="1331">
                  <a:moveTo>
                    <a:pt x="1595" y="180"/>
                  </a:moveTo>
                  <a:cubicBezTo>
                    <a:pt x="1595" y="557"/>
                    <a:pt x="1595" y="934"/>
                    <a:pt x="1595" y="1311"/>
                  </a:cubicBezTo>
                  <a:cubicBezTo>
                    <a:pt x="1588" y="1326"/>
                    <a:pt x="1576" y="1331"/>
                    <a:pt x="1560" y="1331"/>
                  </a:cubicBezTo>
                  <a:cubicBezTo>
                    <a:pt x="1052" y="1330"/>
                    <a:pt x="544" y="1330"/>
                    <a:pt x="35" y="1331"/>
                  </a:cubicBezTo>
                  <a:cubicBezTo>
                    <a:pt x="19" y="1331"/>
                    <a:pt x="7" y="1326"/>
                    <a:pt x="0" y="1311"/>
                  </a:cubicBezTo>
                  <a:cubicBezTo>
                    <a:pt x="0" y="934"/>
                    <a:pt x="0" y="557"/>
                    <a:pt x="0" y="180"/>
                  </a:cubicBezTo>
                  <a:cubicBezTo>
                    <a:pt x="7" y="170"/>
                    <a:pt x="14" y="161"/>
                    <a:pt x="28" y="161"/>
                  </a:cubicBezTo>
                  <a:cubicBezTo>
                    <a:pt x="35" y="161"/>
                    <a:pt x="42" y="161"/>
                    <a:pt x="48" y="161"/>
                  </a:cubicBezTo>
                  <a:cubicBezTo>
                    <a:pt x="76" y="161"/>
                    <a:pt x="104" y="161"/>
                    <a:pt x="133" y="161"/>
                  </a:cubicBezTo>
                  <a:cubicBezTo>
                    <a:pt x="133" y="153"/>
                    <a:pt x="133" y="148"/>
                    <a:pt x="133" y="142"/>
                  </a:cubicBezTo>
                  <a:cubicBezTo>
                    <a:pt x="133" y="107"/>
                    <a:pt x="133" y="71"/>
                    <a:pt x="133" y="36"/>
                  </a:cubicBezTo>
                  <a:cubicBezTo>
                    <a:pt x="133" y="10"/>
                    <a:pt x="143" y="0"/>
                    <a:pt x="168" y="2"/>
                  </a:cubicBezTo>
                  <a:cubicBezTo>
                    <a:pt x="231" y="8"/>
                    <a:pt x="294" y="14"/>
                    <a:pt x="357" y="23"/>
                  </a:cubicBezTo>
                  <a:cubicBezTo>
                    <a:pt x="497" y="44"/>
                    <a:pt x="631" y="86"/>
                    <a:pt x="761" y="144"/>
                  </a:cubicBezTo>
                  <a:cubicBezTo>
                    <a:pt x="787" y="156"/>
                    <a:pt x="808" y="156"/>
                    <a:pt x="835" y="144"/>
                  </a:cubicBezTo>
                  <a:cubicBezTo>
                    <a:pt x="1023" y="60"/>
                    <a:pt x="1220" y="14"/>
                    <a:pt x="1426" y="2"/>
                  </a:cubicBezTo>
                  <a:cubicBezTo>
                    <a:pt x="1452" y="1"/>
                    <a:pt x="1462" y="10"/>
                    <a:pt x="1462" y="36"/>
                  </a:cubicBezTo>
                  <a:cubicBezTo>
                    <a:pt x="1462" y="72"/>
                    <a:pt x="1462" y="108"/>
                    <a:pt x="1462" y="144"/>
                  </a:cubicBezTo>
                  <a:cubicBezTo>
                    <a:pt x="1462" y="149"/>
                    <a:pt x="1462" y="155"/>
                    <a:pt x="1462" y="161"/>
                  </a:cubicBezTo>
                  <a:cubicBezTo>
                    <a:pt x="1496" y="161"/>
                    <a:pt x="1528" y="162"/>
                    <a:pt x="1559" y="161"/>
                  </a:cubicBezTo>
                  <a:cubicBezTo>
                    <a:pt x="1576" y="160"/>
                    <a:pt x="1587" y="166"/>
                    <a:pt x="1595" y="180"/>
                  </a:cubicBezTo>
                  <a:close/>
                  <a:moveTo>
                    <a:pt x="187" y="1121"/>
                  </a:moveTo>
                  <a:cubicBezTo>
                    <a:pt x="390" y="1133"/>
                    <a:pt x="584" y="1181"/>
                    <a:pt x="770" y="1264"/>
                  </a:cubicBezTo>
                  <a:cubicBezTo>
                    <a:pt x="770" y="1258"/>
                    <a:pt x="771" y="1254"/>
                    <a:pt x="771" y="1250"/>
                  </a:cubicBezTo>
                  <a:cubicBezTo>
                    <a:pt x="771" y="906"/>
                    <a:pt x="771" y="562"/>
                    <a:pt x="771" y="218"/>
                  </a:cubicBezTo>
                  <a:cubicBezTo>
                    <a:pt x="771" y="208"/>
                    <a:pt x="768" y="204"/>
                    <a:pt x="759" y="200"/>
                  </a:cubicBezTo>
                  <a:cubicBezTo>
                    <a:pt x="596" y="128"/>
                    <a:pt x="427" y="79"/>
                    <a:pt x="249" y="62"/>
                  </a:cubicBezTo>
                  <a:cubicBezTo>
                    <a:pt x="229" y="61"/>
                    <a:pt x="208" y="59"/>
                    <a:pt x="187" y="57"/>
                  </a:cubicBezTo>
                  <a:cubicBezTo>
                    <a:pt x="187" y="412"/>
                    <a:pt x="187" y="765"/>
                    <a:pt x="187" y="1121"/>
                  </a:cubicBezTo>
                  <a:close/>
                  <a:moveTo>
                    <a:pt x="1408" y="58"/>
                  </a:moveTo>
                  <a:cubicBezTo>
                    <a:pt x="1402" y="58"/>
                    <a:pt x="1396" y="58"/>
                    <a:pt x="1391" y="59"/>
                  </a:cubicBezTo>
                  <a:cubicBezTo>
                    <a:pt x="1325" y="67"/>
                    <a:pt x="1258" y="74"/>
                    <a:pt x="1193" y="86"/>
                  </a:cubicBezTo>
                  <a:cubicBezTo>
                    <a:pt x="1070" y="108"/>
                    <a:pt x="954" y="150"/>
                    <a:pt x="840" y="198"/>
                  </a:cubicBezTo>
                  <a:cubicBezTo>
                    <a:pt x="827" y="204"/>
                    <a:pt x="824" y="210"/>
                    <a:pt x="824" y="223"/>
                  </a:cubicBezTo>
                  <a:cubicBezTo>
                    <a:pt x="824" y="563"/>
                    <a:pt x="824" y="904"/>
                    <a:pt x="824" y="1245"/>
                  </a:cubicBezTo>
                  <a:cubicBezTo>
                    <a:pt x="824" y="1251"/>
                    <a:pt x="824" y="1256"/>
                    <a:pt x="824" y="1265"/>
                  </a:cubicBezTo>
                  <a:cubicBezTo>
                    <a:pt x="1012" y="1181"/>
                    <a:pt x="1206" y="1133"/>
                    <a:pt x="1408" y="1120"/>
                  </a:cubicBezTo>
                  <a:cubicBezTo>
                    <a:pt x="1408" y="765"/>
                    <a:pt x="1408" y="413"/>
                    <a:pt x="1408" y="58"/>
                  </a:cubicBezTo>
                  <a:close/>
                  <a:moveTo>
                    <a:pt x="1462" y="215"/>
                  </a:moveTo>
                  <a:cubicBezTo>
                    <a:pt x="1462" y="223"/>
                    <a:pt x="1462" y="229"/>
                    <a:pt x="1462" y="236"/>
                  </a:cubicBezTo>
                  <a:cubicBezTo>
                    <a:pt x="1462" y="530"/>
                    <a:pt x="1462" y="825"/>
                    <a:pt x="1462" y="1119"/>
                  </a:cubicBezTo>
                  <a:cubicBezTo>
                    <a:pt x="1462" y="1167"/>
                    <a:pt x="1459" y="1170"/>
                    <a:pt x="1410" y="1174"/>
                  </a:cubicBezTo>
                  <a:cubicBezTo>
                    <a:pt x="1289" y="1181"/>
                    <a:pt x="1169" y="1202"/>
                    <a:pt x="1053" y="1237"/>
                  </a:cubicBezTo>
                  <a:cubicBezTo>
                    <a:pt x="1015" y="1248"/>
                    <a:pt x="978" y="1261"/>
                    <a:pt x="941" y="1273"/>
                  </a:cubicBezTo>
                  <a:cubicBezTo>
                    <a:pt x="942" y="1274"/>
                    <a:pt x="942" y="1275"/>
                    <a:pt x="942" y="1276"/>
                  </a:cubicBezTo>
                  <a:cubicBezTo>
                    <a:pt x="1142" y="1276"/>
                    <a:pt x="1341" y="1276"/>
                    <a:pt x="1541" y="1276"/>
                  </a:cubicBezTo>
                  <a:cubicBezTo>
                    <a:pt x="1541" y="922"/>
                    <a:pt x="1541" y="569"/>
                    <a:pt x="1541" y="215"/>
                  </a:cubicBezTo>
                  <a:cubicBezTo>
                    <a:pt x="1515" y="215"/>
                    <a:pt x="1490" y="215"/>
                    <a:pt x="1462" y="215"/>
                  </a:cubicBezTo>
                  <a:close/>
                  <a:moveTo>
                    <a:pt x="54" y="215"/>
                  </a:moveTo>
                  <a:cubicBezTo>
                    <a:pt x="54" y="570"/>
                    <a:pt x="54" y="923"/>
                    <a:pt x="54" y="1276"/>
                  </a:cubicBezTo>
                  <a:cubicBezTo>
                    <a:pt x="255" y="1276"/>
                    <a:pt x="454" y="1276"/>
                    <a:pt x="653" y="1276"/>
                  </a:cubicBezTo>
                  <a:cubicBezTo>
                    <a:pt x="651" y="1273"/>
                    <a:pt x="649" y="1272"/>
                    <a:pt x="646" y="1271"/>
                  </a:cubicBezTo>
                  <a:cubicBezTo>
                    <a:pt x="550" y="1235"/>
                    <a:pt x="452" y="1208"/>
                    <a:pt x="350" y="1193"/>
                  </a:cubicBezTo>
                  <a:cubicBezTo>
                    <a:pt x="288" y="1183"/>
                    <a:pt x="225" y="1179"/>
                    <a:pt x="162" y="1171"/>
                  </a:cubicBezTo>
                  <a:cubicBezTo>
                    <a:pt x="153" y="1170"/>
                    <a:pt x="143" y="1165"/>
                    <a:pt x="139" y="1158"/>
                  </a:cubicBezTo>
                  <a:cubicBezTo>
                    <a:pt x="134" y="1151"/>
                    <a:pt x="133" y="1140"/>
                    <a:pt x="133" y="1130"/>
                  </a:cubicBezTo>
                  <a:cubicBezTo>
                    <a:pt x="133" y="832"/>
                    <a:pt x="133" y="533"/>
                    <a:pt x="133" y="235"/>
                  </a:cubicBezTo>
                  <a:cubicBezTo>
                    <a:pt x="133" y="228"/>
                    <a:pt x="133" y="222"/>
                    <a:pt x="133" y="215"/>
                  </a:cubicBezTo>
                  <a:cubicBezTo>
                    <a:pt x="106" y="215"/>
                    <a:pt x="81" y="215"/>
                    <a:pt x="54" y="2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sp>
          <p:nvSpPr>
            <p:cNvPr id="229" name="Freeform 22">
              <a:extLst>
                <a:ext uri="{FF2B5EF4-FFF2-40B4-BE49-F238E27FC236}">
                  <a16:creationId xmlns:a16="http://schemas.microsoft.com/office/drawing/2014/main" id="{B7331030-CA93-3A42-990B-24517C505D25}"/>
                </a:ext>
              </a:extLst>
            </p:cNvPr>
            <p:cNvSpPr>
              <a:spLocks/>
            </p:cNvSpPr>
            <p:nvPr/>
          </p:nvSpPr>
          <p:spPr bwMode="auto">
            <a:xfrm>
              <a:off x="1946276" y="2836863"/>
              <a:ext cx="1293813" cy="873125"/>
            </a:xfrm>
            <a:custGeom>
              <a:avLst/>
              <a:gdLst>
                <a:gd name="T0" fmla="*/ 14 w 1504"/>
                <a:gd name="T1" fmla="*/ 0 h 1014"/>
                <a:gd name="T2" fmla="*/ 12 w 1504"/>
                <a:gd name="T3" fmla="*/ 938 h 1014"/>
                <a:gd name="T4" fmla="*/ 116 w 1504"/>
                <a:gd name="T5" fmla="*/ 1010 h 1014"/>
                <a:gd name="T6" fmla="*/ 1400 w 1504"/>
                <a:gd name="T7" fmla="*/ 1010 h 1014"/>
                <a:gd name="T8" fmla="*/ 1496 w 1504"/>
                <a:gd name="T9" fmla="*/ 894 h 1014"/>
                <a:gd name="T10" fmla="*/ 1483 w 1504"/>
                <a:gd name="T11" fmla="*/ 49 h 1014"/>
                <a:gd name="T12" fmla="*/ 14 w 1504"/>
                <a:gd name="T13" fmla="*/ 0 h 1014"/>
              </a:gdLst>
              <a:ahLst/>
              <a:cxnLst>
                <a:cxn ang="0">
                  <a:pos x="T0" y="T1"/>
                </a:cxn>
                <a:cxn ang="0">
                  <a:pos x="T2" y="T3"/>
                </a:cxn>
                <a:cxn ang="0">
                  <a:pos x="T4" y="T5"/>
                </a:cxn>
                <a:cxn ang="0">
                  <a:pos x="T6" y="T7"/>
                </a:cxn>
                <a:cxn ang="0">
                  <a:pos x="T8" y="T9"/>
                </a:cxn>
                <a:cxn ang="0">
                  <a:pos x="T10" y="T11"/>
                </a:cxn>
                <a:cxn ang="0">
                  <a:pos x="T12" y="T13"/>
                </a:cxn>
              </a:cxnLst>
              <a:rect l="0" t="0" r="r" b="b"/>
              <a:pathLst>
                <a:path w="1504" h="1014">
                  <a:moveTo>
                    <a:pt x="14" y="0"/>
                  </a:moveTo>
                  <a:cubicBezTo>
                    <a:pt x="12" y="938"/>
                    <a:pt x="12" y="938"/>
                    <a:pt x="12" y="938"/>
                  </a:cubicBezTo>
                  <a:cubicBezTo>
                    <a:pt x="12" y="938"/>
                    <a:pt x="0" y="1006"/>
                    <a:pt x="116" y="1010"/>
                  </a:cubicBezTo>
                  <a:cubicBezTo>
                    <a:pt x="1400" y="1010"/>
                    <a:pt x="1400" y="1010"/>
                    <a:pt x="1400" y="1010"/>
                  </a:cubicBezTo>
                  <a:cubicBezTo>
                    <a:pt x="1400" y="1010"/>
                    <a:pt x="1504" y="1014"/>
                    <a:pt x="1496" y="894"/>
                  </a:cubicBezTo>
                  <a:cubicBezTo>
                    <a:pt x="1483" y="49"/>
                    <a:pt x="1483" y="49"/>
                    <a:pt x="1483" y="49"/>
                  </a:cubicBezTo>
                  <a:lnTo>
                    <a:pt x="14"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sp>
          <p:nvSpPr>
            <p:cNvPr id="230" name="Freeform 23">
              <a:extLst>
                <a:ext uri="{FF2B5EF4-FFF2-40B4-BE49-F238E27FC236}">
                  <a16:creationId xmlns:a16="http://schemas.microsoft.com/office/drawing/2014/main" id="{1A866B74-1259-DF41-9BE8-8E8DAA14FAF0}"/>
                </a:ext>
              </a:extLst>
            </p:cNvPr>
            <p:cNvSpPr>
              <a:spLocks/>
            </p:cNvSpPr>
            <p:nvPr/>
          </p:nvSpPr>
          <p:spPr bwMode="auto">
            <a:xfrm>
              <a:off x="1946276" y="2663825"/>
              <a:ext cx="1287463" cy="236538"/>
            </a:xfrm>
            <a:custGeom>
              <a:avLst/>
              <a:gdLst>
                <a:gd name="T0" fmla="*/ 11 w 1495"/>
                <a:gd name="T1" fmla="*/ 275 h 275"/>
                <a:gd name="T2" fmla="*/ 1479 w 1495"/>
                <a:gd name="T3" fmla="*/ 275 h 275"/>
                <a:gd name="T4" fmla="*/ 1495 w 1495"/>
                <a:gd name="T5" fmla="*/ 118 h 275"/>
                <a:gd name="T6" fmla="*/ 1371 w 1495"/>
                <a:gd name="T7" fmla="*/ 27 h 275"/>
                <a:gd name="T8" fmla="*/ 127 w 1495"/>
                <a:gd name="T9" fmla="*/ 27 h 275"/>
                <a:gd name="T10" fmla="*/ 11 w 1495"/>
                <a:gd name="T11" fmla="*/ 148 h 275"/>
                <a:gd name="T12" fmla="*/ 11 w 1495"/>
                <a:gd name="T13" fmla="*/ 275 h 275"/>
              </a:gdLst>
              <a:ahLst/>
              <a:cxnLst>
                <a:cxn ang="0">
                  <a:pos x="T0" y="T1"/>
                </a:cxn>
                <a:cxn ang="0">
                  <a:pos x="T2" y="T3"/>
                </a:cxn>
                <a:cxn ang="0">
                  <a:pos x="T4" y="T5"/>
                </a:cxn>
                <a:cxn ang="0">
                  <a:pos x="T6" y="T7"/>
                </a:cxn>
                <a:cxn ang="0">
                  <a:pos x="T8" y="T9"/>
                </a:cxn>
                <a:cxn ang="0">
                  <a:pos x="T10" y="T11"/>
                </a:cxn>
                <a:cxn ang="0">
                  <a:pos x="T12" y="T13"/>
                </a:cxn>
              </a:cxnLst>
              <a:rect l="0" t="0" r="r" b="b"/>
              <a:pathLst>
                <a:path w="1495" h="275">
                  <a:moveTo>
                    <a:pt x="11" y="275"/>
                  </a:moveTo>
                  <a:cubicBezTo>
                    <a:pt x="1479" y="275"/>
                    <a:pt x="1479" y="275"/>
                    <a:pt x="1479" y="275"/>
                  </a:cubicBezTo>
                  <a:cubicBezTo>
                    <a:pt x="1495" y="118"/>
                    <a:pt x="1495" y="118"/>
                    <a:pt x="1495" y="118"/>
                  </a:cubicBezTo>
                  <a:cubicBezTo>
                    <a:pt x="1495" y="118"/>
                    <a:pt x="1487" y="23"/>
                    <a:pt x="1371" y="27"/>
                  </a:cubicBezTo>
                  <a:cubicBezTo>
                    <a:pt x="127" y="27"/>
                    <a:pt x="127" y="27"/>
                    <a:pt x="127" y="27"/>
                  </a:cubicBezTo>
                  <a:cubicBezTo>
                    <a:pt x="127" y="27"/>
                    <a:pt x="0" y="0"/>
                    <a:pt x="11" y="148"/>
                  </a:cubicBezTo>
                  <a:lnTo>
                    <a:pt x="11" y="275"/>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sp>
          <p:nvSpPr>
            <p:cNvPr id="231" name="Freeform 24">
              <a:extLst>
                <a:ext uri="{FF2B5EF4-FFF2-40B4-BE49-F238E27FC236}">
                  <a16:creationId xmlns:a16="http://schemas.microsoft.com/office/drawing/2014/main" id="{D88370ED-AC5D-A943-8654-A5D3547E7417}"/>
                </a:ext>
              </a:extLst>
            </p:cNvPr>
            <p:cNvSpPr>
              <a:spLocks noEditPoints="1"/>
            </p:cNvSpPr>
            <p:nvPr/>
          </p:nvSpPr>
          <p:spPr bwMode="auto">
            <a:xfrm>
              <a:off x="1930401" y="2660650"/>
              <a:ext cx="1322388" cy="1071563"/>
            </a:xfrm>
            <a:custGeom>
              <a:avLst/>
              <a:gdLst>
                <a:gd name="T0" fmla="*/ 1536 w 1536"/>
                <a:gd name="T1" fmla="*/ 95 h 1246"/>
                <a:gd name="T2" fmla="*/ 1536 w 1536"/>
                <a:gd name="T3" fmla="*/ 1151 h 1246"/>
                <a:gd name="T4" fmla="*/ 1400 w 1536"/>
                <a:gd name="T5" fmla="*/ 1245 h 1246"/>
                <a:gd name="T6" fmla="*/ 126 w 1536"/>
                <a:gd name="T7" fmla="*/ 1245 h 1246"/>
                <a:gd name="T8" fmla="*/ 106 w 1536"/>
                <a:gd name="T9" fmla="*/ 1244 h 1246"/>
                <a:gd name="T10" fmla="*/ 37 w 1536"/>
                <a:gd name="T11" fmla="*/ 1216 h 1246"/>
                <a:gd name="T12" fmla="*/ 0 w 1536"/>
                <a:gd name="T13" fmla="*/ 1151 h 1246"/>
                <a:gd name="T14" fmla="*/ 0 w 1536"/>
                <a:gd name="T15" fmla="*/ 95 h 1246"/>
                <a:gd name="T16" fmla="*/ 135 w 1536"/>
                <a:gd name="T17" fmla="*/ 1 h 1246"/>
                <a:gd name="T18" fmla="*/ 1410 w 1536"/>
                <a:gd name="T19" fmla="*/ 1 h 1246"/>
                <a:gd name="T20" fmla="*/ 1428 w 1536"/>
                <a:gd name="T21" fmla="*/ 1 h 1246"/>
                <a:gd name="T22" fmla="*/ 1529 w 1536"/>
                <a:gd name="T23" fmla="*/ 74 h 1246"/>
                <a:gd name="T24" fmla="*/ 1536 w 1536"/>
                <a:gd name="T25" fmla="*/ 95 h 1246"/>
                <a:gd name="T26" fmla="*/ 60 w 1536"/>
                <a:gd name="T27" fmla="*/ 305 h 1246"/>
                <a:gd name="T28" fmla="*/ 60 w 1536"/>
                <a:gd name="T29" fmla="*/ 322 h 1246"/>
                <a:gd name="T30" fmla="*/ 60 w 1536"/>
                <a:gd name="T31" fmla="*/ 1124 h 1246"/>
                <a:gd name="T32" fmla="*/ 120 w 1536"/>
                <a:gd name="T33" fmla="*/ 1185 h 1246"/>
                <a:gd name="T34" fmla="*/ 1416 w 1536"/>
                <a:gd name="T35" fmla="*/ 1185 h 1246"/>
                <a:gd name="T36" fmla="*/ 1476 w 1536"/>
                <a:gd name="T37" fmla="*/ 1125 h 1246"/>
                <a:gd name="T38" fmla="*/ 1476 w 1536"/>
                <a:gd name="T39" fmla="*/ 322 h 1246"/>
                <a:gd name="T40" fmla="*/ 1476 w 1536"/>
                <a:gd name="T41" fmla="*/ 305 h 1246"/>
                <a:gd name="T42" fmla="*/ 60 w 1536"/>
                <a:gd name="T43" fmla="*/ 305 h 1246"/>
                <a:gd name="T44" fmla="*/ 60 w 1536"/>
                <a:gd name="T45" fmla="*/ 244 h 1246"/>
                <a:gd name="T46" fmla="*/ 1475 w 1536"/>
                <a:gd name="T47" fmla="*/ 244 h 1246"/>
                <a:gd name="T48" fmla="*/ 1475 w 1536"/>
                <a:gd name="T49" fmla="*/ 104 h 1246"/>
                <a:gd name="T50" fmla="*/ 1474 w 1536"/>
                <a:gd name="T51" fmla="*/ 100 h 1246"/>
                <a:gd name="T52" fmla="*/ 1416 w 1536"/>
                <a:gd name="T53" fmla="*/ 61 h 1246"/>
                <a:gd name="T54" fmla="*/ 120 w 1536"/>
                <a:gd name="T55" fmla="*/ 61 h 1246"/>
                <a:gd name="T56" fmla="*/ 108 w 1536"/>
                <a:gd name="T57" fmla="*/ 61 h 1246"/>
                <a:gd name="T58" fmla="*/ 61 w 1536"/>
                <a:gd name="T59" fmla="*/ 107 h 1246"/>
                <a:gd name="T60" fmla="*/ 60 w 1536"/>
                <a:gd name="T61" fmla="*/ 244 h 1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536" h="1246">
                  <a:moveTo>
                    <a:pt x="1536" y="95"/>
                  </a:moveTo>
                  <a:cubicBezTo>
                    <a:pt x="1536" y="447"/>
                    <a:pt x="1536" y="799"/>
                    <a:pt x="1536" y="1151"/>
                  </a:cubicBezTo>
                  <a:cubicBezTo>
                    <a:pt x="1519" y="1218"/>
                    <a:pt x="1471" y="1246"/>
                    <a:pt x="1400" y="1245"/>
                  </a:cubicBezTo>
                  <a:cubicBezTo>
                    <a:pt x="975" y="1244"/>
                    <a:pt x="550" y="1245"/>
                    <a:pt x="126" y="1245"/>
                  </a:cubicBezTo>
                  <a:cubicBezTo>
                    <a:pt x="119" y="1245"/>
                    <a:pt x="113" y="1245"/>
                    <a:pt x="106" y="1244"/>
                  </a:cubicBezTo>
                  <a:cubicBezTo>
                    <a:pt x="80" y="1244"/>
                    <a:pt x="57" y="1233"/>
                    <a:pt x="37" y="1216"/>
                  </a:cubicBezTo>
                  <a:cubicBezTo>
                    <a:pt x="17" y="1199"/>
                    <a:pt x="7" y="1176"/>
                    <a:pt x="0" y="1151"/>
                  </a:cubicBezTo>
                  <a:cubicBezTo>
                    <a:pt x="0" y="799"/>
                    <a:pt x="0" y="447"/>
                    <a:pt x="0" y="95"/>
                  </a:cubicBezTo>
                  <a:cubicBezTo>
                    <a:pt x="16" y="30"/>
                    <a:pt x="64" y="0"/>
                    <a:pt x="135" y="1"/>
                  </a:cubicBezTo>
                  <a:cubicBezTo>
                    <a:pt x="560" y="2"/>
                    <a:pt x="985" y="1"/>
                    <a:pt x="1410" y="1"/>
                  </a:cubicBezTo>
                  <a:cubicBezTo>
                    <a:pt x="1416" y="1"/>
                    <a:pt x="1422" y="1"/>
                    <a:pt x="1428" y="1"/>
                  </a:cubicBezTo>
                  <a:cubicBezTo>
                    <a:pt x="1474" y="3"/>
                    <a:pt x="1513" y="31"/>
                    <a:pt x="1529" y="74"/>
                  </a:cubicBezTo>
                  <a:cubicBezTo>
                    <a:pt x="1532" y="81"/>
                    <a:pt x="1534" y="88"/>
                    <a:pt x="1536" y="95"/>
                  </a:cubicBezTo>
                  <a:close/>
                  <a:moveTo>
                    <a:pt x="60" y="305"/>
                  </a:moveTo>
                  <a:cubicBezTo>
                    <a:pt x="60" y="312"/>
                    <a:pt x="60" y="317"/>
                    <a:pt x="60" y="322"/>
                  </a:cubicBezTo>
                  <a:cubicBezTo>
                    <a:pt x="60" y="589"/>
                    <a:pt x="60" y="857"/>
                    <a:pt x="60" y="1124"/>
                  </a:cubicBezTo>
                  <a:cubicBezTo>
                    <a:pt x="60" y="1166"/>
                    <a:pt x="79" y="1185"/>
                    <a:pt x="120" y="1185"/>
                  </a:cubicBezTo>
                  <a:cubicBezTo>
                    <a:pt x="552" y="1185"/>
                    <a:pt x="984" y="1185"/>
                    <a:pt x="1416" y="1185"/>
                  </a:cubicBezTo>
                  <a:cubicBezTo>
                    <a:pt x="1457" y="1185"/>
                    <a:pt x="1476" y="1166"/>
                    <a:pt x="1476" y="1125"/>
                  </a:cubicBezTo>
                  <a:cubicBezTo>
                    <a:pt x="1476" y="857"/>
                    <a:pt x="1476" y="590"/>
                    <a:pt x="1476" y="322"/>
                  </a:cubicBezTo>
                  <a:cubicBezTo>
                    <a:pt x="1476" y="316"/>
                    <a:pt x="1476" y="311"/>
                    <a:pt x="1476" y="305"/>
                  </a:cubicBezTo>
                  <a:cubicBezTo>
                    <a:pt x="1003" y="305"/>
                    <a:pt x="532" y="305"/>
                    <a:pt x="60" y="305"/>
                  </a:cubicBezTo>
                  <a:close/>
                  <a:moveTo>
                    <a:pt x="60" y="244"/>
                  </a:moveTo>
                  <a:cubicBezTo>
                    <a:pt x="533" y="244"/>
                    <a:pt x="1004" y="244"/>
                    <a:pt x="1475" y="244"/>
                  </a:cubicBezTo>
                  <a:cubicBezTo>
                    <a:pt x="1475" y="197"/>
                    <a:pt x="1475" y="151"/>
                    <a:pt x="1475" y="104"/>
                  </a:cubicBezTo>
                  <a:cubicBezTo>
                    <a:pt x="1475" y="103"/>
                    <a:pt x="1475" y="101"/>
                    <a:pt x="1474" y="100"/>
                  </a:cubicBezTo>
                  <a:cubicBezTo>
                    <a:pt x="1467" y="74"/>
                    <a:pt x="1448" y="61"/>
                    <a:pt x="1416" y="61"/>
                  </a:cubicBezTo>
                  <a:cubicBezTo>
                    <a:pt x="984" y="61"/>
                    <a:pt x="552" y="61"/>
                    <a:pt x="120" y="61"/>
                  </a:cubicBezTo>
                  <a:cubicBezTo>
                    <a:pt x="116" y="61"/>
                    <a:pt x="112" y="61"/>
                    <a:pt x="108" y="61"/>
                  </a:cubicBezTo>
                  <a:cubicBezTo>
                    <a:pt x="83" y="63"/>
                    <a:pt x="61" y="82"/>
                    <a:pt x="61" y="107"/>
                  </a:cubicBezTo>
                  <a:cubicBezTo>
                    <a:pt x="59" y="152"/>
                    <a:pt x="60" y="198"/>
                    <a:pt x="60" y="2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sp>
          <p:nvSpPr>
            <p:cNvPr id="232" name="Freeform 25">
              <a:extLst>
                <a:ext uri="{FF2B5EF4-FFF2-40B4-BE49-F238E27FC236}">
                  <a16:creationId xmlns:a16="http://schemas.microsoft.com/office/drawing/2014/main" id="{8EB4C94A-63CA-1245-A27D-FC34262BB195}"/>
                </a:ext>
              </a:extLst>
            </p:cNvPr>
            <p:cNvSpPr>
              <a:spLocks/>
            </p:cNvSpPr>
            <p:nvPr/>
          </p:nvSpPr>
          <p:spPr bwMode="auto">
            <a:xfrm>
              <a:off x="2073276" y="2765425"/>
              <a:ext cx="612775" cy="52388"/>
            </a:xfrm>
            <a:custGeom>
              <a:avLst/>
              <a:gdLst>
                <a:gd name="T0" fmla="*/ 356 w 713"/>
                <a:gd name="T1" fmla="*/ 60 h 60"/>
                <a:gd name="T2" fmla="*/ 44 w 713"/>
                <a:gd name="T3" fmla="*/ 60 h 60"/>
                <a:gd name="T4" fmla="*/ 28 w 713"/>
                <a:gd name="T5" fmla="*/ 59 h 60"/>
                <a:gd name="T6" fmla="*/ 1 w 713"/>
                <a:gd name="T7" fmla="*/ 33 h 60"/>
                <a:gd name="T8" fmla="*/ 22 w 713"/>
                <a:gd name="T9" fmla="*/ 2 h 60"/>
                <a:gd name="T10" fmla="*/ 38 w 713"/>
                <a:gd name="T11" fmla="*/ 0 h 60"/>
                <a:gd name="T12" fmla="*/ 675 w 713"/>
                <a:gd name="T13" fmla="*/ 0 h 60"/>
                <a:gd name="T14" fmla="*/ 692 w 713"/>
                <a:gd name="T15" fmla="*/ 2 h 60"/>
                <a:gd name="T16" fmla="*/ 712 w 713"/>
                <a:gd name="T17" fmla="*/ 34 h 60"/>
                <a:gd name="T18" fmla="*/ 686 w 713"/>
                <a:gd name="T19" fmla="*/ 59 h 60"/>
                <a:gd name="T20" fmla="*/ 669 w 713"/>
                <a:gd name="T21" fmla="*/ 60 h 60"/>
                <a:gd name="T22" fmla="*/ 356 w 713"/>
                <a:gd name="T23"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13" h="60">
                  <a:moveTo>
                    <a:pt x="356" y="60"/>
                  </a:moveTo>
                  <a:cubicBezTo>
                    <a:pt x="252" y="60"/>
                    <a:pt x="148" y="60"/>
                    <a:pt x="44" y="60"/>
                  </a:cubicBezTo>
                  <a:cubicBezTo>
                    <a:pt x="39" y="60"/>
                    <a:pt x="33" y="60"/>
                    <a:pt x="28" y="59"/>
                  </a:cubicBezTo>
                  <a:cubicBezTo>
                    <a:pt x="14" y="58"/>
                    <a:pt x="3" y="47"/>
                    <a:pt x="1" y="33"/>
                  </a:cubicBezTo>
                  <a:cubicBezTo>
                    <a:pt x="0" y="19"/>
                    <a:pt x="8" y="6"/>
                    <a:pt x="22" y="2"/>
                  </a:cubicBezTo>
                  <a:cubicBezTo>
                    <a:pt x="27" y="0"/>
                    <a:pt x="32" y="0"/>
                    <a:pt x="38" y="0"/>
                  </a:cubicBezTo>
                  <a:cubicBezTo>
                    <a:pt x="250" y="0"/>
                    <a:pt x="463" y="0"/>
                    <a:pt x="675" y="0"/>
                  </a:cubicBezTo>
                  <a:cubicBezTo>
                    <a:pt x="681" y="0"/>
                    <a:pt x="687" y="0"/>
                    <a:pt x="692" y="2"/>
                  </a:cubicBezTo>
                  <a:cubicBezTo>
                    <a:pt x="706" y="7"/>
                    <a:pt x="713" y="19"/>
                    <a:pt x="712" y="34"/>
                  </a:cubicBezTo>
                  <a:cubicBezTo>
                    <a:pt x="710" y="47"/>
                    <a:pt x="700" y="58"/>
                    <a:pt x="686" y="59"/>
                  </a:cubicBezTo>
                  <a:cubicBezTo>
                    <a:pt x="681" y="60"/>
                    <a:pt x="675" y="60"/>
                    <a:pt x="669" y="60"/>
                  </a:cubicBezTo>
                  <a:cubicBezTo>
                    <a:pt x="565" y="60"/>
                    <a:pt x="461" y="60"/>
                    <a:pt x="356"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sp>
          <p:nvSpPr>
            <p:cNvPr id="233" name="Freeform 26">
              <a:extLst>
                <a:ext uri="{FF2B5EF4-FFF2-40B4-BE49-F238E27FC236}">
                  <a16:creationId xmlns:a16="http://schemas.microsoft.com/office/drawing/2014/main" id="{6792D778-6FD6-8C4F-A6FF-1778FC903F75}"/>
                </a:ext>
              </a:extLst>
            </p:cNvPr>
            <p:cNvSpPr>
              <a:spLocks/>
            </p:cNvSpPr>
            <p:nvPr/>
          </p:nvSpPr>
          <p:spPr bwMode="auto">
            <a:xfrm>
              <a:off x="2911476" y="2765425"/>
              <a:ext cx="79375" cy="52388"/>
            </a:xfrm>
            <a:custGeom>
              <a:avLst/>
              <a:gdLst>
                <a:gd name="T0" fmla="*/ 45 w 92"/>
                <a:gd name="T1" fmla="*/ 60 h 61"/>
                <a:gd name="T2" fmla="*/ 29 w 92"/>
                <a:gd name="T3" fmla="*/ 60 h 61"/>
                <a:gd name="T4" fmla="*/ 1 w 92"/>
                <a:gd name="T5" fmla="*/ 34 h 61"/>
                <a:gd name="T6" fmla="*/ 24 w 92"/>
                <a:gd name="T7" fmla="*/ 3 h 61"/>
                <a:gd name="T8" fmla="*/ 67 w 92"/>
                <a:gd name="T9" fmla="*/ 2 h 61"/>
                <a:gd name="T10" fmla="*/ 91 w 92"/>
                <a:gd name="T11" fmla="*/ 33 h 61"/>
                <a:gd name="T12" fmla="*/ 62 w 92"/>
                <a:gd name="T13" fmla="*/ 60 h 61"/>
                <a:gd name="T14" fmla="*/ 45 w 92"/>
                <a:gd name="T15" fmla="*/ 60 h 61"/>
                <a:gd name="T16" fmla="*/ 45 w 92"/>
                <a:gd name="T17" fmla="*/ 6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61">
                  <a:moveTo>
                    <a:pt x="45" y="60"/>
                  </a:moveTo>
                  <a:cubicBezTo>
                    <a:pt x="40" y="60"/>
                    <a:pt x="34" y="61"/>
                    <a:pt x="29" y="60"/>
                  </a:cubicBezTo>
                  <a:cubicBezTo>
                    <a:pt x="14" y="59"/>
                    <a:pt x="3" y="48"/>
                    <a:pt x="1" y="34"/>
                  </a:cubicBezTo>
                  <a:cubicBezTo>
                    <a:pt x="0" y="20"/>
                    <a:pt x="9" y="5"/>
                    <a:pt x="24" y="3"/>
                  </a:cubicBezTo>
                  <a:cubicBezTo>
                    <a:pt x="38" y="1"/>
                    <a:pt x="53" y="0"/>
                    <a:pt x="67" y="2"/>
                  </a:cubicBezTo>
                  <a:cubicBezTo>
                    <a:pt x="82" y="4"/>
                    <a:pt x="92" y="19"/>
                    <a:pt x="91" y="33"/>
                  </a:cubicBezTo>
                  <a:cubicBezTo>
                    <a:pt x="89" y="48"/>
                    <a:pt x="78" y="59"/>
                    <a:pt x="62" y="60"/>
                  </a:cubicBezTo>
                  <a:cubicBezTo>
                    <a:pt x="56" y="61"/>
                    <a:pt x="51" y="60"/>
                    <a:pt x="45" y="60"/>
                  </a:cubicBezTo>
                  <a:cubicBezTo>
                    <a:pt x="45" y="60"/>
                    <a:pt x="45" y="60"/>
                    <a:pt x="45"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sp>
          <p:nvSpPr>
            <p:cNvPr id="234" name="Freeform 27">
              <a:extLst>
                <a:ext uri="{FF2B5EF4-FFF2-40B4-BE49-F238E27FC236}">
                  <a16:creationId xmlns:a16="http://schemas.microsoft.com/office/drawing/2014/main" id="{6271AF7F-68F1-6945-811A-A60A6B545C6F}"/>
                </a:ext>
              </a:extLst>
            </p:cNvPr>
            <p:cNvSpPr>
              <a:spLocks/>
            </p:cNvSpPr>
            <p:nvPr/>
          </p:nvSpPr>
          <p:spPr bwMode="auto">
            <a:xfrm>
              <a:off x="2790826" y="2765425"/>
              <a:ext cx="77788" cy="52388"/>
            </a:xfrm>
            <a:custGeom>
              <a:avLst/>
              <a:gdLst>
                <a:gd name="T0" fmla="*/ 45 w 91"/>
                <a:gd name="T1" fmla="*/ 60 h 61"/>
                <a:gd name="T2" fmla="*/ 29 w 91"/>
                <a:gd name="T3" fmla="*/ 60 h 61"/>
                <a:gd name="T4" fmla="*/ 2 w 91"/>
                <a:gd name="T5" fmla="*/ 34 h 61"/>
                <a:gd name="T6" fmla="*/ 23 w 91"/>
                <a:gd name="T7" fmla="*/ 3 h 61"/>
                <a:gd name="T8" fmla="*/ 66 w 91"/>
                <a:gd name="T9" fmla="*/ 2 h 61"/>
                <a:gd name="T10" fmla="*/ 90 w 91"/>
                <a:gd name="T11" fmla="*/ 33 h 61"/>
                <a:gd name="T12" fmla="*/ 62 w 91"/>
                <a:gd name="T13" fmla="*/ 60 h 61"/>
                <a:gd name="T14" fmla="*/ 45 w 91"/>
                <a:gd name="T15" fmla="*/ 60 h 61"/>
                <a:gd name="T16" fmla="*/ 45 w 91"/>
                <a:gd name="T17" fmla="*/ 6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 h="61">
                  <a:moveTo>
                    <a:pt x="45" y="60"/>
                  </a:moveTo>
                  <a:cubicBezTo>
                    <a:pt x="40" y="60"/>
                    <a:pt x="34" y="61"/>
                    <a:pt x="29" y="60"/>
                  </a:cubicBezTo>
                  <a:cubicBezTo>
                    <a:pt x="14" y="59"/>
                    <a:pt x="3" y="48"/>
                    <a:pt x="2" y="34"/>
                  </a:cubicBezTo>
                  <a:cubicBezTo>
                    <a:pt x="0" y="19"/>
                    <a:pt x="9" y="5"/>
                    <a:pt x="23" y="3"/>
                  </a:cubicBezTo>
                  <a:cubicBezTo>
                    <a:pt x="37" y="0"/>
                    <a:pt x="52" y="0"/>
                    <a:pt x="66" y="2"/>
                  </a:cubicBezTo>
                  <a:cubicBezTo>
                    <a:pt x="82" y="4"/>
                    <a:pt x="91" y="18"/>
                    <a:pt x="90" y="33"/>
                  </a:cubicBezTo>
                  <a:cubicBezTo>
                    <a:pt x="89" y="48"/>
                    <a:pt x="78" y="59"/>
                    <a:pt x="62" y="60"/>
                  </a:cubicBezTo>
                  <a:cubicBezTo>
                    <a:pt x="56" y="61"/>
                    <a:pt x="51" y="60"/>
                    <a:pt x="45" y="60"/>
                  </a:cubicBezTo>
                  <a:cubicBezTo>
                    <a:pt x="45" y="60"/>
                    <a:pt x="45" y="60"/>
                    <a:pt x="45"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sp>
          <p:nvSpPr>
            <p:cNvPr id="235" name="Freeform 28">
              <a:extLst>
                <a:ext uri="{FF2B5EF4-FFF2-40B4-BE49-F238E27FC236}">
                  <a16:creationId xmlns:a16="http://schemas.microsoft.com/office/drawing/2014/main" id="{5E6C7135-6F9A-0844-A153-54E8FC61CCDD}"/>
                </a:ext>
              </a:extLst>
            </p:cNvPr>
            <p:cNvSpPr>
              <a:spLocks/>
            </p:cNvSpPr>
            <p:nvPr/>
          </p:nvSpPr>
          <p:spPr bwMode="auto">
            <a:xfrm>
              <a:off x="3032126" y="2765425"/>
              <a:ext cx="79375" cy="52388"/>
            </a:xfrm>
            <a:custGeom>
              <a:avLst/>
              <a:gdLst>
                <a:gd name="T0" fmla="*/ 46 w 92"/>
                <a:gd name="T1" fmla="*/ 60 h 61"/>
                <a:gd name="T2" fmla="*/ 29 w 92"/>
                <a:gd name="T3" fmla="*/ 60 h 61"/>
                <a:gd name="T4" fmla="*/ 2 w 92"/>
                <a:gd name="T5" fmla="*/ 34 h 61"/>
                <a:gd name="T6" fmla="*/ 25 w 92"/>
                <a:gd name="T7" fmla="*/ 2 h 61"/>
                <a:gd name="T8" fmla="*/ 67 w 92"/>
                <a:gd name="T9" fmla="*/ 2 h 61"/>
                <a:gd name="T10" fmla="*/ 91 w 92"/>
                <a:gd name="T11" fmla="*/ 33 h 61"/>
                <a:gd name="T12" fmla="*/ 62 w 92"/>
                <a:gd name="T13" fmla="*/ 60 h 61"/>
                <a:gd name="T14" fmla="*/ 46 w 92"/>
                <a:gd name="T15" fmla="*/ 60 h 61"/>
                <a:gd name="T16" fmla="*/ 46 w 92"/>
                <a:gd name="T17" fmla="*/ 6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61">
                  <a:moveTo>
                    <a:pt x="46" y="60"/>
                  </a:moveTo>
                  <a:cubicBezTo>
                    <a:pt x="40" y="60"/>
                    <a:pt x="35" y="61"/>
                    <a:pt x="29" y="60"/>
                  </a:cubicBezTo>
                  <a:cubicBezTo>
                    <a:pt x="14" y="59"/>
                    <a:pt x="3" y="48"/>
                    <a:pt x="2" y="34"/>
                  </a:cubicBezTo>
                  <a:cubicBezTo>
                    <a:pt x="0" y="19"/>
                    <a:pt x="10" y="4"/>
                    <a:pt x="25" y="2"/>
                  </a:cubicBezTo>
                  <a:cubicBezTo>
                    <a:pt x="39" y="0"/>
                    <a:pt x="53" y="0"/>
                    <a:pt x="67" y="2"/>
                  </a:cubicBezTo>
                  <a:cubicBezTo>
                    <a:pt x="82" y="4"/>
                    <a:pt x="92" y="18"/>
                    <a:pt x="91" y="33"/>
                  </a:cubicBezTo>
                  <a:cubicBezTo>
                    <a:pt x="89" y="48"/>
                    <a:pt x="78" y="59"/>
                    <a:pt x="62" y="60"/>
                  </a:cubicBezTo>
                  <a:cubicBezTo>
                    <a:pt x="57" y="61"/>
                    <a:pt x="51" y="60"/>
                    <a:pt x="46" y="60"/>
                  </a:cubicBezTo>
                  <a:cubicBezTo>
                    <a:pt x="46" y="60"/>
                    <a:pt x="46" y="60"/>
                    <a:pt x="46"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sp>
          <p:nvSpPr>
            <p:cNvPr id="236" name="Freeform 29">
              <a:extLst>
                <a:ext uri="{FF2B5EF4-FFF2-40B4-BE49-F238E27FC236}">
                  <a16:creationId xmlns:a16="http://schemas.microsoft.com/office/drawing/2014/main" id="{31C8EF93-F71B-4649-833F-DEE081AB0764}"/>
                </a:ext>
              </a:extLst>
            </p:cNvPr>
            <p:cNvSpPr>
              <a:spLocks noEditPoints="1"/>
            </p:cNvSpPr>
            <p:nvPr/>
          </p:nvSpPr>
          <p:spPr bwMode="auto">
            <a:xfrm>
              <a:off x="2357438" y="3006725"/>
              <a:ext cx="469900" cy="561975"/>
            </a:xfrm>
            <a:custGeom>
              <a:avLst/>
              <a:gdLst>
                <a:gd name="T0" fmla="*/ 427 w 546"/>
                <a:gd name="T1" fmla="*/ 382 h 653"/>
                <a:gd name="T2" fmla="*/ 326 w 546"/>
                <a:gd name="T3" fmla="*/ 362 h 653"/>
                <a:gd name="T4" fmla="*/ 358 w 546"/>
                <a:gd name="T5" fmla="*/ 281 h 653"/>
                <a:gd name="T6" fmla="*/ 362 w 546"/>
                <a:gd name="T7" fmla="*/ 258 h 653"/>
                <a:gd name="T8" fmla="*/ 346 w 546"/>
                <a:gd name="T9" fmla="*/ 263 h 653"/>
                <a:gd name="T10" fmla="*/ 312 w 546"/>
                <a:gd name="T11" fmla="*/ 334 h 653"/>
                <a:gd name="T12" fmla="*/ 286 w 546"/>
                <a:gd name="T13" fmla="*/ 268 h 653"/>
                <a:gd name="T14" fmla="*/ 402 w 546"/>
                <a:gd name="T15" fmla="*/ 25 h 653"/>
                <a:gd name="T16" fmla="*/ 414 w 546"/>
                <a:gd name="T17" fmla="*/ 47 h 653"/>
                <a:gd name="T18" fmla="*/ 366 w 546"/>
                <a:gd name="T19" fmla="*/ 221 h 653"/>
                <a:gd name="T20" fmla="*/ 384 w 546"/>
                <a:gd name="T21" fmla="*/ 229 h 653"/>
                <a:gd name="T22" fmla="*/ 436 w 546"/>
                <a:gd name="T23" fmla="*/ 55 h 653"/>
                <a:gd name="T24" fmla="*/ 397 w 546"/>
                <a:gd name="T25" fmla="*/ 3 h 653"/>
                <a:gd name="T26" fmla="*/ 276 w 546"/>
                <a:gd name="T27" fmla="*/ 245 h 653"/>
                <a:gd name="T28" fmla="*/ 269 w 546"/>
                <a:gd name="T29" fmla="*/ 245 h 653"/>
                <a:gd name="T30" fmla="*/ 131 w 546"/>
                <a:gd name="T31" fmla="*/ 12 h 653"/>
                <a:gd name="T32" fmla="*/ 113 w 546"/>
                <a:gd name="T33" fmla="*/ 120 h 653"/>
                <a:gd name="T34" fmla="*/ 164 w 546"/>
                <a:gd name="T35" fmla="*/ 232 h 653"/>
                <a:gd name="T36" fmla="*/ 179 w 546"/>
                <a:gd name="T37" fmla="*/ 223 h 653"/>
                <a:gd name="T38" fmla="*/ 144 w 546"/>
                <a:gd name="T39" fmla="*/ 148 h 653"/>
                <a:gd name="T40" fmla="*/ 143 w 546"/>
                <a:gd name="T41" fmla="*/ 26 h 653"/>
                <a:gd name="T42" fmla="*/ 263 w 546"/>
                <a:gd name="T43" fmla="*/ 397 h 653"/>
                <a:gd name="T44" fmla="*/ 200 w 546"/>
                <a:gd name="T45" fmla="*/ 265 h 653"/>
                <a:gd name="T46" fmla="*/ 185 w 546"/>
                <a:gd name="T47" fmla="*/ 256 h 653"/>
                <a:gd name="T48" fmla="*/ 182 w 546"/>
                <a:gd name="T49" fmla="*/ 272 h 653"/>
                <a:gd name="T50" fmla="*/ 220 w 546"/>
                <a:gd name="T51" fmla="*/ 361 h 653"/>
                <a:gd name="T52" fmla="*/ 117 w 546"/>
                <a:gd name="T53" fmla="*/ 381 h 653"/>
                <a:gd name="T54" fmla="*/ 4 w 546"/>
                <a:gd name="T55" fmla="*/ 554 h 653"/>
                <a:gd name="T56" fmla="*/ 148 w 546"/>
                <a:gd name="T57" fmla="*/ 643 h 653"/>
                <a:gd name="T58" fmla="*/ 243 w 546"/>
                <a:gd name="T59" fmla="*/ 524 h 653"/>
                <a:gd name="T60" fmla="*/ 276 w 546"/>
                <a:gd name="T61" fmla="*/ 469 h 653"/>
                <a:gd name="T62" fmla="*/ 396 w 546"/>
                <a:gd name="T63" fmla="*/ 644 h 653"/>
                <a:gd name="T64" fmla="*/ 437 w 546"/>
                <a:gd name="T65" fmla="*/ 649 h 653"/>
                <a:gd name="T66" fmla="*/ 480 w 546"/>
                <a:gd name="T67" fmla="*/ 635 h 653"/>
                <a:gd name="T68" fmla="*/ 534 w 546"/>
                <a:gd name="T69" fmla="*/ 490 h 653"/>
                <a:gd name="T70" fmla="*/ 75 w 546"/>
                <a:gd name="T71" fmla="*/ 521 h 653"/>
                <a:gd name="T72" fmla="*/ 190 w 546"/>
                <a:gd name="T73" fmla="*/ 453 h 653"/>
                <a:gd name="T74" fmla="*/ 157 w 546"/>
                <a:gd name="T75" fmla="*/ 547 h 653"/>
                <a:gd name="T76" fmla="*/ 72 w 546"/>
                <a:gd name="T77" fmla="*/ 534 h 653"/>
                <a:gd name="T78" fmla="*/ 472 w 546"/>
                <a:gd name="T79" fmla="*/ 528 h 653"/>
                <a:gd name="T80" fmla="*/ 411 w 546"/>
                <a:gd name="T81" fmla="*/ 572 h 653"/>
                <a:gd name="T82" fmla="*/ 350 w 546"/>
                <a:gd name="T83" fmla="*/ 470 h 653"/>
                <a:gd name="T84" fmla="*/ 388 w 546"/>
                <a:gd name="T85" fmla="*/ 447 h 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46" h="653">
                  <a:moveTo>
                    <a:pt x="534" y="490"/>
                  </a:moveTo>
                  <a:cubicBezTo>
                    <a:pt x="515" y="438"/>
                    <a:pt x="481" y="400"/>
                    <a:pt x="427" y="382"/>
                  </a:cubicBezTo>
                  <a:cubicBezTo>
                    <a:pt x="405" y="375"/>
                    <a:pt x="381" y="374"/>
                    <a:pt x="358" y="377"/>
                  </a:cubicBezTo>
                  <a:cubicBezTo>
                    <a:pt x="342" y="379"/>
                    <a:pt x="333" y="375"/>
                    <a:pt x="326" y="362"/>
                  </a:cubicBezTo>
                  <a:cubicBezTo>
                    <a:pt x="323" y="358"/>
                    <a:pt x="323" y="355"/>
                    <a:pt x="325" y="351"/>
                  </a:cubicBezTo>
                  <a:cubicBezTo>
                    <a:pt x="337" y="327"/>
                    <a:pt x="347" y="304"/>
                    <a:pt x="358" y="281"/>
                  </a:cubicBezTo>
                  <a:cubicBezTo>
                    <a:pt x="360" y="276"/>
                    <a:pt x="363" y="272"/>
                    <a:pt x="364" y="267"/>
                  </a:cubicBezTo>
                  <a:cubicBezTo>
                    <a:pt x="365" y="264"/>
                    <a:pt x="364" y="260"/>
                    <a:pt x="362" y="258"/>
                  </a:cubicBezTo>
                  <a:cubicBezTo>
                    <a:pt x="360" y="256"/>
                    <a:pt x="355" y="255"/>
                    <a:pt x="352" y="256"/>
                  </a:cubicBezTo>
                  <a:cubicBezTo>
                    <a:pt x="350" y="257"/>
                    <a:pt x="347" y="260"/>
                    <a:pt x="346" y="263"/>
                  </a:cubicBezTo>
                  <a:cubicBezTo>
                    <a:pt x="336" y="284"/>
                    <a:pt x="326" y="306"/>
                    <a:pt x="315" y="327"/>
                  </a:cubicBezTo>
                  <a:cubicBezTo>
                    <a:pt x="315" y="329"/>
                    <a:pt x="313" y="331"/>
                    <a:pt x="312" y="334"/>
                  </a:cubicBezTo>
                  <a:cubicBezTo>
                    <a:pt x="303" y="315"/>
                    <a:pt x="294" y="297"/>
                    <a:pt x="286" y="280"/>
                  </a:cubicBezTo>
                  <a:cubicBezTo>
                    <a:pt x="284" y="275"/>
                    <a:pt x="284" y="272"/>
                    <a:pt x="286" y="268"/>
                  </a:cubicBezTo>
                  <a:cubicBezTo>
                    <a:pt x="323" y="189"/>
                    <a:pt x="361" y="110"/>
                    <a:pt x="399" y="32"/>
                  </a:cubicBezTo>
                  <a:cubicBezTo>
                    <a:pt x="400" y="29"/>
                    <a:pt x="401" y="27"/>
                    <a:pt x="402" y="25"/>
                  </a:cubicBezTo>
                  <a:cubicBezTo>
                    <a:pt x="403" y="24"/>
                    <a:pt x="404" y="24"/>
                    <a:pt x="404" y="24"/>
                  </a:cubicBezTo>
                  <a:cubicBezTo>
                    <a:pt x="408" y="32"/>
                    <a:pt x="412" y="39"/>
                    <a:pt x="414" y="47"/>
                  </a:cubicBezTo>
                  <a:cubicBezTo>
                    <a:pt x="423" y="78"/>
                    <a:pt x="419" y="108"/>
                    <a:pt x="406" y="138"/>
                  </a:cubicBezTo>
                  <a:cubicBezTo>
                    <a:pt x="393" y="166"/>
                    <a:pt x="380" y="193"/>
                    <a:pt x="366" y="221"/>
                  </a:cubicBezTo>
                  <a:cubicBezTo>
                    <a:pt x="363" y="228"/>
                    <a:pt x="364" y="233"/>
                    <a:pt x="370" y="236"/>
                  </a:cubicBezTo>
                  <a:cubicBezTo>
                    <a:pt x="375" y="238"/>
                    <a:pt x="380" y="236"/>
                    <a:pt x="384" y="229"/>
                  </a:cubicBezTo>
                  <a:cubicBezTo>
                    <a:pt x="396" y="203"/>
                    <a:pt x="408" y="178"/>
                    <a:pt x="420" y="152"/>
                  </a:cubicBezTo>
                  <a:cubicBezTo>
                    <a:pt x="434" y="121"/>
                    <a:pt x="441" y="89"/>
                    <a:pt x="436" y="55"/>
                  </a:cubicBezTo>
                  <a:cubicBezTo>
                    <a:pt x="432" y="34"/>
                    <a:pt x="426" y="14"/>
                    <a:pt x="405" y="3"/>
                  </a:cubicBezTo>
                  <a:cubicBezTo>
                    <a:pt x="402" y="3"/>
                    <a:pt x="400" y="3"/>
                    <a:pt x="397" y="3"/>
                  </a:cubicBezTo>
                  <a:cubicBezTo>
                    <a:pt x="393" y="7"/>
                    <a:pt x="388" y="11"/>
                    <a:pt x="385" y="16"/>
                  </a:cubicBezTo>
                  <a:cubicBezTo>
                    <a:pt x="349" y="92"/>
                    <a:pt x="312" y="168"/>
                    <a:pt x="276" y="245"/>
                  </a:cubicBezTo>
                  <a:cubicBezTo>
                    <a:pt x="275" y="247"/>
                    <a:pt x="274" y="249"/>
                    <a:pt x="272" y="251"/>
                  </a:cubicBezTo>
                  <a:cubicBezTo>
                    <a:pt x="271" y="248"/>
                    <a:pt x="270" y="247"/>
                    <a:pt x="269" y="245"/>
                  </a:cubicBezTo>
                  <a:cubicBezTo>
                    <a:pt x="233" y="169"/>
                    <a:pt x="196" y="93"/>
                    <a:pt x="160" y="17"/>
                  </a:cubicBezTo>
                  <a:cubicBezTo>
                    <a:pt x="154" y="3"/>
                    <a:pt x="141" y="0"/>
                    <a:pt x="131" y="12"/>
                  </a:cubicBezTo>
                  <a:cubicBezTo>
                    <a:pt x="124" y="19"/>
                    <a:pt x="119" y="28"/>
                    <a:pt x="115" y="37"/>
                  </a:cubicBezTo>
                  <a:cubicBezTo>
                    <a:pt x="105" y="64"/>
                    <a:pt x="106" y="92"/>
                    <a:pt x="113" y="120"/>
                  </a:cubicBezTo>
                  <a:cubicBezTo>
                    <a:pt x="124" y="159"/>
                    <a:pt x="145" y="193"/>
                    <a:pt x="162" y="230"/>
                  </a:cubicBezTo>
                  <a:cubicBezTo>
                    <a:pt x="162" y="230"/>
                    <a:pt x="163" y="232"/>
                    <a:pt x="164" y="232"/>
                  </a:cubicBezTo>
                  <a:cubicBezTo>
                    <a:pt x="167" y="233"/>
                    <a:pt x="172" y="234"/>
                    <a:pt x="175" y="233"/>
                  </a:cubicBezTo>
                  <a:cubicBezTo>
                    <a:pt x="177" y="231"/>
                    <a:pt x="178" y="226"/>
                    <a:pt x="179" y="223"/>
                  </a:cubicBezTo>
                  <a:cubicBezTo>
                    <a:pt x="179" y="221"/>
                    <a:pt x="177" y="219"/>
                    <a:pt x="176" y="217"/>
                  </a:cubicBezTo>
                  <a:cubicBezTo>
                    <a:pt x="165" y="194"/>
                    <a:pt x="155" y="171"/>
                    <a:pt x="144" y="148"/>
                  </a:cubicBezTo>
                  <a:cubicBezTo>
                    <a:pt x="130" y="120"/>
                    <a:pt x="124" y="90"/>
                    <a:pt x="129" y="58"/>
                  </a:cubicBezTo>
                  <a:cubicBezTo>
                    <a:pt x="131" y="47"/>
                    <a:pt x="135" y="36"/>
                    <a:pt x="143" y="26"/>
                  </a:cubicBezTo>
                  <a:cubicBezTo>
                    <a:pt x="199" y="142"/>
                    <a:pt x="254" y="258"/>
                    <a:pt x="310" y="374"/>
                  </a:cubicBezTo>
                  <a:cubicBezTo>
                    <a:pt x="294" y="382"/>
                    <a:pt x="279" y="389"/>
                    <a:pt x="263" y="397"/>
                  </a:cubicBezTo>
                  <a:cubicBezTo>
                    <a:pt x="261" y="395"/>
                    <a:pt x="260" y="393"/>
                    <a:pt x="259" y="391"/>
                  </a:cubicBezTo>
                  <a:cubicBezTo>
                    <a:pt x="239" y="349"/>
                    <a:pt x="219" y="307"/>
                    <a:pt x="200" y="265"/>
                  </a:cubicBezTo>
                  <a:cubicBezTo>
                    <a:pt x="199" y="263"/>
                    <a:pt x="198" y="261"/>
                    <a:pt x="196" y="259"/>
                  </a:cubicBezTo>
                  <a:cubicBezTo>
                    <a:pt x="193" y="255"/>
                    <a:pt x="189" y="254"/>
                    <a:pt x="185" y="256"/>
                  </a:cubicBezTo>
                  <a:cubicBezTo>
                    <a:pt x="180" y="258"/>
                    <a:pt x="179" y="262"/>
                    <a:pt x="180" y="266"/>
                  </a:cubicBezTo>
                  <a:cubicBezTo>
                    <a:pt x="180" y="268"/>
                    <a:pt x="181" y="270"/>
                    <a:pt x="182" y="272"/>
                  </a:cubicBezTo>
                  <a:cubicBezTo>
                    <a:pt x="195" y="299"/>
                    <a:pt x="207" y="325"/>
                    <a:pt x="220" y="352"/>
                  </a:cubicBezTo>
                  <a:cubicBezTo>
                    <a:pt x="222" y="355"/>
                    <a:pt x="222" y="358"/>
                    <a:pt x="220" y="361"/>
                  </a:cubicBezTo>
                  <a:cubicBezTo>
                    <a:pt x="213" y="372"/>
                    <a:pt x="204" y="377"/>
                    <a:pt x="192" y="376"/>
                  </a:cubicBezTo>
                  <a:cubicBezTo>
                    <a:pt x="167" y="372"/>
                    <a:pt x="142" y="372"/>
                    <a:pt x="117" y="381"/>
                  </a:cubicBezTo>
                  <a:cubicBezTo>
                    <a:pt x="65" y="399"/>
                    <a:pt x="31" y="436"/>
                    <a:pt x="12" y="488"/>
                  </a:cubicBezTo>
                  <a:cubicBezTo>
                    <a:pt x="4" y="509"/>
                    <a:pt x="0" y="531"/>
                    <a:pt x="4" y="554"/>
                  </a:cubicBezTo>
                  <a:cubicBezTo>
                    <a:pt x="8" y="583"/>
                    <a:pt x="24" y="605"/>
                    <a:pt x="47" y="622"/>
                  </a:cubicBezTo>
                  <a:cubicBezTo>
                    <a:pt x="78" y="644"/>
                    <a:pt x="111" y="653"/>
                    <a:pt x="148" y="643"/>
                  </a:cubicBezTo>
                  <a:cubicBezTo>
                    <a:pt x="179" y="634"/>
                    <a:pt x="199" y="612"/>
                    <a:pt x="213" y="585"/>
                  </a:cubicBezTo>
                  <a:cubicBezTo>
                    <a:pt x="224" y="565"/>
                    <a:pt x="233" y="545"/>
                    <a:pt x="243" y="524"/>
                  </a:cubicBezTo>
                  <a:cubicBezTo>
                    <a:pt x="252" y="504"/>
                    <a:pt x="262" y="483"/>
                    <a:pt x="272" y="462"/>
                  </a:cubicBezTo>
                  <a:cubicBezTo>
                    <a:pt x="274" y="465"/>
                    <a:pt x="275" y="467"/>
                    <a:pt x="276" y="469"/>
                  </a:cubicBezTo>
                  <a:cubicBezTo>
                    <a:pt x="294" y="508"/>
                    <a:pt x="313" y="547"/>
                    <a:pt x="332" y="586"/>
                  </a:cubicBezTo>
                  <a:cubicBezTo>
                    <a:pt x="346" y="614"/>
                    <a:pt x="366" y="634"/>
                    <a:pt x="396" y="644"/>
                  </a:cubicBezTo>
                  <a:cubicBezTo>
                    <a:pt x="402" y="646"/>
                    <a:pt x="409" y="647"/>
                    <a:pt x="415" y="649"/>
                  </a:cubicBezTo>
                  <a:cubicBezTo>
                    <a:pt x="423" y="649"/>
                    <a:pt x="430" y="649"/>
                    <a:pt x="437" y="649"/>
                  </a:cubicBezTo>
                  <a:cubicBezTo>
                    <a:pt x="438" y="649"/>
                    <a:pt x="439" y="648"/>
                    <a:pt x="440" y="648"/>
                  </a:cubicBezTo>
                  <a:cubicBezTo>
                    <a:pt x="454" y="644"/>
                    <a:pt x="468" y="641"/>
                    <a:pt x="480" y="635"/>
                  </a:cubicBezTo>
                  <a:cubicBezTo>
                    <a:pt x="513" y="618"/>
                    <a:pt x="535" y="593"/>
                    <a:pt x="542" y="556"/>
                  </a:cubicBezTo>
                  <a:cubicBezTo>
                    <a:pt x="546" y="533"/>
                    <a:pt x="542" y="511"/>
                    <a:pt x="534" y="490"/>
                  </a:cubicBezTo>
                  <a:close/>
                  <a:moveTo>
                    <a:pt x="72" y="534"/>
                  </a:moveTo>
                  <a:cubicBezTo>
                    <a:pt x="73" y="529"/>
                    <a:pt x="73" y="525"/>
                    <a:pt x="75" y="521"/>
                  </a:cubicBezTo>
                  <a:cubicBezTo>
                    <a:pt x="83" y="497"/>
                    <a:pt x="96" y="476"/>
                    <a:pt x="116" y="461"/>
                  </a:cubicBezTo>
                  <a:cubicBezTo>
                    <a:pt x="139" y="443"/>
                    <a:pt x="164" y="444"/>
                    <a:pt x="190" y="453"/>
                  </a:cubicBezTo>
                  <a:cubicBezTo>
                    <a:pt x="197" y="456"/>
                    <a:pt x="199" y="461"/>
                    <a:pt x="196" y="467"/>
                  </a:cubicBezTo>
                  <a:cubicBezTo>
                    <a:pt x="183" y="494"/>
                    <a:pt x="171" y="521"/>
                    <a:pt x="157" y="547"/>
                  </a:cubicBezTo>
                  <a:cubicBezTo>
                    <a:pt x="150" y="562"/>
                    <a:pt x="138" y="572"/>
                    <a:pt x="121" y="575"/>
                  </a:cubicBezTo>
                  <a:cubicBezTo>
                    <a:pt x="96" y="579"/>
                    <a:pt x="72" y="559"/>
                    <a:pt x="72" y="534"/>
                  </a:cubicBezTo>
                  <a:close/>
                  <a:moveTo>
                    <a:pt x="447" y="479"/>
                  </a:moveTo>
                  <a:cubicBezTo>
                    <a:pt x="458" y="494"/>
                    <a:pt x="468" y="509"/>
                    <a:pt x="472" y="528"/>
                  </a:cubicBezTo>
                  <a:cubicBezTo>
                    <a:pt x="476" y="545"/>
                    <a:pt x="470" y="559"/>
                    <a:pt x="456" y="569"/>
                  </a:cubicBezTo>
                  <a:cubicBezTo>
                    <a:pt x="442" y="579"/>
                    <a:pt x="427" y="580"/>
                    <a:pt x="411" y="572"/>
                  </a:cubicBezTo>
                  <a:cubicBezTo>
                    <a:pt x="400" y="567"/>
                    <a:pt x="393" y="558"/>
                    <a:pt x="387" y="547"/>
                  </a:cubicBezTo>
                  <a:cubicBezTo>
                    <a:pt x="375" y="522"/>
                    <a:pt x="363" y="496"/>
                    <a:pt x="350" y="470"/>
                  </a:cubicBezTo>
                  <a:cubicBezTo>
                    <a:pt x="347" y="462"/>
                    <a:pt x="349" y="457"/>
                    <a:pt x="357" y="455"/>
                  </a:cubicBezTo>
                  <a:cubicBezTo>
                    <a:pt x="367" y="452"/>
                    <a:pt x="378" y="450"/>
                    <a:pt x="388" y="447"/>
                  </a:cubicBezTo>
                  <a:cubicBezTo>
                    <a:pt x="413" y="449"/>
                    <a:pt x="432" y="460"/>
                    <a:pt x="447" y="4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sp>
          <p:nvSpPr>
            <p:cNvPr id="237" name="Freeform 30">
              <a:extLst>
                <a:ext uri="{FF2B5EF4-FFF2-40B4-BE49-F238E27FC236}">
                  <a16:creationId xmlns:a16="http://schemas.microsoft.com/office/drawing/2014/main" id="{FE17139D-F921-DE4A-BB7D-7D594B1AFD1F}"/>
                </a:ext>
              </a:extLst>
            </p:cNvPr>
            <p:cNvSpPr>
              <a:spLocks/>
            </p:cNvSpPr>
            <p:nvPr/>
          </p:nvSpPr>
          <p:spPr bwMode="auto">
            <a:xfrm>
              <a:off x="2581276" y="3298825"/>
              <a:ext cx="17463" cy="17463"/>
            </a:xfrm>
            <a:custGeom>
              <a:avLst/>
              <a:gdLst>
                <a:gd name="T0" fmla="*/ 9 w 19"/>
                <a:gd name="T1" fmla="*/ 20 h 20"/>
                <a:gd name="T2" fmla="*/ 19 w 19"/>
                <a:gd name="T3" fmla="*/ 11 h 20"/>
                <a:gd name="T4" fmla="*/ 10 w 19"/>
                <a:gd name="T5" fmla="*/ 0 h 20"/>
                <a:gd name="T6" fmla="*/ 0 w 19"/>
                <a:gd name="T7" fmla="*/ 9 h 20"/>
                <a:gd name="T8" fmla="*/ 9 w 19"/>
                <a:gd name="T9" fmla="*/ 20 h 20"/>
              </a:gdLst>
              <a:ahLst/>
              <a:cxnLst>
                <a:cxn ang="0">
                  <a:pos x="T0" y="T1"/>
                </a:cxn>
                <a:cxn ang="0">
                  <a:pos x="T2" y="T3"/>
                </a:cxn>
                <a:cxn ang="0">
                  <a:pos x="T4" y="T5"/>
                </a:cxn>
                <a:cxn ang="0">
                  <a:pos x="T6" y="T7"/>
                </a:cxn>
                <a:cxn ang="0">
                  <a:pos x="T8" y="T9"/>
                </a:cxn>
              </a:cxnLst>
              <a:rect l="0" t="0" r="r" b="b"/>
              <a:pathLst>
                <a:path w="19" h="20">
                  <a:moveTo>
                    <a:pt x="9" y="20"/>
                  </a:moveTo>
                  <a:cubicBezTo>
                    <a:pt x="15" y="20"/>
                    <a:pt x="19" y="16"/>
                    <a:pt x="19" y="11"/>
                  </a:cubicBezTo>
                  <a:cubicBezTo>
                    <a:pt x="19" y="5"/>
                    <a:pt x="15" y="0"/>
                    <a:pt x="10" y="0"/>
                  </a:cubicBezTo>
                  <a:cubicBezTo>
                    <a:pt x="5" y="0"/>
                    <a:pt x="0" y="4"/>
                    <a:pt x="0" y="9"/>
                  </a:cubicBezTo>
                  <a:cubicBezTo>
                    <a:pt x="0" y="16"/>
                    <a:pt x="4" y="20"/>
                    <a:pt x="9"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grpSp>
      <p:grpSp>
        <p:nvGrpSpPr>
          <p:cNvPr id="238" name="Group 237">
            <a:extLst>
              <a:ext uri="{FF2B5EF4-FFF2-40B4-BE49-F238E27FC236}">
                <a16:creationId xmlns:a16="http://schemas.microsoft.com/office/drawing/2014/main" id="{A5EE78F4-330F-834F-9066-0BA21D50536A}"/>
              </a:ext>
            </a:extLst>
          </p:cNvPr>
          <p:cNvGrpSpPr/>
          <p:nvPr/>
        </p:nvGrpSpPr>
        <p:grpSpPr>
          <a:xfrm>
            <a:off x="3114675" y="5172836"/>
            <a:ext cx="838674" cy="1023451"/>
            <a:chOff x="5537201" y="4068763"/>
            <a:chExt cx="1206500" cy="1774825"/>
          </a:xfrm>
          <a:solidFill>
            <a:schemeClr val="tx2">
              <a:lumMod val="50000"/>
            </a:schemeClr>
          </a:solidFill>
        </p:grpSpPr>
        <p:sp>
          <p:nvSpPr>
            <p:cNvPr id="239" name="Freeform 82">
              <a:extLst>
                <a:ext uri="{FF2B5EF4-FFF2-40B4-BE49-F238E27FC236}">
                  <a16:creationId xmlns:a16="http://schemas.microsoft.com/office/drawing/2014/main" id="{7A987F02-D1AC-3340-86D0-9BD1E459BCBE}"/>
                </a:ext>
              </a:extLst>
            </p:cNvPr>
            <p:cNvSpPr>
              <a:spLocks/>
            </p:cNvSpPr>
            <p:nvPr/>
          </p:nvSpPr>
          <p:spPr bwMode="auto">
            <a:xfrm>
              <a:off x="5564188" y="4216400"/>
              <a:ext cx="1149350" cy="1584325"/>
            </a:xfrm>
            <a:custGeom>
              <a:avLst/>
              <a:gdLst>
                <a:gd name="T0" fmla="*/ 1336 w 1336"/>
                <a:gd name="T1" fmla="*/ 1800 h 1840"/>
                <a:gd name="T2" fmla="*/ 1296 w 1336"/>
                <a:gd name="T3" fmla="*/ 1840 h 1840"/>
                <a:gd name="T4" fmla="*/ 40 w 1336"/>
                <a:gd name="T5" fmla="*/ 1840 h 1840"/>
                <a:gd name="T6" fmla="*/ 0 w 1336"/>
                <a:gd name="T7" fmla="*/ 1800 h 1840"/>
                <a:gd name="T8" fmla="*/ 0 w 1336"/>
                <a:gd name="T9" fmla="*/ 40 h 1840"/>
                <a:gd name="T10" fmla="*/ 40 w 1336"/>
                <a:gd name="T11" fmla="*/ 0 h 1840"/>
                <a:gd name="T12" fmla="*/ 1296 w 1336"/>
                <a:gd name="T13" fmla="*/ 0 h 1840"/>
                <a:gd name="T14" fmla="*/ 1336 w 1336"/>
                <a:gd name="T15" fmla="*/ 40 h 1840"/>
                <a:gd name="T16" fmla="*/ 1336 w 1336"/>
                <a:gd name="T17" fmla="*/ 1800 h 1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36" h="1840">
                  <a:moveTo>
                    <a:pt x="1336" y="1800"/>
                  </a:moveTo>
                  <a:cubicBezTo>
                    <a:pt x="1336" y="1822"/>
                    <a:pt x="1319" y="1840"/>
                    <a:pt x="1296" y="1840"/>
                  </a:cubicBezTo>
                  <a:cubicBezTo>
                    <a:pt x="40" y="1840"/>
                    <a:pt x="40" y="1840"/>
                    <a:pt x="40" y="1840"/>
                  </a:cubicBezTo>
                  <a:cubicBezTo>
                    <a:pt x="18" y="1840"/>
                    <a:pt x="0" y="1822"/>
                    <a:pt x="0" y="1800"/>
                  </a:cubicBezTo>
                  <a:cubicBezTo>
                    <a:pt x="0" y="40"/>
                    <a:pt x="0" y="40"/>
                    <a:pt x="0" y="40"/>
                  </a:cubicBezTo>
                  <a:cubicBezTo>
                    <a:pt x="0" y="18"/>
                    <a:pt x="18" y="0"/>
                    <a:pt x="40" y="0"/>
                  </a:cubicBezTo>
                  <a:cubicBezTo>
                    <a:pt x="1296" y="0"/>
                    <a:pt x="1296" y="0"/>
                    <a:pt x="1296" y="0"/>
                  </a:cubicBezTo>
                  <a:cubicBezTo>
                    <a:pt x="1319" y="0"/>
                    <a:pt x="1336" y="18"/>
                    <a:pt x="1336" y="40"/>
                  </a:cubicBezTo>
                  <a:lnTo>
                    <a:pt x="1336" y="1800"/>
                  </a:lnTo>
                  <a:close/>
                </a:path>
              </a:pathLst>
            </a:custGeom>
            <a:solidFill>
              <a:schemeClr val="accent6">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sp>
          <p:nvSpPr>
            <p:cNvPr id="240" name="Freeform 83">
              <a:extLst>
                <a:ext uri="{FF2B5EF4-FFF2-40B4-BE49-F238E27FC236}">
                  <a16:creationId xmlns:a16="http://schemas.microsoft.com/office/drawing/2014/main" id="{A8D20DF2-6273-EC47-889E-F84865AC9A97}"/>
                </a:ext>
              </a:extLst>
            </p:cNvPr>
            <p:cNvSpPr>
              <a:spLocks/>
            </p:cNvSpPr>
            <p:nvPr/>
          </p:nvSpPr>
          <p:spPr bwMode="auto">
            <a:xfrm>
              <a:off x="5726113" y="4519613"/>
              <a:ext cx="825500" cy="1150938"/>
            </a:xfrm>
            <a:custGeom>
              <a:avLst/>
              <a:gdLst>
                <a:gd name="T0" fmla="*/ 0 w 520"/>
                <a:gd name="T1" fmla="*/ 0 h 725"/>
                <a:gd name="T2" fmla="*/ 375 w 520"/>
                <a:gd name="T3" fmla="*/ 0 h 725"/>
                <a:gd name="T4" fmla="*/ 520 w 520"/>
                <a:gd name="T5" fmla="*/ 145 h 725"/>
                <a:gd name="T6" fmla="*/ 520 w 520"/>
                <a:gd name="T7" fmla="*/ 725 h 725"/>
                <a:gd name="T8" fmla="*/ 0 w 520"/>
                <a:gd name="T9" fmla="*/ 725 h 725"/>
                <a:gd name="T10" fmla="*/ 0 w 520"/>
                <a:gd name="T11" fmla="*/ 7 h 725"/>
                <a:gd name="T12" fmla="*/ 0 w 520"/>
                <a:gd name="T13" fmla="*/ 0 h 725"/>
              </a:gdLst>
              <a:ahLst/>
              <a:cxnLst>
                <a:cxn ang="0">
                  <a:pos x="T0" y="T1"/>
                </a:cxn>
                <a:cxn ang="0">
                  <a:pos x="T2" y="T3"/>
                </a:cxn>
                <a:cxn ang="0">
                  <a:pos x="T4" y="T5"/>
                </a:cxn>
                <a:cxn ang="0">
                  <a:pos x="T6" y="T7"/>
                </a:cxn>
                <a:cxn ang="0">
                  <a:pos x="T8" y="T9"/>
                </a:cxn>
                <a:cxn ang="0">
                  <a:pos x="T10" y="T11"/>
                </a:cxn>
                <a:cxn ang="0">
                  <a:pos x="T12" y="T13"/>
                </a:cxn>
              </a:cxnLst>
              <a:rect l="0" t="0" r="r" b="b"/>
              <a:pathLst>
                <a:path w="520" h="725">
                  <a:moveTo>
                    <a:pt x="0" y="0"/>
                  </a:moveTo>
                  <a:lnTo>
                    <a:pt x="375" y="0"/>
                  </a:lnTo>
                  <a:lnTo>
                    <a:pt x="520" y="145"/>
                  </a:lnTo>
                  <a:lnTo>
                    <a:pt x="520" y="725"/>
                  </a:lnTo>
                  <a:lnTo>
                    <a:pt x="0" y="725"/>
                  </a:lnTo>
                  <a:lnTo>
                    <a:pt x="0" y="7"/>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sp>
          <p:nvSpPr>
            <p:cNvPr id="241" name="Freeform 84">
              <a:extLst>
                <a:ext uri="{FF2B5EF4-FFF2-40B4-BE49-F238E27FC236}">
                  <a16:creationId xmlns:a16="http://schemas.microsoft.com/office/drawing/2014/main" id="{4CB8CE76-15BD-D943-A729-0B5696CF8948}"/>
                </a:ext>
              </a:extLst>
            </p:cNvPr>
            <p:cNvSpPr>
              <a:spLocks/>
            </p:cNvSpPr>
            <p:nvPr/>
          </p:nvSpPr>
          <p:spPr bwMode="auto">
            <a:xfrm>
              <a:off x="5726113" y="4519613"/>
              <a:ext cx="825500" cy="1150938"/>
            </a:xfrm>
            <a:custGeom>
              <a:avLst/>
              <a:gdLst>
                <a:gd name="T0" fmla="*/ 0 w 520"/>
                <a:gd name="T1" fmla="*/ 0 h 725"/>
                <a:gd name="T2" fmla="*/ 375 w 520"/>
                <a:gd name="T3" fmla="*/ 0 h 725"/>
                <a:gd name="T4" fmla="*/ 520 w 520"/>
                <a:gd name="T5" fmla="*/ 145 h 725"/>
                <a:gd name="T6" fmla="*/ 520 w 520"/>
                <a:gd name="T7" fmla="*/ 725 h 725"/>
                <a:gd name="T8" fmla="*/ 0 w 520"/>
                <a:gd name="T9" fmla="*/ 725 h 725"/>
                <a:gd name="T10" fmla="*/ 0 w 520"/>
                <a:gd name="T11" fmla="*/ 7 h 725"/>
              </a:gdLst>
              <a:ahLst/>
              <a:cxnLst>
                <a:cxn ang="0">
                  <a:pos x="T0" y="T1"/>
                </a:cxn>
                <a:cxn ang="0">
                  <a:pos x="T2" y="T3"/>
                </a:cxn>
                <a:cxn ang="0">
                  <a:pos x="T4" y="T5"/>
                </a:cxn>
                <a:cxn ang="0">
                  <a:pos x="T6" y="T7"/>
                </a:cxn>
                <a:cxn ang="0">
                  <a:pos x="T8" y="T9"/>
                </a:cxn>
                <a:cxn ang="0">
                  <a:pos x="T10" y="T11"/>
                </a:cxn>
              </a:cxnLst>
              <a:rect l="0" t="0" r="r" b="b"/>
              <a:pathLst>
                <a:path w="520" h="725">
                  <a:moveTo>
                    <a:pt x="0" y="0"/>
                  </a:moveTo>
                  <a:lnTo>
                    <a:pt x="375" y="0"/>
                  </a:lnTo>
                  <a:lnTo>
                    <a:pt x="520" y="145"/>
                  </a:lnTo>
                  <a:lnTo>
                    <a:pt x="520" y="725"/>
                  </a:lnTo>
                  <a:lnTo>
                    <a:pt x="0" y="725"/>
                  </a:lnTo>
                  <a:lnTo>
                    <a:pt x="0" y="7"/>
                  </a:ln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sp>
          <p:nvSpPr>
            <p:cNvPr id="242" name="Freeform 85">
              <a:extLst>
                <a:ext uri="{FF2B5EF4-FFF2-40B4-BE49-F238E27FC236}">
                  <a16:creationId xmlns:a16="http://schemas.microsoft.com/office/drawing/2014/main" id="{30D2BA76-B7E6-5A4E-9B64-A3CB04BD98C8}"/>
                </a:ext>
              </a:extLst>
            </p:cNvPr>
            <p:cNvSpPr>
              <a:spLocks/>
            </p:cNvSpPr>
            <p:nvPr/>
          </p:nvSpPr>
          <p:spPr bwMode="auto">
            <a:xfrm>
              <a:off x="5886451" y="4100513"/>
              <a:ext cx="503238" cy="292100"/>
            </a:xfrm>
            <a:custGeom>
              <a:avLst/>
              <a:gdLst>
                <a:gd name="T0" fmla="*/ 353 w 584"/>
                <a:gd name="T1" fmla="*/ 61 h 338"/>
                <a:gd name="T2" fmla="*/ 292 w 584"/>
                <a:gd name="T3" fmla="*/ 0 h 338"/>
                <a:gd name="T4" fmla="*/ 231 w 584"/>
                <a:gd name="T5" fmla="*/ 61 h 338"/>
                <a:gd name="T6" fmla="*/ 0 w 584"/>
                <a:gd name="T7" fmla="*/ 61 h 338"/>
                <a:gd name="T8" fmla="*/ 0 w 584"/>
                <a:gd name="T9" fmla="*/ 338 h 338"/>
                <a:gd name="T10" fmla="*/ 584 w 584"/>
                <a:gd name="T11" fmla="*/ 338 h 338"/>
                <a:gd name="T12" fmla="*/ 584 w 584"/>
                <a:gd name="T13" fmla="*/ 61 h 338"/>
                <a:gd name="T14" fmla="*/ 353 w 584"/>
                <a:gd name="T15" fmla="*/ 61 h 3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4" h="338">
                  <a:moveTo>
                    <a:pt x="353" y="61"/>
                  </a:moveTo>
                  <a:cubicBezTo>
                    <a:pt x="353" y="28"/>
                    <a:pt x="326" y="0"/>
                    <a:pt x="292" y="0"/>
                  </a:cubicBezTo>
                  <a:cubicBezTo>
                    <a:pt x="259" y="0"/>
                    <a:pt x="231" y="28"/>
                    <a:pt x="231" y="61"/>
                  </a:cubicBezTo>
                  <a:cubicBezTo>
                    <a:pt x="0" y="61"/>
                    <a:pt x="0" y="61"/>
                    <a:pt x="0" y="61"/>
                  </a:cubicBezTo>
                  <a:cubicBezTo>
                    <a:pt x="0" y="338"/>
                    <a:pt x="0" y="338"/>
                    <a:pt x="0" y="338"/>
                  </a:cubicBezTo>
                  <a:cubicBezTo>
                    <a:pt x="584" y="338"/>
                    <a:pt x="584" y="338"/>
                    <a:pt x="584" y="338"/>
                  </a:cubicBezTo>
                  <a:cubicBezTo>
                    <a:pt x="584" y="61"/>
                    <a:pt x="584" y="61"/>
                    <a:pt x="584" y="61"/>
                  </a:cubicBezTo>
                  <a:lnTo>
                    <a:pt x="353" y="61"/>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sp>
          <p:nvSpPr>
            <p:cNvPr id="243" name="Freeform 86">
              <a:extLst>
                <a:ext uri="{FF2B5EF4-FFF2-40B4-BE49-F238E27FC236}">
                  <a16:creationId xmlns:a16="http://schemas.microsoft.com/office/drawing/2014/main" id="{75D7A071-4006-2F4B-B983-3C688D9FE90D}"/>
                </a:ext>
              </a:extLst>
            </p:cNvPr>
            <p:cNvSpPr>
              <a:spLocks noEditPoints="1"/>
            </p:cNvSpPr>
            <p:nvPr/>
          </p:nvSpPr>
          <p:spPr bwMode="auto">
            <a:xfrm>
              <a:off x="5537201" y="4068763"/>
              <a:ext cx="1206500" cy="1774825"/>
            </a:xfrm>
            <a:custGeom>
              <a:avLst/>
              <a:gdLst>
                <a:gd name="T0" fmla="*/ 27 w 1403"/>
                <a:gd name="T1" fmla="*/ 2060 h 2060"/>
                <a:gd name="T2" fmla="*/ 0 w 1403"/>
                <a:gd name="T3" fmla="*/ 2012 h 2060"/>
                <a:gd name="T4" fmla="*/ 0 w 1403"/>
                <a:gd name="T5" fmla="*/ 192 h 2060"/>
                <a:gd name="T6" fmla="*/ 47 w 1403"/>
                <a:gd name="T7" fmla="*/ 144 h 2060"/>
                <a:gd name="T8" fmla="*/ 356 w 1403"/>
                <a:gd name="T9" fmla="*/ 144 h 2060"/>
                <a:gd name="T10" fmla="*/ 382 w 1403"/>
                <a:gd name="T11" fmla="*/ 144 h 2060"/>
                <a:gd name="T12" fmla="*/ 383 w 1403"/>
                <a:gd name="T13" fmla="*/ 124 h 2060"/>
                <a:gd name="T14" fmla="*/ 428 w 1403"/>
                <a:gd name="T15" fmla="*/ 80 h 2060"/>
                <a:gd name="T16" fmla="*/ 576 w 1403"/>
                <a:gd name="T17" fmla="*/ 80 h 2060"/>
                <a:gd name="T18" fmla="*/ 600 w 1403"/>
                <a:gd name="T19" fmla="*/ 68 h 2060"/>
                <a:gd name="T20" fmla="*/ 803 w 1403"/>
                <a:gd name="T21" fmla="*/ 68 h 2060"/>
                <a:gd name="T22" fmla="*/ 827 w 1403"/>
                <a:gd name="T23" fmla="*/ 80 h 2060"/>
                <a:gd name="T24" fmla="*/ 969 w 1403"/>
                <a:gd name="T25" fmla="*/ 80 h 2060"/>
                <a:gd name="T26" fmla="*/ 1020 w 1403"/>
                <a:gd name="T27" fmla="*/ 130 h 2060"/>
                <a:gd name="T28" fmla="*/ 1021 w 1403"/>
                <a:gd name="T29" fmla="*/ 144 h 2060"/>
                <a:gd name="T30" fmla="*/ 1045 w 1403"/>
                <a:gd name="T31" fmla="*/ 144 h 2060"/>
                <a:gd name="T32" fmla="*/ 1356 w 1403"/>
                <a:gd name="T33" fmla="*/ 144 h 2060"/>
                <a:gd name="T34" fmla="*/ 1403 w 1403"/>
                <a:gd name="T35" fmla="*/ 192 h 2060"/>
                <a:gd name="T36" fmla="*/ 1403 w 1403"/>
                <a:gd name="T37" fmla="*/ 2012 h 2060"/>
                <a:gd name="T38" fmla="*/ 1376 w 1403"/>
                <a:gd name="T39" fmla="*/ 2060 h 2060"/>
                <a:gd name="T40" fmla="*/ 27 w 1403"/>
                <a:gd name="T41" fmla="*/ 2060 h 2060"/>
                <a:gd name="T42" fmla="*/ 62 w 1403"/>
                <a:gd name="T43" fmla="*/ 207 h 2060"/>
                <a:gd name="T44" fmla="*/ 62 w 1403"/>
                <a:gd name="T45" fmla="*/ 233 h 2060"/>
                <a:gd name="T46" fmla="*/ 62 w 1403"/>
                <a:gd name="T47" fmla="*/ 1969 h 2060"/>
                <a:gd name="T48" fmla="*/ 90 w 1403"/>
                <a:gd name="T49" fmla="*/ 1996 h 2060"/>
                <a:gd name="T50" fmla="*/ 1313 w 1403"/>
                <a:gd name="T51" fmla="*/ 1996 h 2060"/>
                <a:gd name="T52" fmla="*/ 1341 w 1403"/>
                <a:gd name="T53" fmla="*/ 1968 h 2060"/>
                <a:gd name="T54" fmla="*/ 1341 w 1403"/>
                <a:gd name="T55" fmla="*/ 481 h 2060"/>
                <a:gd name="T56" fmla="*/ 1341 w 1403"/>
                <a:gd name="T57" fmla="*/ 227 h 2060"/>
                <a:gd name="T58" fmla="*/ 1321 w 1403"/>
                <a:gd name="T59" fmla="*/ 206 h 2060"/>
                <a:gd name="T60" fmla="*/ 1040 w 1403"/>
                <a:gd name="T61" fmla="*/ 206 h 2060"/>
                <a:gd name="T62" fmla="*/ 1020 w 1403"/>
                <a:gd name="T63" fmla="*/ 226 h 2060"/>
                <a:gd name="T64" fmla="*/ 1021 w 1403"/>
                <a:gd name="T65" fmla="*/ 357 h 2060"/>
                <a:gd name="T66" fmla="*/ 979 w 1403"/>
                <a:gd name="T67" fmla="*/ 398 h 2060"/>
                <a:gd name="T68" fmla="*/ 424 w 1403"/>
                <a:gd name="T69" fmla="*/ 398 h 2060"/>
                <a:gd name="T70" fmla="*/ 382 w 1403"/>
                <a:gd name="T71" fmla="*/ 356 h 2060"/>
                <a:gd name="T72" fmla="*/ 383 w 1403"/>
                <a:gd name="T73" fmla="*/ 228 h 2060"/>
                <a:gd name="T74" fmla="*/ 362 w 1403"/>
                <a:gd name="T75" fmla="*/ 206 h 2060"/>
                <a:gd name="T76" fmla="*/ 196 w 1403"/>
                <a:gd name="T77" fmla="*/ 207 h 2060"/>
                <a:gd name="T78" fmla="*/ 62 w 1403"/>
                <a:gd name="T79" fmla="*/ 207 h 2060"/>
                <a:gd name="T80" fmla="*/ 446 w 1403"/>
                <a:gd name="T81" fmla="*/ 335 h 2060"/>
                <a:gd name="T82" fmla="*/ 956 w 1403"/>
                <a:gd name="T83" fmla="*/ 335 h 2060"/>
                <a:gd name="T84" fmla="*/ 956 w 1403"/>
                <a:gd name="T85" fmla="*/ 142 h 2060"/>
                <a:gd name="T86" fmla="*/ 801 w 1403"/>
                <a:gd name="T87" fmla="*/ 142 h 2060"/>
                <a:gd name="T88" fmla="*/ 762 w 1403"/>
                <a:gd name="T89" fmla="*/ 120 h 2060"/>
                <a:gd name="T90" fmla="*/ 702 w 1403"/>
                <a:gd name="T91" fmla="*/ 78 h 2060"/>
                <a:gd name="T92" fmla="*/ 640 w 1403"/>
                <a:gd name="T93" fmla="*/ 120 h 2060"/>
                <a:gd name="T94" fmla="*/ 603 w 1403"/>
                <a:gd name="T95" fmla="*/ 142 h 2060"/>
                <a:gd name="T96" fmla="*/ 480 w 1403"/>
                <a:gd name="T97" fmla="*/ 142 h 2060"/>
                <a:gd name="T98" fmla="*/ 446 w 1403"/>
                <a:gd name="T99" fmla="*/ 142 h 2060"/>
                <a:gd name="T100" fmla="*/ 446 w 1403"/>
                <a:gd name="T101" fmla="*/ 335 h 2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03" h="2060">
                  <a:moveTo>
                    <a:pt x="27" y="2060"/>
                  </a:moveTo>
                  <a:cubicBezTo>
                    <a:pt x="6" y="2050"/>
                    <a:pt x="0" y="2034"/>
                    <a:pt x="0" y="2012"/>
                  </a:cubicBezTo>
                  <a:cubicBezTo>
                    <a:pt x="0" y="1405"/>
                    <a:pt x="0" y="798"/>
                    <a:pt x="0" y="192"/>
                  </a:cubicBezTo>
                  <a:cubicBezTo>
                    <a:pt x="0" y="154"/>
                    <a:pt x="10" y="144"/>
                    <a:pt x="47" y="144"/>
                  </a:cubicBezTo>
                  <a:cubicBezTo>
                    <a:pt x="150" y="144"/>
                    <a:pt x="253" y="144"/>
                    <a:pt x="356" y="144"/>
                  </a:cubicBezTo>
                  <a:cubicBezTo>
                    <a:pt x="364" y="144"/>
                    <a:pt x="372" y="144"/>
                    <a:pt x="382" y="144"/>
                  </a:cubicBezTo>
                  <a:cubicBezTo>
                    <a:pt x="382" y="137"/>
                    <a:pt x="383" y="130"/>
                    <a:pt x="383" y="124"/>
                  </a:cubicBezTo>
                  <a:cubicBezTo>
                    <a:pt x="384" y="91"/>
                    <a:pt x="394" y="80"/>
                    <a:pt x="428" y="80"/>
                  </a:cubicBezTo>
                  <a:cubicBezTo>
                    <a:pt x="477" y="80"/>
                    <a:pt x="527" y="81"/>
                    <a:pt x="576" y="80"/>
                  </a:cubicBezTo>
                  <a:cubicBezTo>
                    <a:pt x="584" y="80"/>
                    <a:pt x="595" y="74"/>
                    <a:pt x="600" y="68"/>
                  </a:cubicBezTo>
                  <a:cubicBezTo>
                    <a:pt x="654" y="0"/>
                    <a:pt x="749" y="0"/>
                    <a:pt x="803" y="68"/>
                  </a:cubicBezTo>
                  <a:cubicBezTo>
                    <a:pt x="808" y="74"/>
                    <a:pt x="819" y="80"/>
                    <a:pt x="827" y="80"/>
                  </a:cubicBezTo>
                  <a:cubicBezTo>
                    <a:pt x="874" y="81"/>
                    <a:pt x="922" y="80"/>
                    <a:pt x="969" y="80"/>
                  </a:cubicBezTo>
                  <a:cubicBezTo>
                    <a:pt x="1011" y="80"/>
                    <a:pt x="1019" y="88"/>
                    <a:pt x="1020" y="130"/>
                  </a:cubicBezTo>
                  <a:cubicBezTo>
                    <a:pt x="1020" y="134"/>
                    <a:pt x="1020" y="138"/>
                    <a:pt x="1021" y="144"/>
                  </a:cubicBezTo>
                  <a:cubicBezTo>
                    <a:pt x="1029" y="144"/>
                    <a:pt x="1037" y="144"/>
                    <a:pt x="1045" y="144"/>
                  </a:cubicBezTo>
                  <a:cubicBezTo>
                    <a:pt x="1148" y="144"/>
                    <a:pt x="1252" y="144"/>
                    <a:pt x="1356" y="144"/>
                  </a:cubicBezTo>
                  <a:cubicBezTo>
                    <a:pt x="1393" y="144"/>
                    <a:pt x="1403" y="154"/>
                    <a:pt x="1403" y="192"/>
                  </a:cubicBezTo>
                  <a:cubicBezTo>
                    <a:pt x="1403" y="798"/>
                    <a:pt x="1403" y="1405"/>
                    <a:pt x="1403" y="2012"/>
                  </a:cubicBezTo>
                  <a:cubicBezTo>
                    <a:pt x="1403" y="2034"/>
                    <a:pt x="1398" y="2050"/>
                    <a:pt x="1376" y="2060"/>
                  </a:cubicBezTo>
                  <a:cubicBezTo>
                    <a:pt x="926" y="2060"/>
                    <a:pt x="477" y="2060"/>
                    <a:pt x="27" y="2060"/>
                  </a:cubicBezTo>
                  <a:close/>
                  <a:moveTo>
                    <a:pt x="62" y="207"/>
                  </a:moveTo>
                  <a:cubicBezTo>
                    <a:pt x="62" y="217"/>
                    <a:pt x="62" y="225"/>
                    <a:pt x="62" y="233"/>
                  </a:cubicBezTo>
                  <a:cubicBezTo>
                    <a:pt x="62" y="812"/>
                    <a:pt x="62" y="1390"/>
                    <a:pt x="62" y="1969"/>
                  </a:cubicBezTo>
                  <a:cubicBezTo>
                    <a:pt x="62" y="1996"/>
                    <a:pt x="62" y="1996"/>
                    <a:pt x="90" y="1996"/>
                  </a:cubicBezTo>
                  <a:cubicBezTo>
                    <a:pt x="497" y="1996"/>
                    <a:pt x="905" y="1996"/>
                    <a:pt x="1313" y="1996"/>
                  </a:cubicBezTo>
                  <a:cubicBezTo>
                    <a:pt x="1341" y="1996"/>
                    <a:pt x="1341" y="1996"/>
                    <a:pt x="1341" y="1968"/>
                  </a:cubicBezTo>
                  <a:cubicBezTo>
                    <a:pt x="1341" y="1472"/>
                    <a:pt x="1341" y="976"/>
                    <a:pt x="1341" y="481"/>
                  </a:cubicBezTo>
                  <a:cubicBezTo>
                    <a:pt x="1341" y="396"/>
                    <a:pt x="1340" y="312"/>
                    <a:pt x="1341" y="227"/>
                  </a:cubicBezTo>
                  <a:cubicBezTo>
                    <a:pt x="1341" y="213"/>
                    <a:pt x="1338" y="206"/>
                    <a:pt x="1321" y="206"/>
                  </a:cubicBezTo>
                  <a:cubicBezTo>
                    <a:pt x="1227" y="207"/>
                    <a:pt x="1134" y="207"/>
                    <a:pt x="1040" y="206"/>
                  </a:cubicBezTo>
                  <a:cubicBezTo>
                    <a:pt x="1025" y="206"/>
                    <a:pt x="1020" y="210"/>
                    <a:pt x="1020" y="226"/>
                  </a:cubicBezTo>
                  <a:cubicBezTo>
                    <a:pt x="1021" y="269"/>
                    <a:pt x="1021" y="313"/>
                    <a:pt x="1021" y="357"/>
                  </a:cubicBezTo>
                  <a:cubicBezTo>
                    <a:pt x="1020" y="387"/>
                    <a:pt x="1009" y="398"/>
                    <a:pt x="979" y="398"/>
                  </a:cubicBezTo>
                  <a:cubicBezTo>
                    <a:pt x="794" y="398"/>
                    <a:pt x="609" y="398"/>
                    <a:pt x="424" y="398"/>
                  </a:cubicBezTo>
                  <a:cubicBezTo>
                    <a:pt x="394" y="398"/>
                    <a:pt x="383" y="387"/>
                    <a:pt x="382" y="356"/>
                  </a:cubicBezTo>
                  <a:cubicBezTo>
                    <a:pt x="382" y="313"/>
                    <a:pt x="382" y="270"/>
                    <a:pt x="383" y="228"/>
                  </a:cubicBezTo>
                  <a:cubicBezTo>
                    <a:pt x="383" y="212"/>
                    <a:pt x="378" y="206"/>
                    <a:pt x="362" y="206"/>
                  </a:cubicBezTo>
                  <a:cubicBezTo>
                    <a:pt x="306" y="207"/>
                    <a:pt x="251" y="207"/>
                    <a:pt x="196" y="207"/>
                  </a:cubicBezTo>
                  <a:cubicBezTo>
                    <a:pt x="153" y="207"/>
                    <a:pt x="110" y="207"/>
                    <a:pt x="62" y="207"/>
                  </a:cubicBezTo>
                  <a:close/>
                  <a:moveTo>
                    <a:pt x="446" y="335"/>
                  </a:moveTo>
                  <a:cubicBezTo>
                    <a:pt x="618" y="335"/>
                    <a:pt x="787" y="335"/>
                    <a:pt x="956" y="335"/>
                  </a:cubicBezTo>
                  <a:cubicBezTo>
                    <a:pt x="956" y="270"/>
                    <a:pt x="956" y="207"/>
                    <a:pt x="956" y="142"/>
                  </a:cubicBezTo>
                  <a:cubicBezTo>
                    <a:pt x="904" y="142"/>
                    <a:pt x="853" y="142"/>
                    <a:pt x="801" y="142"/>
                  </a:cubicBezTo>
                  <a:cubicBezTo>
                    <a:pt x="784" y="142"/>
                    <a:pt x="770" y="137"/>
                    <a:pt x="762" y="120"/>
                  </a:cubicBezTo>
                  <a:cubicBezTo>
                    <a:pt x="751" y="95"/>
                    <a:pt x="732" y="79"/>
                    <a:pt x="702" y="78"/>
                  </a:cubicBezTo>
                  <a:cubicBezTo>
                    <a:pt x="672" y="78"/>
                    <a:pt x="653" y="94"/>
                    <a:pt x="640" y="120"/>
                  </a:cubicBezTo>
                  <a:cubicBezTo>
                    <a:pt x="633" y="136"/>
                    <a:pt x="620" y="142"/>
                    <a:pt x="603" y="142"/>
                  </a:cubicBezTo>
                  <a:cubicBezTo>
                    <a:pt x="562" y="142"/>
                    <a:pt x="521" y="142"/>
                    <a:pt x="480" y="142"/>
                  </a:cubicBezTo>
                  <a:cubicBezTo>
                    <a:pt x="469" y="142"/>
                    <a:pt x="458" y="142"/>
                    <a:pt x="446" y="142"/>
                  </a:cubicBezTo>
                  <a:cubicBezTo>
                    <a:pt x="446" y="208"/>
                    <a:pt x="446" y="271"/>
                    <a:pt x="446" y="3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sp>
          <p:nvSpPr>
            <p:cNvPr id="244" name="Freeform 87">
              <a:extLst>
                <a:ext uri="{FF2B5EF4-FFF2-40B4-BE49-F238E27FC236}">
                  <a16:creationId xmlns:a16="http://schemas.microsoft.com/office/drawing/2014/main" id="{AFCAEA69-6894-4E4B-977D-2E6BA28A381D}"/>
                </a:ext>
              </a:extLst>
            </p:cNvPr>
            <p:cNvSpPr>
              <a:spLocks noEditPoints="1"/>
            </p:cNvSpPr>
            <p:nvPr/>
          </p:nvSpPr>
          <p:spPr bwMode="auto">
            <a:xfrm>
              <a:off x="5694363" y="4481513"/>
              <a:ext cx="892175" cy="1216025"/>
            </a:xfrm>
            <a:custGeom>
              <a:avLst/>
              <a:gdLst>
                <a:gd name="T0" fmla="*/ 1037 w 1037"/>
                <a:gd name="T1" fmla="*/ 1363 h 1412"/>
                <a:gd name="T2" fmla="*/ 1037 w 1037"/>
                <a:gd name="T3" fmla="*/ 552 h 1412"/>
                <a:gd name="T4" fmla="*/ 1037 w 1037"/>
                <a:gd name="T5" fmla="*/ 508 h 1412"/>
                <a:gd name="T6" fmla="*/ 1037 w 1037"/>
                <a:gd name="T7" fmla="*/ 319 h 1412"/>
                <a:gd name="T8" fmla="*/ 1022 w 1037"/>
                <a:gd name="T9" fmla="*/ 281 h 1412"/>
                <a:gd name="T10" fmla="*/ 909 w 1037"/>
                <a:gd name="T11" fmla="*/ 168 h 1412"/>
                <a:gd name="T12" fmla="*/ 754 w 1037"/>
                <a:gd name="T13" fmla="*/ 15 h 1412"/>
                <a:gd name="T14" fmla="*/ 721 w 1037"/>
                <a:gd name="T15" fmla="*/ 0 h 1412"/>
                <a:gd name="T16" fmla="*/ 281 w 1037"/>
                <a:gd name="T17" fmla="*/ 0 h 1412"/>
                <a:gd name="T18" fmla="*/ 45 w 1037"/>
                <a:gd name="T19" fmla="*/ 0 h 1412"/>
                <a:gd name="T20" fmla="*/ 0 w 1037"/>
                <a:gd name="T21" fmla="*/ 45 h 1412"/>
                <a:gd name="T22" fmla="*/ 0 w 1037"/>
                <a:gd name="T23" fmla="*/ 1367 h 1412"/>
                <a:gd name="T24" fmla="*/ 44 w 1037"/>
                <a:gd name="T25" fmla="*/ 1412 h 1412"/>
                <a:gd name="T26" fmla="*/ 993 w 1037"/>
                <a:gd name="T27" fmla="*/ 1412 h 1412"/>
                <a:gd name="T28" fmla="*/ 1002 w 1037"/>
                <a:gd name="T29" fmla="*/ 1412 h 1412"/>
                <a:gd name="T30" fmla="*/ 1036 w 1037"/>
                <a:gd name="T31" fmla="*/ 1381 h 1412"/>
                <a:gd name="T32" fmla="*/ 1037 w 1037"/>
                <a:gd name="T33" fmla="*/ 1367 h 1412"/>
                <a:gd name="T34" fmla="*/ 1037 w 1037"/>
                <a:gd name="T35" fmla="*/ 1363 h 1412"/>
                <a:gd name="T36" fmla="*/ 968 w 1037"/>
                <a:gd name="T37" fmla="*/ 344 h 1412"/>
                <a:gd name="T38" fmla="*/ 968 w 1037"/>
                <a:gd name="T39" fmla="*/ 1344 h 1412"/>
                <a:gd name="T40" fmla="*/ 68 w 1037"/>
                <a:gd name="T41" fmla="*/ 1344 h 1412"/>
                <a:gd name="T42" fmla="*/ 68 w 1037"/>
                <a:gd name="T43" fmla="*/ 69 h 1412"/>
                <a:gd name="T44" fmla="*/ 692 w 1037"/>
                <a:gd name="T45" fmla="*/ 69 h 1412"/>
                <a:gd name="T46" fmla="*/ 692 w 1037"/>
                <a:gd name="T47" fmla="*/ 299 h 1412"/>
                <a:gd name="T48" fmla="*/ 737 w 1037"/>
                <a:gd name="T49" fmla="*/ 344 h 1412"/>
                <a:gd name="T50" fmla="*/ 851 w 1037"/>
                <a:gd name="T51" fmla="*/ 344 h 1412"/>
                <a:gd name="T52" fmla="*/ 968 w 1037"/>
                <a:gd name="T53" fmla="*/ 344 h 1412"/>
                <a:gd name="T54" fmla="*/ 761 w 1037"/>
                <a:gd name="T55" fmla="*/ 276 h 1412"/>
                <a:gd name="T56" fmla="*/ 761 w 1037"/>
                <a:gd name="T57" fmla="*/ 120 h 1412"/>
                <a:gd name="T58" fmla="*/ 917 w 1037"/>
                <a:gd name="T59" fmla="*/ 276 h 1412"/>
                <a:gd name="T60" fmla="*/ 761 w 1037"/>
                <a:gd name="T61" fmla="*/ 276 h 1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37" h="1412">
                  <a:moveTo>
                    <a:pt x="1037" y="1363"/>
                  </a:moveTo>
                  <a:cubicBezTo>
                    <a:pt x="1037" y="552"/>
                    <a:pt x="1037" y="552"/>
                    <a:pt x="1037" y="552"/>
                  </a:cubicBezTo>
                  <a:cubicBezTo>
                    <a:pt x="1037" y="508"/>
                    <a:pt x="1037" y="508"/>
                    <a:pt x="1037" y="508"/>
                  </a:cubicBezTo>
                  <a:cubicBezTo>
                    <a:pt x="1037" y="446"/>
                    <a:pt x="1037" y="382"/>
                    <a:pt x="1037" y="319"/>
                  </a:cubicBezTo>
                  <a:cubicBezTo>
                    <a:pt x="1037" y="303"/>
                    <a:pt x="1032" y="292"/>
                    <a:pt x="1022" y="281"/>
                  </a:cubicBezTo>
                  <a:cubicBezTo>
                    <a:pt x="984" y="244"/>
                    <a:pt x="946" y="206"/>
                    <a:pt x="909" y="168"/>
                  </a:cubicBezTo>
                  <a:cubicBezTo>
                    <a:pt x="858" y="118"/>
                    <a:pt x="806" y="66"/>
                    <a:pt x="754" y="15"/>
                  </a:cubicBezTo>
                  <a:cubicBezTo>
                    <a:pt x="746" y="6"/>
                    <a:pt x="733" y="1"/>
                    <a:pt x="721" y="0"/>
                  </a:cubicBezTo>
                  <a:cubicBezTo>
                    <a:pt x="567" y="0"/>
                    <a:pt x="412" y="0"/>
                    <a:pt x="281" y="0"/>
                  </a:cubicBezTo>
                  <a:cubicBezTo>
                    <a:pt x="45" y="0"/>
                    <a:pt x="45" y="0"/>
                    <a:pt x="45" y="0"/>
                  </a:cubicBezTo>
                  <a:cubicBezTo>
                    <a:pt x="10" y="0"/>
                    <a:pt x="0" y="11"/>
                    <a:pt x="0" y="45"/>
                  </a:cubicBezTo>
                  <a:cubicBezTo>
                    <a:pt x="0" y="1367"/>
                    <a:pt x="0" y="1367"/>
                    <a:pt x="0" y="1367"/>
                  </a:cubicBezTo>
                  <a:cubicBezTo>
                    <a:pt x="0" y="1401"/>
                    <a:pt x="11" y="1412"/>
                    <a:pt x="44" y="1412"/>
                  </a:cubicBezTo>
                  <a:cubicBezTo>
                    <a:pt x="993" y="1412"/>
                    <a:pt x="993" y="1412"/>
                    <a:pt x="993" y="1412"/>
                  </a:cubicBezTo>
                  <a:cubicBezTo>
                    <a:pt x="996" y="1412"/>
                    <a:pt x="999" y="1412"/>
                    <a:pt x="1002" y="1412"/>
                  </a:cubicBezTo>
                  <a:cubicBezTo>
                    <a:pt x="1021" y="1412"/>
                    <a:pt x="1034" y="1400"/>
                    <a:pt x="1036" y="1381"/>
                  </a:cubicBezTo>
                  <a:cubicBezTo>
                    <a:pt x="1037" y="1376"/>
                    <a:pt x="1037" y="1371"/>
                    <a:pt x="1037" y="1367"/>
                  </a:cubicBezTo>
                  <a:cubicBezTo>
                    <a:pt x="1037" y="1366"/>
                    <a:pt x="1037" y="1365"/>
                    <a:pt x="1037" y="1363"/>
                  </a:cubicBezTo>
                  <a:close/>
                  <a:moveTo>
                    <a:pt x="968" y="344"/>
                  </a:moveTo>
                  <a:cubicBezTo>
                    <a:pt x="968" y="1344"/>
                    <a:pt x="968" y="1344"/>
                    <a:pt x="968" y="1344"/>
                  </a:cubicBezTo>
                  <a:cubicBezTo>
                    <a:pt x="68" y="1344"/>
                    <a:pt x="68" y="1344"/>
                    <a:pt x="68" y="1344"/>
                  </a:cubicBezTo>
                  <a:cubicBezTo>
                    <a:pt x="68" y="69"/>
                    <a:pt x="68" y="69"/>
                    <a:pt x="68" y="69"/>
                  </a:cubicBezTo>
                  <a:cubicBezTo>
                    <a:pt x="692" y="69"/>
                    <a:pt x="692" y="69"/>
                    <a:pt x="692" y="69"/>
                  </a:cubicBezTo>
                  <a:cubicBezTo>
                    <a:pt x="692" y="299"/>
                    <a:pt x="692" y="299"/>
                    <a:pt x="692" y="299"/>
                  </a:cubicBezTo>
                  <a:cubicBezTo>
                    <a:pt x="692" y="333"/>
                    <a:pt x="703" y="344"/>
                    <a:pt x="737" y="344"/>
                  </a:cubicBezTo>
                  <a:cubicBezTo>
                    <a:pt x="775" y="344"/>
                    <a:pt x="813" y="344"/>
                    <a:pt x="851" y="344"/>
                  </a:cubicBezTo>
                  <a:lnTo>
                    <a:pt x="968" y="344"/>
                  </a:lnTo>
                  <a:close/>
                  <a:moveTo>
                    <a:pt x="761" y="276"/>
                  </a:moveTo>
                  <a:cubicBezTo>
                    <a:pt x="761" y="120"/>
                    <a:pt x="761" y="120"/>
                    <a:pt x="761" y="120"/>
                  </a:cubicBezTo>
                  <a:cubicBezTo>
                    <a:pt x="917" y="276"/>
                    <a:pt x="917" y="276"/>
                    <a:pt x="917" y="276"/>
                  </a:cubicBezTo>
                  <a:lnTo>
                    <a:pt x="761" y="2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sp>
          <p:nvSpPr>
            <p:cNvPr id="245" name="Freeform 88">
              <a:extLst>
                <a:ext uri="{FF2B5EF4-FFF2-40B4-BE49-F238E27FC236}">
                  <a16:creationId xmlns:a16="http://schemas.microsoft.com/office/drawing/2014/main" id="{4ED405B5-5E65-1045-BB32-DF3F729341A5}"/>
                </a:ext>
              </a:extLst>
            </p:cNvPr>
            <p:cNvSpPr>
              <a:spLocks/>
            </p:cNvSpPr>
            <p:nvPr/>
          </p:nvSpPr>
          <p:spPr bwMode="auto">
            <a:xfrm>
              <a:off x="5795963" y="5435600"/>
              <a:ext cx="688975" cy="58738"/>
            </a:xfrm>
            <a:custGeom>
              <a:avLst/>
              <a:gdLst>
                <a:gd name="T0" fmla="*/ 776 w 801"/>
                <a:gd name="T1" fmla="*/ 3 h 69"/>
                <a:gd name="T2" fmla="*/ 757 w 801"/>
                <a:gd name="T3" fmla="*/ 0 h 69"/>
                <a:gd name="T4" fmla="*/ 44 w 801"/>
                <a:gd name="T5" fmla="*/ 0 h 69"/>
                <a:gd name="T6" fmla="*/ 26 w 801"/>
                <a:gd name="T7" fmla="*/ 2 h 69"/>
                <a:gd name="T8" fmla="*/ 1 w 801"/>
                <a:gd name="T9" fmla="*/ 36 h 69"/>
                <a:gd name="T10" fmla="*/ 32 w 801"/>
                <a:gd name="T11" fmla="*/ 68 h 69"/>
                <a:gd name="T12" fmla="*/ 39 w 801"/>
                <a:gd name="T13" fmla="*/ 68 h 69"/>
                <a:gd name="T14" fmla="*/ 46 w 801"/>
                <a:gd name="T15" fmla="*/ 68 h 69"/>
                <a:gd name="T16" fmla="*/ 400 w 801"/>
                <a:gd name="T17" fmla="*/ 68 h 69"/>
                <a:gd name="T18" fmla="*/ 754 w 801"/>
                <a:gd name="T19" fmla="*/ 68 h 69"/>
                <a:gd name="T20" fmla="*/ 757 w 801"/>
                <a:gd name="T21" fmla="*/ 68 h 69"/>
                <a:gd name="T22" fmla="*/ 763 w 801"/>
                <a:gd name="T23" fmla="*/ 69 h 69"/>
                <a:gd name="T24" fmla="*/ 776 w 801"/>
                <a:gd name="T25" fmla="*/ 65 h 69"/>
                <a:gd name="T26" fmla="*/ 798 w 801"/>
                <a:gd name="T27" fmla="*/ 41 h 69"/>
                <a:gd name="T28" fmla="*/ 797 w 801"/>
                <a:gd name="T29" fmla="*/ 19 h 69"/>
                <a:gd name="T30" fmla="*/ 776 w 801"/>
                <a:gd name="T31" fmla="*/ 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01" h="69">
                  <a:moveTo>
                    <a:pt x="776" y="3"/>
                  </a:moveTo>
                  <a:cubicBezTo>
                    <a:pt x="770" y="1"/>
                    <a:pt x="763" y="0"/>
                    <a:pt x="757" y="0"/>
                  </a:cubicBezTo>
                  <a:cubicBezTo>
                    <a:pt x="519" y="0"/>
                    <a:pt x="281" y="0"/>
                    <a:pt x="44" y="0"/>
                  </a:cubicBezTo>
                  <a:cubicBezTo>
                    <a:pt x="38" y="0"/>
                    <a:pt x="32" y="0"/>
                    <a:pt x="26" y="2"/>
                  </a:cubicBezTo>
                  <a:cubicBezTo>
                    <a:pt x="10" y="6"/>
                    <a:pt x="0" y="19"/>
                    <a:pt x="1" y="36"/>
                  </a:cubicBezTo>
                  <a:cubicBezTo>
                    <a:pt x="2" y="54"/>
                    <a:pt x="14" y="66"/>
                    <a:pt x="32" y="68"/>
                  </a:cubicBezTo>
                  <a:cubicBezTo>
                    <a:pt x="34" y="68"/>
                    <a:pt x="36" y="68"/>
                    <a:pt x="39" y="68"/>
                  </a:cubicBezTo>
                  <a:cubicBezTo>
                    <a:pt x="46" y="68"/>
                    <a:pt x="46" y="68"/>
                    <a:pt x="46" y="68"/>
                  </a:cubicBezTo>
                  <a:cubicBezTo>
                    <a:pt x="400" y="68"/>
                    <a:pt x="400" y="68"/>
                    <a:pt x="400" y="68"/>
                  </a:cubicBezTo>
                  <a:cubicBezTo>
                    <a:pt x="518" y="68"/>
                    <a:pt x="636" y="68"/>
                    <a:pt x="754" y="68"/>
                  </a:cubicBezTo>
                  <a:cubicBezTo>
                    <a:pt x="755" y="68"/>
                    <a:pt x="756" y="68"/>
                    <a:pt x="757" y="68"/>
                  </a:cubicBezTo>
                  <a:cubicBezTo>
                    <a:pt x="759" y="68"/>
                    <a:pt x="761" y="69"/>
                    <a:pt x="763" y="69"/>
                  </a:cubicBezTo>
                  <a:cubicBezTo>
                    <a:pt x="768" y="69"/>
                    <a:pt x="773" y="67"/>
                    <a:pt x="776" y="65"/>
                  </a:cubicBezTo>
                  <a:cubicBezTo>
                    <a:pt x="785" y="59"/>
                    <a:pt x="794" y="52"/>
                    <a:pt x="798" y="41"/>
                  </a:cubicBezTo>
                  <a:cubicBezTo>
                    <a:pt x="801" y="34"/>
                    <a:pt x="800" y="26"/>
                    <a:pt x="797" y="19"/>
                  </a:cubicBezTo>
                  <a:cubicBezTo>
                    <a:pt x="793" y="11"/>
                    <a:pt x="786" y="6"/>
                    <a:pt x="77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sp>
          <p:nvSpPr>
            <p:cNvPr id="246" name="Freeform 89">
              <a:extLst>
                <a:ext uri="{FF2B5EF4-FFF2-40B4-BE49-F238E27FC236}">
                  <a16:creationId xmlns:a16="http://schemas.microsoft.com/office/drawing/2014/main" id="{2621C01E-ABBB-984E-89DB-68714E198D04}"/>
                </a:ext>
              </a:extLst>
            </p:cNvPr>
            <p:cNvSpPr>
              <a:spLocks/>
            </p:cNvSpPr>
            <p:nvPr/>
          </p:nvSpPr>
          <p:spPr bwMode="auto">
            <a:xfrm>
              <a:off x="5797551" y="5248275"/>
              <a:ext cx="687388" cy="58738"/>
            </a:xfrm>
            <a:custGeom>
              <a:avLst/>
              <a:gdLst>
                <a:gd name="T0" fmla="*/ 21 w 799"/>
                <a:gd name="T1" fmla="*/ 64 h 68"/>
                <a:gd name="T2" fmla="*/ 35 w 799"/>
                <a:gd name="T3" fmla="*/ 68 h 68"/>
                <a:gd name="T4" fmla="*/ 40 w 799"/>
                <a:gd name="T5" fmla="*/ 68 h 68"/>
                <a:gd name="T6" fmla="*/ 44 w 799"/>
                <a:gd name="T7" fmla="*/ 68 h 68"/>
                <a:gd name="T8" fmla="*/ 241 w 799"/>
                <a:gd name="T9" fmla="*/ 68 h 68"/>
                <a:gd name="T10" fmla="*/ 753 w 799"/>
                <a:gd name="T11" fmla="*/ 68 h 68"/>
                <a:gd name="T12" fmla="*/ 757 w 799"/>
                <a:gd name="T13" fmla="*/ 68 h 68"/>
                <a:gd name="T14" fmla="*/ 768 w 799"/>
                <a:gd name="T15" fmla="*/ 67 h 68"/>
                <a:gd name="T16" fmla="*/ 798 w 799"/>
                <a:gd name="T17" fmla="*/ 35 h 68"/>
                <a:gd name="T18" fmla="*/ 771 w 799"/>
                <a:gd name="T19" fmla="*/ 1 h 68"/>
                <a:gd name="T20" fmla="*/ 761 w 799"/>
                <a:gd name="T21" fmla="*/ 0 h 68"/>
                <a:gd name="T22" fmla="*/ 757 w 799"/>
                <a:gd name="T23" fmla="*/ 0 h 68"/>
                <a:gd name="T24" fmla="*/ 754 w 799"/>
                <a:gd name="T25" fmla="*/ 0 h 68"/>
                <a:gd name="T26" fmla="*/ 492 w 799"/>
                <a:gd name="T27" fmla="*/ 0 h 68"/>
                <a:gd name="T28" fmla="*/ 44 w 799"/>
                <a:gd name="T29" fmla="*/ 0 h 68"/>
                <a:gd name="T30" fmla="*/ 41 w 799"/>
                <a:gd name="T31" fmla="*/ 0 h 68"/>
                <a:gd name="T32" fmla="*/ 36 w 799"/>
                <a:gd name="T33" fmla="*/ 0 h 68"/>
                <a:gd name="T34" fmla="*/ 18 w 799"/>
                <a:gd name="T35" fmla="*/ 5 h 68"/>
                <a:gd name="T36" fmla="*/ 1 w 799"/>
                <a:gd name="T37" fmla="*/ 36 h 68"/>
                <a:gd name="T38" fmla="*/ 21 w 799"/>
                <a:gd name="T39" fmla="*/ 6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99" h="68">
                  <a:moveTo>
                    <a:pt x="21" y="64"/>
                  </a:moveTo>
                  <a:cubicBezTo>
                    <a:pt x="25" y="67"/>
                    <a:pt x="29" y="68"/>
                    <a:pt x="35" y="68"/>
                  </a:cubicBezTo>
                  <a:cubicBezTo>
                    <a:pt x="37" y="68"/>
                    <a:pt x="39" y="68"/>
                    <a:pt x="40" y="68"/>
                  </a:cubicBezTo>
                  <a:cubicBezTo>
                    <a:pt x="41" y="68"/>
                    <a:pt x="42" y="68"/>
                    <a:pt x="44" y="68"/>
                  </a:cubicBezTo>
                  <a:cubicBezTo>
                    <a:pt x="241" y="68"/>
                    <a:pt x="241" y="68"/>
                    <a:pt x="241" y="68"/>
                  </a:cubicBezTo>
                  <a:cubicBezTo>
                    <a:pt x="753" y="68"/>
                    <a:pt x="753" y="68"/>
                    <a:pt x="753" y="68"/>
                  </a:cubicBezTo>
                  <a:cubicBezTo>
                    <a:pt x="755" y="68"/>
                    <a:pt x="756" y="68"/>
                    <a:pt x="757" y="68"/>
                  </a:cubicBezTo>
                  <a:cubicBezTo>
                    <a:pt x="761" y="68"/>
                    <a:pt x="765" y="68"/>
                    <a:pt x="768" y="67"/>
                  </a:cubicBezTo>
                  <a:cubicBezTo>
                    <a:pt x="786" y="65"/>
                    <a:pt x="797" y="53"/>
                    <a:pt x="798" y="35"/>
                  </a:cubicBezTo>
                  <a:cubicBezTo>
                    <a:pt x="799" y="18"/>
                    <a:pt x="789" y="5"/>
                    <a:pt x="771" y="1"/>
                  </a:cubicBezTo>
                  <a:cubicBezTo>
                    <a:pt x="767" y="0"/>
                    <a:pt x="763" y="0"/>
                    <a:pt x="761" y="0"/>
                  </a:cubicBezTo>
                  <a:cubicBezTo>
                    <a:pt x="759" y="0"/>
                    <a:pt x="758" y="0"/>
                    <a:pt x="757" y="0"/>
                  </a:cubicBezTo>
                  <a:cubicBezTo>
                    <a:pt x="756" y="0"/>
                    <a:pt x="755" y="0"/>
                    <a:pt x="754" y="0"/>
                  </a:cubicBezTo>
                  <a:cubicBezTo>
                    <a:pt x="492" y="0"/>
                    <a:pt x="492" y="0"/>
                    <a:pt x="492" y="0"/>
                  </a:cubicBezTo>
                  <a:cubicBezTo>
                    <a:pt x="342" y="0"/>
                    <a:pt x="193" y="0"/>
                    <a:pt x="44" y="0"/>
                  </a:cubicBezTo>
                  <a:cubicBezTo>
                    <a:pt x="43" y="0"/>
                    <a:pt x="42" y="0"/>
                    <a:pt x="41" y="0"/>
                  </a:cubicBezTo>
                  <a:cubicBezTo>
                    <a:pt x="39" y="0"/>
                    <a:pt x="38" y="0"/>
                    <a:pt x="36" y="0"/>
                  </a:cubicBezTo>
                  <a:cubicBezTo>
                    <a:pt x="31" y="0"/>
                    <a:pt x="24" y="0"/>
                    <a:pt x="18" y="5"/>
                  </a:cubicBezTo>
                  <a:cubicBezTo>
                    <a:pt x="11" y="11"/>
                    <a:pt x="0" y="22"/>
                    <a:pt x="1" y="36"/>
                  </a:cubicBezTo>
                  <a:cubicBezTo>
                    <a:pt x="1" y="48"/>
                    <a:pt x="12" y="57"/>
                    <a:pt x="21"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sp>
          <p:nvSpPr>
            <p:cNvPr id="247" name="Freeform 90">
              <a:extLst>
                <a:ext uri="{FF2B5EF4-FFF2-40B4-BE49-F238E27FC236}">
                  <a16:creationId xmlns:a16="http://schemas.microsoft.com/office/drawing/2014/main" id="{63323E0D-B457-174E-A2FD-7F2F706BC62B}"/>
                </a:ext>
              </a:extLst>
            </p:cNvPr>
            <p:cNvSpPr>
              <a:spLocks/>
            </p:cNvSpPr>
            <p:nvPr/>
          </p:nvSpPr>
          <p:spPr bwMode="auto">
            <a:xfrm>
              <a:off x="5794376" y="5060950"/>
              <a:ext cx="690563" cy="57150"/>
            </a:xfrm>
            <a:custGeom>
              <a:avLst/>
              <a:gdLst>
                <a:gd name="T0" fmla="*/ 44 w 801"/>
                <a:gd name="T1" fmla="*/ 0 h 68"/>
                <a:gd name="T2" fmla="*/ 34 w 801"/>
                <a:gd name="T3" fmla="*/ 0 h 68"/>
                <a:gd name="T4" fmla="*/ 2 w 801"/>
                <a:gd name="T5" fmla="*/ 35 h 68"/>
                <a:gd name="T6" fmla="*/ 35 w 801"/>
                <a:gd name="T7" fmla="*/ 68 h 68"/>
                <a:gd name="T8" fmla="*/ 42 w 801"/>
                <a:gd name="T9" fmla="*/ 68 h 68"/>
                <a:gd name="T10" fmla="*/ 45 w 801"/>
                <a:gd name="T11" fmla="*/ 68 h 68"/>
                <a:gd name="T12" fmla="*/ 49 w 801"/>
                <a:gd name="T13" fmla="*/ 68 h 68"/>
                <a:gd name="T14" fmla="*/ 634 w 801"/>
                <a:gd name="T15" fmla="*/ 68 h 68"/>
                <a:gd name="T16" fmla="*/ 759 w 801"/>
                <a:gd name="T17" fmla="*/ 68 h 68"/>
                <a:gd name="T18" fmla="*/ 800 w 801"/>
                <a:gd name="T19" fmla="*/ 35 h 68"/>
                <a:gd name="T20" fmla="*/ 792 w 801"/>
                <a:gd name="T21" fmla="*/ 12 h 68"/>
                <a:gd name="T22" fmla="*/ 758 w 801"/>
                <a:gd name="T23" fmla="*/ 0 h 68"/>
                <a:gd name="T24" fmla="*/ 755 w 801"/>
                <a:gd name="T25" fmla="*/ 0 h 68"/>
                <a:gd name="T26" fmla="*/ 47 w 801"/>
                <a:gd name="T27" fmla="*/ 0 h 68"/>
                <a:gd name="T28" fmla="*/ 44 w 801"/>
                <a:gd name="T29"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01" h="68">
                  <a:moveTo>
                    <a:pt x="44" y="0"/>
                  </a:moveTo>
                  <a:cubicBezTo>
                    <a:pt x="41" y="0"/>
                    <a:pt x="37" y="0"/>
                    <a:pt x="34" y="0"/>
                  </a:cubicBezTo>
                  <a:cubicBezTo>
                    <a:pt x="14" y="2"/>
                    <a:pt x="0" y="17"/>
                    <a:pt x="2" y="35"/>
                  </a:cubicBezTo>
                  <a:cubicBezTo>
                    <a:pt x="3" y="55"/>
                    <a:pt x="15" y="67"/>
                    <a:pt x="35" y="68"/>
                  </a:cubicBezTo>
                  <a:cubicBezTo>
                    <a:pt x="37" y="68"/>
                    <a:pt x="39" y="68"/>
                    <a:pt x="42" y="68"/>
                  </a:cubicBezTo>
                  <a:cubicBezTo>
                    <a:pt x="43" y="68"/>
                    <a:pt x="44" y="68"/>
                    <a:pt x="45" y="68"/>
                  </a:cubicBezTo>
                  <a:cubicBezTo>
                    <a:pt x="49" y="68"/>
                    <a:pt x="49" y="68"/>
                    <a:pt x="49" y="68"/>
                  </a:cubicBezTo>
                  <a:cubicBezTo>
                    <a:pt x="634" y="68"/>
                    <a:pt x="634" y="68"/>
                    <a:pt x="634" y="68"/>
                  </a:cubicBezTo>
                  <a:cubicBezTo>
                    <a:pt x="676" y="68"/>
                    <a:pt x="717" y="68"/>
                    <a:pt x="759" y="68"/>
                  </a:cubicBezTo>
                  <a:cubicBezTo>
                    <a:pt x="796" y="68"/>
                    <a:pt x="800" y="45"/>
                    <a:pt x="800" y="35"/>
                  </a:cubicBezTo>
                  <a:cubicBezTo>
                    <a:pt x="801" y="23"/>
                    <a:pt x="796" y="16"/>
                    <a:pt x="792" y="12"/>
                  </a:cubicBezTo>
                  <a:cubicBezTo>
                    <a:pt x="785" y="4"/>
                    <a:pt x="774" y="0"/>
                    <a:pt x="758" y="0"/>
                  </a:cubicBezTo>
                  <a:cubicBezTo>
                    <a:pt x="755" y="0"/>
                    <a:pt x="755" y="0"/>
                    <a:pt x="755" y="0"/>
                  </a:cubicBezTo>
                  <a:cubicBezTo>
                    <a:pt x="519" y="0"/>
                    <a:pt x="283" y="0"/>
                    <a:pt x="47" y="0"/>
                  </a:cubicBezTo>
                  <a:cubicBezTo>
                    <a:pt x="46" y="0"/>
                    <a:pt x="45" y="0"/>
                    <a:pt x="4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sp>
          <p:nvSpPr>
            <p:cNvPr id="248" name="Freeform 91">
              <a:extLst>
                <a:ext uri="{FF2B5EF4-FFF2-40B4-BE49-F238E27FC236}">
                  <a16:creationId xmlns:a16="http://schemas.microsoft.com/office/drawing/2014/main" id="{E40D24F5-60F4-E14D-8139-865B8B45A058}"/>
                </a:ext>
              </a:extLst>
            </p:cNvPr>
            <p:cNvSpPr>
              <a:spLocks/>
            </p:cNvSpPr>
            <p:nvPr/>
          </p:nvSpPr>
          <p:spPr bwMode="auto">
            <a:xfrm>
              <a:off x="5795963" y="4873625"/>
              <a:ext cx="501650" cy="58738"/>
            </a:xfrm>
            <a:custGeom>
              <a:avLst/>
              <a:gdLst>
                <a:gd name="T0" fmla="*/ 46 w 583"/>
                <a:gd name="T1" fmla="*/ 68 h 68"/>
                <a:gd name="T2" fmla="*/ 156 w 583"/>
                <a:gd name="T3" fmla="*/ 68 h 68"/>
                <a:gd name="T4" fmla="*/ 538 w 583"/>
                <a:gd name="T5" fmla="*/ 68 h 68"/>
                <a:gd name="T6" fmla="*/ 542 w 583"/>
                <a:gd name="T7" fmla="*/ 68 h 68"/>
                <a:gd name="T8" fmla="*/ 557 w 583"/>
                <a:gd name="T9" fmla="*/ 66 h 68"/>
                <a:gd name="T10" fmla="*/ 582 w 583"/>
                <a:gd name="T11" fmla="*/ 31 h 68"/>
                <a:gd name="T12" fmla="*/ 553 w 583"/>
                <a:gd name="T13" fmla="*/ 0 h 68"/>
                <a:gd name="T14" fmla="*/ 545 w 583"/>
                <a:gd name="T15" fmla="*/ 0 h 68"/>
                <a:gd name="T16" fmla="*/ 541 w 583"/>
                <a:gd name="T17" fmla="*/ 0 h 68"/>
                <a:gd name="T18" fmla="*/ 538 w 583"/>
                <a:gd name="T19" fmla="*/ 0 h 68"/>
                <a:gd name="T20" fmla="*/ 46 w 583"/>
                <a:gd name="T21" fmla="*/ 0 h 68"/>
                <a:gd name="T22" fmla="*/ 0 w 583"/>
                <a:gd name="T23" fmla="*/ 33 h 68"/>
                <a:gd name="T24" fmla="*/ 9 w 583"/>
                <a:gd name="T25" fmla="*/ 56 h 68"/>
                <a:gd name="T26" fmla="*/ 46 w 583"/>
                <a:gd name="T27"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83" h="68">
                  <a:moveTo>
                    <a:pt x="46" y="68"/>
                  </a:moveTo>
                  <a:cubicBezTo>
                    <a:pt x="156" y="68"/>
                    <a:pt x="156" y="68"/>
                    <a:pt x="156" y="68"/>
                  </a:cubicBezTo>
                  <a:cubicBezTo>
                    <a:pt x="283" y="68"/>
                    <a:pt x="410" y="68"/>
                    <a:pt x="538" y="68"/>
                  </a:cubicBezTo>
                  <a:cubicBezTo>
                    <a:pt x="542" y="68"/>
                    <a:pt x="542" y="68"/>
                    <a:pt x="542" y="68"/>
                  </a:cubicBezTo>
                  <a:cubicBezTo>
                    <a:pt x="547" y="68"/>
                    <a:pt x="552" y="67"/>
                    <a:pt x="557" y="66"/>
                  </a:cubicBezTo>
                  <a:cubicBezTo>
                    <a:pt x="574" y="61"/>
                    <a:pt x="583" y="48"/>
                    <a:pt x="582" y="31"/>
                  </a:cubicBezTo>
                  <a:cubicBezTo>
                    <a:pt x="581" y="15"/>
                    <a:pt x="570" y="3"/>
                    <a:pt x="553" y="0"/>
                  </a:cubicBezTo>
                  <a:cubicBezTo>
                    <a:pt x="551" y="0"/>
                    <a:pt x="548" y="0"/>
                    <a:pt x="545" y="0"/>
                  </a:cubicBezTo>
                  <a:cubicBezTo>
                    <a:pt x="544" y="0"/>
                    <a:pt x="542" y="0"/>
                    <a:pt x="541" y="0"/>
                  </a:cubicBezTo>
                  <a:cubicBezTo>
                    <a:pt x="540" y="0"/>
                    <a:pt x="539" y="0"/>
                    <a:pt x="538" y="0"/>
                  </a:cubicBezTo>
                  <a:cubicBezTo>
                    <a:pt x="46" y="0"/>
                    <a:pt x="46" y="0"/>
                    <a:pt x="46" y="0"/>
                  </a:cubicBezTo>
                  <a:cubicBezTo>
                    <a:pt x="9" y="0"/>
                    <a:pt x="1" y="18"/>
                    <a:pt x="0" y="33"/>
                  </a:cubicBezTo>
                  <a:cubicBezTo>
                    <a:pt x="0" y="45"/>
                    <a:pt x="5" y="52"/>
                    <a:pt x="9" y="56"/>
                  </a:cubicBezTo>
                  <a:cubicBezTo>
                    <a:pt x="17" y="64"/>
                    <a:pt x="29" y="68"/>
                    <a:pt x="46" y="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sp>
          <p:nvSpPr>
            <p:cNvPr id="249" name="Freeform 92">
              <a:extLst>
                <a:ext uri="{FF2B5EF4-FFF2-40B4-BE49-F238E27FC236}">
                  <a16:creationId xmlns:a16="http://schemas.microsoft.com/office/drawing/2014/main" id="{C9642569-29AC-1B4F-BE25-DCD124BD3459}"/>
                </a:ext>
              </a:extLst>
            </p:cNvPr>
            <p:cNvSpPr>
              <a:spLocks/>
            </p:cNvSpPr>
            <p:nvPr/>
          </p:nvSpPr>
          <p:spPr bwMode="auto">
            <a:xfrm>
              <a:off x="5795963" y="4686300"/>
              <a:ext cx="400050" cy="58738"/>
            </a:xfrm>
            <a:custGeom>
              <a:avLst/>
              <a:gdLst>
                <a:gd name="T0" fmla="*/ 34 w 465"/>
                <a:gd name="T1" fmla="*/ 68 h 68"/>
                <a:gd name="T2" fmla="*/ 40 w 465"/>
                <a:gd name="T3" fmla="*/ 68 h 68"/>
                <a:gd name="T4" fmla="*/ 45 w 465"/>
                <a:gd name="T5" fmla="*/ 68 h 68"/>
                <a:gd name="T6" fmla="*/ 187 w 465"/>
                <a:gd name="T7" fmla="*/ 68 h 68"/>
                <a:gd name="T8" fmla="*/ 419 w 465"/>
                <a:gd name="T9" fmla="*/ 68 h 68"/>
                <a:gd name="T10" fmla="*/ 441 w 465"/>
                <a:gd name="T11" fmla="*/ 65 h 68"/>
                <a:gd name="T12" fmla="*/ 463 w 465"/>
                <a:gd name="T13" fmla="*/ 40 h 68"/>
                <a:gd name="T14" fmla="*/ 453 w 465"/>
                <a:gd name="T15" fmla="*/ 11 h 68"/>
                <a:gd name="T16" fmla="*/ 423 w 465"/>
                <a:gd name="T17" fmla="*/ 1 h 68"/>
                <a:gd name="T18" fmla="*/ 318 w 465"/>
                <a:gd name="T19" fmla="*/ 0 h 68"/>
                <a:gd name="T20" fmla="*/ 75 w 465"/>
                <a:gd name="T21" fmla="*/ 0 h 68"/>
                <a:gd name="T22" fmla="*/ 36 w 465"/>
                <a:gd name="T23" fmla="*/ 0 h 68"/>
                <a:gd name="T24" fmla="*/ 1 w 465"/>
                <a:gd name="T25" fmla="*/ 31 h 68"/>
                <a:gd name="T26" fmla="*/ 7 w 465"/>
                <a:gd name="T27" fmla="*/ 54 h 68"/>
                <a:gd name="T28" fmla="*/ 34 w 465"/>
                <a:gd name="T29"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5" h="68">
                  <a:moveTo>
                    <a:pt x="34" y="68"/>
                  </a:moveTo>
                  <a:cubicBezTo>
                    <a:pt x="35" y="68"/>
                    <a:pt x="37" y="68"/>
                    <a:pt x="40" y="68"/>
                  </a:cubicBezTo>
                  <a:cubicBezTo>
                    <a:pt x="45" y="68"/>
                    <a:pt x="45" y="68"/>
                    <a:pt x="45" y="68"/>
                  </a:cubicBezTo>
                  <a:cubicBezTo>
                    <a:pt x="187" y="68"/>
                    <a:pt x="187" y="68"/>
                    <a:pt x="187" y="68"/>
                  </a:cubicBezTo>
                  <a:cubicBezTo>
                    <a:pt x="264" y="68"/>
                    <a:pt x="342" y="68"/>
                    <a:pt x="419" y="68"/>
                  </a:cubicBezTo>
                  <a:cubicBezTo>
                    <a:pt x="426" y="68"/>
                    <a:pt x="433" y="68"/>
                    <a:pt x="441" y="65"/>
                  </a:cubicBezTo>
                  <a:cubicBezTo>
                    <a:pt x="452" y="62"/>
                    <a:pt x="461" y="52"/>
                    <a:pt x="463" y="40"/>
                  </a:cubicBezTo>
                  <a:cubicBezTo>
                    <a:pt x="465" y="29"/>
                    <a:pt x="461" y="18"/>
                    <a:pt x="453" y="11"/>
                  </a:cubicBezTo>
                  <a:cubicBezTo>
                    <a:pt x="442" y="2"/>
                    <a:pt x="428" y="1"/>
                    <a:pt x="423" y="1"/>
                  </a:cubicBezTo>
                  <a:cubicBezTo>
                    <a:pt x="385" y="0"/>
                    <a:pt x="349" y="0"/>
                    <a:pt x="318" y="0"/>
                  </a:cubicBezTo>
                  <a:cubicBezTo>
                    <a:pt x="75" y="0"/>
                    <a:pt x="75" y="0"/>
                    <a:pt x="75" y="0"/>
                  </a:cubicBezTo>
                  <a:cubicBezTo>
                    <a:pt x="36" y="0"/>
                    <a:pt x="36" y="0"/>
                    <a:pt x="36" y="0"/>
                  </a:cubicBezTo>
                  <a:cubicBezTo>
                    <a:pt x="16" y="0"/>
                    <a:pt x="3" y="12"/>
                    <a:pt x="1" y="31"/>
                  </a:cubicBezTo>
                  <a:cubicBezTo>
                    <a:pt x="0" y="39"/>
                    <a:pt x="2" y="48"/>
                    <a:pt x="7" y="54"/>
                  </a:cubicBezTo>
                  <a:cubicBezTo>
                    <a:pt x="13" y="62"/>
                    <a:pt x="23" y="67"/>
                    <a:pt x="34" y="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grpSp>
    </p:spTree>
    <p:extLst>
      <p:ext uri="{BB962C8B-B14F-4D97-AF65-F5344CB8AC3E}">
        <p14:creationId xmlns:p14="http://schemas.microsoft.com/office/powerpoint/2010/main" val="1390010067"/>
      </p:ext>
    </p:extLst>
  </p:cSld>
  <p:clrMapOvr>
    <a:overrideClrMapping bg1="lt1" tx1="dk1" bg2="lt2" tx2="dk2" accent1="accent1" accent2="accent2" accent3="accent3" accent4="accent4" accent5="accent5" accent6="accent6" hlink="hlink" folHlink="folHlink"/>
  </p:clrMapOvr>
</p:sld>
</file>

<file path=ppt/slides/slide10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810E30-68A9-46E5-870C-BBBDB8337E24}"/>
              </a:ext>
            </a:extLst>
          </p:cNvPr>
          <p:cNvSpPr>
            <a:spLocks noGrp="1"/>
          </p:cNvSpPr>
          <p:nvPr>
            <p:ph type="title"/>
          </p:nvPr>
        </p:nvSpPr>
        <p:spPr>
          <a:xfrm>
            <a:off x="541868" y="549459"/>
            <a:ext cx="6690851" cy="229534"/>
          </a:xfrm>
        </p:spPr>
        <p:txBody>
          <a:bodyPr/>
          <a:lstStyle/>
          <a:p>
            <a:r>
              <a:rPr lang="en-US" sz="2000" dirty="0"/>
              <a:t>Risks of Customization and impact to ServiceNow Licensing Compliance</a:t>
            </a:r>
          </a:p>
        </p:txBody>
      </p:sp>
      <p:sp>
        <p:nvSpPr>
          <p:cNvPr id="4" name="Rectangle: Rounded Corners 1">
            <a:extLst>
              <a:ext uri="{FF2B5EF4-FFF2-40B4-BE49-F238E27FC236}">
                <a16:creationId xmlns:a16="http://schemas.microsoft.com/office/drawing/2014/main" id="{AFA75AC6-5BFE-B040-9999-AE7B051E931B}"/>
              </a:ext>
            </a:extLst>
          </p:cNvPr>
          <p:cNvSpPr/>
          <p:nvPr/>
        </p:nvSpPr>
        <p:spPr bwMode="auto">
          <a:xfrm>
            <a:off x="8091377" y="376325"/>
            <a:ext cx="3085601" cy="340519"/>
          </a:xfrm>
          <a:prstGeom prst="roundRect">
            <a:avLst/>
          </a:prstGeom>
          <a:solidFill>
            <a:schemeClr val="bg2">
              <a:lumMod val="75000"/>
            </a:schemeClr>
          </a:solidFill>
        </p:spPr>
        <p:txBody>
          <a:bodyPr wrap="square" rtlCol="0">
            <a:spAutoFit/>
          </a:bodyPr>
          <a:lstStyle/>
          <a:p>
            <a:pPr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Module 6: ServiceNow Licensing</a:t>
            </a:r>
          </a:p>
        </p:txBody>
      </p:sp>
      <p:sp>
        <p:nvSpPr>
          <p:cNvPr id="3" name="TextBox 2">
            <a:extLst>
              <a:ext uri="{FF2B5EF4-FFF2-40B4-BE49-F238E27FC236}">
                <a16:creationId xmlns:a16="http://schemas.microsoft.com/office/drawing/2014/main" id="{C068A5AA-058A-44ED-8289-038EB5866844}"/>
              </a:ext>
            </a:extLst>
          </p:cNvPr>
          <p:cNvSpPr txBox="1"/>
          <p:nvPr/>
        </p:nvSpPr>
        <p:spPr>
          <a:xfrm>
            <a:off x="7849383" y="4266889"/>
            <a:ext cx="4250100" cy="2539157"/>
          </a:xfrm>
          <a:prstGeom prst="rect">
            <a:avLst/>
          </a:prstGeom>
          <a:noFill/>
        </p:spPr>
        <p:txBody>
          <a:bodyPr wrap="square" rtlCol="0">
            <a:spAutoFit/>
          </a:bodyPr>
          <a:lstStyle/>
          <a:p>
            <a:pPr marL="285750" indent="-285750">
              <a:spcAft>
                <a:spcPts val="600"/>
              </a:spcAft>
              <a:buFont typeface="Wingdings" pitchFamily="2" charset="2"/>
              <a:buChar char="ü"/>
            </a:pPr>
            <a:r>
              <a:rPr lang="en-US" i="0" dirty="0">
                <a:solidFill>
                  <a:srgbClr val="402020"/>
                </a:solidFill>
                <a:effectLst/>
                <a:latin typeface="Open Sans" panose="020B0606030504020204" pitchFamily="34" charset="0"/>
                <a:ea typeface="Open Sans" panose="020B0606030504020204" pitchFamily="34" charset="0"/>
                <a:cs typeface="Open Sans" panose="020B0606030504020204" pitchFamily="34" charset="0"/>
              </a:rPr>
              <a:t>Custom code may break in an upgrade</a:t>
            </a:r>
          </a:p>
          <a:p>
            <a:pPr marL="285750" indent="-285750">
              <a:spcAft>
                <a:spcPts val="600"/>
              </a:spcAft>
              <a:buFont typeface="Wingdings" pitchFamily="2" charset="2"/>
              <a:buChar char="ü"/>
            </a:pPr>
            <a:r>
              <a:rPr lang="en-US" i="0" dirty="0">
                <a:solidFill>
                  <a:srgbClr val="402020"/>
                </a:solidFill>
                <a:effectLst/>
                <a:latin typeface="Open Sans" panose="020B0606030504020204" pitchFamily="34" charset="0"/>
                <a:ea typeface="Open Sans" panose="020B0606030504020204" pitchFamily="34" charset="0"/>
                <a:cs typeface="Open Sans" panose="020B0606030504020204" pitchFamily="34" charset="0"/>
              </a:rPr>
              <a:t>Your programmers are responsible for maintaining the code</a:t>
            </a:r>
          </a:p>
          <a:p>
            <a:pPr marL="285750" indent="-285750">
              <a:spcAft>
                <a:spcPts val="600"/>
              </a:spcAft>
              <a:buFont typeface="Wingdings" pitchFamily="2" charset="2"/>
              <a:buChar char="ü"/>
            </a:pPr>
            <a:r>
              <a:rPr lang="en-US" i="0" dirty="0">
                <a:solidFill>
                  <a:srgbClr val="402020"/>
                </a:solidFill>
                <a:effectLst/>
                <a:latin typeface="Open Sans" panose="020B0606030504020204" pitchFamily="34" charset="0"/>
                <a:ea typeface="Open Sans" panose="020B0606030504020204" pitchFamily="34" charset="0"/>
                <a:cs typeface="Open Sans" panose="020B0606030504020204" pitchFamily="34" charset="0"/>
              </a:rPr>
              <a:t>Upgrades may be delayed</a:t>
            </a:r>
          </a:p>
          <a:p>
            <a:pPr marL="285750" indent="-285750">
              <a:spcAft>
                <a:spcPts val="600"/>
              </a:spcAft>
              <a:buFont typeface="Wingdings" pitchFamily="2" charset="2"/>
              <a:buChar char="ü"/>
            </a:pPr>
            <a:r>
              <a:rPr lang="en-US" i="0" dirty="0">
                <a:solidFill>
                  <a:srgbClr val="402020"/>
                </a:solidFill>
                <a:effectLst/>
                <a:latin typeface="Open Sans" panose="020B0606030504020204" pitchFamily="34" charset="0"/>
                <a:ea typeface="Open Sans" panose="020B0606030504020204" pitchFamily="34" charset="0"/>
                <a:cs typeface="Open Sans" panose="020B0606030504020204" pitchFamily="34" charset="0"/>
              </a:rPr>
              <a:t>You may be unable to use certain new ServiceNow applications or features</a:t>
            </a:r>
          </a:p>
        </p:txBody>
      </p:sp>
      <p:sp>
        <p:nvSpPr>
          <p:cNvPr id="6" name="TextBox 5">
            <a:extLst>
              <a:ext uri="{FF2B5EF4-FFF2-40B4-BE49-F238E27FC236}">
                <a16:creationId xmlns:a16="http://schemas.microsoft.com/office/drawing/2014/main" id="{91EE6418-A3EC-4484-9D1B-6C51B604A41B}"/>
              </a:ext>
            </a:extLst>
          </p:cNvPr>
          <p:cNvSpPr txBox="1"/>
          <p:nvPr/>
        </p:nvSpPr>
        <p:spPr>
          <a:xfrm>
            <a:off x="1834913" y="4405560"/>
            <a:ext cx="4151444" cy="2339102"/>
          </a:xfrm>
          <a:prstGeom prst="rect">
            <a:avLst/>
          </a:prstGeom>
          <a:noFill/>
        </p:spPr>
        <p:txBody>
          <a:bodyPr wrap="square" rtlCol="0">
            <a:spAutoFit/>
          </a:bodyPr>
          <a:lstStyle/>
          <a:p>
            <a:pPr marL="342900" indent="-342900">
              <a:spcAft>
                <a:spcPts val="600"/>
              </a:spcAft>
              <a:buFont typeface="Wingdings" pitchFamily="2" charset="2"/>
              <a:buChar char="ü"/>
            </a:pPr>
            <a:r>
              <a:rPr lang="en-US" dirty="0">
                <a:latin typeface="Open Sans" panose="020B0606030504020204" pitchFamily="34" charset="0"/>
                <a:ea typeface="Open Sans" panose="020B0606030504020204" pitchFamily="34" charset="0"/>
                <a:cs typeface="Open Sans" panose="020B0606030504020204" pitchFamily="34" charset="0"/>
              </a:rPr>
              <a:t>Extending an existing table in scope with some scripting</a:t>
            </a:r>
          </a:p>
          <a:p>
            <a:pPr marL="342900" indent="-342900">
              <a:spcAft>
                <a:spcPts val="600"/>
              </a:spcAft>
              <a:buFont typeface="Wingdings" pitchFamily="2" charset="2"/>
              <a:buChar char="ü"/>
            </a:pPr>
            <a:r>
              <a:rPr lang="en-US" dirty="0">
                <a:latin typeface="Open Sans" panose="020B0606030504020204" pitchFamily="34" charset="0"/>
                <a:ea typeface="Open Sans" panose="020B0606030504020204" pitchFamily="34" charset="0"/>
                <a:cs typeface="Open Sans" panose="020B0606030504020204" pitchFamily="34" charset="0"/>
              </a:rPr>
              <a:t>Building a new scoped application</a:t>
            </a:r>
          </a:p>
          <a:p>
            <a:pPr marL="342900" indent="-342900">
              <a:spcAft>
                <a:spcPts val="600"/>
              </a:spcAft>
              <a:buFont typeface="Wingdings" pitchFamily="2" charset="2"/>
              <a:buChar char="ü"/>
            </a:pPr>
            <a:r>
              <a:rPr lang="en-US" dirty="0">
                <a:latin typeface="Open Sans" panose="020B0606030504020204" pitchFamily="34" charset="0"/>
                <a:ea typeface="Open Sans" panose="020B0606030504020204" pitchFamily="34" charset="0"/>
                <a:cs typeface="Open Sans" panose="020B0606030504020204" pitchFamily="34" charset="0"/>
              </a:rPr>
              <a:t>Building a new global application</a:t>
            </a:r>
          </a:p>
          <a:p>
            <a:pPr marL="342900" indent="-342900">
              <a:spcAft>
                <a:spcPts val="600"/>
              </a:spcAft>
              <a:buFont typeface="Wingdings" pitchFamily="2" charset="2"/>
              <a:buChar char="ü"/>
            </a:pPr>
            <a:r>
              <a:rPr lang="en-US" dirty="0">
                <a:latin typeface="Open Sans" panose="020B0606030504020204" pitchFamily="34" charset="0"/>
                <a:ea typeface="Open Sans" panose="020B0606030504020204" pitchFamily="34" charset="0"/>
                <a:cs typeface="Open Sans" panose="020B0606030504020204" pitchFamily="34" charset="0"/>
              </a:rPr>
              <a:t>Changing baseline business rules</a:t>
            </a:r>
          </a:p>
          <a:p>
            <a:pPr marL="342900" indent="-342900">
              <a:spcAft>
                <a:spcPts val="600"/>
              </a:spcAft>
              <a:buFont typeface="Wingdings" pitchFamily="2" charset="2"/>
              <a:buChar char="ü"/>
            </a:pPr>
            <a:r>
              <a:rPr lang="en-US" dirty="0">
                <a:latin typeface="Open Sans" panose="020B0606030504020204" pitchFamily="34" charset="0"/>
                <a:ea typeface="Open Sans" panose="020B0606030504020204" pitchFamily="34" charset="0"/>
                <a:cs typeface="Open Sans" panose="020B0606030504020204" pitchFamily="34" charset="0"/>
              </a:rPr>
              <a:t>Building complex, custom integrations</a:t>
            </a:r>
          </a:p>
        </p:txBody>
      </p:sp>
      <p:sp>
        <p:nvSpPr>
          <p:cNvPr id="8" name="TextBox 7">
            <a:extLst>
              <a:ext uri="{FF2B5EF4-FFF2-40B4-BE49-F238E27FC236}">
                <a16:creationId xmlns:a16="http://schemas.microsoft.com/office/drawing/2014/main" id="{0047BAE7-03CA-4F18-B0A4-88E7C4F15F6C}"/>
              </a:ext>
            </a:extLst>
          </p:cNvPr>
          <p:cNvSpPr txBox="1"/>
          <p:nvPr/>
        </p:nvSpPr>
        <p:spPr>
          <a:xfrm>
            <a:off x="494882" y="1096349"/>
            <a:ext cx="11108267" cy="830997"/>
          </a:xfrm>
          <a:prstGeom prst="rect">
            <a:avLst/>
          </a:prstGeom>
          <a:solidFill>
            <a:schemeClr val="bg2"/>
          </a:solidFill>
        </p:spPr>
        <p:txBody>
          <a:bodyPr wrap="square">
            <a:spAutoFit/>
          </a:bodyPr>
          <a:lstStyle/>
          <a:p>
            <a:pPr algn="ctr"/>
            <a:r>
              <a:rPr lang="en-US" sz="2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A customization is any change to code that is part of the baseline install of a ServiceNow instance.</a:t>
            </a:r>
          </a:p>
        </p:txBody>
      </p:sp>
      <p:grpSp>
        <p:nvGrpSpPr>
          <p:cNvPr id="19" name="Group 18">
            <a:extLst>
              <a:ext uri="{FF2B5EF4-FFF2-40B4-BE49-F238E27FC236}">
                <a16:creationId xmlns:a16="http://schemas.microsoft.com/office/drawing/2014/main" id="{BF8E7A63-BB60-544C-A707-F41B4BEEED13}"/>
              </a:ext>
            </a:extLst>
          </p:cNvPr>
          <p:cNvGrpSpPr/>
          <p:nvPr/>
        </p:nvGrpSpPr>
        <p:grpSpPr>
          <a:xfrm>
            <a:off x="141275" y="4295776"/>
            <a:ext cx="1699949" cy="2562226"/>
            <a:chOff x="2831390" y="2971800"/>
            <a:chExt cx="1978875" cy="3083365"/>
          </a:xfrm>
        </p:grpSpPr>
        <p:sp>
          <p:nvSpPr>
            <p:cNvPr id="20" name="Freeform 39">
              <a:extLst>
                <a:ext uri="{FF2B5EF4-FFF2-40B4-BE49-F238E27FC236}">
                  <a16:creationId xmlns:a16="http://schemas.microsoft.com/office/drawing/2014/main" id="{BBCA2575-0408-954F-B8D6-56A7AE0E8143}"/>
                </a:ext>
              </a:extLst>
            </p:cNvPr>
            <p:cNvSpPr>
              <a:spLocks/>
            </p:cNvSpPr>
            <p:nvPr/>
          </p:nvSpPr>
          <p:spPr bwMode="auto">
            <a:xfrm>
              <a:off x="2831390" y="4500698"/>
              <a:ext cx="1978875" cy="1551909"/>
            </a:xfrm>
            <a:custGeom>
              <a:avLst/>
              <a:gdLst>
                <a:gd name="T0" fmla="*/ 3161 w 3415"/>
                <a:gd name="T1" fmla="*/ 2097 h 2673"/>
                <a:gd name="T2" fmla="*/ 3217 w 3415"/>
                <a:gd name="T3" fmla="*/ 945 h 2673"/>
                <a:gd name="T4" fmla="*/ 2404 w 3415"/>
                <a:gd name="T5" fmla="*/ 658 h 2673"/>
                <a:gd name="T6" fmla="*/ 2009 w 3415"/>
                <a:gd name="T7" fmla="*/ 294 h 2673"/>
                <a:gd name="T8" fmla="*/ 2074 w 3415"/>
                <a:gd name="T9" fmla="*/ 0 h 2673"/>
                <a:gd name="T10" fmla="*/ 1682 w 3415"/>
                <a:gd name="T11" fmla="*/ 229 h 2673"/>
                <a:gd name="T12" fmla="*/ 1380 w 3415"/>
                <a:gd name="T13" fmla="*/ 99 h 2673"/>
                <a:gd name="T14" fmla="*/ 1402 w 3415"/>
                <a:gd name="T15" fmla="*/ 294 h 2673"/>
                <a:gd name="T16" fmla="*/ 1007 w 3415"/>
                <a:gd name="T17" fmla="*/ 658 h 2673"/>
                <a:gd name="T18" fmla="*/ 195 w 3415"/>
                <a:gd name="T19" fmla="*/ 945 h 2673"/>
                <a:gd name="T20" fmla="*/ 251 w 3415"/>
                <a:gd name="T21" fmla="*/ 2097 h 2673"/>
                <a:gd name="T22" fmla="*/ 234 w 3415"/>
                <a:gd name="T23" fmla="*/ 2673 h 2673"/>
                <a:gd name="T24" fmla="*/ 1642 w 3415"/>
                <a:gd name="T25" fmla="*/ 2673 h 2673"/>
                <a:gd name="T26" fmla="*/ 1769 w 3415"/>
                <a:gd name="T27" fmla="*/ 2673 h 2673"/>
                <a:gd name="T28" fmla="*/ 3178 w 3415"/>
                <a:gd name="T29" fmla="*/ 2673 h 2673"/>
                <a:gd name="T30" fmla="*/ 3161 w 3415"/>
                <a:gd name="T31" fmla="*/ 2097 h 2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415" h="2673">
                  <a:moveTo>
                    <a:pt x="3161" y="2097"/>
                  </a:moveTo>
                  <a:cubicBezTo>
                    <a:pt x="3166" y="1727"/>
                    <a:pt x="3415" y="1276"/>
                    <a:pt x="3217" y="945"/>
                  </a:cubicBezTo>
                  <a:cubicBezTo>
                    <a:pt x="3031" y="632"/>
                    <a:pt x="2749" y="697"/>
                    <a:pt x="2404" y="658"/>
                  </a:cubicBezTo>
                  <a:cubicBezTo>
                    <a:pt x="2057" y="618"/>
                    <a:pt x="2018" y="500"/>
                    <a:pt x="2009" y="294"/>
                  </a:cubicBezTo>
                  <a:cubicBezTo>
                    <a:pt x="2004" y="127"/>
                    <a:pt x="2054" y="31"/>
                    <a:pt x="2074" y="0"/>
                  </a:cubicBezTo>
                  <a:cubicBezTo>
                    <a:pt x="1967" y="144"/>
                    <a:pt x="1831" y="229"/>
                    <a:pt x="1682" y="229"/>
                  </a:cubicBezTo>
                  <a:cubicBezTo>
                    <a:pt x="1572" y="229"/>
                    <a:pt x="1470" y="181"/>
                    <a:pt x="1380" y="99"/>
                  </a:cubicBezTo>
                  <a:cubicBezTo>
                    <a:pt x="1394" y="144"/>
                    <a:pt x="1405" y="209"/>
                    <a:pt x="1402" y="294"/>
                  </a:cubicBezTo>
                  <a:cubicBezTo>
                    <a:pt x="1394" y="502"/>
                    <a:pt x="1354" y="618"/>
                    <a:pt x="1007" y="658"/>
                  </a:cubicBezTo>
                  <a:cubicBezTo>
                    <a:pt x="660" y="697"/>
                    <a:pt x="378" y="635"/>
                    <a:pt x="195" y="945"/>
                  </a:cubicBezTo>
                  <a:cubicBezTo>
                    <a:pt x="0" y="1276"/>
                    <a:pt x="248" y="1724"/>
                    <a:pt x="251" y="2097"/>
                  </a:cubicBezTo>
                  <a:cubicBezTo>
                    <a:pt x="257" y="2467"/>
                    <a:pt x="234" y="2673"/>
                    <a:pt x="234" y="2673"/>
                  </a:cubicBezTo>
                  <a:lnTo>
                    <a:pt x="1642" y="2673"/>
                  </a:lnTo>
                  <a:lnTo>
                    <a:pt x="1769" y="2673"/>
                  </a:lnTo>
                  <a:lnTo>
                    <a:pt x="3178" y="2673"/>
                  </a:lnTo>
                  <a:cubicBezTo>
                    <a:pt x="3180" y="2673"/>
                    <a:pt x="3158" y="2467"/>
                    <a:pt x="3161" y="2097"/>
                  </a:cubicBezTo>
                  <a:close/>
                </a:path>
              </a:pathLst>
            </a:custGeom>
            <a:solidFill>
              <a:srgbClr val="0070C0"/>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Calibri"/>
              </a:endParaRPr>
            </a:p>
          </p:txBody>
        </p:sp>
        <p:sp>
          <p:nvSpPr>
            <p:cNvPr id="21" name="Freeform 40">
              <a:extLst>
                <a:ext uri="{FF2B5EF4-FFF2-40B4-BE49-F238E27FC236}">
                  <a16:creationId xmlns:a16="http://schemas.microsoft.com/office/drawing/2014/main" id="{17EC82E1-00B2-7149-9526-F1E6138D6B05}"/>
                </a:ext>
              </a:extLst>
            </p:cNvPr>
            <p:cNvSpPr>
              <a:spLocks/>
            </p:cNvSpPr>
            <p:nvPr/>
          </p:nvSpPr>
          <p:spPr bwMode="auto">
            <a:xfrm>
              <a:off x="4306597" y="5459456"/>
              <a:ext cx="99712" cy="595709"/>
            </a:xfrm>
            <a:custGeom>
              <a:avLst/>
              <a:gdLst>
                <a:gd name="T0" fmla="*/ 65 w 170"/>
                <a:gd name="T1" fmla="*/ 0 h 1024"/>
                <a:gd name="T2" fmla="*/ 57 w 170"/>
                <a:gd name="T3" fmla="*/ 31 h 1024"/>
                <a:gd name="T4" fmla="*/ 57 w 170"/>
                <a:gd name="T5" fmla="*/ 65 h 1024"/>
                <a:gd name="T6" fmla="*/ 76 w 170"/>
                <a:gd name="T7" fmla="*/ 127 h 1024"/>
                <a:gd name="T8" fmla="*/ 102 w 170"/>
                <a:gd name="T9" fmla="*/ 189 h 1024"/>
                <a:gd name="T10" fmla="*/ 127 w 170"/>
                <a:gd name="T11" fmla="*/ 251 h 1024"/>
                <a:gd name="T12" fmla="*/ 161 w 170"/>
                <a:gd name="T13" fmla="*/ 381 h 1024"/>
                <a:gd name="T14" fmla="*/ 164 w 170"/>
                <a:gd name="T15" fmla="*/ 516 h 1024"/>
                <a:gd name="T16" fmla="*/ 133 w 170"/>
                <a:gd name="T17" fmla="*/ 646 h 1024"/>
                <a:gd name="T18" fmla="*/ 122 w 170"/>
                <a:gd name="T19" fmla="*/ 677 h 1024"/>
                <a:gd name="T20" fmla="*/ 110 w 170"/>
                <a:gd name="T21" fmla="*/ 708 h 1024"/>
                <a:gd name="T22" fmla="*/ 88 w 170"/>
                <a:gd name="T23" fmla="*/ 770 h 1024"/>
                <a:gd name="T24" fmla="*/ 51 w 170"/>
                <a:gd name="T25" fmla="*/ 894 h 1024"/>
                <a:gd name="T26" fmla="*/ 40 w 170"/>
                <a:gd name="T27" fmla="*/ 959 h 1024"/>
                <a:gd name="T28" fmla="*/ 37 w 170"/>
                <a:gd name="T29" fmla="*/ 990 h 1024"/>
                <a:gd name="T30" fmla="*/ 37 w 170"/>
                <a:gd name="T31" fmla="*/ 1007 h 1024"/>
                <a:gd name="T32" fmla="*/ 37 w 170"/>
                <a:gd name="T33" fmla="*/ 1016 h 1024"/>
                <a:gd name="T34" fmla="*/ 37 w 170"/>
                <a:gd name="T35" fmla="*/ 1019 h 1024"/>
                <a:gd name="T36" fmla="*/ 37 w 170"/>
                <a:gd name="T37" fmla="*/ 1021 h 1024"/>
                <a:gd name="T38" fmla="*/ 37 w 170"/>
                <a:gd name="T39" fmla="*/ 1021 h 1024"/>
                <a:gd name="T40" fmla="*/ 0 w 170"/>
                <a:gd name="T41" fmla="*/ 1024 h 1024"/>
                <a:gd name="T42" fmla="*/ 0 w 170"/>
                <a:gd name="T43" fmla="*/ 1021 h 1024"/>
                <a:gd name="T44" fmla="*/ 0 w 170"/>
                <a:gd name="T45" fmla="*/ 1019 h 1024"/>
                <a:gd name="T46" fmla="*/ 0 w 170"/>
                <a:gd name="T47" fmla="*/ 1013 h 1024"/>
                <a:gd name="T48" fmla="*/ 0 w 170"/>
                <a:gd name="T49" fmla="*/ 1005 h 1024"/>
                <a:gd name="T50" fmla="*/ 3 w 170"/>
                <a:gd name="T51" fmla="*/ 988 h 1024"/>
                <a:gd name="T52" fmla="*/ 9 w 170"/>
                <a:gd name="T53" fmla="*/ 954 h 1024"/>
                <a:gd name="T54" fmla="*/ 23 w 170"/>
                <a:gd name="T55" fmla="*/ 889 h 1024"/>
                <a:gd name="T56" fmla="*/ 65 w 170"/>
                <a:gd name="T57" fmla="*/ 762 h 1024"/>
                <a:gd name="T58" fmla="*/ 91 w 170"/>
                <a:gd name="T59" fmla="*/ 700 h 1024"/>
                <a:gd name="T60" fmla="*/ 105 w 170"/>
                <a:gd name="T61" fmla="*/ 669 h 1024"/>
                <a:gd name="T62" fmla="*/ 119 w 170"/>
                <a:gd name="T63" fmla="*/ 638 h 1024"/>
                <a:gd name="T64" fmla="*/ 153 w 170"/>
                <a:gd name="T65" fmla="*/ 513 h 1024"/>
                <a:gd name="T66" fmla="*/ 155 w 170"/>
                <a:gd name="T67" fmla="*/ 384 h 1024"/>
                <a:gd name="T68" fmla="*/ 127 w 170"/>
                <a:gd name="T69" fmla="*/ 257 h 1024"/>
                <a:gd name="T70" fmla="*/ 105 w 170"/>
                <a:gd name="T71" fmla="*/ 195 h 1024"/>
                <a:gd name="T72" fmla="*/ 82 w 170"/>
                <a:gd name="T73" fmla="*/ 132 h 1024"/>
                <a:gd name="T74" fmla="*/ 65 w 170"/>
                <a:gd name="T75" fmla="*/ 68 h 1024"/>
                <a:gd name="T76" fmla="*/ 65 w 170"/>
                <a:gd name="T77" fmla="*/ 34 h 1024"/>
                <a:gd name="T78" fmla="*/ 65 w 170"/>
                <a:gd name="T79" fmla="*/ 0 h 1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0" h="1024">
                  <a:moveTo>
                    <a:pt x="65" y="0"/>
                  </a:moveTo>
                  <a:cubicBezTo>
                    <a:pt x="60" y="11"/>
                    <a:pt x="57" y="20"/>
                    <a:pt x="57" y="31"/>
                  </a:cubicBezTo>
                  <a:lnTo>
                    <a:pt x="57" y="65"/>
                  </a:lnTo>
                  <a:cubicBezTo>
                    <a:pt x="60" y="87"/>
                    <a:pt x="68" y="107"/>
                    <a:pt x="76" y="127"/>
                  </a:cubicBezTo>
                  <a:cubicBezTo>
                    <a:pt x="85" y="147"/>
                    <a:pt x="93" y="166"/>
                    <a:pt x="102" y="189"/>
                  </a:cubicBezTo>
                  <a:cubicBezTo>
                    <a:pt x="110" y="209"/>
                    <a:pt x="119" y="228"/>
                    <a:pt x="127" y="251"/>
                  </a:cubicBezTo>
                  <a:cubicBezTo>
                    <a:pt x="141" y="293"/>
                    <a:pt x="155" y="336"/>
                    <a:pt x="161" y="381"/>
                  </a:cubicBezTo>
                  <a:cubicBezTo>
                    <a:pt x="167" y="426"/>
                    <a:pt x="170" y="471"/>
                    <a:pt x="164" y="516"/>
                  </a:cubicBezTo>
                  <a:cubicBezTo>
                    <a:pt x="158" y="561"/>
                    <a:pt x="147" y="604"/>
                    <a:pt x="133" y="646"/>
                  </a:cubicBezTo>
                  <a:cubicBezTo>
                    <a:pt x="130" y="657"/>
                    <a:pt x="124" y="666"/>
                    <a:pt x="122" y="677"/>
                  </a:cubicBezTo>
                  <a:cubicBezTo>
                    <a:pt x="116" y="688"/>
                    <a:pt x="113" y="697"/>
                    <a:pt x="110" y="708"/>
                  </a:cubicBezTo>
                  <a:cubicBezTo>
                    <a:pt x="102" y="728"/>
                    <a:pt x="93" y="748"/>
                    <a:pt x="88" y="770"/>
                  </a:cubicBezTo>
                  <a:cubicBezTo>
                    <a:pt x="74" y="813"/>
                    <a:pt x="60" y="852"/>
                    <a:pt x="51" y="894"/>
                  </a:cubicBezTo>
                  <a:cubicBezTo>
                    <a:pt x="45" y="914"/>
                    <a:pt x="43" y="937"/>
                    <a:pt x="40" y="959"/>
                  </a:cubicBezTo>
                  <a:cubicBezTo>
                    <a:pt x="37" y="971"/>
                    <a:pt x="37" y="982"/>
                    <a:pt x="37" y="990"/>
                  </a:cubicBezTo>
                  <a:lnTo>
                    <a:pt x="37" y="1007"/>
                  </a:lnTo>
                  <a:lnTo>
                    <a:pt x="37" y="1016"/>
                  </a:lnTo>
                  <a:lnTo>
                    <a:pt x="37" y="1019"/>
                  </a:lnTo>
                  <a:lnTo>
                    <a:pt x="37" y="1021"/>
                  </a:lnTo>
                  <a:lnTo>
                    <a:pt x="37" y="1021"/>
                  </a:lnTo>
                  <a:lnTo>
                    <a:pt x="0" y="1024"/>
                  </a:lnTo>
                  <a:lnTo>
                    <a:pt x="0" y="1021"/>
                  </a:lnTo>
                  <a:lnTo>
                    <a:pt x="0" y="1019"/>
                  </a:lnTo>
                  <a:lnTo>
                    <a:pt x="0" y="1013"/>
                  </a:lnTo>
                  <a:lnTo>
                    <a:pt x="0" y="1005"/>
                  </a:lnTo>
                  <a:cubicBezTo>
                    <a:pt x="0" y="999"/>
                    <a:pt x="0" y="993"/>
                    <a:pt x="3" y="988"/>
                  </a:cubicBezTo>
                  <a:cubicBezTo>
                    <a:pt x="3" y="976"/>
                    <a:pt x="6" y="965"/>
                    <a:pt x="9" y="954"/>
                  </a:cubicBezTo>
                  <a:cubicBezTo>
                    <a:pt x="12" y="931"/>
                    <a:pt x="17" y="909"/>
                    <a:pt x="23" y="889"/>
                  </a:cubicBezTo>
                  <a:cubicBezTo>
                    <a:pt x="34" y="846"/>
                    <a:pt x="48" y="804"/>
                    <a:pt x="65" y="762"/>
                  </a:cubicBezTo>
                  <a:cubicBezTo>
                    <a:pt x="74" y="742"/>
                    <a:pt x="82" y="719"/>
                    <a:pt x="91" y="700"/>
                  </a:cubicBezTo>
                  <a:cubicBezTo>
                    <a:pt x="96" y="688"/>
                    <a:pt x="99" y="680"/>
                    <a:pt x="105" y="669"/>
                  </a:cubicBezTo>
                  <a:cubicBezTo>
                    <a:pt x="110" y="660"/>
                    <a:pt x="113" y="649"/>
                    <a:pt x="119" y="638"/>
                  </a:cubicBezTo>
                  <a:cubicBezTo>
                    <a:pt x="136" y="598"/>
                    <a:pt x="147" y="556"/>
                    <a:pt x="153" y="513"/>
                  </a:cubicBezTo>
                  <a:cubicBezTo>
                    <a:pt x="158" y="471"/>
                    <a:pt x="161" y="426"/>
                    <a:pt x="155" y="384"/>
                  </a:cubicBezTo>
                  <a:cubicBezTo>
                    <a:pt x="150" y="341"/>
                    <a:pt x="141" y="299"/>
                    <a:pt x="127" y="257"/>
                  </a:cubicBezTo>
                  <a:cubicBezTo>
                    <a:pt x="122" y="237"/>
                    <a:pt x="113" y="214"/>
                    <a:pt x="105" y="195"/>
                  </a:cubicBezTo>
                  <a:cubicBezTo>
                    <a:pt x="96" y="175"/>
                    <a:pt x="88" y="152"/>
                    <a:pt x="82" y="132"/>
                  </a:cubicBezTo>
                  <a:cubicBezTo>
                    <a:pt x="74" y="113"/>
                    <a:pt x="68" y="90"/>
                    <a:pt x="65" y="68"/>
                  </a:cubicBezTo>
                  <a:cubicBezTo>
                    <a:pt x="65" y="56"/>
                    <a:pt x="62" y="45"/>
                    <a:pt x="65" y="34"/>
                  </a:cubicBezTo>
                  <a:cubicBezTo>
                    <a:pt x="57" y="20"/>
                    <a:pt x="62" y="8"/>
                    <a:pt x="65" y="0"/>
                  </a:cubicBezTo>
                  <a:close/>
                </a:path>
              </a:pathLst>
            </a:custGeom>
            <a:solidFill>
              <a:srgbClr val="69696D"/>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Calibri"/>
              </a:endParaRPr>
            </a:p>
          </p:txBody>
        </p:sp>
        <p:sp>
          <p:nvSpPr>
            <p:cNvPr id="22" name="Freeform 41">
              <a:extLst>
                <a:ext uri="{FF2B5EF4-FFF2-40B4-BE49-F238E27FC236}">
                  <a16:creationId xmlns:a16="http://schemas.microsoft.com/office/drawing/2014/main" id="{28536CF2-FF3E-BA46-987B-A24F9DCB4991}"/>
                </a:ext>
              </a:extLst>
            </p:cNvPr>
            <p:cNvSpPr>
              <a:spLocks/>
            </p:cNvSpPr>
            <p:nvPr/>
          </p:nvSpPr>
          <p:spPr bwMode="auto">
            <a:xfrm>
              <a:off x="3291593" y="5459456"/>
              <a:ext cx="97154" cy="593151"/>
            </a:xfrm>
            <a:custGeom>
              <a:avLst/>
              <a:gdLst>
                <a:gd name="T0" fmla="*/ 96 w 169"/>
                <a:gd name="T1" fmla="*/ 0 h 1021"/>
                <a:gd name="T2" fmla="*/ 107 w 169"/>
                <a:gd name="T3" fmla="*/ 31 h 1021"/>
                <a:gd name="T4" fmla="*/ 107 w 169"/>
                <a:gd name="T5" fmla="*/ 65 h 1021"/>
                <a:gd name="T6" fmla="*/ 90 w 169"/>
                <a:gd name="T7" fmla="*/ 130 h 1021"/>
                <a:gd name="T8" fmla="*/ 67 w 169"/>
                <a:gd name="T9" fmla="*/ 192 h 1021"/>
                <a:gd name="T10" fmla="*/ 45 w 169"/>
                <a:gd name="T11" fmla="*/ 254 h 1021"/>
                <a:gd name="T12" fmla="*/ 17 w 169"/>
                <a:gd name="T13" fmla="*/ 381 h 1021"/>
                <a:gd name="T14" fmla="*/ 19 w 169"/>
                <a:gd name="T15" fmla="*/ 511 h 1021"/>
                <a:gd name="T16" fmla="*/ 53 w 169"/>
                <a:gd name="T17" fmla="*/ 635 h 1021"/>
                <a:gd name="T18" fmla="*/ 67 w 169"/>
                <a:gd name="T19" fmla="*/ 666 h 1021"/>
                <a:gd name="T20" fmla="*/ 81 w 169"/>
                <a:gd name="T21" fmla="*/ 697 h 1021"/>
                <a:gd name="T22" fmla="*/ 107 w 169"/>
                <a:gd name="T23" fmla="*/ 759 h 1021"/>
                <a:gd name="T24" fmla="*/ 149 w 169"/>
                <a:gd name="T25" fmla="*/ 886 h 1021"/>
                <a:gd name="T26" fmla="*/ 163 w 169"/>
                <a:gd name="T27" fmla="*/ 951 h 1021"/>
                <a:gd name="T28" fmla="*/ 169 w 169"/>
                <a:gd name="T29" fmla="*/ 985 h 1021"/>
                <a:gd name="T30" fmla="*/ 169 w 169"/>
                <a:gd name="T31" fmla="*/ 1002 h 1021"/>
                <a:gd name="T32" fmla="*/ 169 w 169"/>
                <a:gd name="T33" fmla="*/ 1010 h 1021"/>
                <a:gd name="T34" fmla="*/ 169 w 169"/>
                <a:gd name="T35" fmla="*/ 1016 h 1021"/>
                <a:gd name="T36" fmla="*/ 169 w 169"/>
                <a:gd name="T37" fmla="*/ 1019 h 1021"/>
                <a:gd name="T38" fmla="*/ 169 w 169"/>
                <a:gd name="T39" fmla="*/ 1021 h 1021"/>
                <a:gd name="T40" fmla="*/ 132 w 169"/>
                <a:gd name="T41" fmla="*/ 1019 h 1021"/>
                <a:gd name="T42" fmla="*/ 132 w 169"/>
                <a:gd name="T43" fmla="*/ 1019 h 1021"/>
                <a:gd name="T44" fmla="*/ 132 w 169"/>
                <a:gd name="T45" fmla="*/ 1016 h 1021"/>
                <a:gd name="T46" fmla="*/ 132 w 169"/>
                <a:gd name="T47" fmla="*/ 1013 h 1021"/>
                <a:gd name="T48" fmla="*/ 132 w 169"/>
                <a:gd name="T49" fmla="*/ 1005 h 1021"/>
                <a:gd name="T50" fmla="*/ 132 w 169"/>
                <a:gd name="T51" fmla="*/ 988 h 1021"/>
                <a:gd name="T52" fmla="*/ 129 w 169"/>
                <a:gd name="T53" fmla="*/ 957 h 1021"/>
                <a:gd name="T54" fmla="*/ 118 w 169"/>
                <a:gd name="T55" fmla="*/ 892 h 1021"/>
                <a:gd name="T56" fmla="*/ 81 w 169"/>
                <a:gd name="T57" fmla="*/ 767 h 1021"/>
                <a:gd name="T58" fmla="*/ 59 w 169"/>
                <a:gd name="T59" fmla="*/ 705 h 1021"/>
                <a:gd name="T60" fmla="*/ 48 w 169"/>
                <a:gd name="T61" fmla="*/ 674 h 1021"/>
                <a:gd name="T62" fmla="*/ 36 w 169"/>
                <a:gd name="T63" fmla="*/ 643 h 1021"/>
                <a:gd name="T64" fmla="*/ 5 w 169"/>
                <a:gd name="T65" fmla="*/ 513 h 1021"/>
                <a:gd name="T66" fmla="*/ 8 w 169"/>
                <a:gd name="T67" fmla="*/ 381 h 1021"/>
                <a:gd name="T68" fmla="*/ 42 w 169"/>
                <a:gd name="T69" fmla="*/ 251 h 1021"/>
                <a:gd name="T70" fmla="*/ 67 w 169"/>
                <a:gd name="T71" fmla="*/ 189 h 1021"/>
                <a:gd name="T72" fmla="*/ 93 w 169"/>
                <a:gd name="T73" fmla="*/ 127 h 1021"/>
                <a:gd name="T74" fmla="*/ 110 w 169"/>
                <a:gd name="T75" fmla="*/ 65 h 1021"/>
                <a:gd name="T76" fmla="*/ 110 w 169"/>
                <a:gd name="T77" fmla="*/ 31 h 1021"/>
                <a:gd name="T78" fmla="*/ 96 w 169"/>
                <a:gd name="T79" fmla="*/ 0 h 10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9" h="1021">
                  <a:moveTo>
                    <a:pt x="96" y="0"/>
                  </a:moveTo>
                  <a:cubicBezTo>
                    <a:pt x="101" y="8"/>
                    <a:pt x="104" y="20"/>
                    <a:pt x="107" y="31"/>
                  </a:cubicBezTo>
                  <a:cubicBezTo>
                    <a:pt x="110" y="42"/>
                    <a:pt x="107" y="53"/>
                    <a:pt x="107" y="65"/>
                  </a:cubicBezTo>
                  <a:cubicBezTo>
                    <a:pt x="104" y="87"/>
                    <a:pt x="98" y="107"/>
                    <a:pt x="90" y="130"/>
                  </a:cubicBezTo>
                  <a:cubicBezTo>
                    <a:pt x="81" y="149"/>
                    <a:pt x="76" y="172"/>
                    <a:pt x="67" y="192"/>
                  </a:cubicBezTo>
                  <a:cubicBezTo>
                    <a:pt x="59" y="211"/>
                    <a:pt x="50" y="234"/>
                    <a:pt x="45" y="254"/>
                  </a:cubicBezTo>
                  <a:cubicBezTo>
                    <a:pt x="31" y="296"/>
                    <a:pt x="19" y="338"/>
                    <a:pt x="17" y="381"/>
                  </a:cubicBezTo>
                  <a:cubicBezTo>
                    <a:pt x="11" y="423"/>
                    <a:pt x="14" y="468"/>
                    <a:pt x="19" y="511"/>
                  </a:cubicBezTo>
                  <a:cubicBezTo>
                    <a:pt x="25" y="553"/>
                    <a:pt x="39" y="595"/>
                    <a:pt x="53" y="635"/>
                  </a:cubicBezTo>
                  <a:cubicBezTo>
                    <a:pt x="56" y="646"/>
                    <a:pt x="62" y="655"/>
                    <a:pt x="67" y="666"/>
                  </a:cubicBezTo>
                  <a:cubicBezTo>
                    <a:pt x="73" y="674"/>
                    <a:pt x="76" y="686"/>
                    <a:pt x="81" y="697"/>
                  </a:cubicBezTo>
                  <a:cubicBezTo>
                    <a:pt x="90" y="717"/>
                    <a:pt x="98" y="736"/>
                    <a:pt x="107" y="759"/>
                  </a:cubicBezTo>
                  <a:cubicBezTo>
                    <a:pt x="124" y="801"/>
                    <a:pt x="138" y="844"/>
                    <a:pt x="149" y="886"/>
                  </a:cubicBezTo>
                  <a:cubicBezTo>
                    <a:pt x="155" y="909"/>
                    <a:pt x="161" y="928"/>
                    <a:pt x="163" y="951"/>
                  </a:cubicBezTo>
                  <a:cubicBezTo>
                    <a:pt x="166" y="962"/>
                    <a:pt x="166" y="973"/>
                    <a:pt x="169" y="985"/>
                  </a:cubicBezTo>
                  <a:lnTo>
                    <a:pt x="169" y="1002"/>
                  </a:lnTo>
                  <a:lnTo>
                    <a:pt x="169" y="1010"/>
                  </a:lnTo>
                  <a:lnTo>
                    <a:pt x="169" y="1016"/>
                  </a:lnTo>
                  <a:lnTo>
                    <a:pt x="169" y="1019"/>
                  </a:lnTo>
                  <a:lnTo>
                    <a:pt x="169" y="1021"/>
                  </a:lnTo>
                  <a:lnTo>
                    <a:pt x="132" y="1019"/>
                  </a:lnTo>
                  <a:lnTo>
                    <a:pt x="132" y="1019"/>
                  </a:lnTo>
                  <a:lnTo>
                    <a:pt x="132" y="1016"/>
                  </a:lnTo>
                  <a:lnTo>
                    <a:pt x="132" y="1013"/>
                  </a:lnTo>
                  <a:lnTo>
                    <a:pt x="132" y="1005"/>
                  </a:lnTo>
                  <a:lnTo>
                    <a:pt x="132" y="988"/>
                  </a:lnTo>
                  <a:cubicBezTo>
                    <a:pt x="132" y="976"/>
                    <a:pt x="129" y="968"/>
                    <a:pt x="129" y="957"/>
                  </a:cubicBezTo>
                  <a:cubicBezTo>
                    <a:pt x="127" y="934"/>
                    <a:pt x="124" y="914"/>
                    <a:pt x="118" y="892"/>
                  </a:cubicBezTo>
                  <a:cubicBezTo>
                    <a:pt x="110" y="849"/>
                    <a:pt x="96" y="807"/>
                    <a:pt x="81" y="767"/>
                  </a:cubicBezTo>
                  <a:cubicBezTo>
                    <a:pt x="73" y="748"/>
                    <a:pt x="67" y="725"/>
                    <a:pt x="59" y="705"/>
                  </a:cubicBezTo>
                  <a:cubicBezTo>
                    <a:pt x="56" y="694"/>
                    <a:pt x="50" y="686"/>
                    <a:pt x="48" y="674"/>
                  </a:cubicBezTo>
                  <a:cubicBezTo>
                    <a:pt x="42" y="663"/>
                    <a:pt x="39" y="655"/>
                    <a:pt x="36" y="643"/>
                  </a:cubicBezTo>
                  <a:cubicBezTo>
                    <a:pt x="22" y="601"/>
                    <a:pt x="11" y="559"/>
                    <a:pt x="5" y="513"/>
                  </a:cubicBezTo>
                  <a:cubicBezTo>
                    <a:pt x="0" y="468"/>
                    <a:pt x="0" y="423"/>
                    <a:pt x="8" y="381"/>
                  </a:cubicBezTo>
                  <a:cubicBezTo>
                    <a:pt x="14" y="336"/>
                    <a:pt x="28" y="293"/>
                    <a:pt x="42" y="251"/>
                  </a:cubicBezTo>
                  <a:cubicBezTo>
                    <a:pt x="50" y="231"/>
                    <a:pt x="59" y="209"/>
                    <a:pt x="67" y="189"/>
                  </a:cubicBezTo>
                  <a:cubicBezTo>
                    <a:pt x="76" y="169"/>
                    <a:pt x="84" y="149"/>
                    <a:pt x="93" y="127"/>
                  </a:cubicBezTo>
                  <a:cubicBezTo>
                    <a:pt x="101" y="107"/>
                    <a:pt x="107" y="84"/>
                    <a:pt x="110" y="65"/>
                  </a:cubicBezTo>
                  <a:cubicBezTo>
                    <a:pt x="113" y="53"/>
                    <a:pt x="113" y="42"/>
                    <a:pt x="110" y="31"/>
                  </a:cubicBezTo>
                  <a:cubicBezTo>
                    <a:pt x="101" y="20"/>
                    <a:pt x="98" y="8"/>
                    <a:pt x="96" y="0"/>
                  </a:cubicBezTo>
                  <a:close/>
                </a:path>
              </a:pathLst>
            </a:custGeom>
            <a:solidFill>
              <a:srgbClr val="69696D"/>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Calibri"/>
              </a:endParaRPr>
            </a:p>
          </p:txBody>
        </p:sp>
        <p:sp>
          <p:nvSpPr>
            <p:cNvPr id="23" name="Freeform 42">
              <a:extLst>
                <a:ext uri="{FF2B5EF4-FFF2-40B4-BE49-F238E27FC236}">
                  <a16:creationId xmlns:a16="http://schemas.microsoft.com/office/drawing/2014/main" id="{032AC95E-5EB2-534F-937D-EA7D79CAC7B9}"/>
                </a:ext>
              </a:extLst>
            </p:cNvPr>
            <p:cNvSpPr>
              <a:spLocks/>
            </p:cNvSpPr>
            <p:nvPr/>
          </p:nvSpPr>
          <p:spPr bwMode="auto">
            <a:xfrm>
              <a:off x="3273696" y="4498142"/>
              <a:ext cx="1124942" cy="818140"/>
            </a:xfrm>
            <a:custGeom>
              <a:avLst/>
              <a:gdLst>
                <a:gd name="T0" fmla="*/ 1005 w 1936"/>
                <a:gd name="T1" fmla="*/ 1400 h 1408"/>
                <a:gd name="T2" fmla="*/ 1934 w 1936"/>
                <a:gd name="T3" fmla="*/ 686 h 1408"/>
                <a:gd name="T4" fmla="*/ 1936 w 1936"/>
                <a:gd name="T5" fmla="*/ 680 h 1408"/>
                <a:gd name="T6" fmla="*/ 1637 w 1936"/>
                <a:gd name="T7" fmla="*/ 658 h 1408"/>
                <a:gd name="T8" fmla="*/ 1242 w 1936"/>
                <a:gd name="T9" fmla="*/ 294 h 1408"/>
                <a:gd name="T10" fmla="*/ 1307 w 1936"/>
                <a:gd name="T11" fmla="*/ 0 h 1408"/>
                <a:gd name="T12" fmla="*/ 915 w 1936"/>
                <a:gd name="T13" fmla="*/ 229 h 1408"/>
                <a:gd name="T14" fmla="*/ 613 w 1936"/>
                <a:gd name="T15" fmla="*/ 99 h 1408"/>
                <a:gd name="T16" fmla="*/ 635 w 1936"/>
                <a:gd name="T17" fmla="*/ 294 h 1408"/>
                <a:gd name="T18" fmla="*/ 240 w 1936"/>
                <a:gd name="T19" fmla="*/ 658 h 1408"/>
                <a:gd name="T20" fmla="*/ 0 w 1936"/>
                <a:gd name="T21" fmla="*/ 675 h 1408"/>
                <a:gd name="T22" fmla="*/ 6 w 1936"/>
                <a:gd name="T23" fmla="*/ 683 h 1408"/>
                <a:gd name="T24" fmla="*/ 1005 w 1936"/>
                <a:gd name="T25" fmla="*/ 1400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36" h="1408">
                  <a:moveTo>
                    <a:pt x="1005" y="1400"/>
                  </a:moveTo>
                  <a:cubicBezTo>
                    <a:pt x="1220" y="1392"/>
                    <a:pt x="1793" y="898"/>
                    <a:pt x="1934" y="686"/>
                  </a:cubicBezTo>
                  <a:cubicBezTo>
                    <a:pt x="1934" y="686"/>
                    <a:pt x="1936" y="683"/>
                    <a:pt x="1936" y="680"/>
                  </a:cubicBezTo>
                  <a:cubicBezTo>
                    <a:pt x="1843" y="675"/>
                    <a:pt x="1742" y="672"/>
                    <a:pt x="1637" y="658"/>
                  </a:cubicBezTo>
                  <a:cubicBezTo>
                    <a:pt x="1290" y="618"/>
                    <a:pt x="1251" y="500"/>
                    <a:pt x="1242" y="294"/>
                  </a:cubicBezTo>
                  <a:cubicBezTo>
                    <a:pt x="1237" y="127"/>
                    <a:pt x="1287" y="31"/>
                    <a:pt x="1307" y="0"/>
                  </a:cubicBezTo>
                  <a:cubicBezTo>
                    <a:pt x="1200" y="144"/>
                    <a:pt x="1064" y="229"/>
                    <a:pt x="915" y="229"/>
                  </a:cubicBezTo>
                  <a:cubicBezTo>
                    <a:pt x="805" y="229"/>
                    <a:pt x="703" y="181"/>
                    <a:pt x="613" y="99"/>
                  </a:cubicBezTo>
                  <a:cubicBezTo>
                    <a:pt x="627" y="144"/>
                    <a:pt x="638" y="209"/>
                    <a:pt x="635" y="294"/>
                  </a:cubicBezTo>
                  <a:cubicBezTo>
                    <a:pt x="627" y="503"/>
                    <a:pt x="587" y="618"/>
                    <a:pt x="240" y="658"/>
                  </a:cubicBezTo>
                  <a:cubicBezTo>
                    <a:pt x="156" y="669"/>
                    <a:pt x="77" y="672"/>
                    <a:pt x="0" y="675"/>
                  </a:cubicBezTo>
                  <a:cubicBezTo>
                    <a:pt x="3" y="678"/>
                    <a:pt x="3" y="680"/>
                    <a:pt x="6" y="683"/>
                  </a:cubicBezTo>
                  <a:cubicBezTo>
                    <a:pt x="139" y="920"/>
                    <a:pt x="779" y="1408"/>
                    <a:pt x="1005" y="1400"/>
                  </a:cubicBezTo>
                  <a:close/>
                </a:path>
              </a:pathLst>
            </a:custGeom>
            <a:solidFill>
              <a:srgbClr val="FDDDB8">
                <a:lumMod val="90000"/>
              </a:srgbClr>
            </a:solidFill>
            <a:ln>
              <a:noFill/>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Calibri"/>
              </a:endParaRPr>
            </a:p>
          </p:txBody>
        </p:sp>
        <p:sp>
          <p:nvSpPr>
            <p:cNvPr id="24" name="Freeform 43">
              <a:extLst>
                <a:ext uri="{FF2B5EF4-FFF2-40B4-BE49-F238E27FC236}">
                  <a16:creationId xmlns:a16="http://schemas.microsoft.com/office/drawing/2014/main" id="{358E76F4-4C86-0C48-9CA1-09A227DC154F}"/>
                </a:ext>
              </a:extLst>
            </p:cNvPr>
            <p:cNvSpPr>
              <a:spLocks/>
            </p:cNvSpPr>
            <p:nvPr/>
          </p:nvSpPr>
          <p:spPr bwMode="auto">
            <a:xfrm>
              <a:off x="3243016" y="4891872"/>
              <a:ext cx="1188860" cy="467874"/>
            </a:xfrm>
            <a:custGeom>
              <a:avLst/>
              <a:gdLst>
                <a:gd name="T0" fmla="*/ 2021 w 2049"/>
                <a:gd name="T1" fmla="*/ 5 h 807"/>
                <a:gd name="T2" fmla="*/ 1992 w 2049"/>
                <a:gd name="T3" fmla="*/ 2 h 807"/>
                <a:gd name="T4" fmla="*/ 1989 w 2049"/>
                <a:gd name="T5" fmla="*/ 8 h 807"/>
                <a:gd name="T6" fmla="*/ 1061 w 2049"/>
                <a:gd name="T7" fmla="*/ 722 h 807"/>
                <a:gd name="T8" fmla="*/ 62 w 2049"/>
                <a:gd name="T9" fmla="*/ 8 h 807"/>
                <a:gd name="T10" fmla="*/ 56 w 2049"/>
                <a:gd name="T11" fmla="*/ 0 h 807"/>
                <a:gd name="T12" fmla="*/ 39 w 2049"/>
                <a:gd name="T13" fmla="*/ 0 h 807"/>
                <a:gd name="T14" fmla="*/ 1061 w 2049"/>
                <a:gd name="T15" fmla="*/ 795 h 807"/>
                <a:gd name="T16" fmla="*/ 2021 w 2049"/>
                <a:gd name="T17" fmla="*/ 5 h 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49" h="807">
                  <a:moveTo>
                    <a:pt x="2021" y="5"/>
                  </a:moveTo>
                  <a:cubicBezTo>
                    <a:pt x="2012" y="5"/>
                    <a:pt x="2001" y="2"/>
                    <a:pt x="1992" y="2"/>
                  </a:cubicBezTo>
                  <a:cubicBezTo>
                    <a:pt x="1992" y="5"/>
                    <a:pt x="1989" y="8"/>
                    <a:pt x="1989" y="8"/>
                  </a:cubicBezTo>
                  <a:cubicBezTo>
                    <a:pt x="1848" y="220"/>
                    <a:pt x="1275" y="714"/>
                    <a:pt x="1061" y="722"/>
                  </a:cubicBezTo>
                  <a:cubicBezTo>
                    <a:pt x="832" y="730"/>
                    <a:pt x="192" y="242"/>
                    <a:pt x="62" y="8"/>
                  </a:cubicBezTo>
                  <a:cubicBezTo>
                    <a:pt x="62" y="5"/>
                    <a:pt x="59" y="2"/>
                    <a:pt x="56" y="0"/>
                  </a:cubicBezTo>
                  <a:lnTo>
                    <a:pt x="39" y="0"/>
                  </a:lnTo>
                  <a:cubicBezTo>
                    <a:pt x="0" y="163"/>
                    <a:pt x="801" y="807"/>
                    <a:pt x="1061" y="795"/>
                  </a:cubicBezTo>
                  <a:cubicBezTo>
                    <a:pt x="1309" y="790"/>
                    <a:pt x="2049" y="115"/>
                    <a:pt x="2021" y="5"/>
                  </a:cubicBezTo>
                  <a:close/>
                </a:path>
              </a:pathLst>
            </a:custGeom>
            <a:solidFill>
              <a:srgbClr val="69696D"/>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Calibri"/>
              </a:endParaRPr>
            </a:p>
          </p:txBody>
        </p:sp>
        <p:sp>
          <p:nvSpPr>
            <p:cNvPr id="25" name="Freeform 44">
              <a:extLst>
                <a:ext uri="{FF2B5EF4-FFF2-40B4-BE49-F238E27FC236}">
                  <a16:creationId xmlns:a16="http://schemas.microsoft.com/office/drawing/2014/main" id="{4C3FD22F-DF8D-4F4F-A769-BF71BDD2C003}"/>
                </a:ext>
              </a:extLst>
            </p:cNvPr>
            <p:cNvSpPr>
              <a:spLocks/>
            </p:cNvSpPr>
            <p:nvPr/>
          </p:nvSpPr>
          <p:spPr bwMode="auto">
            <a:xfrm>
              <a:off x="3309489" y="3383427"/>
              <a:ext cx="1017561" cy="1252776"/>
            </a:xfrm>
            <a:custGeom>
              <a:avLst/>
              <a:gdLst>
                <a:gd name="T0" fmla="*/ 1625 w 1755"/>
                <a:gd name="T1" fmla="*/ 1064 h 2156"/>
                <a:gd name="T2" fmla="*/ 1594 w 1755"/>
                <a:gd name="T3" fmla="*/ 1078 h 2156"/>
                <a:gd name="T4" fmla="*/ 1617 w 1755"/>
                <a:gd name="T5" fmla="*/ 853 h 2156"/>
                <a:gd name="T6" fmla="*/ 866 w 1755"/>
                <a:gd name="T7" fmla="*/ 0 h 2156"/>
                <a:gd name="T8" fmla="*/ 146 w 1755"/>
                <a:gd name="T9" fmla="*/ 853 h 2156"/>
                <a:gd name="T10" fmla="*/ 169 w 1755"/>
                <a:gd name="T11" fmla="*/ 1076 h 2156"/>
                <a:gd name="T12" fmla="*/ 56 w 1755"/>
                <a:gd name="T13" fmla="*/ 1076 h 2156"/>
                <a:gd name="T14" fmla="*/ 65 w 1755"/>
                <a:gd name="T15" fmla="*/ 1375 h 2156"/>
                <a:gd name="T16" fmla="*/ 254 w 1755"/>
                <a:gd name="T17" fmla="*/ 1541 h 2156"/>
                <a:gd name="T18" fmla="*/ 304 w 1755"/>
                <a:gd name="T19" fmla="*/ 1586 h 2156"/>
                <a:gd name="T20" fmla="*/ 860 w 1755"/>
                <a:gd name="T21" fmla="*/ 2156 h 2156"/>
                <a:gd name="T22" fmla="*/ 1428 w 1755"/>
                <a:gd name="T23" fmla="*/ 1547 h 2156"/>
                <a:gd name="T24" fmla="*/ 1481 w 1755"/>
                <a:gd name="T25" fmla="*/ 1527 h 2156"/>
                <a:gd name="T26" fmla="*/ 1710 w 1755"/>
                <a:gd name="T27" fmla="*/ 1321 h 2156"/>
                <a:gd name="T28" fmla="*/ 1625 w 1755"/>
                <a:gd name="T29" fmla="*/ 1064 h 2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55" h="2156">
                  <a:moveTo>
                    <a:pt x="1625" y="1064"/>
                  </a:moveTo>
                  <a:cubicBezTo>
                    <a:pt x="1611" y="1064"/>
                    <a:pt x="1600" y="1070"/>
                    <a:pt x="1594" y="1078"/>
                  </a:cubicBezTo>
                  <a:cubicBezTo>
                    <a:pt x="1608" y="1005"/>
                    <a:pt x="1617" y="929"/>
                    <a:pt x="1617" y="853"/>
                  </a:cubicBezTo>
                  <a:cubicBezTo>
                    <a:pt x="1617" y="345"/>
                    <a:pt x="1273" y="0"/>
                    <a:pt x="866" y="0"/>
                  </a:cubicBezTo>
                  <a:cubicBezTo>
                    <a:pt x="460" y="0"/>
                    <a:pt x="146" y="345"/>
                    <a:pt x="146" y="853"/>
                  </a:cubicBezTo>
                  <a:cubicBezTo>
                    <a:pt x="146" y="929"/>
                    <a:pt x="155" y="1002"/>
                    <a:pt x="169" y="1076"/>
                  </a:cubicBezTo>
                  <a:cubicBezTo>
                    <a:pt x="127" y="1042"/>
                    <a:pt x="73" y="1050"/>
                    <a:pt x="56" y="1076"/>
                  </a:cubicBezTo>
                  <a:cubicBezTo>
                    <a:pt x="34" y="1109"/>
                    <a:pt x="0" y="1236"/>
                    <a:pt x="65" y="1375"/>
                  </a:cubicBezTo>
                  <a:cubicBezTo>
                    <a:pt x="130" y="1513"/>
                    <a:pt x="228" y="1555"/>
                    <a:pt x="254" y="1541"/>
                  </a:cubicBezTo>
                  <a:cubicBezTo>
                    <a:pt x="273" y="1530"/>
                    <a:pt x="299" y="1572"/>
                    <a:pt x="304" y="1586"/>
                  </a:cubicBezTo>
                  <a:cubicBezTo>
                    <a:pt x="409" y="1925"/>
                    <a:pt x="618" y="2156"/>
                    <a:pt x="860" y="2156"/>
                  </a:cubicBezTo>
                  <a:cubicBezTo>
                    <a:pt x="1112" y="2156"/>
                    <a:pt x="1329" y="1908"/>
                    <a:pt x="1428" y="1547"/>
                  </a:cubicBezTo>
                  <a:cubicBezTo>
                    <a:pt x="1442" y="1513"/>
                    <a:pt x="1447" y="1496"/>
                    <a:pt x="1481" y="1527"/>
                  </a:cubicBezTo>
                  <a:cubicBezTo>
                    <a:pt x="1521" y="1561"/>
                    <a:pt x="1662" y="1485"/>
                    <a:pt x="1710" y="1321"/>
                  </a:cubicBezTo>
                  <a:cubicBezTo>
                    <a:pt x="1755" y="1155"/>
                    <a:pt x="1679" y="1061"/>
                    <a:pt x="1625" y="1064"/>
                  </a:cubicBezTo>
                  <a:close/>
                </a:path>
              </a:pathLst>
            </a:custGeom>
            <a:solidFill>
              <a:srgbClr val="FDDDB8"/>
            </a:solidFill>
            <a:ln>
              <a:noFill/>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Calibri"/>
              </a:endParaRPr>
            </a:p>
          </p:txBody>
        </p:sp>
        <p:sp>
          <p:nvSpPr>
            <p:cNvPr id="26" name="Freeform 45">
              <a:extLst>
                <a:ext uri="{FF2B5EF4-FFF2-40B4-BE49-F238E27FC236}">
                  <a16:creationId xmlns:a16="http://schemas.microsoft.com/office/drawing/2014/main" id="{7B741A35-FF12-0140-B231-E2291296F95C}"/>
                </a:ext>
              </a:extLst>
            </p:cNvPr>
            <p:cNvSpPr>
              <a:spLocks/>
            </p:cNvSpPr>
            <p:nvPr/>
          </p:nvSpPr>
          <p:spPr bwMode="auto">
            <a:xfrm>
              <a:off x="3066605" y="2971800"/>
              <a:ext cx="1498218" cy="1920072"/>
            </a:xfrm>
            <a:custGeom>
              <a:avLst/>
              <a:gdLst>
                <a:gd name="T0" fmla="*/ 2571 w 2585"/>
                <a:gd name="T1" fmla="*/ 1592 h 3308"/>
                <a:gd name="T2" fmla="*/ 2396 w 2585"/>
                <a:gd name="T3" fmla="*/ 866 h 3308"/>
                <a:gd name="T4" fmla="*/ 1922 w 2585"/>
                <a:gd name="T5" fmla="*/ 494 h 3308"/>
                <a:gd name="T6" fmla="*/ 1126 w 2585"/>
                <a:gd name="T7" fmla="*/ 113 h 3308"/>
                <a:gd name="T8" fmla="*/ 799 w 2585"/>
                <a:gd name="T9" fmla="*/ 169 h 3308"/>
                <a:gd name="T10" fmla="*/ 900 w 2585"/>
                <a:gd name="T11" fmla="*/ 229 h 3308"/>
                <a:gd name="T12" fmla="*/ 900 w 2585"/>
                <a:gd name="T13" fmla="*/ 229 h 3308"/>
                <a:gd name="T14" fmla="*/ 350 w 2585"/>
                <a:gd name="T15" fmla="*/ 556 h 3308"/>
                <a:gd name="T16" fmla="*/ 212 w 2585"/>
                <a:gd name="T17" fmla="*/ 821 h 3308"/>
                <a:gd name="T18" fmla="*/ 328 w 2585"/>
                <a:gd name="T19" fmla="*/ 796 h 3308"/>
                <a:gd name="T20" fmla="*/ 330 w 2585"/>
                <a:gd name="T21" fmla="*/ 796 h 3308"/>
                <a:gd name="T22" fmla="*/ 181 w 2585"/>
                <a:gd name="T23" fmla="*/ 1194 h 3308"/>
                <a:gd name="T24" fmla="*/ 0 w 2585"/>
                <a:gd name="T25" fmla="*/ 1589 h 3308"/>
                <a:gd name="T26" fmla="*/ 79 w 2585"/>
                <a:gd name="T27" fmla="*/ 1580 h 3308"/>
                <a:gd name="T28" fmla="*/ 34 w 2585"/>
                <a:gd name="T29" fmla="*/ 1747 h 3308"/>
                <a:gd name="T30" fmla="*/ 34 w 2585"/>
                <a:gd name="T31" fmla="*/ 1911 h 3308"/>
                <a:gd name="T32" fmla="*/ 96 w 2585"/>
                <a:gd name="T33" fmla="*/ 1818 h 3308"/>
                <a:gd name="T34" fmla="*/ 17 w 2585"/>
                <a:gd name="T35" fmla="*/ 2565 h 3308"/>
                <a:gd name="T36" fmla="*/ 119 w 2585"/>
                <a:gd name="T37" fmla="*/ 2489 h 3308"/>
                <a:gd name="T38" fmla="*/ 57 w 2585"/>
                <a:gd name="T39" fmla="*/ 2757 h 3308"/>
                <a:gd name="T40" fmla="*/ 189 w 2585"/>
                <a:gd name="T41" fmla="*/ 3206 h 3308"/>
                <a:gd name="T42" fmla="*/ 232 w 2585"/>
                <a:gd name="T43" fmla="*/ 3102 h 3308"/>
                <a:gd name="T44" fmla="*/ 508 w 2585"/>
                <a:gd name="T45" fmla="*/ 3308 h 3308"/>
                <a:gd name="T46" fmla="*/ 604 w 2585"/>
                <a:gd name="T47" fmla="*/ 3299 h 3308"/>
                <a:gd name="T48" fmla="*/ 999 w 2585"/>
                <a:gd name="T49" fmla="*/ 2935 h 3308"/>
                <a:gd name="T50" fmla="*/ 977 w 2585"/>
                <a:gd name="T51" fmla="*/ 2740 h 3308"/>
                <a:gd name="T52" fmla="*/ 723 w 2585"/>
                <a:gd name="T53" fmla="*/ 2300 h 3308"/>
                <a:gd name="T54" fmla="*/ 672 w 2585"/>
                <a:gd name="T55" fmla="*/ 2255 h 3308"/>
                <a:gd name="T56" fmla="*/ 483 w 2585"/>
                <a:gd name="T57" fmla="*/ 2088 h 3308"/>
                <a:gd name="T58" fmla="*/ 474 w 2585"/>
                <a:gd name="T59" fmla="*/ 1789 h 3308"/>
                <a:gd name="T60" fmla="*/ 621 w 2585"/>
                <a:gd name="T61" fmla="*/ 1829 h 3308"/>
                <a:gd name="T62" fmla="*/ 615 w 2585"/>
                <a:gd name="T63" fmla="*/ 1600 h 3308"/>
                <a:gd name="T64" fmla="*/ 686 w 2585"/>
                <a:gd name="T65" fmla="*/ 1304 h 3308"/>
                <a:gd name="T66" fmla="*/ 655 w 2585"/>
                <a:gd name="T67" fmla="*/ 1521 h 3308"/>
                <a:gd name="T68" fmla="*/ 889 w 2585"/>
                <a:gd name="T69" fmla="*/ 1276 h 3308"/>
                <a:gd name="T70" fmla="*/ 765 w 2585"/>
                <a:gd name="T71" fmla="*/ 1530 h 3308"/>
                <a:gd name="T72" fmla="*/ 1231 w 2585"/>
                <a:gd name="T73" fmla="*/ 1180 h 3308"/>
                <a:gd name="T74" fmla="*/ 1609 w 2585"/>
                <a:gd name="T75" fmla="*/ 835 h 3308"/>
                <a:gd name="T76" fmla="*/ 1812 w 2585"/>
                <a:gd name="T77" fmla="*/ 1008 h 3308"/>
                <a:gd name="T78" fmla="*/ 1962 w 2585"/>
                <a:gd name="T79" fmla="*/ 1383 h 3308"/>
                <a:gd name="T80" fmla="*/ 1993 w 2585"/>
                <a:gd name="T81" fmla="*/ 1679 h 3308"/>
                <a:gd name="T82" fmla="*/ 1984 w 2585"/>
                <a:gd name="T83" fmla="*/ 1854 h 3308"/>
                <a:gd name="T84" fmla="*/ 2046 w 2585"/>
                <a:gd name="T85" fmla="*/ 1778 h 3308"/>
                <a:gd name="T86" fmla="*/ 2128 w 2585"/>
                <a:gd name="T87" fmla="*/ 2032 h 3308"/>
                <a:gd name="T88" fmla="*/ 1900 w 2585"/>
                <a:gd name="T89" fmla="*/ 2238 h 3308"/>
                <a:gd name="T90" fmla="*/ 1846 w 2585"/>
                <a:gd name="T91" fmla="*/ 2258 h 3308"/>
                <a:gd name="T92" fmla="*/ 1668 w 2585"/>
                <a:gd name="T93" fmla="*/ 2636 h 3308"/>
                <a:gd name="T94" fmla="*/ 1668 w 2585"/>
                <a:gd name="T95" fmla="*/ 2636 h 3308"/>
                <a:gd name="T96" fmla="*/ 1603 w 2585"/>
                <a:gd name="T97" fmla="*/ 2930 h 3308"/>
                <a:gd name="T98" fmla="*/ 1998 w 2585"/>
                <a:gd name="T99" fmla="*/ 3294 h 3308"/>
                <a:gd name="T100" fmla="*/ 2069 w 2585"/>
                <a:gd name="T101" fmla="*/ 3299 h 3308"/>
                <a:gd name="T102" fmla="*/ 2077 w 2585"/>
                <a:gd name="T103" fmla="*/ 3065 h 3308"/>
                <a:gd name="T104" fmla="*/ 2202 w 2585"/>
                <a:gd name="T105" fmla="*/ 3020 h 3308"/>
                <a:gd name="T106" fmla="*/ 2357 w 2585"/>
                <a:gd name="T107" fmla="*/ 3104 h 3308"/>
                <a:gd name="T108" fmla="*/ 2295 w 2585"/>
                <a:gd name="T109" fmla="*/ 2870 h 3308"/>
                <a:gd name="T110" fmla="*/ 2249 w 2585"/>
                <a:gd name="T111" fmla="*/ 2721 h 3308"/>
                <a:gd name="T112" fmla="*/ 2453 w 2585"/>
                <a:gd name="T113" fmla="*/ 2509 h 3308"/>
                <a:gd name="T114" fmla="*/ 2255 w 2585"/>
                <a:gd name="T115" fmla="*/ 2207 h 3308"/>
                <a:gd name="T116" fmla="*/ 2348 w 2585"/>
                <a:gd name="T117" fmla="*/ 2235 h 3308"/>
                <a:gd name="T118" fmla="*/ 2337 w 2585"/>
                <a:gd name="T119" fmla="*/ 2052 h 3308"/>
                <a:gd name="T120" fmla="*/ 2475 w 2585"/>
                <a:gd name="T121" fmla="*/ 2105 h 3308"/>
                <a:gd name="T122" fmla="*/ 2571 w 2585"/>
                <a:gd name="T123" fmla="*/ 1592 h 3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85" h="3308">
                  <a:moveTo>
                    <a:pt x="2571" y="1592"/>
                  </a:moveTo>
                  <a:cubicBezTo>
                    <a:pt x="2585" y="1397"/>
                    <a:pt x="2585" y="1202"/>
                    <a:pt x="2396" y="866"/>
                  </a:cubicBezTo>
                  <a:cubicBezTo>
                    <a:pt x="2148" y="421"/>
                    <a:pt x="1922" y="494"/>
                    <a:pt x="1922" y="494"/>
                  </a:cubicBezTo>
                  <a:cubicBezTo>
                    <a:pt x="1832" y="141"/>
                    <a:pt x="1468" y="0"/>
                    <a:pt x="1126" y="113"/>
                  </a:cubicBezTo>
                  <a:cubicBezTo>
                    <a:pt x="878" y="195"/>
                    <a:pt x="799" y="169"/>
                    <a:pt x="799" y="169"/>
                  </a:cubicBezTo>
                  <a:cubicBezTo>
                    <a:pt x="830" y="217"/>
                    <a:pt x="898" y="229"/>
                    <a:pt x="900" y="229"/>
                  </a:cubicBezTo>
                  <a:lnTo>
                    <a:pt x="900" y="229"/>
                  </a:lnTo>
                  <a:cubicBezTo>
                    <a:pt x="737" y="212"/>
                    <a:pt x="469" y="310"/>
                    <a:pt x="350" y="556"/>
                  </a:cubicBezTo>
                  <a:cubicBezTo>
                    <a:pt x="243" y="773"/>
                    <a:pt x="212" y="821"/>
                    <a:pt x="212" y="821"/>
                  </a:cubicBezTo>
                  <a:cubicBezTo>
                    <a:pt x="249" y="833"/>
                    <a:pt x="302" y="810"/>
                    <a:pt x="328" y="796"/>
                  </a:cubicBezTo>
                  <a:cubicBezTo>
                    <a:pt x="350" y="813"/>
                    <a:pt x="333" y="793"/>
                    <a:pt x="330" y="796"/>
                  </a:cubicBezTo>
                  <a:cubicBezTo>
                    <a:pt x="282" y="827"/>
                    <a:pt x="209" y="957"/>
                    <a:pt x="181" y="1194"/>
                  </a:cubicBezTo>
                  <a:cubicBezTo>
                    <a:pt x="150" y="1448"/>
                    <a:pt x="0" y="1589"/>
                    <a:pt x="0" y="1589"/>
                  </a:cubicBezTo>
                  <a:cubicBezTo>
                    <a:pt x="31" y="1603"/>
                    <a:pt x="79" y="1580"/>
                    <a:pt x="79" y="1580"/>
                  </a:cubicBezTo>
                  <a:cubicBezTo>
                    <a:pt x="51" y="1614"/>
                    <a:pt x="20" y="1662"/>
                    <a:pt x="34" y="1747"/>
                  </a:cubicBezTo>
                  <a:cubicBezTo>
                    <a:pt x="48" y="1832"/>
                    <a:pt x="34" y="1911"/>
                    <a:pt x="34" y="1911"/>
                  </a:cubicBezTo>
                  <a:cubicBezTo>
                    <a:pt x="85" y="1877"/>
                    <a:pt x="96" y="1818"/>
                    <a:pt x="96" y="1818"/>
                  </a:cubicBezTo>
                  <a:cubicBezTo>
                    <a:pt x="161" y="2100"/>
                    <a:pt x="17" y="2565"/>
                    <a:pt x="17" y="2565"/>
                  </a:cubicBezTo>
                  <a:cubicBezTo>
                    <a:pt x="62" y="2571"/>
                    <a:pt x="119" y="2489"/>
                    <a:pt x="119" y="2489"/>
                  </a:cubicBezTo>
                  <a:cubicBezTo>
                    <a:pt x="119" y="2489"/>
                    <a:pt x="68" y="2594"/>
                    <a:pt x="57" y="2757"/>
                  </a:cubicBezTo>
                  <a:cubicBezTo>
                    <a:pt x="34" y="3079"/>
                    <a:pt x="189" y="3206"/>
                    <a:pt x="189" y="3206"/>
                  </a:cubicBezTo>
                  <a:cubicBezTo>
                    <a:pt x="195" y="3119"/>
                    <a:pt x="232" y="3102"/>
                    <a:pt x="232" y="3102"/>
                  </a:cubicBezTo>
                  <a:cubicBezTo>
                    <a:pt x="330" y="3096"/>
                    <a:pt x="455" y="3203"/>
                    <a:pt x="508" y="3308"/>
                  </a:cubicBezTo>
                  <a:cubicBezTo>
                    <a:pt x="539" y="3305"/>
                    <a:pt x="573" y="3302"/>
                    <a:pt x="604" y="3299"/>
                  </a:cubicBezTo>
                  <a:cubicBezTo>
                    <a:pt x="951" y="3260"/>
                    <a:pt x="991" y="3141"/>
                    <a:pt x="999" y="2935"/>
                  </a:cubicBezTo>
                  <a:cubicBezTo>
                    <a:pt x="1002" y="2850"/>
                    <a:pt x="991" y="2788"/>
                    <a:pt x="977" y="2740"/>
                  </a:cubicBezTo>
                  <a:cubicBezTo>
                    <a:pt x="867" y="2639"/>
                    <a:pt x="779" y="2486"/>
                    <a:pt x="723" y="2300"/>
                  </a:cubicBezTo>
                  <a:cubicBezTo>
                    <a:pt x="714" y="2286"/>
                    <a:pt x="692" y="2244"/>
                    <a:pt x="672" y="2255"/>
                  </a:cubicBezTo>
                  <a:cubicBezTo>
                    <a:pt x="649" y="2269"/>
                    <a:pt x="548" y="2227"/>
                    <a:pt x="483" y="2088"/>
                  </a:cubicBezTo>
                  <a:cubicBezTo>
                    <a:pt x="418" y="1950"/>
                    <a:pt x="452" y="1823"/>
                    <a:pt x="474" y="1789"/>
                  </a:cubicBezTo>
                  <a:cubicBezTo>
                    <a:pt x="497" y="1755"/>
                    <a:pt x="579" y="1753"/>
                    <a:pt x="621" y="1829"/>
                  </a:cubicBezTo>
                  <a:cubicBezTo>
                    <a:pt x="621" y="1829"/>
                    <a:pt x="632" y="1761"/>
                    <a:pt x="615" y="1600"/>
                  </a:cubicBezTo>
                  <a:cubicBezTo>
                    <a:pt x="598" y="1439"/>
                    <a:pt x="641" y="1335"/>
                    <a:pt x="686" y="1304"/>
                  </a:cubicBezTo>
                  <a:cubicBezTo>
                    <a:pt x="686" y="1304"/>
                    <a:pt x="706" y="1411"/>
                    <a:pt x="655" y="1521"/>
                  </a:cubicBezTo>
                  <a:cubicBezTo>
                    <a:pt x="655" y="1521"/>
                    <a:pt x="796" y="1479"/>
                    <a:pt x="889" y="1276"/>
                  </a:cubicBezTo>
                  <a:cubicBezTo>
                    <a:pt x="889" y="1276"/>
                    <a:pt x="867" y="1431"/>
                    <a:pt x="765" y="1530"/>
                  </a:cubicBezTo>
                  <a:cubicBezTo>
                    <a:pt x="765" y="1530"/>
                    <a:pt x="999" y="1487"/>
                    <a:pt x="1231" y="1180"/>
                  </a:cubicBezTo>
                  <a:cubicBezTo>
                    <a:pt x="1462" y="872"/>
                    <a:pt x="1521" y="835"/>
                    <a:pt x="1609" y="835"/>
                  </a:cubicBezTo>
                  <a:cubicBezTo>
                    <a:pt x="1696" y="835"/>
                    <a:pt x="1764" y="861"/>
                    <a:pt x="1812" y="1008"/>
                  </a:cubicBezTo>
                  <a:cubicBezTo>
                    <a:pt x="1860" y="1157"/>
                    <a:pt x="1874" y="1245"/>
                    <a:pt x="1962" y="1383"/>
                  </a:cubicBezTo>
                  <a:cubicBezTo>
                    <a:pt x="2049" y="1524"/>
                    <a:pt x="2038" y="1592"/>
                    <a:pt x="1993" y="1679"/>
                  </a:cubicBezTo>
                  <a:cubicBezTo>
                    <a:pt x="1945" y="1767"/>
                    <a:pt x="1970" y="1834"/>
                    <a:pt x="1984" y="1854"/>
                  </a:cubicBezTo>
                  <a:cubicBezTo>
                    <a:pt x="1984" y="1854"/>
                    <a:pt x="1993" y="1781"/>
                    <a:pt x="2046" y="1778"/>
                  </a:cubicBezTo>
                  <a:cubicBezTo>
                    <a:pt x="2100" y="1775"/>
                    <a:pt x="2176" y="1866"/>
                    <a:pt x="2128" y="2032"/>
                  </a:cubicBezTo>
                  <a:cubicBezTo>
                    <a:pt x="2080" y="2196"/>
                    <a:pt x="1936" y="2272"/>
                    <a:pt x="1900" y="2238"/>
                  </a:cubicBezTo>
                  <a:cubicBezTo>
                    <a:pt x="1866" y="2207"/>
                    <a:pt x="1857" y="2224"/>
                    <a:pt x="1846" y="2258"/>
                  </a:cubicBezTo>
                  <a:cubicBezTo>
                    <a:pt x="1806" y="2407"/>
                    <a:pt x="1744" y="2534"/>
                    <a:pt x="1668" y="2636"/>
                  </a:cubicBezTo>
                  <a:lnTo>
                    <a:pt x="1668" y="2636"/>
                  </a:lnTo>
                  <a:cubicBezTo>
                    <a:pt x="1648" y="2667"/>
                    <a:pt x="1598" y="2766"/>
                    <a:pt x="1603" y="2930"/>
                  </a:cubicBezTo>
                  <a:cubicBezTo>
                    <a:pt x="1612" y="3138"/>
                    <a:pt x="1651" y="3254"/>
                    <a:pt x="1998" y="3294"/>
                  </a:cubicBezTo>
                  <a:cubicBezTo>
                    <a:pt x="2021" y="3296"/>
                    <a:pt x="2046" y="3299"/>
                    <a:pt x="2069" y="3299"/>
                  </a:cubicBezTo>
                  <a:cubicBezTo>
                    <a:pt x="2049" y="3251"/>
                    <a:pt x="2046" y="3138"/>
                    <a:pt x="2077" y="3065"/>
                  </a:cubicBezTo>
                  <a:cubicBezTo>
                    <a:pt x="2106" y="2997"/>
                    <a:pt x="2165" y="2969"/>
                    <a:pt x="2202" y="3020"/>
                  </a:cubicBezTo>
                  <a:cubicBezTo>
                    <a:pt x="2266" y="3119"/>
                    <a:pt x="2357" y="3104"/>
                    <a:pt x="2357" y="3104"/>
                  </a:cubicBezTo>
                  <a:cubicBezTo>
                    <a:pt x="2317" y="3071"/>
                    <a:pt x="2297" y="2969"/>
                    <a:pt x="2295" y="2870"/>
                  </a:cubicBezTo>
                  <a:cubicBezTo>
                    <a:pt x="2292" y="2780"/>
                    <a:pt x="2249" y="2721"/>
                    <a:pt x="2249" y="2721"/>
                  </a:cubicBezTo>
                  <a:cubicBezTo>
                    <a:pt x="2436" y="2681"/>
                    <a:pt x="2453" y="2509"/>
                    <a:pt x="2453" y="2509"/>
                  </a:cubicBezTo>
                  <a:cubicBezTo>
                    <a:pt x="2278" y="2447"/>
                    <a:pt x="2255" y="2207"/>
                    <a:pt x="2255" y="2207"/>
                  </a:cubicBezTo>
                  <a:cubicBezTo>
                    <a:pt x="2303" y="2244"/>
                    <a:pt x="2348" y="2235"/>
                    <a:pt x="2348" y="2235"/>
                  </a:cubicBezTo>
                  <a:cubicBezTo>
                    <a:pt x="2303" y="2131"/>
                    <a:pt x="2337" y="2052"/>
                    <a:pt x="2337" y="2052"/>
                  </a:cubicBezTo>
                  <a:cubicBezTo>
                    <a:pt x="2379" y="2103"/>
                    <a:pt x="2475" y="2105"/>
                    <a:pt x="2475" y="2105"/>
                  </a:cubicBezTo>
                  <a:cubicBezTo>
                    <a:pt x="2393" y="1993"/>
                    <a:pt x="2557" y="1823"/>
                    <a:pt x="2571" y="1592"/>
                  </a:cubicBezTo>
                  <a:close/>
                </a:path>
              </a:pathLst>
            </a:custGeom>
            <a:solidFill>
              <a:srgbClr val="DF4126">
                <a:lumMod val="75000"/>
              </a:srgb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Calibri"/>
              </a:endParaRPr>
            </a:p>
          </p:txBody>
        </p:sp>
      </p:grpSp>
      <p:sp>
        <p:nvSpPr>
          <p:cNvPr id="27" name="Freeform 26">
            <a:extLst>
              <a:ext uri="{FF2B5EF4-FFF2-40B4-BE49-F238E27FC236}">
                <a16:creationId xmlns:a16="http://schemas.microsoft.com/office/drawing/2014/main" id="{A94F6545-C4C9-DE40-854D-FCDCE5116748}"/>
              </a:ext>
            </a:extLst>
          </p:cNvPr>
          <p:cNvSpPr/>
          <p:nvPr/>
        </p:nvSpPr>
        <p:spPr>
          <a:xfrm flipH="1">
            <a:off x="92037" y="2456954"/>
            <a:ext cx="1759466" cy="1667794"/>
          </a:xfrm>
          <a:custGeom>
            <a:avLst/>
            <a:gdLst>
              <a:gd name="connsiteX0" fmla="*/ 1371600 w 2247900"/>
              <a:gd name="connsiteY0" fmla="*/ 2997200 h 2997200"/>
              <a:gd name="connsiteX1" fmla="*/ 1651000 w 2247900"/>
              <a:gd name="connsiteY1" fmla="*/ 2476500 h 2997200"/>
              <a:gd name="connsiteX2" fmla="*/ 952500 w 2247900"/>
              <a:gd name="connsiteY2" fmla="*/ 2120900 h 2997200"/>
              <a:gd name="connsiteX3" fmla="*/ 0 w 2247900"/>
              <a:gd name="connsiteY3" fmla="*/ 1435100 h 2997200"/>
              <a:gd name="connsiteX4" fmla="*/ 914400 w 2247900"/>
              <a:gd name="connsiteY4" fmla="*/ 0 h 2997200"/>
              <a:gd name="connsiteX5" fmla="*/ 2247900 w 2247900"/>
              <a:gd name="connsiteY5" fmla="*/ 2222500 h 2997200"/>
              <a:gd name="connsiteX6" fmla="*/ 1371600 w 2247900"/>
              <a:gd name="connsiteY6" fmla="*/ 2997200 h 2997200"/>
              <a:gd name="connsiteX0" fmla="*/ 1371600 w 2741461"/>
              <a:gd name="connsiteY0" fmla="*/ 2997200 h 2997200"/>
              <a:gd name="connsiteX1" fmla="*/ 1651000 w 2741461"/>
              <a:gd name="connsiteY1" fmla="*/ 2476500 h 2997200"/>
              <a:gd name="connsiteX2" fmla="*/ 952500 w 2741461"/>
              <a:gd name="connsiteY2" fmla="*/ 2120900 h 2997200"/>
              <a:gd name="connsiteX3" fmla="*/ 0 w 2741461"/>
              <a:gd name="connsiteY3" fmla="*/ 1435100 h 2997200"/>
              <a:gd name="connsiteX4" fmla="*/ 914400 w 2741461"/>
              <a:gd name="connsiteY4" fmla="*/ 0 h 2997200"/>
              <a:gd name="connsiteX5" fmla="*/ 2247900 w 2741461"/>
              <a:gd name="connsiteY5" fmla="*/ 2222500 h 2997200"/>
              <a:gd name="connsiteX6" fmla="*/ 1371600 w 2741461"/>
              <a:gd name="connsiteY6" fmla="*/ 2997200 h 2997200"/>
              <a:gd name="connsiteX0" fmla="*/ 1371600 w 2963360"/>
              <a:gd name="connsiteY0" fmla="*/ 3114319 h 3114319"/>
              <a:gd name="connsiteX1" fmla="*/ 1651000 w 2963360"/>
              <a:gd name="connsiteY1" fmla="*/ 2593619 h 3114319"/>
              <a:gd name="connsiteX2" fmla="*/ 952500 w 2963360"/>
              <a:gd name="connsiteY2" fmla="*/ 2238019 h 3114319"/>
              <a:gd name="connsiteX3" fmla="*/ 0 w 2963360"/>
              <a:gd name="connsiteY3" fmla="*/ 1552219 h 3114319"/>
              <a:gd name="connsiteX4" fmla="*/ 914400 w 2963360"/>
              <a:gd name="connsiteY4" fmla="*/ 117119 h 3114319"/>
              <a:gd name="connsiteX5" fmla="*/ 2247900 w 2963360"/>
              <a:gd name="connsiteY5" fmla="*/ 2339619 h 3114319"/>
              <a:gd name="connsiteX6" fmla="*/ 1371600 w 2963360"/>
              <a:gd name="connsiteY6" fmla="*/ 3114319 h 3114319"/>
              <a:gd name="connsiteX0" fmla="*/ 1486005 w 3077765"/>
              <a:gd name="connsiteY0" fmla="*/ 3114319 h 3114319"/>
              <a:gd name="connsiteX1" fmla="*/ 1765405 w 3077765"/>
              <a:gd name="connsiteY1" fmla="*/ 2593619 h 3114319"/>
              <a:gd name="connsiteX2" fmla="*/ 1066905 w 3077765"/>
              <a:gd name="connsiteY2" fmla="*/ 2238019 h 3114319"/>
              <a:gd name="connsiteX3" fmla="*/ 114405 w 3077765"/>
              <a:gd name="connsiteY3" fmla="*/ 1552219 h 3114319"/>
              <a:gd name="connsiteX4" fmla="*/ 1028805 w 3077765"/>
              <a:gd name="connsiteY4" fmla="*/ 117119 h 3114319"/>
              <a:gd name="connsiteX5" fmla="*/ 2362305 w 3077765"/>
              <a:gd name="connsiteY5" fmla="*/ 2339619 h 3114319"/>
              <a:gd name="connsiteX6" fmla="*/ 1486005 w 3077765"/>
              <a:gd name="connsiteY6" fmla="*/ 3114319 h 3114319"/>
              <a:gd name="connsiteX0" fmla="*/ 1887515 w 3479275"/>
              <a:gd name="connsiteY0" fmla="*/ 3114319 h 3114319"/>
              <a:gd name="connsiteX1" fmla="*/ 2166915 w 3479275"/>
              <a:gd name="connsiteY1" fmla="*/ 2593619 h 3114319"/>
              <a:gd name="connsiteX2" fmla="*/ 1468415 w 3479275"/>
              <a:gd name="connsiteY2" fmla="*/ 2238019 h 3114319"/>
              <a:gd name="connsiteX3" fmla="*/ 515915 w 3479275"/>
              <a:gd name="connsiteY3" fmla="*/ 1552219 h 3114319"/>
              <a:gd name="connsiteX4" fmla="*/ 1430315 w 3479275"/>
              <a:gd name="connsiteY4" fmla="*/ 117119 h 3114319"/>
              <a:gd name="connsiteX5" fmla="*/ 2763815 w 3479275"/>
              <a:gd name="connsiteY5" fmla="*/ 2339619 h 3114319"/>
              <a:gd name="connsiteX6" fmla="*/ 1887515 w 3479275"/>
              <a:gd name="connsiteY6" fmla="*/ 3114319 h 3114319"/>
              <a:gd name="connsiteX0" fmla="*/ 1887515 w 3479275"/>
              <a:gd name="connsiteY0" fmla="*/ 3114319 h 3114319"/>
              <a:gd name="connsiteX1" fmla="*/ 2166915 w 3479275"/>
              <a:gd name="connsiteY1" fmla="*/ 2593619 h 3114319"/>
              <a:gd name="connsiteX2" fmla="*/ 1468415 w 3479275"/>
              <a:gd name="connsiteY2" fmla="*/ 2238019 h 3114319"/>
              <a:gd name="connsiteX3" fmla="*/ 515915 w 3479275"/>
              <a:gd name="connsiteY3" fmla="*/ 1552219 h 3114319"/>
              <a:gd name="connsiteX4" fmla="*/ 1430315 w 3479275"/>
              <a:gd name="connsiteY4" fmla="*/ 117119 h 3114319"/>
              <a:gd name="connsiteX5" fmla="*/ 2763815 w 3479275"/>
              <a:gd name="connsiteY5" fmla="*/ 2339619 h 3114319"/>
              <a:gd name="connsiteX6" fmla="*/ 1887515 w 3479275"/>
              <a:gd name="connsiteY6" fmla="*/ 3114319 h 3114319"/>
              <a:gd name="connsiteX0" fmla="*/ 1887515 w 3479275"/>
              <a:gd name="connsiteY0" fmla="*/ 3114319 h 3114319"/>
              <a:gd name="connsiteX1" fmla="*/ 2166915 w 3479275"/>
              <a:gd name="connsiteY1" fmla="*/ 2593619 h 3114319"/>
              <a:gd name="connsiteX2" fmla="*/ 1468415 w 3479275"/>
              <a:gd name="connsiteY2" fmla="*/ 2238019 h 3114319"/>
              <a:gd name="connsiteX3" fmla="*/ 515915 w 3479275"/>
              <a:gd name="connsiteY3" fmla="*/ 1552219 h 3114319"/>
              <a:gd name="connsiteX4" fmla="*/ 1430315 w 3479275"/>
              <a:gd name="connsiteY4" fmla="*/ 117119 h 3114319"/>
              <a:gd name="connsiteX5" fmla="*/ 2763815 w 3479275"/>
              <a:gd name="connsiteY5" fmla="*/ 2339619 h 3114319"/>
              <a:gd name="connsiteX6" fmla="*/ 1887515 w 3479275"/>
              <a:gd name="connsiteY6" fmla="*/ 3114319 h 3114319"/>
              <a:gd name="connsiteX0" fmla="*/ 1887515 w 3479275"/>
              <a:gd name="connsiteY0" fmla="*/ 3114319 h 3114319"/>
              <a:gd name="connsiteX1" fmla="*/ 2166915 w 3479275"/>
              <a:gd name="connsiteY1" fmla="*/ 2593619 h 3114319"/>
              <a:gd name="connsiteX2" fmla="*/ 1468415 w 3479275"/>
              <a:gd name="connsiteY2" fmla="*/ 2238019 h 3114319"/>
              <a:gd name="connsiteX3" fmla="*/ 515915 w 3479275"/>
              <a:gd name="connsiteY3" fmla="*/ 1552219 h 3114319"/>
              <a:gd name="connsiteX4" fmla="*/ 1430315 w 3479275"/>
              <a:gd name="connsiteY4" fmla="*/ 117119 h 3114319"/>
              <a:gd name="connsiteX5" fmla="*/ 2763815 w 3479275"/>
              <a:gd name="connsiteY5" fmla="*/ 2339619 h 3114319"/>
              <a:gd name="connsiteX6" fmla="*/ 1887515 w 3479275"/>
              <a:gd name="connsiteY6" fmla="*/ 3114319 h 3114319"/>
              <a:gd name="connsiteX0" fmla="*/ 1887515 w 3479275"/>
              <a:gd name="connsiteY0" fmla="*/ 3114319 h 3114319"/>
              <a:gd name="connsiteX1" fmla="*/ 2166915 w 3479275"/>
              <a:gd name="connsiteY1" fmla="*/ 2593619 h 3114319"/>
              <a:gd name="connsiteX2" fmla="*/ 1468415 w 3479275"/>
              <a:gd name="connsiteY2" fmla="*/ 2238019 h 3114319"/>
              <a:gd name="connsiteX3" fmla="*/ 515915 w 3479275"/>
              <a:gd name="connsiteY3" fmla="*/ 1552219 h 3114319"/>
              <a:gd name="connsiteX4" fmla="*/ 1430315 w 3479275"/>
              <a:gd name="connsiteY4" fmla="*/ 117119 h 3114319"/>
              <a:gd name="connsiteX5" fmla="*/ 2763815 w 3479275"/>
              <a:gd name="connsiteY5" fmla="*/ 2339619 h 3114319"/>
              <a:gd name="connsiteX6" fmla="*/ 1887515 w 3479275"/>
              <a:gd name="connsiteY6" fmla="*/ 3114319 h 3114319"/>
              <a:gd name="connsiteX0" fmla="*/ 1887515 w 3479275"/>
              <a:gd name="connsiteY0" fmla="*/ 3114319 h 3114319"/>
              <a:gd name="connsiteX1" fmla="*/ 2166915 w 3479275"/>
              <a:gd name="connsiteY1" fmla="*/ 2593619 h 3114319"/>
              <a:gd name="connsiteX2" fmla="*/ 1468415 w 3479275"/>
              <a:gd name="connsiteY2" fmla="*/ 2238019 h 3114319"/>
              <a:gd name="connsiteX3" fmla="*/ 515915 w 3479275"/>
              <a:gd name="connsiteY3" fmla="*/ 1552219 h 3114319"/>
              <a:gd name="connsiteX4" fmla="*/ 1430315 w 3479275"/>
              <a:gd name="connsiteY4" fmla="*/ 117119 h 3114319"/>
              <a:gd name="connsiteX5" fmla="*/ 2763815 w 3479275"/>
              <a:gd name="connsiteY5" fmla="*/ 2339619 h 3114319"/>
              <a:gd name="connsiteX6" fmla="*/ 1887515 w 3479275"/>
              <a:gd name="connsiteY6" fmla="*/ 3114319 h 3114319"/>
              <a:gd name="connsiteX0" fmla="*/ 1887515 w 3479275"/>
              <a:gd name="connsiteY0" fmla="*/ 3114319 h 3114319"/>
              <a:gd name="connsiteX1" fmla="*/ 2166915 w 3479275"/>
              <a:gd name="connsiteY1" fmla="*/ 2593619 h 3114319"/>
              <a:gd name="connsiteX2" fmla="*/ 1468415 w 3479275"/>
              <a:gd name="connsiteY2" fmla="*/ 2238019 h 3114319"/>
              <a:gd name="connsiteX3" fmla="*/ 515915 w 3479275"/>
              <a:gd name="connsiteY3" fmla="*/ 1552219 h 3114319"/>
              <a:gd name="connsiteX4" fmla="*/ 1430315 w 3479275"/>
              <a:gd name="connsiteY4" fmla="*/ 117119 h 3114319"/>
              <a:gd name="connsiteX5" fmla="*/ 2763815 w 3479275"/>
              <a:gd name="connsiteY5" fmla="*/ 2339619 h 3114319"/>
              <a:gd name="connsiteX6" fmla="*/ 1887515 w 3479275"/>
              <a:gd name="connsiteY6" fmla="*/ 3114319 h 3114319"/>
              <a:gd name="connsiteX0" fmla="*/ 1887515 w 3479275"/>
              <a:gd name="connsiteY0" fmla="*/ 3114319 h 3114319"/>
              <a:gd name="connsiteX1" fmla="*/ 2166915 w 3479275"/>
              <a:gd name="connsiteY1" fmla="*/ 2593619 h 3114319"/>
              <a:gd name="connsiteX2" fmla="*/ 1468415 w 3479275"/>
              <a:gd name="connsiteY2" fmla="*/ 2238019 h 3114319"/>
              <a:gd name="connsiteX3" fmla="*/ 515915 w 3479275"/>
              <a:gd name="connsiteY3" fmla="*/ 1552219 h 3114319"/>
              <a:gd name="connsiteX4" fmla="*/ 1430315 w 3479275"/>
              <a:gd name="connsiteY4" fmla="*/ 117119 h 3114319"/>
              <a:gd name="connsiteX5" fmla="*/ 2763815 w 3479275"/>
              <a:gd name="connsiteY5" fmla="*/ 2339619 h 3114319"/>
              <a:gd name="connsiteX6" fmla="*/ 1887515 w 3479275"/>
              <a:gd name="connsiteY6" fmla="*/ 3114319 h 3114319"/>
              <a:gd name="connsiteX0" fmla="*/ 1887515 w 3479275"/>
              <a:gd name="connsiteY0" fmla="*/ 3114319 h 3114319"/>
              <a:gd name="connsiteX1" fmla="*/ 2166915 w 3479275"/>
              <a:gd name="connsiteY1" fmla="*/ 2593619 h 3114319"/>
              <a:gd name="connsiteX2" fmla="*/ 1468415 w 3479275"/>
              <a:gd name="connsiteY2" fmla="*/ 2238019 h 3114319"/>
              <a:gd name="connsiteX3" fmla="*/ 515915 w 3479275"/>
              <a:gd name="connsiteY3" fmla="*/ 1552219 h 3114319"/>
              <a:gd name="connsiteX4" fmla="*/ 1430315 w 3479275"/>
              <a:gd name="connsiteY4" fmla="*/ 117119 h 3114319"/>
              <a:gd name="connsiteX5" fmla="*/ 2763815 w 3479275"/>
              <a:gd name="connsiteY5" fmla="*/ 2339619 h 3114319"/>
              <a:gd name="connsiteX6" fmla="*/ 1887515 w 3479275"/>
              <a:gd name="connsiteY6" fmla="*/ 3114319 h 3114319"/>
              <a:gd name="connsiteX0" fmla="*/ 1667533 w 3259293"/>
              <a:gd name="connsiteY0" fmla="*/ 3114319 h 3114319"/>
              <a:gd name="connsiteX1" fmla="*/ 1946933 w 3259293"/>
              <a:gd name="connsiteY1" fmla="*/ 2593619 h 3114319"/>
              <a:gd name="connsiteX2" fmla="*/ 1248433 w 3259293"/>
              <a:gd name="connsiteY2" fmla="*/ 2238019 h 3114319"/>
              <a:gd name="connsiteX3" fmla="*/ 295933 w 3259293"/>
              <a:gd name="connsiteY3" fmla="*/ 1552219 h 3114319"/>
              <a:gd name="connsiteX4" fmla="*/ 1210333 w 3259293"/>
              <a:gd name="connsiteY4" fmla="*/ 117119 h 3114319"/>
              <a:gd name="connsiteX5" fmla="*/ 2543833 w 3259293"/>
              <a:gd name="connsiteY5" fmla="*/ 2339619 h 3114319"/>
              <a:gd name="connsiteX6" fmla="*/ 1667533 w 3259293"/>
              <a:gd name="connsiteY6" fmla="*/ 3114319 h 3114319"/>
              <a:gd name="connsiteX0" fmla="*/ 1447635 w 3039395"/>
              <a:gd name="connsiteY0" fmla="*/ 3114319 h 3114319"/>
              <a:gd name="connsiteX1" fmla="*/ 1727035 w 3039395"/>
              <a:gd name="connsiteY1" fmla="*/ 2593619 h 3114319"/>
              <a:gd name="connsiteX2" fmla="*/ 1028535 w 3039395"/>
              <a:gd name="connsiteY2" fmla="*/ 2238019 h 3114319"/>
              <a:gd name="connsiteX3" fmla="*/ 76035 w 3039395"/>
              <a:gd name="connsiteY3" fmla="*/ 1552219 h 3114319"/>
              <a:gd name="connsiteX4" fmla="*/ 990435 w 3039395"/>
              <a:gd name="connsiteY4" fmla="*/ 117119 h 3114319"/>
              <a:gd name="connsiteX5" fmla="*/ 2323935 w 3039395"/>
              <a:gd name="connsiteY5" fmla="*/ 2339619 h 3114319"/>
              <a:gd name="connsiteX6" fmla="*/ 1447635 w 3039395"/>
              <a:gd name="connsiteY6" fmla="*/ 3114319 h 3114319"/>
              <a:gd name="connsiteX0" fmla="*/ 1529193 w 3120953"/>
              <a:gd name="connsiteY0" fmla="*/ 3114319 h 3114319"/>
              <a:gd name="connsiteX1" fmla="*/ 1808593 w 3120953"/>
              <a:gd name="connsiteY1" fmla="*/ 2593619 h 3114319"/>
              <a:gd name="connsiteX2" fmla="*/ 1110093 w 3120953"/>
              <a:gd name="connsiteY2" fmla="*/ 2238019 h 3114319"/>
              <a:gd name="connsiteX3" fmla="*/ 157593 w 3120953"/>
              <a:gd name="connsiteY3" fmla="*/ 1552219 h 3114319"/>
              <a:gd name="connsiteX4" fmla="*/ 1071993 w 3120953"/>
              <a:gd name="connsiteY4" fmla="*/ 117119 h 3114319"/>
              <a:gd name="connsiteX5" fmla="*/ 2405493 w 3120953"/>
              <a:gd name="connsiteY5" fmla="*/ 2339619 h 3114319"/>
              <a:gd name="connsiteX6" fmla="*/ 1529193 w 3120953"/>
              <a:gd name="connsiteY6" fmla="*/ 3114319 h 3114319"/>
              <a:gd name="connsiteX0" fmla="*/ 1526573 w 3118333"/>
              <a:gd name="connsiteY0" fmla="*/ 3114319 h 3114319"/>
              <a:gd name="connsiteX1" fmla="*/ 1805973 w 3118333"/>
              <a:gd name="connsiteY1" fmla="*/ 2593619 h 3114319"/>
              <a:gd name="connsiteX2" fmla="*/ 1107473 w 3118333"/>
              <a:gd name="connsiteY2" fmla="*/ 2238019 h 3114319"/>
              <a:gd name="connsiteX3" fmla="*/ 154973 w 3118333"/>
              <a:gd name="connsiteY3" fmla="*/ 1552219 h 3114319"/>
              <a:gd name="connsiteX4" fmla="*/ 1069373 w 3118333"/>
              <a:gd name="connsiteY4" fmla="*/ 117119 h 3114319"/>
              <a:gd name="connsiteX5" fmla="*/ 2402873 w 3118333"/>
              <a:gd name="connsiteY5" fmla="*/ 2339619 h 3114319"/>
              <a:gd name="connsiteX6" fmla="*/ 1526573 w 3118333"/>
              <a:gd name="connsiteY6" fmla="*/ 3114319 h 3114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8333" h="3114319">
                <a:moveTo>
                  <a:pt x="1526573" y="3114319"/>
                </a:moveTo>
                <a:cubicBezTo>
                  <a:pt x="1683206" y="2928052"/>
                  <a:pt x="1776340" y="2805286"/>
                  <a:pt x="1805973" y="2593619"/>
                </a:cubicBezTo>
                <a:cubicBezTo>
                  <a:pt x="1535040" y="2513186"/>
                  <a:pt x="1238706" y="2521652"/>
                  <a:pt x="1107473" y="2238019"/>
                </a:cubicBezTo>
                <a:cubicBezTo>
                  <a:pt x="713773" y="2352319"/>
                  <a:pt x="154973" y="2225319"/>
                  <a:pt x="154973" y="1552219"/>
                </a:cubicBezTo>
                <a:cubicBezTo>
                  <a:pt x="-221608" y="938995"/>
                  <a:pt x="89994" y="-167216"/>
                  <a:pt x="1069373" y="117119"/>
                </a:cubicBezTo>
                <a:cubicBezTo>
                  <a:pt x="2821973" y="-462848"/>
                  <a:pt x="3914173" y="1243186"/>
                  <a:pt x="2402873" y="2339619"/>
                </a:cubicBezTo>
                <a:cubicBezTo>
                  <a:pt x="2136173" y="2699452"/>
                  <a:pt x="1894873" y="2906886"/>
                  <a:pt x="1526573" y="3114319"/>
                </a:cubicBezTo>
                <a:close/>
              </a:path>
            </a:pathLst>
          </a:custGeom>
          <a:solidFill>
            <a:srgbClr val="B7EAEA">
              <a:alpha val="92157"/>
            </a:srgbClr>
          </a:solid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r>
              <a:rPr kumimoji="0" lang="en-US" sz="6000" b="0" i="0" u="none" strike="noStrike" kern="0" cap="none" spc="0" normalizeH="0" baseline="0" noProof="0" dirty="0">
                <a:ln>
                  <a:noFill/>
                </a:ln>
                <a:effectLst/>
                <a:uLnTx/>
                <a:uFillTx/>
                <a:latin typeface="Calibri"/>
                <a:ea typeface="+mn-ea"/>
                <a:cs typeface="+mn-cs"/>
              </a:rPr>
              <a:t>?</a:t>
            </a:r>
          </a:p>
        </p:txBody>
      </p:sp>
      <p:sp>
        <p:nvSpPr>
          <p:cNvPr id="28" name="TextBox 27">
            <a:extLst>
              <a:ext uri="{FF2B5EF4-FFF2-40B4-BE49-F238E27FC236}">
                <a16:creationId xmlns:a16="http://schemas.microsoft.com/office/drawing/2014/main" id="{8675766A-F46E-5745-A81A-1E377E6F2750}"/>
              </a:ext>
            </a:extLst>
          </p:cNvPr>
          <p:cNvSpPr txBox="1"/>
          <p:nvPr/>
        </p:nvSpPr>
        <p:spPr>
          <a:xfrm>
            <a:off x="1851503" y="3449962"/>
            <a:ext cx="3829218" cy="830997"/>
          </a:xfrm>
          <a:prstGeom prst="rect">
            <a:avLst/>
          </a:prstGeom>
          <a:noFill/>
        </p:spPr>
        <p:txBody>
          <a:bodyPr wrap="square" rtlCol="0">
            <a:spAutoFit/>
          </a:bodyPr>
          <a:lstStyle/>
          <a:p>
            <a:r>
              <a:rPr lang="en-US" sz="2400" b="1" i="1" dirty="0">
                <a:latin typeface="Open Sans" panose="020B0606030504020204" pitchFamily="34" charset="0"/>
                <a:ea typeface="Open Sans" panose="020B0606030504020204" pitchFamily="34" charset="0"/>
                <a:cs typeface="Open Sans" panose="020B0606030504020204" pitchFamily="34" charset="0"/>
              </a:rPr>
              <a:t>What does customization mean in ServiceNow?</a:t>
            </a:r>
          </a:p>
        </p:txBody>
      </p:sp>
      <p:grpSp>
        <p:nvGrpSpPr>
          <p:cNvPr id="45" name="Group 44">
            <a:extLst>
              <a:ext uri="{FF2B5EF4-FFF2-40B4-BE49-F238E27FC236}">
                <a16:creationId xmlns:a16="http://schemas.microsoft.com/office/drawing/2014/main" id="{E2BD91EC-B411-E848-B2A2-2DE726840BE3}"/>
              </a:ext>
            </a:extLst>
          </p:cNvPr>
          <p:cNvGrpSpPr/>
          <p:nvPr/>
        </p:nvGrpSpPr>
        <p:grpSpPr>
          <a:xfrm>
            <a:off x="6096001" y="4518900"/>
            <a:ext cx="1660883" cy="2339103"/>
            <a:chOff x="9800180" y="3191047"/>
            <a:chExt cx="1878001" cy="2828625"/>
          </a:xfrm>
        </p:grpSpPr>
        <p:sp>
          <p:nvSpPr>
            <p:cNvPr id="46" name="Freeform 140">
              <a:extLst>
                <a:ext uri="{FF2B5EF4-FFF2-40B4-BE49-F238E27FC236}">
                  <a16:creationId xmlns:a16="http://schemas.microsoft.com/office/drawing/2014/main" id="{783F937E-4AB5-FC42-9614-63F478B0F36B}"/>
                </a:ext>
              </a:extLst>
            </p:cNvPr>
            <p:cNvSpPr>
              <a:spLocks/>
            </p:cNvSpPr>
            <p:nvPr/>
          </p:nvSpPr>
          <p:spPr bwMode="auto">
            <a:xfrm>
              <a:off x="10729883" y="4873811"/>
              <a:ext cx="948298" cy="1145861"/>
            </a:xfrm>
            <a:custGeom>
              <a:avLst/>
              <a:gdLst>
                <a:gd name="T0" fmla="*/ 1719 w 1798"/>
                <a:gd name="T1" fmla="*/ 1115 h 2170"/>
                <a:gd name="T2" fmla="*/ 1437 w 1798"/>
                <a:gd name="T3" fmla="*/ 82 h 2170"/>
                <a:gd name="T4" fmla="*/ 1437 w 1798"/>
                <a:gd name="T5" fmla="*/ 82 h 2170"/>
                <a:gd name="T6" fmla="*/ 1437 w 1798"/>
                <a:gd name="T7" fmla="*/ 82 h 2170"/>
                <a:gd name="T8" fmla="*/ 1392 w 1798"/>
                <a:gd name="T9" fmla="*/ 68 h 2170"/>
                <a:gd name="T10" fmla="*/ 1392 w 1798"/>
                <a:gd name="T11" fmla="*/ 68 h 2170"/>
                <a:gd name="T12" fmla="*/ 1392 w 1798"/>
                <a:gd name="T13" fmla="*/ 68 h 2170"/>
                <a:gd name="T14" fmla="*/ 1363 w 1798"/>
                <a:gd name="T15" fmla="*/ 62 h 2170"/>
                <a:gd name="T16" fmla="*/ 912 w 1798"/>
                <a:gd name="T17" fmla="*/ 0 h 2170"/>
                <a:gd name="T18" fmla="*/ 906 w 1798"/>
                <a:gd name="T19" fmla="*/ 17 h 2170"/>
                <a:gd name="T20" fmla="*/ 861 w 1798"/>
                <a:gd name="T21" fmla="*/ 229 h 2170"/>
                <a:gd name="T22" fmla="*/ 824 w 1798"/>
                <a:gd name="T23" fmla="*/ 421 h 2170"/>
                <a:gd name="T24" fmla="*/ 824 w 1798"/>
                <a:gd name="T25" fmla="*/ 423 h 2170"/>
                <a:gd name="T26" fmla="*/ 824 w 1798"/>
                <a:gd name="T27" fmla="*/ 423 h 2170"/>
                <a:gd name="T28" fmla="*/ 824 w 1798"/>
                <a:gd name="T29" fmla="*/ 426 h 2170"/>
                <a:gd name="T30" fmla="*/ 824 w 1798"/>
                <a:gd name="T31" fmla="*/ 426 h 2170"/>
                <a:gd name="T32" fmla="*/ 824 w 1798"/>
                <a:gd name="T33" fmla="*/ 429 h 2170"/>
                <a:gd name="T34" fmla="*/ 824 w 1798"/>
                <a:gd name="T35" fmla="*/ 429 h 2170"/>
                <a:gd name="T36" fmla="*/ 824 w 1798"/>
                <a:gd name="T37" fmla="*/ 432 h 2170"/>
                <a:gd name="T38" fmla="*/ 824 w 1798"/>
                <a:gd name="T39" fmla="*/ 435 h 2170"/>
                <a:gd name="T40" fmla="*/ 824 w 1798"/>
                <a:gd name="T41" fmla="*/ 437 h 2170"/>
                <a:gd name="T42" fmla="*/ 824 w 1798"/>
                <a:gd name="T43" fmla="*/ 440 h 2170"/>
                <a:gd name="T44" fmla="*/ 824 w 1798"/>
                <a:gd name="T45" fmla="*/ 443 h 2170"/>
                <a:gd name="T46" fmla="*/ 824 w 1798"/>
                <a:gd name="T47" fmla="*/ 446 h 2170"/>
                <a:gd name="T48" fmla="*/ 824 w 1798"/>
                <a:gd name="T49" fmla="*/ 449 h 2170"/>
                <a:gd name="T50" fmla="*/ 824 w 1798"/>
                <a:gd name="T51" fmla="*/ 452 h 2170"/>
                <a:gd name="T52" fmla="*/ 824 w 1798"/>
                <a:gd name="T53" fmla="*/ 454 h 2170"/>
                <a:gd name="T54" fmla="*/ 824 w 1798"/>
                <a:gd name="T55" fmla="*/ 457 h 2170"/>
                <a:gd name="T56" fmla="*/ 824 w 1798"/>
                <a:gd name="T57" fmla="*/ 457 h 2170"/>
                <a:gd name="T58" fmla="*/ 822 w 1798"/>
                <a:gd name="T59" fmla="*/ 466 h 2170"/>
                <a:gd name="T60" fmla="*/ 822 w 1798"/>
                <a:gd name="T61" fmla="*/ 468 h 2170"/>
                <a:gd name="T62" fmla="*/ 822 w 1798"/>
                <a:gd name="T63" fmla="*/ 471 h 2170"/>
                <a:gd name="T64" fmla="*/ 822 w 1798"/>
                <a:gd name="T65" fmla="*/ 474 h 2170"/>
                <a:gd name="T66" fmla="*/ 819 w 1798"/>
                <a:gd name="T67" fmla="*/ 483 h 2170"/>
                <a:gd name="T68" fmla="*/ 819 w 1798"/>
                <a:gd name="T69" fmla="*/ 483 h 2170"/>
                <a:gd name="T70" fmla="*/ 759 w 1798"/>
                <a:gd name="T71" fmla="*/ 590 h 2170"/>
                <a:gd name="T72" fmla="*/ 362 w 1798"/>
                <a:gd name="T73" fmla="*/ 638 h 2170"/>
                <a:gd name="T74" fmla="*/ 54 w 1798"/>
                <a:gd name="T75" fmla="*/ 720 h 2170"/>
                <a:gd name="T76" fmla="*/ 17 w 1798"/>
                <a:gd name="T77" fmla="*/ 748 h 2170"/>
                <a:gd name="T78" fmla="*/ 31 w 1798"/>
                <a:gd name="T79" fmla="*/ 1389 h 2170"/>
                <a:gd name="T80" fmla="*/ 31 w 1798"/>
                <a:gd name="T81" fmla="*/ 2170 h 2170"/>
                <a:gd name="T82" fmla="*/ 1798 w 1798"/>
                <a:gd name="T83" fmla="*/ 2170 h 2170"/>
                <a:gd name="T84" fmla="*/ 1719 w 1798"/>
                <a:gd name="T85" fmla="*/ 1115 h 2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8" h="2170">
                  <a:moveTo>
                    <a:pt x="1719" y="1115"/>
                  </a:moveTo>
                  <a:cubicBezTo>
                    <a:pt x="1781" y="581"/>
                    <a:pt x="1759" y="192"/>
                    <a:pt x="1437" y="82"/>
                  </a:cubicBezTo>
                  <a:lnTo>
                    <a:pt x="1437" y="82"/>
                  </a:lnTo>
                  <a:lnTo>
                    <a:pt x="1437" y="82"/>
                  </a:lnTo>
                  <a:cubicBezTo>
                    <a:pt x="1423" y="76"/>
                    <a:pt x="1406" y="73"/>
                    <a:pt x="1392" y="68"/>
                  </a:cubicBezTo>
                  <a:lnTo>
                    <a:pt x="1392" y="68"/>
                  </a:lnTo>
                  <a:lnTo>
                    <a:pt x="1392" y="68"/>
                  </a:lnTo>
                  <a:cubicBezTo>
                    <a:pt x="1389" y="68"/>
                    <a:pt x="1366" y="59"/>
                    <a:pt x="1363" y="62"/>
                  </a:cubicBezTo>
                  <a:cubicBezTo>
                    <a:pt x="1276" y="42"/>
                    <a:pt x="1115" y="11"/>
                    <a:pt x="912" y="0"/>
                  </a:cubicBezTo>
                  <a:cubicBezTo>
                    <a:pt x="909" y="6"/>
                    <a:pt x="909" y="11"/>
                    <a:pt x="906" y="17"/>
                  </a:cubicBezTo>
                  <a:cubicBezTo>
                    <a:pt x="892" y="82"/>
                    <a:pt x="878" y="155"/>
                    <a:pt x="861" y="229"/>
                  </a:cubicBezTo>
                  <a:cubicBezTo>
                    <a:pt x="850" y="291"/>
                    <a:pt x="838" y="358"/>
                    <a:pt x="824" y="421"/>
                  </a:cubicBezTo>
                  <a:lnTo>
                    <a:pt x="824" y="423"/>
                  </a:lnTo>
                  <a:lnTo>
                    <a:pt x="824" y="423"/>
                  </a:lnTo>
                  <a:lnTo>
                    <a:pt x="824" y="426"/>
                  </a:lnTo>
                  <a:lnTo>
                    <a:pt x="824" y="426"/>
                  </a:lnTo>
                  <a:lnTo>
                    <a:pt x="824" y="429"/>
                  </a:lnTo>
                  <a:lnTo>
                    <a:pt x="824" y="429"/>
                  </a:lnTo>
                  <a:lnTo>
                    <a:pt x="824" y="432"/>
                  </a:lnTo>
                  <a:lnTo>
                    <a:pt x="824" y="435"/>
                  </a:lnTo>
                  <a:lnTo>
                    <a:pt x="824" y="437"/>
                  </a:lnTo>
                  <a:lnTo>
                    <a:pt x="824" y="440"/>
                  </a:lnTo>
                  <a:lnTo>
                    <a:pt x="824" y="443"/>
                  </a:lnTo>
                  <a:lnTo>
                    <a:pt x="824" y="446"/>
                  </a:lnTo>
                  <a:lnTo>
                    <a:pt x="824" y="449"/>
                  </a:lnTo>
                  <a:lnTo>
                    <a:pt x="824" y="452"/>
                  </a:lnTo>
                  <a:lnTo>
                    <a:pt x="824" y="454"/>
                  </a:lnTo>
                  <a:lnTo>
                    <a:pt x="824" y="457"/>
                  </a:lnTo>
                  <a:lnTo>
                    <a:pt x="824" y="457"/>
                  </a:lnTo>
                  <a:cubicBezTo>
                    <a:pt x="824" y="460"/>
                    <a:pt x="824" y="463"/>
                    <a:pt x="822" y="466"/>
                  </a:cubicBezTo>
                  <a:lnTo>
                    <a:pt x="822" y="468"/>
                  </a:lnTo>
                  <a:lnTo>
                    <a:pt x="822" y="471"/>
                  </a:lnTo>
                  <a:lnTo>
                    <a:pt x="822" y="474"/>
                  </a:lnTo>
                  <a:cubicBezTo>
                    <a:pt x="822" y="477"/>
                    <a:pt x="819" y="480"/>
                    <a:pt x="819" y="483"/>
                  </a:cubicBezTo>
                  <a:lnTo>
                    <a:pt x="819" y="483"/>
                  </a:lnTo>
                  <a:cubicBezTo>
                    <a:pt x="805" y="525"/>
                    <a:pt x="785" y="573"/>
                    <a:pt x="759" y="590"/>
                  </a:cubicBezTo>
                  <a:cubicBezTo>
                    <a:pt x="714" y="618"/>
                    <a:pt x="542" y="576"/>
                    <a:pt x="362" y="638"/>
                  </a:cubicBezTo>
                  <a:cubicBezTo>
                    <a:pt x="195" y="694"/>
                    <a:pt x="71" y="717"/>
                    <a:pt x="54" y="720"/>
                  </a:cubicBezTo>
                  <a:cubicBezTo>
                    <a:pt x="37" y="737"/>
                    <a:pt x="23" y="748"/>
                    <a:pt x="17" y="748"/>
                  </a:cubicBezTo>
                  <a:cubicBezTo>
                    <a:pt x="17" y="748"/>
                    <a:pt x="65" y="993"/>
                    <a:pt x="31" y="1389"/>
                  </a:cubicBezTo>
                  <a:cubicBezTo>
                    <a:pt x="0" y="1753"/>
                    <a:pt x="26" y="2114"/>
                    <a:pt x="31" y="2170"/>
                  </a:cubicBezTo>
                  <a:lnTo>
                    <a:pt x="1798" y="2170"/>
                  </a:lnTo>
                  <a:cubicBezTo>
                    <a:pt x="1787" y="2165"/>
                    <a:pt x="1654" y="1674"/>
                    <a:pt x="1719" y="1115"/>
                  </a:cubicBezTo>
                  <a:close/>
                </a:path>
              </a:pathLst>
            </a:custGeom>
            <a:solidFill>
              <a:srgbClr val="DF4126">
                <a:lumMod val="60000"/>
                <a:lumOff val="40000"/>
              </a:srgb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Calibri"/>
              </a:endParaRPr>
            </a:p>
          </p:txBody>
        </p:sp>
        <p:sp>
          <p:nvSpPr>
            <p:cNvPr id="47" name="Freeform 141">
              <a:extLst>
                <a:ext uri="{FF2B5EF4-FFF2-40B4-BE49-F238E27FC236}">
                  <a16:creationId xmlns:a16="http://schemas.microsoft.com/office/drawing/2014/main" id="{F2FD2426-70B9-ED4E-9EC7-6F68CC059EA7}"/>
                </a:ext>
              </a:extLst>
            </p:cNvPr>
            <p:cNvSpPr>
              <a:spLocks/>
            </p:cNvSpPr>
            <p:nvPr/>
          </p:nvSpPr>
          <p:spPr bwMode="auto">
            <a:xfrm>
              <a:off x="10262707" y="3607089"/>
              <a:ext cx="822788" cy="1122618"/>
            </a:xfrm>
            <a:custGeom>
              <a:avLst/>
              <a:gdLst>
                <a:gd name="T0" fmla="*/ 1403 w 1558"/>
                <a:gd name="T1" fmla="*/ 1651 h 2131"/>
                <a:gd name="T2" fmla="*/ 1403 w 1558"/>
                <a:gd name="T3" fmla="*/ 1651 h 2131"/>
                <a:gd name="T4" fmla="*/ 1558 w 1558"/>
                <a:gd name="T5" fmla="*/ 977 h 2131"/>
                <a:gd name="T6" fmla="*/ 779 w 1558"/>
                <a:gd name="T7" fmla="*/ 0 h 2131"/>
                <a:gd name="T8" fmla="*/ 358 w 1558"/>
                <a:gd name="T9" fmla="*/ 156 h 2131"/>
                <a:gd name="T10" fmla="*/ 296 w 1558"/>
                <a:gd name="T11" fmla="*/ 212 h 2131"/>
                <a:gd name="T12" fmla="*/ 0 w 1558"/>
                <a:gd name="T13" fmla="*/ 980 h 2131"/>
                <a:gd name="T14" fmla="*/ 813 w 1558"/>
                <a:gd name="T15" fmla="*/ 2131 h 2131"/>
                <a:gd name="T16" fmla="*/ 1007 w 1558"/>
                <a:gd name="T17" fmla="*/ 2089 h 2131"/>
                <a:gd name="T18" fmla="*/ 1261 w 1558"/>
                <a:gd name="T19" fmla="*/ 1880 h 2131"/>
                <a:gd name="T20" fmla="*/ 1400 w 1558"/>
                <a:gd name="T21" fmla="*/ 1660 h 2131"/>
                <a:gd name="T22" fmla="*/ 1403 w 1558"/>
                <a:gd name="T23" fmla="*/ 1651 h 2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58" h="2131">
                  <a:moveTo>
                    <a:pt x="1403" y="1651"/>
                  </a:moveTo>
                  <a:lnTo>
                    <a:pt x="1403" y="1651"/>
                  </a:lnTo>
                  <a:cubicBezTo>
                    <a:pt x="1501" y="1448"/>
                    <a:pt x="1558" y="1206"/>
                    <a:pt x="1558" y="977"/>
                  </a:cubicBezTo>
                  <a:cubicBezTo>
                    <a:pt x="1558" y="438"/>
                    <a:pt x="1208" y="0"/>
                    <a:pt x="779" y="0"/>
                  </a:cubicBezTo>
                  <a:cubicBezTo>
                    <a:pt x="624" y="0"/>
                    <a:pt x="480" y="57"/>
                    <a:pt x="358" y="156"/>
                  </a:cubicBezTo>
                  <a:cubicBezTo>
                    <a:pt x="336" y="167"/>
                    <a:pt x="313" y="187"/>
                    <a:pt x="296" y="212"/>
                  </a:cubicBezTo>
                  <a:cubicBezTo>
                    <a:pt x="116" y="390"/>
                    <a:pt x="0" y="669"/>
                    <a:pt x="0" y="980"/>
                  </a:cubicBezTo>
                  <a:cubicBezTo>
                    <a:pt x="0" y="1519"/>
                    <a:pt x="384" y="2131"/>
                    <a:pt x="813" y="2131"/>
                  </a:cubicBezTo>
                  <a:cubicBezTo>
                    <a:pt x="880" y="2131"/>
                    <a:pt x="945" y="2117"/>
                    <a:pt x="1007" y="2089"/>
                  </a:cubicBezTo>
                  <a:cubicBezTo>
                    <a:pt x="1120" y="2044"/>
                    <a:pt x="1199" y="1962"/>
                    <a:pt x="1261" y="1880"/>
                  </a:cubicBezTo>
                  <a:cubicBezTo>
                    <a:pt x="1312" y="1815"/>
                    <a:pt x="1360" y="1742"/>
                    <a:pt x="1400" y="1660"/>
                  </a:cubicBezTo>
                  <a:cubicBezTo>
                    <a:pt x="1400" y="1654"/>
                    <a:pt x="1400" y="1654"/>
                    <a:pt x="1403" y="1651"/>
                  </a:cubicBezTo>
                  <a:close/>
                </a:path>
              </a:pathLst>
            </a:custGeom>
            <a:solidFill>
              <a:srgbClr val="F2AB1D">
                <a:lumMod val="75000"/>
              </a:srgbClr>
            </a:solidFill>
            <a:ln>
              <a:noFill/>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Calibri"/>
              </a:endParaRPr>
            </a:p>
          </p:txBody>
        </p:sp>
        <p:sp>
          <p:nvSpPr>
            <p:cNvPr id="48" name="Freeform 142">
              <a:extLst>
                <a:ext uri="{FF2B5EF4-FFF2-40B4-BE49-F238E27FC236}">
                  <a16:creationId xmlns:a16="http://schemas.microsoft.com/office/drawing/2014/main" id="{F69581FD-B8D7-9844-9082-E69A0335A336}"/>
                </a:ext>
              </a:extLst>
            </p:cNvPr>
            <p:cNvSpPr>
              <a:spLocks/>
            </p:cNvSpPr>
            <p:nvPr/>
          </p:nvSpPr>
          <p:spPr bwMode="auto">
            <a:xfrm>
              <a:off x="10397514" y="4836623"/>
              <a:ext cx="713548" cy="311451"/>
            </a:xfrm>
            <a:custGeom>
              <a:avLst/>
              <a:gdLst>
                <a:gd name="T0" fmla="*/ 1352 w 1352"/>
                <a:gd name="T1" fmla="*/ 65 h 590"/>
                <a:gd name="T2" fmla="*/ 1030 w 1352"/>
                <a:gd name="T3" fmla="*/ 113 h 590"/>
                <a:gd name="T4" fmla="*/ 262 w 1352"/>
                <a:gd name="T5" fmla="*/ 173 h 590"/>
                <a:gd name="T6" fmla="*/ 251 w 1352"/>
                <a:gd name="T7" fmla="*/ 167 h 590"/>
                <a:gd name="T8" fmla="*/ 243 w 1352"/>
                <a:gd name="T9" fmla="*/ 164 h 590"/>
                <a:gd name="T10" fmla="*/ 234 w 1352"/>
                <a:gd name="T11" fmla="*/ 161 h 590"/>
                <a:gd name="T12" fmla="*/ 229 w 1352"/>
                <a:gd name="T13" fmla="*/ 158 h 590"/>
                <a:gd name="T14" fmla="*/ 226 w 1352"/>
                <a:gd name="T15" fmla="*/ 156 h 590"/>
                <a:gd name="T16" fmla="*/ 220 w 1352"/>
                <a:gd name="T17" fmla="*/ 153 h 590"/>
                <a:gd name="T18" fmla="*/ 209 w 1352"/>
                <a:gd name="T19" fmla="*/ 147 h 590"/>
                <a:gd name="T20" fmla="*/ 203 w 1352"/>
                <a:gd name="T21" fmla="*/ 144 h 590"/>
                <a:gd name="T22" fmla="*/ 197 w 1352"/>
                <a:gd name="T23" fmla="*/ 142 h 590"/>
                <a:gd name="T24" fmla="*/ 192 w 1352"/>
                <a:gd name="T25" fmla="*/ 139 h 590"/>
                <a:gd name="T26" fmla="*/ 186 w 1352"/>
                <a:gd name="T27" fmla="*/ 139 h 590"/>
                <a:gd name="T28" fmla="*/ 181 w 1352"/>
                <a:gd name="T29" fmla="*/ 139 h 590"/>
                <a:gd name="T30" fmla="*/ 178 w 1352"/>
                <a:gd name="T31" fmla="*/ 139 h 590"/>
                <a:gd name="T32" fmla="*/ 175 w 1352"/>
                <a:gd name="T33" fmla="*/ 136 h 590"/>
                <a:gd name="T34" fmla="*/ 169 w 1352"/>
                <a:gd name="T35" fmla="*/ 133 h 590"/>
                <a:gd name="T36" fmla="*/ 164 w 1352"/>
                <a:gd name="T37" fmla="*/ 133 h 590"/>
                <a:gd name="T38" fmla="*/ 158 w 1352"/>
                <a:gd name="T39" fmla="*/ 133 h 590"/>
                <a:gd name="T40" fmla="*/ 152 w 1352"/>
                <a:gd name="T41" fmla="*/ 133 h 590"/>
                <a:gd name="T42" fmla="*/ 147 w 1352"/>
                <a:gd name="T43" fmla="*/ 133 h 590"/>
                <a:gd name="T44" fmla="*/ 141 w 1352"/>
                <a:gd name="T45" fmla="*/ 133 h 590"/>
                <a:gd name="T46" fmla="*/ 138 w 1352"/>
                <a:gd name="T47" fmla="*/ 133 h 590"/>
                <a:gd name="T48" fmla="*/ 135 w 1352"/>
                <a:gd name="T49" fmla="*/ 130 h 590"/>
                <a:gd name="T50" fmla="*/ 133 w 1352"/>
                <a:gd name="T51" fmla="*/ 130 h 590"/>
                <a:gd name="T52" fmla="*/ 133 w 1352"/>
                <a:gd name="T53" fmla="*/ 130 h 590"/>
                <a:gd name="T54" fmla="*/ 133 w 1352"/>
                <a:gd name="T55" fmla="*/ 130 h 590"/>
                <a:gd name="T56" fmla="*/ 133 w 1352"/>
                <a:gd name="T57" fmla="*/ 130 h 590"/>
                <a:gd name="T58" fmla="*/ 133 w 1352"/>
                <a:gd name="T59" fmla="*/ 130 h 590"/>
                <a:gd name="T60" fmla="*/ 133 w 1352"/>
                <a:gd name="T61" fmla="*/ 130 h 590"/>
                <a:gd name="T62" fmla="*/ 133 w 1352"/>
                <a:gd name="T63" fmla="*/ 130 h 590"/>
                <a:gd name="T64" fmla="*/ 65 w 1352"/>
                <a:gd name="T65" fmla="*/ 31 h 590"/>
                <a:gd name="T66" fmla="*/ 0 w 1352"/>
                <a:gd name="T67" fmla="*/ 46 h 590"/>
                <a:gd name="T68" fmla="*/ 70 w 1352"/>
                <a:gd name="T69" fmla="*/ 221 h 590"/>
                <a:gd name="T70" fmla="*/ 70 w 1352"/>
                <a:gd name="T71" fmla="*/ 221 h 590"/>
                <a:gd name="T72" fmla="*/ 82 w 1352"/>
                <a:gd name="T73" fmla="*/ 232 h 590"/>
                <a:gd name="T74" fmla="*/ 87 w 1352"/>
                <a:gd name="T75" fmla="*/ 238 h 590"/>
                <a:gd name="T76" fmla="*/ 90 w 1352"/>
                <a:gd name="T77" fmla="*/ 240 h 590"/>
                <a:gd name="T78" fmla="*/ 99 w 1352"/>
                <a:gd name="T79" fmla="*/ 249 h 590"/>
                <a:gd name="T80" fmla="*/ 104 w 1352"/>
                <a:gd name="T81" fmla="*/ 254 h 590"/>
                <a:gd name="T82" fmla="*/ 113 w 1352"/>
                <a:gd name="T83" fmla="*/ 263 h 590"/>
                <a:gd name="T84" fmla="*/ 124 w 1352"/>
                <a:gd name="T85" fmla="*/ 274 h 590"/>
                <a:gd name="T86" fmla="*/ 130 w 1352"/>
                <a:gd name="T87" fmla="*/ 280 h 590"/>
                <a:gd name="T88" fmla="*/ 141 w 1352"/>
                <a:gd name="T89" fmla="*/ 291 h 590"/>
                <a:gd name="T90" fmla="*/ 147 w 1352"/>
                <a:gd name="T91" fmla="*/ 300 h 590"/>
                <a:gd name="T92" fmla="*/ 152 w 1352"/>
                <a:gd name="T93" fmla="*/ 305 h 590"/>
                <a:gd name="T94" fmla="*/ 158 w 1352"/>
                <a:gd name="T95" fmla="*/ 311 h 590"/>
                <a:gd name="T96" fmla="*/ 166 w 1352"/>
                <a:gd name="T97" fmla="*/ 319 h 590"/>
                <a:gd name="T98" fmla="*/ 229 w 1352"/>
                <a:gd name="T99" fmla="*/ 387 h 590"/>
                <a:gd name="T100" fmla="*/ 1185 w 1352"/>
                <a:gd name="T101" fmla="*/ 235 h 590"/>
                <a:gd name="T102" fmla="*/ 1180 w 1352"/>
                <a:gd name="T103" fmla="*/ 204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52" h="590">
                  <a:moveTo>
                    <a:pt x="1180" y="204"/>
                  </a:moveTo>
                  <a:cubicBezTo>
                    <a:pt x="1239" y="161"/>
                    <a:pt x="1298" y="111"/>
                    <a:pt x="1352" y="65"/>
                  </a:cubicBezTo>
                  <a:cubicBezTo>
                    <a:pt x="1239" y="54"/>
                    <a:pt x="1171" y="31"/>
                    <a:pt x="1126" y="0"/>
                  </a:cubicBezTo>
                  <a:cubicBezTo>
                    <a:pt x="1112" y="26"/>
                    <a:pt x="1078" y="71"/>
                    <a:pt x="1030" y="113"/>
                  </a:cubicBezTo>
                  <a:cubicBezTo>
                    <a:pt x="753" y="311"/>
                    <a:pt x="437" y="240"/>
                    <a:pt x="262" y="173"/>
                  </a:cubicBezTo>
                  <a:lnTo>
                    <a:pt x="262" y="173"/>
                  </a:lnTo>
                  <a:cubicBezTo>
                    <a:pt x="257" y="170"/>
                    <a:pt x="254" y="170"/>
                    <a:pt x="251" y="167"/>
                  </a:cubicBezTo>
                  <a:lnTo>
                    <a:pt x="251" y="167"/>
                  </a:lnTo>
                  <a:cubicBezTo>
                    <a:pt x="248" y="167"/>
                    <a:pt x="248" y="167"/>
                    <a:pt x="245" y="164"/>
                  </a:cubicBezTo>
                  <a:lnTo>
                    <a:pt x="243" y="164"/>
                  </a:lnTo>
                  <a:cubicBezTo>
                    <a:pt x="240" y="164"/>
                    <a:pt x="240" y="164"/>
                    <a:pt x="237" y="161"/>
                  </a:cubicBezTo>
                  <a:lnTo>
                    <a:pt x="234" y="161"/>
                  </a:lnTo>
                  <a:cubicBezTo>
                    <a:pt x="234" y="161"/>
                    <a:pt x="231" y="161"/>
                    <a:pt x="231" y="158"/>
                  </a:cubicBezTo>
                  <a:lnTo>
                    <a:pt x="229" y="158"/>
                  </a:lnTo>
                  <a:cubicBezTo>
                    <a:pt x="226" y="158"/>
                    <a:pt x="226" y="158"/>
                    <a:pt x="226" y="156"/>
                  </a:cubicBezTo>
                  <a:lnTo>
                    <a:pt x="226" y="156"/>
                  </a:lnTo>
                  <a:cubicBezTo>
                    <a:pt x="223" y="156"/>
                    <a:pt x="223" y="156"/>
                    <a:pt x="220" y="153"/>
                  </a:cubicBezTo>
                  <a:lnTo>
                    <a:pt x="220" y="153"/>
                  </a:lnTo>
                  <a:cubicBezTo>
                    <a:pt x="217" y="150"/>
                    <a:pt x="212" y="150"/>
                    <a:pt x="209" y="147"/>
                  </a:cubicBezTo>
                  <a:lnTo>
                    <a:pt x="209" y="147"/>
                  </a:lnTo>
                  <a:cubicBezTo>
                    <a:pt x="206" y="147"/>
                    <a:pt x="206" y="147"/>
                    <a:pt x="203" y="144"/>
                  </a:cubicBezTo>
                  <a:lnTo>
                    <a:pt x="203" y="144"/>
                  </a:lnTo>
                  <a:cubicBezTo>
                    <a:pt x="203" y="144"/>
                    <a:pt x="200" y="144"/>
                    <a:pt x="200" y="142"/>
                  </a:cubicBezTo>
                  <a:lnTo>
                    <a:pt x="197" y="142"/>
                  </a:lnTo>
                  <a:cubicBezTo>
                    <a:pt x="197" y="142"/>
                    <a:pt x="195" y="142"/>
                    <a:pt x="195" y="139"/>
                  </a:cubicBezTo>
                  <a:lnTo>
                    <a:pt x="192" y="139"/>
                  </a:lnTo>
                  <a:lnTo>
                    <a:pt x="189" y="139"/>
                  </a:lnTo>
                  <a:lnTo>
                    <a:pt x="186" y="139"/>
                  </a:lnTo>
                  <a:lnTo>
                    <a:pt x="183" y="139"/>
                  </a:lnTo>
                  <a:lnTo>
                    <a:pt x="181" y="139"/>
                  </a:lnTo>
                  <a:lnTo>
                    <a:pt x="178" y="139"/>
                  </a:lnTo>
                  <a:lnTo>
                    <a:pt x="178" y="139"/>
                  </a:lnTo>
                  <a:cubicBezTo>
                    <a:pt x="178" y="139"/>
                    <a:pt x="175" y="139"/>
                    <a:pt x="175" y="136"/>
                  </a:cubicBezTo>
                  <a:lnTo>
                    <a:pt x="175" y="136"/>
                  </a:lnTo>
                  <a:cubicBezTo>
                    <a:pt x="175" y="136"/>
                    <a:pt x="172" y="136"/>
                    <a:pt x="172" y="133"/>
                  </a:cubicBezTo>
                  <a:lnTo>
                    <a:pt x="169" y="133"/>
                  </a:lnTo>
                  <a:lnTo>
                    <a:pt x="166" y="133"/>
                  </a:lnTo>
                  <a:lnTo>
                    <a:pt x="164" y="133"/>
                  </a:lnTo>
                  <a:lnTo>
                    <a:pt x="161" y="133"/>
                  </a:lnTo>
                  <a:lnTo>
                    <a:pt x="158" y="133"/>
                  </a:lnTo>
                  <a:lnTo>
                    <a:pt x="155" y="133"/>
                  </a:lnTo>
                  <a:lnTo>
                    <a:pt x="152" y="133"/>
                  </a:lnTo>
                  <a:lnTo>
                    <a:pt x="149" y="133"/>
                  </a:lnTo>
                  <a:lnTo>
                    <a:pt x="147" y="133"/>
                  </a:lnTo>
                  <a:lnTo>
                    <a:pt x="144" y="133"/>
                  </a:lnTo>
                  <a:lnTo>
                    <a:pt x="141" y="133"/>
                  </a:lnTo>
                  <a:lnTo>
                    <a:pt x="141" y="133"/>
                  </a:lnTo>
                  <a:lnTo>
                    <a:pt x="138" y="133"/>
                  </a:lnTo>
                  <a:lnTo>
                    <a:pt x="138" y="133"/>
                  </a:lnTo>
                  <a:cubicBezTo>
                    <a:pt x="138" y="133"/>
                    <a:pt x="135" y="133"/>
                    <a:pt x="135" y="130"/>
                  </a:cubicBezTo>
                  <a:lnTo>
                    <a:pt x="135" y="130"/>
                  </a:lnTo>
                  <a:lnTo>
                    <a:pt x="133" y="130"/>
                  </a:lnTo>
                  <a:lnTo>
                    <a:pt x="133" y="130"/>
                  </a:lnTo>
                  <a:lnTo>
                    <a:pt x="133" y="130"/>
                  </a:lnTo>
                  <a:lnTo>
                    <a:pt x="133" y="130"/>
                  </a:lnTo>
                  <a:lnTo>
                    <a:pt x="133" y="130"/>
                  </a:lnTo>
                  <a:lnTo>
                    <a:pt x="133" y="130"/>
                  </a:lnTo>
                  <a:lnTo>
                    <a:pt x="133" y="130"/>
                  </a:lnTo>
                  <a:lnTo>
                    <a:pt x="133" y="130"/>
                  </a:lnTo>
                  <a:lnTo>
                    <a:pt x="133" y="130"/>
                  </a:lnTo>
                  <a:lnTo>
                    <a:pt x="133" y="130"/>
                  </a:lnTo>
                  <a:lnTo>
                    <a:pt x="133" y="130"/>
                  </a:lnTo>
                  <a:lnTo>
                    <a:pt x="133" y="130"/>
                  </a:lnTo>
                  <a:lnTo>
                    <a:pt x="133" y="130"/>
                  </a:lnTo>
                  <a:lnTo>
                    <a:pt x="133" y="130"/>
                  </a:lnTo>
                  <a:cubicBezTo>
                    <a:pt x="116" y="116"/>
                    <a:pt x="85" y="94"/>
                    <a:pt x="65" y="31"/>
                  </a:cubicBezTo>
                  <a:lnTo>
                    <a:pt x="65" y="31"/>
                  </a:lnTo>
                  <a:cubicBezTo>
                    <a:pt x="45" y="37"/>
                    <a:pt x="25" y="40"/>
                    <a:pt x="0" y="46"/>
                  </a:cubicBezTo>
                  <a:cubicBezTo>
                    <a:pt x="0" y="65"/>
                    <a:pt x="11" y="133"/>
                    <a:pt x="70" y="221"/>
                  </a:cubicBezTo>
                  <a:lnTo>
                    <a:pt x="70" y="221"/>
                  </a:lnTo>
                  <a:lnTo>
                    <a:pt x="70" y="221"/>
                  </a:lnTo>
                  <a:lnTo>
                    <a:pt x="70" y="221"/>
                  </a:lnTo>
                  <a:lnTo>
                    <a:pt x="70" y="221"/>
                  </a:lnTo>
                  <a:lnTo>
                    <a:pt x="82" y="232"/>
                  </a:lnTo>
                  <a:lnTo>
                    <a:pt x="82" y="232"/>
                  </a:lnTo>
                  <a:lnTo>
                    <a:pt x="87" y="238"/>
                  </a:lnTo>
                  <a:lnTo>
                    <a:pt x="87" y="238"/>
                  </a:lnTo>
                  <a:lnTo>
                    <a:pt x="90" y="240"/>
                  </a:lnTo>
                  <a:lnTo>
                    <a:pt x="90" y="240"/>
                  </a:lnTo>
                  <a:lnTo>
                    <a:pt x="99" y="249"/>
                  </a:lnTo>
                  <a:lnTo>
                    <a:pt x="99" y="249"/>
                  </a:lnTo>
                  <a:cubicBezTo>
                    <a:pt x="99" y="252"/>
                    <a:pt x="102" y="252"/>
                    <a:pt x="104" y="254"/>
                  </a:cubicBezTo>
                  <a:lnTo>
                    <a:pt x="104" y="254"/>
                  </a:lnTo>
                  <a:lnTo>
                    <a:pt x="113" y="263"/>
                  </a:lnTo>
                  <a:lnTo>
                    <a:pt x="113" y="263"/>
                  </a:lnTo>
                  <a:lnTo>
                    <a:pt x="124" y="274"/>
                  </a:lnTo>
                  <a:lnTo>
                    <a:pt x="124" y="274"/>
                  </a:lnTo>
                  <a:lnTo>
                    <a:pt x="130" y="280"/>
                  </a:lnTo>
                  <a:lnTo>
                    <a:pt x="130" y="280"/>
                  </a:lnTo>
                  <a:lnTo>
                    <a:pt x="141" y="291"/>
                  </a:lnTo>
                  <a:lnTo>
                    <a:pt x="141" y="294"/>
                  </a:lnTo>
                  <a:lnTo>
                    <a:pt x="147" y="300"/>
                  </a:lnTo>
                  <a:lnTo>
                    <a:pt x="147" y="300"/>
                  </a:lnTo>
                  <a:lnTo>
                    <a:pt x="152" y="305"/>
                  </a:lnTo>
                  <a:lnTo>
                    <a:pt x="155" y="308"/>
                  </a:lnTo>
                  <a:lnTo>
                    <a:pt x="158" y="311"/>
                  </a:lnTo>
                  <a:cubicBezTo>
                    <a:pt x="158" y="311"/>
                    <a:pt x="158" y="314"/>
                    <a:pt x="161" y="314"/>
                  </a:cubicBezTo>
                  <a:lnTo>
                    <a:pt x="166" y="319"/>
                  </a:lnTo>
                  <a:lnTo>
                    <a:pt x="166" y="319"/>
                  </a:lnTo>
                  <a:cubicBezTo>
                    <a:pt x="186" y="339"/>
                    <a:pt x="209" y="362"/>
                    <a:pt x="229" y="387"/>
                  </a:cubicBezTo>
                  <a:cubicBezTo>
                    <a:pt x="274" y="410"/>
                    <a:pt x="632" y="590"/>
                    <a:pt x="1047" y="362"/>
                  </a:cubicBezTo>
                  <a:cubicBezTo>
                    <a:pt x="1106" y="297"/>
                    <a:pt x="1157" y="246"/>
                    <a:pt x="1185" y="235"/>
                  </a:cubicBezTo>
                  <a:cubicBezTo>
                    <a:pt x="1180" y="232"/>
                    <a:pt x="1174" y="229"/>
                    <a:pt x="1165" y="226"/>
                  </a:cubicBezTo>
                  <a:cubicBezTo>
                    <a:pt x="1174" y="206"/>
                    <a:pt x="1177" y="206"/>
                    <a:pt x="1180" y="204"/>
                  </a:cubicBezTo>
                  <a:close/>
                </a:path>
              </a:pathLst>
            </a:custGeom>
            <a:solidFill>
              <a:srgbClr val="69696D"/>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Calibri"/>
              </a:endParaRPr>
            </a:p>
          </p:txBody>
        </p:sp>
        <p:sp>
          <p:nvSpPr>
            <p:cNvPr id="49" name="Freeform 143">
              <a:extLst>
                <a:ext uri="{FF2B5EF4-FFF2-40B4-BE49-F238E27FC236}">
                  <a16:creationId xmlns:a16="http://schemas.microsoft.com/office/drawing/2014/main" id="{D67CA1D0-1996-8B4E-91A5-F2C35B8C8BE5}"/>
                </a:ext>
              </a:extLst>
            </p:cNvPr>
            <p:cNvSpPr>
              <a:spLocks/>
            </p:cNvSpPr>
            <p:nvPr/>
          </p:nvSpPr>
          <p:spPr bwMode="auto">
            <a:xfrm>
              <a:off x="9800180" y="4855217"/>
              <a:ext cx="957595" cy="1159806"/>
            </a:xfrm>
            <a:custGeom>
              <a:avLst/>
              <a:gdLst>
                <a:gd name="T0" fmla="*/ 1773 w 1818"/>
                <a:gd name="T1" fmla="*/ 779 h 2199"/>
                <a:gd name="T2" fmla="*/ 1764 w 1818"/>
                <a:gd name="T3" fmla="*/ 779 h 2199"/>
                <a:gd name="T4" fmla="*/ 1558 w 1818"/>
                <a:gd name="T5" fmla="*/ 717 h 2199"/>
                <a:gd name="T6" fmla="*/ 1067 w 1818"/>
                <a:gd name="T7" fmla="*/ 616 h 2199"/>
                <a:gd name="T8" fmla="*/ 915 w 1818"/>
                <a:gd name="T9" fmla="*/ 460 h 2199"/>
                <a:gd name="T10" fmla="*/ 915 w 1818"/>
                <a:gd name="T11" fmla="*/ 460 h 2199"/>
                <a:gd name="T12" fmla="*/ 918 w 1818"/>
                <a:gd name="T13" fmla="*/ 418 h 2199"/>
                <a:gd name="T14" fmla="*/ 926 w 1818"/>
                <a:gd name="T15" fmla="*/ 249 h 2199"/>
                <a:gd name="T16" fmla="*/ 918 w 1818"/>
                <a:gd name="T17" fmla="*/ 249 h 2199"/>
                <a:gd name="T18" fmla="*/ 892 w 1818"/>
                <a:gd name="T19" fmla="*/ 0 h 2199"/>
                <a:gd name="T20" fmla="*/ 460 w 1818"/>
                <a:gd name="T21" fmla="*/ 54 h 2199"/>
                <a:gd name="T22" fmla="*/ 452 w 1818"/>
                <a:gd name="T23" fmla="*/ 45 h 2199"/>
                <a:gd name="T24" fmla="*/ 460 w 1818"/>
                <a:gd name="T25" fmla="*/ 54 h 2199"/>
                <a:gd name="T26" fmla="*/ 446 w 1818"/>
                <a:gd name="T27" fmla="*/ 57 h 2199"/>
                <a:gd name="T28" fmla="*/ 446 w 1818"/>
                <a:gd name="T29" fmla="*/ 57 h 2199"/>
                <a:gd name="T30" fmla="*/ 57 w 1818"/>
                <a:gd name="T31" fmla="*/ 934 h 2199"/>
                <a:gd name="T32" fmla="*/ 62 w 1818"/>
                <a:gd name="T33" fmla="*/ 2199 h 2199"/>
                <a:gd name="T34" fmla="*/ 1784 w 1818"/>
                <a:gd name="T35" fmla="*/ 2199 h 2199"/>
                <a:gd name="T36" fmla="*/ 1784 w 1818"/>
                <a:gd name="T37" fmla="*/ 1417 h 2199"/>
                <a:gd name="T38" fmla="*/ 1773 w 1818"/>
                <a:gd name="T39" fmla="*/ 779 h 2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18" h="2199">
                  <a:moveTo>
                    <a:pt x="1773" y="779"/>
                  </a:moveTo>
                  <a:lnTo>
                    <a:pt x="1764" y="779"/>
                  </a:lnTo>
                  <a:cubicBezTo>
                    <a:pt x="1739" y="776"/>
                    <a:pt x="1654" y="759"/>
                    <a:pt x="1558" y="717"/>
                  </a:cubicBezTo>
                  <a:cubicBezTo>
                    <a:pt x="1443" y="666"/>
                    <a:pt x="1253" y="621"/>
                    <a:pt x="1067" y="616"/>
                  </a:cubicBezTo>
                  <a:cubicBezTo>
                    <a:pt x="926" y="613"/>
                    <a:pt x="909" y="537"/>
                    <a:pt x="915" y="460"/>
                  </a:cubicBezTo>
                  <a:lnTo>
                    <a:pt x="915" y="460"/>
                  </a:lnTo>
                  <a:cubicBezTo>
                    <a:pt x="915" y="446"/>
                    <a:pt x="918" y="432"/>
                    <a:pt x="918" y="418"/>
                  </a:cubicBezTo>
                  <a:cubicBezTo>
                    <a:pt x="929" y="331"/>
                    <a:pt x="926" y="249"/>
                    <a:pt x="926" y="249"/>
                  </a:cubicBezTo>
                  <a:lnTo>
                    <a:pt x="918" y="249"/>
                  </a:lnTo>
                  <a:cubicBezTo>
                    <a:pt x="912" y="119"/>
                    <a:pt x="895" y="17"/>
                    <a:pt x="892" y="0"/>
                  </a:cubicBezTo>
                  <a:cubicBezTo>
                    <a:pt x="709" y="9"/>
                    <a:pt x="514" y="43"/>
                    <a:pt x="460" y="54"/>
                  </a:cubicBezTo>
                  <a:lnTo>
                    <a:pt x="452" y="45"/>
                  </a:lnTo>
                  <a:lnTo>
                    <a:pt x="460" y="54"/>
                  </a:lnTo>
                  <a:cubicBezTo>
                    <a:pt x="452" y="57"/>
                    <a:pt x="446" y="57"/>
                    <a:pt x="446" y="57"/>
                  </a:cubicBezTo>
                  <a:lnTo>
                    <a:pt x="446" y="57"/>
                  </a:lnTo>
                  <a:cubicBezTo>
                    <a:pt x="367" y="68"/>
                    <a:pt x="0" y="164"/>
                    <a:pt x="57" y="934"/>
                  </a:cubicBezTo>
                  <a:cubicBezTo>
                    <a:pt x="127" y="1877"/>
                    <a:pt x="79" y="1950"/>
                    <a:pt x="62" y="2199"/>
                  </a:cubicBezTo>
                  <a:lnTo>
                    <a:pt x="1784" y="2199"/>
                  </a:lnTo>
                  <a:cubicBezTo>
                    <a:pt x="1778" y="2142"/>
                    <a:pt x="1753" y="1781"/>
                    <a:pt x="1784" y="1417"/>
                  </a:cubicBezTo>
                  <a:cubicBezTo>
                    <a:pt x="1818" y="1022"/>
                    <a:pt x="1773" y="779"/>
                    <a:pt x="1773" y="779"/>
                  </a:cubicBezTo>
                  <a:close/>
                </a:path>
              </a:pathLst>
            </a:custGeom>
            <a:solidFill>
              <a:srgbClr val="DF4126">
                <a:lumMod val="60000"/>
                <a:lumOff val="40000"/>
              </a:srgb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Calibri"/>
              </a:endParaRPr>
            </a:p>
          </p:txBody>
        </p:sp>
        <p:sp>
          <p:nvSpPr>
            <p:cNvPr id="50" name="Freeform 144">
              <a:extLst>
                <a:ext uri="{FF2B5EF4-FFF2-40B4-BE49-F238E27FC236}">
                  <a16:creationId xmlns:a16="http://schemas.microsoft.com/office/drawing/2014/main" id="{C36FC1A1-BE4B-0D4F-8924-A4ABF9A93BD0}"/>
                </a:ext>
              </a:extLst>
            </p:cNvPr>
            <p:cNvSpPr>
              <a:spLocks/>
            </p:cNvSpPr>
            <p:nvPr/>
          </p:nvSpPr>
          <p:spPr bwMode="auto">
            <a:xfrm>
              <a:off x="10430053" y="4599548"/>
              <a:ext cx="560147" cy="395124"/>
            </a:xfrm>
            <a:custGeom>
              <a:avLst/>
              <a:gdLst>
                <a:gd name="T0" fmla="*/ 996 w 1064"/>
                <a:gd name="T1" fmla="*/ 361 h 751"/>
                <a:gd name="T2" fmla="*/ 519 w 1064"/>
                <a:gd name="T3" fmla="*/ 240 h 751"/>
                <a:gd name="T4" fmla="*/ 99 w 1064"/>
                <a:gd name="T5" fmla="*/ 333 h 751"/>
                <a:gd name="T6" fmla="*/ 0 w 1064"/>
                <a:gd name="T7" fmla="*/ 466 h 751"/>
                <a:gd name="T8" fmla="*/ 68 w 1064"/>
                <a:gd name="T9" fmla="*/ 564 h 751"/>
                <a:gd name="T10" fmla="*/ 68 w 1064"/>
                <a:gd name="T11" fmla="*/ 564 h 751"/>
                <a:gd name="T12" fmla="*/ 68 w 1064"/>
                <a:gd name="T13" fmla="*/ 564 h 751"/>
                <a:gd name="T14" fmla="*/ 68 w 1064"/>
                <a:gd name="T15" fmla="*/ 564 h 751"/>
                <a:gd name="T16" fmla="*/ 68 w 1064"/>
                <a:gd name="T17" fmla="*/ 564 h 751"/>
                <a:gd name="T18" fmla="*/ 68 w 1064"/>
                <a:gd name="T19" fmla="*/ 564 h 751"/>
                <a:gd name="T20" fmla="*/ 68 w 1064"/>
                <a:gd name="T21" fmla="*/ 564 h 751"/>
                <a:gd name="T22" fmla="*/ 71 w 1064"/>
                <a:gd name="T23" fmla="*/ 567 h 751"/>
                <a:gd name="T24" fmla="*/ 71 w 1064"/>
                <a:gd name="T25" fmla="*/ 567 h 751"/>
                <a:gd name="T26" fmla="*/ 71 w 1064"/>
                <a:gd name="T27" fmla="*/ 567 h 751"/>
                <a:gd name="T28" fmla="*/ 71 w 1064"/>
                <a:gd name="T29" fmla="*/ 567 h 751"/>
                <a:gd name="T30" fmla="*/ 76 w 1064"/>
                <a:gd name="T31" fmla="*/ 570 h 751"/>
                <a:gd name="T32" fmla="*/ 79 w 1064"/>
                <a:gd name="T33" fmla="*/ 570 h 751"/>
                <a:gd name="T34" fmla="*/ 79 w 1064"/>
                <a:gd name="T35" fmla="*/ 570 h 751"/>
                <a:gd name="T36" fmla="*/ 82 w 1064"/>
                <a:gd name="T37" fmla="*/ 573 h 751"/>
                <a:gd name="T38" fmla="*/ 85 w 1064"/>
                <a:gd name="T39" fmla="*/ 573 h 751"/>
                <a:gd name="T40" fmla="*/ 85 w 1064"/>
                <a:gd name="T41" fmla="*/ 573 h 751"/>
                <a:gd name="T42" fmla="*/ 90 w 1064"/>
                <a:gd name="T43" fmla="*/ 576 h 751"/>
                <a:gd name="T44" fmla="*/ 93 w 1064"/>
                <a:gd name="T45" fmla="*/ 576 h 751"/>
                <a:gd name="T46" fmla="*/ 96 w 1064"/>
                <a:gd name="T47" fmla="*/ 576 h 751"/>
                <a:gd name="T48" fmla="*/ 99 w 1064"/>
                <a:gd name="T49" fmla="*/ 578 h 751"/>
                <a:gd name="T50" fmla="*/ 99 w 1064"/>
                <a:gd name="T51" fmla="*/ 578 h 751"/>
                <a:gd name="T52" fmla="*/ 102 w 1064"/>
                <a:gd name="T53" fmla="*/ 581 h 751"/>
                <a:gd name="T54" fmla="*/ 102 w 1064"/>
                <a:gd name="T55" fmla="*/ 581 h 751"/>
                <a:gd name="T56" fmla="*/ 113 w 1064"/>
                <a:gd name="T57" fmla="*/ 587 h 751"/>
                <a:gd name="T58" fmla="*/ 116 w 1064"/>
                <a:gd name="T59" fmla="*/ 587 h 751"/>
                <a:gd name="T60" fmla="*/ 119 w 1064"/>
                <a:gd name="T61" fmla="*/ 587 h 751"/>
                <a:gd name="T62" fmla="*/ 121 w 1064"/>
                <a:gd name="T63" fmla="*/ 587 h 751"/>
                <a:gd name="T64" fmla="*/ 124 w 1064"/>
                <a:gd name="T65" fmla="*/ 590 h 751"/>
                <a:gd name="T66" fmla="*/ 130 w 1064"/>
                <a:gd name="T67" fmla="*/ 593 h 751"/>
                <a:gd name="T68" fmla="*/ 130 w 1064"/>
                <a:gd name="T69" fmla="*/ 593 h 751"/>
                <a:gd name="T70" fmla="*/ 133 w 1064"/>
                <a:gd name="T71" fmla="*/ 593 h 751"/>
                <a:gd name="T72" fmla="*/ 144 w 1064"/>
                <a:gd name="T73" fmla="*/ 598 h 751"/>
                <a:gd name="T74" fmla="*/ 144 w 1064"/>
                <a:gd name="T75" fmla="*/ 598 h 751"/>
                <a:gd name="T76" fmla="*/ 150 w 1064"/>
                <a:gd name="T77" fmla="*/ 601 h 751"/>
                <a:gd name="T78" fmla="*/ 150 w 1064"/>
                <a:gd name="T79" fmla="*/ 601 h 751"/>
                <a:gd name="T80" fmla="*/ 155 w 1064"/>
                <a:gd name="T81" fmla="*/ 604 h 751"/>
                <a:gd name="T82" fmla="*/ 158 w 1064"/>
                <a:gd name="T83" fmla="*/ 604 h 751"/>
                <a:gd name="T84" fmla="*/ 161 w 1064"/>
                <a:gd name="T85" fmla="*/ 607 h 751"/>
                <a:gd name="T86" fmla="*/ 164 w 1064"/>
                <a:gd name="T87" fmla="*/ 607 h 751"/>
                <a:gd name="T88" fmla="*/ 957 w 1064"/>
                <a:gd name="T89" fmla="*/ 556 h 751"/>
                <a:gd name="T90" fmla="*/ 1064 w 1064"/>
                <a:gd name="T91" fmla="*/ 451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64" h="751">
                  <a:moveTo>
                    <a:pt x="1064" y="451"/>
                  </a:moveTo>
                  <a:cubicBezTo>
                    <a:pt x="1019" y="420"/>
                    <a:pt x="1002" y="387"/>
                    <a:pt x="996" y="361"/>
                  </a:cubicBezTo>
                  <a:cubicBezTo>
                    <a:pt x="951" y="183"/>
                    <a:pt x="943" y="45"/>
                    <a:pt x="940" y="0"/>
                  </a:cubicBezTo>
                  <a:cubicBezTo>
                    <a:pt x="849" y="116"/>
                    <a:pt x="722" y="228"/>
                    <a:pt x="519" y="240"/>
                  </a:cubicBezTo>
                  <a:cubicBezTo>
                    <a:pt x="330" y="251"/>
                    <a:pt x="178" y="155"/>
                    <a:pt x="71" y="42"/>
                  </a:cubicBezTo>
                  <a:cubicBezTo>
                    <a:pt x="76" y="68"/>
                    <a:pt x="99" y="181"/>
                    <a:pt x="99" y="333"/>
                  </a:cubicBezTo>
                  <a:lnTo>
                    <a:pt x="99" y="333"/>
                  </a:lnTo>
                  <a:cubicBezTo>
                    <a:pt x="99" y="409"/>
                    <a:pt x="65" y="446"/>
                    <a:pt x="0" y="466"/>
                  </a:cubicBezTo>
                  <a:lnTo>
                    <a:pt x="0" y="466"/>
                  </a:lnTo>
                  <a:cubicBezTo>
                    <a:pt x="23" y="528"/>
                    <a:pt x="51" y="550"/>
                    <a:pt x="68" y="564"/>
                  </a:cubicBezTo>
                  <a:lnTo>
                    <a:pt x="68" y="564"/>
                  </a:lnTo>
                  <a:lnTo>
                    <a:pt x="68" y="564"/>
                  </a:lnTo>
                  <a:lnTo>
                    <a:pt x="68" y="564"/>
                  </a:lnTo>
                  <a:lnTo>
                    <a:pt x="68" y="564"/>
                  </a:lnTo>
                  <a:lnTo>
                    <a:pt x="68" y="564"/>
                  </a:lnTo>
                  <a:lnTo>
                    <a:pt x="68" y="564"/>
                  </a:lnTo>
                  <a:lnTo>
                    <a:pt x="68" y="564"/>
                  </a:lnTo>
                  <a:lnTo>
                    <a:pt x="68" y="564"/>
                  </a:lnTo>
                  <a:lnTo>
                    <a:pt x="68" y="564"/>
                  </a:lnTo>
                  <a:lnTo>
                    <a:pt x="68" y="564"/>
                  </a:lnTo>
                  <a:lnTo>
                    <a:pt x="68" y="564"/>
                  </a:lnTo>
                  <a:lnTo>
                    <a:pt x="68" y="564"/>
                  </a:lnTo>
                  <a:lnTo>
                    <a:pt x="68" y="564"/>
                  </a:lnTo>
                  <a:cubicBezTo>
                    <a:pt x="68" y="564"/>
                    <a:pt x="71" y="564"/>
                    <a:pt x="71" y="567"/>
                  </a:cubicBezTo>
                  <a:lnTo>
                    <a:pt x="71" y="567"/>
                  </a:lnTo>
                  <a:lnTo>
                    <a:pt x="71" y="567"/>
                  </a:lnTo>
                  <a:lnTo>
                    <a:pt x="71" y="567"/>
                  </a:lnTo>
                  <a:lnTo>
                    <a:pt x="71" y="567"/>
                  </a:lnTo>
                  <a:lnTo>
                    <a:pt x="71" y="567"/>
                  </a:lnTo>
                  <a:lnTo>
                    <a:pt x="71" y="567"/>
                  </a:lnTo>
                  <a:cubicBezTo>
                    <a:pt x="71" y="567"/>
                    <a:pt x="73" y="570"/>
                    <a:pt x="76" y="570"/>
                  </a:cubicBezTo>
                  <a:lnTo>
                    <a:pt x="76" y="570"/>
                  </a:lnTo>
                  <a:lnTo>
                    <a:pt x="76" y="570"/>
                  </a:lnTo>
                  <a:lnTo>
                    <a:pt x="79" y="570"/>
                  </a:lnTo>
                  <a:lnTo>
                    <a:pt x="79" y="570"/>
                  </a:lnTo>
                  <a:lnTo>
                    <a:pt x="79" y="570"/>
                  </a:lnTo>
                  <a:lnTo>
                    <a:pt x="82" y="573"/>
                  </a:lnTo>
                  <a:lnTo>
                    <a:pt x="82" y="573"/>
                  </a:lnTo>
                  <a:lnTo>
                    <a:pt x="82" y="573"/>
                  </a:lnTo>
                  <a:lnTo>
                    <a:pt x="85" y="573"/>
                  </a:lnTo>
                  <a:lnTo>
                    <a:pt x="85" y="573"/>
                  </a:lnTo>
                  <a:lnTo>
                    <a:pt x="85" y="573"/>
                  </a:lnTo>
                  <a:cubicBezTo>
                    <a:pt x="85" y="573"/>
                    <a:pt x="87" y="573"/>
                    <a:pt x="90" y="576"/>
                  </a:cubicBezTo>
                  <a:lnTo>
                    <a:pt x="90" y="576"/>
                  </a:lnTo>
                  <a:lnTo>
                    <a:pt x="90" y="576"/>
                  </a:lnTo>
                  <a:lnTo>
                    <a:pt x="93" y="576"/>
                  </a:lnTo>
                  <a:lnTo>
                    <a:pt x="93" y="576"/>
                  </a:lnTo>
                  <a:lnTo>
                    <a:pt x="96" y="576"/>
                  </a:lnTo>
                  <a:lnTo>
                    <a:pt x="96" y="576"/>
                  </a:lnTo>
                  <a:cubicBezTo>
                    <a:pt x="96" y="576"/>
                    <a:pt x="99" y="576"/>
                    <a:pt x="99" y="578"/>
                  </a:cubicBezTo>
                  <a:lnTo>
                    <a:pt x="99" y="578"/>
                  </a:lnTo>
                  <a:lnTo>
                    <a:pt x="99" y="578"/>
                  </a:lnTo>
                  <a:cubicBezTo>
                    <a:pt x="99" y="578"/>
                    <a:pt x="102" y="578"/>
                    <a:pt x="102" y="581"/>
                  </a:cubicBezTo>
                  <a:lnTo>
                    <a:pt x="102" y="581"/>
                  </a:lnTo>
                  <a:lnTo>
                    <a:pt x="102" y="581"/>
                  </a:lnTo>
                  <a:lnTo>
                    <a:pt x="102" y="581"/>
                  </a:lnTo>
                  <a:cubicBezTo>
                    <a:pt x="104" y="584"/>
                    <a:pt x="110" y="584"/>
                    <a:pt x="113" y="587"/>
                  </a:cubicBezTo>
                  <a:lnTo>
                    <a:pt x="113" y="587"/>
                  </a:lnTo>
                  <a:lnTo>
                    <a:pt x="116" y="587"/>
                  </a:lnTo>
                  <a:lnTo>
                    <a:pt x="116" y="587"/>
                  </a:lnTo>
                  <a:lnTo>
                    <a:pt x="119" y="587"/>
                  </a:lnTo>
                  <a:lnTo>
                    <a:pt x="119" y="587"/>
                  </a:lnTo>
                  <a:lnTo>
                    <a:pt x="121" y="587"/>
                  </a:lnTo>
                  <a:lnTo>
                    <a:pt x="121" y="587"/>
                  </a:lnTo>
                  <a:cubicBezTo>
                    <a:pt x="121" y="587"/>
                    <a:pt x="124" y="587"/>
                    <a:pt x="124" y="590"/>
                  </a:cubicBezTo>
                  <a:lnTo>
                    <a:pt x="124" y="590"/>
                  </a:lnTo>
                  <a:lnTo>
                    <a:pt x="124" y="590"/>
                  </a:lnTo>
                  <a:cubicBezTo>
                    <a:pt x="127" y="590"/>
                    <a:pt x="127" y="590"/>
                    <a:pt x="130" y="593"/>
                  </a:cubicBezTo>
                  <a:lnTo>
                    <a:pt x="130" y="593"/>
                  </a:lnTo>
                  <a:lnTo>
                    <a:pt x="130" y="593"/>
                  </a:lnTo>
                  <a:lnTo>
                    <a:pt x="133" y="593"/>
                  </a:lnTo>
                  <a:lnTo>
                    <a:pt x="133" y="593"/>
                  </a:lnTo>
                  <a:lnTo>
                    <a:pt x="133" y="593"/>
                  </a:lnTo>
                  <a:cubicBezTo>
                    <a:pt x="135" y="595"/>
                    <a:pt x="138" y="595"/>
                    <a:pt x="144" y="598"/>
                  </a:cubicBezTo>
                  <a:lnTo>
                    <a:pt x="144" y="598"/>
                  </a:lnTo>
                  <a:lnTo>
                    <a:pt x="144" y="598"/>
                  </a:lnTo>
                  <a:lnTo>
                    <a:pt x="144" y="598"/>
                  </a:lnTo>
                  <a:cubicBezTo>
                    <a:pt x="144" y="598"/>
                    <a:pt x="147" y="598"/>
                    <a:pt x="150" y="601"/>
                  </a:cubicBezTo>
                  <a:lnTo>
                    <a:pt x="150" y="601"/>
                  </a:lnTo>
                  <a:lnTo>
                    <a:pt x="150" y="601"/>
                  </a:lnTo>
                  <a:cubicBezTo>
                    <a:pt x="152" y="601"/>
                    <a:pt x="152" y="601"/>
                    <a:pt x="155" y="604"/>
                  </a:cubicBezTo>
                  <a:lnTo>
                    <a:pt x="155" y="604"/>
                  </a:lnTo>
                  <a:lnTo>
                    <a:pt x="158" y="604"/>
                  </a:lnTo>
                  <a:lnTo>
                    <a:pt x="158" y="604"/>
                  </a:lnTo>
                  <a:cubicBezTo>
                    <a:pt x="158" y="604"/>
                    <a:pt x="161" y="604"/>
                    <a:pt x="161" y="607"/>
                  </a:cubicBezTo>
                  <a:lnTo>
                    <a:pt x="161" y="607"/>
                  </a:lnTo>
                  <a:lnTo>
                    <a:pt x="164" y="607"/>
                  </a:lnTo>
                  <a:lnTo>
                    <a:pt x="164" y="607"/>
                  </a:lnTo>
                  <a:cubicBezTo>
                    <a:pt x="319" y="669"/>
                    <a:pt x="621" y="751"/>
                    <a:pt x="895" y="595"/>
                  </a:cubicBezTo>
                  <a:cubicBezTo>
                    <a:pt x="895" y="595"/>
                    <a:pt x="937" y="570"/>
                    <a:pt x="957" y="556"/>
                  </a:cubicBezTo>
                  <a:cubicBezTo>
                    <a:pt x="965" y="550"/>
                    <a:pt x="979" y="536"/>
                    <a:pt x="979" y="536"/>
                  </a:cubicBezTo>
                  <a:cubicBezTo>
                    <a:pt x="1027" y="508"/>
                    <a:pt x="1053" y="471"/>
                    <a:pt x="1064" y="451"/>
                  </a:cubicBezTo>
                  <a:close/>
                </a:path>
              </a:pathLst>
            </a:custGeom>
            <a:solidFill>
              <a:srgbClr val="F2AB1D">
                <a:lumMod val="50000"/>
              </a:srgbClr>
            </a:solidFill>
            <a:ln>
              <a:noFill/>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Calibri"/>
              </a:endParaRPr>
            </a:p>
          </p:txBody>
        </p:sp>
        <p:sp>
          <p:nvSpPr>
            <p:cNvPr id="51" name="Freeform 145">
              <a:extLst>
                <a:ext uri="{FF2B5EF4-FFF2-40B4-BE49-F238E27FC236}">
                  <a16:creationId xmlns:a16="http://schemas.microsoft.com/office/drawing/2014/main" id="{2B8FAC0C-5F92-9C46-A4F4-C672C31CCA67}"/>
                </a:ext>
              </a:extLst>
            </p:cNvPr>
            <p:cNvSpPr>
              <a:spLocks/>
            </p:cNvSpPr>
            <p:nvPr/>
          </p:nvSpPr>
          <p:spPr bwMode="auto">
            <a:xfrm>
              <a:off x="10518375" y="5020239"/>
              <a:ext cx="432312" cy="246372"/>
            </a:xfrm>
            <a:custGeom>
              <a:avLst/>
              <a:gdLst>
                <a:gd name="T0" fmla="*/ 0 w 816"/>
                <a:gd name="T1" fmla="*/ 25 h 465"/>
                <a:gd name="T2" fmla="*/ 141 w 816"/>
                <a:gd name="T3" fmla="*/ 186 h 465"/>
                <a:gd name="T4" fmla="*/ 404 w 816"/>
                <a:gd name="T5" fmla="*/ 465 h 465"/>
                <a:gd name="T6" fmla="*/ 816 w 816"/>
                <a:gd name="T7" fmla="*/ 0 h 465"/>
                <a:gd name="T8" fmla="*/ 0 w 816"/>
                <a:gd name="T9" fmla="*/ 25 h 465"/>
              </a:gdLst>
              <a:ahLst/>
              <a:cxnLst>
                <a:cxn ang="0">
                  <a:pos x="T0" y="T1"/>
                </a:cxn>
                <a:cxn ang="0">
                  <a:pos x="T2" y="T3"/>
                </a:cxn>
                <a:cxn ang="0">
                  <a:pos x="T4" y="T5"/>
                </a:cxn>
                <a:cxn ang="0">
                  <a:pos x="T6" y="T7"/>
                </a:cxn>
                <a:cxn ang="0">
                  <a:pos x="T8" y="T9"/>
                </a:cxn>
              </a:cxnLst>
              <a:rect l="0" t="0" r="r" b="b"/>
              <a:pathLst>
                <a:path w="816" h="465">
                  <a:moveTo>
                    <a:pt x="0" y="25"/>
                  </a:moveTo>
                  <a:cubicBezTo>
                    <a:pt x="51" y="79"/>
                    <a:pt x="102" y="138"/>
                    <a:pt x="141" y="186"/>
                  </a:cubicBezTo>
                  <a:cubicBezTo>
                    <a:pt x="254" y="321"/>
                    <a:pt x="356" y="465"/>
                    <a:pt x="404" y="465"/>
                  </a:cubicBezTo>
                  <a:cubicBezTo>
                    <a:pt x="438" y="465"/>
                    <a:pt x="658" y="175"/>
                    <a:pt x="816" y="0"/>
                  </a:cubicBezTo>
                  <a:cubicBezTo>
                    <a:pt x="404" y="228"/>
                    <a:pt x="45" y="48"/>
                    <a:pt x="0" y="25"/>
                  </a:cubicBezTo>
                  <a:close/>
                </a:path>
              </a:pathLst>
            </a:custGeom>
            <a:solidFill>
              <a:srgbClr val="B7B7B7"/>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Calibri"/>
              </a:endParaRPr>
            </a:p>
          </p:txBody>
        </p:sp>
        <p:sp>
          <p:nvSpPr>
            <p:cNvPr id="52" name="Freeform 146">
              <a:extLst>
                <a:ext uri="{FF2B5EF4-FFF2-40B4-BE49-F238E27FC236}">
                  <a16:creationId xmlns:a16="http://schemas.microsoft.com/office/drawing/2014/main" id="{A3B67228-121E-DB49-B9C7-058DF3007087}"/>
                </a:ext>
              </a:extLst>
            </p:cNvPr>
            <p:cNvSpPr>
              <a:spLocks/>
            </p:cNvSpPr>
            <p:nvPr/>
          </p:nvSpPr>
          <p:spPr bwMode="auto">
            <a:xfrm>
              <a:off x="11269111" y="5322393"/>
              <a:ext cx="37188" cy="692629"/>
            </a:xfrm>
            <a:custGeom>
              <a:avLst/>
              <a:gdLst>
                <a:gd name="T0" fmla="*/ 31 w 70"/>
                <a:gd name="T1" fmla="*/ 0 h 1315"/>
                <a:gd name="T2" fmla="*/ 45 w 70"/>
                <a:gd name="T3" fmla="*/ 163 h 1315"/>
                <a:gd name="T4" fmla="*/ 65 w 70"/>
                <a:gd name="T5" fmla="*/ 327 h 1315"/>
                <a:gd name="T6" fmla="*/ 70 w 70"/>
                <a:gd name="T7" fmla="*/ 494 h 1315"/>
                <a:gd name="T8" fmla="*/ 56 w 70"/>
                <a:gd name="T9" fmla="*/ 660 h 1315"/>
                <a:gd name="T10" fmla="*/ 31 w 70"/>
                <a:gd name="T11" fmla="*/ 987 h 1315"/>
                <a:gd name="T12" fmla="*/ 28 w 70"/>
                <a:gd name="T13" fmla="*/ 1151 h 1315"/>
                <a:gd name="T14" fmla="*/ 31 w 70"/>
                <a:gd name="T15" fmla="*/ 1315 h 1315"/>
                <a:gd name="T16" fmla="*/ 3 w 70"/>
                <a:gd name="T17" fmla="*/ 1315 h 1315"/>
                <a:gd name="T18" fmla="*/ 3 w 70"/>
                <a:gd name="T19" fmla="*/ 1148 h 1315"/>
                <a:gd name="T20" fmla="*/ 8 w 70"/>
                <a:gd name="T21" fmla="*/ 982 h 1315"/>
                <a:gd name="T22" fmla="*/ 39 w 70"/>
                <a:gd name="T23" fmla="*/ 652 h 1315"/>
                <a:gd name="T24" fmla="*/ 56 w 70"/>
                <a:gd name="T25" fmla="*/ 488 h 1315"/>
                <a:gd name="T26" fmla="*/ 56 w 70"/>
                <a:gd name="T27" fmla="*/ 324 h 1315"/>
                <a:gd name="T28" fmla="*/ 39 w 70"/>
                <a:gd name="T29" fmla="*/ 161 h 1315"/>
                <a:gd name="T30" fmla="*/ 31 w 70"/>
                <a:gd name="T31" fmla="*/ 0 h 1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0" h="1315">
                  <a:moveTo>
                    <a:pt x="31" y="0"/>
                  </a:moveTo>
                  <a:cubicBezTo>
                    <a:pt x="31" y="56"/>
                    <a:pt x="39" y="110"/>
                    <a:pt x="45" y="163"/>
                  </a:cubicBezTo>
                  <a:cubicBezTo>
                    <a:pt x="53" y="217"/>
                    <a:pt x="59" y="273"/>
                    <a:pt x="65" y="327"/>
                  </a:cubicBezTo>
                  <a:cubicBezTo>
                    <a:pt x="70" y="381"/>
                    <a:pt x="70" y="437"/>
                    <a:pt x="70" y="494"/>
                  </a:cubicBezTo>
                  <a:cubicBezTo>
                    <a:pt x="67" y="550"/>
                    <a:pt x="65" y="604"/>
                    <a:pt x="56" y="660"/>
                  </a:cubicBezTo>
                  <a:cubicBezTo>
                    <a:pt x="42" y="770"/>
                    <a:pt x="34" y="880"/>
                    <a:pt x="31" y="987"/>
                  </a:cubicBezTo>
                  <a:cubicBezTo>
                    <a:pt x="28" y="1041"/>
                    <a:pt x="28" y="1098"/>
                    <a:pt x="28" y="1151"/>
                  </a:cubicBezTo>
                  <a:cubicBezTo>
                    <a:pt x="28" y="1205"/>
                    <a:pt x="31" y="1261"/>
                    <a:pt x="31" y="1315"/>
                  </a:cubicBezTo>
                  <a:lnTo>
                    <a:pt x="3" y="1315"/>
                  </a:lnTo>
                  <a:cubicBezTo>
                    <a:pt x="0" y="1258"/>
                    <a:pt x="3" y="1205"/>
                    <a:pt x="3" y="1148"/>
                  </a:cubicBezTo>
                  <a:cubicBezTo>
                    <a:pt x="3" y="1092"/>
                    <a:pt x="5" y="1038"/>
                    <a:pt x="8" y="982"/>
                  </a:cubicBezTo>
                  <a:cubicBezTo>
                    <a:pt x="14" y="872"/>
                    <a:pt x="22" y="762"/>
                    <a:pt x="39" y="652"/>
                  </a:cubicBezTo>
                  <a:cubicBezTo>
                    <a:pt x="48" y="598"/>
                    <a:pt x="53" y="542"/>
                    <a:pt x="56" y="488"/>
                  </a:cubicBezTo>
                  <a:cubicBezTo>
                    <a:pt x="59" y="434"/>
                    <a:pt x="59" y="378"/>
                    <a:pt x="56" y="324"/>
                  </a:cubicBezTo>
                  <a:cubicBezTo>
                    <a:pt x="53" y="271"/>
                    <a:pt x="45" y="214"/>
                    <a:pt x="39" y="161"/>
                  </a:cubicBezTo>
                  <a:cubicBezTo>
                    <a:pt x="36" y="110"/>
                    <a:pt x="31" y="53"/>
                    <a:pt x="31" y="0"/>
                  </a:cubicBezTo>
                  <a:close/>
                </a:path>
              </a:pathLst>
            </a:custGeom>
            <a:solidFill>
              <a:srgbClr val="69696D"/>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Calibri"/>
              </a:endParaRPr>
            </a:p>
          </p:txBody>
        </p:sp>
        <p:sp>
          <p:nvSpPr>
            <p:cNvPr id="53" name="Freeform 147">
              <a:extLst>
                <a:ext uri="{FF2B5EF4-FFF2-40B4-BE49-F238E27FC236}">
                  <a16:creationId xmlns:a16="http://schemas.microsoft.com/office/drawing/2014/main" id="{6B41FADD-93F4-F548-B548-CFAE86C32705}"/>
                </a:ext>
              </a:extLst>
            </p:cNvPr>
            <p:cNvSpPr>
              <a:spLocks/>
            </p:cNvSpPr>
            <p:nvPr/>
          </p:nvSpPr>
          <p:spPr bwMode="auto">
            <a:xfrm>
              <a:off x="10155791" y="5322393"/>
              <a:ext cx="37188" cy="694954"/>
            </a:xfrm>
            <a:custGeom>
              <a:avLst/>
              <a:gdLst>
                <a:gd name="T0" fmla="*/ 45 w 70"/>
                <a:gd name="T1" fmla="*/ 0 h 1318"/>
                <a:gd name="T2" fmla="*/ 34 w 70"/>
                <a:gd name="T3" fmla="*/ 163 h 1318"/>
                <a:gd name="T4" fmla="*/ 17 w 70"/>
                <a:gd name="T5" fmla="*/ 327 h 1318"/>
                <a:gd name="T6" fmla="*/ 17 w 70"/>
                <a:gd name="T7" fmla="*/ 491 h 1318"/>
                <a:gd name="T8" fmla="*/ 34 w 70"/>
                <a:gd name="T9" fmla="*/ 654 h 1318"/>
                <a:gd name="T10" fmla="*/ 65 w 70"/>
                <a:gd name="T11" fmla="*/ 985 h 1318"/>
                <a:gd name="T12" fmla="*/ 70 w 70"/>
                <a:gd name="T13" fmla="*/ 1151 h 1318"/>
                <a:gd name="T14" fmla="*/ 70 w 70"/>
                <a:gd name="T15" fmla="*/ 1318 h 1318"/>
                <a:gd name="T16" fmla="*/ 42 w 70"/>
                <a:gd name="T17" fmla="*/ 1318 h 1318"/>
                <a:gd name="T18" fmla="*/ 45 w 70"/>
                <a:gd name="T19" fmla="*/ 1154 h 1318"/>
                <a:gd name="T20" fmla="*/ 42 w 70"/>
                <a:gd name="T21" fmla="*/ 990 h 1318"/>
                <a:gd name="T22" fmla="*/ 17 w 70"/>
                <a:gd name="T23" fmla="*/ 663 h 1318"/>
                <a:gd name="T24" fmla="*/ 3 w 70"/>
                <a:gd name="T25" fmla="*/ 496 h 1318"/>
                <a:gd name="T26" fmla="*/ 8 w 70"/>
                <a:gd name="T27" fmla="*/ 330 h 1318"/>
                <a:gd name="T28" fmla="*/ 28 w 70"/>
                <a:gd name="T29" fmla="*/ 166 h 1318"/>
                <a:gd name="T30" fmla="*/ 45 w 70"/>
                <a:gd name="T31" fmla="*/ 0 h 1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0" h="1318">
                  <a:moveTo>
                    <a:pt x="45" y="0"/>
                  </a:moveTo>
                  <a:cubicBezTo>
                    <a:pt x="45" y="56"/>
                    <a:pt x="39" y="110"/>
                    <a:pt x="34" y="163"/>
                  </a:cubicBezTo>
                  <a:cubicBezTo>
                    <a:pt x="28" y="217"/>
                    <a:pt x="19" y="273"/>
                    <a:pt x="17" y="327"/>
                  </a:cubicBezTo>
                  <a:cubicBezTo>
                    <a:pt x="14" y="381"/>
                    <a:pt x="14" y="437"/>
                    <a:pt x="17" y="491"/>
                  </a:cubicBezTo>
                  <a:cubicBezTo>
                    <a:pt x="19" y="544"/>
                    <a:pt x="25" y="601"/>
                    <a:pt x="34" y="654"/>
                  </a:cubicBezTo>
                  <a:cubicBezTo>
                    <a:pt x="51" y="764"/>
                    <a:pt x="59" y="875"/>
                    <a:pt x="65" y="985"/>
                  </a:cubicBezTo>
                  <a:cubicBezTo>
                    <a:pt x="67" y="1041"/>
                    <a:pt x="70" y="1095"/>
                    <a:pt x="70" y="1151"/>
                  </a:cubicBezTo>
                  <a:lnTo>
                    <a:pt x="70" y="1318"/>
                  </a:lnTo>
                  <a:lnTo>
                    <a:pt x="42" y="1318"/>
                  </a:lnTo>
                  <a:cubicBezTo>
                    <a:pt x="45" y="1264"/>
                    <a:pt x="45" y="1208"/>
                    <a:pt x="45" y="1154"/>
                  </a:cubicBezTo>
                  <a:cubicBezTo>
                    <a:pt x="45" y="1100"/>
                    <a:pt x="45" y="1044"/>
                    <a:pt x="42" y="990"/>
                  </a:cubicBezTo>
                  <a:cubicBezTo>
                    <a:pt x="39" y="880"/>
                    <a:pt x="31" y="770"/>
                    <a:pt x="17" y="663"/>
                  </a:cubicBezTo>
                  <a:cubicBezTo>
                    <a:pt x="8" y="609"/>
                    <a:pt x="3" y="553"/>
                    <a:pt x="3" y="496"/>
                  </a:cubicBezTo>
                  <a:cubicBezTo>
                    <a:pt x="0" y="440"/>
                    <a:pt x="3" y="386"/>
                    <a:pt x="8" y="330"/>
                  </a:cubicBezTo>
                  <a:cubicBezTo>
                    <a:pt x="14" y="273"/>
                    <a:pt x="19" y="220"/>
                    <a:pt x="28" y="166"/>
                  </a:cubicBezTo>
                  <a:cubicBezTo>
                    <a:pt x="36" y="110"/>
                    <a:pt x="42" y="56"/>
                    <a:pt x="45" y="0"/>
                  </a:cubicBezTo>
                  <a:close/>
                </a:path>
              </a:pathLst>
            </a:custGeom>
            <a:solidFill>
              <a:srgbClr val="69696D"/>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Calibri"/>
              </a:endParaRPr>
            </a:p>
          </p:txBody>
        </p:sp>
        <p:sp>
          <p:nvSpPr>
            <p:cNvPr id="54" name="Freeform 148">
              <a:extLst>
                <a:ext uri="{FF2B5EF4-FFF2-40B4-BE49-F238E27FC236}">
                  <a16:creationId xmlns:a16="http://schemas.microsoft.com/office/drawing/2014/main" id="{FA9FA2EA-9869-4340-98E3-6F7FC83FC563}"/>
                </a:ext>
              </a:extLst>
            </p:cNvPr>
            <p:cNvSpPr>
              <a:spLocks/>
            </p:cNvSpPr>
            <p:nvPr/>
          </p:nvSpPr>
          <p:spPr bwMode="auto">
            <a:xfrm>
              <a:off x="10697344" y="5234071"/>
              <a:ext cx="81350" cy="32540"/>
            </a:xfrm>
            <a:custGeom>
              <a:avLst/>
              <a:gdLst>
                <a:gd name="T0" fmla="*/ 59 w 155"/>
                <a:gd name="T1" fmla="*/ 59 h 59"/>
                <a:gd name="T2" fmla="*/ 0 w 155"/>
                <a:gd name="T3" fmla="*/ 37 h 59"/>
                <a:gd name="T4" fmla="*/ 6 w 155"/>
                <a:gd name="T5" fmla="*/ 28 h 59"/>
                <a:gd name="T6" fmla="*/ 65 w 155"/>
                <a:gd name="T7" fmla="*/ 48 h 59"/>
                <a:gd name="T8" fmla="*/ 104 w 155"/>
                <a:gd name="T9" fmla="*/ 25 h 59"/>
                <a:gd name="T10" fmla="*/ 152 w 155"/>
                <a:gd name="T11" fmla="*/ 0 h 59"/>
                <a:gd name="T12" fmla="*/ 155 w 155"/>
                <a:gd name="T13" fmla="*/ 8 h 59"/>
                <a:gd name="T14" fmla="*/ 110 w 155"/>
                <a:gd name="T15" fmla="*/ 34 h 59"/>
                <a:gd name="T16" fmla="*/ 68 w 155"/>
                <a:gd name="T17" fmla="*/ 56 h 59"/>
                <a:gd name="T18" fmla="*/ 59 w 155"/>
                <a:gd name="T19"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5" h="59">
                  <a:moveTo>
                    <a:pt x="59" y="59"/>
                  </a:moveTo>
                  <a:cubicBezTo>
                    <a:pt x="37" y="59"/>
                    <a:pt x="3" y="39"/>
                    <a:pt x="0" y="37"/>
                  </a:cubicBezTo>
                  <a:lnTo>
                    <a:pt x="6" y="28"/>
                  </a:lnTo>
                  <a:cubicBezTo>
                    <a:pt x="17" y="34"/>
                    <a:pt x="48" y="51"/>
                    <a:pt x="65" y="48"/>
                  </a:cubicBezTo>
                  <a:cubicBezTo>
                    <a:pt x="73" y="45"/>
                    <a:pt x="90" y="37"/>
                    <a:pt x="104" y="25"/>
                  </a:cubicBezTo>
                  <a:cubicBezTo>
                    <a:pt x="121" y="14"/>
                    <a:pt x="135" y="6"/>
                    <a:pt x="152" y="0"/>
                  </a:cubicBezTo>
                  <a:lnTo>
                    <a:pt x="155" y="8"/>
                  </a:lnTo>
                  <a:cubicBezTo>
                    <a:pt x="141" y="14"/>
                    <a:pt x="127" y="23"/>
                    <a:pt x="110" y="34"/>
                  </a:cubicBezTo>
                  <a:cubicBezTo>
                    <a:pt x="93" y="45"/>
                    <a:pt x="79" y="54"/>
                    <a:pt x="68" y="56"/>
                  </a:cubicBezTo>
                  <a:cubicBezTo>
                    <a:pt x="62" y="59"/>
                    <a:pt x="59" y="59"/>
                    <a:pt x="59" y="59"/>
                  </a:cubicBezTo>
                  <a:close/>
                </a:path>
              </a:pathLst>
            </a:custGeom>
            <a:solidFill>
              <a:srgbClr val="999999"/>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Calibri"/>
              </a:endParaRPr>
            </a:p>
          </p:txBody>
        </p:sp>
        <p:sp>
          <p:nvSpPr>
            <p:cNvPr id="55" name="Freeform 149">
              <a:extLst>
                <a:ext uri="{FF2B5EF4-FFF2-40B4-BE49-F238E27FC236}">
                  <a16:creationId xmlns:a16="http://schemas.microsoft.com/office/drawing/2014/main" id="{90F9C478-A9DB-B144-B634-AE1BDBD43E8E}"/>
                </a:ext>
              </a:extLst>
            </p:cNvPr>
            <p:cNvSpPr>
              <a:spLocks/>
            </p:cNvSpPr>
            <p:nvPr/>
          </p:nvSpPr>
          <p:spPr bwMode="auto">
            <a:xfrm>
              <a:off x="10722910" y="5261962"/>
              <a:ext cx="32540" cy="753060"/>
            </a:xfrm>
            <a:custGeom>
              <a:avLst/>
              <a:gdLst>
                <a:gd name="T0" fmla="*/ 17 w 59"/>
                <a:gd name="T1" fmla="*/ 0 h 1428"/>
                <a:gd name="T2" fmla="*/ 31 w 59"/>
                <a:gd name="T3" fmla="*/ 784 h 1428"/>
                <a:gd name="T4" fmla="*/ 31 w 59"/>
                <a:gd name="T5" fmla="*/ 1428 h 1428"/>
              </a:gdLst>
              <a:ahLst/>
              <a:cxnLst>
                <a:cxn ang="0">
                  <a:pos x="T0" y="T1"/>
                </a:cxn>
                <a:cxn ang="0">
                  <a:pos x="T2" y="T3"/>
                </a:cxn>
                <a:cxn ang="0">
                  <a:pos x="T4" y="T5"/>
                </a:cxn>
              </a:cxnLst>
              <a:rect l="0" t="0" r="r" b="b"/>
              <a:pathLst>
                <a:path w="59" h="1428">
                  <a:moveTo>
                    <a:pt x="17" y="0"/>
                  </a:moveTo>
                  <a:cubicBezTo>
                    <a:pt x="17" y="0"/>
                    <a:pt x="59" y="406"/>
                    <a:pt x="31" y="784"/>
                  </a:cubicBezTo>
                  <a:cubicBezTo>
                    <a:pt x="0" y="1163"/>
                    <a:pt x="31" y="1428"/>
                    <a:pt x="31" y="1428"/>
                  </a:cubicBezTo>
                </a:path>
              </a:pathLst>
            </a:custGeom>
            <a:noFill/>
            <a:ln w="50800"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Calibri"/>
              </a:endParaRPr>
            </a:p>
          </p:txBody>
        </p:sp>
        <p:sp>
          <p:nvSpPr>
            <p:cNvPr id="56" name="Freeform 150">
              <a:extLst>
                <a:ext uri="{FF2B5EF4-FFF2-40B4-BE49-F238E27FC236}">
                  <a16:creationId xmlns:a16="http://schemas.microsoft.com/office/drawing/2014/main" id="{5D0361E7-8D6E-6A46-A9F4-C82A16A1AC0F}"/>
                </a:ext>
              </a:extLst>
            </p:cNvPr>
            <p:cNvSpPr>
              <a:spLocks/>
            </p:cNvSpPr>
            <p:nvPr/>
          </p:nvSpPr>
          <p:spPr bwMode="auto">
            <a:xfrm>
              <a:off x="10753126" y="4871486"/>
              <a:ext cx="457880" cy="378855"/>
            </a:xfrm>
            <a:custGeom>
              <a:avLst/>
              <a:gdLst>
                <a:gd name="T0" fmla="*/ 771 w 867"/>
                <a:gd name="T1" fmla="*/ 5 h 719"/>
                <a:gd name="T2" fmla="*/ 678 w 867"/>
                <a:gd name="T3" fmla="*/ 0 h 719"/>
                <a:gd name="T4" fmla="*/ 506 w 867"/>
                <a:gd name="T5" fmla="*/ 138 h 719"/>
                <a:gd name="T6" fmla="*/ 381 w 867"/>
                <a:gd name="T7" fmla="*/ 273 h 719"/>
                <a:gd name="T8" fmla="*/ 0 w 867"/>
                <a:gd name="T9" fmla="*/ 719 h 719"/>
                <a:gd name="T10" fmla="*/ 308 w 867"/>
                <a:gd name="T11" fmla="*/ 637 h 719"/>
                <a:gd name="T12" fmla="*/ 706 w 867"/>
                <a:gd name="T13" fmla="*/ 589 h 719"/>
                <a:gd name="T14" fmla="*/ 768 w 867"/>
                <a:gd name="T15" fmla="*/ 474 h 719"/>
                <a:gd name="T16" fmla="*/ 782 w 867"/>
                <a:gd name="T17" fmla="*/ 426 h 719"/>
                <a:gd name="T18" fmla="*/ 819 w 867"/>
                <a:gd name="T19" fmla="*/ 234 h 719"/>
                <a:gd name="T20" fmla="*/ 864 w 867"/>
                <a:gd name="T21" fmla="*/ 22 h 719"/>
                <a:gd name="T22" fmla="*/ 867 w 867"/>
                <a:gd name="T23" fmla="*/ 5 h 719"/>
                <a:gd name="T24" fmla="*/ 771 w 867"/>
                <a:gd name="T25" fmla="*/ 5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67" h="719">
                  <a:moveTo>
                    <a:pt x="771" y="5"/>
                  </a:moveTo>
                  <a:cubicBezTo>
                    <a:pt x="737" y="5"/>
                    <a:pt x="706" y="2"/>
                    <a:pt x="678" y="0"/>
                  </a:cubicBezTo>
                  <a:cubicBezTo>
                    <a:pt x="624" y="48"/>
                    <a:pt x="565" y="98"/>
                    <a:pt x="506" y="138"/>
                  </a:cubicBezTo>
                  <a:cubicBezTo>
                    <a:pt x="477" y="158"/>
                    <a:pt x="381" y="273"/>
                    <a:pt x="381" y="273"/>
                  </a:cubicBezTo>
                  <a:cubicBezTo>
                    <a:pt x="252" y="417"/>
                    <a:pt x="77" y="640"/>
                    <a:pt x="0" y="719"/>
                  </a:cubicBezTo>
                  <a:cubicBezTo>
                    <a:pt x="20" y="716"/>
                    <a:pt x="142" y="694"/>
                    <a:pt x="308" y="637"/>
                  </a:cubicBezTo>
                  <a:cubicBezTo>
                    <a:pt x="489" y="575"/>
                    <a:pt x="661" y="618"/>
                    <a:pt x="706" y="589"/>
                  </a:cubicBezTo>
                  <a:cubicBezTo>
                    <a:pt x="731" y="572"/>
                    <a:pt x="754" y="516"/>
                    <a:pt x="768" y="474"/>
                  </a:cubicBezTo>
                  <a:cubicBezTo>
                    <a:pt x="768" y="474"/>
                    <a:pt x="779" y="437"/>
                    <a:pt x="782" y="426"/>
                  </a:cubicBezTo>
                  <a:cubicBezTo>
                    <a:pt x="793" y="366"/>
                    <a:pt x="805" y="299"/>
                    <a:pt x="819" y="234"/>
                  </a:cubicBezTo>
                  <a:cubicBezTo>
                    <a:pt x="833" y="152"/>
                    <a:pt x="850" y="73"/>
                    <a:pt x="864" y="22"/>
                  </a:cubicBezTo>
                  <a:cubicBezTo>
                    <a:pt x="864" y="16"/>
                    <a:pt x="867" y="11"/>
                    <a:pt x="867" y="5"/>
                  </a:cubicBezTo>
                  <a:cubicBezTo>
                    <a:pt x="836" y="8"/>
                    <a:pt x="802" y="5"/>
                    <a:pt x="771" y="5"/>
                  </a:cubicBezTo>
                  <a:close/>
                </a:path>
              </a:pathLst>
            </a:custGeom>
            <a:solidFill>
              <a:srgbClr val="DF4126">
                <a:lumMod val="75000"/>
              </a:srgb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Calibri"/>
              </a:endParaRPr>
            </a:p>
          </p:txBody>
        </p:sp>
        <p:sp>
          <p:nvSpPr>
            <p:cNvPr id="57" name="Freeform 151">
              <a:extLst>
                <a:ext uri="{FF2B5EF4-FFF2-40B4-BE49-F238E27FC236}">
                  <a16:creationId xmlns:a16="http://schemas.microsoft.com/office/drawing/2014/main" id="{D5DB9B88-14DB-2F4D-822A-E12ADE23E117}"/>
                </a:ext>
              </a:extLst>
            </p:cNvPr>
            <p:cNvSpPr>
              <a:spLocks/>
            </p:cNvSpPr>
            <p:nvPr/>
          </p:nvSpPr>
          <p:spPr bwMode="auto">
            <a:xfrm>
              <a:off x="10262707" y="4852892"/>
              <a:ext cx="467177" cy="413718"/>
            </a:xfrm>
            <a:custGeom>
              <a:avLst/>
              <a:gdLst>
                <a:gd name="T0" fmla="*/ 40 w 886"/>
                <a:gd name="T1" fmla="*/ 421 h 782"/>
                <a:gd name="T2" fmla="*/ 189 w 886"/>
                <a:gd name="T3" fmla="*/ 619 h 782"/>
                <a:gd name="T4" fmla="*/ 680 w 886"/>
                <a:gd name="T5" fmla="*/ 720 h 782"/>
                <a:gd name="T6" fmla="*/ 886 w 886"/>
                <a:gd name="T7" fmla="*/ 782 h 782"/>
                <a:gd name="T8" fmla="*/ 632 w 886"/>
                <a:gd name="T9" fmla="*/ 506 h 782"/>
                <a:gd name="T10" fmla="*/ 327 w 886"/>
                <a:gd name="T11" fmla="*/ 175 h 782"/>
                <a:gd name="T12" fmla="*/ 254 w 886"/>
                <a:gd name="T13" fmla="*/ 0 h 782"/>
                <a:gd name="T14" fmla="*/ 14 w 886"/>
                <a:gd name="T15" fmla="*/ 6 h 782"/>
                <a:gd name="T16" fmla="*/ 40 w 886"/>
                <a:gd name="T17" fmla="*/ 421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6" h="782">
                  <a:moveTo>
                    <a:pt x="40" y="421"/>
                  </a:moveTo>
                  <a:cubicBezTo>
                    <a:pt x="34" y="508"/>
                    <a:pt x="0" y="613"/>
                    <a:pt x="189" y="619"/>
                  </a:cubicBezTo>
                  <a:cubicBezTo>
                    <a:pt x="378" y="621"/>
                    <a:pt x="567" y="669"/>
                    <a:pt x="680" y="720"/>
                  </a:cubicBezTo>
                  <a:cubicBezTo>
                    <a:pt x="776" y="762"/>
                    <a:pt x="861" y="777"/>
                    <a:pt x="886" y="782"/>
                  </a:cubicBezTo>
                  <a:cubicBezTo>
                    <a:pt x="835" y="768"/>
                    <a:pt x="737" y="635"/>
                    <a:pt x="632" y="506"/>
                  </a:cubicBezTo>
                  <a:cubicBezTo>
                    <a:pt x="528" y="379"/>
                    <a:pt x="350" y="198"/>
                    <a:pt x="327" y="175"/>
                  </a:cubicBezTo>
                  <a:cubicBezTo>
                    <a:pt x="246" y="40"/>
                    <a:pt x="265" y="0"/>
                    <a:pt x="254" y="0"/>
                  </a:cubicBezTo>
                  <a:cubicBezTo>
                    <a:pt x="121" y="12"/>
                    <a:pt x="14" y="6"/>
                    <a:pt x="14" y="6"/>
                  </a:cubicBezTo>
                  <a:cubicBezTo>
                    <a:pt x="14" y="6"/>
                    <a:pt x="54" y="215"/>
                    <a:pt x="40" y="421"/>
                  </a:cubicBezTo>
                  <a:close/>
                </a:path>
              </a:pathLst>
            </a:custGeom>
            <a:solidFill>
              <a:srgbClr val="DF4126">
                <a:lumMod val="75000"/>
              </a:srgb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Calibri"/>
              </a:endParaRPr>
            </a:p>
          </p:txBody>
        </p:sp>
        <p:sp>
          <p:nvSpPr>
            <p:cNvPr id="58" name="Freeform 152">
              <a:extLst>
                <a:ext uri="{FF2B5EF4-FFF2-40B4-BE49-F238E27FC236}">
                  <a16:creationId xmlns:a16="http://schemas.microsoft.com/office/drawing/2014/main" id="{27219F7C-BA61-9543-93DB-60EDCFA0911E}"/>
                </a:ext>
              </a:extLst>
            </p:cNvPr>
            <p:cNvSpPr>
              <a:spLocks/>
            </p:cNvSpPr>
            <p:nvPr/>
          </p:nvSpPr>
          <p:spPr bwMode="auto">
            <a:xfrm>
              <a:off x="9911744" y="3191047"/>
              <a:ext cx="1615361" cy="1936109"/>
            </a:xfrm>
            <a:custGeom>
              <a:avLst/>
              <a:gdLst>
                <a:gd name="T0" fmla="*/ 375 w 3062"/>
                <a:gd name="T1" fmla="*/ 3491 h 3669"/>
                <a:gd name="T2" fmla="*/ 1027 w 3062"/>
                <a:gd name="T3" fmla="*/ 3390 h 3669"/>
                <a:gd name="T4" fmla="*/ 1061 w 3062"/>
                <a:gd name="T5" fmla="*/ 2952 h 3669"/>
                <a:gd name="T6" fmla="*/ 863 w 3062"/>
                <a:gd name="T7" fmla="*/ 2303 h 3669"/>
                <a:gd name="T8" fmla="*/ 818 w 3062"/>
                <a:gd name="T9" fmla="*/ 1964 h 3669"/>
                <a:gd name="T10" fmla="*/ 858 w 3062"/>
                <a:gd name="T11" fmla="*/ 1628 h 3669"/>
                <a:gd name="T12" fmla="*/ 914 w 3062"/>
                <a:gd name="T13" fmla="*/ 1284 h 3669"/>
                <a:gd name="T14" fmla="*/ 1055 w 3062"/>
                <a:gd name="T15" fmla="*/ 954 h 3669"/>
                <a:gd name="T16" fmla="*/ 1219 w 3062"/>
                <a:gd name="T17" fmla="*/ 1002 h 3669"/>
                <a:gd name="T18" fmla="*/ 1504 w 3062"/>
                <a:gd name="T19" fmla="*/ 943 h 3669"/>
                <a:gd name="T20" fmla="*/ 1707 w 3062"/>
                <a:gd name="T21" fmla="*/ 1135 h 3669"/>
                <a:gd name="T22" fmla="*/ 1848 w 3062"/>
                <a:gd name="T23" fmla="*/ 1329 h 3669"/>
                <a:gd name="T24" fmla="*/ 2074 w 3062"/>
                <a:gd name="T25" fmla="*/ 1837 h 3669"/>
                <a:gd name="T26" fmla="*/ 2023 w 3062"/>
                <a:gd name="T27" fmla="*/ 2323 h 3669"/>
                <a:gd name="T28" fmla="*/ 2052 w 3062"/>
                <a:gd name="T29" fmla="*/ 2732 h 3669"/>
                <a:gd name="T30" fmla="*/ 1967 w 3062"/>
                <a:gd name="T31" fmla="*/ 3116 h 3669"/>
                <a:gd name="T32" fmla="*/ 2038 w 3062"/>
                <a:gd name="T33" fmla="*/ 3375 h 3669"/>
                <a:gd name="T34" fmla="*/ 2825 w 3062"/>
                <a:gd name="T35" fmla="*/ 3381 h 3669"/>
                <a:gd name="T36" fmla="*/ 2887 w 3062"/>
                <a:gd name="T37" fmla="*/ 2565 h 3669"/>
                <a:gd name="T38" fmla="*/ 2856 w 3062"/>
                <a:gd name="T39" fmla="*/ 2359 h 3669"/>
                <a:gd name="T40" fmla="*/ 2797 w 3062"/>
                <a:gd name="T41" fmla="*/ 2105 h 3669"/>
                <a:gd name="T42" fmla="*/ 2800 w 3062"/>
                <a:gd name="T43" fmla="*/ 1891 h 3669"/>
                <a:gd name="T44" fmla="*/ 2737 w 3062"/>
                <a:gd name="T45" fmla="*/ 1318 h 3669"/>
                <a:gd name="T46" fmla="*/ 2636 w 3062"/>
                <a:gd name="T47" fmla="*/ 802 h 3669"/>
                <a:gd name="T48" fmla="*/ 2198 w 3062"/>
                <a:gd name="T49" fmla="*/ 203 h 3669"/>
                <a:gd name="T50" fmla="*/ 1281 w 3062"/>
                <a:gd name="T51" fmla="*/ 217 h 3669"/>
                <a:gd name="T52" fmla="*/ 1007 w 3062"/>
                <a:gd name="T53" fmla="*/ 172 h 3669"/>
                <a:gd name="T54" fmla="*/ 440 w 3062"/>
                <a:gd name="T55" fmla="*/ 929 h 3669"/>
                <a:gd name="T56" fmla="*/ 296 w 3062"/>
                <a:gd name="T57" fmla="*/ 1236 h 3669"/>
                <a:gd name="T58" fmla="*/ 245 w 3062"/>
                <a:gd name="T59" fmla="*/ 1513 h 3669"/>
                <a:gd name="T60" fmla="*/ 127 w 3062"/>
                <a:gd name="T61" fmla="*/ 1936 h 3669"/>
                <a:gd name="T62" fmla="*/ 99 w 3062"/>
                <a:gd name="T63" fmla="*/ 2458 h 3669"/>
                <a:gd name="T64" fmla="*/ 59 w 3062"/>
                <a:gd name="T65" fmla="*/ 3107 h 3669"/>
                <a:gd name="T66" fmla="*/ 375 w 3062"/>
                <a:gd name="T67" fmla="*/ 3491 h 36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062" h="3669">
                  <a:moveTo>
                    <a:pt x="375" y="3491"/>
                  </a:moveTo>
                  <a:cubicBezTo>
                    <a:pt x="494" y="3556"/>
                    <a:pt x="832" y="3669"/>
                    <a:pt x="1027" y="3390"/>
                  </a:cubicBezTo>
                  <a:cubicBezTo>
                    <a:pt x="1092" y="3296"/>
                    <a:pt x="1132" y="3113"/>
                    <a:pt x="1061" y="2952"/>
                  </a:cubicBezTo>
                  <a:cubicBezTo>
                    <a:pt x="988" y="2791"/>
                    <a:pt x="838" y="2467"/>
                    <a:pt x="863" y="2303"/>
                  </a:cubicBezTo>
                  <a:cubicBezTo>
                    <a:pt x="883" y="2184"/>
                    <a:pt x="849" y="2089"/>
                    <a:pt x="818" y="1964"/>
                  </a:cubicBezTo>
                  <a:cubicBezTo>
                    <a:pt x="799" y="1885"/>
                    <a:pt x="765" y="1792"/>
                    <a:pt x="858" y="1628"/>
                  </a:cubicBezTo>
                  <a:cubicBezTo>
                    <a:pt x="931" y="1499"/>
                    <a:pt x="926" y="1400"/>
                    <a:pt x="914" y="1284"/>
                  </a:cubicBezTo>
                  <a:cubicBezTo>
                    <a:pt x="900" y="1126"/>
                    <a:pt x="968" y="991"/>
                    <a:pt x="1055" y="954"/>
                  </a:cubicBezTo>
                  <a:cubicBezTo>
                    <a:pt x="1137" y="917"/>
                    <a:pt x="1222" y="971"/>
                    <a:pt x="1219" y="1002"/>
                  </a:cubicBezTo>
                  <a:cubicBezTo>
                    <a:pt x="1219" y="1002"/>
                    <a:pt x="1355" y="917"/>
                    <a:pt x="1504" y="943"/>
                  </a:cubicBezTo>
                  <a:cubicBezTo>
                    <a:pt x="1657" y="968"/>
                    <a:pt x="1676" y="1056"/>
                    <a:pt x="1707" y="1135"/>
                  </a:cubicBezTo>
                  <a:cubicBezTo>
                    <a:pt x="1738" y="1225"/>
                    <a:pt x="1769" y="1256"/>
                    <a:pt x="1848" y="1329"/>
                  </a:cubicBezTo>
                  <a:cubicBezTo>
                    <a:pt x="1992" y="1465"/>
                    <a:pt x="2088" y="1614"/>
                    <a:pt x="2074" y="1837"/>
                  </a:cubicBezTo>
                  <a:cubicBezTo>
                    <a:pt x="2060" y="2077"/>
                    <a:pt x="2006" y="2151"/>
                    <a:pt x="2023" y="2323"/>
                  </a:cubicBezTo>
                  <a:cubicBezTo>
                    <a:pt x="2040" y="2478"/>
                    <a:pt x="2077" y="2563"/>
                    <a:pt x="2052" y="2732"/>
                  </a:cubicBezTo>
                  <a:cubicBezTo>
                    <a:pt x="2026" y="2901"/>
                    <a:pt x="1984" y="2997"/>
                    <a:pt x="1967" y="3116"/>
                  </a:cubicBezTo>
                  <a:cubicBezTo>
                    <a:pt x="1950" y="3237"/>
                    <a:pt x="1984" y="3316"/>
                    <a:pt x="2038" y="3375"/>
                  </a:cubicBezTo>
                  <a:cubicBezTo>
                    <a:pt x="2187" y="3536"/>
                    <a:pt x="2560" y="3610"/>
                    <a:pt x="2825" y="3381"/>
                  </a:cubicBezTo>
                  <a:cubicBezTo>
                    <a:pt x="2972" y="3251"/>
                    <a:pt x="3062" y="2904"/>
                    <a:pt x="2887" y="2565"/>
                  </a:cubicBezTo>
                  <a:cubicBezTo>
                    <a:pt x="2845" y="2484"/>
                    <a:pt x="2856" y="2436"/>
                    <a:pt x="2856" y="2359"/>
                  </a:cubicBezTo>
                  <a:cubicBezTo>
                    <a:pt x="2859" y="2249"/>
                    <a:pt x="2839" y="2207"/>
                    <a:pt x="2797" y="2105"/>
                  </a:cubicBezTo>
                  <a:cubicBezTo>
                    <a:pt x="2777" y="2057"/>
                    <a:pt x="2771" y="2009"/>
                    <a:pt x="2800" y="1891"/>
                  </a:cubicBezTo>
                  <a:cubicBezTo>
                    <a:pt x="2850" y="1671"/>
                    <a:pt x="2777" y="1383"/>
                    <a:pt x="2737" y="1318"/>
                  </a:cubicBezTo>
                  <a:cubicBezTo>
                    <a:pt x="2667" y="1205"/>
                    <a:pt x="2681" y="1027"/>
                    <a:pt x="2636" y="802"/>
                  </a:cubicBezTo>
                  <a:cubicBezTo>
                    <a:pt x="2582" y="539"/>
                    <a:pt x="2410" y="339"/>
                    <a:pt x="2198" y="203"/>
                  </a:cubicBezTo>
                  <a:cubicBezTo>
                    <a:pt x="2001" y="76"/>
                    <a:pt x="1546" y="0"/>
                    <a:pt x="1281" y="217"/>
                  </a:cubicBezTo>
                  <a:cubicBezTo>
                    <a:pt x="1281" y="217"/>
                    <a:pt x="1202" y="107"/>
                    <a:pt x="1007" y="172"/>
                  </a:cubicBezTo>
                  <a:cubicBezTo>
                    <a:pt x="722" y="271"/>
                    <a:pt x="525" y="505"/>
                    <a:pt x="440" y="929"/>
                  </a:cubicBezTo>
                  <a:cubicBezTo>
                    <a:pt x="418" y="1044"/>
                    <a:pt x="333" y="1104"/>
                    <a:pt x="296" y="1236"/>
                  </a:cubicBezTo>
                  <a:cubicBezTo>
                    <a:pt x="265" y="1346"/>
                    <a:pt x="271" y="1428"/>
                    <a:pt x="245" y="1513"/>
                  </a:cubicBezTo>
                  <a:cubicBezTo>
                    <a:pt x="220" y="1600"/>
                    <a:pt x="135" y="1713"/>
                    <a:pt x="127" y="1936"/>
                  </a:cubicBezTo>
                  <a:cubicBezTo>
                    <a:pt x="118" y="2179"/>
                    <a:pt x="180" y="2266"/>
                    <a:pt x="99" y="2458"/>
                  </a:cubicBezTo>
                  <a:cubicBezTo>
                    <a:pt x="28" y="2630"/>
                    <a:pt x="0" y="2924"/>
                    <a:pt x="59" y="3107"/>
                  </a:cubicBezTo>
                  <a:cubicBezTo>
                    <a:pt x="107" y="3257"/>
                    <a:pt x="271" y="3432"/>
                    <a:pt x="375" y="3491"/>
                  </a:cubicBezTo>
                  <a:close/>
                </a:path>
              </a:pathLst>
            </a:custGeom>
            <a:solidFill>
              <a:srgbClr val="323233"/>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Calibri"/>
              </a:endParaRPr>
            </a:p>
          </p:txBody>
        </p:sp>
        <p:sp>
          <p:nvSpPr>
            <p:cNvPr id="59" name="Freeform 153">
              <a:extLst>
                <a:ext uri="{FF2B5EF4-FFF2-40B4-BE49-F238E27FC236}">
                  <a16:creationId xmlns:a16="http://schemas.microsoft.com/office/drawing/2014/main" id="{E860B2B6-69CE-4745-9C53-61A78FF8AB4E}"/>
                </a:ext>
              </a:extLst>
            </p:cNvPr>
            <p:cNvSpPr>
              <a:spLocks/>
            </p:cNvSpPr>
            <p:nvPr/>
          </p:nvSpPr>
          <p:spPr bwMode="auto">
            <a:xfrm>
              <a:off x="10725235" y="5266610"/>
              <a:ext cx="34865" cy="750737"/>
            </a:xfrm>
            <a:custGeom>
              <a:avLst/>
              <a:gdLst>
                <a:gd name="T0" fmla="*/ 17 w 65"/>
                <a:gd name="T1" fmla="*/ 0 h 1423"/>
                <a:gd name="T2" fmla="*/ 31 w 65"/>
                <a:gd name="T3" fmla="*/ 641 h 1423"/>
                <a:gd name="T4" fmla="*/ 31 w 65"/>
                <a:gd name="T5" fmla="*/ 1423 h 1423"/>
              </a:gdLst>
              <a:ahLst/>
              <a:cxnLst>
                <a:cxn ang="0">
                  <a:pos x="T0" y="T1"/>
                </a:cxn>
                <a:cxn ang="0">
                  <a:pos x="T2" y="T3"/>
                </a:cxn>
                <a:cxn ang="0">
                  <a:pos x="T4" y="T5"/>
                </a:cxn>
              </a:cxnLst>
              <a:rect l="0" t="0" r="r" b="b"/>
              <a:pathLst>
                <a:path w="65" h="1423">
                  <a:moveTo>
                    <a:pt x="17" y="0"/>
                  </a:moveTo>
                  <a:cubicBezTo>
                    <a:pt x="17" y="0"/>
                    <a:pt x="65" y="246"/>
                    <a:pt x="31" y="641"/>
                  </a:cubicBezTo>
                  <a:cubicBezTo>
                    <a:pt x="0" y="1005"/>
                    <a:pt x="25" y="1366"/>
                    <a:pt x="31" y="1423"/>
                  </a:cubicBezTo>
                </a:path>
              </a:pathLst>
            </a:custGeom>
            <a:noFill/>
            <a:ln w="2063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Calibri"/>
              </a:endParaRPr>
            </a:p>
          </p:txBody>
        </p:sp>
      </p:grpSp>
      <p:sp>
        <p:nvSpPr>
          <p:cNvPr id="60" name="Freeform 59">
            <a:extLst>
              <a:ext uri="{FF2B5EF4-FFF2-40B4-BE49-F238E27FC236}">
                <a16:creationId xmlns:a16="http://schemas.microsoft.com/office/drawing/2014/main" id="{C3A22222-CF52-0244-9365-219460EB38C7}"/>
              </a:ext>
            </a:extLst>
          </p:cNvPr>
          <p:cNvSpPr>
            <a:spLocks/>
          </p:cNvSpPr>
          <p:nvPr/>
        </p:nvSpPr>
        <p:spPr bwMode="auto">
          <a:xfrm>
            <a:off x="6009414" y="2665403"/>
            <a:ext cx="1669172" cy="1630372"/>
          </a:xfrm>
          <a:custGeom>
            <a:avLst/>
            <a:gdLst>
              <a:gd name="connsiteX0" fmla="*/ 1557288 w 3185059"/>
              <a:gd name="connsiteY0" fmla="*/ 557 h 3083437"/>
              <a:gd name="connsiteX1" fmla="*/ 2573965 w 3185059"/>
              <a:gd name="connsiteY1" fmla="*/ 276653 h 3083437"/>
              <a:gd name="connsiteX2" fmla="*/ 3154794 w 3185059"/>
              <a:gd name="connsiteY2" fmla="*/ 1085613 h 3083437"/>
              <a:gd name="connsiteX3" fmla="*/ 2795789 w 3185059"/>
              <a:gd name="connsiteY3" fmla="*/ 2366957 h 3083437"/>
              <a:gd name="connsiteX4" fmla="*/ 2286835 w 3185059"/>
              <a:gd name="connsiteY4" fmla="*/ 2683326 h 3083437"/>
              <a:gd name="connsiteX5" fmla="*/ 2202476 w 3185059"/>
              <a:gd name="connsiteY5" fmla="*/ 2708741 h 3083437"/>
              <a:gd name="connsiteX6" fmla="*/ 2207967 w 3185059"/>
              <a:gd name="connsiteY6" fmla="*/ 3083437 h 3083437"/>
              <a:gd name="connsiteX7" fmla="*/ 2025977 w 3185059"/>
              <a:gd name="connsiteY7" fmla="*/ 2755924 h 3083437"/>
              <a:gd name="connsiteX8" fmla="*/ 1903933 w 3185059"/>
              <a:gd name="connsiteY8" fmla="*/ 2781678 h 3083437"/>
              <a:gd name="connsiteX9" fmla="*/ 1380202 w 3185059"/>
              <a:gd name="connsiteY9" fmla="*/ 2842294 h 3083437"/>
              <a:gd name="connsiteX10" fmla="*/ 580469 w 3185059"/>
              <a:gd name="connsiteY10" fmla="*/ 2662197 h 3083437"/>
              <a:gd name="connsiteX11" fmla="*/ 5478 w 3185059"/>
              <a:gd name="connsiteY11" fmla="*/ 1714475 h 3083437"/>
              <a:gd name="connsiteX12" fmla="*/ 230220 w 3185059"/>
              <a:gd name="connsiteY12" fmla="*/ 707705 h 3083437"/>
              <a:gd name="connsiteX13" fmla="*/ 1196322 w 3185059"/>
              <a:gd name="connsiteY13" fmla="*/ 40461 h 3083437"/>
              <a:gd name="connsiteX14" fmla="*/ 1557288 w 3185059"/>
              <a:gd name="connsiteY14" fmla="*/ 557 h 3083437"/>
              <a:gd name="connsiteX0" fmla="*/ 1557288 w 3185059"/>
              <a:gd name="connsiteY0" fmla="*/ 557 h 3083437"/>
              <a:gd name="connsiteX1" fmla="*/ 2573965 w 3185059"/>
              <a:gd name="connsiteY1" fmla="*/ 276653 h 3083437"/>
              <a:gd name="connsiteX2" fmla="*/ 3154794 w 3185059"/>
              <a:gd name="connsiteY2" fmla="*/ 1085613 h 3083437"/>
              <a:gd name="connsiteX3" fmla="*/ 2795789 w 3185059"/>
              <a:gd name="connsiteY3" fmla="*/ 2366957 h 3083437"/>
              <a:gd name="connsiteX4" fmla="*/ 2286835 w 3185059"/>
              <a:gd name="connsiteY4" fmla="*/ 2683326 h 3083437"/>
              <a:gd name="connsiteX5" fmla="*/ 2202476 w 3185059"/>
              <a:gd name="connsiteY5" fmla="*/ 2708741 h 3083437"/>
              <a:gd name="connsiteX6" fmla="*/ 2207967 w 3185059"/>
              <a:gd name="connsiteY6" fmla="*/ 3083437 h 3083437"/>
              <a:gd name="connsiteX7" fmla="*/ 2025977 w 3185059"/>
              <a:gd name="connsiteY7" fmla="*/ 2755924 h 3083437"/>
              <a:gd name="connsiteX8" fmla="*/ 1903933 w 3185059"/>
              <a:gd name="connsiteY8" fmla="*/ 2781678 h 3083437"/>
              <a:gd name="connsiteX9" fmla="*/ 1380202 w 3185059"/>
              <a:gd name="connsiteY9" fmla="*/ 2842294 h 3083437"/>
              <a:gd name="connsiteX10" fmla="*/ 580469 w 3185059"/>
              <a:gd name="connsiteY10" fmla="*/ 2662197 h 3083437"/>
              <a:gd name="connsiteX11" fmla="*/ 5478 w 3185059"/>
              <a:gd name="connsiteY11" fmla="*/ 1714475 h 3083437"/>
              <a:gd name="connsiteX12" fmla="*/ 230220 w 3185059"/>
              <a:gd name="connsiteY12" fmla="*/ 707705 h 3083437"/>
              <a:gd name="connsiteX13" fmla="*/ 1196322 w 3185059"/>
              <a:gd name="connsiteY13" fmla="*/ 40461 h 3083437"/>
              <a:gd name="connsiteX14" fmla="*/ 1557288 w 3185059"/>
              <a:gd name="connsiteY14" fmla="*/ 557 h 3083437"/>
              <a:gd name="connsiteX0" fmla="*/ 1557288 w 3185059"/>
              <a:gd name="connsiteY0" fmla="*/ 557 h 3083437"/>
              <a:gd name="connsiteX1" fmla="*/ 2573965 w 3185059"/>
              <a:gd name="connsiteY1" fmla="*/ 276653 h 3083437"/>
              <a:gd name="connsiteX2" fmla="*/ 3154794 w 3185059"/>
              <a:gd name="connsiteY2" fmla="*/ 1085613 h 3083437"/>
              <a:gd name="connsiteX3" fmla="*/ 2795789 w 3185059"/>
              <a:gd name="connsiteY3" fmla="*/ 2366957 h 3083437"/>
              <a:gd name="connsiteX4" fmla="*/ 2286835 w 3185059"/>
              <a:gd name="connsiteY4" fmla="*/ 2683326 h 3083437"/>
              <a:gd name="connsiteX5" fmla="*/ 2202476 w 3185059"/>
              <a:gd name="connsiteY5" fmla="*/ 2708741 h 3083437"/>
              <a:gd name="connsiteX6" fmla="*/ 2207967 w 3185059"/>
              <a:gd name="connsiteY6" fmla="*/ 3083437 h 3083437"/>
              <a:gd name="connsiteX7" fmla="*/ 2025977 w 3185059"/>
              <a:gd name="connsiteY7" fmla="*/ 2755924 h 3083437"/>
              <a:gd name="connsiteX8" fmla="*/ 1903933 w 3185059"/>
              <a:gd name="connsiteY8" fmla="*/ 2781678 h 3083437"/>
              <a:gd name="connsiteX9" fmla="*/ 1380202 w 3185059"/>
              <a:gd name="connsiteY9" fmla="*/ 2842294 h 3083437"/>
              <a:gd name="connsiteX10" fmla="*/ 580469 w 3185059"/>
              <a:gd name="connsiteY10" fmla="*/ 2662197 h 3083437"/>
              <a:gd name="connsiteX11" fmla="*/ 5478 w 3185059"/>
              <a:gd name="connsiteY11" fmla="*/ 1714475 h 3083437"/>
              <a:gd name="connsiteX12" fmla="*/ 230220 w 3185059"/>
              <a:gd name="connsiteY12" fmla="*/ 707705 h 3083437"/>
              <a:gd name="connsiteX13" fmla="*/ 1196322 w 3185059"/>
              <a:gd name="connsiteY13" fmla="*/ 40461 h 3083437"/>
              <a:gd name="connsiteX14" fmla="*/ 1557288 w 3185059"/>
              <a:gd name="connsiteY14" fmla="*/ 557 h 3083437"/>
              <a:gd name="connsiteX0" fmla="*/ 1557288 w 3185059"/>
              <a:gd name="connsiteY0" fmla="*/ 557 h 3083437"/>
              <a:gd name="connsiteX1" fmla="*/ 2573965 w 3185059"/>
              <a:gd name="connsiteY1" fmla="*/ 276653 h 3083437"/>
              <a:gd name="connsiteX2" fmla="*/ 3154794 w 3185059"/>
              <a:gd name="connsiteY2" fmla="*/ 1085613 h 3083437"/>
              <a:gd name="connsiteX3" fmla="*/ 2795789 w 3185059"/>
              <a:gd name="connsiteY3" fmla="*/ 2366957 h 3083437"/>
              <a:gd name="connsiteX4" fmla="*/ 2286835 w 3185059"/>
              <a:gd name="connsiteY4" fmla="*/ 2683326 h 3083437"/>
              <a:gd name="connsiteX5" fmla="*/ 2202476 w 3185059"/>
              <a:gd name="connsiteY5" fmla="*/ 2708741 h 3083437"/>
              <a:gd name="connsiteX6" fmla="*/ 2207967 w 3185059"/>
              <a:gd name="connsiteY6" fmla="*/ 3083437 h 3083437"/>
              <a:gd name="connsiteX7" fmla="*/ 2025977 w 3185059"/>
              <a:gd name="connsiteY7" fmla="*/ 2755924 h 3083437"/>
              <a:gd name="connsiteX8" fmla="*/ 1903933 w 3185059"/>
              <a:gd name="connsiteY8" fmla="*/ 2781678 h 3083437"/>
              <a:gd name="connsiteX9" fmla="*/ 1380202 w 3185059"/>
              <a:gd name="connsiteY9" fmla="*/ 2842294 h 3083437"/>
              <a:gd name="connsiteX10" fmla="*/ 580469 w 3185059"/>
              <a:gd name="connsiteY10" fmla="*/ 2662197 h 3083437"/>
              <a:gd name="connsiteX11" fmla="*/ 5478 w 3185059"/>
              <a:gd name="connsiteY11" fmla="*/ 1714475 h 3083437"/>
              <a:gd name="connsiteX12" fmla="*/ 230220 w 3185059"/>
              <a:gd name="connsiteY12" fmla="*/ 707705 h 3083437"/>
              <a:gd name="connsiteX13" fmla="*/ 1196322 w 3185059"/>
              <a:gd name="connsiteY13" fmla="*/ 40461 h 3083437"/>
              <a:gd name="connsiteX14" fmla="*/ 1557288 w 3185059"/>
              <a:gd name="connsiteY14" fmla="*/ 557 h 3083437"/>
              <a:gd name="connsiteX0" fmla="*/ 1557288 w 3185059"/>
              <a:gd name="connsiteY0" fmla="*/ 557 h 3083437"/>
              <a:gd name="connsiteX1" fmla="*/ 2573965 w 3185059"/>
              <a:gd name="connsiteY1" fmla="*/ 276653 h 3083437"/>
              <a:gd name="connsiteX2" fmla="*/ 3154794 w 3185059"/>
              <a:gd name="connsiteY2" fmla="*/ 1085613 h 3083437"/>
              <a:gd name="connsiteX3" fmla="*/ 2795789 w 3185059"/>
              <a:gd name="connsiteY3" fmla="*/ 2366957 h 3083437"/>
              <a:gd name="connsiteX4" fmla="*/ 2286835 w 3185059"/>
              <a:gd name="connsiteY4" fmla="*/ 2683326 h 3083437"/>
              <a:gd name="connsiteX5" fmla="*/ 2202476 w 3185059"/>
              <a:gd name="connsiteY5" fmla="*/ 2708741 h 3083437"/>
              <a:gd name="connsiteX6" fmla="*/ 2207967 w 3185059"/>
              <a:gd name="connsiteY6" fmla="*/ 3083437 h 3083437"/>
              <a:gd name="connsiteX7" fmla="*/ 2025977 w 3185059"/>
              <a:gd name="connsiteY7" fmla="*/ 2755924 h 3083437"/>
              <a:gd name="connsiteX8" fmla="*/ 1903933 w 3185059"/>
              <a:gd name="connsiteY8" fmla="*/ 2781678 h 3083437"/>
              <a:gd name="connsiteX9" fmla="*/ 1380202 w 3185059"/>
              <a:gd name="connsiteY9" fmla="*/ 2842294 h 3083437"/>
              <a:gd name="connsiteX10" fmla="*/ 580469 w 3185059"/>
              <a:gd name="connsiteY10" fmla="*/ 2662197 h 3083437"/>
              <a:gd name="connsiteX11" fmla="*/ 5478 w 3185059"/>
              <a:gd name="connsiteY11" fmla="*/ 1714475 h 3083437"/>
              <a:gd name="connsiteX12" fmla="*/ 230220 w 3185059"/>
              <a:gd name="connsiteY12" fmla="*/ 707705 h 3083437"/>
              <a:gd name="connsiteX13" fmla="*/ 1196322 w 3185059"/>
              <a:gd name="connsiteY13" fmla="*/ 40461 h 3083437"/>
              <a:gd name="connsiteX14" fmla="*/ 1557288 w 3185059"/>
              <a:gd name="connsiteY14" fmla="*/ 557 h 3083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85059" h="3083437">
                <a:moveTo>
                  <a:pt x="1557288" y="557"/>
                </a:moveTo>
                <a:cubicBezTo>
                  <a:pt x="1913419" y="-7885"/>
                  <a:pt x="2254364" y="79580"/>
                  <a:pt x="2573965" y="276653"/>
                </a:cubicBezTo>
                <a:cubicBezTo>
                  <a:pt x="2880433" y="462655"/>
                  <a:pt x="3093500" y="725419"/>
                  <a:pt x="3154794" y="1085613"/>
                </a:cubicBezTo>
                <a:cubicBezTo>
                  <a:pt x="3239437" y="1566855"/>
                  <a:pt x="3154794" y="2009716"/>
                  <a:pt x="2795789" y="2366957"/>
                </a:cubicBezTo>
                <a:cubicBezTo>
                  <a:pt x="2649123" y="2513101"/>
                  <a:pt x="2476188" y="2614405"/>
                  <a:pt x="2286835" y="2683326"/>
                </a:cubicBezTo>
                <a:lnTo>
                  <a:pt x="2202476" y="2708741"/>
                </a:lnTo>
                <a:cubicBezTo>
                  <a:pt x="2190019" y="2843165"/>
                  <a:pt x="2196612" y="2958538"/>
                  <a:pt x="2207967" y="3083437"/>
                </a:cubicBezTo>
                <a:cubicBezTo>
                  <a:pt x="2116347" y="2976648"/>
                  <a:pt x="2060447" y="2867477"/>
                  <a:pt x="2025977" y="2755924"/>
                </a:cubicBezTo>
                <a:lnTo>
                  <a:pt x="1903933" y="2781678"/>
                </a:lnTo>
                <a:cubicBezTo>
                  <a:pt x="1716222" y="2816830"/>
                  <a:pt x="1533436" y="2837866"/>
                  <a:pt x="1380202" y="2842294"/>
                </a:cubicBezTo>
                <a:cubicBezTo>
                  <a:pt x="1062060" y="2842294"/>
                  <a:pt x="808130" y="2800960"/>
                  <a:pt x="580469" y="2662197"/>
                </a:cubicBezTo>
                <a:cubicBezTo>
                  <a:pt x="227302" y="2449624"/>
                  <a:pt x="31746" y="2130764"/>
                  <a:pt x="5478" y="1714475"/>
                </a:cubicBezTo>
                <a:cubicBezTo>
                  <a:pt x="-20791" y="1357234"/>
                  <a:pt x="46340" y="1017707"/>
                  <a:pt x="230220" y="707705"/>
                </a:cubicBezTo>
                <a:cubicBezTo>
                  <a:pt x="449126" y="332749"/>
                  <a:pt x="778943" y="123128"/>
                  <a:pt x="1196322" y="40461"/>
                </a:cubicBezTo>
                <a:cubicBezTo>
                  <a:pt x="1318180" y="16842"/>
                  <a:pt x="1438577" y="3371"/>
                  <a:pt x="1557288" y="557"/>
                </a:cubicBezTo>
                <a:close/>
              </a:path>
            </a:pathLst>
          </a:custGeom>
          <a:solidFill>
            <a:srgbClr val="B7EAEA">
              <a:alpha val="92157"/>
            </a:srgbClr>
          </a:solidFill>
          <a:ln>
            <a:noFill/>
          </a:ln>
          <a:effectLst/>
        </p:spPr>
        <p:txBody>
          <a:bodyPr vert="horz" wrap="square" lIns="91440" tIns="45720" rIns="91440" bIns="45720" numCol="1" anchor="ctr" anchorCtr="0" compatLnSpc="1">
            <a:prstTxWarp prst="textNoShape">
              <a:avLst/>
            </a:prstTxWarp>
            <a:noAutofit/>
          </a:bodyPr>
          <a:lstStyle/>
          <a:p>
            <a:pPr algn="ctr" defTabSz="1218987"/>
            <a:r>
              <a:rPr lang="en-US" sz="6600" dirty="0">
                <a:solidFill>
                  <a:prstClr val="black"/>
                </a:solidFill>
                <a:latin typeface="Calibri"/>
              </a:rPr>
              <a:t>?</a:t>
            </a:r>
          </a:p>
        </p:txBody>
      </p:sp>
      <p:sp>
        <p:nvSpPr>
          <p:cNvPr id="61" name="Rectangle 60">
            <a:extLst>
              <a:ext uri="{FF2B5EF4-FFF2-40B4-BE49-F238E27FC236}">
                <a16:creationId xmlns:a16="http://schemas.microsoft.com/office/drawing/2014/main" id="{66165604-AC6A-034F-8063-FE39D5F56CA4}"/>
              </a:ext>
            </a:extLst>
          </p:cNvPr>
          <p:cNvSpPr/>
          <p:nvPr/>
        </p:nvSpPr>
        <p:spPr>
          <a:xfrm>
            <a:off x="7908926" y="2993251"/>
            <a:ext cx="4283074" cy="1200329"/>
          </a:xfrm>
          <a:prstGeom prst="rect">
            <a:avLst/>
          </a:prstGeom>
        </p:spPr>
        <p:txBody>
          <a:bodyPr wrap="square">
            <a:spAutoFit/>
          </a:bodyPr>
          <a:lstStyle/>
          <a:p>
            <a:r>
              <a:rPr lang="en-US" sz="2400" b="1" i="1" dirty="0">
                <a:solidFill>
                  <a:srgbClr val="402020"/>
                </a:solidFill>
                <a:latin typeface="Open Sans" panose="020B0606030504020204" pitchFamily="34" charset="0"/>
                <a:ea typeface="Open Sans" panose="020B0606030504020204" pitchFamily="34" charset="0"/>
                <a:cs typeface="Open Sans" panose="020B0606030504020204" pitchFamily="34" charset="0"/>
              </a:rPr>
              <a:t>What are the challenges of customization in ServiceNow?</a:t>
            </a:r>
          </a:p>
        </p:txBody>
      </p:sp>
    </p:spTree>
    <p:extLst>
      <p:ext uri="{BB962C8B-B14F-4D97-AF65-F5344CB8AC3E}">
        <p14:creationId xmlns:p14="http://schemas.microsoft.com/office/powerpoint/2010/main" val="1290428369"/>
      </p:ext>
    </p:extLst>
  </p:cSld>
  <p:clrMapOvr>
    <a:overrideClrMapping bg1="lt1" tx1="dk1" bg2="lt2" tx2="dk2" accent1="accent1" accent2="accent2" accent3="accent3" accent4="accent4" accent5="accent5" accent6="accent6" hlink="hlink" folHlink="folHlink"/>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958E2E-282F-874B-A390-0A08C31E32F0}"/>
              </a:ext>
            </a:extLst>
          </p:cNvPr>
          <p:cNvSpPr>
            <a:spLocks noGrp="1"/>
          </p:cNvSpPr>
          <p:nvPr>
            <p:ph type="title"/>
          </p:nvPr>
        </p:nvSpPr>
        <p:spPr>
          <a:xfrm>
            <a:off x="541867" y="285750"/>
            <a:ext cx="11108267" cy="495300"/>
          </a:xfrm>
        </p:spPr>
        <p:txBody>
          <a:bodyPr/>
          <a:lstStyle/>
          <a:p>
            <a:r>
              <a:rPr lang="en-US" sz="2800" dirty="0">
                <a:latin typeface="Open Sans" panose="020B0606030504020204" pitchFamily="34" charset="0"/>
                <a:ea typeface="Open Sans" panose="020B0606030504020204" pitchFamily="34" charset="0"/>
                <a:cs typeface="Open Sans" panose="020B0606030504020204" pitchFamily="34" charset="0"/>
              </a:rPr>
              <a:t>Wrap-Up and Review</a:t>
            </a:r>
          </a:p>
        </p:txBody>
      </p:sp>
      <p:sp>
        <p:nvSpPr>
          <p:cNvPr id="4" name="TextBox 3">
            <a:extLst>
              <a:ext uri="{FF2B5EF4-FFF2-40B4-BE49-F238E27FC236}">
                <a16:creationId xmlns:a16="http://schemas.microsoft.com/office/drawing/2014/main" id="{A96ECC12-CED0-9440-A2AD-FDB701632A9B}"/>
              </a:ext>
            </a:extLst>
          </p:cNvPr>
          <p:cNvSpPr txBox="1"/>
          <p:nvPr/>
        </p:nvSpPr>
        <p:spPr>
          <a:xfrm>
            <a:off x="426756" y="2023487"/>
            <a:ext cx="11677613" cy="3813865"/>
          </a:xfrm>
          <a:prstGeom prst="rect">
            <a:avLst/>
          </a:prstGeom>
          <a:noFill/>
        </p:spPr>
        <p:txBody>
          <a:bodyPr wrap="square">
            <a:spAutoFit/>
          </a:bodyPr>
          <a:lstStyle/>
          <a:p>
            <a:pPr marL="469264" lvl="0" indent="-457200">
              <a:spcBef>
                <a:spcPts val="500"/>
              </a:spcBef>
              <a:spcAft>
                <a:spcPts val="600"/>
              </a:spcAft>
              <a:buClr>
                <a:schemeClr val="tx1"/>
              </a:buClr>
              <a:buSzPct val="100000"/>
              <a:buFont typeface="Wingdings" pitchFamily="2" charset="2"/>
              <a:buChar char="ü"/>
              <a:tabLst>
                <a:tab pos="240659" algn="l"/>
              </a:tabLst>
              <a:defRPr/>
            </a:pPr>
            <a:r>
              <a:rPr lang="en-US" sz="2800" spc="-11" dirty="0">
                <a:latin typeface="Open Sans" panose="020B0606030504020204" pitchFamily="34" charset="0"/>
                <a:ea typeface="Open Sans" panose="020B0606030504020204" pitchFamily="34" charset="0"/>
                <a:cs typeface="Open Sans" panose="020B0606030504020204" pitchFamily="34" charset="0"/>
              </a:rPr>
              <a:t>Overview of ServiceNow Platform</a:t>
            </a:r>
          </a:p>
          <a:p>
            <a:pPr marL="469264" indent="-457200">
              <a:spcBef>
                <a:spcPts val="500"/>
              </a:spcBef>
              <a:spcAft>
                <a:spcPts val="600"/>
              </a:spcAft>
              <a:buClr>
                <a:schemeClr val="tx1"/>
              </a:buClr>
              <a:buSzPct val="100000"/>
              <a:buFont typeface="Wingdings" pitchFamily="2" charset="2"/>
              <a:buChar char="ü"/>
              <a:tabLst>
                <a:tab pos="240659" algn="l"/>
              </a:tabLst>
              <a:defRPr/>
            </a:pPr>
            <a:r>
              <a:rPr lang="en-US" sz="2800" spc="-11" dirty="0">
                <a:latin typeface="Open Sans" panose="020B0606030504020204" pitchFamily="34" charset="0"/>
                <a:ea typeface="Open Sans" panose="020B0606030504020204" pitchFamily="34" charset="0"/>
                <a:cs typeface="Open Sans" panose="020B0606030504020204" pitchFamily="34" charset="0"/>
              </a:rPr>
              <a:t>Understanding ServiceNow’s footprint at DOC</a:t>
            </a:r>
          </a:p>
          <a:p>
            <a:pPr marL="469264" indent="-457200">
              <a:spcBef>
                <a:spcPts val="500"/>
              </a:spcBef>
              <a:spcAft>
                <a:spcPts val="600"/>
              </a:spcAft>
              <a:buClr>
                <a:schemeClr val="tx1"/>
              </a:buClr>
              <a:buSzPct val="100000"/>
              <a:buFont typeface="Wingdings" pitchFamily="2" charset="2"/>
              <a:buChar char="ü"/>
              <a:tabLst>
                <a:tab pos="240659" algn="l"/>
              </a:tabLst>
              <a:defRPr/>
            </a:pPr>
            <a:r>
              <a:rPr lang="en-US" sz="2800" spc="-11" dirty="0">
                <a:latin typeface="Open Sans" panose="020B0606030504020204" pitchFamily="34" charset="0"/>
                <a:ea typeface="Open Sans" panose="020B0606030504020204" pitchFamily="34" charset="0"/>
                <a:cs typeface="Open Sans" panose="020B0606030504020204" pitchFamily="34" charset="0"/>
              </a:rPr>
              <a:t>Understand the types of users that interact with ServiceNow</a:t>
            </a:r>
          </a:p>
          <a:p>
            <a:pPr marL="469264" indent="-457200">
              <a:spcBef>
                <a:spcPts val="500"/>
              </a:spcBef>
              <a:spcAft>
                <a:spcPts val="600"/>
              </a:spcAft>
              <a:buClr>
                <a:schemeClr val="tx1"/>
              </a:buClr>
              <a:buSzPct val="100000"/>
              <a:buFont typeface="Wingdings" pitchFamily="2" charset="2"/>
              <a:buChar char="ü"/>
              <a:tabLst>
                <a:tab pos="240659" algn="l"/>
              </a:tabLst>
              <a:defRPr/>
            </a:pPr>
            <a:r>
              <a:rPr lang="en-US" sz="2800" spc="-11" dirty="0">
                <a:latin typeface="Open Sans" panose="020B0606030504020204" pitchFamily="34" charset="0"/>
                <a:ea typeface="Open Sans" panose="020B0606030504020204" pitchFamily="34" charset="0"/>
                <a:cs typeface="Open Sans" panose="020B0606030504020204" pitchFamily="34" charset="0"/>
              </a:rPr>
              <a:t>Understanding the differences between ServiceNow products and solutions</a:t>
            </a:r>
          </a:p>
          <a:p>
            <a:pPr marL="469264" indent="-457200">
              <a:spcBef>
                <a:spcPts val="500"/>
              </a:spcBef>
              <a:spcAft>
                <a:spcPts val="600"/>
              </a:spcAft>
              <a:buClr>
                <a:schemeClr val="tx1"/>
              </a:buClr>
              <a:buSzPct val="100000"/>
              <a:buFont typeface="Wingdings" pitchFamily="2" charset="2"/>
              <a:buChar char="ü"/>
              <a:tabLst>
                <a:tab pos="240659" algn="l"/>
              </a:tabLst>
              <a:defRPr/>
            </a:pPr>
            <a:r>
              <a:rPr lang="en-US" sz="2800" spc="-11" dirty="0">
                <a:latin typeface="Open Sans" panose="020B0606030504020204" pitchFamily="34" charset="0"/>
                <a:ea typeface="Open Sans" panose="020B0606030504020204" pitchFamily="34" charset="0"/>
                <a:cs typeface="Open Sans" panose="020B0606030504020204" pitchFamily="34" charset="0"/>
              </a:rPr>
              <a:t>Review current quantities owned by bureau</a:t>
            </a:r>
          </a:p>
          <a:p>
            <a:pPr marL="469264" indent="-457200">
              <a:spcBef>
                <a:spcPts val="500"/>
              </a:spcBef>
              <a:spcAft>
                <a:spcPts val="600"/>
              </a:spcAft>
              <a:buClr>
                <a:schemeClr val="tx1"/>
              </a:buClr>
              <a:buSzPct val="100000"/>
              <a:buFont typeface="Wingdings" pitchFamily="2" charset="2"/>
              <a:buChar char="ü"/>
              <a:tabLst>
                <a:tab pos="240659" algn="l"/>
              </a:tabLst>
              <a:defRPr/>
            </a:pPr>
            <a:r>
              <a:rPr lang="en-US" sz="2800" spc="-11" dirty="0">
                <a:latin typeface="Open Sans" panose="020B0606030504020204" pitchFamily="34" charset="0"/>
                <a:ea typeface="Open Sans" panose="020B0606030504020204" pitchFamily="34" charset="0"/>
                <a:cs typeface="Open Sans" panose="020B0606030504020204" pitchFamily="34" charset="0"/>
              </a:rPr>
              <a:t>Understanding ITOM subscription unit ratios</a:t>
            </a:r>
          </a:p>
        </p:txBody>
      </p:sp>
      <p:sp>
        <p:nvSpPr>
          <p:cNvPr id="5" name="Rectangle: Rounded Corners 50">
            <a:extLst>
              <a:ext uri="{FF2B5EF4-FFF2-40B4-BE49-F238E27FC236}">
                <a16:creationId xmlns:a16="http://schemas.microsoft.com/office/drawing/2014/main" id="{5CA156EE-41F6-644D-9CE1-F8D5E58D3E72}"/>
              </a:ext>
            </a:extLst>
          </p:cNvPr>
          <p:cNvSpPr/>
          <p:nvPr/>
        </p:nvSpPr>
        <p:spPr>
          <a:xfrm>
            <a:off x="426756" y="1257301"/>
            <a:ext cx="11108267" cy="630014"/>
          </a:xfrm>
          <a:prstGeom prst="roundRect">
            <a:avLst>
              <a:gd name="adj" fmla="val 22766"/>
            </a:avLst>
          </a:prstGeom>
          <a:solidFill>
            <a:schemeClr val="bg2">
              <a:lumMod val="75000"/>
            </a:schemeClr>
          </a:solidFill>
          <a:ln w="25400" cap="flat" cmpd="sng" algn="ctr">
            <a:noFill/>
            <a:prstDash val="solid"/>
          </a:ln>
          <a:effectLst/>
        </p:spPr>
        <p:txBody>
          <a:bodyPr lIns="162000" rIns="162000" rtlCol="0" anchor="ctr"/>
          <a:lstStyle/>
          <a:p>
            <a:pPr marL="0" marR="0" lvl="0" indent="0" algn="l" defTabSz="1218987" rtl="0" eaLnBrk="1" fontAlgn="auto" latinLnBrk="0" hangingPunct="1">
              <a:lnSpc>
                <a:spcPct val="100000"/>
              </a:lnSpc>
              <a:spcBef>
                <a:spcPts val="0"/>
              </a:spcBef>
              <a:spcAft>
                <a:spcPts val="0"/>
              </a:spcAft>
              <a:buClrTx/>
              <a:buSzTx/>
              <a:buFontTx/>
              <a:buNone/>
              <a:tabLst/>
              <a:defRPr/>
            </a:pPr>
            <a:r>
              <a:rPr kumimoji="0" lang="en-IN" sz="3200" b="1"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rPr>
              <a:t>Module 6 Objectives:</a:t>
            </a:r>
          </a:p>
        </p:txBody>
      </p:sp>
    </p:spTree>
    <p:extLst>
      <p:ext uri="{BB962C8B-B14F-4D97-AF65-F5344CB8AC3E}">
        <p14:creationId xmlns:p14="http://schemas.microsoft.com/office/powerpoint/2010/main" val="3878790823"/>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686EA0-72FD-4A82-B649-81112525204F}"/>
              </a:ext>
            </a:extLst>
          </p:cNvPr>
          <p:cNvSpPr>
            <a:spLocks noGrp="1"/>
          </p:cNvSpPr>
          <p:nvPr>
            <p:ph type="title"/>
          </p:nvPr>
        </p:nvSpPr>
        <p:spPr>
          <a:xfrm>
            <a:off x="541867" y="477954"/>
            <a:ext cx="11108267" cy="303096"/>
          </a:xfrm>
        </p:spPr>
        <p:txBody>
          <a:bodyPr/>
          <a:lstStyle/>
          <a:p>
            <a:r>
              <a:rPr lang="en-US" sz="2000" dirty="0"/>
              <a:t>Wrap-Up and Contact Information</a:t>
            </a:r>
          </a:p>
        </p:txBody>
      </p:sp>
      <p:sp>
        <p:nvSpPr>
          <p:cNvPr id="13" name="Rectangle 12">
            <a:extLst>
              <a:ext uri="{FF2B5EF4-FFF2-40B4-BE49-F238E27FC236}">
                <a16:creationId xmlns:a16="http://schemas.microsoft.com/office/drawing/2014/main" id="{9D91CEFF-2304-0440-8CAB-77F7CC49DAE4}"/>
              </a:ext>
            </a:extLst>
          </p:cNvPr>
          <p:cNvSpPr/>
          <p:nvPr/>
        </p:nvSpPr>
        <p:spPr>
          <a:xfrm>
            <a:off x="0" y="1457158"/>
            <a:ext cx="12201625" cy="472028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p>
        </p:txBody>
      </p:sp>
      <p:sp>
        <p:nvSpPr>
          <p:cNvPr id="21" name="Title 10">
            <a:extLst>
              <a:ext uri="{FF2B5EF4-FFF2-40B4-BE49-F238E27FC236}">
                <a16:creationId xmlns:a16="http://schemas.microsoft.com/office/drawing/2014/main" id="{E1891B8B-7865-1B4F-A7D2-7FD0620FB906}"/>
              </a:ext>
            </a:extLst>
          </p:cNvPr>
          <p:cNvSpPr txBox="1">
            <a:spLocks/>
          </p:cNvSpPr>
          <p:nvPr/>
        </p:nvSpPr>
        <p:spPr>
          <a:xfrm>
            <a:off x="252426" y="1523210"/>
            <a:ext cx="10972800" cy="1398604"/>
          </a:xfrm>
          <a:prstGeom prst="rect">
            <a:avLst/>
          </a:prstGeom>
        </p:spPr>
        <p:txBody>
          <a:bodyPr vert="horz" lIns="91440" tIns="45720" rIns="91440" bIns="45720" rtlCol="0" anchor="ctr">
            <a:noAutofit/>
          </a:bodyPr>
          <a:lstStyle>
            <a:lvl1pPr algn="l" defTabSz="914400" rtl="0" eaLnBrk="1" latinLnBrk="0" hangingPunct="1">
              <a:spcBef>
                <a:spcPct val="0"/>
              </a:spcBef>
              <a:buNone/>
              <a:defRPr lang="en-US" sz="6000" b="1" kern="1200">
                <a:gradFill flip="none" rotWithShape="1">
                  <a:gsLst>
                    <a:gs pos="0">
                      <a:srgbClr val="0070C0"/>
                    </a:gs>
                    <a:gs pos="100000">
                      <a:srgbClr val="00B0F0"/>
                    </a:gs>
                  </a:gsLst>
                  <a:lin ang="16200000" scaled="1"/>
                  <a:tileRect/>
                </a:gradFill>
                <a:effectLst/>
                <a:latin typeface="Arial" pitchFamily="34" charset="0"/>
                <a:ea typeface="+mj-ea"/>
                <a:cs typeface="Arial"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8800" i="1" u="none" strike="noStrike" kern="1200" cap="none" spc="0" normalizeH="0" baseline="0" noProof="0" dirty="0">
                <a:ln>
                  <a:noFill/>
                </a:ln>
                <a:gradFill flip="none" rotWithShape="1">
                  <a:gsLst>
                    <a:gs pos="0">
                      <a:schemeClr val="bg1"/>
                    </a:gs>
                    <a:gs pos="100000">
                      <a:schemeClr val="bg1">
                        <a:lumMod val="85000"/>
                      </a:schemeClr>
                    </a:gs>
                  </a:gsLst>
                  <a:lin ang="16200000" scaled="1"/>
                  <a:tileRect/>
                </a:gradFill>
                <a:effectLst/>
                <a:uLnTx/>
                <a:uFillTx/>
                <a:latin typeface="Open Sans" panose="020B0606030504020204" pitchFamily="34" charset="0"/>
                <a:ea typeface="Open Sans" panose="020B0606030504020204" pitchFamily="34" charset="0"/>
                <a:cs typeface="Open Sans" panose="020B0606030504020204" pitchFamily="34" charset="0"/>
              </a:rPr>
              <a:t>Thank You!</a:t>
            </a:r>
          </a:p>
        </p:txBody>
      </p:sp>
      <p:sp>
        <p:nvSpPr>
          <p:cNvPr id="22" name="Subtitle 11">
            <a:extLst>
              <a:ext uri="{FF2B5EF4-FFF2-40B4-BE49-F238E27FC236}">
                <a16:creationId xmlns:a16="http://schemas.microsoft.com/office/drawing/2014/main" id="{BA159C0B-DD2C-BB41-B222-A9DD6C466D14}"/>
              </a:ext>
            </a:extLst>
          </p:cNvPr>
          <p:cNvSpPr txBox="1">
            <a:spLocks/>
          </p:cNvSpPr>
          <p:nvPr/>
        </p:nvSpPr>
        <p:spPr>
          <a:xfrm>
            <a:off x="2736368" y="3210044"/>
            <a:ext cx="11661155" cy="492533"/>
          </a:xfrm>
          <a:prstGeom prst="rect">
            <a:avLst/>
          </a:prstGeom>
        </p:spPr>
        <p:txBody>
          <a:bodyPr vert="horz" lIns="91440" tIns="45720" rIns="91440" bIns="45720" rtlCol="0">
            <a:normAutofit fontScale="92500" lnSpcReduction="20000"/>
          </a:bodyPr>
          <a:lstStyle>
            <a:lvl1pPr marL="0" indent="0" algn="l" defTabSz="914400" rtl="0" eaLnBrk="1" latinLnBrk="0" hangingPunct="1">
              <a:spcBef>
                <a:spcPct val="20000"/>
              </a:spcBef>
              <a:buFont typeface="Arial" pitchFamily="34" charset="0"/>
              <a:buNone/>
              <a:defRPr sz="2400" kern="1200">
                <a:solidFill>
                  <a:schemeClr val="tx1">
                    <a:lumMod val="85000"/>
                    <a:lumOff val="15000"/>
                  </a:schemeClr>
                </a:solidFill>
                <a:effectLst/>
                <a:latin typeface="+mn-lt"/>
                <a:ea typeface="+mn-ea"/>
                <a:cs typeface="+mn-cs"/>
              </a:defRPr>
            </a:lvl1pPr>
            <a:lvl2pPr marL="457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3200" b="1" i="0" u="none" strike="noStrike" kern="1200" cap="none" spc="0" normalizeH="0" baseline="0" noProof="0" dirty="0">
                <a:ln>
                  <a:noFill/>
                </a:ln>
                <a:solidFill>
                  <a:schemeClr val="bg1"/>
                </a:solidFill>
                <a:effectLst/>
                <a:uLnTx/>
                <a:uFillTx/>
                <a:latin typeface="Open Sans" panose="020B0606030504020204" pitchFamily="34" charset="0"/>
                <a:ea typeface="Open Sans" panose="020B0606030504020204" pitchFamily="34" charset="0"/>
                <a:cs typeface="Open Sans" panose="020B0606030504020204" pitchFamily="34" charset="0"/>
              </a:rPr>
              <a:t>Shirley Bowie Dean</a:t>
            </a:r>
          </a:p>
        </p:txBody>
      </p:sp>
      <p:grpSp>
        <p:nvGrpSpPr>
          <p:cNvPr id="27" name="Group 26">
            <a:extLst>
              <a:ext uri="{FF2B5EF4-FFF2-40B4-BE49-F238E27FC236}">
                <a16:creationId xmlns:a16="http://schemas.microsoft.com/office/drawing/2014/main" id="{BB3BC338-28D0-194B-95F6-C66EA2297524}"/>
              </a:ext>
            </a:extLst>
          </p:cNvPr>
          <p:cNvGrpSpPr/>
          <p:nvPr/>
        </p:nvGrpSpPr>
        <p:grpSpPr>
          <a:xfrm>
            <a:off x="7823809" y="1892115"/>
            <a:ext cx="3653843" cy="1362691"/>
            <a:chOff x="4686247" y="691356"/>
            <a:chExt cx="4413412" cy="1793545"/>
          </a:xfrm>
        </p:grpSpPr>
        <p:grpSp>
          <p:nvGrpSpPr>
            <p:cNvPr id="28" name="Group 27">
              <a:extLst>
                <a:ext uri="{FF2B5EF4-FFF2-40B4-BE49-F238E27FC236}">
                  <a16:creationId xmlns:a16="http://schemas.microsoft.com/office/drawing/2014/main" id="{7EE9B7D4-3EDD-5D4F-8773-2CB04497DB15}"/>
                </a:ext>
              </a:extLst>
            </p:cNvPr>
            <p:cNvGrpSpPr/>
            <p:nvPr/>
          </p:nvGrpSpPr>
          <p:grpSpPr>
            <a:xfrm rot="20983670">
              <a:off x="7168935" y="691356"/>
              <a:ext cx="1930724" cy="1189038"/>
              <a:chOff x="4302125" y="2444750"/>
              <a:chExt cx="3405188" cy="2097088"/>
            </a:xfrm>
          </p:grpSpPr>
          <p:sp>
            <p:nvSpPr>
              <p:cNvPr id="30" name="Freeform 6">
                <a:extLst>
                  <a:ext uri="{FF2B5EF4-FFF2-40B4-BE49-F238E27FC236}">
                    <a16:creationId xmlns:a16="http://schemas.microsoft.com/office/drawing/2014/main" id="{068BE2E6-81EF-F148-97D2-C432404ABECD}"/>
                  </a:ext>
                </a:extLst>
              </p:cNvPr>
              <p:cNvSpPr>
                <a:spLocks/>
              </p:cNvSpPr>
              <p:nvPr/>
            </p:nvSpPr>
            <p:spPr bwMode="auto">
              <a:xfrm>
                <a:off x="4302125" y="2461549"/>
                <a:ext cx="3405188" cy="1044576"/>
              </a:xfrm>
              <a:custGeom>
                <a:avLst/>
                <a:gdLst/>
                <a:ahLst/>
                <a:cxnLst>
                  <a:cxn ang="0">
                    <a:pos x="2145" y="0"/>
                  </a:cxn>
                  <a:cxn ang="0">
                    <a:pos x="341" y="658"/>
                  </a:cxn>
                  <a:cxn ang="0">
                    <a:pos x="0" y="364"/>
                  </a:cxn>
                  <a:cxn ang="0">
                    <a:pos x="2145" y="0"/>
                  </a:cxn>
                </a:cxnLst>
                <a:rect l="0" t="0" r="r" b="b"/>
                <a:pathLst>
                  <a:path w="2145" h="658">
                    <a:moveTo>
                      <a:pt x="2145" y="0"/>
                    </a:moveTo>
                    <a:lnTo>
                      <a:pt x="341" y="658"/>
                    </a:lnTo>
                    <a:lnTo>
                      <a:pt x="0" y="364"/>
                    </a:lnTo>
                    <a:lnTo>
                      <a:pt x="2145"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b="1" dirty="0"/>
              </a:p>
            </p:txBody>
          </p:sp>
          <p:sp>
            <p:nvSpPr>
              <p:cNvPr id="31" name="Freeform 7">
                <a:extLst>
                  <a:ext uri="{FF2B5EF4-FFF2-40B4-BE49-F238E27FC236}">
                    <a16:creationId xmlns:a16="http://schemas.microsoft.com/office/drawing/2014/main" id="{759720B5-9A1E-E146-93E6-1ED1CBB911BC}"/>
                  </a:ext>
                </a:extLst>
              </p:cNvPr>
              <p:cNvSpPr>
                <a:spLocks/>
              </p:cNvSpPr>
              <p:nvPr/>
            </p:nvSpPr>
            <p:spPr bwMode="auto">
              <a:xfrm>
                <a:off x="4843462" y="2444750"/>
                <a:ext cx="2863850" cy="1924050"/>
              </a:xfrm>
              <a:custGeom>
                <a:avLst/>
                <a:gdLst/>
                <a:ahLst/>
                <a:cxnLst>
                  <a:cxn ang="0">
                    <a:pos x="1804" y="0"/>
                  </a:cxn>
                  <a:cxn ang="0">
                    <a:pos x="176" y="1212"/>
                  </a:cxn>
                  <a:cxn ang="0">
                    <a:pos x="0" y="658"/>
                  </a:cxn>
                  <a:cxn ang="0">
                    <a:pos x="1804" y="0"/>
                  </a:cxn>
                </a:cxnLst>
                <a:rect l="0" t="0" r="r" b="b"/>
                <a:pathLst>
                  <a:path w="1804" h="1212">
                    <a:moveTo>
                      <a:pt x="1804" y="0"/>
                    </a:moveTo>
                    <a:lnTo>
                      <a:pt x="176" y="1212"/>
                    </a:lnTo>
                    <a:lnTo>
                      <a:pt x="0" y="658"/>
                    </a:lnTo>
                    <a:lnTo>
                      <a:pt x="1804" y="0"/>
                    </a:lnTo>
                    <a:close/>
                  </a:path>
                </a:pathLst>
              </a:custGeom>
              <a:solidFill>
                <a:schemeClr val="bg1">
                  <a:lumMod val="8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b="1" dirty="0"/>
              </a:p>
            </p:txBody>
          </p:sp>
          <p:sp>
            <p:nvSpPr>
              <p:cNvPr id="32" name="Freeform 9">
                <a:extLst>
                  <a:ext uri="{FF2B5EF4-FFF2-40B4-BE49-F238E27FC236}">
                    <a16:creationId xmlns:a16="http://schemas.microsoft.com/office/drawing/2014/main" id="{BDBA2F92-F527-2946-B600-7C9316C2363C}"/>
                  </a:ext>
                </a:extLst>
              </p:cNvPr>
              <p:cNvSpPr>
                <a:spLocks/>
              </p:cNvSpPr>
              <p:nvPr/>
            </p:nvSpPr>
            <p:spPr bwMode="auto">
              <a:xfrm>
                <a:off x="5122862" y="3754438"/>
                <a:ext cx="757238" cy="614363"/>
              </a:xfrm>
              <a:custGeom>
                <a:avLst/>
                <a:gdLst/>
                <a:ahLst/>
                <a:cxnLst>
                  <a:cxn ang="0">
                    <a:pos x="2" y="0"/>
                  </a:cxn>
                  <a:cxn ang="0">
                    <a:pos x="477" y="65"/>
                  </a:cxn>
                  <a:cxn ang="0">
                    <a:pos x="0" y="387"/>
                  </a:cxn>
                  <a:cxn ang="0">
                    <a:pos x="2" y="0"/>
                  </a:cxn>
                </a:cxnLst>
                <a:rect l="0" t="0" r="r" b="b"/>
                <a:pathLst>
                  <a:path w="477" h="387">
                    <a:moveTo>
                      <a:pt x="2" y="0"/>
                    </a:moveTo>
                    <a:lnTo>
                      <a:pt x="477" y="65"/>
                    </a:lnTo>
                    <a:lnTo>
                      <a:pt x="0" y="387"/>
                    </a:lnTo>
                    <a:lnTo>
                      <a:pt x="2" y="0"/>
                    </a:lnTo>
                    <a:close/>
                  </a:path>
                </a:pathLst>
              </a:custGeom>
              <a:solidFill>
                <a:schemeClr val="bg1">
                  <a:lumMod val="5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b="1" dirty="0"/>
              </a:p>
            </p:txBody>
          </p:sp>
          <p:sp>
            <p:nvSpPr>
              <p:cNvPr id="33" name="Freeform 10">
                <a:extLst>
                  <a:ext uri="{FF2B5EF4-FFF2-40B4-BE49-F238E27FC236}">
                    <a16:creationId xmlns:a16="http://schemas.microsoft.com/office/drawing/2014/main" id="{9A0FC070-8980-384C-B5F4-76B6190B6E3D}"/>
                  </a:ext>
                </a:extLst>
              </p:cNvPr>
              <p:cNvSpPr>
                <a:spLocks/>
              </p:cNvSpPr>
              <p:nvPr/>
            </p:nvSpPr>
            <p:spPr bwMode="auto">
              <a:xfrm>
                <a:off x="5126037" y="2444750"/>
                <a:ext cx="2581275" cy="2097088"/>
              </a:xfrm>
              <a:custGeom>
                <a:avLst/>
                <a:gdLst/>
                <a:ahLst/>
                <a:cxnLst>
                  <a:cxn ang="0">
                    <a:pos x="1626" y="0"/>
                  </a:cxn>
                  <a:cxn ang="0">
                    <a:pos x="565" y="1321"/>
                  </a:cxn>
                  <a:cxn ang="0">
                    <a:pos x="0" y="825"/>
                  </a:cxn>
                  <a:cxn ang="0">
                    <a:pos x="1626" y="0"/>
                  </a:cxn>
                </a:cxnLst>
                <a:rect l="0" t="0" r="r" b="b"/>
                <a:pathLst>
                  <a:path w="1626" h="1321">
                    <a:moveTo>
                      <a:pt x="1626" y="0"/>
                    </a:moveTo>
                    <a:lnTo>
                      <a:pt x="565" y="1321"/>
                    </a:lnTo>
                    <a:lnTo>
                      <a:pt x="0" y="825"/>
                    </a:lnTo>
                    <a:lnTo>
                      <a:pt x="1626"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b="1" dirty="0"/>
              </a:p>
            </p:txBody>
          </p:sp>
        </p:grpSp>
        <p:sp>
          <p:nvSpPr>
            <p:cNvPr id="29" name="Freeform 28">
              <a:extLst>
                <a:ext uri="{FF2B5EF4-FFF2-40B4-BE49-F238E27FC236}">
                  <a16:creationId xmlns:a16="http://schemas.microsoft.com/office/drawing/2014/main" id="{98CB5BDF-5A8E-6241-AAF1-88A1733666A9}"/>
                </a:ext>
              </a:extLst>
            </p:cNvPr>
            <p:cNvSpPr/>
            <p:nvPr/>
          </p:nvSpPr>
          <p:spPr>
            <a:xfrm>
              <a:off x="4686247" y="1418099"/>
              <a:ext cx="3015343" cy="1066802"/>
            </a:xfrm>
            <a:custGeom>
              <a:avLst/>
              <a:gdLst>
                <a:gd name="connsiteX0" fmla="*/ 0 w 3015343"/>
                <a:gd name="connsiteY0" fmla="*/ 1066802 h 1066802"/>
                <a:gd name="connsiteX1" fmla="*/ 1219200 w 3015343"/>
                <a:gd name="connsiteY1" fmla="*/ 2 h 1066802"/>
                <a:gd name="connsiteX2" fmla="*/ 2242457 w 3015343"/>
                <a:gd name="connsiteY2" fmla="*/ 1055916 h 1066802"/>
                <a:gd name="connsiteX3" fmla="*/ 3015343 w 3015343"/>
                <a:gd name="connsiteY3" fmla="*/ 446316 h 1066802"/>
              </a:gdLst>
              <a:ahLst/>
              <a:cxnLst>
                <a:cxn ang="0">
                  <a:pos x="connsiteX0" y="connsiteY0"/>
                </a:cxn>
                <a:cxn ang="0">
                  <a:pos x="connsiteX1" y="connsiteY1"/>
                </a:cxn>
                <a:cxn ang="0">
                  <a:pos x="connsiteX2" y="connsiteY2"/>
                </a:cxn>
                <a:cxn ang="0">
                  <a:pos x="connsiteX3" y="connsiteY3"/>
                </a:cxn>
              </a:cxnLst>
              <a:rect l="l" t="t" r="r" b="b"/>
              <a:pathLst>
                <a:path w="3015343" h="1066802">
                  <a:moveTo>
                    <a:pt x="0" y="1066802"/>
                  </a:moveTo>
                  <a:cubicBezTo>
                    <a:pt x="422728" y="534309"/>
                    <a:pt x="845457" y="1816"/>
                    <a:pt x="1219200" y="2"/>
                  </a:cubicBezTo>
                  <a:cubicBezTo>
                    <a:pt x="1592943" y="-1812"/>
                    <a:pt x="1943100" y="981530"/>
                    <a:pt x="2242457" y="1055916"/>
                  </a:cubicBezTo>
                  <a:cubicBezTo>
                    <a:pt x="2541814" y="1130302"/>
                    <a:pt x="3015343" y="446316"/>
                    <a:pt x="3015343" y="446316"/>
                  </a:cubicBezTo>
                </a:path>
              </a:pathLst>
            </a:custGeom>
            <a:noFill/>
            <a:ln w="381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p>
          </p:txBody>
        </p:sp>
      </p:grpSp>
      <p:pic>
        <p:nvPicPr>
          <p:cNvPr id="34" name="Picture 2" descr="United States Department of Commerce - Wikipedia">
            <a:extLst>
              <a:ext uri="{FF2B5EF4-FFF2-40B4-BE49-F238E27FC236}">
                <a16:creationId xmlns:a16="http://schemas.microsoft.com/office/drawing/2014/main" id="{C39FBF21-E958-674B-9F3C-4E150667E4D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2426" y="3398162"/>
            <a:ext cx="2322251" cy="2302937"/>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0" name="Table 34">
            <a:extLst>
              <a:ext uri="{FF2B5EF4-FFF2-40B4-BE49-F238E27FC236}">
                <a16:creationId xmlns:a16="http://schemas.microsoft.com/office/drawing/2014/main" id="{4822C9F7-DA21-7045-A320-2189CA75FC2E}"/>
              </a:ext>
            </a:extLst>
          </p:cNvPr>
          <p:cNvGraphicFramePr>
            <a:graphicFrameLocks noGrp="1"/>
          </p:cNvGraphicFramePr>
          <p:nvPr>
            <p:extLst>
              <p:ext uri="{D42A27DB-BD31-4B8C-83A1-F6EECF244321}">
                <p14:modId xmlns:p14="http://schemas.microsoft.com/office/powerpoint/2010/main" val="1573536052"/>
              </p:ext>
            </p:extLst>
          </p:nvPr>
        </p:nvGraphicFramePr>
        <p:xfrm>
          <a:off x="2736368" y="3689844"/>
          <a:ext cx="9203206" cy="1821655"/>
        </p:xfrm>
        <a:graphic>
          <a:graphicData uri="http://schemas.openxmlformats.org/drawingml/2006/table">
            <a:tbl>
              <a:tblPr firstRow="1" bandRow="1">
                <a:tableStyleId>{5C22544A-7EE6-4342-B048-85BDC9FD1C3A}</a:tableStyleId>
              </a:tblPr>
              <a:tblGrid>
                <a:gridCol w="4257556">
                  <a:extLst>
                    <a:ext uri="{9D8B030D-6E8A-4147-A177-3AD203B41FA5}">
                      <a16:colId xmlns:a16="http://schemas.microsoft.com/office/drawing/2014/main" val="59766531"/>
                    </a:ext>
                  </a:extLst>
                </a:gridCol>
                <a:gridCol w="4945650">
                  <a:extLst>
                    <a:ext uri="{9D8B030D-6E8A-4147-A177-3AD203B41FA5}">
                      <a16:colId xmlns:a16="http://schemas.microsoft.com/office/drawing/2014/main" val="1396221012"/>
                    </a:ext>
                  </a:extLst>
                </a:gridCol>
              </a:tblGrid>
              <a:tr h="1821655">
                <a:tc>
                  <a:txBody>
                    <a:bodyPr/>
                    <a:lstStyle/>
                    <a:p>
                      <a:pPr marL="0" indent="0">
                        <a:spcAft>
                          <a:spcPts val="600"/>
                        </a:spcAft>
                        <a:buFont typeface="Arial" panose="020B0604020202020204" pitchFamily="34" charset="0"/>
                        <a:buNone/>
                      </a:pPr>
                      <a:r>
                        <a:rPr lang="en-US" sz="1800" b="0" kern="0" dirty="0">
                          <a:latin typeface="Open Sans" panose="020B0606030504020204" pitchFamily="34" charset="0"/>
                          <a:ea typeface="Open Sans" panose="020B0606030504020204" pitchFamily="34" charset="0"/>
                          <a:cs typeface="Open Sans" panose="020B0606030504020204" pitchFamily="34" charset="0"/>
                        </a:rPr>
                        <a:t>DOC Enterprise Software Manager </a:t>
                      </a:r>
                    </a:p>
                    <a:p>
                      <a:pPr>
                        <a:spcAft>
                          <a:spcPts val="600"/>
                        </a:spcAft>
                      </a:pPr>
                      <a:r>
                        <a:rPr lang="en-US" sz="1800" b="0" kern="0" dirty="0">
                          <a:latin typeface="Open Sans" panose="020B0606030504020204" pitchFamily="34" charset="0"/>
                          <a:ea typeface="Open Sans" panose="020B0606030504020204" pitchFamily="34" charset="0"/>
                          <a:cs typeface="Open Sans" panose="020B0606030504020204" pitchFamily="34" charset="0"/>
                        </a:rPr>
                        <a:t>Chair ,DOC Enterprise Software Asset Management (eSAM) Working Group</a:t>
                      </a:r>
                      <a:endParaRPr lang="en-US" sz="1800" b="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txBody>
                  <a:tcPr>
                    <a:lnL w="12700" cmpd="sng">
                      <a:noFill/>
                    </a:lnL>
                    <a:lnR w="28575" cap="flat" cmpd="sng" algn="ctr">
                      <a:solidFill>
                        <a:schemeClr val="bg1"/>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marL="0" indent="0">
                        <a:spcAft>
                          <a:spcPts val="600"/>
                        </a:spcAft>
                        <a:buFont typeface="Arial" panose="020B0604020202020204" pitchFamily="34" charset="0"/>
                        <a:buNone/>
                      </a:pPr>
                      <a:r>
                        <a:rPr lang="en-US" sz="1800" b="1" dirty="0">
                          <a:solidFill>
                            <a:schemeClr val="bg1"/>
                          </a:solidFill>
                          <a:latin typeface="Open Sans" panose="020B0606030504020204" pitchFamily="34" charset="0"/>
                          <a:ea typeface="Open Sans" panose="020B0606030504020204" pitchFamily="34" charset="0"/>
                          <a:cs typeface="Open Sans" panose="020B0606030504020204" pitchFamily="34" charset="0"/>
                        </a:rPr>
                        <a:t>DOC SLM Mailbox: </a:t>
                      </a:r>
                      <a:r>
                        <a:rPr lang="en-US" sz="1800" b="0" u="sng" dirty="0">
                          <a:solidFill>
                            <a:schemeClr val="bg1"/>
                          </a:solidFill>
                          <a:latin typeface="Open Sans" panose="020B0606030504020204" pitchFamily="34" charset="0"/>
                          <a:ea typeface="Open Sans" panose="020B0606030504020204" pitchFamily="34" charset="0"/>
                          <a:cs typeface="Open Sans" panose="020B0606030504020204" pitchFamily="34" charset="0"/>
                          <a:hlinkClick r:id="rId4">
                            <a:extLst>
                              <a:ext uri="{A12FA001-AC4F-418D-AE19-62706E023703}">
                                <ahyp:hlinkClr xmlns:ahyp="http://schemas.microsoft.com/office/drawing/2018/hyperlinkcolor" val="tx"/>
                              </a:ext>
                            </a:extLst>
                          </a:hlinkClick>
                        </a:rPr>
                        <a:t>docslm@doc.gov</a:t>
                      </a:r>
                      <a:r>
                        <a:rPr lang="en-US" sz="1800" b="0" u="sng"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endParaRPr lang="en-US" sz="1800" b="0" dirty="0">
                        <a:latin typeface="Open Sans" panose="020B0606030504020204" pitchFamily="34" charset="0"/>
                        <a:ea typeface="Open Sans" panose="020B0606030504020204" pitchFamily="34" charset="0"/>
                        <a:cs typeface="Open Sans" panose="020B0606030504020204" pitchFamily="34" charset="0"/>
                      </a:endParaRPr>
                    </a:p>
                    <a:p>
                      <a:pPr marL="0" marR="0" lvl="0" indent="0" algn="l" defTabSz="914377" rtl="0" eaLnBrk="1" fontAlgn="auto" latinLnBrk="0" hangingPunct="1">
                        <a:lnSpc>
                          <a:spcPct val="100000"/>
                        </a:lnSpc>
                        <a:spcBef>
                          <a:spcPts val="0"/>
                        </a:spcBef>
                        <a:spcAft>
                          <a:spcPts val="600"/>
                        </a:spcAft>
                        <a:buClrTx/>
                        <a:buSzTx/>
                        <a:buFont typeface="Arial" panose="020B0604020202020204" pitchFamily="34" charset="0"/>
                        <a:buNone/>
                        <a:tabLst/>
                        <a:defRPr/>
                      </a:pPr>
                      <a:r>
                        <a:rPr lang="en-US" sz="1800" b="1" dirty="0">
                          <a:solidFill>
                            <a:schemeClr val="bg1"/>
                          </a:solidFill>
                          <a:latin typeface="Open Sans" panose="020B0606030504020204" pitchFamily="34" charset="0"/>
                          <a:ea typeface="Open Sans" panose="020B0606030504020204" pitchFamily="34" charset="0"/>
                          <a:cs typeface="Open Sans" panose="020B0606030504020204" pitchFamily="34" charset="0"/>
                        </a:rPr>
                        <a:t>Email: </a:t>
                      </a:r>
                      <a:r>
                        <a:rPr lang="en-US" sz="1800" b="0" dirty="0">
                          <a:solidFill>
                            <a:schemeClr val="bg1"/>
                          </a:solidFill>
                          <a:latin typeface="Open Sans" panose="020B0606030504020204" pitchFamily="34" charset="0"/>
                          <a:ea typeface="Open Sans" panose="020B0606030504020204" pitchFamily="34" charset="0"/>
                          <a:cs typeface="Open Sans" panose="020B0606030504020204" pitchFamily="34" charset="0"/>
                          <a:hlinkClick r:id="rId5">
                            <a:extLst>
                              <a:ext uri="{A12FA001-AC4F-418D-AE19-62706E023703}">
                                <ahyp:hlinkClr xmlns:ahyp="http://schemas.microsoft.com/office/drawing/2018/hyperlinkcolor" val="tx"/>
                              </a:ext>
                            </a:extLst>
                          </a:hlinkClick>
                        </a:rPr>
                        <a:t>sbowie-dean@docv.gov</a:t>
                      </a:r>
                      <a:r>
                        <a:rPr lang="en-US" sz="1800" b="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p>
                    <a:p>
                      <a:pPr marL="0" marR="0" lvl="0" indent="0" algn="l" defTabSz="914377" rtl="0" eaLnBrk="1" fontAlgn="auto" latinLnBrk="0" hangingPunct="1">
                        <a:lnSpc>
                          <a:spcPct val="100000"/>
                        </a:lnSpc>
                        <a:spcBef>
                          <a:spcPts val="0"/>
                        </a:spcBef>
                        <a:spcAft>
                          <a:spcPts val="600"/>
                        </a:spcAft>
                        <a:buClrTx/>
                        <a:buSzTx/>
                        <a:buFont typeface="Arial" panose="020B0604020202020204" pitchFamily="34" charset="0"/>
                        <a:buNone/>
                        <a:tabLst/>
                        <a:defRPr/>
                      </a:pPr>
                      <a:r>
                        <a:rPr lang="en-US" sz="1800" b="1" dirty="0">
                          <a:solidFill>
                            <a:schemeClr val="bg1"/>
                          </a:solidFill>
                          <a:latin typeface="Open Sans" panose="020B0606030504020204" pitchFamily="34" charset="0"/>
                          <a:ea typeface="Open Sans" panose="020B0606030504020204" pitchFamily="34" charset="0"/>
                          <a:cs typeface="Open Sans" panose="020B0606030504020204" pitchFamily="34" charset="0"/>
                        </a:rPr>
                        <a:t>Phone: </a:t>
                      </a:r>
                      <a:r>
                        <a:rPr lang="en-US" sz="1800" b="0" dirty="0">
                          <a:solidFill>
                            <a:schemeClr val="bg1"/>
                          </a:solidFill>
                          <a:latin typeface="Open Sans" panose="020B0606030504020204" pitchFamily="34" charset="0"/>
                          <a:ea typeface="Open Sans" panose="020B0606030504020204" pitchFamily="34" charset="0"/>
                          <a:cs typeface="Open Sans" panose="020B0606030504020204" pitchFamily="34" charset="0"/>
                        </a:rPr>
                        <a:t>202-868-3145</a:t>
                      </a:r>
                    </a:p>
                  </a:txBody>
                  <a:tcPr>
                    <a:lnL w="28575" cap="flat" cmpd="sng" algn="ctr">
                      <a:solidFill>
                        <a:schemeClr val="bg1"/>
                      </a:solid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53757395"/>
                  </a:ext>
                </a:extLst>
              </a:tr>
            </a:tbl>
          </a:graphicData>
        </a:graphic>
      </p:graphicFrame>
    </p:spTree>
    <p:extLst>
      <p:ext uri="{BB962C8B-B14F-4D97-AF65-F5344CB8AC3E}">
        <p14:creationId xmlns:p14="http://schemas.microsoft.com/office/powerpoint/2010/main" val="800596260"/>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8490E-022A-431A-B67D-BEA89919DC71}"/>
              </a:ext>
            </a:extLst>
          </p:cNvPr>
          <p:cNvSpPr>
            <a:spLocks noGrp="1"/>
          </p:cNvSpPr>
          <p:nvPr>
            <p:ph type="title"/>
          </p:nvPr>
        </p:nvSpPr>
        <p:spPr>
          <a:xfrm>
            <a:off x="2321500" y="3065310"/>
            <a:ext cx="6897359" cy="727379"/>
          </a:xfrm>
        </p:spPr>
        <p:txBody>
          <a:bodyPr/>
          <a:lstStyle/>
          <a:p>
            <a:pPr algn="ctr"/>
            <a:r>
              <a:rPr lang="en-US" sz="4800" dirty="0"/>
              <a:t>APPENDIX</a:t>
            </a:r>
          </a:p>
        </p:txBody>
      </p:sp>
    </p:spTree>
    <p:extLst>
      <p:ext uri="{BB962C8B-B14F-4D97-AF65-F5344CB8AC3E}">
        <p14:creationId xmlns:p14="http://schemas.microsoft.com/office/powerpoint/2010/main" val="60695200"/>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686EA0-72FD-4A82-B649-81112525204F}"/>
              </a:ext>
            </a:extLst>
          </p:cNvPr>
          <p:cNvSpPr>
            <a:spLocks noGrp="1"/>
          </p:cNvSpPr>
          <p:nvPr>
            <p:ph type="title"/>
          </p:nvPr>
        </p:nvSpPr>
        <p:spPr>
          <a:xfrm>
            <a:off x="541867" y="477954"/>
            <a:ext cx="11108267" cy="303096"/>
          </a:xfrm>
        </p:spPr>
        <p:txBody>
          <a:bodyPr/>
          <a:lstStyle/>
          <a:p>
            <a:r>
              <a:rPr lang="en-US" sz="2000" dirty="0"/>
              <a:t>Acronym Table</a:t>
            </a:r>
          </a:p>
        </p:txBody>
      </p:sp>
      <p:graphicFrame>
        <p:nvGraphicFramePr>
          <p:cNvPr id="6" name="Table 5">
            <a:extLst>
              <a:ext uri="{FF2B5EF4-FFF2-40B4-BE49-F238E27FC236}">
                <a16:creationId xmlns:a16="http://schemas.microsoft.com/office/drawing/2014/main" id="{2ED23D54-F171-41DF-9358-D7A2F3FB0040}"/>
              </a:ext>
            </a:extLst>
          </p:cNvPr>
          <p:cNvGraphicFramePr>
            <a:graphicFrameLocks noGrp="1"/>
          </p:cNvGraphicFramePr>
          <p:nvPr>
            <p:extLst>
              <p:ext uri="{D42A27DB-BD31-4B8C-83A1-F6EECF244321}">
                <p14:modId xmlns:p14="http://schemas.microsoft.com/office/powerpoint/2010/main" val="1474875107"/>
              </p:ext>
            </p:extLst>
          </p:nvPr>
        </p:nvGraphicFramePr>
        <p:xfrm>
          <a:off x="493155" y="886650"/>
          <a:ext cx="5921342" cy="5633565"/>
        </p:xfrm>
        <a:graphic>
          <a:graphicData uri="http://schemas.openxmlformats.org/drawingml/2006/table">
            <a:tbl>
              <a:tblPr>
                <a:tableStyleId>{93296810-A885-4BE3-A3E7-6D5BEEA58F35}</a:tableStyleId>
              </a:tblPr>
              <a:tblGrid>
                <a:gridCol w="1191807">
                  <a:extLst>
                    <a:ext uri="{9D8B030D-6E8A-4147-A177-3AD203B41FA5}">
                      <a16:colId xmlns:a16="http://schemas.microsoft.com/office/drawing/2014/main" val="2744997727"/>
                    </a:ext>
                  </a:extLst>
                </a:gridCol>
                <a:gridCol w="4729535">
                  <a:extLst>
                    <a:ext uri="{9D8B030D-6E8A-4147-A177-3AD203B41FA5}">
                      <a16:colId xmlns:a16="http://schemas.microsoft.com/office/drawing/2014/main" val="2449873977"/>
                    </a:ext>
                  </a:extLst>
                </a:gridCol>
              </a:tblGrid>
              <a:tr h="209366">
                <a:tc>
                  <a:txBody>
                    <a:bodyPr/>
                    <a:lstStyle/>
                    <a:p>
                      <a:pPr algn="l" fontAlgn="b"/>
                      <a:r>
                        <a:rPr lang="en-US" sz="1300" b="1" u="none" strike="noStrike" dirty="0">
                          <a:solidFill>
                            <a:schemeClr val="bg1"/>
                          </a:solidFill>
                          <a:effectLst/>
                          <a:latin typeface="Open Sans" panose="020B0606030504020204" pitchFamily="34" charset="0"/>
                          <a:ea typeface="Open Sans" panose="020B0606030504020204" pitchFamily="34" charset="0"/>
                          <a:cs typeface="Open Sans" panose="020B0606030504020204" pitchFamily="34" charset="0"/>
                        </a:rPr>
                        <a:t>Acronym</a:t>
                      </a:r>
                      <a:endParaRPr lang="en-US" sz="1300" b="1" i="0" u="none" strike="noStrike" dirty="0">
                        <a:solidFill>
                          <a:schemeClr val="bg1"/>
                        </a:solidFill>
                        <a:effectLst/>
                        <a:latin typeface="Open Sans" panose="020B0606030504020204" pitchFamily="34" charset="0"/>
                        <a:ea typeface="Open Sans" panose="020B0606030504020204" pitchFamily="34" charset="0"/>
                        <a:cs typeface="Open Sans" panose="020B060603050402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l" fontAlgn="b"/>
                      <a:r>
                        <a:rPr lang="en-US" sz="1300" b="1" u="none" strike="noStrike" dirty="0">
                          <a:solidFill>
                            <a:schemeClr val="bg1"/>
                          </a:solidFill>
                          <a:effectLst/>
                          <a:latin typeface="Open Sans" panose="020B0606030504020204" pitchFamily="34" charset="0"/>
                          <a:ea typeface="Open Sans" panose="020B0606030504020204" pitchFamily="34" charset="0"/>
                          <a:cs typeface="Open Sans" panose="020B0606030504020204" pitchFamily="34" charset="0"/>
                        </a:rPr>
                        <a:t>Definition</a:t>
                      </a:r>
                      <a:endParaRPr lang="en-US" sz="1300" b="1" i="0" u="none" strike="noStrike" dirty="0">
                        <a:solidFill>
                          <a:schemeClr val="bg1"/>
                        </a:solidFill>
                        <a:effectLst/>
                        <a:latin typeface="Open Sans" panose="020B0606030504020204" pitchFamily="34" charset="0"/>
                        <a:ea typeface="Open Sans" panose="020B0606030504020204" pitchFamily="34" charset="0"/>
                        <a:cs typeface="Open Sans" panose="020B060603050402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extLst>
                  <a:ext uri="{0D108BD9-81ED-4DB2-BD59-A6C34878D82A}">
                    <a16:rowId xmlns:a16="http://schemas.microsoft.com/office/drawing/2014/main" val="281927922"/>
                  </a:ext>
                </a:extLst>
              </a:tr>
              <a:tr h="209366">
                <a:tc>
                  <a:txBody>
                    <a:bodyPr/>
                    <a:lstStyle/>
                    <a:p>
                      <a:pPr algn="l" rtl="0" fontAlgn="b"/>
                      <a:r>
                        <a:rPr lang="en-US" sz="1300" b="1"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AoA</a:t>
                      </a:r>
                    </a:p>
                  </a:txBody>
                  <a:tcPr marL="3175" marR="3175" marT="317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rtl="0" fontAlgn="b"/>
                      <a:r>
                        <a:rPr lang="en-US" sz="13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Alternatives of Analysis</a:t>
                      </a:r>
                    </a:p>
                  </a:txBody>
                  <a:tcPr marL="95250" marR="3175" marT="317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593725183"/>
                  </a:ext>
                </a:extLst>
              </a:tr>
              <a:tr h="209366">
                <a:tc>
                  <a:txBody>
                    <a:bodyPr/>
                    <a:lstStyle/>
                    <a:p>
                      <a:pPr algn="l" rtl="0" fontAlgn="b"/>
                      <a:r>
                        <a:rPr lang="en-US" sz="1300" b="1"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BIC</a:t>
                      </a:r>
                    </a:p>
                  </a:txBody>
                  <a:tcPr marL="3175" marR="3175" marT="317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rtl="0" fontAlgn="b"/>
                      <a:r>
                        <a:rPr lang="en-US" sz="13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Best-In-Class</a:t>
                      </a:r>
                    </a:p>
                  </a:txBody>
                  <a:tcPr marL="95250" marR="3175" marT="317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688637165"/>
                  </a:ext>
                </a:extLst>
              </a:tr>
              <a:tr h="209366">
                <a:tc>
                  <a:txBody>
                    <a:bodyPr/>
                    <a:lstStyle/>
                    <a:p>
                      <a:pPr algn="l" rtl="0" fontAlgn="b"/>
                      <a:r>
                        <a:rPr lang="en-US" sz="1300" b="1"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CALs</a:t>
                      </a:r>
                    </a:p>
                  </a:txBody>
                  <a:tcPr marL="3175" marR="3175" marT="317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rtl="0" fontAlgn="b"/>
                      <a:r>
                        <a:rPr lang="en-US" sz="13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Client Access Licenses</a:t>
                      </a:r>
                    </a:p>
                  </a:txBody>
                  <a:tcPr marL="95250" marR="3175" marT="317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696695885"/>
                  </a:ext>
                </a:extLst>
              </a:tr>
              <a:tr h="209366">
                <a:tc>
                  <a:txBody>
                    <a:bodyPr/>
                    <a:lstStyle/>
                    <a:p>
                      <a:pPr algn="l" rtl="0" fontAlgn="b"/>
                      <a:r>
                        <a:rPr lang="en-US" sz="1300" b="1"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CDM</a:t>
                      </a:r>
                    </a:p>
                  </a:txBody>
                  <a:tcPr marL="3175" marR="3175" marT="317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rtl="0" fontAlgn="b"/>
                      <a:r>
                        <a:rPr lang="en-US" sz="13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Continuous Diagnostics and Mitigation</a:t>
                      </a:r>
                    </a:p>
                  </a:txBody>
                  <a:tcPr marL="95250" marR="3175" marT="317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912563386"/>
                  </a:ext>
                </a:extLst>
              </a:tr>
              <a:tr h="209366">
                <a:tc>
                  <a:txBody>
                    <a:bodyPr/>
                    <a:lstStyle/>
                    <a:p>
                      <a:pPr algn="l" rtl="0" fontAlgn="b"/>
                      <a:r>
                        <a:rPr lang="en-US" sz="1300" b="1"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CFO</a:t>
                      </a:r>
                    </a:p>
                  </a:txBody>
                  <a:tcPr marL="3175" marR="3175" marT="317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rtl="0" fontAlgn="b"/>
                      <a:r>
                        <a:rPr lang="en-US" sz="13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Chief Financial Officer</a:t>
                      </a:r>
                    </a:p>
                  </a:txBody>
                  <a:tcPr marL="95250" marR="3175" marT="317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794770554"/>
                  </a:ext>
                </a:extLst>
              </a:tr>
              <a:tr h="209366">
                <a:tc>
                  <a:txBody>
                    <a:bodyPr/>
                    <a:lstStyle/>
                    <a:p>
                      <a:pPr algn="l" rtl="0" fontAlgn="b"/>
                      <a:r>
                        <a:rPr lang="en-US" sz="1300" b="1"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CIO</a:t>
                      </a:r>
                    </a:p>
                  </a:txBody>
                  <a:tcPr marL="3175" marR="3175" marT="317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rtl="0" fontAlgn="b"/>
                      <a:r>
                        <a:rPr lang="en-US" sz="13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Chief Information Officer</a:t>
                      </a:r>
                    </a:p>
                  </a:txBody>
                  <a:tcPr marL="95250" marR="3175" marT="317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476592755"/>
                  </a:ext>
                </a:extLst>
              </a:tr>
              <a:tr h="209366">
                <a:tc>
                  <a:txBody>
                    <a:bodyPr/>
                    <a:lstStyle/>
                    <a:p>
                      <a:pPr algn="l" rtl="0" fontAlgn="b"/>
                      <a:r>
                        <a:rPr lang="en-US" sz="1300" b="1"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CISO</a:t>
                      </a:r>
                    </a:p>
                  </a:txBody>
                  <a:tcPr marL="3175" marR="3175" marT="317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rtl="0" fontAlgn="b"/>
                      <a:r>
                        <a:rPr lang="en-US" sz="13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Chief Information Security Officer</a:t>
                      </a:r>
                    </a:p>
                  </a:txBody>
                  <a:tcPr marL="95250" marR="3175" marT="317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066078212"/>
                  </a:ext>
                </a:extLst>
              </a:tr>
              <a:tr h="209366">
                <a:tc>
                  <a:txBody>
                    <a:bodyPr/>
                    <a:lstStyle/>
                    <a:p>
                      <a:pPr algn="l" rtl="0" fontAlgn="b"/>
                      <a:r>
                        <a:rPr lang="en-US" sz="1300" b="1"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CMDB</a:t>
                      </a:r>
                    </a:p>
                  </a:txBody>
                  <a:tcPr marL="3175" marR="3175" marT="317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rtl="0" fontAlgn="b"/>
                      <a:r>
                        <a:rPr lang="en-US" sz="13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Configuration Management Database </a:t>
                      </a:r>
                    </a:p>
                  </a:txBody>
                  <a:tcPr marL="95250" marR="3175" marT="317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41570200"/>
                  </a:ext>
                </a:extLst>
              </a:tr>
              <a:tr h="209366">
                <a:tc>
                  <a:txBody>
                    <a:bodyPr/>
                    <a:lstStyle/>
                    <a:p>
                      <a:pPr algn="l" rtl="0" fontAlgn="b"/>
                      <a:r>
                        <a:rPr lang="en-US" sz="1300" b="1"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COTS</a:t>
                      </a:r>
                    </a:p>
                  </a:txBody>
                  <a:tcPr marL="3175" marR="3175" marT="317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rtl="0" fontAlgn="b"/>
                      <a:r>
                        <a:rPr lang="en-US" sz="13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Commercial Off the Shelf </a:t>
                      </a:r>
                    </a:p>
                  </a:txBody>
                  <a:tcPr marL="95250" marR="3175" marT="317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733065638"/>
                  </a:ext>
                </a:extLst>
              </a:tr>
              <a:tr h="209366">
                <a:tc>
                  <a:txBody>
                    <a:bodyPr/>
                    <a:lstStyle/>
                    <a:p>
                      <a:pPr algn="l" rtl="0" fontAlgn="b"/>
                      <a:r>
                        <a:rPr lang="en-US" sz="1300" b="1"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CPU</a:t>
                      </a:r>
                    </a:p>
                  </a:txBody>
                  <a:tcPr marL="3175" marR="3175" marT="317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rtl="0" fontAlgn="b"/>
                      <a:r>
                        <a:rPr lang="en-US" sz="13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Central Processing Unit</a:t>
                      </a:r>
                    </a:p>
                  </a:txBody>
                  <a:tcPr marL="95250" marR="3175" marT="317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846375868"/>
                  </a:ext>
                </a:extLst>
              </a:tr>
              <a:tr h="209366">
                <a:tc>
                  <a:txBody>
                    <a:bodyPr/>
                    <a:lstStyle/>
                    <a:p>
                      <a:pPr algn="l" rtl="0" fontAlgn="b"/>
                      <a:r>
                        <a:rPr lang="en-US" sz="1300" b="1"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CRM</a:t>
                      </a:r>
                    </a:p>
                  </a:txBody>
                  <a:tcPr marL="3175" marR="3175" marT="317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rtl="0" fontAlgn="b"/>
                      <a:r>
                        <a:rPr lang="en-US" sz="13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Customer Relationship Management</a:t>
                      </a:r>
                    </a:p>
                  </a:txBody>
                  <a:tcPr marL="95250" marR="3175" marT="317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4170758339"/>
                  </a:ext>
                </a:extLst>
              </a:tr>
              <a:tr h="209366">
                <a:tc>
                  <a:txBody>
                    <a:bodyPr/>
                    <a:lstStyle/>
                    <a:p>
                      <a:pPr algn="l" rtl="0" fontAlgn="b"/>
                      <a:r>
                        <a:rPr lang="en-US" sz="1300" b="1"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CSI</a:t>
                      </a:r>
                    </a:p>
                  </a:txBody>
                  <a:tcPr marL="3175" marR="3175" marT="317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rtl="0" fontAlgn="b"/>
                      <a:r>
                        <a:rPr lang="en-US" sz="13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Customer Support Identifier</a:t>
                      </a:r>
                    </a:p>
                  </a:txBody>
                  <a:tcPr marL="95250" marR="3175" marT="317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4049470277"/>
                  </a:ext>
                </a:extLst>
              </a:tr>
              <a:tr h="209366">
                <a:tc>
                  <a:txBody>
                    <a:bodyPr/>
                    <a:lstStyle/>
                    <a:p>
                      <a:pPr algn="l" rtl="0" fontAlgn="b"/>
                      <a:r>
                        <a:rPr lang="en-US" sz="1300" b="1"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ELA</a:t>
                      </a:r>
                    </a:p>
                  </a:txBody>
                  <a:tcPr marL="3175" marR="3175" marT="317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rtl="0" fontAlgn="b"/>
                      <a:r>
                        <a:rPr lang="en-US" sz="13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Enterprise Licensing Agreement</a:t>
                      </a:r>
                    </a:p>
                  </a:txBody>
                  <a:tcPr marL="95250" marR="3175" marT="317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304237814"/>
                  </a:ext>
                </a:extLst>
              </a:tr>
              <a:tr h="209366">
                <a:tc>
                  <a:txBody>
                    <a:bodyPr/>
                    <a:lstStyle/>
                    <a:p>
                      <a:pPr algn="l" rtl="0" fontAlgn="b"/>
                      <a:r>
                        <a:rPr lang="en-US" sz="1300" b="1"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ELP</a:t>
                      </a:r>
                    </a:p>
                  </a:txBody>
                  <a:tcPr marL="3175" marR="3175" marT="317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rtl="0" fontAlgn="b"/>
                      <a:r>
                        <a:rPr lang="en-US" sz="13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Effective License Position</a:t>
                      </a:r>
                    </a:p>
                  </a:txBody>
                  <a:tcPr marL="95250" marR="3175" marT="317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4012048139"/>
                  </a:ext>
                </a:extLst>
              </a:tr>
              <a:tr h="209366">
                <a:tc>
                  <a:txBody>
                    <a:bodyPr/>
                    <a:lstStyle/>
                    <a:p>
                      <a:pPr algn="l" rtl="0" fontAlgn="b"/>
                      <a:r>
                        <a:rPr lang="en-US" sz="1300" b="1"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EOL</a:t>
                      </a:r>
                    </a:p>
                  </a:txBody>
                  <a:tcPr marL="3175" marR="3175" marT="317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rtl="0" fontAlgn="b"/>
                      <a:r>
                        <a:rPr lang="en-US" sz="13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End of Life</a:t>
                      </a:r>
                    </a:p>
                  </a:txBody>
                  <a:tcPr marL="95250" marR="3175" marT="317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834047671"/>
                  </a:ext>
                </a:extLst>
              </a:tr>
              <a:tr h="209366">
                <a:tc>
                  <a:txBody>
                    <a:bodyPr/>
                    <a:lstStyle/>
                    <a:p>
                      <a:pPr algn="l" rtl="0" fontAlgn="b"/>
                      <a:r>
                        <a:rPr lang="en-US" sz="1300" b="1"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EOS</a:t>
                      </a:r>
                    </a:p>
                  </a:txBody>
                  <a:tcPr marL="3175" marR="3175" marT="317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rtl="0" fontAlgn="b"/>
                      <a:r>
                        <a:rPr lang="en-US" sz="13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End of Support</a:t>
                      </a:r>
                    </a:p>
                  </a:txBody>
                  <a:tcPr marL="95250" marR="3175" marT="317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985896900"/>
                  </a:ext>
                </a:extLst>
              </a:tr>
              <a:tr h="209366">
                <a:tc>
                  <a:txBody>
                    <a:bodyPr/>
                    <a:lstStyle/>
                    <a:p>
                      <a:pPr algn="l" rtl="0" fontAlgn="b"/>
                      <a:r>
                        <a:rPr lang="en-US" sz="1300" b="1"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EULA</a:t>
                      </a:r>
                    </a:p>
                  </a:txBody>
                  <a:tcPr marL="3175" marR="3175" marT="317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rtl="0" fontAlgn="b"/>
                      <a:r>
                        <a:rPr lang="en-US" sz="13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End User Licensing Agreement</a:t>
                      </a:r>
                    </a:p>
                  </a:txBody>
                  <a:tcPr marL="95250" marR="3175" marT="317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629768446"/>
                  </a:ext>
                </a:extLst>
              </a:tr>
              <a:tr h="209366">
                <a:tc>
                  <a:txBody>
                    <a:bodyPr/>
                    <a:lstStyle/>
                    <a:p>
                      <a:pPr algn="l" rtl="0" fontAlgn="b"/>
                      <a:r>
                        <a:rPr lang="en-US" sz="1300" b="1"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FITARA</a:t>
                      </a:r>
                    </a:p>
                  </a:txBody>
                  <a:tcPr marL="3175" marR="3175" marT="317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rtl="0" fontAlgn="b"/>
                      <a:r>
                        <a:rPr lang="en-US" sz="13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Federal Information Technology Acquisition Reform Act</a:t>
                      </a:r>
                    </a:p>
                  </a:txBody>
                  <a:tcPr marL="95250" marR="3175" marT="317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659756078"/>
                  </a:ext>
                </a:extLst>
              </a:tr>
              <a:tr h="209366">
                <a:tc>
                  <a:txBody>
                    <a:bodyPr/>
                    <a:lstStyle/>
                    <a:p>
                      <a:pPr algn="l" rtl="0" fontAlgn="b"/>
                      <a:r>
                        <a:rPr lang="en-US" sz="1300" b="1"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FMS</a:t>
                      </a:r>
                    </a:p>
                  </a:txBody>
                  <a:tcPr marL="3175" marR="3175" marT="317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rtl="0" fontAlgn="b"/>
                      <a:r>
                        <a:rPr lang="en-US" sz="13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Financial Management System</a:t>
                      </a:r>
                    </a:p>
                  </a:txBody>
                  <a:tcPr marL="95250" marR="3175" marT="317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4003084544"/>
                  </a:ext>
                </a:extLst>
              </a:tr>
              <a:tr h="209366">
                <a:tc>
                  <a:txBody>
                    <a:bodyPr/>
                    <a:lstStyle/>
                    <a:p>
                      <a:pPr algn="l" rtl="0" fontAlgn="b"/>
                      <a:r>
                        <a:rPr lang="en-US" sz="1300" b="1"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HAM</a:t>
                      </a:r>
                    </a:p>
                  </a:txBody>
                  <a:tcPr marL="3175" marR="3175" marT="317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rtl="0" fontAlgn="b"/>
                      <a:r>
                        <a:rPr lang="en-US" sz="13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Hardware Asset Management</a:t>
                      </a:r>
                    </a:p>
                  </a:txBody>
                  <a:tcPr marL="95250" marR="3175" marT="317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509835706"/>
                  </a:ext>
                </a:extLst>
              </a:tr>
              <a:tr h="209366">
                <a:tc>
                  <a:txBody>
                    <a:bodyPr/>
                    <a:lstStyle/>
                    <a:p>
                      <a:pPr algn="l" rtl="0" fontAlgn="b"/>
                      <a:r>
                        <a:rPr lang="en-US" sz="1300" b="1"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ILP</a:t>
                      </a:r>
                    </a:p>
                  </a:txBody>
                  <a:tcPr marL="3175" marR="3175" marT="317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rtl="0" fontAlgn="b"/>
                      <a:r>
                        <a:rPr lang="en-US" sz="13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Initial License Position</a:t>
                      </a:r>
                    </a:p>
                  </a:txBody>
                  <a:tcPr marL="95250" marR="3175" marT="317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150012928"/>
                  </a:ext>
                </a:extLst>
              </a:tr>
              <a:tr h="209366">
                <a:tc>
                  <a:txBody>
                    <a:bodyPr/>
                    <a:lstStyle/>
                    <a:p>
                      <a:pPr algn="l" rtl="0" fontAlgn="b"/>
                      <a:r>
                        <a:rPr lang="en-US" sz="1300" b="1"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ISV</a:t>
                      </a:r>
                    </a:p>
                  </a:txBody>
                  <a:tcPr marL="3175" marR="3175" marT="317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rtl="0" fontAlgn="b"/>
                      <a:r>
                        <a:rPr lang="en-US" sz="13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Independent Software Vendor</a:t>
                      </a:r>
                    </a:p>
                  </a:txBody>
                  <a:tcPr marL="95250" marR="3175" marT="317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316219648"/>
                  </a:ext>
                </a:extLst>
              </a:tr>
              <a:tr h="209366">
                <a:tc>
                  <a:txBody>
                    <a:bodyPr/>
                    <a:lstStyle/>
                    <a:p>
                      <a:pPr algn="l" rtl="0" fontAlgn="b"/>
                      <a:r>
                        <a:rPr lang="en-US" sz="1300" b="1"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ITAM</a:t>
                      </a:r>
                    </a:p>
                  </a:txBody>
                  <a:tcPr marL="3175" marR="3175" marT="317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rtl="0" fontAlgn="b"/>
                      <a:r>
                        <a:rPr lang="en-US" sz="13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IT Asset Management</a:t>
                      </a:r>
                    </a:p>
                  </a:txBody>
                  <a:tcPr marL="95250" marR="3175" marT="317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289021006"/>
                  </a:ext>
                </a:extLst>
              </a:tr>
              <a:tr h="209366">
                <a:tc>
                  <a:txBody>
                    <a:bodyPr/>
                    <a:lstStyle/>
                    <a:p>
                      <a:pPr algn="l" rtl="0" fontAlgn="b"/>
                      <a:r>
                        <a:rPr lang="en-US" sz="1300" b="1"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ITSM</a:t>
                      </a:r>
                    </a:p>
                  </a:txBody>
                  <a:tcPr marL="3175" marR="3175" marT="317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rtl="0" fontAlgn="b"/>
                      <a:r>
                        <a:rPr lang="en-US" sz="13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IT Service Management</a:t>
                      </a:r>
                    </a:p>
                  </a:txBody>
                  <a:tcPr marL="95250" marR="3175" marT="317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964154958"/>
                  </a:ext>
                </a:extLst>
              </a:tr>
              <a:tr h="209366">
                <a:tc>
                  <a:txBody>
                    <a:bodyPr/>
                    <a:lstStyle/>
                    <a:p>
                      <a:pPr algn="l" rtl="0" fontAlgn="b"/>
                      <a:r>
                        <a:rPr lang="en-US" sz="1300" b="1"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MEGABYTE </a:t>
                      </a:r>
                    </a:p>
                  </a:txBody>
                  <a:tcPr marL="3175" marR="3175" marT="317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rtl="0" fontAlgn="b"/>
                      <a:r>
                        <a:rPr lang="en-US" sz="13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Making Electronic Government Accountable By Yielding Tangible Efficiencies </a:t>
                      </a:r>
                    </a:p>
                  </a:txBody>
                  <a:tcPr marL="95250" marR="3175" marT="317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464508530"/>
                  </a:ext>
                </a:extLst>
              </a:tr>
            </a:tbl>
          </a:graphicData>
        </a:graphic>
      </p:graphicFrame>
      <p:graphicFrame>
        <p:nvGraphicFramePr>
          <p:cNvPr id="9" name="Table 8">
            <a:extLst>
              <a:ext uri="{FF2B5EF4-FFF2-40B4-BE49-F238E27FC236}">
                <a16:creationId xmlns:a16="http://schemas.microsoft.com/office/drawing/2014/main" id="{70398DEA-44F9-4813-A7BF-29C7245EEA8A}"/>
              </a:ext>
            </a:extLst>
          </p:cNvPr>
          <p:cNvGraphicFramePr>
            <a:graphicFrameLocks noGrp="1"/>
          </p:cNvGraphicFramePr>
          <p:nvPr>
            <p:extLst>
              <p:ext uri="{D42A27DB-BD31-4B8C-83A1-F6EECF244321}">
                <p14:modId xmlns:p14="http://schemas.microsoft.com/office/powerpoint/2010/main" val="1845668463"/>
              </p:ext>
            </p:extLst>
          </p:nvPr>
        </p:nvGraphicFramePr>
        <p:xfrm>
          <a:off x="6546662" y="880299"/>
          <a:ext cx="5152183" cy="5633572"/>
        </p:xfrm>
        <a:graphic>
          <a:graphicData uri="http://schemas.openxmlformats.org/drawingml/2006/table">
            <a:tbl>
              <a:tblPr>
                <a:tableStyleId>{93296810-A885-4BE3-A3E7-6D5BEEA58F35}</a:tableStyleId>
              </a:tblPr>
              <a:tblGrid>
                <a:gridCol w="1005886">
                  <a:extLst>
                    <a:ext uri="{9D8B030D-6E8A-4147-A177-3AD203B41FA5}">
                      <a16:colId xmlns:a16="http://schemas.microsoft.com/office/drawing/2014/main" val="794209772"/>
                    </a:ext>
                  </a:extLst>
                </a:gridCol>
                <a:gridCol w="4146297">
                  <a:extLst>
                    <a:ext uri="{9D8B030D-6E8A-4147-A177-3AD203B41FA5}">
                      <a16:colId xmlns:a16="http://schemas.microsoft.com/office/drawing/2014/main" val="499985839"/>
                    </a:ext>
                  </a:extLst>
                </a:gridCol>
              </a:tblGrid>
              <a:tr h="211818">
                <a:tc>
                  <a:txBody>
                    <a:bodyPr/>
                    <a:lstStyle/>
                    <a:p>
                      <a:pPr algn="l" fontAlgn="b"/>
                      <a:r>
                        <a:rPr lang="en-US" sz="1300" b="1" u="none" strike="noStrike" dirty="0">
                          <a:solidFill>
                            <a:schemeClr val="bg1"/>
                          </a:solidFill>
                          <a:effectLst/>
                          <a:latin typeface="Open Sans" panose="020B0606030504020204" pitchFamily="34" charset="0"/>
                          <a:ea typeface="Open Sans" panose="020B0606030504020204" pitchFamily="34" charset="0"/>
                          <a:cs typeface="Open Sans" panose="020B0606030504020204" pitchFamily="34" charset="0"/>
                        </a:rPr>
                        <a:t>Acronym</a:t>
                      </a:r>
                      <a:endParaRPr lang="en-US" sz="1300" b="1" i="0" u="none" strike="noStrike" dirty="0">
                        <a:solidFill>
                          <a:schemeClr val="bg1"/>
                        </a:solidFill>
                        <a:effectLst/>
                        <a:latin typeface="Open Sans" panose="020B0606030504020204" pitchFamily="34" charset="0"/>
                        <a:ea typeface="Open Sans" panose="020B0606030504020204" pitchFamily="34" charset="0"/>
                        <a:cs typeface="Open Sans" panose="020B060603050402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l" fontAlgn="b"/>
                      <a:r>
                        <a:rPr lang="en-US" sz="1300" b="1" u="none" strike="noStrike" dirty="0">
                          <a:solidFill>
                            <a:schemeClr val="bg1"/>
                          </a:solidFill>
                          <a:effectLst/>
                          <a:latin typeface="Open Sans" panose="020B0606030504020204" pitchFamily="34" charset="0"/>
                          <a:ea typeface="Open Sans" panose="020B0606030504020204" pitchFamily="34" charset="0"/>
                          <a:cs typeface="Open Sans" panose="020B0606030504020204" pitchFamily="34" charset="0"/>
                        </a:rPr>
                        <a:t>Definition</a:t>
                      </a:r>
                      <a:endParaRPr lang="en-US" sz="1300" b="1" i="0" u="none" strike="noStrike" dirty="0">
                        <a:solidFill>
                          <a:schemeClr val="bg1"/>
                        </a:solidFill>
                        <a:effectLst/>
                        <a:latin typeface="Open Sans" panose="020B0606030504020204" pitchFamily="34" charset="0"/>
                        <a:ea typeface="Open Sans" panose="020B0606030504020204" pitchFamily="34" charset="0"/>
                        <a:cs typeface="Open Sans" panose="020B060603050402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extLst>
                  <a:ext uri="{0D108BD9-81ED-4DB2-BD59-A6C34878D82A}">
                    <a16:rowId xmlns:a16="http://schemas.microsoft.com/office/drawing/2014/main" val="4259879988"/>
                  </a:ext>
                </a:extLst>
              </a:tr>
              <a:tr h="208529">
                <a:tc>
                  <a:txBody>
                    <a:bodyPr/>
                    <a:lstStyle/>
                    <a:p>
                      <a:pPr algn="l" rtl="0" fontAlgn="b"/>
                      <a:r>
                        <a:rPr lang="en-US" sz="1300" b="1"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MGT</a:t>
                      </a:r>
                    </a:p>
                  </a:txBody>
                  <a:tcPr marL="3175" marR="3175" marT="317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rtl="0" fontAlgn="b"/>
                      <a:r>
                        <a:rPr lang="en-US" sz="13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Modernizing Government Technology Act </a:t>
                      </a:r>
                    </a:p>
                  </a:txBody>
                  <a:tcPr marL="95250" marR="3175" marT="317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52085253"/>
                  </a:ext>
                </a:extLst>
              </a:tr>
              <a:tr h="208529">
                <a:tc>
                  <a:txBody>
                    <a:bodyPr/>
                    <a:lstStyle/>
                    <a:p>
                      <a:pPr algn="l" rtl="0" fontAlgn="b"/>
                      <a:r>
                        <a:rPr lang="en-US" sz="1300" b="1"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MIPS</a:t>
                      </a:r>
                    </a:p>
                  </a:txBody>
                  <a:tcPr marL="3175" marR="3175" marT="317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rtl="0" fontAlgn="b"/>
                      <a:r>
                        <a:rPr lang="en-US" sz="13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Million Instructions Per Second</a:t>
                      </a:r>
                    </a:p>
                  </a:txBody>
                  <a:tcPr marL="95250" marR="3175" marT="317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151578515"/>
                  </a:ext>
                </a:extLst>
              </a:tr>
              <a:tr h="208529">
                <a:tc>
                  <a:txBody>
                    <a:bodyPr/>
                    <a:lstStyle/>
                    <a:p>
                      <a:pPr algn="l" rtl="0" fontAlgn="b"/>
                      <a:r>
                        <a:rPr lang="en-US" sz="1300" b="1"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MS</a:t>
                      </a:r>
                    </a:p>
                  </a:txBody>
                  <a:tcPr marL="3175" marR="3175" marT="317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rtl="0" fontAlgn="b"/>
                      <a:r>
                        <a:rPr lang="en-US" sz="13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Microsoft</a:t>
                      </a:r>
                    </a:p>
                  </a:txBody>
                  <a:tcPr marL="95250" marR="3175" marT="317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587797219"/>
                  </a:ext>
                </a:extLst>
              </a:tr>
              <a:tr h="208529">
                <a:tc>
                  <a:txBody>
                    <a:bodyPr/>
                    <a:lstStyle/>
                    <a:p>
                      <a:pPr algn="l" rtl="0" fontAlgn="b"/>
                      <a:r>
                        <a:rPr lang="en-US" sz="1300" b="1"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OCIO</a:t>
                      </a:r>
                    </a:p>
                  </a:txBody>
                  <a:tcPr marL="3175" marR="3175" marT="317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rtl="0" fontAlgn="b"/>
                      <a:r>
                        <a:rPr lang="en-US" sz="13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Office of the Chief Information Officer</a:t>
                      </a:r>
                    </a:p>
                  </a:txBody>
                  <a:tcPr marL="95250" marR="3175" marT="317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965487568"/>
                  </a:ext>
                </a:extLst>
              </a:tr>
              <a:tr h="208529">
                <a:tc>
                  <a:txBody>
                    <a:bodyPr/>
                    <a:lstStyle/>
                    <a:p>
                      <a:pPr algn="l" rtl="0" fontAlgn="b"/>
                      <a:r>
                        <a:rPr lang="en-US" sz="1300" b="1"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OCPU</a:t>
                      </a:r>
                    </a:p>
                  </a:txBody>
                  <a:tcPr marL="3175" marR="3175" marT="317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rtl="0" fontAlgn="b"/>
                      <a:r>
                        <a:rPr lang="en-US" sz="13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Operator Console Processing Unit</a:t>
                      </a:r>
                    </a:p>
                  </a:txBody>
                  <a:tcPr marL="95250" marR="3175" marT="317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591678499"/>
                  </a:ext>
                </a:extLst>
              </a:tr>
              <a:tr h="208529">
                <a:tc>
                  <a:txBody>
                    <a:bodyPr/>
                    <a:lstStyle/>
                    <a:p>
                      <a:pPr algn="l" rtl="0" fontAlgn="b"/>
                      <a:r>
                        <a:rPr lang="en-US" sz="1300" b="1"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OEM</a:t>
                      </a:r>
                    </a:p>
                  </a:txBody>
                  <a:tcPr marL="3175" marR="3175" marT="317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rtl="0" fontAlgn="b"/>
                      <a:r>
                        <a:rPr lang="en-US" sz="13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Original Equipment Manufacturer</a:t>
                      </a:r>
                    </a:p>
                  </a:txBody>
                  <a:tcPr marL="95250" marR="3175" marT="317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752179668"/>
                  </a:ext>
                </a:extLst>
              </a:tr>
              <a:tr h="208529">
                <a:tc>
                  <a:txBody>
                    <a:bodyPr/>
                    <a:lstStyle/>
                    <a:p>
                      <a:pPr algn="l" rtl="0" fontAlgn="b"/>
                      <a:r>
                        <a:rPr lang="en-US" sz="1300" b="1"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OMB</a:t>
                      </a:r>
                    </a:p>
                  </a:txBody>
                  <a:tcPr marL="3175" marR="3175" marT="317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rtl="0" fontAlgn="b"/>
                      <a:r>
                        <a:rPr lang="en-US" sz="13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Office of Management &amp; Budget </a:t>
                      </a:r>
                    </a:p>
                  </a:txBody>
                  <a:tcPr marL="95250" marR="3175" marT="317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619006842"/>
                  </a:ext>
                </a:extLst>
              </a:tr>
              <a:tr h="208529">
                <a:tc>
                  <a:txBody>
                    <a:bodyPr/>
                    <a:lstStyle/>
                    <a:p>
                      <a:pPr algn="l" rtl="0" fontAlgn="b"/>
                      <a:r>
                        <a:rPr lang="en-US" sz="1300" b="1"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OS</a:t>
                      </a:r>
                    </a:p>
                  </a:txBody>
                  <a:tcPr marL="3175" marR="3175" marT="317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rtl="0" fontAlgn="b"/>
                      <a:r>
                        <a:rPr lang="en-US" sz="13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Operating System</a:t>
                      </a:r>
                    </a:p>
                  </a:txBody>
                  <a:tcPr marL="95250" marR="3175" marT="317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543961359"/>
                  </a:ext>
                </a:extLst>
              </a:tr>
              <a:tr h="208529">
                <a:tc>
                  <a:txBody>
                    <a:bodyPr/>
                    <a:lstStyle/>
                    <a:p>
                      <a:pPr algn="l" rtl="0" fontAlgn="b"/>
                      <a:r>
                        <a:rPr lang="en-US" sz="1300" b="1"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POC</a:t>
                      </a:r>
                    </a:p>
                  </a:txBody>
                  <a:tcPr marL="3175" marR="3175" marT="317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rtl="0" fontAlgn="b"/>
                      <a:r>
                        <a:rPr lang="en-US" sz="13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Point of Contact</a:t>
                      </a:r>
                    </a:p>
                  </a:txBody>
                  <a:tcPr marL="95250" marR="3175" marT="317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660965553"/>
                  </a:ext>
                </a:extLst>
              </a:tr>
              <a:tr h="208529">
                <a:tc>
                  <a:txBody>
                    <a:bodyPr/>
                    <a:lstStyle/>
                    <a:p>
                      <a:pPr algn="l" rtl="0" fontAlgn="b"/>
                      <a:r>
                        <a:rPr lang="en-US" sz="1300" b="1"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PUR</a:t>
                      </a:r>
                    </a:p>
                  </a:txBody>
                  <a:tcPr marL="3175" marR="3175" marT="317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rtl="0" fontAlgn="b"/>
                      <a:r>
                        <a:rPr lang="en-US" sz="13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Product Use Rights </a:t>
                      </a:r>
                    </a:p>
                  </a:txBody>
                  <a:tcPr marL="95250" marR="3175" marT="317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51590179"/>
                  </a:ext>
                </a:extLst>
              </a:tr>
              <a:tr h="208529">
                <a:tc>
                  <a:txBody>
                    <a:bodyPr/>
                    <a:lstStyle/>
                    <a:p>
                      <a:pPr algn="l" rtl="0" fontAlgn="b"/>
                      <a:r>
                        <a:rPr lang="en-US" sz="1300" b="1"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PVU</a:t>
                      </a:r>
                    </a:p>
                  </a:txBody>
                  <a:tcPr marL="3175" marR="3175" marT="317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rtl="0" fontAlgn="b"/>
                      <a:r>
                        <a:rPr lang="en-US" sz="13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Processor Value Unit</a:t>
                      </a:r>
                    </a:p>
                  </a:txBody>
                  <a:tcPr marL="95250" marR="3175" marT="317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510896020"/>
                  </a:ext>
                </a:extLst>
              </a:tr>
              <a:tr h="208529">
                <a:tc>
                  <a:txBody>
                    <a:bodyPr/>
                    <a:lstStyle/>
                    <a:p>
                      <a:pPr algn="l" rtl="0" fontAlgn="b"/>
                      <a:r>
                        <a:rPr lang="en-US" sz="1300" b="1"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ROI</a:t>
                      </a:r>
                    </a:p>
                  </a:txBody>
                  <a:tcPr marL="3175" marR="3175" marT="317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rtl="0" fontAlgn="b"/>
                      <a:r>
                        <a:rPr lang="en-US" sz="13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Return on Investment</a:t>
                      </a:r>
                    </a:p>
                  </a:txBody>
                  <a:tcPr marL="95250" marR="3175" marT="317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033078692"/>
                  </a:ext>
                </a:extLst>
              </a:tr>
              <a:tr h="208529">
                <a:tc>
                  <a:txBody>
                    <a:bodyPr/>
                    <a:lstStyle/>
                    <a:p>
                      <a:pPr algn="l" rtl="0" fontAlgn="b"/>
                      <a:r>
                        <a:rPr lang="en-US" sz="1300" b="1"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SA</a:t>
                      </a:r>
                    </a:p>
                  </a:txBody>
                  <a:tcPr marL="3175" marR="3175" marT="317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rtl="0" fontAlgn="b"/>
                      <a:r>
                        <a:rPr lang="en-US" sz="13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Software Assurance</a:t>
                      </a:r>
                    </a:p>
                  </a:txBody>
                  <a:tcPr marL="95250" marR="3175" marT="317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51007196"/>
                  </a:ext>
                </a:extLst>
              </a:tr>
              <a:tr h="208529">
                <a:tc>
                  <a:txBody>
                    <a:bodyPr/>
                    <a:lstStyle/>
                    <a:p>
                      <a:pPr algn="l" rtl="0" fontAlgn="b"/>
                      <a:r>
                        <a:rPr lang="en-US" sz="1300" b="1"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SaaS</a:t>
                      </a:r>
                    </a:p>
                  </a:txBody>
                  <a:tcPr marL="3175" marR="3175" marT="317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rtl="0" fontAlgn="b"/>
                      <a:r>
                        <a:rPr lang="en-US" sz="13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Software as a Service</a:t>
                      </a:r>
                    </a:p>
                  </a:txBody>
                  <a:tcPr marL="95250" marR="3175" marT="317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259804019"/>
                  </a:ext>
                </a:extLst>
              </a:tr>
              <a:tr h="208529">
                <a:tc>
                  <a:txBody>
                    <a:bodyPr/>
                    <a:lstStyle/>
                    <a:p>
                      <a:pPr algn="l" rtl="0" fontAlgn="b"/>
                      <a:r>
                        <a:rPr lang="en-US" sz="1300" b="1"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SAM</a:t>
                      </a:r>
                    </a:p>
                  </a:txBody>
                  <a:tcPr marL="3175" marR="3175" marT="317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rtl="0" fontAlgn="b"/>
                      <a:r>
                        <a:rPr lang="en-US" sz="13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Software Asset Management</a:t>
                      </a:r>
                    </a:p>
                  </a:txBody>
                  <a:tcPr marL="95250" marR="3175" marT="317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760936279"/>
                  </a:ext>
                </a:extLst>
              </a:tr>
              <a:tr h="208529">
                <a:tc>
                  <a:txBody>
                    <a:bodyPr/>
                    <a:lstStyle/>
                    <a:p>
                      <a:pPr algn="l" rtl="0" fontAlgn="b"/>
                      <a:r>
                        <a:rPr lang="en-US" sz="1300" b="1"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SCCM</a:t>
                      </a:r>
                    </a:p>
                  </a:txBody>
                  <a:tcPr marL="3175" marR="3175" marT="317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rtl="0" fontAlgn="b"/>
                      <a:r>
                        <a:rPr lang="en-US" sz="13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System Center Configuration Manager</a:t>
                      </a:r>
                    </a:p>
                  </a:txBody>
                  <a:tcPr marL="95250" marR="3175" marT="317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150281344"/>
                  </a:ext>
                </a:extLst>
              </a:tr>
              <a:tr h="208529">
                <a:tc>
                  <a:txBody>
                    <a:bodyPr/>
                    <a:lstStyle/>
                    <a:p>
                      <a:pPr algn="l" rtl="0" fontAlgn="b"/>
                      <a:r>
                        <a:rPr lang="en-US" sz="1300" b="1"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SKU</a:t>
                      </a:r>
                    </a:p>
                  </a:txBody>
                  <a:tcPr marL="3175" marR="3175" marT="317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rtl="0" fontAlgn="b"/>
                      <a:r>
                        <a:rPr lang="en-US" sz="13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Stock Keeping Unit</a:t>
                      </a:r>
                    </a:p>
                  </a:txBody>
                  <a:tcPr marL="95250" marR="3175" marT="317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1167444"/>
                  </a:ext>
                </a:extLst>
              </a:tr>
              <a:tr h="208529">
                <a:tc>
                  <a:txBody>
                    <a:bodyPr/>
                    <a:lstStyle/>
                    <a:p>
                      <a:pPr algn="l" rtl="0" fontAlgn="b"/>
                      <a:r>
                        <a:rPr lang="en-US" sz="1300" b="1"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SLM</a:t>
                      </a:r>
                    </a:p>
                  </a:txBody>
                  <a:tcPr marL="3175" marR="3175" marT="317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rtl="0" fontAlgn="b"/>
                      <a:r>
                        <a:rPr lang="en-US" sz="13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Software License Management</a:t>
                      </a:r>
                    </a:p>
                  </a:txBody>
                  <a:tcPr marL="95250" marR="3175" marT="317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926163100"/>
                  </a:ext>
                </a:extLst>
              </a:tr>
              <a:tr h="208529">
                <a:tc>
                  <a:txBody>
                    <a:bodyPr/>
                    <a:lstStyle/>
                    <a:p>
                      <a:pPr algn="l" rtl="0" fontAlgn="b"/>
                      <a:r>
                        <a:rPr lang="en-US" sz="1300" b="1"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SMCP</a:t>
                      </a:r>
                    </a:p>
                  </a:txBody>
                  <a:tcPr marL="3175" marR="3175" marT="317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rtl="0" fontAlgn="b"/>
                      <a:r>
                        <a:rPr lang="en-US" sz="13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Software Management Centralization Plan</a:t>
                      </a:r>
                    </a:p>
                  </a:txBody>
                  <a:tcPr marL="95250" marR="3175" marT="317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4284816033"/>
                  </a:ext>
                </a:extLst>
              </a:tr>
              <a:tr h="208529">
                <a:tc>
                  <a:txBody>
                    <a:bodyPr/>
                    <a:lstStyle/>
                    <a:p>
                      <a:pPr algn="l" rtl="0" fontAlgn="b"/>
                      <a:r>
                        <a:rPr lang="en-US" sz="1300" b="1"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SW</a:t>
                      </a:r>
                    </a:p>
                  </a:txBody>
                  <a:tcPr marL="3175" marR="3175" marT="317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rtl="0" fontAlgn="b"/>
                      <a:r>
                        <a:rPr lang="en-US" sz="13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Software</a:t>
                      </a:r>
                    </a:p>
                  </a:txBody>
                  <a:tcPr marL="95250" marR="3175" marT="317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983426729"/>
                  </a:ext>
                </a:extLst>
              </a:tr>
              <a:tr h="208529">
                <a:tc>
                  <a:txBody>
                    <a:bodyPr/>
                    <a:lstStyle/>
                    <a:p>
                      <a:pPr algn="l" rtl="0" fontAlgn="b"/>
                      <a:r>
                        <a:rPr lang="en-US" sz="1300" b="1"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TCO</a:t>
                      </a:r>
                    </a:p>
                  </a:txBody>
                  <a:tcPr marL="3175" marR="3175" marT="317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rtl="0" fontAlgn="b"/>
                      <a:r>
                        <a:rPr lang="en-US" sz="13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Total Cost of Ownership</a:t>
                      </a:r>
                    </a:p>
                  </a:txBody>
                  <a:tcPr marL="95250" marR="3175" marT="317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691377563"/>
                  </a:ext>
                </a:extLst>
              </a:tr>
              <a:tr h="208529">
                <a:tc>
                  <a:txBody>
                    <a:bodyPr/>
                    <a:lstStyle/>
                    <a:p>
                      <a:pPr algn="l" rtl="0" fontAlgn="b"/>
                      <a:r>
                        <a:rPr lang="en-US" sz="1300" b="1"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TMF</a:t>
                      </a:r>
                    </a:p>
                  </a:txBody>
                  <a:tcPr marL="3175" marR="3175" marT="317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rtl="0" fontAlgn="b"/>
                      <a:r>
                        <a:rPr lang="en-US" sz="13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Technology Modernization Fund </a:t>
                      </a:r>
                    </a:p>
                  </a:txBody>
                  <a:tcPr marL="95250" marR="3175" marT="317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576461747"/>
                  </a:ext>
                </a:extLst>
              </a:tr>
              <a:tr h="208529">
                <a:tc>
                  <a:txBody>
                    <a:bodyPr/>
                    <a:lstStyle/>
                    <a:p>
                      <a:pPr algn="l" rtl="0" fontAlgn="b"/>
                      <a:r>
                        <a:rPr lang="en-US" sz="1300" b="1"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Ts &amp; Cs</a:t>
                      </a:r>
                    </a:p>
                  </a:txBody>
                  <a:tcPr marL="3175" marR="3175" marT="317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rtl="0" fontAlgn="b"/>
                      <a:r>
                        <a:rPr lang="en-US" sz="13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Terms and Conditions</a:t>
                      </a:r>
                    </a:p>
                  </a:txBody>
                  <a:tcPr marL="95250" marR="3175" marT="317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22797634"/>
                  </a:ext>
                </a:extLst>
              </a:tr>
              <a:tr h="208529">
                <a:tc>
                  <a:txBody>
                    <a:bodyPr/>
                    <a:lstStyle/>
                    <a:p>
                      <a:pPr algn="l" rtl="0" fontAlgn="b"/>
                      <a:r>
                        <a:rPr lang="en-US" sz="1300" b="1"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ULA</a:t>
                      </a:r>
                    </a:p>
                  </a:txBody>
                  <a:tcPr marL="3175" marR="3175" marT="317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rtl="0" fontAlgn="b"/>
                      <a:r>
                        <a:rPr lang="en-US" sz="13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Unlimited License Agreement </a:t>
                      </a:r>
                    </a:p>
                  </a:txBody>
                  <a:tcPr marL="95250" marR="3175" marT="317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818466115"/>
                  </a:ext>
                </a:extLst>
              </a:tr>
              <a:tr h="208529">
                <a:tc>
                  <a:txBody>
                    <a:bodyPr/>
                    <a:lstStyle/>
                    <a:p>
                      <a:pPr algn="l" rtl="0" fontAlgn="b"/>
                      <a:r>
                        <a:rPr lang="en-US" sz="1300" b="1"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VAR</a:t>
                      </a:r>
                    </a:p>
                  </a:txBody>
                  <a:tcPr marL="3175" marR="3175" marT="317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rtl="0" fontAlgn="b"/>
                      <a:r>
                        <a:rPr lang="en-US" sz="13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Value Added Reseller</a:t>
                      </a:r>
                    </a:p>
                  </a:txBody>
                  <a:tcPr marL="95250" marR="3175" marT="317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790225944"/>
                  </a:ext>
                </a:extLst>
              </a:tr>
              <a:tr h="208529">
                <a:tc>
                  <a:txBody>
                    <a:bodyPr/>
                    <a:lstStyle/>
                    <a:p>
                      <a:pPr algn="l" rtl="0" fontAlgn="b"/>
                      <a:r>
                        <a:rPr lang="en-US" sz="1300" b="1"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VMO</a:t>
                      </a:r>
                    </a:p>
                  </a:txBody>
                  <a:tcPr marL="3175" marR="3175" marT="317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rtl="0" fontAlgn="b"/>
                      <a:r>
                        <a:rPr lang="en-US" sz="13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Vendor Management Office</a:t>
                      </a:r>
                    </a:p>
                  </a:txBody>
                  <a:tcPr marL="95250" marR="3175" marT="317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874478016"/>
                  </a:ext>
                </a:extLst>
              </a:tr>
            </a:tbl>
          </a:graphicData>
        </a:graphic>
      </p:graphicFrame>
    </p:spTree>
    <p:extLst>
      <p:ext uri="{BB962C8B-B14F-4D97-AF65-F5344CB8AC3E}">
        <p14:creationId xmlns:p14="http://schemas.microsoft.com/office/powerpoint/2010/main" val="1846209353"/>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459E651B-900F-4271-9436-E98B10F989D8}"/>
              </a:ext>
            </a:extLst>
          </p:cNvPr>
          <p:cNvSpPr txBox="1">
            <a:spLocks/>
          </p:cNvSpPr>
          <p:nvPr/>
        </p:nvSpPr>
        <p:spPr bwMode="gray">
          <a:xfrm>
            <a:off x="541868" y="477954"/>
            <a:ext cx="3387496" cy="303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0" tIns="0" rIns="0" bIns="0" numCol="1" anchor="b" anchorCtr="0" compatLnSpc="1">
            <a:prstTxWarp prst="textNoShape">
              <a:avLst/>
            </a:prstTxWarp>
            <a:spAutoFit/>
          </a:bodyPr>
          <a:lstStyle>
            <a:lvl1pPr algn="l" rtl="0" eaLnBrk="1" fontAlgn="base" hangingPunct="1">
              <a:lnSpc>
                <a:spcPct val="106000"/>
              </a:lnSpc>
              <a:spcBef>
                <a:spcPct val="0"/>
              </a:spcBef>
              <a:spcAft>
                <a:spcPct val="0"/>
              </a:spcAft>
              <a:defRPr sz="1600" b="1">
                <a:solidFill>
                  <a:schemeClr val="tx1"/>
                </a:solidFill>
                <a:latin typeface="+mj-lt"/>
                <a:ea typeface="+mj-ea"/>
                <a:cs typeface="+mj-cs"/>
              </a:defRPr>
            </a:lvl1pPr>
            <a:lvl2pPr algn="l" rtl="0" eaLnBrk="1" fontAlgn="base" hangingPunct="1">
              <a:lnSpc>
                <a:spcPct val="106000"/>
              </a:lnSpc>
              <a:spcBef>
                <a:spcPct val="0"/>
              </a:spcBef>
              <a:spcAft>
                <a:spcPct val="0"/>
              </a:spcAft>
              <a:defRPr sz="1600" b="1">
                <a:solidFill>
                  <a:schemeClr val="tx1"/>
                </a:solidFill>
                <a:latin typeface="Arial" charset="0"/>
              </a:defRPr>
            </a:lvl2pPr>
            <a:lvl3pPr algn="l" rtl="0" eaLnBrk="1" fontAlgn="base" hangingPunct="1">
              <a:lnSpc>
                <a:spcPct val="106000"/>
              </a:lnSpc>
              <a:spcBef>
                <a:spcPct val="0"/>
              </a:spcBef>
              <a:spcAft>
                <a:spcPct val="0"/>
              </a:spcAft>
              <a:defRPr sz="1600" b="1">
                <a:solidFill>
                  <a:schemeClr val="tx1"/>
                </a:solidFill>
                <a:latin typeface="Arial" charset="0"/>
              </a:defRPr>
            </a:lvl3pPr>
            <a:lvl4pPr algn="l" rtl="0" eaLnBrk="1" fontAlgn="base" hangingPunct="1">
              <a:lnSpc>
                <a:spcPct val="106000"/>
              </a:lnSpc>
              <a:spcBef>
                <a:spcPct val="0"/>
              </a:spcBef>
              <a:spcAft>
                <a:spcPct val="0"/>
              </a:spcAft>
              <a:defRPr sz="1600" b="1">
                <a:solidFill>
                  <a:schemeClr val="tx1"/>
                </a:solidFill>
                <a:latin typeface="Arial" charset="0"/>
              </a:defRPr>
            </a:lvl4pPr>
            <a:lvl5pPr algn="l" rtl="0" eaLnBrk="1" fontAlgn="base" hangingPunct="1">
              <a:lnSpc>
                <a:spcPct val="106000"/>
              </a:lnSpc>
              <a:spcBef>
                <a:spcPct val="0"/>
              </a:spcBef>
              <a:spcAft>
                <a:spcPct val="0"/>
              </a:spcAft>
              <a:defRPr sz="1600" b="1">
                <a:solidFill>
                  <a:schemeClr val="tx1"/>
                </a:solidFill>
                <a:latin typeface="Arial" charset="0"/>
              </a:defRPr>
            </a:lvl5pPr>
            <a:lvl6pPr marL="457200" algn="l" rtl="0" eaLnBrk="1" fontAlgn="base" hangingPunct="1">
              <a:lnSpc>
                <a:spcPct val="106000"/>
              </a:lnSpc>
              <a:spcBef>
                <a:spcPct val="0"/>
              </a:spcBef>
              <a:spcAft>
                <a:spcPct val="0"/>
              </a:spcAft>
              <a:defRPr sz="1600" b="1">
                <a:solidFill>
                  <a:schemeClr val="tx1"/>
                </a:solidFill>
                <a:latin typeface="Arial" charset="0"/>
              </a:defRPr>
            </a:lvl6pPr>
            <a:lvl7pPr marL="914400" algn="l" rtl="0" eaLnBrk="1" fontAlgn="base" hangingPunct="1">
              <a:lnSpc>
                <a:spcPct val="106000"/>
              </a:lnSpc>
              <a:spcBef>
                <a:spcPct val="0"/>
              </a:spcBef>
              <a:spcAft>
                <a:spcPct val="0"/>
              </a:spcAft>
              <a:defRPr sz="1600" b="1">
                <a:solidFill>
                  <a:schemeClr val="tx1"/>
                </a:solidFill>
                <a:latin typeface="Arial" charset="0"/>
              </a:defRPr>
            </a:lvl7pPr>
            <a:lvl8pPr marL="1371600" algn="l" rtl="0" eaLnBrk="1" fontAlgn="base" hangingPunct="1">
              <a:lnSpc>
                <a:spcPct val="106000"/>
              </a:lnSpc>
              <a:spcBef>
                <a:spcPct val="0"/>
              </a:spcBef>
              <a:spcAft>
                <a:spcPct val="0"/>
              </a:spcAft>
              <a:defRPr sz="1600" b="1">
                <a:solidFill>
                  <a:schemeClr val="tx1"/>
                </a:solidFill>
                <a:latin typeface="Arial" charset="0"/>
              </a:defRPr>
            </a:lvl8pPr>
            <a:lvl9pPr marL="1828800" algn="l" rtl="0" eaLnBrk="1" fontAlgn="base" hangingPunct="1">
              <a:lnSpc>
                <a:spcPct val="106000"/>
              </a:lnSpc>
              <a:spcBef>
                <a:spcPct val="0"/>
              </a:spcBef>
              <a:spcAft>
                <a:spcPct val="0"/>
              </a:spcAft>
              <a:defRPr sz="1600" b="1">
                <a:solidFill>
                  <a:schemeClr val="tx1"/>
                </a:solidFill>
                <a:latin typeface="Arial" charset="0"/>
              </a:defRPr>
            </a:lvl9pPr>
          </a:lstStyle>
          <a:p>
            <a:pPr defTabSz="914377">
              <a:defRPr/>
            </a:pPr>
            <a:r>
              <a:rPr lang="en-US" sz="2000" kern="0" dirty="0">
                <a:solidFill>
                  <a:srgbClr val="000000"/>
                </a:solidFill>
                <a:latin typeface="Arial"/>
              </a:rPr>
              <a:t>SLM Useful Terms</a:t>
            </a:r>
          </a:p>
        </p:txBody>
      </p:sp>
      <p:graphicFrame>
        <p:nvGraphicFramePr>
          <p:cNvPr id="6" name="Table 6">
            <a:extLst>
              <a:ext uri="{FF2B5EF4-FFF2-40B4-BE49-F238E27FC236}">
                <a16:creationId xmlns:a16="http://schemas.microsoft.com/office/drawing/2014/main" id="{88B2CA56-9BFB-4AA7-8D7D-5499FDA65CE6}"/>
              </a:ext>
            </a:extLst>
          </p:cNvPr>
          <p:cNvGraphicFramePr>
            <a:graphicFrameLocks noGrp="1"/>
          </p:cNvGraphicFramePr>
          <p:nvPr>
            <p:extLst>
              <p:ext uri="{D42A27DB-BD31-4B8C-83A1-F6EECF244321}">
                <p14:modId xmlns:p14="http://schemas.microsoft.com/office/powerpoint/2010/main" val="2927042110"/>
              </p:ext>
            </p:extLst>
          </p:nvPr>
        </p:nvGraphicFramePr>
        <p:xfrm>
          <a:off x="202019" y="860680"/>
          <a:ext cx="11865934" cy="5641340"/>
        </p:xfrm>
        <a:graphic>
          <a:graphicData uri="http://schemas.openxmlformats.org/drawingml/2006/table">
            <a:tbl>
              <a:tblPr firstRow="1" bandRow="1">
                <a:tableStyleId>{5C22544A-7EE6-4342-B048-85BDC9FD1C3A}</a:tableStyleId>
              </a:tblPr>
              <a:tblGrid>
                <a:gridCol w="5900667">
                  <a:extLst>
                    <a:ext uri="{9D8B030D-6E8A-4147-A177-3AD203B41FA5}">
                      <a16:colId xmlns:a16="http://schemas.microsoft.com/office/drawing/2014/main" val="871433919"/>
                    </a:ext>
                  </a:extLst>
                </a:gridCol>
                <a:gridCol w="5965267">
                  <a:extLst>
                    <a:ext uri="{9D8B030D-6E8A-4147-A177-3AD203B41FA5}">
                      <a16:colId xmlns:a16="http://schemas.microsoft.com/office/drawing/2014/main" val="1617182758"/>
                    </a:ext>
                  </a:extLst>
                </a:gridCol>
              </a:tblGrid>
              <a:tr h="5635813">
                <a:tc>
                  <a:txBody>
                    <a:bodyPr/>
                    <a:lstStyle/>
                    <a:p>
                      <a:pPr marL="195580" marR="195580" indent="-171450">
                        <a:lnSpc>
                          <a:spcPct val="100000"/>
                        </a:lnSpc>
                        <a:spcBef>
                          <a:spcPts val="300"/>
                        </a:spcBef>
                        <a:spcAft>
                          <a:spcPts val="800"/>
                        </a:spcAft>
                        <a:buFont typeface="Arial" panose="020B0604020202020204" pitchFamily="34" charset="0"/>
                        <a:buChar char="•"/>
                        <a:tabLst>
                          <a:tab pos="197485" algn="l"/>
                        </a:tabLst>
                      </a:pPr>
                      <a:r>
                        <a:rPr lang="en-US" sz="1200" b="1" kern="1200" spc="-5" dirty="0">
                          <a:solidFill>
                            <a:schemeClr val="tx1"/>
                          </a:solidFill>
                          <a:latin typeface="+mn-lt"/>
                          <a:ea typeface="+mn-ea"/>
                          <a:cs typeface="Arial"/>
                        </a:rPr>
                        <a:t>Effective License Position (ELP): </a:t>
                      </a:r>
                      <a:r>
                        <a:rPr lang="en-US" sz="1200" b="0" kern="1200" spc="-5" dirty="0">
                          <a:solidFill>
                            <a:schemeClr val="tx1"/>
                          </a:solidFill>
                          <a:latin typeface="+mn-lt"/>
                          <a:ea typeface="+mn-ea"/>
                          <a:cs typeface="Arial"/>
                        </a:rPr>
                        <a:t>Taking full inventory of software assets (i.e., typically on a per-vendor basis) and comparing them against license documentation &amp; installations. Allows an organization to see where it may be over- or under-licensed, presenting opportunities for improvements in license compliance or cost savings.</a:t>
                      </a:r>
                      <a:endParaRPr lang="en-US" sz="1200" b="0" kern="1200" spc="-5" dirty="0">
                        <a:solidFill>
                          <a:schemeClr val="tx1"/>
                        </a:solidFill>
                        <a:highlight>
                          <a:srgbClr val="FFFF00"/>
                        </a:highlight>
                        <a:latin typeface="+mn-lt"/>
                        <a:ea typeface="+mn-ea"/>
                        <a:cs typeface="Arial"/>
                      </a:endParaRPr>
                    </a:p>
                    <a:p>
                      <a:pPr marL="195580" marR="195580" indent="-171450">
                        <a:lnSpc>
                          <a:spcPct val="100000"/>
                        </a:lnSpc>
                        <a:spcBef>
                          <a:spcPts val="300"/>
                        </a:spcBef>
                        <a:spcAft>
                          <a:spcPts val="800"/>
                        </a:spcAft>
                        <a:buFont typeface="Arial" panose="020B0604020202020204" pitchFamily="34" charset="0"/>
                        <a:buChar char="•"/>
                        <a:tabLst>
                          <a:tab pos="197485" algn="l"/>
                        </a:tabLst>
                      </a:pPr>
                      <a:r>
                        <a:rPr lang="en-US" sz="1200" b="1" kern="1200" spc="-5" dirty="0">
                          <a:solidFill>
                            <a:schemeClr val="tx1"/>
                          </a:solidFill>
                          <a:latin typeface="+mn-lt"/>
                          <a:ea typeface="+mn-ea"/>
                          <a:cs typeface="Arial"/>
                        </a:rPr>
                        <a:t>Enterprise </a:t>
                      </a:r>
                      <a:r>
                        <a:rPr lang="en-US" sz="1200" b="1" kern="1200" spc="-10" dirty="0">
                          <a:solidFill>
                            <a:schemeClr val="tx1"/>
                          </a:solidFill>
                          <a:latin typeface="+mn-lt"/>
                          <a:ea typeface="+mn-ea"/>
                          <a:cs typeface="Arial"/>
                        </a:rPr>
                        <a:t>Licensing </a:t>
                      </a:r>
                      <a:r>
                        <a:rPr lang="en-US" sz="1200" b="1" kern="1200" spc="-20" dirty="0">
                          <a:solidFill>
                            <a:schemeClr val="tx1"/>
                          </a:solidFill>
                          <a:latin typeface="+mn-lt"/>
                          <a:ea typeface="+mn-ea"/>
                          <a:cs typeface="Arial"/>
                        </a:rPr>
                        <a:t>Agreement </a:t>
                      </a:r>
                      <a:r>
                        <a:rPr lang="en-US" sz="1200" b="1" kern="1200" spc="-25" dirty="0">
                          <a:solidFill>
                            <a:schemeClr val="tx1"/>
                          </a:solidFill>
                          <a:latin typeface="+mn-lt"/>
                          <a:ea typeface="+mn-ea"/>
                          <a:cs typeface="Arial"/>
                        </a:rPr>
                        <a:t>(ELA): </a:t>
                      </a:r>
                      <a:r>
                        <a:rPr lang="en-US" sz="1200" b="0" kern="1200" spc="-5" dirty="0">
                          <a:solidFill>
                            <a:schemeClr val="tx1"/>
                          </a:solidFill>
                          <a:latin typeface="+mn-lt"/>
                          <a:ea typeface="+mn-ea"/>
                          <a:cs typeface="Arial"/>
                        </a:rPr>
                        <a:t>A contract to purchase </a:t>
                      </a:r>
                      <a:r>
                        <a:rPr lang="en-US" sz="1200" b="0" kern="1200" spc="-10" dirty="0">
                          <a:solidFill>
                            <a:schemeClr val="tx1"/>
                          </a:solidFill>
                          <a:latin typeface="+mn-lt"/>
                          <a:ea typeface="+mn-ea"/>
                          <a:cs typeface="Arial"/>
                        </a:rPr>
                        <a:t>software </a:t>
                      </a:r>
                      <a:r>
                        <a:rPr lang="en-US" sz="1200" b="0" kern="1200" spc="-5" dirty="0">
                          <a:solidFill>
                            <a:schemeClr val="tx1"/>
                          </a:solidFill>
                          <a:latin typeface="+mn-lt"/>
                          <a:ea typeface="+mn-ea"/>
                          <a:cs typeface="Arial"/>
                        </a:rPr>
                        <a:t>from a </a:t>
                      </a:r>
                      <a:r>
                        <a:rPr lang="en-US" sz="1200" b="0" kern="1200" spc="-10" dirty="0">
                          <a:solidFill>
                            <a:schemeClr val="tx1"/>
                          </a:solidFill>
                          <a:latin typeface="+mn-lt"/>
                          <a:ea typeface="+mn-ea"/>
                          <a:cs typeface="Arial"/>
                        </a:rPr>
                        <a:t>given vendor </a:t>
                      </a:r>
                      <a:r>
                        <a:rPr lang="en-US" sz="1200" b="0" kern="1200" spc="-5" dirty="0">
                          <a:solidFill>
                            <a:schemeClr val="tx1"/>
                          </a:solidFill>
                          <a:latin typeface="+mn-lt"/>
                          <a:ea typeface="+mn-ea"/>
                          <a:cs typeface="Arial"/>
                        </a:rPr>
                        <a:t>that applies to an entire customer</a:t>
                      </a:r>
                      <a:r>
                        <a:rPr lang="en-US" sz="1200" b="0" kern="1200" spc="-80" dirty="0">
                          <a:solidFill>
                            <a:schemeClr val="tx1"/>
                          </a:solidFill>
                          <a:latin typeface="+mn-lt"/>
                          <a:ea typeface="+mn-ea"/>
                          <a:cs typeface="Arial"/>
                        </a:rPr>
                        <a:t> </a:t>
                      </a:r>
                      <a:r>
                        <a:rPr lang="en-US" sz="1200" b="0" kern="1200" spc="-5" dirty="0">
                          <a:solidFill>
                            <a:schemeClr val="tx1"/>
                          </a:solidFill>
                          <a:latin typeface="+mn-lt"/>
                          <a:ea typeface="+mn-ea"/>
                          <a:cs typeface="Arial"/>
                        </a:rPr>
                        <a:t>enterprise.</a:t>
                      </a:r>
                      <a:endParaRPr lang="en-US" sz="1200" b="0" kern="1200" dirty="0">
                        <a:solidFill>
                          <a:schemeClr val="tx1"/>
                        </a:solidFill>
                        <a:latin typeface="+mn-lt"/>
                        <a:ea typeface="+mn-ea"/>
                        <a:cs typeface="Arial"/>
                      </a:endParaRPr>
                    </a:p>
                    <a:p>
                      <a:pPr marL="195580" marR="169545" indent="-171450">
                        <a:lnSpc>
                          <a:spcPct val="100000"/>
                        </a:lnSpc>
                        <a:spcBef>
                          <a:spcPts val="300"/>
                        </a:spcBef>
                        <a:spcAft>
                          <a:spcPts val="800"/>
                        </a:spcAft>
                        <a:buFont typeface="Arial" panose="020B0604020202020204" pitchFamily="34" charset="0"/>
                        <a:buChar char="•"/>
                        <a:tabLst>
                          <a:tab pos="197485" algn="l"/>
                        </a:tabLst>
                      </a:pPr>
                      <a:r>
                        <a:rPr lang="en-US" sz="1200" b="1" kern="1200" spc="-5" dirty="0">
                          <a:solidFill>
                            <a:schemeClr val="tx1"/>
                          </a:solidFill>
                          <a:latin typeface="+mn-lt"/>
                          <a:ea typeface="+mn-ea"/>
                          <a:cs typeface="Arial"/>
                        </a:rPr>
                        <a:t>End User License </a:t>
                      </a:r>
                      <a:r>
                        <a:rPr lang="en-US" sz="1200" b="1" kern="1200" spc="-10" dirty="0">
                          <a:solidFill>
                            <a:schemeClr val="tx1"/>
                          </a:solidFill>
                          <a:latin typeface="+mn-lt"/>
                          <a:ea typeface="+mn-ea"/>
                          <a:cs typeface="Arial"/>
                        </a:rPr>
                        <a:t>Agreement (EULA): </a:t>
                      </a:r>
                      <a:r>
                        <a:rPr lang="en-US" sz="1200" b="0" kern="1200" spc="-5" dirty="0">
                          <a:solidFill>
                            <a:schemeClr val="tx1"/>
                          </a:solidFill>
                          <a:latin typeface="+mn-lt"/>
                          <a:ea typeface="+mn-ea"/>
                          <a:cs typeface="Arial"/>
                        </a:rPr>
                        <a:t>A contract between the software publisher and the end user of a software</a:t>
                      </a:r>
                      <a:r>
                        <a:rPr lang="en-US" sz="1200" b="0" kern="1200" spc="55" dirty="0">
                          <a:solidFill>
                            <a:schemeClr val="tx1"/>
                          </a:solidFill>
                          <a:latin typeface="+mn-lt"/>
                          <a:ea typeface="+mn-ea"/>
                          <a:cs typeface="Arial"/>
                        </a:rPr>
                        <a:t> </a:t>
                      </a:r>
                      <a:r>
                        <a:rPr lang="en-US" sz="1200" b="0" kern="1200" spc="-5" dirty="0">
                          <a:solidFill>
                            <a:schemeClr val="tx1"/>
                          </a:solidFill>
                          <a:latin typeface="+mn-lt"/>
                          <a:ea typeface="+mn-ea"/>
                          <a:cs typeface="Arial"/>
                        </a:rPr>
                        <a:t>application.</a:t>
                      </a:r>
                      <a:endParaRPr lang="en-US" sz="1200" b="0" kern="1200" dirty="0">
                        <a:solidFill>
                          <a:schemeClr val="tx1"/>
                        </a:solidFill>
                        <a:latin typeface="+mn-lt"/>
                        <a:ea typeface="+mn-ea"/>
                        <a:cs typeface="Arial"/>
                      </a:endParaRPr>
                    </a:p>
                    <a:p>
                      <a:pPr marL="195580" marR="65405" indent="-171450">
                        <a:spcBef>
                          <a:spcPts val="300"/>
                        </a:spcBef>
                        <a:spcAft>
                          <a:spcPts val="800"/>
                        </a:spcAft>
                        <a:buFont typeface="Arial" panose="020B0604020202020204" pitchFamily="34" charset="0"/>
                        <a:buChar char="•"/>
                        <a:tabLst>
                          <a:tab pos="197485" algn="l"/>
                        </a:tabLst>
                      </a:pPr>
                      <a:r>
                        <a:rPr lang="en-US" sz="1200" b="1" kern="1200" spc="-10" dirty="0">
                          <a:solidFill>
                            <a:schemeClr val="tx1"/>
                          </a:solidFill>
                          <a:latin typeface="+mn-lt"/>
                          <a:ea typeface="+mn-ea"/>
                          <a:cs typeface="Arial"/>
                        </a:rPr>
                        <a:t>End of Life (EOL): </a:t>
                      </a:r>
                      <a:r>
                        <a:rPr lang="en-US" sz="1200" b="0" kern="1200" spc="-10" dirty="0">
                          <a:solidFill>
                            <a:schemeClr val="tx1"/>
                          </a:solidFill>
                          <a:latin typeface="+mn-lt"/>
                          <a:ea typeface="+mn-ea"/>
                          <a:cs typeface="Arial"/>
                        </a:rPr>
                        <a:t>A term used to indicate that the software product is in the end of its useful life (from the software vendor's point of view), and a vendor stops marketing, selling, or working to sustain it. </a:t>
                      </a:r>
                    </a:p>
                    <a:p>
                      <a:pPr marL="195580" marR="65405" indent="-171450">
                        <a:spcBef>
                          <a:spcPts val="300"/>
                        </a:spcBef>
                        <a:spcAft>
                          <a:spcPts val="800"/>
                        </a:spcAft>
                        <a:buFont typeface="Arial" panose="020B0604020202020204" pitchFamily="34" charset="0"/>
                        <a:buChar char="•"/>
                        <a:tabLst>
                          <a:tab pos="197485" algn="l"/>
                        </a:tabLst>
                      </a:pPr>
                      <a:r>
                        <a:rPr lang="en-US" sz="1200" b="1" kern="1200" spc="-10" dirty="0">
                          <a:solidFill>
                            <a:schemeClr val="tx1"/>
                          </a:solidFill>
                          <a:latin typeface="+mn-lt"/>
                          <a:ea typeface="+mn-ea"/>
                          <a:cs typeface="Arial"/>
                        </a:rPr>
                        <a:t>End of Support (EOS): </a:t>
                      </a:r>
                      <a:r>
                        <a:rPr lang="en-US" sz="1200" b="0" kern="1200" spc="-10" dirty="0">
                          <a:solidFill>
                            <a:schemeClr val="tx1"/>
                          </a:solidFill>
                          <a:latin typeface="+mn-lt"/>
                          <a:ea typeface="+mn-ea"/>
                          <a:cs typeface="Arial"/>
                        </a:rPr>
                        <a:t>Refers to a situation in which a company ceases support for a product or service. Without adequate support, software potentially becomes less safe and secure over time.</a:t>
                      </a:r>
                    </a:p>
                    <a:p>
                      <a:pPr marL="195580" marR="65405" indent="-171450">
                        <a:spcBef>
                          <a:spcPts val="300"/>
                        </a:spcBef>
                        <a:spcAft>
                          <a:spcPts val="800"/>
                        </a:spcAft>
                        <a:buFont typeface="Arial" panose="020B0604020202020204" pitchFamily="34" charset="0"/>
                        <a:buChar char="•"/>
                        <a:tabLst>
                          <a:tab pos="197485" algn="l"/>
                        </a:tabLst>
                      </a:pPr>
                      <a:r>
                        <a:rPr lang="en-US" sz="1200" b="1" kern="1200" spc="-10" dirty="0">
                          <a:solidFill>
                            <a:schemeClr val="tx1"/>
                          </a:solidFill>
                          <a:latin typeface="+mn-lt"/>
                          <a:ea typeface="+mn-ea"/>
                          <a:cs typeface="Arial"/>
                        </a:rPr>
                        <a:t>Entitlement: </a:t>
                      </a:r>
                      <a:r>
                        <a:rPr lang="en-US" sz="1200" b="0" kern="1200" spc="-10" dirty="0">
                          <a:solidFill>
                            <a:schemeClr val="tx1"/>
                          </a:solidFill>
                          <a:latin typeface="+mn-lt"/>
                          <a:ea typeface="+mn-ea"/>
                          <a:cs typeface="Arial"/>
                        </a:rPr>
                        <a:t>A right to use, access or consume an application or resource, typically for a fee. For example, a customer may purchase an Entitlement to use an application in perpetuity (a “perpetual” license), or they may purchase a time-limited right to use an application (such as a one-year subscription license).</a:t>
                      </a:r>
                    </a:p>
                    <a:p>
                      <a:pPr marL="195580" marR="65405" indent="-171450">
                        <a:spcBef>
                          <a:spcPts val="300"/>
                        </a:spcBef>
                        <a:spcAft>
                          <a:spcPts val="800"/>
                        </a:spcAft>
                        <a:buFont typeface="Arial" panose="020B0604020202020204" pitchFamily="34" charset="0"/>
                        <a:buChar char="•"/>
                        <a:tabLst>
                          <a:tab pos="197485" algn="l"/>
                        </a:tabLst>
                      </a:pPr>
                      <a:r>
                        <a:rPr lang="en-US" sz="1200" b="1" kern="1200" spc="-10" dirty="0">
                          <a:solidFill>
                            <a:schemeClr val="tx1"/>
                          </a:solidFill>
                          <a:latin typeface="+mn-lt"/>
                          <a:ea typeface="+mn-ea"/>
                          <a:cs typeface="Arial"/>
                        </a:rPr>
                        <a:t>Installed Base: </a:t>
                      </a:r>
                      <a:r>
                        <a:rPr lang="en-US" sz="1200" b="0" kern="1200" spc="-5" dirty="0">
                          <a:solidFill>
                            <a:schemeClr val="tx1"/>
                          </a:solidFill>
                          <a:latin typeface="+mn-lt"/>
                          <a:ea typeface="+mn-ea"/>
                          <a:cs typeface="Arial"/>
                        </a:rPr>
                        <a:t>A measure of the number of units of a software or a specific computing platform that has been installed on an organization’s network.  These may or may not be in use.</a:t>
                      </a:r>
                    </a:p>
                    <a:p>
                      <a:pPr marL="195580" marR="65405" indent="-171450">
                        <a:spcBef>
                          <a:spcPts val="300"/>
                        </a:spcBef>
                        <a:spcAft>
                          <a:spcPts val="800"/>
                        </a:spcAft>
                        <a:buFont typeface="Arial" panose="020B0604020202020204" pitchFamily="34" charset="0"/>
                        <a:buChar char="•"/>
                        <a:tabLst>
                          <a:tab pos="197485" algn="l"/>
                        </a:tabLst>
                      </a:pPr>
                      <a:r>
                        <a:rPr lang="en-US" sz="1200" b="1" spc="-10" dirty="0">
                          <a:solidFill>
                            <a:schemeClr val="tx1"/>
                          </a:solidFill>
                          <a:cs typeface="Arial"/>
                        </a:rPr>
                        <a:t>Licensing </a:t>
                      </a:r>
                      <a:r>
                        <a:rPr lang="en-US" sz="1200" b="1" spc="-5" dirty="0">
                          <a:solidFill>
                            <a:schemeClr val="tx1"/>
                          </a:solidFill>
                          <a:cs typeface="Arial"/>
                        </a:rPr>
                        <a:t>Metric: </a:t>
                      </a:r>
                      <a:r>
                        <a:rPr lang="en-US" sz="1200" b="0" spc="-10" dirty="0">
                          <a:solidFill>
                            <a:schemeClr val="tx1"/>
                          </a:solidFill>
                          <a:cs typeface="Arial"/>
                        </a:rPr>
                        <a:t>The </a:t>
                      </a:r>
                      <a:r>
                        <a:rPr lang="en-US" sz="1200" b="0" spc="-5" dirty="0">
                          <a:solidFill>
                            <a:schemeClr val="tx1"/>
                          </a:solidFill>
                          <a:cs typeface="Arial"/>
                        </a:rPr>
                        <a:t>unit of measure that determines the number of needed </a:t>
                      </a:r>
                      <a:r>
                        <a:rPr lang="en-US" sz="1200" b="0" dirty="0">
                          <a:solidFill>
                            <a:schemeClr val="tx1"/>
                          </a:solidFill>
                          <a:cs typeface="Arial"/>
                        </a:rPr>
                        <a:t>licenses </a:t>
                      </a:r>
                      <a:r>
                        <a:rPr lang="en-US" sz="1200" b="0" spc="-5" dirty="0">
                          <a:solidFill>
                            <a:schemeClr val="tx1"/>
                          </a:solidFill>
                          <a:cs typeface="Arial"/>
                        </a:rPr>
                        <a:t>such as</a:t>
                      </a:r>
                      <a:r>
                        <a:rPr lang="en-US" sz="1200" b="0" spc="-155" dirty="0">
                          <a:solidFill>
                            <a:schemeClr val="tx1"/>
                          </a:solidFill>
                          <a:cs typeface="Arial"/>
                        </a:rPr>
                        <a:t> </a:t>
                      </a:r>
                      <a:r>
                        <a:rPr lang="en-US" sz="1200" b="0" spc="-5" dirty="0">
                          <a:solidFill>
                            <a:schemeClr val="tx1"/>
                          </a:solidFill>
                          <a:cs typeface="Arial"/>
                        </a:rPr>
                        <a:t>a device or user (there can be multiple metrics </a:t>
                      </a:r>
                      <a:r>
                        <a:rPr lang="en-US" sz="1200" b="0" spc="-10" dirty="0">
                          <a:solidFill>
                            <a:schemeClr val="tx1"/>
                          </a:solidFill>
                          <a:cs typeface="Arial"/>
                        </a:rPr>
                        <a:t>offered </a:t>
                      </a:r>
                      <a:r>
                        <a:rPr lang="en-US" sz="1200" b="0" spc="-5" dirty="0">
                          <a:solidFill>
                            <a:schemeClr val="tx1"/>
                          </a:solidFill>
                          <a:cs typeface="Arial"/>
                        </a:rPr>
                        <a:t>for the same </a:t>
                      </a:r>
                      <a:r>
                        <a:rPr lang="en-US" sz="1200" b="0" spc="-10" dirty="0">
                          <a:solidFill>
                            <a:schemeClr val="tx1"/>
                          </a:solidFill>
                          <a:cs typeface="Arial"/>
                        </a:rPr>
                        <a:t>software</a:t>
                      </a:r>
                      <a:r>
                        <a:rPr lang="en-US" sz="1200" b="0" spc="-160" dirty="0">
                          <a:solidFill>
                            <a:schemeClr val="tx1"/>
                          </a:solidFill>
                          <a:cs typeface="Arial"/>
                        </a:rPr>
                        <a:t> </a:t>
                      </a:r>
                      <a:r>
                        <a:rPr lang="en-US" sz="1200" b="0" spc="-5" dirty="0">
                          <a:solidFill>
                            <a:schemeClr val="tx1"/>
                          </a:solidFill>
                          <a:cs typeface="Arial"/>
                        </a:rPr>
                        <a:t>package</a:t>
                      </a:r>
                      <a:endParaRPr lang="en-US" sz="1200" b="0" kern="1200" spc="-5" dirty="0">
                        <a:solidFill>
                          <a:schemeClr val="tx1"/>
                        </a:solidFill>
                        <a:latin typeface="+mn-lt"/>
                        <a:ea typeface="+mn-ea"/>
                        <a:cs typeface="Arial"/>
                      </a:endParaRPr>
                    </a:p>
                  </a:txBody>
                  <a:tcPr>
                    <a:lnR w="12700" cap="flat" cmpd="sng" algn="ctr">
                      <a:noFill/>
                      <a:prstDash val="solid"/>
                      <a:round/>
                      <a:headEnd type="none" w="med" len="med"/>
                      <a:tailEnd type="none" w="med" len="med"/>
                    </a:lnR>
                    <a:noFill/>
                  </a:tcPr>
                </a:tc>
                <a:tc>
                  <a:txBody>
                    <a:bodyPr/>
                    <a:lstStyle/>
                    <a:p>
                      <a:pPr marL="285750" indent="-285750">
                        <a:spcAft>
                          <a:spcPts val="800"/>
                        </a:spcAft>
                        <a:buFont typeface="Arial" panose="020B0604020202020204" pitchFamily="34" charset="0"/>
                        <a:buChar char="•"/>
                      </a:pPr>
                      <a:r>
                        <a:rPr lang="en-US" sz="1200" b="1" dirty="0">
                          <a:solidFill>
                            <a:schemeClr val="tx1"/>
                          </a:solidFill>
                        </a:rPr>
                        <a:t>List Price &amp; Discounts: </a:t>
                      </a:r>
                      <a:r>
                        <a:rPr lang="en-US" sz="1200" b="0" dirty="0">
                          <a:solidFill>
                            <a:schemeClr val="tx1"/>
                          </a:solidFill>
                        </a:rPr>
                        <a:t>Most software has a publicly available price, but the price that is actually paid is almost always discounted from the public price (the discount varies widely depending on the vendor, product, customer, timing of the sale, and specific order).</a:t>
                      </a:r>
                    </a:p>
                    <a:p>
                      <a:pPr marL="285750" indent="-285750">
                        <a:spcAft>
                          <a:spcPts val="800"/>
                        </a:spcAft>
                        <a:buFont typeface="Arial" panose="020B0604020202020204" pitchFamily="34" charset="0"/>
                        <a:buChar char="•"/>
                      </a:pPr>
                      <a:r>
                        <a:rPr lang="en-US" sz="1200" b="1" dirty="0">
                          <a:solidFill>
                            <a:schemeClr val="tx1"/>
                          </a:solidFill>
                        </a:rPr>
                        <a:t>Original Equipment Manufacturer (OEM) / Software Publisher: </a:t>
                      </a:r>
                      <a:r>
                        <a:rPr lang="en-US" sz="1200" b="0" dirty="0">
                          <a:solidFill>
                            <a:schemeClr val="tx1"/>
                          </a:solidFill>
                        </a:rPr>
                        <a:t>Used to refer to the commercial entity that owns the intellectual property rights and has the primary responsibility for development and management of specific technologies.</a:t>
                      </a:r>
                    </a:p>
                    <a:p>
                      <a:pPr marL="285750" indent="-285750">
                        <a:spcAft>
                          <a:spcPts val="800"/>
                        </a:spcAft>
                        <a:buFont typeface="Arial" panose="020B0604020202020204" pitchFamily="34" charset="0"/>
                        <a:buChar char="•"/>
                      </a:pPr>
                      <a:r>
                        <a:rPr lang="en-US" sz="1200" b="1" dirty="0">
                          <a:solidFill>
                            <a:schemeClr val="tx1"/>
                          </a:solidFill>
                        </a:rPr>
                        <a:t>Perpetual License &amp; Support Model: </a:t>
                      </a:r>
                      <a:r>
                        <a:rPr lang="en-US" sz="1200" b="0" dirty="0">
                          <a:solidFill>
                            <a:schemeClr val="tx1"/>
                          </a:solidFill>
                        </a:rPr>
                        <a:t>A model where licenses are purchased for an upfront cost and provide the right to use copies of the software forever, and support is then purchased on a recurring basis to provide access to technical support and software updates.</a:t>
                      </a:r>
                    </a:p>
                    <a:p>
                      <a:pPr marL="285750" indent="-285750">
                        <a:spcAft>
                          <a:spcPts val="800"/>
                        </a:spcAft>
                        <a:buFont typeface="Arial" panose="020B0604020202020204" pitchFamily="34" charset="0"/>
                        <a:buChar char="•"/>
                      </a:pPr>
                      <a:r>
                        <a:rPr lang="en-US" sz="1200" b="1" dirty="0">
                          <a:solidFill>
                            <a:schemeClr val="tx1"/>
                          </a:solidFill>
                        </a:rPr>
                        <a:t>Software as a Service (SaaS): </a:t>
                      </a:r>
                      <a:r>
                        <a:rPr lang="en-US" sz="1200" b="0" dirty="0">
                          <a:solidFill>
                            <a:schemeClr val="tx1"/>
                          </a:solidFill>
                        </a:rPr>
                        <a:t>SaaS is any software application that is run in the cloud versus a software application that located on premise (desktop or server infrastructure).</a:t>
                      </a:r>
                    </a:p>
                    <a:p>
                      <a:pPr marL="285750" indent="-285750">
                        <a:spcAft>
                          <a:spcPts val="800"/>
                        </a:spcAft>
                        <a:buFont typeface="Arial" panose="020B0604020202020204" pitchFamily="34" charset="0"/>
                        <a:buChar char="•"/>
                      </a:pPr>
                      <a:r>
                        <a:rPr lang="en-US" sz="1200" b="1" dirty="0">
                          <a:solidFill>
                            <a:schemeClr val="tx1"/>
                          </a:solidFill>
                        </a:rPr>
                        <a:t>Subscription Model: </a:t>
                      </a:r>
                      <a:r>
                        <a:rPr lang="en-US" sz="1200" b="0" dirty="0">
                          <a:solidFill>
                            <a:schemeClr val="tx1"/>
                          </a:solidFill>
                        </a:rPr>
                        <a:t>An increasingly common model that involves periodic payments for the rights to use software for a given period (often a month or year).</a:t>
                      </a:r>
                    </a:p>
                    <a:p>
                      <a:pPr marL="285750" indent="-285750">
                        <a:spcAft>
                          <a:spcPts val="800"/>
                        </a:spcAft>
                        <a:buFont typeface="Arial" panose="020B0604020202020204" pitchFamily="34" charset="0"/>
                        <a:buChar char="•"/>
                      </a:pPr>
                      <a:r>
                        <a:rPr lang="en-US" sz="1200" b="1" dirty="0">
                          <a:solidFill>
                            <a:schemeClr val="tx1"/>
                          </a:solidFill>
                        </a:rPr>
                        <a:t>Terms and Conditions (Ts &amp; Cs): </a:t>
                      </a:r>
                      <a:r>
                        <a:rPr lang="en-US" sz="1200" b="0" dirty="0">
                          <a:solidFill>
                            <a:schemeClr val="tx1"/>
                          </a:solidFill>
                        </a:rPr>
                        <a:t>Also known as Terms of Service or Terms of Use, acts as a legally binding contract between software publishers and its customers/users. This is the agreement that sets the rules and guidelines that users must agree to and follow in order to use the software. </a:t>
                      </a:r>
                    </a:p>
                    <a:p>
                      <a:pPr marL="285750" indent="-285750">
                        <a:spcAft>
                          <a:spcPts val="800"/>
                        </a:spcAft>
                        <a:buFont typeface="Arial" panose="020B0604020202020204" pitchFamily="34" charset="0"/>
                        <a:buChar char="•"/>
                      </a:pPr>
                      <a:r>
                        <a:rPr lang="en-US" sz="1200" b="1" dirty="0">
                          <a:solidFill>
                            <a:schemeClr val="tx1"/>
                          </a:solidFill>
                        </a:rPr>
                        <a:t>Total Cost of Ownership (TCO): </a:t>
                      </a:r>
                      <a:r>
                        <a:rPr lang="en-US" sz="1200" b="0" dirty="0">
                          <a:solidFill>
                            <a:schemeClr val="tx1"/>
                          </a:solidFill>
                        </a:rPr>
                        <a:t>An estimation of the expenses associated with purchasing, deploying, supporting, using and retiring a product or piece of equipment.</a:t>
                      </a:r>
                    </a:p>
                    <a:p>
                      <a:pPr marL="285750" indent="-285750">
                        <a:spcAft>
                          <a:spcPts val="800"/>
                        </a:spcAft>
                        <a:buFont typeface="Arial" panose="020B0604020202020204" pitchFamily="34" charset="0"/>
                        <a:buChar char="•"/>
                      </a:pPr>
                      <a:r>
                        <a:rPr lang="en-US" sz="1200" b="1" dirty="0">
                          <a:solidFill>
                            <a:schemeClr val="tx1"/>
                          </a:solidFill>
                        </a:rPr>
                        <a:t>Value Added Reseller (VAR): </a:t>
                      </a:r>
                      <a:r>
                        <a:rPr lang="en-US" sz="1200" b="0" dirty="0">
                          <a:solidFill>
                            <a:schemeClr val="tx1"/>
                          </a:solidFill>
                        </a:rPr>
                        <a:t>The most common type of software license vendor that sells on behalf of a software publisher (generally providing minimal value-added services) since software  publishers rarely sell directly to customers.</a:t>
                      </a:r>
                    </a:p>
                  </a:txBody>
                  <a:tcPr>
                    <a:lnL w="127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802906266"/>
                  </a:ext>
                </a:extLst>
              </a:tr>
            </a:tbl>
          </a:graphicData>
        </a:graphic>
      </p:graphicFrame>
    </p:spTree>
    <p:extLst>
      <p:ext uri="{BB962C8B-B14F-4D97-AF65-F5344CB8AC3E}">
        <p14:creationId xmlns:p14="http://schemas.microsoft.com/office/powerpoint/2010/main" val="27693712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object 26">
            <a:extLst>
              <a:ext uri="{FF2B5EF4-FFF2-40B4-BE49-F238E27FC236}">
                <a16:creationId xmlns:a16="http://schemas.microsoft.com/office/drawing/2014/main" id="{402570E2-B28E-42E7-A650-B81D094F2914}"/>
              </a:ext>
            </a:extLst>
          </p:cNvPr>
          <p:cNvSpPr txBox="1"/>
          <p:nvPr/>
        </p:nvSpPr>
        <p:spPr>
          <a:xfrm>
            <a:off x="88355" y="1718471"/>
            <a:ext cx="4230608" cy="2399376"/>
          </a:xfrm>
          <a:prstGeom prst="rect">
            <a:avLst/>
          </a:prstGeom>
        </p:spPr>
        <p:txBody>
          <a:bodyPr vert="horz" wrap="square" lIns="0" tIns="80011" rIns="0" bIns="0" rtlCol="0">
            <a:spAutoFit/>
          </a:bodyPr>
          <a:lstStyle/>
          <a:p>
            <a:pPr marL="427352" marR="320667" indent="-285750">
              <a:spcBef>
                <a:spcPts val="420"/>
              </a:spcBef>
              <a:buFont typeface="Arial" panose="020B0604020202020204" pitchFamily="34" charset="0"/>
              <a:buChar char="•"/>
              <a:tabLst>
                <a:tab pos="352417" algn="l"/>
                <a:tab pos="353051" algn="l"/>
              </a:tabLst>
            </a:pPr>
            <a:r>
              <a:rPr lang="en-US" sz="1600" spc="-5" dirty="0">
                <a:latin typeface="Open Sans" panose="020B0606030504020204" pitchFamily="34" charset="0"/>
                <a:ea typeface="Open Sans" panose="020B0606030504020204" pitchFamily="34" charset="0"/>
                <a:cs typeface="Open Sans" panose="020B0606030504020204" pitchFamily="34" charset="0"/>
              </a:rPr>
              <a:t>Enterprise-wide governance, </a:t>
            </a:r>
            <a:r>
              <a:rPr lang="en-US" sz="1600" dirty="0">
                <a:latin typeface="Open Sans" panose="020B0606030504020204" pitchFamily="34" charset="0"/>
                <a:ea typeface="Open Sans" panose="020B0606030504020204" pitchFamily="34" charset="0"/>
                <a:cs typeface="Open Sans" panose="020B0606030504020204" pitchFamily="34" charset="0"/>
              </a:rPr>
              <a:t>demand </a:t>
            </a:r>
            <a:r>
              <a:rPr lang="en-US" sz="1600" spc="-5" dirty="0">
                <a:latin typeface="Open Sans" panose="020B0606030504020204" pitchFamily="34" charset="0"/>
                <a:ea typeface="Open Sans" panose="020B0606030504020204" pitchFamily="34" charset="0"/>
                <a:cs typeface="Open Sans" panose="020B0606030504020204" pitchFamily="34" charset="0"/>
              </a:rPr>
              <a:t>planning/forecasting, and purchasing processes</a:t>
            </a:r>
            <a:endParaRPr lang="en-US" sz="1600" dirty="0">
              <a:latin typeface="Open Sans" panose="020B0606030504020204" pitchFamily="34" charset="0"/>
              <a:ea typeface="Open Sans" panose="020B0606030504020204" pitchFamily="34" charset="0"/>
              <a:cs typeface="Open Sans" panose="020B0606030504020204" pitchFamily="34" charset="0"/>
            </a:endParaRPr>
          </a:p>
          <a:p>
            <a:pPr marL="426718" indent="-285750">
              <a:spcBef>
                <a:spcPts val="395"/>
              </a:spcBef>
              <a:buFont typeface="Arial" panose="020B0604020202020204" pitchFamily="34" charset="0"/>
              <a:buChar char="•"/>
              <a:tabLst>
                <a:tab pos="352417" algn="l"/>
                <a:tab pos="353051" algn="l"/>
              </a:tabLst>
            </a:pPr>
            <a:r>
              <a:rPr lang="en-US" sz="1600" dirty="0">
                <a:latin typeface="Open Sans" panose="020B0606030504020204" pitchFamily="34" charset="0"/>
                <a:ea typeface="Open Sans" panose="020B0606030504020204" pitchFamily="34" charset="0"/>
                <a:cs typeface="Open Sans" panose="020B0606030504020204" pitchFamily="34" charset="0"/>
              </a:rPr>
              <a:t>Ability to “right-size” software,</a:t>
            </a:r>
            <a:r>
              <a:rPr lang="en-US" sz="1600" spc="-5" dirty="0">
                <a:latin typeface="Open Sans" panose="020B0606030504020204" pitchFamily="34" charset="0"/>
                <a:ea typeface="Open Sans" panose="020B0606030504020204" pitchFamily="34" charset="0"/>
                <a:cs typeface="Open Sans" panose="020B0606030504020204" pitchFamily="34" charset="0"/>
              </a:rPr>
              <a:t> TCO-focused, and clearly </a:t>
            </a:r>
            <a:r>
              <a:rPr lang="en-US" sz="1600" dirty="0">
                <a:latin typeface="Open Sans" panose="020B0606030504020204" pitchFamily="34" charset="0"/>
                <a:ea typeface="Open Sans" panose="020B0606030504020204" pitchFamily="34" charset="0"/>
                <a:cs typeface="Open Sans" panose="020B0606030504020204" pitchFamily="34" charset="0"/>
              </a:rPr>
              <a:t>defined </a:t>
            </a:r>
            <a:r>
              <a:rPr lang="en-US" sz="1600" spc="-5" dirty="0">
                <a:latin typeface="Open Sans" panose="020B0606030504020204" pitchFamily="34" charset="0"/>
                <a:ea typeface="Open Sans" panose="020B0606030504020204" pitchFamily="34" charset="0"/>
                <a:cs typeface="Open Sans" panose="020B0606030504020204" pitchFamily="34" charset="0"/>
              </a:rPr>
              <a:t>requirements</a:t>
            </a:r>
            <a:endParaRPr lang="en-US" sz="1600" dirty="0">
              <a:latin typeface="Open Sans" panose="020B0606030504020204" pitchFamily="34" charset="0"/>
              <a:ea typeface="Open Sans" panose="020B0606030504020204" pitchFamily="34" charset="0"/>
              <a:cs typeface="Open Sans" panose="020B0606030504020204" pitchFamily="34" charset="0"/>
            </a:endParaRPr>
          </a:p>
          <a:p>
            <a:pPr marL="426718" indent="-285750">
              <a:spcBef>
                <a:spcPts val="395"/>
              </a:spcBef>
              <a:buFont typeface="Arial" panose="020B0604020202020204" pitchFamily="34" charset="0"/>
              <a:buChar char="•"/>
              <a:tabLst>
                <a:tab pos="352417" algn="l"/>
                <a:tab pos="353051" algn="l"/>
              </a:tabLst>
            </a:pPr>
            <a:r>
              <a:rPr lang="en-US" sz="1600" spc="-5" dirty="0">
                <a:latin typeface="Open Sans" panose="020B0606030504020204" pitchFamily="34" charset="0"/>
                <a:ea typeface="Open Sans" panose="020B0606030504020204" pitchFamily="34" charset="0"/>
                <a:cs typeface="Open Sans" panose="020B0606030504020204" pitchFamily="34" charset="0"/>
              </a:rPr>
              <a:t>Increase redeployment/re-use </a:t>
            </a:r>
            <a:r>
              <a:rPr lang="en-US" sz="1600" dirty="0">
                <a:latin typeface="Open Sans" panose="020B0606030504020204" pitchFamily="34" charset="0"/>
                <a:ea typeface="Open Sans" panose="020B0606030504020204" pitchFamily="34" charset="0"/>
                <a:cs typeface="Open Sans" panose="020B0606030504020204" pitchFamily="34" charset="0"/>
              </a:rPr>
              <a:t>of </a:t>
            </a:r>
            <a:r>
              <a:rPr lang="en-US" sz="1600" spc="-5" dirty="0">
                <a:latin typeface="Open Sans" panose="020B0606030504020204" pitchFamily="34" charset="0"/>
                <a:ea typeface="Open Sans" panose="020B0606030504020204" pitchFamily="34" charset="0"/>
                <a:cs typeface="Open Sans" panose="020B0606030504020204" pitchFamily="34" charset="0"/>
              </a:rPr>
              <a:t>current </a:t>
            </a:r>
            <a:r>
              <a:rPr lang="en-US" sz="1600" dirty="0">
                <a:latin typeface="Open Sans" panose="020B0606030504020204" pitchFamily="34" charset="0"/>
                <a:ea typeface="Open Sans" panose="020B0606030504020204" pitchFamily="34" charset="0"/>
                <a:cs typeface="Open Sans" panose="020B0606030504020204" pitchFamily="34" charset="0"/>
              </a:rPr>
              <a:t>licensing </a:t>
            </a:r>
            <a:r>
              <a:rPr lang="en-US" sz="1600" spc="-5" dirty="0">
                <a:latin typeface="Open Sans" panose="020B0606030504020204" pitchFamily="34" charset="0"/>
                <a:ea typeface="Open Sans" panose="020B0606030504020204" pitchFamily="34" charset="0"/>
                <a:cs typeface="Open Sans" panose="020B0606030504020204" pitchFamily="34" charset="0"/>
              </a:rPr>
              <a:t>available </a:t>
            </a:r>
            <a:r>
              <a:rPr lang="en-US" sz="1600" dirty="0">
                <a:latin typeface="Open Sans" panose="020B0606030504020204" pitchFamily="34" charset="0"/>
                <a:ea typeface="Open Sans" panose="020B0606030504020204" pitchFamily="34" charset="0"/>
                <a:cs typeface="Open Sans" panose="020B0606030504020204" pitchFamily="34" charset="0"/>
              </a:rPr>
              <a:t>to users </a:t>
            </a:r>
            <a:r>
              <a:rPr lang="en-US" sz="1600" spc="-5" dirty="0">
                <a:latin typeface="Open Sans" panose="020B0606030504020204" pitchFamily="34" charset="0"/>
                <a:ea typeface="Open Sans" panose="020B0606030504020204" pitchFamily="34" charset="0"/>
                <a:cs typeface="Open Sans" panose="020B0606030504020204" pitchFamily="34" charset="0"/>
              </a:rPr>
              <a:t>throughout DOC</a:t>
            </a:r>
            <a:endParaRPr lang="en-US" sz="1600" dirty="0">
              <a:latin typeface="Open Sans" panose="020B0606030504020204" pitchFamily="34" charset="0"/>
              <a:ea typeface="Open Sans" panose="020B0606030504020204" pitchFamily="34" charset="0"/>
              <a:cs typeface="Open Sans" panose="020B0606030504020204" pitchFamily="34" charset="0"/>
            </a:endParaRPr>
          </a:p>
        </p:txBody>
      </p:sp>
      <p:sp>
        <p:nvSpPr>
          <p:cNvPr id="2" name="Title 1">
            <a:extLst>
              <a:ext uri="{FF2B5EF4-FFF2-40B4-BE49-F238E27FC236}">
                <a16:creationId xmlns:a16="http://schemas.microsoft.com/office/drawing/2014/main" id="{31686EA0-72FD-4A82-B649-81112525204F}"/>
              </a:ext>
            </a:extLst>
          </p:cNvPr>
          <p:cNvSpPr>
            <a:spLocks noGrp="1"/>
          </p:cNvSpPr>
          <p:nvPr>
            <p:ph type="title"/>
          </p:nvPr>
        </p:nvSpPr>
        <p:spPr>
          <a:xfrm>
            <a:off x="541867" y="477954"/>
            <a:ext cx="11108267" cy="303096"/>
          </a:xfrm>
        </p:spPr>
        <p:txBody>
          <a:bodyPr/>
          <a:lstStyle/>
          <a:p>
            <a:r>
              <a:rPr lang="en-US" sz="2000" dirty="0"/>
              <a:t>Why we need SLM and the importance to centralize</a:t>
            </a:r>
          </a:p>
        </p:txBody>
      </p:sp>
      <p:sp>
        <p:nvSpPr>
          <p:cNvPr id="5" name="Rectangle 4">
            <a:extLst>
              <a:ext uri="{FF2B5EF4-FFF2-40B4-BE49-F238E27FC236}">
                <a16:creationId xmlns:a16="http://schemas.microsoft.com/office/drawing/2014/main" id="{81838615-C050-4ACF-9D54-BF30751D6613}"/>
              </a:ext>
            </a:extLst>
          </p:cNvPr>
          <p:cNvSpPr/>
          <p:nvPr/>
        </p:nvSpPr>
        <p:spPr>
          <a:xfrm>
            <a:off x="8167194" y="1718471"/>
            <a:ext cx="3974548" cy="2190343"/>
          </a:xfrm>
          <a:prstGeom prst="rect">
            <a:avLst/>
          </a:prstGeom>
        </p:spPr>
        <p:txBody>
          <a:bodyPr wrap="square">
            <a:spAutoFit/>
          </a:bodyPr>
          <a:lstStyle/>
          <a:p>
            <a:pPr marL="426718" indent="-285750">
              <a:spcBef>
                <a:spcPts val="425"/>
              </a:spcBef>
              <a:buFont typeface="Arial" panose="020B0604020202020204" pitchFamily="34" charset="0"/>
              <a:buChar char="•"/>
              <a:tabLst>
                <a:tab pos="352417" algn="l"/>
                <a:tab pos="353051" algn="l"/>
              </a:tabLst>
            </a:pPr>
            <a:r>
              <a:rPr lang="en-US" sz="1600" spc="-5" dirty="0">
                <a:latin typeface="Open Sans" panose="020B0606030504020204" pitchFamily="34" charset="0"/>
                <a:ea typeface="Open Sans" panose="020B0606030504020204" pitchFamily="34" charset="0"/>
                <a:cs typeface="Open Sans" panose="020B0606030504020204" pitchFamily="34" charset="0"/>
              </a:rPr>
              <a:t>Increase visibility into enterprise-level spend and technology</a:t>
            </a:r>
            <a:r>
              <a:rPr lang="en-US" sz="1600" spc="-80" dirty="0">
                <a:latin typeface="Open Sans" panose="020B0606030504020204" pitchFamily="34" charset="0"/>
                <a:ea typeface="Open Sans" panose="020B0606030504020204" pitchFamily="34" charset="0"/>
                <a:cs typeface="Open Sans" panose="020B0606030504020204" pitchFamily="34" charset="0"/>
              </a:rPr>
              <a:t> </a:t>
            </a:r>
            <a:r>
              <a:rPr lang="en-US" sz="1600" spc="-5" dirty="0">
                <a:latin typeface="Open Sans" panose="020B0606030504020204" pitchFamily="34" charset="0"/>
                <a:ea typeface="Open Sans" panose="020B0606030504020204" pitchFamily="34" charset="0"/>
                <a:cs typeface="Open Sans" panose="020B0606030504020204" pitchFamily="34" charset="0"/>
              </a:rPr>
              <a:t>assets/deployments</a:t>
            </a:r>
            <a:endParaRPr lang="en-US" sz="1600" dirty="0">
              <a:latin typeface="Open Sans" panose="020B0606030504020204" pitchFamily="34" charset="0"/>
              <a:ea typeface="Open Sans" panose="020B0606030504020204" pitchFamily="34" charset="0"/>
              <a:cs typeface="Open Sans" panose="020B0606030504020204" pitchFamily="34" charset="0"/>
            </a:endParaRPr>
          </a:p>
          <a:p>
            <a:pPr marL="426718" indent="-285750">
              <a:spcBef>
                <a:spcPts val="491"/>
              </a:spcBef>
              <a:buFont typeface="Arial" panose="020B0604020202020204" pitchFamily="34" charset="0"/>
              <a:buChar char="•"/>
              <a:tabLst>
                <a:tab pos="352417" algn="l"/>
                <a:tab pos="353051" algn="l"/>
              </a:tabLst>
            </a:pPr>
            <a:r>
              <a:rPr lang="en-US" sz="1600" spc="-5" dirty="0">
                <a:latin typeface="Open Sans" panose="020B0606030504020204" pitchFamily="34" charset="0"/>
                <a:ea typeface="Open Sans" panose="020B0606030504020204" pitchFamily="34" charset="0"/>
                <a:cs typeface="Open Sans" panose="020B0606030504020204" pitchFamily="34" charset="0"/>
              </a:rPr>
              <a:t>Gain insight into vendor performance across </a:t>
            </a:r>
            <a:r>
              <a:rPr lang="en-US" sz="1600" dirty="0">
                <a:latin typeface="Open Sans" panose="020B0606030504020204" pitchFamily="34" charset="0"/>
                <a:ea typeface="Open Sans" panose="020B0606030504020204" pitchFamily="34" charset="0"/>
                <a:cs typeface="Open Sans" panose="020B0606030504020204" pitchFamily="34" charset="0"/>
              </a:rPr>
              <a:t>the</a:t>
            </a:r>
            <a:r>
              <a:rPr lang="en-US" sz="1600" spc="-131" dirty="0">
                <a:latin typeface="Open Sans" panose="020B0606030504020204" pitchFamily="34" charset="0"/>
                <a:ea typeface="Open Sans" panose="020B0606030504020204" pitchFamily="34" charset="0"/>
                <a:cs typeface="Open Sans" panose="020B0606030504020204" pitchFamily="34" charset="0"/>
              </a:rPr>
              <a:t> </a:t>
            </a:r>
            <a:r>
              <a:rPr lang="en-US" sz="1600" spc="-5" dirty="0">
                <a:latin typeface="Open Sans" panose="020B0606030504020204" pitchFamily="34" charset="0"/>
                <a:ea typeface="Open Sans" panose="020B0606030504020204" pitchFamily="34" charset="0"/>
                <a:cs typeface="Open Sans" panose="020B0606030504020204" pitchFamily="34" charset="0"/>
              </a:rPr>
              <a:t>enterprise</a:t>
            </a:r>
            <a:endParaRPr lang="en-US" sz="1600" dirty="0">
              <a:latin typeface="Open Sans" panose="020B0606030504020204" pitchFamily="34" charset="0"/>
              <a:ea typeface="Open Sans" panose="020B0606030504020204" pitchFamily="34" charset="0"/>
              <a:cs typeface="Open Sans" panose="020B0606030504020204" pitchFamily="34" charset="0"/>
            </a:endParaRPr>
          </a:p>
          <a:p>
            <a:pPr marL="426718" indent="-285750">
              <a:spcBef>
                <a:spcPts val="505"/>
              </a:spcBef>
              <a:buFont typeface="Arial" panose="020B0604020202020204" pitchFamily="34" charset="0"/>
              <a:buChar char="•"/>
              <a:tabLst>
                <a:tab pos="352417" algn="l"/>
                <a:tab pos="353051" algn="l"/>
              </a:tabLst>
            </a:pPr>
            <a:r>
              <a:rPr lang="en-US" sz="1600" spc="-5" dirty="0">
                <a:latin typeface="Open Sans" panose="020B0606030504020204" pitchFamily="34" charset="0"/>
                <a:ea typeface="Open Sans" panose="020B0606030504020204" pitchFamily="34" charset="0"/>
                <a:cs typeface="Open Sans" panose="020B0606030504020204" pitchFamily="34" charset="0"/>
              </a:rPr>
              <a:t>Increase understanding of </a:t>
            </a:r>
            <a:r>
              <a:rPr lang="en-US" sz="1600" spc="-15" dirty="0">
                <a:latin typeface="Open Sans" panose="020B0606030504020204" pitchFamily="34" charset="0"/>
                <a:ea typeface="Open Sans" panose="020B0606030504020204" pitchFamily="34" charset="0"/>
                <a:cs typeface="Open Sans" panose="020B0606030504020204" pitchFamily="34" charset="0"/>
              </a:rPr>
              <a:t>vendors, </a:t>
            </a:r>
            <a:r>
              <a:rPr lang="en-US" sz="1600" dirty="0">
                <a:latin typeface="Open Sans" panose="020B0606030504020204" pitchFamily="34" charset="0"/>
                <a:ea typeface="Open Sans" panose="020B0606030504020204" pitchFamily="34" charset="0"/>
                <a:cs typeface="Open Sans" panose="020B0606030504020204" pitchFamily="34" charset="0"/>
              </a:rPr>
              <a:t>market, </a:t>
            </a:r>
            <a:r>
              <a:rPr lang="en-US" sz="1600" spc="-5" dirty="0">
                <a:latin typeface="Open Sans" panose="020B0606030504020204" pitchFamily="34" charset="0"/>
                <a:ea typeface="Open Sans" panose="020B0606030504020204" pitchFamily="34" charset="0"/>
                <a:cs typeface="Open Sans" panose="020B0606030504020204" pitchFamily="34" charset="0"/>
              </a:rPr>
              <a:t>and technology insights, economics, and</a:t>
            </a:r>
            <a:r>
              <a:rPr lang="en-US" sz="1600" spc="-40" dirty="0">
                <a:latin typeface="Open Sans" panose="020B0606030504020204" pitchFamily="34" charset="0"/>
                <a:ea typeface="Open Sans" panose="020B0606030504020204" pitchFamily="34" charset="0"/>
                <a:cs typeface="Open Sans" panose="020B0606030504020204" pitchFamily="34" charset="0"/>
              </a:rPr>
              <a:t> </a:t>
            </a:r>
            <a:r>
              <a:rPr lang="en-US" sz="1600" spc="-5" dirty="0">
                <a:latin typeface="Open Sans" panose="020B0606030504020204" pitchFamily="34" charset="0"/>
                <a:ea typeface="Open Sans" panose="020B0606030504020204" pitchFamily="34" charset="0"/>
                <a:cs typeface="Open Sans" panose="020B0606030504020204" pitchFamily="34" charset="0"/>
              </a:rPr>
              <a:t>trends</a:t>
            </a:r>
            <a:endParaRPr lang="en-US" sz="1600" dirty="0">
              <a:latin typeface="Open Sans" panose="020B0606030504020204" pitchFamily="34" charset="0"/>
              <a:ea typeface="Open Sans" panose="020B0606030504020204" pitchFamily="34" charset="0"/>
              <a:cs typeface="Open Sans" panose="020B0606030504020204" pitchFamily="34" charset="0"/>
            </a:endParaRPr>
          </a:p>
        </p:txBody>
      </p:sp>
      <p:sp>
        <p:nvSpPr>
          <p:cNvPr id="34" name="Rectangle 33">
            <a:extLst>
              <a:ext uri="{FF2B5EF4-FFF2-40B4-BE49-F238E27FC236}">
                <a16:creationId xmlns:a16="http://schemas.microsoft.com/office/drawing/2014/main" id="{40F1152F-AC04-45B7-9C7E-4C36B77486FA}"/>
              </a:ext>
            </a:extLst>
          </p:cNvPr>
          <p:cNvSpPr/>
          <p:nvPr/>
        </p:nvSpPr>
        <p:spPr>
          <a:xfrm>
            <a:off x="4314601" y="4769114"/>
            <a:ext cx="8864370" cy="1205458"/>
          </a:xfrm>
          <a:prstGeom prst="rect">
            <a:avLst/>
          </a:prstGeom>
        </p:spPr>
        <p:txBody>
          <a:bodyPr wrap="square">
            <a:spAutoFit/>
          </a:bodyPr>
          <a:lstStyle/>
          <a:p>
            <a:pPr marL="427352" marR="817860" indent="-285750">
              <a:spcBef>
                <a:spcPts val="420"/>
              </a:spcBef>
              <a:buFont typeface="Arial" panose="020B0604020202020204" pitchFamily="34" charset="0"/>
              <a:buChar char="•"/>
              <a:tabLst>
                <a:tab pos="352417" algn="l"/>
                <a:tab pos="353051" algn="l"/>
              </a:tabLst>
            </a:pPr>
            <a:r>
              <a:rPr lang="en-US" sz="1600" spc="-5" dirty="0">
                <a:latin typeface="Open Sans" panose="020B0606030504020204" pitchFamily="34" charset="0"/>
                <a:ea typeface="Open Sans" panose="020B0606030504020204" pitchFamily="34" charset="0"/>
                <a:cs typeface="Open Sans" panose="020B0606030504020204" pitchFamily="34" charset="0"/>
              </a:rPr>
              <a:t>Create a unified “voice” representing </a:t>
            </a:r>
            <a:r>
              <a:rPr lang="en-US" sz="1600" dirty="0">
                <a:latin typeface="Open Sans" panose="020B0606030504020204" pitchFamily="34" charset="0"/>
                <a:ea typeface="Open Sans" panose="020B0606030504020204" pitchFamily="34" charset="0"/>
                <a:cs typeface="Open Sans" panose="020B0606030504020204" pitchFamily="34" charset="0"/>
              </a:rPr>
              <a:t>the enterprise – improve the federated </a:t>
            </a:r>
            <a:r>
              <a:rPr lang="en-US" sz="1600" spc="-5" dirty="0">
                <a:latin typeface="Open Sans" panose="020B0606030504020204" pitchFamily="34" charset="0"/>
                <a:ea typeface="Open Sans" panose="020B0606030504020204" pitchFamily="34" charset="0"/>
                <a:cs typeface="Open Sans" panose="020B0606030504020204" pitchFamily="34" charset="0"/>
              </a:rPr>
              <a:t>relationships between bureaus and vendors (Software vendors and</a:t>
            </a:r>
            <a:r>
              <a:rPr lang="en-US" sz="1600" spc="-85" dirty="0">
                <a:latin typeface="Open Sans" panose="020B0606030504020204" pitchFamily="34" charset="0"/>
                <a:ea typeface="Open Sans" panose="020B0606030504020204" pitchFamily="34" charset="0"/>
                <a:cs typeface="Open Sans" panose="020B0606030504020204" pitchFamily="34" charset="0"/>
              </a:rPr>
              <a:t> resellers</a:t>
            </a:r>
            <a:r>
              <a:rPr lang="en-US" sz="1600" spc="-20" dirty="0">
                <a:latin typeface="Open Sans" panose="020B0606030504020204" pitchFamily="34" charset="0"/>
                <a:ea typeface="Open Sans" panose="020B0606030504020204" pitchFamily="34" charset="0"/>
                <a:cs typeface="Open Sans" panose="020B0606030504020204" pitchFamily="34" charset="0"/>
              </a:rPr>
              <a:t>)</a:t>
            </a:r>
            <a:endParaRPr lang="en-US" sz="1600" dirty="0">
              <a:latin typeface="Open Sans" panose="020B0606030504020204" pitchFamily="34" charset="0"/>
              <a:ea typeface="Open Sans" panose="020B0606030504020204" pitchFamily="34" charset="0"/>
              <a:cs typeface="Open Sans" panose="020B0606030504020204" pitchFamily="34" charset="0"/>
            </a:endParaRPr>
          </a:p>
          <a:p>
            <a:pPr marL="426718" indent="-285750">
              <a:spcBef>
                <a:spcPts val="491"/>
              </a:spcBef>
              <a:buFont typeface="Arial" panose="020B0604020202020204" pitchFamily="34" charset="0"/>
              <a:buChar char="•"/>
              <a:tabLst>
                <a:tab pos="352417" algn="l"/>
                <a:tab pos="353051" algn="l"/>
              </a:tabLst>
            </a:pPr>
            <a:r>
              <a:rPr lang="en-US" sz="1600" spc="-5" dirty="0">
                <a:latin typeface="Open Sans" panose="020B0606030504020204" pitchFamily="34" charset="0"/>
                <a:ea typeface="Open Sans" panose="020B0606030504020204" pitchFamily="34" charset="0"/>
                <a:cs typeface="Open Sans" panose="020B0606030504020204" pitchFamily="34" charset="0"/>
              </a:rPr>
              <a:t>Increase enterprise-level collaboration and pursue a joint</a:t>
            </a:r>
            <a:r>
              <a:rPr lang="en-US" sz="1600" spc="-125" dirty="0">
                <a:latin typeface="Open Sans" panose="020B0606030504020204" pitchFamily="34" charset="0"/>
                <a:ea typeface="Open Sans" panose="020B0606030504020204" pitchFamily="34" charset="0"/>
                <a:cs typeface="Open Sans" panose="020B0606030504020204" pitchFamily="34" charset="0"/>
              </a:rPr>
              <a:t> </a:t>
            </a:r>
            <a:r>
              <a:rPr lang="en-US" sz="1600" spc="-5" dirty="0">
                <a:latin typeface="Open Sans" panose="020B0606030504020204" pitchFamily="34" charset="0"/>
                <a:ea typeface="Open Sans" panose="020B0606030504020204" pitchFamily="34" charset="0"/>
                <a:cs typeface="Open Sans" panose="020B0606030504020204" pitchFamily="34" charset="0"/>
              </a:rPr>
              <a:t>innovation</a:t>
            </a:r>
            <a:endParaRPr lang="en-US" sz="1600" dirty="0">
              <a:latin typeface="Open Sans" panose="020B0606030504020204" pitchFamily="34" charset="0"/>
              <a:ea typeface="Open Sans" panose="020B0606030504020204" pitchFamily="34" charset="0"/>
              <a:cs typeface="Open Sans" panose="020B0606030504020204" pitchFamily="34" charset="0"/>
            </a:endParaRPr>
          </a:p>
          <a:p>
            <a:pPr marL="426718" indent="-285750">
              <a:spcBef>
                <a:spcPts val="505"/>
              </a:spcBef>
              <a:spcAft>
                <a:spcPts val="600"/>
              </a:spcAft>
              <a:buFont typeface="Arial" panose="020B0604020202020204" pitchFamily="34" charset="0"/>
              <a:buChar char="•"/>
              <a:tabLst>
                <a:tab pos="352417" algn="l"/>
                <a:tab pos="353051" algn="l"/>
              </a:tabLst>
            </a:pPr>
            <a:r>
              <a:rPr lang="en-US" sz="1600" spc="-5" dirty="0">
                <a:latin typeface="Open Sans" panose="020B0606030504020204" pitchFamily="34" charset="0"/>
                <a:ea typeface="Open Sans" panose="020B0606030504020204" pitchFamily="34" charset="0"/>
                <a:cs typeface="Open Sans" panose="020B0606030504020204" pitchFamily="34" charset="0"/>
              </a:rPr>
              <a:t>Eliminate variation in prices paid across DOC</a:t>
            </a:r>
            <a:endParaRPr lang="en-US" sz="1600" dirty="0">
              <a:latin typeface="Open Sans" panose="020B0606030504020204" pitchFamily="34" charset="0"/>
              <a:ea typeface="Open Sans" panose="020B0606030504020204" pitchFamily="34" charset="0"/>
              <a:cs typeface="Open Sans" panose="020B0606030504020204" pitchFamily="34" charset="0"/>
            </a:endParaRPr>
          </a:p>
        </p:txBody>
      </p:sp>
      <p:sp>
        <p:nvSpPr>
          <p:cNvPr id="16" name="Rectangle 15">
            <a:extLst>
              <a:ext uri="{FF2B5EF4-FFF2-40B4-BE49-F238E27FC236}">
                <a16:creationId xmlns:a16="http://schemas.microsoft.com/office/drawing/2014/main" id="{FF6BE767-4D16-4529-B344-02D939D35368}"/>
              </a:ext>
            </a:extLst>
          </p:cNvPr>
          <p:cNvSpPr/>
          <p:nvPr/>
        </p:nvSpPr>
        <p:spPr>
          <a:xfrm>
            <a:off x="5154" y="6513972"/>
            <a:ext cx="10903751" cy="258532"/>
          </a:xfrm>
          <a:prstGeom prst="rect">
            <a:avLst/>
          </a:prstGeom>
        </p:spPr>
        <p:txBody>
          <a:bodyPr wrap="square">
            <a:spAutoFit/>
          </a:bodyPr>
          <a:lstStyle/>
          <a:p>
            <a:pPr defTabSz="844530">
              <a:lnSpc>
                <a:spcPct val="90000"/>
              </a:lnSpc>
              <a:spcBef>
                <a:spcPct val="0"/>
              </a:spcBef>
              <a:spcAft>
                <a:spcPts val="1200"/>
              </a:spcAft>
            </a:pPr>
            <a:r>
              <a:rPr lang="en-US" sz="1200" i="1" dirty="0"/>
              <a:t>Source: NASA Overview of Software License Management; NASA OCIO</a:t>
            </a:r>
          </a:p>
        </p:txBody>
      </p:sp>
      <p:sp>
        <p:nvSpPr>
          <p:cNvPr id="17" name="Rectangle: Rounded Corners 7">
            <a:extLst>
              <a:ext uri="{FF2B5EF4-FFF2-40B4-BE49-F238E27FC236}">
                <a16:creationId xmlns:a16="http://schemas.microsoft.com/office/drawing/2014/main" id="{F7B294E4-3D74-9841-9B16-A91C58104A30}"/>
              </a:ext>
            </a:extLst>
          </p:cNvPr>
          <p:cNvSpPr/>
          <p:nvPr/>
        </p:nvSpPr>
        <p:spPr bwMode="auto">
          <a:xfrm>
            <a:off x="7593129" y="376325"/>
            <a:ext cx="3583847" cy="340519"/>
          </a:xfrm>
          <a:prstGeom prst="roundRect">
            <a:avLst/>
          </a:prstGeom>
          <a:solidFill>
            <a:srgbClr val="336CEE"/>
          </a:solidFill>
        </p:spPr>
        <p:txBody>
          <a:bodyPr wrap="square" rtlCol="0">
            <a:spAutoFit/>
          </a:bodyPr>
          <a:lstStyle/>
          <a:p>
            <a:pPr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Module 1: What is SLM?  </a:t>
            </a:r>
          </a:p>
        </p:txBody>
      </p:sp>
      <p:sp>
        <p:nvSpPr>
          <p:cNvPr id="71" name="Rectangle: Rounded Corners 66">
            <a:extLst>
              <a:ext uri="{FF2B5EF4-FFF2-40B4-BE49-F238E27FC236}">
                <a16:creationId xmlns:a16="http://schemas.microsoft.com/office/drawing/2014/main" id="{9DDF474D-CFA7-EC49-A48D-EF96DF01FDD1}"/>
              </a:ext>
            </a:extLst>
          </p:cNvPr>
          <p:cNvSpPr/>
          <p:nvPr/>
        </p:nvSpPr>
        <p:spPr>
          <a:xfrm>
            <a:off x="2469125" y="1179257"/>
            <a:ext cx="2079773" cy="707256"/>
          </a:xfrm>
          <a:prstGeom prst="roundRect">
            <a:avLst>
              <a:gd name="adj" fmla="val 50000"/>
            </a:avLst>
          </a:prstGeom>
          <a:solidFill>
            <a:sysClr val="windowText" lastClr="000000">
              <a:alpha val="16000"/>
            </a:sysClr>
          </a:solidFill>
          <a:ln w="25400" cap="flat" cmpd="sng" algn="ctr">
            <a:noFill/>
            <a:prstDash val="solid"/>
          </a:ln>
          <a:effectLst>
            <a:softEdge rad="304800"/>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dirty="0">
              <a:ln>
                <a:noFill/>
              </a:ln>
              <a:solidFill>
                <a:prstClr val="white"/>
              </a:solidFill>
              <a:effectLst/>
              <a:uLnTx/>
              <a:uFillTx/>
              <a:latin typeface="Segoe UI"/>
              <a:ea typeface="+mn-ea"/>
              <a:cs typeface="+mn-cs"/>
            </a:endParaRPr>
          </a:p>
        </p:txBody>
      </p:sp>
      <p:sp>
        <p:nvSpPr>
          <p:cNvPr id="72" name="Rectangle: Rounded Corners 16">
            <a:extLst>
              <a:ext uri="{FF2B5EF4-FFF2-40B4-BE49-F238E27FC236}">
                <a16:creationId xmlns:a16="http://schemas.microsoft.com/office/drawing/2014/main" id="{7754F501-54C1-5B40-9158-54983EC42C77}"/>
              </a:ext>
            </a:extLst>
          </p:cNvPr>
          <p:cNvSpPr/>
          <p:nvPr/>
        </p:nvSpPr>
        <p:spPr>
          <a:xfrm>
            <a:off x="4935831" y="4282933"/>
            <a:ext cx="2079773" cy="707256"/>
          </a:xfrm>
          <a:prstGeom prst="roundRect">
            <a:avLst>
              <a:gd name="adj" fmla="val 50000"/>
            </a:avLst>
          </a:prstGeom>
          <a:solidFill>
            <a:sysClr val="windowText" lastClr="000000">
              <a:alpha val="16000"/>
            </a:sysClr>
          </a:solidFill>
          <a:ln w="25400" cap="flat" cmpd="sng" algn="ctr">
            <a:noFill/>
            <a:prstDash val="solid"/>
          </a:ln>
          <a:effectLst>
            <a:softEdge rad="304800"/>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dirty="0">
              <a:ln>
                <a:noFill/>
              </a:ln>
              <a:solidFill>
                <a:prstClr val="white"/>
              </a:solidFill>
              <a:effectLst/>
              <a:uLnTx/>
              <a:uFillTx/>
              <a:latin typeface="Segoe UI"/>
              <a:ea typeface="+mn-ea"/>
              <a:cs typeface="+mn-cs"/>
            </a:endParaRPr>
          </a:p>
        </p:txBody>
      </p:sp>
      <p:sp>
        <p:nvSpPr>
          <p:cNvPr id="73" name="Rectangle: Rounded Corners 17">
            <a:extLst>
              <a:ext uri="{FF2B5EF4-FFF2-40B4-BE49-F238E27FC236}">
                <a16:creationId xmlns:a16="http://schemas.microsoft.com/office/drawing/2014/main" id="{C3C090A2-FE06-314A-AD9F-8F1545AD99DE}"/>
              </a:ext>
            </a:extLst>
          </p:cNvPr>
          <p:cNvSpPr/>
          <p:nvPr/>
        </p:nvSpPr>
        <p:spPr>
          <a:xfrm>
            <a:off x="7263438" y="1179257"/>
            <a:ext cx="2079773" cy="707256"/>
          </a:xfrm>
          <a:prstGeom prst="roundRect">
            <a:avLst>
              <a:gd name="adj" fmla="val 50000"/>
            </a:avLst>
          </a:prstGeom>
          <a:solidFill>
            <a:sysClr val="windowText" lastClr="000000">
              <a:alpha val="16000"/>
            </a:sysClr>
          </a:solidFill>
          <a:ln w="25400" cap="flat" cmpd="sng" algn="ctr">
            <a:noFill/>
            <a:prstDash val="solid"/>
          </a:ln>
          <a:effectLst>
            <a:softEdge rad="304800"/>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dirty="0">
              <a:ln>
                <a:noFill/>
              </a:ln>
              <a:solidFill>
                <a:prstClr val="white"/>
              </a:solidFill>
              <a:effectLst/>
              <a:uLnTx/>
              <a:uFillTx/>
              <a:latin typeface="Segoe UI"/>
              <a:ea typeface="+mn-ea"/>
              <a:cs typeface="+mn-cs"/>
            </a:endParaRPr>
          </a:p>
        </p:txBody>
      </p:sp>
      <p:sp>
        <p:nvSpPr>
          <p:cNvPr id="75" name="Freeform: Shape 46">
            <a:extLst>
              <a:ext uri="{FF2B5EF4-FFF2-40B4-BE49-F238E27FC236}">
                <a16:creationId xmlns:a16="http://schemas.microsoft.com/office/drawing/2014/main" id="{EFD278D2-DF28-DA47-A8D0-04CDE69C6B13}"/>
              </a:ext>
            </a:extLst>
          </p:cNvPr>
          <p:cNvSpPr/>
          <p:nvPr/>
        </p:nvSpPr>
        <p:spPr>
          <a:xfrm>
            <a:off x="4093366" y="2377692"/>
            <a:ext cx="1463696" cy="968808"/>
          </a:xfrm>
          <a:custGeom>
            <a:avLst/>
            <a:gdLst>
              <a:gd name="connsiteX0" fmla="*/ 645704 w 1656184"/>
              <a:gd name="connsiteY0" fmla="*/ 0 h 1291408"/>
              <a:gd name="connsiteX1" fmla="*/ 1656184 w 1656184"/>
              <a:gd name="connsiteY1" fmla="*/ 0 h 1291408"/>
              <a:gd name="connsiteX2" fmla="*/ 1656184 w 1656184"/>
              <a:gd name="connsiteY2" fmla="*/ 1291408 h 1291408"/>
              <a:gd name="connsiteX3" fmla="*/ 645704 w 1656184"/>
              <a:gd name="connsiteY3" fmla="*/ 1291408 h 1291408"/>
              <a:gd name="connsiteX4" fmla="*/ 0 w 1656184"/>
              <a:gd name="connsiteY4" fmla="*/ 645704 h 1291408"/>
              <a:gd name="connsiteX5" fmla="*/ 645704 w 1656184"/>
              <a:gd name="connsiteY5" fmla="*/ 0 h 1291408"/>
              <a:gd name="connsiteX0" fmla="*/ 645704 w 1674478"/>
              <a:gd name="connsiteY0" fmla="*/ 0 h 1291408"/>
              <a:gd name="connsiteX1" fmla="*/ 1656184 w 1674478"/>
              <a:gd name="connsiteY1" fmla="*/ 0 h 1291408"/>
              <a:gd name="connsiteX2" fmla="*/ 1674478 w 1674478"/>
              <a:gd name="connsiteY2" fmla="*/ 644218 h 1291408"/>
              <a:gd name="connsiteX3" fmla="*/ 1656184 w 1674478"/>
              <a:gd name="connsiteY3" fmla="*/ 1291408 h 1291408"/>
              <a:gd name="connsiteX4" fmla="*/ 645704 w 1674478"/>
              <a:gd name="connsiteY4" fmla="*/ 1291408 h 1291408"/>
              <a:gd name="connsiteX5" fmla="*/ 0 w 1674478"/>
              <a:gd name="connsiteY5" fmla="*/ 645704 h 1291408"/>
              <a:gd name="connsiteX6" fmla="*/ 645704 w 1674478"/>
              <a:gd name="connsiteY6" fmla="*/ 0 h 1291408"/>
              <a:gd name="connsiteX0" fmla="*/ 1674478 w 1765918"/>
              <a:gd name="connsiteY0" fmla="*/ 644218 h 1291408"/>
              <a:gd name="connsiteX1" fmla="*/ 1656184 w 1765918"/>
              <a:gd name="connsiteY1" fmla="*/ 1291408 h 1291408"/>
              <a:gd name="connsiteX2" fmla="*/ 645704 w 1765918"/>
              <a:gd name="connsiteY2" fmla="*/ 1291408 h 1291408"/>
              <a:gd name="connsiteX3" fmla="*/ 0 w 1765918"/>
              <a:gd name="connsiteY3" fmla="*/ 645704 h 1291408"/>
              <a:gd name="connsiteX4" fmla="*/ 645704 w 1765918"/>
              <a:gd name="connsiteY4" fmla="*/ 0 h 1291408"/>
              <a:gd name="connsiteX5" fmla="*/ 1656184 w 1765918"/>
              <a:gd name="connsiteY5" fmla="*/ 0 h 1291408"/>
              <a:gd name="connsiteX6" fmla="*/ 1765918 w 1765918"/>
              <a:gd name="connsiteY6" fmla="*/ 735658 h 1291408"/>
              <a:gd name="connsiteX0" fmla="*/ 1674478 w 1674478"/>
              <a:gd name="connsiteY0" fmla="*/ 644218 h 1291408"/>
              <a:gd name="connsiteX1" fmla="*/ 1656184 w 1674478"/>
              <a:gd name="connsiteY1" fmla="*/ 1291408 h 1291408"/>
              <a:gd name="connsiteX2" fmla="*/ 645704 w 1674478"/>
              <a:gd name="connsiteY2" fmla="*/ 1291408 h 1291408"/>
              <a:gd name="connsiteX3" fmla="*/ 0 w 1674478"/>
              <a:gd name="connsiteY3" fmla="*/ 645704 h 1291408"/>
              <a:gd name="connsiteX4" fmla="*/ 645704 w 1674478"/>
              <a:gd name="connsiteY4" fmla="*/ 0 h 1291408"/>
              <a:gd name="connsiteX5" fmla="*/ 1656184 w 1674478"/>
              <a:gd name="connsiteY5" fmla="*/ 0 h 1291408"/>
              <a:gd name="connsiteX0" fmla="*/ 1656184 w 1656184"/>
              <a:gd name="connsiteY0" fmla="*/ 1291408 h 1291408"/>
              <a:gd name="connsiteX1" fmla="*/ 645704 w 1656184"/>
              <a:gd name="connsiteY1" fmla="*/ 1291408 h 1291408"/>
              <a:gd name="connsiteX2" fmla="*/ 0 w 1656184"/>
              <a:gd name="connsiteY2" fmla="*/ 645704 h 1291408"/>
              <a:gd name="connsiteX3" fmla="*/ 645704 w 1656184"/>
              <a:gd name="connsiteY3" fmla="*/ 0 h 1291408"/>
              <a:gd name="connsiteX4" fmla="*/ 1656184 w 1656184"/>
              <a:gd name="connsiteY4" fmla="*/ 0 h 12914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1291408">
                <a:moveTo>
                  <a:pt x="1656184" y="1291408"/>
                </a:moveTo>
                <a:lnTo>
                  <a:pt x="645704" y="1291408"/>
                </a:lnTo>
                <a:cubicBezTo>
                  <a:pt x="289092" y="1291408"/>
                  <a:pt x="0" y="1002316"/>
                  <a:pt x="0" y="645704"/>
                </a:cubicBezTo>
                <a:cubicBezTo>
                  <a:pt x="0" y="289092"/>
                  <a:pt x="289092" y="0"/>
                  <a:pt x="645704" y="0"/>
                </a:cubicBezTo>
                <a:lnTo>
                  <a:pt x="1656184" y="0"/>
                </a:lnTo>
              </a:path>
            </a:pathLst>
          </a:custGeom>
          <a:noFill/>
          <a:ln w="63500" cap="rnd" cmpd="sng" algn="ctr">
            <a:solidFill>
              <a:srgbClr val="00D7D2"/>
            </a:solidFill>
            <a:prstDash val="solid"/>
          </a:ln>
          <a:effectLst/>
        </p:spPr>
        <p:txBody>
          <a:bodyPr wrap="square" rtlCol="0" anchor="ctr">
            <a:noAutofit/>
          </a:bodyP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dirty="0">
              <a:ln>
                <a:noFill/>
              </a:ln>
              <a:solidFill>
                <a:prstClr val="white"/>
              </a:solidFill>
              <a:effectLst/>
              <a:uLnTx/>
              <a:uFillTx/>
              <a:latin typeface="Segoe UI"/>
              <a:ea typeface="+mn-ea"/>
              <a:cs typeface="+mn-cs"/>
            </a:endParaRPr>
          </a:p>
        </p:txBody>
      </p:sp>
      <p:sp>
        <p:nvSpPr>
          <p:cNvPr id="76" name="Freeform: Shape 49">
            <a:extLst>
              <a:ext uri="{FF2B5EF4-FFF2-40B4-BE49-F238E27FC236}">
                <a16:creationId xmlns:a16="http://schemas.microsoft.com/office/drawing/2014/main" id="{4B5AD734-50DD-F14F-BDDF-18E67EF29F16}"/>
              </a:ext>
            </a:extLst>
          </p:cNvPr>
          <p:cNvSpPr/>
          <p:nvPr/>
        </p:nvSpPr>
        <p:spPr>
          <a:xfrm flipH="1">
            <a:off x="6420018" y="2377692"/>
            <a:ext cx="1354147" cy="968808"/>
          </a:xfrm>
          <a:custGeom>
            <a:avLst/>
            <a:gdLst>
              <a:gd name="connsiteX0" fmla="*/ 645704 w 1656184"/>
              <a:gd name="connsiteY0" fmla="*/ 0 h 1291408"/>
              <a:gd name="connsiteX1" fmla="*/ 1656184 w 1656184"/>
              <a:gd name="connsiteY1" fmla="*/ 0 h 1291408"/>
              <a:gd name="connsiteX2" fmla="*/ 1656184 w 1656184"/>
              <a:gd name="connsiteY2" fmla="*/ 1291408 h 1291408"/>
              <a:gd name="connsiteX3" fmla="*/ 645704 w 1656184"/>
              <a:gd name="connsiteY3" fmla="*/ 1291408 h 1291408"/>
              <a:gd name="connsiteX4" fmla="*/ 0 w 1656184"/>
              <a:gd name="connsiteY4" fmla="*/ 645704 h 1291408"/>
              <a:gd name="connsiteX5" fmla="*/ 645704 w 1656184"/>
              <a:gd name="connsiteY5" fmla="*/ 0 h 1291408"/>
              <a:gd name="connsiteX0" fmla="*/ 645704 w 1674478"/>
              <a:gd name="connsiteY0" fmla="*/ 0 h 1291408"/>
              <a:gd name="connsiteX1" fmla="*/ 1656184 w 1674478"/>
              <a:gd name="connsiteY1" fmla="*/ 0 h 1291408"/>
              <a:gd name="connsiteX2" fmla="*/ 1674478 w 1674478"/>
              <a:gd name="connsiteY2" fmla="*/ 644218 h 1291408"/>
              <a:gd name="connsiteX3" fmla="*/ 1656184 w 1674478"/>
              <a:gd name="connsiteY3" fmla="*/ 1291408 h 1291408"/>
              <a:gd name="connsiteX4" fmla="*/ 645704 w 1674478"/>
              <a:gd name="connsiteY4" fmla="*/ 1291408 h 1291408"/>
              <a:gd name="connsiteX5" fmla="*/ 0 w 1674478"/>
              <a:gd name="connsiteY5" fmla="*/ 645704 h 1291408"/>
              <a:gd name="connsiteX6" fmla="*/ 645704 w 1674478"/>
              <a:gd name="connsiteY6" fmla="*/ 0 h 1291408"/>
              <a:gd name="connsiteX0" fmla="*/ 1674478 w 1765918"/>
              <a:gd name="connsiteY0" fmla="*/ 644218 h 1291408"/>
              <a:gd name="connsiteX1" fmla="*/ 1656184 w 1765918"/>
              <a:gd name="connsiteY1" fmla="*/ 1291408 h 1291408"/>
              <a:gd name="connsiteX2" fmla="*/ 645704 w 1765918"/>
              <a:gd name="connsiteY2" fmla="*/ 1291408 h 1291408"/>
              <a:gd name="connsiteX3" fmla="*/ 0 w 1765918"/>
              <a:gd name="connsiteY3" fmla="*/ 645704 h 1291408"/>
              <a:gd name="connsiteX4" fmla="*/ 645704 w 1765918"/>
              <a:gd name="connsiteY4" fmla="*/ 0 h 1291408"/>
              <a:gd name="connsiteX5" fmla="*/ 1656184 w 1765918"/>
              <a:gd name="connsiteY5" fmla="*/ 0 h 1291408"/>
              <a:gd name="connsiteX6" fmla="*/ 1765918 w 1765918"/>
              <a:gd name="connsiteY6" fmla="*/ 735658 h 1291408"/>
              <a:gd name="connsiteX0" fmla="*/ 1674478 w 1674478"/>
              <a:gd name="connsiteY0" fmla="*/ 644218 h 1291408"/>
              <a:gd name="connsiteX1" fmla="*/ 1656184 w 1674478"/>
              <a:gd name="connsiteY1" fmla="*/ 1291408 h 1291408"/>
              <a:gd name="connsiteX2" fmla="*/ 645704 w 1674478"/>
              <a:gd name="connsiteY2" fmla="*/ 1291408 h 1291408"/>
              <a:gd name="connsiteX3" fmla="*/ 0 w 1674478"/>
              <a:gd name="connsiteY3" fmla="*/ 645704 h 1291408"/>
              <a:gd name="connsiteX4" fmla="*/ 645704 w 1674478"/>
              <a:gd name="connsiteY4" fmla="*/ 0 h 1291408"/>
              <a:gd name="connsiteX5" fmla="*/ 1656184 w 1674478"/>
              <a:gd name="connsiteY5" fmla="*/ 0 h 1291408"/>
              <a:gd name="connsiteX0" fmla="*/ 1656184 w 1656184"/>
              <a:gd name="connsiteY0" fmla="*/ 1291408 h 1291408"/>
              <a:gd name="connsiteX1" fmla="*/ 645704 w 1656184"/>
              <a:gd name="connsiteY1" fmla="*/ 1291408 h 1291408"/>
              <a:gd name="connsiteX2" fmla="*/ 0 w 1656184"/>
              <a:gd name="connsiteY2" fmla="*/ 645704 h 1291408"/>
              <a:gd name="connsiteX3" fmla="*/ 645704 w 1656184"/>
              <a:gd name="connsiteY3" fmla="*/ 0 h 1291408"/>
              <a:gd name="connsiteX4" fmla="*/ 1656184 w 1656184"/>
              <a:gd name="connsiteY4" fmla="*/ 0 h 12914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1291408">
                <a:moveTo>
                  <a:pt x="1656184" y="1291408"/>
                </a:moveTo>
                <a:lnTo>
                  <a:pt x="645704" y="1291408"/>
                </a:lnTo>
                <a:cubicBezTo>
                  <a:pt x="289092" y="1291408"/>
                  <a:pt x="0" y="1002316"/>
                  <a:pt x="0" y="645704"/>
                </a:cubicBezTo>
                <a:cubicBezTo>
                  <a:pt x="0" y="289092"/>
                  <a:pt x="289092" y="0"/>
                  <a:pt x="645704" y="0"/>
                </a:cubicBezTo>
                <a:lnTo>
                  <a:pt x="1656184" y="0"/>
                </a:lnTo>
              </a:path>
            </a:pathLst>
          </a:custGeom>
          <a:noFill/>
          <a:ln w="63500" cap="rnd" cmpd="sng" algn="ctr">
            <a:solidFill>
              <a:srgbClr val="00D7D2"/>
            </a:solidFill>
            <a:prstDash val="solid"/>
          </a:ln>
          <a:effectLst/>
        </p:spPr>
        <p:txBody>
          <a:bodyPr wrap="square" rtlCol="0" anchor="ctr">
            <a:noAutofit/>
          </a:bodyP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dirty="0">
              <a:ln>
                <a:noFill/>
              </a:ln>
              <a:solidFill>
                <a:prstClr val="white"/>
              </a:solidFill>
              <a:effectLst/>
              <a:uLnTx/>
              <a:uFillTx/>
              <a:latin typeface="Segoe UI"/>
              <a:ea typeface="+mn-ea"/>
              <a:cs typeface="+mn-cs"/>
            </a:endParaRPr>
          </a:p>
        </p:txBody>
      </p:sp>
      <p:sp>
        <p:nvSpPr>
          <p:cNvPr id="77" name="Rectangle: Rounded Corners 7">
            <a:extLst>
              <a:ext uri="{FF2B5EF4-FFF2-40B4-BE49-F238E27FC236}">
                <a16:creationId xmlns:a16="http://schemas.microsoft.com/office/drawing/2014/main" id="{397EE1D7-EDE2-B44F-A690-6A780518360A}"/>
              </a:ext>
            </a:extLst>
          </p:cNvPr>
          <p:cNvSpPr/>
          <p:nvPr/>
        </p:nvSpPr>
        <p:spPr>
          <a:xfrm>
            <a:off x="2299367" y="1101011"/>
            <a:ext cx="2577310" cy="486181"/>
          </a:xfrm>
          <a:prstGeom prst="roundRect">
            <a:avLst>
              <a:gd name="adj" fmla="val 50000"/>
            </a:avLst>
          </a:prstGeom>
          <a:solidFill>
            <a:srgbClr val="00B0F0"/>
          </a:solid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dirty="0">
              <a:ln>
                <a:noFill/>
              </a:ln>
              <a:solidFill>
                <a:prstClr val="white"/>
              </a:solidFill>
              <a:effectLst/>
              <a:uLnTx/>
              <a:uFillTx/>
              <a:latin typeface="Segoe UI"/>
              <a:ea typeface="+mn-ea"/>
              <a:cs typeface="+mn-cs"/>
            </a:endParaRPr>
          </a:p>
        </p:txBody>
      </p:sp>
      <p:sp>
        <p:nvSpPr>
          <p:cNvPr id="78" name="Rectangle: Rounded Corners 51">
            <a:extLst>
              <a:ext uri="{FF2B5EF4-FFF2-40B4-BE49-F238E27FC236}">
                <a16:creationId xmlns:a16="http://schemas.microsoft.com/office/drawing/2014/main" id="{9D1041AC-6320-F145-9BE2-68BA250A3F44}"/>
              </a:ext>
            </a:extLst>
          </p:cNvPr>
          <p:cNvSpPr/>
          <p:nvPr/>
        </p:nvSpPr>
        <p:spPr>
          <a:xfrm>
            <a:off x="4594216" y="4166080"/>
            <a:ext cx="2835041" cy="486181"/>
          </a:xfrm>
          <a:prstGeom prst="roundRect">
            <a:avLst>
              <a:gd name="adj" fmla="val 50000"/>
            </a:avLst>
          </a:prstGeom>
          <a:solidFill>
            <a:schemeClr val="accent1"/>
          </a:solid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dirty="0">
              <a:ln>
                <a:noFill/>
              </a:ln>
              <a:solidFill>
                <a:prstClr val="white"/>
              </a:solidFill>
              <a:effectLst/>
              <a:uLnTx/>
              <a:uFillTx/>
              <a:latin typeface="Segoe UI"/>
              <a:ea typeface="+mn-ea"/>
              <a:cs typeface="+mn-cs"/>
            </a:endParaRPr>
          </a:p>
        </p:txBody>
      </p:sp>
      <p:sp>
        <p:nvSpPr>
          <p:cNvPr id="79" name="Rectangle: Rounded Corners 52">
            <a:extLst>
              <a:ext uri="{FF2B5EF4-FFF2-40B4-BE49-F238E27FC236}">
                <a16:creationId xmlns:a16="http://schemas.microsoft.com/office/drawing/2014/main" id="{042F2FA8-225B-C044-9E50-6D28475D1635}"/>
              </a:ext>
            </a:extLst>
          </p:cNvPr>
          <p:cNvSpPr/>
          <p:nvPr/>
        </p:nvSpPr>
        <p:spPr>
          <a:xfrm>
            <a:off x="7101766" y="1101011"/>
            <a:ext cx="2577310" cy="486181"/>
          </a:xfrm>
          <a:prstGeom prst="roundRect">
            <a:avLst>
              <a:gd name="adj" fmla="val 50000"/>
            </a:avLst>
          </a:prstGeom>
          <a:solidFill>
            <a:schemeClr val="accent1">
              <a:lumMod val="60000"/>
              <a:lumOff val="40000"/>
            </a:schemeClr>
          </a:solid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dirty="0">
              <a:ln>
                <a:noFill/>
              </a:ln>
              <a:solidFill>
                <a:prstClr val="white"/>
              </a:solidFill>
              <a:effectLst/>
              <a:uLnTx/>
              <a:uFillTx/>
              <a:latin typeface="Segoe UI"/>
              <a:ea typeface="+mn-ea"/>
              <a:cs typeface="+mn-cs"/>
            </a:endParaRPr>
          </a:p>
        </p:txBody>
      </p:sp>
      <p:grpSp>
        <p:nvGrpSpPr>
          <p:cNvPr id="80" name="Group 79">
            <a:extLst>
              <a:ext uri="{FF2B5EF4-FFF2-40B4-BE49-F238E27FC236}">
                <a16:creationId xmlns:a16="http://schemas.microsoft.com/office/drawing/2014/main" id="{840B4662-1402-F94B-BB23-C54A1C403B29}"/>
              </a:ext>
            </a:extLst>
          </p:cNvPr>
          <p:cNvGrpSpPr/>
          <p:nvPr/>
        </p:nvGrpSpPr>
        <p:grpSpPr>
          <a:xfrm>
            <a:off x="3708631" y="1704501"/>
            <a:ext cx="2064511" cy="674775"/>
            <a:chOff x="2946405" y="2276867"/>
            <a:chExt cx="2828214" cy="924388"/>
          </a:xfrm>
        </p:grpSpPr>
        <p:sp>
          <p:nvSpPr>
            <p:cNvPr id="81" name="Rectangle: Rounded Corners 57">
              <a:extLst>
                <a:ext uri="{FF2B5EF4-FFF2-40B4-BE49-F238E27FC236}">
                  <a16:creationId xmlns:a16="http://schemas.microsoft.com/office/drawing/2014/main" id="{885C477B-97DE-ED48-83BD-0428B511E051}"/>
                </a:ext>
              </a:extLst>
            </p:cNvPr>
            <p:cNvSpPr/>
            <p:nvPr/>
          </p:nvSpPr>
          <p:spPr>
            <a:xfrm>
              <a:off x="2946405" y="2276867"/>
              <a:ext cx="1414990" cy="462160"/>
            </a:xfrm>
            <a:custGeom>
              <a:avLst/>
              <a:gdLst>
                <a:gd name="connsiteX0" fmla="*/ 0 w 1960612"/>
                <a:gd name="connsiteY0" fmla="*/ 482708 h 965415"/>
                <a:gd name="connsiteX1" fmla="*/ 482708 w 1960612"/>
                <a:gd name="connsiteY1" fmla="*/ 0 h 965415"/>
                <a:gd name="connsiteX2" fmla="*/ 1477905 w 1960612"/>
                <a:gd name="connsiteY2" fmla="*/ 0 h 965415"/>
                <a:gd name="connsiteX3" fmla="*/ 1960613 w 1960612"/>
                <a:gd name="connsiteY3" fmla="*/ 482708 h 965415"/>
                <a:gd name="connsiteX4" fmla="*/ 1960612 w 1960612"/>
                <a:gd name="connsiteY4" fmla="*/ 482708 h 965415"/>
                <a:gd name="connsiteX5" fmla="*/ 1477904 w 1960612"/>
                <a:gd name="connsiteY5" fmla="*/ 965416 h 965415"/>
                <a:gd name="connsiteX6" fmla="*/ 482708 w 1960612"/>
                <a:gd name="connsiteY6" fmla="*/ 965415 h 965415"/>
                <a:gd name="connsiteX7" fmla="*/ 0 w 1960612"/>
                <a:gd name="connsiteY7" fmla="*/ 482707 h 965415"/>
                <a:gd name="connsiteX8" fmla="*/ 0 w 1960612"/>
                <a:gd name="connsiteY8" fmla="*/ 482708 h 965415"/>
                <a:gd name="connsiteX0" fmla="*/ 1477905 w 1960613"/>
                <a:gd name="connsiteY0" fmla="*/ 0 h 965416"/>
                <a:gd name="connsiteX1" fmla="*/ 1960613 w 1960613"/>
                <a:gd name="connsiteY1" fmla="*/ 482708 h 965416"/>
                <a:gd name="connsiteX2" fmla="*/ 1960612 w 1960613"/>
                <a:gd name="connsiteY2" fmla="*/ 482708 h 965416"/>
                <a:gd name="connsiteX3" fmla="*/ 1477904 w 1960613"/>
                <a:gd name="connsiteY3" fmla="*/ 965416 h 965416"/>
                <a:gd name="connsiteX4" fmla="*/ 482708 w 1960613"/>
                <a:gd name="connsiteY4" fmla="*/ 965415 h 965416"/>
                <a:gd name="connsiteX5" fmla="*/ 0 w 1960613"/>
                <a:gd name="connsiteY5" fmla="*/ 482707 h 965416"/>
                <a:gd name="connsiteX6" fmla="*/ 0 w 1960613"/>
                <a:gd name="connsiteY6" fmla="*/ 482708 h 965416"/>
                <a:gd name="connsiteX7" fmla="*/ 482708 w 1960613"/>
                <a:gd name="connsiteY7" fmla="*/ 0 h 965416"/>
                <a:gd name="connsiteX8" fmla="*/ 1569345 w 1960613"/>
                <a:gd name="connsiteY8" fmla="*/ 91440 h 965416"/>
                <a:gd name="connsiteX0" fmla="*/ 1477905 w 1960613"/>
                <a:gd name="connsiteY0" fmla="*/ 0 h 965416"/>
                <a:gd name="connsiteX1" fmla="*/ 1960613 w 1960613"/>
                <a:gd name="connsiteY1" fmla="*/ 482708 h 965416"/>
                <a:gd name="connsiteX2" fmla="*/ 1960612 w 1960613"/>
                <a:gd name="connsiteY2" fmla="*/ 482708 h 965416"/>
                <a:gd name="connsiteX3" fmla="*/ 1477904 w 1960613"/>
                <a:gd name="connsiteY3" fmla="*/ 965416 h 965416"/>
                <a:gd name="connsiteX4" fmla="*/ 482708 w 1960613"/>
                <a:gd name="connsiteY4" fmla="*/ 965415 h 965416"/>
                <a:gd name="connsiteX5" fmla="*/ 0 w 1960613"/>
                <a:gd name="connsiteY5" fmla="*/ 482707 h 965416"/>
                <a:gd name="connsiteX6" fmla="*/ 0 w 1960613"/>
                <a:gd name="connsiteY6" fmla="*/ 482708 h 965416"/>
                <a:gd name="connsiteX7" fmla="*/ 482708 w 1960613"/>
                <a:gd name="connsiteY7" fmla="*/ 0 h 965416"/>
                <a:gd name="connsiteX0" fmla="*/ 1960613 w 1960613"/>
                <a:gd name="connsiteY0" fmla="*/ 482708 h 965416"/>
                <a:gd name="connsiteX1" fmla="*/ 1960612 w 1960613"/>
                <a:gd name="connsiteY1" fmla="*/ 482708 h 965416"/>
                <a:gd name="connsiteX2" fmla="*/ 1477904 w 1960613"/>
                <a:gd name="connsiteY2" fmla="*/ 965416 h 965416"/>
                <a:gd name="connsiteX3" fmla="*/ 482708 w 1960613"/>
                <a:gd name="connsiteY3" fmla="*/ 965415 h 965416"/>
                <a:gd name="connsiteX4" fmla="*/ 0 w 1960613"/>
                <a:gd name="connsiteY4" fmla="*/ 482707 h 965416"/>
                <a:gd name="connsiteX5" fmla="*/ 0 w 1960613"/>
                <a:gd name="connsiteY5" fmla="*/ 482708 h 965416"/>
                <a:gd name="connsiteX6" fmla="*/ 482708 w 1960613"/>
                <a:gd name="connsiteY6" fmla="*/ 0 h 965416"/>
                <a:gd name="connsiteX0" fmla="*/ 1960613 w 1960613"/>
                <a:gd name="connsiteY0" fmla="*/ 482708 h 965416"/>
                <a:gd name="connsiteX1" fmla="*/ 1477904 w 1960613"/>
                <a:gd name="connsiteY1" fmla="*/ 965416 h 965416"/>
                <a:gd name="connsiteX2" fmla="*/ 482708 w 1960613"/>
                <a:gd name="connsiteY2" fmla="*/ 965415 h 965416"/>
                <a:gd name="connsiteX3" fmla="*/ 0 w 1960613"/>
                <a:gd name="connsiteY3" fmla="*/ 482707 h 965416"/>
                <a:gd name="connsiteX4" fmla="*/ 0 w 1960613"/>
                <a:gd name="connsiteY4" fmla="*/ 482708 h 965416"/>
                <a:gd name="connsiteX5" fmla="*/ 482708 w 1960613"/>
                <a:gd name="connsiteY5" fmla="*/ 0 h 965416"/>
                <a:gd name="connsiteX0" fmla="*/ 1477904 w 1477904"/>
                <a:gd name="connsiteY0" fmla="*/ 965416 h 965416"/>
                <a:gd name="connsiteX1" fmla="*/ 482708 w 1477904"/>
                <a:gd name="connsiteY1" fmla="*/ 965415 h 965416"/>
                <a:gd name="connsiteX2" fmla="*/ 0 w 1477904"/>
                <a:gd name="connsiteY2" fmla="*/ 482707 h 965416"/>
                <a:gd name="connsiteX3" fmla="*/ 0 w 1477904"/>
                <a:gd name="connsiteY3" fmla="*/ 482708 h 965416"/>
                <a:gd name="connsiteX4" fmla="*/ 482708 w 1477904"/>
                <a:gd name="connsiteY4" fmla="*/ 0 h 965416"/>
                <a:gd name="connsiteX0" fmla="*/ 1477904 w 1477904"/>
                <a:gd name="connsiteY0" fmla="*/ 482709 h 482709"/>
                <a:gd name="connsiteX1" fmla="*/ 482708 w 1477904"/>
                <a:gd name="connsiteY1" fmla="*/ 482708 h 482709"/>
                <a:gd name="connsiteX2" fmla="*/ 0 w 1477904"/>
                <a:gd name="connsiteY2" fmla="*/ 0 h 482709"/>
                <a:gd name="connsiteX3" fmla="*/ 0 w 1477904"/>
                <a:gd name="connsiteY3" fmla="*/ 1 h 482709"/>
              </a:gdLst>
              <a:ahLst/>
              <a:cxnLst>
                <a:cxn ang="0">
                  <a:pos x="connsiteX0" y="connsiteY0"/>
                </a:cxn>
                <a:cxn ang="0">
                  <a:pos x="connsiteX1" y="connsiteY1"/>
                </a:cxn>
                <a:cxn ang="0">
                  <a:pos x="connsiteX2" y="connsiteY2"/>
                </a:cxn>
                <a:cxn ang="0">
                  <a:pos x="connsiteX3" y="connsiteY3"/>
                </a:cxn>
              </a:cxnLst>
              <a:rect l="l" t="t" r="r" b="b"/>
              <a:pathLst>
                <a:path w="1477904" h="482709">
                  <a:moveTo>
                    <a:pt x="1477904" y="482709"/>
                  </a:moveTo>
                  <a:lnTo>
                    <a:pt x="482708" y="482708"/>
                  </a:lnTo>
                  <a:cubicBezTo>
                    <a:pt x="216116" y="482708"/>
                    <a:pt x="0" y="266592"/>
                    <a:pt x="0" y="0"/>
                  </a:cubicBezTo>
                  <a:lnTo>
                    <a:pt x="0" y="1"/>
                  </a:lnTo>
                </a:path>
              </a:pathLst>
            </a:custGeom>
            <a:noFill/>
            <a:ln w="12700" cap="flat" cmpd="sng" algn="ctr">
              <a:solidFill>
                <a:srgbClr val="00A0F0"/>
              </a:solidFill>
              <a:prstDash val="solid"/>
              <a:headEnd w="lg" len="lg"/>
              <a:tailEnd type="oval" w="lg" len="lg"/>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dirty="0">
                <a:ln>
                  <a:noFill/>
                </a:ln>
                <a:solidFill>
                  <a:prstClr val="white"/>
                </a:solidFill>
                <a:effectLst/>
                <a:uLnTx/>
                <a:uFillTx/>
                <a:latin typeface="Segoe UI"/>
                <a:ea typeface="+mn-ea"/>
                <a:cs typeface="+mn-cs"/>
              </a:endParaRPr>
            </a:p>
          </p:txBody>
        </p:sp>
        <p:sp>
          <p:nvSpPr>
            <p:cNvPr id="82" name="Rectangle: Rounded Corners 57">
              <a:extLst>
                <a:ext uri="{FF2B5EF4-FFF2-40B4-BE49-F238E27FC236}">
                  <a16:creationId xmlns:a16="http://schemas.microsoft.com/office/drawing/2014/main" id="{BCF1DC19-EC1B-4E47-8D99-7921CDDEF3CA}"/>
                </a:ext>
              </a:extLst>
            </p:cNvPr>
            <p:cNvSpPr/>
            <p:nvPr/>
          </p:nvSpPr>
          <p:spPr>
            <a:xfrm rot="10800000">
              <a:off x="4359629" y="2739095"/>
              <a:ext cx="1414990" cy="462160"/>
            </a:xfrm>
            <a:custGeom>
              <a:avLst/>
              <a:gdLst>
                <a:gd name="connsiteX0" fmla="*/ 0 w 1960612"/>
                <a:gd name="connsiteY0" fmla="*/ 482708 h 965415"/>
                <a:gd name="connsiteX1" fmla="*/ 482708 w 1960612"/>
                <a:gd name="connsiteY1" fmla="*/ 0 h 965415"/>
                <a:gd name="connsiteX2" fmla="*/ 1477905 w 1960612"/>
                <a:gd name="connsiteY2" fmla="*/ 0 h 965415"/>
                <a:gd name="connsiteX3" fmla="*/ 1960613 w 1960612"/>
                <a:gd name="connsiteY3" fmla="*/ 482708 h 965415"/>
                <a:gd name="connsiteX4" fmla="*/ 1960612 w 1960612"/>
                <a:gd name="connsiteY4" fmla="*/ 482708 h 965415"/>
                <a:gd name="connsiteX5" fmla="*/ 1477904 w 1960612"/>
                <a:gd name="connsiteY5" fmla="*/ 965416 h 965415"/>
                <a:gd name="connsiteX6" fmla="*/ 482708 w 1960612"/>
                <a:gd name="connsiteY6" fmla="*/ 965415 h 965415"/>
                <a:gd name="connsiteX7" fmla="*/ 0 w 1960612"/>
                <a:gd name="connsiteY7" fmla="*/ 482707 h 965415"/>
                <a:gd name="connsiteX8" fmla="*/ 0 w 1960612"/>
                <a:gd name="connsiteY8" fmla="*/ 482708 h 965415"/>
                <a:gd name="connsiteX0" fmla="*/ 1477905 w 1960613"/>
                <a:gd name="connsiteY0" fmla="*/ 0 h 965416"/>
                <a:gd name="connsiteX1" fmla="*/ 1960613 w 1960613"/>
                <a:gd name="connsiteY1" fmla="*/ 482708 h 965416"/>
                <a:gd name="connsiteX2" fmla="*/ 1960612 w 1960613"/>
                <a:gd name="connsiteY2" fmla="*/ 482708 h 965416"/>
                <a:gd name="connsiteX3" fmla="*/ 1477904 w 1960613"/>
                <a:gd name="connsiteY3" fmla="*/ 965416 h 965416"/>
                <a:gd name="connsiteX4" fmla="*/ 482708 w 1960613"/>
                <a:gd name="connsiteY4" fmla="*/ 965415 h 965416"/>
                <a:gd name="connsiteX5" fmla="*/ 0 w 1960613"/>
                <a:gd name="connsiteY5" fmla="*/ 482707 h 965416"/>
                <a:gd name="connsiteX6" fmla="*/ 0 w 1960613"/>
                <a:gd name="connsiteY6" fmla="*/ 482708 h 965416"/>
                <a:gd name="connsiteX7" fmla="*/ 482708 w 1960613"/>
                <a:gd name="connsiteY7" fmla="*/ 0 h 965416"/>
                <a:gd name="connsiteX8" fmla="*/ 1569345 w 1960613"/>
                <a:gd name="connsiteY8" fmla="*/ 91440 h 965416"/>
                <a:gd name="connsiteX0" fmla="*/ 1477905 w 1960613"/>
                <a:gd name="connsiteY0" fmla="*/ 0 h 965416"/>
                <a:gd name="connsiteX1" fmla="*/ 1960613 w 1960613"/>
                <a:gd name="connsiteY1" fmla="*/ 482708 h 965416"/>
                <a:gd name="connsiteX2" fmla="*/ 1960612 w 1960613"/>
                <a:gd name="connsiteY2" fmla="*/ 482708 h 965416"/>
                <a:gd name="connsiteX3" fmla="*/ 1477904 w 1960613"/>
                <a:gd name="connsiteY3" fmla="*/ 965416 h 965416"/>
                <a:gd name="connsiteX4" fmla="*/ 482708 w 1960613"/>
                <a:gd name="connsiteY4" fmla="*/ 965415 h 965416"/>
                <a:gd name="connsiteX5" fmla="*/ 0 w 1960613"/>
                <a:gd name="connsiteY5" fmla="*/ 482707 h 965416"/>
                <a:gd name="connsiteX6" fmla="*/ 0 w 1960613"/>
                <a:gd name="connsiteY6" fmla="*/ 482708 h 965416"/>
                <a:gd name="connsiteX7" fmla="*/ 482708 w 1960613"/>
                <a:gd name="connsiteY7" fmla="*/ 0 h 965416"/>
                <a:gd name="connsiteX0" fmla="*/ 1960613 w 1960613"/>
                <a:gd name="connsiteY0" fmla="*/ 482708 h 965416"/>
                <a:gd name="connsiteX1" fmla="*/ 1960612 w 1960613"/>
                <a:gd name="connsiteY1" fmla="*/ 482708 h 965416"/>
                <a:gd name="connsiteX2" fmla="*/ 1477904 w 1960613"/>
                <a:gd name="connsiteY2" fmla="*/ 965416 h 965416"/>
                <a:gd name="connsiteX3" fmla="*/ 482708 w 1960613"/>
                <a:gd name="connsiteY3" fmla="*/ 965415 h 965416"/>
                <a:gd name="connsiteX4" fmla="*/ 0 w 1960613"/>
                <a:gd name="connsiteY4" fmla="*/ 482707 h 965416"/>
                <a:gd name="connsiteX5" fmla="*/ 0 w 1960613"/>
                <a:gd name="connsiteY5" fmla="*/ 482708 h 965416"/>
                <a:gd name="connsiteX6" fmla="*/ 482708 w 1960613"/>
                <a:gd name="connsiteY6" fmla="*/ 0 h 965416"/>
                <a:gd name="connsiteX0" fmla="*/ 1960613 w 1960613"/>
                <a:gd name="connsiteY0" fmla="*/ 482708 h 965416"/>
                <a:gd name="connsiteX1" fmla="*/ 1477904 w 1960613"/>
                <a:gd name="connsiteY1" fmla="*/ 965416 h 965416"/>
                <a:gd name="connsiteX2" fmla="*/ 482708 w 1960613"/>
                <a:gd name="connsiteY2" fmla="*/ 965415 h 965416"/>
                <a:gd name="connsiteX3" fmla="*/ 0 w 1960613"/>
                <a:gd name="connsiteY3" fmla="*/ 482707 h 965416"/>
                <a:gd name="connsiteX4" fmla="*/ 0 w 1960613"/>
                <a:gd name="connsiteY4" fmla="*/ 482708 h 965416"/>
                <a:gd name="connsiteX5" fmla="*/ 482708 w 1960613"/>
                <a:gd name="connsiteY5" fmla="*/ 0 h 965416"/>
                <a:gd name="connsiteX0" fmla="*/ 1477904 w 1477904"/>
                <a:gd name="connsiteY0" fmla="*/ 965416 h 965416"/>
                <a:gd name="connsiteX1" fmla="*/ 482708 w 1477904"/>
                <a:gd name="connsiteY1" fmla="*/ 965415 h 965416"/>
                <a:gd name="connsiteX2" fmla="*/ 0 w 1477904"/>
                <a:gd name="connsiteY2" fmla="*/ 482707 h 965416"/>
                <a:gd name="connsiteX3" fmla="*/ 0 w 1477904"/>
                <a:gd name="connsiteY3" fmla="*/ 482708 h 965416"/>
                <a:gd name="connsiteX4" fmla="*/ 482708 w 1477904"/>
                <a:gd name="connsiteY4" fmla="*/ 0 h 965416"/>
                <a:gd name="connsiteX0" fmla="*/ 1477904 w 1477904"/>
                <a:gd name="connsiteY0" fmla="*/ 482709 h 482709"/>
                <a:gd name="connsiteX1" fmla="*/ 482708 w 1477904"/>
                <a:gd name="connsiteY1" fmla="*/ 482708 h 482709"/>
                <a:gd name="connsiteX2" fmla="*/ 0 w 1477904"/>
                <a:gd name="connsiteY2" fmla="*/ 0 h 482709"/>
                <a:gd name="connsiteX3" fmla="*/ 0 w 1477904"/>
                <a:gd name="connsiteY3" fmla="*/ 1 h 482709"/>
              </a:gdLst>
              <a:ahLst/>
              <a:cxnLst>
                <a:cxn ang="0">
                  <a:pos x="connsiteX0" y="connsiteY0"/>
                </a:cxn>
                <a:cxn ang="0">
                  <a:pos x="connsiteX1" y="connsiteY1"/>
                </a:cxn>
                <a:cxn ang="0">
                  <a:pos x="connsiteX2" y="connsiteY2"/>
                </a:cxn>
                <a:cxn ang="0">
                  <a:pos x="connsiteX3" y="connsiteY3"/>
                </a:cxn>
              </a:cxnLst>
              <a:rect l="l" t="t" r="r" b="b"/>
              <a:pathLst>
                <a:path w="1477904" h="482709">
                  <a:moveTo>
                    <a:pt x="1477904" y="482709"/>
                  </a:moveTo>
                  <a:lnTo>
                    <a:pt x="482708" y="482708"/>
                  </a:lnTo>
                  <a:cubicBezTo>
                    <a:pt x="216116" y="482708"/>
                    <a:pt x="0" y="266592"/>
                    <a:pt x="0" y="0"/>
                  </a:cubicBezTo>
                  <a:lnTo>
                    <a:pt x="0" y="1"/>
                  </a:lnTo>
                </a:path>
              </a:pathLst>
            </a:custGeom>
            <a:noFill/>
            <a:ln w="12700" cap="flat" cmpd="sng" algn="ctr">
              <a:solidFill>
                <a:srgbClr val="00A0F0"/>
              </a:solidFill>
              <a:prstDash val="solid"/>
              <a:headEnd w="lg" len="lg"/>
              <a:tailEnd type="oval" w="lg" len="lg"/>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dirty="0">
                <a:ln>
                  <a:noFill/>
                </a:ln>
                <a:solidFill>
                  <a:prstClr val="white"/>
                </a:solidFill>
                <a:effectLst/>
                <a:uLnTx/>
                <a:uFillTx/>
                <a:latin typeface="Segoe UI"/>
                <a:ea typeface="+mn-ea"/>
                <a:cs typeface="+mn-cs"/>
              </a:endParaRPr>
            </a:p>
          </p:txBody>
        </p:sp>
      </p:grpSp>
      <p:cxnSp>
        <p:nvCxnSpPr>
          <p:cNvPr id="83" name="Straight Connector 82">
            <a:extLst>
              <a:ext uri="{FF2B5EF4-FFF2-40B4-BE49-F238E27FC236}">
                <a16:creationId xmlns:a16="http://schemas.microsoft.com/office/drawing/2014/main" id="{D4A4E925-96E6-324B-848D-7A9E80BD331C}"/>
              </a:ext>
            </a:extLst>
          </p:cNvPr>
          <p:cNvCxnSpPr>
            <a:cxnSpLocks/>
          </p:cNvCxnSpPr>
          <p:nvPr/>
        </p:nvCxnSpPr>
        <p:spPr>
          <a:xfrm>
            <a:off x="6032316" y="3346500"/>
            <a:ext cx="0" cy="674042"/>
          </a:xfrm>
          <a:prstGeom prst="line">
            <a:avLst/>
          </a:prstGeom>
          <a:noFill/>
          <a:ln w="12700" cap="flat" cmpd="sng" algn="ctr">
            <a:solidFill>
              <a:schemeClr val="accent1"/>
            </a:solidFill>
            <a:prstDash val="solid"/>
            <a:headEnd type="oval" w="lg" len="lg"/>
            <a:tailEnd type="oval" w="lg" len="lg"/>
          </a:ln>
          <a:effectLst/>
        </p:spPr>
      </p:cxnSp>
      <p:grpSp>
        <p:nvGrpSpPr>
          <p:cNvPr id="84" name="Group 83">
            <a:extLst>
              <a:ext uri="{FF2B5EF4-FFF2-40B4-BE49-F238E27FC236}">
                <a16:creationId xmlns:a16="http://schemas.microsoft.com/office/drawing/2014/main" id="{C0E3DDC9-0475-9E44-9C7B-62A01A5FB825}"/>
              </a:ext>
            </a:extLst>
          </p:cNvPr>
          <p:cNvGrpSpPr/>
          <p:nvPr/>
        </p:nvGrpSpPr>
        <p:grpSpPr>
          <a:xfrm flipH="1">
            <a:off x="6205303" y="1704501"/>
            <a:ext cx="2064511" cy="674775"/>
            <a:chOff x="2946405" y="2276867"/>
            <a:chExt cx="2828214" cy="924388"/>
          </a:xfrm>
        </p:grpSpPr>
        <p:sp>
          <p:nvSpPr>
            <p:cNvPr id="85" name="Rectangle: Rounded Corners 57">
              <a:extLst>
                <a:ext uri="{FF2B5EF4-FFF2-40B4-BE49-F238E27FC236}">
                  <a16:creationId xmlns:a16="http://schemas.microsoft.com/office/drawing/2014/main" id="{4C179879-F22D-CC48-BD27-C75445AECBA8}"/>
                </a:ext>
              </a:extLst>
            </p:cNvPr>
            <p:cNvSpPr/>
            <p:nvPr/>
          </p:nvSpPr>
          <p:spPr>
            <a:xfrm>
              <a:off x="2946405" y="2276867"/>
              <a:ext cx="1414990" cy="462160"/>
            </a:xfrm>
            <a:custGeom>
              <a:avLst/>
              <a:gdLst>
                <a:gd name="connsiteX0" fmla="*/ 0 w 1960612"/>
                <a:gd name="connsiteY0" fmla="*/ 482708 h 965415"/>
                <a:gd name="connsiteX1" fmla="*/ 482708 w 1960612"/>
                <a:gd name="connsiteY1" fmla="*/ 0 h 965415"/>
                <a:gd name="connsiteX2" fmla="*/ 1477905 w 1960612"/>
                <a:gd name="connsiteY2" fmla="*/ 0 h 965415"/>
                <a:gd name="connsiteX3" fmla="*/ 1960613 w 1960612"/>
                <a:gd name="connsiteY3" fmla="*/ 482708 h 965415"/>
                <a:gd name="connsiteX4" fmla="*/ 1960612 w 1960612"/>
                <a:gd name="connsiteY4" fmla="*/ 482708 h 965415"/>
                <a:gd name="connsiteX5" fmla="*/ 1477904 w 1960612"/>
                <a:gd name="connsiteY5" fmla="*/ 965416 h 965415"/>
                <a:gd name="connsiteX6" fmla="*/ 482708 w 1960612"/>
                <a:gd name="connsiteY6" fmla="*/ 965415 h 965415"/>
                <a:gd name="connsiteX7" fmla="*/ 0 w 1960612"/>
                <a:gd name="connsiteY7" fmla="*/ 482707 h 965415"/>
                <a:gd name="connsiteX8" fmla="*/ 0 w 1960612"/>
                <a:gd name="connsiteY8" fmla="*/ 482708 h 965415"/>
                <a:gd name="connsiteX0" fmla="*/ 1477905 w 1960613"/>
                <a:gd name="connsiteY0" fmla="*/ 0 h 965416"/>
                <a:gd name="connsiteX1" fmla="*/ 1960613 w 1960613"/>
                <a:gd name="connsiteY1" fmla="*/ 482708 h 965416"/>
                <a:gd name="connsiteX2" fmla="*/ 1960612 w 1960613"/>
                <a:gd name="connsiteY2" fmla="*/ 482708 h 965416"/>
                <a:gd name="connsiteX3" fmla="*/ 1477904 w 1960613"/>
                <a:gd name="connsiteY3" fmla="*/ 965416 h 965416"/>
                <a:gd name="connsiteX4" fmla="*/ 482708 w 1960613"/>
                <a:gd name="connsiteY4" fmla="*/ 965415 h 965416"/>
                <a:gd name="connsiteX5" fmla="*/ 0 w 1960613"/>
                <a:gd name="connsiteY5" fmla="*/ 482707 h 965416"/>
                <a:gd name="connsiteX6" fmla="*/ 0 w 1960613"/>
                <a:gd name="connsiteY6" fmla="*/ 482708 h 965416"/>
                <a:gd name="connsiteX7" fmla="*/ 482708 w 1960613"/>
                <a:gd name="connsiteY7" fmla="*/ 0 h 965416"/>
                <a:gd name="connsiteX8" fmla="*/ 1569345 w 1960613"/>
                <a:gd name="connsiteY8" fmla="*/ 91440 h 965416"/>
                <a:gd name="connsiteX0" fmla="*/ 1477905 w 1960613"/>
                <a:gd name="connsiteY0" fmla="*/ 0 h 965416"/>
                <a:gd name="connsiteX1" fmla="*/ 1960613 w 1960613"/>
                <a:gd name="connsiteY1" fmla="*/ 482708 h 965416"/>
                <a:gd name="connsiteX2" fmla="*/ 1960612 w 1960613"/>
                <a:gd name="connsiteY2" fmla="*/ 482708 h 965416"/>
                <a:gd name="connsiteX3" fmla="*/ 1477904 w 1960613"/>
                <a:gd name="connsiteY3" fmla="*/ 965416 h 965416"/>
                <a:gd name="connsiteX4" fmla="*/ 482708 w 1960613"/>
                <a:gd name="connsiteY4" fmla="*/ 965415 h 965416"/>
                <a:gd name="connsiteX5" fmla="*/ 0 w 1960613"/>
                <a:gd name="connsiteY5" fmla="*/ 482707 h 965416"/>
                <a:gd name="connsiteX6" fmla="*/ 0 w 1960613"/>
                <a:gd name="connsiteY6" fmla="*/ 482708 h 965416"/>
                <a:gd name="connsiteX7" fmla="*/ 482708 w 1960613"/>
                <a:gd name="connsiteY7" fmla="*/ 0 h 965416"/>
                <a:gd name="connsiteX0" fmla="*/ 1960613 w 1960613"/>
                <a:gd name="connsiteY0" fmla="*/ 482708 h 965416"/>
                <a:gd name="connsiteX1" fmla="*/ 1960612 w 1960613"/>
                <a:gd name="connsiteY1" fmla="*/ 482708 h 965416"/>
                <a:gd name="connsiteX2" fmla="*/ 1477904 w 1960613"/>
                <a:gd name="connsiteY2" fmla="*/ 965416 h 965416"/>
                <a:gd name="connsiteX3" fmla="*/ 482708 w 1960613"/>
                <a:gd name="connsiteY3" fmla="*/ 965415 h 965416"/>
                <a:gd name="connsiteX4" fmla="*/ 0 w 1960613"/>
                <a:gd name="connsiteY4" fmla="*/ 482707 h 965416"/>
                <a:gd name="connsiteX5" fmla="*/ 0 w 1960613"/>
                <a:gd name="connsiteY5" fmla="*/ 482708 h 965416"/>
                <a:gd name="connsiteX6" fmla="*/ 482708 w 1960613"/>
                <a:gd name="connsiteY6" fmla="*/ 0 h 965416"/>
                <a:gd name="connsiteX0" fmla="*/ 1960613 w 1960613"/>
                <a:gd name="connsiteY0" fmla="*/ 482708 h 965416"/>
                <a:gd name="connsiteX1" fmla="*/ 1477904 w 1960613"/>
                <a:gd name="connsiteY1" fmla="*/ 965416 h 965416"/>
                <a:gd name="connsiteX2" fmla="*/ 482708 w 1960613"/>
                <a:gd name="connsiteY2" fmla="*/ 965415 h 965416"/>
                <a:gd name="connsiteX3" fmla="*/ 0 w 1960613"/>
                <a:gd name="connsiteY3" fmla="*/ 482707 h 965416"/>
                <a:gd name="connsiteX4" fmla="*/ 0 w 1960613"/>
                <a:gd name="connsiteY4" fmla="*/ 482708 h 965416"/>
                <a:gd name="connsiteX5" fmla="*/ 482708 w 1960613"/>
                <a:gd name="connsiteY5" fmla="*/ 0 h 965416"/>
                <a:gd name="connsiteX0" fmla="*/ 1477904 w 1477904"/>
                <a:gd name="connsiteY0" fmla="*/ 965416 h 965416"/>
                <a:gd name="connsiteX1" fmla="*/ 482708 w 1477904"/>
                <a:gd name="connsiteY1" fmla="*/ 965415 h 965416"/>
                <a:gd name="connsiteX2" fmla="*/ 0 w 1477904"/>
                <a:gd name="connsiteY2" fmla="*/ 482707 h 965416"/>
                <a:gd name="connsiteX3" fmla="*/ 0 w 1477904"/>
                <a:gd name="connsiteY3" fmla="*/ 482708 h 965416"/>
                <a:gd name="connsiteX4" fmla="*/ 482708 w 1477904"/>
                <a:gd name="connsiteY4" fmla="*/ 0 h 965416"/>
                <a:gd name="connsiteX0" fmla="*/ 1477904 w 1477904"/>
                <a:gd name="connsiteY0" fmla="*/ 482709 h 482709"/>
                <a:gd name="connsiteX1" fmla="*/ 482708 w 1477904"/>
                <a:gd name="connsiteY1" fmla="*/ 482708 h 482709"/>
                <a:gd name="connsiteX2" fmla="*/ 0 w 1477904"/>
                <a:gd name="connsiteY2" fmla="*/ 0 h 482709"/>
                <a:gd name="connsiteX3" fmla="*/ 0 w 1477904"/>
                <a:gd name="connsiteY3" fmla="*/ 1 h 482709"/>
              </a:gdLst>
              <a:ahLst/>
              <a:cxnLst>
                <a:cxn ang="0">
                  <a:pos x="connsiteX0" y="connsiteY0"/>
                </a:cxn>
                <a:cxn ang="0">
                  <a:pos x="connsiteX1" y="connsiteY1"/>
                </a:cxn>
                <a:cxn ang="0">
                  <a:pos x="connsiteX2" y="connsiteY2"/>
                </a:cxn>
                <a:cxn ang="0">
                  <a:pos x="connsiteX3" y="connsiteY3"/>
                </a:cxn>
              </a:cxnLst>
              <a:rect l="l" t="t" r="r" b="b"/>
              <a:pathLst>
                <a:path w="1477904" h="482709">
                  <a:moveTo>
                    <a:pt x="1477904" y="482709"/>
                  </a:moveTo>
                  <a:lnTo>
                    <a:pt x="482708" y="482708"/>
                  </a:lnTo>
                  <a:cubicBezTo>
                    <a:pt x="216116" y="482708"/>
                    <a:pt x="0" y="266592"/>
                    <a:pt x="0" y="0"/>
                  </a:cubicBezTo>
                  <a:lnTo>
                    <a:pt x="0" y="1"/>
                  </a:lnTo>
                </a:path>
              </a:pathLst>
            </a:custGeom>
            <a:noFill/>
            <a:ln w="12700" cap="flat" cmpd="sng" algn="ctr">
              <a:solidFill>
                <a:schemeClr val="accent1">
                  <a:lumMod val="60000"/>
                  <a:lumOff val="40000"/>
                </a:schemeClr>
              </a:solidFill>
              <a:prstDash val="solid"/>
              <a:headEnd w="lg" len="lg"/>
              <a:tailEnd type="oval" w="lg" len="lg"/>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dirty="0">
                <a:ln>
                  <a:noFill/>
                </a:ln>
                <a:solidFill>
                  <a:prstClr val="white"/>
                </a:solidFill>
                <a:effectLst/>
                <a:uLnTx/>
                <a:uFillTx/>
                <a:latin typeface="Segoe UI"/>
                <a:ea typeface="+mn-ea"/>
                <a:cs typeface="+mn-cs"/>
              </a:endParaRPr>
            </a:p>
          </p:txBody>
        </p:sp>
        <p:sp>
          <p:nvSpPr>
            <p:cNvPr id="86" name="Rectangle: Rounded Corners 57">
              <a:extLst>
                <a:ext uri="{FF2B5EF4-FFF2-40B4-BE49-F238E27FC236}">
                  <a16:creationId xmlns:a16="http://schemas.microsoft.com/office/drawing/2014/main" id="{0925E5FB-74EB-9B4D-8E11-9B3CF4E5581A}"/>
                </a:ext>
              </a:extLst>
            </p:cNvPr>
            <p:cNvSpPr/>
            <p:nvPr/>
          </p:nvSpPr>
          <p:spPr>
            <a:xfrm rot="10800000">
              <a:off x="4359629" y="2739095"/>
              <a:ext cx="1414990" cy="462160"/>
            </a:xfrm>
            <a:custGeom>
              <a:avLst/>
              <a:gdLst>
                <a:gd name="connsiteX0" fmla="*/ 0 w 1960612"/>
                <a:gd name="connsiteY0" fmla="*/ 482708 h 965415"/>
                <a:gd name="connsiteX1" fmla="*/ 482708 w 1960612"/>
                <a:gd name="connsiteY1" fmla="*/ 0 h 965415"/>
                <a:gd name="connsiteX2" fmla="*/ 1477905 w 1960612"/>
                <a:gd name="connsiteY2" fmla="*/ 0 h 965415"/>
                <a:gd name="connsiteX3" fmla="*/ 1960613 w 1960612"/>
                <a:gd name="connsiteY3" fmla="*/ 482708 h 965415"/>
                <a:gd name="connsiteX4" fmla="*/ 1960612 w 1960612"/>
                <a:gd name="connsiteY4" fmla="*/ 482708 h 965415"/>
                <a:gd name="connsiteX5" fmla="*/ 1477904 w 1960612"/>
                <a:gd name="connsiteY5" fmla="*/ 965416 h 965415"/>
                <a:gd name="connsiteX6" fmla="*/ 482708 w 1960612"/>
                <a:gd name="connsiteY6" fmla="*/ 965415 h 965415"/>
                <a:gd name="connsiteX7" fmla="*/ 0 w 1960612"/>
                <a:gd name="connsiteY7" fmla="*/ 482707 h 965415"/>
                <a:gd name="connsiteX8" fmla="*/ 0 w 1960612"/>
                <a:gd name="connsiteY8" fmla="*/ 482708 h 965415"/>
                <a:gd name="connsiteX0" fmla="*/ 1477905 w 1960613"/>
                <a:gd name="connsiteY0" fmla="*/ 0 h 965416"/>
                <a:gd name="connsiteX1" fmla="*/ 1960613 w 1960613"/>
                <a:gd name="connsiteY1" fmla="*/ 482708 h 965416"/>
                <a:gd name="connsiteX2" fmla="*/ 1960612 w 1960613"/>
                <a:gd name="connsiteY2" fmla="*/ 482708 h 965416"/>
                <a:gd name="connsiteX3" fmla="*/ 1477904 w 1960613"/>
                <a:gd name="connsiteY3" fmla="*/ 965416 h 965416"/>
                <a:gd name="connsiteX4" fmla="*/ 482708 w 1960613"/>
                <a:gd name="connsiteY4" fmla="*/ 965415 h 965416"/>
                <a:gd name="connsiteX5" fmla="*/ 0 w 1960613"/>
                <a:gd name="connsiteY5" fmla="*/ 482707 h 965416"/>
                <a:gd name="connsiteX6" fmla="*/ 0 w 1960613"/>
                <a:gd name="connsiteY6" fmla="*/ 482708 h 965416"/>
                <a:gd name="connsiteX7" fmla="*/ 482708 w 1960613"/>
                <a:gd name="connsiteY7" fmla="*/ 0 h 965416"/>
                <a:gd name="connsiteX8" fmla="*/ 1569345 w 1960613"/>
                <a:gd name="connsiteY8" fmla="*/ 91440 h 965416"/>
                <a:gd name="connsiteX0" fmla="*/ 1477905 w 1960613"/>
                <a:gd name="connsiteY0" fmla="*/ 0 h 965416"/>
                <a:gd name="connsiteX1" fmla="*/ 1960613 w 1960613"/>
                <a:gd name="connsiteY1" fmla="*/ 482708 h 965416"/>
                <a:gd name="connsiteX2" fmla="*/ 1960612 w 1960613"/>
                <a:gd name="connsiteY2" fmla="*/ 482708 h 965416"/>
                <a:gd name="connsiteX3" fmla="*/ 1477904 w 1960613"/>
                <a:gd name="connsiteY3" fmla="*/ 965416 h 965416"/>
                <a:gd name="connsiteX4" fmla="*/ 482708 w 1960613"/>
                <a:gd name="connsiteY4" fmla="*/ 965415 h 965416"/>
                <a:gd name="connsiteX5" fmla="*/ 0 w 1960613"/>
                <a:gd name="connsiteY5" fmla="*/ 482707 h 965416"/>
                <a:gd name="connsiteX6" fmla="*/ 0 w 1960613"/>
                <a:gd name="connsiteY6" fmla="*/ 482708 h 965416"/>
                <a:gd name="connsiteX7" fmla="*/ 482708 w 1960613"/>
                <a:gd name="connsiteY7" fmla="*/ 0 h 965416"/>
                <a:gd name="connsiteX0" fmla="*/ 1960613 w 1960613"/>
                <a:gd name="connsiteY0" fmla="*/ 482708 h 965416"/>
                <a:gd name="connsiteX1" fmla="*/ 1960612 w 1960613"/>
                <a:gd name="connsiteY1" fmla="*/ 482708 h 965416"/>
                <a:gd name="connsiteX2" fmla="*/ 1477904 w 1960613"/>
                <a:gd name="connsiteY2" fmla="*/ 965416 h 965416"/>
                <a:gd name="connsiteX3" fmla="*/ 482708 w 1960613"/>
                <a:gd name="connsiteY3" fmla="*/ 965415 h 965416"/>
                <a:gd name="connsiteX4" fmla="*/ 0 w 1960613"/>
                <a:gd name="connsiteY4" fmla="*/ 482707 h 965416"/>
                <a:gd name="connsiteX5" fmla="*/ 0 w 1960613"/>
                <a:gd name="connsiteY5" fmla="*/ 482708 h 965416"/>
                <a:gd name="connsiteX6" fmla="*/ 482708 w 1960613"/>
                <a:gd name="connsiteY6" fmla="*/ 0 h 965416"/>
                <a:gd name="connsiteX0" fmla="*/ 1960613 w 1960613"/>
                <a:gd name="connsiteY0" fmla="*/ 482708 h 965416"/>
                <a:gd name="connsiteX1" fmla="*/ 1477904 w 1960613"/>
                <a:gd name="connsiteY1" fmla="*/ 965416 h 965416"/>
                <a:gd name="connsiteX2" fmla="*/ 482708 w 1960613"/>
                <a:gd name="connsiteY2" fmla="*/ 965415 h 965416"/>
                <a:gd name="connsiteX3" fmla="*/ 0 w 1960613"/>
                <a:gd name="connsiteY3" fmla="*/ 482707 h 965416"/>
                <a:gd name="connsiteX4" fmla="*/ 0 w 1960613"/>
                <a:gd name="connsiteY4" fmla="*/ 482708 h 965416"/>
                <a:gd name="connsiteX5" fmla="*/ 482708 w 1960613"/>
                <a:gd name="connsiteY5" fmla="*/ 0 h 965416"/>
                <a:gd name="connsiteX0" fmla="*/ 1477904 w 1477904"/>
                <a:gd name="connsiteY0" fmla="*/ 965416 h 965416"/>
                <a:gd name="connsiteX1" fmla="*/ 482708 w 1477904"/>
                <a:gd name="connsiteY1" fmla="*/ 965415 h 965416"/>
                <a:gd name="connsiteX2" fmla="*/ 0 w 1477904"/>
                <a:gd name="connsiteY2" fmla="*/ 482707 h 965416"/>
                <a:gd name="connsiteX3" fmla="*/ 0 w 1477904"/>
                <a:gd name="connsiteY3" fmla="*/ 482708 h 965416"/>
                <a:gd name="connsiteX4" fmla="*/ 482708 w 1477904"/>
                <a:gd name="connsiteY4" fmla="*/ 0 h 965416"/>
                <a:gd name="connsiteX0" fmla="*/ 1477904 w 1477904"/>
                <a:gd name="connsiteY0" fmla="*/ 482709 h 482709"/>
                <a:gd name="connsiteX1" fmla="*/ 482708 w 1477904"/>
                <a:gd name="connsiteY1" fmla="*/ 482708 h 482709"/>
                <a:gd name="connsiteX2" fmla="*/ 0 w 1477904"/>
                <a:gd name="connsiteY2" fmla="*/ 0 h 482709"/>
                <a:gd name="connsiteX3" fmla="*/ 0 w 1477904"/>
                <a:gd name="connsiteY3" fmla="*/ 1 h 482709"/>
              </a:gdLst>
              <a:ahLst/>
              <a:cxnLst>
                <a:cxn ang="0">
                  <a:pos x="connsiteX0" y="connsiteY0"/>
                </a:cxn>
                <a:cxn ang="0">
                  <a:pos x="connsiteX1" y="connsiteY1"/>
                </a:cxn>
                <a:cxn ang="0">
                  <a:pos x="connsiteX2" y="connsiteY2"/>
                </a:cxn>
                <a:cxn ang="0">
                  <a:pos x="connsiteX3" y="connsiteY3"/>
                </a:cxn>
              </a:cxnLst>
              <a:rect l="l" t="t" r="r" b="b"/>
              <a:pathLst>
                <a:path w="1477904" h="482709">
                  <a:moveTo>
                    <a:pt x="1477904" y="482709"/>
                  </a:moveTo>
                  <a:lnTo>
                    <a:pt x="482708" y="482708"/>
                  </a:lnTo>
                  <a:cubicBezTo>
                    <a:pt x="216116" y="482708"/>
                    <a:pt x="0" y="266592"/>
                    <a:pt x="0" y="0"/>
                  </a:cubicBezTo>
                  <a:lnTo>
                    <a:pt x="0" y="1"/>
                  </a:lnTo>
                </a:path>
              </a:pathLst>
            </a:custGeom>
            <a:noFill/>
            <a:ln w="12700" cap="flat" cmpd="sng" algn="ctr">
              <a:solidFill>
                <a:schemeClr val="accent1">
                  <a:lumMod val="60000"/>
                  <a:lumOff val="40000"/>
                </a:schemeClr>
              </a:solidFill>
              <a:prstDash val="solid"/>
              <a:headEnd w="lg" len="lg"/>
              <a:tailEnd type="oval" w="lg" len="lg"/>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dirty="0">
                <a:ln>
                  <a:noFill/>
                </a:ln>
                <a:solidFill>
                  <a:prstClr val="white"/>
                </a:solidFill>
                <a:effectLst/>
                <a:uLnTx/>
                <a:uFillTx/>
                <a:latin typeface="Segoe UI"/>
                <a:ea typeface="+mn-ea"/>
                <a:cs typeface="+mn-cs"/>
              </a:endParaRPr>
            </a:p>
          </p:txBody>
        </p:sp>
      </p:grpSp>
      <p:sp>
        <p:nvSpPr>
          <p:cNvPr id="87" name="TextBox 86">
            <a:extLst>
              <a:ext uri="{FF2B5EF4-FFF2-40B4-BE49-F238E27FC236}">
                <a16:creationId xmlns:a16="http://schemas.microsoft.com/office/drawing/2014/main" id="{998F2247-0930-0E45-8214-DD2DE09F7E2B}"/>
              </a:ext>
            </a:extLst>
          </p:cNvPr>
          <p:cNvSpPr txBox="1"/>
          <p:nvPr/>
        </p:nvSpPr>
        <p:spPr>
          <a:xfrm>
            <a:off x="2832596" y="1170932"/>
            <a:ext cx="1482005" cy="346339"/>
          </a:xfrm>
          <a:prstGeom prst="rect">
            <a:avLst/>
          </a:prstGeom>
          <a:noFill/>
        </p:spPr>
        <p:txBody>
          <a:bodyPr wrap="none" lIns="0" tIns="0" rIns="0" bIns="0" rtlCol="0" anchor="ctr">
            <a:noAutofit/>
          </a:bodyPr>
          <a:lstStyle/>
          <a:p>
            <a:pPr algn="ctr" defTabSz="1218987"/>
            <a:r>
              <a:rPr lang="en-IN" b="1" dirty="0">
                <a:solidFill>
                  <a:prstClr val="white"/>
                </a:solidFill>
                <a:latin typeface="Open Sans" panose="020B0606030504020204" pitchFamily="34" charset="0"/>
                <a:ea typeface="Open Sans" panose="020B0606030504020204" pitchFamily="34" charset="0"/>
                <a:cs typeface="Open Sans" panose="020B0606030504020204" pitchFamily="34" charset="0"/>
              </a:rPr>
              <a:t>Internal Planning</a:t>
            </a:r>
          </a:p>
        </p:txBody>
      </p:sp>
      <p:sp>
        <p:nvSpPr>
          <p:cNvPr id="88" name="TextBox 87">
            <a:extLst>
              <a:ext uri="{FF2B5EF4-FFF2-40B4-BE49-F238E27FC236}">
                <a16:creationId xmlns:a16="http://schemas.microsoft.com/office/drawing/2014/main" id="{B46AA932-94AF-2347-A1CA-AC69D5385633}"/>
              </a:ext>
            </a:extLst>
          </p:cNvPr>
          <p:cNvSpPr txBox="1"/>
          <p:nvPr/>
        </p:nvSpPr>
        <p:spPr>
          <a:xfrm>
            <a:off x="5291313" y="4226350"/>
            <a:ext cx="1482005" cy="346339"/>
          </a:xfrm>
          <a:prstGeom prst="rect">
            <a:avLst/>
          </a:prstGeom>
          <a:noFill/>
        </p:spPr>
        <p:txBody>
          <a:bodyPr wrap="none" lIns="0" tIns="0" rIns="0" bIns="0" rtlCol="0" anchor="ctr">
            <a:noAutofit/>
          </a:bodyPr>
          <a:lstStyle/>
          <a:p>
            <a:pPr algn="ctr" defTabSz="1218987"/>
            <a:r>
              <a:rPr lang="en-IN" b="1" dirty="0">
                <a:solidFill>
                  <a:prstClr val="white"/>
                </a:solidFill>
                <a:latin typeface="Open Sans" panose="020B0606030504020204" pitchFamily="34" charset="0"/>
                <a:ea typeface="Open Sans" panose="020B0606030504020204" pitchFamily="34" charset="0"/>
                <a:cs typeface="Open Sans" panose="020B0606030504020204" pitchFamily="34" charset="0"/>
              </a:rPr>
              <a:t>Enterprise Approach</a:t>
            </a:r>
          </a:p>
        </p:txBody>
      </p:sp>
      <p:sp>
        <p:nvSpPr>
          <p:cNvPr id="89" name="TextBox 88">
            <a:extLst>
              <a:ext uri="{FF2B5EF4-FFF2-40B4-BE49-F238E27FC236}">
                <a16:creationId xmlns:a16="http://schemas.microsoft.com/office/drawing/2014/main" id="{1ADEDE93-1D51-504E-B030-CB5CCF7AD3DE}"/>
              </a:ext>
            </a:extLst>
          </p:cNvPr>
          <p:cNvSpPr txBox="1"/>
          <p:nvPr/>
        </p:nvSpPr>
        <p:spPr>
          <a:xfrm>
            <a:off x="7625763" y="1170932"/>
            <a:ext cx="1482005" cy="346339"/>
          </a:xfrm>
          <a:prstGeom prst="rect">
            <a:avLst/>
          </a:prstGeom>
          <a:noFill/>
        </p:spPr>
        <p:txBody>
          <a:bodyPr wrap="none" lIns="0" tIns="0" rIns="0" bIns="0" rtlCol="0" anchor="ctr">
            <a:noAutofit/>
          </a:bodyPr>
          <a:lstStyle/>
          <a:p>
            <a:pPr algn="ctr" defTabSz="1218987"/>
            <a:r>
              <a:rPr lang="en-IN" b="1" dirty="0">
                <a:solidFill>
                  <a:prstClr val="white"/>
                </a:solidFill>
                <a:latin typeface="Open Sans" panose="020B0606030504020204" pitchFamily="34" charset="0"/>
                <a:ea typeface="Open Sans" panose="020B0606030504020204" pitchFamily="34" charset="0"/>
                <a:cs typeface="Open Sans" panose="020B0606030504020204" pitchFamily="34" charset="0"/>
              </a:rPr>
              <a:t>Visibility</a:t>
            </a:r>
          </a:p>
        </p:txBody>
      </p:sp>
      <p:sp>
        <p:nvSpPr>
          <p:cNvPr id="90" name="Rectangle: Rounded Corners 3">
            <a:extLst>
              <a:ext uri="{FF2B5EF4-FFF2-40B4-BE49-F238E27FC236}">
                <a16:creationId xmlns:a16="http://schemas.microsoft.com/office/drawing/2014/main" id="{12000F0C-0113-AB46-9CDC-8E761389F36D}"/>
              </a:ext>
            </a:extLst>
          </p:cNvPr>
          <p:cNvSpPr/>
          <p:nvPr/>
        </p:nvSpPr>
        <p:spPr>
          <a:xfrm>
            <a:off x="4266858" y="2558589"/>
            <a:ext cx="3326271" cy="594221"/>
          </a:xfrm>
          <a:prstGeom prst="roundRect">
            <a:avLst>
              <a:gd name="adj" fmla="val 50000"/>
            </a:avLst>
          </a:prstGeom>
          <a:solidFill>
            <a:srgbClr val="00D7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400" b="1" i="1" dirty="0">
                <a:solidFill>
                  <a:schemeClr val="bg1"/>
                </a:solidFill>
                <a:latin typeface="Open Sans" panose="020B0606030504020204" pitchFamily="34" charset="0"/>
                <a:ea typeface="Open Sans" panose="020B0606030504020204" pitchFamily="34" charset="0"/>
                <a:cs typeface="Open Sans" panose="020B0606030504020204" pitchFamily="34" charset="0"/>
              </a:rPr>
              <a:t>Why centralize SLM?</a:t>
            </a:r>
          </a:p>
        </p:txBody>
      </p:sp>
      <p:grpSp>
        <p:nvGrpSpPr>
          <p:cNvPr id="37" name="Group 36">
            <a:extLst>
              <a:ext uri="{FF2B5EF4-FFF2-40B4-BE49-F238E27FC236}">
                <a16:creationId xmlns:a16="http://schemas.microsoft.com/office/drawing/2014/main" id="{19822B81-D734-1541-90E8-A1C9F13CE610}"/>
              </a:ext>
            </a:extLst>
          </p:cNvPr>
          <p:cNvGrpSpPr/>
          <p:nvPr/>
        </p:nvGrpSpPr>
        <p:grpSpPr>
          <a:xfrm>
            <a:off x="3085231" y="3986339"/>
            <a:ext cx="504677" cy="877087"/>
            <a:chOff x="7189788" y="244475"/>
            <a:chExt cx="1435100" cy="3017838"/>
          </a:xfrm>
          <a:solidFill>
            <a:srgbClr val="00B0F0"/>
          </a:solidFill>
        </p:grpSpPr>
        <p:sp>
          <p:nvSpPr>
            <p:cNvPr id="38" name="Freeform 22">
              <a:extLst>
                <a:ext uri="{FF2B5EF4-FFF2-40B4-BE49-F238E27FC236}">
                  <a16:creationId xmlns:a16="http://schemas.microsoft.com/office/drawing/2014/main" id="{DAE802D0-9BB5-CF47-B895-9E2BCB6DFB89}"/>
                </a:ext>
              </a:extLst>
            </p:cNvPr>
            <p:cNvSpPr>
              <a:spLocks/>
            </p:cNvSpPr>
            <p:nvPr/>
          </p:nvSpPr>
          <p:spPr bwMode="auto">
            <a:xfrm>
              <a:off x="7577138" y="482600"/>
              <a:ext cx="638175" cy="642938"/>
            </a:xfrm>
            <a:custGeom>
              <a:avLst/>
              <a:gdLst/>
              <a:ahLst/>
              <a:cxnLst>
                <a:cxn ang="0">
                  <a:pos x="200" y="0"/>
                </a:cxn>
                <a:cxn ang="0">
                  <a:pos x="246" y="4"/>
                </a:cxn>
                <a:cxn ang="0">
                  <a:pos x="289" y="21"/>
                </a:cxn>
                <a:cxn ang="0">
                  <a:pos x="326" y="46"/>
                </a:cxn>
                <a:cxn ang="0">
                  <a:pos x="358" y="76"/>
                </a:cxn>
                <a:cxn ang="0">
                  <a:pos x="381" y="115"/>
                </a:cxn>
                <a:cxn ang="0">
                  <a:pos x="397" y="156"/>
                </a:cxn>
                <a:cxn ang="0">
                  <a:pos x="402" y="202"/>
                </a:cxn>
                <a:cxn ang="0">
                  <a:pos x="397" y="248"/>
                </a:cxn>
                <a:cxn ang="0">
                  <a:pos x="381" y="290"/>
                </a:cxn>
                <a:cxn ang="0">
                  <a:pos x="358" y="329"/>
                </a:cxn>
                <a:cxn ang="0">
                  <a:pos x="326" y="359"/>
                </a:cxn>
                <a:cxn ang="0">
                  <a:pos x="289" y="384"/>
                </a:cxn>
                <a:cxn ang="0">
                  <a:pos x="246" y="400"/>
                </a:cxn>
                <a:cxn ang="0">
                  <a:pos x="200" y="405"/>
                </a:cxn>
                <a:cxn ang="0">
                  <a:pos x="154" y="400"/>
                </a:cxn>
                <a:cxn ang="0">
                  <a:pos x="112" y="384"/>
                </a:cxn>
                <a:cxn ang="0">
                  <a:pos x="76" y="359"/>
                </a:cxn>
                <a:cxn ang="0">
                  <a:pos x="43" y="329"/>
                </a:cxn>
                <a:cxn ang="0">
                  <a:pos x="20" y="290"/>
                </a:cxn>
                <a:cxn ang="0">
                  <a:pos x="4" y="248"/>
                </a:cxn>
                <a:cxn ang="0">
                  <a:pos x="0" y="202"/>
                </a:cxn>
                <a:cxn ang="0">
                  <a:pos x="4" y="156"/>
                </a:cxn>
                <a:cxn ang="0">
                  <a:pos x="20" y="115"/>
                </a:cxn>
                <a:cxn ang="0">
                  <a:pos x="43" y="76"/>
                </a:cxn>
                <a:cxn ang="0">
                  <a:pos x="76" y="46"/>
                </a:cxn>
                <a:cxn ang="0">
                  <a:pos x="112" y="21"/>
                </a:cxn>
                <a:cxn ang="0">
                  <a:pos x="154" y="4"/>
                </a:cxn>
                <a:cxn ang="0">
                  <a:pos x="200" y="0"/>
                </a:cxn>
              </a:cxnLst>
              <a:rect l="0" t="0" r="r" b="b"/>
              <a:pathLst>
                <a:path w="402" h="405">
                  <a:moveTo>
                    <a:pt x="200" y="0"/>
                  </a:moveTo>
                  <a:lnTo>
                    <a:pt x="246" y="4"/>
                  </a:lnTo>
                  <a:lnTo>
                    <a:pt x="289" y="21"/>
                  </a:lnTo>
                  <a:lnTo>
                    <a:pt x="326" y="46"/>
                  </a:lnTo>
                  <a:lnTo>
                    <a:pt x="358" y="76"/>
                  </a:lnTo>
                  <a:lnTo>
                    <a:pt x="381" y="115"/>
                  </a:lnTo>
                  <a:lnTo>
                    <a:pt x="397" y="156"/>
                  </a:lnTo>
                  <a:lnTo>
                    <a:pt x="402" y="202"/>
                  </a:lnTo>
                  <a:lnTo>
                    <a:pt x="397" y="248"/>
                  </a:lnTo>
                  <a:lnTo>
                    <a:pt x="381" y="290"/>
                  </a:lnTo>
                  <a:lnTo>
                    <a:pt x="358" y="329"/>
                  </a:lnTo>
                  <a:lnTo>
                    <a:pt x="326" y="359"/>
                  </a:lnTo>
                  <a:lnTo>
                    <a:pt x="289" y="384"/>
                  </a:lnTo>
                  <a:lnTo>
                    <a:pt x="246" y="400"/>
                  </a:lnTo>
                  <a:lnTo>
                    <a:pt x="200" y="405"/>
                  </a:lnTo>
                  <a:lnTo>
                    <a:pt x="154" y="400"/>
                  </a:lnTo>
                  <a:lnTo>
                    <a:pt x="112" y="384"/>
                  </a:lnTo>
                  <a:lnTo>
                    <a:pt x="76" y="359"/>
                  </a:lnTo>
                  <a:lnTo>
                    <a:pt x="43" y="329"/>
                  </a:lnTo>
                  <a:lnTo>
                    <a:pt x="20" y="290"/>
                  </a:lnTo>
                  <a:lnTo>
                    <a:pt x="4" y="248"/>
                  </a:lnTo>
                  <a:lnTo>
                    <a:pt x="0" y="202"/>
                  </a:lnTo>
                  <a:lnTo>
                    <a:pt x="4" y="156"/>
                  </a:lnTo>
                  <a:lnTo>
                    <a:pt x="20" y="115"/>
                  </a:lnTo>
                  <a:lnTo>
                    <a:pt x="43" y="76"/>
                  </a:lnTo>
                  <a:lnTo>
                    <a:pt x="76" y="46"/>
                  </a:lnTo>
                  <a:lnTo>
                    <a:pt x="112" y="21"/>
                  </a:lnTo>
                  <a:lnTo>
                    <a:pt x="154" y="4"/>
                  </a:lnTo>
                  <a:lnTo>
                    <a:pt x="20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39" name="Freeform 23">
              <a:extLst>
                <a:ext uri="{FF2B5EF4-FFF2-40B4-BE49-F238E27FC236}">
                  <a16:creationId xmlns:a16="http://schemas.microsoft.com/office/drawing/2014/main" id="{41A16542-AD81-394A-B701-7500F4C28A87}"/>
                </a:ext>
              </a:extLst>
            </p:cNvPr>
            <p:cNvSpPr>
              <a:spLocks/>
            </p:cNvSpPr>
            <p:nvPr/>
          </p:nvSpPr>
          <p:spPr bwMode="auto">
            <a:xfrm>
              <a:off x="7456488" y="1136650"/>
              <a:ext cx="901700" cy="1089025"/>
            </a:xfrm>
            <a:custGeom>
              <a:avLst/>
              <a:gdLst/>
              <a:ahLst/>
              <a:cxnLst>
                <a:cxn ang="0">
                  <a:pos x="55" y="0"/>
                </a:cxn>
                <a:cxn ang="0">
                  <a:pos x="513" y="0"/>
                </a:cxn>
                <a:cxn ang="0">
                  <a:pos x="533" y="4"/>
                </a:cxn>
                <a:cxn ang="0">
                  <a:pos x="552" y="16"/>
                </a:cxn>
                <a:cxn ang="0">
                  <a:pos x="563" y="32"/>
                </a:cxn>
                <a:cxn ang="0">
                  <a:pos x="568" y="55"/>
                </a:cxn>
                <a:cxn ang="0">
                  <a:pos x="568" y="631"/>
                </a:cxn>
                <a:cxn ang="0">
                  <a:pos x="563" y="654"/>
                </a:cxn>
                <a:cxn ang="0">
                  <a:pos x="552" y="670"/>
                </a:cxn>
                <a:cxn ang="0">
                  <a:pos x="533" y="681"/>
                </a:cxn>
                <a:cxn ang="0">
                  <a:pos x="513" y="686"/>
                </a:cxn>
                <a:cxn ang="0">
                  <a:pos x="55" y="686"/>
                </a:cxn>
                <a:cxn ang="0">
                  <a:pos x="32" y="681"/>
                </a:cxn>
                <a:cxn ang="0">
                  <a:pos x="16" y="670"/>
                </a:cxn>
                <a:cxn ang="0">
                  <a:pos x="4" y="654"/>
                </a:cxn>
                <a:cxn ang="0">
                  <a:pos x="0" y="631"/>
                </a:cxn>
                <a:cxn ang="0">
                  <a:pos x="0" y="55"/>
                </a:cxn>
                <a:cxn ang="0">
                  <a:pos x="4" y="32"/>
                </a:cxn>
                <a:cxn ang="0">
                  <a:pos x="16" y="16"/>
                </a:cxn>
                <a:cxn ang="0">
                  <a:pos x="32" y="4"/>
                </a:cxn>
                <a:cxn ang="0">
                  <a:pos x="55" y="0"/>
                </a:cxn>
              </a:cxnLst>
              <a:rect l="0" t="0" r="r" b="b"/>
              <a:pathLst>
                <a:path w="568" h="686">
                  <a:moveTo>
                    <a:pt x="55" y="0"/>
                  </a:moveTo>
                  <a:lnTo>
                    <a:pt x="513" y="0"/>
                  </a:lnTo>
                  <a:lnTo>
                    <a:pt x="533" y="4"/>
                  </a:lnTo>
                  <a:lnTo>
                    <a:pt x="552" y="16"/>
                  </a:lnTo>
                  <a:lnTo>
                    <a:pt x="563" y="32"/>
                  </a:lnTo>
                  <a:lnTo>
                    <a:pt x="568" y="55"/>
                  </a:lnTo>
                  <a:lnTo>
                    <a:pt x="568" y="631"/>
                  </a:lnTo>
                  <a:lnTo>
                    <a:pt x="563" y="654"/>
                  </a:lnTo>
                  <a:lnTo>
                    <a:pt x="552" y="670"/>
                  </a:lnTo>
                  <a:lnTo>
                    <a:pt x="533" y="681"/>
                  </a:lnTo>
                  <a:lnTo>
                    <a:pt x="513" y="686"/>
                  </a:lnTo>
                  <a:lnTo>
                    <a:pt x="55" y="686"/>
                  </a:lnTo>
                  <a:lnTo>
                    <a:pt x="32" y="681"/>
                  </a:lnTo>
                  <a:lnTo>
                    <a:pt x="16" y="670"/>
                  </a:lnTo>
                  <a:lnTo>
                    <a:pt x="4" y="654"/>
                  </a:lnTo>
                  <a:lnTo>
                    <a:pt x="0" y="631"/>
                  </a:lnTo>
                  <a:lnTo>
                    <a:pt x="0" y="55"/>
                  </a:lnTo>
                  <a:lnTo>
                    <a:pt x="4" y="32"/>
                  </a:lnTo>
                  <a:lnTo>
                    <a:pt x="16" y="16"/>
                  </a:lnTo>
                  <a:lnTo>
                    <a:pt x="32" y="4"/>
                  </a:lnTo>
                  <a:lnTo>
                    <a:pt x="5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40" name="Freeform 24">
              <a:extLst>
                <a:ext uri="{FF2B5EF4-FFF2-40B4-BE49-F238E27FC236}">
                  <a16:creationId xmlns:a16="http://schemas.microsoft.com/office/drawing/2014/main" id="{3B42AD7F-ED8B-704C-8B51-02E49674F1E3}"/>
                </a:ext>
              </a:extLst>
            </p:cNvPr>
            <p:cNvSpPr>
              <a:spLocks/>
            </p:cNvSpPr>
            <p:nvPr/>
          </p:nvSpPr>
          <p:spPr bwMode="auto">
            <a:xfrm>
              <a:off x="7456488" y="2138363"/>
              <a:ext cx="284163" cy="1123950"/>
            </a:xfrm>
            <a:custGeom>
              <a:avLst/>
              <a:gdLst/>
              <a:ahLst/>
              <a:cxnLst>
                <a:cxn ang="0">
                  <a:pos x="55" y="0"/>
                </a:cxn>
                <a:cxn ang="0">
                  <a:pos x="124" y="0"/>
                </a:cxn>
                <a:cxn ang="0">
                  <a:pos x="145" y="4"/>
                </a:cxn>
                <a:cxn ang="0">
                  <a:pos x="163" y="16"/>
                </a:cxn>
                <a:cxn ang="0">
                  <a:pos x="175" y="34"/>
                </a:cxn>
                <a:cxn ang="0">
                  <a:pos x="179" y="55"/>
                </a:cxn>
                <a:cxn ang="0">
                  <a:pos x="179" y="653"/>
                </a:cxn>
                <a:cxn ang="0">
                  <a:pos x="175" y="674"/>
                </a:cxn>
                <a:cxn ang="0">
                  <a:pos x="163" y="692"/>
                </a:cxn>
                <a:cxn ang="0">
                  <a:pos x="145" y="704"/>
                </a:cxn>
                <a:cxn ang="0">
                  <a:pos x="124" y="708"/>
                </a:cxn>
                <a:cxn ang="0">
                  <a:pos x="55" y="708"/>
                </a:cxn>
                <a:cxn ang="0">
                  <a:pos x="32" y="704"/>
                </a:cxn>
                <a:cxn ang="0">
                  <a:pos x="16" y="692"/>
                </a:cxn>
                <a:cxn ang="0">
                  <a:pos x="4" y="674"/>
                </a:cxn>
                <a:cxn ang="0">
                  <a:pos x="0" y="653"/>
                </a:cxn>
                <a:cxn ang="0">
                  <a:pos x="0" y="55"/>
                </a:cxn>
                <a:cxn ang="0">
                  <a:pos x="4" y="34"/>
                </a:cxn>
                <a:cxn ang="0">
                  <a:pos x="16" y="16"/>
                </a:cxn>
                <a:cxn ang="0">
                  <a:pos x="32" y="4"/>
                </a:cxn>
                <a:cxn ang="0">
                  <a:pos x="55" y="0"/>
                </a:cxn>
              </a:cxnLst>
              <a:rect l="0" t="0" r="r" b="b"/>
              <a:pathLst>
                <a:path w="179" h="708">
                  <a:moveTo>
                    <a:pt x="55" y="0"/>
                  </a:moveTo>
                  <a:lnTo>
                    <a:pt x="124" y="0"/>
                  </a:lnTo>
                  <a:lnTo>
                    <a:pt x="145" y="4"/>
                  </a:lnTo>
                  <a:lnTo>
                    <a:pt x="163" y="16"/>
                  </a:lnTo>
                  <a:lnTo>
                    <a:pt x="175" y="34"/>
                  </a:lnTo>
                  <a:lnTo>
                    <a:pt x="179" y="55"/>
                  </a:lnTo>
                  <a:lnTo>
                    <a:pt x="179" y="653"/>
                  </a:lnTo>
                  <a:lnTo>
                    <a:pt x="175" y="674"/>
                  </a:lnTo>
                  <a:lnTo>
                    <a:pt x="163" y="692"/>
                  </a:lnTo>
                  <a:lnTo>
                    <a:pt x="145" y="704"/>
                  </a:lnTo>
                  <a:lnTo>
                    <a:pt x="124" y="708"/>
                  </a:lnTo>
                  <a:lnTo>
                    <a:pt x="55" y="708"/>
                  </a:lnTo>
                  <a:lnTo>
                    <a:pt x="32" y="704"/>
                  </a:lnTo>
                  <a:lnTo>
                    <a:pt x="16" y="692"/>
                  </a:lnTo>
                  <a:lnTo>
                    <a:pt x="4" y="674"/>
                  </a:lnTo>
                  <a:lnTo>
                    <a:pt x="0" y="653"/>
                  </a:lnTo>
                  <a:lnTo>
                    <a:pt x="0" y="55"/>
                  </a:lnTo>
                  <a:lnTo>
                    <a:pt x="4" y="34"/>
                  </a:lnTo>
                  <a:lnTo>
                    <a:pt x="16" y="16"/>
                  </a:lnTo>
                  <a:lnTo>
                    <a:pt x="32" y="4"/>
                  </a:lnTo>
                  <a:lnTo>
                    <a:pt x="5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41" name="Freeform 25">
              <a:extLst>
                <a:ext uri="{FF2B5EF4-FFF2-40B4-BE49-F238E27FC236}">
                  <a16:creationId xmlns:a16="http://schemas.microsoft.com/office/drawing/2014/main" id="{7E82E324-6777-D346-ADB5-4E71AE247257}"/>
                </a:ext>
              </a:extLst>
            </p:cNvPr>
            <p:cNvSpPr>
              <a:spLocks/>
            </p:cNvSpPr>
            <p:nvPr/>
          </p:nvSpPr>
          <p:spPr bwMode="auto">
            <a:xfrm>
              <a:off x="7189788" y="244475"/>
              <a:ext cx="550863" cy="1119188"/>
            </a:xfrm>
            <a:custGeom>
              <a:avLst/>
              <a:gdLst/>
              <a:ahLst/>
              <a:cxnLst>
                <a:cxn ang="0">
                  <a:pos x="129" y="0"/>
                </a:cxn>
                <a:cxn ang="0">
                  <a:pos x="147" y="7"/>
                </a:cxn>
                <a:cxn ang="0">
                  <a:pos x="163" y="21"/>
                </a:cxn>
                <a:cxn ang="0">
                  <a:pos x="175" y="39"/>
                </a:cxn>
                <a:cxn ang="0">
                  <a:pos x="345" y="612"/>
                </a:cxn>
                <a:cxn ang="0">
                  <a:pos x="347" y="636"/>
                </a:cxn>
                <a:cxn ang="0">
                  <a:pos x="340" y="654"/>
                </a:cxn>
                <a:cxn ang="0">
                  <a:pos x="329" y="670"/>
                </a:cxn>
                <a:cxn ang="0">
                  <a:pos x="308" y="682"/>
                </a:cxn>
                <a:cxn ang="0">
                  <a:pos x="241" y="702"/>
                </a:cxn>
                <a:cxn ang="0">
                  <a:pos x="218" y="705"/>
                </a:cxn>
                <a:cxn ang="0">
                  <a:pos x="200" y="698"/>
                </a:cxn>
                <a:cxn ang="0">
                  <a:pos x="184" y="684"/>
                </a:cxn>
                <a:cxn ang="0">
                  <a:pos x="172" y="665"/>
                </a:cxn>
                <a:cxn ang="0">
                  <a:pos x="2" y="92"/>
                </a:cxn>
                <a:cxn ang="0">
                  <a:pos x="0" y="69"/>
                </a:cxn>
                <a:cxn ang="0">
                  <a:pos x="7" y="51"/>
                </a:cxn>
                <a:cxn ang="0">
                  <a:pos x="18" y="35"/>
                </a:cxn>
                <a:cxn ang="0">
                  <a:pos x="39" y="23"/>
                </a:cxn>
                <a:cxn ang="0">
                  <a:pos x="106" y="3"/>
                </a:cxn>
                <a:cxn ang="0">
                  <a:pos x="129" y="0"/>
                </a:cxn>
              </a:cxnLst>
              <a:rect l="0" t="0" r="r" b="b"/>
              <a:pathLst>
                <a:path w="347" h="705">
                  <a:moveTo>
                    <a:pt x="129" y="0"/>
                  </a:moveTo>
                  <a:lnTo>
                    <a:pt x="147" y="7"/>
                  </a:lnTo>
                  <a:lnTo>
                    <a:pt x="163" y="21"/>
                  </a:lnTo>
                  <a:lnTo>
                    <a:pt x="175" y="39"/>
                  </a:lnTo>
                  <a:lnTo>
                    <a:pt x="345" y="612"/>
                  </a:lnTo>
                  <a:lnTo>
                    <a:pt x="347" y="636"/>
                  </a:lnTo>
                  <a:lnTo>
                    <a:pt x="340" y="654"/>
                  </a:lnTo>
                  <a:lnTo>
                    <a:pt x="329" y="670"/>
                  </a:lnTo>
                  <a:lnTo>
                    <a:pt x="308" y="682"/>
                  </a:lnTo>
                  <a:lnTo>
                    <a:pt x="241" y="702"/>
                  </a:lnTo>
                  <a:lnTo>
                    <a:pt x="218" y="705"/>
                  </a:lnTo>
                  <a:lnTo>
                    <a:pt x="200" y="698"/>
                  </a:lnTo>
                  <a:lnTo>
                    <a:pt x="184" y="684"/>
                  </a:lnTo>
                  <a:lnTo>
                    <a:pt x="172" y="665"/>
                  </a:lnTo>
                  <a:lnTo>
                    <a:pt x="2" y="92"/>
                  </a:lnTo>
                  <a:lnTo>
                    <a:pt x="0" y="69"/>
                  </a:lnTo>
                  <a:lnTo>
                    <a:pt x="7" y="51"/>
                  </a:lnTo>
                  <a:lnTo>
                    <a:pt x="18" y="35"/>
                  </a:lnTo>
                  <a:lnTo>
                    <a:pt x="39" y="23"/>
                  </a:lnTo>
                  <a:lnTo>
                    <a:pt x="106" y="3"/>
                  </a:lnTo>
                  <a:lnTo>
                    <a:pt x="12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42" name="Freeform 26">
              <a:extLst>
                <a:ext uri="{FF2B5EF4-FFF2-40B4-BE49-F238E27FC236}">
                  <a16:creationId xmlns:a16="http://schemas.microsoft.com/office/drawing/2014/main" id="{15149FB8-A4F4-7C4F-92DD-ED0EFBF63106}"/>
                </a:ext>
              </a:extLst>
            </p:cNvPr>
            <p:cNvSpPr>
              <a:spLocks/>
            </p:cNvSpPr>
            <p:nvPr/>
          </p:nvSpPr>
          <p:spPr bwMode="auto">
            <a:xfrm>
              <a:off x="8072438" y="244475"/>
              <a:ext cx="552450" cy="1119188"/>
            </a:xfrm>
            <a:custGeom>
              <a:avLst/>
              <a:gdLst/>
              <a:ahLst/>
              <a:cxnLst>
                <a:cxn ang="0">
                  <a:pos x="219" y="0"/>
                </a:cxn>
                <a:cxn ang="0">
                  <a:pos x="242" y="3"/>
                </a:cxn>
                <a:cxn ang="0">
                  <a:pos x="306" y="23"/>
                </a:cxn>
                <a:cxn ang="0">
                  <a:pos x="327" y="35"/>
                </a:cxn>
                <a:cxn ang="0">
                  <a:pos x="341" y="51"/>
                </a:cxn>
                <a:cxn ang="0">
                  <a:pos x="348" y="69"/>
                </a:cxn>
                <a:cxn ang="0">
                  <a:pos x="345" y="92"/>
                </a:cxn>
                <a:cxn ang="0">
                  <a:pos x="175" y="665"/>
                </a:cxn>
                <a:cxn ang="0">
                  <a:pos x="164" y="684"/>
                </a:cxn>
                <a:cxn ang="0">
                  <a:pos x="148" y="698"/>
                </a:cxn>
                <a:cxn ang="0">
                  <a:pos x="127" y="705"/>
                </a:cxn>
                <a:cxn ang="0">
                  <a:pos x="106" y="702"/>
                </a:cxn>
                <a:cxn ang="0">
                  <a:pos x="39" y="682"/>
                </a:cxn>
                <a:cxn ang="0">
                  <a:pos x="19" y="670"/>
                </a:cxn>
                <a:cxn ang="0">
                  <a:pos x="7" y="654"/>
                </a:cxn>
                <a:cxn ang="0">
                  <a:pos x="0" y="636"/>
                </a:cxn>
                <a:cxn ang="0">
                  <a:pos x="0" y="612"/>
                </a:cxn>
                <a:cxn ang="0">
                  <a:pos x="171" y="39"/>
                </a:cxn>
                <a:cxn ang="0">
                  <a:pos x="182" y="21"/>
                </a:cxn>
                <a:cxn ang="0">
                  <a:pos x="198" y="7"/>
                </a:cxn>
                <a:cxn ang="0">
                  <a:pos x="219" y="0"/>
                </a:cxn>
              </a:cxnLst>
              <a:rect l="0" t="0" r="r" b="b"/>
              <a:pathLst>
                <a:path w="348" h="705">
                  <a:moveTo>
                    <a:pt x="219" y="0"/>
                  </a:moveTo>
                  <a:lnTo>
                    <a:pt x="242" y="3"/>
                  </a:lnTo>
                  <a:lnTo>
                    <a:pt x="306" y="23"/>
                  </a:lnTo>
                  <a:lnTo>
                    <a:pt x="327" y="35"/>
                  </a:lnTo>
                  <a:lnTo>
                    <a:pt x="341" y="51"/>
                  </a:lnTo>
                  <a:lnTo>
                    <a:pt x="348" y="69"/>
                  </a:lnTo>
                  <a:lnTo>
                    <a:pt x="345" y="92"/>
                  </a:lnTo>
                  <a:lnTo>
                    <a:pt x="175" y="665"/>
                  </a:lnTo>
                  <a:lnTo>
                    <a:pt x="164" y="684"/>
                  </a:lnTo>
                  <a:lnTo>
                    <a:pt x="148" y="698"/>
                  </a:lnTo>
                  <a:lnTo>
                    <a:pt x="127" y="705"/>
                  </a:lnTo>
                  <a:lnTo>
                    <a:pt x="106" y="702"/>
                  </a:lnTo>
                  <a:lnTo>
                    <a:pt x="39" y="682"/>
                  </a:lnTo>
                  <a:lnTo>
                    <a:pt x="19" y="670"/>
                  </a:lnTo>
                  <a:lnTo>
                    <a:pt x="7" y="654"/>
                  </a:lnTo>
                  <a:lnTo>
                    <a:pt x="0" y="636"/>
                  </a:lnTo>
                  <a:lnTo>
                    <a:pt x="0" y="612"/>
                  </a:lnTo>
                  <a:lnTo>
                    <a:pt x="171" y="39"/>
                  </a:lnTo>
                  <a:lnTo>
                    <a:pt x="182" y="21"/>
                  </a:lnTo>
                  <a:lnTo>
                    <a:pt x="198" y="7"/>
                  </a:lnTo>
                  <a:lnTo>
                    <a:pt x="21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43" name="Freeform 27">
              <a:extLst>
                <a:ext uri="{FF2B5EF4-FFF2-40B4-BE49-F238E27FC236}">
                  <a16:creationId xmlns:a16="http://schemas.microsoft.com/office/drawing/2014/main" id="{F19DF52F-058A-2F40-B4B1-8CF416A6177D}"/>
                </a:ext>
              </a:extLst>
            </p:cNvPr>
            <p:cNvSpPr>
              <a:spLocks/>
            </p:cNvSpPr>
            <p:nvPr/>
          </p:nvSpPr>
          <p:spPr bwMode="auto">
            <a:xfrm>
              <a:off x="8061326" y="2138363"/>
              <a:ext cx="285750" cy="1123950"/>
            </a:xfrm>
            <a:custGeom>
              <a:avLst/>
              <a:gdLst/>
              <a:ahLst/>
              <a:cxnLst>
                <a:cxn ang="0">
                  <a:pos x="56" y="0"/>
                </a:cxn>
                <a:cxn ang="0">
                  <a:pos x="125" y="0"/>
                </a:cxn>
                <a:cxn ang="0">
                  <a:pos x="145" y="4"/>
                </a:cxn>
                <a:cxn ang="0">
                  <a:pos x="164" y="16"/>
                </a:cxn>
                <a:cxn ang="0">
                  <a:pos x="175" y="34"/>
                </a:cxn>
                <a:cxn ang="0">
                  <a:pos x="180" y="55"/>
                </a:cxn>
                <a:cxn ang="0">
                  <a:pos x="180" y="653"/>
                </a:cxn>
                <a:cxn ang="0">
                  <a:pos x="175" y="674"/>
                </a:cxn>
                <a:cxn ang="0">
                  <a:pos x="164" y="692"/>
                </a:cxn>
                <a:cxn ang="0">
                  <a:pos x="145" y="704"/>
                </a:cxn>
                <a:cxn ang="0">
                  <a:pos x="125" y="708"/>
                </a:cxn>
                <a:cxn ang="0">
                  <a:pos x="56" y="708"/>
                </a:cxn>
                <a:cxn ang="0">
                  <a:pos x="33" y="704"/>
                </a:cxn>
                <a:cxn ang="0">
                  <a:pos x="17" y="692"/>
                </a:cxn>
                <a:cxn ang="0">
                  <a:pos x="5" y="674"/>
                </a:cxn>
                <a:cxn ang="0">
                  <a:pos x="0" y="653"/>
                </a:cxn>
                <a:cxn ang="0">
                  <a:pos x="0" y="55"/>
                </a:cxn>
                <a:cxn ang="0">
                  <a:pos x="5" y="34"/>
                </a:cxn>
                <a:cxn ang="0">
                  <a:pos x="17" y="16"/>
                </a:cxn>
                <a:cxn ang="0">
                  <a:pos x="33" y="4"/>
                </a:cxn>
                <a:cxn ang="0">
                  <a:pos x="56" y="0"/>
                </a:cxn>
              </a:cxnLst>
              <a:rect l="0" t="0" r="r" b="b"/>
              <a:pathLst>
                <a:path w="180" h="708">
                  <a:moveTo>
                    <a:pt x="56" y="0"/>
                  </a:moveTo>
                  <a:lnTo>
                    <a:pt x="125" y="0"/>
                  </a:lnTo>
                  <a:lnTo>
                    <a:pt x="145" y="4"/>
                  </a:lnTo>
                  <a:lnTo>
                    <a:pt x="164" y="16"/>
                  </a:lnTo>
                  <a:lnTo>
                    <a:pt x="175" y="34"/>
                  </a:lnTo>
                  <a:lnTo>
                    <a:pt x="180" y="55"/>
                  </a:lnTo>
                  <a:lnTo>
                    <a:pt x="180" y="653"/>
                  </a:lnTo>
                  <a:lnTo>
                    <a:pt x="175" y="674"/>
                  </a:lnTo>
                  <a:lnTo>
                    <a:pt x="164" y="692"/>
                  </a:lnTo>
                  <a:lnTo>
                    <a:pt x="145" y="704"/>
                  </a:lnTo>
                  <a:lnTo>
                    <a:pt x="125" y="708"/>
                  </a:lnTo>
                  <a:lnTo>
                    <a:pt x="56" y="708"/>
                  </a:lnTo>
                  <a:lnTo>
                    <a:pt x="33" y="704"/>
                  </a:lnTo>
                  <a:lnTo>
                    <a:pt x="17" y="692"/>
                  </a:lnTo>
                  <a:lnTo>
                    <a:pt x="5" y="674"/>
                  </a:lnTo>
                  <a:lnTo>
                    <a:pt x="0" y="653"/>
                  </a:lnTo>
                  <a:lnTo>
                    <a:pt x="0" y="55"/>
                  </a:lnTo>
                  <a:lnTo>
                    <a:pt x="5" y="34"/>
                  </a:lnTo>
                  <a:lnTo>
                    <a:pt x="17" y="16"/>
                  </a:lnTo>
                  <a:lnTo>
                    <a:pt x="33" y="4"/>
                  </a:lnTo>
                  <a:lnTo>
                    <a:pt x="5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44" name="Freeform 34">
              <a:extLst>
                <a:ext uri="{FF2B5EF4-FFF2-40B4-BE49-F238E27FC236}">
                  <a16:creationId xmlns:a16="http://schemas.microsoft.com/office/drawing/2014/main" id="{D0E37774-861F-AE40-8C21-CA413F58354E}"/>
                </a:ext>
              </a:extLst>
            </p:cNvPr>
            <p:cNvSpPr>
              <a:spLocks/>
            </p:cNvSpPr>
            <p:nvPr/>
          </p:nvSpPr>
          <p:spPr bwMode="auto">
            <a:xfrm>
              <a:off x="7577138" y="482600"/>
              <a:ext cx="638175" cy="642938"/>
            </a:xfrm>
            <a:custGeom>
              <a:avLst/>
              <a:gdLst/>
              <a:ahLst/>
              <a:cxnLst>
                <a:cxn ang="0">
                  <a:pos x="200" y="0"/>
                </a:cxn>
                <a:cxn ang="0">
                  <a:pos x="246" y="4"/>
                </a:cxn>
                <a:cxn ang="0">
                  <a:pos x="289" y="21"/>
                </a:cxn>
                <a:cxn ang="0">
                  <a:pos x="326" y="46"/>
                </a:cxn>
                <a:cxn ang="0">
                  <a:pos x="358" y="76"/>
                </a:cxn>
                <a:cxn ang="0">
                  <a:pos x="381" y="115"/>
                </a:cxn>
                <a:cxn ang="0">
                  <a:pos x="397" y="156"/>
                </a:cxn>
                <a:cxn ang="0">
                  <a:pos x="402" y="202"/>
                </a:cxn>
                <a:cxn ang="0">
                  <a:pos x="397" y="248"/>
                </a:cxn>
                <a:cxn ang="0">
                  <a:pos x="381" y="290"/>
                </a:cxn>
                <a:cxn ang="0">
                  <a:pos x="358" y="329"/>
                </a:cxn>
                <a:cxn ang="0">
                  <a:pos x="326" y="359"/>
                </a:cxn>
                <a:cxn ang="0">
                  <a:pos x="289" y="384"/>
                </a:cxn>
                <a:cxn ang="0">
                  <a:pos x="246" y="400"/>
                </a:cxn>
                <a:cxn ang="0">
                  <a:pos x="200" y="405"/>
                </a:cxn>
                <a:cxn ang="0">
                  <a:pos x="154" y="400"/>
                </a:cxn>
                <a:cxn ang="0">
                  <a:pos x="112" y="384"/>
                </a:cxn>
                <a:cxn ang="0">
                  <a:pos x="76" y="359"/>
                </a:cxn>
                <a:cxn ang="0">
                  <a:pos x="43" y="329"/>
                </a:cxn>
                <a:cxn ang="0">
                  <a:pos x="20" y="290"/>
                </a:cxn>
                <a:cxn ang="0">
                  <a:pos x="4" y="248"/>
                </a:cxn>
                <a:cxn ang="0">
                  <a:pos x="0" y="202"/>
                </a:cxn>
                <a:cxn ang="0">
                  <a:pos x="4" y="156"/>
                </a:cxn>
                <a:cxn ang="0">
                  <a:pos x="20" y="115"/>
                </a:cxn>
                <a:cxn ang="0">
                  <a:pos x="43" y="76"/>
                </a:cxn>
                <a:cxn ang="0">
                  <a:pos x="76" y="46"/>
                </a:cxn>
                <a:cxn ang="0">
                  <a:pos x="112" y="21"/>
                </a:cxn>
                <a:cxn ang="0">
                  <a:pos x="154" y="4"/>
                </a:cxn>
                <a:cxn ang="0">
                  <a:pos x="200" y="0"/>
                </a:cxn>
              </a:cxnLst>
              <a:rect l="0" t="0" r="r" b="b"/>
              <a:pathLst>
                <a:path w="402" h="405">
                  <a:moveTo>
                    <a:pt x="200" y="0"/>
                  </a:moveTo>
                  <a:lnTo>
                    <a:pt x="246" y="4"/>
                  </a:lnTo>
                  <a:lnTo>
                    <a:pt x="289" y="21"/>
                  </a:lnTo>
                  <a:lnTo>
                    <a:pt x="326" y="46"/>
                  </a:lnTo>
                  <a:lnTo>
                    <a:pt x="358" y="76"/>
                  </a:lnTo>
                  <a:lnTo>
                    <a:pt x="381" y="115"/>
                  </a:lnTo>
                  <a:lnTo>
                    <a:pt x="397" y="156"/>
                  </a:lnTo>
                  <a:lnTo>
                    <a:pt x="402" y="202"/>
                  </a:lnTo>
                  <a:lnTo>
                    <a:pt x="397" y="248"/>
                  </a:lnTo>
                  <a:lnTo>
                    <a:pt x="381" y="290"/>
                  </a:lnTo>
                  <a:lnTo>
                    <a:pt x="358" y="329"/>
                  </a:lnTo>
                  <a:lnTo>
                    <a:pt x="326" y="359"/>
                  </a:lnTo>
                  <a:lnTo>
                    <a:pt x="289" y="384"/>
                  </a:lnTo>
                  <a:lnTo>
                    <a:pt x="246" y="400"/>
                  </a:lnTo>
                  <a:lnTo>
                    <a:pt x="200" y="405"/>
                  </a:lnTo>
                  <a:lnTo>
                    <a:pt x="154" y="400"/>
                  </a:lnTo>
                  <a:lnTo>
                    <a:pt x="112" y="384"/>
                  </a:lnTo>
                  <a:lnTo>
                    <a:pt x="76" y="359"/>
                  </a:lnTo>
                  <a:lnTo>
                    <a:pt x="43" y="329"/>
                  </a:lnTo>
                  <a:lnTo>
                    <a:pt x="20" y="290"/>
                  </a:lnTo>
                  <a:lnTo>
                    <a:pt x="4" y="248"/>
                  </a:lnTo>
                  <a:lnTo>
                    <a:pt x="0" y="202"/>
                  </a:lnTo>
                  <a:lnTo>
                    <a:pt x="4" y="156"/>
                  </a:lnTo>
                  <a:lnTo>
                    <a:pt x="20" y="115"/>
                  </a:lnTo>
                  <a:lnTo>
                    <a:pt x="43" y="76"/>
                  </a:lnTo>
                  <a:lnTo>
                    <a:pt x="76" y="46"/>
                  </a:lnTo>
                  <a:lnTo>
                    <a:pt x="112" y="21"/>
                  </a:lnTo>
                  <a:lnTo>
                    <a:pt x="154" y="4"/>
                  </a:lnTo>
                  <a:lnTo>
                    <a:pt x="20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grpSp>
      <p:grpSp>
        <p:nvGrpSpPr>
          <p:cNvPr id="45" name="Group 44">
            <a:extLst>
              <a:ext uri="{FF2B5EF4-FFF2-40B4-BE49-F238E27FC236}">
                <a16:creationId xmlns:a16="http://schemas.microsoft.com/office/drawing/2014/main" id="{C36FA226-6365-FD48-BE31-A9765CCAE53B}"/>
              </a:ext>
            </a:extLst>
          </p:cNvPr>
          <p:cNvGrpSpPr/>
          <p:nvPr/>
        </p:nvGrpSpPr>
        <p:grpSpPr>
          <a:xfrm>
            <a:off x="3332898" y="4571542"/>
            <a:ext cx="497702" cy="921345"/>
            <a:chOff x="8066088" y="3935413"/>
            <a:chExt cx="1303338" cy="2919412"/>
          </a:xfrm>
          <a:solidFill>
            <a:schemeClr val="accent1">
              <a:lumMod val="60000"/>
              <a:lumOff val="40000"/>
            </a:schemeClr>
          </a:solidFill>
        </p:grpSpPr>
        <p:sp>
          <p:nvSpPr>
            <p:cNvPr id="46" name="Freeform 28">
              <a:extLst>
                <a:ext uri="{FF2B5EF4-FFF2-40B4-BE49-F238E27FC236}">
                  <a16:creationId xmlns:a16="http://schemas.microsoft.com/office/drawing/2014/main" id="{4C4B04C1-FD15-7743-BDF9-69EFAFB080EA}"/>
                </a:ext>
              </a:extLst>
            </p:cNvPr>
            <p:cNvSpPr>
              <a:spLocks/>
            </p:cNvSpPr>
            <p:nvPr/>
          </p:nvSpPr>
          <p:spPr bwMode="auto">
            <a:xfrm>
              <a:off x="8634413" y="3935413"/>
              <a:ext cx="642938" cy="642938"/>
            </a:xfrm>
            <a:custGeom>
              <a:avLst/>
              <a:gdLst/>
              <a:ahLst/>
              <a:cxnLst>
                <a:cxn ang="0">
                  <a:pos x="203" y="0"/>
                </a:cxn>
                <a:cxn ang="0">
                  <a:pos x="249" y="4"/>
                </a:cxn>
                <a:cxn ang="0">
                  <a:pos x="290" y="21"/>
                </a:cxn>
                <a:cxn ang="0">
                  <a:pos x="329" y="46"/>
                </a:cxn>
                <a:cxn ang="0">
                  <a:pos x="359" y="76"/>
                </a:cxn>
                <a:cxn ang="0">
                  <a:pos x="384" y="115"/>
                </a:cxn>
                <a:cxn ang="0">
                  <a:pos x="401" y="156"/>
                </a:cxn>
                <a:cxn ang="0">
                  <a:pos x="405" y="202"/>
                </a:cxn>
                <a:cxn ang="0">
                  <a:pos x="401" y="248"/>
                </a:cxn>
                <a:cxn ang="0">
                  <a:pos x="384" y="290"/>
                </a:cxn>
                <a:cxn ang="0">
                  <a:pos x="359" y="329"/>
                </a:cxn>
                <a:cxn ang="0">
                  <a:pos x="329" y="359"/>
                </a:cxn>
                <a:cxn ang="0">
                  <a:pos x="290" y="384"/>
                </a:cxn>
                <a:cxn ang="0">
                  <a:pos x="249" y="400"/>
                </a:cxn>
                <a:cxn ang="0">
                  <a:pos x="203" y="405"/>
                </a:cxn>
                <a:cxn ang="0">
                  <a:pos x="157" y="400"/>
                </a:cxn>
                <a:cxn ang="0">
                  <a:pos x="115" y="384"/>
                </a:cxn>
                <a:cxn ang="0">
                  <a:pos x="76" y="359"/>
                </a:cxn>
                <a:cxn ang="0">
                  <a:pos x="46" y="329"/>
                </a:cxn>
                <a:cxn ang="0">
                  <a:pos x="21" y="290"/>
                </a:cxn>
                <a:cxn ang="0">
                  <a:pos x="5" y="248"/>
                </a:cxn>
                <a:cxn ang="0">
                  <a:pos x="0" y="202"/>
                </a:cxn>
                <a:cxn ang="0">
                  <a:pos x="5" y="156"/>
                </a:cxn>
                <a:cxn ang="0">
                  <a:pos x="21" y="115"/>
                </a:cxn>
                <a:cxn ang="0">
                  <a:pos x="46" y="76"/>
                </a:cxn>
                <a:cxn ang="0">
                  <a:pos x="76" y="46"/>
                </a:cxn>
                <a:cxn ang="0">
                  <a:pos x="115" y="21"/>
                </a:cxn>
                <a:cxn ang="0">
                  <a:pos x="157" y="4"/>
                </a:cxn>
                <a:cxn ang="0">
                  <a:pos x="203" y="0"/>
                </a:cxn>
              </a:cxnLst>
              <a:rect l="0" t="0" r="r" b="b"/>
              <a:pathLst>
                <a:path w="405" h="405">
                  <a:moveTo>
                    <a:pt x="203" y="0"/>
                  </a:moveTo>
                  <a:lnTo>
                    <a:pt x="249" y="4"/>
                  </a:lnTo>
                  <a:lnTo>
                    <a:pt x="290" y="21"/>
                  </a:lnTo>
                  <a:lnTo>
                    <a:pt x="329" y="46"/>
                  </a:lnTo>
                  <a:lnTo>
                    <a:pt x="359" y="76"/>
                  </a:lnTo>
                  <a:lnTo>
                    <a:pt x="384" y="115"/>
                  </a:lnTo>
                  <a:lnTo>
                    <a:pt x="401" y="156"/>
                  </a:lnTo>
                  <a:lnTo>
                    <a:pt x="405" y="202"/>
                  </a:lnTo>
                  <a:lnTo>
                    <a:pt x="401" y="248"/>
                  </a:lnTo>
                  <a:lnTo>
                    <a:pt x="384" y="290"/>
                  </a:lnTo>
                  <a:lnTo>
                    <a:pt x="359" y="329"/>
                  </a:lnTo>
                  <a:lnTo>
                    <a:pt x="329" y="359"/>
                  </a:lnTo>
                  <a:lnTo>
                    <a:pt x="290" y="384"/>
                  </a:lnTo>
                  <a:lnTo>
                    <a:pt x="249" y="400"/>
                  </a:lnTo>
                  <a:lnTo>
                    <a:pt x="203" y="405"/>
                  </a:lnTo>
                  <a:lnTo>
                    <a:pt x="157" y="400"/>
                  </a:lnTo>
                  <a:lnTo>
                    <a:pt x="115" y="384"/>
                  </a:lnTo>
                  <a:lnTo>
                    <a:pt x="76" y="359"/>
                  </a:lnTo>
                  <a:lnTo>
                    <a:pt x="46" y="329"/>
                  </a:lnTo>
                  <a:lnTo>
                    <a:pt x="21" y="290"/>
                  </a:lnTo>
                  <a:lnTo>
                    <a:pt x="5" y="248"/>
                  </a:lnTo>
                  <a:lnTo>
                    <a:pt x="0" y="202"/>
                  </a:lnTo>
                  <a:lnTo>
                    <a:pt x="5" y="156"/>
                  </a:lnTo>
                  <a:lnTo>
                    <a:pt x="21" y="115"/>
                  </a:lnTo>
                  <a:lnTo>
                    <a:pt x="46" y="76"/>
                  </a:lnTo>
                  <a:lnTo>
                    <a:pt x="76" y="46"/>
                  </a:lnTo>
                  <a:lnTo>
                    <a:pt x="115" y="21"/>
                  </a:lnTo>
                  <a:lnTo>
                    <a:pt x="157" y="4"/>
                  </a:lnTo>
                  <a:lnTo>
                    <a:pt x="20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47" name="Freeform 29">
              <a:extLst>
                <a:ext uri="{FF2B5EF4-FFF2-40B4-BE49-F238E27FC236}">
                  <a16:creationId xmlns:a16="http://schemas.microsoft.com/office/drawing/2014/main" id="{39A66E34-C90D-FC4D-9760-0770995DAE1F}"/>
                </a:ext>
              </a:extLst>
            </p:cNvPr>
            <p:cNvSpPr>
              <a:spLocks/>
            </p:cNvSpPr>
            <p:nvPr/>
          </p:nvSpPr>
          <p:spPr bwMode="auto">
            <a:xfrm>
              <a:off x="8583613" y="4564063"/>
              <a:ext cx="766763" cy="455613"/>
            </a:xfrm>
            <a:custGeom>
              <a:avLst/>
              <a:gdLst/>
              <a:ahLst/>
              <a:cxnLst>
                <a:cxn ang="0">
                  <a:pos x="396" y="0"/>
                </a:cxn>
                <a:cxn ang="0">
                  <a:pos x="421" y="4"/>
                </a:cxn>
                <a:cxn ang="0">
                  <a:pos x="444" y="16"/>
                </a:cxn>
                <a:cxn ang="0">
                  <a:pos x="462" y="34"/>
                </a:cxn>
                <a:cxn ang="0">
                  <a:pos x="474" y="57"/>
                </a:cxn>
                <a:cxn ang="0">
                  <a:pos x="479" y="78"/>
                </a:cxn>
                <a:cxn ang="0">
                  <a:pos x="483" y="103"/>
                </a:cxn>
                <a:cxn ang="0">
                  <a:pos x="479" y="129"/>
                </a:cxn>
                <a:cxn ang="0">
                  <a:pos x="467" y="152"/>
                </a:cxn>
                <a:cxn ang="0">
                  <a:pos x="449" y="170"/>
                </a:cxn>
                <a:cxn ang="0">
                  <a:pos x="426" y="182"/>
                </a:cxn>
                <a:cxn ang="0">
                  <a:pos x="115" y="283"/>
                </a:cxn>
                <a:cxn ang="0">
                  <a:pos x="90" y="287"/>
                </a:cxn>
                <a:cxn ang="0">
                  <a:pos x="65" y="283"/>
                </a:cxn>
                <a:cxn ang="0">
                  <a:pos x="42" y="271"/>
                </a:cxn>
                <a:cxn ang="0">
                  <a:pos x="23" y="253"/>
                </a:cxn>
                <a:cxn ang="0">
                  <a:pos x="9" y="230"/>
                </a:cxn>
                <a:cxn ang="0">
                  <a:pos x="5" y="209"/>
                </a:cxn>
                <a:cxn ang="0">
                  <a:pos x="0" y="182"/>
                </a:cxn>
                <a:cxn ang="0">
                  <a:pos x="5" y="156"/>
                </a:cxn>
                <a:cxn ang="0">
                  <a:pos x="16" y="133"/>
                </a:cxn>
                <a:cxn ang="0">
                  <a:pos x="35" y="115"/>
                </a:cxn>
                <a:cxn ang="0">
                  <a:pos x="58" y="103"/>
                </a:cxn>
                <a:cxn ang="0">
                  <a:pos x="368" y="4"/>
                </a:cxn>
                <a:cxn ang="0">
                  <a:pos x="396" y="0"/>
                </a:cxn>
              </a:cxnLst>
              <a:rect l="0" t="0" r="r" b="b"/>
              <a:pathLst>
                <a:path w="483" h="287">
                  <a:moveTo>
                    <a:pt x="396" y="0"/>
                  </a:moveTo>
                  <a:lnTo>
                    <a:pt x="421" y="4"/>
                  </a:lnTo>
                  <a:lnTo>
                    <a:pt x="444" y="16"/>
                  </a:lnTo>
                  <a:lnTo>
                    <a:pt x="462" y="34"/>
                  </a:lnTo>
                  <a:lnTo>
                    <a:pt x="474" y="57"/>
                  </a:lnTo>
                  <a:lnTo>
                    <a:pt x="479" y="78"/>
                  </a:lnTo>
                  <a:lnTo>
                    <a:pt x="483" y="103"/>
                  </a:lnTo>
                  <a:lnTo>
                    <a:pt x="479" y="129"/>
                  </a:lnTo>
                  <a:lnTo>
                    <a:pt x="467" y="152"/>
                  </a:lnTo>
                  <a:lnTo>
                    <a:pt x="449" y="170"/>
                  </a:lnTo>
                  <a:lnTo>
                    <a:pt x="426" y="182"/>
                  </a:lnTo>
                  <a:lnTo>
                    <a:pt x="115" y="283"/>
                  </a:lnTo>
                  <a:lnTo>
                    <a:pt x="90" y="287"/>
                  </a:lnTo>
                  <a:lnTo>
                    <a:pt x="65" y="283"/>
                  </a:lnTo>
                  <a:lnTo>
                    <a:pt x="42" y="271"/>
                  </a:lnTo>
                  <a:lnTo>
                    <a:pt x="23" y="253"/>
                  </a:lnTo>
                  <a:lnTo>
                    <a:pt x="9" y="230"/>
                  </a:lnTo>
                  <a:lnTo>
                    <a:pt x="5" y="209"/>
                  </a:lnTo>
                  <a:lnTo>
                    <a:pt x="0" y="182"/>
                  </a:lnTo>
                  <a:lnTo>
                    <a:pt x="5" y="156"/>
                  </a:lnTo>
                  <a:lnTo>
                    <a:pt x="16" y="133"/>
                  </a:lnTo>
                  <a:lnTo>
                    <a:pt x="35" y="115"/>
                  </a:lnTo>
                  <a:lnTo>
                    <a:pt x="58" y="103"/>
                  </a:lnTo>
                  <a:lnTo>
                    <a:pt x="368" y="4"/>
                  </a:lnTo>
                  <a:lnTo>
                    <a:pt x="39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48" name="Freeform 30">
              <a:extLst>
                <a:ext uri="{FF2B5EF4-FFF2-40B4-BE49-F238E27FC236}">
                  <a16:creationId xmlns:a16="http://schemas.microsoft.com/office/drawing/2014/main" id="{29C749F7-CD76-744C-B8CE-3D7CAE0473AA}"/>
                </a:ext>
              </a:extLst>
            </p:cNvPr>
            <p:cNvSpPr>
              <a:spLocks/>
            </p:cNvSpPr>
            <p:nvPr/>
          </p:nvSpPr>
          <p:spPr bwMode="auto">
            <a:xfrm>
              <a:off x="8066088" y="4559300"/>
              <a:ext cx="766763" cy="468313"/>
            </a:xfrm>
            <a:custGeom>
              <a:avLst/>
              <a:gdLst/>
              <a:ahLst/>
              <a:cxnLst>
                <a:cxn ang="0">
                  <a:pos x="92" y="0"/>
                </a:cxn>
                <a:cxn ang="0">
                  <a:pos x="117" y="5"/>
                </a:cxn>
                <a:cxn ang="0">
                  <a:pos x="425" y="113"/>
                </a:cxn>
                <a:cxn ang="0">
                  <a:pos x="448" y="125"/>
                </a:cxn>
                <a:cxn ang="0">
                  <a:pos x="467" y="143"/>
                </a:cxn>
                <a:cxn ang="0">
                  <a:pos x="478" y="166"/>
                </a:cxn>
                <a:cxn ang="0">
                  <a:pos x="483" y="191"/>
                </a:cxn>
                <a:cxn ang="0">
                  <a:pos x="478" y="219"/>
                </a:cxn>
                <a:cxn ang="0">
                  <a:pos x="471" y="238"/>
                </a:cxn>
                <a:cxn ang="0">
                  <a:pos x="457" y="261"/>
                </a:cxn>
                <a:cxn ang="0">
                  <a:pos x="439" y="279"/>
                </a:cxn>
                <a:cxn ang="0">
                  <a:pos x="416" y="290"/>
                </a:cxn>
                <a:cxn ang="0">
                  <a:pos x="391" y="295"/>
                </a:cxn>
                <a:cxn ang="0">
                  <a:pos x="365" y="290"/>
                </a:cxn>
                <a:cxn ang="0">
                  <a:pos x="57" y="182"/>
                </a:cxn>
                <a:cxn ang="0">
                  <a:pos x="34" y="168"/>
                </a:cxn>
                <a:cxn ang="0">
                  <a:pos x="16" y="150"/>
                </a:cxn>
                <a:cxn ang="0">
                  <a:pos x="4" y="127"/>
                </a:cxn>
                <a:cxn ang="0">
                  <a:pos x="0" y="102"/>
                </a:cxn>
                <a:cxn ang="0">
                  <a:pos x="4" y="76"/>
                </a:cxn>
                <a:cxn ang="0">
                  <a:pos x="11" y="56"/>
                </a:cxn>
                <a:cxn ang="0">
                  <a:pos x="25" y="33"/>
                </a:cxn>
                <a:cxn ang="0">
                  <a:pos x="43" y="14"/>
                </a:cxn>
                <a:cxn ang="0">
                  <a:pos x="66" y="3"/>
                </a:cxn>
                <a:cxn ang="0">
                  <a:pos x="92" y="0"/>
                </a:cxn>
              </a:cxnLst>
              <a:rect l="0" t="0" r="r" b="b"/>
              <a:pathLst>
                <a:path w="483" h="295">
                  <a:moveTo>
                    <a:pt x="92" y="0"/>
                  </a:moveTo>
                  <a:lnTo>
                    <a:pt x="117" y="5"/>
                  </a:lnTo>
                  <a:lnTo>
                    <a:pt x="425" y="113"/>
                  </a:lnTo>
                  <a:lnTo>
                    <a:pt x="448" y="125"/>
                  </a:lnTo>
                  <a:lnTo>
                    <a:pt x="467" y="143"/>
                  </a:lnTo>
                  <a:lnTo>
                    <a:pt x="478" y="166"/>
                  </a:lnTo>
                  <a:lnTo>
                    <a:pt x="483" y="191"/>
                  </a:lnTo>
                  <a:lnTo>
                    <a:pt x="478" y="219"/>
                  </a:lnTo>
                  <a:lnTo>
                    <a:pt x="471" y="238"/>
                  </a:lnTo>
                  <a:lnTo>
                    <a:pt x="457" y="261"/>
                  </a:lnTo>
                  <a:lnTo>
                    <a:pt x="439" y="279"/>
                  </a:lnTo>
                  <a:lnTo>
                    <a:pt x="416" y="290"/>
                  </a:lnTo>
                  <a:lnTo>
                    <a:pt x="391" y="295"/>
                  </a:lnTo>
                  <a:lnTo>
                    <a:pt x="365" y="290"/>
                  </a:lnTo>
                  <a:lnTo>
                    <a:pt x="57" y="182"/>
                  </a:lnTo>
                  <a:lnTo>
                    <a:pt x="34" y="168"/>
                  </a:lnTo>
                  <a:lnTo>
                    <a:pt x="16" y="150"/>
                  </a:lnTo>
                  <a:lnTo>
                    <a:pt x="4" y="127"/>
                  </a:lnTo>
                  <a:lnTo>
                    <a:pt x="0" y="102"/>
                  </a:lnTo>
                  <a:lnTo>
                    <a:pt x="4" y="76"/>
                  </a:lnTo>
                  <a:lnTo>
                    <a:pt x="11" y="56"/>
                  </a:lnTo>
                  <a:lnTo>
                    <a:pt x="25" y="33"/>
                  </a:lnTo>
                  <a:lnTo>
                    <a:pt x="43" y="14"/>
                  </a:lnTo>
                  <a:lnTo>
                    <a:pt x="66" y="3"/>
                  </a:lnTo>
                  <a:lnTo>
                    <a:pt x="9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49" name="Freeform 31">
              <a:extLst>
                <a:ext uri="{FF2B5EF4-FFF2-40B4-BE49-F238E27FC236}">
                  <a16:creationId xmlns:a16="http://schemas.microsoft.com/office/drawing/2014/main" id="{4AFBAE87-85E1-F440-B9CF-E25BF4969E13}"/>
                </a:ext>
              </a:extLst>
            </p:cNvPr>
            <p:cNvSpPr>
              <a:spLocks/>
            </p:cNvSpPr>
            <p:nvPr/>
          </p:nvSpPr>
          <p:spPr bwMode="auto">
            <a:xfrm>
              <a:off x="8285163" y="5637213"/>
              <a:ext cx="1062038" cy="1122363"/>
            </a:xfrm>
            <a:custGeom>
              <a:avLst/>
              <a:gdLst/>
              <a:ahLst/>
              <a:cxnLst>
                <a:cxn ang="0">
                  <a:pos x="561" y="0"/>
                </a:cxn>
                <a:cxn ang="0">
                  <a:pos x="586" y="7"/>
                </a:cxn>
                <a:cxn ang="0">
                  <a:pos x="609" y="21"/>
                </a:cxn>
                <a:cxn ang="0">
                  <a:pos x="646" y="53"/>
                </a:cxn>
                <a:cxn ang="0">
                  <a:pos x="662" y="76"/>
                </a:cxn>
                <a:cxn ang="0">
                  <a:pos x="669" y="102"/>
                </a:cxn>
                <a:cxn ang="0">
                  <a:pos x="667" y="129"/>
                </a:cxn>
                <a:cxn ang="0">
                  <a:pos x="657" y="157"/>
                </a:cxn>
                <a:cxn ang="0">
                  <a:pos x="641" y="182"/>
                </a:cxn>
                <a:cxn ang="0">
                  <a:pos x="186" y="673"/>
                </a:cxn>
                <a:cxn ang="0">
                  <a:pos x="161" y="691"/>
                </a:cxn>
                <a:cxn ang="0">
                  <a:pos x="135" y="702"/>
                </a:cxn>
                <a:cxn ang="0">
                  <a:pos x="108" y="707"/>
                </a:cxn>
                <a:cxn ang="0">
                  <a:pos x="80" y="700"/>
                </a:cxn>
                <a:cxn ang="0">
                  <a:pos x="57" y="686"/>
                </a:cxn>
                <a:cxn ang="0">
                  <a:pos x="23" y="654"/>
                </a:cxn>
                <a:cxn ang="0">
                  <a:pos x="7" y="631"/>
                </a:cxn>
                <a:cxn ang="0">
                  <a:pos x="0" y="606"/>
                </a:cxn>
                <a:cxn ang="0">
                  <a:pos x="0" y="578"/>
                </a:cxn>
                <a:cxn ang="0">
                  <a:pos x="9" y="551"/>
                </a:cxn>
                <a:cxn ang="0">
                  <a:pos x="27" y="525"/>
                </a:cxn>
                <a:cxn ang="0">
                  <a:pos x="483" y="35"/>
                </a:cxn>
                <a:cxn ang="0">
                  <a:pos x="506" y="17"/>
                </a:cxn>
                <a:cxn ang="0">
                  <a:pos x="533" y="5"/>
                </a:cxn>
                <a:cxn ang="0">
                  <a:pos x="561" y="0"/>
                </a:cxn>
              </a:cxnLst>
              <a:rect l="0" t="0" r="r" b="b"/>
              <a:pathLst>
                <a:path w="669" h="707">
                  <a:moveTo>
                    <a:pt x="561" y="0"/>
                  </a:moveTo>
                  <a:lnTo>
                    <a:pt x="586" y="7"/>
                  </a:lnTo>
                  <a:lnTo>
                    <a:pt x="609" y="21"/>
                  </a:lnTo>
                  <a:lnTo>
                    <a:pt x="646" y="53"/>
                  </a:lnTo>
                  <a:lnTo>
                    <a:pt x="662" y="76"/>
                  </a:lnTo>
                  <a:lnTo>
                    <a:pt x="669" y="102"/>
                  </a:lnTo>
                  <a:lnTo>
                    <a:pt x="667" y="129"/>
                  </a:lnTo>
                  <a:lnTo>
                    <a:pt x="657" y="157"/>
                  </a:lnTo>
                  <a:lnTo>
                    <a:pt x="641" y="182"/>
                  </a:lnTo>
                  <a:lnTo>
                    <a:pt x="186" y="673"/>
                  </a:lnTo>
                  <a:lnTo>
                    <a:pt x="161" y="691"/>
                  </a:lnTo>
                  <a:lnTo>
                    <a:pt x="135" y="702"/>
                  </a:lnTo>
                  <a:lnTo>
                    <a:pt x="108" y="707"/>
                  </a:lnTo>
                  <a:lnTo>
                    <a:pt x="80" y="700"/>
                  </a:lnTo>
                  <a:lnTo>
                    <a:pt x="57" y="686"/>
                  </a:lnTo>
                  <a:lnTo>
                    <a:pt x="23" y="654"/>
                  </a:lnTo>
                  <a:lnTo>
                    <a:pt x="7" y="631"/>
                  </a:lnTo>
                  <a:lnTo>
                    <a:pt x="0" y="606"/>
                  </a:lnTo>
                  <a:lnTo>
                    <a:pt x="0" y="578"/>
                  </a:lnTo>
                  <a:lnTo>
                    <a:pt x="9" y="551"/>
                  </a:lnTo>
                  <a:lnTo>
                    <a:pt x="27" y="525"/>
                  </a:lnTo>
                  <a:lnTo>
                    <a:pt x="483" y="35"/>
                  </a:lnTo>
                  <a:lnTo>
                    <a:pt x="506" y="17"/>
                  </a:lnTo>
                  <a:lnTo>
                    <a:pt x="533" y="5"/>
                  </a:lnTo>
                  <a:lnTo>
                    <a:pt x="56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50" name="Freeform 32">
              <a:extLst>
                <a:ext uri="{FF2B5EF4-FFF2-40B4-BE49-F238E27FC236}">
                  <a16:creationId xmlns:a16="http://schemas.microsoft.com/office/drawing/2014/main" id="{F3156F1B-E8B2-E34B-9596-5FA353EECC80}"/>
                </a:ext>
              </a:extLst>
            </p:cNvPr>
            <p:cNvSpPr>
              <a:spLocks/>
            </p:cNvSpPr>
            <p:nvPr/>
          </p:nvSpPr>
          <p:spPr bwMode="auto">
            <a:xfrm>
              <a:off x="8813801" y="5499100"/>
              <a:ext cx="555625" cy="1355725"/>
            </a:xfrm>
            <a:custGeom>
              <a:avLst/>
              <a:gdLst/>
              <a:ahLst/>
              <a:cxnLst>
                <a:cxn ang="0">
                  <a:pos x="113" y="0"/>
                </a:cxn>
                <a:cxn ang="0">
                  <a:pos x="138" y="0"/>
                </a:cxn>
                <a:cxn ang="0">
                  <a:pos x="163" y="9"/>
                </a:cxn>
                <a:cxn ang="0">
                  <a:pos x="186" y="25"/>
                </a:cxn>
                <a:cxn ang="0">
                  <a:pos x="202" y="48"/>
                </a:cxn>
                <a:cxn ang="0">
                  <a:pos x="214" y="78"/>
                </a:cxn>
                <a:cxn ang="0">
                  <a:pos x="347" y="734"/>
                </a:cxn>
                <a:cxn ang="0">
                  <a:pos x="350" y="764"/>
                </a:cxn>
                <a:cxn ang="0">
                  <a:pos x="343" y="792"/>
                </a:cxn>
                <a:cxn ang="0">
                  <a:pos x="331" y="817"/>
                </a:cxn>
                <a:cxn ang="0">
                  <a:pos x="311" y="835"/>
                </a:cxn>
                <a:cxn ang="0">
                  <a:pos x="285" y="845"/>
                </a:cxn>
                <a:cxn ang="0">
                  <a:pos x="237" y="854"/>
                </a:cxn>
                <a:cxn ang="0">
                  <a:pos x="212" y="854"/>
                </a:cxn>
                <a:cxn ang="0">
                  <a:pos x="186" y="845"/>
                </a:cxn>
                <a:cxn ang="0">
                  <a:pos x="163" y="829"/>
                </a:cxn>
                <a:cxn ang="0">
                  <a:pos x="147" y="806"/>
                </a:cxn>
                <a:cxn ang="0">
                  <a:pos x="136" y="776"/>
                </a:cxn>
                <a:cxn ang="0">
                  <a:pos x="2" y="120"/>
                </a:cxn>
                <a:cxn ang="0">
                  <a:pos x="0" y="90"/>
                </a:cxn>
                <a:cxn ang="0">
                  <a:pos x="7" y="62"/>
                </a:cxn>
                <a:cxn ang="0">
                  <a:pos x="19" y="37"/>
                </a:cxn>
                <a:cxn ang="0">
                  <a:pos x="39" y="18"/>
                </a:cxn>
                <a:cxn ang="0">
                  <a:pos x="65" y="9"/>
                </a:cxn>
                <a:cxn ang="0">
                  <a:pos x="113" y="0"/>
                </a:cxn>
              </a:cxnLst>
              <a:rect l="0" t="0" r="r" b="b"/>
              <a:pathLst>
                <a:path w="350" h="854">
                  <a:moveTo>
                    <a:pt x="113" y="0"/>
                  </a:moveTo>
                  <a:lnTo>
                    <a:pt x="138" y="0"/>
                  </a:lnTo>
                  <a:lnTo>
                    <a:pt x="163" y="9"/>
                  </a:lnTo>
                  <a:lnTo>
                    <a:pt x="186" y="25"/>
                  </a:lnTo>
                  <a:lnTo>
                    <a:pt x="202" y="48"/>
                  </a:lnTo>
                  <a:lnTo>
                    <a:pt x="214" y="78"/>
                  </a:lnTo>
                  <a:lnTo>
                    <a:pt x="347" y="734"/>
                  </a:lnTo>
                  <a:lnTo>
                    <a:pt x="350" y="764"/>
                  </a:lnTo>
                  <a:lnTo>
                    <a:pt x="343" y="792"/>
                  </a:lnTo>
                  <a:lnTo>
                    <a:pt x="331" y="817"/>
                  </a:lnTo>
                  <a:lnTo>
                    <a:pt x="311" y="835"/>
                  </a:lnTo>
                  <a:lnTo>
                    <a:pt x="285" y="845"/>
                  </a:lnTo>
                  <a:lnTo>
                    <a:pt x="237" y="854"/>
                  </a:lnTo>
                  <a:lnTo>
                    <a:pt x="212" y="854"/>
                  </a:lnTo>
                  <a:lnTo>
                    <a:pt x="186" y="845"/>
                  </a:lnTo>
                  <a:lnTo>
                    <a:pt x="163" y="829"/>
                  </a:lnTo>
                  <a:lnTo>
                    <a:pt x="147" y="806"/>
                  </a:lnTo>
                  <a:lnTo>
                    <a:pt x="136" y="776"/>
                  </a:lnTo>
                  <a:lnTo>
                    <a:pt x="2" y="120"/>
                  </a:lnTo>
                  <a:lnTo>
                    <a:pt x="0" y="90"/>
                  </a:lnTo>
                  <a:lnTo>
                    <a:pt x="7" y="62"/>
                  </a:lnTo>
                  <a:lnTo>
                    <a:pt x="19" y="37"/>
                  </a:lnTo>
                  <a:lnTo>
                    <a:pt x="39" y="18"/>
                  </a:lnTo>
                  <a:lnTo>
                    <a:pt x="65" y="9"/>
                  </a:lnTo>
                  <a:lnTo>
                    <a:pt x="11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51" name="Freeform 33">
              <a:extLst>
                <a:ext uri="{FF2B5EF4-FFF2-40B4-BE49-F238E27FC236}">
                  <a16:creationId xmlns:a16="http://schemas.microsoft.com/office/drawing/2014/main" id="{216D8BC1-9FAC-284C-9C55-B2462DD05E2B}"/>
                </a:ext>
              </a:extLst>
            </p:cNvPr>
            <p:cNvSpPr>
              <a:spLocks/>
            </p:cNvSpPr>
            <p:nvPr/>
          </p:nvSpPr>
          <p:spPr bwMode="auto">
            <a:xfrm>
              <a:off x="8832851" y="4651375"/>
              <a:ext cx="517525" cy="1260475"/>
            </a:xfrm>
            <a:custGeom>
              <a:avLst/>
              <a:gdLst/>
              <a:ahLst/>
              <a:cxnLst>
                <a:cxn ang="0">
                  <a:pos x="82" y="0"/>
                </a:cxn>
                <a:cxn ang="0">
                  <a:pos x="243" y="0"/>
                </a:cxn>
                <a:cxn ang="0">
                  <a:pos x="276" y="7"/>
                </a:cxn>
                <a:cxn ang="0">
                  <a:pos x="303" y="25"/>
                </a:cxn>
                <a:cxn ang="0">
                  <a:pos x="319" y="51"/>
                </a:cxn>
                <a:cxn ang="0">
                  <a:pos x="326" y="83"/>
                </a:cxn>
                <a:cxn ang="0">
                  <a:pos x="326" y="711"/>
                </a:cxn>
                <a:cxn ang="0">
                  <a:pos x="319" y="743"/>
                </a:cxn>
                <a:cxn ang="0">
                  <a:pos x="303" y="771"/>
                </a:cxn>
                <a:cxn ang="0">
                  <a:pos x="276" y="787"/>
                </a:cxn>
                <a:cxn ang="0">
                  <a:pos x="243" y="794"/>
                </a:cxn>
                <a:cxn ang="0">
                  <a:pos x="82" y="794"/>
                </a:cxn>
                <a:cxn ang="0">
                  <a:pos x="50" y="787"/>
                </a:cxn>
                <a:cxn ang="0">
                  <a:pos x="25" y="771"/>
                </a:cxn>
                <a:cxn ang="0">
                  <a:pos x="7" y="743"/>
                </a:cxn>
                <a:cxn ang="0">
                  <a:pos x="0" y="711"/>
                </a:cxn>
                <a:cxn ang="0">
                  <a:pos x="0" y="83"/>
                </a:cxn>
                <a:cxn ang="0">
                  <a:pos x="7" y="51"/>
                </a:cxn>
                <a:cxn ang="0">
                  <a:pos x="25" y="25"/>
                </a:cxn>
                <a:cxn ang="0">
                  <a:pos x="50" y="7"/>
                </a:cxn>
                <a:cxn ang="0">
                  <a:pos x="82" y="0"/>
                </a:cxn>
              </a:cxnLst>
              <a:rect l="0" t="0" r="r" b="b"/>
              <a:pathLst>
                <a:path w="326" h="794">
                  <a:moveTo>
                    <a:pt x="82" y="0"/>
                  </a:moveTo>
                  <a:lnTo>
                    <a:pt x="243" y="0"/>
                  </a:lnTo>
                  <a:lnTo>
                    <a:pt x="276" y="7"/>
                  </a:lnTo>
                  <a:lnTo>
                    <a:pt x="303" y="25"/>
                  </a:lnTo>
                  <a:lnTo>
                    <a:pt x="319" y="51"/>
                  </a:lnTo>
                  <a:lnTo>
                    <a:pt x="326" y="83"/>
                  </a:lnTo>
                  <a:lnTo>
                    <a:pt x="326" y="711"/>
                  </a:lnTo>
                  <a:lnTo>
                    <a:pt x="319" y="743"/>
                  </a:lnTo>
                  <a:lnTo>
                    <a:pt x="303" y="771"/>
                  </a:lnTo>
                  <a:lnTo>
                    <a:pt x="276" y="787"/>
                  </a:lnTo>
                  <a:lnTo>
                    <a:pt x="243" y="794"/>
                  </a:lnTo>
                  <a:lnTo>
                    <a:pt x="82" y="794"/>
                  </a:lnTo>
                  <a:lnTo>
                    <a:pt x="50" y="787"/>
                  </a:lnTo>
                  <a:lnTo>
                    <a:pt x="25" y="771"/>
                  </a:lnTo>
                  <a:lnTo>
                    <a:pt x="7" y="743"/>
                  </a:lnTo>
                  <a:lnTo>
                    <a:pt x="0" y="711"/>
                  </a:lnTo>
                  <a:lnTo>
                    <a:pt x="0" y="83"/>
                  </a:lnTo>
                  <a:lnTo>
                    <a:pt x="7" y="51"/>
                  </a:lnTo>
                  <a:lnTo>
                    <a:pt x="25" y="25"/>
                  </a:lnTo>
                  <a:lnTo>
                    <a:pt x="50" y="7"/>
                  </a:lnTo>
                  <a:lnTo>
                    <a:pt x="8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grpSp>
      <p:grpSp>
        <p:nvGrpSpPr>
          <p:cNvPr id="52" name="Group 54">
            <a:extLst>
              <a:ext uri="{FF2B5EF4-FFF2-40B4-BE49-F238E27FC236}">
                <a16:creationId xmlns:a16="http://schemas.microsoft.com/office/drawing/2014/main" id="{B70DA2EA-2B31-9C49-9677-031144377647}"/>
              </a:ext>
            </a:extLst>
          </p:cNvPr>
          <p:cNvGrpSpPr/>
          <p:nvPr/>
        </p:nvGrpSpPr>
        <p:grpSpPr>
          <a:xfrm>
            <a:off x="2829593" y="4593278"/>
            <a:ext cx="497702" cy="921345"/>
            <a:chOff x="6962776" y="3935413"/>
            <a:chExt cx="1303337" cy="2919412"/>
          </a:xfrm>
          <a:solidFill>
            <a:schemeClr val="accent1">
              <a:lumMod val="60000"/>
              <a:lumOff val="40000"/>
            </a:schemeClr>
          </a:solidFill>
        </p:grpSpPr>
        <p:sp>
          <p:nvSpPr>
            <p:cNvPr id="53" name="Freeform 35">
              <a:extLst>
                <a:ext uri="{FF2B5EF4-FFF2-40B4-BE49-F238E27FC236}">
                  <a16:creationId xmlns:a16="http://schemas.microsoft.com/office/drawing/2014/main" id="{AE92A2F1-3F53-1C44-836F-FAE400B1DD22}"/>
                </a:ext>
              </a:extLst>
            </p:cNvPr>
            <p:cNvSpPr>
              <a:spLocks/>
            </p:cNvSpPr>
            <p:nvPr/>
          </p:nvSpPr>
          <p:spPr bwMode="auto">
            <a:xfrm>
              <a:off x="7058026" y="3935413"/>
              <a:ext cx="639763" cy="642938"/>
            </a:xfrm>
            <a:custGeom>
              <a:avLst/>
              <a:gdLst/>
              <a:ahLst/>
              <a:cxnLst>
                <a:cxn ang="0">
                  <a:pos x="200" y="0"/>
                </a:cxn>
                <a:cxn ang="0">
                  <a:pos x="246" y="4"/>
                </a:cxn>
                <a:cxn ang="0">
                  <a:pos x="290" y="21"/>
                </a:cxn>
                <a:cxn ang="0">
                  <a:pos x="327" y="46"/>
                </a:cxn>
                <a:cxn ang="0">
                  <a:pos x="359" y="76"/>
                </a:cxn>
                <a:cxn ang="0">
                  <a:pos x="382" y="115"/>
                </a:cxn>
                <a:cxn ang="0">
                  <a:pos x="398" y="156"/>
                </a:cxn>
                <a:cxn ang="0">
                  <a:pos x="403" y="202"/>
                </a:cxn>
                <a:cxn ang="0">
                  <a:pos x="398" y="248"/>
                </a:cxn>
                <a:cxn ang="0">
                  <a:pos x="382" y="290"/>
                </a:cxn>
                <a:cxn ang="0">
                  <a:pos x="359" y="329"/>
                </a:cxn>
                <a:cxn ang="0">
                  <a:pos x="327" y="359"/>
                </a:cxn>
                <a:cxn ang="0">
                  <a:pos x="290" y="384"/>
                </a:cxn>
                <a:cxn ang="0">
                  <a:pos x="246" y="400"/>
                </a:cxn>
                <a:cxn ang="0">
                  <a:pos x="200" y="405"/>
                </a:cxn>
                <a:cxn ang="0">
                  <a:pos x="154" y="400"/>
                </a:cxn>
                <a:cxn ang="0">
                  <a:pos x="113" y="384"/>
                </a:cxn>
                <a:cxn ang="0">
                  <a:pos x="76" y="359"/>
                </a:cxn>
                <a:cxn ang="0">
                  <a:pos x="44" y="329"/>
                </a:cxn>
                <a:cxn ang="0">
                  <a:pos x="21" y="290"/>
                </a:cxn>
                <a:cxn ang="0">
                  <a:pos x="5" y="248"/>
                </a:cxn>
                <a:cxn ang="0">
                  <a:pos x="0" y="202"/>
                </a:cxn>
                <a:cxn ang="0">
                  <a:pos x="5" y="156"/>
                </a:cxn>
                <a:cxn ang="0">
                  <a:pos x="21" y="115"/>
                </a:cxn>
                <a:cxn ang="0">
                  <a:pos x="44" y="76"/>
                </a:cxn>
                <a:cxn ang="0">
                  <a:pos x="76" y="46"/>
                </a:cxn>
                <a:cxn ang="0">
                  <a:pos x="113" y="21"/>
                </a:cxn>
                <a:cxn ang="0">
                  <a:pos x="154" y="4"/>
                </a:cxn>
                <a:cxn ang="0">
                  <a:pos x="200" y="0"/>
                </a:cxn>
              </a:cxnLst>
              <a:rect l="0" t="0" r="r" b="b"/>
              <a:pathLst>
                <a:path w="403" h="405">
                  <a:moveTo>
                    <a:pt x="200" y="0"/>
                  </a:moveTo>
                  <a:lnTo>
                    <a:pt x="246" y="4"/>
                  </a:lnTo>
                  <a:lnTo>
                    <a:pt x="290" y="21"/>
                  </a:lnTo>
                  <a:lnTo>
                    <a:pt x="327" y="46"/>
                  </a:lnTo>
                  <a:lnTo>
                    <a:pt x="359" y="76"/>
                  </a:lnTo>
                  <a:lnTo>
                    <a:pt x="382" y="115"/>
                  </a:lnTo>
                  <a:lnTo>
                    <a:pt x="398" y="156"/>
                  </a:lnTo>
                  <a:lnTo>
                    <a:pt x="403" y="202"/>
                  </a:lnTo>
                  <a:lnTo>
                    <a:pt x="398" y="248"/>
                  </a:lnTo>
                  <a:lnTo>
                    <a:pt x="382" y="290"/>
                  </a:lnTo>
                  <a:lnTo>
                    <a:pt x="359" y="329"/>
                  </a:lnTo>
                  <a:lnTo>
                    <a:pt x="327" y="359"/>
                  </a:lnTo>
                  <a:lnTo>
                    <a:pt x="290" y="384"/>
                  </a:lnTo>
                  <a:lnTo>
                    <a:pt x="246" y="400"/>
                  </a:lnTo>
                  <a:lnTo>
                    <a:pt x="200" y="405"/>
                  </a:lnTo>
                  <a:lnTo>
                    <a:pt x="154" y="400"/>
                  </a:lnTo>
                  <a:lnTo>
                    <a:pt x="113" y="384"/>
                  </a:lnTo>
                  <a:lnTo>
                    <a:pt x="76" y="359"/>
                  </a:lnTo>
                  <a:lnTo>
                    <a:pt x="44" y="329"/>
                  </a:lnTo>
                  <a:lnTo>
                    <a:pt x="21" y="290"/>
                  </a:lnTo>
                  <a:lnTo>
                    <a:pt x="5" y="248"/>
                  </a:lnTo>
                  <a:lnTo>
                    <a:pt x="0" y="202"/>
                  </a:lnTo>
                  <a:lnTo>
                    <a:pt x="5" y="156"/>
                  </a:lnTo>
                  <a:lnTo>
                    <a:pt x="21" y="115"/>
                  </a:lnTo>
                  <a:lnTo>
                    <a:pt x="44" y="76"/>
                  </a:lnTo>
                  <a:lnTo>
                    <a:pt x="76" y="46"/>
                  </a:lnTo>
                  <a:lnTo>
                    <a:pt x="113" y="21"/>
                  </a:lnTo>
                  <a:lnTo>
                    <a:pt x="154" y="4"/>
                  </a:lnTo>
                  <a:lnTo>
                    <a:pt x="20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54" name="Freeform 36">
              <a:extLst>
                <a:ext uri="{FF2B5EF4-FFF2-40B4-BE49-F238E27FC236}">
                  <a16:creationId xmlns:a16="http://schemas.microsoft.com/office/drawing/2014/main" id="{5DAF6536-929B-2847-8717-4176DA94B8B3}"/>
                </a:ext>
              </a:extLst>
            </p:cNvPr>
            <p:cNvSpPr>
              <a:spLocks/>
            </p:cNvSpPr>
            <p:nvPr/>
          </p:nvSpPr>
          <p:spPr bwMode="auto">
            <a:xfrm>
              <a:off x="6981826" y="4564063"/>
              <a:ext cx="769938" cy="455613"/>
            </a:xfrm>
            <a:custGeom>
              <a:avLst/>
              <a:gdLst/>
              <a:ahLst/>
              <a:cxnLst>
                <a:cxn ang="0">
                  <a:pos x="90" y="0"/>
                </a:cxn>
                <a:cxn ang="0">
                  <a:pos x="115" y="4"/>
                </a:cxn>
                <a:cxn ang="0">
                  <a:pos x="425" y="103"/>
                </a:cxn>
                <a:cxn ang="0">
                  <a:pos x="451" y="115"/>
                </a:cxn>
                <a:cxn ang="0">
                  <a:pos x="469" y="133"/>
                </a:cxn>
                <a:cxn ang="0">
                  <a:pos x="480" y="156"/>
                </a:cxn>
                <a:cxn ang="0">
                  <a:pos x="485" y="182"/>
                </a:cxn>
                <a:cxn ang="0">
                  <a:pos x="480" y="209"/>
                </a:cxn>
                <a:cxn ang="0">
                  <a:pos x="474" y="230"/>
                </a:cxn>
                <a:cxn ang="0">
                  <a:pos x="462" y="253"/>
                </a:cxn>
                <a:cxn ang="0">
                  <a:pos x="444" y="271"/>
                </a:cxn>
                <a:cxn ang="0">
                  <a:pos x="421" y="283"/>
                </a:cxn>
                <a:cxn ang="0">
                  <a:pos x="395" y="287"/>
                </a:cxn>
                <a:cxn ang="0">
                  <a:pos x="368" y="283"/>
                </a:cxn>
                <a:cxn ang="0">
                  <a:pos x="57" y="182"/>
                </a:cxn>
                <a:cxn ang="0">
                  <a:pos x="34" y="170"/>
                </a:cxn>
                <a:cxn ang="0">
                  <a:pos x="16" y="152"/>
                </a:cxn>
                <a:cxn ang="0">
                  <a:pos x="4" y="129"/>
                </a:cxn>
                <a:cxn ang="0">
                  <a:pos x="0" y="103"/>
                </a:cxn>
                <a:cxn ang="0">
                  <a:pos x="4" y="78"/>
                </a:cxn>
                <a:cxn ang="0">
                  <a:pos x="11" y="57"/>
                </a:cxn>
                <a:cxn ang="0">
                  <a:pos x="23" y="34"/>
                </a:cxn>
                <a:cxn ang="0">
                  <a:pos x="41" y="16"/>
                </a:cxn>
                <a:cxn ang="0">
                  <a:pos x="64" y="4"/>
                </a:cxn>
                <a:cxn ang="0">
                  <a:pos x="90" y="0"/>
                </a:cxn>
              </a:cxnLst>
              <a:rect l="0" t="0" r="r" b="b"/>
              <a:pathLst>
                <a:path w="485" h="287">
                  <a:moveTo>
                    <a:pt x="90" y="0"/>
                  </a:moveTo>
                  <a:lnTo>
                    <a:pt x="115" y="4"/>
                  </a:lnTo>
                  <a:lnTo>
                    <a:pt x="425" y="103"/>
                  </a:lnTo>
                  <a:lnTo>
                    <a:pt x="451" y="115"/>
                  </a:lnTo>
                  <a:lnTo>
                    <a:pt x="469" y="133"/>
                  </a:lnTo>
                  <a:lnTo>
                    <a:pt x="480" y="156"/>
                  </a:lnTo>
                  <a:lnTo>
                    <a:pt x="485" y="182"/>
                  </a:lnTo>
                  <a:lnTo>
                    <a:pt x="480" y="209"/>
                  </a:lnTo>
                  <a:lnTo>
                    <a:pt x="474" y="230"/>
                  </a:lnTo>
                  <a:lnTo>
                    <a:pt x="462" y="253"/>
                  </a:lnTo>
                  <a:lnTo>
                    <a:pt x="444" y="271"/>
                  </a:lnTo>
                  <a:lnTo>
                    <a:pt x="421" y="283"/>
                  </a:lnTo>
                  <a:lnTo>
                    <a:pt x="395" y="287"/>
                  </a:lnTo>
                  <a:lnTo>
                    <a:pt x="368" y="283"/>
                  </a:lnTo>
                  <a:lnTo>
                    <a:pt x="57" y="182"/>
                  </a:lnTo>
                  <a:lnTo>
                    <a:pt x="34" y="170"/>
                  </a:lnTo>
                  <a:lnTo>
                    <a:pt x="16" y="152"/>
                  </a:lnTo>
                  <a:lnTo>
                    <a:pt x="4" y="129"/>
                  </a:lnTo>
                  <a:lnTo>
                    <a:pt x="0" y="103"/>
                  </a:lnTo>
                  <a:lnTo>
                    <a:pt x="4" y="78"/>
                  </a:lnTo>
                  <a:lnTo>
                    <a:pt x="11" y="57"/>
                  </a:lnTo>
                  <a:lnTo>
                    <a:pt x="23" y="34"/>
                  </a:lnTo>
                  <a:lnTo>
                    <a:pt x="41" y="16"/>
                  </a:lnTo>
                  <a:lnTo>
                    <a:pt x="64" y="4"/>
                  </a:lnTo>
                  <a:lnTo>
                    <a:pt x="9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55" name="Freeform 37">
              <a:extLst>
                <a:ext uri="{FF2B5EF4-FFF2-40B4-BE49-F238E27FC236}">
                  <a16:creationId xmlns:a16="http://schemas.microsoft.com/office/drawing/2014/main" id="{FA30099B-60C8-1748-8298-AD6DCA3D5DA2}"/>
                </a:ext>
              </a:extLst>
            </p:cNvPr>
            <p:cNvSpPr>
              <a:spLocks/>
            </p:cNvSpPr>
            <p:nvPr/>
          </p:nvSpPr>
          <p:spPr bwMode="auto">
            <a:xfrm>
              <a:off x="7504113" y="4559300"/>
              <a:ext cx="762000" cy="468313"/>
            </a:xfrm>
            <a:custGeom>
              <a:avLst/>
              <a:gdLst/>
              <a:ahLst/>
              <a:cxnLst>
                <a:cxn ang="0">
                  <a:pos x="391" y="0"/>
                </a:cxn>
                <a:cxn ang="0">
                  <a:pos x="416" y="3"/>
                </a:cxn>
                <a:cxn ang="0">
                  <a:pos x="439" y="14"/>
                </a:cxn>
                <a:cxn ang="0">
                  <a:pos x="457" y="33"/>
                </a:cxn>
                <a:cxn ang="0">
                  <a:pos x="469" y="56"/>
                </a:cxn>
                <a:cxn ang="0">
                  <a:pos x="476" y="76"/>
                </a:cxn>
                <a:cxn ang="0">
                  <a:pos x="480" y="102"/>
                </a:cxn>
                <a:cxn ang="0">
                  <a:pos x="478" y="127"/>
                </a:cxn>
                <a:cxn ang="0">
                  <a:pos x="466" y="150"/>
                </a:cxn>
                <a:cxn ang="0">
                  <a:pos x="448" y="168"/>
                </a:cxn>
                <a:cxn ang="0">
                  <a:pos x="425" y="182"/>
                </a:cxn>
                <a:cxn ang="0">
                  <a:pos x="117" y="290"/>
                </a:cxn>
                <a:cxn ang="0">
                  <a:pos x="89" y="295"/>
                </a:cxn>
                <a:cxn ang="0">
                  <a:pos x="64" y="290"/>
                </a:cxn>
                <a:cxn ang="0">
                  <a:pos x="41" y="279"/>
                </a:cxn>
                <a:cxn ang="0">
                  <a:pos x="23" y="261"/>
                </a:cxn>
                <a:cxn ang="0">
                  <a:pos x="11" y="238"/>
                </a:cxn>
                <a:cxn ang="0">
                  <a:pos x="4" y="219"/>
                </a:cxn>
                <a:cxn ang="0">
                  <a:pos x="0" y="191"/>
                </a:cxn>
                <a:cxn ang="0">
                  <a:pos x="2" y="166"/>
                </a:cxn>
                <a:cxn ang="0">
                  <a:pos x="13" y="143"/>
                </a:cxn>
                <a:cxn ang="0">
                  <a:pos x="32" y="125"/>
                </a:cxn>
                <a:cxn ang="0">
                  <a:pos x="55" y="113"/>
                </a:cxn>
                <a:cxn ang="0">
                  <a:pos x="363" y="5"/>
                </a:cxn>
                <a:cxn ang="0">
                  <a:pos x="391" y="0"/>
                </a:cxn>
              </a:cxnLst>
              <a:rect l="0" t="0" r="r" b="b"/>
              <a:pathLst>
                <a:path w="480" h="295">
                  <a:moveTo>
                    <a:pt x="391" y="0"/>
                  </a:moveTo>
                  <a:lnTo>
                    <a:pt x="416" y="3"/>
                  </a:lnTo>
                  <a:lnTo>
                    <a:pt x="439" y="14"/>
                  </a:lnTo>
                  <a:lnTo>
                    <a:pt x="457" y="33"/>
                  </a:lnTo>
                  <a:lnTo>
                    <a:pt x="469" y="56"/>
                  </a:lnTo>
                  <a:lnTo>
                    <a:pt x="476" y="76"/>
                  </a:lnTo>
                  <a:lnTo>
                    <a:pt x="480" y="102"/>
                  </a:lnTo>
                  <a:lnTo>
                    <a:pt x="478" y="127"/>
                  </a:lnTo>
                  <a:lnTo>
                    <a:pt x="466" y="150"/>
                  </a:lnTo>
                  <a:lnTo>
                    <a:pt x="448" y="168"/>
                  </a:lnTo>
                  <a:lnTo>
                    <a:pt x="425" y="182"/>
                  </a:lnTo>
                  <a:lnTo>
                    <a:pt x="117" y="290"/>
                  </a:lnTo>
                  <a:lnTo>
                    <a:pt x="89" y="295"/>
                  </a:lnTo>
                  <a:lnTo>
                    <a:pt x="64" y="290"/>
                  </a:lnTo>
                  <a:lnTo>
                    <a:pt x="41" y="279"/>
                  </a:lnTo>
                  <a:lnTo>
                    <a:pt x="23" y="261"/>
                  </a:lnTo>
                  <a:lnTo>
                    <a:pt x="11" y="238"/>
                  </a:lnTo>
                  <a:lnTo>
                    <a:pt x="4" y="219"/>
                  </a:lnTo>
                  <a:lnTo>
                    <a:pt x="0" y="191"/>
                  </a:lnTo>
                  <a:lnTo>
                    <a:pt x="2" y="166"/>
                  </a:lnTo>
                  <a:lnTo>
                    <a:pt x="13" y="143"/>
                  </a:lnTo>
                  <a:lnTo>
                    <a:pt x="32" y="125"/>
                  </a:lnTo>
                  <a:lnTo>
                    <a:pt x="55" y="113"/>
                  </a:lnTo>
                  <a:lnTo>
                    <a:pt x="363" y="5"/>
                  </a:lnTo>
                  <a:lnTo>
                    <a:pt x="39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56" name="Freeform 38">
              <a:extLst>
                <a:ext uri="{FF2B5EF4-FFF2-40B4-BE49-F238E27FC236}">
                  <a16:creationId xmlns:a16="http://schemas.microsoft.com/office/drawing/2014/main" id="{002D0E12-1D0D-E543-B509-A9A39313EF72}"/>
                </a:ext>
              </a:extLst>
            </p:cNvPr>
            <p:cNvSpPr>
              <a:spLocks/>
            </p:cNvSpPr>
            <p:nvPr/>
          </p:nvSpPr>
          <p:spPr bwMode="auto">
            <a:xfrm>
              <a:off x="6988176" y="5637213"/>
              <a:ext cx="1063625" cy="1122363"/>
            </a:xfrm>
            <a:custGeom>
              <a:avLst/>
              <a:gdLst/>
              <a:ahLst/>
              <a:cxnLst>
                <a:cxn ang="0">
                  <a:pos x="108" y="0"/>
                </a:cxn>
                <a:cxn ang="0">
                  <a:pos x="136" y="5"/>
                </a:cxn>
                <a:cxn ang="0">
                  <a:pos x="161" y="17"/>
                </a:cxn>
                <a:cxn ang="0">
                  <a:pos x="187" y="35"/>
                </a:cxn>
                <a:cxn ang="0">
                  <a:pos x="642" y="525"/>
                </a:cxn>
                <a:cxn ang="0">
                  <a:pos x="658" y="551"/>
                </a:cxn>
                <a:cxn ang="0">
                  <a:pos x="667" y="578"/>
                </a:cxn>
                <a:cxn ang="0">
                  <a:pos x="670" y="606"/>
                </a:cxn>
                <a:cxn ang="0">
                  <a:pos x="663" y="631"/>
                </a:cxn>
                <a:cxn ang="0">
                  <a:pos x="647" y="654"/>
                </a:cxn>
                <a:cxn ang="0">
                  <a:pos x="610" y="686"/>
                </a:cxn>
                <a:cxn ang="0">
                  <a:pos x="587" y="700"/>
                </a:cxn>
                <a:cxn ang="0">
                  <a:pos x="561" y="707"/>
                </a:cxn>
                <a:cxn ang="0">
                  <a:pos x="534" y="702"/>
                </a:cxn>
                <a:cxn ang="0">
                  <a:pos x="506" y="691"/>
                </a:cxn>
                <a:cxn ang="0">
                  <a:pos x="483" y="673"/>
                </a:cxn>
                <a:cxn ang="0">
                  <a:pos x="28" y="182"/>
                </a:cxn>
                <a:cxn ang="0">
                  <a:pos x="10" y="157"/>
                </a:cxn>
                <a:cxn ang="0">
                  <a:pos x="0" y="129"/>
                </a:cxn>
                <a:cxn ang="0">
                  <a:pos x="0" y="102"/>
                </a:cxn>
                <a:cxn ang="0">
                  <a:pos x="7" y="76"/>
                </a:cxn>
                <a:cxn ang="0">
                  <a:pos x="23" y="53"/>
                </a:cxn>
                <a:cxn ang="0">
                  <a:pos x="58" y="21"/>
                </a:cxn>
                <a:cxn ang="0">
                  <a:pos x="81" y="7"/>
                </a:cxn>
                <a:cxn ang="0">
                  <a:pos x="108" y="0"/>
                </a:cxn>
              </a:cxnLst>
              <a:rect l="0" t="0" r="r" b="b"/>
              <a:pathLst>
                <a:path w="670" h="707">
                  <a:moveTo>
                    <a:pt x="108" y="0"/>
                  </a:moveTo>
                  <a:lnTo>
                    <a:pt x="136" y="5"/>
                  </a:lnTo>
                  <a:lnTo>
                    <a:pt x="161" y="17"/>
                  </a:lnTo>
                  <a:lnTo>
                    <a:pt x="187" y="35"/>
                  </a:lnTo>
                  <a:lnTo>
                    <a:pt x="642" y="525"/>
                  </a:lnTo>
                  <a:lnTo>
                    <a:pt x="658" y="551"/>
                  </a:lnTo>
                  <a:lnTo>
                    <a:pt x="667" y="578"/>
                  </a:lnTo>
                  <a:lnTo>
                    <a:pt x="670" y="606"/>
                  </a:lnTo>
                  <a:lnTo>
                    <a:pt x="663" y="631"/>
                  </a:lnTo>
                  <a:lnTo>
                    <a:pt x="647" y="654"/>
                  </a:lnTo>
                  <a:lnTo>
                    <a:pt x="610" y="686"/>
                  </a:lnTo>
                  <a:lnTo>
                    <a:pt x="587" y="700"/>
                  </a:lnTo>
                  <a:lnTo>
                    <a:pt x="561" y="707"/>
                  </a:lnTo>
                  <a:lnTo>
                    <a:pt x="534" y="702"/>
                  </a:lnTo>
                  <a:lnTo>
                    <a:pt x="506" y="691"/>
                  </a:lnTo>
                  <a:lnTo>
                    <a:pt x="483" y="673"/>
                  </a:lnTo>
                  <a:lnTo>
                    <a:pt x="28" y="182"/>
                  </a:lnTo>
                  <a:lnTo>
                    <a:pt x="10" y="157"/>
                  </a:lnTo>
                  <a:lnTo>
                    <a:pt x="0" y="129"/>
                  </a:lnTo>
                  <a:lnTo>
                    <a:pt x="0" y="102"/>
                  </a:lnTo>
                  <a:lnTo>
                    <a:pt x="7" y="76"/>
                  </a:lnTo>
                  <a:lnTo>
                    <a:pt x="23" y="53"/>
                  </a:lnTo>
                  <a:lnTo>
                    <a:pt x="58" y="21"/>
                  </a:lnTo>
                  <a:lnTo>
                    <a:pt x="81" y="7"/>
                  </a:lnTo>
                  <a:lnTo>
                    <a:pt x="10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57" name="Freeform 39">
              <a:extLst>
                <a:ext uri="{FF2B5EF4-FFF2-40B4-BE49-F238E27FC236}">
                  <a16:creationId xmlns:a16="http://schemas.microsoft.com/office/drawing/2014/main" id="{E7E02955-10B4-A446-9302-243E7338D761}"/>
                </a:ext>
              </a:extLst>
            </p:cNvPr>
            <p:cNvSpPr>
              <a:spLocks/>
            </p:cNvSpPr>
            <p:nvPr/>
          </p:nvSpPr>
          <p:spPr bwMode="auto">
            <a:xfrm>
              <a:off x="6962776" y="5499100"/>
              <a:ext cx="558800" cy="1355725"/>
            </a:xfrm>
            <a:custGeom>
              <a:avLst/>
              <a:gdLst/>
              <a:ahLst/>
              <a:cxnLst>
                <a:cxn ang="0">
                  <a:pos x="212" y="0"/>
                </a:cxn>
                <a:cxn ang="0">
                  <a:pos x="239" y="0"/>
                </a:cxn>
                <a:cxn ang="0">
                  <a:pos x="288" y="9"/>
                </a:cxn>
                <a:cxn ang="0">
                  <a:pos x="311" y="18"/>
                </a:cxn>
                <a:cxn ang="0">
                  <a:pos x="331" y="37"/>
                </a:cxn>
                <a:cxn ang="0">
                  <a:pos x="345" y="62"/>
                </a:cxn>
                <a:cxn ang="0">
                  <a:pos x="352" y="90"/>
                </a:cxn>
                <a:cxn ang="0">
                  <a:pos x="350" y="120"/>
                </a:cxn>
                <a:cxn ang="0">
                  <a:pos x="214" y="776"/>
                </a:cxn>
                <a:cxn ang="0">
                  <a:pos x="205" y="806"/>
                </a:cxn>
                <a:cxn ang="0">
                  <a:pos x="189" y="829"/>
                </a:cxn>
                <a:cxn ang="0">
                  <a:pos x="166" y="845"/>
                </a:cxn>
                <a:cxn ang="0">
                  <a:pos x="141" y="854"/>
                </a:cxn>
                <a:cxn ang="0">
                  <a:pos x="113" y="854"/>
                </a:cxn>
                <a:cxn ang="0">
                  <a:pos x="65" y="845"/>
                </a:cxn>
                <a:cxn ang="0">
                  <a:pos x="42" y="835"/>
                </a:cxn>
                <a:cxn ang="0">
                  <a:pos x="21" y="817"/>
                </a:cxn>
                <a:cxn ang="0">
                  <a:pos x="7" y="792"/>
                </a:cxn>
                <a:cxn ang="0">
                  <a:pos x="0" y="764"/>
                </a:cxn>
                <a:cxn ang="0">
                  <a:pos x="3" y="734"/>
                </a:cxn>
                <a:cxn ang="0">
                  <a:pos x="138" y="78"/>
                </a:cxn>
                <a:cxn ang="0">
                  <a:pos x="147" y="48"/>
                </a:cxn>
                <a:cxn ang="0">
                  <a:pos x="164" y="25"/>
                </a:cxn>
                <a:cxn ang="0">
                  <a:pos x="187" y="9"/>
                </a:cxn>
                <a:cxn ang="0">
                  <a:pos x="212" y="0"/>
                </a:cxn>
              </a:cxnLst>
              <a:rect l="0" t="0" r="r" b="b"/>
              <a:pathLst>
                <a:path w="352" h="854">
                  <a:moveTo>
                    <a:pt x="212" y="0"/>
                  </a:moveTo>
                  <a:lnTo>
                    <a:pt x="239" y="0"/>
                  </a:lnTo>
                  <a:lnTo>
                    <a:pt x="288" y="9"/>
                  </a:lnTo>
                  <a:lnTo>
                    <a:pt x="311" y="18"/>
                  </a:lnTo>
                  <a:lnTo>
                    <a:pt x="331" y="37"/>
                  </a:lnTo>
                  <a:lnTo>
                    <a:pt x="345" y="62"/>
                  </a:lnTo>
                  <a:lnTo>
                    <a:pt x="352" y="90"/>
                  </a:lnTo>
                  <a:lnTo>
                    <a:pt x="350" y="120"/>
                  </a:lnTo>
                  <a:lnTo>
                    <a:pt x="214" y="776"/>
                  </a:lnTo>
                  <a:lnTo>
                    <a:pt x="205" y="806"/>
                  </a:lnTo>
                  <a:lnTo>
                    <a:pt x="189" y="829"/>
                  </a:lnTo>
                  <a:lnTo>
                    <a:pt x="166" y="845"/>
                  </a:lnTo>
                  <a:lnTo>
                    <a:pt x="141" y="854"/>
                  </a:lnTo>
                  <a:lnTo>
                    <a:pt x="113" y="854"/>
                  </a:lnTo>
                  <a:lnTo>
                    <a:pt x="65" y="845"/>
                  </a:lnTo>
                  <a:lnTo>
                    <a:pt x="42" y="835"/>
                  </a:lnTo>
                  <a:lnTo>
                    <a:pt x="21" y="817"/>
                  </a:lnTo>
                  <a:lnTo>
                    <a:pt x="7" y="792"/>
                  </a:lnTo>
                  <a:lnTo>
                    <a:pt x="0" y="764"/>
                  </a:lnTo>
                  <a:lnTo>
                    <a:pt x="3" y="734"/>
                  </a:lnTo>
                  <a:lnTo>
                    <a:pt x="138" y="78"/>
                  </a:lnTo>
                  <a:lnTo>
                    <a:pt x="147" y="48"/>
                  </a:lnTo>
                  <a:lnTo>
                    <a:pt x="164" y="25"/>
                  </a:lnTo>
                  <a:lnTo>
                    <a:pt x="187" y="9"/>
                  </a:lnTo>
                  <a:lnTo>
                    <a:pt x="21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58" name="Freeform 40">
              <a:extLst>
                <a:ext uri="{FF2B5EF4-FFF2-40B4-BE49-F238E27FC236}">
                  <a16:creationId xmlns:a16="http://schemas.microsoft.com/office/drawing/2014/main" id="{3FE9096E-3E38-0143-8F45-20CA5B660EC2}"/>
                </a:ext>
              </a:extLst>
            </p:cNvPr>
            <p:cNvSpPr>
              <a:spLocks/>
            </p:cNvSpPr>
            <p:nvPr/>
          </p:nvSpPr>
          <p:spPr bwMode="auto">
            <a:xfrm>
              <a:off x="6981826" y="4651375"/>
              <a:ext cx="522288" cy="1260475"/>
            </a:xfrm>
            <a:custGeom>
              <a:avLst/>
              <a:gdLst/>
              <a:ahLst/>
              <a:cxnLst>
                <a:cxn ang="0">
                  <a:pos x="85" y="0"/>
                </a:cxn>
                <a:cxn ang="0">
                  <a:pos x="244" y="0"/>
                </a:cxn>
                <a:cxn ang="0">
                  <a:pos x="278" y="7"/>
                </a:cxn>
                <a:cxn ang="0">
                  <a:pos x="303" y="25"/>
                </a:cxn>
                <a:cxn ang="0">
                  <a:pos x="322" y="51"/>
                </a:cxn>
                <a:cxn ang="0">
                  <a:pos x="329" y="83"/>
                </a:cxn>
                <a:cxn ang="0">
                  <a:pos x="329" y="711"/>
                </a:cxn>
                <a:cxn ang="0">
                  <a:pos x="322" y="743"/>
                </a:cxn>
                <a:cxn ang="0">
                  <a:pos x="303" y="771"/>
                </a:cxn>
                <a:cxn ang="0">
                  <a:pos x="278" y="787"/>
                </a:cxn>
                <a:cxn ang="0">
                  <a:pos x="244" y="794"/>
                </a:cxn>
                <a:cxn ang="0">
                  <a:pos x="85" y="794"/>
                </a:cxn>
                <a:cxn ang="0">
                  <a:pos x="50" y="787"/>
                </a:cxn>
                <a:cxn ang="0">
                  <a:pos x="25" y="771"/>
                </a:cxn>
                <a:cxn ang="0">
                  <a:pos x="7" y="743"/>
                </a:cxn>
                <a:cxn ang="0">
                  <a:pos x="0" y="711"/>
                </a:cxn>
                <a:cxn ang="0">
                  <a:pos x="0" y="83"/>
                </a:cxn>
                <a:cxn ang="0">
                  <a:pos x="7" y="51"/>
                </a:cxn>
                <a:cxn ang="0">
                  <a:pos x="25" y="25"/>
                </a:cxn>
                <a:cxn ang="0">
                  <a:pos x="50" y="7"/>
                </a:cxn>
                <a:cxn ang="0">
                  <a:pos x="85" y="0"/>
                </a:cxn>
              </a:cxnLst>
              <a:rect l="0" t="0" r="r" b="b"/>
              <a:pathLst>
                <a:path w="329" h="794">
                  <a:moveTo>
                    <a:pt x="85" y="0"/>
                  </a:moveTo>
                  <a:lnTo>
                    <a:pt x="244" y="0"/>
                  </a:lnTo>
                  <a:lnTo>
                    <a:pt x="278" y="7"/>
                  </a:lnTo>
                  <a:lnTo>
                    <a:pt x="303" y="25"/>
                  </a:lnTo>
                  <a:lnTo>
                    <a:pt x="322" y="51"/>
                  </a:lnTo>
                  <a:lnTo>
                    <a:pt x="329" y="83"/>
                  </a:lnTo>
                  <a:lnTo>
                    <a:pt x="329" y="711"/>
                  </a:lnTo>
                  <a:lnTo>
                    <a:pt x="322" y="743"/>
                  </a:lnTo>
                  <a:lnTo>
                    <a:pt x="303" y="771"/>
                  </a:lnTo>
                  <a:lnTo>
                    <a:pt x="278" y="787"/>
                  </a:lnTo>
                  <a:lnTo>
                    <a:pt x="244" y="794"/>
                  </a:lnTo>
                  <a:lnTo>
                    <a:pt x="85" y="794"/>
                  </a:lnTo>
                  <a:lnTo>
                    <a:pt x="50" y="787"/>
                  </a:lnTo>
                  <a:lnTo>
                    <a:pt x="25" y="771"/>
                  </a:lnTo>
                  <a:lnTo>
                    <a:pt x="7" y="743"/>
                  </a:lnTo>
                  <a:lnTo>
                    <a:pt x="0" y="711"/>
                  </a:lnTo>
                  <a:lnTo>
                    <a:pt x="0" y="83"/>
                  </a:lnTo>
                  <a:lnTo>
                    <a:pt x="7" y="51"/>
                  </a:lnTo>
                  <a:lnTo>
                    <a:pt x="25" y="25"/>
                  </a:lnTo>
                  <a:lnTo>
                    <a:pt x="50" y="7"/>
                  </a:lnTo>
                  <a:lnTo>
                    <a:pt x="8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grpSp>
      <p:grpSp>
        <p:nvGrpSpPr>
          <p:cNvPr id="59" name="Group 58">
            <a:extLst>
              <a:ext uri="{FF2B5EF4-FFF2-40B4-BE49-F238E27FC236}">
                <a16:creationId xmlns:a16="http://schemas.microsoft.com/office/drawing/2014/main" id="{C10716AB-C89E-7540-98B8-453B36AA88E3}"/>
              </a:ext>
            </a:extLst>
          </p:cNvPr>
          <p:cNvGrpSpPr/>
          <p:nvPr/>
        </p:nvGrpSpPr>
        <p:grpSpPr>
          <a:xfrm>
            <a:off x="2388198" y="5299448"/>
            <a:ext cx="919020" cy="921345"/>
            <a:chOff x="5522908" y="2928934"/>
            <a:chExt cx="2406650" cy="2919412"/>
          </a:xfrm>
          <a:solidFill>
            <a:schemeClr val="accent1"/>
          </a:solidFill>
        </p:grpSpPr>
        <p:grpSp>
          <p:nvGrpSpPr>
            <p:cNvPr id="60" name="Group 55">
              <a:extLst>
                <a:ext uri="{FF2B5EF4-FFF2-40B4-BE49-F238E27FC236}">
                  <a16:creationId xmlns:a16="http://schemas.microsoft.com/office/drawing/2014/main" id="{CBFEAE53-FC2E-BD44-BEDB-705D5A6E6068}"/>
                </a:ext>
              </a:extLst>
            </p:cNvPr>
            <p:cNvGrpSpPr/>
            <p:nvPr/>
          </p:nvGrpSpPr>
          <p:grpSpPr>
            <a:xfrm>
              <a:off x="6626220" y="2928934"/>
              <a:ext cx="1303338" cy="2919412"/>
              <a:chOff x="8066088" y="3935413"/>
              <a:chExt cx="1303338" cy="2919412"/>
            </a:xfrm>
            <a:grpFill/>
          </p:grpSpPr>
          <p:sp>
            <p:nvSpPr>
              <p:cNvPr id="68" name="Freeform 28">
                <a:extLst>
                  <a:ext uri="{FF2B5EF4-FFF2-40B4-BE49-F238E27FC236}">
                    <a16:creationId xmlns:a16="http://schemas.microsoft.com/office/drawing/2014/main" id="{0F46F3EB-F1AA-0E4B-BCA8-CBBF852A7E01}"/>
                  </a:ext>
                </a:extLst>
              </p:cNvPr>
              <p:cNvSpPr>
                <a:spLocks/>
              </p:cNvSpPr>
              <p:nvPr/>
            </p:nvSpPr>
            <p:spPr bwMode="auto">
              <a:xfrm>
                <a:off x="8634413" y="3935413"/>
                <a:ext cx="642938" cy="642938"/>
              </a:xfrm>
              <a:custGeom>
                <a:avLst/>
                <a:gdLst/>
                <a:ahLst/>
                <a:cxnLst>
                  <a:cxn ang="0">
                    <a:pos x="203" y="0"/>
                  </a:cxn>
                  <a:cxn ang="0">
                    <a:pos x="249" y="4"/>
                  </a:cxn>
                  <a:cxn ang="0">
                    <a:pos x="290" y="21"/>
                  </a:cxn>
                  <a:cxn ang="0">
                    <a:pos x="329" y="46"/>
                  </a:cxn>
                  <a:cxn ang="0">
                    <a:pos x="359" y="76"/>
                  </a:cxn>
                  <a:cxn ang="0">
                    <a:pos x="384" y="115"/>
                  </a:cxn>
                  <a:cxn ang="0">
                    <a:pos x="401" y="156"/>
                  </a:cxn>
                  <a:cxn ang="0">
                    <a:pos x="405" y="202"/>
                  </a:cxn>
                  <a:cxn ang="0">
                    <a:pos x="401" y="248"/>
                  </a:cxn>
                  <a:cxn ang="0">
                    <a:pos x="384" y="290"/>
                  </a:cxn>
                  <a:cxn ang="0">
                    <a:pos x="359" y="329"/>
                  </a:cxn>
                  <a:cxn ang="0">
                    <a:pos x="329" y="359"/>
                  </a:cxn>
                  <a:cxn ang="0">
                    <a:pos x="290" y="384"/>
                  </a:cxn>
                  <a:cxn ang="0">
                    <a:pos x="249" y="400"/>
                  </a:cxn>
                  <a:cxn ang="0">
                    <a:pos x="203" y="405"/>
                  </a:cxn>
                  <a:cxn ang="0">
                    <a:pos x="157" y="400"/>
                  </a:cxn>
                  <a:cxn ang="0">
                    <a:pos x="115" y="384"/>
                  </a:cxn>
                  <a:cxn ang="0">
                    <a:pos x="76" y="359"/>
                  </a:cxn>
                  <a:cxn ang="0">
                    <a:pos x="46" y="329"/>
                  </a:cxn>
                  <a:cxn ang="0">
                    <a:pos x="21" y="290"/>
                  </a:cxn>
                  <a:cxn ang="0">
                    <a:pos x="5" y="248"/>
                  </a:cxn>
                  <a:cxn ang="0">
                    <a:pos x="0" y="202"/>
                  </a:cxn>
                  <a:cxn ang="0">
                    <a:pos x="5" y="156"/>
                  </a:cxn>
                  <a:cxn ang="0">
                    <a:pos x="21" y="115"/>
                  </a:cxn>
                  <a:cxn ang="0">
                    <a:pos x="46" y="76"/>
                  </a:cxn>
                  <a:cxn ang="0">
                    <a:pos x="76" y="46"/>
                  </a:cxn>
                  <a:cxn ang="0">
                    <a:pos x="115" y="21"/>
                  </a:cxn>
                  <a:cxn ang="0">
                    <a:pos x="157" y="4"/>
                  </a:cxn>
                  <a:cxn ang="0">
                    <a:pos x="203" y="0"/>
                  </a:cxn>
                </a:cxnLst>
                <a:rect l="0" t="0" r="r" b="b"/>
                <a:pathLst>
                  <a:path w="405" h="405">
                    <a:moveTo>
                      <a:pt x="203" y="0"/>
                    </a:moveTo>
                    <a:lnTo>
                      <a:pt x="249" y="4"/>
                    </a:lnTo>
                    <a:lnTo>
                      <a:pt x="290" y="21"/>
                    </a:lnTo>
                    <a:lnTo>
                      <a:pt x="329" y="46"/>
                    </a:lnTo>
                    <a:lnTo>
                      <a:pt x="359" y="76"/>
                    </a:lnTo>
                    <a:lnTo>
                      <a:pt x="384" y="115"/>
                    </a:lnTo>
                    <a:lnTo>
                      <a:pt x="401" y="156"/>
                    </a:lnTo>
                    <a:lnTo>
                      <a:pt x="405" y="202"/>
                    </a:lnTo>
                    <a:lnTo>
                      <a:pt x="401" y="248"/>
                    </a:lnTo>
                    <a:lnTo>
                      <a:pt x="384" y="290"/>
                    </a:lnTo>
                    <a:lnTo>
                      <a:pt x="359" y="329"/>
                    </a:lnTo>
                    <a:lnTo>
                      <a:pt x="329" y="359"/>
                    </a:lnTo>
                    <a:lnTo>
                      <a:pt x="290" y="384"/>
                    </a:lnTo>
                    <a:lnTo>
                      <a:pt x="249" y="400"/>
                    </a:lnTo>
                    <a:lnTo>
                      <a:pt x="203" y="405"/>
                    </a:lnTo>
                    <a:lnTo>
                      <a:pt x="157" y="400"/>
                    </a:lnTo>
                    <a:lnTo>
                      <a:pt x="115" y="384"/>
                    </a:lnTo>
                    <a:lnTo>
                      <a:pt x="76" y="359"/>
                    </a:lnTo>
                    <a:lnTo>
                      <a:pt x="46" y="329"/>
                    </a:lnTo>
                    <a:lnTo>
                      <a:pt x="21" y="290"/>
                    </a:lnTo>
                    <a:lnTo>
                      <a:pt x="5" y="248"/>
                    </a:lnTo>
                    <a:lnTo>
                      <a:pt x="0" y="202"/>
                    </a:lnTo>
                    <a:lnTo>
                      <a:pt x="5" y="156"/>
                    </a:lnTo>
                    <a:lnTo>
                      <a:pt x="21" y="115"/>
                    </a:lnTo>
                    <a:lnTo>
                      <a:pt x="46" y="76"/>
                    </a:lnTo>
                    <a:lnTo>
                      <a:pt x="76" y="46"/>
                    </a:lnTo>
                    <a:lnTo>
                      <a:pt x="115" y="21"/>
                    </a:lnTo>
                    <a:lnTo>
                      <a:pt x="157" y="4"/>
                    </a:lnTo>
                    <a:lnTo>
                      <a:pt x="20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69" name="Freeform 29">
                <a:extLst>
                  <a:ext uri="{FF2B5EF4-FFF2-40B4-BE49-F238E27FC236}">
                    <a16:creationId xmlns:a16="http://schemas.microsoft.com/office/drawing/2014/main" id="{DE592DEE-D86B-EC46-844D-943FADC986B3}"/>
                  </a:ext>
                </a:extLst>
              </p:cNvPr>
              <p:cNvSpPr>
                <a:spLocks/>
              </p:cNvSpPr>
              <p:nvPr/>
            </p:nvSpPr>
            <p:spPr bwMode="auto">
              <a:xfrm>
                <a:off x="8583613" y="4564063"/>
                <a:ext cx="766763" cy="455613"/>
              </a:xfrm>
              <a:custGeom>
                <a:avLst/>
                <a:gdLst/>
                <a:ahLst/>
                <a:cxnLst>
                  <a:cxn ang="0">
                    <a:pos x="396" y="0"/>
                  </a:cxn>
                  <a:cxn ang="0">
                    <a:pos x="421" y="4"/>
                  </a:cxn>
                  <a:cxn ang="0">
                    <a:pos x="444" y="16"/>
                  </a:cxn>
                  <a:cxn ang="0">
                    <a:pos x="462" y="34"/>
                  </a:cxn>
                  <a:cxn ang="0">
                    <a:pos x="474" y="57"/>
                  </a:cxn>
                  <a:cxn ang="0">
                    <a:pos x="479" y="78"/>
                  </a:cxn>
                  <a:cxn ang="0">
                    <a:pos x="483" y="103"/>
                  </a:cxn>
                  <a:cxn ang="0">
                    <a:pos x="479" y="129"/>
                  </a:cxn>
                  <a:cxn ang="0">
                    <a:pos x="467" y="152"/>
                  </a:cxn>
                  <a:cxn ang="0">
                    <a:pos x="449" y="170"/>
                  </a:cxn>
                  <a:cxn ang="0">
                    <a:pos x="426" y="182"/>
                  </a:cxn>
                  <a:cxn ang="0">
                    <a:pos x="115" y="283"/>
                  </a:cxn>
                  <a:cxn ang="0">
                    <a:pos x="90" y="287"/>
                  </a:cxn>
                  <a:cxn ang="0">
                    <a:pos x="65" y="283"/>
                  </a:cxn>
                  <a:cxn ang="0">
                    <a:pos x="42" y="271"/>
                  </a:cxn>
                  <a:cxn ang="0">
                    <a:pos x="23" y="253"/>
                  </a:cxn>
                  <a:cxn ang="0">
                    <a:pos x="9" y="230"/>
                  </a:cxn>
                  <a:cxn ang="0">
                    <a:pos x="5" y="209"/>
                  </a:cxn>
                  <a:cxn ang="0">
                    <a:pos x="0" y="182"/>
                  </a:cxn>
                  <a:cxn ang="0">
                    <a:pos x="5" y="156"/>
                  </a:cxn>
                  <a:cxn ang="0">
                    <a:pos x="16" y="133"/>
                  </a:cxn>
                  <a:cxn ang="0">
                    <a:pos x="35" y="115"/>
                  </a:cxn>
                  <a:cxn ang="0">
                    <a:pos x="58" y="103"/>
                  </a:cxn>
                  <a:cxn ang="0">
                    <a:pos x="368" y="4"/>
                  </a:cxn>
                  <a:cxn ang="0">
                    <a:pos x="396" y="0"/>
                  </a:cxn>
                </a:cxnLst>
                <a:rect l="0" t="0" r="r" b="b"/>
                <a:pathLst>
                  <a:path w="483" h="287">
                    <a:moveTo>
                      <a:pt x="396" y="0"/>
                    </a:moveTo>
                    <a:lnTo>
                      <a:pt x="421" y="4"/>
                    </a:lnTo>
                    <a:lnTo>
                      <a:pt x="444" y="16"/>
                    </a:lnTo>
                    <a:lnTo>
                      <a:pt x="462" y="34"/>
                    </a:lnTo>
                    <a:lnTo>
                      <a:pt x="474" y="57"/>
                    </a:lnTo>
                    <a:lnTo>
                      <a:pt x="479" y="78"/>
                    </a:lnTo>
                    <a:lnTo>
                      <a:pt x="483" y="103"/>
                    </a:lnTo>
                    <a:lnTo>
                      <a:pt x="479" y="129"/>
                    </a:lnTo>
                    <a:lnTo>
                      <a:pt x="467" y="152"/>
                    </a:lnTo>
                    <a:lnTo>
                      <a:pt x="449" y="170"/>
                    </a:lnTo>
                    <a:lnTo>
                      <a:pt x="426" y="182"/>
                    </a:lnTo>
                    <a:lnTo>
                      <a:pt x="115" y="283"/>
                    </a:lnTo>
                    <a:lnTo>
                      <a:pt x="90" y="287"/>
                    </a:lnTo>
                    <a:lnTo>
                      <a:pt x="65" y="283"/>
                    </a:lnTo>
                    <a:lnTo>
                      <a:pt x="42" y="271"/>
                    </a:lnTo>
                    <a:lnTo>
                      <a:pt x="23" y="253"/>
                    </a:lnTo>
                    <a:lnTo>
                      <a:pt x="9" y="230"/>
                    </a:lnTo>
                    <a:lnTo>
                      <a:pt x="5" y="209"/>
                    </a:lnTo>
                    <a:lnTo>
                      <a:pt x="0" y="182"/>
                    </a:lnTo>
                    <a:lnTo>
                      <a:pt x="5" y="156"/>
                    </a:lnTo>
                    <a:lnTo>
                      <a:pt x="16" y="133"/>
                    </a:lnTo>
                    <a:lnTo>
                      <a:pt x="35" y="115"/>
                    </a:lnTo>
                    <a:lnTo>
                      <a:pt x="58" y="103"/>
                    </a:lnTo>
                    <a:lnTo>
                      <a:pt x="368" y="4"/>
                    </a:lnTo>
                    <a:lnTo>
                      <a:pt x="39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70" name="Freeform 30">
                <a:extLst>
                  <a:ext uri="{FF2B5EF4-FFF2-40B4-BE49-F238E27FC236}">
                    <a16:creationId xmlns:a16="http://schemas.microsoft.com/office/drawing/2014/main" id="{050ADDF7-8951-3240-93D6-DC3C71A63D2E}"/>
                  </a:ext>
                </a:extLst>
              </p:cNvPr>
              <p:cNvSpPr>
                <a:spLocks/>
              </p:cNvSpPr>
              <p:nvPr/>
            </p:nvSpPr>
            <p:spPr bwMode="auto">
              <a:xfrm>
                <a:off x="8066088" y="4559300"/>
                <a:ext cx="766763" cy="468313"/>
              </a:xfrm>
              <a:custGeom>
                <a:avLst/>
                <a:gdLst/>
                <a:ahLst/>
                <a:cxnLst>
                  <a:cxn ang="0">
                    <a:pos x="92" y="0"/>
                  </a:cxn>
                  <a:cxn ang="0">
                    <a:pos x="117" y="5"/>
                  </a:cxn>
                  <a:cxn ang="0">
                    <a:pos x="425" y="113"/>
                  </a:cxn>
                  <a:cxn ang="0">
                    <a:pos x="448" y="125"/>
                  </a:cxn>
                  <a:cxn ang="0">
                    <a:pos x="467" y="143"/>
                  </a:cxn>
                  <a:cxn ang="0">
                    <a:pos x="478" y="166"/>
                  </a:cxn>
                  <a:cxn ang="0">
                    <a:pos x="483" y="191"/>
                  </a:cxn>
                  <a:cxn ang="0">
                    <a:pos x="478" y="219"/>
                  </a:cxn>
                  <a:cxn ang="0">
                    <a:pos x="471" y="238"/>
                  </a:cxn>
                  <a:cxn ang="0">
                    <a:pos x="457" y="261"/>
                  </a:cxn>
                  <a:cxn ang="0">
                    <a:pos x="439" y="279"/>
                  </a:cxn>
                  <a:cxn ang="0">
                    <a:pos x="416" y="290"/>
                  </a:cxn>
                  <a:cxn ang="0">
                    <a:pos x="391" y="295"/>
                  </a:cxn>
                  <a:cxn ang="0">
                    <a:pos x="365" y="290"/>
                  </a:cxn>
                  <a:cxn ang="0">
                    <a:pos x="57" y="182"/>
                  </a:cxn>
                  <a:cxn ang="0">
                    <a:pos x="34" y="168"/>
                  </a:cxn>
                  <a:cxn ang="0">
                    <a:pos x="16" y="150"/>
                  </a:cxn>
                  <a:cxn ang="0">
                    <a:pos x="4" y="127"/>
                  </a:cxn>
                  <a:cxn ang="0">
                    <a:pos x="0" y="102"/>
                  </a:cxn>
                  <a:cxn ang="0">
                    <a:pos x="4" y="76"/>
                  </a:cxn>
                  <a:cxn ang="0">
                    <a:pos x="11" y="56"/>
                  </a:cxn>
                  <a:cxn ang="0">
                    <a:pos x="25" y="33"/>
                  </a:cxn>
                  <a:cxn ang="0">
                    <a:pos x="43" y="14"/>
                  </a:cxn>
                  <a:cxn ang="0">
                    <a:pos x="66" y="3"/>
                  </a:cxn>
                  <a:cxn ang="0">
                    <a:pos x="92" y="0"/>
                  </a:cxn>
                </a:cxnLst>
                <a:rect l="0" t="0" r="r" b="b"/>
                <a:pathLst>
                  <a:path w="483" h="295">
                    <a:moveTo>
                      <a:pt x="92" y="0"/>
                    </a:moveTo>
                    <a:lnTo>
                      <a:pt x="117" y="5"/>
                    </a:lnTo>
                    <a:lnTo>
                      <a:pt x="425" y="113"/>
                    </a:lnTo>
                    <a:lnTo>
                      <a:pt x="448" y="125"/>
                    </a:lnTo>
                    <a:lnTo>
                      <a:pt x="467" y="143"/>
                    </a:lnTo>
                    <a:lnTo>
                      <a:pt x="478" y="166"/>
                    </a:lnTo>
                    <a:lnTo>
                      <a:pt x="483" y="191"/>
                    </a:lnTo>
                    <a:lnTo>
                      <a:pt x="478" y="219"/>
                    </a:lnTo>
                    <a:lnTo>
                      <a:pt x="471" y="238"/>
                    </a:lnTo>
                    <a:lnTo>
                      <a:pt x="457" y="261"/>
                    </a:lnTo>
                    <a:lnTo>
                      <a:pt x="439" y="279"/>
                    </a:lnTo>
                    <a:lnTo>
                      <a:pt x="416" y="290"/>
                    </a:lnTo>
                    <a:lnTo>
                      <a:pt x="391" y="295"/>
                    </a:lnTo>
                    <a:lnTo>
                      <a:pt x="365" y="290"/>
                    </a:lnTo>
                    <a:lnTo>
                      <a:pt x="57" y="182"/>
                    </a:lnTo>
                    <a:lnTo>
                      <a:pt x="34" y="168"/>
                    </a:lnTo>
                    <a:lnTo>
                      <a:pt x="16" y="150"/>
                    </a:lnTo>
                    <a:lnTo>
                      <a:pt x="4" y="127"/>
                    </a:lnTo>
                    <a:lnTo>
                      <a:pt x="0" y="102"/>
                    </a:lnTo>
                    <a:lnTo>
                      <a:pt x="4" y="76"/>
                    </a:lnTo>
                    <a:lnTo>
                      <a:pt x="11" y="56"/>
                    </a:lnTo>
                    <a:lnTo>
                      <a:pt x="25" y="33"/>
                    </a:lnTo>
                    <a:lnTo>
                      <a:pt x="43" y="14"/>
                    </a:lnTo>
                    <a:lnTo>
                      <a:pt x="66" y="3"/>
                    </a:lnTo>
                    <a:lnTo>
                      <a:pt x="9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74" name="Freeform 31">
                <a:extLst>
                  <a:ext uri="{FF2B5EF4-FFF2-40B4-BE49-F238E27FC236}">
                    <a16:creationId xmlns:a16="http://schemas.microsoft.com/office/drawing/2014/main" id="{5B06A379-09C4-BE49-BAD7-0D100264C61C}"/>
                  </a:ext>
                </a:extLst>
              </p:cNvPr>
              <p:cNvSpPr>
                <a:spLocks/>
              </p:cNvSpPr>
              <p:nvPr/>
            </p:nvSpPr>
            <p:spPr bwMode="auto">
              <a:xfrm>
                <a:off x="8285163" y="5637213"/>
                <a:ext cx="1062038" cy="1122363"/>
              </a:xfrm>
              <a:custGeom>
                <a:avLst/>
                <a:gdLst/>
                <a:ahLst/>
                <a:cxnLst>
                  <a:cxn ang="0">
                    <a:pos x="561" y="0"/>
                  </a:cxn>
                  <a:cxn ang="0">
                    <a:pos x="586" y="7"/>
                  </a:cxn>
                  <a:cxn ang="0">
                    <a:pos x="609" y="21"/>
                  </a:cxn>
                  <a:cxn ang="0">
                    <a:pos x="646" y="53"/>
                  </a:cxn>
                  <a:cxn ang="0">
                    <a:pos x="662" y="76"/>
                  </a:cxn>
                  <a:cxn ang="0">
                    <a:pos x="669" y="102"/>
                  </a:cxn>
                  <a:cxn ang="0">
                    <a:pos x="667" y="129"/>
                  </a:cxn>
                  <a:cxn ang="0">
                    <a:pos x="657" y="157"/>
                  </a:cxn>
                  <a:cxn ang="0">
                    <a:pos x="641" y="182"/>
                  </a:cxn>
                  <a:cxn ang="0">
                    <a:pos x="186" y="673"/>
                  </a:cxn>
                  <a:cxn ang="0">
                    <a:pos x="161" y="691"/>
                  </a:cxn>
                  <a:cxn ang="0">
                    <a:pos x="135" y="702"/>
                  </a:cxn>
                  <a:cxn ang="0">
                    <a:pos x="108" y="707"/>
                  </a:cxn>
                  <a:cxn ang="0">
                    <a:pos x="80" y="700"/>
                  </a:cxn>
                  <a:cxn ang="0">
                    <a:pos x="57" y="686"/>
                  </a:cxn>
                  <a:cxn ang="0">
                    <a:pos x="23" y="654"/>
                  </a:cxn>
                  <a:cxn ang="0">
                    <a:pos x="7" y="631"/>
                  </a:cxn>
                  <a:cxn ang="0">
                    <a:pos x="0" y="606"/>
                  </a:cxn>
                  <a:cxn ang="0">
                    <a:pos x="0" y="578"/>
                  </a:cxn>
                  <a:cxn ang="0">
                    <a:pos x="9" y="551"/>
                  </a:cxn>
                  <a:cxn ang="0">
                    <a:pos x="27" y="525"/>
                  </a:cxn>
                  <a:cxn ang="0">
                    <a:pos x="483" y="35"/>
                  </a:cxn>
                  <a:cxn ang="0">
                    <a:pos x="506" y="17"/>
                  </a:cxn>
                  <a:cxn ang="0">
                    <a:pos x="533" y="5"/>
                  </a:cxn>
                  <a:cxn ang="0">
                    <a:pos x="561" y="0"/>
                  </a:cxn>
                </a:cxnLst>
                <a:rect l="0" t="0" r="r" b="b"/>
                <a:pathLst>
                  <a:path w="669" h="707">
                    <a:moveTo>
                      <a:pt x="561" y="0"/>
                    </a:moveTo>
                    <a:lnTo>
                      <a:pt x="586" y="7"/>
                    </a:lnTo>
                    <a:lnTo>
                      <a:pt x="609" y="21"/>
                    </a:lnTo>
                    <a:lnTo>
                      <a:pt x="646" y="53"/>
                    </a:lnTo>
                    <a:lnTo>
                      <a:pt x="662" y="76"/>
                    </a:lnTo>
                    <a:lnTo>
                      <a:pt x="669" y="102"/>
                    </a:lnTo>
                    <a:lnTo>
                      <a:pt x="667" y="129"/>
                    </a:lnTo>
                    <a:lnTo>
                      <a:pt x="657" y="157"/>
                    </a:lnTo>
                    <a:lnTo>
                      <a:pt x="641" y="182"/>
                    </a:lnTo>
                    <a:lnTo>
                      <a:pt x="186" y="673"/>
                    </a:lnTo>
                    <a:lnTo>
                      <a:pt x="161" y="691"/>
                    </a:lnTo>
                    <a:lnTo>
                      <a:pt x="135" y="702"/>
                    </a:lnTo>
                    <a:lnTo>
                      <a:pt x="108" y="707"/>
                    </a:lnTo>
                    <a:lnTo>
                      <a:pt x="80" y="700"/>
                    </a:lnTo>
                    <a:lnTo>
                      <a:pt x="57" y="686"/>
                    </a:lnTo>
                    <a:lnTo>
                      <a:pt x="23" y="654"/>
                    </a:lnTo>
                    <a:lnTo>
                      <a:pt x="7" y="631"/>
                    </a:lnTo>
                    <a:lnTo>
                      <a:pt x="0" y="606"/>
                    </a:lnTo>
                    <a:lnTo>
                      <a:pt x="0" y="578"/>
                    </a:lnTo>
                    <a:lnTo>
                      <a:pt x="9" y="551"/>
                    </a:lnTo>
                    <a:lnTo>
                      <a:pt x="27" y="525"/>
                    </a:lnTo>
                    <a:lnTo>
                      <a:pt x="483" y="35"/>
                    </a:lnTo>
                    <a:lnTo>
                      <a:pt x="506" y="17"/>
                    </a:lnTo>
                    <a:lnTo>
                      <a:pt x="533" y="5"/>
                    </a:lnTo>
                    <a:lnTo>
                      <a:pt x="56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91" name="Freeform 32">
                <a:extLst>
                  <a:ext uri="{FF2B5EF4-FFF2-40B4-BE49-F238E27FC236}">
                    <a16:creationId xmlns:a16="http://schemas.microsoft.com/office/drawing/2014/main" id="{BF087F43-9B62-2049-824A-029F58442A20}"/>
                  </a:ext>
                </a:extLst>
              </p:cNvPr>
              <p:cNvSpPr>
                <a:spLocks/>
              </p:cNvSpPr>
              <p:nvPr/>
            </p:nvSpPr>
            <p:spPr bwMode="auto">
              <a:xfrm>
                <a:off x="8813801" y="5499100"/>
                <a:ext cx="555625" cy="1355725"/>
              </a:xfrm>
              <a:custGeom>
                <a:avLst/>
                <a:gdLst/>
                <a:ahLst/>
                <a:cxnLst>
                  <a:cxn ang="0">
                    <a:pos x="113" y="0"/>
                  </a:cxn>
                  <a:cxn ang="0">
                    <a:pos x="138" y="0"/>
                  </a:cxn>
                  <a:cxn ang="0">
                    <a:pos x="163" y="9"/>
                  </a:cxn>
                  <a:cxn ang="0">
                    <a:pos x="186" y="25"/>
                  </a:cxn>
                  <a:cxn ang="0">
                    <a:pos x="202" y="48"/>
                  </a:cxn>
                  <a:cxn ang="0">
                    <a:pos x="214" y="78"/>
                  </a:cxn>
                  <a:cxn ang="0">
                    <a:pos x="347" y="734"/>
                  </a:cxn>
                  <a:cxn ang="0">
                    <a:pos x="350" y="764"/>
                  </a:cxn>
                  <a:cxn ang="0">
                    <a:pos x="343" y="792"/>
                  </a:cxn>
                  <a:cxn ang="0">
                    <a:pos x="331" y="817"/>
                  </a:cxn>
                  <a:cxn ang="0">
                    <a:pos x="311" y="835"/>
                  </a:cxn>
                  <a:cxn ang="0">
                    <a:pos x="285" y="845"/>
                  </a:cxn>
                  <a:cxn ang="0">
                    <a:pos x="237" y="854"/>
                  </a:cxn>
                  <a:cxn ang="0">
                    <a:pos x="212" y="854"/>
                  </a:cxn>
                  <a:cxn ang="0">
                    <a:pos x="186" y="845"/>
                  </a:cxn>
                  <a:cxn ang="0">
                    <a:pos x="163" y="829"/>
                  </a:cxn>
                  <a:cxn ang="0">
                    <a:pos x="147" y="806"/>
                  </a:cxn>
                  <a:cxn ang="0">
                    <a:pos x="136" y="776"/>
                  </a:cxn>
                  <a:cxn ang="0">
                    <a:pos x="2" y="120"/>
                  </a:cxn>
                  <a:cxn ang="0">
                    <a:pos x="0" y="90"/>
                  </a:cxn>
                  <a:cxn ang="0">
                    <a:pos x="7" y="62"/>
                  </a:cxn>
                  <a:cxn ang="0">
                    <a:pos x="19" y="37"/>
                  </a:cxn>
                  <a:cxn ang="0">
                    <a:pos x="39" y="18"/>
                  </a:cxn>
                  <a:cxn ang="0">
                    <a:pos x="65" y="9"/>
                  </a:cxn>
                  <a:cxn ang="0">
                    <a:pos x="113" y="0"/>
                  </a:cxn>
                </a:cxnLst>
                <a:rect l="0" t="0" r="r" b="b"/>
                <a:pathLst>
                  <a:path w="350" h="854">
                    <a:moveTo>
                      <a:pt x="113" y="0"/>
                    </a:moveTo>
                    <a:lnTo>
                      <a:pt x="138" y="0"/>
                    </a:lnTo>
                    <a:lnTo>
                      <a:pt x="163" y="9"/>
                    </a:lnTo>
                    <a:lnTo>
                      <a:pt x="186" y="25"/>
                    </a:lnTo>
                    <a:lnTo>
                      <a:pt x="202" y="48"/>
                    </a:lnTo>
                    <a:lnTo>
                      <a:pt x="214" y="78"/>
                    </a:lnTo>
                    <a:lnTo>
                      <a:pt x="347" y="734"/>
                    </a:lnTo>
                    <a:lnTo>
                      <a:pt x="350" y="764"/>
                    </a:lnTo>
                    <a:lnTo>
                      <a:pt x="343" y="792"/>
                    </a:lnTo>
                    <a:lnTo>
                      <a:pt x="331" y="817"/>
                    </a:lnTo>
                    <a:lnTo>
                      <a:pt x="311" y="835"/>
                    </a:lnTo>
                    <a:lnTo>
                      <a:pt x="285" y="845"/>
                    </a:lnTo>
                    <a:lnTo>
                      <a:pt x="237" y="854"/>
                    </a:lnTo>
                    <a:lnTo>
                      <a:pt x="212" y="854"/>
                    </a:lnTo>
                    <a:lnTo>
                      <a:pt x="186" y="845"/>
                    </a:lnTo>
                    <a:lnTo>
                      <a:pt x="163" y="829"/>
                    </a:lnTo>
                    <a:lnTo>
                      <a:pt x="147" y="806"/>
                    </a:lnTo>
                    <a:lnTo>
                      <a:pt x="136" y="776"/>
                    </a:lnTo>
                    <a:lnTo>
                      <a:pt x="2" y="120"/>
                    </a:lnTo>
                    <a:lnTo>
                      <a:pt x="0" y="90"/>
                    </a:lnTo>
                    <a:lnTo>
                      <a:pt x="7" y="62"/>
                    </a:lnTo>
                    <a:lnTo>
                      <a:pt x="19" y="37"/>
                    </a:lnTo>
                    <a:lnTo>
                      <a:pt x="39" y="18"/>
                    </a:lnTo>
                    <a:lnTo>
                      <a:pt x="65" y="9"/>
                    </a:lnTo>
                    <a:lnTo>
                      <a:pt x="11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92" name="Freeform 33">
                <a:extLst>
                  <a:ext uri="{FF2B5EF4-FFF2-40B4-BE49-F238E27FC236}">
                    <a16:creationId xmlns:a16="http://schemas.microsoft.com/office/drawing/2014/main" id="{2D1DEB32-344D-5043-BF72-BBAC3673D248}"/>
                  </a:ext>
                </a:extLst>
              </p:cNvPr>
              <p:cNvSpPr>
                <a:spLocks/>
              </p:cNvSpPr>
              <p:nvPr/>
            </p:nvSpPr>
            <p:spPr bwMode="auto">
              <a:xfrm>
                <a:off x="8832851" y="4651375"/>
                <a:ext cx="517525" cy="1260475"/>
              </a:xfrm>
              <a:custGeom>
                <a:avLst/>
                <a:gdLst/>
                <a:ahLst/>
                <a:cxnLst>
                  <a:cxn ang="0">
                    <a:pos x="82" y="0"/>
                  </a:cxn>
                  <a:cxn ang="0">
                    <a:pos x="243" y="0"/>
                  </a:cxn>
                  <a:cxn ang="0">
                    <a:pos x="276" y="7"/>
                  </a:cxn>
                  <a:cxn ang="0">
                    <a:pos x="303" y="25"/>
                  </a:cxn>
                  <a:cxn ang="0">
                    <a:pos x="319" y="51"/>
                  </a:cxn>
                  <a:cxn ang="0">
                    <a:pos x="326" y="83"/>
                  </a:cxn>
                  <a:cxn ang="0">
                    <a:pos x="326" y="711"/>
                  </a:cxn>
                  <a:cxn ang="0">
                    <a:pos x="319" y="743"/>
                  </a:cxn>
                  <a:cxn ang="0">
                    <a:pos x="303" y="771"/>
                  </a:cxn>
                  <a:cxn ang="0">
                    <a:pos x="276" y="787"/>
                  </a:cxn>
                  <a:cxn ang="0">
                    <a:pos x="243" y="794"/>
                  </a:cxn>
                  <a:cxn ang="0">
                    <a:pos x="82" y="794"/>
                  </a:cxn>
                  <a:cxn ang="0">
                    <a:pos x="50" y="787"/>
                  </a:cxn>
                  <a:cxn ang="0">
                    <a:pos x="25" y="771"/>
                  </a:cxn>
                  <a:cxn ang="0">
                    <a:pos x="7" y="743"/>
                  </a:cxn>
                  <a:cxn ang="0">
                    <a:pos x="0" y="711"/>
                  </a:cxn>
                  <a:cxn ang="0">
                    <a:pos x="0" y="83"/>
                  </a:cxn>
                  <a:cxn ang="0">
                    <a:pos x="7" y="51"/>
                  </a:cxn>
                  <a:cxn ang="0">
                    <a:pos x="25" y="25"/>
                  </a:cxn>
                  <a:cxn ang="0">
                    <a:pos x="50" y="7"/>
                  </a:cxn>
                  <a:cxn ang="0">
                    <a:pos x="82" y="0"/>
                  </a:cxn>
                </a:cxnLst>
                <a:rect l="0" t="0" r="r" b="b"/>
                <a:pathLst>
                  <a:path w="326" h="794">
                    <a:moveTo>
                      <a:pt x="82" y="0"/>
                    </a:moveTo>
                    <a:lnTo>
                      <a:pt x="243" y="0"/>
                    </a:lnTo>
                    <a:lnTo>
                      <a:pt x="276" y="7"/>
                    </a:lnTo>
                    <a:lnTo>
                      <a:pt x="303" y="25"/>
                    </a:lnTo>
                    <a:lnTo>
                      <a:pt x="319" y="51"/>
                    </a:lnTo>
                    <a:lnTo>
                      <a:pt x="326" y="83"/>
                    </a:lnTo>
                    <a:lnTo>
                      <a:pt x="326" y="711"/>
                    </a:lnTo>
                    <a:lnTo>
                      <a:pt x="319" y="743"/>
                    </a:lnTo>
                    <a:lnTo>
                      <a:pt x="303" y="771"/>
                    </a:lnTo>
                    <a:lnTo>
                      <a:pt x="276" y="787"/>
                    </a:lnTo>
                    <a:lnTo>
                      <a:pt x="243" y="794"/>
                    </a:lnTo>
                    <a:lnTo>
                      <a:pt x="82" y="794"/>
                    </a:lnTo>
                    <a:lnTo>
                      <a:pt x="50" y="787"/>
                    </a:lnTo>
                    <a:lnTo>
                      <a:pt x="25" y="771"/>
                    </a:lnTo>
                    <a:lnTo>
                      <a:pt x="7" y="743"/>
                    </a:lnTo>
                    <a:lnTo>
                      <a:pt x="0" y="711"/>
                    </a:lnTo>
                    <a:lnTo>
                      <a:pt x="0" y="83"/>
                    </a:lnTo>
                    <a:lnTo>
                      <a:pt x="7" y="51"/>
                    </a:lnTo>
                    <a:lnTo>
                      <a:pt x="25" y="25"/>
                    </a:lnTo>
                    <a:lnTo>
                      <a:pt x="50" y="7"/>
                    </a:lnTo>
                    <a:lnTo>
                      <a:pt x="8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grpSp>
        <p:grpSp>
          <p:nvGrpSpPr>
            <p:cNvPr id="61" name="Group 54">
              <a:extLst>
                <a:ext uri="{FF2B5EF4-FFF2-40B4-BE49-F238E27FC236}">
                  <a16:creationId xmlns:a16="http://schemas.microsoft.com/office/drawing/2014/main" id="{C8E1710C-49A1-1D43-B9B4-82761E0B0E45}"/>
                </a:ext>
              </a:extLst>
            </p:cNvPr>
            <p:cNvGrpSpPr/>
            <p:nvPr/>
          </p:nvGrpSpPr>
          <p:grpSpPr>
            <a:xfrm>
              <a:off x="5522908" y="2928934"/>
              <a:ext cx="1303337" cy="2919412"/>
              <a:chOff x="6962776" y="3935413"/>
              <a:chExt cx="1303337" cy="2919412"/>
            </a:xfrm>
            <a:grpFill/>
          </p:grpSpPr>
          <p:sp>
            <p:nvSpPr>
              <p:cNvPr id="62" name="Freeform 35">
                <a:extLst>
                  <a:ext uri="{FF2B5EF4-FFF2-40B4-BE49-F238E27FC236}">
                    <a16:creationId xmlns:a16="http://schemas.microsoft.com/office/drawing/2014/main" id="{94782249-A94B-5149-8993-3EBDAC18C233}"/>
                  </a:ext>
                </a:extLst>
              </p:cNvPr>
              <p:cNvSpPr>
                <a:spLocks/>
              </p:cNvSpPr>
              <p:nvPr/>
            </p:nvSpPr>
            <p:spPr bwMode="auto">
              <a:xfrm>
                <a:off x="7058026" y="3935413"/>
                <a:ext cx="639763" cy="642938"/>
              </a:xfrm>
              <a:custGeom>
                <a:avLst/>
                <a:gdLst/>
                <a:ahLst/>
                <a:cxnLst>
                  <a:cxn ang="0">
                    <a:pos x="200" y="0"/>
                  </a:cxn>
                  <a:cxn ang="0">
                    <a:pos x="246" y="4"/>
                  </a:cxn>
                  <a:cxn ang="0">
                    <a:pos x="290" y="21"/>
                  </a:cxn>
                  <a:cxn ang="0">
                    <a:pos x="327" y="46"/>
                  </a:cxn>
                  <a:cxn ang="0">
                    <a:pos x="359" y="76"/>
                  </a:cxn>
                  <a:cxn ang="0">
                    <a:pos x="382" y="115"/>
                  </a:cxn>
                  <a:cxn ang="0">
                    <a:pos x="398" y="156"/>
                  </a:cxn>
                  <a:cxn ang="0">
                    <a:pos x="403" y="202"/>
                  </a:cxn>
                  <a:cxn ang="0">
                    <a:pos x="398" y="248"/>
                  </a:cxn>
                  <a:cxn ang="0">
                    <a:pos x="382" y="290"/>
                  </a:cxn>
                  <a:cxn ang="0">
                    <a:pos x="359" y="329"/>
                  </a:cxn>
                  <a:cxn ang="0">
                    <a:pos x="327" y="359"/>
                  </a:cxn>
                  <a:cxn ang="0">
                    <a:pos x="290" y="384"/>
                  </a:cxn>
                  <a:cxn ang="0">
                    <a:pos x="246" y="400"/>
                  </a:cxn>
                  <a:cxn ang="0">
                    <a:pos x="200" y="405"/>
                  </a:cxn>
                  <a:cxn ang="0">
                    <a:pos x="154" y="400"/>
                  </a:cxn>
                  <a:cxn ang="0">
                    <a:pos x="113" y="384"/>
                  </a:cxn>
                  <a:cxn ang="0">
                    <a:pos x="76" y="359"/>
                  </a:cxn>
                  <a:cxn ang="0">
                    <a:pos x="44" y="329"/>
                  </a:cxn>
                  <a:cxn ang="0">
                    <a:pos x="21" y="290"/>
                  </a:cxn>
                  <a:cxn ang="0">
                    <a:pos x="5" y="248"/>
                  </a:cxn>
                  <a:cxn ang="0">
                    <a:pos x="0" y="202"/>
                  </a:cxn>
                  <a:cxn ang="0">
                    <a:pos x="5" y="156"/>
                  </a:cxn>
                  <a:cxn ang="0">
                    <a:pos x="21" y="115"/>
                  </a:cxn>
                  <a:cxn ang="0">
                    <a:pos x="44" y="76"/>
                  </a:cxn>
                  <a:cxn ang="0">
                    <a:pos x="76" y="46"/>
                  </a:cxn>
                  <a:cxn ang="0">
                    <a:pos x="113" y="21"/>
                  </a:cxn>
                  <a:cxn ang="0">
                    <a:pos x="154" y="4"/>
                  </a:cxn>
                  <a:cxn ang="0">
                    <a:pos x="200" y="0"/>
                  </a:cxn>
                </a:cxnLst>
                <a:rect l="0" t="0" r="r" b="b"/>
                <a:pathLst>
                  <a:path w="403" h="405">
                    <a:moveTo>
                      <a:pt x="200" y="0"/>
                    </a:moveTo>
                    <a:lnTo>
                      <a:pt x="246" y="4"/>
                    </a:lnTo>
                    <a:lnTo>
                      <a:pt x="290" y="21"/>
                    </a:lnTo>
                    <a:lnTo>
                      <a:pt x="327" y="46"/>
                    </a:lnTo>
                    <a:lnTo>
                      <a:pt x="359" y="76"/>
                    </a:lnTo>
                    <a:lnTo>
                      <a:pt x="382" y="115"/>
                    </a:lnTo>
                    <a:lnTo>
                      <a:pt x="398" y="156"/>
                    </a:lnTo>
                    <a:lnTo>
                      <a:pt x="403" y="202"/>
                    </a:lnTo>
                    <a:lnTo>
                      <a:pt x="398" y="248"/>
                    </a:lnTo>
                    <a:lnTo>
                      <a:pt x="382" y="290"/>
                    </a:lnTo>
                    <a:lnTo>
                      <a:pt x="359" y="329"/>
                    </a:lnTo>
                    <a:lnTo>
                      <a:pt x="327" y="359"/>
                    </a:lnTo>
                    <a:lnTo>
                      <a:pt x="290" y="384"/>
                    </a:lnTo>
                    <a:lnTo>
                      <a:pt x="246" y="400"/>
                    </a:lnTo>
                    <a:lnTo>
                      <a:pt x="200" y="405"/>
                    </a:lnTo>
                    <a:lnTo>
                      <a:pt x="154" y="400"/>
                    </a:lnTo>
                    <a:lnTo>
                      <a:pt x="113" y="384"/>
                    </a:lnTo>
                    <a:lnTo>
                      <a:pt x="76" y="359"/>
                    </a:lnTo>
                    <a:lnTo>
                      <a:pt x="44" y="329"/>
                    </a:lnTo>
                    <a:lnTo>
                      <a:pt x="21" y="290"/>
                    </a:lnTo>
                    <a:lnTo>
                      <a:pt x="5" y="248"/>
                    </a:lnTo>
                    <a:lnTo>
                      <a:pt x="0" y="202"/>
                    </a:lnTo>
                    <a:lnTo>
                      <a:pt x="5" y="156"/>
                    </a:lnTo>
                    <a:lnTo>
                      <a:pt x="21" y="115"/>
                    </a:lnTo>
                    <a:lnTo>
                      <a:pt x="44" y="76"/>
                    </a:lnTo>
                    <a:lnTo>
                      <a:pt x="76" y="46"/>
                    </a:lnTo>
                    <a:lnTo>
                      <a:pt x="113" y="21"/>
                    </a:lnTo>
                    <a:lnTo>
                      <a:pt x="154" y="4"/>
                    </a:lnTo>
                    <a:lnTo>
                      <a:pt x="20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63" name="Freeform 36">
                <a:extLst>
                  <a:ext uri="{FF2B5EF4-FFF2-40B4-BE49-F238E27FC236}">
                    <a16:creationId xmlns:a16="http://schemas.microsoft.com/office/drawing/2014/main" id="{8F0920AD-8518-1F49-BB1F-98697415C5F5}"/>
                  </a:ext>
                </a:extLst>
              </p:cNvPr>
              <p:cNvSpPr>
                <a:spLocks/>
              </p:cNvSpPr>
              <p:nvPr/>
            </p:nvSpPr>
            <p:spPr bwMode="auto">
              <a:xfrm>
                <a:off x="6981826" y="4564063"/>
                <a:ext cx="769938" cy="455613"/>
              </a:xfrm>
              <a:custGeom>
                <a:avLst/>
                <a:gdLst/>
                <a:ahLst/>
                <a:cxnLst>
                  <a:cxn ang="0">
                    <a:pos x="90" y="0"/>
                  </a:cxn>
                  <a:cxn ang="0">
                    <a:pos x="115" y="4"/>
                  </a:cxn>
                  <a:cxn ang="0">
                    <a:pos x="425" y="103"/>
                  </a:cxn>
                  <a:cxn ang="0">
                    <a:pos x="451" y="115"/>
                  </a:cxn>
                  <a:cxn ang="0">
                    <a:pos x="469" y="133"/>
                  </a:cxn>
                  <a:cxn ang="0">
                    <a:pos x="480" y="156"/>
                  </a:cxn>
                  <a:cxn ang="0">
                    <a:pos x="485" y="182"/>
                  </a:cxn>
                  <a:cxn ang="0">
                    <a:pos x="480" y="209"/>
                  </a:cxn>
                  <a:cxn ang="0">
                    <a:pos x="474" y="230"/>
                  </a:cxn>
                  <a:cxn ang="0">
                    <a:pos x="462" y="253"/>
                  </a:cxn>
                  <a:cxn ang="0">
                    <a:pos x="444" y="271"/>
                  </a:cxn>
                  <a:cxn ang="0">
                    <a:pos x="421" y="283"/>
                  </a:cxn>
                  <a:cxn ang="0">
                    <a:pos x="395" y="287"/>
                  </a:cxn>
                  <a:cxn ang="0">
                    <a:pos x="368" y="283"/>
                  </a:cxn>
                  <a:cxn ang="0">
                    <a:pos x="57" y="182"/>
                  </a:cxn>
                  <a:cxn ang="0">
                    <a:pos x="34" y="170"/>
                  </a:cxn>
                  <a:cxn ang="0">
                    <a:pos x="16" y="152"/>
                  </a:cxn>
                  <a:cxn ang="0">
                    <a:pos x="4" y="129"/>
                  </a:cxn>
                  <a:cxn ang="0">
                    <a:pos x="0" y="103"/>
                  </a:cxn>
                  <a:cxn ang="0">
                    <a:pos x="4" y="78"/>
                  </a:cxn>
                  <a:cxn ang="0">
                    <a:pos x="11" y="57"/>
                  </a:cxn>
                  <a:cxn ang="0">
                    <a:pos x="23" y="34"/>
                  </a:cxn>
                  <a:cxn ang="0">
                    <a:pos x="41" y="16"/>
                  </a:cxn>
                  <a:cxn ang="0">
                    <a:pos x="64" y="4"/>
                  </a:cxn>
                  <a:cxn ang="0">
                    <a:pos x="90" y="0"/>
                  </a:cxn>
                </a:cxnLst>
                <a:rect l="0" t="0" r="r" b="b"/>
                <a:pathLst>
                  <a:path w="485" h="287">
                    <a:moveTo>
                      <a:pt x="90" y="0"/>
                    </a:moveTo>
                    <a:lnTo>
                      <a:pt x="115" y="4"/>
                    </a:lnTo>
                    <a:lnTo>
                      <a:pt x="425" y="103"/>
                    </a:lnTo>
                    <a:lnTo>
                      <a:pt x="451" y="115"/>
                    </a:lnTo>
                    <a:lnTo>
                      <a:pt x="469" y="133"/>
                    </a:lnTo>
                    <a:lnTo>
                      <a:pt x="480" y="156"/>
                    </a:lnTo>
                    <a:lnTo>
                      <a:pt x="485" y="182"/>
                    </a:lnTo>
                    <a:lnTo>
                      <a:pt x="480" y="209"/>
                    </a:lnTo>
                    <a:lnTo>
                      <a:pt x="474" y="230"/>
                    </a:lnTo>
                    <a:lnTo>
                      <a:pt x="462" y="253"/>
                    </a:lnTo>
                    <a:lnTo>
                      <a:pt x="444" y="271"/>
                    </a:lnTo>
                    <a:lnTo>
                      <a:pt x="421" y="283"/>
                    </a:lnTo>
                    <a:lnTo>
                      <a:pt x="395" y="287"/>
                    </a:lnTo>
                    <a:lnTo>
                      <a:pt x="368" y="283"/>
                    </a:lnTo>
                    <a:lnTo>
                      <a:pt x="57" y="182"/>
                    </a:lnTo>
                    <a:lnTo>
                      <a:pt x="34" y="170"/>
                    </a:lnTo>
                    <a:lnTo>
                      <a:pt x="16" y="152"/>
                    </a:lnTo>
                    <a:lnTo>
                      <a:pt x="4" y="129"/>
                    </a:lnTo>
                    <a:lnTo>
                      <a:pt x="0" y="103"/>
                    </a:lnTo>
                    <a:lnTo>
                      <a:pt x="4" y="78"/>
                    </a:lnTo>
                    <a:lnTo>
                      <a:pt x="11" y="57"/>
                    </a:lnTo>
                    <a:lnTo>
                      <a:pt x="23" y="34"/>
                    </a:lnTo>
                    <a:lnTo>
                      <a:pt x="41" y="16"/>
                    </a:lnTo>
                    <a:lnTo>
                      <a:pt x="64" y="4"/>
                    </a:lnTo>
                    <a:lnTo>
                      <a:pt x="9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64" name="Freeform 37">
                <a:extLst>
                  <a:ext uri="{FF2B5EF4-FFF2-40B4-BE49-F238E27FC236}">
                    <a16:creationId xmlns:a16="http://schemas.microsoft.com/office/drawing/2014/main" id="{CF5A6615-1EA4-3D45-8869-4F5C8C2E7BB5}"/>
                  </a:ext>
                </a:extLst>
              </p:cNvPr>
              <p:cNvSpPr>
                <a:spLocks/>
              </p:cNvSpPr>
              <p:nvPr/>
            </p:nvSpPr>
            <p:spPr bwMode="auto">
              <a:xfrm>
                <a:off x="7504113" y="4559300"/>
                <a:ext cx="762000" cy="468313"/>
              </a:xfrm>
              <a:custGeom>
                <a:avLst/>
                <a:gdLst/>
                <a:ahLst/>
                <a:cxnLst>
                  <a:cxn ang="0">
                    <a:pos x="391" y="0"/>
                  </a:cxn>
                  <a:cxn ang="0">
                    <a:pos x="416" y="3"/>
                  </a:cxn>
                  <a:cxn ang="0">
                    <a:pos x="439" y="14"/>
                  </a:cxn>
                  <a:cxn ang="0">
                    <a:pos x="457" y="33"/>
                  </a:cxn>
                  <a:cxn ang="0">
                    <a:pos x="469" y="56"/>
                  </a:cxn>
                  <a:cxn ang="0">
                    <a:pos x="476" y="76"/>
                  </a:cxn>
                  <a:cxn ang="0">
                    <a:pos x="480" y="102"/>
                  </a:cxn>
                  <a:cxn ang="0">
                    <a:pos x="478" y="127"/>
                  </a:cxn>
                  <a:cxn ang="0">
                    <a:pos x="466" y="150"/>
                  </a:cxn>
                  <a:cxn ang="0">
                    <a:pos x="448" y="168"/>
                  </a:cxn>
                  <a:cxn ang="0">
                    <a:pos x="425" y="182"/>
                  </a:cxn>
                  <a:cxn ang="0">
                    <a:pos x="117" y="290"/>
                  </a:cxn>
                  <a:cxn ang="0">
                    <a:pos x="89" y="295"/>
                  </a:cxn>
                  <a:cxn ang="0">
                    <a:pos x="64" y="290"/>
                  </a:cxn>
                  <a:cxn ang="0">
                    <a:pos x="41" y="279"/>
                  </a:cxn>
                  <a:cxn ang="0">
                    <a:pos x="23" y="261"/>
                  </a:cxn>
                  <a:cxn ang="0">
                    <a:pos x="11" y="238"/>
                  </a:cxn>
                  <a:cxn ang="0">
                    <a:pos x="4" y="219"/>
                  </a:cxn>
                  <a:cxn ang="0">
                    <a:pos x="0" y="191"/>
                  </a:cxn>
                  <a:cxn ang="0">
                    <a:pos x="2" y="166"/>
                  </a:cxn>
                  <a:cxn ang="0">
                    <a:pos x="13" y="143"/>
                  </a:cxn>
                  <a:cxn ang="0">
                    <a:pos x="32" y="125"/>
                  </a:cxn>
                  <a:cxn ang="0">
                    <a:pos x="55" y="113"/>
                  </a:cxn>
                  <a:cxn ang="0">
                    <a:pos x="363" y="5"/>
                  </a:cxn>
                  <a:cxn ang="0">
                    <a:pos x="391" y="0"/>
                  </a:cxn>
                </a:cxnLst>
                <a:rect l="0" t="0" r="r" b="b"/>
                <a:pathLst>
                  <a:path w="480" h="295">
                    <a:moveTo>
                      <a:pt x="391" y="0"/>
                    </a:moveTo>
                    <a:lnTo>
                      <a:pt x="416" y="3"/>
                    </a:lnTo>
                    <a:lnTo>
                      <a:pt x="439" y="14"/>
                    </a:lnTo>
                    <a:lnTo>
                      <a:pt x="457" y="33"/>
                    </a:lnTo>
                    <a:lnTo>
                      <a:pt x="469" y="56"/>
                    </a:lnTo>
                    <a:lnTo>
                      <a:pt x="476" y="76"/>
                    </a:lnTo>
                    <a:lnTo>
                      <a:pt x="480" y="102"/>
                    </a:lnTo>
                    <a:lnTo>
                      <a:pt x="478" y="127"/>
                    </a:lnTo>
                    <a:lnTo>
                      <a:pt x="466" y="150"/>
                    </a:lnTo>
                    <a:lnTo>
                      <a:pt x="448" y="168"/>
                    </a:lnTo>
                    <a:lnTo>
                      <a:pt x="425" y="182"/>
                    </a:lnTo>
                    <a:lnTo>
                      <a:pt x="117" y="290"/>
                    </a:lnTo>
                    <a:lnTo>
                      <a:pt x="89" y="295"/>
                    </a:lnTo>
                    <a:lnTo>
                      <a:pt x="64" y="290"/>
                    </a:lnTo>
                    <a:lnTo>
                      <a:pt x="41" y="279"/>
                    </a:lnTo>
                    <a:lnTo>
                      <a:pt x="23" y="261"/>
                    </a:lnTo>
                    <a:lnTo>
                      <a:pt x="11" y="238"/>
                    </a:lnTo>
                    <a:lnTo>
                      <a:pt x="4" y="219"/>
                    </a:lnTo>
                    <a:lnTo>
                      <a:pt x="0" y="191"/>
                    </a:lnTo>
                    <a:lnTo>
                      <a:pt x="2" y="166"/>
                    </a:lnTo>
                    <a:lnTo>
                      <a:pt x="13" y="143"/>
                    </a:lnTo>
                    <a:lnTo>
                      <a:pt x="32" y="125"/>
                    </a:lnTo>
                    <a:lnTo>
                      <a:pt x="55" y="113"/>
                    </a:lnTo>
                    <a:lnTo>
                      <a:pt x="363" y="5"/>
                    </a:lnTo>
                    <a:lnTo>
                      <a:pt x="39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65" name="Freeform 38">
                <a:extLst>
                  <a:ext uri="{FF2B5EF4-FFF2-40B4-BE49-F238E27FC236}">
                    <a16:creationId xmlns:a16="http://schemas.microsoft.com/office/drawing/2014/main" id="{26A91B6F-B572-8A49-96E8-54679B7EF7B5}"/>
                  </a:ext>
                </a:extLst>
              </p:cNvPr>
              <p:cNvSpPr>
                <a:spLocks/>
              </p:cNvSpPr>
              <p:nvPr/>
            </p:nvSpPr>
            <p:spPr bwMode="auto">
              <a:xfrm>
                <a:off x="6988176" y="5637213"/>
                <a:ext cx="1063625" cy="1122363"/>
              </a:xfrm>
              <a:custGeom>
                <a:avLst/>
                <a:gdLst/>
                <a:ahLst/>
                <a:cxnLst>
                  <a:cxn ang="0">
                    <a:pos x="108" y="0"/>
                  </a:cxn>
                  <a:cxn ang="0">
                    <a:pos x="136" y="5"/>
                  </a:cxn>
                  <a:cxn ang="0">
                    <a:pos x="161" y="17"/>
                  </a:cxn>
                  <a:cxn ang="0">
                    <a:pos x="187" y="35"/>
                  </a:cxn>
                  <a:cxn ang="0">
                    <a:pos x="642" y="525"/>
                  </a:cxn>
                  <a:cxn ang="0">
                    <a:pos x="658" y="551"/>
                  </a:cxn>
                  <a:cxn ang="0">
                    <a:pos x="667" y="578"/>
                  </a:cxn>
                  <a:cxn ang="0">
                    <a:pos x="670" y="606"/>
                  </a:cxn>
                  <a:cxn ang="0">
                    <a:pos x="663" y="631"/>
                  </a:cxn>
                  <a:cxn ang="0">
                    <a:pos x="647" y="654"/>
                  </a:cxn>
                  <a:cxn ang="0">
                    <a:pos x="610" y="686"/>
                  </a:cxn>
                  <a:cxn ang="0">
                    <a:pos x="587" y="700"/>
                  </a:cxn>
                  <a:cxn ang="0">
                    <a:pos x="561" y="707"/>
                  </a:cxn>
                  <a:cxn ang="0">
                    <a:pos x="534" y="702"/>
                  </a:cxn>
                  <a:cxn ang="0">
                    <a:pos x="506" y="691"/>
                  </a:cxn>
                  <a:cxn ang="0">
                    <a:pos x="483" y="673"/>
                  </a:cxn>
                  <a:cxn ang="0">
                    <a:pos x="28" y="182"/>
                  </a:cxn>
                  <a:cxn ang="0">
                    <a:pos x="10" y="157"/>
                  </a:cxn>
                  <a:cxn ang="0">
                    <a:pos x="0" y="129"/>
                  </a:cxn>
                  <a:cxn ang="0">
                    <a:pos x="0" y="102"/>
                  </a:cxn>
                  <a:cxn ang="0">
                    <a:pos x="7" y="76"/>
                  </a:cxn>
                  <a:cxn ang="0">
                    <a:pos x="23" y="53"/>
                  </a:cxn>
                  <a:cxn ang="0">
                    <a:pos x="58" y="21"/>
                  </a:cxn>
                  <a:cxn ang="0">
                    <a:pos x="81" y="7"/>
                  </a:cxn>
                  <a:cxn ang="0">
                    <a:pos x="108" y="0"/>
                  </a:cxn>
                </a:cxnLst>
                <a:rect l="0" t="0" r="r" b="b"/>
                <a:pathLst>
                  <a:path w="670" h="707">
                    <a:moveTo>
                      <a:pt x="108" y="0"/>
                    </a:moveTo>
                    <a:lnTo>
                      <a:pt x="136" y="5"/>
                    </a:lnTo>
                    <a:lnTo>
                      <a:pt x="161" y="17"/>
                    </a:lnTo>
                    <a:lnTo>
                      <a:pt x="187" y="35"/>
                    </a:lnTo>
                    <a:lnTo>
                      <a:pt x="642" y="525"/>
                    </a:lnTo>
                    <a:lnTo>
                      <a:pt x="658" y="551"/>
                    </a:lnTo>
                    <a:lnTo>
                      <a:pt x="667" y="578"/>
                    </a:lnTo>
                    <a:lnTo>
                      <a:pt x="670" y="606"/>
                    </a:lnTo>
                    <a:lnTo>
                      <a:pt x="663" y="631"/>
                    </a:lnTo>
                    <a:lnTo>
                      <a:pt x="647" y="654"/>
                    </a:lnTo>
                    <a:lnTo>
                      <a:pt x="610" y="686"/>
                    </a:lnTo>
                    <a:lnTo>
                      <a:pt x="587" y="700"/>
                    </a:lnTo>
                    <a:lnTo>
                      <a:pt x="561" y="707"/>
                    </a:lnTo>
                    <a:lnTo>
                      <a:pt x="534" y="702"/>
                    </a:lnTo>
                    <a:lnTo>
                      <a:pt x="506" y="691"/>
                    </a:lnTo>
                    <a:lnTo>
                      <a:pt x="483" y="673"/>
                    </a:lnTo>
                    <a:lnTo>
                      <a:pt x="28" y="182"/>
                    </a:lnTo>
                    <a:lnTo>
                      <a:pt x="10" y="157"/>
                    </a:lnTo>
                    <a:lnTo>
                      <a:pt x="0" y="129"/>
                    </a:lnTo>
                    <a:lnTo>
                      <a:pt x="0" y="102"/>
                    </a:lnTo>
                    <a:lnTo>
                      <a:pt x="7" y="76"/>
                    </a:lnTo>
                    <a:lnTo>
                      <a:pt x="23" y="53"/>
                    </a:lnTo>
                    <a:lnTo>
                      <a:pt x="58" y="21"/>
                    </a:lnTo>
                    <a:lnTo>
                      <a:pt x="81" y="7"/>
                    </a:lnTo>
                    <a:lnTo>
                      <a:pt x="10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66" name="Freeform 39">
                <a:extLst>
                  <a:ext uri="{FF2B5EF4-FFF2-40B4-BE49-F238E27FC236}">
                    <a16:creationId xmlns:a16="http://schemas.microsoft.com/office/drawing/2014/main" id="{048D2CE1-DE77-4C47-9E82-80398EDCCC49}"/>
                  </a:ext>
                </a:extLst>
              </p:cNvPr>
              <p:cNvSpPr>
                <a:spLocks/>
              </p:cNvSpPr>
              <p:nvPr/>
            </p:nvSpPr>
            <p:spPr bwMode="auto">
              <a:xfrm>
                <a:off x="6962776" y="5499100"/>
                <a:ext cx="558800" cy="1355725"/>
              </a:xfrm>
              <a:custGeom>
                <a:avLst/>
                <a:gdLst/>
                <a:ahLst/>
                <a:cxnLst>
                  <a:cxn ang="0">
                    <a:pos x="212" y="0"/>
                  </a:cxn>
                  <a:cxn ang="0">
                    <a:pos x="239" y="0"/>
                  </a:cxn>
                  <a:cxn ang="0">
                    <a:pos x="288" y="9"/>
                  </a:cxn>
                  <a:cxn ang="0">
                    <a:pos x="311" y="18"/>
                  </a:cxn>
                  <a:cxn ang="0">
                    <a:pos x="331" y="37"/>
                  </a:cxn>
                  <a:cxn ang="0">
                    <a:pos x="345" y="62"/>
                  </a:cxn>
                  <a:cxn ang="0">
                    <a:pos x="352" y="90"/>
                  </a:cxn>
                  <a:cxn ang="0">
                    <a:pos x="350" y="120"/>
                  </a:cxn>
                  <a:cxn ang="0">
                    <a:pos x="214" y="776"/>
                  </a:cxn>
                  <a:cxn ang="0">
                    <a:pos x="205" y="806"/>
                  </a:cxn>
                  <a:cxn ang="0">
                    <a:pos x="189" y="829"/>
                  </a:cxn>
                  <a:cxn ang="0">
                    <a:pos x="166" y="845"/>
                  </a:cxn>
                  <a:cxn ang="0">
                    <a:pos x="141" y="854"/>
                  </a:cxn>
                  <a:cxn ang="0">
                    <a:pos x="113" y="854"/>
                  </a:cxn>
                  <a:cxn ang="0">
                    <a:pos x="65" y="845"/>
                  </a:cxn>
                  <a:cxn ang="0">
                    <a:pos x="42" y="835"/>
                  </a:cxn>
                  <a:cxn ang="0">
                    <a:pos x="21" y="817"/>
                  </a:cxn>
                  <a:cxn ang="0">
                    <a:pos x="7" y="792"/>
                  </a:cxn>
                  <a:cxn ang="0">
                    <a:pos x="0" y="764"/>
                  </a:cxn>
                  <a:cxn ang="0">
                    <a:pos x="3" y="734"/>
                  </a:cxn>
                  <a:cxn ang="0">
                    <a:pos x="138" y="78"/>
                  </a:cxn>
                  <a:cxn ang="0">
                    <a:pos x="147" y="48"/>
                  </a:cxn>
                  <a:cxn ang="0">
                    <a:pos x="164" y="25"/>
                  </a:cxn>
                  <a:cxn ang="0">
                    <a:pos x="187" y="9"/>
                  </a:cxn>
                  <a:cxn ang="0">
                    <a:pos x="212" y="0"/>
                  </a:cxn>
                </a:cxnLst>
                <a:rect l="0" t="0" r="r" b="b"/>
                <a:pathLst>
                  <a:path w="352" h="854">
                    <a:moveTo>
                      <a:pt x="212" y="0"/>
                    </a:moveTo>
                    <a:lnTo>
                      <a:pt x="239" y="0"/>
                    </a:lnTo>
                    <a:lnTo>
                      <a:pt x="288" y="9"/>
                    </a:lnTo>
                    <a:lnTo>
                      <a:pt x="311" y="18"/>
                    </a:lnTo>
                    <a:lnTo>
                      <a:pt x="331" y="37"/>
                    </a:lnTo>
                    <a:lnTo>
                      <a:pt x="345" y="62"/>
                    </a:lnTo>
                    <a:lnTo>
                      <a:pt x="352" y="90"/>
                    </a:lnTo>
                    <a:lnTo>
                      <a:pt x="350" y="120"/>
                    </a:lnTo>
                    <a:lnTo>
                      <a:pt x="214" y="776"/>
                    </a:lnTo>
                    <a:lnTo>
                      <a:pt x="205" y="806"/>
                    </a:lnTo>
                    <a:lnTo>
                      <a:pt x="189" y="829"/>
                    </a:lnTo>
                    <a:lnTo>
                      <a:pt x="166" y="845"/>
                    </a:lnTo>
                    <a:lnTo>
                      <a:pt x="141" y="854"/>
                    </a:lnTo>
                    <a:lnTo>
                      <a:pt x="113" y="854"/>
                    </a:lnTo>
                    <a:lnTo>
                      <a:pt x="65" y="845"/>
                    </a:lnTo>
                    <a:lnTo>
                      <a:pt x="42" y="835"/>
                    </a:lnTo>
                    <a:lnTo>
                      <a:pt x="21" y="817"/>
                    </a:lnTo>
                    <a:lnTo>
                      <a:pt x="7" y="792"/>
                    </a:lnTo>
                    <a:lnTo>
                      <a:pt x="0" y="764"/>
                    </a:lnTo>
                    <a:lnTo>
                      <a:pt x="3" y="734"/>
                    </a:lnTo>
                    <a:lnTo>
                      <a:pt x="138" y="78"/>
                    </a:lnTo>
                    <a:lnTo>
                      <a:pt x="147" y="48"/>
                    </a:lnTo>
                    <a:lnTo>
                      <a:pt x="164" y="25"/>
                    </a:lnTo>
                    <a:lnTo>
                      <a:pt x="187" y="9"/>
                    </a:lnTo>
                    <a:lnTo>
                      <a:pt x="21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67" name="Freeform 40">
                <a:extLst>
                  <a:ext uri="{FF2B5EF4-FFF2-40B4-BE49-F238E27FC236}">
                    <a16:creationId xmlns:a16="http://schemas.microsoft.com/office/drawing/2014/main" id="{6648F0E4-C2A3-8448-9A00-D66FE72666C4}"/>
                  </a:ext>
                </a:extLst>
              </p:cNvPr>
              <p:cNvSpPr>
                <a:spLocks/>
              </p:cNvSpPr>
              <p:nvPr/>
            </p:nvSpPr>
            <p:spPr bwMode="auto">
              <a:xfrm>
                <a:off x="6981826" y="4651375"/>
                <a:ext cx="522288" cy="1260475"/>
              </a:xfrm>
              <a:custGeom>
                <a:avLst/>
                <a:gdLst/>
                <a:ahLst/>
                <a:cxnLst>
                  <a:cxn ang="0">
                    <a:pos x="85" y="0"/>
                  </a:cxn>
                  <a:cxn ang="0">
                    <a:pos x="244" y="0"/>
                  </a:cxn>
                  <a:cxn ang="0">
                    <a:pos x="278" y="7"/>
                  </a:cxn>
                  <a:cxn ang="0">
                    <a:pos x="303" y="25"/>
                  </a:cxn>
                  <a:cxn ang="0">
                    <a:pos x="322" y="51"/>
                  </a:cxn>
                  <a:cxn ang="0">
                    <a:pos x="329" y="83"/>
                  </a:cxn>
                  <a:cxn ang="0">
                    <a:pos x="329" y="711"/>
                  </a:cxn>
                  <a:cxn ang="0">
                    <a:pos x="322" y="743"/>
                  </a:cxn>
                  <a:cxn ang="0">
                    <a:pos x="303" y="771"/>
                  </a:cxn>
                  <a:cxn ang="0">
                    <a:pos x="278" y="787"/>
                  </a:cxn>
                  <a:cxn ang="0">
                    <a:pos x="244" y="794"/>
                  </a:cxn>
                  <a:cxn ang="0">
                    <a:pos x="85" y="794"/>
                  </a:cxn>
                  <a:cxn ang="0">
                    <a:pos x="50" y="787"/>
                  </a:cxn>
                  <a:cxn ang="0">
                    <a:pos x="25" y="771"/>
                  </a:cxn>
                  <a:cxn ang="0">
                    <a:pos x="7" y="743"/>
                  </a:cxn>
                  <a:cxn ang="0">
                    <a:pos x="0" y="711"/>
                  </a:cxn>
                  <a:cxn ang="0">
                    <a:pos x="0" y="83"/>
                  </a:cxn>
                  <a:cxn ang="0">
                    <a:pos x="7" y="51"/>
                  </a:cxn>
                  <a:cxn ang="0">
                    <a:pos x="25" y="25"/>
                  </a:cxn>
                  <a:cxn ang="0">
                    <a:pos x="50" y="7"/>
                  </a:cxn>
                  <a:cxn ang="0">
                    <a:pos x="85" y="0"/>
                  </a:cxn>
                </a:cxnLst>
                <a:rect l="0" t="0" r="r" b="b"/>
                <a:pathLst>
                  <a:path w="329" h="794">
                    <a:moveTo>
                      <a:pt x="85" y="0"/>
                    </a:moveTo>
                    <a:lnTo>
                      <a:pt x="244" y="0"/>
                    </a:lnTo>
                    <a:lnTo>
                      <a:pt x="278" y="7"/>
                    </a:lnTo>
                    <a:lnTo>
                      <a:pt x="303" y="25"/>
                    </a:lnTo>
                    <a:lnTo>
                      <a:pt x="322" y="51"/>
                    </a:lnTo>
                    <a:lnTo>
                      <a:pt x="329" y="83"/>
                    </a:lnTo>
                    <a:lnTo>
                      <a:pt x="329" y="711"/>
                    </a:lnTo>
                    <a:lnTo>
                      <a:pt x="322" y="743"/>
                    </a:lnTo>
                    <a:lnTo>
                      <a:pt x="303" y="771"/>
                    </a:lnTo>
                    <a:lnTo>
                      <a:pt x="278" y="787"/>
                    </a:lnTo>
                    <a:lnTo>
                      <a:pt x="244" y="794"/>
                    </a:lnTo>
                    <a:lnTo>
                      <a:pt x="85" y="794"/>
                    </a:lnTo>
                    <a:lnTo>
                      <a:pt x="50" y="787"/>
                    </a:lnTo>
                    <a:lnTo>
                      <a:pt x="25" y="771"/>
                    </a:lnTo>
                    <a:lnTo>
                      <a:pt x="7" y="743"/>
                    </a:lnTo>
                    <a:lnTo>
                      <a:pt x="0" y="711"/>
                    </a:lnTo>
                    <a:lnTo>
                      <a:pt x="0" y="83"/>
                    </a:lnTo>
                    <a:lnTo>
                      <a:pt x="7" y="51"/>
                    </a:lnTo>
                    <a:lnTo>
                      <a:pt x="25" y="25"/>
                    </a:lnTo>
                    <a:lnTo>
                      <a:pt x="50" y="7"/>
                    </a:lnTo>
                    <a:lnTo>
                      <a:pt x="8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grpSp>
      </p:grpSp>
      <p:grpSp>
        <p:nvGrpSpPr>
          <p:cNvPr id="93" name="Group 92">
            <a:extLst>
              <a:ext uri="{FF2B5EF4-FFF2-40B4-BE49-F238E27FC236}">
                <a16:creationId xmlns:a16="http://schemas.microsoft.com/office/drawing/2014/main" id="{4441C0B1-00DE-4444-8E27-3CD37C7FE404}"/>
              </a:ext>
            </a:extLst>
          </p:cNvPr>
          <p:cNvGrpSpPr/>
          <p:nvPr/>
        </p:nvGrpSpPr>
        <p:grpSpPr>
          <a:xfrm>
            <a:off x="3377841" y="5279248"/>
            <a:ext cx="919020" cy="921345"/>
            <a:chOff x="5522908" y="2928934"/>
            <a:chExt cx="2406650" cy="2919412"/>
          </a:xfrm>
          <a:solidFill>
            <a:schemeClr val="accent1"/>
          </a:solidFill>
        </p:grpSpPr>
        <p:grpSp>
          <p:nvGrpSpPr>
            <p:cNvPr id="94" name="Group 55">
              <a:extLst>
                <a:ext uri="{FF2B5EF4-FFF2-40B4-BE49-F238E27FC236}">
                  <a16:creationId xmlns:a16="http://schemas.microsoft.com/office/drawing/2014/main" id="{8B9D775A-72A0-FA42-B3E8-A5147AFE7CE9}"/>
                </a:ext>
              </a:extLst>
            </p:cNvPr>
            <p:cNvGrpSpPr/>
            <p:nvPr/>
          </p:nvGrpSpPr>
          <p:grpSpPr>
            <a:xfrm>
              <a:off x="6626220" y="2928934"/>
              <a:ext cx="1303338" cy="2919412"/>
              <a:chOff x="8066088" y="3935413"/>
              <a:chExt cx="1303338" cy="2919412"/>
            </a:xfrm>
            <a:grpFill/>
          </p:grpSpPr>
          <p:sp>
            <p:nvSpPr>
              <p:cNvPr id="102" name="Freeform 28">
                <a:extLst>
                  <a:ext uri="{FF2B5EF4-FFF2-40B4-BE49-F238E27FC236}">
                    <a16:creationId xmlns:a16="http://schemas.microsoft.com/office/drawing/2014/main" id="{EE18584A-D8DF-514D-9DBC-854AFD6371ED}"/>
                  </a:ext>
                </a:extLst>
              </p:cNvPr>
              <p:cNvSpPr>
                <a:spLocks/>
              </p:cNvSpPr>
              <p:nvPr/>
            </p:nvSpPr>
            <p:spPr bwMode="auto">
              <a:xfrm>
                <a:off x="8634413" y="3935413"/>
                <a:ext cx="642938" cy="642938"/>
              </a:xfrm>
              <a:custGeom>
                <a:avLst/>
                <a:gdLst/>
                <a:ahLst/>
                <a:cxnLst>
                  <a:cxn ang="0">
                    <a:pos x="203" y="0"/>
                  </a:cxn>
                  <a:cxn ang="0">
                    <a:pos x="249" y="4"/>
                  </a:cxn>
                  <a:cxn ang="0">
                    <a:pos x="290" y="21"/>
                  </a:cxn>
                  <a:cxn ang="0">
                    <a:pos x="329" y="46"/>
                  </a:cxn>
                  <a:cxn ang="0">
                    <a:pos x="359" y="76"/>
                  </a:cxn>
                  <a:cxn ang="0">
                    <a:pos x="384" y="115"/>
                  </a:cxn>
                  <a:cxn ang="0">
                    <a:pos x="401" y="156"/>
                  </a:cxn>
                  <a:cxn ang="0">
                    <a:pos x="405" y="202"/>
                  </a:cxn>
                  <a:cxn ang="0">
                    <a:pos x="401" y="248"/>
                  </a:cxn>
                  <a:cxn ang="0">
                    <a:pos x="384" y="290"/>
                  </a:cxn>
                  <a:cxn ang="0">
                    <a:pos x="359" y="329"/>
                  </a:cxn>
                  <a:cxn ang="0">
                    <a:pos x="329" y="359"/>
                  </a:cxn>
                  <a:cxn ang="0">
                    <a:pos x="290" y="384"/>
                  </a:cxn>
                  <a:cxn ang="0">
                    <a:pos x="249" y="400"/>
                  </a:cxn>
                  <a:cxn ang="0">
                    <a:pos x="203" y="405"/>
                  </a:cxn>
                  <a:cxn ang="0">
                    <a:pos x="157" y="400"/>
                  </a:cxn>
                  <a:cxn ang="0">
                    <a:pos x="115" y="384"/>
                  </a:cxn>
                  <a:cxn ang="0">
                    <a:pos x="76" y="359"/>
                  </a:cxn>
                  <a:cxn ang="0">
                    <a:pos x="46" y="329"/>
                  </a:cxn>
                  <a:cxn ang="0">
                    <a:pos x="21" y="290"/>
                  </a:cxn>
                  <a:cxn ang="0">
                    <a:pos x="5" y="248"/>
                  </a:cxn>
                  <a:cxn ang="0">
                    <a:pos x="0" y="202"/>
                  </a:cxn>
                  <a:cxn ang="0">
                    <a:pos x="5" y="156"/>
                  </a:cxn>
                  <a:cxn ang="0">
                    <a:pos x="21" y="115"/>
                  </a:cxn>
                  <a:cxn ang="0">
                    <a:pos x="46" y="76"/>
                  </a:cxn>
                  <a:cxn ang="0">
                    <a:pos x="76" y="46"/>
                  </a:cxn>
                  <a:cxn ang="0">
                    <a:pos x="115" y="21"/>
                  </a:cxn>
                  <a:cxn ang="0">
                    <a:pos x="157" y="4"/>
                  </a:cxn>
                  <a:cxn ang="0">
                    <a:pos x="203" y="0"/>
                  </a:cxn>
                </a:cxnLst>
                <a:rect l="0" t="0" r="r" b="b"/>
                <a:pathLst>
                  <a:path w="405" h="405">
                    <a:moveTo>
                      <a:pt x="203" y="0"/>
                    </a:moveTo>
                    <a:lnTo>
                      <a:pt x="249" y="4"/>
                    </a:lnTo>
                    <a:lnTo>
                      <a:pt x="290" y="21"/>
                    </a:lnTo>
                    <a:lnTo>
                      <a:pt x="329" y="46"/>
                    </a:lnTo>
                    <a:lnTo>
                      <a:pt x="359" y="76"/>
                    </a:lnTo>
                    <a:lnTo>
                      <a:pt x="384" y="115"/>
                    </a:lnTo>
                    <a:lnTo>
                      <a:pt x="401" y="156"/>
                    </a:lnTo>
                    <a:lnTo>
                      <a:pt x="405" y="202"/>
                    </a:lnTo>
                    <a:lnTo>
                      <a:pt x="401" y="248"/>
                    </a:lnTo>
                    <a:lnTo>
                      <a:pt x="384" y="290"/>
                    </a:lnTo>
                    <a:lnTo>
                      <a:pt x="359" y="329"/>
                    </a:lnTo>
                    <a:lnTo>
                      <a:pt x="329" y="359"/>
                    </a:lnTo>
                    <a:lnTo>
                      <a:pt x="290" y="384"/>
                    </a:lnTo>
                    <a:lnTo>
                      <a:pt x="249" y="400"/>
                    </a:lnTo>
                    <a:lnTo>
                      <a:pt x="203" y="405"/>
                    </a:lnTo>
                    <a:lnTo>
                      <a:pt x="157" y="400"/>
                    </a:lnTo>
                    <a:lnTo>
                      <a:pt x="115" y="384"/>
                    </a:lnTo>
                    <a:lnTo>
                      <a:pt x="76" y="359"/>
                    </a:lnTo>
                    <a:lnTo>
                      <a:pt x="46" y="329"/>
                    </a:lnTo>
                    <a:lnTo>
                      <a:pt x="21" y="290"/>
                    </a:lnTo>
                    <a:lnTo>
                      <a:pt x="5" y="248"/>
                    </a:lnTo>
                    <a:lnTo>
                      <a:pt x="0" y="202"/>
                    </a:lnTo>
                    <a:lnTo>
                      <a:pt x="5" y="156"/>
                    </a:lnTo>
                    <a:lnTo>
                      <a:pt x="21" y="115"/>
                    </a:lnTo>
                    <a:lnTo>
                      <a:pt x="46" y="76"/>
                    </a:lnTo>
                    <a:lnTo>
                      <a:pt x="76" y="46"/>
                    </a:lnTo>
                    <a:lnTo>
                      <a:pt x="115" y="21"/>
                    </a:lnTo>
                    <a:lnTo>
                      <a:pt x="157" y="4"/>
                    </a:lnTo>
                    <a:lnTo>
                      <a:pt x="20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103" name="Freeform 29">
                <a:extLst>
                  <a:ext uri="{FF2B5EF4-FFF2-40B4-BE49-F238E27FC236}">
                    <a16:creationId xmlns:a16="http://schemas.microsoft.com/office/drawing/2014/main" id="{B4ECA201-BF1C-1C44-A1D9-5C2DD00B1CFC}"/>
                  </a:ext>
                </a:extLst>
              </p:cNvPr>
              <p:cNvSpPr>
                <a:spLocks/>
              </p:cNvSpPr>
              <p:nvPr/>
            </p:nvSpPr>
            <p:spPr bwMode="auto">
              <a:xfrm>
                <a:off x="8583613" y="4564063"/>
                <a:ext cx="766763" cy="455613"/>
              </a:xfrm>
              <a:custGeom>
                <a:avLst/>
                <a:gdLst/>
                <a:ahLst/>
                <a:cxnLst>
                  <a:cxn ang="0">
                    <a:pos x="396" y="0"/>
                  </a:cxn>
                  <a:cxn ang="0">
                    <a:pos x="421" y="4"/>
                  </a:cxn>
                  <a:cxn ang="0">
                    <a:pos x="444" y="16"/>
                  </a:cxn>
                  <a:cxn ang="0">
                    <a:pos x="462" y="34"/>
                  </a:cxn>
                  <a:cxn ang="0">
                    <a:pos x="474" y="57"/>
                  </a:cxn>
                  <a:cxn ang="0">
                    <a:pos x="479" y="78"/>
                  </a:cxn>
                  <a:cxn ang="0">
                    <a:pos x="483" y="103"/>
                  </a:cxn>
                  <a:cxn ang="0">
                    <a:pos x="479" y="129"/>
                  </a:cxn>
                  <a:cxn ang="0">
                    <a:pos x="467" y="152"/>
                  </a:cxn>
                  <a:cxn ang="0">
                    <a:pos x="449" y="170"/>
                  </a:cxn>
                  <a:cxn ang="0">
                    <a:pos x="426" y="182"/>
                  </a:cxn>
                  <a:cxn ang="0">
                    <a:pos x="115" y="283"/>
                  </a:cxn>
                  <a:cxn ang="0">
                    <a:pos x="90" y="287"/>
                  </a:cxn>
                  <a:cxn ang="0">
                    <a:pos x="65" y="283"/>
                  </a:cxn>
                  <a:cxn ang="0">
                    <a:pos x="42" y="271"/>
                  </a:cxn>
                  <a:cxn ang="0">
                    <a:pos x="23" y="253"/>
                  </a:cxn>
                  <a:cxn ang="0">
                    <a:pos x="9" y="230"/>
                  </a:cxn>
                  <a:cxn ang="0">
                    <a:pos x="5" y="209"/>
                  </a:cxn>
                  <a:cxn ang="0">
                    <a:pos x="0" y="182"/>
                  </a:cxn>
                  <a:cxn ang="0">
                    <a:pos x="5" y="156"/>
                  </a:cxn>
                  <a:cxn ang="0">
                    <a:pos x="16" y="133"/>
                  </a:cxn>
                  <a:cxn ang="0">
                    <a:pos x="35" y="115"/>
                  </a:cxn>
                  <a:cxn ang="0">
                    <a:pos x="58" y="103"/>
                  </a:cxn>
                  <a:cxn ang="0">
                    <a:pos x="368" y="4"/>
                  </a:cxn>
                  <a:cxn ang="0">
                    <a:pos x="396" y="0"/>
                  </a:cxn>
                </a:cxnLst>
                <a:rect l="0" t="0" r="r" b="b"/>
                <a:pathLst>
                  <a:path w="483" h="287">
                    <a:moveTo>
                      <a:pt x="396" y="0"/>
                    </a:moveTo>
                    <a:lnTo>
                      <a:pt x="421" y="4"/>
                    </a:lnTo>
                    <a:lnTo>
                      <a:pt x="444" y="16"/>
                    </a:lnTo>
                    <a:lnTo>
                      <a:pt x="462" y="34"/>
                    </a:lnTo>
                    <a:lnTo>
                      <a:pt x="474" y="57"/>
                    </a:lnTo>
                    <a:lnTo>
                      <a:pt x="479" y="78"/>
                    </a:lnTo>
                    <a:lnTo>
                      <a:pt x="483" y="103"/>
                    </a:lnTo>
                    <a:lnTo>
                      <a:pt x="479" y="129"/>
                    </a:lnTo>
                    <a:lnTo>
                      <a:pt x="467" y="152"/>
                    </a:lnTo>
                    <a:lnTo>
                      <a:pt x="449" y="170"/>
                    </a:lnTo>
                    <a:lnTo>
                      <a:pt x="426" y="182"/>
                    </a:lnTo>
                    <a:lnTo>
                      <a:pt x="115" y="283"/>
                    </a:lnTo>
                    <a:lnTo>
                      <a:pt x="90" y="287"/>
                    </a:lnTo>
                    <a:lnTo>
                      <a:pt x="65" y="283"/>
                    </a:lnTo>
                    <a:lnTo>
                      <a:pt x="42" y="271"/>
                    </a:lnTo>
                    <a:lnTo>
                      <a:pt x="23" y="253"/>
                    </a:lnTo>
                    <a:lnTo>
                      <a:pt x="9" y="230"/>
                    </a:lnTo>
                    <a:lnTo>
                      <a:pt x="5" y="209"/>
                    </a:lnTo>
                    <a:lnTo>
                      <a:pt x="0" y="182"/>
                    </a:lnTo>
                    <a:lnTo>
                      <a:pt x="5" y="156"/>
                    </a:lnTo>
                    <a:lnTo>
                      <a:pt x="16" y="133"/>
                    </a:lnTo>
                    <a:lnTo>
                      <a:pt x="35" y="115"/>
                    </a:lnTo>
                    <a:lnTo>
                      <a:pt x="58" y="103"/>
                    </a:lnTo>
                    <a:lnTo>
                      <a:pt x="368" y="4"/>
                    </a:lnTo>
                    <a:lnTo>
                      <a:pt x="39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104" name="Freeform 30">
                <a:extLst>
                  <a:ext uri="{FF2B5EF4-FFF2-40B4-BE49-F238E27FC236}">
                    <a16:creationId xmlns:a16="http://schemas.microsoft.com/office/drawing/2014/main" id="{D861B272-DE15-D346-BDE0-B29A74C9ECFF}"/>
                  </a:ext>
                </a:extLst>
              </p:cNvPr>
              <p:cNvSpPr>
                <a:spLocks/>
              </p:cNvSpPr>
              <p:nvPr/>
            </p:nvSpPr>
            <p:spPr bwMode="auto">
              <a:xfrm>
                <a:off x="8066088" y="4559300"/>
                <a:ext cx="766763" cy="468313"/>
              </a:xfrm>
              <a:custGeom>
                <a:avLst/>
                <a:gdLst/>
                <a:ahLst/>
                <a:cxnLst>
                  <a:cxn ang="0">
                    <a:pos x="92" y="0"/>
                  </a:cxn>
                  <a:cxn ang="0">
                    <a:pos x="117" y="5"/>
                  </a:cxn>
                  <a:cxn ang="0">
                    <a:pos x="425" y="113"/>
                  </a:cxn>
                  <a:cxn ang="0">
                    <a:pos x="448" y="125"/>
                  </a:cxn>
                  <a:cxn ang="0">
                    <a:pos x="467" y="143"/>
                  </a:cxn>
                  <a:cxn ang="0">
                    <a:pos x="478" y="166"/>
                  </a:cxn>
                  <a:cxn ang="0">
                    <a:pos x="483" y="191"/>
                  </a:cxn>
                  <a:cxn ang="0">
                    <a:pos x="478" y="219"/>
                  </a:cxn>
                  <a:cxn ang="0">
                    <a:pos x="471" y="238"/>
                  </a:cxn>
                  <a:cxn ang="0">
                    <a:pos x="457" y="261"/>
                  </a:cxn>
                  <a:cxn ang="0">
                    <a:pos x="439" y="279"/>
                  </a:cxn>
                  <a:cxn ang="0">
                    <a:pos x="416" y="290"/>
                  </a:cxn>
                  <a:cxn ang="0">
                    <a:pos x="391" y="295"/>
                  </a:cxn>
                  <a:cxn ang="0">
                    <a:pos x="365" y="290"/>
                  </a:cxn>
                  <a:cxn ang="0">
                    <a:pos x="57" y="182"/>
                  </a:cxn>
                  <a:cxn ang="0">
                    <a:pos x="34" y="168"/>
                  </a:cxn>
                  <a:cxn ang="0">
                    <a:pos x="16" y="150"/>
                  </a:cxn>
                  <a:cxn ang="0">
                    <a:pos x="4" y="127"/>
                  </a:cxn>
                  <a:cxn ang="0">
                    <a:pos x="0" y="102"/>
                  </a:cxn>
                  <a:cxn ang="0">
                    <a:pos x="4" y="76"/>
                  </a:cxn>
                  <a:cxn ang="0">
                    <a:pos x="11" y="56"/>
                  </a:cxn>
                  <a:cxn ang="0">
                    <a:pos x="25" y="33"/>
                  </a:cxn>
                  <a:cxn ang="0">
                    <a:pos x="43" y="14"/>
                  </a:cxn>
                  <a:cxn ang="0">
                    <a:pos x="66" y="3"/>
                  </a:cxn>
                  <a:cxn ang="0">
                    <a:pos x="92" y="0"/>
                  </a:cxn>
                </a:cxnLst>
                <a:rect l="0" t="0" r="r" b="b"/>
                <a:pathLst>
                  <a:path w="483" h="295">
                    <a:moveTo>
                      <a:pt x="92" y="0"/>
                    </a:moveTo>
                    <a:lnTo>
                      <a:pt x="117" y="5"/>
                    </a:lnTo>
                    <a:lnTo>
                      <a:pt x="425" y="113"/>
                    </a:lnTo>
                    <a:lnTo>
                      <a:pt x="448" y="125"/>
                    </a:lnTo>
                    <a:lnTo>
                      <a:pt x="467" y="143"/>
                    </a:lnTo>
                    <a:lnTo>
                      <a:pt x="478" y="166"/>
                    </a:lnTo>
                    <a:lnTo>
                      <a:pt x="483" y="191"/>
                    </a:lnTo>
                    <a:lnTo>
                      <a:pt x="478" y="219"/>
                    </a:lnTo>
                    <a:lnTo>
                      <a:pt x="471" y="238"/>
                    </a:lnTo>
                    <a:lnTo>
                      <a:pt x="457" y="261"/>
                    </a:lnTo>
                    <a:lnTo>
                      <a:pt x="439" y="279"/>
                    </a:lnTo>
                    <a:lnTo>
                      <a:pt x="416" y="290"/>
                    </a:lnTo>
                    <a:lnTo>
                      <a:pt x="391" y="295"/>
                    </a:lnTo>
                    <a:lnTo>
                      <a:pt x="365" y="290"/>
                    </a:lnTo>
                    <a:lnTo>
                      <a:pt x="57" y="182"/>
                    </a:lnTo>
                    <a:lnTo>
                      <a:pt x="34" y="168"/>
                    </a:lnTo>
                    <a:lnTo>
                      <a:pt x="16" y="150"/>
                    </a:lnTo>
                    <a:lnTo>
                      <a:pt x="4" y="127"/>
                    </a:lnTo>
                    <a:lnTo>
                      <a:pt x="0" y="102"/>
                    </a:lnTo>
                    <a:lnTo>
                      <a:pt x="4" y="76"/>
                    </a:lnTo>
                    <a:lnTo>
                      <a:pt x="11" y="56"/>
                    </a:lnTo>
                    <a:lnTo>
                      <a:pt x="25" y="33"/>
                    </a:lnTo>
                    <a:lnTo>
                      <a:pt x="43" y="14"/>
                    </a:lnTo>
                    <a:lnTo>
                      <a:pt x="66" y="3"/>
                    </a:lnTo>
                    <a:lnTo>
                      <a:pt x="9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105" name="Freeform 31">
                <a:extLst>
                  <a:ext uri="{FF2B5EF4-FFF2-40B4-BE49-F238E27FC236}">
                    <a16:creationId xmlns:a16="http://schemas.microsoft.com/office/drawing/2014/main" id="{428A6065-3117-E947-985A-E620DF8BB587}"/>
                  </a:ext>
                </a:extLst>
              </p:cNvPr>
              <p:cNvSpPr>
                <a:spLocks/>
              </p:cNvSpPr>
              <p:nvPr/>
            </p:nvSpPr>
            <p:spPr bwMode="auto">
              <a:xfrm>
                <a:off x="8285163" y="5637213"/>
                <a:ext cx="1062038" cy="1122363"/>
              </a:xfrm>
              <a:custGeom>
                <a:avLst/>
                <a:gdLst/>
                <a:ahLst/>
                <a:cxnLst>
                  <a:cxn ang="0">
                    <a:pos x="561" y="0"/>
                  </a:cxn>
                  <a:cxn ang="0">
                    <a:pos x="586" y="7"/>
                  </a:cxn>
                  <a:cxn ang="0">
                    <a:pos x="609" y="21"/>
                  </a:cxn>
                  <a:cxn ang="0">
                    <a:pos x="646" y="53"/>
                  </a:cxn>
                  <a:cxn ang="0">
                    <a:pos x="662" y="76"/>
                  </a:cxn>
                  <a:cxn ang="0">
                    <a:pos x="669" y="102"/>
                  </a:cxn>
                  <a:cxn ang="0">
                    <a:pos x="667" y="129"/>
                  </a:cxn>
                  <a:cxn ang="0">
                    <a:pos x="657" y="157"/>
                  </a:cxn>
                  <a:cxn ang="0">
                    <a:pos x="641" y="182"/>
                  </a:cxn>
                  <a:cxn ang="0">
                    <a:pos x="186" y="673"/>
                  </a:cxn>
                  <a:cxn ang="0">
                    <a:pos x="161" y="691"/>
                  </a:cxn>
                  <a:cxn ang="0">
                    <a:pos x="135" y="702"/>
                  </a:cxn>
                  <a:cxn ang="0">
                    <a:pos x="108" y="707"/>
                  </a:cxn>
                  <a:cxn ang="0">
                    <a:pos x="80" y="700"/>
                  </a:cxn>
                  <a:cxn ang="0">
                    <a:pos x="57" y="686"/>
                  </a:cxn>
                  <a:cxn ang="0">
                    <a:pos x="23" y="654"/>
                  </a:cxn>
                  <a:cxn ang="0">
                    <a:pos x="7" y="631"/>
                  </a:cxn>
                  <a:cxn ang="0">
                    <a:pos x="0" y="606"/>
                  </a:cxn>
                  <a:cxn ang="0">
                    <a:pos x="0" y="578"/>
                  </a:cxn>
                  <a:cxn ang="0">
                    <a:pos x="9" y="551"/>
                  </a:cxn>
                  <a:cxn ang="0">
                    <a:pos x="27" y="525"/>
                  </a:cxn>
                  <a:cxn ang="0">
                    <a:pos x="483" y="35"/>
                  </a:cxn>
                  <a:cxn ang="0">
                    <a:pos x="506" y="17"/>
                  </a:cxn>
                  <a:cxn ang="0">
                    <a:pos x="533" y="5"/>
                  </a:cxn>
                  <a:cxn ang="0">
                    <a:pos x="561" y="0"/>
                  </a:cxn>
                </a:cxnLst>
                <a:rect l="0" t="0" r="r" b="b"/>
                <a:pathLst>
                  <a:path w="669" h="707">
                    <a:moveTo>
                      <a:pt x="561" y="0"/>
                    </a:moveTo>
                    <a:lnTo>
                      <a:pt x="586" y="7"/>
                    </a:lnTo>
                    <a:lnTo>
                      <a:pt x="609" y="21"/>
                    </a:lnTo>
                    <a:lnTo>
                      <a:pt x="646" y="53"/>
                    </a:lnTo>
                    <a:lnTo>
                      <a:pt x="662" y="76"/>
                    </a:lnTo>
                    <a:lnTo>
                      <a:pt x="669" y="102"/>
                    </a:lnTo>
                    <a:lnTo>
                      <a:pt x="667" y="129"/>
                    </a:lnTo>
                    <a:lnTo>
                      <a:pt x="657" y="157"/>
                    </a:lnTo>
                    <a:lnTo>
                      <a:pt x="641" y="182"/>
                    </a:lnTo>
                    <a:lnTo>
                      <a:pt x="186" y="673"/>
                    </a:lnTo>
                    <a:lnTo>
                      <a:pt x="161" y="691"/>
                    </a:lnTo>
                    <a:lnTo>
                      <a:pt x="135" y="702"/>
                    </a:lnTo>
                    <a:lnTo>
                      <a:pt x="108" y="707"/>
                    </a:lnTo>
                    <a:lnTo>
                      <a:pt x="80" y="700"/>
                    </a:lnTo>
                    <a:lnTo>
                      <a:pt x="57" y="686"/>
                    </a:lnTo>
                    <a:lnTo>
                      <a:pt x="23" y="654"/>
                    </a:lnTo>
                    <a:lnTo>
                      <a:pt x="7" y="631"/>
                    </a:lnTo>
                    <a:lnTo>
                      <a:pt x="0" y="606"/>
                    </a:lnTo>
                    <a:lnTo>
                      <a:pt x="0" y="578"/>
                    </a:lnTo>
                    <a:lnTo>
                      <a:pt x="9" y="551"/>
                    </a:lnTo>
                    <a:lnTo>
                      <a:pt x="27" y="525"/>
                    </a:lnTo>
                    <a:lnTo>
                      <a:pt x="483" y="35"/>
                    </a:lnTo>
                    <a:lnTo>
                      <a:pt x="506" y="17"/>
                    </a:lnTo>
                    <a:lnTo>
                      <a:pt x="533" y="5"/>
                    </a:lnTo>
                    <a:lnTo>
                      <a:pt x="56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106" name="Freeform 32">
                <a:extLst>
                  <a:ext uri="{FF2B5EF4-FFF2-40B4-BE49-F238E27FC236}">
                    <a16:creationId xmlns:a16="http://schemas.microsoft.com/office/drawing/2014/main" id="{7E5B48D7-CA28-AD45-BE40-0EB893700501}"/>
                  </a:ext>
                </a:extLst>
              </p:cNvPr>
              <p:cNvSpPr>
                <a:spLocks/>
              </p:cNvSpPr>
              <p:nvPr/>
            </p:nvSpPr>
            <p:spPr bwMode="auto">
              <a:xfrm>
                <a:off x="8813801" y="5499100"/>
                <a:ext cx="555625" cy="1355725"/>
              </a:xfrm>
              <a:custGeom>
                <a:avLst/>
                <a:gdLst/>
                <a:ahLst/>
                <a:cxnLst>
                  <a:cxn ang="0">
                    <a:pos x="113" y="0"/>
                  </a:cxn>
                  <a:cxn ang="0">
                    <a:pos x="138" y="0"/>
                  </a:cxn>
                  <a:cxn ang="0">
                    <a:pos x="163" y="9"/>
                  </a:cxn>
                  <a:cxn ang="0">
                    <a:pos x="186" y="25"/>
                  </a:cxn>
                  <a:cxn ang="0">
                    <a:pos x="202" y="48"/>
                  </a:cxn>
                  <a:cxn ang="0">
                    <a:pos x="214" y="78"/>
                  </a:cxn>
                  <a:cxn ang="0">
                    <a:pos x="347" y="734"/>
                  </a:cxn>
                  <a:cxn ang="0">
                    <a:pos x="350" y="764"/>
                  </a:cxn>
                  <a:cxn ang="0">
                    <a:pos x="343" y="792"/>
                  </a:cxn>
                  <a:cxn ang="0">
                    <a:pos x="331" y="817"/>
                  </a:cxn>
                  <a:cxn ang="0">
                    <a:pos x="311" y="835"/>
                  </a:cxn>
                  <a:cxn ang="0">
                    <a:pos x="285" y="845"/>
                  </a:cxn>
                  <a:cxn ang="0">
                    <a:pos x="237" y="854"/>
                  </a:cxn>
                  <a:cxn ang="0">
                    <a:pos x="212" y="854"/>
                  </a:cxn>
                  <a:cxn ang="0">
                    <a:pos x="186" y="845"/>
                  </a:cxn>
                  <a:cxn ang="0">
                    <a:pos x="163" y="829"/>
                  </a:cxn>
                  <a:cxn ang="0">
                    <a:pos x="147" y="806"/>
                  </a:cxn>
                  <a:cxn ang="0">
                    <a:pos x="136" y="776"/>
                  </a:cxn>
                  <a:cxn ang="0">
                    <a:pos x="2" y="120"/>
                  </a:cxn>
                  <a:cxn ang="0">
                    <a:pos x="0" y="90"/>
                  </a:cxn>
                  <a:cxn ang="0">
                    <a:pos x="7" y="62"/>
                  </a:cxn>
                  <a:cxn ang="0">
                    <a:pos x="19" y="37"/>
                  </a:cxn>
                  <a:cxn ang="0">
                    <a:pos x="39" y="18"/>
                  </a:cxn>
                  <a:cxn ang="0">
                    <a:pos x="65" y="9"/>
                  </a:cxn>
                  <a:cxn ang="0">
                    <a:pos x="113" y="0"/>
                  </a:cxn>
                </a:cxnLst>
                <a:rect l="0" t="0" r="r" b="b"/>
                <a:pathLst>
                  <a:path w="350" h="854">
                    <a:moveTo>
                      <a:pt x="113" y="0"/>
                    </a:moveTo>
                    <a:lnTo>
                      <a:pt x="138" y="0"/>
                    </a:lnTo>
                    <a:lnTo>
                      <a:pt x="163" y="9"/>
                    </a:lnTo>
                    <a:lnTo>
                      <a:pt x="186" y="25"/>
                    </a:lnTo>
                    <a:lnTo>
                      <a:pt x="202" y="48"/>
                    </a:lnTo>
                    <a:lnTo>
                      <a:pt x="214" y="78"/>
                    </a:lnTo>
                    <a:lnTo>
                      <a:pt x="347" y="734"/>
                    </a:lnTo>
                    <a:lnTo>
                      <a:pt x="350" y="764"/>
                    </a:lnTo>
                    <a:lnTo>
                      <a:pt x="343" y="792"/>
                    </a:lnTo>
                    <a:lnTo>
                      <a:pt x="331" y="817"/>
                    </a:lnTo>
                    <a:lnTo>
                      <a:pt x="311" y="835"/>
                    </a:lnTo>
                    <a:lnTo>
                      <a:pt x="285" y="845"/>
                    </a:lnTo>
                    <a:lnTo>
                      <a:pt x="237" y="854"/>
                    </a:lnTo>
                    <a:lnTo>
                      <a:pt x="212" y="854"/>
                    </a:lnTo>
                    <a:lnTo>
                      <a:pt x="186" y="845"/>
                    </a:lnTo>
                    <a:lnTo>
                      <a:pt x="163" y="829"/>
                    </a:lnTo>
                    <a:lnTo>
                      <a:pt x="147" y="806"/>
                    </a:lnTo>
                    <a:lnTo>
                      <a:pt x="136" y="776"/>
                    </a:lnTo>
                    <a:lnTo>
                      <a:pt x="2" y="120"/>
                    </a:lnTo>
                    <a:lnTo>
                      <a:pt x="0" y="90"/>
                    </a:lnTo>
                    <a:lnTo>
                      <a:pt x="7" y="62"/>
                    </a:lnTo>
                    <a:lnTo>
                      <a:pt x="19" y="37"/>
                    </a:lnTo>
                    <a:lnTo>
                      <a:pt x="39" y="18"/>
                    </a:lnTo>
                    <a:lnTo>
                      <a:pt x="65" y="9"/>
                    </a:lnTo>
                    <a:lnTo>
                      <a:pt x="11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107" name="Freeform 33">
                <a:extLst>
                  <a:ext uri="{FF2B5EF4-FFF2-40B4-BE49-F238E27FC236}">
                    <a16:creationId xmlns:a16="http://schemas.microsoft.com/office/drawing/2014/main" id="{DB450EBA-FF61-3543-A1F6-59070A7F3353}"/>
                  </a:ext>
                </a:extLst>
              </p:cNvPr>
              <p:cNvSpPr>
                <a:spLocks/>
              </p:cNvSpPr>
              <p:nvPr/>
            </p:nvSpPr>
            <p:spPr bwMode="auto">
              <a:xfrm>
                <a:off x="8832851" y="4651375"/>
                <a:ext cx="517525" cy="1260475"/>
              </a:xfrm>
              <a:custGeom>
                <a:avLst/>
                <a:gdLst/>
                <a:ahLst/>
                <a:cxnLst>
                  <a:cxn ang="0">
                    <a:pos x="82" y="0"/>
                  </a:cxn>
                  <a:cxn ang="0">
                    <a:pos x="243" y="0"/>
                  </a:cxn>
                  <a:cxn ang="0">
                    <a:pos x="276" y="7"/>
                  </a:cxn>
                  <a:cxn ang="0">
                    <a:pos x="303" y="25"/>
                  </a:cxn>
                  <a:cxn ang="0">
                    <a:pos x="319" y="51"/>
                  </a:cxn>
                  <a:cxn ang="0">
                    <a:pos x="326" y="83"/>
                  </a:cxn>
                  <a:cxn ang="0">
                    <a:pos x="326" y="711"/>
                  </a:cxn>
                  <a:cxn ang="0">
                    <a:pos x="319" y="743"/>
                  </a:cxn>
                  <a:cxn ang="0">
                    <a:pos x="303" y="771"/>
                  </a:cxn>
                  <a:cxn ang="0">
                    <a:pos x="276" y="787"/>
                  </a:cxn>
                  <a:cxn ang="0">
                    <a:pos x="243" y="794"/>
                  </a:cxn>
                  <a:cxn ang="0">
                    <a:pos x="82" y="794"/>
                  </a:cxn>
                  <a:cxn ang="0">
                    <a:pos x="50" y="787"/>
                  </a:cxn>
                  <a:cxn ang="0">
                    <a:pos x="25" y="771"/>
                  </a:cxn>
                  <a:cxn ang="0">
                    <a:pos x="7" y="743"/>
                  </a:cxn>
                  <a:cxn ang="0">
                    <a:pos x="0" y="711"/>
                  </a:cxn>
                  <a:cxn ang="0">
                    <a:pos x="0" y="83"/>
                  </a:cxn>
                  <a:cxn ang="0">
                    <a:pos x="7" y="51"/>
                  </a:cxn>
                  <a:cxn ang="0">
                    <a:pos x="25" y="25"/>
                  </a:cxn>
                  <a:cxn ang="0">
                    <a:pos x="50" y="7"/>
                  </a:cxn>
                  <a:cxn ang="0">
                    <a:pos x="82" y="0"/>
                  </a:cxn>
                </a:cxnLst>
                <a:rect l="0" t="0" r="r" b="b"/>
                <a:pathLst>
                  <a:path w="326" h="794">
                    <a:moveTo>
                      <a:pt x="82" y="0"/>
                    </a:moveTo>
                    <a:lnTo>
                      <a:pt x="243" y="0"/>
                    </a:lnTo>
                    <a:lnTo>
                      <a:pt x="276" y="7"/>
                    </a:lnTo>
                    <a:lnTo>
                      <a:pt x="303" y="25"/>
                    </a:lnTo>
                    <a:lnTo>
                      <a:pt x="319" y="51"/>
                    </a:lnTo>
                    <a:lnTo>
                      <a:pt x="326" y="83"/>
                    </a:lnTo>
                    <a:lnTo>
                      <a:pt x="326" y="711"/>
                    </a:lnTo>
                    <a:lnTo>
                      <a:pt x="319" y="743"/>
                    </a:lnTo>
                    <a:lnTo>
                      <a:pt x="303" y="771"/>
                    </a:lnTo>
                    <a:lnTo>
                      <a:pt x="276" y="787"/>
                    </a:lnTo>
                    <a:lnTo>
                      <a:pt x="243" y="794"/>
                    </a:lnTo>
                    <a:lnTo>
                      <a:pt x="82" y="794"/>
                    </a:lnTo>
                    <a:lnTo>
                      <a:pt x="50" y="787"/>
                    </a:lnTo>
                    <a:lnTo>
                      <a:pt x="25" y="771"/>
                    </a:lnTo>
                    <a:lnTo>
                      <a:pt x="7" y="743"/>
                    </a:lnTo>
                    <a:lnTo>
                      <a:pt x="0" y="711"/>
                    </a:lnTo>
                    <a:lnTo>
                      <a:pt x="0" y="83"/>
                    </a:lnTo>
                    <a:lnTo>
                      <a:pt x="7" y="51"/>
                    </a:lnTo>
                    <a:lnTo>
                      <a:pt x="25" y="25"/>
                    </a:lnTo>
                    <a:lnTo>
                      <a:pt x="50" y="7"/>
                    </a:lnTo>
                    <a:lnTo>
                      <a:pt x="8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grpSp>
        <p:grpSp>
          <p:nvGrpSpPr>
            <p:cNvPr id="95" name="Group 54">
              <a:extLst>
                <a:ext uri="{FF2B5EF4-FFF2-40B4-BE49-F238E27FC236}">
                  <a16:creationId xmlns:a16="http://schemas.microsoft.com/office/drawing/2014/main" id="{AB334AE7-6A65-234D-8A44-E2FC69FAF2CC}"/>
                </a:ext>
              </a:extLst>
            </p:cNvPr>
            <p:cNvGrpSpPr/>
            <p:nvPr/>
          </p:nvGrpSpPr>
          <p:grpSpPr>
            <a:xfrm>
              <a:off x="5522908" y="2928934"/>
              <a:ext cx="1303337" cy="2919412"/>
              <a:chOff x="6962776" y="3935413"/>
              <a:chExt cx="1303337" cy="2919412"/>
            </a:xfrm>
            <a:grpFill/>
          </p:grpSpPr>
          <p:sp>
            <p:nvSpPr>
              <p:cNvPr id="96" name="Freeform 35">
                <a:extLst>
                  <a:ext uri="{FF2B5EF4-FFF2-40B4-BE49-F238E27FC236}">
                    <a16:creationId xmlns:a16="http://schemas.microsoft.com/office/drawing/2014/main" id="{242DA3B2-8B80-DA4D-A1A7-AD74761C3B41}"/>
                  </a:ext>
                </a:extLst>
              </p:cNvPr>
              <p:cNvSpPr>
                <a:spLocks/>
              </p:cNvSpPr>
              <p:nvPr/>
            </p:nvSpPr>
            <p:spPr bwMode="auto">
              <a:xfrm>
                <a:off x="7058026" y="3935413"/>
                <a:ext cx="639763" cy="642938"/>
              </a:xfrm>
              <a:custGeom>
                <a:avLst/>
                <a:gdLst/>
                <a:ahLst/>
                <a:cxnLst>
                  <a:cxn ang="0">
                    <a:pos x="200" y="0"/>
                  </a:cxn>
                  <a:cxn ang="0">
                    <a:pos x="246" y="4"/>
                  </a:cxn>
                  <a:cxn ang="0">
                    <a:pos x="290" y="21"/>
                  </a:cxn>
                  <a:cxn ang="0">
                    <a:pos x="327" y="46"/>
                  </a:cxn>
                  <a:cxn ang="0">
                    <a:pos x="359" y="76"/>
                  </a:cxn>
                  <a:cxn ang="0">
                    <a:pos x="382" y="115"/>
                  </a:cxn>
                  <a:cxn ang="0">
                    <a:pos x="398" y="156"/>
                  </a:cxn>
                  <a:cxn ang="0">
                    <a:pos x="403" y="202"/>
                  </a:cxn>
                  <a:cxn ang="0">
                    <a:pos x="398" y="248"/>
                  </a:cxn>
                  <a:cxn ang="0">
                    <a:pos x="382" y="290"/>
                  </a:cxn>
                  <a:cxn ang="0">
                    <a:pos x="359" y="329"/>
                  </a:cxn>
                  <a:cxn ang="0">
                    <a:pos x="327" y="359"/>
                  </a:cxn>
                  <a:cxn ang="0">
                    <a:pos x="290" y="384"/>
                  </a:cxn>
                  <a:cxn ang="0">
                    <a:pos x="246" y="400"/>
                  </a:cxn>
                  <a:cxn ang="0">
                    <a:pos x="200" y="405"/>
                  </a:cxn>
                  <a:cxn ang="0">
                    <a:pos x="154" y="400"/>
                  </a:cxn>
                  <a:cxn ang="0">
                    <a:pos x="113" y="384"/>
                  </a:cxn>
                  <a:cxn ang="0">
                    <a:pos x="76" y="359"/>
                  </a:cxn>
                  <a:cxn ang="0">
                    <a:pos x="44" y="329"/>
                  </a:cxn>
                  <a:cxn ang="0">
                    <a:pos x="21" y="290"/>
                  </a:cxn>
                  <a:cxn ang="0">
                    <a:pos x="5" y="248"/>
                  </a:cxn>
                  <a:cxn ang="0">
                    <a:pos x="0" y="202"/>
                  </a:cxn>
                  <a:cxn ang="0">
                    <a:pos x="5" y="156"/>
                  </a:cxn>
                  <a:cxn ang="0">
                    <a:pos x="21" y="115"/>
                  </a:cxn>
                  <a:cxn ang="0">
                    <a:pos x="44" y="76"/>
                  </a:cxn>
                  <a:cxn ang="0">
                    <a:pos x="76" y="46"/>
                  </a:cxn>
                  <a:cxn ang="0">
                    <a:pos x="113" y="21"/>
                  </a:cxn>
                  <a:cxn ang="0">
                    <a:pos x="154" y="4"/>
                  </a:cxn>
                  <a:cxn ang="0">
                    <a:pos x="200" y="0"/>
                  </a:cxn>
                </a:cxnLst>
                <a:rect l="0" t="0" r="r" b="b"/>
                <a:pathLst>
                  <a:path w="403" h="405">
                    <a:moveTo>
                      <a:pt x="200" y="0"/>
                    </a:moveTo>
                    <a:lnTo>
                      <a:pt x="246" y="4"/>
                    </a:lnTo>
                    <a:lnTo>
                      <a:pt x="290" y="21"/>
                    </a:lnTo>
                    <a:lnTo>
                      <a:pt x="327" y="46"/>
                    </a:lnTo>
                    <a:lnTo>
                      <a:pt x="359" y="76"/>
                    </a:lnTo>
                    <a:lnTo>
                      <a:pt x="382" y="115"/>
                    </a:lnTo>
                    <a:lnTo>
                      <a:pt x="398" y="156"/>
                    </a:lnTo>
                    <a:lnTo>
                      <a:pt x="403" y="202"/>
                    </a:lnTo>
                    <a:lnTo>
                      <a:pt x="398" y="248"/>
                    </a:lnTo>
                    <a:lnTo>
                      <a:pt x="382" y="290"/>
                    </a:lnTo>
                    <a:lnTo>
                      <a:pt x="359" y="329"/>
                    </a:lnTo>
                    <a:lnTo>
                      <a:pt x="327" y="359"/>
                    </a:lnTo>
                    <a:lnTo>
                      <a:pt x="290" y="384"/>
                    </a:lnTo>
                    <a:lnTo>
                      <a:pt x="246" y="400"/>
                    </a:lnTo>
                    <a:lnTo>
                      <a:pt x="200" y="405"/>
                    </a:lnTo>
                    <a:lnTo>
                      <a:pt x="154" y="400"/>
                    </a:lnTo>
                    <a:lnTo>
                      <a:pt x="113" y="384"/>
                    </a:lnTo>
                    <a:lnTo>
                      <a:pt x="76" y="359"/>
                    </a:lnTo>
                    <a:lnTo>
                      <a:pt x="44" y="329"/>
                    </a:lnTo>
                    <a:lnTo>
                      <a:pt x="21" y="290"/>
                    </a:lnTo>
                    <a:lnTo>
                      <a:pt x="5" y="248"/>
                    </a:lnTo>
                    <a:lnTo>
                      <a:pt x="0" y="202"/>
                    </a:lnTo>
                    <a:lnTo>
                      <a:pt x="5" y="156"/>
                    </a:lnTo>
                    <a:lnTo>
                      <a:pt x="21" y="115"/>
                    </a:lnTo>
                    <a:lnTo>
                      <a:pt x="44" y="76"/>
                    </a:lnTo>
                    <a:lnTo>
                      <a:pt x="76" y="46"/>
                    </a:lnTo>
                    <a:lnTo>
                      <a:pt x="113" y="21"/>
                    </a:lnTo>
                    <a:lnTo>
                      <a:pt x="154" y="4"/>
                    </a:lnTo>
                    <a:lnTo>
                      <a:pt x="20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97" name="Freeform 36">
                <a:extLst>
                  <a:ext uri="{FF2B5EF4-FFF2-40B4-BE49-F238E27FC236}">
                    <a16:creationId xmlns:a16="http://schemas.microsoft.com/office/drawing/2014/main" id="{EFCA396D-586D-C24A-8A05-6FDBF68176A6}"/>
                  </a:ext>
                </a:extLst>
              </p:cNvPr>
              <p:cNvSpPr>
                <a:spLocks/>
              </p:cNvSpPr>
              <p:nvPr/>
            </p:nvSpPr>
            <p:spPr bwMode="auto">
              <a:xfrm>
                <a:off x="6981826" y="4564063"/>
                <a:ext cx="769938" cy="455613"/>
              </a:xfrm>
              <a:custGeom>
                <a:avLst/>
                <a:gdLst/>
                <a:ahLst/>
                <a:cxnLst>
                  <a:cxn ang="0">
                    <a:pos x="90" y="0"/>
                  </a:cxn>
                  <a:cxn ang="0">
                    <a:pos x="115" y="4"/>
                  </a:cxn>
                  <a:cxn ang="0">
                    <a:pos x="425" y="103"/>
                  </a:cxn>
                  <a:cxn ang="0">
                    <a:pos x="451" y="115"/>
                  </a:cxn>
                  <a:cxn ang="0">
                    <a:pos x="469" y="133"/>
                  </a:cxn>
                  <a:cxn ang="0">
                    <a:pos x="480" y="156"/>
                  </a:cxn>
                  <a:cxn ang="0">
                    <a:pos x="485" y="182"/>
                  </a:cxn>
                  <a:cxn ang="0">
                    <a:pos x="480" y="209"/>
                  </a:cxn>
                  <a:cxn ang="0">
                    <a:pos x="474" y="230"/>
                  </a:cxn>
                  <a:cxn ang="0">
                    <a:pos x="462" y="253"/>
                  </a:cxn>
                  <a:cxn ang="0">
                    <a:pos x="444" y="271"/>
                  </a:cxn>
                  <a:cxn ang="0">
                    <a:pos x="421" y="283"/>
                  </a:cxn>
                  <a:cxn ang="0">
                    <a:pos x="395" y="287"/>
                  </a:cxn>
                  <a:cxn ang="0">
                    <a:pos x="368" y="283"/>
                  </a:cxn>
                  <a:cxn ang="0">
                    <a:pos x="57" y="182"/>
                  </a:cxn>
                  <a:cxn ang="0">
                    <a:pos x="34" y="170"/>
                  </a:cxn>
                  <a:cxn ang="0">
                    <a:pos x="16" y="152"/>
                  </a:cxn>
                  <a:cxn ang="0">
                    <a:pos x="4" y="129"/>
                  </a:cxn>
                  <a:cxn ang="0">
                    <a:pos x="0" y="103"/>
                  </a:cxn>
                  <a:cxn ang="0">
                    <a:pos x="4" y="78"/>
                  </a:cxn>
                  <a:cxn ang="0">
                    <a:pos x="11" y="57"/>
                  </a:cxn>
                  <a:cxn ang="0">
                    <a:pos x="23" y="34"/>
                  </a:cxn>
                  <a:cxn ang="0">
                    <a:pos x="41" y="16"/>
                  </a:cxn>
                  <a:cxn ang="0">
                    <a:pos x="64" y="4"/>
                  </a:cxn>
                  <a:cxn ang="0">
                    <a:pos x="90" y="0"/>
                  </a:cxn>
                </a:cxnLst>
                <a:rect l="0" t="0" r="r" b="b"/>
                <a:pathLst>
                  <a:path w="485" h="287">
                    <a:moveTo>
                      <a:pt x="90" y="0"/>
                    </a:moveTo>
                    <a:lnTo>
                      <a:pt x="115" y="4"/>
                    </a:lnTo>
                    <a:lnTo>
                      <a:pt x="425" y="103"/>
                    </a:lnTo>
                    <a:lnTo>
                      <a:pt x="451" y="115"/>
                    </a:lnTo>
                    <a:lnTo>
                      <a:pt x="469" y="133"/>
                    </a:lnTo>
                    <a:lnTo>
                      <a:pt x="480" y="156"/>
                    </a:lnTo>
                    <a:lnTo>
                      <a:pt x="485" y="182"/>
                    </a:lnTo>
                    <a:lnTo>
                      <a:pt x="480" y="209"/>
                    </a:lnTo>
                    <a:lnTo>
                      <a:pt x="474" y="230"/>
                    </a:lnTo>
                    <a:lnTo>
                      <a:pt x="462" y="253"/>
                    </a:lnTo>
                    <a:lnTo>
                      <a:pt x="444" y="271"/>
                    </a:lnTo>
                    <a:lnTo>
                      <a:pt x="421" y="283"/>
                    </a:lnTo>
                    <a:lnTo>
                      <a:pt x="395" y="287"/>
                    </a:lnTo>
                    <a:lnTo>
                      <a:pt x="368" y="283"/>
                    </a:lnTo>
                    <a:lnTo>
                      <a:pt x="57" y="182"/>
                    </a:lnTo>
                    <a:lnTo>
                      <a:pt x="34" y="170"/>
                    </a:lnTo>
                    <a:lnTo>
                      <a:pt x="16" y="152"/>
                    </a:lnTo>
                    <a:lnTo>
                      <a:pt x="4" y="129"/>
                    </a:lnTo>
                    <a:lnTo>
                      <a:pt x="0" y="103"/>
                    </a:lnTo>
                    <a:lnTo>
                      <a:pt x="4" y="78"/>
                    </a:lnTo>
                    <a:lnTo>
                      <a:pt x="11" y="57"/>
                    </a:lnTo>
                    <a:lnTo>
                      <a:pt x="23" y="34"/>
                    </a:lnTo>
                    <a:lnTo>
                      <a:pt x="41" y="16"/>
                    </a:lnTo>
                    <a:lnTo>
                      <a:pt x="64" y="4"/>
                    </a:lnTo>
                    <a:lnTo>
                      <a:pt x="9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98" name="Freeform 37">
                <a:extLst>
                  <a:ext uri="{FF2B5EF4-FFF2-40B4-BE49-F238E27FC236}">
                    <a16:creationId xmlns:a16="http://schemas.microsoft.com/office/drawing/2014/main" id="{F3842F35-45FC-F143-AA20-619EC2DC07BF}"/>
                  </a:ext>
                </a:extLst>
              </p:cNvPr>
              <p:cNvSpPr>
                <a:spLocks/>
              </p:cNvSpPr>
              <p:nvPr/>
            </p:nvSpPr>
            <p:spPr bwMode="auto">
              <a:xfrm>
                <a:off x="7504113" y="4559300"/>
                <a:ext cx="762000" cy="468313"/>
              </a:xfrm>
              <a:custGeom>
                <a:avLst/>
                <a:gdLst/>
                <a:ahLst/>
                <a:cxnLst>
                  <a:cxn ang="0">
                    <a:pos x="391" y="0"/>
                  </a:cxn>
                  <a:cxn ang="0">
                    <a:pos x="416" y="3"/>
                  </a:cxn>
                  <a:cxn ang="0">
                    <a:pos x="439" y="14"/>
                  </a:cxn>
                  <a:cxn ang="0">
                    <a:pos x="457" y="33"/>
                  </a:cxn>
                  <a:cxn ang="0">
                    <a:pos x="469" y="56"/>
                  </a:cxn>
                  <a:cxn ang="0">
                    <a:pos x="476" y="76"/>
                  </a:cxn>
                  <a:cxn ang="0">
                    <a:pos x="480" y="102"/>
                  </a:cxn>
                  <a:cxn ang="0">
                    <a:pos x="478" y="127"/>
                  </a:cxn>
                  <a:cxn ang="0">
                    <a:pos x="466" y="150"/>
                  </a:cxn>
                  <a:cxn ang="0">
                    <a:pos x="448" y="168"/>
                  </a:cxn>
                  <a:cxn ang="0">
                    <a:pos x="425" y="182"/>
                  </a:cxn>
                  <a:cxn ang="0">
                    <a:pos x="117" y="290"/>
                  </a:cxn>
                  <a:cxn ang="0">
                    <a:pos x="89" y="295"/>
                  </a:cxn>
                  <a:cxn ang="0">
                    <a:pos x="64" y="290"/>
                  </a:cxn>
                  <a:cxn ang="0">
                    <a:pos x="41" y="279"/>
                  </a:cxn>
                  <a:cxn ang="0">
                    <a:pos x="23" y="261"/>
                  </a:cxn>
                  <a:cxn ang="0">
                    <a:pos x="11" y="238"/>
                  </a:cxn>
                  <a:cxn ang="0">
                    <a:pos x="4" y="219"/>
                  </a:cxn>
                  <a:cxn ang="0">
                    <a:pos x="0" y="191"/>
                  </a:cxn>
                  <a:cxn ang="0">
                    <a:pos x="2" y="166"/>
                  </a:cxn>
                  <a:cxn ang="0">
                    <a:pos x="13" y="143"/>
                  </a:cxn>
                  <a:cxn ang="0">
                    <a:pos x="32" y="125"/>
                  </a:cxn>
                  <a:cxn ang="0">
                    <a:pos x="55" y="113"/>
                  </a:cxn>
                  <a:cxn ang="0">
                    <a:pos x="363" y="5"/>
                  </a:cxn>
                  <a:cxn ang="0">
                    <a:pos x="391" y="0"/>
                  </a:cxn>
                </a:cxnLst>
                <a:rect l="0" t="0" r="r" b="b"/>
                <a:pathLst>
                  <a:path w="480" h="295">
                    <a:moveTo>
                      <a:pt x="391" y="0"/>
                    </a:moveTo>
                    <a:lnTo>
                      <a:pt x="416" y="3"/>
                    </a:lnTo>
                    <a:lnTo>
                      <a:pt x="439" y="14"/>
                    </a:lnTo>
                    <a:lnTo>
                      <a:pt x="457" y="33"/>
                    </a:lnTo>
                    <a:lnTo>
                      <a:pt x="469" y="56"/>
                    </a:lnTo>
                    <a:lnTo>
                      <a:pt x="476" y="76"/>
                    </a:lnTo>
                    <a:lnTo>
                      <a:pt x="480" y="102"/>
                    </a:lnTo>
                    <a:lnTo>
                      <a:pt x="478" y="127"/>
                    </a:lnTo>
                    <a:lnTo>
                      <a:pt x="466" y="150"/>
                    </a:lnTo>
                    <a:lnTo>
                      <a:pt x="448" y="168"/>
                    </a:lnTo>
                    <a:lnTo>
                      <a:pt x="425" y="182"/>
                    </a:lnTo>
                    <a:lnTo>
                      <a:pt x="117" y="290"/>
                    </a:lnTo>
                    <a:lnTo>
                      <a:pt x="89" y="295"/>
                    </a:lnTo>
                    <a:lnTo>
                      <a:pt x="64" y="290"/>
                    </a:lnTo>
                    <a:lnTo>
                      <a:pt x="41" y="279"/>
                    </a:lnTo>
                    <a:lnTo>
                      <a:pt x="23" y="261"/>
                    </a:lnTo>
                    <a:lnTo>
                      <a:pt x="11" y="238"/>
                    </a:lnTo>
                    <a:lnTo>
                      <a:pt x="4" y="219"/>
                    </a:lnTo>
                    <a:lnTo>
                      <a:pt x="0" y="191"/>
                    </a:lnTo>
                    <a:lnTo>
                      <a:pt x="2" y="166"/>
                    </a:lnTo>
                    <a:lnTo>
                      <a:pt x="13" y="143"/>
                    </a:lnTo>
                    <a:lnTo>
                      <a:pt x="32" y="125"/>
                    </a:lnTo>
                    <a:lnTo>
                      <a:pt x="55" y="113"/>
                    </a:lnTo>
                    <a:lnTo>
                      <a:pt x="363" y="5"/>
                    </a:lnTo>
                    <a:lnTo>
                      <a:pt x="39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99" name="Freeform 38">
                <a:extLst>
                  <a:ext uri="{FF2B5EF4-FFF2-40B4-BE49-F238E27FC236}">
                    <a16:creationId xmlns:a16="http://schemas.microsoft.com/office/drawing/2014/main" id="{3853EC3A-A95B-134F-A19D-0F141F3547F0}"/>
                  </a:ext>
                </a:extLst>
              </p:cNvPr>
              <p:cNvSpPr>
                <a:spLocks/>
              </p:cNvSpPr>
              <p:nvPr/>
            </p:nvSpPr>
            <p:spPr bwMode="auto">
              <a:xfrm>
                <a:off x="6988176" y="5637213"/>
                <a:ext cx="1063625" cy="1122363"/>
              </a:xfrm>
              <a:custGeom>
                <a:avLst/>
                <a:gdLst/>
                <a:ahLst/>
                <a:cxnLst>
                  <a:cxn ang="0">
                    <a:pos x="108" y="0"/>
                  </a:cxn>
                  <a:cxn ang="0">
                    <a:pos x="136" y="5"/>
                  </a:cxn>
                  <a:cxn ang="0">
                    <a:pos x="161" y="17"/>
                  </a:cxn>
                  <a:cxn ang="0">
                    <a:pos x="187" y="35"/>
                  </a:cxn>
                  <a:cxn ang="0">
                    <a:pos x="642" y="525"/>
                  </a:cxn>
                  <a:cxn ang="0">
                    <a:pos x="658" y="551"/>
                  </a:cxn>
                  <a:cxn ang="0">
                    <a:pos x="667" y="578"/>
                  </a:cxn>
                  <a:cxn ang="0">
                    <a:pos x="670" y="606"/>
                  </a:cxn>
                  <a:cxn ang="0">
                    <a:pos x="663" y="631"/>
                  </a:cxn>
                  <a:cxn ang="0">
                    <a:pos x="647" y="654"/>
                  </a:cxn>
                  <a:cxn ang="0">
                    <a:pos x="610" y="686"/>
                  </a:cxn>
                  <a:cxn ang="0">
                    <a:pos x="587" y="700"/>
                  </a:cxn>
                  <a:cxn ang="0">
                    <a:pos x="561" y="707"/>
                  </a:cxn>
                  <a:cxn ang="0">
                    <a:pos x="534" y="702"/>
                  </a:cxn>
                  <a:cxn ang="0">
                    <a:pos x="506" y="691"/>
                  </a:cxn>
                  <a:cxn ang="0">
                    <a:pos x="483" y="673"/>
                  </a:cxn>
                  <a:cxn ang="0">
                    <a:pos x="28" y="182"/>
                  </a:cxn>
                  <a:cxn ang="0">
                    <a:pos x="10" y="157"/>
                  </a:cxn>
                  <a:cxn ang="0">
                    <a:pos x="0" y="129"/>
                  </a:cxn>
                  <a:cxn ang="0">
                    <a:pos x="0" y="102"/>
                  </a:cxn>
                  <a:cxn ang="0">
                    <a:pos x="7" y="76"/>
                  </a:cxn>
                  <a:cxn ang="0">
                    <a:pos x="23" y="53"/>
                  </a:cxn>
                  <a:cxn ang="0">
                    <a:pos x="58" y="21"/>
                  </a:cxn>
                  <a:cxn ang="0">
                    <a:pos x="81" y="7"/>
                  </a:cxn>
                  <a:cxn ang="0">
                    <a:pos x="108" y="0"/>
                  </a:cxn>
                </a:cxnLst>
                <a:rect l="0" t="0" r="r" b="b"/>
                <a:pathLst>
                  <a:path w="670" h="707">
                    <a:moveTo>
                      <a:pt x="108" y="0"/>
                    </a:moveTo>
                    <a:lnTo>
                      <a:pt x="136" y="5"/>
                    </a:lnTo>
                    <a:lnTo>
                      <a:pt x="161" y="17"/>
                    </a:lnTo>
                    <a:lnTo>
                      <a:pt x="187" y="35"/>
                    </a:lnTo>
                    <a:lnTo>
                      <a:pt x="642" y="525"/>
                    </a:lnTo>
                    <a:lnTo>
                      <a:pt x="658" y="551"/>
                    </a:lnTo>
                    <a:lnTo>
                      <a:pt x="667" y="578"/>
                    </a:lnTo>
                    <a:lnTo>
                      <a:pt x="670" y="606"/>
                    </a:lnTo>
                    <a:lnTo>
                      <a:pt x="663" y="631"/>
                    </a:lnTo>
                    <a:lnTo>
                      <a:pt x="647" y="654"/>
                    </a:lnTo>
                    <a:lnTo>
                      <a:pt x="610" y="686"/>
                    </a:lnTo>
                    <a:lnTo>
                      <a:pt x="587" y="700"/>
                    </a:lnTo>
                    <a:lnTo>
                      <a:pt x="561" y="707"/>
                    </a:lnTo>
                    <a:lnTo>
                      <a:pt x="534" y="702"/>
                    </a:lnTo>
                    <a:lnTo>
                      <a:pt x="506" y="691"/>
                    </a:lnTo>
                    <a:lnTo>
                      <a:pt x="483" y="673"/>
                    </a:lnTo>
                    <a:lnTo>
                      <a:pt x="28" y="182"/>
                    </a:lnTo>
                    <a:lnTo>
                      <a:pt x="10" y="157"/>
                    </a:lnTo>
                    <a:lnTo>
                      <a:pt x="0" y="129"/>
                    </a:lnTo>
                    <a:lnTo>
                      <a:pt x="0" y="102"/>
                    </a:lnTo>
                    <a:lnTo>
                      <a:pt x="7" y="76"/>
                    </a:lnTo>
                    <a:lnTo>
                      <a:pt x="23" y="53"/>
                    </a:lnTo>
                    <a:lnTo>
                      <a:pt x="58" y="21"/>
                    </a:lnTo>
                    <a:lnTo>
                      <a:pt x="81" y="7"/>
                    </a:lnTo>
                    <a:lnTo>
                      <a:pt x="10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100" name="Freeform 39">
                <a:extLst>
                  <a:ext uri="{FF2B5EF4-FFF2-40B4-BE49-F238E27FC236}">
                    <a16:creationId xmlns:a16="http://schemas.microsoft.com/office/drawing/2014/main" id="{A36E7219-A7F1-3A4E-ABF2-7346029BAA98}"/>
                  </a:ext>
                </a:extLst>
              </p:cNvPr>
              <p:cNvSpPr>
                <a:spLocks/>
              </p:cNvSpPr>
              <p:nvPr/>
            </p:nvSpPr>
            <p:spPr bwMode="auto">
              <a:xfrm>
                <a:off x="6962776" y="5499100"/>
                <a:ext cx="558800" cy="1355725"/>
              </a:xfrm>
              <a:custGeom>
                <a:avLst/>
                <a:gdLst/>
                <a:ahLst/>
                <a:cxnLst>
                  <a:cxn ang="0">
                    <a:pos x="212" y="0"/>
                  </a:cxn>
                  <a:cxn ang="0">
                    <a:pos x="239" y="0"/>
                  </a:cxn>
                  <a:cxn ang="0">
                    <a:pos x="288" y="9"/>
                  </a:cxn>
                  <a:cxn ang="0">
                    <a:pos x="311" y="18"/>
                  </a:cxn>
                  <a:cxn ang="0">
                    <a:pos x="331" y="37"/>
                  </a:cxn>
                  <a:cxn ang="0">
                    <a:pos x="345" y="62"/>
                  </a:cxn>
                  <a:cxn ang="0">
                    <a:pos x="352" y="90"/>
                  </a:cxn>
                  <a:cxn ang="0">
                    <a:pos x="350" y="120"/>
                  </a:cxn>
                  <a:cxn ang="0">
                    <a:pos x="214" y="776"/>
                  </a:cxn>
                  <a:cxn ang="0">
                    <a:pos x="205" y="806"/>
                  </a:cxn>
                  <a:cxn ang="0">
                    <a:pos x="189" y="829"/>
                  </a:cxn>
                  <a:cxn ang="0">
                    <a:pos x="166" y="845"/>
                  </a:cxn>
                  <a:cxn ang="0">
                    <a:pos x="141" y="854"/>
                  </a:cxn>
                  <a:cxn ang="0">
                    <a:pos x="113" y="854"/>
                  </a:cxn>
                  <a:cxn ang="0">
                    <a:pos x="65" y="845"/>
                  </a:cxn>
                  <a:cxn ang="0">
                    <a:pos x="42" y="835"/>
                  </a:cxn>
                  <a:cxn ang="0">
                    <a:pos x="21" y="817"/>
                  </a:cxn>
                  <a:cxn ang="0">
                    <a:pos x="7" y="792"/>
                  </a:cxn>
                  <a:cxn ang="0">
                    <a:pos x="0" y="764"/>
                  </a:cxn>
                  <a:cxn ang="0">
                    <a:pos x="3" y="734"/>
                  </a:cxn>
                  <a:cxn ang="0">
                    <a:pos x="138" y="78"/>
                  </a:cxn>
                  <a:cxn ang="0">
                    <a:pos x="147" y="48"/>
                  </a:cxn>
                  <a:cxn ang="0">
                    <a:pos x="164" y="25"/>
                  </a:cxn>
                  <a:cxn ang="0">
                    <a:pos x="187" y="9"/>
                  </a:cxn>
                  <a:cxn ang="0">
                    <a:pos x="212" y="0"/>
                  </a:cxn>
                </a:cxnLst>
                <a:rect l="0" t="0" r="r" b="b"/>
                <a:pathLst>
                  <a:path w="352" h="854">
                    <a:moveTo>
                      <a:pt x="212" y="0"/>
                    </a:moveTo>
                    <a:lnTo>
                      <a:pt x="239" y="0"/>
                    </a:lnTo>
                    <a:lnTo>
                      <a:pt x="288" y="9"/>
                    </a:lnTo>
                    <a:lnTo>
                      <a:pt x="311" y="18"/>
                    </a:lnTo>
                    <a:lnTo>
                      <a:pt x="331" y="37"/>
                    </a:lnTo>
                    <a:lnTo>
                      <a:pt x="345" y="62"/>
                    </a:lnTo>
                    <a:lnTo>
                      <a:pt x="352" y="90"/>
                    </a:lnTo>
                    <a:lnTo>
                      <a:pt x="350" y="120"/>
                    </a:lnTo>
                    <a:lnTo>
                      <a:pt x="214" y="776"/>
                    </a:lnTo>
                    <a:lnTo>
                      <a:pt x="205" y="806"/>
                    </a:lnTo>
                    <a:lnTo>
                      <a:pt x="189" y="829"/>
                    </a:lnTo>
                    <a:lnTo>
                      <a:pt x="166" y="845"/>
                    </a:lnTo>
                    <a:lnTo>
                      <a:pt x="141" y="854"/>
                    </a:lnTo>
                    <a:lnTo>
                      <a:pt x="113" y="854"/>
                    </a:lnTo>
                    <a:lnTo>
                      <a:pt x="65" y="845"/>
                    </a:lnTo>
                    <a:lnTo>
                      <a:pt x="42" y="835"/>
                    </a:lnTo>
                    <a:lnTo>
                      <a:pt x="21" y="817"/>
                    </a:lnTo>
                    <a:lnTo>
                      <a:pt x="7" y="792"/>
                    </a:lnTo>
                    <a:lnTo>
                      <a:pt x="0" y="764"/>
                    </a:lnTo>
                    <a:lnTo>
                      <a:pt x="3" y="734"/>
                    </a:lnTo>
                    <a:lnTo>
                      <a:pt x="138" y="78"/>
                    </a:lnTo>
                    <a:lnTo>
                      <a:pt x="147" y="48"/>
                    </a:lnTo>
                    <a:lnTo>
                      <a:pt x="164" y="25"/>
                    </a:lnTo>
                    <a:lnTo>
                      <a:pt x="187" y="9"/>
                    </a:lnTo>
                    <a:lnTo>
                      <a:pt x="21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101" name="Freeform 40">
                <a:extLst>
                  <a:ext uri="{FF2B5EF4-FFF2-40B4-BE49-F238E27FC236}">
                    <a16:creationId xmlns:a16="http://schemas.microsoft.com/office/drawing/2014/main" id="{45BBB214-EC07-9C48-BC35-E1BFA0FF7B74}"/>
                  </a:ext>
                </a:extLst>
              </p:cNvPr>
              <p:cNvSpPr>
                <a:spLocks/>
              </p:cNvSpPr>
              <p:nvPr/>
            </p:nvSpPr>
            <p:spPr bwMode="auto">
              <a:xfrm>
                <a:off x="6981826" y="4651375"/>
                <a:ext cx="522288" cy="1260475"/>
              </a:xfrm>
              <a:custGeom>
                <a:avLst/>
                <a:gdLst/>
                <a:ahLst/>
                <a:cxnLst>
                  <a:cxn ang="0">
                    <a:pos x="85" y="0"/>
                  </a:cxn>
                  <a:cxn ang="0">
                    <a:pos x="244" y="0"/>
                  </a:cxn>
                  <a:cxn ang="0">
                    <a:pos x="278" y="7"/>
                  </a:cxn>
                  <a:cxn ang="0">
                    <a:pos x="303" y="25"/>
                  </a:cxn>
                  <a:cxn ang="0">
                    <a:pos x="322" y="51"/>
                  </a:cxn>
                  <a:cxn ang="0">
                    <a:pos x="329" y="83"/>
                  </a:cxn>
                  <a:cxn ang="0">
                    <a:pos x="329" y="711"/>
                  </a:cxn>
                  <a:cxn ang="0">
                    <a:pos x="322" y="743"/>
                  </a:cxn>
                  <a:cxn ang="0">
                    <a:pos x="303" y="771"/>
                  </a:cxn>
                  <a:cxn ang="0">
                    <a:pos x="278" y="787"/>
                  </a:cxn>
                  <a:cxn ang="0">
                    <a:pos x="244" y="794"/>
                  </a:cxn>
                  <a:cxn ang="0">
                    <a:pos x="85" y="794"/>
                  </a:cxn>
                  <a:cxn ang="0">
                    <a:pos x="50" y="787"/>
                  </a:cxn>
                  <a:cxn ang="0">
                    <a:pos x="25" y="771"/>
                  </a:cxn>
                  <a:cxn ang="0">
                    <a:pos x="7" y="743"/>
                  </a:cxn>
                  <a:cxn ang="0">
                    <a:pos x="0" y="711"/>
                  </a:cxn>
                  <a:cxn ang="0">
                    <a:pos x="0" y="83"/>
                  </a:cxn>
                  <a:cxn ang="0">
                    <a:pos x="7" y="51"/>
                  </a:cxn>
                  <a:cxn ang="0">
                    <a:pos x="25" y="25"/>
                  </a:cxn>
                  <a:cxn ang="0">
                    <a:pos x="50" y="7"/>
                  </a:cxn>
                  <a:cxn ang="0">
                    <a:pos x="85" y="0"/>
                  </a:cxn>
                </a:cxnLst>
                <a:rect l="0" t="0" r="r" b="b"/>
                <a:pathLst>
                  <a:path w="329" h="794">
                    <a:moveTo>
                      <a:pt x="85" y="0"/>
                    </a:moveTo>
                    <a:lnTo>
                      <a:pt x="244" y="0"/>
                    </a:lnTo>
                    <a:lnTo>
                      <a:pt x="278" y="7"/>
                    </a:lnTo>
                    <a:lnTo>
                      <a:pt x="303" y="25"/>
                    </a:lnTo>
                    <a:lnTo>
                      <a:pt x="322" y="51"/>
                    </a:lnTo>
                    <a:lnTo>
                      <a:pt x="329" y="83"/>
                    </a:lnTo>
                    <a:lnTo>
                      <a:pt x="329" y="711"/>
                    </a:lnTo>
                    <a:lnTo>
                      <a:pt x="322" y="743"/>
                    </a:lnTo>
                    <a:lnTo>
                      <a:pt x="303" y="771"/>
                    </a:lnTo>
                    <a:lnTo>
                      <a:pt x="278" y="787"/>
                    </a:lnTo>
                    <a:lnTo>
                      <a:pt x="244" y="794"/>
                    </a:lnTo>
                    <a:lnTo>
                      <a:pt x="85" y="794"/>
                    </a:lnTo>
                    <a:lnTo>
                      <a:pt x="50" y="787"/>
                    </a:lnTo>
                    <a:lnTo>
                      <a:pt x="25" y="771"/>
                    </a:lnTo>
                    <a:lnTo>
                      <a:pt x="7" y="743"/>
                    </a:lnTo>
                    <a:lnTo>
                      <a:pt x="0" y="711"/>
                    </a:lnTo>
                    <a:lnTo>
                      <a:pt x="0" y="83"/>
                    </a:lnTo>
                    <a:lnTo>
                      <a:pt x="7" y="51"/>
                    </a:lnTo>
                    <a:lnTo>
                      <a:pt x="25" y="25"/>
                    </a:lnTo>
                    <a:lnTo>
                      <a:pt x="50" y="7"/>
                    </a:lnTo>
                    <a:lnTo>
                      <a:pt x="8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grpSp>
      </p:grpSp>
    </p:spTree>
    <p:extLst>
      <p:ext uri="{BB962C8B-B14F-4D97-AF65-F5344CB8AC3E}">
        <p14:creationId xmlns:p14="http://schemas.microsoft.com/office/powerpoint/2010/main" val="9863315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459E651B-900F-4271-9436-E98B10F989D8}"/>
              </a:ext>
            </a:extLst>
          </p:cNvPr>
          <p:cNvSpPr txBox="1">
            <a:spLocks/>
          </p:cNvSpPr>
          <p:nvPr/>
        </p:nvSpPr>
        <p:spPr bwMode="gray">
          <a:xfrm>
            <a:off x="541867" y="151711"/>
            <a:ext cx="7320133" cy="629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0" tIns="0" rIns="0" bIns="0" numCol="1" anchor="b" anchorCtr="0" compatLnSpc="1">
            <a:prstTxWarp prst="textNoShape">
              <a:avLst/>
            </a:prstTxWarp>
            <a:spAutoFit/>
          </a:bodyPr>
          <a:lstStyle>
            <a:lvl1pPr algn="l" rtl="0" eaLnBrk="1" fontAlgn="base" hangingPunct="1">
              <a:lnSpc>
                <a:spcPct val="106000"/>
              </a:lnSpc>
              <a:spcBef>
                <a:spcPct val="0"/>
              </a:spcBef>
              <a:spcAft>
                <a:spcPct val="0"/>
              </a:spcAft>
              <a:defRPr sz="1600" b="1">
                <a:solidFill>
                  <a:schemeClr val="tx1"/>
                </a:solidFill>
                <a:latin typeface="+mj-lt"/>
                <a:ea typeface="+mj-ea"/>
                <a:cs typeface="+mj-cs"/>
              </a:defRPr>
            </a:lvl1pPr>
            <a:lvl2pPr algn="l" rtl="0" eaLnBrk="1" fontAlgn="base" hangingPunct="1">
              <a:lnSpc>
                <a:spcPct val="106000"/>
              </a:lnSpc>
              <a:spcBef>
                <a:spcPct val="0"/>
              </a:spcBef>
              <a:spcAft>
                <a:spcPct val="0"/>
              </a:spcAft>
              <a:defRPr sz="1600" b="1">
                <a:solidFill>
                  <a:schemeClr val="tx1"/>
                </a:solidFill>
                <a:latin typeface="Arial" charset="0"/>
              </a:defRPr>
            </a:lvl2pPr>
            <a:lvl3pPr algn="l" rtl="0" eaLnBrk="1" fontAlgn="base" hangingPunct="1">
              <a:lnSpc>
                <a:spcPct val="106000"/>
              </a:lnSpc>
              <a:spcBef>
                <a:spcPct val="0"/>
              </a:spcBef>
              <a:spcAft>
                <a:spcPct val="0"/>
              </a:spcAft>
              <a:defRPr sz="1600" b="1">
                <a:solidFill>
                  <a:schemeClr val="tx1"/>
                </a:solidFill>
                <a:latin typeface="Arial" charset="0"/>
              </a:defRPr>
            </a:lvl3pPr>
            <a:lvl4pPr algn="l" rtl="0" eaLnBrk="1" fontAlgn="base" hangingPunct="1">
              <a:lnSpc>
                <a:spcPct val="106000"/>
              </a:lnSpc>
              <a:spcBef>
                <a:spcPct val="0"/>
              </a:spcBef>
              <a:spcAft>
                <a:spcPct val="0"/>
              </a:spcAft>
              <a:defRPr sz="1600" b="1">
                <a:solidFill>
                  <a:schemeClr val="tx1"/>
                </a:solidFill>
                <a:latin typeface="Arial" charset="0"/>
              </a:defRPr>
            </a:lvl4pPr>
            <a:lvl5pPr algn="l" rtl="0" eaLnBrk="1" fontAlgn="base" hangingPunct="1">
              <a:lnSpc>
                <a:spcPct val="106000"/>
              </a:lnSpc>
              <a:spcBef>
                <a:spcPct val="0"/>
              </a:spcBef>
              <a:spcAft>
                <a:spcPct val="0"/>
              </a:spcAft>
              <a:defRPr sz="1600" b="1">
                <a:solidFill>
                  <a:schemeClr val="tx1"/>
                </a:solidFill>
                <a:latin typeface="Arial" charset="0"/>
              </a:defRPr>
            </a:lvl5pPr>
            <a:lvl6pPr marL="457200" algn="l" rtl="0" eaLnBrk="1" fontAlgn="base" hangingPunct="1">
              <a:lnSpc>
                <a:spcPct val="106000"/>
              </a:lnSpc>
              <a:spcBef>
                <a:spcPct val="0"/>
              </a:spcBef>
              <a:spcAft>
                <a:spcPct val="0"/>
              </a:spcAft>
              <a:defRPr sz="1600" b="1">
                <a:solidFill>
                  <a:schemeClr val="tx1"/>
                </a:solidFill>
                <a:latin typeface="Arial" charset="0"/>
              </a:defRPr>
            </a:lvl6pPr>
            <a:lvl7pPr marL="914400" algn="l" rtl="0" eaLnBrk="1" fontAlgn="base" hangingPunct="1">
              <a:lnSpc>
                <a:spcPct val="106000"/>
              </a:lnSpc>
              <a:spcBef>
                <a:spcPct val="0"/>
              </a:spcBef>
              <a:spcAft>
                <a:spcPct val="0"/>
              </a:spcAft>
              <a:defRPr sz="1600" b="1">
                <a:solidFill>
                  <a:schemeClr val="tx1"/>
                </a:solidFill>
                <a:latin typeface="Arial" charset="0"/>
              </a:defRPr>
            </a:lvl7pPr>
            <a:lvl8pPr marL="1371600" algn="l" rtl="0" eaLnBrk="1" fontAlgn="base" hangingPunct="1">
              <a:lnSpc>
                <a:spcPct val="106000"/>
              </a:lnSpc>
              <a:spcBef>
                <a:spcPct val="0"/>
              </a:spcBef>
              <a:spcAft>
                <a:spcPct val="0"/>
              </a:spcAft>
              <a:defRPr sz="1600" b="1">
                <a:solidFill>
                  <a:schemeClr val="tx1"/>
                </a:solidFill>
                <a:latin typeface="Arial" charset="0"/>
              </a:defRPr>
            </a:lvl8pPr>
            <a:lvl9pPr marL="1828800" algn="l" rtl="0" eaLnBrk="1" fontAlgn="base" hangingPunct="1">
              <a:lnSpc>
                <a:spcPct val="106000"/>
              </a:lnSpc>
              <a:spcBef>
                <a:spcPct val="0"/>
              </a:spcBef>
              <a:spcAft>
                <a:spcPct val="0"/>
              </a:spcAft>
              <a:defRPr sz="1600" b="1">
                <a:solidFill>
                  <a:schemeClr val="tx1"/>
                </a:solidFill>
                <a:latin typeface="Arial" charset="0"/>
              </a:defRPr>
            </a:lvl9pPr>
          </a:lstStyle>
          <a:p>
            <a:r>
              <a:rPr lang="en-US" sz="2000" dirty="0"/>
              <a:t>Proper SLM can reduce costs (~10% - 30%) while strengthening cyber security</a:t>
            </a:r>
          </a:p>
        </p:txBody>
      </p:sp>
      <p:sp>
        <p:nvSpPr>
          <p:cNvPr id="18" name="Shape 278">
            <a:extLst>
              <a:ext uri="{FF2B5EF4-FFF2-40B4-BE49-F238E27FC236}">
                <a16:creationId xmlns:a16="http://schemas.microsoft.com/office/drawing/2014/main" id="{432A6701-B421-4C9D-8262-2582F514F9F3}"/>
              </a:ext>
            </a:extLst>
          </p:cNvPr>
          <p:cNvSpPr/>
          <p:nvPr/>
        </p:nvSpPr>
        <p:spPr>
          <a:xfrm>
            <a:off x="200526" y="927342"/>
            <a:ext cx="11790947" cy="640062"/>
          </a:xfrm>
          <a:prstGeom prst="rect">
            <a:avLst/>
          </a:prstGeom>
          <a:noFill/>
          <a:ln>
            <a:noFill/>
          </a:ln>
        </p:spPr>
        <p:txBody>
          <a:bodyPr lIns="91425" tIns="45700" rIns="91425" bIns="45700" anchor="ctr" anchorCtr="0">
            <a:noAutofit/>
          </a:bodyPr>
          <a:lstStyle/>
          <a:p>
            <a:pPr algn="ctr">
              <a:buClr>
                <a:schemeClr val="dk1"/>
              </a:buClr>
              <a:buSzPct val="25000"/>
            </a:pPr>
            <a:r>
              <a:rPr lang="en-US" dirty="0">
                <a:latin typeface="Open Sans" panose="020B0606030504020204" pitchFamily="34" charset="0"/>
                <a:ea typeface="Open Sans" panose="020B0606030504020204" pitchFamily="34" charset="0"/>
                <a:cs typeface="Open Sans" panose="020B0606030504020204" pitchFamily="34" charset="0"/>
                <a:sym typeface="Arial"/>
              </a:rPr>
              <a:t>Discovery tools provide inventory and usage data, combined with entitlement information to empower organizations to make strategic software lifecycle decisions.</a:t>
            </a:r>
          </a:p>
        </p:txBody>
      </p:sp>
      <p:sp>
        <p:nvSpPr>
          <p:cNvPr id="27" name="Rectangle: Rounded Corners 7">
            <a:extLst>
              <a:ext uri="{FF2B5EF4-FFF2-40B4-BE49-F238E27FC236}">
                <a16:creationId xmlns:a16="http://schemas.microsoft.com/office/drawing/2014/main" id="{830D9EC2-3133-534E-9EC8-8B6D3EF52E32}"/>
              </a:ext>
            </a:extLst>
          </p:cNvPr>
          <p:cNvSpPr/>
          <p:nvPr/>
        </p:nvSpPr>
        <p:spPr bwMode="auto">
          <a:xfrm>
            <a:off x="7593129" y="376325"/>
            <a:ext cx="3583847" cy="340519"/>
          </a:xfrm>
          <a:prstGeom prst="roundRect">
            <a:avLst/>
          </a:prstGeom>
          <a:solidFill>
            <a:srgbClr val="336CEE"/>
          </a:solidFill>
        </p:spPr>
        <p:txBody>
          <a:bodyPr wrap="square" rtlCol="0">
            <a:spAutoFit/>
          </a:bodyPr>
          <a:lstStyle/>
          <a:p>
            <a:pPr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Module 1: What is SLM?  </a:t>
            </a:r>
          </a:p>
        </p:txBody>
      </p:sp>
      <p:sp>
        <p:nvSpPr>
          <p:cNvPr id="30" name="Freeform: Shape 91">
            <a:extLst>
              <a:ext uri="{FF2B5EF4-FFF2-40B4-BE49-F238E27FC236}">
                <a16:creationId xmlns:a16="http://schemas.microsoft.com/office/drawing/2014/main" id="{5CA56992-75A1-AA4A-9B00-542BA0CFCC09}"/>
              </a:ext>
            </a:extLst>
          </p:cNvPr>
          <p:cNvSpPr/>
          <p:nvPr/>
        </p:nvSpPr>
        <p:spPr>
          <a:xfrm>
            <a:off x="1297958" y="1993412"/>
            <a:ext cx="3392776" cy="4081771"/>
          </a:xfrm>
          <a:custGeom>
            <a:avLst/>
            <a:gdLst>
              <a:gd name="connsiteX0" fmla="*/ 3055367 w 3084342"/>
              <a:gd name="connsiteY0" fmla="*/ 0 h 3710701"/>
              <a:gd name="connsiteX1" fmla="*/ 2970539 w 3084342"/>
              <a:gd name="connsiteY1" fmla="*/ 51534 h 3710701"/>
              <a:gd name="connsiteX2" fmla="*/ 2016136 w 3084342"/>
              <a:gd name="connsiteY2" fmla="*/ 1846549 h 3710701"/>
              <a:gd name="connsiteX3" fmla="*/ 2970539 w 3084342"/>
              <a:gd name="connsiteY3" fmla="*/ 3641564 h 3710701"/>
              <a:gd name="connsiteX4" fmla="*/ 3084342 w 3084342"/>
              <a:gd name="connsiteY4" fmla="*/ 3710701 h 3710701"/>
              <a:gd name="connsiteX5" fmla="*/ 0 w 3084342"/>
              <a:gd name="connsiteY5" fmla="*/ 2981774 h 3710701"/>
              <a:gd name="connsiteX6" fmla="*/ 0 w 3084342"/>
              <a:gd name="connsiteY6" fmla="*/ 722080 h 3710701"/>
              <a:gd name="connsiteX7" fmla="*/ 3055367 w 3084342"/>
              <a:gd name="connsiteY7" fmla="*/ 0 h 3710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84342" h="3710701">
                <a:moveTo>
                  <a:pt x="3055367" y="0"/>
                </a:moveTo>
                <a:lnTo>
                  <a:pt x="2970539" y="51534"/>
                </a:lnTo>
                <a:cubicBezTo>
                  <a:pt x="2394721" y="440549"/>
                  <a:pt x="2016136" y="1099337"/>
                  <a:pt x="2016136" y="1846549"/>
                </a:cubicBezTo>
                <a:cubicBezTo>
                  <a:pt x="2016136" y="2593761"/>
                  <a:pt x="2394721" y="3252550"/>
                  <a:pt x="2970539" y="3641564"/>
                </a:cubicBezTo>
                <a:lnTo>
                  <a:pt x="3084342" y="3710701"/>
                </a:lnTo>
                <a:lnTo>
                  <a:pt x="0" y="2981774"/>
                </a:lnTo>
                <a:lnTo>
                  <a:pt x="0" y="722080"/>
                </a:lnTo>
                <a:lnTo>
                  <a:pt x="3055367" y="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N" dirty="0"/>
          </a:p>
        </p:txBody>
      </p:sp>
      <p:sp>
        <p:nvSpPr>
          <p:cNvPr id="31" name="Freeform: Shape 71">
            <a:extLst>
              <a:ext uri="{FF2B5EF4-FFF2-40B4-BE49-F238E27FC236}">
                <a16:creationId xmlns:a16="http://schemas.microsoft.com/office/drawing/2014/main" id="{FEC64FB5-E89B-B049-B9D7-569E4FBBC4C8}"/>
              </a:ext>
            </a:extLst>
          </p:cNvPr>
          <p:cNvSpPr/>
          <p:nvPr/>
        </p:nvSpPr>
        <p:spPr>
          <a:xfrm>
            <a:off x="4327464" y="1752382"/>
            <a:ext cx="1525649" cy="1487553"/>
          </a:xfrm>
          <a:custGeom>
            <a:avLst/>
            <a:gdLst>
              <a:gd name="connsiteX0" fmla="*/ 1386954 w 1386954"/>
              <a:gd name="connsiteY0" fmla="*/ 0 h 1352321"/>
              <a:gd name="connsiteX1" fmla="*/ 1386954 w 1386954"/>
              <a:gd name="connsiteY1" fmla="*/ 1098008 h 1352321"/>
              <a:gd name="connsiteX2" fmla="*/ 1332552 w 1386954"/>
              <a:gd name="connsiteY2" fmla="*/ 1100755 h 1352321"/>
              <a:gd name="connsiteX3" fmla="*/ 887150 w 1386954"/>
              <a:gd name="connsiteY3" fmla="*/ 1262221 h 1352321"/>
              <a:gd name="connsiteX4" fmla="*/ 777949 w 1386954"/>
              <a:gd name="connsiteY4" fmla="*/ 1352321 h 1352321"/>
              <a:gd name="connsiteX5" fmla="*/ 0 w 1386954"/>
              <a:gd name="connsiteY5" fmla="*/ 574372 h 1352321"/>
              <a:gd name="connsiteX6" fmla="*/ 113662 w 1386954"/>
              <a:gd name="connsiteY6" fmla="*/ 471068 h 1352321"/>
              <a:gd name="connsiteX7" fmla="*/ 1220286 w 1386954"/>
              <a:gd name="connsiteY7" fmla="*/ 8416 h 1352321"/>
              <a:gd name="connsiteX8" fmla="*/ 1386954 w 1386954"/>
              <a:gd name="connsiteY8" fmla="*/ 0 h 1352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86954" h="1352321">
                <a:moveTo>
                  <a:pt x="1386954" y="0"/>
                </a:moveTo>
                <a:lnTo>
                  <a:pt x="1386954" y="1098008"/>
                </a:lnTo>
                <a:lnTo>
                  <a:pt x="1332552" y="1100755"/>
                </a:lnTo>
                <a:cubicBezTo>
                  <a:pt x="1168684" y="1117397"/>
                  <a:pt x="1016814" y="1174622"/>
                  <a:pt x="887150" y="1262221"/>
                </a:cubicBezTo>
                <a:lnTo>
                  <a:pt x="777949" y="1352321"/>
                </a:lnTo>
                <a:lnTo>
                  <a:pt x="0" y="574372"/>
                </a:lnTo>
                <a:lnTo>
                  <a:pt x="113662" y="471068"/>
                </a:lnTo>
                <a:cubicBezTo>
                  <a:pt x="420796" y="217599"/>
                  <a:pt x="802174" y="50878"/>
                  <a:pt x="1220286" y="8416"/>
                </a:cubicBezTo>
                <a:lnTo>
                  <a:pt x="1386954" y="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N" dirty="0"/>
          </a:p>
        </p:txBody>
      </p:sp>
      <p:sp>
        <p:nvSpPr>
          <p:cNvPr id="32" name="Freeform: Shape 74">
            <a:extLst>
              <a:ext uri="{FF2B5EF4-FFF2-40B4-BE49-F238E27FC236}">
                <a16:creationId xmlns:a16="http://schemas.microsoft.com/office/drawing/2014/main" id="{A1AA8EFF-EB11-154A-939D-A49E3DD95E61}"/>
              </a:ext>
            </a:extLst>
          </p:cNvPr>
          <p:cNvSpPr/>
          <p:nvPr/>
        </p:nvSpPr>
        <p:spPr>
          <a:xfrm>
            <a:off x="3625224" y="2454624"/>
            <a:ext cx="1487552" cy="1525650"/>
          </a:xfrm>
          <a:custGeom>
            <a:avLst/>
            <a:gdLst>
              <a:gd name="connsiteX0" fmla="*/ 574372 w 1352320"/>
              <a:gd name="connsiteY0" fmla="*/ 0 h 1386955"/>
              <a:gd name="connsiteX1" fmla="*/ 1352320 w 1352320"/>
              <a:gd name="connsiteY1" fmla="*/ 777947 h 1386955"/>
              <a:gd name="connsiteX2" fmla="*/ 1262220 w 1352320"/>
              <a:gd name="connsiteY2" fmla="*/ 887148 h 1386955"/>
              <a:gd name="connsiteX3" fmla="*/ 1100754 w 1352320"/>
              <a:gd name="connsiteY3" fmla="*/ 1332550 h 1386955"/>
              <a:gd name="connsiteX4" fmla="*/ 1098007 w 1352320"/>
              <a:gd name="connsiteY4" fmla="*/ 1386955 h 1386955"/>
              <a:gd name="connsiteX5" fmla="*/ 0 w 1352320"/>
              <a:gd name="connsiteY5" fmla="*/ 1386955 h 1386955"/>
              <a:gd name="connsiteX6" fmla="*/ 8416 w 1352320"/>
              <a:gd name="connsiteY6" fmla="*/ 1220286 h 1386955"/>
              <a:gd name="connsiteX7" fmla="*/ 471068 w 1352320"/>
              <a:gd name="connsiteY7" fmla="*/ 113662 h 1386955"/>
              <a:gd name="connsiteX8" fmla="*/ 574372 w 1352320"/>
              <a:gd name="connsiteY8" fmla="*/ 0 h 1386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2320" h="1386955">
                <a:moveTo>
                  <a:pt x="574372" y="0"/>
                </a:moveTo>
                <a:lnTo>
                  <a:pt x="1352320" y="777947"/>
                </a:lnTo>
                <a:lnTo>
                  <a:pt x="1262220" y="887148"/>
                </a:lnTo>
                <a:cubicBezTo>
                  <a:pt x="1174621" y="1016812"/>
                  <a:pt x="1117396" y="1168683"/>
                  <a:pt x="1100754" y="1332550"/>
                </a:cubicBezTo>
                <a:lnTo>
                  <a:pt x="1098007" y="1386955"/>
                </a:lnTo>
                <a:lnTo>
                  <a:pt x="0" y="1386955"/>
                </a:lnTo>
                <a:lnTo>
                  <a:pt x="8416" y="1220286"/>
                </a:lnTo>
                <a:cubicBezTo>
                  <a:pt x="50878" y="802174"/>
                  <a:pt x="217598" y="420796"/>
                  <a:pt x="471068" y="113662"/>
                </a:cubicBezTo>
                <a:lnTo>
                  <a:pt x="574372" y="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N" dirty="0"/>
          </a:p>
        </p:txBody>
      </p:sp>
      <p:sp>
        <p:nvSpPr>
          <p:cNvPr id="33" name="Freeform: Shape 75">
            <a:extLst>
              <a:ext uri="{FF2B5EF4-FFF2-40B4-BE49-F238E27FC236}">
                <a16:creationId xmlns:a16="http://schemas.microsoft.com/office/drawing/2014/main" id="{A2D7FF3A-161B-714A-99F8-B5F65FB08EFD}"/>
              </a:ext>
            </a:extLst>
          </p:cNvPr>
          <p:cNvSpPr/>
          <p:nvPr/>
        </p:nvSpPr>
        <p:spPr>
          <a:xfrm>
            <a:off x="3625223" y="4079878"/>
            <a:ext cx="1487552" cy="1525649"/>
          </a:xfrm>
          <a:custGeom>
            <a:avLst/>
            <a:gdLst>
              <a:gd name="connsiteX0" fmla="*/ 0 w 1352320"/>
              <a:gd name="connsiteY0" fmla="*/ 0 h 1386954"/>
              <a:gd name="connsiteX1" fmla="*/ 1098008 w 1352320"/>
              <a:gd name="connsiteY1" fmla="*/ 0 h 1386954"/>
              <a:gd name="connsiteX2" fmla="*/ 1100755 w 1352320"/>
              <a:gd name="connsiteY2" fmla="*/ 54403 h 1386954"/>
              <a:gd name="connsiteX3" fmla="*/ 1262221 w 1352320"/>
              <a:gd name="connsiteY3" fmla="*/ 499805 h 1386954"/>
              <a:gd name="connsiteX4" fmla="*/ 1352320 w 1352320"/>
              <a:gd name="connsiteY4" fmla="*/ 609005 h 1386954"/>
              <a:gd name="connsiteX5" fmla="*/ 574371 w 1352320"/>
              <a:gd name="connsiteY5" fmla="*/ 1386954 h 1386954"/>
              <a:gd name="connsiteX6" fmla="*/ 471068 w 1352320"/>
              <a:gd name="connsiteY6" fmla="*/ 1273292 h 1386954"/>
              <a:gd name="connsiteX7" fmla="*/ 8416 w 1352320"/>
              <a:gd name="connsiteY7" fmla="*/ 166668 h 1386954"/>
              <a:gd name="connsiteX8" fmla="*/ 0 w 1352320"/>
              <a:gd name="connsiteY8" fmla="*/ 0 h 1386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2320" h="1386954">
                <a:moveTo>
                  <a:pt x="0" y="0"/>
                </a:moveTo>
                <a:lnTo>
                  <a:pt x="1098008" y="0"/>
                </a:lnTo>
                <a:lnTo>
                  <a:pt x="1100755" y="54403"/>
                </a:lnTo>
                <a:cubicBezTo>
                  <a:pt x="1117397" y="218271"/>
                  <a:pt x="1174622" y="370141"/>
                  <a:pt x="1262221" y="499805"/>
                </a:cubicBezTo>
                <a:lnTo>
                  <a:pt x="1352320" y="609005"/>
                </a:lnTo>
                <a:lnTo>
                  <a:pt x="574371" y="1386954"/>
                </a:lnTo>
                <a:lnTo>
                  <a:pt x="471068" y="1273292"/>
                </a:lnTo>
                <a:cubicBezTo>
                  <a:pt x="217598" y="966158"/>
                  <a:pt x="50878" y="584780"/>
                  <a:pt x="8416" y="166668"/>
                </a:cubicBezTo>
                <a:lnTo>
                  <a:pt x="0" y="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N" dirty="0"/>
          </a:p>
        </p:txBody>
      </p:sp>
      <p:sp>
        <p:nvSpPr>
          <p:cNvPr id="34" name="Freeform: Shape 77">
            <a:extLst>
              <a:ext uri="{FF2B5EF4-FFF2-40B4-BE49-F238E27FC236}">
                <a16:creationId xmlns:a16="http://schemas.microsoft.com/office/drawing/2014/main" id="{36E2C0D9-571D-5D44-9C18-52B278B7DA91}"/>
              </a:ext>
            </a:extLst>
          </p:cNvPr>
          <p:cNvSpPr/>
          <p:nvPr/>
        </p:nvSpPr>
        <p:spPr>
          <a:xfrm>
            <a:off x="4327465" y="4820218"/>
            <a:ext cx="1525650" cy="1487553"/>
          </a:xfrm>
          <a:custGeom>
            <a:avLst/>
            <a:gdLst>
              <a:gd name="connsiteX0" fmla="*/ 777949 w 1386955"/>
              <a:gd name="connsiteY0" fmla="*/ 0 h 1352321"/>
              <a:gd name="connsiteX1" fmla="*/ 887150 w 1386955"/>
              <a:gd name="connsiteY1" fmla="*/ 90099 h 1352321"/>
              <a:gd name="connsiteX2" fmla="*/ 1332552 w 1386955"/>
              <a:gd name="connsiteY2" fmla="*/ 251565 h 1352321"/>
              <a:gd name="connsiteX3" fmla="*/ 1386955 w 1386955"/>
              <a:gd name="connsiteY3" fmla="*/ 254312 h 1352321"/>
              <a:gd name="connsiteX4" fmla="*/ 1386955 w 1386955"/>
              <a:gd name="connsiteY4" fmla="*/ 1352321 h 1352321"/>
              <a:gd name="connsiteX5" fmla="*/ 1220287 w 1386955"/>
              <a:gd name="connsiteY5" fmla="*/ 1343905 h 1352321"/>
              <a:gd name="connsiteX6" fmla="*/ 113663 w 1386955"/>
              <a:gd name="connsiteY6" fmla="*/ 881253 h 1352321"/>
              <a:gd name="connsiteX7" fmla="*/ 0 w 1386955"/>
              <a:gd name="connsiteY7" fmla="*/ 777949 h 1352321"/>
              <a:gd name="connsiteX8" fmla="*/ 777949 w 1386955"/>
              <a:gd name="connsiteY8" fmla="*/ 0 h 1352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86955" h="1352321">
                <a:moveTo>
                  <a:pt x="777949" y="0"/>
                </a:moveTo>
                <a:lnTo>
                  <a:pt x="887150" y="90099"/>
                </a:lnTo>
                <a:cubicBezTo>
                  <a:pt x="1016814" y="177698"/>
                  <a:pt x="1168684" y="234923"/>
                  <a:pt x="1332552" y="251565"/>
                </a:cubicBezTo>
                <a:lnTo>
                  <a:pt x="1386955" y="254312"/>
                </a:lnTo>
                <a:lnTo>
                  <a:pt x="1386955" y="1352321"/>
                </a:lnTo>
                <a:lnTo>
                  <a:pt x="1220287" y="1343905"/>
                </a:lnTo>
                <a:cubicBezTo>
                  <a:pt x="802175" y="1301443"/>
                  <a:pt x="420797" y="1134723"/>
                  <a:pt x="113663" y="881253"/>
                </a:cubicBezTo>
                <a:lnTo>
                  <a:pt x="0" y="777949"/>
                </a:lnTo>
                <a:lnTo>
                  <a:pt x="777949" y="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N" dirty="0"/>
          </a:p>
        </p:txBody>
      </p:sp>
      <p:sp>
        <p:nvSpPr>
          <p:cNvPr id="35" name="Arrow: Right 94">
            <a:extLst>
              <a:ext uri="{FF2B5EF4-FFF2-40B4-BE49-F238E27FC236}">
                <a16:creationId xmlns:a16="http://schemas.microsoft.com/office/drawing/2014/main" id="{A4F24580-0F15-694D-8F26-76066AA1677A}"/>
              </a:ext>
            </a:extLst>
          </p:cNvPr>
          <p:cNvSpPr/>
          <p:nvPr/>
        </p:nvSpPr>
        <p:spPr>
          <a:xfrm>
            <a:off x="6495687" y="3239935"/>
            <a:ext cx="1366313" cy="1525648"/>
          </a:xfrm>
          <a:prstGeom prst="rightArrow">
            <a:avLst/>
          </a:prstGeom>
          <a:solidFill>
            <a:srgbClr val="00D7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36" name="Oval 35">
            <a:extLst>
              <a:ext uri="{FF2B5EF4-FFF2-40B4-BE49-F238E27FC236}">
                <a16:creationId xmlns:a16="http://schemas.microsoft.com/office/drawing/2014/main" id="{54F074F5-5741-2A4E-A5FA-983AF6FBB83C}"/>
              </a:ext>
            </a:extLst>
          </p:cNvPr>
          <p:cNvSpPr/>
          <p:nvPr/>
        </p:nvSpPr>
        <p:spPr>
          <a:xfrm>
            <a:off x="-421009" y="3072134"/>
            <a:ext cx="2958347" cy="2958344"/>
          </a:xfrm>
          <a:prstGeom prst="ellipse">
            <a:avLst/>
          </a:prstGeom>
          <a:solidFill>
            <a:schemeClr val="tx1">
              <a:alpha val="28000"/>
            </a:schemeClr>
          </a:solidFill>
          <a:ln>
            <a:noFill/>
          </a:ln>
          <a:effectLst>
            <a:softEdge rad="596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38" name="Oval 37">
            <a:extLst>
              <a:ext uri="{FF2B5EF4-FFF2-40B4-BE49-F238E27FC236}">
                <a16:creationId xmlns:a16="http://schemas.microsoft.com/office/drawing/2014/main" id="{93D767DF-C7CD-BA41-9C95-F569847D0D8E}"/>
              </a:ext>
            </a:extLst>
          </p:cNvPr>
          <p:cNvSpPr/>
          <p:nvPr/>
        </p:nvSpPr>
        <p:spPr>
          <a:xfrm>
            <a:off x="166929" y="2770013"/>
            <a:ext cx="2520126" cy="252012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39" name="Oval 38">
            <a:extLst>
              <a:ext uri="{FF2B5EF4-FFF2-40B4-BE49-F238E27FC236}">
                <a16:creationId xmlns:a16="http://schemas.microsoft.com/office/drawing/2014/main" id="{F351C517-C653-D84E-AC6B-17AFFCB14191}"/>
              </a:ext>
            </a:extLst>
          </p:cNvPr>
          <p:cNvSpPr/>
          <p:nvPr/>
        </p:nvSpPr>
        <p:spPr>
          <a:xfrm>
            <a:off x="4921839" y="3048996"/>
            <a:ext cx="1962159" cy="196215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40" name="Rectangle: Rounded Corners 95">
            <a:extLst>
              <a:ext uri="{FF2B5EF4-FFF2-40B4-BE49-F238E27FC236}">
                <a16:creationId xmlns:a16="http://schemas.microsoft.com/office/drawing/2014/main" id="{6E4420EB-A249-9A46-B12D-04ECCC13A1EA}"/>
              </a:ext>
            </a:extLst>
          </p:cNvPr>
          <p:cNvSpPr/>
          <p:nvPr/>
        </p:nvSpPr>
        <p:spPr>
          <a:xfrm>
            <a:off x="8151786" y="1835248"/>
            <a:ext cx="3571662" cy="456695"/>
          </a:xfrm>
          <a:prstGeom prst="roundRect">
            <a:avLst>
              <a:gd name="adj" fmla="val 50000"/>
            </a:avLst>
          </a:prstGeom>
          <a:solidFill>
            <a:srgbClr val="FFC000">
              <a:alpha val="9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43" name="Rectangle: Rounded Corners 103">
            <a:extLst>
              <a:ext uri="{FF2B5EF4-FFF2-40B4-BE49-F238E27FC236}">
                <a16:creationId xmlns:a16="http://schemas.microsoft.com/office/drawing/2014/main" id="{EE68EF9D-88B6-9548-95A6-9B0F06A757B5}"/>
              </a:ext>
            </a:extLst>
          </p:cNvPr>
          <p:cNvSpPr/>
          <p:nvPr/>
        </p:nvSpPr>
        <p:spPr>
          <a:xfrm>
            <a:off x="8151786" y="4145619"/>
            <a:ext cx="3571662" cy="456695"/>
          </a:xfrm>
          <a:prstGeom prst="roundRect">
            <a:avLst>
              <a:gd name="adj" fmla="val 50000"/>
            </a:avLst>
          </a:prstGeom>
          <a:solidFill>
            <a:srgbClr val="FFC000">
              <a:alpha val="9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44" name="TextBox 43">
            <a:extLst>
              <a:ext uri="{FF2B5EF4-FFF2-40B4-BE49-F238E27FC236}">
                <a16:creationId xmlns:a16="http://schemas.microsoft.com/office/drawing/2014/main" id="{032CA107-C9A3-8A41-A1E0-DF2C2AB111EA}"/>
              </a:ext>
            </a:extLst>
          </p:cNvPr>
          <p:cNvSpPr txBox="1"/>
          <p:nvPr/>
        </p:nvSpPr>
        <p:spPr>
          <a:xfrm>
            <a:off x="5101755" y="3694533"/>
            <a:ext cx="1602326" cy="606780"/>
          </a:xfrm>
          <a:prstGeom prst="rect">
            <a:avLst/>
          </a:prstGeom>
          <a:noFill/>
        </p:spPr>
        <p:txBody>
          <a:bodyPr wrap="square" lIns="0" tIns="0" rIns="0" bIns="0" rtlCol="0" anchor="ctr">
            <a:noAutofit/>
          </a:bodyPr>
          <a:lstStyle/>
          <a:p>
            <a:pPr algn="ctr"/>
            <a:r>
              <a:rPr lang="en-US" sz="2400" b="1" i="1"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Outcomes</a:t>
            </a:r>
            <a:endParaRPr lang="en-US" sz="2000" b="1" i="1"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5" name="TextBox 44">
            <a:extLst>
              <a:ext uri="{FF2B5EF4-FFF2-40B4-BE49-F238E27FC236}">
                <a16:creationId xmlns:a16="http://schemas.microsoft.com/office/drawing/2014/main" id="{F26C1616-0E04-C44F-9F31-D549692BD427}"/>
              </a:ext>
            </a:extLst>
          </p:cNvPr>
          <p:cNvSpPr txBox="1"/>
          <p:nvPr/>
        </p:nvSpPr>
        <p:spPr>
          <a:xfrm>
            <a:off x="432919" y="3214898"/>
            <a:ext cx="1946749" cy="1657326"/>
          </a:xfrm>
          <a:prstGeom prst="rect">
            <a:avLst/>
          </a:prstGeom>
          <a:noFill/>
        </p:spPr>
        <p:txBody>
          <a:bodyPr wrap="square" lIns="0" tIns="0" rIns="0" bIns="0" rtlCol="0" anchor="ctr">
            <a:noAutofit/>
          </a:bodyPr>
          <a:lstStyle/>
          <a:p>
            <a:pPr algn="ctr"/>
            <a:r>
              <a:rPr lang="en-US" sz="2000" b="1"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Software License Management (SLM)</a:t>
            </a:r>
            <a:endParaRPr lang="en-US" sz="2000" b="1"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6" name="TextBox 45">
            <a:extLst>
              <a:ext uri="{FF2B5EF4-FFF2-40B4-BE49-F238E27FC236}">
                <a16:creationId xmlns:a16="http://schemas.microsoft.com/office/drawing/2014/main" id="{0C9971B9-961A-7540-8261-BB8FE0D1DFB1}"/>
              </a:ext>
            </a:extLst>
          </p:cNvPr>
          <p:cNvSpPr txBox="1"/>
          <p:nvPr/>
        </p:nvSpPr>
        <p:spPr>
          <a:xfrm>
            <a:off x="4655571" y="2247483"/>
            <a:ext cx="1175355" cy="383262"/>
          </a:xfrm>
          <a:prstGeom prst="rect">
            <a:avLst/>
          </a:prstGeom>
          <a:noFill/>
        </p:spPr>
        <p:txBody>
          <a:bodyPr wrap="square" lIns="0" tIns="0" rIns="0" bIns="0" rtlCol="0" anchor="ctr">
            <a:noAutofit/>
          </a:bodyPr>
          <a:lstStyle/>
          <a:p>
            <a:pPr algn="ctr"/>
            <a:r>
              <a:rPr lang="en-US" sz="1400" b="1" kern="0" dirty="0">
                <a:solidFill>
                  <a:schemeClr val="bg1"/>
                </a:solidFill>
                <a:latin typeface="Segoe UI" panose="020B0502040204020203" pitchFamily="34" charset="0"/>
                <a:ea typeface="Calibri Light" charset="0"/>
                <a:cs typeface="Segoe UI" panose="020B0502040204020203" pitchFamily="34" charset="0"/>
              </a:rPr>
              <a:t>Usage Analysis</a:t>
            </a:r>
            <a:endParaRPr lang="en-US" sz="1400" b="1" dirty="0">
              <a:solidFill>
                <a:schemeClr val="bg1"/>
              </a:solidFill>
              <a:latin typeface="Segoe UI" panose="020B0502040204020203" pitchFamily="34" charset="0"/>
              <a:ea typeface="Calibri Light" charset="0"/>
              <a:cs typeface="Segoe UI" panose="020B0502040204020203" pitchFamily="34" charset="0"/>
            </a:endParaRPr>
          </a:p>
        </p:txBody>
      </p:sp>
      <p:sp>
        <p:nvSpPr>
          <p:cNvPr id="47" name="TextBox 46">
            <a:extLst>
              <a:ext uri="{FF2B5EF4-FFF2-40B4-BE49-F238E27FC236}">
                <a16:creationId xmlns:a16="http://schemas.microsoft.com/office/drawing/2014/main" id="{97934F18-2105-2A44-86C3-E5CDA067212B}"/>
              </a:ext>
            </a:extLst>
          </p:cNvPr>
          <p:cNvSpPr txBox="1"/>
          <p:nvPr/>
        </p:nvSpPr>
        <p:spPr>
          <a:xfrm>
            <a:off x="3767008" y="3192546"/>
            <a:ext cx="1175355" cy="383262"/>
          </a:xfrm>
          <a:prstGeom prst="rect">
            <a:avLst/>
          </a:prstGeom>
          <a:noFill/>
        </p:spPr>
        <p:txBody>
          <a:bodyPr wrap="square" lIns="0" tIns="0" rIns="0" bIns="0" rtlCol="0" anchor="ctr">
            <a:noAutofit/>
          </a:bodyPr>
          <a:lstStyle/>
          <a:p>
            <a:pPr algn="ctr"/>
            <a:r>
              <a:rPr lang="en-US" sz="1400" b="1" kern="0" dirty="0">
                <a:solidFill>
                  <a:schemeClr val="bg1"/>
                </a:solidFill>
                <a:latin typeface="Segoe UI" panose="020B0502040204020203" pitchFamily="34" charset="0"/>
                <a:ea typeface="Calibri Light" charset="0"/>
                <a:cs typeface="Segoe UI" panose="020B0502040204020203" pitchFamily="34" charset="0"/>
              </a:rPr>
              <a:t>Audit Prevention</a:t>
            </a:r>
            <a:endParaRPr lang="en-US" sz="1400" b="1" dirty="0">
              <a:solidFill>
                <a:schemeClr val="bg1"/>
              </a:solidFill>
              <a:latin typeface="Segoe UI" panose="020B0502040204020203" pitchFamily="34" charset="0"/>
              <a:ea typeface="Calibri Light" charset="0"/>
              <a:cs typeface="Segoe UI" panose="020B0502040204020203" pitchFamily="34" charset="0"/>
            </a:endParaRPr>
          </a:p>
        </p:txBody>
      </p:sp>
      <p:sp>
        <p:nvSpPr>
          <p:cNvPr id="48" name="TextBox 47">
            <a:extLst>
              <a:ext uri="{FF2B5EF4-FFF2-40B4-BE49-F238E27FC236}">
                <a16:creationId xmlns:a16="http://schemas.microsoft.com/office/drawing/2014/main" id="{230F70F5-51C3-ED49-8884-66F9A3C9AA46}"/>
              </a:ext>
            </a:extLst>
          </p:cNvPr>
          <p:cNvSpPr txBox="1"/>
          <p:nvPr/>
        </p:nvSpPr>
        <p:spPr>
          <a:xfrm>
            <a:off x="3767008" y="4488962"/>
            <a:ext cx="1175355" cy="383262"/>
          </a:xfrm>
          <a:prstGeom prst="rect">
            <a:avLst/>
          </a:prstGeom>
          <a:noFill/>
        </p:spPr>
        <p:txBody>
          <a:bodyPr wrap="square" lIns="0" tIns="0" rIns="0" bIns="0" rtlCol="0" anchor="ctr">
            <a:noAutofit/>
          </a:bodyPr>
          <a:lstStyle/>
          <a:p>
            <a:pPr algn="ctr"/>
            <a:r>
              <a:rPr lang="en-US" sz="1400" b="1" kern="0" dirty="0">
                <a:solidFill>
                  <a:schemeClr val="bg1"/>
                </a:solidFill>
                <a:latin typeface="Segoe UI" panose="020B0502040204020203" pitchFamily="34" charset="0"/>
                <a:ea typeface="Calibri Light" charset="0"/>
                <a:cs typeface="Segoe UI" panose="020B0502040204020203" pitchFamily="34" charset="0"/>
              </a:rPr>
              <a:t>Maintenance Analysis</a:t>
            </a:r>
            <a:endParaRPr lang="en-US" sz="1400" b="1" dirty="0">
              <a:solidFill>
                <a:schemeClr val="bg1"/>
              </a:solidFill>
              <a:latin typeface="Segoe UI" panose="020B0502040204020203" pitchFamily="34" charset="0"/>
              <a:ea typeface="Calibri Light" charset="0"/>
              <a:cs typeface="Segoe UI" panose="020B0502040204020203" pitchFamily="34" charset="0"/>
            </a:endParaRPr>
          </a:p>
        </p:txBody>
      </p:sp>
      <p:sp>
        <p:nvSpPr>
          <p:cNvPr id="49" name="TextBox 48">
            <a:extLst>
              <a:ext uri="{FF2B5EF4-FFF2-40B4-BE49-F238E27FC236}">
                <a16:creationId xmlns:a16="http://schemas.microsoft.com/office/drawing/2014/main" id="{5D7257D1-1190-4349-98EA-ABDBAF59AF63}"/>
              </a:ext>
            </a:extLst>
          </p:cNvPr>
          <p:cNvSpPr txBox="1"/>
          <p:nvPr/>
        </p:nvSpPr>
        <p:spPr>
          <a:xfrm>
            <a:off x="4646408" y="5396760"/>
            <a:ext cx="1175355" cy="383262"/>
          </a:xfrm>
          <a:prstGeom prst="rect">
            <a:avLst/>
          </a:prstGeom>
          <a:noFill/>
        </p:spPr>
        <p:txBody>
          <a:bodyPr wrap="square" lIns="0" tIns="0" rIns="0" bIns="0" rtlCol="0" anchor="ctr">
            <a:noAutofit/>
          </a:bodyPr>
          <a:lstStyle/>
          <a:p>
            <a:pPr algn="ctr"/>
            <a:r>
              <a:rPr lang="en-US" sz="1400" b="1" kern="0" dirty="0">
                <a:solidFill>
                  <a:schemeClr val="bg1"/>
                </a:solidFill>
                <a:latin typeface="Segoe UI" panose="020B0502040204020203" pitchFamily="34" charset="0"/>
                <a:ea typeface="Calibri Light" charset="0"/>
                <a:cs typeface="Segoe UI" panose="020B0502040204020203" pitchFamily="34" charset="0"/>
              </a:rPr>
              <a:t>License Optimization</a:t>
            </a:r>
            <a:endParaRPr lang="en-US" sz="1400" b="1" dirty="0">
              <a:solidFill>
                <a:schemeClr val="bg1"/>
              </a:solidFill>
              <a:latin typeface="Segoe UI" panose="020B0502040204020203" pitchFamily="34" charset="0"/>
              <a:ea typeface="Calibri Light" charset="0"/>
              <a:cs typeface="Segoe UI" panose="020B0502040204020203" pitchFamily="34" charset="0"/>
            </a:endParaRPr>
          </a:p>
        </p:txBody>
      </p:sp>
      <p:sp>
        <p:nvSpPr>
          <p:cNvPr id="50" name="TextBox 49">
            <a:extLst>
              <a:ext uri="{FF2B5EF4-FFF2-40B4-BE49-F238E27FC236}">
                <a16:creationId xmlns:a16="http://schemas.microsoft.com/office/drawing/2014/main" id="{1DED22AB-0664-2F41-B4DB-B6326940CE65}"/>
              </a:ext>
            </a:extLst>
          </p:cNvPr>
          <p:cNvSpPr txBox="1"/>
          <p:nvPr/>
        </p:nvSpPr>
        <p:spPr>
          <a:xfrm>
            <a:off x="8988372" y="1871964"/>
            <a:ext cx="1915357" cy="383262"/>
          </a:xfrm>
          <a:prstGeom prst="rect">
            <a:avLst/>
          </a:prstGeom>
          <a:noFill/>
        </p:spPr>
        <p:txBody>
          <a:bodyPr wrap="square" lIns="0" tIns="0" rIns="0" bIns="0" rtlCol="0" anchor="ctr">
            <a:noAutofit/>
          </a:bodyPr>
          <a:lstStyle/>
          <a:p>
            <a:pPr algn="ctr"/>
            <a:r>
              <a:rPr lang="en-US" sz="1600" b="1" kern="0" dirty="0">
                <a:latin typeface="Segoe UI" panose="020B0502040204020203" pitchFamily="34" charset="0"/>
                <a:ea typeface="Calibri Light" charset="0"/>
                <a:cs typeface="Segoe UI" panose="020B0502040204020203" pitchFamily="34" charset="0"/>
              </a:rPr>
              <a:t>Reduced IT Spend</a:t>
            </a:r>
            <a:endParaRPr lang="en-US" sz="1600" b="1" dirty="0">
              <a:latin typeface="Segoe UI" panose="020B0502040204020203" pitchFamily="34" charset="0"/>
              <a:ea typeface="Calibri Light" charset="0"/>
              <a:cs typeface="Segoe UI" panose="020B0502040204020203" pitchFamily="34" charset="0"/>
            </a:endParaRPr>
          </a:p>
        </p:txBody>
      </p:sp>
      <p:sp>
        <p:nvSpPr>
          <p:cNvPr id="51" name="TextBox 50">
            <a:extLst>
              <a:ext uri="{FF2B5EF4-FFF2-40B4-BE49-F238E27FC236}">
                <a16:creationId xmlns:a16="http://schemas.microsoft.com/office/drawing/2014/main" id="{BB41F579-53EF-A043-BD20-A0EF99092DFE}"/>
              </a:ext>
            </a:extLst>
          </p:cNvPr>
          <p:cNvSpPr txBox="1"/>
          <p:nvPr/>
        </p:nvSpPr>
        <p:spPr>
          <a:xfrm>
            <a:off x="8402182" y="3145045"/>
            <a:ext cx="1915357" cy="383262"/>
          </a:xfrm>
          <a:prstGeom prst="rect">
            <a:avLst/>
          </a:prstGeom>
          <a:noFill/>
        </p:spPr>
        <p:txBody>
          <a:bodyPr wrap="square" lIns="0" tIns="0" rIns="0" bIns="0" rtlCol="0" anchor="ctr">
            <a:noAutofit/>
          </a:bodyPr>
          <a:lstStyle/>
          <a:p>
            <a:pPr algn="ctr"/>
            <a:r>
              <a:rPr lang="en-US" sz="1600" b="1" kern="0" dirty="0">
                <a:solidFill>
                  <a:schemeClr val="bg1"/>
                </a:solidFill>
                <a:latin typeface="Segoe UI" panose="020B0502040204020203" pitchFamily="34" charset="0"/>
                <a:ea typeface="Calibri Light" charset="0"/>
                <a:cs typeface="Segoe UI" panose="020B0502040204020203" pitchFamily="34" charset="0"/>
              </a:rPr>
              <a:t>Goal 2</a:t>
            </a:r>
            <a:endParaRPr lang="en-US" sz="1600" b="1" dirty="0">
              <a:solidFill>
                <a:schemeClr val="bg1"/>
              </a:solidFill>
              <a:latin typeface="Segoe UI" panose="020B0502040204020203" pitchFamily="34" charset="0"/>
              <a:ea typeface="Calibri Light" charset="0"/>
              <a:cs typeface="Segoe UI" panose="020B0502040204020203" pitchFamily="34" charset="0"/>
            </a:endParaRPr>
          </a:p>
        </p:txBody>
      </p:sp>
      <p:sp>
        <p:nvSpPr>
          <p:cNvPr id="53" name="TextBox 52">
            <a:extLst>
              <a:ext uri="{FF2B5EF4-FFF2-40B4-BE49-F238E27FC236}">
                <a16:creationId xmlns:a16="http://schemas.microsoft.com/office/drawing/2014/main" id="{E60DE0D8-D1E2-2C47-91AE-961022650011}"/>
              </a:ext>
            </a:extLst>
          </p:cNvPr>
          <p:cNvSpPr txBox="1"/>
          <p:nvPr/>
        </p:nvSpPr>
        <p:spPr>
          <a:xfrm>
            <a:off x="8421363" y="4189876"/>
            <a:ext cx="3032508" cy="383262"/>
          </a:xfrm>
          <a:prstGeom prst="rect">
            <a:avLst/>
          </a:prstGeom>
          <a:noFill/>
        </p:spPr>
        <p:txBody>
          <a:bodyPr wrap="square" lIns="0" tIns="0" rIns="0" bIns="0" rtlCol="0" anchor="ctr">
            <a:noAutofit/>
          </a:bodyPr>
          <a:lstStyle/>
          <a:p>
            <a:pPr algn="ctr"/>
            <a:r>
              <a:rPr lang="en-US" sz="1600" b="1" kern="0" dirty="0">
                <a:latin typeface="Segoe UI" panose="020B0502040204020203" pitchFamily="34" charset="0"/>
                <a:ea typeface="Calibri Light" charset="0"/>
                <a:cs typeface="Segoe UI" panose="020B0502040204020203" pitchFamily="34" charset="0"/>
              </a:rPr>
              <a:t>Improved Cyber Security </a:t>
            </a:r>
            <a:endParaRPr lang="en-US" sz="1600" b="1" dirty="0">
              <a:latin typeface="Segoe UI" panose="020B0502040204020203" pitchFamily="34" charset="0"/>
              <a:ea typeface="Calibri Light" charset="0"/>
              <a:cs typeface="Segoe UI" panose="020B0502040204020203" pitchFamily="34" charset="0"/>
            </a:endParaRPr>
          </a:p>
        </p:txBody>
      </p:sp>
      <p:sp>
        <p:nvSpPr>
          <p:cNvPr id="58" name="Freeform: Shape 71">
            <a:extLst>
              <a:ext uri="{FF2B5EF4-FFF2-40B4-BE49-F238E27FC236}">
                <a16:creationId xmlns:a16="http://schemas.microsoft.com/office/drawing/2014/main" id="{C25C1D02-4B13-4347-A36F-007A3BD6D800}"/>
              </a:ext>
            </a:extLst>
          </p:cNvPr>
          <p:cNvSpPr/>
          <p:nvPr/>
        </p:nvSpPr>
        <p:spPr>
          <a:xfrm rot="2762847">
            <a:off x="5645960" y="1621575"/>
            <a:ext cx="1525649" cy="1487553"/>
          </a:xfrm>
          <a:custGeom>
            <a:avLst/>
            <a:gdLst>
              <a:gd name="connsiteX0" fmla="*/ 1386954 w 1386954"/>
              <a:gd name="connsiteY0" fmla="*/ 0 h 1352321"/>
              <a:gd name="connsiteX1" fmla="*/ 1386954 w 1386954"/>
              <a:gd name="connsiteY1" fmla="*/ 1098008 h 1352321"/>
              <a:gd name="connsiteX2" fmla="*/ 1332552 w 1386954"/>
              <a:gd name="connsiteY2" fmla="*/ 1100755 h 1352321"/>
              <a:gd name="connsiteX3" fmla="*/ 887150 w 1386954"/>
              <a:gd name="connsiteY3" fmla="*/ 1262221 h 1352321"/>
              <a:gd name="connsiteX4" fmla="*/ 777949 w 1386954"/>
              <a:gd name="connsiteY4" fmla="*/ 1352321 h 1352321"/>
              <a:gd name="connsiteX5" fmla="*/ 0 w 1386954"/>
              <a:gd name="connsiteY5" fmla="*/ 574372 h 1352321"/>
              <a:gd name="connsiteX6" fmla="*/ 113662 w 1386954"/>
              <a:gd name="connsiteY6" fmla="*/ 471068 h 1352321"/>
              <a:gd name="connsiteX7" fmla="*/ 1220286 w 1386954"/>
              <a:gd name="connsiteY7" fmla="*/ 8416 h 1352321"/>
              <a:gd name="connsiteX8" fmla="*/ 1386954 w 1386954"/>
              <a:gd name="connsiteY8" fmla="*/ 0 h 1352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86954" h="1352321">
                <a:moveTo>
                  <a:pt x="1386954" y="0"/>
                </a:moveTo>
                <a:lnTo>
                  <a:pt x="1386954" y="1098008"/>
                </a:lnTo>
                <a:lnTo>
                  <a:pt x="1332552" y="1100755"/>
                </a:lnTo>
                <a:cubicBezTo>
                  <a:pt x="1168684" y="1117397"/>
                  <a:pt x="1016814" y="1174622"/>
                  <a:pt x="887150" y="1262221"/>
                </a:cubicBezTo>
                <a:lnTo>
                  <a:pt x="777949" y="1352321"/>
                </a:lnTo>
                <a:lnTo>
                  <a:pt x="0" y="574372"/>
                </a:lnTo>
                <a:lnTo>
                  <a:pt x="113662" y="471068"/>
                </a:lnTo>
                <a:cubicBezTo>
                  <a:pt x="420796" y="217599"/>
                  <a:pt x="802174" y="50878"/>
                  <a:pt x="1220286" y="8416"/>
                </a:cubicBezTo>
                <a:lnTo>
                  <a:pt x="1386954" y="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N" dirty="0"/>
          </a:p>
        </p:txBody>
      </p:sp>
      <p:sp>
        <p:nvSpPr>
          <p:cNvPr id="59" name="TextBox 58">
            <a:extLst>
              <a:ext uri="{FF2B5EF4-FFF2-40B4-BE49-F238E27FC236}">
                <a16:creationId xmlns:a16="http://schemas.microsoft.com/office/drawing/2014/main" id="{F9453110-FE26-864E-AC4E-56FE1E5197BE}"/>
              </a:ext>
            </a:extLst>
          </p:cNvPr>
          <p:cNvSpPr txBox="1"/>
          <p:nvPr/>
        </p:nvSpPr>
        <p:spPr>
          <a:xfrm>
            <a:off x="6020386" y="2240408"/>
            <a:ext cx="1175355" cy="383262"/>
          </a:xfrm>
          <a:prstGeom prst="rect">
            <a:avLst/>
          </a:prstGeom>
          <a:noFill/>
        </p:spPr>
        <p:txBody>
          <a:bodyPr wrap="square" lIns="0" tIns="0" rIns="0" bIns="0" rtlCol="0" anchor="ctr">
            <a:noAutofit/>
          </a:bodyPr>
          <a:lstStyle/>
          <a:p>
            <a:pPr algn="ctr"/>
            <a:r>
              <a:rPr lang="en-US" sz="1400" b="1" kern="0" dirty="0">
                <a:solidFill>
                  <a:schemeClr val="bg1"/>
                </a:solidFill>
                <a:latin typeface="Segoe UI" panose="020B0502040204020203" pitchFamily="34" charset="0"/>
                <a:ea typeface="Calibri Light" charset="0"/>
                <a:cs typeface="Segoe UI" panose="020B0502040204020203" pitchFamily="34" charset="0"/>
              </a:rPr>
              <a:t>Cyber-Threat Detection</a:t>
            </a:r>
            <a:endParaRPr lang="en-US" sz="1400" b="1" dirty="0">
              <a:solidFill>
                <a:schemeClr val="bg1"/>
              </a:solidFill>
              <a:latin typeface="Segoe UI" panose="020B0502040204020203" pitchFamily="34" charset="0"/>
              <a:ea typeface="Calibri Light" charset="0"/>
              <a:cs typeface="Segoe UI" panose="020B0502040204020203" pitchFamily="34" charset="0"/>
            </a:endParaRPr>
          </a:p>
        </p:txBody>
      </p:sp>
      <p:sp>
        <p:nvSpPr>
          <p:cNvPr id="60" name="Freeform: Shape 77">
            <a:extLst>
              <a:ext uri="{FF2B5EF4-FFF2-40B4-BE49-F238E27FC236}">
                <a16:creationId xmlns:a16="http://schemas.microsoft.com/office/drawing/2014/main" id="{590F4AA7-3E8E-6543-BD4E-3F5E11641164}"/>
              </a:ext>
            </a:extLst>
          </p:cNvPr>
          <p:cNvSpPr/>
          <p:nvPr/>
        </p:nvSpPr>
        <p:spPr>
          <a:xfrm rot="18869703">
            <a:off x="5656530" y="4951031"/>
            <a:ext cx="1525650" cy="1487553"/>
          </a:xfrm>
          <a:custGeom>
            <a:avLst/>
            <a:gdLst>
              <a:gd name="connsiteX0" fmla="*/ 777949 w 1386955"/>
              <a:gd name="connsiteY0" fmla="*/ 0 h 1352321"/>
              <a:gd name="connsiteX1" fmla="*/ 887150 w 1386955"/>
              <a:gd name="connsiteY1" fmla="*/ 90099 h 1352321"/>
              <a:gd name="connsiteX2" fmla="*/ 1332552 w 1386955"/>
              <a:gd name="connsiteY2" fmla="*/ 251565 h 1352321"/>
              <a:gd name="connsiteX3" fmla="*/ 1386955 w 1386955"/>
              <a:gd name="connsiteY3" fmla="*/ 254312 h 1352321"/>
              <a:gd name="connsiteX4" fmla="*/ 1386955 w 1386955"/>
              <a:gd name="connsiteY4" fmla="*/ 1352321 h 1352321"/>
              <a:gd name="connsiteX5" fmla="*/ 1220287 w 1386955"/>
              <a:gd name="connsiteY5" fmla="*/ 1343905 h 1352321"/>
              <a:gd name="connsiteX6" fmla="*/ 113663 w 1386955"/>
              <a:gd name="connsiteY6" fmla="*/ 881253 h 1352321"/>
              <a:gd name="connsiteX7" fmla="*/ 0 w 1386955"/>
              <a:gd name="connsiteY7" fmla="*/ 777949 h 1352321"/>
              <a:gd name="connsiteX8" fmla="*/ 777949 w 1386955"/>
              <a:gd name="connsiteY8" fmla="*/ 0 h 1352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86955" h="1352321">
                <a:moveTo>
                  <a:pt x="777949" y="0"/>
                </a:moveTo>
                <a:lnTo>
                  <a:pt x="887150" y="90099"/>
                </a:lnTo>
                <a:cubicBezTo>
                  <a:pt x="1016814" y="177698"/>
                  <a:pt x="1168684" y="234923"/>
                  <a:pt x="1332552" y="251565"/>
                </a:cubicBezTo>
                <a:lnTo>
                  <a:pt x="1386955" y="254312"/>
                </a:lnTo>
                <a:lnTo>
                  <a:pt x="1386955" y="1352321"/>
                </a:lnTo>
                <a:lnTo>
                  <a:pt x="1220287" y="1343905"/>
                </a:lnTo>
                <a:cubicBezTo>
                  <a:pt x="802175" y="1301443"/>
                  <a:pt x="420797" y="1134723"/>
                  <a:pt x="113663" y="881253"/>
                </a:cubicBezTo>
                <a:lnTo>
                  <a:pt x="0" y="777949"/>
                </a:lnTo>
                <a:lnTo>
                  <a:pt x="777949" y="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N" dirty="0"/>
          </a:p>
        </p:txBody>
      </p:sp>
      <p:sp>
        <p:nvSpPr>
          <p:cNvPr id="61" name="TextBox 60">
            <a:extLst>
              <a:ext uri="{FF2B5EF4-FFF2-40B4-BE49-F238E27FC236}">
                <a16:creationId xmlns:a16="http://schemas.microsoft.com/office/drawing/2014/main" id="{AE146343-AC22-2A47-BB13-AA7D385AB82F}"/>
              </a:ext>
            </a:extLst>
          </p:cNvPr>
          <p:cNvSpPr txBox="1"/>
          <p:nvPr/>
        </p:nvSpPr>
        <p:spPr>
          <a:xfrm>
            <a:off x="5988563" y="5411872"/>
            <a:ext cx="1175355" cy="383262"/>
          </a:xfrm>
          <a:prstGeom prst="rect">
            <a:avLst/>
          </a:prstGeom>
          <a:noFill/>
        </p:spPr>
        <p:txBody>
          <a:bodyPr wrap="square" lIns="0" tIns="0" rIns="0" bIns="0" rtlCol="0" anchor="ctr">
            <a:noAutofit/>
          </a:bodyPr>
          <a:lstStyle/>
          <a:p>
            <a:pPr algn="ctr"/>
            <a:r>
              <a:rPr lang="en-US" sz="1400" b="1" kern="0" dirty="0">
                <a:solidFill>
                  <a:schemeClr val="bg1"/>
                </a:solidFill>
                <a:latin typeface="Segoe UI" panose="020B0502040204020203" pitchFamily="34" charset="0"/>
                <a:ea typeface="Calibri Light" charset="0"/>
                <a:cs typeface="Segoe UI" panose="020B0502040204020203" pitchFamily="34" charset="0"/>
              </a:rPr>
              <a:t>Standard Data Collection</a:t>
            </a:r>
            <a:endParaRPr lang="en-US" sz="1400" b="1" dirty="0">
              <a:solidFill>
                <a:schemeClr val="bg1"/>
              </a:solidFill>
              <a:latin typeface="Segoe UI" panose="020B0502040204020203" pitchFamily="34" charset="0"/>
              <a:ea typeface="Calibri Light" charset="0"/>
              <a:cs typeface="Segoe UI" panose="020B0502040204020203" pitchFamily="34" charset="0"/>
            </a:endParaRPr>
          </a:p>
        </p:txBody>
      </p:sp>
      <p:sp>
        <p:nvSpPr>
          <p:cNvPr id="62" name="Shape 282">
            <a:extLst>
              <a:ext uri="{FF2B5EF4-FFF2-40B4-BE49-F238E27FC236}">
                <a16:creationId xmlns:a16="http://schemas.microsoft.com/office/drawing/2014/main" id="{3824E563-4547-DF46-956E-77453A4F73BE}"/>
              </a:ext>
            </a:extLst>
          </p:cNvPr>
          <p:cNvSpPr txBox="1"/>
          <p:nvPr/>
        </p:nvSpPr>
        <p:spPr>
          <a:xfrm>
            <a:off x="7971870" y="2371778"/>
            <a:ext cx="4220130" cy="1428093"/>
          </a:xfrm>
          <a:prstGeom prst="rect">
            <a:avLst/>
          </a:prstGeom>
          <a:noFill/>
          <a:ln>
            <a:noFill/>
          </a:ln>
        </p:spPr>
        <p:txBody>
          <a:bodyPr lIns="91425" tIns="45700" rIns="91425" bIns="45700" anchor="t" anchorCtr="0">
            <a:noAutofit/>
          </a:bodyPr>
          <a:lstStyle/>
          <a:p>
            <a:pPr marL="214297" indent="-214297">
              <a:spcBef>
                <a:spcPts val="600"/>
              </a:spcBef>
              <a:buClr>
                <a:prstClr val="black"/>
              </a:buClr>
              <a:buSzPct val="100000"/>
              <a:buFont typeface="Arial"/>
              <a:buChar char="•"/>
              <a:defRPr/>
            </a:pPr>
            <a:r>
              <a:rPr lang="en-US" sz="1400" dirty="0">
                <a:solidFill>
                  <a:prstClr val="black"/>
                </a:solidFill>
                <a:latin typeface="Open Sans" panose="020B0606030504020204" pitchFamily="34" charset="0"/>
                <a:ea typeface="Open Sans" panose="020B0606030504020204" pitchFamily="34" charset="0"/>
                <a:cs typeface="Open Sans" panose="020B0606030504020204" pitchFamily="34" charset="0"/>
                <a:sym typeface="Arial"/>
              </a:rPr>
              <a:t>Clean inventory and utilization data</a:t>
            </a:r>
          </a:p>
          <a:p>
            <a:pPr marL="214297" indent="-214297">
              <a:spcBef>
                <a:spcPts val="600"/>
              </a:spcBef>
              <a:buClr>
                <a:prstClr val="black"/>
              </a:buClr>
              <a:buSzPct val="100000"/>
              <a:buFont typeface="Arial"/>
              <a:buChar char="•"/>
              <a:defRPr/>
            </a:pPr>
            <a:r>
              <a:rPr lang="en-US" sz="1400" dirty="0">
                <a:solidFill>
                  <a:prstClr val="black"/>
                </a:solidFill>
                <a:latin typeface="Open Sans" panose="020B0606030504020204" pitchFamily="34" charset="0"/>
                <a:ea typeface="Open Sans" panose="020B0606030504020204" pitchFamily="34" charset="0"/>
                <a:cs typeface="Open Sans" panose="020B0606030504020204" pitchFamily="34" charset="0"/>
                <a:sym typeface="Arial"/>
              </a:rPr>
              <a:t>Compliance with DHS / NIST data taxonomy</a:t>
            </a:r>
          </a:p>
          <a:p>
            <a:pPr marL="214297" indent="-214297">
              <a:spcBef>
                <a:spcPts val="600"/>
              </a:spcBef>
              <a:buClr>
                <a:prstClr val="black"/>
              </a:buClr>
              <a:buSzPct val="100000"/>
              <a:buFont typeface="Arial"/>
              <a:buChar char="•"/>
              <a:defRPr/>
            </a:pPr>
            <a:r>
              <a:rPr lang="en-US" sz="1400" dirty="0">
                <a:solidFill>
                  <a:prstClr val="black"/>
                </a:solidFill>
                <a:latin typeface="Open Sans" panose="020B0606030504020204" pitchFamily="34" charset="0"/>
                <a:ea typeface="Open Sans" panose="020B0606030504020204" pitchFamily="34" charset="0"/>
                <a:cs typeface="Open Sans" panose="020B0606030504020204" pitchFamily="34" charset="0"/>
                <a:sym typeface="Arial"/>
              </a:rPr>
              <a:t>Reduction in ‘shelf-ware’</a:t>
            </a:r>
          </a:p>
          <a:p>
            <a:pPr marL="214297" indent="-214297">
              <a:spcBef>
                <a:spcPts val="600"/>
              </a:spcBef>
              <a:buClr>
                <a:prstClr val="black"/>
              </a:buClr>
              <a:buSzPct val="100000"/>
              <a:buFont typeface="Arial"/>
              <a:buChar char="•"/>
              <a:defRPr/>
            </a:pPr>
            <a:r>
              <a:rPr lang="en-US" sz="1400" dirty="0">
                <a:solidFill>
                  <a:prstClr val="black"/>
                </a:solidFill>
                <a:latin typeface="Open Sans" panose="020B0606030504020204" pitchFamily="34" charset="0"/>
                <a:ea typeface="Open Sans" panose="020B0606030504020204" pitchFamily="34" charset="0"/>
                <a:cs typeface="Open Sans" panose="020B0606030504020204" pitchFamily="34" charset="0"/>
                <a:sym typeface="Arial"/>
              </a:rPr>
              <a:t>Conduct centralized procurements</a:t>
            </a:r>
          </a:p>
          <a:p>
            <a:pPr marL="214297" indent="-214297">
              <a:spcBef>
                <a:spcPts val="600"/>
              </a:spcBef>
              <a:buClr>
                <a:prstClr val="black"/>
              </a:buClr>
              <a:buSzPct val="100000"/>
              <a:buFont typeface="Arial"/>
              <a:buChar char="•"/>
              <a:defRPr/>
            </a:pPr>
            <a:r>
              <a:rPr lang="en-US" sz="1400" dirty="0">
                <a:solidFill>
                  <a:prstClr val="black"/>
                </a:solidFill>
                <a:latin typeface="Open Sans" panose="020B0606030504020204" pitchFamily="34" charset="0"/>
                <a:ea typeface="Open Sans" panose="020B0606030504020204" pitchFamily="34" charset="0"/>
                <a:cs typeface="Open Sans" panose="020B0606030504020204" pitchFamily="34" charset="0"/>
                <a:sym typeface="Arial"/>
              </a:rPr>
              <a:t>Avoiding costly audits</a:t>
            </a:r>
          </a:p>
        </p:txBody>
      </p:sp>
      <p:sp>
        <p:nvSpPr>
          <p:cNvPr id="63" name="Rectangle 62">
            <a:extLst>
              <a:ext uri="{FF2B5EF4-FFF2-40B4-BE49-F238E27FC236}">
                <a16:creationId xmlns:a16="http://schemas.microsoft.com/office/drawing/2014/main" id="{0EF51524-3EE4-9447-A48F-19CAAFE35C85}"/>
              </a:ext>
            </a:extLst>
          </p:cNvPr>
          <p:cNvSpPr/>
          <p:nvPr/>
        </p:nvSpPr>
        <p:spPr>
          <a:xfrm>
            <a:off x="7971869" y="4680593"/>
            <a:ext cx="4062705" cy="1615827"/>
          </a:xfrm>
          <a:prstGeom prst="rect">
            <a:avLst/>
          </a:prstGeom>
        </p:spPr>
        <p:txBody>
          <a:bodyPr wrap="square">
            <a:spAutoFit/>
          </a:bodyPr>
          <a:lstStyle/>
          <a:p>
            <a:pPr marL="214297" indent="-214297">
              <a:spcBef>
                <a:spcPts val="600"/>
              </a:spcBef>
              <a:buClr>
                <a:prstClr val="black"/>
              </a:buClr>
              <a:buSzPct val="100000"/>
              <a:buFont typeface="Arial"/>
              <a:buChar char="•"/>
              <a:defRPr/>
            </a:pPr>
            <a:r>
              <a:rPr lang="en-US" sz="1400" dirty="0">
                <a:solidFill>
                  <a:prstClr val="black"/>
                </a:solidFill>
                <a:latin typeface="Open Sans" panose="020B0606030504020204" pitchFamily="34" charset="0"/>
                <a:ea typeface="Open Sans" panose="020B0606030504020204" pitchFamily="34" charset="0"/>
                <a:cs typeface="Open Sans" panose="020B0606030504020204" pitchFamily="34" charset="0"/>
              </a:rPr>
              <a:t>Improved awareness of End-of-Life (EOL) and End-of-Support (EOS)</a:t>
            </a:r>
          </a:p>
          <a:p>
            <a:pPr marL="214297" indent="-214297">
              <a:spcBef>
                <a:spcPts val="600"/>
              </a:spcBef>
              <a:buClr>
                <a:prstClr val="black"/>
              </a:buClr>
              <a:buSzPct val="100000"/>
              <a:buFont typeface="Arial"/>
              <a:buChar char="•"/>
              <a:defRPr/>
            </a:pPr>
            <a:r>
              <a:rPr lang="en-US" sz="1400" dirty="0">
                <a:solidFill>
                  <a:prstClr val="black"/>
                </a:solidFill>
                <a:latin typeface="Open Sans" panose="020B0606030504020204" pitchFamily="34" charset="0"/>
                <a:ea typeface="Open Sans" panose="020B0606030504020204" pitchFamily="34" charset="0"/>
                <a:cs typeface="Open Sans" panose="020B0606030504020204" pitchFamily="34" charset="0"/>
              </a:rPr>
              <a:t>Enhanced communications between cyber teams and SLM team</a:t>
            </a:r>
          </a:p>
          <a:p>
            <a:pPr marL="214297" indent="-214297">
              <a:spcBef>
                <a:spcPts val="600"/>
              </a:spcBef>
              <a:buClr>
                <a:prstClr val="black"/>
              </a:buClr>
              <a:buSzPct val="100000"/>
              <a:buFont typeface="Arial"/>
              <a:buChar char="•"/>
              <a:defRPr/>
            </a:pPr>
            <a:r>
              <a:rPr lang="en-US" sz="1400" dirty="0">
                <a:solidFill>
                  <a:prstClr val="black"/>
                </a:solidFill>
                <a:latin typeface="Open Sans" panose="020B0606030504020204" pitchFamily="34" charset="0"/>
                <a:ea typeface="Open Sans" panose="020B0606030504020204" pitchFamily="34" charset="0"/>
                <a:cs typeface="Open Sans" panose="020B0606030504020204" pitchFamily="34" charset="0"/>
              </a:rPr>
              <a:t>Removal of vulnerable technology</a:t>
            </a:r>
          </a:p>
          <a:p>
            <a:pPr marL="214297" indent="-214297">
              <a:spcBef>
                <a:spcPts val="600"/>
              </a:spcBef>
              <a:buClr>
                <a:prstClr val="black"/>
              </a:buClr>
              <a:buSzPct val="100000"/>
              <a:buFont typeface="Arial"/>
              <a:buChar char="•"/>
              <a:defRPr/>
            </a:pPr>
            <a:r>
              <a:rPr lang="en-US" sz="1400" dirty="0">
                <a:solidFill>
                  <a:prstClr val="black"/>
                </a:solidFill>
                <a:latin typeface="Open Sans" panose="020B0606030504020204" pitchFamily="34" charset="0"/>
                <a:ea typeface="Open Sans" panose="020B0606030504020204" pitchFamily="34" charset="0"/>
                <a:cs typeface="Open Sans" panose="020B0606030504020204" pitchFamily="34" charset="0"/>
              </a:rPr>
              <a:t>SLM linkage to “whitelisted” products</a:t>
            </a:r>
            <a:endParaRPr lang="en-US" sz="1200" dirty="0">
              <a:solidFill>
                <a:srgbClr val="000000"/>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5531008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2EB819-BDD8-4179-B6E5-D8A112043A7A}"/>
              </a:ext>
            </a:extLst>
          </p:cNvPr>
          <p:cNvSpPr>
            <a:spLocks noGrp="1"/>
          </p:cNvSpPr>
          <p:nvPr>
            <p:ph type="title"/>
          </p:nvPr>
        </p:nvSpPr>
        <p:spPr>
          <a:xfrm>
            <a:off x="541867" y="477954"/>
            <a:ext cx="11108267" cy="303096"/>
          </a:xfrm>
        </p:spPr>
        <p:txBody>
          <a:bodyPr/>
          <a:lstStyle/>
          <a:p>
            <a:r>
              <a:rPr lang="en-US" sz="2000" dirty="0"/>
              <a:t>Common Mistakes When Implementing SLM</a:t>
            </a:r>
          </a:p>
        </p:txBody>
      </p:sp>
      <p:sp>
        <p:nvSpPr>
          <p:cNvPr id="9" name="Flowchart: Alternate Process 8">
            <a:extLst>
              <a:ext uri="{FF2B5EF4-FFF2-40B4-BE49-F238E27FC236}">
                <a16:creationId xmlns:a16="http://schemas.microsoft.com/office/drawing/2014/main" id="{C271289E-EE68-4EC2-A8D6-2E9EAD600F85}"/>
              </a:ext>
            </a:extLst>
          </p:cNvPr>
          <p:cNvSpPr/>
          <p:nvPr/>
        </p:nvSpPr>
        <p:spPr bwMode="auto">
          <a:xfrm>
            <a:off x="382195" y="4184238"/>
            <a:ext cx="6694808" cy="1072695"/>
          </a:xfrm>
          <a:prstGeom prst="flowChartAlternateProcess">
            <a:avLst/>
          </a:prstGeom>
          <a:solidFill>
            <a:schemeClr val="bg1">
              <a:lumMod val="95000"/>
            </a:schemeClr>
          </a:solidFill>
          <a:ln w="19050" cap="flat" cmpd="sng" algn="ctr">
            <a:noFill/>
            <a:prstDash val="solid"/>
            <a:round/>
            <a:headEnd type="none" w="med" len="med"/>
            <a:tailEnd type="none" w="med" len="med"/>
          </a:ln>
          <a:effectLst/>
        </p:spPr>
        <p:txBody>
          <a:bodyPr vert="horz" wrap="square" lIns="73152" tIns="73152" rIns="73152" bIns="73152" numCol="1" rtlCol="0" anchor="ctr" anchorCtr="1" compatLnSpc="1">
            <a:prstTxWarp prst="textNoShape">
              <a:avLst/>
            </a:prstTxWarp>
          </a:bodyPr>
          <a:lstStyle/>
          <a:p>
            <a:pPr marL="58736"/>
            <a:r>
              <a:rPr lang="en-US" sz="1600" b="1" i="1" dirty="0">
                <a:latin typeface="Open Sans" panose="020B0606030504020204" pitchFamily="34" charset="0"/>
                <a:ea typeface="Open Sans" panose="020B0606030504020204" pitchFamily="34" charset="0"/>
                <a:cs typeface="Open Sans" panose="020B0606030504020204" pitchFamily="34" charset="0"/>
              </a:rPr>
              <a:t>“Don’t boil the ocean” </a:t>
            </a:r>
            <a:r>
              <a:rPr lang="en-US" sz="1600" i="1" dirty="0">
                <a:latin typeface="Open Sans" panose="020B0606030504020204" pitchFamily="34" charset="0"/>
                <a:ea typeface="Open Sans" panose="020B0606030504020204" pitchFamily="34" charset="0"/>
                <a:cs typeface="Open Sans" panose="020B0606030504020204" pitchFamily="34" charset="0"/>
              </a:rPr>
              <a:t> - </a:t>
            </a:r>
            <a:r>
              <a:rPr lang="en-US" sz="1600" dirty="0">
                <a:latin typeface="Open Sans" panose="020B0606030504020204" pitchFamily="34" charset="0"/>
                <a:ea typeface="Open Sans" panose="020B0606030504020204" pitchFamily="34" charset="0"/>
                <a:cs typeface="Open Sans" panose="020B0606030504020204" pitchFamily="34" charset="0"/>
              </a:rPr>
              <a:t>The amount of effort and time required for implementing optimized SLM is often under-estimated. This may lead to frustration or impatience, and SLM program building being overtaken by new priorities. </a:t>
            </a:r>
          </a:p>
        </p:txBody>
      </p:sp>
      <p:sp>
        <p:nvSpPr>
          <p:cNvPr id="16" name="Flowchart: Alternate Process 15">
            <a:extLst>
              <a:ext uri="{FF2B5EF4-FFF2-40B4-BE49-F238E27FC236}">
                <a16:creationId xmlns:a16="http://schemas.microsoft.com/office/drawing/2014/main" id="{0B3BA591-4A42-4EF9-B5AF-3D8B6F870C19}"/>
              </a:ext>
            </a:extLst>
          </p:cNvPr>
          <p:cNvSpPr/>
          <p:nvPr/>
        </p:nvSpPr>
        <p:spPr bwMode="auto">
          <a:xfrm>
            <a:off x="344590" y="5598343"/>
            <a:ext cx="6694808" cy="1115280"/>
          </a:xfrm>
          <a:prstGeom prst="flowChartAlternateProcess">
            <a:avLst/>
          </a:prstGeom>
          <a:solidFill>
            <a:schemeClr val="bg1">
              <a:lumMod val="95000"/>
            </a:schemeClr>
          </a:solidFill>
          <a:ln w="19050" cap="flat" cmpd="sng" algn="ctr">
            <a:noFill/>
            <a:prstDash val="solid"/>
            <a:round/>
            <a:headEnd type="none" w="med" len="med"/>
            <a:tailEnd type="none" w="med" len="med"/>
          </a:ln>
          <a:effectLst/>
        </p:spPr>
        <p:txBody>
          <a:bodyPr vert="horz" wrap="square" lIns="73152" tIns="73152" rIns="73152" bIns="73152" numCol="1" rtlCol="0" anchor="ctr" anchorCtr="1" compatLnSpc="1">
            <a:prstTxWarp prst="textNoShape">
              <a:avLst/>
            </a:prstTxWarp>
          </a:bodyPr>
          <a:lstStyle/>
          <a:p>
            <a:r>
              <a:rPr lang="en-US" sz="1600" b="1" i="1" dirty="0">
                <a:latin typeface="Open Sans" panose="020B0606030504020204" pitchFamily="34" charset="0"/>
                <a:ea typeface="Open Sans" panose="020B0606030504020204" pitchFamily="34" charset="0"/>
                <a:cs typeface="Open Sans" panose="020B0606030504020204" pitchFamily="34" charset="0"/>
              </a:rPr>
              <a:t>“Executive sponsorship is key”</a:t>
            </a:r>
            <a:r>
              <a:rPr lang="en-US" sz="1600" dirty="0">
                <a:latin typeface="Open Sans" panose="020B0606030504020204" pitchFamily="34" charset="0"/>
                <a:ea typeface="Open Sans" panose="020B0606030504020204" pitchFamily="34" charset="0"/>
                <a:cs typeface="Open Sans" panose="020B0606030504020204" pitchFamily="34" charset="0"/>
              </a:rPr>
              <a:t> - Due to lack of leadership, governance, and poorly defined processes, organizations struggle to get SLM programs off the ground, and make maintaining accurate entitlement and consumption data difficult. </a:t>
            </a:r>
          </a:p>
        </p:txBody>
      </p:sp>
      <p:sp>
        <p:nvSpPr>
          <p:cNvPr id="17" name="Flowchart: Alternate Process 16">
            <a:extLst>
              <a:ext uri="{FF2B5EF4-FFF2-40B4-BE49-F238E27FC236}">
                <a16:creationId xmlns:a16="http://schemas.microsoft.com/office/drawing/2014/main" id="{8F65E2D7-2932-4A73-82FD-6672ECB839AE}"/>
              </a:ext>
            </a:extLst>
          </p:cNvPr>
          <p:cNvSpPr/>
          <p:nvPr/>
        </p:nvSpPr>
        <p:spPr bwMode="auto">
          <a:xfrm>
            <a:off x="382195" y="2744023"/>
            <a:ext cx="6694808" cy="1131317"/>
          </a:xfrm>
          <a:prstGeom prst="flowChartAlternateProcess">
            <a:avLst/>
          </a:prstGeom>
          <a:solidFill>
            <a:schemeClr val="bg1">
              <a:lumMod val="95000"/>
            </a:schemeClr>
          </a:solidFill>
          <a:ln w="19050" cap="flat" cmpd="sng" algn="ctr">
            <a:noFill/>
            <a:prstDash val="solid"/>
            <a:round/>
            <a:headEnd type="none" w="med" len="med"/>
            <a:tailEnd type="none" w="med" len="med"/>
          </a:ln>
          <a:effectLst/>
        </p:spPr>
        <p:txBody>
          <a:bodyPr vert="horz" wrap="square" lIns="73152" tIns="73152" rIns="73152" bIns="73152" numCol="1" rtlCol="0" anchor="t" anchorCtr="1" compatLnSpc="1">
            <a:prstTxWarp prst="textNoShape">
              <a:avLst/>
            </a:prstTxWarp>
          </a:bodyPr>
          <a:lstStyle/>
          <a:p>
            <a:r>
              <a:rPr lang="en-US" sz="1600" b="1" i="1" dirty="0">
                <a:latin typeface="Open Sans" panose="020B0606030504020204" pitchFamily="34" charset="0"/>
                <a:ea typeface="Open Sans" panose="020B0606030504020204" pitchFamily="34" charset="0"/>
                <a:cs typeface="Open Sans" panose="020B0606030504020204" pitchFamily="34" charset="0"/>
              </a:rPr>
              <a:t>“There is no magic bullet”</a:t>
            </a:r>
            <a:r>
              <a:rPr lang="en-US" sz="1600" dirty="0">
                <a:latin typeface="Open Sans" panose="020B0606030504020204" pitchFamily="34" charset="0"/>
                <a:ea typeface="Open Sans" panose="020B0606030504020204" pitchFamily="34" charset="0"/>
                <a:cs typeface="Open Sans" panose="020B0606030504020204" pitchFamily="34" charset="0"/>
              </a:rPr>
              <a:t> - Enterprises sometimes start by implementing SLM tools, thinking the problem is a lack of technology. Automating poorly defined processes will lead to sub-optimal results</a:t>
            </a:r>
          </a:p>
        </p:txBody>
      </p:sp>
      <p:sp>
        <p:nvSpPr>
          <p:cNvPr id="4" name="Rectangle 3">
            <a:extLst>
              <a:ext uri="{FF2B5EF4-FFF2-40B4-BE49-F238E27FC236}">
                <a16:creationId xmlns:a16="http://schemas.microsoft.com/office/drawing/2014/main" id="{FFC0ADBB-0F9C-4628-915F-15908947DB70}"/>
              </a:ext>
            </a:extLst>
          </p:cNvPr>
          <p:cNvSpPr/>
          <p:nvPr/>
        </p:nvSpPr>
        <p:spPr>
          <a:xfrm>
            <a:off x="7715071" y="4228398"/>
            <a:ext cx="3903992" cy="584775"/>
          </a:xfrm>
          <a:prstGeom prst="rect">
            <a:avLst/>
          </a:prstGeom>
        </p:spPr>
        <p:txBody>
          <a:bodyPr wrap="square">
            <a:spAutoFit/>
          </a:bodyPr>
          <a:lstStyle/>
          <a:p>
            <a:r>
              <a:rPr lang="en-US" sz="1600" i="1" dirty="0">
                <a:latin typeface="Open Sans" panose="020B0606030504020204" pitchFamily="34" charset="0"/>
                <a:ea typeface="Open Sans" panose="020B0606030504020204" pitchFamily="34" charset="0"/>
                <a:cs typeface="Open Sans" panose="020B0606030504020204" pitchFamily="34" charset="0"/>
              </a:rPr>
              <a:t>Start small with one vendor, and quickly show ROI.</a:t>
            </a:r>
          </a:p>
        </p:txBody>
      </p:sp>
      <p:sp>
        <p:nvSpPr>
          <p:cNvPr id="7" name="Rectangle 6">
            <a:extLst>
              <a:ext uri="{FF2B5EF4-FFF2-40B4-BE49-F238E27FC236}">
                <a16:creationId xmlns:a16="http://schemas.microsoft.com/office/drawing/2014/main" id="{3E6C9916-8C03-4419-8053-1991C170802B}"/>
              </a:ext>
            </a:extLst>
          </p:cNvPr>
          <p:cNvSpPr/>
          <p:nvPr/>
        </p:nvSpPr>
        <p:spPr>
          <a:xfrm>
            <a:off x="9090256" y="2162845"/>
            <a:ext cx="1702710" cy="461665"/>
          </a:xfrm>
          <a:prstGeom prst="rect">
            <a:avLst/>
          </a:prstGeom>
          <a:solidFill>
            <a:schemeClr val="bg1"/>
          </a:solidFill>
        </p:spPr>
        <p:txBody>
          <a:bodyPr wrap="none">
            <a:spAutoFit/>
          </a:bodyPr>
          <a:lstStyle/>
          <a:p>
            <a:r>
              <a:rPr lang="en-US" sz="2400" b="1" dirty="0">
                <a:latin typeface="Open Sans" panose="020B0606030504020204" pitchFamily="34" charset="0"/>
                <a:ea typeface="Open Sans" panose="020B0606030504020204" pitchFamily="34" charset="0"/>
                <a:cs typeface="Open Sans" panose="020B0606030504020204" pitchFamily="34" charset="0"/>
              </a:rPr>
              <a:t>Solutions:</a:t>
            </a:r>
          </a:p>
        </p:txBody>
      </p:sp>
      <p:sp>
        <p:nvSpPr>
          <p:cNvPr id="20" name="Rectangle 19">
            <a:extLst>
              <a:ext uri="{FF2B5EF4-FFF2-40B4-BE49-F238E27FC236}">
                <a16:creationId xmlns:a16="http://schemas.microsoft.com/office/drawing/2014/main" id="{C39DA2F9-3CA7-4A04-A49C-047FB8089C9B}"/>
              </a:ext>
            </a:extLst>
          </p:cNvPr>
          <p:cNvSpPr/>
          <p:nvPr/>
        </p:nvSpPr>
        <p:spPr>
          <a:xfrm>
            <a:off x="1903853" y="2162846"/>
            <a:ext cx="3355851" cy="461665"/>
          </a:xfrm>
          <a:prstGeom prst="rect">
            <a:avLst/>
          </a:prstGeom>
          <a:solidFill>
            <a:schemeClr val="bg1"/>
          </a:solidFill>
        </p:spPr>
        <p:txBody>
          <a:bodyPr wrap="square">
            <a:spAutoFit/>
          </a:bodyPr>
          <a:lstStyle/>
          <a:p>
            <a:pPr algn="ctr"/>
            <a:r>
              <a:rPr lang="en-US" sz="2400" b="1" dirty="0">
                <a:latin typeface="Open Sans" panose="020B0606030504020204" pitchFamily="34" charset="0"/>
                <a:ea typeface="Open Sans" panose="020B0606030504020204" pitchFamily="34" charset="0"/>
                <a:cs typeface="Open Sans" panose="020B0606030504020204" pitchFamily="34" charset="0"/>
              </a:rPr>
              <a:t>Common Mistakes:</a:t>
            </a:r>
          </a:p>
        </p:txBody>
      </p:sp>
      <p:sp>
        <p:nvSpPr>
          <p:cNvPr id="21" name="Rectangle: Rounded Corners 7">
            <a:extLst>
              <a:ext uri="{FF2B5EF4-FFF2-40B4-BE49-F238E27FC236}">
                <a16:creationId xmlns:a16="http://schemas.microsoft.com/office/drawing/2014/main" id="{971C7CFE-110F-C04C-B960-C76F01DF336C}"/>
              </a:ext>
            </a:extLst>
          </p:cNvPr>
          <p:cNvSpPr/>
          <p:nvPr/>
        </p:nvSpPr>
        <p:spPr bwMode="auto">
          <a:xfrm>
            <a:off x="7593129" y="376325"/>
            <a:ext cx="3583847" cy="340519"/>
          </a:xfrm>
          <a:prstGeom prst="roundRect">
            <a:avLst/>
          </a:prstGeom>
          <a:solidFill>
            <a:srgbClr val="336CEE"/>
          </a:solidFill>
        </p:spPr>
        <p:txBody>
          <a:bodyPr wrap="square" rtlCol="0">
            <a:spAutoFit/>
          </a:bodyPr>
          <a:lstStyle/>
          <a:p>
            <a:pPr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Module 1: What is SLM?  </a:t>
            </a:r>
          </a:p>
        </p:txBody>
      </p:sp>
      <p:grpSp>
        <p:nvGrpSpPr>
          <p:cNvPr id="73" name="Group 72">
            <a:extLst>
              <a:ext uri="{FF2B5EF4-FFF2-40B4-BE49-F238E27FC236}">
                <a16:creationId xmlns:a16="http://schemas.microsoft.com/office/drawing/2014/main" id="{B7C9C803-C52E-0044-A457-60F9D647B6EE}"/>
              </a:ext>
            </a:extLst>
          </p:cNvPr>
          <p:cNvGrpSpPr/>
          <p:nvPr/>
        </p:nvGrpSpPr>
        <p:grpSpPr>
          <a:xfrm>
            <a:off x="7226188" y="2980355"/>
            <a:ext cx="421991" cy="430240"/>
            <a:chOff x="546100" y="1063625"/>
            <a:chExt cx="1646238" cy="1646238"/>
          </a:xfrm>
        </p:grpSpPr>
        <p:sp>
          <p:nvSpPr>
            <p:cNvPr id="74" name="Oval 10">
              <a:extLst>
                <a:ext uri="{FF2B5EF4-FFF2-40B4-BE49-F238E27FC236}">
                  <a16:creationId xmlns:a16="http://schemas.microsoft.com/office/drawing/2014/main" id="{8FC40664-6F80-D54C-A461-1428B8F240CA}"/>
                </a:ext>
              </a:extLst>
            </p:cNvPr>
            <p:cNvSpPr>
              <a:spLocks noChangeArrowheads="1"/>
            </p:cNvSpPr>
            <p:nvPr/>
          </p:nvSpPr>
          <p:spPr bwMode="auto">
            <a:xfrm>
              <a:off x="587375" y="1104900"/>
              <a:ext cx="1560513" cy="1562100"/>
            </a:xfrm>
            <a:prstGeom prst="ellipse">
              <a:avLst/>
            </a:prstGeom>
            <a:solidFill>
              <a:srgbClr val="CBE558"/>
            </a:solidFill>
            <a:ln w="9525">
              <a:noFill/>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75" name="Freeform 11">
              <a:extLst>
                <a:ext uri="{FF2B5EF4-FFF2-40B4-BE49-F238E27FC236}">
                  <a16:creationId xmlns:a16="http://schemas.microsoft.com/office/drawing/2014/main" id="{71D489E9-3884-3546-9559-ABFAAF25D941}"/>
                </a:ext>
              </a:extLst>
            </p:cNvPr>
            <p:cNvSpPr>
              <a:spLocks/>
            </p:cNvSpPr>
            <p:nvPr/>
          </p:nvSpPr>
          <p:spPr bwMode="auto">
            <a:xfrm>
              <a:off x="915988" y="1516063"/>
              <a:ext cx="903288" cy="738188"/>
            </a:xfrm>
            <a:custGeom>
              <a:avLst/>
              <a:gdLst>
                <a:gd name="T0" fmla="*/ 456 w 569"/>
                <a:gd name="T1" fmla="*/ 0 h 465"/>
                <a:gd name="T2" fmla="*/ 218 w 569"/>
                <a:gd name="T3" fmla="*/ 239 h 465"/>
                <a:gd name="T4" fmla="*/ 113 w 569"/>
                <a:gd name="T5" fmla="*/ 134 h 465"/>
                <a:gd name="T6" fmla="*/ 0 w 569"/>
                <a:gd name="T7" fmla="*/ 248 h 465"/>
                <a:gd name="T8" fmla="*/ 104 w 569"/>
                <a:gd name="T9" fmla="*/ 352 h 465"/>
                <a:gd name="T10" fmla="*/ 218 w 569"/>
                <a:gd name="T11" fmla="*/ 465 h 465"/>
                <a:gd name="T12" fmla="*/ 569 w 569"/>
                <a:gd name="T13" fmla="*/ 114 h 465"/>
                <a:gd name="T14" fmla="*/ 456 w 569"/>
                <a:gd name="T15" fmla="*/ 0 h 4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465">
                  <a:moveTo>
                    <a:pt x="456" y="0"/>
                  </a:moveTo>
                  <a:lnTo>
                    <a:pt x="218" y="239"/>
                  </a:lnTo>
                  <a:lnTo>
                    <a:pt x="113" y="134"/>
                  </a:lnTo>
                  <a:lnTo>
                    <a:pt x="0" y="248"/>
                  </a:lnTo>
                  <a:lnTo>
                    <a:pt x="104" y="352"/>
                  </a:lnTo>
                  <a:lnTo>
                    <a:pt x="218" y="465"/>
                  </a:lnTo>
                  <a:lnTo>
                    <a:pt x="569" y="114"/>
                  </a:lnTo>
                  <a:lnTo>
                    <a:pt x="456" y="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76" name="Freeform 12">
              <a:extLst>
                <a:ext uri="{FF2B5EF4-FFF2-40B4-BE49-F238E27FC236}">
                  <a16:creationId xmlns:a16="http://schemas.microsoft.com/office/drawing/2014/main" id="{3DF6A91A-F587-8645-9C63-A319649126CF}"/>
                </a:ext>
              </a:extLst>
            </p:cNvPr>
            <p:cNvSpPr>
              <a:spLocks noEditPoints="1"/>
            </p:cNvSpPr>
            <p:nvPr/>
          </p:nvSpPr>
          <p:spPr bwMode="auto">
            <a:xfrm>
              <a:off x="881063" y="1484313"/>
              <a:ext cx="973138" cy="801688"/>
            </a:xfrm>
            <a:custGeom>
              <a:avLst/>
              <a:gdLst>
                <a:gd name="T0" fmla="*/ 479 w 1226"/>
                <a:gd name="T1" fmla="*/ 1010 h 1010"/>
                <a:gd name="T2" fmla="*/ 450 w 1226"/>
                <a:gd name="T3" fmla="*/ 998 h 1010"/>
                <a:gd name="T4" fmla="*/ 15 w 1226"/>
                <a:gd name="T5" fmla="*/ 563 h 1010"/>
                <a:gd name="T6" fmla="*/ 15 w 1226"/>
                <a:gd name="T7" fmla="*/ 506 h 1010"/>
                <a:gd name="T8" fmla="*/ 242 w 1226"/>
                <a:gd name="T9" fmla="*/ 280 h 1010"/>
                <a:gd name="T10" fmla="*/ 298 w 1226"/>
                <a:gd name="T11" fmla="*/ 280 h 1010"/>
                <a:gd name="T12" fmla="*/ 479 w 1226"/>
                <a:gd name="T13" fmla="*/ 460 h 1010"/>
                <a:gd name="T14" fmla="*/ 927 w 1226"/>
                <a:gd name="T15" fmla="*/ 12 h 1010"/>
                <a:gd name="T16" fmla="*/ 955 w 1226"/>
                <a:gd name="T17" fmla="*/ 0 h 1010"/>
                <a:gd name="T18" fmla="*/ 984 w 1226"/>
                <a:gd name="T19" fmla="*/ 12 h 1010"/>
                <a:gd name="T20" fmla="*/ 1210 w 1226"/>
                <a:gd name="T21" fmla="*/ 238 h 1010"/>
                <a:gd name="T22" fmla="*/ 1210 w 1226"/>
                <a:gd name="T23" fmla="*/ 295 h 1010"/>
                <a:gd name="T24" fmla="*/ 507 w 1226"/>
                <a:gd name="T25" fmla="*/ 998 h 1010"/>
                <a:gd name="T26" fmla="*/ 479 w 1226"/>
                <a:gd name="T27" fmla="*/ 1010 h 1010"/>
                <a:gd name="T28" fmla="*/ 100 w 1226"/>
                <a:gd name="T29" fmla="*/ 535 h 1010"/>
                <a:gd name="T30" fmla="*/ 479 w 1226"/>
                <a:gd name="T31" fmla="*/ 913 h 1010"/>
                <a:gd name="T32" fmla="*/ 1125 w 1226"/>
                <a:gd name="T33" fmla="*/ 267 h 1010"/>
                <a:gd name="T34" fmla="*/ 955 w 1226"/>
                <a:gd name="T35" fmla="*/ 97 h 1010"/>
                <a:gd name="T36" fmla="*/ 507 w 1226"/>
                <a:gd name="T37" fmla="*/ 545 h 1010"/>
                <a:gd name="T38" fmla="*/ 450 w 1226"/>
                <a:gd name="T39" fmla="*/ 545 h 1010"/>
                <a:gd name="T40" fmla="*/ 270 w 1226"/>
                <a:gd name="T41" fmla="*/ 365 h 1010"/>
                <a:gd name="T42" fmla="*/ 100 w 1226"/>
                <a:gd name="T43" fmla="*/ 535 h 10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26" h="1010">
                  <a:moveTo>
                    <a:pt x="479" y="1010"/>
                  </a:moveTo>
                  <a:cubicBezTo>
                    <a:pt x="468" y="1010"/>
                    <a:pt x="458" y="1005"/>
                    <a:pt x="450" y="998"/>
                  </a:cubicBezTo>
                  <a:cubicBezTo>
                    <a:pt x="15" y="563"/>
                    <a:pt x="15" y="563"/>
                    <a:pt x="15" y="563"/>
                  </a:cubicBezTo>
                  <a:cubicBezTo>
                    <a:pt x="0" y="547"/>
                    <a:pt x="0" y="522"/>
                    <a:pt x="15" y="506"/>
                  </a:cubicBezTo>
                  <a:cubicBezTo>
                    <a:pt x="242" y="280"/>
                    <a:pt x="242" y="280"/>
                    <a:pt x="242" y="280"/>
                  </a:cubicBezTo>
                  <a:cubicBezTo>
                    <a:pt x="257" y="264"/>
                    <a:pt x="283" y="264"/>
                    <a:pt x="298" y="280"/>
                  </a:cubicBezTo>
                  <a:cubicBezTo>
                    <a:pt x="479" y="460"/>
                    <a:pt x="479" y="460"/>
                    <a:pt x="479" y="460"/>
                  </a:cubicBezTo>
                  <a:cubicBezTo>
                    <a:pt x="927" y="12"/>
                    <a:pt x="927" y="12"/>
                    <a:pt x="927" y="12"/>
                  </a:cubicBezTo>
                  <a:cubicBezTo>
                    <a:pt x="935" y="5"/>
                    <a:pt x="945" y="0"/>
                    <a:pt x="955" y="0"/>
                  </a:cubicBezTo>
                  <a:cubicBezTo>
                    <a:pt x="966" y="0"/>
                    <a:pt x="976" y="5"/>
                    <a:pt x="984" y="12"/>
                  </a:cubicBezTo>
                  <a:cubicBezTo>
                    <a:pt x="1210" y="238"/>
                    <a:pt x="1210" y="238"/>
                    <a:pt x="1210" y="238"/>
                  </a:cubicBezTo>
                  <a:cubicBezTo>
                    <a:pt x="1226" y="254"/>
                    <a:pt x="1226" y="279"/>
                    <a:pt x="1210" y="295"/>
                  </a:cubicBezTo>
                  <a:cubicBezTo>
                    <a:pt x="507" y="998"/>
                    <a:pt x="507" y="998"/>
                    <a:pt x="507" y="998"/>
                  </a:cubicBezTo>
                  <a:cubicBezTo>
                    <a:pt x="499" y="1005"/>
                    <a:pt x="489" y="1010"/>
                    <a:pt x="479" y="1010"/>
                  </a:cubicBezTo>
                  <a:close/>
                  <a:moveTo>
                    <a:pt x="100" y="535"/>
                  </a:moveTo>
                  <a:cubicBezTo>
                    <a:pt x="479" y="913"/>
                    <a:pt x="479" y="913"/>
                    <a:pt x="479" y="913"/>
                  </a:cubicBezTo>
                  <a:cubicBezTo>
                    <a:pt x="1125" y="267"/>
                    <a:pt x="1125" y="267"/>
                    <a:pt x="1125" y="267"/>
                  </a:cubicBezTo>
                  <a:cubicBezTo>
                    <a:pt x="955" y="97"/>
                    <a:pt x="955" y="97"/>
                    <a:pt x="955" y="97"/>
                  </a:cubicBezTo>
                  <a:cubicBezTo>
                    <a:pt x="507" y="545"/>
                    <a:pt x="507" y="545"/>
                    <a:pt x="507" y="545"/>
                  </a:cubicBezTo>
                  <a:cubicBezTo>
                    <a:pt x="491" y="561"/>
                    <a:pt x="466" y="561"/>
                    <a:pt x="450" y="545"/>
                  </a:cubicBezTo>
                  <a:cubicBezTo>
                    <a:pt x="270" y="365"/>
                    <a:pt x="270" y="365"/>
                    <a:pt x="270" y="365"/>
                  </a:cubicBezTo>
                  <a:lnTo>
                    <a:pt x="100" y="535"/>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77" name="Freeform 13">
              <a:extLst>
                <a:ext uri="{FF2B5EF4-FFF2-40B4-BE49-F238E27FC236}">
                  <a16:creationId xmlns:a16="http://schemas.microsoft.com/office/drawing/2014/main" id="{F7FC9E33-C28D-B04D-BFFC-0C1D73E83FEC}"/>
                </a:ext>
              </a:extLst>
            </p:cNvPr>
            <p:cNvSpPr>
              <a:spLocks/>
            </p:cNvSpPr>
            <p:nvPr/>
          </p:nvSpPr>
          <p:spPr bwMode="auto">
            <a:xfrm>
              <a:off x="546100" y="1063625"/>
              <a:ext cx="1646238" cy="1646238"/>
            </a:xfrm>
            <a:custGeom>
              <a:avLst/>
              <a:gdLst>
                <a:gd name="T0" fmla="*/ 1035 w 2075"/>
                <a:gd name="T1" fmla="*/ 2060 h 2074"/>
                <a:gd name="T2" fmla="*/ 957 w 2075"/>
                <a:gd name="T3" fmla="*/ 2057 h 2074"/>
                <a:gd name="T4" fmla="*/ 312 w 2075"/>
                <a:gd name="T5" fmla="*/ 1760 h 2074"/>
                <a:gd name="T6" fmla="*/ 12 w 2075"/>
                <a:gd name="T7" fmla="*/ 1036 h 2074"/>
                <a:gd name="T8" fmla="*/ 312 w 2075"/>
                <a:gd name="T9" fmla="*/ 312 h 2074"/>
                <a:gd name="T10" fmla="*/ 1036 w 2075"/>
                <a:gd name="T11" fmla="*/ 12 h 2074"/>
                <a:gd name="T12" fmla="*/ 1760 w 2075"/>
                <a:gd name="T13" fmla="*/ 312 h 2074"/>
                <a:gd name="T14" fmla="*/ 2057 w 2075"/>
                <a:gd name="T15" fmla="*/ 957 h 2074"/>
                <a:gd name="T16" fmla="*/ 1868 w 2075"/>
                <a:gd name="T17" fmla="*/ 1633 h 2074"/>
                <a:gd name="T18" fmla="*/ 1812 w 2075"/>
                <a:gd name="T19" fmla="*/ 1642 h 2074"/>
                <a:gd name="T20" fmla="*/ 1803 w 2075"/>
                <a:gd name="T21" fmla="*/ 1586 h 2074"/>
                <a:gd name="T22" fmla="*/ 1703 w 2075"/>
                <a:gd name="T23" fmla="*/ 368 h 2074"/>
                <a:gd name="T24" fmla="*/ 368 w 2075"/>
                <a:gd name="T25" fmla="*/ 368 h 2074"/>
                <a:gd name="T26" fmla="*/ 368 w 2075"/>
                <a:gd name="T27" fmla="*/ 1704 h 2074"/>
                <a:gd name="T28" fmla="*/ 1586 w 2075"/>
                <a:gd name="T29" fmla="*/ 1803 h 2074"/>
                <a:gd name="T30" fmla="*/ 1642 w 2075"/>
                <a:gd name="T31" fmla="*/ 1812 h 2074"/>
                <a:gd name="T32" fmla="*/ 1633 w 2075"/>
                <a:gd name="T33" fmla="*/ 1868 h 2074"/>
                <a:gd name="T34" fmla="*/ 1035 w 2075"/>
                <a:gd name="T35" fmla="*/ 2060 h 20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75" h="2074">
                  <a:moveTo>
                    <a:pt x="1035" y="2060"/>
                  </a:moveTo>
                  <a:cubicBezTo>
                    <a:pt x="1009" y="2060"/>
                    <a:pt x="983" y="2059"/>
                    <a:pt x="957" y="2057"/>
                  </a:cubicBezTo>
                  <a:cubicBezTo>
                    <a:pt x="714" y="2038"/>
                    <a:pt x="484" y="1933"/>
                    <a:pt x="312" y="1760"/>
                  </a:cubicBezTo>
                  <a:cubicBezTo>
                    <a:pt x="118" y="1567"/>
                    <a:pt x="12" y="1310"/>
                    <a:pt x="12" y="1036"/>
                  </a:cubicBezTo>
                  <a:cubicBezTo>
                    <a:pt x="12" y="762"/>
                    <a:pt x="118" y="505"/>
                    <a:pt x="312" y="312"/>
                  </a:cubicBezTo>
                  <a:cubicBezTo>
                    <a:pt x="505" y="119"/>
                    <a:pt x="762" y="12"/>
                    <a:pt x="1036" y="12"/>
                  </a:cubicBezTo>
                  <a:cubicBezTo>
                    <a:pt x="1309" y="12"/>
                    <a:pt x="1566" y="119"/>
                    <a:pt x="1760" y="312"/>
                  </a:cubicBezTo>
                  <a:cubicBezTo>
                    <a:pt x="1933" y="485"/>
                    <a:pt x="2038" y="714"/>
                    <a:pt x="2057" y="957"/>
                  </a:cubicBezTo>
                  <a:cubicBezTo>
                    <a:pt x="2075" y="1198"/>
                    <a:pt x="2008" y="1438"/>
                    <a:pt x="1868" y="1633"/>
                  </a:cubicBezTo>
                  <a:cubicBezTo>
                    <a:pt x="1855" y="1651"/>
                    <a:pt x="1830" y="1655"/>
                    <a:pt x="1812" y="1642"/>
                  </a:cubicBezTo>
                  <a:cubicBezTo>
                    <a:pt x="1794" y="1629"/>
                    <a:pt x="1790" y="1604"/>
                    <a:pt x="1803" y="1586"/>
                  </a:cubicBezTo>
                  <a:cubicBezTo>
                    <a:pt x="2074" y="1209"/>
                    <a:pt x="2032" y="697"/>
                    <a:pt x="1703" y="368"/>
                  </a:cubicBezTo>
                  <a:cubicBezTo>
                    <a:pt x="1335" y="0"/>
                    <a:pt x="736" y="0"/>
                    <a:pt x="368" y="368"/>
                  </a:cubicBezTo>
                  <a:cubicBezTo>
                    <a:pt x="0" y="737"/>
                    <a:pt x="0" y="1335"/>
                    <a:pt x="368" y="1704"/>
                  </a:cubicBezTo>
                  <a:cubicBezTo>
                    <a:pt x="697" y="2032"/>
                    <a:pt x="1209" y="2074"/>
                    <a:pt x="1586" y="1803"/>
                  </a:cubicBezTo>
                  <a:cubicBezTo>
                    <a:pt x="1604" y="1790"/>
                    <a:pt x="1629" y="1794"/>
                    <a:pt x="1642" y="1812"/>
                  </a:cubicBezTo>
                  <a:cubicBezTo>
                    <a:pt x="1655" y="1830"/>
                    <a:pt x="1650" y="1855"/>
                    <a:pt x="1633" y="1868"/>
                  </a:cubicBezTo>
                  <a:cubicBezTo>
                    <a:pt x="1459" y="1993"/>
                    <a:pt x="1249" y="2060"/>
                    <a:pt x="1035" y="2060"/>
                  </a:cubicBez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78" name="Freeform 14">
              <a:extLst>
                <a:ext uri="{FF2B5EF4-FFF2-40B4-BE49-F238E27FC236}">
                  <a16:creationId xmlns:a16="http://schemas.microsoft.com/office/drawing/2014/main" id="{E09A4256-2639-1947-8A0A-AB57429526AF}"/>
                </a:ext>
              </a:extLst>
            </p:cNvPr>
            <p:cNvSpPr>
              <a:spLocks/>
            </p:cNvSpPr>
            <p:nvPr/>
          </p:nvSpPr>
          <p:spPr bwMode="auto">
            <a:xfrm>
              <a:off x="1887538" y="2406650"/>
              <a:ext cx="63500" cy="63500"/>
            </a:xfrm>
            <a:custGeom>
              <a:avLst/>
              <a:gdLst>
                <a:gd name="T0" fmla="*/ 40 w 80"/>
                <a:gd name="T1" fmla="*/ 80 h 80"/>
                <a:gd name="T2" fmla="*/ 11 w 80"/>
                <a:gd name="T3" fmla="*/ 68 h 80"/>
                <a:gd name="T4" fmla="*/ 0 w 80"/>
                <a:gd name="T5" fmla="*/ 40 h 80"/>
                <a:gd name="T6" fmla="*/ 11 w 80"/>
                <a:gd name="T7" fmla="*/ 12 h 80"/>
                <a:gd name="T8" fmla="*/ 40 w 80"/>
                <a:gd name="T9" fmla="*/ 0 h 80"/>
                <a:gd name="T10" fmla="*/ 68 w 80"/>
                <a:gd name="T11" fmla="*/ 12 h 80"/>
                <a:gd name="T12" fmla="*/ 80 w 80"/>
                <a:gd name="T13" fmla="*/ 40 h 80"/>
                <a:gd name="T14" fmla="*/ 68 w 80"/>
                <a:gd name="T15" fmla="*/ 68 h 80"/>
                <a:gd name="T16" fmla="*/ 40 w 80"/>
                <a:gd name="T17" fmla="*/ 8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80">
                  <a:moveTo>
                    <a:pt x="40" y="80"/>
                  </a:moveTo>
                  <a:cubicBezTo>
                    <a:pt x="29" y="80"/>
                    <a:pt x="19" y="76"/>
                    <a:pt x="11" y="68"/>
                  </a:cubicBezTo>
                  <a:cubicBezTo>
                    <a:pt x="4" y="61"/>
                    <a:pt x="0" y="50"/>
                    <a:pt x="0" y="40"/>
                  </a:cubicBezTo>
                  <a:cubicBezTo>
                    <a:pt x="0" y="29"/>
                    <a:pt x="4" y="19"/>
                    <a:pt x="11" y="12"/>
                  </a:cubicBezTo>
                  <a:cubicBezTo>
                    <a:pt x="19" y="4"/>
                    <a:pt x="29" y="0"/>
                    <a:pt x="40" y="0"/>
                  </a:cubicBezTo>
                  <a:cubicBezTo>
                    <a:pt x="50" y="0"/>
                    <a:pt x="60" y="4"/>
                    <a:pt x="68" y="12"/>
                  </a:cubicBezTo>
                  <a:cubicBezTo>
                    <a:pt x="75" y="19"/>
                    <a:pt x="80" y="29"/>
                    <a:pt x="80" y="40"/>
                  </a:cubicBezTo>
                  <a:cubicBezTo>
                    <a:pt x="80" y="50"/>
                    <a:pt x="75" y="61"/>
                    <a:pt x="68" y="68"/>
                  </a:cubicBezTo>
                  <a:cubicBezTo>
                    <a:pt x="60" y="76"/>
                    <a:pt x="50" y="80"/>
                    <a:pt x="40" y="80"/>
                  </a:cubicBez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IN" dirty="0"/>
            </a:p>
          </p:txBody>
        </p:sp>
      </p:grpSp>
      <p:grpSp>
        <p:nvGrpSpPr>
          <p:cNvPr id="79" name="Group 78">
            <a:extLst>
              <a:ext uri="{FF2B5EF4-FFF2-40B4-BE49-F238E27FC236}">
                <a16:creationId xmlns:a16="http://schemas.microsoft.com/office/drawing/2014/main" id="{1E560839-ECFD-0B42-8956-6471F48DD31F}"/>
              </a:ext>
            </a:extLst>
          </p:cNvPr>
          <p:cNvGrpSpPr/>
          <p:nvPr/>
        </p:nvGrpSpPr>
        <p:grpSpPr>
          <a:xfrm>
            <a:off x="7217796" y="4238745"/>
            <a:ext cx="421991" cy="430240"/>
            <a:chOff x="546100" y="1063625"/>
            <a:chExt cx="1646238" cy="1646238"/>
          </a:xfrm>
        </p:grpSpPr>
        <p:sp>
          <p:nvSpPr>
            <p:cNvPr id="80" name="Oval 10">
              <a:extLst>
                <a:ext uri="{FF2B5EF4-FFF2-40B4-BE49-F238E27FC236}">
                  <a16:creationId xmlns:a16="http://schemas.microsoft.com/office/drawing/2014/main" id="{09A088CF-B5F2-B449-BC6D-9FE35893212E}"/>
                </a:ext>
              </a:extLst>
            </p:cNvPr>
            <p:cNvSpPr>
              <a:spLocks noChangeArrowheads="1"/>
            </p:cNvSpPr>
            <p:nvPr/>
          </p:nvSpPr>
          <p:spPr bwMode="auto">
            <a:xfrm>
              <a:off x="587375" y="1104900"/>
              <a:ext cx="1560513" cy="1562100"/>
            </a:xfrm>
            <a:prstGeom prst="ellipse">
              <a:avLst/>
            </a:prstGeom>
            <a:solidFill>
              <a:srgbClr val="CBE558"/>
            </a:solidFill>
            <a:ln w="9525">
              <a:noFill/>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81" name="Freeform 11">
              <a:extLst>
                <a:ext uri="{FF2B5EF4-FFF2-40B4-BE49-F238E27FC236}">
                  <a16:creationId xmlns:a16="http://schemas.microsoft.com/office/drawing/2014/main" id="{7D2122B5-C423-774A-9743-B1E4FC8A1E2A}"/>
                </a:ext>
              </a:extLst>
            </p:cNvPr>
            <p:cNvSpPr>
              <a:spLocks/>
            </p:cNvSpPr>
            <p:nvPr/>
          </p:nvSpPr>
          <p:spPr bwMode="auto">
            <a:xfrm>
              <a:off x="915988" y="1516063"/>
              <a:ext cx="903288" cy="738188"/>
            </a:xfrm>
            <a:custGeom>
              <a:avLst/>
              <a:gdLst>
                <a:gd name="T0" fmla="*/ 456 w 569"/>
                <a:gd name="T1" fmla="*/ 0 h 465"/>
                <a:gd name="T2" fmla="*/ 218 w 569"/>
                <a:gd name="T3" fmla="*/ 239 h 465"/>
                <a:gd name="T4" fmla="*/ 113 w 569"/>
                <a:gd name="T5" fmla="*/ 134 h 465"/>
                <a:gd name="T6" fmla="*/ 0 w 569"/>
                <a:gd name="T7" fmla="*/ 248 h 465"/>
                <a:gd name="T8" fmla="*/ 104 w 569"/>
                <a:gd name="T9" fmla="*/ 352 h 465"/>
                <a:gd name="T10" fmla="*/ 218 w 569"/>
                <a:gd name="T11" fmla="*/ 465 h 465"/>
                <a:gd name="T12" fmla="*/ 569 w 569"/>
                <a:gd name="T13" fmla="*/ 114 h 465"/>
                <a:gd name="T14" fmla="*/ 456 w 569"/>
                <a:gd name="T15" fmla="*/ 0 h 4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465">
                  <a:moveTo>
                    <a:pt x="456" y="0"/>
                  </a:moveTo>
                  <a:lnTo>
                    <a:pt x="218" y="239"/>
                  </a:lnTo>
                  <a:lnTo>
                    <a:pt x="113" y="134"/>
                  </a:lnTo>
                  <a:lnTo>
                    <a:pt x="0" y="248"/>
                  </a:lnTo>
                  <a:lnTo>
                    <a:pt x="104" y="352"/>
                  </a:lnTo>
                  <a:lnTo>
                    <a:pt x="218" y="465"/>
                  </a:lnTo>
                  <a:lnTo>
                    <a:pt x="569" y="114"/>
                  </a:lnTo>
                  <a:lnTo>
                    <a:pt x="456" y="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82" name="Freeform 12">
              <a:extLst>
                <a:ext uri="{FF2B5EF4-FFF2-40B4-BE49-F238E27FC236}">
                  <a16:creationId xmlns:a16="http://schemas.microsoft.com/office/drawing/2014/main" id="{276CE021-42BA-8D45-8C18-4175F4965CB6}"/>
                </a:ext>
              </a:extLst>
            </p:cNvPr>
            <p:cNvSpPr>
              <a:spLocks noEditPoints="1"/>
            </p:cNvSpPr>
            <p:nvPr/>
          </p:nvSpPr>
          <p:spPr bwMode="auto">
            <a:xfrm>
              <a:off x="881063" y="1484313"/>
              <a:ext cx="973138" cy="801688"/>
            </a:xfrm>
            <a:custGeom>
              <a:avLst/>
              <a:gdLst>
                <a:gd name="T0" fmla="*/ 479 w 1226"/>
                <a:gd name="T1" fmla="*/ 1010 h 1010"/>
                <a:gd name="T2" fmla="*/ 450 w 1226"/>
                <a:gd name="T3" fmla="*/ 998 h 1010"/>
                <a:gd name="T4" fmla="*/ 15 w 1226"/>
                <a:gd name="T5" fmla="*/ 563 h 1010"/>
                <a:gd name="T6" fmla="*/ 15 w 1226"/>
                <a:gd name="T7" fmla="*/ 506 h 1010"/>
                <a:gd name="T8" fmla="*/ 242 w 1226"/>
                <a:gd name="T9" fmla="*/ 280 h 1010"/>
                <a:gd name="T10" fmla="*/ 298 w 1226"/>
                <a:gd name="T11" fmla="*/ 280 h 1010"/>
                <a:gd name="T12" fmla="*/ 479 w 1226"/>
                <a:gd name="T13" fmla="*/ 460 h 1010"/>
                <a:gd name="T14" fmla="*/ 927 w 1226"/>
                <a:gd name="T15" fmla="*/ 12 h 1010"/>
                <a:gd name="T16" fmla="*/ 955 w 1226"/>
                <a:gd name="T17" fmla="*/ 0 h 1010"/>
                <a:gd name="T18" fmla="*/ 984 w 1226"/>
                <a:gd name="T19" fmla="*/ 12 h 1010"/>
                <a:gd name="T20" fmla="*/ 1210 w 1226"/>
                <a:gd name="T21" fmla="*/ 238 h 1010"/>
                <a:gd name="T22" fmla="*/ 1210 w 1226"/>
                <a:gd name="T23" fmla="*/ 295 h 1010"/>
                <a:gd name="T24" fmla="*/ 507 w 1226"/>
                <a:gd name="T25" fmla="*/ 998 h 1010"/>
                <a:gd name="T26" fmla="*/ 479 w 1226"/>
                <a:gd name="T27" fmla="*/ 1010 h 1010"/>
                <a:gd name="T28" fmla="*/ 100 w 1226"/>
                <a:gd name="T29" fmla="*/ 535 h 1010"/>
                <a:gd name="T30" fmla="*/ 479 w 1226"/>
                <a:gd name="T31" fmla="*/ 913 h 1010"/>
                <a:gd name="T32" fmla="*/ 1125 w 1226"/>
                <a:gd name="T33" fmla="*/ 267 h 1010"/>
                <a:gd name="T34" fmla="*/ 955 w 1226"/>
                <a:gd name="T35" fmla="*/ 97 h 1010"/>
                <a:gd name="T36" fmla="*/ 507 w 1226"/>
                <a:gd name="T37" fmla="*/ 545 h 1010"/>
                <a:gd name="T38" fmla="*/ 450 w 1226"/>
                <a:gd name="T39" fmla="*/ 545 h 1010"/>
                <a:gd name="T40" fmla="*/ 270 w 1226"/>
                <a:gd name="T41" fmla="*/ 365 h 1010"/>
                <a:gd name="T42" fmla="*/ 100 w 1226"/>
                <a:gd name="T43" fmla="*/ 535 h 10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26" h="1010">
                  <a:moveTo>
                    <a:pt x="479" y="1010"/>
                  </a:moveTo>
                  <a:cubicBezTo>
                    <a:pt x="468" y="1010"/>
                    <a:pt x="458" y="1005"/>
                    <a:pt x="450" y="998"/>
                  </a:cubicBezTo>
                  <a:cubicBezTo>
                    <a:pt x="15" y="563"/>
                    <a:pt x="15" y="563"/>
                    <a:pt x="15" y="563"/>
                  </a:cubicBezTo>
                  <a:cubicBezTo>
                    <a:pt x="0" y="547"/>
                    <a:pt x="0" y="522"/>
                    <a:pt x="15" y="506"/>
                  </a:cubicBezTo>
                  <a:cubicBezTo>
                    <a:pt x="242" y="280"/>
                    <a:pt x="242" y="280"/>
                    <a:pt x="242" y="280"/>
                  </a:cubicBezTo>
                  <a:cubicBezTo>
                    <a:pt x="257" y="264"/>
                    <a:pt x="283" y="264"/>
                    <a:pt x="298" y="280"/>
                  </a:cubicBezTo>
                  <a:cubicBezTo>
                    <a:pt x="479" y="460"/>
                    <a:pt x="479" y="460"/>
                    <a:pt x="479" y="460"/>
                  </a:cubicBezTo>
                  <a:cubicBezTo>
                    <a:pt x="927" y="12"/>
                    <a:pt x="927" y="12"/>
                    <a:pt x="927" y="12"/>
                  </a:cubicBezTo>
                  <a:cubicBezTo>
                    <a:pt x="935" y="5"/>
                    <a:pt x="945" y="0"/>
                    <a:pt x="955" y="0"/>
                  </a:cubicBezTo>
                  <a:cubicBezTo>
                    <a:pt x="966" y="0"/>
                    <a:pt x="976" y="5"/>
                    <a:pt x="984" y="12"/>
                  </a:cubicBezTo>
                  <a:cubicBezTo>
                    <a:pt x="1210" y="238"/>
                    <a:pt x="1210" y="238"/>
                    <a:pt x="1210" y="238"/>
                  </a:cubicBezTo>
                  <a:cubicBezTo>
                    <a:pt x="1226" y="254"/>
                    <a:pt x="1226" y="279"/>
                    <a:pt x="1210" y="295"/>
                  </a:cubicBezTo>
                  <a:cubicBezTo>
                    <a:pt x="507" y="998"/>
                    <a:pt x="507" y="998"/>
                    <a:pt x="507" y="998"/>
                  </a:cubicBezTo>
                  <a:cubicBezTo>
                    <a:pt x="499" y="1005"/>
                    <a:pt x="489" y="1010"/>
                    <a:pt x="479" y="1010"/>
                  </a:cubicBezTo>
                  <a:close/>
                  <a:moveTo>
                    <a:pt x="100" y="535"/>
                  </a:moveTo>
                  <a:cubicBezTo>
                    <a:pt x="479" y="913"/>
                    <a:pt x="479" y="913"/>
                    <a:pt x="479" y="913"/>
                  </a:cubicBezTo>
                  <a:cubicBezTo>
                    <a:pt x="1125" y="267"/>
                    <a:pt x="1125" y="267"/>
                    <a:pt x="1125" y="267"/>
                  </a:cubicBezTo>
                  <a:cubicBezTo>
                    <a:pt x="955" y="97"/>
                    <a:pt x="955" y="97"/>
                    <a:pt x="955" y="97"/>
                  </a:cubicBezTo>
                  <a:cubicBezTo>
                    <a:pt x="507" y="545"/>
                    <a:pt x="507" y="545"/>
                    <a:pt x="507" y="545"/>
                  </a:cubicBezTo>
                  <a:cubicBezTo>
                    <a:pt x="491" y="561"/>
                    <a:pt x="466" y="561"/>
                    <a:pt x="450" y="545"/>
                  </a:cubicBezTo>
                  <a:cubicBezTo>
                    <a:pt x="270" y="365"/>
                    <a:pt x="270" y="365"/>
                    <a:pt x="270" y="365"/>
                  </a:cubicBezTo>
                  <a:lnTo>
                    <a:pt x="100" y="535"/>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83" name="Freeform 13">
              <a:extLst>
                <a:ext uri="{FF2B5EF4-FFF2-40B4-BE49-F238E27FC236}">
                  <a16:creationId xmlns:a16="http://schemas.microsoft.com/office/drawing/2014/main" id="{E0F7AAEF-968B-CA42-87C5-0F250BF8D35B}"/>
                </a:ext>
              </a:extLst>
            </p:cNvPr>
            <p:cNvSpPr>
              <a:spLocks/>
            </p:cNvSpPr>
            <p:nvPr/>
          </p:nvSpPr>
          <p:spPr bwMode="auto">
            <a:xfrm>
              <a:off x="546100" y="1063625"/>
              <a:ext cx="1646238" cy="1646238"/>
            </a:xfrm>
            <a:custGeom>
              <a:avLst/>
              <a:gdLst>
                <a:gd name="T0" fmla="*/ 1035 w 2075"/>
                <a:gd name="T1" fmla="*/ 2060 h 2074"/>
                <a:gd name="T2" fmla="*/ 957 w 2075"/>
                <a:gd name="T3" fmla="*/ 2057 h 2074"/>
                <a:gd name="T4" fmla="*/ 312 w 2075"/>
                <a:gd name="T5" fmla="*/ 1760 h 2074"/>
                <a:gd name="T6" fmla="*/ 12 w 2075"/>
                <a:gd name="T7" fmla="*/ 1036 h 2074"/>
                <a:gd name="T8" fmla="*/ 312 w 2075"/>
                <a:gd name="T9" fmla="*/ 312 h 2074"/>
                <a:gd name="T10" fmla="*/ 1036 w 2075"/>
                <a:gd name="T11" fmla="*/ 12 h 2074"/>
                <a:gd name="T12" fmla="*/ 1760 w 2075"/>
                <a:gd name="T13" fmla="*/ 312 h 2074"/>
                <a:gd name="T14" fmla="*/ 2057 w 2075"/>
                <a:gd name="T15" fmla="*/ 957 h 2074"/>
                <a:gd name="T16" fmla="*/ 1868 w 2075"/>
                <a:gd name="T17" fmla="*/ 1633 h 2074"/>
                <a:gd name="T18" fmla="*/ 1812 w 2075"/>
                <a:gd name="T19" fmla="*/ 1642 h 2074"/>
                <a:gd name="T20" fmla="*/ 1803 w 2075"/>
                <a:gd name="T21" fmla="*/ 1586 h 2074"/>
                <a:gd name="T22" fmla="*/ 1703 w 2075"/>
                <a:gd name="T23" fmla="*/ 368 h 2074"/>
                <a:gd name="T24" fmla="*/ 368 w 2075"/>
                <a:gd name="T25" fmla="*/ 368 h 2074"/>
                <a:gd name="T26" fmla="*/ 368 w 2075"/>
                <a:gd name="T27" fmla="*/ 1704 h 2074"/>
                <a:gd name="T28" fmla="*/ 1586 w 2075"/>
                <a:gd name="T29" fmla="*/ 1803 h 2074"/>
                <a:gd name="T30" fmla="*/ 1642 w 2075"/>
                <a:gd name="T31" fmla="*/ 1812 h 2074"/>
                <a:gd name="T32" fmla="*/ 1633 w 2075"/>
                <a:gd name="T33" fmla="*/ 1868 h 2074"/>
                <a:gd name="T34" fmla="*/ 1035 w 2075"/>
                <a:gd name="T35" fmla="*/ 2060 h 20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75" h="2074">
                  <a:moveTo>
                    <a:pt x="1035" y="2060"/>
                  </a:moveTo>
                  <a:cubicBezTo>
                    <a:pt x="1009" y="2060"/>
                    <a:pt x="983" y="2059"/>
                    <a:pt x="957" y="2057"/>
                  </a:cubicBezTo>
                  <a:cubicBezTo>
                    <a:pt x="714" y="2038"/>
                    <a:pt x="484" y="1933"/>
                    <a:pt x="312" y="1760"/>
                  </a:cubicBezTo>
                  <a:cubicBezTo>
                    <a:pt x="118" y="1567"/>
                    <a:pt x="12" y="1310"/>
                    <a:pt x="12" y="1036"/>
                  </a:cubicBezTo>
                  <a:cubicBezTo>
                    <a:pt x="12" y="762"/>
                    <a:pt x="118" y="505"/>
                    <a:pt x="312" y="312"/>
                  </a:cubicBezTo>
                  <a:cubicBezTo>
                    <a:pt x="505" y="119"/>
                    <a:pt x="762" y="12"/>
                    <a:pt x="1036" y="12"/>
                  </a:cubicBezTo>
                  <a:cubicBezTo>
                    <a:pt x="1309" y="12"/>
                    <a:pt x="1566" y="119"/>
                    <a:pt x="1760" y="312"/>
                  </a:cubicBezTo>
                  <a:cubicBezTo>
                    <a:pt x="1933" y="485"/>
                    <a:pt x="2038" y="714"/>
                    <a:pt x="2057" y="957"/>
                  </a:cubicBezTo>
                  <a:cubicBezTo>
                    <a:pt x="2075" y="1198"/>
                    <a:pt x="2008" y="1438"/>
                    <a:pt x="1868" y="1633"/>
                  </a:cubicBezTo>
                  <a:cubicBezTo>
                    <a:pt x="1855" y="1651"/>
                    <a:pt x="1830" y="1655"/>
                    <a:pt x="1812" y="1642"/>
                  </a:cubicBezTo>
                  <a:cubicBezTo>
                    <a:pt x="1794" y="1629"/>
                    <a:pt x="1790" y="1604"/>
                    <a:pt x="1803" y="1586"/>
                  </a:cubicBezTo>
                  <a:cubicBezTo>
                    <a:pt x="2074" y="1209"/>
                    <a:pt x="2032" y="697"/>
                    <a:pt x="1703" y="368"/>
                  </a:cubicBezTo>
                  <a:cubicBezTo>
                    <a:pt x="1335" y="0"/>
                    <a:pt x="736" y="0"/>
                    <a:pt x="368" y="368"/>
                  </a:cubicBezTo>
                  <a:cubicBezTo>
                    <a:pt x="0" y="737"/>
                    <a:pt x="0" y="1335"/>
                    <a:pt x="368" y="1704"/>
                  </a:cubicBezTo>
                  <a:cubicBezTo>
                    <a:pt x="697" y="2032"/>
                    <a:pt x="1209" y="2074"/>
                    <a:pt x="1586" y="1803"/>
                  </a:cubicBezTo>
                  <a:cubicBezTo>
                    <a:pt x="1604" y="1790"/>
                    <a:pt x="1629" y="1794"/>
                    <a:pt x="1642" y="1812"/>
                  </a:cubicBezTo>
                  <a:cubicBezTo>
                    <a:pt x="1655" y="1830"/>
                    <a:pt x="1650" y="1855"/>
                    <a:pt x="1633" y="1868"/>
                  </a:cubicBezTo>
                  <a:cubicBezTo>
                    <a:pt x="1459" y="1993"/>
                    <a:pt x="1249" y="2060"/>
                    <a:pt x="1035" y="2060"/>
                  </a:cubicBez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84" name="Freeform 14">
              <a:extLst>
                <a:ext uri="{FF2B5EF4-FFF2-40B4-BE49-F238E27FC236}">
                  <a16:creationId xmlns:a16="http://schemas.microsoft.com/office/drawing/2014/main" id="{04B3A9E4-9AEB-8A48-BD86-9287D326DB90}"/>
                </a:ext>
              </a:extLst>
            </p:cNvPr>
            <p:cNvSpPr>
              <a:spLocks/>
            </p:cNvSpPr>
            <p:nvPr/>
          </p:nvSpPr>
          <p:spPr bwMode="auto">
            <a:xfrm>
              <a:off x="1887538" y="2406650"/>
              <a:ext cx="63500" cy="63500"/>
            </a:xfrm>
            <a:custGeom>
              <a:avLst/>
              <a:gdLst>
                <a:gd name="T0" fmla="*/ 40 w 80"/>
                <a:gd name="T1" fmla="*/ 80 h 80"/>
                <a:gd name="T2" fmla="*/ 11 w 80"/>
                <a:gd name="T3" fmla="*/ 68 h 80"/>
                <a:gd name="T4" fmla="*/ 0 w 80"/>
                <a:gd name="T5" fmla="*/ 40 h 80"/>
                <a:gd name="T6" fmla="*/ 11 w 80"/>
                <a:gd name="T7" fmla="*/ 12 h 80"/>
                <a:gd name="T8" fmla="*/ 40 w 80"/>
                <a:gd name="T9" fmla="*/ 0 h 80"/>
                <a:gd name="T10" fmla="*/ 68 w 80"/>
                <a:gd name="T11" fmla="*/ 12 h 80"/>
                <a:gd name="T12" fmla="*/ 80 w 80"/>
                <a:gd name="T13" fmla="*/ 40 h 80"/>
                <a:gd name="T14" fmla="*/ 68 w 80"/>
                <a:gd name="T15" fmla="*/ 68 h 80"/>
                <a:gd name="T16" fmla="*/ 40 w 80"/>
                <a:gd name="T17" fmla="*/ 8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80">
                  <a:moveTo>
                    <a:pt x="40" y="80"/>
                  </a:moveTo>
                  <a:cubicBezTo>
                    <a:pt x="29" y="80"/>
                    <a:pt x="19" y="76"/>
                    <a:pt x="11" y="68"/>
                  </a:cubicBezTo>
                  <a:cubicBezTo>
                    <a:pt x="4" y="61"/>
                    <a:pt x="0" y="50"/>
                    <a:pt x="0" y="40"/>
                  </a:cubicBezTo>
                  <a:cubicBezTo>
                    <a:pt x="0" y="29"/>
                    <a:pt x="4" y="19"/>
                    <a:pt x="11" y="12"/>
                  </a:cubicBezTo>
                  <a:cubicBezTo>
                    <a:pt x="19" y="4"/>
                    <a:pt x="29" y="0"/>
                    <a:pt x="40" y="0"/>
                  </a:cubicBezTo>
                  <a:cubicBezTo>
                    <a:pt x="50" y="0"/>
                    <a:pt x="60" y="4"/>
                    <a:pt x="68" y="12"/>
                  </a:cubicBezTo>
                  <a:cubicBezTo>
                    <a:pt x="75" y="19"/>
                    <a:pt x="80" y="29"/>
                    <a:pt x="80" y="40"/>
                  </a:cubicBezTo>
                  <a:cubicBezTo>
                    <a:pt x="80" y="50"/>
                    <a:pt x="75" y="61"/>
                    <a:pt x="68" y="68"/>
                  </a:cubicBezTo>
                  <a:cubicBezTo>
                    <a:pt x="60" y="76"/>
                    <a:pt x="50" y="80"/>
                    <a:pt x="40" y="80"/>
                  </a:cubicBez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IN" dirty="0"/>
            </a:p>
          </p:txBody>
        </p:sp>
      </p:grpSp>
      <p:grpSp>
        <p:nvGrpSpPr>
          <p:cNvPr id="85" name="Group 84">
            <a:extLst>
              <a:ext uri="{FF2B5EF4-FFF2-40B4-BE49-F238E27FC236}">
                <a16:creationId xmlns:a16="http://schemas.microsoft.com/office/drawing/2014/main" id="{DE5FE521-6583-6D4E-8E80-65110DEEA748}"/>
              </a:ext>
            </a:extLst>
          </p:cNvPr>
          <p:cNvGrpSpPr/>
          <p:nvPr/>
        </p:nvGrpSpPr>
        <p:grpSpPr>
          <a:xfrm>
            <a:off x="7191150" y="5649548"/>
            <a:ext cx="421991" cy="430240"/>
            <a:chOff x="546100" y="1063625"/>
            <a:chExt cx="1646238" cy="1646238"/>
          </a:xfrm>
        </p:grpSpPr>
        <p:sp>
          <p:nvSpPr>
            <p:cNvPr id="86" name="Oval 10">
              <a:extLst>
                <a:ext uri="{FF2B5EF4-FFF2-40B4-BE49-F238E27FC236}">
                  <a16:creationId xmlns:a16="http://schemas.microsoft.com/office/drawing/2014/main" id="{494F44EE-3853-6145-ABBE-A26E79BF842D}"/>
                </a:ext>
              </a:extLst>
            </p:cNvPr>
            <p:cNvSpPr>
              <a:spLocks noChangeArrowheads="1"/>
            </p:cNvSpPr>
            <p:nvPr/>
          </p:nvSpPr>
          <p:spPr bwMode="auto">
            <a:xfrm>
              <a:off x="587375" y="1104900"/>
              <a:ext cx="1560513" cy="1562100"/>
            </a:xfrm>
            <a:prstGeom prst="ellipse">
              <a:avLst/>
            </a:prstGeom>
            <a:solidFill>
              <a:srgbClr val="CBE558"/>
            </a:solidFill>
            <a:ln w="9525">
              <a:noFill/>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87" name="Freeform 11">
              <a:extLst>
                <a:ext uri="{FF2B5EF4-FFF2-40B4-BE49-F238E27FC236}">
                  <a16:creationId xmlns:a16="http://schemas.microsoft.com/office/drawing/2014/main" id="{8A47C897-BA78-2040-BB02-03A2E592258B}"/>
                </a:ext>
              </a:extLst>
            </p:cNvPr>
            <p:cNvSpPr>
              <a:spLocks/>
            </p:cNvSpPr>
            <p:nvPr/>
          </p:nvSpPr>
          <p:spPr bwMode="auto">
            <a:xfrm>
              <a:off x="915988" y="1516063"/>
              <a:ext cx="903288" cy="738188"/>
            </a:xfrm>
            <a:custGeom>
              <a:avLst/>
              <a:gdLst>
                <a:gd name="T0" fmla="*/ 456 w 569"/>
                <a:gd name="T1" fmla="*/ 0 h 465"/>
                <a:gd name="T2" fmla="*/ 218 w 569"/>
                <a:gd name="T3" fmla="*/ 239 h 465"/>
                <a:gd name="T4" fmla="*/ 113 w 569"/>
                <a:gd name="T5" fmla="*/ 134 h 465"/>
                <a:gd name="T6" fmla="*/ 0 w 569"/>
                <a:gd name="T7" fmla="*/ 248 h 465"/>
                <a:gd name="T8" fmla="*/ 104 w 569"/>
                <a:gd name="T9" fmla="*/ 352 h 465"/>
                <a:gd name="T10" fmla="*/ 218 w 569"/>
                <a:gd name="T11" fmla="*/ 465 h 465"/>
                <a:gd name="T12" fmla="*/ 569 w 569"/>
                <a:gd name="T13" fmla="*/ 114 h 465"/>
                <a:gd name="T14" fmla="*/ 456 w 569"/>
                <a:gd name="T15" fmla="*/ 0 h 4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465">
                  <a:moveTo>
                    <a:pt x="456" y="0"/>
                  </a:moveTo>
                  <a:lnTo>
                    <a:pt x="218" y="239"/>
                  </a:lnTo>
                  <a:lnTo>
                    <a:pt x="113" y="134"/>
                  </a:lnTo>
                  <a:lnTo>
                    <a:pt x="0" y="248"/>
                  </a:lnTo>
                  <a:lnTo>
                    <a:pt x="104" y="352"/>
                  </a:lnTo>
                  <a:lnTo>
                    <a:pt x="218" y="465"/>
                  </a:lnTo>
                  <a:lnTo>
                    <a:pt x="569" y="114"/>
                  </a:lnTo>
                  <a:lnTo>
                    <a:pt x="456" y="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88" name="Freeform 12">
              <a:extLst>
                <a:ext uri="{FF2B5EF4-FFF2-40B4-BE49-F238E27FC236}">
                  <a16:creationId xmlns:a16="http://schemas.microsoft.com/office/drawing/2014/main" id="{F3EF4084-A14E-FA40-BB3B-3A1F7F74BCC8}"/>
                </a:ext>
              </a:extLst>
            </p:cNvPr>
            <p:cNvSpPr>
              <a:spLocks noEditPoints="1"/>
            </p:cNvSpPr>
            <p:nvPr/>
          </p:nvSpPr>
          <p:spPr bwMode="auto">
            <a:xfrm>
              <a:off x="881063" y="1484313"/>
              <a:ext cx="973138" cy="801688"/>
            </a:xfrm>
            <a:custGeom>
              <a:avLst/>
              <a:gdLst>
                <a:gd name="T0" fmla="*/ 479 w 1226"/>
                <a:gd name="T1" fmla="*/ 1010 h 1010"/>
                <a:gd name="T2" fmla="*/ 450 w 1226"/>
                <a:gd name="T3" fmla="*/ 998 h 1010"/>
                <a:gd name="T4" fmla="*/ 15 w 1226"/>
                <a:gd name="T5" fmla="*/ 563 h 1010"/>
                <a:gd name="T6" fmla="*/ 15 w 1226"/>
                <a:gd name="T7" fmla="*/ 506 h 1010"/>
                <a:gd name="T8" fmla="*/ 242 w 1226"/>
                <a:gd name="T9" fmla="*/ 280 h 1010"/>
                <a:gd name="T10" fmla="*/ 298 w 1226"/>
                <a:gd name="T11" fmla="*/ 280 h 1010"/>
                <a:gd name="T12" fmla="*/ 479 w 1226"/>
                <a:gd name="T13" fmla="*/ 460 h 1010"/>
                <a:gd name="T14" fmla="*/ 927 w 1226"/>
                <a:gd name="T15" fmla="*/ 12 h 1010"/>
                <a:gd name="T16" fmla="*/ 955 w 1226"/>
                <a:gd name="T17" fmla="*/ 0 h 1010"/>
                <a:gd name="T18" fmla="*/ 984 w 1226"/>
                <a:gd name="T19" fmla="*/ 12 h 1010"/>
                <a:gd name="T20" fmla="*/ 1210 w 1226"/>
                <a:gd name="T21" fmla="*/ 238 h 1010"/>
                <a:gd name="T22" fmla="*/ 1210 w 1226"/>
                <a:gd name="T23" fmla="*/ 295 h 1010"/>
                <a:gd name="T24" fmla="*/ 507 w 1226"/>
                <a:gd name="T25" fmla="*/ 998 h 1010"/>
                <a:gd name="T26" fmla="*/ 479 w 1226"/>
                <a:gd name="T27" fmla="*/ 1010 h 1010"/>
                <a:gd name="T28" fmla="*/ 100 w 1226"/>
                <a:gd name="T29" fmla="*/ 535 h 1010"/>
                <a:gd name="T30" fmla="*/ 479 w 1226"/>
                <a:gd name="T31" fmla="*/ 913 h 1010"/>
                <a:gd name="T32" fmla="*/ 1125 w 1226"/>
                <a:gd name="T33" fmla="*/ 267 h 1010"/>
                <a:gd name="T34" fmla="*/ 955 w 1226"/>
                <a:gd name="T35" fmla="*/ 97 h 1010"/>
                <a:gd name="T36" fmla="*/ 507 w 1226"/>
                <a:gd name="T37" fmla="*/ 545 h 1010"/>
                <a:gd name="T38" fmla="*/ 450 w 1226"/>
                <a:gd name="T39" fmla="*/ 545 h 1010"/>
                <a:gd name="T40" fmla="*/ 270 w 1226"/>
                <a:gd name="T41" fmla="*/ 365 h 1010"/>
                <a:gd name="T42" fmla="*/ 100 w 1226"/>
                <a:gd name="T43" fmla="*/ 535 h 10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26" h="1010">
                  <a:moveTo>
                    <a:pt x="479" y="1010"/>
                  </a:moveTo>
                  <a:cubicBezTo>
                    <a:pt x="468" y="1010"/>
                    <a:pt x="458" y="1005"/>
                    <a:pt x="450" y="998"/>
                  </a:cubicBezTo>
                  <a:cubicBezTo>
                    <a:pt x="15" y="563"/>
                    <a:pt x="15" y="563"/>
                    <a:pt x="15" y="563"/>
                  </a:cubicBezTo>
                  <a:cubicBezTo>
                    <a:pt x="0" y="547"/>
                    <a:pt x="0" y="522"/>
                    <a:pt x="15" y="506"/>
                  </a:cubicBezTo>
                  <a:cubicBezTo>
                    <a:pt x="242" y="280"/>
                    <a:pt x="242" y="280"/>
                    <a:pt x="242" y="280"/>
                  </a:cubicBezTo>
                  <a:cubicBezTo>
                    <a:pt x="257" y="264"/>
                    <a:pt x="283" y="264"/>
                    <a:pt x="298" y="280"/>
                  </a:cubicBezTo>
                  <a:cubicBezTo>
                    <a:pt x="479" y="460"/>
                    <a:pt x="479" y="460"/>
                    <a:pt x="479" y="460"/>
                  </a:cubicBezTo>
                  <a:cubicBezTo>
                    <a:pt x="927" y="12"/>
                    <a:pt x="927" y="12"/>
                    <a:pt x="927" y="12"/>
                  </a:cubicBezTo>
                  <a:cubicBezTo>
                    <a:pt x="935" y="5"/>
                    <a:pt x="945" y="0"/>
                    <a:pt x="955" y="0"/>
                  </a:cubicBezTo>
                  <a:cubicBezTo>
                    <a:pt x="966" y="0"/>
                    <a:pt x="976" y="5"/>
                    <a:pt x="984" y="12"/>
                  </a:cubicBezTo>
                  <a:cubicBezTo>
                    <a:pt x="1210" y="238"/>
                    <a:pt x="1210" y="238"/>
                    <a:pt x="1210" y="238"/>
                  </a:cubicBezTo>
                  <a:cubicBezTo>
                    <a:pt x="1226" y="254"/>
                    <a:pt x="1226" y="279"/>
                    <a:pt x="1210" y="295"/>
                  </a:cubicBezTo>
                  <a:cubicBezTo>
                    <a:pt x="507" y="998"/>
                    <a:pt x="507" y="998"/>
                    <a:pt x="507" y="998"/>
                  </a:cubicBezTo>
                  <a:cubicBezTo>
                    <a:pt x="499" y="1005"/>
                    <a:pt x="489" y="1010"/>
                    <a:pt x="479" y="1010"/>
                  </a:cubicBezTo>
                  <a:close/>
                  <a:moveTo>
                    <a:pt x="100" y="535"/>
                  </a:moveTo>
                  <a:cubicBezTo>
                    <a:pt x="479" y="913"/>
                    <a:pt x="479" y="913"/>
                    <a:pt x="479" y="913"/>
                  </a:cubicBezTo>
                  <a:cubicBezTo>
                    <a:pt x="1125" y="267"/>
                    <a:pt x="1125" y="267"/>
                    <a:pt x="1125" y="267"/>
                  </a:cubicBezTo>
                  <a:cubicBezTo>
                    <a:pt x="955" y="97"/>
                    <a:pt x="955" y="97"/>
                    <a:pt x="955" y="97"/>
                  </a:cubicBezTo>
                  <a:cubicBezTo>
                    <a:pt x="507" y="545"/>
                    <a:pt x="507" y="545"/>
                    <a:pt x="507" y="545"/>
                  </a:cubicBezTo>
                  <a:cubicBezTo>
                    <a:pt x="491" y="561"/>
                    <a:pt x="466" y="561"/>
                    <a:pt x="450" y="545"/>
                  </a:cubicBezTo>
                  <a:cubicBezTo>
                    <a:pt x="270" y="365"/>
                    <a:pt x="270" y="365"/>
                    <a:pt x="270" y="365"/>
                  </a:cubicBezTo>
                  <a:lnTo>
                    <a:pt x="100" y="535"/>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89" name="Freeform 13">
              <a:extLst>
                <a:ext uri="{FF2B5EF4-FFF2-40B4-BE49-F238E27FC236}">
                  <a16:creationId xmlns:a16="http://schemas.microsoft.com/office/drawing/2014/main" id="{C0A08856-BEBA-DA44-AC35-8EF3CE308C69}"/>
                </a:ext>
              </a:extLst>
            </p:cNvPr>
            <p:cNvSpPr>
              <a:spLocks/>
            </p:cNvSpPr>
            <p:nvPr/>
          </p:nvSpPr>
          <p:spPr bwMode="auto">
            <a:xfrm>
              <a:off x="546100" y="1063625"/>
              <a:ext cx="1646238" cy="1646238"/>
            </a:xfrm>
            <a:custGeom>
              <a:avLst/>
              <a:gdLst>
                <a:gd name="T0" fmla="*/ 1035 w 2075"/>
                <a:gd name="T1" fmla="*/ 2060 h 2074"/>
                <a:gd name="T2" fmla="*/ 957 w 2075"/>
                <a:gd name="T3" fmla="*/ 2057 h 2074"/>
                <a:gd name="T4" fmla="*/ 312 w 2075"/>
                <a:gd name="T5" fmla="*/ 1760 h 2074"/>
                <a:gd name="T6" fmla="*/ 12 w 2075"/>
                <a:gd name="T7" fmla="*/ 1036 h 2074"/>
                <a:gd name="T8" fmla="*/ 312 w 2075"/>
                <a:gd name="T9" fmla="*/ 312 h 2074"/>
                <a:gd name="T10" fmla="*/ 1036 w 2075"/>
                <a:gd name="T11" fmla="*/ 12 h 2074"/>
                <a:gd name="T12" fmla="*/ 1760 w 2075"/>
                <a:gd name="T13" fmla="*/ 312 h 2074"/>
                <a:gd name="T14" fmla="*/ 2057 w 2075"/>
                <a:gd name="T15" fmla="*/ 957 h 2074"/>
                <a:gd name="T16" fmla="*/ 1868 w 2075"/>
                <a:gd name="T17" fmla="*/ 1633 h 2074"/>
                <a:gd name="T18" fmla="*/ 1812 w 2075"/>
                <a:gd name="T19" fmla="*/ 1642 h 2074"/>
                <a:gd name="T20" fmla="*/ 1803 w 2075"/>
                <a:gd name="T21" fmla="*/ 1586 h 2074"/>
                <a:gd name="T22" fmla="*/ 1703 w 2075"/>
                <a:gd name="T23" fmla="*/ 368 h 2074"/>
                <a:gd name="T24" fmla="*/ 368 w 2075"/>
                <a:gd name="T25" fmla="*/ 368 h 2074"/>
                <a:gd name="T26" fmla="*/ 368 w 2075"/>
                <a:gd name="T27" fmla="*/ 1704 h 2074"/>
                <a:gd name="T28" fmla="*/ 1586 w 2075"/>
                <a:gd name="T29" fmla="*/ 1803 h 2074"/>
                <a:gd name="T30" fmla="*/ 1642 w 2075"/>
                <a:gd name="T31" fmla="*/ 1812 h 2074"/>
                <a:gd name="T32" fmla="*/ 1633 w 2075"/>
                <a:gd name="T33" fmla="*/ 1868 h 2074"/>
                <a:gd name="T34" fmla="*/ 1035 w 2075"/>
                <a:gd name="T35" fmla="*/ 2060 h 20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75" h="2074">
                  <a:moveTo>
                    <a:pt x="1035" y="2060"/>
                  </a:moveTo>
                  <a:cubicBezTo>
                    <a:pt x="1009" y="2060"/>
                    <a:pt x="983" y="2059"/>
                    <a:pt x="957" y="2057"/>
                  </a:cubicBezTo>
                  <a:cubicBezTo>
                    <a:pt x="714" y="2038"/>
                    <a:pt x="484" y="1933"/>
                    <a:pt x="312" y="1760"/>
                  </a:cubicBezTo>
                  <a:cubicBezTo>
                    <a:pt x="118" y="1567"/>
                    <a:pt x="12" y="1310"/>
                    <a:pt x="12" y="1036"/>
                  </a:cubicBezTo>
                  <a:cubicBezTo>
                    <a:pt x="12" y="762"/>
                    <a:pt x="118" y="505"/>
                    <a:pt x="312" y="312"/>
                  </a:cubicBezTo>
                  <a:cubicBezTo>
                    <a:pt x="505" y="119"/>
                    <a:pt x="762" y="12"/>
                    <a:pt x="1036" y="12"/>
                  </a:cubicBezTo>
                  <a:cubicBezTo>
                    <a:pt x="1309" y="12"/>
                    <a:pt x="1566" y="119"/>
                    <a:pt x="1760" y="312"/>
                  </a:cubicBezTo>
                  <a:cubicBezTo>
                    <a:pt x="1933" y="485"/>
                    <a:pt x="2038" y="714"/>
                    <a:pt x="2057" y="957"/>
                  </a:cubicBezTo>
                  <a:cubicBezTo>
                    <a:pt x="2075" y="1198"/>
                    <a:pt x="2008" y="1438"/>
                    <a:pt x="1868" y="1633"/>
                  </a:cubicBezTo>
                  <a:cubicBezTo>
                    <a:pt x="1855" y="1651"/>
                    <a:pt x="1830" y="1655"/>
                    <a:pt x="1812" y="1642"/>
                  </a:cubicBezTo>
                  <a:cubicBezTo>
                    <a:pt x="1794" y="1629"/>
                    <a:pt x="1790" y="1604"/>
                    <a:pt x="1803" y="1586"/>
                  </a:cubicBezTo>
                  <a:cubicBezTo>
                    <a:pt x="2074" y="1209"/>
                    <a:pt x="2032" y="697"/>
                    <a:pt x="1703" y="368"/>
                  </a:cubicBezTo>
                  <a:cubicBezTo>
                    <a:pt x="1335" y="0"/>
                    <a:pt x="736" y="0"/>
                    <a:pt x="368" y="368"/>
                  </a:cubicBezTo>
                  <a:cubicBezTo>
                    <a:pt x="0" y="737"/>
                    <a:pt x="0" y="1335"/>
                    <a:pt x="368" y="1704"/>
                  </a:cubicBezTo>
                  <a:cubicBezTo>
                    <a:pt x="697" y="2032"/>
                    <a:pt x="1209" y="2074"/>
                    <a:pt x="1586" y="1803"/>
                  </a:cubicBezTo>
                  <a:cubicBezTo>
                    <a:pt x="1604" y="1790"/>
                    <a:pt x="1629" y="1794"/>
                    <a:pt x="1642" y="1812"/>
                  </a:cubicBezTo>
                  <a:cubicBezTo>
                    <a:pt x="1655" y="1830"/>
                    <a:pt x="1650" y="1855"/>
                    <a:pt x="1633" y="1868"/>
                  </a:cubicBezTo>
                  <a:cubicBezTo>
                    <a:pt x="1459" y="1993"/>
                    <a:pt x="1249" y="2060"/>
                    <a:pt x="1035" y="2060"/>
                  </a:cubicBez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90" name="Freeform 14">
              <a:extLst>
                <a:ext uri="{FF2B5EF4-FFF2-40B4-BE49-F238E27FC236}">
                  <a16:creationId xmlns:a16="http://schemas.microsoft.com/office/drawing/2014/main" id="{812C4F48-6DA0-BB4E-9FA2-7A2B9B377F31}"/>
                </a:ext>
              </a:extLst>
            </p:cNvPr>
            <p:cNvSpPr>
              <a:spLocks/>
            </p:cNvSpPr>
            <p:nvPr/>
          </p:nvSpPr>
          <p:spPr bwMode="auto">
            <a:xfrm>
              <a:off x="1887538" y="2406650"/>
              <a:ext cx="63500" cy="63500"/>
            </a:xfrm>
            <a:custGeom>
              <a:avLst/>
              <a:gdLst>
                <a:gd name="T0" fmla="*/ 40 w 80"/>
                <a:gd name="T1" fmla="*/ 80 h 80"/>
                <a:gd name="T2" fmla="*/ 11 w 80"/>
                <a:gd name="T3" fmla="*/ 68 h 80"/>
                <a:gd name="T4" fmla="*/ 0 w 80"/>
                <a:gd name="T5" fmla="*/ 40 h 80"/>
                <a:gd name="T6" fmla="*/ 11 w 80"/>
                <a:gd name="T7" fmla="*/ 12 h 80"/>
                <a:gd name="T8" fmla="*/ 40 w 80"/>
                <a:gd name="T9" fmla="*/ 0 h 80"/>
                <a:gd name="T10" fmla="*/ 68 w 80"/>
                <a:gd name="T11" fmla="*/ 12 h 80"/>
                <a:gd name="T12" fmla="*/ 80 w 80"/>
                <a:gd name="T13" fmla="*/ 40 h 80"/>
                <a:gd name="T14" fmla="*/ 68 w 80"/>
                <a:gd name="T15" fmla="*/ 68 h 80"/>
                <a:gd name="T16" fmla="*/ 40 w 80"/>
                <a:gd name="T17" fmla="*/ 8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80">
                  <a:moveTo>
                    <a:pt x="40" y="80"/>
                  </a:moveTo>
                  <a:cubicBezTo>
                    <a:pt x="29" y="80"/>
                    <a:pt x="19" y="76"/>
                    <a:pt x="11" y="68"/>
                  </a:cubicBezTo>
                  <a:cubicBezTo>
                    <a:pt x="4" y="61"/>
                    <a:pt x="0" y="50"/>
                    <a:pt x="0" y="40"/>
                  </a:cubicBezTo>
                  <a:cubicBezTo>
                    <a:pt x="0" y="29"/>
                    <a:pt x="4" y="19"/>
                    <a:pt x="11" y="12"/>
                  </a:cubicBezTo>
                  <a:cubicBezTo>
                    <a:pt x="19" y="4"/>
                    <a:pt x="29" y="0"/>
                    <a:pt x="40" y="0"/>
                  </a:cubicBezTo>
                  <a:cubicBezTo>
                    <a:pt x="50" y="0"/>
                    <a:pt x="60" y="4"/>
                    <a:pt x="68" y="12"/>
                  </a:cubicBezTo>
                  <a:cubicBezTo>
                    <a:pt x="75" y="19"/>
                    <a:pt x="80" y="29"/>
                    <a:pt x="80" y="40"/>
                  </a:cubicBezTo>
                  <a:cubicBezTo>
                    <a:pt x="80" y="50"/>
                    <a:pt x="75" y="61"/>
                    <a:pt x="68" y="68"/>
                  </a:cubicBezTo>
                  <a:cubicBezTo>
                    <a:pt x="60" y="76"/>
                    <a:pt x="50" y="80"/>
                    <a:pt x="40" y="80"/>
                  </a:cubicBez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IN" dirty="0"/>
            </a:p>
          </p:txBody>
        </p:sp>
      </p:grpSp>
      <p:grpSp>
        <p:nvGrpSpPr>
          <p:cNvPr id="91" name="Group 90">
            <a:extLst>
              <a:ext uri="{FF2B5EF4-FFF2-40B4-BE49-F238E27FC236}">
                <a16:creationId xmlns:a16="http://schemas.microsoft.com/office/drawing/2014/main" id="{A13F753C-A233-E547-875F-7056E2FF59BF}"/>
              </a:ext>
            </a:extLst>
          </p:cNvPr>
          <p:cNvGrpSpPr/>
          <p:nvPr/>
        </p:nvGrpSpPr>
        <p:grpSpPr>
          <a:xfrm>
            <a:off x="161834" y="2618590"/>
            <a:ext cx="440719" cy="411672"/>
            <a:chOff x="2517775" y="1073150"/>
            <a:chExt cx="1644650" cy="1636713"/>
          </a:xfrm>
        </p:grpSpPr>
        <p:sp>
          <p:nvSpPr>
            <p:cNvPr id="92" name="Oval 5">
              <a:extLst>
                <a:ext uri="{FF2B5EF4-FFF2-40B4-BE49-F238E27FC236}">
                  <a16:creationId xmlns:a16="http://schemas.microsoft.com/office/drawing/2014/main" id="{832C9A7C-EEFC-D742-AEC4-864DA5A18EA5}"/>
                </a:ext>
              </a:extLst>
            </p:cNvPr>
            <p:cNvSpPr>
              <a:spLocks noChangeArrowheads="1"/>
            </p:cNvSpPr>
            <p:nvPr/>
          </p:nvSpPr>
          <p:spPr bwMode="auto">
            <a:xfrm>
              <a:off x="2559050" y="1104900"/>
              <a:ext cx="1560513" cy="1562100"/>
            </a:xfrm>
            <a:prstGeom prst="ellipse">
              <a:avLst/>
            </a:prstGeom>
            <a:solidFill>
              <a:srgbClr val="FF6977"/>
            </a:solidFill>
            <a:ln w="9525">
              <a:noFill/>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93" name="Freeform 6">
              <a:extLst>
                <a:ext uri="{FF2B5EF4-FFF2-40B4-BE49-F238E27FC236}">
                  <a16:creationId xmlns:a16="http://schemas.microsoft.com/office/drawing/2014/main" id="{D8DF3973-3B2E-F243-A54D-8DE3EA1BB842}"/>
                </a:ext>
              </a:extLst>
            </p:cNvPr>
            <p:cNvSpPr>
              <a:spLocks/>
            </p:cNvSpPr>
            <p:nvPr/>
          </p:nvSpPr>
          <p:spPr bwMode="auto">
            <a:xfrm>
              <a:off x="2917825" y="1463675"/>
              <a:ext cx="842963" cy="844550"/>
            </a:xfrm>
            <a:custGeom>
              <a:avLst/>
              <a:gdLst>
                <a:gd name="T0" fmla="*/ 531 w 531"/>
                <a:gd name="T1" fmla="*/ 113 h 532"/>
                <a:gd name="T2" fmla="*/ 418 w 531"/>
                <a:gd name="T3" fmla="*/ 0 h 532"/>
                <a:gd name="T4" fmla="*/ 265 w 531"/>
                <a:gd name="T5" fmla="*/ 153 h 532"/>
                <a:gd name="T6" fmla="*/ 113 w 531"/>
                <a:gd name="T7" fmla="*/ 0 h 532"/>
                <a:gd name="T8" fmla="*/ 0 w 531"/>
                <a:gd name="T9" fmla="*/ 113 h 532"/>
                <a:gd name="T10" fmla="*/ 152 w 531"/>
                <a:gd name="T11" fmla="*/ 266 h 532"/>
                <a:gd name="T12" fmla="*/ 0 w 531"/>
                <a:gd name="T13" fmla="*/ 418 h 532"/>
                <a:gd name="T14" fmla="*/ 113 w 531"/>
                <a:gd name="T15" fmla="*/ 532 h 532"/>
                <a:gd name="T16" fmla="*/ 265 w 531"/>
                <a:gd name="T17" fmla="*/ 379 h 532"/>
                <a:gd name="T18" fmla="*/ 418 w 531"/>
                <a:gd name="T19" fmla="*/ 532 h 532"/>
                <a:gd name="T20" fmla="*/ 531 w 531"/>
                <a:gd name="T21" fmla="*/ 418 h 532"/>
                <a:gd name="T22" fmla="*/ 378 w 531"/>
                <a:gd name="T23" fmla="*/ 266 h 532"/>
                <a:gd name="T24" fmla="*/ 531 w 531"/>
                <a:gd name="T25" fmla="*/ 113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31" h="532">
                  <a:moveTo>
                    <a:pt x="531" y="113"/>
                  </a:moveTo>
                  <a:lnTo>
                    <a:pt x="418" y="0"/>
                  </a:lnTo>
                  <a:lnTo>
                    <a:pt x="265" y="153"/>
                  </a:lnTo>
                  <a:lnTo>
                    <a:pt x="113" y="0"/>
                  </a:lnTo>
                  <a:lnTo>
                    <a:pt x="0" y="113"/>
                  </a:lnTo>
                  <a:lnTo>
                    <a:pt x="152" y="266"/>
                  </a:lnTo>
                  <a:lnTo>
                    <a:pt x="0" y="418"/>
                  </a:lnTo>
                  <a:lnTo>
                    <a:pt x="113" y="532"/>
                  </a:lnTo>
                  <a:lnTo>
                    <a:pt x="265" y="379"/>
                  </a:lnTo>
                  <a:lnTo>
                    <a:pt x="418" y="532"/>
                  </a:lnTo>
                  <a:lnTo>
                    <a:pt x="531" y="418"/>
                  </a:lnTo>
                  <a:lnTo>
                    <a:pt x="378" y="266"/>
                  </a:lnTo>
                  <a:lnTo>
                    <a:pt x="531" y="113"/>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94" name="Freeform 7">
              <a:extLst>
                <a:ext uri="{FF2B5EF4-FFF2-40B4-BE49-F238E27FC236}">
                  <a16:creationId xmlns:a16="http://schemas.microsoft.com/office/drawing/2014/main" id="{397CC8CB-3FD4-814D-9B5B-530762F68043}"/>
                </a:ext>
              </a:extLst>
            </p:cNvPr>
            <p:cNvSpPr>
              <a:spLocks noEditPoints="1"/>
            </p:cNvSpPr>
            <p:nvPr/>
          </p:nvSpPr>
          <p:spPr bwMode="auto">
            <a:xfrm>
              <a:off x="2882900" y="1431925"/>
              <a:ext cx="912813" cy="911225"/>
            </a:xfrm>
            <a:custGeom>
              <a:avLst/>
              <a:gdLst>
                <a:gd name="T0" fmla="*/ 881 w 1152"/>
                <a:gd name="T1" fmla="*/ 1144 h 1148"/>
                <a:gd name="T2" fmla="*/ 853 w 1152"/>
                <a:gd name="T3" fmla="*/ 1132 h 1148"/>
                <a:gd name="T4" fmla="*/ 576 w 1152"/>
                <a:gd name="T5" fmla="*/ 855 h 1148"/>
                <a:gd name="T6" fmla="*/ 299 w 1152"/>
                <a:gd name="T7" fmla="*/ 1132 h 1148"/>
                <a:gd name="T8" fmla="*/ 242 w 1152"/>
                <a:gd name="T9" fmla="*/ 1132 h 1148"/>
                <a:gd name="T10" fmla="*/ 16 w 1152"/>
                <a:gd name="T11" fmla="*/ 906 h 1148"/>
                <a:gd name="T12" fmla="*/ 4 w 1152"/>
                <a:gd name="T13" fmla="*/ 877 h 1148"/>
                <a:gd name="T14" fmla="*/ 16 w 1152"/>
                <a:gd name="T15" fmla="*/ 849 h 1148"/>
                <a:gd name="T16" fmla="*/ 293 w 1152"/>
                <a:gd name="T17" fmla="*/ 572 h 1148"/>
                <a:gd name="T18" fmla="*/ 16 w 1152"/>
                <a:gd name="T19" fmla="*/ 295 h 1148"/>
                <a:gd name="T20" fmla="*/ 16 w 1152"/>
                <a:gd name="T21" fmla="*/ 238 h 1148"/>
                <a:gd name="T22" fmla="*/ 242 w 1152"/>
                <a:gd name="T23" fmla="*/ 12 h 1148"/>
                <a:gd name="T24" fmla="*/ 271 w 1152"/>
                <a:gd name="T25" fmla="*/ 0 h 1148"/>
                <a:gd name="T26" fmla="*/ 299 w 1152"/>
                <a:gd name="T27" fmla="*/ 12 h 1148"/>
                <a:gd name="T28" fmla="*/ 576 w 1152"/>
                <a:gd name="T29" fmla="*/ 289 h 1148"/>
                <a:gd name="T30" fmla="*/ 853 w 1152"/>
                <a:gd name="T31" fmla="*/ 12 h 1148"/>
                <a:gd name="T32" fmla="*/ 881 w 1152"/>
                <a:gd name="T33" fmla="*/ 0 h 1148"/>
                <a:gd name="T34" fmla="*/ 910 w 1152"/>
                <a:gd name="T35" fmla="*/ 12 h 1148"/>
                <a:gd name="T36" fmla="*/ 1136 w 1152"/>
                <a:gd name="T37" fmla="*/ 238 h 1148"/>
                <a:gd name="T38" fmla="*/ 1136 w 1152"/>
                <a:gd name="T39" fmla="*/ 295 h 1148"/>
                <a:gd name="T40" fmla="*/ 859 w 1152"/>
                <a:gd name="T41" fmla="*/ 572 h 1148"/>
                <a:gd name="T42" fmla="*/ 1136 w 1152"/>
                <a:gd name="T43" fmla="*/ 849 h 1148"/>
                <a:gd name="T44" fmla="*/ 1136 w 1152"/>
                <a:gd name="T45" fmla="*/ 906 h 1148"/>
                <a:gd name="T46" fmla="*/ 910 w 1152"/>
                <a:gd name="T47" fmla="*/ 1132 h 1148"/>
                <a:gd name="T48" fmla="*/ 881 w 1152"/>
                <a:gd name="T49" fmla="*/ 1144 h 1148"/>
                <a:gd name="T50" fmla="*/ 576 w 1152"/>
                <a:gd name="T51" fmla="*/ 758 h 1148"/>
                <a:gd name="T52" fmla="*/ 604 w 1152"/>
                <a:gd name="T53" fmla="*/ 770 h 1148"/>
                <a:gd name="T54" fmla="*/ 881 w 1152"/>
                <a:gd name="T55" fmla="*/ 1047 h 1148"/>
                <a:gd name="T56" fmla="*/ 1051 w 1152"/>
                <a:gd name="T57" fmla="*/ 877 h 1148"/>
                <a:gd name="T58" fmla="*/ 774 w 1152"/>
                <a:gd name="T59" fmla="*/ 600 h 1148"/>
                <a:gd name="T60" fmla="*/ 774 w 1152"/>
                <a:gd name="T61" fmla="*/ 544 h 1148"/>
                <a:gd name="T62" fmla="*/ 1051 w 1152"/>
                <a:gd name="T63" fmla="*/ 267 h 1148"/>
                <a:gd name="T64" fmla="*/ 881 w 1152"/>
                <a:gd name="T65" fmla="*/ 97 h 1148"/>
                <a:gd name="T66" fmla="*/ 604 w 1152"/>
                <a:gd name="T67" fmla="*/ 374 h 1148"/>
                <a:gd name="T68" fmla="*/ 576 w 1152"/>
                <a:gd name="T69" fmla="*/ 386 h 1148"/>
                <a:gd name="T70" fmla="*/ 548 w 1152"/>
                <a:gd name="T71" fmla="*/ 374 h 1148"/>
                <a:gd name="T72" fmla="*/ 271 w 1152"/>
                <a:gd name="T73" fmla="*/ 97 h 1148"/>
                <a:gd name="T74" fmla="*/ 101 w 1152"/>
                <a:gd name="T75" fmla="*/ 267 h 1148"/>
                <a:gd name="T76" fmla="*/ 378 w 1152"/>
                <a:gd name="T77" fmla="*/ 544 h 1148"/>
                <a:gd name="T78" fmla="*/ 390 w 1152"/>
                <a:gd name="T79" fmla="*/ 572 h 1148"/>
                <a:gd name="T80" fmla="*/ 378 w 1152"/>
                <a:gd name="T81" fmla="*/ 600 h 1148"/>
                <a:gd name="T82" fmla="*/ 101 w 1152"/>
                <a:gd name="T83" fmla="*/ 877 h 1148"/>
                <a:gd name="T84" fmla="*/ 271 w 1152"/>
                <a:gd name="T85" fmla="*/ 1047 h 1148"/>
                <a:gd name="T86" fmla="*/ 548 w 1152"/>
                <a:gd name="T87" fmla="*/ 770 h 1148"/>
                <a:gd name="T88" fmla="*/ 576 w 1152"/>
                <a:gd name="T89" fmla="*/ 758 h 1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52" h="1148">
                  <a:moveTo>
                    <a:pt x="881" y="1144"/>
                  </a:moveTo>
                  <a:cubicBezTo>
                    <a:pt x="871" y="1144"/>
                    <a:pt x="861" y="1140"/>
                    <a:pt x="853" y="1132"/>
                  </a:cubicBezTo>
                  <a:cubicBezTo>
                    <a:pt x="576" y="855"/>
                    <a:pt x="576" y="855"/>
                    <a:pt x="576" y="855"/>
                  </a:cubicBezTo>
                  <a:cubicBezTo>
                    <a:pt x="299" y="1132"/>
                    <a:pt x="299" y="1132"/>
                    <a:pt x="299" y="1132"/>
                  </a:cubicBezTo>
                  <a:cubicBezTo>
                    <a:pt x="283" y="1148"/>
                    <a:pt x="258" y="1148"/>
                    <a:pt x="242" y="1132"/>
                  </a:cubicBezTo>
                  <a:cubicBezTo>
                    <a:pt x="16" y="906"/>
                    <a:pt x="16" y="906"/>
                    <a:pt x="16" y="906"/>
                  </a:cubicBezTo>
                  <a:cubicBezTo>
                    <a:pt x="8" y="898"/>
                    <a:pt x="4" y="888"/>
                    <a:pt x="4" y="877"/>
                  </a:cubicBezTo>
                  <a:cubicBezTo>
                    <a:pt x="4" y="867"/>
                    <a:pt x="8" y="857"/>
                    <a:pt x="16" y="849"/>
                  </a:cubicBezTo>
                  <a:cubicBezTo>
                    <a:pt x="293" y="572"/>
                    <a:pt x="293" y="572"/>
                    <a:pt x="293" y="572"/>
                  </a:cubicBezTo>
                  <a:cubicBezTo>
                    <a:pt x="16" y="295"/>
                    <a:pt x="16" y="295"/>
                    <a:pt x="16" y="295"/>
                  </a:cubicBezTo>
                  <a:cubicBezTo>
                    <a:pt x="0" y="279"/>
                    <a:pt x="0" y="254"/>
                    <a:pt x="16" y="238"/>
                  </a:cubicBezTo>
                  <a:cubicBezTo>
                    <a:pt x="242" y="12"/>
                    <a:pt x="242" y="12"/>
                    <a:pt x="242" y="12"/>
                  </a:cubicBezTo>
                  <a:cubicBezTo>
                    <a:pt x="250" y="4"/>
                    <a:pt x="260" y="0"/>
                    <a:pt x="271" y="0"/>
                  </a:cubicBezTo>
                  <a:cubicBezTo>
                    <a:pt x="281" y="0"/>
                    <a:pt x="291" y="4"/>
                    <a:pt x="299" y="12"/>
                  </a:cubicBezTo>
                  <a:cubicBezTo>
                    <a:pt x="576" y="289"/>
                    <a:pt x="576" y="289"/>
                    <a:pt x="576" y="289"/>
                  </a:cubicBezTo>
                  <a:cubicBezTo>
                    <a:pt x="853" y="12"/>
                    <a:pt x="853" y="12"/>
                    <a:pt x="853" y="12"/>
                  </a:cubicBezTo>
                  <a:cubicBezTo>
                    <a:pt x="861" y="4"/>
                    <a:pt x="871" y="0"/>
                    <a:pt x="881" y="0"/>
                  </a:cubicBezTo>
                  <a:cubicBezTo>
                    <a:pt x="892" y="0"/>
                    <a:pt x="902" y="4"/>
                    <a:pt x="910" y="12"/>
                  </a:cubicBezTo>
                  <a:cubicBezTo>
                    <a:pt x="1136" y="238"/>
                    <a:pt x="1136" y="238"/>
                    <a:pt x="1136" y="238"/>
                  </a:cubicBezTo>
                  <a:cubicBezTo>
                    <a:pt x="1152" y="254"/>
                    <a:pt x="1152" y="279"/>
                    <a:pt x="1136" y="295"/>
                  </a:cubicBezTo>
                  <a:cubicBezTo>
                    <a:pt x="859" y="572"/>
                    <a:pt x="859" y="572"/>
                    <a:pt x="859" y="572"/>
                  </a:cubicBezTo>
                  <a:cubicBezTo>
                    <a:pt x="1136" y="849"/>
                    <a:pt x="1136" y="849"/>
                    <a:pt x="1136" y="849"/>
                  </a:cubicBezTo>
                  <a:cubicBezTo>
                    <a:pt x="1152" y="865"/>
                    <a:pt x="1152" y="890"/>
                    <a:pt x="1136" y="906"/>
                  </a:cubicBezTo>
                  <a:cubicBezTo>
                    <a:pt x="910" y="1132"/>
                    <a:pt x="910" y="1132"/>
                    <a:pt x="910" y="1132"/>
                  </a:cubicBezTo>
                  <a:cubicBezTo>
                    <a:pt x="902" y="1140"/>
                    <a:pt x="892" y="1144"/>
                    <a:pt x="881" y="1144"/>
                  </a:cubicBezTo>
                  <a:close/>
                  <a:moveTo>
                    <a:pt x="576" y="758"/>
                  </a:moveTo>
                  <a:cubicBezTo>
                    <a:pt x="586" y="758"/>
                    <a:pt x="596" y="762"/>
                    <a:pt x="604" y="770"/>
                  </a:cubicBezTo>
                  <a:cubicBezTo>
                    <a:pt x="881" y="1047"/>
                    <a:pt x="881" y="1047"/>
                    <a:pt x="881" y="1047"/>
                  </a:cubicBezTo>
                  <a:cubicBezTo>
                    <a:pt x="1051" y="877"/>
                    <a:pt x="1051" y="877"/>
                    <a:pt x="1051" y="877"/>
                  </a:cubicBezTo>
                  <a:cubicBezTo>
                    <a:pt x="774" y="600"/>
                    <a:pt x="774" y="600"/>
                    <a:pt x="774" y="600"/>
                  </a:cubicBezTo>
                  <a:cubicBezTo>
                    <a:pt x="758" y="585"/>
                    <a:pt x="758" y="559"/>
                    <a:pt x="774" y="544"/>
                  </a:cubicBezTo>
                  <a:cubicBezTo>
                    <a:pt x="1051" y="267"/>
                    <a:pt x="1051" y="267"/>
                    <a:pt x="1051" y="267"/>
                  </a:cubicBezTo>
                  <a:cubicBezTo>
                    <a:pt x="881" y="97"/>
                    <a:pt x="881" y="97"/>
                    <a:pt x="881" y="97"/>
                  </a:cubicBezTo>
                  <a:cubicBezTo>
                    <a:pt x="604" y="374"/>
                    <a:pt x="604" y="374"/>
                    <a:pt x="604" y="374"/>
                  </a:cubicBezTo>
                  <a:cubicBezTo>
                    <a:pt x="597" y="382"/>
                    <a:pt x="587" y="386"/>
                    <a:pt x="576" y="386"/>
                  </a:cubicBezTo>
                  <a:cubicBezTo>
                    <a:pt x="565" y="386"/>
                    <a:pt x="555" y="382"/>
                    <a:pt x="548" y="374"/>
                  </a:cubicBezTo>
                  <a:cubicBezTo>
                    <a:pt x="271" y="97"/>
                    <a:pt x="271" y="97"/>
                    <a:pt x="271" y="97"/>
                  </a:cubicBezTo>
                  <a:cubicBezTo>
                    <a:pt x="101" y="267"/>
                    <a:pt x="101" y="267"/>
                    <a:pt x="101" y="267"/>
                  </a:cubicBezTo>
                  <a:cubicBezTo>
                    <a:pt x="378" y="544"/>
                    <a:pt x="378" y="544"/>
                    <a:pt x="378" y="544"/>
                  </a:cubicBezTo>
                  <a:cubicBezTo>
                    <a:pt x="386" y="551"/>
                    <a:pt x="390" y="561"/>
                    <a:pt x="390" y="572"/>
                  </a:cubicBezTo>
                  <a:cubicBezTo>
                    <a:pt x="390" y="583"/>
                    <a:pt x="386" y="593"/>
                    <a:pt x="378" y="600"/>
                  </a:cubicBezTo>
                  <a:cubicBezTo>
                    <a:pt x="101" y="877"/>
                    <a:pt x="101" y="877"/>
                    <a:pt x="101" y="877"/>
                  </a:cubicBezTo>
                  <a:cubicBezTo>
                    <a:pt x="271" y="1047"/>
                    <a:pt x="271" y="1047"/>
                    <a:pt x="271" y="1047"/>
                  </a:cubicBezTo>
                  <a:cubicBezTo>
                    <a:pt x="548" y="770"/>
                    <a:pt x="548" y="770"/>
                    <a:pt x="548" y="770"/>
                  </a:cubicBezTo>
                  <a:cubicBezTo>
                    <a:pt x="556" y="762"/>
                    <a:pt x="566" y="758"/>
                    <a:pt x="576" y="758"/>
                  </a:cubicBez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95" name="Freeform 8">
              <a:extLst>
                <a:ext uri="{FF2B5EF4-FFF2-40B4-BE49-F238E27FC236}">
                  <a16:creationId xmlns:a16="http://schemas.microsoft.com/office/drawing/2014/main" id="{F9C6E5EF-8DD9-334F-9EC7-928911F3090E}"/>
                </a:ext>
              </a:extLst>
            </p:cNvPr>
            <p:cNvSpPr>
              <a:spLocks/>
            </p:cNvSpPr>
            <p:nvPr/>
          </p:nvSpPr>
          <p:spPr bwMode="auto">
            <a:xfrm>
              <a:off x="2517775" y="1073150"/>
              <a:ext cx="1644650" cy="1636713"/>
            </a:xfrm>
            <a:custGeom>
              <a:avLst/>
              <a:gdLst>
                <a:gd name="T0" fmla="*/ 1036 w 2075"/>
                <a:gd name="T1" fmla="*/ 2048 h 2062"/>
                <a:gd name="T2" fmla="*/ 957 w 2075"/>
                <a:gd name="T3" fmla="*/ 2045 h 2062"/>
                <a:gd name="T4" fmla="*/ 312 w 2075"/>
                <a:gd name="T5" fmla="*/ 1748 h 2062"/>
                <a:gd name="T6" fmla="*/ 12 w 2075"/>
                <a:gd name="T7" fmla="*/ 1024 h 2062"/>
                <a:gd name="T8" fmla="*/ 312 w 2075"/>
                <a:gd name="T9" fmla="*/ 300 h 2062"/>
                <a:gd name="T10" fmla="*/ 1036 w 2075"/>
                <a:gd name="T11" fmla="*/ 0 h 2062"/>
                <a:gd name="T12" fmla="*/ 1760 w 2075"/>
                <a:gd name="T13" fmla="*/ 300 h 2062"/>
                <a:gd name="T14" fmla="*/ 2057 w 2075"/>
                <a:gd name="T15" fmla="*/ 945 h 2062"/>
                <a:gd name="T16" fmla="*/ 1868 w 2075"/>
                <a:gd name="T17" fmla="*/ 1621 h 2062"/>
                <a:gd name="T18" fmla="*/ 1812 w 2075"/>
                <a:gd name="T19" fmla="*/ 1630 h 2062"/>
                <a:gd name="T20" fmla="*/ 1803 w 2075"/>
                <a:gd name="T21" fmla="*/ 1574 h 2062"/>
                <a:gd name="T22" fmla="*/ 1704 w 2075"/>
                <a:gd name="T23" fmla="*/ 356 h 2062"/>
                <a:gd name="T24" fmla="*/ 1036 w 2075"/>
                <a:gd name="T25" fmla="*/ 80 h 2062"/>
                <a:gd name="T26" fmla="*/ 369 w 2075"/>
                <a:gd name="T27" fmla="*/ 356 h 2062"/>
                <a:gd name="T28" fmla="*/ 369 w 2075"/>
                <a:gd name="T29" fmla="*/ 1692 h 2062"/>
                <a:gd name="T30" fmla="*/ 1586 w 2075"/>
                <a:gd name="T31" fmla="*/ 1791 h 2062"/>
                <a:gd name="T32" fmla="*/ 1642 w 2075"/>
                <a:gd name="T33" fmla="*/ 1800 h 2062"/>
                <a:gd name="T34" fmla="*/ 1633 w 2075"/>
                <a:gd name="T35" fmla="*/ 1856 h 2062"/>
                <a:gd name="T36" fmla="*/ 1036 w 2075"/>
                <a:gd name="T37" fmla="*/ 2048 h 2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75" h="2062">
                  <a:moveTo>
                    <a:pt x="1036" y="2048"/>
                  </a:moveTo>
                  <a:cubicBezTo>
                    <a:pt x="1010" y="2048"/>
                    <a:pt x="983" y="2047"/>
                    <a:pt x="957" y="2045"/>
                  </a:cubicBezTo>
                  <a:cubicBezTo>
                    <a:pt x="714" y="2026"/>
                    <a:pt x="485" y="1921"/>
                    <a:pt x="312" y="1748"/>
                  </a:cubicBezTo>
                  <a:cubicBezTo>
                    <a:pt x="119" y="1555"/>
                    <a:pt x="12" y="1298"/>
                    <a:pt x="12" y="1024"/>
                  </a:cubicBezTo>
                  <a:cubicBezTo>
                    <a:pt x="12" y="750"/>
                    <a:pt x="119" y="493"/>
                    <a:pt x="312" y="300"/>
                  </a:cubicBezTo>
                  <a:cubicBezTo>
                    <a:pt x="505" y="107"/>
                    <a:pt x="762" y="0"/>
                    <a:pt x="1036" y="0"/>
                  </a:cubicBezTo>
                  <a:cubicBezTo>
                    <a:pt x="1310" y="0"/>
                    <a:pt x="1567" y="107"/>
                    <a:pt x="1760" y="300"/>
                  </a:cubicBezTo>
                  <a:cubicBezTo>
                    <a:pt x="1933" y="473"/>
                    <a:pt x="2038" y="702"/>
                    <a:pt x="2057" y="945"/>
                  </a:cubicBezTo>
                  <a:cubicBezTo>
                    <a:pt x="2075" y="1186"/>
                    <a:pt x="2008" y="1426"/>
                    <a:pt x="1868" y="1621"/>
                  </a:cubicBezTo>
                  <a:cubicBezTo>
                    <a:pt x="1855" y="1639"/>
                    <a:pt x="1830" y="1643"/>
                    <a:pt x="1812" y="1630"/>
                  </a:cubicBezTo>
                  <a:cubicBezTo>
                    <a:pt x="1795" y="1617"/>
                    <a:pt x="1790" y="1592"/>
                    <a:pt x="1803" y="1574"/>
                  </a:cubicBezTo>
                  <a:cubicBezTo>
                    <a:pt x="2074" y="1197"/>
                    <a:pt x="2032" y="685"/>
                    <a:pt x="1704" y="356"/>
                  </a:cubicBezTo>
                  <a:cubicBezTo>
                    <a:pt x="1525" y="178"/>
                    <a:pt x="1288" y="80"/>
                    <a:pt x="1036" y="80"/>
                  </a:cubicBezTo>
                  <a:cubicBezTo>
                    <a:pt x="784" y="80"/>
                    <a:pt x="547" y="178"/>
                    <a:pt x="369" y="356"/>
                  </a:cubicBezTo>
                  <a:cubicBezTo>
                    <a:pt x="0" y="725"/>
                    <a:pt x="0" y="1323"/>
                    <a:pt x="369" y="1692"/>
                  </a:cubicBezTo>
                  <a:cubicBezTo>
                    <a:pt x="697" y="2020"/>
                    <a:pt x="1209" y="2062"/>
                    <a:pt x="1586" y="1791"/>
                  </a:cubicBezTo>
                  <a:cubicBezTo>
                    <a:pt x="1604" y="1778"/>
                    <a:pt x="1629" y="1782"/>
                    <a:pt x="1642" y="1800"/>
                  </a:cubicBezTo>
                  <a:cubicBezTo>
                    <a:pt x="1655" y="1818"/>
                    <a:pt x="1651" y="1843"/>
                    <a:pt x="1633" y="1856"/>
                  </a:cubicBezTo>
                  <a:cubicBezTo>
                    <a:pt x="1459" y="1981"/>
                    <a:pt x="1250" y="2048"/>
                    <a:pt x="1036" y="2048"/>
                  </a:cubicBez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96" name="Freeform 9">
              <a:extLst>
                <a:ext uri="{FF2B5EF4-FFF2-40B4-BE49-F238E27FC236}">
                  <a16:creationId xmlns:a16="http://schemas.microsoft.com/office/drawing/2014/main" id="{26CE203E-1484-9E4A-8CA2-DB1A5E58B935}"/>
                </a:ext>
              </a:extLst>
            </p:cNvPr>
            <p:cNvSpPr>
              <a:spLocks/>
            </p:cNvSpPr>
            <p:nvPr/>
          </p:nvSpPr>
          <p:spPr bwMode="auto">
            <a:xfrm>
              <a:off x="3859213" y="2406650"/>
              <a:ext cx="63500" cy="63500"/>
            </a:xfrm>
            <a:custGeom>
              <a:avLst/>
              <a:gdLst>
                <a:gd name="T0" fmla="*/ 40 w 80"/>
                <a:gd name="T1" fmla="*/ 80 h 80"/>
                <a:gd name="T2" fmla="*/ 12 w 80"/>
                <a:gd name="T3" fmla="*/ 68 h 80"/>
                <a:gd name="T4" fmla="*/ 0 w 80"/>
                <a:gd name="T5" fmla="*/ 40 h 80"/>
                <a:gd name="T6" fmla="*/ 12 w 80"/>
                <a:gd name="T7" fmla="*/ 12 h 80"/>
                <a:gd name="T8" fmla="*/ 40 w 80"/>
                <a:gd name="T9" fmla="*/ 0 h 80"/>
                <a:gd name="T10" fmla="*/ 68 w 80"/>
                <a:gd name="T11" fmla="*/ 12 h 80"/>
                <a:gd name="T12" fmla="*/ 80 w 80"/>
                <a:gd name="T13" fmla="*/ 40 h 80"/>
                <a:gd name="T14" fmla="*/ 68 w 80"/>
                <a:gd name="T15" fmla="*/ 68 h 80"/>
                <a:gd name="T16" fmla="*/ 40 w 80"/>
                <a:gd name="T17" fmla="*/ 8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80">
                  <a:moveTo>
                    <a:pt x="40" y="80"/>
                  </a:moveTo>
                  <a:cubicBezTo>
                    <a:pt x="29" y="80"/>
                    <a:pt x="19" y="76"/>
                    <a:pt x="12" y="68"/>
                  </a:cubicBezTo>
                  <a:cubicBezTo>
                    <a:pt x="4" y="61"/>
                    <a:pt x="0" y="50"/>
                    <a:pt x="0" y="40"/>
                  </a:cubicBezTo>
                  <a:cubicBezTo>
                    <a:pt x="0" y="29"/>
                    <a:pt x="4" y="19"/>
                    <a:pt x="12" y="12"/>
                  </a:cubicBezTo>
                  <a:cubicBezTo>
                    <a:pt x="19" y="4"/>
                    <a:pt x="29" y="0"/>
                    <a:pt x="40" y="0"/>
                  </a:cubicBezTo>
                  <a:cubicBezTo>
                    <a:pt x="50" y="0"/>
                    <a:pt x="61" y="4"/>
                    <a:pt x="68" y="12"/>
                  </a:cubicBezTo>
                  <a:cubicBezTo>
                    <a:pt x="76" y="19"/>
                    <a:pt x="80" y="29"/>
                    <a:pt x="80" y="40"/>
                  </a:cubicBezTo>
                  <a:cubicBezTo>
                    <a:pt x="80" y="50"/>
                    <a:pt x="76" y="61"/>
                    <a:pt x="68" y="68"/>
                  </a:cubicBezTo>
                  <a:cubicBezTo>
                    <a:pt x="61" y="76"/>
                    <a:pt x="50" y="80"/>
                    <a:pt x="40" y="80"/>
                  </a:cubicBez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IN" dirty="0"/>
            </a:p>
          </p:txBody>
        </p:sp>
      </p:grpSp>
      <p:grpSp>
        <p:nvGrpSpPr>
          <p:cNvPr id="97" name="Group 96">
            <a:extLst>
              <a:ext uri="{FF2B5EF4-FFF2-40B4-BE49-F238E27FC236}">
                <a16:creationId xmlns:a16="http://schemas.microsoft.com/office/drawing/2014/main" id="{35A0A5F2-05AB-2E42-8F3F-5B8A3592546A}"/>
              </a:ext>
            </a:extLst>
          </p:cNvPr>
          <p:cNvGrpSpPr/>
          <p:nvPr/>
        </p:nvGrpSpPr>
        <p:grpSpPr>
          <a:xfrm>
            <a:off x="148513" y="4060784"/>
            <a:ext cx="440719" cy="411672"/>
            <a:chOff x="2517775" y="1073150"/>
            <a:chExt cx="1644650" cy="1636713"/>
          </a:xfrm>
        </p:grpSpPr>
        <p:sp>
          <p:nvSpPr>
            <p:cNvPr id="98" name="Oval 5">
              <a:extLst>
                <a:ext uri="{FF2B5EF4-FFF2-40B4-BE49-F238E27FC236}">
                  <a16:creationId xmlns:a16="http://schemas.microsoft.com/office/drawing/2014/main" id="{9C0AF074-C798-9240-B69A-644B41125352}"/>
                </a:ext>
              </a:extLst>
            </p:cNvPr>
            <p:cNvSpPr>
              <a:spLocks noChangeArrowheads="1"/>
            </p:cNvSpPr>
            <p:nvPr/>
          </p:nvSpPr>
          <p:spPr bwMode="auto">
            <a:xfrm>
              <a:off x="2559050" y="1104900"/>
              <a:ext cx="1560513" cy="1562100"/>
            </a:xfrm>
            <a:prstGeom prst="ellipse">
              <a:avLst/>
            </a:prstGeom>
            <a:solidFill>
              <a:srgbClr val="FF6977"/>
            </a:solidFill>
            <a:ln w="9525">
              <a:noFill/>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99" name="Freeform 6">
              <a:extLst>
                <a:ext uri="{FF2B5EF4-FFF2-40B4-BE49-F238E27FC236}">
                  <a16:creationId xmlns:a16="http://schemas.microsoft.com/office/drawing/2014/main" id="{7B3A7D0B-F0FE-2347-B139-3F91A71619A3}"/>
                </a:ext>
              </a:extLst>
            </p:cNvPr>
            <p:cNvSpPr>
              <a:spLocks/>
            </p:cNvSpPr>
            <p:nvPr/>
          </p:nvSpPr>
          <p:spPr bwMode="auto">
            <a:xfrm>
              <a:off x="2917825" y="1463675"/>
              <a:ext cx="842963" cy="844550"/>
            </a:xfrm>
            <a:custGeom>
              <a:avLst/>
              <a:gdLst>
                <a:gd name="T0" fmla="*/ 531 w 531"/>
                <a:gd name="T1" fmla="*/ 113 h 532"/>
                <a:gd name="T2" fmla="*/ 418 w 531"/>
                <a:gd name="T3" fmla="*/ 0 h 532"/>
                <a:gd name="T4" fmla="*/ 265 w 531"/>
                <a:gd name="T5" fmla="*/ 153 h 532"/>
                <a:gd name="T6" fmla="*/ 113 w 531"/>
                <a:gd name="T7" fmla="*/ 0 h 532"/>
                <a:gd name="T8" fmla="*/ 0 w 531"/>
                <a:gd name="T9" fmla="*/ 113 h 532"/>
                <a:gd name="T10" fmla="*/ 152 w 531"/>
                <a:gd name="T11" fmla="*/ 266 h 532"/>
                <a:gd name="T12" fmla="*/ 0 w 531"/>
                <a:gd name="T13" fmla="*/ 418 h 532"/>
                <a:gd name="T14" fmla="*/ 113 w 531"/>
                <a:gd name="T15" fmla="*/ 532 h 532"/>
                <a:gd name="T16" fmla="*/ 265 w 531"/>
                <a:gd name="T17" fmla="*/ 379 h 532"/>
                <a:gd name="T18" fmla="*/ 418 w 531"/>
                <a:gd name="T19" fmla="*/ 532 h 532"/>
                <a:gd name="T20" fmla="*/ 531 w 531"/>
                <a:gd name="T21" fmla="*/ 418 h 532"/>
                <a:gd name="T22" fmla="*/ 378 w 531"/>
                <a:gd name="T23" fmla="*/ 266 h 532"/>
                <a:gd name="T24" fmla="*/ 531 w 531"/>
                <a:gd name="T25" fmla="*/ 113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31" h="532">
                  <a:moveTo>
                    <a:pt x="531" y="113"/>
                  </a:moveTo>
                  <a:lnTo>
                    <a:pt x="418" y="0"/>
                  </a:lnTo>
                  <a:lnTo>
                    <a:pt x="265" y="153"/>
                  </a:lnTo>
                  <a:lnTo>
                    <a:pt x="113" y="0"/>
                  </a:lnTo>
                  <a:lnTo>
                    <a:pt x="0" y="113"/>
                  </a:lnTo>
                  <a:lnTo>
                    <a:pt x="152" y="266"/>
                  </a:lnTo>
                  <a:lnTo>
                    <a:pt x="0" y="418"/>
                  </a:lnTo>
                  <a:lnTo>
                    <a:pt x="113" y="532"/>
                  </a:lnTo>
                  <a:lnTo>
                    <a:pt x="265" y="379"/>
                  </a:lnTo>
                  <a:lnTo>
                    <a:pt x="418" y="532"/>
                  </a:lnTo>
                  <a:lnTo>
                    <a:pt x="531" y="418"/>
                  </a:lnTo>
                  <a:lnTo>
                    <a:pt x="378" y="266"/>
                  </a:lnTo>
                  <a:lnTo>
                    <a:pt x="531" y="113"/>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100" name="Freeform 7">
              <a:extLst>
                <a:ext uri="{FF2B5EF4-FFF2-40B4-BE49-F238E27FC236}">
                  <a16:creationId xmlns:a16="http://schemas.microsoft.com/office/drawing/2014/main" id="{C0561B7C-0DDD-314B-8B9B-3AA5E6348001}"/>
                </a:ext>
              </a:extLst>
            </p:cNvPr>
            <p:cNvSpPr>
              <a:spLocks noEditPoints="1"/>
            </p:cNvSpPr>
            <p:nvPr/>
          </p:nvSpPr>
          <p:spPr bwMode="auto">
            <a:xfrm>
              <a:off x="2882900" y="1431925"/>
              <a:ext cx="912813" cy="911225"/>
            </a:xfrm>
            <a:custGeom>
              <a:avLst/>
              <a:gdLst>
                <a:gd name="T0" fmla="*/ 881 w 1152"/>
                <a:gd name="T1" fmla="*/ 1144 h 1148"/>
                <a:gd name="T2" fmla="*/ 853 w 1152"/>
                <a:gd name="T3" fmla="*/ 1132 h 1148"/>
                <a:gd name="T4" fmla="*/ 576 w 1152"/>
                <a:gd name="T5" fmla="*/ 855 h 1148"/>
                <a:gd name="T6" fmla="*/ 299 w 1152"/>
                <a:gd name="T7" fmla="*/ 1132 h 1148"/>
                <a:gd name="T8" fmla="*/ 242 w 1152"/>
                <a:gd name="T9" fmla="*/ 1132 h 1148"/>
                <a:gd name="T10" fmla="*/ 16 w 1152"/>
                <a:gd name="T11" fmla="*/ 906 h 1148"/>
                <a:gd name="T12" fmla="*/ 4 w 1152"/>
                <a:gd name="T13" fmla="*/ 877 h 1148"/>
                <a:gd name="T14" fmla="*/ 16 w 1152"/>
                <a:gd name="T15" fmla="*/ 849 h 1148"/>
                <a:gd name="T16" fmla="*/ 293 w 1152"/>
                <a:gd name="T17" fmla="*/ 572 h 1148"/>
                <a:gd name="T18" fmla="*/ 16 w 1152"/>
                <a:gd name="T19" fmla="*/ 295 h 1148"/>
                <a:gd name="T20" fmla="*/ 16 w 1152"/>
                <a:gd name="T21" fmla="*/ 238 h 1148"/>
                <a:gd name="T22" fmla="*/ 242 w 1152"/>
                <a:gd name="T23" fmla="*/ 12 h 1148"/>
                <a:gd name="T24" fmla="*/ 271 w 1152"/>
                <a:gd name="T25" fmla="*/ 0 h 1148"/>
                <a:gd name="T26" fmla="*/ 299 w 1152"/>
                <a:gd name="T27" fmla="*/ 12 h 1148"/>
                <a:gd name="T28" fmla="*/ 576 w 1152"/>
                <a:gd name="T29" fmla="*/ 289 h 1148"/>
                <a:gd name="T30" fmla="*/ 853 w 1152"/>
                <a:gd name="T31" fmla="*/ 12 h 1148"/>
                <a:gd name="T32" fmla="*/ 881 w 1152"/>
                <a:gd name="T33" fmla="*/ 0 h 1148"/>
                <a:gd name="T34" fmla="*/ 910 w 1152"/>
                <a:gd name="T35" fmla="*/ 12 h 1148"/>
                <a:gd name="T36" fmla="*/ 1136 w 1152"/>
                <a:gd name="T37" fmla="*/ 238 h 1148"/>
                <a:gd name="T38" fmla="*/ 1136 w 1152"/>
                <a:gd name="T39" fmla="*/ 295 h 1148"/>
                <a:gd name="T40" fmla="*/ 859 w 1152"/>
                <a:gd name="T41" fmla="*/ 572 h 1148"/>
                <a:gd name="T42" fmla="*/ 1136 w 1152"/>
                <a:gd name="T43" fmla="*/ 849 h 1148"/>
                <a:gd name="T44" fmla="*/ 1136 w 1152"/>
                <a:gd name="T45" fmla="*/ 906 h 1148"/>
                <a:gd name="T46" fmla="*/ 910 w 1152"/>
                <a:gd name="T47" fmla="*/ 1132 h 1148"/>
                <a:gd name="T48" fmla="*/ 881 w 1152"/>
                <a:gd name="T49" fmla="*/ 1144 h 1148"/>
                <a:gd name="T50" fmla="*/ 576 w 1152"/>
                <a:gd name="T51" fmla="*/ 758 h 1148"/>
                <a:gd name="T52" fmla="*/ 604 w 1152"/>
                <a:gd name="T53" fmla="*/ 770 h 1148"/>
                <a:gd name="T54" fmla="*/ 881 w 1152"/>
                <a:gd name="T55" fmla="*/ 1047 h 1148"/>
                <a:gd name="T56" fmla="*/ 1051 w 1152"/>
                <a:gd name="T57" fmla="*/ 877 h 1148"/>
                <a:gd name="T58" fmla="*/ 774 w 1152"/>
                <a:gd name="T59" fmla="*/ 600 h 1148"/>
                <a:gd name="T60" fmla="*/ 774 w 1152"/>
                <a:gd name="T61" fmla="*/ 544 h 1148"/>
                <a:gd name="T62" fmla="*/ 1051 w 1152"/>
                <a:gd name="T63" fmla="*/ 267 h 1148"/>
                <a:gd name="T64" fmla="*/ 881 w 1152"/>
                <a:gd name="T65" fmla="*/ 97 h 1148"/>
                <a:gd name="T66" fmla="*/ 604 w 1152"/>
                <a:gd name="T67" fmla="*/ 374 h 1148"/>
                <a:gd name="T68" fmla="*/ 576 w 1152"/>
                <a:gd name="T69" fmla="*/ 386 h 1148"/>
                <a:gd name="T70" fmla="*/ 548 w 1152"/>
                <a:gd name="T71" fmla="*/ 374 h 1148"/>
                <a:gd name="T72" fmla="*/ 271 w 1152"/>
                <a:gd name="T73" fmla="*/ 97 h 1148"/>
                <a:gd name="T74" fmla="*/ 101 w 1152"/>
                <a:gd name="T75" fmla="*/ 267 h 1148"/>
                <a:gd name="T76" fmla="*/ 378 w 1152"/>
                <a:gd name="T77" fmla="*/ 544 h 1148"/>
                <a:gd name="T78" fmla="*/ 390 w 1152"/>
                <a:gd name="T79" fmla="*/ 572 h 1148"/>
                <a:gd name="T80" fmla="*/ 378 w 1152"/>
                <a:gd name="T81" fmla="*/ 600 h 1148"/>
                <a:gd name="T82" fmla="*/ 101 w 1152"/>
                <a:gd name="T83" fmla="*/ 877 h 1148"/>
                <a:gd name="T84" fmla="*/ 271 w 1152"/>
                <a:gd name="T85" fmla="*/ 1047 h 1148"/>
                <a:gd name="T86" fmla="*/ 548 w 1152"/>
                <a:gd name="T87" fmla="*/ 770 h 1148"/>
                <a:gd name="T88" fmla="*/ 576 w 1152"/>
                <a:gd name="T89" fmla="*/ 758 h 1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52" h="1148">
                  <a:moveTo>
                    <a:pt x="881" y="1144"/>
                  </a:moveTo>
                  <a:cubicBezTo>
                    <a:pt x="871" y="1144"/>
                    <a:pt x="861" y="1140"/>
                    <a:pt x="853" y="1132"/>
                  </a:cubicBezTo>
                  <a:cubicBezTo>
                    <a:pt x="576" y="855"/>
                    <a:pt x="576" y="855"/>
                    <a:pt x="576" y="855"/>
                  </a:cubicBezTo>
                  <a:cubicBezTo>
                    <a:pt x="299" y="1132"/>
                    <a:pt x="299" y="1132"/>
                    <a:pt x="299" y="1132"/>
                  </a:cubicBezTo>
                  <a:cubicBezTo>
                    <a:pt x="283" y="1148"/>
                    <a:pt x="258" y="1148"/>
                    <a:pt x="242" y="1132"/>
                  </a:cubicBezTo>
                  <a:cubicBezTo>
                    <a:pt x="16" y="906"/>
                    <a:pt x="16" y="906"/>
                    <a:pt x="16" y="906"/>
                  </a:cubicBezTo>
                  <a:cubicBezTo>
                    <a:pt x="8" y="898"/>
                    <a:pt x="4" y="888"/>
                    <a:pt x="4" y="877"/>
                  </a:cubicBezTo>
                  <a:cubicBezTo>
                    <a:pt x="4" y="867"/>
                    <a:pt x="8" y="857"/>
                    <a:pt x="16" y="849"/>
                  </a:cubicBezTo>
                  <a:cubicBezTo>
                    <a:pt x="293" y="572"/>
                    <a:pt x="293" y="572"/>
                    <a:pt x="293" y="572"/>
                  </a:cubicBezTo>
                  <a:cubicBezTo>
                    <a:pt x="16" y="295"/>
                    <a:pt x="16" y="295"/>
                    <a:pt x="16" y="295"/>
                  </a:cubicBezTo>
                  <a:cubicBezTo>
                    <a:pt x="0" y="279"/>
                    <a:pt x="0" y="254"/>
                    <a:pt x="16" y="238"/>
                  </a:cubicBezTo>
                  <a:cubicBezTo>
                    <a:pt x="242" y="12"/>
                    <a:pt x="242" y="12"/>
                    <a:pt x="242" y="12"/>
                  </a:cubicBezTo>
                  <a:cubicBezTo>
                    <a:pt x="250" y="4"/>
                    <a:pt x="260" y="0"/>
                    <a:pt x="271" y="0"/>
                  </a:cubicBezTo>
                  <a:cubicBezTo>
                    <a:pt x="281" y="0"/>
                    <a:pt x="291" y="4"/>
                    <a:pt x="299" y="12"/>
                  </a:cubicBezTo>
                  <a:cubicBezTo>
                    <a:pt x="576" y="289"/>
                    <a:pt x="576" y="289"/>
                    <a:pt x="576" y="289"/>
                  </a:cubicBezTo>
                  <a:cubicBezTo>
                    <a:pt x="853" y="12"/>
                    <a:pt x="853" y="12"/>
                    <a:pt x="853" y="12"/>
                  </a:cubicBezTo>
                  <a:cubicBezTo>
                    <a:pt x="861" y="4"/>
                    <a:pt x="871" y="0"/>
                    <a:pt x="881" y="0"/>
                  </a:cubicBezTo>
                  <a:cubicBezTo>
                    <a:pt x="892" y="0"/>
                    <a:pt x="902" y="4"/>
                    <a:pt x="910" y="12"/>
                  </a:cubicBezTo>
                  <a:cubicBezTo>
                    <a:pt x="1136" y="238"/>
                    <a:pt x="1136" y="238"/>
                    <a:pt x="1136" y="238"/>
                  </a:cubicBezTo>
                  <a:cubicBezTo>
                    <a:pt x="1152" y="254"/>
                    <a:pt x="1152" y="279"/>
                    <a:pt x="1136" y="295"/>
                  </a:cubicBezTo>
                  <a:cubicBezTo>
                    <a:pt x="859" y="572"/>
                    <a:pt x="859" y="572"/>
                    <a:pt x="859" y="572"/>
                  </a:cubicBezTo>
                  <a:cubicBezTo>
                    <a:pt x="1136" y="849"/>
                    <a:pt x="1136" y="849"/>
                    <a:pt x="1136" y="849"/>
                  </a:cubicBezTo>
                  <a:cubicBezTo>
                    <a:pt x="1152" y="865"/>
                    <a:pt x="1152" y="890"/>
                    <a:pt x="1136" y="906"/>
                  </a:cubicBezTo>
                  <a:cubicBezTo>
                    <a:pt x="910" y="1132"/>
                    <a:pt x="910" y="1132"/>
                    <a:pt x="910" y="1132"/>
                  </a:cubicBezTo>
                  <a:cubicBezTo>
                    <a:pt x="902" y="1140"/>
                    <a:pt x="892" y="1144"/>
                    <a:pt x="881" y="1144"/>
                  </a:cubicBezTo>
                  <a:close/>
                  <a:moveTo>
                    <a:pt x="576" y="758"/>
                  </a:moveTo>
                  <a:cubicBezTo>
                    <a:pt x="586" y="758"/>
                    <a:pt x="596" y="762"/>
                    <a:pt x="604" y="770"/>
                  </a:cubicBezTo>
                  <a:cubicBezTo>
                    <a:pt x="881" y="1047"/>
                    <a:pt x="881" y="1047"/>
                    <a:pt x="881" y="1047"/>
                  </a:cubicBezTo>
                  <a:cubicBezTo>
                    <a:pt x="1051" y="877"/>
                    <a:pt x="1051" y="877"/>
                    <a:pt x="1051" y="877"/>
                  </a:cubicBezTo>
                  <a:cubicBezTo>
                    <a:pt x="774" y="600"/>
                    <a:pt x="774" y="600"/>
                    <a:pt x="774" y="600"/>
                  </a:cubicBezTo>
                  <a:cubicBezTo>
                    <a:pt x="758" y="585"/>
                    <a:pt x="758" y="559"/>
                    <a:pt x="774" y="544"/>
                  </a:cubicBezTo>
                  <a:cubicBezTo>
                    <a:pt x="1051" y="267"/>
                    <a:pt x="1051" y="267"/>
                    <a:pt x="1051" y="267"/>
                  </a:cubicBezTo>
                  <a:cubicBezTo>
                    <a:pt x="881" y="97"/>
                    <a:pt x="881" y="97"/>
                    <a:pt x="881" y="97"/>
                  </a:cubicBezTo>
                  <a:cubicBezTo>
                    <a:pt x="604" y="374"/>
                    <a:pt x="604" y="374"/>
                    <a:pt x="604" y="374"/>
                  </a:cubicBezTo>
                  <a:cubicBezTo>
                    <a:pt x="597" y="382"/>
                    <a:pt x="587" y="386"/>
                    <a:pt x="576" y="386"/>
                  </a:cubicBezTo>
                  <a:cubicBezTo>
                    <a:pt x="565" y="386"/>
                    <a:pt x="555" y="382"/>
                    <a:pt x="548" y="374"/>
                  </a:cubicBezTo>
                  <a:cubicBezTo>
                    <a:pt x="271" y="97"/>
                    <a:pt x="271" y="97"/>
                    <a:pt x="271" y="97"/>
                  </a:cubicBezTo>
                  <a:cubicBezTo>
                    <a:pt x="101" y="267"/>
                    <a:pt x="101" y="267"/>
                    <a:pt x="101" y="267"/>
                  </a:cubicBezTo>
                  <a:cubicBezTo>
                    <a:pt x="378" y="544"/>
                    <a:pt x="378" y="544"/>
                    <a:pt x="378" y="544"/>
                  </a:cubicBezTo>
                  <a:cubicBezTo>
                    <a:pt x="386" y="551"/>
                    <a:pt x="390" y="561"/>
                    <a:pt x="390" y="572"/>
                  </a:cubicBezTo>
                  <a:cubicBezTo>
                    <a:pt x="390" y="583"/>
                    <a:pt x="386" y="593"/>
                    <a:pt x="378" y="600"/>
                  </a:cubicBezTo>
                  <a:cubicBezTo>
                    <a:pt x="101" y="877"/>
                    <a:pt x="101" y="877"/>
                    <a:pt x="101" y="877"/>
                  </a:cubicBezTo>
                  <a:cubicBezTo>
                    <a:pt x="271" y="1047"/>
                    <a:pt x="271" y="1047"/>
                    <a:pt x="271" y="1047"/>
                  </a:cubicBezTo>
                  <a:cubicBezTo>
                    <a:pt x="548" y="770"/>
                    <a:pt x="548" y="770"/>
                    <a:pt x="548" y="770"/>
                  </a:cubicBezTo>
                  <a:cubicBezTo>
                    <a:pt x="556" y="762"/>
                    <a:pt x="566" y="758"/>
                    <a:pt x="576" y="758"/>
                  </a:cubicBez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101" name="Freeform 8">
              <a:extLst>
                <a:ext uri="{FF2B5EF4-FFF2-40B4-BE49-F238E27FC236}">
                  <a16:creationId xmlns:a16="http://schemas.microsoft.com/office/drawing/2014/main" id="{4652111A-B7B3-8D4A-A20E-73DF288BD922}"/>
                </a:ext>
              </a:extLst>
            </p:cNvPr>
            <p:cNvSpPr>
              <a:spLocks/>
            </p:cNvSpPr>
            <p:nvPr/>
          </p:nvSpPr>
          <p:spPr bwMode="auto">
            <a:xfrm>
              <a:off x="2517775" y="1073150"/>
              <a:ext cx="1644650" cy="1636713"/>
            </a:xfrm>
            <a:custGeom>
              <a:avLst/>
              <a:gdLst>
                <a:gd name="T0" fmla="*/ 1036 w 2075"/>
                <a:gd name="T1" fmla="*/ 2048 h 2062"/>
                <a:gd name="T2" fmla="*/ 957 w 2075"/>
                <a:gd name="T3" fmla="*/ 2045 h 2062"/>
                <a:gd name="T4" fmla="*/ 312 w 2075"/>
                <a:gd name="T5" fmla="*/ 1748 h 2062"/>
                <a:gd name="T6" fmla="*/ 12 w 2075"/>
                <a:gd name="T7" fmla="*/ 1024 h 2062"/>
                <a:gd name="T8" fmla="*/ 312 w 2075"/>
                <a:gd name="T9" fmla="*/ 300 h 2062"/>
                <a:gd name="T10" fmla="*/ 1036 w 2075"/>
                <a:gd name="T11" fmla="*/ 0 h 2062"/>
                <a:gd name="T12" fmla="*/ 1760 w 2075"/>
                <a:gd name="T13" fmla="*/ 300 h 2062"/>
                <a:gd name="T14" fmla="*/ 2057 w 2075"/>
                <a:gd name="T15" fmla="*/ 945 h 2062"/>
                <a:gd name="T16" fmla="*/ 1868 w 2075"/>
                <a:gd name="T17" fmla="*/ 1621 h 2062"/>
                <a:gd name="T18" fmla="*/ 1812 w 2075"/>
                <a:gd name="T19" fmla="*/ 1630 h 2062"/>
                <a:gd name="T20" fmla="*/ 1803 w 2075"/>
                <a:gd name="T21" fmla="*/ 1574 h 2062"/>
                <a:gd name="T22" fmla="*/ 1704 w 2075"/>
                <a:gd name="T23" fmla="*/ 356 h 2062"/>
                <a:gd name="T24" fmla="*/ 1036 w 2075"/>
                <a:gd name="T25" fmla="*/ 80 h 2062"/>
                <a:gd name="T26" fmla="*/ 369 w 2075"/>
                <a:gd name="T27" fmla="*/ 356 h 2062"/>
                <a:gd name="T28" fmla="*/ 369 w 2075"/>
                <a:gd name="T29" fmla="*/ 1692 h 2062"/>
                <a:gd name="T30" fmla="*/ 1586 w 2075"/>
                <a:gd name="T31" fmla="*/ 1791 h 2062"/>
                <a:gd name="T32" fmla="*/ 1642 w 2075"/>
                <a:gd name="T33" fmla="*/ 1800 h 2062"/>
                <a:gd name="T34" fmla="*/ 1633 w 2075"/>
                <a:gd name="T35" fmla="*/ 1856 h 2062"/>
                <a:gd name="T36" fmla="*/ 1036 w 2075"/>
                <a:gd name="T37" fmla="*/ 2048 h 2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75" h="2062">
                  <a:moveTo>
                    <a:pt x="1036" y="2048"/>
                  </a:moveTo>
                  <a:cubicBezTo>
                    <a:pt x="1010" y="2048"/>
                    <a:pt x="983" y="2047"/>
                    <a:pt x="957" y="2045"/>
                  </a:cubicBezTo>
                  <a:cubicBezTo>
                    <a:pt x="714" y="2026"/>
                    <a:pt x="485" y="1921"/>
                    <a:pt x="312" y="1748"/>
                  </a:cubicBezTo>
                  <a:cubicBezTo>
                    <a:pt x="119" y="1555"/>
                    <a:pt x="12" y="1298"/>
                    <a:pt x="12" y="1024"/>
                  </a:cubicBezTo>
                  <a:cubicBezTo>
                    <a:pt x="12" y="750"/>
                    <a:pt x="119" y="493"/>
                    <a:pt x="312" y="300"/>
                  </a:cubicBezTo>
                  <a:cubicBezTo>
                    <a:pt x="505" y="107"/>
                    <a:pt x="762" y="0"/>
                    <a:pt x="1036" y="0"/>
                  </a:cubicBezTo>
                  <a:cubicBezTo>
                    <a:pt x="1310" y="0"/>
                    <a:pt x="1567" y="107"/>
                    <a:pt x="1760" y="300"/>
                  </a:cubicBezTo>
                  <a:cubicBezTo>
                    <a:pt x="1933" y="473"/>
                    <a:pt x="2038" y="702"/>
                    <a:pt x="2057" y="945"/>
                  </a:cubicBezTo>
                  <a:cubicBezTo>
                    <a:pt x="2075" y="1186"/>
                    <a:pt x="2008" y="1426"/>
                    <a:pt x="1868" y="1621"/>
                  </a:cubicBezTo>
                  <a:cubicBezTo>
                    <a:pt x="1855" y="1639"/>
                    <a:pt x="1830" y="1643"/>
                    <a:pt x="1812" y="1630"/>
                  </a:cubicBezTo>
                  <a:cubicBezTo>
                    <a:pt x="1795" y="1617"/>
                    <a:pt x="1790" y="1592"/>
                    <a:pt x="1803" y="1574"/>
                  </a:cubicBezTo>
                  <a:cubicBezTo>
                    <a:pt x="2074" y="1197"/>
                    <a:pt x="2032" y="685"/>
                    <a:pt x="1704" y="356"/>
                  </a:cubicBezTo>
                  <a:cubicBezTo>
                    <a:pt x="1525" y="178"/>
                    <a:pt x="1288" y="80"/>
                    <a:pt x="1036" y="80"/>
                  </a:cubicBezTo>
                  <a:cubicBezTo>
                    <a:pt x="784" y="80"/>
                    <a:pt x="547" y="178"/>
                    <a:pt x="369" y="356"/>
                  </a:cubicBezTo>
                  <a:cubicBezTo>
                    <a:pt x="0" y="725"/>
                    <a:pt x="0" y="1323"/>
                    <a:pt x="369" y="1692"/>
                  </a:cubicBezTo>
                  <a:cubicBezTo>
                    <a:pt x="697" y="2020"/>
                    <a:pt x="1209" y="2062"/>
                    <a:pt x="1586" y="1791"/>
                  </a:cubicBezTo>
                  <a:cubicBezTo>
                    <a:pt x="1604" y="1778"/>
                    <a:pt x="1629" y="1782"/>
                    <a:pt x="1642" y="1800"/>
                  </a:cubicBezTo>
                  <a:cubicBezTo>
                    <a:pt x="1655" y="1818"/>
                    <a:pt x="1651" y="1843"/>
                    <a:pt x="1633" y="1856"/>
                  </a:cubicBezTo>
                  <a:cubicBezTo>
                    <a:pt x="1459" y="1981"/>
                    <a:pt x="1250" y="2048"/>
                    <a:pt x="1036" y="2048"/>
                  </a:cubicBez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102" name="Freeform 9">
              <a:extLst>
                <a:ext uri="{FF2B5EF4-FFF2-40B4-BE49-F238E27FC236}">
                  <a16:creationId xmlns:a16="http://schemas.microsoft.com/office/drawing/2014/main" id="{052BA2B0-EC4B-6D44-98D8-6EEA355163F2}"/>
                </a:ext>
              </a:extLst>
            </p:cNvPr>
            <p:cNvSpPr>
              <a:spLocks/>
            </p:cNvSpPr>
            <p:nvPr/>
          </p:nvSpPr>
          <p:spPr bwMode="auto">
            <a:xfrm>
              <a:off x="3859213" y="2406650"/>
              <a:ext cx="63500" cy="63500"/>
            </a:xfrm>
            <a:custGeom>
              <a:avLst/>
              <a:gdLst>
                <a:gd name="T0" fmla="*/ 40 w 80"/>
                <a:gd name="T1" fmla="*/ 80 h 80"/>
                <a:gd name="T2" fmla="*/ 12 w 80"/>
                <a:gd name="T3" fmla="*/ 68 h 80"/>
                <a:gd name="T4" fmla="*/ 0 w 80"/>
                <a:gd name="T5" fmla="*/ 40 h 80"/>
                <a:gd name="T6" fmla="*/ 12 w 80"/>
                <a:gd name="T7" fmla="*/ 12 h 80"/>
                <a:gd name="T8" fmla="*/ 40 w 80"/>
                <a:gd name="T9" fmla="*/ 0 h 80"/>
                <a:gd name="T10" fmla="*/ 68 w 80"/>
                <a:gd name="T11" fmla="*/ 12 h 80"/>
                <a:gd name="T12" fmla="*/ 80 w 80"/>
                <a:gd name="T13" fmla="*/ 40 h 80"/>
                <a:gd name="T14" fmla="*/ 68 w 80"/>
                <a:gd name="T15" fmla="*/ 68 h 80"/>
                <a:gd name="T16" fmla="*/ 40 w 80"/>
                <a:gd name="T17" fmla="*/ 8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80">
                  <a:moveTo>
                    <a:pt x="40" y="80"/>
                  </a:moveTo>
                  <a:cubicBezTo>
                    <a:pt x="29" y="80"/>
                    <a:pt x="19" y="76"/>
                    <a:pt x="12" y="68"/>
                  </a:cubicBezTo>
                  <a:cubicBezTo>
                    <a:pt x="4" y="61"/>
                    <a:pt x="0" y="50"/>
                    <a:pt x="0" y="40"/>
                  </a:cubicBezTo>
                  <a:cubicBezTo>
                    <a:pt x="0" y="29"/>
                    <a:pt x="4" y="19"/>
                    <a:pt x="12" y="12"/>
                  </a:cubicBezTo>
                  <a:cubicBezTo>
                    <a:pt x="19" y="4"/>
                    <a:pt x="29" y="0"/>
                    <a:pt x="40" y="0"/>
                  </a:cubicBezTo>
                  <a:cubicBezTo>
                    <a:pt x="50" y="0"/>
                    <a:pt x="61" y="4"/>
                    <a:pt x="68" y="12"/>
                  </a:cubicBezTo>
                  <a:cubicBezTo>
                    <a:pt x="76" y="19"/>
                    <a:pt x="80" y="29"/>
                    <a:pt x="80" y="40"/>
                  </a:cubicBezTo>
                  <a:cubicBezTo>
                    <a:pt x="80" y="50"/>
                    <a:pt x="76" y="61"/>
                    <a:pt x="68" y="68"/>
                  </a:cubicBezTo>
                  <a:cubicBezTo>
                    <a:pt x="61" y="76"/>
                    <a:pt x="50" y="80"/>
                    <a:pt x="40" y="80"/>
                  </a:cubicBez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IN" dirty="0"/>
            </a:p>
          </p:txBody>
        </p:sp>
      </p:grpSp>
      <p:grpSp>
        <p:nvGrpSpPr>
          <p:cNvPr id="103" name="Group 102">
            <a:extLst>
              <a:ext uri="{FF2B5EF4-FFF2-40B4-BE49-F238E27FC236}">
                <a16:creationId xmlns:a16="http://schemas.microsoft.com/office/drawing/2014/main" id="{6413D498-9C7F-CC46-B0FD-2AF341B4900D}"/>
              </a:ext>
            </a:extLst>
          </p:cNvPr>
          <p:cNvGrpSpPr/>
          <p:nvPr/>
        </p:nvGrpSpPr>
        <p:grpSpPr>
          <a:xfrm>
            <a:off x="148585" y="5466440"/>
            <a:ext cx="440719" cy="411672"/>
            <a:chOff x="2517775" y="1073150"/>
            <a:chExt cx="1644650" cy="1636713"/>
          </a:xfrm>
        </p:grpSpPr>
        <p:sp>
          <p:nvSpPr>
            <p:cNvPr id="104" name="Oval 5">
              <a:extLst>
                <a:ext uri="{FF2B5EF4-FFF2-40B4-BE49-F238E27FC236}">
                  <a16:creationId xmlns:a16="http://schemas.microsoft.com/office/drawing/2014/main" id="{88CA6487-2ADB-484E-8256-FE1C6E0F859F}"/>
                </a:ext>
              </a:extLst>
            </p:cNvPr>
            <p:cNvSpPr>
              <a:spLocks noChangeArrowheads="1"/>
            </p:cNvSpPr>
            <p:nvPr/>
          </p:nvSpPr>
          <p:spPr bwMode="auto">
            <a:xfrm>
              <a:off x="2559050" y="1104900"/>
              <a:ext cx="1560513" cy="1562100"/>
            </a:xfrm>
            <a:prstGeom prst="ellipse">
              <a:avLst/>
            </a:prstGeom>
            <a:solidFill>
              <a:srgbClr val="FF6977"/>
            </a:solidFill>
            <a:ln w="9525">
              <a:noFill/>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105" name="Freeform 6">
              <a:extLst>
                <a:ext uri="{FF2B5EF4-FFF2-40B4-BE49-F238E27FC236}">
                  <a16:creationId xmlns:a16="http://schemas.microsoft.com/office/drawing/2014/main" id="{C32DB3FC-A1C3-B04D-9B33-586FE5B04B94}"/>
                </a:ext>
              </a:extLst>
            </p:cNvPr>
            <p:cNvSpPr>
              <a:spLocks/>
            </p:cNvSpPr>
            <p:nvPr/>
          </p:nvSpPr>
          <p:spPr bwMode="auto">
            <a:xfrm>
              <a:off x="2917825" y="1463675"/>
              <a:ext cx="842963" cy="844550"/>
            </a:xfrm>
            <a:custGeom>
              <a:avLst/>
              <a:gdLst>
                <a:gd name="T0" fmla="*/ 531 w 531"/>
                <a:gd name="T1" fmla="*/ 113 h 532"/>
                <a:gd name="T2" fmla="*/ 418 w 531"/>
                <a:gd name="T3" fmla="*/ 0 h 532"/>
                <a:gd name="T4" fmla="*/ 265 w 531"/>
                <a:gd name="T5" fmla="*/ 153 h 532"/>
                <a:gd name="T6" fmla="*/ 113 w 531"/>
                <a:gd name="T7" fmla="*/ 0 h 532"/>
                <a:gd name="T8" fmla="*/ 0 w 531"/>
                <a:gd name="T9" fmla="*/ 113 h 532"/>
                <a:gd name="T10" fmla="*/ 152 w 531"/>
                <a:gd name="T11" fmla="*/ 266 h 532"/>
                <a:gd name="T12" fmla="*/ 0 w 531"/>
                <a:gd name="T13" fmla="*/ 418 h 532"/>
                <a:gd name="T14" fmla="*/ 113 w 531"/>
                <a:gd name="T15" fmla="*/ 532 h 532"/>
                <a:gd name="T16" fmla="*/ 265 w 531"/>
                <a:gd name="T17" fmla="*/ 379 h 532"/>
                <a:gd name="T18" fmla="*/ 418 w 531"/>
                <a:gd name="T19" fmla="*/ 532 h 532"/>
                <a:gd name="T20" fmla="*/ 531 w 531"/>
                <a:gd name="T21" fmla="*/ 418 h 532"/>
                <a:gd name="T22" fmla="*/ 378 w 531"/>
                <a:gd name="T23" fmla="*/ 266 h 532"/>
                <a:gd name="T24" fmla="*/ 531 w 531"/>
                <a:gd name="T25" fmla="*/ 113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31" h="532">
                  <a:moveTo>
                    <a:pt x="531" y="113"/>
                  </a:moveTo>
                  <a:lnTo>
                    <a:pt x="418" y="0"/>
                  </a:lnTo>
                  <a:lnTo>
                    <a:pt x="265" y="153"/>
                  </a:lnTo>
                  <a:lnTo>
                    <a:pt x="113" y="0"/>
                  </a:lnTo>
                  <a:lnTo>
                    <a:pt x="0" y="113"/>
                  </a:lnTo>
                  <a:lnTo>
                    <a:pt x="152" y="266"/>
                  </a:lnTo>
                  <a:lnTo>
                    <a:pt x="0" y="418"/>
                  </a:lnTo>
                  <a:lnTo>
                    <a:pt x="113" y="532"/>
                  </a:lnTo>
                  <a:lnTo>
                    <a:pt x="265" y="379"/>
                  </a:lnTo>
                  <a:lnTo>
                    <a:pt x="418" y="532"/>
                  </a:lnTo>
                  <a:lnTo>
                    <a:pt x="531" y="418"/>
                  </a:lnTo>
                  <a:lnTo>
                    <a:pt x="378" y="266"/>
                  </a:lnTo>
                  <a:lnTo>
                    <a:pt x="531" y="113"/>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106" name="Freeform 7">
              <a:extLst>
                <a:ext uri="{FF2B5EF4-FFF2-40B4-BE49-F238E27FC236}">
                  <a16:creationId xmlns:a16="http://schemas.microsoft.com/office/drawing/2014/main" id="{A4005D7D-85CF-A84E-B06B-C797E5BA58EC}"/>
                </a:ext>
              </a:extLst>
            </p:cNvPr>
            <p:cNvSpPr>
              <a:spLocks noEditPoints="1"/>
            </p:cNvSpPr>
            <p:nvPr/>
          </p:nvSpPr>
          <p:spPr bwMode="auto">
            <a:xfrm>
              <a:off x="2882900" y="1431925"/>
              <a:ext cx="912813" cy="911225"/>
            </a:xfrm>
            <a:custGeom>
              <a:avLst/>
              <a:gdLst>
                <a:gd name="T0" fmla="*/ 881 w 1152"/>
                <a:gd name="T1" fmla="*/ 1144 h 1148"/>
                <a:gd name="T2" fmla="*/ 853 w 1152"/>
                <a:gd name="T3" fmla="*/ 1132 h 1148"/>
                <a:gd name="T4" fmla="*/ 576 w 1152"/>
                <a:gd name="T5" fmla="*/ 855 h 1148"/>
                <a:gd name="T6" fmla="*/ 299 w 1152"/>
                <a:gd name="T7" fmla="*/ 1132 h 1148"/>
                <a:gd name="T8" fmla="*/ 242 w 1152"/>
                <a:gd name="T9" fmla="*/ 1132 h 1148"/>
                <a:gd name="T10" fmla="*/ 16 w 1152"/>
                <a:gd name="T11" fmla="*/ 906 h 1148"/>
                <a:gd name="T12" fmla="*/ 4 w 1152"/>
                <a:gd name="T13" fmla="*/ 877 h 1148"/>
                <a:gd name="T14" fmla="*/ 16 w 1152"/>
                <a:gd name="T15" fmla="*/ 849 h 1148"/>
                <a:gd name="T16" fmla="*/ 293 w 1152"/>
                <a:gd name="T17" fmla="*/ 572 h 1148"/>
                <a:gd name="T18" fmla="*/ 16 w 1152"/>
                <a:gd name="T19" fmla="*/ 295 h 1148"/>
                <a:gd name="T20" fmla="*/ 16 w 1152"/>
                <a:gd name="T21" fmla="*/ 238 h 1148"/>
                <a:gd name="T22" fmla="*/ 242 w 1152"/>
                <a:gd name="T23" fmla="*/ 12 h 1148"/>
                <a:gd name="T24" fmla="*/ 271 w 1152"/>
                <a:gd name="T25" fmla="*/ 0 h 1148"/>
                <a:gd name="T26" fmla="*/ 299 w 1152"/>
                <a:gd name="T27" fmla="*/ 12 h 1148"/>
                <a:gd name="T28" fmla="*/ 576 w 1152"/>
                <a:gd name="T29" fmla="*/ 289 h 1148"/>
                <a:gd name="T30" fmla="*/ 853 w 1152"/>
                <a:gd name="T31" fmla="*/ 12 h 1148"/>
                <a:gd name="T32" fmla="*/ 881 w 1152"/>
                <a:gd name="T33" fmla="*/ 0 h 1148"/>
                <a:gd name="T34" fmla="*/ 910 w 1152"/>
                <a:gd name="T35" fmla="*/ 12 h 1148"/>
                <a:gd name="T36" fmla="*/ 1136 w 1152"/>
                <a:gd name="T37" fmla="*/ 238 h 1148"/>
                <a:gd name="T38" fmla="*/ 1136 w 1152"/>
                <a:gd name="T39" fmla="*/ 295 h 1148"/>
                <a:gd name="T40" fmla="*/ 859 w 1152"/>
                <a:gd name="T41" fmla="*/ 572 h 1148"/>
                <a:gd name="T42" fmla="*/ 1136 w 1152"/>
                <a:gd name="T43" fmla="*/ 849 h 1148"/>
                <a:gd name="T44" fmla="*/ 1136 w 1152"/>
                <a:gd name="T45" fmla="*/ 906 h 1148"/>
                <a:gd name="T46" fmla="*/ 910 w 1152"/>
                <a:gd name="T47" fmla="*/ 1132 h 1148"/>
                <a:gd name="T48" fmla="*/ 881 w 1152"/>
                <a:gd name="T49" fmla="*/ 1144 h 1148"/>
                <a:gd name="T50" fmla="*/ 576 w 1152"/>
                <a:gd name="T51" fmla="*/ 758 h 1148"/>
                <a:gd name="T52" fmla="*/ 604 w 1152"/>
                <a:gd name="T53" fmla="*/ 770 h 1148"/>
                <a:gd name="T54" fmla="*/ 881 w 1152"/>
                <a:gd name="T55" fmla="*/ 1047 h 1148"/>
                <a:gd name="T56" fmla="*/ 1051 w 1152"/>
                <a:gd name="T57" fmla="*/ 877 h 1148"/>
                <a:gd name="T58" fmla="*/ 774 w 1152"/>
                <a:gd name="T59" fmla="*/ 600 h 1148"/>
                <a:gd name="T60" fmla="*/ 774 w 1152"/>
                <a:gd name="T61" fmla="*/ 544 h 1148"/>
                <a:gd name="T62" fmla="*/ 1051 w 1152"/>
                <a:gd name="T63" fmla="*/ 267 h 1148"/>
                <a:gd name="T64" fmla="*/ 881 w 1152"/>
                <a:gd name="T65" fmla="*/ 97 h 1148"/>
                <a:gd name="T66" fmla="*/ 604 w 1152"/>
                <a:gd name="T67" fmla="*/ 374 h 1148"/>
                <a:gd name="T68" fmla="*/ 576 w 1152"/>
                <a:gd name="T69" fmla="*/ 386 h 1148"/>
                <a:gd name="T70" fmla="*/ 548 w 1152"/>
                <a:gd name="T71" fmla="*/ 374 h 1148"/>
                <a:gd name="T72" fmla="*/ 271 w 1152"/>
                <a:gd name="T73" fmla="*/ 97 h 1148"/>
                <a:gd name="T74" fmla="*/ 101 w 1152"/>
                <a:gd name="T75" fmla="*/ 267 h 1148"/>
                <a:gd name="T76" fmla="*/ 378 w 1152"/>
                <a:gd name="T77" fmla="*/ 544 h 1148"/>
                <a:gd name="T78" fmla="*/ 390 w 1152"/>
                <a:gd name="T79" fmla="*/ 572 h 1148"/>
                <a:gd name="T80" fmla="*/ 378 w 1152"/>
                <a:gd name="T81" fmla="*/ 600 h 1148"/>
                <a:gd name="T82" fmla="*/ 101 w 1152"/>
                <a:gd name="T83" fmla="*/ 877 h 1148"/>
                <a:gd name="T84" fmla="*/ 271 w 1152"/>
                <a:gd name="T85" fmla="*/ 1047 h 1148"/>
                <a:gd name="T86" fmla="*/ 548 w 1152"/>
                <a:gd name="T87" fmla="*/ 770 h 1148"/>
                <a:gd name="T88" fmla="*/ 576 w 1152"/>
                <a:gd name="T89" fmla="*/ 758 h 1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52" h="1148">
                  <a:moveTo>
                    <a:pt x="881" y="1144"/>
                  </a:moveTo>
                  <a:cubicBezTo>
                    <a:pt x="871" y="1144"/>
                    <a:pt x="861" y="1140"/>
                    <a:pt x="853" y="1132"/>
                  </a:cubicBezTo>
                  <a:cubicBezTo>
                    <a:pt x="576" y="855"/>
                    <a:pt x="576" y="855"/>
                    <a:pt x="576" y="855"/>
                  </a:cubicBezTo>
                  <a:cubicBezTo>
                    <a:pt x="299" y="1132"/>
                    <a:pt x="299" y="1132"/>
                    <a:pt x="299" y="1132"/>
                  </a:cubicBezTo>
                  <a:cubicBezTo>
                    <a:pt x="283" y="1148"/>
                    <a:pt x="258" y="1148"/>
                    <a:pt x="242" y="1132"/>
                  </a:cubicBezTo>
                  <a:cubicBezTo>
                    <a:pt x="16" y="906"/>
                    <a:pt x="16" y="906"/>
                    <a:pt x="16" y="906"/>
                  </a:cubicBezTo>
                  <a:cubicBezTo>
                    <a:pt x="8" y="898"/>
                    <a:pt x="4" y="888"/>
                    <a:pt x="4" y="877"/>
                  </a:cubicBezTo>
                  <a:cubicBezTo>
                    <a:pt x="4" y="867"/>
                    <a:pt x="8" y="857"/>
                    <a:pt x="16" y="849"/>
                  </a:cubicBezTo>
                  <a:cubicBezTo>
                    <a:pt x="293" y="572"/>
                    <a:pt x="293" y="572"/>
                    <a:pt x="293" y="572"/>
                  </a:cubicBezTo>
                  <a:cubicBezTo>
                    <a:pt x="16" y="295"/>
                    <a:pt x="16" y="295"/>
                    <a:pt x="16" y="295"/>
                  </a:cubicBezTo>
                  <a:cubicBezTo>
                    <a:pt x="0" y="279"/>
                    <a:pt x="0" y="254"/>
                    <a:pt x="16" y="238"/>
                  </a:cubicBezTo>
                  <a:cubicBezTo>
                    <a:pt x="242" y="12"/>
                    <a:pt x="242" y="12"/>
                    <a:pt x="242" y="12"/>
                  </a:cubicBezTo>
                  <a:cubicBezTo>
                    <a:pt x="250" y="4"/>
                    <a:pt x="260" y="0"/>
                    <a:pt x="271" y="0"/>
                  </a:cubicBezTo>
                  <a:cubicBezTo>
                    <a:pt x="281" y="0"/>
                    <a:pt x="291" y="4"/>
                    <a:pt x="299" y="12"/>
                  </a:cubicBezTo>
                  <a:cubicBezTo>
                    <a:pt x="576" y="289"/>
                    <a:pt x="576" y="289"/>
                    <a:pt x="576" y="289"/>
                  </a:cubicBezTo>
                  <a:cubicBezTo>
                    <a:pt x="853" y="12"/>
                    <a:pt x="853" y="12"/>
                    <a:pt x="853" y="12"/>
                  </a:cubicBezTo>
                  <a:cubicBezTo>
                    <a:pt x="861" y="4"/>
                    <a:pt x="871" y="0"/>
                    <a:pt x="881" y="0"/>
                  </a:cubicBezTo>
                  <a:cubicBezTo>
                    <a:pt x="892" y="0"/>
                    <a:pt x="902" y="4"/>
                    <a:pt x="910" y="12"/>
                  </a:cubicBezTo>
                  <a:cubicBezTo>
                    <a:pt x="1136" y="238"/>
                    <a:pt x="1136" y="238"/>
                    <a:pt x="1136" y="238"/>
                  </a:cubicBezTo>
                  <a:cubicBezTo>
                    <a:pt x="1152" y="254"/>
                    <a:pt x="1152" y="279"/>
                    <a:pt x="1136" y="295"/>
                  </a:cubicBezTo>
                  <a:cubicBezTo>
                    <a:pt x="859" y="572"/>
                    <a:pt x="859" y="572"/>
                    <a:pt x="859" y="572"/>
                  </a:cubicBezTo>
                  <a:cubicBezTo>
                    <a:pt x="1136" y="849"/>
                    <a:pt x="1136" y="849"/>
                    <a:pt x="1136" y="849"/>
                  </a:cubicBezTo>
                  <a:cubicBezTo>
                    <a:pt x="1152" y="865"/>
                    <a:pt x="1152" y="890"/>
                    <a:pt x="1136" y="906"/>
                  </a:cubicBezTo>
                  <a:cubicBezTo>
                    <a:pt x="910" y="1132"/>
                    <a:pt x="910" y="1132"/>
                    <a:pt x="910" y="1132"/>
                  </a:cubicBezTo>
                  <a:cubicBezTo>
                    <a:pt x="902" y="1140"/>
                    <a:pt x="892" y="1144"/>
                    <a:pt x="881" y="1144"/>
                  </a:cubicBezTo>
                  <a:close/>
                  <a:moveTo>
                    <a:pt x="576" y="758"/>
                  </a:moveTo>
                  <a:cubicBezTo>
                    <a:pt x="586" y="758"/>
                    <a:pt x="596" y="762"/>
                    <a:pt x="604" y="770"/>
                  </a:cubicBezTo>
                  <a:cubicBezTo>
                    <a:pt x="881" y="1047"/>
                    <a:pt x="881" y="1047"/>
                    <a:pt x="881" y="1047"/>
                  </a:cubicBezTo>
                  <a:cubicBezTo>
                    <a:pt x="1051" y="877"/>
                    <a:pt x="1051" y="877"/>
                    <a:pt x="1051" y="877"/>
                  </a:cubicBezTo>
                  <a:cubicBezTo>
                    <a:pt x="774" y="600"/>
                    <a:pt x="774" y="600"/>
                    <a:pt x="774" y="600"/>
                  </a:cubicBezTo>
                  <a:cubicBezTo>
                    <a:pt x="758" y="585"/>
                    <a:pt x="758" y="559"/>
                    <a:pt x="774" y="544"/>
                  </a:cubicBezTo>
                  <a:cubicBezTo>
                    <a:pt x="1051" y="267"/>
                    <a:pt x="1051" y="267"/>
                    <a:pt x="1051" y="267"/>
                  </a:cubicBezTo>
                  <a:cubicBezTo>
                    <a:pt x="881" y="97"/>
                    <a:pt x="881" y="97"/>
                    <a:pt x="881" y="97"/>
                  </a:cubicBezTo>
                  <a:cubicBezTo>
                    <a:pt x="604" y="374"/>
                    <a:pt x="604" y="374"/>
                    <a:pt x="604" y="374"/>
                  </a:cubicBezTo>
                  <a:cubicBezTo>
                    <a:pt x="597" y="382"/>
                    <a:pt x="587" y="386"/>
                    <a:pt x="576" y="386"/>
                  </a:cubicBezTo>
                  <a:cubicBezTo>
                    <a:pt x="565" y="386"/>
                    <a:pt x="555" y="382"/>
                    <a:pt x="548" y="374"/>
                  </a:cubicBezTo>
                  <a:cubicBezTo>
                    <a:pt x="271" y="97"/>
                    <a:pt x="271" y="97"/>
                    <a:pt x="271" y="97"/>
                  </a:cubicBezTo>
                  <a:cubicBezTo>
                    <a:pt x="101" y="267"/>
                    <a:pt x="101" y="267"/>
                    <a:pt x="101" y="267"/>
                  </a:cubicBezTo>
                  <a:cubicBezTo>
                    <a:pt x="378" y="544"/>
                    <a:pt x="378" y="544"/>
                    <a:pt x="378" y="544"/>
                  </a:cubicBezTo>
                  <a:cubicBezTo>
                    <a:pt x="386" y="551"/>
                    <a:pt x="390" y="561"/>
                    <a:pt x="390" y="572"/>
                  </a:cubicBezTo>
                  <a:cubicBezTo>
                    <a:pt x="390" y="583"/>
                    <a:pt x="386" y="593"/>
                    <a:pt x="378" y="600"/>
                  </a:cubicBezTo>
                  <a:cubicBezTo>
                    <a:pt x="101" y="877"/>
                    <a:pt x="101" y="877"/>
                    <a:pt x="101" y="877"/>
                  </a:cubicBezTo>
                  <a:cubicBezTo>
                    <a:pt x="271" y="1047"/>
                    <a:pt x="271" y="1047"/>
                    <a:pt x="271" y="1047"/>
                  </a:cubicBezTo>
                  <a:cubicBezTo>
                    <a:pt x="548" y="770"/>
                    <a:pt x="548" y="770"/>
                    <a:pt x="548" y="770"/>
                  </a:cubicBezTo>
                  <a:cubicBezTo>
                    <a:pt x="556" y="762"/>
                    <a:pt x="566" y="758"/>
                    <a:pt x="576" y="758"/>
                  </a:cubicBez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107" name="Freeform 8">
              <a:extLst>
                <a:ext uri="{FF2B5EF4-FFF2-40B4-BE49-F238E27FC236}">
                  <a16:creationId xmlns:a16="http://schemas.microsoft.com/office/drawing/2014/main" id="{9A6B6A29-4E6A-2E44-96AF-ADB2133B7434}"/>
                </a:ext>
              </a:extLst>
            </p:cNvPr>
            <p:cNvSpPr>
              <a:spLocks/>
            </p:cNvSpPr>
            <p:nvPr/>
          </p:nvSpPr>
          <p:spPr bwMode="auto">
            <a:xfrm>
              <a:off x="2517775" y="1073150"/>
              <a:ext cx="1644650" cy="1636713"/>
            </a:xfrm>
            <a:custGeom>
              <a:avLst/>
              <a:gdLst>
                <a:gd name="T0" fmla="*/ 1036 w 2075"/>
                <a:gd name="T1" fmla="*/ 2048 h 2062"/>
                <a:gd name="T2" fmla="*/ 957 w 2075"/>
                <a:gd name="T3" fmla="*/ 2045 h 2062"/>
                <a:gd name="T4" fmla="*/ 312 w 2075"/>
                <a:gd name="T5" fmla="*/ 1748 h 2062"/>
                <a:gd name="T6" fmla="*/ 12 w 2075"/>
                <a:gd name="T7" fmla="*/ 1024 h 2062"/>
                <a:gd name="T8" fmla="*/ 312 w 2075"/>
                <a:gd name="T9" fmla="*/ 300 h 2062"/>
                <a:gd name="T10" fmla="*/ 1036 w 2075"/>
                <a:gd name="T11" fmla="*/ 0 h 2062"/>
                <a:gd name="T12" fmla="*/ 1760 w 2075"/>
                <a:gd name="T13" fmla="*/ 300 h 2062"/>
                <a:gd name="T14" fmla="*/ 2057 w 2075"/>
                <a:gd name="T15" fmla="*/ 945 h 2062"/>
                <a:gd name="T16" fmla="*/ 1868 w 2075"/>
                <a:gd name="T17" fmla="*/ 1621 h 2062"/>
                <a:gd name="T18" fmla="*/ 1812 w 2075"/>
                <a:gd name="T19" fmla="*/ 1630 h 2062"/>
                <a:gd name="T20" fmla="*/ 1803 w 2075"/>
                <a:gd name="T21" fmla="*/ 1574 h 2062"/>
                <a:gd name="T22" fmla="*/ 1704 w 2075"/>
                <a:gd name="T23" fmla="*/ 356 h 2062"/>
                <a:gd name="T24" fmla="*/ 1036 w 2075"/>
                <a:gd name="T25" fmla="*/ 80 h 2062"/>
                <a:gd name="T26" fmla="*/ 369 w 2075"/>
                <a:gd name="T27" fmla="*/ 356 h 2062"/>
                <a:gd name="T28" fmla="*/ 369 w 2075"/>
                <a:gd name="T29" fmla="*/ 1692 h 2062"/>
                <a:gd name="T30" fmla="*/ 1586 w 2075"/>
                <a:gd name="T31" fmla="*/ 1791 h 2062"/>
                <a:gd name="T32" fmla="*/ 1642 w 2075"/>
                <a:gd name="T33" fmla="*/ 1800 h 2062"/>
                <a:gd name="T34" fmla="*/ 1633 w 2075"/>
                <a:gd name="T35" fmla="*/ 1856 h 2062"/>
                <a:gd name="T36" fmla="*/ 1036 w 2075"/>
                <a:gd name="T37" fmla="*/ 2048 h 2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75" h="2062">
                  <a:moveTo>
                    <a:pt x="1036" y="2048"/>
                  </a:moveTo>
                  <a:cubicBezTo>
                    <a:pt x="1010" y="2048"/>
                    <a:pt x="983" y="2047"/>
                    <a:pt x="957" y="2045"/>
                  </a:cubicBezTo>
                  <a:cubicBezTo>
                    <a:pt x="714" y="2026"/>
                    <a:pt x="485" y="1921"/>
                    <a:pt x="312" y="1748"/>
                  </a:cubicBezTo>
                  <a:cubicBezTo>
                    <a:pt x="119" y="1555"/>
                    <a:pt x="12" y="1298"/>
                    <a:pt x="12" y="1024"/>
                  </a:cubicBezTo>
                  <a:cubicBezTo>
                    <a:pt x="12" y="750"/>
                    <a:pt x="119" y="493"/>
                    <a:pt x="312" y="300"/>
                  </a:cubicBezTo>
                  <a:cubicBezTo>
                    <a:pt x="505" y="107"/>
                    <a:pt x="762" y="0"/>
                    <a:pt x="1036" y="0"/>
                  </a:cubicBezTo>
                  <a:cubicBezTo>
                    <a:pt x="1310" y="0"/>
                    <a:pt x="1567" y="107"/>
                    <a:pt x="1760" y="300"/>
                  </a:cubicBezTo>
                  <a:cubicBezTo>
                    <a:pt x="1933" y="473"/>
                    <a:pt x="2038" y="702"/>
                    <a:pt x="2057" y="945"/>
                  </a:cubicBezTo>
                  <a:cubicBezTo>
                    <a:pt x="2075" y="1186"/>
                    <a:pt x="2008" y="1426"/>
                    <a:pt x="1868" y="1621"/>
                  </a:cubicBezTo>
                  <a:cubicBezTo>
                    <a:pt x="1855" y="1639"/>
                    <a:pt x="1830" y="1643"/>
                    <a:pt x="1812" y="1630"/>
                  </a:cubicBezTo>
                  <a:cubicBezTo>
                    <a:pt x="1795" y="1617"/>
                    <a:pt x="1790" y="1592"/>
                    <a:pt x="1803" y="1574"/>
                  </a:cubicBezTo>
                  <a:cubicBezTo>
                    <a:pt x="2074" y="1197"/>
                    <a:pt x="2032" y="685"/>
                    <a:pt x="1704" y="356"/>
                  </a:cubicBezTo>
                  <a:cubicBezTo>
                    <a:pt x="1525" y="178"/>
                    <a:pt x="1288" y="80"/>
                    <a:pt x="1036" y="80"/>
                  </a:cubicBezTo>
                  <a:cubicBezTo>
                    <a:pt x="784" y="80"/>
                    <a:pt x="547" y="178"/>
                    <a:pt x="369" y="356"/>
                  </a:cubicBezTo>
                  <a:cubicBezTo>
                    <a:pt x="0" y="725"/>
                    <a:pt x="0" y="1323"/>
                    <a:pt x="369" y="1692"/>
                  </a:cubicBezTo>
                  <a:cubicBezTo>
                    <a:pt x="697" y="2020"/>
                    <a:pt x="1209" y="2062"/>
                    <a:pt x="1586" y="1791"/>
                  </a:cubicBezTo>
                  <a:cubicBezTo>
                    <a:pt x="1604" y="1778"/>
                    <a:pt x="1629" y="1782"/>
                    <a:pt x="1642" y="1800"/>
                  </a:cubicBezTo>
                  <a:cubicBezTo>
                    <a:pt x="1655" y="1818"/>
                    <a:pt x="1651" y="1843"/>
                    <a:pt x="1633" y="1856"/>
                  </a:cubicBezTo>
                  <a:cubicBezTo>
                    <a:pt x="1459" y="1981"/>
                    <a:pt x="1250" y="2048"/>
                    <a:pt x="1036" y="2048"/>
                  </a:cubicBez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108" name="Freeform 9">
              <a:extLst>
                <a:ext uri="{FF2B5EF4-FFF2-40B4-BE49-F238E27FC236}">
                  <a16:creationId xmlns:a16="http://schemas.microsoft.com/office/drawing/2014/main" id="{CF8418D4-7FC1-5F40-9407-E88BC877A788}"/>
                </a:ext>
              </a:extLst>
            </p:cNvPr>
            <p:cNvSpPr>
              <a:spLocks/>
            </p:cNvSpPr>
            <p:nvPr/>
          </p:nvSpPr>
          <p:spPr bwMode="auto">
            <a:xfrm>
              <a:off x="3859213" y="2406650"/>
              <a:ext cx="63500" cy="63500"/>
            </a:xfrm>
            <a:custGeom>
              <a:avLst/>
              <a:gdLst>
                <a:gd name="T0" fmla="*/ 40 w 80"/>
                <a:gd name="T1" fmla="*/ 80 h 80"/>
                <a:gd name="T2" fmla="*/ 12 w 80"/>
                <a:gd name="T3" fmla="*/ 68 h 80"/>
                <a:gd name="T4" fmla="*/ 0 w 80"/>
                <a:gd name="T5" fmla="*/ 40 h 80"/>
                <a:gd name="T6" fmla="*/ 12 w 80"/>
                <a:gd name="T7" fmla="*/ 12 h 80"/>
                <a:gd name="T8" fmla="*/ 40 w 80"/>
                <a:gd name="T9" fmla="*/ 0 h 80"/>
                <a:gd name="T10" fmla="*/ 68 w 80"/>
                <a:gd name="T11" fmla="*/ 12 h 80"/>
                <a:gd name="T12" fmla="*/ 80 w 80"/>
                <a:gd name="T13" fmla="*/ 40 h 80"/>
                <a:gd name="T14" fmla="*/ 68 w 80"/>
                <a:gd name="T15" fmla="*/ 68 h 80"/>
                <a:gd name="T16" fmla="*/ 40 w 80"/>
                <a:gd name="T17" fmla="*/ 8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80">
                  <a:moveTo>
                    <a:pt x="40" y="80"/>
                  </a:moveTo>
                  <a:cubicBezTo>
                    <a:pt x="29" y="80"/>
                    <a:pt x="19" y="76"/>
                    <a:pt x="12" y="68"/>
                  </a:cubicBezTo>
                  <a:cubicBezTo>
                    <a:pt x="4" y="61"/>
                    <a:pt x="0" y="50"/>
                    <a:pt x="0" y="40"/>
                  </a:cubicBezTo>
                  <a:cubicBezTo>
                    <a:pt x="0" y="29"/>
                    <a:pt x="4" y="19"/>
                    <a:pt x="12" y="12"/>
                  </a:cubicBezTo>
                  <a:cubicBezTo>
                    <a:pt x="19" y="4"/>
                    <a:pt x="29" y="0"/>
                    <a:pt x="40" y="0"/>
                  </a:cubicBezTo>
                  <a:cubicBezTo>
                    <a:pt x="50" y="0"/>
                    <a:pt x="61" y="4"/>
                    <a:pt x="68" y="12"/>
                  </a:cubicBezTo>
                  <a:cubicBezTo>
                    <a:pt x="76" y="19"/>
                    <a:pt x="80" y="29"/>
                    <a:pt x="80" y="40"/>
                  </a:cubicBezTo>
                  <a:cubicBezTo>
                    <a:pt x="80" y="50"/>
                    <a:pt x="76" y="61"/>
                    <a:pt x="68" y="68"/>
                  </a:cubicBezTo>
                  <a:cubicBezTo>
                    <a:pt x="61" y="76"/>
                    <a:pt x="50" y="80"/>
                    <a:pt x="40" y="80"/>
                  </a:cubicBez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IN" dirty="0"/>
            </a:p>
          </p:txBody>
        </p:sp>
      </p:grpSp>
      <p:sp>
        <p:nvSpPr>
          <p:cNvPr id="8" name="Rectangle 7">
            <a:extLst>
              <a:ext uri="{FF2B5EF4-FFF2-40B4-BE49-F238E27FC236}">
                <a16:creationId xmlns:a16="http://schemas.microsoft.com/office/drawing/2014/main" id="{322C09D5-AAB3-E541-B4D3-3D59FA71AFC8}"/>
              </a:ext>
            </a:extLst>
          </p:cNvPr>
          <p:cNvSpPr/>
          <p:nvPr/>
        </p:nvSpPr>
        <p:spPr>
          <a:xfrm>
            <a:off x="7765754" y="2872286"/>
            <a:ext cx="4292634" cy="830997"/>
          </a:xfrm>
          <a:prstGeom prst="rect">
            <a:avLst/>
          </a:prstGeom>
        </p:spPr>
        <p:txBody>
          <a:bodyPr wrap="square">
            <a:spAutoFit/>
          </a:bodyPr>
          <a:lstStyle/>
          <a:p>
            <a:pPr lvl="0"/>
            <a:r>
              <a:rPr lang="en-US" sz="1600" i="1" dirty="0">
                <a:solidFill>
                  <a:srgbClr val="000000"/>
                </a:solidFill>
                <a:latin typeface="Open Sans" panose="020B0606030504020204" pitchFamily="34" charset="0"/>
                <a:ea typeface="Open Sans" panose="020B0606030504020204" pitchFamily="34" charset="0"/>
                <a:cs typeface="Open Sans" panose="020B0606030504020204" pitchFamily="34" charset="0"/>
              </a:rPr>
              <a:t>Start by identifying people, defining processes and automate only to optimize established and useful processes.</a:t>
            </a:r>
          </a:p>
        </p:txBody>
      </p:sp>
      <p:sp>
        <p:nvSpPr>
          <p:cNvPr id="11" name="Rectangle 10">
            <a:extLst>
              <a:ext uri="{FF2B5EF4-FFF2-40B4-BE49-F238E27FC236}">
                <a16:creationId xmlns:a16="http://schemas.microsoft.com/office/drawing/2014/main" id="{F1D7B032-903B-B54C-A9F1-81099DFE9387}"/>
              </a:ext>
            </a:extLst>
          </p:cNvPr>
          <p:cNvSpPr/>
          <p:nvPr/>
        </p:nvSpPr>
        <p:spPr>
          <a:xfrm>
            <a:off x="7700389" y="5631563"/>
            <a:ext cx="4073748" cy="584775"/>
          </a:xfrm>
          <a:prstGeom prst="rect">
            <a:avLst/>
          </a:prstGeom>
        </p:spPr>
        <p:txBody>
          <a:bodyPr wrap="square">
            <a:spAutoFit/>
          </a:bodyPr>
          <a:lstStyle/>
          <a:p>
            <a:pPr lvl="0"/>
            <a:r>
              <a:rPr lang="en-US" sz="1600" i="1" dirty="0">
                <a:solidFill>
                  <a:srgbClr val="000000"/>
                </a:solidFill>
                <a:latin typeface="Open Sans" panose="020B0606030504020204" pitchFamily="34" charset="0"/>
                <a:ea typeface="Open Sans" panose="020B0606030504020204" pitchFamily="34" charset="0"/>
                <a:cs typeface="Open Sans" panose="020B0606030504020204" pitchFamily="34" charset="0"/>
              </a:rPr>
              <a:t>Gain executive support and show value by building a business case.</a:t>
            </a:r>
          </a:p>
        </p:txBody>
      </p:sp>
      <p:grpSp>
        <p:nvGrpSpPr>
          <p:cNvPr id="109" name="Group 108">
            <a:extLst>
              <a:ext uri="{FF2B5EF4-FFF2-40B4-BE49-F238E27FC236}">
                <a16:creationId xmlns:a16="http://schemas.microsoft.com/office/drawing/2014/main" id="{DD19F647-8694-AC40-B3A6-89016A85BE54}"/>
              </a:ext>
            </a:extLst>
          </p:cNvPr>
          <p:cNvGrpSpPr/>
          <p:nvPr/>
        </p:nvGrpSpPr>
        <p:grpSpPr>
          <a:xfrm>
            <a:off x="328340" y="1230304"/>
            <a:ext cx="1680313" cy="1277005"/>
            <a:chOff x="6554788" y="2400300"/>
            <a:chExt cx="3527425" cy="2846249"/>
          </a:xfrm>
          <a:solidFill>
            <a:schemeClr val="accent1">
              <a:lumMod val="40000"/>
              <a:lumOff val="60000"/>
            </a:schemeClr>
          </a:solidFill>
        </p:grpSpPr>
        <p:sp>
          <p:nvSpPr>
            <p:cNvPr id="110" name="Freeform 19">
              <a:extLst>
                <a:ext uri="{FF2B5EF4-FFF2-40B4-BE49-F238E27FC236}">
                  <a16:creationId xmlns:a16="http://schemas.microsoft.com/office/drawing/2014/main" id="{9CE558F7-4BF5-E44E-B1F7-C71C0574D5F5}"/>
                </a:ext>
              </a:extLst>
            </p:cNvPr>
            <p:cNvSpPr>
              <a:spLocks/>
            </p:cNvSpPr>
            <p:nvPr/>
          </p:nvSpPr>
          <p:spPr bwMode="auto">
            <a:xfrm>
              <a:off x="6554788" y="3538399"/>
              <a:ext cx="3527425" cy="1708150"/>
            </a:xfrm>
            <a:custGeom>
              <a:avLst/>
              <a:gdLst>
                <a:gd name="T0" fmla="*/ 1111 w 2222"/>
                <a:gd name="T1" fmla="*/ 0 h 1076"/>
                <a:gd name="T2" fmla="*/ 2222 w 2222"/>
                <a:gd name="T3" fmla="*/ 651 h 1076"/>
                <a:gd name="T4" fmla="*/ 1482 w 2222"/>
                <a:gd name="T5" fmla="*/ 1076 h 1076"/>
                <a:gd name="T6" fmla="*/ 1111 w 2222"/>
                <a:gd name="T7" fmla="*/ 864 h 1076"/>
                <a:gd name="T8" fmla="*/ 750 w 2222"/>
                <a:gd name="T9" fmla="*/ 1076 h 1076"/>
                <a:gd name="T10" fmla="*/ 0 w 2222"/>
                <a:gd name="T11" fmla="*/ 638 h 1076"/>
                <a:gd name="T12" fmla="*/ 1111 w 2222"/>
                <a:gd name="T13" fmla="*/ 0 h 1076"/>
              </a:gdLst>
              <a:ahLst/>
              <a:cxnLst>
                <a:cxn ang="0">
                  <a:pos x="T0" y="T1"/>
                </a:cxn>
                <a:cxn ang="0">
                  <a:pos x="T2" y="T3"/>
                </a:cxn>
                <a:cxn ang="0">
                  <a:pos x="T4" y="T5"/>
                </a:cxn>
                <a:cxn ang="0">
                  <a:pos x="T6" y="T7"/>
                </a:cxn>
                <a:cxn ang="0">
                  <a:pos x="T8" y="T9"/>
                </a:cxn>
                <a:cxn ang="0">
                  <a:pos x="T10" y="T11"/>
                </a:cxn>
                <a:cxn ang="0">
                  <a:pos x="T12" y="T13"/>
                </a:cxn>
              </a:cxnLst>
              <a:rect l="0" t="0" r="r" b="b"/>
              <a:pathLst>
                <a:path w="2222" h="1076">
                  <a:moveTo>
                    <a:pt x="1111" y="0"/>
                  </a:moveTo>
                  <a:lnTo>
                    <a:pt x="2222" y="651"/>
                  </a:lnTo>
                  <a:lnTo>
                    <a:pt x="1482" y="1076"/>
                  </a:lnTo>
                  <a:lnTo>
                    <a:pt x="1111" y="864"/>
                  </a:lnTo>
                  <a:lnTo>
                    <a:pt x="750" y="1076"/>
                  </a:lnTo>
                  <a:lnTo>
                    <a:pt x="0" y="638"/>
                  </a:lnTo>
                  <a:lnTo>
                    <a:pt x="1111" y="0"/>
                  </a:lnTo>
                  <a:close/>
                </a:path>
              </a:pathLst>
            </a:custGeom>
            <a:solidFill>
              <a:schemeClr val="bg1">
                <a:lumMod val="95000"/>
              </a:schemeClr>
            </a:solidFill>
            <a:ln w="28575">
              <a:noFill/>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111" name="Freeform 15">
              <a:extLst>
                <a:ext uri="{FF2B5EF4-FFF2-40B4-BE49-F238E27FC236}">
                  <a16:creationId xmlns:a16="http://schemas.microsoft.com/office/drawing/2014/main" id="{B83C1F3C-ABD7-024E-A526-9AC0867F113C}"/>
                </a:ext>
              </a:extLst>
            </p:cNvPr>
            <p:cNvSpPr>
              <a:spLocks/>
            </p:cNvSpPr>
            <p:nvPr/>
          </p:nvSpPr>
          <p:spPr bwMode="auto">
            <a:xfrm>
              <a:off x="7745413" y="3771900"/>
              <a:ext cx="573088" cy="1003300"/>
            </a:xfrm>
            <a:custGeom>
              <a:avLst/>
              <a:gdLst>
                <a:gd name="T0" fmla="*/ 361 w 361"/>
                <a:gd name="T1" fmla="*/ 420 h 632"/>
                <a:gd name="T2" fmla="*/ 0 w 361"/>
                <a:gd name="T3" fmla="*/ 632 h 632"/>
                <a:gd name="T4" fmla="*/ 0 w 361"/>
                <a:gd name="T5" fmla="*/ 212 h 632"/>
                <a:gd name="T6" fmla="*/ 361 w 361"/>
                <a:gd name="T7" fmla="*/ 0 h 632"/>
                <a:gd name="T8" fmla="*/ 361 w 361"/>
                <a:gd name="T9" fmla="*/ 420 h 632"/>
              </a:gdLst>
              <a:ahLst/>
              <a:cxnLst>
                <a:cxn ang="0">
                  <a:pos x="T0" y="T1"/>
                </a:cxn>
                <a:cxn ang="0">
                  <a:pos x="T2" y="T3"/>
                </a:cxn>
                <a:cxn ang="0">
                  <a:pos x="T4" y="T5"/>
                </a:cxn>
                <a:cxn ang="0">
                  <a:pos x="T6" y="T7"/>
                </a:cxn>
                <a:cxn ang="0">
                  <a:pos x="T8" y="T9"/>
                </a:cxn>
              </a:cxnLst>
              <a:rect l="0" t="0" r="r" b="b"/>
              <a:pathLst>
                <a:path w="361" h="632">
                  <a:moveTo>
                    <a:pt x="361" y="420"/>
                  </a:moveTo>
                  <a:lnTo>
                    <a:pt x="0" y="632"/>
                  </a:lnTo>
                  <a:lnTo>
                    <a:pt x="0" y="212"/>
                  </a:lnTo>
                  <a:lnTo>
                    <a:pt x="361" y="0"/>
                  </a:lnTo>
                  <a:lnTo>
                    <a:pt x="361" y="420"/>
                  </a:lnTo>
                  <a:close/>
                </a:path>
              </a:pathLst>
            </a:custGeom>
            <a:solidFill>
              <a:schemeClr val="accent1">
                <a:lumMod val="60000"/>
                <a:lumOff val="40000"/>
              </a:schemeClr>
            </a:solidFill>
            <a:ln w="28575">
              <a:solidFill>
                <a:schemeClr val="accent1">
                  <a:lumMod val="50000"/>
                </a:schemeClr>
              </a:solidFill>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112" name="Freeform 16">
              <a:extLst>
                <a:ext uri="{FF2B5EF4-FFF2-40B4-BE49-F238E27FC236}">
                  <a16:creationId xmlns:a16="http://schemas.microsoft.com/office/drawing/2014/main" id="{9DF3C26A-556B-6949-9984-A89B68AA8799}"/>
                </a:ext>
              </a:extLst>
            </p:cNvPr>
            <p:cNvSpPr>
              <a:spLocks/>
            </p:cNvSpPr>
            <p:nvPr/>
          </p:nvSpPr>
          <p:spPr bwMode="auto">
            <a:xfrm>
              <a:off x="8318501" y="3771900"/>
              <a:ext cx="588963" cy="1003300"/>
            </a:xfrm>
            <a:custGeom>
              <a:avLst/>
              <a:gdLst>
                <a:gd name="T0" fmla="*/ 0 w 371"/>
                <a:gd name="T1" fmla="*/ 420 h 632"/>
                <a:gd name="T2" fmla="*/ 371 w 371"/>
                <a:gd name="T3" fmla="*/ 632 h 632"/>
                <a:gd name="T4" fmla="*/ 371 w 371"/>
                <a:gd name="T5" fmla="*/ 212 h 632"/>
                <a:gd name="T6" fmla="*/ 0 w 371"/>
                <a:gd name="T7" fmla="*/ 0 h 632"/>
                <a:gd name="T8" fmla="*/ 0 w 371"/>
                <a:gd name="T9" fmla="*/ 420 h 632"/>
              </a:gdLst>
              <a:ahLst/>
              <a:cxnLst>
                <a:cxn ang="0">
                  <a:pos x="T0" y="T1"/>
                </a:cxn>
                <a:cxn ang="0">
                  <a:pos x="T2" y="T3"/>
                </a:cxn>
                <a:cxn ang="0">
                  <a:pos x="T4" y="T5"/>
                </a:cxn>
                <a:cxn ang="0">
                  <a:pos x="T6" y="T7"/>
                </a:cxn>
                <a:cxn ang="0">
                  <a:pos x="T8" y="T9"/>
                </a:cxn>
              </a:cxnLst>
              <a:rect l="0" t="0" r="r" b="b"/>
              <a:pathLst>
                <a:path w="371" h="632">
                  <a:moveTo>
                    <a:pt x="0" y="420"/>
                  </a:moveTo>
                  <a:lnTo>
                    <a:pt x="371" y="632"/>
                  </a:lnTo>
                  <a:lnTo>
                    <a:pt x="371" y="212"/>
                  </a:lnTo>
                  <a:lnTo>
                    <a:pt x="0" y="0"/>
                  </a:lnTo>
                  <a:lnTo>
                    <a:pt x="0" y="420"/>
                  </a:lnTo>
                  <a:close/>
                </a:path>
              </a:pathLst>
            </a:custGeom>
            <a:solidFill>
              <a:schemeClr val="accent1"/>
            </a:solidFill>
            <a:ln w="28575">
              <a:solidFill>
                <a:schemeClr val="accent1">
                  <a:lumMod val="50000"/>
                </a:schemeClr>
              </a:solidFill>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113" name="Freeform 17">
              <a:extLst>
                <a:ext uri="{FF2B5EF4-FFF2-40B4-BE49-F238E27FC236}">
                  <a16:creationId xmlns:a16="http://schemas.microsoft.com/office/drawing/2014/main" id="{1E139BA6-ECEB-0248-A37E-00700CC54FBB}"/>
                </a:ext>
              </a:extLst>
            </p:cNvPr>
            <p:cNvSpPr>
              <a:spLocks/>
            </p:cNvSpPr>
            <p:nvPr/>
          </p:nvSpPr>
          <p:spPr bwMode="auto">
            <a:xfrm>
              <a:off x="6554788" y="3413125"/>
              <a:ext cx="1190625" cy="1362075"/>
            </a:xfrm>
            <a:custGeom>
              <a:avLst/>
              <a:gdLst>
                <a:gd name="T0" fmla="*/ 0 w 750"/>
                <a:gd name="T1" fmla="*/ 420 h 858"/>
                <a:gd name="T2" fmla="*/ 750 w 750"/>
                <a:gd name="T3" fmla="*/ 858 h 858"/>
                <a:gd name="T4" fmla="*/ 750 w 750"/>
                <a:gd name="T5" fmla="*/ 438 h 858"/>
                <a:gd name="T6" fmla="*/ 0 w 750"/>
                <a:gd name="T7" fmla="*/ 0 h 858"/>
                <a:gd name="T8" fmla="*/ 0 w 750"/>
                <a:gd name="T9" fmla="*/ 420 h 858"/>
              </a:gdLst>
              <a:ahLst/>
              <a:cxnLst>
                <a:cxn ang="0">
                  <a:pos x="T0" y="T1"/>
                </a:cxn>
                <a:cxn ang="0">
                  <a:pos x="T2" y="T3"/>
                </a:cxn>
                <a:cxn ang="0">
                  <a:pos x="T4" y="T5"/>
                </a:cxn>
                <a:cxn ang="0">
                  <a:pos x="T6" y="T7"/>
                </a:cxn>
                <a:cxn ang="0">
                  <a:pos x="T8" y="T9"/>
                </a:cxn>
              </a:cxnLst>
              <a:rect l="0" t="0" r="r" b="b"/>
              <a:pathLst>
                <a:path w="750" h="858">
                  <a:moveTo>
                    <a:pt x="0" y="420"/>
                  </a:moveTo>
                  <a:lnTo>
                    <a:pt x="750" y="858"/>
                  </a:lnTo>
                  <a:lnTo>
                    <a:pt x="750" y="438"/>
                  </a:lnTo>
                  <a:lnTo>
                    <a:pt x="0" y="0"/>
                  </a:lnTo>
                  <a:lnTo>
                    <a:pt x="0" y="420"/>
                  </a:lnTo>
                  <a:close/>
                </a:path>
              </a:pathLst>
            </a:custGeom>
            <a:solidFill>
              <a:schemeClr val="accent1"/>
            </a:solidFill>
            <a:ln w="28575">
              <a:solidFill>
                <a:schemeClr val="accent1">
                  <a:lumMod val="50000"/>
                </a:schemeClr>
              </a:solidFill>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114" name="Freeform 18">
              <a:extLst>
                <a:ext uri="{FF2B5EF4-FFF2-40B4-BE49-F238E27FC236}">
                  <a16:creationId xmlns:a16="http://schemas.microsoft.com/office/drawing/2014/main" id="{FFF29F7A-25FC-AB45-9380-4E56346111A6}"/>
                </a:ext>
              </a:extLst>
            </p:cNvPr>
            <p:cNvSpPr>
              <a:spLocks/>
            </p:cNvSpPr>
            <p:nvPr/>
          </p:nvSpPr>
          <p:spPr bwMode="auto">
            <a:xfrm>
              <a:off x="8907463" y="3433763"/>
              <a:ext cx="1174750" cy="1341437"/>
            </a:xfrm>
            <a:custGeom>
              <a:avLst/>
              <a:gdLst>
                <a:gd name="T0" fmla="*/ 740 w 740"/>
                <a:gd name="T1" fmla="*/ 421 h 845"/>
                <a:gd name="T2" fmla="*/ 0 w 740"/>
                <a:gd name="T3" fmla="*/ 845 h 845"/>
                <a:gd name="T4" fmla="*/ 0 w 740"/>
                <a:gd name="T5" fmla="*/ 425 h 845"/>
                <a:gd name="T6" fmla="*/ 740 w 740"/>
                <a:gd name="T7" fmla="*/ 0 h 845"/>
                <a:gd name="T8" fmla="*/ 740 w 740"/>
                <a:gd name="T9" fmla="*/ 421 h 845"/>
              </a:gdLst>
              <a:ahLst/>
              <a:cxnLst>
                <a:cxn ang="0">
                  <a:pos x="T0" y="T1"/>
                </a:cxn>
                <a:cxn ang="0">
                  <a:pos x="T2" y="T3"/>
                </a:cxn>
                <a:cxn ang="0">
                  <a:pos x="T4" y="T5"/>
                </a:cxn>
                <a:cxn ang="0">
                  <a:pos x="T6" y="T7"/>
                </a:cxn>
                <a:cxn ang="0">
                  <a:pos x="T8" y="T9"/>
                </a:cxn>
              </a:cxnLst>
              <a:rect l="0" t="0" r="r" b="b"/>
              <a:pathLst>
                <a:path w="740" h="845">
                  <a:moveTo>
                    <a:pt x="740" y="421"/>
                  </a:moveTo>
                  <a:lnTo>
                    <a:pt x="0" y="845"/>
                  </a:lnTo>
                  <a:lnTo>
                    <a:pt x="0" y="425"/>
                  </a:lnTo>
                  <a:lnTo>
                    <a:pt x="740" y="0"/>
                  </a:lnTo>
                  <a:lnTo>
                    <a:pt x="740" y="421"/>
                  </a:lnTo>
                  <a:close/>
                </a:path>
              </a:pathLst>
            </a:custGeom>
            <a:solidFill>
              <a:schemeClr val="accent1">
                <a:lumMod val="60000"/>
                <a:lumOff val="40000"/>
              </a:schemeClr>
            </a:solidFill>
            <a:ln w="28575">
              <a:solidFill>
                <a:schemeClr val="accent1">
                  <a:lumMod val="50000"/>
                </a:schemeClr>
              </a:solidFill>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115" name="Freeform 19">
              <a:extLst>
                <a:ext uri="{FF2B5EF4-FFF2-40B4-BE49-F238E27FC236}">
                  <a16:creationId xmlns:a16="http://schemas.microsoft.com/office/drawing/2014/main" id="{BE187929-8F8B-E84A-A22E-A51311B2EEC8}"/>
                </a:ext>
              </a:extLst>
            </p:cNvPr>
            <p:cNvSpPr>
              <a:spLocks/>
            </p:cNvSpPr>
            <p:nvPr/>
          </p:nvSpPr>
          <p:spPr bwMode="auto">
            <a:xfrm>
              <a:off x="6554788" y="2400300"/>
              <a:ext cx="3527425" cy="1708150"/>
            </a:xfrm>
            <a:custGeom>
              <a:avLst/>
              <a:gdLst>
                <a:gd name="T0" fmla="*/ 1111 w 2222"/>
                <a:gd name="T1" fmla="*/ 0 h 1076"/>
                <a:gd name="T2" fmla="*/ 2222 w 2222"/>
                <a:gd name="T3" fmla="*/ 651 h 1076"/>
                <a:gd name="T4" fmla="*/ 1482 w 2222"/>
                <a:gd name="T5" fmla="*/ 1076 h 1076"/>
                <a:gd name="T6" fmla="*/ 1111 w 2222"/>
                <a:gd name="T7" fmla="*/ 864 h 1076"/>
                <a:gd name="T8" fmla="*/ 750 w 2222"/>
                <a:gd name="T9" fmla="*/ 1076 h 1076"/>
                <a:gd name="T10" fmla="*/ 0 w 2222"/>
                <a:gd name="T11" fmla="*/ 638 h 1076"/>
                <a:gd name="T12" fmla="*/ 1111 w 2222"/>
                <a:gd name="T13" fmla="*/ 0 h 1076"/>
              </a:gdLst>
              <a:ahLst/>
              <a:cxnLst>
                <a:cxn ang="0">
                  <a:pos x="T0" y="T1"/>
                </a:cxn>
                <a:cxn ang="0">
                  <a:pos x="T2" y="T3"/>
                </a:cxn>
                <a:cxn ang="0">
                  <a:pos x="T4" y="T5"/>
                </a:cxn>
                <a:cxn ang="0">
                  <a:pos x="T6" y="T7"/>
                </a:cxn>
                <a:cxn ang="0">
                  <a:pos x="T8" y="T9"/>
                </a:cxn>
                <a:cxn ang="0">
                  <a:pos x="T10" y="T11"/>
                </a:cxn>
                <a:cxn ang="0">
                  <a:pos x="T12" y="T13"/>
                </a:cxn>
              </a:cxnLst>
              <a:rect l="0" t="0" r="r" b="b"/>
              <a:pathLst>
                <a:path w="2222" h="1076">
                  <a:moveTo>
                    <a:pt x="1111" y="0"/>
                  </a:moveTo>
                  <a:lnTo>
                    <a:pt x="2222" y="651"/>
                  </a:lnTo>
                  <a:lnTo>
                    <a:pt x="1482" y="1076"/>
                  </a:lnTo>
                  <a:lnTo>
                    <a:pt x="1111" y="864"/>
                  </a:lnTo>
                  <a:lnTo>
                    <a:pt x="750" y="1076"/>
                  </a:lnTo>
                  <a:lnTo>
                    <a:pt x="0" y="638"/>
                  </a:lnTo>
                  <a:lnTo>
                    <a:pt x="1111" y="0"/>
                  </a:lnTo>
                  <a:close/>
                </a:path>
              </a:pathLst>
            </a:custGeom>
            <a:grpFill/>
            <a:ln w="28575">
              <a:solidFill>
                <a:schemeClr val="accent1">
                  <a:lumMod val="50000"/>
                </a:schemeClr>
              </a:solidFill>
              <a:round/>
              <a:headEnd/>
              <a:tailEnd/>
            </a:ln>
          </p:spPr>
          <p:txBody>
            <a:bodyPr vert="horz" wrap="square" lIns="91440" tIns="45720" rIns="91440" bIns="45720" numCol="1" anchor="t" anchorCtr="0" compatLnSpc="1">
              <a:prstTxWarp prst="textNoShape">
                <a:avLst/>
              </a:prstTxWarp>
            </a:bodyPr>
            <a:lstStyle/>
            <a:p>
              <a:endParaRPr lang="en-IN" dirty="0"/>
            </a:p>
          </p:txBody>
        </p:sp>
      </p:grpSp>
      <p:grpSp>
        <p:nvGrpSpPr>
          <p:cNvPr id="116" name="Group 115">
            <a:extLst>
              <a:ext uri="{FF2B5EF4-FFF2-40B4-BE49-F238E27FC236}">
                <a16:creationId xmlns:a16="http://schemas.microsoft.com/office/drawing/2014/main" id="{194DC960-F00F-4C4C-9B37-40D4EF5376A8}"/>
              </a:ext>
            </a:extLst>
          </p:cNvPr>
          <p:cNvGrpSpPr/>
          <p:nvPr/>
        </p:nvGrpSpPr>
        <p:grpSpPr>
          <a:xfrm>
            <a:off x="158927" y="1358906"/>
            <a:ext cx="559937" cy="555556"/>
            <a:chOff x="2517775" y="1073150"/>
            <a:chExt cx="1644650" cy="1636713"/>
          </a:xfrm>
        </p:grpSpPr>
        <p:sp>
          <p:nvSpPr>
            <p:cNvPr id="117" name="Oval 5">
              <a:extLst>
                <a:ext uri="{FF2B5EF4-FFF2-40B4-BE49-F238E27FC236}">
                  <a16:creationId xmlns:a16="http://schemas.microsoft.com/office/drawing/2014/main" id="{0536354D-FDB6-974E-B4D4-E42CCFD15354}"/>
                </a:ext>
              </a:extLst>
            </p:cNvPr>
            <p:cNvSpPr>
              <a:spLocks noChangeArrowheads="1"/>
            </p:cNvSpPr>
            <p:nvPr/>
          </p:nvSpPr>
          <p:spPr bwMode="auto">
            <a:xfrm>
              <a:off x="2559050" y="1104900"/>
              <a:ext cx="1560513" cy="1562100"/>
            </a:xfrm>
            <a:prstGeom prst="ellipse">
              <a:avLst/>
            </a:prstGeom>
            <a:solidFill>
              <a:srgbClr val="FF6977"/>
            </a:solidFill>
            <a:ln w="9525">
              <a:noFill/>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118" name="Freeform 6">
              <a:extLst>
                <a:ext uri="{FF2B5EF4-FFF2-40B4-BE49-F238E27FC236}">
                  <a16:creationId xmlns:a16="http://schemas.microsoft.com/office/drawing/2014/main" id="{C073AF39-F49B-E649-B786-39810C5448C6}"/>
                </a:ext>
              </a:extLst>
            </p:cNvPr>
            <p:cNvSpPr>
              <a:spLocks/>
            </p:cNvSpPr>
            <p:nvPr/>
          </p:nvSpPr>
          <p:spPr bwMode="auto">
            <a:xfrm>
              <a:off x="2917825" y="1463675"/>
              <a:ext cx="842963" cy="844550"/>
            </a:xfrm>
            <a:custGeom>
              <a:avLst/>
              <a:gdLst>
                <a:gd name="T0" fmla="*/ 531 w 531"/>
                <a:gd name="T1" fmla="*/ 113 h 532"/>
                <a:gd name="T2" fmla="*/ 418 w 531"/>
                <a:gd name="T3" fmla="*/ 0 h 532"/>
                <a:gd name="T4" fmla="*/ 265 w 531"/>
                <a:gd name="T5" fmla="*/ 153 h 532"/>
                <a:gd name="T6" fmla="*/ 113 w 531"/>
                <a:gd name="T7" fmla="*/ 0 h 532"/>
                <a:gd name="T8" fmla="*/ 0 w 531"/>
                <a:gd name="T9" fmla="*/ 113 h 532"/>
                <a:gd name="T10" fmla="*/ 152 w 531"/>
                <a:gd name="T11" fmla="*/ 266 h 532"/>
                <a:gd name="T12" fmla="*/ 0 w 531"/>
                <a:gd name="T13" fmla="*/ 418 h 532"/>
                <a:gd name="T14" fmla="*/ 113 w 531"/>
                <a:gd name="T15" fmla="*/ 532 h 532"/>
                <a:gd name="T16" fmla="*/ 265 w 531"/>
                <a:gd name="T17" fmla="*/ 379 h 532"/>
                <a:gd name="T18" fmla="*/ 418 w 531"/>
                <a:gd name="T19" fmla="*/ 532 h 532"/>
                <a:gd name="T20" fmla="*/ 531 w 531"/>
                <a:gd name="T21" fmla="*/ 418 h 532"/>
                <a:gd name="T22" fmla="*/ 378 w 531"/>
                <a:gd name="T23" fmla="*/ 266 h 532"/>
                <a:gd name="T24" fmla="*/ 531 w 531"/>
                <a:gd name="T25" fmla="*/ 113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31" h="532">
                  <a:moveTo>
                    <a:pt x="531" y="113"/>
                  </a:moveTo>
                  <a:lnTo>
                    <a:pt x="418" y="0"/>
                  </a:lnTo>
                  <a:lnTo>
                    <a:pt x="265" y="153"/>
                  </a:lnTo>
                  <a:lnTo>
                    <a:pt x="113" y="0"/>
                  </a:lnTo>
                  <a:lnTo>
                    <a:pt x="0" y="113"/>
                  </a:lnTo>
                  <a:lnTo>
                    <a:pt x="152" y="266"/>
                  </a:lnTo>
                  <a:lnTo>
                    <a:pt x="0" y="418"/>
                  </a:lnTo>
                  <a:lnTo>
                    <a:pt x="113" y="532"/>
                  </a:lnTo>
                  <a:lnTo>
                    <a:pt x="265" y="379"/>
                  </a:lnTo>
                  <a:lnTo>
                    <a:pt x="418" y="532"/>
                  </a:lnTo>
                  <a:lnTo>
                    <a:pt x="531" y="418"/>
                  </a:lnTo>
                  <a:lnTo>
                    <a:pt x="378" y="266"/>
                  </a:lnTo>
                  <a:lnTo>
                    <a:pt x="531" y="113"/>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119" name="Freeform 7">
              <a:extLst>
                <a:ext uri="{FF2B5EF4-FFF2-40B4-BE49-F238E27FC236}">
                  <a16:creationId xmlns:a16="http://schemas.microsoft.com/office/drawing/2014/main" id="{FA92E05A-8100-6944-88B5-E1CE8E28A4EA}"/>
                </a:ext>
              </a:extLst>
            </p:cNvPr>
            <p:cNvSpPr>
              <a:spLocks noEditPoints="1"/>
            </p:cNvSpPr>
            <p:nvPr/>
          </p:nvSpPr>
          <p:spPr bwMode="auto">
            <a:xfrm>
              <a:off x="2882900" y="1431925"/>
              <a:ext cx="912813" cy="911225"/>
            </a:xfrm>
            <a:custGeom>
              <a:avLst/>
              <a:gdLst>
                <a:gd name="T0" fmla="*/ 881 w 1152"/>
                <a:gd name="T1" fmla="*/ 1144 h 1148"/>
                <a:gd name="T2" fmla="*/ 853 w 1152"/>
                <a:gd name="T3" fmla="*/ 1132 h 1148"/>
                <a:gd name="T4" fmla="*/ 576 w 1152"/>
                <a:gd name="T5" fmla="*/ 855 h 1148"/>
                <a:gd name="T6" fmla="*/ 299 w 1152"/>
                <a:gd name="T7" fmla="*/ 1132 h 1148"/>
                <a:gd name="T8" fmla="*/ 242 w 1152"/>
                <a:gd name="T9" fmla="*/ 1132 h 1148"/>
                <a:gd name="T10" fmla="*/ 16 w 1152"/>
                <a:gd name="T11" fmla="*/ 906 h 1148"/>
                <a:gd name="T12" fmla="*/ 4 w 1152"/>
                <a:gd name="T13" fmla="*/ 877 h 1148"/>
                <a:gd name="T14" fmla="*/ 16 w 1152"/>
                <a:gd name="T15" fmla="*/ 849 h 1148"/>
                <a:gd name="T16" fmla="*/ 293 w 1152"/>
                <a:gd name="T17" fmla="*/ 572 h 1148"/>
                <a:gd name="T18" fmla="*/ 16 w 1152"/>
                <a:gd name="T19" fmla="*/ 295 h 1148"/>
                <a:gd name="T20" fmla="*/ 16 w 1152"/>
                <a:gd name="T21" fmla="*/ 238 h 1148"/>
                <a:gd name="T22" fmla="*/ 242 w 1152"/>
                <a:gd name="T23" fmla="*/ 12 h 1148"/>
                <a:gd name="T24" fmla="*/ 271 w 1152"/>
                <a:gd name="T25" fmla="*/ 0 h 1148"/>
                <a:gd name="T26" fmla="*/ 299 w 1152"/>
                <a:gd name="T27" fmla="*/ 12 h 1148"/>
                <a:gd name="T28" fmla="*/ 576 w 1152"/>
                <a:gd name="T29" fmla="*/ 289 h 1148"/>
                <a:gd name="T30" fmla="*/ 853 w 1152"/>
                <a:gd name="T31" fmla="*/ 12 h 1148"/>
                <a:gd name="T32" fmla="*/ 881 w 1152"/>
                <a:gd name="T33" fmla="*/ 0 h 1148"/>
                <a:gd name="T34" fmla="*/ 910 w 1152"/>
                <a:gd name="T35" fmla="*/ 12 h 1148"/>
                <a:gd name="T36" fmla="*/ 1136 w 1152"/>
                <a:gd name="T37" fmla="*/ 238 h 1148"/>
                <a:gd name="T38" fmla="*/ 1136 w 1152"/>
                <a:gd name="T39" fmla="*/ 295 h 1148"/>
                <a:gd name="T40" fmla="*/ 859 w 1152"/>
                <a:gd name="T41" fmla="*/ 572 h 1148"/>
                <a:gd name="T42" fmla="*/ 1136 w 1152"/>
                <a:gd name="T43" fmla="*/ 849 h 1148"/>
                <a:gd name="T44" fmla="*/ 1136 w 1152"/>
                <a:gd name="T45" fmla="*/ 906 h 1148"/>
                <a:gd name="T46" fmla="*/ 910 w 1152"/>
                <a:gd name="T47" fmla="*/ 1132 h 1148"/>
                <a:gd name="T48" fmla="*/ 881 w 1152"/>
                <a:gd name="T49" fmla="*/ 1144 h 1148"/>
                <a:gd name="T50" fmla="*/ 576 w 1152"/>
                <a:gd name="T51" fmla="*/ 758 h 1148"/>
                <a:gd name="T52" fmla="*/ 604 w 1152"/>
                <a:gd name="T53" fmla="*/ 770 h 1148"/>
                <a:gd name="T54" fmla="*/ 881 w 1152"/>
                <a:gd name="T55" fmla="*/ 1047 h 1148"/>
                <a:gd name="T56" fmla="*/ 1051 w 1152"/>
                <a:gd name="T57" fmla="*/ 877 h 1148"/>
                <a:gd name="T58" fmla="*/ 774 w 1152"/>
                <a:gd name="T59" fmla="*/ 600 h 1148"/>
                <a:gd name="T60" fmla="*/ 774 w 1152"/>
                <a:gd name="T61" fmla="*/ 544 h 1148"/>
                <a:gd name="T62" fmla="*/ 1051 w 1152"/>
                <a:gd name="T63" fmla="*/ 267 h 1148"/>
                <a:gd name="T64" fmla="*/ 881 w 1152"/>
                <a:gd name="T65" fmla="*/ 97 h 1148"/>
                <a:gd name="T66" fmla="*/ 604 w 1152"/>
                <a:gd name="T67" fmla="*/ 374 h 1148"/>
                <a:gd name="T68" fmla="*/ 576 w 1152"/>
                <a:gd name="T69" fmla="*/ 386 h 1148"/>
                <a:gd name="T70" fmla="*/ 548 w 1152"/>
                <a:gd name="T71" fmla="*/ 374 h 1148"/>
                <a:gd name="T72" fmla="*/ 271 w 1152"/>
                <a:gd name="T73" fmla="*/ 97 h 1148"/>
                <a:gd name="T74" fmla="*/ 101 w 1152"/>
                <a:gd name="T75" fmla="*/ 267 h 1148"/>
                <a:gd name="T76" fmla="*/ 378 w 1152"/>
                <a:gd name="T77" fmla="*/ 544 h 1148"/>
                <a:gd name="T78" fmla="*/ 390 w 1152"/>
                <a:gd name="T79" fmla="*/ 572 h 1148"/>
                <a:gd name="T80" fmla="*/ 378 w 1152"/>
                <a:gd name="T81" fmla="*/ 600 h 1148"/>
                <a:gd name="T82" fmla="*/ 101 w 1152"/>
                <a:gd name="T83" fmla="*/ 877 h 1148"/>
                <a:gd name="T84" fmla="*/ 271 w 1152"/>
                <a:gd name="T85" fmla="*/ 1047 h 1148"/>
                <a:gd name="T86" fmla="*/ 548 w 1152"/>
                <a:gd name="T87" fmla="*/ 770 h 1148"/>
                <a:gd name="T88" fmla="*/ 576 w 1152"/>
                <a:gd name="T89" fmla="*/ 758 h 1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52" h="1148">
                  <a:moveTo>
                    <a:pt x="881" y="1144"/>
                  </a:moveTo>
                  <a:cubicBezTo>
                    <a:pt x="871" y="1144"/>
                    <a:pt x="861" y="1140"/>
                    <a:pt x="853" y="1132"/>
                  </a:cubicBezTo>
                  <a:cubicBezTo>
                    <a:pt x="576" y="855"/>
                    <a:pt x="576" y="855"/>
                    <a:pt x="576" y="855"/>
                  </a:cubicBezTo>
                  <a:cubicBezTo>
                    <a:pt x="299" y="1132"/>
                    <a:pt x="299" y="1132"/>
                    <a:pt x="299" y="1132"/>
                  </a:cubicBezTo>
                  <a:cubicBezTo>
                    <a:pt x="283" y="1148"/>
                    <a:pt x="258" y="1148"/>
                    <a:pt x="242" y="1132"/>
                  </a:cubicBezTo>
                  <a:cubicBezTo>
                    <a:pt x="16" y="906"/>
                    <a:pt x="16" y="906"/>
                    <a:pt x="16" y="906"/>
                  </a:cubicBezTo>
                  <a:cubicBezTo>
                    <a:pt x="8" y="898"/>
                    <a:pt x="4" y="888"/>
                    <a:pt x="4" y="877"/>
                  </a:cubicBezTo>
                  <a:cubicBezTo>
                    <a:pt x="4" y="867"/>
                    <a:pt x="8" y="857"/>
                    <a:pt x="16" y="849"/>
                  </a:cubicBezTo>
                  <a:cubicBezTo>
                    <a:pt x="293" y="572"/>
                    <a:pt x="293" y="572"/>
                    <a:pt x="293" y="572"/>
                  </a:cubicBezTo>
                  <a:cubicBezTo>
                    <a:pt x="16" y="295"/>
                    <a:pt x="16" y="295"/>
                    <a:pt x="16" y="295"/>
                  </a:cubicBezTo>
                  <a:cubicBezTo>
                    <a:pt x="0" y="279"/>
                    <a:pt x="0" y="254"/>
                    <a:pt x="16" y="238"/>
                  </a:cubicBezTo>
                  <a:cubicBezTo>
                    <a:pt x="242" y="12"/>
                    <a:pt x="242" y="12"/>
                    <a:pt x="242" y="12"/>
                  </a:cubicBezTo>
                  <a:cubicBezTo>
                    <a:pt x="250" y="4"/>
                    <a:pt x="260" y="0"/>
                    <a:pt x="271" y="0"/>
                  </a:cubicBezTo>
                  <a:cubicBezTo>
                    <a:pt x="281" y="0"/>
                    <a:pt x="291" y="4"/>
                    <a:pt x="299" y="12"/>
                  </a:cubicBezTo>
                  <a:cubicBezTo>
                    <a:pt x="576" y="289"/>
                    <a:pt x="576" y="289"/>
                    <a:pt x="576" y="289"/>
                  </a:cubicBezTo>
                  <a:cubicBezTo>
                    <a:pt x="853" y="12"/>
                    <a:pt x="853" y="12"/>
                    <a:pt x="853" y="12"/>
                  </a:cubicBezTo>
                  <a:cubicBezTo>
                    <a:pt x="861" y="4"/>
                    <a:pt x="871" y="0"/>
                    <a:pt x="881" y="0"/>
                  </a:cubicBezTo>
                  <a:cubicBezTo>
                    <a:pt x="892" y="0"/>
                    <a:pt x="902" y="4"/>
                    <a:pt x="910" y="12"/>
                  </a:cubicBezTo>
                  <a:cubicBezTo>
                    <a:pt x="1136" y="238"/>
                    <a:pt x="1136" y="238"/>
                    <a:pt x="1136" y="238"/>
                  </a:cubicBezTo>
                  <a:cubicBezTo>
                    <a:pt x="1152" y="254"/>
                    <a:pt x="1152" y="279"/>
                    <a:pt x="1136" y="295"/>
                  </a:cubicBezTo>
                  <a:cubicBezTo>
                    <a:pt x="859" y="572"/>
                    <a:pt x="859" y="572"/>
                    <a:pt x="859" y="572"/>
                  </a:cubicBezTo>
                  <a:cubicBezTo>
                    <a:pt x="1136" y="849"/>
                    <a:pt x="1136" y="849"/>
                    <a:pt x="1136" y="849"/>
                  </a:cubicBezTo>
                  <a:cubicBezTo>
                    <a:pt x="1152" y="865"/>
                    <a:pt x="1152" y="890"/>
                    <a:pt x="1136" y="906"/>
                  </a:cubicBezTo>
                  <a:cubicBezTo>
                    <a:pt x="910" y="1132"/>
                    <a:pt x="910" y="1132"/>
                    <a:pt x="910" y="1132"/>
                  </a:cubicBezTo>
                  <a:cubicBezTo>
                    <a:pt x="902" y="1140"/>
                    <a:pt x="892" y="1144"/>
                    <a:pt x="881" y="1144"/>
                  </a:cubicBezTo>
                  <a:close/>
                  <a:moveTo>
                    <a:pt x="576" y="758"/>
                  </a:moveTo>
                  <a:cubicBezTo>
                    <a:pt x="586" y="758"/>
                    <a:pt x="596" y="762"/>
                    <a:pt x="604" y="770"/>
                  </a:cubicBezTo>
                  <a:cubicBezTo>
                    <a:pt x="881" y="1047"/>
                    <a:pt x="881" y="1047"/>
                    <a:pt x="881" y="1047"/>
                  </a:cubicBezTo>
                  <a:cubicBezTo>
                    <a:pt x="1051" y="877"/>
                    <a:pt x="1051" y="877"/>
                    <a:pt x="1051" y="877"/>
                  </a:cubicBezTo>
                  <a:cubicBezTo>
                    <a:pt x="774" y="600"/>
                    <a:pt x="774" y="600"/>
                    <a:pt x="774" y="600"/>
                  </a:cubicBezTo>
                  <a:cubicBezTo>
                    <a:pt x="758" y="585"/>
                    <a:pt x="758" y="559"/>
                    <a:pt x="774" y="544"/>
                  </a:cubicBezTo>
                  <a:cubicBezTo>
                    <a:pt x="1051" y="267"/>
                    <a:pt x="1051" y="267"/>
                    <a:pt x="1051" y="267"/>
                  </a:cubicBezTo>
                  <a:cubicBezTo>
                    <a:pt x="881" y="97"/>
                    <a:pt x="881" y="97"/>
                    <a:pt x="881" y="97"/>
                  </a:cubicBezTo>
                  <a:cubicBezTo>
                    <a:pt x="604" y="374"/>
                    <a:pt x="604" y="374"/>
                    <a:pt x="604" y="374"/>
                  </a:cubicBezTo>
                  <a:cubicBezTo>
                    <a:pt x="597" y="382"/>
                    <a:pt x="587" y="386"/>
                    <a:pt x="576" y="386"/>
                  </a:cubicBezTo>
                  <a:cubicBezTo>
                    <a:pt x="565" y="386"/>
                    <a:pt x="555" y="382"/>
                    <a:pt x="548" y="374"/>
                  </a:cubicBezTo>
                  <a:cubicBezTo>
                    <a:pt x="271" y="97"/>
                    <a:pt x="271" y="97"/>
                    <a:pt x="271" y="97"/>
                  </a:cubicBezTo>
                  <a:cubicBezTo>
                    <a:pt x="101" y="267"/>
                    <a:pt x="101" y="267"/>
                    <a:pt x="101" y="267"/>
                  </a:cubicBezTo>
                  <a:cubicBezTo>
                    <a:pt x="378" y="544"/>
                    <a:pt x="378" y="544"/>
                    <a:pt x="378" y="544"/>
                  </a:cubicBezTo>
                  <a:cubicBezTo>
                    <a:pt x="386" y="551"/>
                    <a:pt x="390" y="561"/>
                    <a:pt x="390" y="572"/>
                  </a:cubicBezTo>
                  <a:cubicBezTo>
                    <a:pt x="390" y="583"/>
                    <a:pt x="386" y="593"/>
                    <a:pt x="378" y="600"/>
                  </a:cubicBezTo>
                  <a:cubicBezTo>
                    <a:pt x="101" y="877"/>
                    <a:pt x="101" y="877"/>
                    <a:pt x="101" y="877"/>
                  </a:cubicBezTo>
                  <a:cubicBezTo>
                    <a:pt x="271" y="1047"/>
                    <a:pt x="271" y="1047"/>
                    <a:pt x="271" y="1047"/>
                  </a:cubicBezTo>
                  <a:cubicBezTo>
                    <a:pt x="548" y="770"/>
                    <a:pt x="548" y="770"/>
                    <a:pt x="548" y="770"/>
                  </a:cubicBezTo>
                  <a:cubicBezTo>
                    <a:pt x="556" y="762"/>
                    <a:pt x="566" y="758"/>
                    <a:pt x="576" y="758"/>
                  </a:cubicBez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120" name="Freeform 8">
              <a:extLst>
                <a:ext uri="{FF2B5EF4-FFF2-40B4-BE49-F238E27FC236}">
                  <a16:creationId xmlns:a16="http://schemas.microsoft.com/office/drawing/2014/main" id="{1B6F3DF7-55F2-D040-8094-29D264167F92}"/>
                </a:ext>
              </a:extLst>
            </p:cNvPr>
            <p:cNvSpPr>
              <a:spLocks/>
            </p:cNvSpPr>
            <p:nvPr/>
          </p:nvSpPr>
          <p:spPr bwMode="auto">
            <a:xfrm>
              <a:off x="2517775" y="1073150"/>
              <a:ext cx="1644650" cy="1636713"/>
            </a:xfrm>
            <a:custGeom>
              <a:avLst/>
              <a:gdLst>
                <a:gd name="T0" fmla="*/ 1036 w 2075"/>
                <a:gd name="T1" fmla="*/ 2048 h 2062"/>
                <a:gd name="T2" fmla="*/ 957 w 2075"/>
                <a:gd name="T3" fmla="*/ 2045 h 2062"/>
                <a:gd name="T4" fmla="*/ 312 w 2075"/>
                <a:gd name="T5" fmla="*/ 1748 h 2062"/>
                <a:gd name="T6" fmla="*/ 12 w 2075"/>
                <a:gd name="T7" fmla="*/ 1024 h 2062"/>
                <a:gd name="T8" fmla="*/ 312 w 2075"/>
                <a:gd name="T9" fmla="*/ 300 h 2062"/>
                <a:gd name="T10" fmla="*/ 1036 w 2075"/>
                <a:gd name="T11" fmla="*/ 0 h 2062"/>
                <a:gd name="T12" fmla="*/ 1760 w 2075"/>
                <a:gd name="T13" fmla="*/ 300 h 2062"/>
                <a:gd name="T14" fmla="*/ 2057 w 2075"/>
                <a:gd name="T15" fmla="*/ 945 h 2062"/>
                <a:gd name="T16" fmla="*/ 1868 w 2075"/>
                <a:gd name="T17" fmla="*/ 1621 h 2062"/>
                <a:gd name="T18" fmla="*/ 1812 w 2075"/>
                <a:gd name="T19" fmla="*/ 1630 h 2062"/>
                <a:gd name="T20" fmla="*/ 1803 w 2075"/>
                <a:gd name="T21" fmla="*/ 1574 h 2062"/>
                <a:gd name="T22" fmla="*/ 1704 w 2075"/>
                <a:gd name="T23" fmla="*/ 356 h 2062"/>
                <a:gd name="T24" fmla="*/ 1036 w 2075"/>
                <a:gd name="T25" fmla="*/ 80 h 2062"/>
                <a:gd name="T26" fmla="*/ 369 w 2075"/>
                <a:gd name="T27" fmla="*/ 356 h 2062"/>
                <a:gd name="T28" fmla="*/ 369 w 2075"/>
                <a:gd name="T29" fmla="*/ 1692 h 2062"/>
                <a:gd name="T30" fmla="*/ 1586 w 2075"/>
                <a:gd name="T31" fmla="*/ 1791 h 2062"/>
                <a:gd name="T32" fmla="*/ 1642 w 2075"/>
                <a:gd name="T33" fmla="*/ 1800 h 2062"/>
                <a:gd name="T34" fmla="*/ 1633 w 2075"/>
                <a:gd name="T35" fmla="*/ 1856 h 2062"/>
                <a:gd name="T36" fmla="*/ 1036 w 2075"/>
                <a:gd name="T37" fmla="*/ 2048 h 2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75" h="2062">
                  <a:moveTo>
                    <a:pt x="1036" y="2048"/>
                  </a:moveTo>
                  <a:cubicBezTo>
                    <a:pt x="1010" y="2048"/>
                    <a:pt x="983" y="2047"/>
                    <a:pt x="957" y="2045"/>
                  </a:cubicBezTo>
                  <a:cubicBezTo>
                    <a:pt x="714" y="2026"/>
                    <a:pt x="485" y="1921"/>
                    <a:pt x="312" y="1748"/>
                  </a:cubicBezTo>
                  <a:cubicBezTo>
                    <a:pt x="119" y="1555"/>
                    <a:pt x="12" y="1298"/>
                    <a:pt x="12" y="1024"/>
                  </a:cubicBezTo>
                  <a:cubicBezTo>
                    <a:pt x="12" y="750"/>
                    <a:pt x="119" y="493"/>
                    <a:pt x="312" y="300"/>
                  </a:cubicBezTo>
                  <a:cubicBezTo>
                    <a:pt x="505" y="107"/>
                    <a:pt x="762" y="0"/>
                    <a:pt x="1036" y="0"/>
                  </a:cubicBezTo>
                  <a:cubicBezTo>
                    <a:pt x="1310" y="0"/>
                    <a:pt x="1567" y="107"/>
                    <a:pt x="1760" y="300"/>
                  </a:cubicBezTo>
                  <a:cubicBezTo>
                    <a:pt x="1933" y="473"/>
                    <a:pt x="2038" y="702"/>
                    <a:pt x="2057" y="945"/>
                  </a:cubicBezTo>
                  <a:cubicBezTo>
                    <a:pt x="2075" y="1186"/>
                    <a:pt x="2008" y="1426"/>
                    <a:pt x="1868" y="1621"/>
                  </a:cubicBezTo>
                  <a:cubicBezTo>
                    <a:pt x="1855" y="1639"/>
                    <a:pt x="1830" y="1643"/>
                    <a:pt x="1812" y="1630"/>
                  </a:cubicBezTo>
                  <a:cubicBezTo>
                    <a:pt x="1795" y="1617"/>
                    <a:pt x="1790" y="1592"/>
                    <a:pt x="1803" y="1574"/>
                  </a:cubicBezTo>
                  <a:cubicBezTo>
                    <a:pt x="2074" y="1197"/>
                    <a:pt x="2032" y="685"/>
                    <a:pt x="1704" y="356"/>
                  </a:cubicBezTo>
                  <a:cubicBezTo>
                    <a:pt x="1525" y="178"/>
                    <a:pt x="1288" y="80"/>
                    <a:pt x="1036" y="80"/>
                  </a:cubicBezTo>
                  <a:cubicBezTo>
                    <a:pt x="784" y="80"/>
                    <a:pt x="547" y="178"/>
                    <a:pt x="369" y="356"/>
                  </a:cubicBezTo>
                  <a:cubicBezTo>
                    <a:pt x="0" y="725"/>
                    <a:pt x="0" y="1323"/>
                    <a:pt x="369" y="1692"/>
                  </a:cubicBezTo>
                  <a:cubicBezTo>
                    <a:pt x="697" y="2020"/>
                    <a:pt x="1209" y="2062"/>
                    <a:pt x="1586" y="1791"/>
                  </a:cubicBezTo>
                  <a:cubicBezTo>
                    <a:pt x="1604" y="1778"/>
                    <a:pt x="1629" y="1782"/>
                    <a:pt x="1642" y="1800"/>
                  </a:cubicBezTo>
                  <a:cubicBezTo>
                    <a:pt x="1655" y="1818"/>
                    <a:pt x="1651" y="1843"/>
                    <a:pt x="1633" y="1856"/>
                  </a:cubicBezTo>
                  <a:cubicBezTo>
                    <a:pt x="1459" y="1981"/>
                    <a:pt x="1250" y="2048"/>
                    <a:pt x="1036" y="2048"/>
                  </a:cubicBez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121" name="Freeform 9">
              <a:extLst>
                <a:ext uri="{FF2B5EF4-FFF2-40B4-BE49-F238E27FC236}">
                  <a16:creationId xmlns:a16="http://schemas.microsoft.com/office/drawing/2014/main" id="{5D98D2AF-227F-0E46-9A76-3315BFCD4C0E}"/>
                </a:ext>
              </a:extLst>
            </p:cNvPr>
            <p:cNvSpPr>
              <a:spLocks/>
            </p:cNvSpPr>
            <p:nvPr/>
          </p:nvSpPr>
          <p:spPr bwMode="auto">
            <a:xfrm>
              <a:off x="3859213" y="2406650"/>
              <a:ext cx="63500" cy="63500"/>
            </a:xfrm>
            <a:custGeom>
              <a:avLst/>
              <a:gdLst>
                <a:gd name="T0" fmla="*/ 40 w 80"/>
                <a:gd name="T1" fmla="*/ 80 h 80"/>
                <a:gd name="T2" fmla="*/ 12 w 80"/>
                <a:gd name="T3" fmla="*/ 68 h 80"/>
                <a:gd name="T4" fmla="*/ 0 w 80"/>
                <a:gd name="T5" fmla="*/ 40 h 80"/>
                <a:gd name="T6" fmla="*/ 12 w 80"/>
                <a:gd name="T7" fmla="*/ 12 h 80"/>
                <a:gd name="T8" fmla="*/ 40 w 80"/>
                <a:gd name="T9" fmla="*/ 0 h 80"/>
                <a:gd name="T10" fmla="*/ 68 w 80"/>
                <a:gd name="T11" fmla="*/ 12 h 80"/>
                <a:gd name="T12" fmla="*/ 80 w 80"/>
                <a:gd name="T13" fmla="*/ 40 h 80"/>
                <a:gd name="T14" fmla="*/ 68 w 80"/>
                <a:gd name="T15" fmla="*/ 68 h 80"/>
                <a:gd name="T16" fmla="*/ 40 w 80"/>
                <a:gd name="T17" fmla="*/ 8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80">
                  <a:moveTo>
                    <a:pt x="40" y="80"/>
                  </a:moveTo>
                  <a:cubicBezTo>
                    <a:pt x="29" y="80"/>
                    <a:pt x="19" y="76"/>
                    <a:pt x="12" y="68"/>
                  </a:cubicBezTo>
                  <a:cubicBezTo>
                    <a:pt x="4" y="61"/>
                    <a:pt x="0" y="50"/>
                    <a:pt x="0" y="40"/>
                  </a:cubicBezTo>
                  <a:cubicBezTo>
                    <a:pt x="0" y="29"/>
                    <a:pt x="4" y="19"/>
                    <a:pt x="12" y="12"/>
                  </a:cubicBezTo>
                  <a:cubicBezTo>
                    <a:pt x="19" y="4"/>
                    <a:pt x="29" y="0"/>
                    <a:pt x="40" y="0"/>
                  </a:cubicBezTo>
                  <a:cubicBezTo>
                    <a:pt x="50" y="0"/>
                    <a:pt x="61" y="4"/>
                    <a:pt x="68" y="12"/>
                  </a:cubicBezTo>
                  <a:cubicBezTo>
                    <a:pt x="76" y="19"/>
                    <a:pt x="80" y="29"/>
                    <a:pt x="80" y="40"/>
                  </a:cubicBezTo>
                  <a:cubicBezTo>
                    <a:pt x="80" y="50"/>
                    <a:pt x="76" y="61"/>
                    <a:pt x="68" y="68"/>
                  </a:cubicBezTo>
                  <a:cubicBezTo>
                    <a:pt x="61" y="76"/>
                    <a:pt x="50" y="80"/>
                    <a:pt x="40" y="80"/>
                  </a:cubicBez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IN" dirty="0"/>
            </a:p>
          </p:txBody>
        </p:sp>
      </p:grpSp>
      <p:grpSp>
        <p:nvGrpSpPr>
          <p:cNvPr id="137" name="Group 136">
            <a:extLst>
              <a:ext uri="{FF2B5EF4-FFF2-40B4-BE49-F238E27FC236}">
                <a16:creationId xmlns:a16="http://schemas.microsoft.com/office/drawing/2014/main" id="{403756DD-091D-2849-83F3-DC076581D580}"/>
              </a:ext>
            </a:extLst>
          </p:cNvPr>
          <p:cNvGrpSpPr/>
          <p:nvPr/>
        </p:nvGrpSpPr>
        <p:grpSpPr>
          <a:xfrm>
            <a:off x="7443544" y="964026"/>
            <a:ext cx="1646712" cy="1065732"/>
            <a:chOff x="2876551" y="836613"/>
            <a:chExt cx="2946400" cy="2795631"/>
          </a:xfrm>
        </p:grpSpPr>
        <p:sp>
          <p:nvSpPr>
            <p:cNvPr id="138" name="Freeform 6">
              <a:extLst>
                <a:ext uri="{FF2B5EF4-FFF2-40B4-BE49-F238E27FC236}">
                  <a16:creationId xmlns:a16="http://schemas.microsoft.com/office/drawing/2014/main" id="{51D831AC-51E7-E149-8580-07E61A7ACD4D}"/>
                </a:ext>
              </a:extLst>
            </p:cNvPr>
            <p:cNvSpPr>
              <a:spLocks/>
            </p:cNvSpPr>
            <p:nvPr/>
          </p:nvSpPr>
          <p:spPr bwMode="auto">
            <a:xfrm>
              <a:off x="2876551" y="1932032"/>
              <a:ext cx="2946400" cy="1700212"/>
            </a:xfrm>
            <a:custGeom>
              <a:avLst/>
              <a:gdLst>
                <a:gd name="T0" fmla="*/ 745 w 1856"/>
                <a:gd name="T1" fmla="*/ 0 h 1071"/>
                <a:gd name="T2" fmla="*/ 1856 w 1856"/>
                <a:gd name="T3" fmla="*/ 642 h 1071"/>
                <a:gd name="T4" fmla="*/ 1115 w 1856"/>
                <a:gd name="T5" fmla="*/ 1071 h 1071"/>
                <a:gd name="T6" fmla="*/ 745 w 1856"/>
                <a:gd name="T7" fmla="*/ 854 h 1071"/>
                <a:gd name="T8" fmla="*/ 379 w 1856"/>
                <a:gd name="T9" fmla="*/ 1071 h 1071"/>
                <a:gd name="T10" fmla="*/ 0 w 1856"/>
                <a:gd name="T11" fmla="*/ 850 h 1071"/>
                <a:gd name="T12" fmla="*/ 370 w 1856"/>
                <a:gd name="T13" fmla="*/ 642 h 1071"/>
                <a:gd name="T14" fmla="*/ 4 w 1856"/>
                <a:gd name="T15" fmla="*/ 429 h 1071"/>
                <a:gd name="T16" fmla="*/ 745 w 1856"/>
                <a:gd name="T17" fmla="*/ 0 h 10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56" h="1071">
                  <a:moveTo>
                    <a:pt x="745" y="0"/>
                  </a:moveTo>
                  <a:lnTo>
                    <a:pt x="1856" y="642"/>
                  </a:lnTo>
                  <a:lnTo>
                    <a:pt x="1115" y="1071"/>
                  </a:lnTo>
                  <a:lnTo>
                    <a:pt x="745" y="854"/>
                  </a:lnTo>
                  <a:lnTo>
                    <a:pt x="379" y="1071"/>
                  </a:lnTo>
                  <a:lnTo>
                    <a:pt x="0" y="850"/>
                  </a:lnTo>
                  <a:lnTo>
                    <a:pt x="370" y="642"/>
                  </a:lnTo>
                  <a:lnTo>
                    <a:pt x="4" y="429"/>
                  </a:lnTo>
                  <a:lnTo>
                    <a:pt x="745" y="0"/>
                  </a:lnTo>
                  <a:close/>
                </a:path>
              </a:pathLst>
            </a:custGeom>
            <a:solidFill>
              <a:sysClr val="window" lastClr="FFFFFF">
                <a:lumMod val="95000"/>
              </a:sysClr>
            </a:solidFill>
            <a:ln w="28575">
              <a:noFill/>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black"/>
                </a:solidFill>
                <a:effectLst/>
                <a:uLnTx/>
                <a:uFillTx/>
                <a:latin typeface="Calibri"/>
              </a:endParaRPr>
            </a:p>
          </p:txBody>
        </p:sp>
        <p:sp>
          <p:nvSpPr>
            <p:cNvPr id="139" name="Freeform 5">
              <a:extLst>
                <a:ext uri="{FF2B5EF4-FFF2-40B4-BE49-F238E27FC236}">
                  <a16:creationId xmlns:a16="http://schemas.microsoft.com/office/drawing/2014/main" id="{D2A03D5B-3B82-4E47-85FD-CE4D1AB44B93}"/>
                </a:ext>
              </a:extLst>
            </p:cNvPr>
            <p:cNvSpPr>
              <a:spLocks/>
            </p:cNvSpPr>
            <p:nvPr/>
          </p:nvSpPr>
          <p:spPr bwMode="auto">
            <a:xfrm>
              <a:off x="2882901" y="1517650"/>
              <a:ext cx="581025" cy="998537"/>
            </a:xfrm>
            <a:custGeom>
              <a:avLst/>
              <a:gdLst>
                <a:gd name="T0" fmla="*/ 366 w 366"/>
                <a:gd name="T1" fmla="*/ 629 h 629"/>
                <a:gd name="T2" fmla="*/ 0 w 366"/>
                <a:gd name="T3" fmla="*/ 421 h 629"/>
                <a:gd name="T4" fmla="*/ 0 w 366"/>
                <a:gd name="T5" fmla="*/ 0 h 629"/>
                <a:gd name="T6" fmla="*/ 366 w 366"/>
                <a:gd name="T7" fmla="*/ 213 h 629"/>
                <a:gd name="T8" fmla="*/ 366 w 366"/>
                <a:gd name="T9" fmla="*/ 629 h 629"/>
              </a:gdLst>
              <a:ahLst/>
              <a:cxnLst>
                <a:cxn ang="0">
                  <a:pos x="T0" y="T1"/>
                </a:cxn>
                <a:cxn ang="0">
                  <a:pos x="T2" y="T3"/>
                </a:cxn>
                <a:cxn ang="0">
                  <a:pos x="T4" y="T5"/>
                </a:cxn>
                <a:cxn ang="0">
                  <a:pos x="T6" y="T7"/>
                </a:cxn>
                <a:cxn ang="0">
                  <a:pos x="T8" y="T9"/>
                </a:cxn>
              </a:cxnLst>
              <a:rect l="0" t="0" r="r" b="b"/>
              <a:pathLst>
                <a:path w="366" h="629">
                  <a:moveTo>
                    <a:pt x="366" y="629"/>
                  </a:moveTo>
                  <a:lnTo>
                    <a:pt x="0" y="421"/>
                  </a:lnTo>
                  <a:lnTo>
                    <a:pt x="0" y="0"/>
                  </a:lnTo>
                  <a:lnTo>
                    <a:pt x="366" y="213"/>
                  </a:lnTo>
                  <a:lnTo>
                    <a:pt x="366" y="629"/>
                  </a:lnTo>
                  <a:close/>
                </a:path>
              </a:pathLst>
            </a:custGeom>
            <a:solidFill>
              <a:srgbClr val="2EB611"/>
            </a:solidFill>
            <a:ln w="28575">
              <a:solidFill>
                <a:srgbClr val="2EB611">
                  <a:lumMod val="75000"/>
                </a:srgbClr>
              </a:solidFill>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black"/>
                </a:solidFill>
                <a:effectLst/>
                <a:uLnTx/>
                <a:uFillTx/>
                <a:latin typeface="Calibri"/>
              </a:endParaRPr>
            </a:p>
          </p:txBody>
        </p:sp>
        <p:sp>
          <p:nvSpPr>
            <p:cNvPr id="140" name="Freeform 6">
              <a:extLst>
                <a:ext uri="{FF2B5EF4-FFF2-40B4-BE49-F238E27FC236}">
                  <a16:creationId xmlns:a16="http://schemas.microsoft.com/office/drawing/2014/main" id="{C983E158-F41E-F547-9E68-DB77CC1F0744}"/>
                </a:ext>
              </a:extLst>
            </p:cNvPr>
            <p:cNvSpPr>
              <a:spLocks/>
            </p:cNvSpPr>
            <p:nvPr/>
          </p:nvSpPr>
          <p:spPr bwMode="auto">
            <a:xfrm>
              <a:off x="2876551" y="836613"/>
              <a:ext cx="2946400" cy="1700212"/>
            </a:xfrm>
            <a:custGeom>
              <a:avLst/>
              <a:gdLst>
                <a:gd name="T0" fmla="*/ 745 w 1856"/>
                <a:gd name="T1" fmla="*/ 0 h 1071"/>
                <a:gd name="T2" fmla="*/ 1856 w 1856"/>
                <a:gd name="T3" fmla="*/ 642 h 1071"/>
                <a:gd name="T4" fmla="*/ 1115 w 1856"/>
                <a:gd name="T5" fmla="*/ 1071 h 1071"/>
                <a:gd name="T6" fmla="*/ 745 w 1856"/>
                <a:gd name="T7" fmla="*/ 854 h 1071"/>
                <a:gd name="T8" fmla="*/ 379 w 1856"/>
                <a:gd name="T9" fmla="*/ 1071 h 1071"/>
                <a:gd name="T10" fmla="*/ 0 w 1856"/>
                <a:gd name="T11" fmla="*/ 850 h 1071"/>
                <a:gd name="T12" fmla="*/ 370 w 1856"/>
                <a:gd name="T13" fmla="*/ 642 h 1071"/>
                <a:gd name="T14" fmla="*/ 4 w 1856"/>
                <a:gd name="T15" fmla="*/ 429 h 1071"/>
                <a:gd name="T16" fmla="*/ 745 w 1856"/>
                <a:gd name="T17" fmla="*/ 0 h 10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56" h="1071">
                  <a:moveTo>
                    <a:pt x="745" y="0"/>
                  </a:moveTo>
                  <a:lnTo>
                    <a:pt x="1856" y="642"/>
                  </a:lnTo>
                  <a:lnTo>
                    <a:pt x="1115" y="1071"/>
                  </a:lnTo>
                  <a:lnTo>
                    <a:pt x="745" y="854"/>
                  </a:lnTo>
                  <a:lnTo>
                    <a:pt x="379" y="1071"/>
                  </a:lnTo>
                  <a:lnTo>
                    <a:pt x="0" y="850"/>
                  </a:lnTo>
                  <a:lnTo>
                    <a:pt x="370" y="642"/>
                  </a:lnTo>
                  <a:lnTo>
                    <a:pt x="4" y="429"/>
                  </a:lnTo>
                  <a:lnTo>
                    <a:pt x="745" y="0"/>
                  </a:lnTo>
                  <a:close/>
                </a:path>
              </a:pathLst>
            </a:custGeom>
            <a:solidFill>
              <a:srgbClr val="2EB611">
                <a:lumMod val="40000"/>
                <a:lumOff val="60000"/>
              </a:srgbClr>
            </a:solidFill>
            <a:ln w="28575">
              <a:solidFill>
                <a:srgbClr val="2EB611">
                  <a:lumMod val="75000"/>
                </a:srgbClr>
              </a:solidFill>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black"/>
                </a:solidFill>
                <a:effectLst/>
                <a:uLnTx/>
                <a:uFillTx/>
                <a:latin typeface="Calibri"/>
              </a:endParaRPr>
            </a:p>
          </p:txBody>
        </p:sp>
        <p:sp>
          <p:nvSpPr>
            <p:cNvPr id="141" name="Freeform 7">
              <a:extLst>
                <a:ext uri="{FF2B5EF4-FFF2-40B4-BE49-F238E27FC236}">
                  <a16:creationId xmlns:a16="http://schemas.microsoft.com/office/drawing/2014/main" id="{531EC578-9076-CE4F-807E-1B8364F29C8C}"/>
                </a:ext>
              </a:extLst>
            </p:cNvPr>
            <p:cNvSpPr>
              <a:spLocks/>
            </p:cNvSpPr>
            <p:nvPr/>
          </p:nvSpPr>
          <p:spPr bwMode="auto">
            <a:xfrm>
              <a:off x="4646613" y="1855788"/>
              <a:ext cx="1176338" cy="1347787"/>
            </a:xfrm>
            <a:custGeom>
              <a:avLst/>
              <a:gdLst>
                <a:gd name="T0" fmla="*/ 741 w 741"/>
                <a:gd name="T1" fmla="*/ 420 h 849"/>
                <a:gd name="T2" fmla="*/ 0 w 741"/>
                <a:gd name="T3" fmla="*/ 849 h 849"/>
                <a:gd name="T4" fmla="*/ 0 w 741"/>
                <a:gd name="T5" fmla="*/ 429 h 849"/>
                <a:gd name="T6" fmla="*/ 741 w 741"/>
                <a:gd name="T7" fmla="*/ 0 h 849"/>
                <a:gd name="T8" fmla="*/ 741 w 741"/>
                <a:gd name="T9" fmla="*/ 420 h 849"/>
              </a:gdLst>
              <a:ahLst/>
              <a:cxnLst>
                <a:cxn ang="0">
                  <a:pos x="T0" y="T1"/>
                </a:cxn>
                <a:cxn ang="0">
                  <a:pos x="T2" y="T3"/>
                </a:cxn>
                <a:cxn ang="0">
                  <a:pos x="T4" y="T5"/>
                </a:cxn>
                <a:cxn ang="0">
                  <a:pos x="T6" y="T7"/>
                </a:cxn>
                <a:cxn ang="0">
                  <a:pos x="T8" y="T9"/>
                </a:cxn>
              </a:cxnLst>
              <a:rect l="0" t="0" r="r" b="b"/>
              <a:pathLst>
                <a:path w="741" h="849">
                  <a:moveTo>
                    <a:pt x="741" y="420"/>
                  </a:moveTo>
                  <a:lnTo>
                    <a:pt x="0" y="849"/>
                  </a:lnTo>
                  <a:lnTo>
                    <a:pt x="0" y="429"/>
                  </a:lnTo>
                  <a:lnTo>
                    <a:pt x="741" y="0"/>
                  </a:lnTo>
                  <a:lnTo>
                    <a:pt x="741" y="420"/>
                  </a:lnTo>
                  <a:close/>
                </a:path>
              </a:pathLst>
            </a:custGeom>
            <a:solidFill>
              <a:srgbClr val="2EB611">
                <a:lumMod val="60000"/>
                <a:lumOff val="40000"/>
              </a:srgbClr>
            </a:solidFill>
            <a:ln w="28575">
              <a:solidFill>
                <a:srgbClr val="2EB611">
                  <a:lumMod val="75000"/>
                </a:srgbClr>
              </a:solidFill>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black"/>
                </a:solidFill>
                <a:effectLst/>
                <a:uLnTx/>
                <a:uFillTx/>
                <a:latin typeface="Calibri"/>
              </a:endParaRPr>
            </a:p>
          </p:txBody>
        </p:sp>
        <p:sp>
          <p:nvSpPr>
            <p:cNvPr id="142" name="Freeform 8">
              <a:extLst>
                <a:ext uri="{FF2B5EF4-FFF2-40B4-BE49-F238E27FC236}">
                  <a16:creationId xmlns:a16="http://schemas.microsoft.com/office/drawing/2014/main" id="{11D75D05-7649-B248-9ED5-279373A87F8A}"/>
                </a:ext>
              </a:extLst>
            </p:cNvPr>
            <p:cNvSpPr>
              <a:spLocks/>
            </p:cNvSpPr>
            <p:nvPr/>
          </p:nvSpPr>
          <p:spPr bwMode="auto">
            <a:xfrm>
              <a:off x="3478213" y="2192338"/>
              <a:ext cx="581025" cy="1011237"/>
            </a:xfrm>
            <a:custGeom>
              <a:avLst/>
              <a:gdLst>
                <a:gd name="T0" fmla="*/ 366 w 366"/>
                <a:gd name="T1" fmla="*/ 421 h 637"/>
                <a:gd name="T2" fmla="*/ 0 w 366"/>
                <a:gd name="T3" fmla="*/ 637 h 637"/>
                <a:gd name="T4" fmla="*/ 0 w 366"/>
                <a:gd name="T5" fmla="*/ 217 h 637"/>
                <a:gd name="T6" fmla="*/ 366 w 366"/>
                <a:gd name="T7" fmla="*/ 0 h 637"/>
                <a:gd name="T8" fmla="*/ 366 w 366"/>
                <a:gd name="T9" fmla="*/ 421 h 637"/>
              </a:gdLst>
              <a:ahLst/>
              <a:cxnLst>
                <a:cxn ang="0">
                  <a:pos x="T0" y="T1"/>
                </a:cxn>
                <a:cxn ang="0">
                  <a:pos x="T2" y="T3"/>
                </a:cxn>
                <a:cxn ang="0">
                  <a:pos x="T4" y="T5"/>
                </a:cxn>
                <a:cxn ang="0">
                  <a:pos x="T6" y="T7"/>
                </a:cxn>
                <a:cxn ang="0">
                  <a:pos x="T8" y="T9"/>
                </a:cxn>
              </a:cxnLst>
              <a:rect l="0" t="0" r="r" b="b"/>
              <a:pathLst>
                <a:path w="366" h="637">
                  <a:moveTo>
                    <a:pt x="366" y="421"/>
                  </a:moveTo>
                  <a:lnTo>
                    <a:pt x="0" y="637"/>
                  </a:lnTo>
                  <a:lnTo>
                    <a:pt x="0" y="217"/>
                  </a:lnTo>
                  <a:lnTo>
                    <a:pt x="366" y="0"/>
                  </a:lnTo>
                  <a:lnTo>
                    <a:pt x="366" y="421"/>
                  </a:lnTo>
                  <a:close/>
                </a:path>
              </a:pathLst>
            </a:custGeom>
            <a:solidFill>
              <a:srgbClr val="2EB611">
                <a:lumMod val="60000"/>
                <a:lumOff val="40000"/>
              </a:srgbClr>
            </a:solidFill>
            <a:ln w="28575">
              <a:solidFill>
                <a:srgbClr val="2EB611">
                  <a:lumMod val="75000"/>
                </a:srgbClr>
              </a:solidFill>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black"/>
                </a:solidFill>
                <a:effectLst/>
                <a:uLnTx/>
                <a:uFillTx/>
                <a:latin typeface="Calibri"/>
              </a:endParaRPr>
            </a:p>
          </p:txBody>
        </p:sp>
        <p:sp>
          <p:nvSpPr>
            <p:cNvPr id="143" name="Freeform 9">
              <a:extLst>
                <a:ext uri="{FF2B5EF4-FFF2-40B4-BE49-F238E27FC236}">
                  <a16:creationId xmlns:a16="http://schemas.microsoft.com/office/drawing/2014/main" id="{91F3E7AC-615B-7548-B9FF-F46A09A3E78C}"/>
                </a:ext>
              </a:extLst>
            </p:cNvPr>
            <p:cNvSpPr>
              <a:spLocks/>
            </p:cNvSpPr>
            <p:nvPr/>
          </p:nvSpPr>
          <p:spPr bwMode="auto">
            <a:xfrm>
              <a:off x="4059238" y="2192338"/>
              <a:ext cx="587375" cy="1011237"/>
            </a:xfrm>
            <a:custGeom>
              <a:avLst/>
              <a:gdLst>
                <a:gd name="T0" fmla="*/ 370 w 370"/>
                <a:gd name="T1" fmla="*/ 637 h 637"/>
                <a:gd name="T2" fmla="*/ 0 w 370"/>
                <a:gd name="T3" fmla="*/ 421 h 637"/>
                <a:gd name="T4" fmla="*/ 0 w 370"/>
                <a:gd name="T5" fmla="*/ 0 h 637"/>
                <a:gd name="T6" fmla="*/ 370 w 370"/>
                <a:gd name="T7" fmla="*/ 217 h 637"/>
                <a:gd name="T8" fmla="*/ 370 w 370"/>
                <a:gd name="T9" fmla="*/ 637 h 637"/>
              </a:gdLst>
              <a:ahLst/>
              <a:cxnLst>
                <a:cxn ang="0">
                  <a:pos x="T0" y="T1"/>
                </a:cxn>
                <a:cxn ang="0">
                  <a:pos x="T2" y="T3"/>
                </a:cxn>
                <a:cxn ang="0">
                  <a:pos x="T4" y="T5"/>
                </a:cxn>
                <a:cxn ang="0">
                  <a:pos x="T6" y="T7"/>
                </a:cxn>
                <a:cxn ang="0">
                  <a:pos x="T8" y="T9"/>
                </a:cxn>
              </a:cxnLst>
              <a:rect l="0" t="0" r="r" b="b"/>
              <a:pathLst>
                <a:path w="370" h="637">
                  <a:moveTo>
                    <a:pt x="370" y="637"/>
                  </a:moveTo>
                  <a:lnTo>
                    <a:pt x="0" y="421"/>
                  </a:lnTo>
                  <a:lnTo>
                    <a:pt x="0" y="0"/>
                  </a:lnTo>
                  <a:lnTo>
                    <a:pt x="370" y="217"/>
                  </a:lnTo>
                  <a:lnTo>
                    <a:pt x="370" y="637"/>
                  </a:lnTo>
                  <a:close/>
                </a:path>
              </a:pathLst>
            </a:custGeom>
            <a:solidFill>
              <a:srgbClr val="2EB611"/>
            </a:solidFill>
            <a:ln w="28575">
              <a:solidFill>
                <a:srgbClr val="2EB611">
                  <a:lumMod val="75000"/>
                </a:srgbClr>
              </a:solidFill>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black"/>
                </a:solidFill>
                <a:effectLst/>
                <a:uLnTx/>
                <a:uFillTx/>
                <a:latin typeface="Calibri"/>
              </a:endParaRPr>
            </a:p>
          </p:txBody>
        </p:sp>
        <p:sp>
          <p:nvSpPr>
            <p:cNvPr id="144" name="Freeform 10">
              <a:extLst>
                <a:ext uri="{FF2B5EF4-FFF2-40B4-BE49-F238E27FC236}">
                  <a16:creationId xmlns:a16="http://schemas.microsoft.com/office/drawing/2014/main" id="{F16AAA32-7863-754A-BDBC-ED91011ADFDD}"/>
                </a:ext>
              </a:extLst>
            </p:cNvPr>
            <p:cNvSpPr>
              <a:spLocks/>
            </p:cNvSpPr>
            <p:nvPr/>
          </p:nvSpPr>
          <p:spPr bwMode="auto">
            <a:xfrm>
              <a:off x="2876551" y="2185988"/>
              <a:ext cx="601663" cy="1017587"/>
            </a:xfrm>
            <a:custGeom>
              <a:avLst/>
              <a:gdLst>
                <a:gd name="T0" fmla="*/ 379 w 379"/>
                <a:gd name="T1" fmla="*/ 641 h 641"/>
                <a:gd name="T2" fmla="*/ 0 w 379"/>
                <a:gd name="T3" fmla="*/ 420 h 641"/>
                <a:gd name="T4" fmla="*/ 0 w 379"/>
                <a:gd name="T5" fmla="*/ 0 h 641"/>
                <a:gd name="T6" fmla="*/ 379 w 379"/>
                <a:gd name="T7" fmla="*/ 221 h 641"/>
                <a:gd name="T8" fmla="*/ 379 w 379"/>
                <a:gd name="T9" fmla="*/ 641 h 641"/>
              </a:gdLst>
              <a:ahLst/>
              <a:cxnLst>
                <a:cxn ang="0">
                  <a:pos x="T0" y="T1"/>
                </a:cxn>
                <a:cxn ang="0">
                  <a:pos x="T2" y="T3"/>
                </a:cxn>
                <a:cxn ang="0">
                  <a:pos x="T4" y="T5"/>
                </a:cxn>
                <a:cxn ang="0">
                  <a:pos x="T6" y="T7"/>
                </a:cxn>
                <a:cxn ang="0">
                  <a:pos x="T8" y="T9"/>
                </a:cxn>
              </a:cxnLst>
              <a:rect l="0" t="0" r="r" b="b"/>
              <a:pathLst>
                <a:path w="379" h="641">
                  <a:moveTo>
                    <a:pt x="379" y="641"/>
                  </a:moveTo>
                  <a:lnTo>
                    <a:pt x="0" y="420"/>
                  </a:lnTo>
                  <a:lnTo>
                    <a:pt x="0" y="0"/>
                  </a:lnTo>
                  <a:lnTo>
                    <a:pt x="379" y="221"/>
                  </a:lnTo>
                  <a:lnTo>
                    <a:pt x="379" y="641"/>
                  </a:lnTo>
                  <a:close/>
                </a:path>
              </a:pathLst>
            </a:custGeom>
            <a:solidFill>
              <a:srgbClr val="2EB611"/>
            </a:solidFill>
            <a:ln w="28575">
              <a:solidFill>
                <a:srgbClr val="2EB611">
                  <a:lumMod val="75000"/>
                </a:srgbClr>
              </a:solidFill>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black"/>
                </a:solidFill>
                <a:effectLst/>
                <a:uLnTx/>
                <a:uFillTx/>
                <a:latin typeface="Calibri"/>
              </a:endParaRPr>
            </a:p>
          </p:txBody>
        </p:sp>
      </p:grpSp>
      <p:grpSp>
        <p:nvGrpSpPr>
          <p:cNvPr id="145" name="Group 144">
            <a:extLst>
              <a:ext uri="{FF2B5EF4-FFF2-40B4-BE49-F238E27FC236}">
                <a16:creationId xmlns:a16="http://schemas.microsoft.com/office/drawing/2014/main" id="{B867B1DA-C91B-7641-8710-B262F16496F6}"/>
              </a:ext>
            </a:extLst>
          </p:cNvPr>
          <p:cNvGrpSpPr/>
          <p:nvPr/>
        </p:nvGrpSpPr>
        <p:grpSpPr>
          <a:xfrm>
            <a:off x="7222769" y="1963155"/>
            <a:ext cx="1413834" cy="979289"/>
            <a:chOff x="2790826" y="4208463"/>
            <a:chExt cx="2932113" cy="2891090"/>
          </a:xfrm>
        </p:grpSpPr>
        <p:sp>
          <p:nvSpPr>
            <p:cNvPr id="146" name="Freeform 14">
              <a:extLst>
                <a:ext uri="{FF2B5EF4-FFF2-40B4-BE49-F238E27FC236}">
                  <a16:creationId xmlns:a16="http://schemas.microsoft.com/office/drawing/2014/main" id="{407A0685-E429-5B46-9556-983B17808F06}"/>
                </a:ext>
              </a:extLst>
            </p:cNvPr>
            <p:cNvSpPr>
              <a:spLocks/>
            </p:cNvSpPr>
            <p:nvPr/>
          </p:nvSpPr>
          <p:spPr bwMode="auto">
            <a:xfrm>
              <a:off x="2790826" y="5391403"/>
              <a:ext cx="2932113" cy="1708150"/>
            </a:xfrm>
            <a:custGeom>
              <a:avLst/>
              <a:gdLst>
                <a:gd name="T0" fmla="*/ 745 w 1847"/>
                <a:gd name="T1" fmla="*/ 0 h 1076"/>
                <a:gd name="T2" fmla="*/ 1106 w 1847"/>
                <a:gd name="T3" fmla="*/ 217 h 1076"/>
                <a:gd name="T4" fmla="*/ 745 w 1847"/>
                <a:gd name="T5" fmla="*/ 430 h 1076"/>
                <a:gd name="T6" fmla="*/ 1106 w 1847"/>
                <a:gd name="T7" fmla="*/ 647 h 1076"/>
                <a:gd name="T8" fmla="*/ 1477 w 1847"/>
                <a:gd name="T9" fmla="*/ 430 h 1076"/>
                <a:gd name="T10" fmla="*/ 1847 w 1847"/>
                <a:gd name="T11" fmla="*/ 647 h 1076"/>
                <a:gd name="T12" fmla="*/ 1106 w 1847"/>
                <a:gd name="T13" fmla="*/ 1076 h 1076"/>
                <a:gd name="T14" fmla="*/ 0 w 1847"/>
                <a:gd name="T15" fmla="*/ 434 h 1076"/>
                <a:gd name="T16" fmla="*/ 745 w 1847"/>
                <a:gd name="T17" fmla="*/ 0 h 10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47" h="1076">
                  <a:moveTo>
                    <a:pt x="745" y="0"/>
                  </a:moveTo>
                  <a:lnTo>
                    <a:pt x="1106" y="217"/>
                  </a:lnTo>
                  <a:lnTo>
                    <a:pt x="745" y="430"/>
                  </a:lnTo>
                  <a:lnTo>
                    <a:pt x="1106" y="647"/>
                  </a:lnTo>
                  <a:lnTo>
                    <a:pt x="1477" y="430"/>
                  </a:lnTo>
                  <a:lnTo>
                    <a:pt x="1847" y="647"/>
                  </a:lnTo>
                  <a:lnTo>
                    <a:pt x="1106" y="1076"/>
                  </a:lnTo>
                  <a:lnTo>
                    <a:pt x="0" y="434"/>
                  </a:lnTo>
                  <a:lnTo>
                    <a:pt x="745" y="0"/>
                  </a:lnTo>
                  <a:close/>
                </a:path>
              </a:pathLst>
            </a:custGeom>
            <a:solidFill>
              <a:sysClr val="window" lastClr="FFFFFF">
                <a:lumMod val="95000"/>
              </a:sysClr>
            </a:solidFill>
            <a:ln w="28575">
              <a:noFill/>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black"/>
                </a:solidFill>
                <a:effectLst/>
                <a:uLnTx/>
                <a:uFillTx/>
                <a:latin typeface="Calibri"/>
              </a:endParaRPr>
            </a:p>
          </p:txBody>
        </p:sp>
        <p:sp>
          <p:nvSpPr>
            <p:cNvPr id="147" name="Freeform 11">
              <a:extLst>
                <a:ext uri="{FF2B5EF4-FFF2-40B4-BE49-F238E27FC236}">
                  <a16:creationId xmlns:a16="http://schemas.microsoft.com/office/drawing/2014/main" id="{65E5B63D-3DF4-3644-ADEF-67007170A73A}"/>
                </a:ext>
              </a:extLst>
            </p:cNvPr>
            <p:cNvSpPr>
              <a:spLocks/>
            </p:cNvSpPr>
            <p:nvPr/>
          </p:nvSpPr>
          <p:spPr bwMode="auto">
            <a:xfrm>
              <a:off x="3973513" y="4552950"/>
              <a:ext cx="573088" cy="1004887"/>
            </a:xfrm>
            <a:custGeom>
              <a:avLst/>
              <a:gdLst>
                <a:gd name="T0" fmla="*/ 361 w 361"/>
                <a:gd name="T1" fmla="*/ 421 h 633"/>
                <a:gd name="T2" fmla="*/ 0 w 361"/>
                <a:gd name="T3" fmla="*/ 633 h 633"/>
                <a:gd name="T4" fmla="*/ 0 w 361"/>
                <a:gd name="T5" fmla="*/ 213 h 633"/>
                <a:gd name="T6" fmla="*/ 361 w 361"/>
                <a:gd name="T7" fmla="*/ 0 h 633"/>
                <a:gd name="T8" fmla="*/ 361 w 361"/>
                <a:gd name="T9" fmla="*/ 421 h 633"/>
              </a:gdLst>
              <a:ahLst/>
              <a:cxnLst>
                <a:cxn ang="0">
                  <a:pos x="T0" y="T1"/>
                </a:cxn>
                <a:cxn ang="0">
                  <a:pos x="T2" y="T3"/>
                </a:cxn>
                <a:cxn ang="0">
                  <a:pos x="T4" y="T5"/>
                </a:cxn>
                <a:cxn ang="0">
                  <a:pos x="T6" y="T7"/>
                </a:cxn>
                <a:cxn ang="0">
                  <a:pos x="T8" y="T9"/>
                </a:cxn>
              </a:cxnLst>
              <a:rect l="0" t="0" r="r" b="b"/>
              <a:pathLst>
                <a:path w="361" h="633">
                  <a:moveTo>
                    <a:pt x="361" y="421"/>
                  </a:moveTo>
                  <a:lnTo>
                    <a:pt x="0" y="633"/>
                  </a:lnTo>
                  <a:lnTo>
                    <a:pt x="0" y="213"/>
                  </a:lnTo>
                  <a:lnTo>
                    <a:pt x="361" y="0"/>
                  </a:lnTo>
                  <a:lnTo>
                    <a:pt x="361" y="421"/>
                  </a:lnTo>
                  <a:close/>
                </a:path>
              </a:pathLst>
            </a:custGeom>
            <a:solidFill>
              <a:srgbClr val="2EB611">
                <a:lumMod val="60000"/>
                <a:lumOff val="40000"/>
              </a:srgbClr>
            </a:solidFill>
            <a:ln w="28575">
              <a:solidFill>
                <a:srgbClr val="2EB611">
                  <a:lumMod val="75000"/>
                </a:srgbClr>
              </a:solidFill>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black"/>
                </a:solidFill>
                <a:effectLst/>
                <a:uLnTx/>
                <a:uFillTx/>
                <a:latin typeface="Calibri"/>
              </a:endParaRPr>
            </a:p>
          </p:txBody>
        </p:sp>
        <p:sp>
          <p:nvSpPr>
            <p:cNvPr id="148" name="Freeform 12">
              <a:extLst>
                <a:ext uri="{FF2B5EF4-FFF2-40B4-BE49-F238E27FC236}">
                  <a16:creationId xmlns:a16="http://schemas.microsoft.com/office/drawing/2014/main" id="{1482BD9E-5A3A-8045-9D67-16409C24F6D5}"/>
                </a:ext>
              </a:extLst>
            </p:cNvPr>
            <p:cNvSpPr>
              <a:spLocks/>
            </p:cNvSpPr>
            <p:nvPr/>
          </p:nvSpPr>
          <p:spPr bwMode="auto">
            <a:xfrm>
              <a:off x="4546601" y="5235575"/>
              <a:ext cx="1176338" cy="1349375"/>
            </a:xfrm>
            <a:custGeom>
              <a:avLst/>
              <a:gdLst>
                <a:gd name="T0" fmla="*/ 741 w 741"/>
                <a:gd name="T1" fmla="*/ 420 h 850"/>
                <a:gd name="T2" fmla="*/ 0 w 741"/>
                <a:gd name="T3" fmla="*/ 850 h 850"/>
                <a:gd name="T4" fmla="*/ 0 w 741"/>
                <a:gd name="T5" fmla="*/ 429 h 850"/>
                <a:gd name="T6" fmla="*/ 741 w 741"/>
                <a:gd name="T7" fmla="*/ 0 h 850"/>
                <a:gd name="T8" fmla="*/ 741 w 741"/>
                <a:gd name="T9" fmla="*/ 420 h 850"/>
              </a:gdLst>
              <a:ahLst/>
              <a:cxnLst>
                <a:cxn ang="0">
                  <a:pos x="T0" y="T1"/>
                </a:cxn>
                <a:cxn ang="0">
                  <a:pos x="T2" y="T3"/>
                </a:cxn>
                <a:cxn ang="0">
                  <a:pos x="T4" y="T5"/>
                </a:cxn>
                <a:cxn ang="0">
                  <a:pos x="T6" y="T7"/>
                </a:cxn>
                <a:cxn ang="0">
                  <a:pos x="T8" y="T9"/>
                </a:cxn>
              </a:cxnLst>
              <a:rect l="0" t="0" r="r" b="b"/>
              <a:pathLst>
                <a:path w="741" h="850">
                  <a:moveTo>
                    <a:pt x="741" y="420"/>
                  </a:moveTo>
                  <a:lnTo>
                    <a:pt x="0" y="850"/>
                  </a:lnTo>
                  <a:lnTo>
                    <a:pt x="0" y="429"/>
                  </a:lnTo>
                  <a:lnTo>
                    <a:pt x="741" y="0"/>
                  </a:lnTo>
                  <a:lnTo>
                    <a:pt x="741" y="420"/>
                  </a:lnTo>
                  <a:close/>
                </a:path>
              </a:pathLst>
            </a:custGeom>
            <a:solidFill>
              <a:srgbClr val="2EB611">
                <a:lumMod val="60000"/>
                <a:lumOff val="40000"/>
              </a:srgbClr>
            </a:solidFill>
            <a:ln w="28575">
              <a:solidFill>
                <a:srgbClr val="2EB611">
                  <a:lumMod val="75000"/>
                </a:srgbClr>
              </a:solidFill>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black"/>
                </a:solidFill>
                <a:effectLst/>
                <a:uLnTx/>
                <a:uFillTx/>
                <a:latin typeface="Calibri"/>
              </a:endParaRPr>
            </a:p>
          </p:txBody>
        </p:sp>
        <p:sp>
          <p:nvSpPr>
            <p:cNvPr id="149" name="Freeform 13">
              <a:extLst>
                <a:ext uri="{FF2B5EF4-FFF2-40B4-BE49-F238E27FC236}">
                  <a16:creationId xmlns:a16="http://schemas.microsoft.com/office/drawing/2014/main" id="{0CD28480-B642-C949-9C1C-C66B57640391}"/>
                </a:ext>
              </a:extLst>
            </p:cNvPr>
            <p:cNvSpPr>
              <a:spLocks/>
            </p:cNvSpPr>
            <p:nvPr/>
          </p:nvSpPr>
          <p:spPr bwMode="auto">
            <a:xfrm>
              <a:off x="2790826" y="4897438"/>
              <a:ext cx="1755775" cy="1687512"/>
            </a:xfrm>
            <a:custGeom>
              <a:avLst/>
              <a:gdLst>
                <a:gd name="T0" fmla="*/ 1106 w 1106"/>
                <a:gd name="T1" fmla="*/ 1063 h 1063"/>
                <a:gd name="T2" fmla="*/ 0 w 1106"/>
                <a:gd name="T3" fmla="*/ 425 h 1063"/>
                <a:gd name="T4" fmla="*/ 0 w 1106"/>
                <a:gd name="T5" fmla="*/ 0 h 1063"/>
                <a:gd name="T6" fmla="*/ 1106 w 1106"/>
                <a:gd name="T7" fmla="*/ 642 h 1063"/>
                <a:gd name="T8" fmla="*/ 1106 w 1106"/>
                <a:gd name="T9" fmla="*/ 1063 h 1063"/>
              </a:gdLst>
              <a:ahLst/>
              <a:cxnLst>
                <a:cxn ang="0">
                  <a:pos x="T0" y="T1"/>
                </a:cxn>
                <a:cxn ang="0">
                  <a:pos x="T2" y="T3"/>
                </a:cxn>
                <a:cxn ang="0">
                  <a:pos x="T4" y="T5"/>
                </a:cxn>
                <a:cxn ang="0">
                  <a:pos x="T6" y="T7"/>
                </a:cxn>
                <a:cxn ang="0">
                  <a:pos x="T8" y="T9"/>
                </a:cxn>
              </a:cxnLst>
              <a:rect l="0" t="0" r="r" b="b"/>
              <a:pathLst>
                <a:path w="1106" h="1063">
                  <a:moveTo>
                    <a:pt x="1106" y="1063"/>
                  </a:moveTo>
                  <a:lnTo>
                    <a:pt x="0" y="425"/>
                  </a:lnTo>
                  <a:lnTo>
                    <a:pt x="0" y="0"/>
                  </a:lnTo>
                  <a:lnTo>
                    <a:pt x="1106" y="642"/>
                  </a:lnTo>
                  <a:lnTo>
                    <a:pt x="1106" y="1063"/>
                  </a:lnTo>
                  <a:close/>
                </a:path>
              </a:pathLst>
            </a:custGeom>
            <a:solidFill>
              <a:srgbClr val="2EB611"/>
            </a:solidFill>
            <a:ln w="28575">
              <a:solidFill>
                <a:srgbClr val="2EB611">
                  <a:lumMod val="75000"/>
                </a:srgbClr>
              </a:solidFill>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black"/>
                </a:solidFill>
                <a:effectLst/>
                <a:uLnTx/>
                <a:uFillTx/>
                <a:latin typeface="Calibri"/>
              </a:endParaRPr>
            </a:p>
          </p:txBody>
        </p:sp>
        <p:sp>
          <p:nvSpPr>
            <p:cNvPr id="150" name="Freeform 14">
              <a:extLst>
                <a:ext uri="{FF2B5EF4-FFF2-40B4-BE49-F238E27FC236}">
                  <a16:creationId xmlns:a16="http://schemas.microsoft.com/office/drawing/2014/main" id="{53076C7E-B3A5-1E4D-B3CA-427DF03C3C50}"/>
                </a:ext>
              </a:extLst>
            </p:cNvPr>
            <p:cNvSpPr>
              <a:spLocks/>
            </p:cNvSpPr>
            <p:nvPr/>
          </p:nvSpPr>
          <p:spPr bwMode="auto">
            <a:xfrm>
              <a:off x="2790826" y="4208463"/>
              <a:ext cx="2932113" cy="1708150"/>
            </a:xfrm>
            <a:custGeom>
              <a:avLst/>
              <a:gdLst>
                <a:gd name="T0" fmla="*/ 745 w 1847"/>
                <a:gd name="T1" fmla="*/ 0 h 1076"/>
                <a:gd name="T2" fmla="*/ 1106 w 1847"/>
                <a:gd name="T3" fmla="*/ 217 h 1076"/>
                <a:gd name="T4" fmla="*/ 745 w 1847"/>
                <a:gd name="T5" fmla="*/ 430 h 1076"/>
                <a:gd name="T6" fmla="*/ 1106 w 1847"/>
                <a:gd name="T7" fmla="*/ 647 h 1076"/>
                <a:gd name="T8" fmla="*/ 1477 w 1847"/>
                <a:gd name="T9" fmla="*/ 430 h 1076"/>
                <a:gd name="T10" fmla="*/ 1847 w 1847"/>
                <a:gd name="T11" fmla="*/ 647 h 1076"/>
                <a:gd name="T12" fmla="*/ 1106 w 1847"/>
                <a:gd name="T13" fmla="*/ 1076 h 1076"/>
                <a:gd name="T14" fmla="*/ 0 w 1847"/>
                <a:gd name="T15" fmla="*/ 434 h 1076"/>
                <a:gd name="T16" fmla="*/ 745 w 1847"/>
                <a:gd name="T17" fmla="*/ 0 h 10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47" h="1076">
                  <a:moveTo>
                    <a:pt x="745" y="0"/>
                  </a:moveTo>
                  <a:lnTo>
                    <a:pt x="1106" y="217"/>
                  </a:lnTo>
                  <a:lnTo>
                    <a:pt x="745" y="430"/>
                  </a:lnTo>
                  <a:lnTo>
                    <a:pt x="1106" y="647"/>
                  </a:lnTo>
                  <a:lnTo>
                    <a:pt x="1477" y="430"/>
                  </a:lnTo>
                  <a:lnTo>
                    <a:pt x="1847" y="647"/>
                  </a:lnTo>
                  <a:lnTo>
                    <a:pt x="1106" y="1076"/>
                  </a:lnTo>
                  <a:lnTo>
                    <a:pt x="0" y="434"/>
                  </a:lnTo>
                  <a:lnTo>
                    <a:pt x="745" y="0"/>
                  </a:lnTo>
                  <a:close/>
                </a:path>
              </a:pathLst>
            </a:custGeom>
            <a:solidFill>
              <a:srgbClr val="2EB611">
                <a:lumMod val="40000"/>
                <a:lumOff val="60000"/>
              </a:srgbClr>
            </a:solidFill>
            <a:ln w="28575">
              <a:solidFill>
                <a:srgbClr val="2EB611">
                  <a:lumMod val="75000"/>
                </a:srgbClr>
              </a:solidFill>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black"/>
                </a:solidFill>
                <a:effectLst/>
                <a:uLnTx/>
                <a:uFillTx/>
                <a:latin typeface="Calibri"/>
              </a:endParaRPr>
            </a:p>
          </p:txBody>
        </p:sp>
      </p:grpSp>
      <p:sp>
        <p:nvSpPr>
          <p:cNvPr id="151" name="Arrow: Up-Down 2">
            <a:extLst>
              <a:ext uri="{FF2B5EF4-FFF2-40B4-BE49-F238E27FC236}">
                <a16:creationId xmlns:a16="http://schemas.microsoft.com/office/drawing/2014/main" id="{27DF9A16-488C-3B40-8823-FC4BC029C58D}"/>
              </a:ext>
            </a:extLst>
          </p:cNvPr>
          <p:cNvSpPr/>
          <p:nvPr/>
        </p:nvSpPr>
        <p:spPr>
          <a:xfrm>
            <a:off x="8123856" y="1839140"/>
            <a:ext cx="155732" cy="326545"/>
          </a:xfrm>
          <a:prstGeom prst="upDownArrow">
            <a:avLst/>
          </a:prstGeom>
          <a:solidFill>
            <a:sysClr val="window" lastClr="FFFFFF">
              <a:lumMod val="75000"/>
            </a:sysClr>
          </a:solid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white"/>
              </a:solidFill>
              <a:effectLst/>
              <a:uLnTx/>
              <a:uFillTx/>
              <a:latin typeface="Calibri"/>
              <a:ea typeface="+mn-ea"/>
              <a:cs typeface="+mn-cs"/>
            </a:endParaRPr>
          </a:p>
        </p:txBody>
      </p:sp>
      <p:grpSp>
        <p:nvGrpSpPr>
          <p:cNvPr id="152" name="Group 151">
            <a:extLst>
              <a:ext uri="{FF2B5EF4-FFF2-40B4-BE49-F238E27FC236}">
                <a16:creationId xmlns:a16="http://schemas.microsoft.com/office/drawing/2014/main" id="{265C3ED4-AF51-E84E-94B5-305110726281}"/>
              </a:ext>
            </a:extLst>
          </p:cNvPr>
          <p:cNvGrpSpPr/>
          <p:nvPr/>
        </p:nvGrpSpPr>
        <p:grpSpPr>
          <a:xfrm>
            <a:off x="8432813" y="836992"/>
            <a:ext cx="567528" cy="572710"/>
            <a:chOff x="546100" y="1063625"/>
            <a:chExt cx="1646238" cy="1646238"/>
          </a:xfrm>
        </p:grpSpPr>
        <p:sp>
          <p:nvSpPr>
            <p:cNvPr id="153" name="Oval 10">
              <a:extLst>
                <a:ext uri="{FF2B5EF4-FFF2-40B4-BE49-F238E27FC236}">
                  <a16:creationId xmlns:a16="http://schemas.microsoft.com/office/drawing/2014/main" id="{06C6DF27-5F76-574D-940E-F3ECC64167B0}"/>
                </a:ext>
              </a:extLst>
            </p:cNvPr>
            <p:cNvSpPr>
              <a:spLocks noChangeArrowheads="1"/>
            </p:cNvSpPr>
            <p:nvPr/>
          </p:nvSpPr>
          <p:spPr bwMode="auto">
            <a:xfrm>
              <a:off x="587375" y="1104900"/>
              <a:ext cx="1560513" cy="1562100"/>
            </a:xfrm>
            <a:prstGeom prst="ellipse">
              <a:avLst/>
            </a:prstGeom>
            <a:solidFill>
              <a:srgbClr val="CBE558"/>
            </a:solidFill>
            <a:ln w="9525">
              <a:noFill/>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154" name="Freeform 11">
              <a:extLst>
                <a:ext uri="{FF2B5EF4-FFF2-40B4-BE49-F238E27FC236}">
                  <a16:creationId xmlns:a16="http://schemas.microsoft.com/office/drawing/2014/main" id="{8E464124-E4ED-1E41-9D8A-C0A1E745A95E}"/>
                </a:ext>
              </a:extLst>
            </p:cNvPr>
            <p:cNvSpPr>
              <a:spLocks/>
            </p:cNvSpPr>
            <p:nvPr/>
          </p:nvSpPr>
          <p:spPr bwMode="auto">
            <a:xfrm>
              <a:off x="915988" y="1516063"/>
              <a:ext cx="903288" cy="738188"/>
            </a:xfrm>
            <a:custGeom>
              <a:avLst/>
              <a:gdLst>
                <a:gd name="T0" fmla="*/ 456 w 569"/>
                <a:gd name="T1" fmla="*/ 0 h 465"/>
                <a:gd name="T2" fmla="*/ 218 w 569"/>
                <a:gd name="T3" fmla="*/ 239 h 465"/>
                <a:gd name="T4" fmla="*/ 113 w 569"/>
                <a:gd name="T5" fmla="*/ 134 h 465"/>
                <a:gd name="T6" fmla="*/ 0 w 569"/>
                <a:gd name="T7" fmla="*/ 248 h 465"/>
                <a:gd name="T8" fmla="*/ 104 w 569"/>
                <a:gd name="T9" fmla="*/ 352 h 465"/>
                <a:gd name="T10" fmla="*/ 218 w 569"/>
                <a:gd name="T11" fmla="*/ 465 h 465"/>
                <a:gd name="T12" fmla="*/ 569 w 569"/>
                <a:gd name="T13" fmla="*/ 114 h 465"/>
                <a:gd name="T14" fmla="*/ 456 w 569"/>
                <a:gd name="T15" fmla="*/ 0 h 4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465">
                  <a:moveTo>
                    <a:pt x="456" y="0"/>
                  </a:moveTo>
                  <a:lnTo>
                    <a:pt x="218" y="239"/>
                  </a:lnTo>
                  <a:lnTo>
                    <a:pt x="113" y="134"/>
                  </a:lnTo>
                  <a:lnTo>
                    <a:pt x="0" y="248"/>
                  </a:lnTo>
                  <a:lnTo>
                    <a:pt x="104" y="352"/>
                  </a:lnTo>
                  <a:lnTo>
                    <a:pt x="218" y="465"/>
                  </a:lnTo>
                  <a:lnTo>
                    <a:pt x="569" y="114"/>
                  </a:lnTo>
                  <a:lnTo>
                    <a:pt x="456" y="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155" name="Freeform 12">
              <a:extLst>
                <a:ext uri="{FF2B5EF4-FFF2-40B4-BE49-F238E27FC236}">
                  <a16:creationId xmlns:a16="http://schemas.microsoft.com/office/drawing/2014/main" id="{B8E3CAA4-A592-FD4D-9C2E-ED59C9822F7C}"/>
                </a:ext>
              </a:extLst>
            </p:cNvPr>
            <p:cNvSpPr>
              <a:spLocks noEditPoints="1"/>
            </p:cNvSpPr>
            <p:nvPr/>
          </p:nvSpPr>
          <p:spPr bwMode="auto">
            <a:xfrm>
              <a:off x="881063" y="1484313"/>
              <a:ext cx="973138" cy="801688"/>
            </a:xfrm>
            <a:custGeom>
              <a:avLst/>
              <a:gdLst>
                <a:gd name="T0" fmla="*/ 479 w 1226"/>
                <a:gd name="T1" fmla="*/ 1010 h 1010"/>
                <a:gd name="T2" fmla="*/ 450 w 1226"/>
                <a:gd name="T3" fmla="*/ 998 h 1010"/>
                <a:gd name="T4" fmla="*/ 15 w 1226"/>
                <a:gd name="T5" fmla="*/ 563 h 1010"/>
                <a:gd name="T6" fmla="*/ 15 w 1226"/>
                <a:gd name="T7" fmla="*/ 506 h 1010"/>
                <a:gd name="T8" fmla="*/ 242 w 1226"/>
                <a:gd name="T9" fmla="*/ 280 h 1010"/>
                <a:gd name="T10" fmla="*/ 298 w 1226"/>
                <a:gd name="T11" fmla="*/ 280 h 1010"/>
                <a:gd name="T12" fmla="*/ 479 w 1226"/>
                <a:gd name="T13" fmla="*/ 460 h 1010"/>
                <a:gd name="T14" fmla="*/ 927 w 1226"/>
                <a:gd name="T15" fmla="*/ 12 h 1010"/>
                <a:gd name="T16" fmla="*/ 955 w 1226"/>
                <a:gd name="T17" fmla="*/ 0 h 1010"/>
                <a:gd name="T18" fmla="*/ 984 w 1226"/>
                <a:gd name="T19" fmla="*/ 12 h 1010"/>
                <a:gd name="T20" fmla="*/ 1210 w 1226"/>
                <a:gd name="T21" fmla="*/ 238 h 1010"/>
                <a:gd name="T22" fmla="*/ 1210 w 1226"/>
                <a:gd name="T23" fmla="*/ 295 h 1010"/>
                <a:gd name="T24" fmla="*/ 507 w 1226"/>
                <a:gd name="T25" fmla="*/ 998 h 1010"/>
                <a:gd name="T26" fmla="*/ 479 w 1226"/>
                <a:gd name="T27" fmla="*/ 1010 h 1010"/>
                <a:gd name="T28" fmla="*/ 100 w 1226"/>
                <a:gd name="T29" fmla="*/ 535 h 1010"/>
                <a:gd name="T30" fmla="*/ 479 w 1226"/>
                <a:gd name="T31" fmla="*/ 913 h 1010"/>
                <a:gd name="T32" fmla="*/ 1125 w 1226"/>
                <a:gd name="T33" fmla="*/ 267 h 1010"/>
                <a:gd name="T34" fmla="*/ 955 w 1226"/>
                <a:gd name="T35" fmla="*/ 97 h 1010"/>
                <a:gd name="T36" fmla="*/ 507 w 1226"/>
                <a:gd name="T37" fmla="*/ 545 h 1010"/>
                <a:gd name="T38" fmla="*/ 450 w 1226"/>
                <a:gd name="T39" fmla="*/ 545 h 1010"/>
                <a:gd name="T40" fmla="*/ 270 w 1226"/>
                <a:gd name="T41" fmla="*/ 365 h 1010"/>
                <a:gd name="T42" fmla="*/ 100 w 1226"/>
                <a:gd name="T43" fmla="*/ 535 h 10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26" h="1010">
                  <a:moveTo>
                    <a:pt x="479" y="1010"/>
                  </a:moveTo>
                  <a:cubicBezTo>
                    <a:pt x="468" y="1010"/>
                    <a:pt x="458" y="1005"/>
                    <a:pt x="450" y="998"/>
                  </a:cubicBezTo>
                  <a:cubicBezTo>
                    <a:pt x="15" y="563"/>
                    <a:pt x="15" y="563"/>
                    <a:pt x="15" y="563"/>
                  </a:cubicBezTo>
                  <a:cubicBezTo>
                    <a:pt x="0" y="547"/>
                    <a:pt x="0" y="522"/>
                    <a:pt x="15" y="506"/>
                  </a:cubicBezTo>
                  <a:cubicBezTo>
                    <a:pt x="242" y="280"/>
                    <a:pt x="242" y="280"/>
                    <a:pt x="242" y="280"/>
                  </a:cubicBezTo>
                  <a:cubicBezTo>
                    <a:pt x="257" y="264"/>
                    <a:pt x="283" y="264"/>
                    <a:pt x="298" y="280"/>
                  </a:cubicBezTo>
                  <a:cubicBezTo>
                    <a:pt x="479" y="460"/>
                    <a:pt x="479" y="460"/>
                    <a:pt x="479" y="460"/>
                  </a:cubicBezTo>
                  <a:cubicBezTo>
                    <a:pt x="927" y="12"/>
                    <a:pt x="927" y="12"/>
                    <a:pt x="927" y="12"/>
                  </a:cubicBezTo>
                  <a:cubicBezTo>
                    <a:pt x="935" y="5"/>
                    <a:pt x="945" y="0"/>
                    <a:pt x="955" y="0"/>
                  </a:cubicBezTo>
                  <a:cubicBezTo>
                    <a:pt x="966" y="0"/>
                    <a:pt x="976" y="5"/>
                    <a:pt x="984" y="12"/>
                  </a:cubicBezTo>
                  <a:cubicBezTo>
                    <a:pt x="1210" y="238"/>
                    <a:pt x="1210" y="238"/>
                    <a:pt x="1210" y="238"/>
                  </a:cubicBezTo>
                  <a:cubicBezTo>
                    <a:pt x="1226" y="254"/>
                    <a:pt x="1226" y="279"/>
                    <a:pt x="1210" y="295"/>
                  </a:cubicBezTo>
                  <a:cubicBezTo>
                    <a:pt x="507" y="998"/>
                    <a:pt x="507" y="998"/>
                    <a:pt x="507" y="998"/>
                  </a:cubicBezTo>
                  <a:cubicBezTo>
                    <a:pt x="499" y="1005"/>
                    <a:pt x="489" y="1010"/>
                    <a:pt x="479" y="1010"/>
                  </a:cubicBezTo>
                  <a:close/>
                  <a:moveTo>
                    <a:pt x="100" y="535"/>
                  </a:moveTo>
                  <a:cubicBezTo>
                    <a:pt x="479" y="913"/>
                    <a:pt x="479" y="913"/>
                    <a:pt x="479" y="913"/>
                  </a:cubicBezTo>
                  <a:cubicBezTo>
                    <a:pt x="1125" y="267"/>
                    <a:pt x="1125" y="267"/>
                    <a:pt x="1125" y="267"/>
                  </a:cubicBezTo>
                  <a:cubicBezTo>
                    <a:pt x="955" y="97"/>
                    <a:pt x="955" y="97"/>
                    <a:pt x="955" y="97"/>
                  </a:cubicBezTo>
                  <a:cubicBezTo>
                    <a:pt x="507" y="545"/>
                    <a:pt x="507" y="545"/>
                    <a:pt x="507" y="545"/>
                  </a:cubicBezTo>
                  <a:cubicBezTo>
                    <a:pt x="491" y="561"/>
                    <a:pt x="466" y="561"/>
                    <a:pt x="450" y="545"/>
                  </a:cubicBezTo>
                  <a:cubicBezTo>
                    <a:pt x="270" y="365"/>
                    <a:pt x="270" y="365"/>
                    <a:pt x="270" y="365"/>
                  </a:cubicBezTo>
                  <a:lnTo>
                    <a:pt x="100" y="535"/>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156" name="Freeform 13">
              <a:extLst>
                <a:ext uri="{FF2B5EF4-FFF2-40B4-BE49-F238E27FC236}">
                  <a16:creationId xmlns:a16="http://schemas.microsoft.com/office/drawing/2014/main" id="{C6A27AEE-87B2-934E-83F1-E7381D8886CD}"/>
                </a:ext>
              </a:extLst>
            </p:cNvPr>
            <p:cNvSpPr>
              <a:spLocks/>
            </p:cNvSpPr>
            <p:nvPr/>
          </p:nvSpPr>
          <p:spPr bwMode="auto">
            <a:xfrm>
              <a:off x="546100" y="1063625"/>
              <a:ext cx="1646238" cy="1646238"/>
            </a:xfrm>
            <a:custGeom>
              <a:avLst/>
              <a:gdLst>
                <a:gd name="T0" fmla="*/ 1035 w 2075"/>
                <a:gd name="T1" fmla="*/ 2060 h 2074"/>
                <a:gd name="T2" fmla="*/ 957 w 2075"/>
                <a:gd name="T3" fmla="*/ 2057 h 2074"/>
                <a:gd name="T4" fmla="*/ 312 w 2075"/>
                <a:gd name="T5" fmla="*/ 1760 h 2074"/>
                <a:gd name="T6" fmla="*/ 12 w 2075"/>
                <a:gd name="T7" fmla="*/ 1036 h 2074"/>
                <a:gd name="T8" fmla="*/ 312 w 2075"/>
                <a:gd name="T9" fmla="*/ 312 h 2074"/>
                <a:gd name="T10" fmla="*/ 1036 w 2075"/>
                <a:gd name="T11" fmla="*/ 12 h 2074"/>
                <a:gd name="T12" fmla="*/ 1760 w 2075"/>
                <a:gd name="T13" fmla="*/ 312 h 2074"/>
                <a:gd name="T14" fmla="*/ 2057 w 2075"/>
                <a:gd name="T15" fmla="*/ 957 h 2074"/>
                <a:gd name="T16" fmla="*/ 1868 w 2075"/>
                <a:gd name="T17" fmla="*/ 1633 h 2074"/>
                <a:gd name="T18" fmla="*/ 1812 w 2075"/>
                <a:gd name="T19" fmla="*/ 1642 h 2074"/>
                <a:gd name="T20" fmla="*/ 1803 w 2075"/>
                <a:gd name="T21" fmla="*/ 1586 h 2074"/>
                <a:gd name="T22" fmla="*/ 1703 w 2075"/>
                <a:gd name="T23" fmla="*/ 368 h 2074"/>
                <a:gd name="T24" fmla="*/ 368 w 2075"/>
                <a:gd name="T25" fmla="*/ 368 h 2074"/>
                <a:gd name="T26" fmla="*/ 368 w 2075"/>
                <a:gd name="T27" fmla="*/ 1704 h 2074"/>
                <a:gd name="T28" fmla="*/ 1586 w 2075"/>
                <a:gd name="T29" fmla="*/ 1803 h 2074"/>
                <a:gd name="T30" fmla="*/ 1642 w 2075"/>
                <a:gd name="T31" fmla="*/ 1812 h 2074"/>
                <a:gd name="T32" fmla="*/ 1633 w 2075"/>
                <a:gd name="T33" fmla="*/ 1868 h 2074"/>
                <a:gd name="T34" fmla="*/ 1035 w 2075"/>
                <a:gd name="T35" fmla="*/ 2060 h 20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75" h="2074">
                  <a:moveTo>
                    <a:pt x="1035" y="2060"/>
                  </a:moveTo>
                  <a:cubicBezTo>
                    <a:pt x="1009" y="2060"/>
                    <a:pt x="983" y="2059"/>
                    <a:pt x="957" y="2057"/>
                  </a:cubicBezTo>
                  <a:cubicBezTo>
                    <a:pt x="714" y="2038"/>
                    <a:pt x="484" y="1933"/>
                    <a:pt x="312" y="1760"/>
                  </a:cubicBezTo>
                  <a:cubicBezTo>
                    <a:pt x="118" y="1567"/>
                    <a:pt x="12" y="1310"/>
                    <a:pt x="12" y="1036"/>
                  </a:cubicBezTo>
                  <a:cubicBezTo>
                    <a:pt x="12" y="762"/>
                    <a:pt x="118" y="505"/>
                    <a:pt x="312" y="312"/>
                  </a:cubicBezTo>
                  <a:cubicBezTo>
                    <a:pt x="505" y="119"/>
                    <a:pt x="762" y="12"/>
                    <a:pt x="1036" y="12"/>
                  </a:cubicBezTo>
                  <a:cubicBezTo>
                    <a:pt x="1309" y="12"/>
                    <a:pt x="1566" y="119"/>
                    <a:pt x="1760" y="312"/>
                  </a:cubicBezTo>
                  <a:cubicBezTo>
                    <a:pt x="1933" y="485"/>
                    <a:pt x="2038" y="714"/>
                    <a:pt x="2057" y="957"/>
                  </a:cubicBezTo>
                  <a:cubicBezTo>
                    <a:pt x="2075" y="1198"/>
                    <a:pt x="2008" y="1438"/>
                    <a:pt x="1868" y="1633"/>
                  </a:cubicBezTo>
                  <a:cubicBezTo>
                    <a:pt x="1855" y="1651"/>
                    <a:pt x="1830" y="1655"/>
                    <a:pt x="1812" y="1642"/>
                  </a:cubicBezTo>
                  <a:cubicBezTo>
                    <a:pt x="1794" y="1629"/>
                    <a:pt x="1790" y="1604"/>
                    <a:pt x="1803" y="1586"/>
                  </a:cubicBezTo>
                  <a:cubicBezTo>
                    <a:pt x="2074" y="1209"/>
                    <a:pt x="2032" y="697"/>
                    <a:pt x="1703" y="368"/>
                  </a:cubicBezTo>
                  <a:cubicBezTo>
                    <a:pt x="1335" y="0"/>
                    <a:pt x="736" y="0"/>
                    <a:pt x="368" y="368"/>
                  </a:cubicBezTo>
                  <a:cubicBezTo>
                    <a:pt x="0" y="737"/>
                    <a:pt x="0" y="1335"/>
                    <a:pt x="368" y="1704"/>
                  </a:cubicBezTo>
                  <a:cubicBezTo>
                    <a:pt x="697" y="2032"/>
                    <a:pt x="1209" y="2074"/>
                    <a:pt x="1586" y="1803"/>
                  </a:cubicBezTo>
                  <a:cubicBezTo>
                    <a:pt x="1604" y="1790"/>
                    <a:pt x="1629" y="1794"/>
                    <a:pt x="1642" y="1812"/>
                  </a:cubicBezTo>
                  <a:cubicBezTo>
                    <a:pt x="1655" y="1830"/>
                    <a:pt x="1650" y="1855"/>
                    <a:pt x="1633" y="1868"/>
                  </a:cubicBezTo>
                  <a:cubicBezTo>
                    <a:pt x="1459" y="1993"/>
                    <a:pt x="1249" y="2060"/>
                    <a:pt x="1035" y="2060"/>
                  </a:cubicBez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157" name="Freeform 14">
              <a:extLst>
                <a:ext uri="{FF2B5EF4-FFF2-40B4-BE49-F238E27FC236}">
                  <a16:creationId xmlns:a16="http://schemas.microsoft.com/office/drawing/2014/main" id="{411A79A9-D4AA-AA41-BE05-A611E04FFF8F}"/>
                </a:ext>
              </a:extLst>
            </p:cNvPr>
            <p:cNvSpPr>
              <a:spLocks/>
            </p:cNvSpPr>
            <p:nvPr/>
          </p:nvSpPr>
          <p:spPr bwMode="auto">
            <a:xfrm>
              <a:off x="1887538" y="2406650"/>
              <a:ext cx="63500" cy="63500"/>
            </a:xfrm>
            <a:custGeom>
              <a:avLst/>
              <a:gdLst>
                <a:gd name="T0" fmla="*/ 40 w 80"/>
                <a:gd name="T1" fmla="*/ 80 h 80"/>
                <a:gd name="T2" fmla="*/ 11 w 80"/>
                <a:gd name="T3" fmla="*/ 68 h 80"/>
                <a:gd name="T4" fmla="*/ 0 w 80"/>
                <a:gd name="T5" fmla="*/ 40 h 80"/>
                <a:gd name="T6" fmla="*/ 11 w 80"/>
                <a:gd name="T7" fmla="*/ 12 h 80"/>
                <a:gd name="T8" fmla="*/ 40 w 80"/>
                <a:gd name="T9" fmla="*/ 0 h 80"/>
                <a:gd name="T10" fmla="*/ 68 w 80"/>
                <a:gd name="T11" fmla="*/ 12 h 80"/>
                <a:gd name="T12" fmla="*/ 80 w 80"/>
                <a:gd name="T13" fmla="*/ 40 h 80"/>
                <a:gd name="T14" fmla="*/ 68 w 80"/>
                <a:gd name="T15" fmla="*/ 68 h 80"/>
                <a:gd name="T16" fmla="*/ 40 w 80"/>
                <a:gd name="T17" fmla="*/ 8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80">
                  <a:moveTo>
                    <a:pt x="40" y="80"/>
                  </a:moveTo>
                  <a:cubicBezTo>
                    <a:pt x="29" y="80"/>
                    <a:pt x="19" y="76"/>
                    <a:pt x="11" y="68"/>
                  </a:cubicBezTo>
                  <a:cubicBezTo>
                    <a:pt x="4" y="61"/>
                    <a:pt x="0" y="50"/>
                    <a:pt x="0" y="40"/>
                  </a:cubicBezTo>
                  <a:cubicBezTo>
                    <a:pt x="0" y="29"/>
                    <a:pt x="4" y="19"/>
                    <a:pt x="11" y="12"/>
                  </a:cubicBezTo>
                  <a:cubicBezTo>
                    <a:pt x="19" y="4"/>
                    <a:pt x="29" y="0"/>
                    <a:pt x="40" y="0"/>
                  </a:cubicBezTo>
                  <a:cubicBezTo>
                    <a:pt x="50" y="0"/>
                    <a:pt x="60" y="4"/>
                    <a:pt x="68" y="12"/>
                  </a:cubicBezTo>
                  <a:cubicBezTo>
                    <a:pt x="75" y="19"/>
                    <a:pt x="80" y="29"/>
                    <a:pt x="80" y="40"/>
                  </a:cubicBezTo>
                  <a:cubicBezTo>
                    <a:pt x="80" y="50"/>
                    <a:pt x="75" y="61"/>
                    <a:pt x="68" y="68"/>
                  </a:cubicBezTo>
                  <a:cubicBezTo>
                    <a:pt x="60" y="76"/>
                    <a:pt x="50" y="80"/>
                    <a:pt x="40" y="80"/>
                  </a:cubicBez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IN" dirty="0"/>
            </a:p>
          </p:txBody>
        </p:sp>
      </p:grpSp>
    </p:spTree>
    <p:extLst>
      <p:ext uri="{BB962C8B-B14F-4D97-AF65-F5344CB8AC3E}">
        <p14:creationId xmlns:p14="http://schemas.microsoft.com/office/powerpoint/2010/main" val="42387638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FBBFE328-2141-4591-89E7-FE4D8C254E11}"/>
              </a:ext>
            </a:extLst>
          </p:cNvPr>
          <p:cNvSpPr txBox="1">
            <a:spLocks/>
          </p:cNvSpPr>
          <p:nvPr/>
        </p:nvSpPr>
        <p:spPr bwMode="gray">
          <a:xfrm>
            <a:off x="541867" y="477954"/>
            <a:ext cx="8384419" cy="303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0" tIns="0" rIns="0" bIns="0" numCol="1" anchor="b" anchorCtr="0" compatLnSpc="1">
            <a:prstTxWarp prst="textNoShape">
              <a:avLst/>
            </a:prstTxWarp>
            <a:spAutoFit/>
          </a:bodyPr>
          <a:lstStyle>
            <a:lvl1pPr algn="l" rtl="0" eaLnBrk="1" fontAlgn="base" hangingPunct="1">
              <a:lnSpc>
                <a:spcPct val="106000"/>
              </a:lnSpc>
              <a:spcBef>
                <a:spcPct val="0"/>
              </a:spcBef>
              <a:spcAft>
                <a:spcPct val="0"/>
              </a:spcAft>
              <a:defRPr sz="1600" b="1">
                <a:solidFill>
                  <a:schemeClr val="tx1"/>
                </a:solidFill>
                <a:latin typeface="+mj-lt"/>
                <a:ea typeface="+mj-ea"/>
                <a:cs typeface="+mj-cs"/>
              </a:defRPr>
            </a:lvl1pPr>
            <a:lvl2pPr algn="l" rtl="0" eaLnBrk="1" fontAlgn="base" hangingPunct="1">
              <a:lnSpc>
                <a:spcPct val="106000"/>
              </a:lnSpc>
              <a:spcBef>
                <a:spcPct val="0"/>
              </a:spcBef>
              <a:spcAft>
                <a:spcPct val="0"/>
              </a:spcAft>
              <a:defRPr sz="1600" b="1">
                <a:solidFill>
                  <a:schemeClr val="tx1"/>
                </a:solidFill>
                <a:latin typeface="Arial" charset="0"/>
              </a:defRPr>
            </a:lvl2pPr>
            <a:lvl3pPr algn="l" rtl="0" eaLnBrk="1" fontAlgn="base" hangingPunct="1">
              <a:lnSpc>
                <a:spcPct val="106000"/>
              </a:lnSpc>
              <a:spcBef>
                <a:spcPct val="0"/>
              </a:spcBef>
              <a:spcAft>
                <a:spcPct val="0"/>
              </a:spcAft>
              <a:defRPr sz="1600" b="1">
                <a:solidFill>
                  <a:schemeClr val="tx1"/>
                </a:solidFill>
                <a:latin typeface="Arial" charset="0"/>
              </a:defRPr>
            </a:lvl3pPr>
            <a:lvl4pPr algn="l" rtl="0" eaLnBrk="1" fontAlgn="base" hangingPunct="1">
              <a:lnSpc>
                <a:spcPct val="106000"/>
              </a:lnSpc>
              <a:spcBef>
                <a:spcPct val="0"/>
              </a:spcBef>
              <a:spcAft>
                <a:spcPct val="0"/>
              </a:spcAft>
              <a:defRPr sz="1600" b="1">
                <a:solidFill>
                  <a:schemeClr val="tx1"/>
                </a:solidFill>
                <a:latin typeface="Arial" charset="0"/>
              </a:defRPr>
            </a:lvl4pPr>
            <a:lvl5pPr algn="l" rtl="0" eaLnBrk="1" fontAlgn="base" hangingPunct="1">
              <a:lnSpc>
                <a:spcPct val="106000"/>
              </a:lnSpc>
              <a:spcBef>
                <a:spcPct val="0"/>
              </a:spcBef>
              <a:spcAft>
                <a:spcPct val="0"/>
              </a:spcAft>
              <a:defRPr sz="1600" b="1">
                <a:solidFill>
                  <a:schemeClr val="tx1"/>
                </a:solidFill>
                <a:latin typeface="Arial" charset="0"/>
              </a:defRPr>
            </a:lvl5pPr>
            <a:lvl6pPr marL="457200" algn="l" rtl="0" eaLnBrk="1" fontAlgn="base" hangingPunct="1">
              <a:lnSpc>
                <a:spcPct val="106000"/>
              </a:lnSpc>
              <a:spcBef>
                <a:spcPct val="0"/>
              </a:spcBef>
              <a:spcAft>
                <a:spcPct val="0"/>
              </a:spcAft>
              <a:defRPr sz="1600" b="1">
                <a:solidFill>
                  <a:schemeClr val="tx1"/>
                </a:solidFill>
                <a:latin typeface="Arial" charset="0"/>
              </a:defRPr>
            </a:lvl6pPr>
            <a:lvl7pPr marL="914400" algn="l" rtl="0" eaLnBrk="1" fontAlgn="base" hangingPunct="1">
              <a:lnSpc>
                <a:spcPct val="106000"/>
              </a:lnSpc>
              <a:spcBef>
                <a:spcPct val="0"/>
              </a:spcBef>
              <a:spcAft>
                <a:spcPct val="0"/>
              </a:spcAft>
              <a:defRPr sz="1600" b="1">
                <a:solidFill>
                  <a:schemeClr val="tx1"/>
                </a:solidFill>
                <a:latin typeface="Arial" charset="0"/>
              </a:defRPr>
            </a:lvl7pPr>
            <a:lvl8pPr marL="1371600" algn="l" rtl="0" eaLnBrk="1" fontAlgn="base" hangingPunct="1">
              <a:lnSpc>
                <a:spcPct val="106000"/>
              </a:lnSpc>
              <a:spcBef>
                <a:spcPct val="0"/>
              </a:spcBef>
              <a:spcAft>
                <a:spcPct val="0"/>
              </a:spcAft>
              <a:defRPr sz="1600" b="1">
                <a:solidFill>
                  <a:schemeClr val="tx1"/>
                </a:solidFill>
                <a:latin typeface="Arial" charset="0"/>
              </a:defRPr>
            </a:lvl8pPr>
            <a:lvl9pPr marL="1828800" algn="l" rtl="0" eaLnBrk="1" fontAlgn="base" hangingPunct="1">
              <a:lnSpc>
                <a:spcPct val="106000"/>
              </a:lnSpc>
              <a:spcBef>
                <a:spcPct val="0"/>
              </a:spcBef>
              <a:spcAft>
                <a:spcPct val="0"/>
              </a:spcAft>
              <a:defRPr sz="1600" b="1">
                <a:solidFill>
                  <a:schemeClr val="tx1"/>
                </a:solidFill>
                <a:latin typeface="Arial" charset="0"/>
              </a:defRPr>
            </a:lvl9pPr>
          </a:lstStyle>
          <a:p>
            <a:r>
              <a:rPr lang="en-US" sz="2000" spc="-53" dirty="0">
                <a:solidFill>
                  <a:srgbClr val="000000"/>
                </a:solidFill>
              </a:rPr>
              <a:t>Relevant Federal Compliance Mandates</a:t>
            </a:r>
            <a:endParaRPr lang="en-US" sz="2000" dirty="0"/>
          </a:p>
        </p:txBody>
      </p:sp>
      <p:graphicFrame>
        <p:nvGraphicFramePr>
          <p:cNvPr id="16" name="object 3">
            <a:extLst>
              <a:ext uri="{FF2B5EF4-FFF2-40B4-BE49-F238E27FC236}">
                <a16:creationId xmlns:a16="http://schemas.microsoft.com/office/drawing/2014/main" id="{31EA5C4F-9E32-4634-8332-BB49F0D7E133}"/>
              </a:ext>
            </a:extLst>
          </p:cNvPr>
          <p:cNvGraphicFramePr>
            <a:graphicFrameLocks noGrp="1"/>
          </p:cNvGraphicFramePr>
          <p:nvPr>
            <p:extLst>
              <p:ext uri="{D42A27DB-BD31-4B8C-83A1-F6EECF244321}">
                <p14:modId xmlns:p14="http://schemas.microsoft.com/office/powerpoint/2010/main" val="2712329645"/>
              </p:ext>
            </p:extLst>
          </p:nvPr>
        </p:nvGraphicFramePr>
        <p:xfrm>
          <a:off x="130631" y="1345468"/>
          <a:ext cx="11879942" cy="4944124"/>
        </p:xfrm>
        <a:graphic>
          <a:graphicData uri="http://schemas.openxmlformats.org/drawingml/2006/table">
            <a:tbl>
              <a:tblPr firstRow="1" bandRow="1">
                <a:tableStyleId>{2D5ABB26-0587-4C30-8999-92F81FD0307C}</a:tableStyleId>
              </a:tblPr>
              <a:tblGrid>
                <a:gridCol w="2202476">
                  <a:extLst>
                    <a:ext uri="{9D8B030D-6E8A-4147-A177-3AD203B41FA5}">
                      <a16:colId xmlns:a16="http://schemas.microsoft.com/office/drawing/2014/main" val="20000"/>
                    </a:ext>
                  </a:extLst>
                </a:gridCol>
                <a:gridCol w="7034994">
                  <a:extLst>
                    <a:ext uri="{9D8B030D-6E8A-4147-A177-3AD203B41FA5}">
                      <a16:colId xmlns:a16="http://schemas.microsoft.com/office/drawing/2014/main" val="20001"/>
                    </a:ext>
                  </a:extLst>
                </a:gridCol>
                <a:gridCol w="2642472">
                  <a:extLst>
                    <a:ext uri="{9D8B030D-6E8A-4147-A177-3AD203B41FA5}">
                      <a16:colId xmlns:a16="http://schemas.microsoft.com/office/drawing/2014/main" val="20002"/>
                    </a:ext>
                  </a:extLst>
                </a:gridCol>
              </a:tblGrid>
              <a:tr h="317611">
                <a:tc>
                  <a:txBody>
                    <a:bodyPr/>
                    <a:lstStyle/>
                    <a:p>
                      <a:pPr marL="488950">
                        <a:lnSpc>
                          <a:spcPct val="100000"/>
                        </a:lnSpc>
                        <a:spcBef>
                          <a:spcPts val="480"/>
                        </a:spcBef>
                      </a:pPr>
                      <a:r>
                        <a:rPr sz="1500" b="1" spc="-15" dirty="0">
                          <a:solidFill>
                            <a:schemeClr val="bg1"/>
                          </a:solidFill>
                          <a:latin typeface="Open Sans" panose="020B0606030504020204" pitchFamily="34" charset="0"/>
                          <a:ea typeface="Open Sans" panose="020B0606030504020204" pitchFamily="34" charset="0"/>
                          <a:cs typeface="Open Sans" panose="020B0606030504020204" pitchFamily="34" charset="0"/>
                        </a:rPr>
                        <a:t>Mandate</a:t>
                      </a:r>
                      <a:endParaRPr sz="15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txBody>
                  <a:tcPr marL="0" marR="0" marT="609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marL="635" algn="ctr">
                        <a:lnSpc>
                          <a:spcPct val="100000"/>
                        </a:lnSpc>
                        <a:spcBef>
                          <a:spcPts val="480"/>
                        </a:spcBef>
                      </a:pPr>
                      <a:r>
                        <a:rPr sz="1500" b="1" spc="-10" dirty="0">
                          <a:solidFill>
                            <a:schemeClr val="bg1"/>
                          </a:solidFill>
                          <a:latin typeface="Open Sans" panose="020B0606030504020204" pitchFamily="34" charset="0"/>
                          <a:ea typeface="Open Sans" panose="020B0606030504020204" pitchFamily="34" charset="0"/>
                          <a:cs typeface="Open Sans" panose="020B0606030504020204" pitchFamily="34" charset="0"/>
                        </a:rPr>
                        <a:t>Description</a:t>
                      </a:r>
                      <a:endParaRPr sz="15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txBody>
                  <a:tcPr marL="0" marR="0" marT="609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marL="621665">
                        <a:lnSpc>
                          <a:spcPct val="100000"/>
                        </a:lnSpc>
                        <a:spcBef>
                          <a:spcPts val="480"/>
                        </a:spcBef>
                      </a:pPr>
                      <a:r>
                        <a:rPr sz="1500" b="1" spc="-20" dirty="0">
                          <a:solidFill>
                            <a:schemeClr val="bg1"/>
                          </a:solidFill>
                          <a:latin typeface="Open Sans" panose="020B0606030504020204" pitchFamily="34" charset="0"/>
                          <a:ea typeface="Open Sans" panose="020B0606030504020204" pitchFamily="34" charset="0"/>
                          <a:cs typeface="Open Sans" panose="020B0606030504020204" pitchFamily="34" charset="0"/>
                        </a:rPr>
                        <a:t>Reference</a:t>
                      </a:r>
                      <a:endParaRPr sz="15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txBody>
                  <a:tcPr marL="0" marR="0" marT="6096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extLst>
                  <a:ext uri="{0D108BD9-81ED-4DB2-BD59-A6C34878D82A}">
                    <a16:rowId xmlns:a16="http://schemas.microsoft.com/office/drawing/2014/main" val="10000"/>
                  </a:ext>
                </a:extLst>
              </a:tr>
              <a:tr h="782213">
                <a:tc>
                  <a:txBody>
                    <a:bodyPr/>
                    <a:lstStyle/>
                    <a:p>
                      <a:pPr marL="96520" marR="161290" algn="l">
                        <a:lnSpc>
                          <a:spcPts val="1390"/>
                        </a:lnSpc>
                        <a:spcBef>
                          <a:spcPts val="5"/>
                        </a:spcBef>
                      </a:pPr>
                      <a:r>
                        <a:rPr sz="1200" b="1" spc="-10" dirty="0">
                          <a:latin typeface="Open Sans" panose="020B0606030504020204" pitchFamily="34" charset="0"/>
                          <a:ea typeface="Open Sans" panose="020B0606030504020204" pitchFamily="34" charset="0"/>
                          <a:cs typeface="Open Sans" panose="020B0606030504020204" pitchFamily="34" charset="0"/>
                        </a:rPr>
                        <a:t>Office </a:t>
                      </a:r>
                      <a:r>
                        <a:rPr sz="1200" b="1" spc="-15" dirty="0">
                          <a:latin typeface="Open Sans" panose="020B0606030504020204" pitchFamily="34" charset="0"/>
                          <a:ea typeface="Open Sans" panose="020B0606030504020204" pitchFamily="34" charset="0"/>
                          <a:cs typeface="Open Sans" panose="020B0606030504020204" pitchFamily="34" charset="0"/>
                        </a:rPr>
                        <a:t>of </a:t>
                      </a:r>
                      <a:r>
                        <a:rPr sz="1200" b="1" spc="-25" dirty="0">
                          <a:latin typeface="Open Sans" panose="020B0606030504020204" pitchFamily="34" charset="0"/>
                          <a:ea typeface="Open Sans" panose="020B0606030504020204" pitchFamily="34" charset="0"/>
                          <a:cs typeface="Open Sans" panose="020B0606030504020204" pitchFamily="34" charset="0"/>
                        </a:rPr>
                        <a:t>Management</a:t>
                      </a:r>
                      <a:r>
                        <a:rPr lang="en-US" sz="1200" b="1" spc="-25" dirty="0">
                          <a:latin typeface="Open Sans" panose="020B0606030504020204" pitchFamily="34" charset="0"/>
                          <a:ea typeface="Open Sans" panose="020B0606030504020204" pitchFamily="34" charset="0"/>
                          <a:cs typeface="Open Sans" panose="020B0606030504020204" pitchFamily="34" charset="0"/>
                        </a:rPr>
                        <a:t> </a:t>
                      </a:r>
                      <a:r>
                        <a:rPr sz="1200" b="1" dirty="0">
                          <a:latin typeface="Open Sans" panose="020B0606030504020204" pitchFamily="34" charset="0"/>
                          <a:ea typeface="Open Sans" panose="020B0606030504020204" pitchFamily="34" charset="0"/>
                          <a:cs typeface="Open Sans" panose="020B0606030504020204" pitchFamily="34" charset="0"/>
                        </a:rPr>
                        <a:t>&amp; </a:t>
                      </a:r>
                      <a:r>
                        <a:rPr sz="1200" b="1" spc="-20" dirty="0">
                          <a:latin typeface="Open Sans" panose="020B0606030504020204" pitchFamily="34" charset="0"/>
                          <a:ea typeface="Open Sans" panose="020B0606030504020204" pitchFamily="34" charset="0"/>
                          <a:cs typeface="Open Sans" panose="020B0606030504020204" pitchFamily="34" charset="0"/>
                        </a:rPr>
                        <a:t>Budget (OMB)</a:t>
                      </a:r>
                      <a:r>
                        <a:rPr sz="1200" b="1" spc="-130" dirty="0">
                          <a:latin typeface="Open Sans" panose="020B0606030504020204" pitchFamily="34" charset="0"/>
                          <a:ea typeface="Open Sans" panose="020B0606030504020204" pitchFamily="34" charset="0"/>
                          <a:cs typeface="Open Sans" panose="020B0606030504020204" pitchFamily="34" charset="0"/>
                        </a:rPr>
                        <a:t> </a:t>
                      </a:r>
                      <a:r>
                        <a:rPr sz="1200" b="1" spc="-15" dirty="0">
                          <a:latin typeface="Open Sans" panose="020B0606030504020204" pitchFamily="34" charset="0"/>
                          <a:ea typeface="Open Sans" panose="020B0606030504020204" pitchFamily="34" charset="0"/>
                          <a:cs typeface="Open Sans" panose="020B0606030504020204" pitchFamily="34" charset="0"/>
                        </a:rPr>
                        <a:t>M-16-12</a:t>
                      </a:r>
                      <a:endParaRPr sz="1200" dirty="0">
                        <a:latin typeface="Open Sans" panose="020B0606030504020204" pitchFamily="34" charset="0"/>
                        <a:ea typeface="Open Sans" panose="020B0606030504020204" pitchFamily="34" charset="0"/>
                        <a:cs typeface="Open Sans" panose="020B0606030504020204" pitchFamily="34" charset="0"/>
                      </a:endParaRPr>
                    </a:p>
                  </a:txBody>
                  <a:tcPr marL="0" marR="0" marT="635" marB="0" anchor="ctr">
                    <a:lnL w="12700">
                      <a:solidFill>
                        <a:srgbClr val="000000"/>
                      </a:solidFill>
                      <a:prstDash val="solid"/>
                    </a:lnL>
                    <a:lnR w="12700">
                      <a:solidFill>
                        <a:srgbClr val="000000"/>
                      </a:solidFill>
                      <a:prstDash val="solid"/>
                    </a:lnR>
                    <a:lnT w="12700" cap="flat" cmpd="sng" algn="ctr">
                      <a:solidFill>
                        <a:schemeClr val="tx1"/>
                      </a:solidFill>
                      <a:prstDash val="solid"/>
                      <a:round/>
                      <a:headEnd type="none" w="med" len="med"/>
                      <a:tailEnd type="none" w="med" len="med"/>
                    </a:lnT>
                    <a:lnB w="12700">
                      <a:solidFill>
                        <a:srgbClr val="000000"/>
                      </a:solidFill>
                      <a:prstDash val="solid"/>
                    </a:lnB>
                    <a:solidFill>
                      <a:schemeClr val="bg1"/>
                    </a:solidFill>
                  </a:tcPr>
                </a:tc>
                <a:tc>
                  <a:txBody>
                    <a:bodyPr/>
                    <a:lstStyle/>
                    <a:p>
                      <a:pPr marL="96520" marR="216535">
                        <a:lnSpc>
                          <a:spcPts val="1390"/>
                        </a:lnSpc>
                      </a:pPr>
                      <a:r>
                        <a:rPr sz="1200" spc="-25" dirty="0">
                          <a:latin typeface="Open Sans" panose="020B0606030504020204" pitchFamily="34" charset="0"/>
                          <a:ea typeface="Open Sans" panose="020B0606030504020204" pitchFamily="34" charset="0"/>
                          <a:cs typeface="Open Sans" panose="020B0606030504020204" pitchFamily="34" charset="0"/>
                        </a:rPr>
                        <a:t>OMB </a:t>
                      </a:r>
                      <a:r>
                        <a:rPr sz="1200" spc="-15" dirty="0">
                          <a:latin typeface="Open Sans" panose="020B0606030504020204" pitchFamily="34" charset="0"/>
                          <a:ea typeface="Open Sans" panose="020B0606030504020204" pitchFamily="34" charset="0"/>
                          <a:cs typeface="Open Sans" panose="020B0606030504020204" pitchFamily="34" charset="0"/>
                        </a:rPr>
                        <a:t>M-16-12 sets forth new </a:t>
                      </a:r>
                      <a:r>
                        <a:rPr sz="1200" spc="-20" dirty="0">
                          <a:latin typeface="Open Sans" panose="020B0606030504020204" pitchFamily="34" charset="0"/>
                          <a:ea typeface="Open Sans" panose="020B0606030504020204" pitchFamily="34" charset="0"/>
                          <a:cs typeface="Open Sans" panose="020B0606030504020204" pitchFamily="34" charset="0"/>
                        </a:rPr>
                        <a:t>policies </a:t>
                      </a:r>
                      <a:r>
                        <a:rPr sz="1200" spc="-15" dirty="0">
                          <a:latin typeface="Open Sans" panose="020B0606030504020204" pitchFamily="34" charset="0"/>
                          <a:ea typeface="Open Sans" panose="020B0606030504020204" pitchFamily="34" charset="0"/>
                          <a:cs typeface="Open Sans" panose="020B0606030504020204" pitchFamily="34" charset="0"/>
                        </a:rPr>
                        <a:t>regarding </a:t>
                      </a:r>
                      <a:r>
                        <a:rPr sz="1200" spc="-20" dirty="0">
                          <a:latin typeface="Open Sans" panose="020B0606030504020204" pitchFamily="34" charset="0"/>
                          <a:ea typeface="Open Sans" panose="020B0606030504020204" pitchFamily="34" charset="0"/>
                          <a:cs typeface="Open Sans" panose="020B0606030504020204" pitchFamily="34" charset="0"/>
                        </a:rPr>
                        <a:t>software </a:t>
                      </a:r>
                      <a:r>
                        <a:rPr sz="1200" spc="-15" dirty="0">
                          <a:latin typeface="Open Sans" panose="020B0606030504020204" pitchFamily="34" charset="0"/>
                          <a:ea typeface="Open Sans" panose="020B0606030504020204" pitchFamily="34" charset="0"/>
                          <a:cs typeface="Open Sans" panose="020B0606030504020204" pitchFamily="34" charset="0"/>
                        </a:rPr>
                        <a:t>licensing and was issued </a:t>
                      </a:r>
                      <a:r>
                        <a:rPr sz="1200" spc="-20" dirty="0">
                          <a:latin typeface="Open Sans" panose="020B0606030504020204" pitchFamily="34" charset="0"/>
                          <a:ea typeface="Open Sans" panose="020B0606030504020204" pitchFamily="34" charset="0"/>
                          <a:cs typeface="Open Sans" panose="020B0606030504020204" pitchFamily="34" charset="0"/>
                        </a:rPr>
                        <a:t>as  </a:t>
                      </a:r>
                      <a:r>
                        <a:rPr sz="1200" spc="-15" dirty="0">
                          <a:latin typeface="Open Sans" panose="020B0606030504020204" pitchFamily="34" charset="0"/>
                          <a:ea typeface="Open Sans" panose="020B0606030504020204" pitchFamily="34" charset="0"/>
                          <a:cs typeface="Open Sans" panose="020B0606030504020204" pitchFamily="34" charset="0"/>
                        </a:rPr>
                        <a:t>part of the </a:t>
                      </a:r>
                      <a:r>
                        <a:rPr sz="1200" spc="-20" dirty="0">
                          <a:latin typeface="Open Sans" panose="020B0606030504020204" pitchFamily="34" charset="0"/>
                          <a:ea typeface="Open Sans" panose="020B0606030504020204" pitchFamily="34" charset="0"/>
                          <a:cs typeface="Open Sans" panose="020B0606030504020204" pitchFamily="34" charset="0"/>
                        </a:rPr>
                        <a:t>Administration's category </a:t>
                      </a:r>
                      <a:r>
                        <a:rPr sz="1200" spc="-25" dirty="0">
                          <a:latin typeface="Open Sans" panose="020B0606030504020204" pitchFamily="34" charset="0"/>
                          <a:ea typeface="Open Sans" panose="020B0606030504020204" pitchFamily="34" charset="0"/>
                          <a:cs typeface="Open Sans" panose="020B0606030504020204" pitchFamily="34" charset="0"/>
                        </a:rPr>
                        <a:t>management</a:t>
                      </a:r>
                      <a:r>
                        <a:rPr sz="1200" spc="-45" dirty="0">
                          <a:latin typeface="Open Sans" panose="020B0606030504020204" pitchFamily="34" charset="0"/>
                          <a:ea typeface="Open Sans" panose="020B0606030504020204" pitchFamily="34" charset="0"/>
                          <a:cs typeface="Open Sans" panose="020B0606030504020204" pitchFamily="34" charset="0"/>
                        </a:rPr>
                        <a:t> </a:t>
                      </a:r>
                      <a:r>
                        <a:rPr sz="1200" spc="-15" dirty="0">
                          <a:latin typeface="Open Sans" panose="020B0606030504020204" pitchFamily="34" charset="0"/>
                          <a:ea typeface="Open Sans" panose="020B0606030504020204" pitchFamily="34" charset="0"/>
                          <a:cs typeface="Open Sans" panose="020B0606030504020204" pitchFamily="34" charset="0"/>
                        </a:rPr>
                        <a:t>initiative.</a:t>
                      </a:r>
                      <a:endParaRPr sz="1200" dirty="0">
                        <a:latin typeface="Open Sans" panose="020B0606030504020204" pitchFamily="34" charset="0"/>
                        <a:ea typeface="Open Sans" panose="020B0606030504020204" pitchFamily="34" charset="0"/>
                        <a:cs typeface="Open Sans" panose="020B0606030504020204" pitchFamily="34" charset="0"/>
                      </a:endParaRPr>
                    </a:p>
                  </a:txBody>
                  <a:tcPr marL="0" marR="0" marT="1905" marB="0" anchor="ctr">
                    <a:lnL w="12700">
                      <a:solidFill>
                        <a:srgbClr val="000000"/>
                      </a:solidFill>
                      <a:prstDash val="solid"/>
                    </a:lnL>
                    <a:lnR w="12700">
                      <a:solidFill>
                        <a:srgbClr val="000000"/>
                      </a:solidFill>
                      <a:prstDash val="solid"/>
                    </a:lnR>
                    <a:lnT w="12700" cap="flat" cmpd="sng" algn="ctr">
                      <a:solidFill>
                        <a:schemeClr val="tx1"/>
                      </a:solidFill>
                      <a:prstDash val="solid"/>
                      <a:round/>
                      <a:headEnd type="none" w="med" len="med"/>
                      <a:tailEnd type="none" w="med" len="med"/>
                    </a:lnT>
                    <a:lnB w="12700">
                      <a:solidFill>
                        <a:srgbClr val="000000"/>
                      </a:solidFill>
                      <a:prstDash val="solid"/>
                    </a:lnB>
                    <a:solidFill>
                      <a:schemeClr val="bg1"/>
                    </a:solidFill>
                  </a:tcPr>
                </a:tc>
                <a:tc>
                  <a:txBody>
                    <a:bodyPr/>
                    <a:lstStyle/>
                    <a:p>
                      <a:pPr marL="96520" marR="114935" lvl="0" indent="0" algn="l" defTabSz="914377" rtl="0" eaLnBrk="1" fontAlgn="auto" latinLnBrk="0" hangingPunct="1">
                        <a:lnSpc>
                          <a:spcPct val="105500"/>
                        </a:lnSpc>
                        <a:spcBef>
                          <a:spcPts val="715"/>
                        </a:spcBef>
                        <a:spcAft>
                          <a:spcPts val="0"/>
                        </a:spcAft>
                        <a:buClrTx/>
                        <a:buSzTx/>
                        <a:buFontTx/>
                        <a:buNone/>
                        <a:tabLst/>
                        <a:defRPr/>
                      </a:pPr>
                      <a:r>
                        <a:rPr lang="en-US" sz="1100" b="0" dirty="0">
                          <a:solidFill>
                            <a:srgbClr val="00B0F0"/>
                          </a:solidFill>
                          <a:hlinkClick r:id="rId3">
                            <a:extLst>
                              <a:ext uri="{A12FA001-AC4F-418D-AE19-62706E023703}">
                                <ahyp:hlinkClr xmlns:ahyp="http://schemas.microsoft.com/office/drawing/2018/hyperlinkcolor" val="tx"/>
                              </a:ext>
                            </a:extLst>
                          </a:hlinkClick>
                        </a:rPr>
                        <a:t>Software Licensing Memo to Heads of Department and Agencies (whitehouse.gov)</a:t>
                      </a:r>
                      <a:endParaRPr lang="en-US" sz="1100" b="0" i="1" dirty="0">
                        <a:solidFill>
                          <a:srgbClr val="00B0F0"/>
                        </a:solidFill>
                      </a:endParaRPr>
                    </a:p>
                  </a:txBody>
                  <a:tcPr marL="0" marR="0" marT="90805" marB="0" anchor="ctr">
                    <a:lnL w="12700">
                      <a:solidFill>
                        <a:srgbClr val="000000"/>
                      </a:solidFill>
                      <a:prstDash val="solid"/>
                    </a:lnL>
                    <a:lnR w="12700">
                      <a:solidFill>
                        <a:srgbClr val="000000"/>
                      </a:solidFill>
                      <a:prstDash val="solid"/>
                    </a:lnR>
                    <a:lnT w="12700" cap="flat" cmpd="sng" algn="ctr">
                      <a:solidFill>
                        <a:schemeClr val="tx1"/>
                      </a:solidFill>
                      <a:prstDash val="solid"/>
                      <a:round/>
                      <a:headEnd type="none" w="med" len="med"/>
                      <a:tailEnd type="none" w="med" len="med"/>
                    </a:lnT>
                    <a:lnB w="12700">
                      <a:solidFill>
                        <a:srgbClr val="000000"/>
                      </a:solidFill>
                      <a:prstDash val="solid"/>
                    </a:lnB>
                    <a:solidFill>
                      <a:schemeClr val="bg1"/>
                    </a:solidFill>
                  </a:tcPr>
                </a:tc>
                <a:extLst>
                  <a:ext uri="{0D108BD9-81ED-4DB2-BD59-A6C34878D82A}">
                    <a16:rowId xmlns:a16="http://schemas.microsoft.com/office/drawing/2014/main" val="10001"/>
                  </a:ext>
                </a:extLst>
              </a:tr>
              <a:tr h="769424">
                <a:tc>
                  <a:txBody>
                    <a:bodyPr/>
                    <a:lstStyle/>
                    <a:p>
                      <a:pPr marL="96520" marR="150495">
                        <a:lnSpc>
                          <a:spcPts val="1390"/>
                        </a:lnSpc>
                      </a:pPr>
                      <a:r>
                        <a:rPr sz="1200" b="1" spc="-20" dirty="0">
                          <a:latin typeface="Open Sans" panose="020B0606030504020204" pitchFamily="34" charset="0"/>
                          <a:ea typeface="Open Sans" panose="020B0606030504020204" pitchFamily="34" charset="0"/>
                          <a:cs typeface="Open Sans" panose="020B0606030504020204" pitchFamily="34" charset="0"/>
                        </a:rPr>
                        <a:t>Federal Information  Technology </a:t>
                      </a:r>
                      <a:r>
                        <a:rPr sz="1200" b="1" spc="-15" dirty="0">
                          <a:latin typeface="Open Sans" panose="020B0606030504020204" pitchFamily="34" charset="0"/>
                          <a:ea typeface="Open Sans" panose="020B0606030504020204" pitchFamily="34" charset="0"/>
                          <a:cs typeface="Open Sans" panose="020B0606030504020204" pitchFamily="34" charset="0"/>
                        </a:rPr>
                        <a:t>Acquisition  Reform Act</a:t>
                      </a:r>
                      <a:r>
                        <a:rPr sz="1200" b="1" spc="-55" dirty="0">
                          <a:latin typeface="Open Sans" panose="020B0606030504020204" pitchFamily="34" charset="0"/>
                          <a:ea typeface="Open Sans" panose="020B0606030504020204" pitchFamily="34" charset="0"/>
                          <a:cs typeface="Open Sans" panose="020B0606030504020204" pitchFamily="34" charset="0"/>
                        </a:rPr>
                        <a:t> </a:t>
                      </a:r>
                      <a:r>
                        <a:rPr sz="1200" b="1" spc="-20" dirty="0">
                          <a:latin typeface="Open Sans" panose="020B0606030504020204" pitchFamily="34" charset="0"/>
                          <a:ea typeface="Open Sans" panose="020B0606030504020204" pitchFamily="34" charset="0"/>
                          <a:cs typeface="Open Sans" panose="020B0606030504020204" pitchFamily="34" charset="0"/>
                        </a:rPr>
                        <a:t>(FITARA)</a:t>
                      </a:r>
                      <a:endParaRPr sz="1200" dirty="0">
                        <a:latin typeface="Open Sans" panose="020B0606030504020204" pitchFamily="34" charset="0"/>
                        <a:ea typeface="Open Sans" panose="020B0606030504020204" pitchFamily="34" charset="0"/>
                        <a:cs typeface="Open Sans" panose="020B0606030504020204" pitchFamily="34" charset="0"/>
                      </a:endParaRPr>
                    </a:p>
                  </a:txBody>
                  <a:tcPr marL="0" marR="0" marT="635"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chemeClr val="bg1"/>
                    </a:solidFill>
                  </a:tcPr>
                </a:tc>
                <a:tc>
                  <a:txBody>
                    <a:bodyPr/>
                    <a:lstStyle/>
                    <a:p>
                      <a:pPr marL="96520" marR="100330">
                        <a:lnSpc>
                          <a:spcPct val="97200"/>
                        </a:lnSpc>
                        <a:spcBef>
                          <a:spcPts val="620"/>
                        </a:spcBef>
                      </a:pPr>
                      <a:r>
                        <a:rPr sz="1200" spc="-20" dirty="0">
                          <a:latin typeface="Open Sans" panose="020B0606030504020204" pitchFamily="34" charset="0"/>
                          <a:ea typeface="Open Sans" panose="020B0606030504020204" pitchFamily="34" charset="0"/>
                          <a:cs typeface="Open Sans" panose="020B0606030504020204" pitchFamily="34" charset="0"/>
                        </a:rPr>
                        <a:t>FITARA promotes </a:t>
                      </a:r>
                      <a:r>
                        <a:rPr sz="1200" spc="-15" dirty="0">
                          <a:latin typeface="Open Sans" panose="020B0606030504020204" pitchFamily="34" charset="0"/>
                          <a:ea typeface="Open Sans" panose="020B0606030504020204" pitchFamily="34" charset="0"/>
                          <a:cs typeface="Open Sans" panose="020B0606030504020204" pitchFamily="34" charset="0"/>
                        </a:rPr>
                        <a:t>federal </a:t>
                      </a:r>
                      <a:r>
                        <a:rPr sz="1200" spc="-10" dirty="0">
                          <a:latin typeface="Open Sans" panose="020B0606030504020204" pitchFamily="34" charset="0"/>
                          <a:ea typeface="Open Sans" panose="020B0606030504020204" pitchFamily="34" charset="0"/>
                          <a:cs typeface="Open Sans" panose="020B0606030504020204" pitchFamily="34" charset="0"/>
                        </a:rPr>
                        <a:t>IT </a:t>
                      </a:r>
                      <a:r>
                        <a:rPr sz="1200" spc="-20" dirty="0">
                          <a:latin typeface="Open Sans" panose="020B0606030504020204" pitchFamily="34" charset="0"/>
                          <a:ea typeface="Open Sans" panose="020B0606030504020204" pitchFamily="34" charset="0"/>
                          <a:cs typeface="Open Sans" panose="020B0606030504020204" pitchFamily="34" charset="0"/>
                        </a:rPr>
                        <a:t>modernization </a:t>
                      </a:r>
                      <a:r>
                        <a:rPr sz="1200" spc="-15" dirty="0">
                          <a:latin typeface="Open Sans" panose="020B0606030504020204" pitchFamily="34" charset="0"/>
                          <a:ea typeface="Open Sans" panose="020B0606030504020204" pitchFamily="34" charset="0"/>
                          <a:cs typeface="Open Sans" panose="020B0606030504020204" pitchFamily="34" charset="0"/>
                        </a:rPr>
                        <a:t>and </a:t>
                      </a:r>
                      <a:r>
                        <a:rPr sz="1200" spc="-20" dirty="0">
                          <a:latin typeface="Open Sans" panose="020B0606030504020204" pitchFamily="34" charset="0"/>
                          <a:ea typeface="Open Sans" panose="020B0606030504020204" pitchFamily="34" charset="0"/>
                          <a:cs typeface="Open Sans" panose="020B0606030504020204" pitchFamily="34" charset="0"/>
                        </a:rPr>
                        <a:t>strengthens </a:t>
                      </a:r>
                      <a:r>
                        <a:rPr sz="1200" spc="-15" dirty="0">
                          <a:latin typeface="Open Sans" panose="020B0606030504020204" pitchFamily="34" charset="0"/>
                          <a:ea typeface="Open Sans" panose="020B0606030504020204" pitchFamily="34" charset="0"/>
                          <a:cs typeface="Open Sans" panose="020B0606030504020204" pitchFamily="34" charset="0"/>
                        </a:rPr>
                        <a:t>the federal </a:t>
                      </a:r>
                      <a:r>
                        <a:rPr sz="1200" spc="-10" dirty="0">
                          <a:latin typeface="Open Sans" panose="020B0606030504020204" pitchFamily="34" charset="0"/>
                          <a:ea typeface="Open Sans" panose="020B0606030504020204" pitchFamily="34" charset="0"/>
                          <a:cs typeface="Open Sans" panose="020B0606030504020204" pitchFamily="34" charset="0"/>
                        </a:rPr>
                        <a:t>IT </a:t>
                      </a:r>
                      <a:r>
                        <a:rPr sz="1200" spc="-20" dirty="0">
                          <a:latin typeface="Open Sans" panose="020B0606030504020204" pitchFamily="34" charset="0"/>
                          <a:ea typeface="Open Sans" panose="020B0606030504020204" pitchFamily="34" charset="0"/>
                          <a:cs typeface="Open Sans" panose="020B0606030504020204" pitchFamily="34" charset="0"/>
                        </a:rPr>
                        <a:t>workforce.  </a:t>
                      </a:r>
                      <a:r>
                        <a:rPr sz="1200" spc="-15" dirty="0">
                          <a:latin typeface="Open Sans" panose="020B0606030504020204" pitchFamily="34" charset="0"/>
                          <a:ea typeface="Open Sans" panose="020B0606030504020204" pitchFamily="34" charset="0"/>
                          <a:cs typeface="Open Sans" panose="020B0606030504020204" pitchFamily="34" charset="0"/>
                        </a:rPr>
                        <a:t>The </a:t>
                      </a:r>
                      <a:r>
                        <a:rPr sz="1200" spc="-20" dirty="0">
                          <a:latin typeface="Open Sans" panose="020B0606030504020204" pitchFamily="34" charset="0"/>
                          <a:ea typeface="Open Sans" panose="020B0606030504020204" pitchFamily="34" charset="0"/>
                          <a:cs typeface="Open Sans" panose="020B0606030504020204" pitchFamily="34" charset="0"/>
                        </a:rPr>
                        <a:t>Committee </a:t>
                      </a:r>
                      <a:r>
                        <a:rPr sz="1200" spc="-15" dirty="0">
                          <a:latin typeface="Open Sans" panose="020B0606030504020204" pitchFamily="34" charset="0"/>
                          <a:ea typeface="Open Sans" panose="020B0606030504020204" pitchFamily="34" charset="0"/>
                          <a:cs typeface="Open Sans" panose="020B0606030504020204" pitchFamily="34" charset="0"/>
                        </a:rPr>
                        <a:t>worked </a:t>
                      </a:r>
                      <a:r>
                        <a:rPr sz="1200" spc="-20" dirty="0">
                          <a:latin typeface="Open Sans" panose="020B0606030504020204" pitchFamily="34" charset="0"/>
                          <a:ea typeface="Open Sans" panose="020B0606030504020204" pitchFamily="34" charset="0"/>
                          <a:cs typeface="Open Sans" panose="020B0606030504020204" pitchFamily="34" charset="0"/>
                        </a:rPr>
                        <a:t>alongside </a:t>
                      </a:r>
                      <a:r>
                        <a:rPr sz="1200" spc="-15" dirty="0">
                          <a:latin typeface="Open Sans" panose="020B0606030504020204" pitchFamily="34" charset="0"/>
                          <a:ea typeface="Open Sans" panose="020B0606030504020204" pitchFamily="34" charset="0"/>
                          <a:cs typeface="Open Sans" panose="020B0606030504020204" pitchFamily="34" charset="0"/>
                        </a:rPr>
                        <a:t>the </a:t>
                      </a:r>
                      <a:r>
                        <a:rPr sz="1200" spc="-20" dirty="0">
                          <a:latin typeface="Open Sans" panose="020B0606030504020204" pitchFamily="34" charset="0"/>
                          <a:ea typeface="Open Sans" panose="020B0606030504020204" pitchFamily="34" charset="0"/>
                          <a:cs typeface="Open Sans" panose="020B0606030504020204" pitchFamily="34" charset="0"/>
                        </a:rPr>
                        <a:t>Government Accountability </a:t>
                      </a:r>
                      <a:r>
                        <a:rPr sz="1200" spc="-15" dirty="0">
                          <a:latin typeface="Open Sans" panose="020B0606030504020204" pitchFamily="34" charset="0"/>
                          <a:ea typeface="Open Sans" panose="020B0606030504020204" pitchFamily="34" charset="0"/>
                          <a:cs typeface="Open Sans" panose="020B0606030504020204" pitchFamily="34" charset="0"/>
                        </a:rPr>
                        <a:t>Office </a:t>
                      </a:r>
                      <a:r>
                        <a:rPr sz="1200" spc="-10" dirty="0">
                          <a:latin typeface="Open Sans" panose="020B0606030504020204" pitchFamily="34" charset="0"/>
                          <a:ea typeface="Open Sans" panose="020B0606030504020204" pitchFamily="34" charset="0"/>
                          <a:cs typeface="Open Sans" panose="020B0606030504020204" pitchFamily="34" charset="0"/>
                        </a:rPr>
                        <a:t>to </a:t>
                      </a:r>
                      <a:r>
                        <a:rPr sz="1200" spc="-15" dirty="0">
                          <a:latin typeface="Open Sans" panose="020B0606030504020204" pitchFamily="34" charset="0"/>
                          <a:ea typeface="Open Sans" panose="020B0606030504020204" pitchFamily="34" charset="0"/>
                          <a:cs typeface="Open Sans" panose="020B0606030504020204" pitchFamily="34" charset="0"/>
                        </a:rPr>
                        <a:t>develop </a:t>
                      </a:r>
                      <a:r>
                        <a:rPr sz="1200" dirty="0">
                          <a:latin typeface="Open Sans" panose="020B0606030504020204" pitchFamily="34" charset="0"/>
                          <a:ea typeface="Open Sans" panose="020B0606030504020204" pitchFamily="34" charset="0"/>
                          <a:cs typeface="Open Sans" panose="020B0606030504020204" pitchFamily="34" charset="0"/>
                        </a:rPr>
                        <a:t>a  </a:t>
                      </a:r>
                      <a:r>
                        <a:rPr sz="1200" spc="-20" dirty="0">
                          <a:latin typeface="Open Sans" panose="020B0606030504020204" pitchFamily="34" charset="0"/>
                          <a:ea typeface="Open Sans" panose="020B0606030504020204" pitchFamily="34" charset="0"/>
                          <a:cs typeface="Open Sans" panose="020B0606030504020204" pitchFamily="34" charset="0"/>
                        </a:rPr>
                        <a:t>scorecard </a:t>
                      </a:r>
                      <a:r>
                        <a:rPr sz="1200" spc="-10" dirty="0">
                          <a:latin typeface="Open Sans" panose="020B0606030504020204" pitchFamily="34" charset="0"/>
                          <a:ea typeface="Open Sans" panose="020B0606030504020204" pitchFamily="34" charset="0"/>
                          <a:cs typeface="Open Sans" panose="020B0606030504020204" pitchFamily="34" charset="0"/>
                        </a:rPr>
                        <a:t>to </a:t>
                      </a:r>
                      <a:r>
                        <a:rPr sz="1200" spc="-20" dirty="0">
                          <a:latin typeface="Open Sans" panose="020B0606030504020204" pitchFamily="34" charset="0"/>
                          <a:ea typeface="Open Sans" panose="020B0606030504020204" pitchFamily="34" charset="0"/>
                          <a:cs typeface="Open Sans" panose="020B0606030504020204" pitchFamily="34" charset="0"/>
                        </a:rPr>
                        <a:t>assess agencies’ </a:t>
                      </a:r>
                      <a:r>
                        <a:rPr sz="1200" spc="-15" dirty="0">
                          <a:latin typeface="Open Sans" panose="020B0606030504020204" pitchFamily="34" charset="0"/>
                          <a:ea typeface="Open Sans" panose="020B0606030504020204" pitchFamily="34" charset="0"/>
                          <a:cs typeface="Open Sans" panose="020B0606030504020204" pitchFamily="34" charset="0"/>
                        </a:rPr>
                        <a:t>FITARA </a:t>
                      </a:r>
                      <a:r>
                        <a:rPr sz="1200" spc="-20" dirty="0">
                          <a:latin typeface="Open Sans" panose="020B0606030504020204" pitchFamily="34" charset="0"/>
                          <a:ea typeface="Open Sans" panose="020B0606030504020204" pitchFamily="34" charset="0"/>
                          <a:cs typeface="Open Sans" panose="020B0606030504020204" pitchFamily="34" charset="0"/>
                        </a:rPr>
                        <a:t>implementation </a:t>
                      </a:r>
                      <a:r>
                        <a:rPr sz="1200" spc="-15" dirty="0">
                          <a:latin typeface="Open Sans" panose="020B0606030504020204" pitchFamily="34" charset="0"/>
                          <a:ea typeface="Open Sans" panose="020B0606030504020204" pitchFamily="34" charset="0"/>
                          <a:cs typeface="Open Sans" panose="020B0606030504020204" pitchFamily="34" charset="0"/>
                        </a:rPr>
                        <a:t>efforts, </a:t>
                      </a:r>
                      <a:r>
                        <a:rPr sz="1200" spc="-20" dirty="0">
                          <a:latin typeface="Open Sans" panose="020B0606030504020204" pitchFamily="34" charset="0"/>
                          <a:ea typeface="Open Sans" panose="020B0606030504020204" pitchFamily="34" charset="0"/>
                          <a:cs typeface="Open Sans" panose="020B0606030504020204" pitchFamily="34" charset="0"/>
                        </a:rPr>
                        <a:t>assigning </a:t>
                      </a:r>
                      <a:r>
                        <a:rPr sz="1200" dirty="0">
                          <a:latin typeface="Open Sans" panose="020B0606030504020204" pitchFamily="34" charset="0"/>
                          <a:ea typeface="Open Sans" panose="020B0606030504020204" pitchFamily="34" charset="0"/>
                          <a:cs typeface="Open Sans" panose="020B0606030504020204" pitchFamily="34" charset="0"/>
                        </a:rPr>
                        <a:t>a </a:t>
                      </a:r>
                      <a:r>
                        <a:rPr sz="1200" spc="-15" dirty="0">
                          <a:latin typeface="Open Sans" panose="020B0606030504020204" pitchFamily="34" charset="0"/>
                          <a:ea typeface="Open Sans" panose="020B0606030504020204" pitchFamily="34" charset="0"/>
                          <a:cs typeface="Open Sans" panose="020B0606030504020204" pitchFamily="34" charset="0"/>
                        </a:rPr>
                        <a:t>grade from </a:t>
                      </a:r>
                      <a:r>
                        <a:rPr sz="1200" dirty="0">
                          <a:latin typeface="Open Sans" panose="020B0606030504020204" pitchFamily="34" charset="0"/>
                          <a:ea typeface="Open Sans" panose="020B0606030504020204" pitchFamily="34" charset="0"/>
                          <a:cs typeface="Open Sans" panose="020B0606030504020204" pitchFamily="34" charset="0"/>
                        </a:rPr>
                        <a:t>A  </a:t>
                      </a:r>
                      <a:r>
                        <a:rPr sz="1200" spc="-10" dirty="0">
                          <a:latin typeface="Open Sans" panose="020B0606030504020204" pitchFamily="34" charset="0"/>
                          <a:ea typeface="Open Sans" panose="020B0606030504020204" pitchFamily="34" charset="0"/>
                          <a:cs typeface="Open Sans" panose="020B0606030504020204" pitchFamily="34" charset="0"/>
                        </a:rPr>
                        <a:t>to</a:t>
                      </a:r>
                      <a:r>
                        <a:rPr sz="1200" spc="-35" dirty="0">
                          <a:latin typeface="Open Sans" panose="020B0606030504020204" pitchFamily="34" charset="0"/>
                          <a:ea typeface="Open Sans" panose="020B0606030504020204" pitchFamily="34" charset="0"/>
                          <a:cs typeface="Open Sans" panose="020B0606030504020204" pitchFamily="34" charset="0"/>
                        </a:rPr>
                        <a:t> </a:t>
                      </a:r>
                      <a:r>
                        <a:rPr sz="1200" spc="-15" dirty="0">
                          <a:latin typeface="Open Sans" panose="020B0606030504020204" pitchFamily="34" charset="0"/>
                          <a:ea typeface="Open Sans" panose="020B0606030504020204" pitchFamily="34" charset="0"/>
                          <a:cs typeface="Open Sans" panose="020B0606030504020204" pitchFamily="34" charset="0"/>
                        </a:rPr>
                        <a:t>F.</a:t>
                      </a:r>
                      <a:endParaRPr sz="1200" dirty="0">
                        <a:latin typeface="Open Sans" panose="020B0606030504020204" pitchFamily="34" charset="0"/>
                        <a:ea typeface="Open Sans" panose="020B0606030504020204" pitchFamily="34" charset="0"/>
                        <a:cs typeface="Open Sans" panose="020B0606030504020204" pitchFamily="34" charset="0"/>
                      </a:endParaRPr>
                    </a:p>
                  </a:txBody>
                  <a:tcPr marL="0" marR="0" marT="78740"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chemeClr val="bg1"/>
                    </a:solidFill>
                  </a:tcPr>
                </a:tc>
                <a:tc>
                  <a:txBody>
                    <a:bodyPr/>
                    <a:lstStyle/>
                    <a:p>
                      <a:pPr>
                        <a:lnSpc>
                          <a:spcPct val="100000"/>
                        </a:lnSpc>
                        <a:spcBef>
                          <a:spcPts val="50"/>
                        </a:spcBef>
                      </a:pPr>
                      <a:endParaRPr lang="fr-FR" sz="1200" dirty="0">
                        <a:latin typeface="Open Sans" panose="020B0606030504020204" pitchFamily="34" charset="0"/>
                        <a:ea typeface="Open Sans" panose="020B0606030504020204" pitchFamily="34" charset="0"/>
                        <a:cs typeface="Open Sans" panose="020B0606030504020204" pitchFamily="34" charset="0"/>
                      </a:endParaRPr>
                    </a:p>
                    <a:p>
                      <a:pPr marL="96520">
                        <a:lnSpc>
                          <a:spcPct val="100000"/>
                        </a:lnSpc>
                      </a:pPr>
                      <a:r>
                        <a:rPr lang="fr-FR" sz="1100" u="sng" dirty="0">
                          <a:solidFill>
                            <a:srgbClr val="2998E3"/>
                          </a:solidFill>
                          <a:uFill>
                            <a:solidFill>
                              <a:srgbClr val="2998E3"/>
                            </a:solidFill>
                          </a:uFill>
                          <a:latin typeface="Open Sans" panose="020B0606030504020204" pitchFamily="34" charset="0"/>
                          <a:ea typeface="Open Sans" panose="020B0606030504020204" pitchFamily="34" charset="0"/>
                          <a:cs typeface="Open Sans" panose="020B0606030504020204" pitchFamily="34" charset="0"/>
                        </a:rPr>
                        <a:t>https://</a:t>
                      </a:r>
                      <a:r>
                        <a:rPr lang="fr-FR" sz="1100" u="sng" dirty="0">
                          <a:solidFill>
                            <a:srgbClr val="2998E3"/>
                          </a:solidFill>
                          <a:uFill>
                            <a:solidFill>
                              <a:srgbClr val="2998E3"/>
                            </a:solidFill>
                          </a:uFill>
                          <a:latin typeface="Open Sans" panose="020B0606030504020204" pitchFamily="34" charset="0"/>
                          <a:ea typeface="Open Sans" panose="020B0606030504020204" pitchFamily="34" charset="0"/>
                          <a:cs typeface="Open Sans" panose="020B0606030504020204" pitchFamily="34" charset="0"/>
                          <a:hlinkClick r:id="rId4"/>
                        </a:rPr>
                        <a:t>www.congress.gov/113</a:t>
                      </a:r>
                      <a:endParaRPr lang="fr-FR" sz="1100" dirty="0">
                        <a:latin typeface="Open Sans" panose="020B0606030504020204" pitchFamily="34" charset="0"/>
                        <a:ea typeface="Open Sans" panose="020B0606030504020204" pitchFamily="34" charset="0"/>
                        <a:cs typeface="Open Sans" panose="020B0606030504020204" pitchFamily="34" charset="0"/>
                      </a:endParaRPr>
                    </a:p>
                    <a:p>
                      <a:pPr marL="96520" marR="104139">
                        <a:lnSpc>
                          <a:spcPts val="1300"/>
                        </a:lnSpc>
                        <a:spcBef>
                          <a:spcPts val="160"/>
                        </a:spcBef>
                      </a:pPr>
                      <a:r>
                        <a:rPr lang="fr-FR" sz="1100" u="sng" dirty="0">
                          <a:solidFill>
                            <a:srgbClr val="2998E3"/>
                          </a:solidFill>
                          <a:uFill>
                            <a:solidFill>
                              <a:srgbClr val="2998E3"/>
                            </a:solidFill>
                          </a:uFill>
                          <a:latin typeface="Open Sans" panose="020B0606030504020204" pitchFamily="34" charset="0"/>
                          <a:ea typeface="Open Sans" panose="020B0606030504020204" pitchFamily="34" charset="0"/>
                          <a:cs typeface="Open Sans" panose="020B0606030504020204" pitchFamily="34" charset="0"/>
                        </a:rPr>
                        <a:t>/</a:t>
                      </a:r>
                      <a:r>
                        <a:rPr lang="fr-FR" sz="1100" u="sng" dirty="0" err="1">
                          <a:solidFill>
                            <a:srgbClr val="2998E3"/>
                          </a:solidFill>
                          <a:uFill>
                            <a:solidFill>
                              <a:srgbClr val="2998E3"/>
                            </a:solidFill>
                          </a:uFill>
                          <a:latin typeface="Open Sans" panose="020B0606030504020204" pitchFamily="34" charset="0"/>
                          <a:ea typeface="Open Sans" panose="020B0606030504020204" pitchFamily="34" charset="0"/>
                          <a:cs typeface="Open Sans" panose="020B0606030504020204" pitchFamily="34" charset="0"/>
                        </a:rPr>
                        <a:t>plaws</a:t>
                      </a:r>
                      <a:r>
                        <a:rPr lang="fr-FR" sz="1100" u="sng" dirty="0">
                          <a:solidFill>
                            <a:srgbClr val="2998E3"/>
                          </a:solidFill>
                          <a:uFill>
                            <a:solidFill>
                              <a:srgbClr val="2998E3"/>
                            </a:solidFill>
                          </a:uFill>
                          <a:latin typeface="Open Sans" panose="020B0606030504020204" pitchFamily="34" charset="0"/>
                          <a:ea typeface="Open Sans" panose="020B0606030504020204" pitchFamily="34" charset="0"/>
                          <a:cs typeface="Open Sans" panose="020B0606030504020204" pitchFamily="34" charset="0"/>
                        </a:rPr>
                        <a:t>/publ291/PLAW- </a:t>
                      </a:r>
                      <a:r>
                        <a:rPr lang="fr-FR" sz="1100" dirty="0">
                          <a:solidFill>
                            <a:srgbClr val="2998E3"/>
                          </a:solidFill>
                          <a:latin typeface="Open Sans" panose="020B0606030504020204" pitchFamily="34" charset="0"/>
                          <a:ea typeface="Open Sans" panose="020B0606030504020204" pitchFamily="34" charset="0"/>
                          <a:cs typeface="Open Sans" panose="020B0606030504020204" pitchFamily="34" charset="0"/>
                        </a:rPr>
                        <a:t> </a:t>
                      </a:r>
                      <a:r>
                        <a:rPr lang="fr-FR" sz="1100" u="sng" spc="10" dirty="0">
                          <a:solidFill>
                            <a:srgbClr val="2998E3"/>
                          </a:solidFill>
                          <a:uFill>
                            <a:solidFill>
                              <a:srgbClr val="2998E3"/>
                            </a:solidFill>
                          </a:uFill>
                          <a:latin typeface="Open Sans" panose="020B0606030504020204" pitchFamily="34" charset="0"/>
                          <a:ea typeface="Open Sans" panose="020B0606030504020204" pitchFamily="34" charset="0"/>
                          <a:cs typeface="Open Sans" panose="020B0606030504020204" pitchFamily="34" charset="0"/>
                        </a:rPr>
                        <a:t>113</a:t>
                      </a:r>
                      <a:r>
                        <a:rPr lang="fr-FR" sz="1100" u="sng" spc="5" dirty="0">
                          <a:solidFill>
                            <a:srgbClr val="2998E3"/>
                          </a:solidFill>
                          <a:uFill>
                            <a:solidFill>
                              <a:srgbClr val="2998E3"/>
                            </a:solidFill>
                          </a:uFill>
                          <a:latin typeface="Open Sans" panose="020B0606030504020204" pitchFamily="34" charset="0"/>
                          <a:ea typeface="Open Sans" panose="020B0606030504020204" pitchFamily="34" charset="0"/>
                          <a:cs typeface="Open Sans" panose="020B0606030504020204" pitchFamily="34" charset="0"/>
                        </a:rPr>
                        <a:t>pub</a:t>
                      </a:r>
                      <a:r>
                        <a:rPr lang="fr-FR" sz="1100" u="sng" dirty="0">
                          <a:solidFill>
                            <a:srgbClr val="2998E3"/>
                          </a:solidFill>
                          <a:uFill>
                            <a:solidFill>
                              <a:srgbClr val="2998E3"/>
                            </a:solidFill>
                          </a:uFill>
                          <a:latin typeface="Open Sans" panose="020B0606030504020204" pitchFamily="34" charset="0"/>
                          <a:ea typeface="Open Sans" panose="020B0606030504020204" pitchFamily="34" charset="0"/>
                          <a:cs typeface="Open Sans" panose="020B0606030504020204" pitchFamily="34" charset="0"/>
                        </a:rPr>
                        <a:t>l</a:t>
                      </a:r>
                      <a:r>
                        <a:rPr lang="fr-FR" sz="1100" u="sng" spc="10" dirty="0">
                          <a:solidFill>
                            <a:srgbClr val="2998E3"/>
                          </a:solidFill>
                          <a:uFill>
                            <a:solidFill>
                              <a:srgbClr val="2998E3"/>
                            </a:solidFill>
                          </a:uFill>
                          <a:latin typeface="Open Sans" panose="020B0606030504020204" pitchFamily="34" charset="0"/>
                          <a:ea typeface="Open Sans" panose="020B0606030504020204" pitchFamily="34" charset="0"/>
                          <a:cs typeface="Open Sans" panose="020B0606030504020204" pitchFamily="34" charset="0"/>
                        </a:rPr>
                        <a:t>291</a:t>
                      </a:r>
                      <a:r>
                        <a:rPr lang="fr-FR" sz="1100" u="sng" dirty="0">
                          <a:solidFill>
                            <a:srgbClr val="2998E3"/>
                          </a:solidFill>
                          <a:uFill>
                            <a:solidFill>
                              <a:srgbClr val="2998E3"/>
                            </a:solidFill>
                          </a:uFill>
                          <a:latin typeface="Open Sans" panose="020B0606030504020204" pitchFamily="34" charset="0"/>
                          <a:ea typeface="Open Sans" panose="020B0606030504020204" pitchFamily="34" charset="0"/>
                          <a:cs typeface="Open Sans" panose="020B0606030504020204" pitchFamily="34" charset="0"/>
                        </a:rPr>
                        <a:t>.</a:t>
                      </a:r>
                      <a:r>
                        <a:rPr lang="fr-FR" sz="1100" u="sng" spc="5" dirty="0">
                          <a:solidFill>
                            <a:srgbClr val="2998E3"/>
                          </a:solidFill>
                          <a:uFill>
                            <a:solidFill>
                              <a:srgbClr val="2998E3"/>
                            </a:solidFill>
                          </a:uFill>
                          <a:latin typeface="Open Sans" panose="020B0606030504020204" pitchFamily="34" charset="0"/>
                          <a:ea typeface="Open Sans" panose="020B0606030504020204" pitchFamily="34" charset="0"/>
                          <a:cs typeface="Open Sans" panose="020B0606030504020204" pitchFamily="34" charset="0"/>
                        </a:rPr>
                        <a:t>pdf#p</a:t>
                      </a:r>
                      <a:r>
                        <a:rPr lang="fr-FR" sz="1100" u="sng" dirty="0">
                          <a:solidFill>
                            <a:srgbClr val="2998E3"/>
                          </a:solidFill>
                          <a:uFill>
                            <a:solidFill>
                              <a:srgbClr val="2998E3"/>
                            </a:solidFill>
                          </a:uFill>
                          <a:latin typeface="Open Sans" panose="020B0606030504020204" pitchFamily="34" charset="0"/>
                          <a:ea typeface="Open Sans" panose="020B0606030504020204" pitchFamily="34" charset="0"/>
                          <a:cs typeface="Open Sans" panose="020B0606030504020204" pitchFamily="34" charset="0"/>
                        </a:rPr>
                        <a:t>a</a:t>
                      </a:r>
                      <a:r>
                        <a:rPr lang="fr-FR" sz="1100" u="sng" spc="10" dirty="0">
                          <a:solidFill>
                            <a:srgbClr val="2998E3"/>
                          </a:solidFill>
                          <a:uFill>
                            <a:solidFill>
                              <a:srgbClr val="2998E3"/>
                            </a:solidFill>
                          </a:uFill>
                          <a:latin typeface="Open Sans" panose="020B0606030504020204" pitchFamily="34" charset="0"/>
                          <a:ea typeface="Open Sans" panose="020B0606030504020204" pitchFamily="34" charset="0"/>
                          <a:cs typeface="Open Sans" panose="020B0606030504020204" pitchFamily="34" charset="0"/>
                        </a:rPr>
                        <a:t>g</a:t>
                      </a:r>
                      <a:r>
                        <a:rPr lang="fr-FR" sz="1100" u="sng" spc="5" dirty="0">
                          <a:solidFill>
                            <a:srgbClr val="2998E3"/>
                          </a:solidFill>
                          <a:uFill>
                            <a:solidFill>
                              <a:srgbClr val="2998E3"/>
                            </a:solidFill>
                          </a:uFill>
                          <a:latin typeface="Open Sans" panose="020B0606030504020204" pitchFamily="34" charset="0"/>
                          <a:ea typeface="Open Sans" panose="020B0606030504020204" pitchFamily="34" charset="0"/>
                          <a:cs typeface="Open Sans" panose="020B0606030504020204" pitchFamily="34" charset="0"/>
                        </a:rPr>
                        <a:t>e=</a:t>
                      </a:r>
                      <a:r>
                        <a:rPr lang="fr-FR" sz="1100" u="sng" spc="10" dirty="0">
                          <a:solidFill>
                            <a:srgbClr val="2998E3"/>
                          </a:solidFill>
                          <a:uFill>
                            <a:solidFill>
                              <a:srgbClr val="2998E3"/>
                            </a:solidFill>
                          </a:uFill>
                          <a:latin typeface="Open Sans" panose="020B0606030504020204" pitchFamily="34" charset="0"/>
                          <a:ea typeface="Open Sans" panose="020B0606030504020204" pitchFamily="34" charset="0"/>
                          <a:cs typeface="Open Sans" panose="020B0606030504020204" pitchFamily="34" charset="0"/>
                        </a:rPr>
                        <a:t>148</a:t>
                      </a:r>
                      <a:r>
                        <a:rPr lang="fr-FR" sz="1100" u="sng" spc="5" dirty="0">
                          <a:solidFill>
                            <a:srgbClr val="2998E3"/>
                          </a:solidFill>
                          <a:uFill>
                            <a:solidFill>
                              <a:srgbClr val="2998E3"/>
                            </a:solidFill>
                          </a:uFill>
                          <a:latin typeface="Open Sans" panose="020B0606030504020204" pitchFamily="34" charset="0"/>
                          <a:ea typeface="Open Sans" panose="020B0606030504020204" pitchFamily="34" charset="0"/>
                          <a:cs typeface="Open Sans" panose="020B0606030504020204" pitchFamily="34" charset="0"/>
                        </a:rPr>
                        <a:t>%</a:t>
                      </a:r>
                      <a:r>
                        <a:rPr lang="fr-FR" sz="1100" u="sng" spc="10" dirty="0">
                          <a:solidFill>
                            <a:srgbClr val="2998E3"/>
                          </a:solidFill>
                          <a:uFill>
                            <a:solidFill>
                              <a:srgbClr val="2998E3"/>
                            </a:solidFill>
                          </a:uFill>
                          <a:latin typeface="Open Sans" panose="020B0606030504020204" pitchFamily="34" charset="0"/>
                          <a:ea typeface="Open Sans" panose="020B0606030504020204" pitchFamily="34" charset="0"/>
                          <a:cs typeface="Open Sans" panose="020B0606030504020204" pitchFamily="34" charset="0"/>
                        </a:rPr>
                        <a:t>5D</a:t>
                      </a:r>
                      <a:endParaRPr lang="fr-FR" sz="1100" dirty="0">
                        <a:latin typeface="Open Sans" panose="020B0606030504020204" pitchFamily="34" charset="0"/>
                        <a:ea typeface="Open Sans" panose="020B0606030504020204" pitchFamily="34" charset="0"/>
                        <a:cs typeface="Open Sans" panose="020B0606030504020204" pitchFamily="34" charset="0"/>
                      </a:endParaRPr>
                    </a:p>
                  </a:txBody>
                  <a:tcPr marL="0" marR="0" marT="6351"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chemeClr val="bg1"/>
                    </a:solidFill>
                  </a:tcPr>
                </a:tc>
                <a:extLst>
                  <a:ext uri="{0D108BD9-81ED-4DB2-BD59-A6C34878D82A}">
                    <a16:rowId xmlns:a16="http://schemas.microsoft.com/office/drawing/2014/main" val="10002"/>
                  </a:ext>
                </a:extLst>
              </a:tr>
              <a:tr h="1027186">
                <a:tc>
                  <a:txBody>
                    <a:bodyPr/>
                    <a:lstStyle/>
                    <a:p>
                      <a:pPr marL="96520" marR="99695">
                        <a:lnSpc>
                          <a:spcPct val="97100"/>
                        </a:lnSpc>
                        <a:spcBef>
                          <a:spcPts val="700"/>
                        </a:spcBef>
                      </a:pPr>
                      <a:r>
                        <a:rPr sz="1200" b="1" spc="-20" dirty="0">
                          <a:latin typeface="Open Sans" panose="020B0606030504020204" pitchFamily="34" charset="0"/>
                          <a:ea typeface="Open Sans" panose="020B0606030504020204" pitchFamily="34" charset="0"/>
                          <a:cs typeface="Open Sans" panose="020B0606030504020204" pitchFamily="34" charset="0"/>
                        </a:rPr>
                        <a:t>Making </a:t>
                      </a:r>
                      <a:r>
                        <a:rPr sz="1200" b="1" spc="-15" dirty="0">
                          <a:latin typeface="Open Sans" panose="020B0606030504020204" pitchFamily="34" charset="0"/>
                          <a:ea typeface="Open Sans" panose="020B0606030504020204" pitchFamily="34" charset="0"/>
                          <a:cs typeface="Open Sans" panose="020B0606030504020204" pitchFamily="34" charset="0"/>
                        </a:rPr>
                        <a:t>Electronic  </a:t>
                      </a:r>
                      <a:r>
                        <a:rPr sz="1200" b="1" spc="-20" dirty="0">
                          <a:latin typeface="Open Sans" panose="020B0606030504020204" pitchFamily="34" charset="0"/>
                          <a:ea typeface="Open Sans" panose="020B0606030504020204" pitchFamily="34" charset="0"/>
                          <a:cs typeface="Open Sans" panose="020B0606030504020204" pitchFamily="34" charset="0"/>
                        </a:rPr>
                        <a:t>Government  Accountable </a:t>
                      </a:r>
                      <a:r>
                        <a:rPr sz="1200" b="1" spc="-15" dirty="0">
                          <a:latin typeface="Open Sans" panose="020B0606030504020204" pitchFamily="34" charset="0"/>
                          <a:ea typeface="Open Sans" panose="020B0606030504020204" pitchFamily="34" charset="0"/>
                          <a:cs typeface="Open Sans" panose="020B0606030504020204" pitchFamily="34" charset="0"/>
                        </a:rPr>
                        <a:t>By Yielding  Tangible Efficiencies</a:t>
                      </a:r>
                      <a:r>
                        <a:rPr sz="1200" b="1" spc="-95" dirty="0">
                          <a:latin typeface="Open Sans" panose="020B0606030504020204" pitchFamily="34" charset="0"/>
                          <a:ea typeface="Open Sans" panose="020B0606030504020204" pitchFamily="34" charset="0"/>
                          <a:cs typeface="Open Sans" panose="020B0606030504020204" pitchFamily="34" charset="0"/>
                        </a:rPr>
                        <a:t> </a:t>
                      </a:r>
                      <a:r>
                        <a:rPr sz="1200" b="1" spc="-20" dirty="0">
                          <a:latin typeface="Open Sans" panose="020B0606030504020204" pitchFamily="34" charset="0"/>
                          <a:ea typeface="Open Sans" panose="020B0606030504020204" pitchFamily="34" charset="0"/>
                          <a:cs typeface="Open Sans" panose="020B0606030504020204" pitchFamily="34" charset="0"/>
                        </a:rPr>
                        <a:t>Act  </a:t>
                      </a:r>
                      <a:r>
                        <a:rPr sz="1200" b="1" spc="-15" dirty="0">
                          <a:latin typeface="Open Sans" panose="020B0606030504020204" pitchFamily="34" charset="0"/>
                          <a:ea typeface="Open Sans" panose="020B0606030504020204" pitchFamily="34" charset="0"/>
                          <a:cs typeface="Open Sans" panose="020B0606030504020204" pitchFamily="34" charset="0"/>
                        </a:rPr>
                        <a:t>of 2016</a:t>
                      </a:r>
                      <a:r>
                        <a:rPr sz="1200" b="1" spc="-40" dirty="0">
                          <a:latin typeface="Open Sans" panose="020B0606030504020204" pitchFamily="34" charset="0"/>
                          <a:ea typeface="Open Sans" panose="020B0606030504020204" pitchFamily="34" charset="0"/>
                          <a:cs typeface="Open Sans" panose="020B0606030504020204" pitchFamily="34" charset="0"/>
                        </a:rPr>
                        <a:t> </a:t>
                      </a:r>
                      <a:r>
                        <a:rPr sz="1200" b="1" spc="-20" dirty="0">
                          <a:latin typeface="Open Sans" panose="020B0606030504020204" pitchFamily="34" charset="0"/>
                          <a:ea typeface="Open Sans" panose="020B0606030504020204" pitchFamily="34" charset="0"/>
                          <a:cs typeface="Open Sans" panose="020B0606030504020204" pitchFamily="34" charset="0"/>
                        </a:rPr>
                        <a:t>(MEGABYTE)</a:t>
                      </a:r>
                      <a:endParaRPr sz="1200" dirty="0">
                        <a:latin typeface="Open Sans" panose="020B0606030504020204" pitchFamily="34" charset="0"/>
                        <a:ea typeface="Open Sans" panose="020B0606030504020204" pitchFamily="34" charset="0"/>
                        <a:cs typeface="Open Sans" panose="020B0606030504020204" pitchFamily="34" charset="0"/>
                      </a:endParaRPr>
                    </a:p>
                  </a:txBody>
                  <a:tcPr marL="0" marR="0" marT="88900"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2FCFF"/>
                    </a:solidFill>
                  </a:tcPr>
                </a:tc>
                <a:tc>
                  <a:txBody>
                    <a:bodyPr/>
                    <a:lstStyle/>
                    <a:p>
                      <a:pPr marL="96520" marR="249554">
                        <a:lnSpc>
                          <a:spcPct val="97200"/>
                        </a:lnSpc>
                      </a:pPr>
                      <a:r>
                        <a:rPr lang="en-US" sz="1200" spc="-20" dirty="0">
                          <a:latin typeface="Open Sans" panose="020B0606030504020204" pitchFamily="34" charset="0"/>
                          <a:ea typeface="Open Sans" panose="020B0606030504020204" pitchFamily="34" charset="0"/>
                          <a:cs typeface="Open Sans" panose="020B0606030504020204" pitchFamily="34" charset="0"/>
                        </a:rPr>
                        <a:t>MEGABYTE </a:t>
                      </a:r>
                      <a:r>
                        <a:rPr lang="en-US" sz="1200" spc="-15" dirty="0">
                          <a:latin typeface="Open Sans" panose="020B0606030504020204" pitchFamily="34" charset="0"/>
                          <a:ea typeface="Open Sans" panose="020B0606030504020204" pitchFamily="34" charset="0"/>
                          <a:cs typeface="Open Sans" panose="020B0606030504020204" pitchFamily="34" charset="0"/>
                        </a:rPr>
                        <a:t>requires the CIO of each federal </a:t>
                      </a:r>
                      <a:r>
                        <a:rPr lang="en-US" sz="1200" spc="-20" dirty="0">
                          <a:latin typeface="Open Sans" panose="020B0606030504020204" pitchFamily="34" charset="0"/>
                          <a:ea typeface="Open Sans" panose="020B0606030504020204" pitchFamily="34" charset="0"/>
                          <a:cs typeface="Open Sans" panose="020B0606030504020204" pitchFamily="34" charset="0"/>
                        </a:rPr>
                        <a:t>agency </a:t>
                      </a:r>
                      <a:r>
                        <a:rPr lang="en-US" sz="1200" spc="-10" dirty="0">
                          <a:latin typeface="Open Sans" panose="020B0606030504020204" pitchFamily="34" charset="0"/>
                          <a:ea typeface="Open Sans" panose="020B0606030504020204" pitchFamily="34" charset="0"/>
                          <a:cs typeface="Open Sans" panose="020B0606030504020204" pitchFamily="34" charset="0"/>
                        </a:rPr>
                        <a:t>to </a:t>
                      </a:r>
                      <a:r>
                        <a:rPr lang="en-US" sz="1200" spc="-20" dirty="0">
                          <a:latin typeface="Open Sans" panose="020B0606030504020204" pitchFamily="34" charset="0"/>
                          <a:ea typeface="Open Sans" panose="020B0606030504020204" pitchFamily="34" charset="0"/>
                          <a:cs typeface="Open Sans" panose="020B0606030504020204" pitchFamily="34" charset="0"/>
                        </a:rPr>
                        <a:t>develop </a:t>
                      </a:r>
                      <a:r>
                        <a:rPr lang="en-US" sz="1200" dirty="0">
                          <a:latin typeface="Open Sans" panose="020B0606030504020204" pitchFamily="34" charset="0"/>
                          <a:ea typeface="Open Sans" panose="020B0606030504020204" pitchFamily="34" charset="0"/>
                          <a:cs typeface="Open Sans" panose="020B0606030504020204" pitchFamily="34" charset="0"/>
                        </a:rPr>
                        <a:t>a </a:t>
                      </a:r>
                      <a:r>
                        <a:rPr lang="en-US" sz="1200" spc="-20" dirty="0">
                          <a:latin typeface="Open Sans" panose="020B0606030504020204" pitchFamily="34" charset="0"/>
                          <a:ea typeface="Open Sans" panose="020B0606030504020204" pitchFamily="34" charset="0"/>
                          <a:cs typeface="Open Sans" panose="020B0606030504020204" pitchFamily="34" charset="0"/>
                        </a:rPr>
                        <a:t>comprehensive  software </a:t>
                      </a:r>
                      <a:r>
                        <a:rPr lang="en-US" sz="1200" spc="-15" dirty="0">
                          <a:latin typeface="Open Sans" panose="020B0606030504020204" pitchFamily="34" charset="0"/>
                          <a:ea typeface="Open Sans" panose="020B0606030504020204" pitchFamily="34" charset="0"/>
                          <a:cs typeface="Open Sans" panose="020B0606030504020204" pitchFamily="34" charset="0"/>
                        </a:rPr>
                        <a:t>licensing </a:t>
                      </a:r>
                      <a:r>
                        <a:rPr lang="en-US" sz="1200" spc="-20" dirty="0">
                          <a:latin typeface="Open Sans" panose="020B0606030504020204" pitchFamily="34" charset="0"/>
                          <a:ea typeface="Open Sans" panose="020B0606030504020204" pitchFamily="34" charset="0"/>
                          <a:cs typeface="Open Sans" panose="020B0606030504020204" pitchFamily="34" charset="0"/>
                        </a:rPr>
                        <a:t>policy </a:t>
                      </a:r>
                      <a:r>
                        <a:rPr lang="en-US" sz="1200" spc="-15" dirty="0">
                          <a:latin typeface="Open Sans" panose="020B0606030504020204" pitchFamily="34" charset="0"/>
                          <a:ea typeface="Open Sans" panose="020B0606030504020204" pitchFamily="34" charset="0"/>
                          <a:cs typeface="Open Sans" panose="020B0606030504020204" pitchFamily="34" charset="0"/>
                        </a:rPr>
                        <a:t>covering roles </a:t>
                      </a:r>
                      <a:r>
                        <a:rPr lang="en-US" sz="1200" spc="-10" dirty="0">
                          <a:latin typeface="Open Sans" panose="020B0606030504020204" pitchFamily="34" charset="0"/>
                          <a:ea typeface="Open Sans" panose="020B0606030504020204" pitchFamily="34" charset="0"/>
                          <a:cs typeface="Open Sans" panose="020B0606030504020204" pitchFamily="34" charset="0"/>
                        </a:rPr>
                        <a:t>in </a:t>
                      </a:r>
                      <a:r>
                        <a:rPr lang="en-US" sz="1200" spc="-15" dirty="0">
                          <a:latin typeface="Open Sans" panose="020B0606030504020204" pitchFamily="34" charset="0"/>
                          <a:ea typeface="Open Sans" panose="020B0606030504020204" pitchFamily="34" charset="0"/>
                          <a:cs typeface="Open Sans" panose="020B0606030504020204" pitchFamily="34" charset="0"/>
                        </a:rPr>
                        <a:t>relation </a:t>
                      </a:r>
                      <a:r>
                        <a:rPr lang="en-US" sz="1200" spc="-10" dirty="0">
                          <a:latin typeface="Open Sans" panose="020B0606030504020204" pitchFamily="34" charset="0"/>
                          <a:ea typeface="Open Sans" panose="020B0606030504020204" pitchFamily="34" charset="0"/>
                          <a:cs typeface="Open Sans" panose="020B0606030504020204" pitchFamily="34" charset="0"/>
                        </a:rPr>
                        <a:t>to </a:t>
                      </a:r>
                      <a:r>
                        <a:rPr lang="en-US" sz="1200" spc="-20" dirty="0">
                          <a:latin typeface="Open Sans" panose="020B0606030504020204" pitchFamily="34" charset="0"/>
                          <a:ea typeface="Open Sans" panose="020B0606030504020204" pitchFamily="34" charset="0"/>
                          <a:cs typeface="Open Sans" panose="020B0606030504020204" pitchFamily="34" charset="0"/>
                        </a:rPr>
                        <a:t>software </a:t>
                      </a:r>
                      <a:r>
                        <a:rPr lang="en-US" sz="1200" spc="-15" dirty="0">
                          <a:latin typeface="Open Sans" panose="020B0606030504020204" pitchFamily="34" charset="0"/>
                          <a:ea typeface="Open Sans" panose="020B0606030504020204" pitchFamily="34" charset="0"/>
                          <a:cs typeface="Open Sans" panose="020B0606030504020204" pitchFamily="34" charset="0"/>
                        </a:rPr>
                        <a:t>license </a:t>
                      </a:r>
                      <a:r>
                        <a:rPr lang="en-US" sz="1200" spc="-20" dirty="0">
                          <a:latin typeface="Open Sans" panose="020B0606030504020204" pitchFamily="34" charset="0"/>
                          <a:ea typeface="Open Sans" panose="020B0606030504020204" pitchFamily="34" charset="0"/>
                          <a:cs typeface="Open Sans" panose="020B0606030504020204" pitchFamily="34" charset="0"/>
                        </a:rPr>
                        <a:t>management</a:t>
                      </a:r>
                      <a:r>
                        <a:rPr lang="en-US" sz="1200" b="1" spc="-20" dirty="0">
                          <a:latin typeface="Open Sans" panose="020B0606030504020204" pitchFamily="34" charset="0"/>
                          <a:ea typeface="Open Sans" panose="020B0606030504020204" pitchFamily="34" charset="0"/>
                          <a:cs typeface="Open Sans" panose="020B0606030504020204" pitchFamily="34" charset="0"/>
                        </a:rPr>
                        <a:t>,  </a:t>
                      </a:r>
                      <a:r>
                        <a:rPr lang="en-US" sz="1200" b="1" spc="-10" dirty="0">
                          <a:latin typeface="Open Sans" panose="020B0606030504020204" pitchFamily="34" charset="0"/>
                          <a:ea typeface="Open Sans" panose="020B0606030504020204" pitchFamily="34" charset="0"/>
                          <a:cs typeface="Open Sans" panose="020B0606030504020204" pitchFamily="34" charset="0"/>
                        </a:rPr>
                        <a:t>an </a:t>
                      </a:r>
                      <a:r>
                        <a:rPr lang="en-US" sz="1200" b="1" spc="-20" dirty="0">
                          <a:latin typeface="Open Sans" panose="020B0606030504020204" pitchFamily="34" charset="0"/>
                          <a:ea typeface="Open Sans" panose="020B0606030504020204" pitchFamily="34" charset="0"/>
                          <a:cs typeface="Open Sans" panose="020B0606030504020204" pitchFamily="34" charset="0"/>
                        </a:rPr>
                        <a:t>inventory </a:t>
                      </a:r>
                      <a:r>
                        <a:rPr lang="en-US" sz="1200" b="1" spc="-15" dirty="0">
                          <a:latin typeface="Open Sans" panose="020B0606030504020204" pitchFamily="34" charset="0"/>
                          <a:ea typeface="Open Sans" panose="020B0606030504020204" pitchFamily="34" charset="0"/>
                          <a:cs typeface="Open Sans" panose="020B0606030504020204" pitchFamily="34" charset="0"/>
                        </a:rPr>
                        <a:t>of </a:t>
                      </a:r>
                      <a:r>
                        <a:rPr lang="en-US" sz="1200" b="1" spc="-20" dirty="0">
                          <a:latin typeface="Open Sans" panose="020B0606030504020204" pitchFamily="34" charset="0"/>
                          <a:ea typeface="Open Sans" panose="020B0606030504020204" pitchFamily="34" charset="0"/>
                          <a:cs typeface="Open Sans" panose="020B0606030504020204" pitchFamily="34" charset="0"/>
                        </a:rPr>
                        <a:t>software </a:t>
                      </a:r>
                      <a:r>
                        <a:rPr lang="en-US" sz="1200" b="1" spc="-15" dirty="0">
                          <a:latin typeface="Open Sans" panose="020B0606030504020204" pitchFamily="34" charset="0"/>
                          <a:ea typeface="Open Sans" panose="020B0606030504020204" pitchFamily="34" charset="0"/>
                          <a:cs typeface="Open Sans" panose="020B0606030504020204" pitchFamily="34" charset="0"/>
                        </a:rPr>
                        <a:t>licenses </a:t>
                      </a:r>
                      <a:r>
                        <a:rPr lang="en-US" sz="1200" spc="-15" dirty="0">
                          <a:latin typeface="Open Sans" panose="020B0606030504020204" pitchFamily="34" charset="0"/>
                          <a:ea typeface="Open Sans" panose="020B0606030504020204" pitchFamily="34" charset="0"/>
                          <a:cs typeface="Open Sans" panose="020B0606030504020204" pitchFamily="34" charset="0"/>
                        </a:rPr>
                        <a:t>held by the </a:t>
                      </a:r>
                      <a:r>
                        <a:rPr lang="en-US" sz="1200" spc="-20" dirty="0">
                          <a:latin typeface="Open Sans" panose="020B0606030504020204" pitchFamily="34" charset="0"/>
                          <a:ea typeface="Open Sans" panose="020B0606030504020204" pitchFamily="34" charset="0"/>
                          <a:cs typeface="Open Sans" panose="020B0606030504020204" pitchFamily="34" charset="0"/>
                        </a:rPr>
                        <a:t>agency, </a:t>
                      </a:r>
                      <a:r>
                        <a:rPr lang="en-US" sz="1200" spc="-10" dirty="0">
                          <a:latin typeface="Open Sans" panose="020B0606030504020204" pitchFamily="34" charset="0"/>
                          <a:ea typeface="Open Sans" panose="020B0606030504020204" pitchFamily="34" charset="0"/>
                          <a:cs typeface="Open Sans" panose="020B0606030504020204" pitchFamily="34" charset="0"/>
                        </a:rPr>
                        <a:t>an </a:t>
                      </a:r>
                      <a:r>
                        <a:rPr lang="en-US" sz="1200" spc="-15" dirty="0">
                          <a:latin typeface="Open Sans" panose="020B0606030504020204" pitchFamily="34" charset="0"/>
                          <a:ea typeface="Open Sans" panose="020B0606030504020204" pitchFamily="34" charset="0"/>
                          <a:cs typeface="Open Sans" panose="020B0606030504020204" pitchFamily="34" charset="0"/>
                        </a:rPr>
                        <a:t>analysis of </a:t>
                      </a:r>
                      <a:r>
                        <a:rPr lang="en-US" sz="1200" spc="-20" dirty="0">
                          <a:latin typeface="Open Sans" panose="020B0606030504020204" pitchFamily="34" charset="0"/>
                          <a:ea typeface="Open Sans" panose="020B0606030504020204" pitchFamily="34" charset="0"/>
                          <a:cs typeface="Open Sans" panose="020B0606030504020204" pitchFamily="34" charset="0"/>
                        </a:rPr>
                        <a:t>software usage  </a:t>
                      </a:r>
                      <a:r>
                        <a:rPr lang="en-US" sz="1200" spc="-15" dirty="0">
                          <a:latin typeface="Open Sans" panose="020B0606030504020204" pitchFamily="34" charset="0"/>
                          <a:ea typeface="Open Sans" panose="020B0606030504020204" pitchFamily="34" charset="0"/>
                          <a:cs typeface="Open Sans" panose="020B0606030504020204" pitchFamily="34" charset="0"/>
                        </a:rPr>
                        <a:t>and </a:t>
                      </a:r>
                      <a:r>
                        <a:rPr lang="en-US" sz="1200" spc="-20" dirty="0">
                          <a:latin typeface="Open Sans" panose="020B0606030504020204" pitchFamily="34" charset="0"/>
                          <a:ea typeface="Open Sans" panose="020B0606030504020204" pitchFamily="34" charset="0"/>
                          <a:cs typeface="Open Sans" panose="020B0606030504020204" pitchFamily="34" charset="0"/>
                        </a:rPr>
                        <a:t>agency goals </a:t>
                      </a:r>
                      <a:r>
                        <a:rPr lang="en-US" sz="1200" spc="-15" dirty="0">
                          <a:latin typeface="Open Sans" panose="020B0606030504020204" pitchFamily="34" charset="0"/>
                          <a:ea typeface="Open Sans" panose="020B0606030504020204" pitchFamily="34" charset="0"/>
                          <a:cs typeface="Open Sans" panose="020B0606030504020204" pitchFamily="34" charset="0"/>
                        </a:rPr>
                        <a:t>covering the use of </a:t>
                      </a:r>
                      <a:r>
                        <a:rPr lang="en-US" sz="1200" spc="-20" dirty="0">
                          <a:latin typeface="Open Sans" panose="020B0606030504020204" pitchFamily="34" charset="0"/>
                          <a:ea typeface="Open Sans" panose="020B0606030504020204" pitchFamily="34" charset="0"/>
                          <a:cs typeface="Open Sans" panose="020B0606030504020204" pitchFamily="34" charset="0"/>
                        </a:rPr>
                        <a:t>software </a:t>
                      </a:r>
                      <a:r>
                        <a:rPr lang="en-US" sz="1200" spc="-15" dirty="0">
                          <a:latin typeface="Open Sans" panose="020B0606030504020204" pitchFamily="34" charset="0"/>
                          <a:ea typeface="Open Sans" panose="020B0606030504020204" pitchFamily="34" charset="0"/>
                          <a:cs typeface="Open Sans" panose="020B0606030504020204" pitchFamily="34" charset="0"/>
                        </a:rPr>
                        <a:t>within the</a:t>
                      </a:r>
                      <a:r>
                        <a:rPr lang="en-US" sz="1200" spc="-90" dirty="0">
                          <a:latin typeface="Open Sans" panose="020B0606030504020204" pitchFamily="34" charset="0"/>
                          <a:ea typeface="Open Sans" panose="020B0606030504020204" pitchFamily="34" charset="0"/>
                          <a:cs typeface="Open Sans" panose="020B0606030504020204" pitchFamily="34" charset="0"/>
                        </a:rPr>
                        <a:t> </a:t>
                      </a:r>
                      <a:r>
                        <a:rPr lang="en-US" sz="1200" spc="-20" dirty="0">
                          <a:latin typeface="Open Sans" panose="020B0606030504020204" pitchFamily="34" charset="0"/>
                          <a:ea typeface="Open Sans" panose="020B0606030504020204" pitchFamily="34" charset="0"/>
                          <a:cs typeface="Open Sans" panose="020B0606030504020204" pitchFamily="34" charset="0"/>
                        </a:rPr>
                        <a:t>agency.</a:t>
                      </a:r>
                      <a:endParaRPr lang="en-US" sz="1200" dirty="0">
                        <a:latin typeface="Open Sans" panose="020B0606030504020204" pitchFamily="34" charset="0"/>
                        <a:ea typeface="Open Sans" panose="020B0606030504020204" pitchFamily="34" charset="0"/>
                        <a:cs typeface="Open Sans" panose="020B0606030504020204" pitchFamily="34" charset="0"/>
                      </a:endParaRPr>
                    </a:p>
                  </a:txBody>
                  <a:tcPr marL="0" marR="0" marT="1905"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2FCFF"/>
                    </a:solidFill>
                  </a:tcPr>
                </a:tc>
                <a:tc>
                  <a:txBody>
                    <a:bodyPr/>
                    <a:lstStyle/>
                    <a:p>
                      <a:pPr marL="96520">
                        <a:lnSpc>
                          <a:spcPct val="100000"/>
                        </a:lnSpc>
                      </a:pPr>
                      <a:r>
                        <a:rPr lang="en-US" sz="1100" u="sng" dirty="0">
                          <a:solidFill>
                            <a:srgbClr val="2998E3"/>
                          </a:solidFill>
                          <a:uFill>
                            <a:solidFill>
                              <a:srgbClr val="2998E3"/>
                            </a:solidFill>
                          </a:uFill>
                          <a:latin typeface="Open Sans" panose="020B0606030504020204" pitchFamily="34" charset="0"/>
                          <a:ea typeface="Open Sans" panose="020B0606030504020204" pitchFamily="34" charset="0"/>
                          <a:cs typeface="Open Sans" panose="020B0606030504020204" pitchFamily="34" charset="0"/>
                        </a:rPr>
                        <a:t>https://</a:t>
                      </a:r>
                      <a:r>
                        <a:rPr lang="en-US" sz="1100" u="sng" dirty="0">
                          <a:solidFill>
                            <a:srgbClr val="2998E3"/>
                          </a:solidFill>
                          <a:uFill>
                            <a:solidFill>
                              <a:srgbClr val="2998E3"/>
                            </a:solidFill>
                          </a:uFill>
                          <a:latin typeface="Open Sans" panose="020B0606030504020204" pitchFamily="34" charset="0"/>
                          <a:ea typeface="Open Sans" panose="020B0606030504020204" pitchFamily="34" charset="0"/>
                          <a:cs typeface="Open Sans" panose="020B0606030504020204" pitchFamily="34" charset="0"/>
                          <a:hlinkClick r:id="rId5"/>
                        </a:rPr>
                        <a:t>www.congress.gov/114</a:t>
                      </a:r>
                      <a:endParaRPr lang="en-US" sz="1100" dirty="0">
                        <a:latin typeface="Open Sans" panose="020B0606030504020204" pitchFamily="34" charset="0"/>
                        <a:ea typeface="Open Sans" panose="020B0606030504020204" pitchFamily="34" charset="0"/>
                        <a:cs typeface="Open Sans" panose="020B0606030504020204" pitchFamily="34" charset="0"/>
                      </a:endParaRPr>
                    </a:p>
                    <a:p>
                      <a:pPr marL="96520" marR="573405">
                        <a:lnSpc>
                          <a:spcPts val="1300"/>
                        </a:lnSpc>
                        <a:spcBef>
                          <a:spcPts val="130"/>
                        </a:spcBef>
                      </a:pPr>
                      <a:r>
                        <a:rPr lang="en-US" sz="1100" u="sng" dirty="0">
                          <a:solidFill>
                            <a:srgbClr val="2998E3"/>
                          </a:solidFill>
                          <a:uFill>
                            <a:solidFill>
                              <a:srgbClr val="2998E3"/>
                            </a:solidFill>
                          </a:uFill>
                          <a:latin typeface="Open Sans" panose="020B0606030504020204" pitchFamily="34" charset="0"/>
                          <a:ea typeface="Open Sans" panose="020B0606030504020204" pitchFamily="34" charset="0"/>
                          <a:cs typeface="Open Sans" panose="020B0606030504020204" pitchFamily="34" charset="0"/>
                        </a:rPr>
                        <a:t>/plaws/publ210/PLAW- </a:t>
                      </a:r>
                      <a:r>
                        <a:rPr lang="en-US" sz="1100" dirty="0">
                          <a:solidFill>
                            <a:srgbClr val="2998E3"/>
                          </a:solidFill>
                          <a:latin typeface="Open Sans" panose="020B0606030504020204" pitchFamily="34" charset="0"/>
                          <a:ea typeface="Open Sans" panose="020B0606030504020204" pitchFamily="34" charset="0"/>
                          <a:cs typeface="Open Sans" panose="020B0606030504020204" pitchFamily="34" charset="0"/>
                        </a:rPr>
                        <a:t> </a:t>
                      </a:r>
                      <a:r>
                        <a:rPr lang="en-US" sz="1100" u="sng" spc="5" dirty="0">
                          <a:solidFill>
                            <a:srgbClr val="2998E3"/>
                          </a:solidFill>
                          <a:uFill>
                            <a:solidFill>
                              <a:srgbClr val="2998E3"/>
                            </a:solidFill>
                          </a:uFill>
                          <a:latin typeface="Open Sans" panose="020B0606030504020204" pitchFamily="34" charset="0"/>
                          <a:ea typeface="Open Sans" panose="020B0606030504020204" pitchFamily="34" charset="0"/>
                          <a:cs typeface="Open Sans" panose="020B0606030504020204" pitchFamily="34" charset="0"/>
                        </a:rPr>
                        <a:t>114publ210.pdf</a:t>
                      </a:r>
                      <a:endParaRPr lang="en-US" sz="1100" dirty="0">
                        <a:latin typeface="Open Sans" panose="020B0606030504020204" pitchFamily="34" charset="0"/>
                        <a:ea typeface="Open Sans" panose="020B0606030504020204" pitchFamily="34" charset="0"/>
                        <a:cs typeface="Open Sans" panose="020B0606030504020204" pitchFamily="34" charset="0"/>
                      </a:endParaRPr>
                    </a:p>
                  </a:txBody>
                  <a:tcPr marL="0" marR="0" marT="3175"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2FCFF"/>
                    </a:solidFill>
                  </a:tcPr>
                </a:tc>
                <a:extLst>
                  <a:ext uri="{0D108BD9-81ED-4DB2-BD59-A6C34878D82A}">
                    <a16:rowId xmlns:a16="http://schemas.microsoft.com/office/drawing/2014/main" val="10003"/>
                  </a:ext>
                </a:extLst>
              </a:tr>
              <a:tr h="1210570">
                <a:tc>
                  <a:txBody>
                    <a:bodyPr/>
                    <a:lstStyle/>
                    <a:p>
                      <a:pPr marL="96520" marR="217170" lvl="0" indent="0" algn="l" defTabSz="914377" rtl="0" eaLnBrk="1" fontAlgn="auto" latinLnBrk="0" hangingPunct="1">
                        <a:lnSpc>
                          <a:spcPct val="97500"/>
                        </a:lnSpc>
                        <a:spcBef>
                          <a:spcPts val="0"/>
                        </a:spcBef>
                        <a:spcAft>
                          <a:spcPts val="0"/>
                        </a:spcAft>
                        <a:buClrTx/>
                        <a:buSzTx/>
                        <a:buFontTx/>
                        <a:buNone/>
                        <a:tabLst/>
                        <a:defRPr/>
                      </a:pPr>
                      <a:r>
                        <a:rPr lang="en-US" sz="1200" b="1" i="0" kern="1200" dirty="0">
                          <a:solidFill>
                            <a:schemeClr val="tx1"/>
                          </a:solidFill>
                          <a:effectLst/>
                          <a:latin typeface="+mn-lt"/>
                          <a:ea typeface="+mn-ea"/>
                          <a:cs typeface="+mn-cs"/>
                        </a:rPr>
                        <a:t>Federal Information Security Modernization Act (FISMA)</a:t>
                      </a:r>
                    </a:p>
                  </a:txBody>
                  <a:tcPr marL="0" marR="0" marT="5715" marB="0" anchor="ctr">
                    <a:lnL w="12700">
                      <a:solidFill>
                        <a:srgbClr val="000000"/>
                      </a:solidFill>
                      <a:prstDash val="solid"/>
                    </a:lnL>
                    <a:lnR w="12700" cap="flat" cmpd="sng" algn="ctr">
                      <a:solidFill>
                        <a:srgbClr val="000000"/>
                      </a:solidFill>
                      <a:prstDash val="solid"/>
                      <a:round/>
                      <a:headEnd type="none" w="med" len="med"/>
                      <a:tailEnd type="none" w="med" len="med"/>
                    </a:lnR>
                    <a:lnT w="12700">
                      <a:solidFill>
                        <a:srgbClr val="000000"/>
                      </a:solidFill>
                      <a:prstDash val="solid"/>
                    </a:lnT>
                    <a:lnB w="12700" cap="flat" cmpd="sng" algn="ctr">
                      <a:solidFill>
                        <a:srgbClr val="000000"/>
                      </a:solidFill>
                      <a:prstDash val="solid"/>
                      <a:round/>
                      <a:headEnd type="none" w="med" len="med"/>
                      <a:tailEnd type="none" w="med" len="med"/>
                    </a:lnB>
                    <a:solidFill>
                      <a:schemeClr val="bg1"/>
                    </a:solidFill>
                  </a:tcPr>
                </a:tc>
                <a:tc>
                  <a:txBody>
                    <a:bodyPr/>
                    <a:lstStyle/>
                    <a:p>
                      <a:pPr marL="96520" marR="107314">
                        <a:lnSpc>
                          <a:spcPct val="97200"/>
                        </a:lnSpc>
                        <a:spcBef>
                          <a:spcPts val="675"/>
                        </a:spcBef>
                      </a:pPr>
                      <a:r>
                        <a:rPr lang="en-US" sz="1200" b="0" i="0" kern="12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The Federal Information Security Management Act (FISMA) [FISMA 2002], part of the  </a:t>
                      </a:r>
                      <a:r>
                        <a:rPr lang="en-US" sz="1200" b="0" i="0" u="sng" kern="12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hlinkClick r:id="rId6"/>
                        </a:rPr>
                        <a:t>E-Government Act (Public Law 107-347)</a:t>
                      </a:r>
                      <a:r>
                        <a:rPr lang="en-US" sz="1200" b="0" i="1" kern="12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 </a:t>
                      </a:r>
                      <a:r>
                        <a:rPr lang="en-US" sz="1200" b="0" i="0" kern="12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was passed in December 2002. FISMA 2002 requires each federal agency to develop, document, and implement an agency-wide program to provide information security for the information and systems that support the operations and assets of the agency, including those provided or managed by another agency, contractor, or other sources.</a:t>
                      </a:r>
                      <a:endParaRPr sz="1000" dirty="0">
                        <a:latin typeface="Open Sans" panose="020B0606030504020204" pitchFamily="34" charset="0"/>
                        <a:ea typeface="Open Sans" panose="020B0606030504020204" pitchFamily="34" charset="0"/>
                        <a:cs typeface="Open Sans" panose="020B0606030504020204" pitchFamily="34" charset="0"/>
                      </a:endParaRPr>
                    </a:p>
                  </a:txBody>
                  <a:tcPr marL="0" marR="0" marT="857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a:solidFill>
                        <a:srgbClr val="000000"/>
                      </a:solidFill>
                      <a:prstDash val="solid"/>
                    </a:lnT>
                    <a:lnB w="12700" cap="flat" cmpd="sng" algn="ctr">
                      <a:solidFill>
                        <a:srgbClr val="000000"/>
                      </a:solidFill>
                      <a:prstDash val="solid"/>
                      <a:round/>
                      <a:headEnd type="none" w="med" len="med"/>
                      <a:tailEnd type="none" w="med" len="med"/>
                    </a:lnB>
                    <a:solidFill>
                      <a:schemeClr val="bg1"/>
                    </a:solidFill>
                  </a:tcPr>
                </a:tc>
                <a:tc>
                  <a:txBody>
                    <a:bodyPr/>
                    <a:lstStyle/>
                    <a:p>
                      <a:pPr marL="96520" marR="169545">
                        <a:lnSpc>
                          <a:spcPct val="101200"/>
                        </a:lnSpc>
                        <a:spcBef>
                          <a:spcPts val="745"/>
                        </a:spcBef>
                      </a:pPr>
                      <a:r>
                        <a:rPr lang="en-US" sz="1100" dirty="0">
                          <a:latin typeface="Open Sans" panose="020B0606030504020204" pitchFamily="34" charset="0"/>
                          <a:ea typeface="Open Sans" panose="020B0606030504020204" pitchFamily="34" charset="0"/>
                          <a:cs typeface="Open Sans" panose="020B0606030504020204" pitchFamily="34" charset="0"/>
                          <a:hlinkClick r:id="rId7"/>
                        </a:rPr>
                        <a:t>https://efaidnbmnnnibpcajpcglclefindmkaj/https://www.congress.gov/113/plaws/publ283/PLAW-113publ283.pdf </a:t>
                      </a:r>
                      <a:endParaRPr sz="1100" dirty="0">
                        <a:latin typeface="Open Sans" panose="020B0606030504020204" pitchFamily="34" charset="0"/>
                        <a:ea typeface="Open Sans" panose="020B0606030504020204" pitchFamily="34" charset="0"/>
                        <a:cs typeface="Open Sans" panose="020B0606030504020204" pitchFamily="34" charset="0"/>
                      </a:endParaRPr>
                    </a:p>
                  </a:txBody>
                  <a:tcPr marL="0" marR="0" marT="94615" marB="0" anchor="ctr">
                    <a:lnL w="12700" cap="flat" cmpd="sng" algn="ctr">
                      <a:solidFill>
                        <a:srgbClr val="000000"/>
                      </a:solidFill>
                      <a:prstDash val="solid"/>
                      <a:round/>
                      <a:headEnd type="none" w="med" len="med"/>
                      <a:tailEnd type="none" w="med" len="med"/>
                    </a:lnL>
                    <a:lnR w="12700">
                      <a:solidFill>
                        <a:srgbClr val="000000"/>
                      </a:solidFill>
                      <a:prstDash val="solid"/>
                    </a:lnR>
                    <a:lnT w="12700">
                      <a:solidFill>
                        <a:srgbClr val="000000"/>
                      </a:solidFill>
                      <a:prstDash val="soli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891387042"/>
                  </a:ext>
                </a:extLst>
              </a:tr>
              <a:tr h="837120">
                <a:tc>
                  <a:txBody>
                    <a:bodyPr/>
                    <a:lstStyle/>
                    <a:p>
                      <a:pPr marL="96520" marR="217170">
                        <a:lnSpc>
                          <a:spcPct val="97500"/>
                        </a:lnSpc>
                      </a:pPr>
                      <a:r>
                        <a:rPr sz="1200" b="1" spc="-20" dirty="0">
                          <a:latin typeface="Open Sans" panose="020B0606030504020204" pitchFamily="34" charset="0"/>
                          <a:ea typeface="Open Sans" panose="020B0606030504020204" pitchFamily="34" charset="0"/>
                          <a:cs typeface="Open Sans" panose="020B0606030504020204" pitchFamily="34" charset="0"/>
                        </a:rPr>
                        <a:t>Modernizing  Government  Technology (MGT)</a:t>
                      </a:r>
                      <a:r>
                        <a:rPr sz="1200" b="1" spc="-80" dirty="0">
                          <a:latin typeface="Open Sans" panose="020B0606030504020204" pitchFamily="34" charset="0"/>
                          <a:ea typeface="Open Sans" panose="020B0606030504020204" pitchFamily="34" charset="0"/>
                          <a:cs typeface="Open Sans" panose="020B0606030504020204" pitchFamily="34" charset="0"/>
                        </a:rPr>
                        <a:t> </a:t>
                      </a:r>
                      <a:r>
                        <a:rPr sz="1200" b="1" spc="-20" dirty="0">
                          <a:latin typeface="Open Sans" panose="020B0606030504020204" pitchFamily="34" charset="0"/>
                          <a:ea typeface="Open Sans" panose="020B0606030504020204" pitchFamily="34" charset="0"/>
                          <a:cs typeface="Open Sans" panose="020B0606030504020204" pitchFamily="34" charset="0"/>
                        </a:rPr>
                        <a:t>Act</a:t>
                      </a:r>
                      <a:endParaRPr sz="1200" dirty="0">
                        <a:latin typeface="Open Sans" panose="020B0606030504020204" pitchFamily="34" charset="0"/>
                        <a:ea typeface="Open Sans" panose="020B0606030504020204" pitchFamily="34" charset="0"/>
                        <a:cs typeface="Open Sans" panose="020B0606030504020204" pitchFamily="34" charset="0"/>
                      </a:endParaRPr>
                    </a:p>
                  </a:txBody>
                  <a:tcPr marL="0" marR="0" marT="5715"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chemeClr val="bg1"/>
                    </a:solidFill>
                  </a:tcPr>
                </a:tc>
                <a:tc>
                  <a:txBody>
                    <a:bodyPr/>
                    <a:lstStyle/>
                    <a:p>
                      <a:pPr marL="96520" marR="107314">
                        <a:lnSpc>
                          <a:spcPct val="97200"/>
                        </a:lnSpc>
                        <a:spcBef>
                          <a:spcPts val="675"/>
                        </a:spcBef>
                      </a:pPr>
                      <a:r>
                        <a:rPr sz="1200" spc="-15" dirty="0">
                          <a:latin typeface="Open Sans" panose="020B0606030504020204" pitchFamily="34" charset="0"/>
                          <a:ea typeface="Open Sans" panose="020B0606030504020204" pitchFamily="34" charset="0"/>
                          <a:cs typeface="Open Sans" panose="020B0606030504020204" pitchFamily="34" charset="0"/>
                        </a:rPr>
                        <a:t>The </a:t>
                      </a:r>
                      <a:r>
                        <a:rPr sz="1200" spc="-20" dirty="0">
                          <a:latin typeface="Open Sans" panose="020B0606030504020204" pitchFamily="34" charset="0"/>
                          <a:ea typeface="Open Sans" panose="020B0606030504020204" pitchFamily="34" charset="0"/>
                          <a:cs typeface="Open Sans" panose="020B0606030504020204" pitchFamily="34" charset="0"/>
                        </a:rPr>
                        <a:t>MGT </a:t>
                      </a:r>
                      <a:r>
                        <a:rPr sz="1200" spc="-15" dirty="0">
                          <a:latin typeface="Open Sans" panose="020B0606030504020204" pitchFamily="34" charset="0"/>
                          <a:ea typeface="Open Sans" panose="020B0606030504020204" pitchFamily="34" charset="0"/>
                          <a:cs typeface="Open Sans" panose="020B0606030504020204" pitchFamily="34" charset="0"/>
                        </a:rPr>
                        <a:t>Act </a:t>
                      </a:r>
                      <a:r>
                        <a:rPr sz="1200" spc="-5" dirty="0">
                          <a:latin typeface="Open Sans" panose="020B0606030504020204" pitchFamily="34" charset="0"/>
                          <a:ea typeface="Open Sans" panose="020B0606030504020204" pitchFamily="34" charset="0"/>
                          <a:cs typeface="Open Sans" panose="020B0606030504020204" pitchFamily="34" charset="0"/>
                        </a:rPr>
                        <a:t>is </a:t>
                      </a:r>
                      <a:r>
                        <a:rPr sz="1200" dirty="0">
                          <a:latin typeface="Open Sans" panose="020B0606030504020204" pitchFamily="34" charset="0"/>
                          <a:ea typeface="Open Sans" panose="020B0606030504020204" pitchFamily="34" charset="0"/>
                          <a:cs typeface="Open Sans" panose="020B0606030504020204" pitchFamily="34" charset="0"/>
                        </a:rPr>
                        <a:t>a </a:t>
                      </a:r>
                      <a:r>
                        <a:rPr sz="1200" spc="-10" dirty="0">
                          <a:latin typeface="Open Sans" panose="020B0606030504020204" pitchFamily="34" charset="0"/>
                          <a:ea typeface="Open Sans" panose="020B0606030504020204" pitchFamily="34" charset="0"/>
                          <a:cs typeface="Open Sans" panose="020B0606030504020204" pitchFamily="34" charset="0"/>
                        </a:rPr>
                        <a:t>key </a:t>
                      </a:r>
                      <a:r>
                        <a:rPr sz="1200" spc="-25" dirty="0">
                          <a:latin typeface="Open Sans" panose="020B0606030504020204" pitchFamily="34" charset="0"/>
                          <a:ea typeface="Open Sans" panose="020B0606030504020204" pitchFamily="34" charset="0"/>
                          <a:cs typeface="Open Sans" panose="020B0606030504020204" pitchFamily="34" charset="0"/>
                        </a:rPr>
                        <a:t>component </a:t>
                      </a:r>
                      <a:r>
                        <a:rPr sz="1200" spc="-10" dirty="0">
                          <a:latin typeface="Open Sans" panose="020B0606030504020204" pitchFamily="34" charset="0"/>
                          <a:ea typeface="Open Sans" panose="020B0606030504020204" pitchFamily="34" charset="0"/>
                          <a:cs typeface="Open Sans" panose="020B0606030504020204" pitchFamily="34" charset="0"/>
                        </a:rPr>
                        <a:t>to </a:t>
                      </a:r>
                      <a:r>
                        <a:rPr sz="1200" spc="-20" dirty="0">
                          <a:latin typeface="Open Sans" panose="020B0606030504020204" pitchFamily="34" charset="0"/>
                          <a:ea typeface="Open Sans" panose="020B0606030504020204" pitchFamily="34" charset="0"/>
                          <a:cs typeface="Open Sans" panose="020B0606030504020204" pitchFamily="34" charset="0"/>
                        </a:rPr>
                        <a:t>continued </a:t>
                      </a:r>
                      <a:r>
                        <a:rPr sz="1200" spc="-15" dirty="0">
                          <a:latin typeface="Open Sans" panose="020B0606030504020204" pitchFamily="34" charset="0"/>
                          <a:ea typeface="Open Sans" panose="020B0606030504020204" pitchFamily="34" charset="0"/>
                          <a:cs typeface="Open Sans" panose="020B0606030504020204" pitchFamily="34" charset="0"/>
                        </a:rPr>
                        <a:t>efforts </a:t>
                      </a:r>
                      <a:r>
                        <a:rPr sz="1200" spc="-10" dirty="0">
                          <a:latin typeface="Open Sans" panose="020B0606030504020204" pitchFamily="34" charset="0"/>
                          <a:ea typeface="Open Sans" panose="020B0606030504020204" pitchFamily="34" charset="0"/>
                          <a:cs typeface="Open Sans" panose="020B0606030504020204" pitchFamily="34" charset="0"/>
                        </a:rPr>
                        <a:t>to </a:t>
                      </a:r>
                      <a:r>
                        <a:rPr sz="1200" spc="-20" dirty="0">
                          <a:latin typeface="Open Sans" panose="020B0606030504020204" pitchFamily="34" charset="0"/>
                          <a:ea typeface="Open Sans" panose="020B0606030504020204" pitchFamily="34" charset="0"/>
                          <a:cs typeface="Open Sans" panose="020B0606030504020204" pitchFamily="34" charset="0"/>
                        </a:rPr>
                        <a:t>improve </a:t>
                      </a:r>
                      <a:r>
                        <a:rPr sz="1200" spc="-15" dirty="0">
                          <a:latin typeface="Open Sans" panose="020B0606030504020204" pitchFamily="34" charset="0"/>
                          <a:ea typeface="Open Sans" panose="020B0606030504020204" pitchFamily="34" charset="0"/>
                          <a:cs typeface="Open Sans" panose="020B0606030504020204" pitchFamily="34" charset="0"/>
                        </a:rPr>
                        <a:t>Federal </a:t>
                      </a:r>
                      <a:r>
                        <a:rPr sz="1200" spc="-20" dirty="0">
                          <a:latin typeface="Open Sans" panose="020B0606030504020204" pitchFamily="34" charset="0"/>
                          <a:ea typeface="Open Sans" panose="020B0606030504020204" pitchFamily="34" charset="0"/>
                          <a:cs typeface="Open Sans" panose="020B0606030504020204" pitchFamily="34" charset="0"/>
                        </a:rPr>
                        <a:t>technology  </a:t>
                      </a:r>
                      <a:r>
                        <a:rPr sz="1200" spc="-15" dirty="0">
                          <a:latin typeface="Open Sans" panose="020B0606030504020204" pitchFamily="34" charset="0"/>
                          <a:ea typeface="Open Sans" panose="020B0606030504020204" pitchFamily="34" charset="0"/>
                          <a:cs typeface="Open Sans" panose="020B0606030504020204" pitchFamily="34" charset="0"/>
                        </a:rPr>
                        <a:t>by </a:t>
                      </a:r>
                      <a:r>
                        <a:rPr sz="1200" spc="-20" dirty="0">
                          <a:latin typeface="Open Sans" panose="020B0606030504020204" pitchFamily="34" charset="0"/>
                          <a:ea typeface="Open Sans" panose="020B0606030504020204" pitchFamily="34" charset="0"/>
                          <a:cs typeface="Open Sans" panose="020B0606030504020204" pitchFamily="34" charset="0"/>
                        </a:rPr>
                        <a:t>providing financial resources </a:t>
                      </a:r>
                      <a:r>
                        <a:rPr sz="1200" spc="-15" dirty="0">
                          <a:latin typeface="Open Sans" panose="020B0606030504020204" pitchFamily="34" charset="0"/>
                          <a:ea typeface="Open Sans" panose="020B0606030504020204" pitchFamily="34" charset="0"/>
                          <a:cs typeface="Open Sans" panose="020B0606030504020204" pitchFamily="34" charset="0"/>
                        </a:rPr>
                        <a:t>and </a:t>
                      </a:r>
                      <a:r>
                        <a:rPr sz="1200" spc="-20" dirty="0">
                          <a:latin typeface="Open Sans" panose="020B0606030504020204" pitchFamily="34" charset="0"/>
                          <a:ea typeface="Open Sans" panose="020B0606030504020204" pitchFamily="34" charset="0"/>
                          <a:cs typeface="Open Sans" panose="020B0606030504020204" pitchFamily="34" charset="0"/>
                        </a:rPr>
                        <a:t>technical </a:t>
                      </a:r>
                      <a:r>
                        <a:rPr sz="1200" spc="-15" dirty="0">
                          <a:latin typeface="Open Sans" panose="020B0606030504020204" pitchFamily="34" charset="0"/>
                          <a:ea typeface="Open Sans" panose="020B0606030504020204" pitchFamily="34" charset="0"/>
                          <a:cs typeface="Open Sans" panose="020B0606030504020204" pitchFamily="34" charset="0"/>
                        </a:rPr>
                        <a:t>expertise </a:t>
                      </a:r>
                      <a:r>
                        <a:rPr sz="1200" spc="-10" dirty="0">
                          <a:latin typeface="Open Sans" panose="020B0606030504020204" pitchFamily="34" charset="0"/>
                          <a:ea typeface="Open Sans" panose="020B0606030504020204" pitchFamily="34" charset="0"/>
                          <a:cs typeface="Open Sans" panose="020B0606030504020204" pitchFamily="34" charset="0"/>
                        </a:rPr>
                        <a:t>to </a:t>
                      </a:r>
                      <a:r>
                        <a:rPr sz="1200" spc="-20" dirty="0">
                          <a:latin typeface="Open Sans" panose="020B0606030504020204" pitchFamily="34" charset="0"/>
                          <a:ea typeface="Open Sans" panose="020B0606030504020204" pitchFamily="34" charset="0"/>
                          <a:cs typeface="Open Sans" panose="020B0606030504020204" pitchFamily="34" charset="0"/>
                        </a:rPr>
                        <a:t>agencies. </a:t>
                      </a:r>
                      <a:r>
                        <a:rPr sz="1200" spc="-15" dirty="0">
                          <a:latin typeface="Open Sans" panose="020B0606030504020204" pitchFamily="34" charset="0"/>
                          <a:ea typeface="Open Sans" panose="020B0606030504020204" pitchFamily="34" charset="0"/>
                          <a:cs typeface="Open Sans" panose="020B0606030504020204" pitchFamily="34" charset="0"/>
                        </a:rPr>
                        <a:t>The </a:t>
                      </a:r>
                      <a:r>
                        <a:rPr sz="1200" spc="-20" dirty="0">
                          <a:latin typeface="Open Sans" panose="020B0606030504020204" pitchFamily="34" charset="0"/>
                          <a:ea typeface="Open Sans" panose="020B0606030504020204" pitchFamily="34" charset="0"/>
                          <a:cs typeface="Open Sans" panose="020B0606030504020204" pitchFamily="34" charset="0"/>
                        </a:rPr>
                        <a:t>MGT </a:t>
                      </a:r>
                      <a:r>
                        <a:rPr sz="1200" spc="-15" dirty="0">
                          <a:latin typeface="Open Sans" panose="020B0606030504020204" pitchFamily="34" charset="0"/>
                          <a:ea typeface="Open Sans" panose="020B0606030504020204" pitchFamily="34" charset="0"/>
                          <a:cs typeface="Open Sans" panose="020B0606030504020204" pitchFamily="34" charset="0"/>
                        </a:rPr>
                        <a:t>Act will  allow </a:t>
                      </a:r>
                      <a:r>
                        <a:rPr sz="1200" spc="-20" dirty="0">
                          <a:latin typeface="Open Sans" panose="020B0606030504020204" pitchFamily="34" charset="0"/>
                          <a:ea typeface="Open Sans" panose="020B0606030504020204" pitchFamily="34" charset="0"/>
                          <a:cs typeface="Open Sans" panose="020B0606030504020204" pitchFamily="34" charset="0"/>
                        </a:rPr>
                        <a:t>agencies </a:t>
                      </a:r>
                      <a:r>
                        <a:rPr sz="1200" spc="-10" dirty="0">
                          <a:latin typeface="Open Sans" panose="020B0606030504020204" pitchFamily="34" charset="0"/>
                          <a:ea typeface="Open Sans" panose="020B0606030504020204" pitchFamily="34" charset="0"/>
                          <a:cs typeface="Open Sans" panose="020B0606030504020204" pitchFamily="34" charset="0"/>
                        </a:rPr>
                        <a:t>to </a:t>
                      </a:r>
                      <a:r>
                        <a:rPr sz="1200" spc="-15" dirty="0">
                          <a:latin typeface="Open Sans" panose="020B0606030504020204" pitchFamily="34" charset="0"/>
                          <a:ea typeface="Open Sans" panose="020B0606030504020204" pitchFamily="34" charset="0"/>
                          <a:cs typeface="Open Sans" panose="020B0606030504020204" pitchFamily="34" charset="0"/>
                        </a:rPr>
                        <a:t>invest </a:t>
                      </a:r>
                      <a:r>
                        <a:rPr sz="1200" spc="-5" dirty="0">
                          <a:latin typeface="Open Sans" panose="020B0606030504020204" pitchFamily="34" charset="0"/>
                          <a:ea typeface="Open Sans" panose="020B0606030504020204" pitchFamily="34" charset="0"/>
                          <a:cs typeface="Open Sans" panose="020B0606030504020204" pitchFamily="34" charset="0"/>
                        </a:rPr>
                        <a:t>in </a:t>
                      </a:r>
                      <a:r>
                        <a:rPr sz="1200" spc="-20" dirty="0">
                          <a:latin typeface="Open Sans" panose="020B0606030504020204" pitchFamily="34" charset="0"/>
                          <a:ea typeface="Open Sans" panose="020B0606030504020204" pitchFamily="34" charset="0"/>
                          <a:cs typeface="Open Sans" panose="020B0606030504020204" pitchFamily="34" charset="0"/>
                        </a:rPr>
                        <a:t>modern technology solutions </a:t>
                      </a:r>
                      <a:r>
                        <a:rPr sz="1200" spc="-10" dirty="0">
                          <a:latin typeface="Open Sans" panose="020B0606030504020204" pitchFamily="34" charset="0"/>
                          <a:ea typeface="Open Sans" panose="020B0606030504020204" pitchFamily="34" charset="0"/>
                          <a:cs typeface="Open Sans" panose="020B0606030504020204" pitchFamily="34" charset="0"/>
                        </a:rPr>
                        <a:t>to </a:t>
                      </a:r>
                      <a:r>
                        <a:rPr sz="1200" spc="-20" dirty="0">
                          <a:latin typeface="Open Sans" panose="020B0606030504020204" pitchFamily="34" charset="0"/>
                          <a:ea typeface="Open Sans" panose="020B0606030504020204" pitchFamily="34" charset="0"/>
                          <a:cs typeface="Open Sans" panose="020B0606030504020204" pitchFamily="34" charset="0"/>
                        </a:rPr>
                        <a:t>improve </a:t>
                      </a:r>
                      <a:r>
                        <a:rPr sz="1200" spc="-15" dirty="0">
                          <a:latin typeface="Open Sans" panose="020B0606030504020204" pitchFamily="34" charset="0"/>
                          <a:ea typeface="Open Sans" panose="020B0606030504020204" pitchFamily="34" charset="0"/>
                          <a:cs typeface="Open Sans" panose="020B0606030504020204" pitchFamily="34" charset="0"/>
                        </a:rPr>
                        <a:t>service delivery </a:t>
                      </a:r>
                      <a:r>
                        <a:rPr sz="1200" spc="-20" dirty="0">
                          <a:latin typeface="Open Sans" panose="020B0606030504020204" pitchFamily="34" charset="0"/>
                          <a:ea typeface="Open Sans" panose="020B0606030504020204" pitchFamily="34" charset="0"/>
                          <a:cs typeface="Open Sans" panose="020B0606030504020204" pitchFamily="34" charset="0"/>
                        </a:rPr>
                        <a:t>to  </a:t>
                      </a:r>
                      <a:r>
                        <a:rPr sz="1200" spc="-15" dirty="0">
                          <a:latin typeface="Open Sans" panose="020B0606030504020204" pitchFamily="34" charset="0"/>
                          <a:ea typeface="Open Sans" panose="020B0606030504020204" pitchFamily="34" charset="0"/>
                          <a:cs typeface="Open Sans" panose="020B0606030504020204" pitchFamily="34" charset="0"/>
                        </a:rPr>
                        <a:t>the </a:t>
                      </a:r>
                      <a:r>
                        <a:rPr sz="1200" spc="-20" dirty="0">
                          <a:latin typeface="Open Sans" panose="020B0606030504020204" pitchFamily="34" charset="0"/>
                          <a:ea typeface="Open Sans" panose="020B0606030504020204" pitchFamily="34" charset="0"/>
                          <a:cs typeface="Open Sans" panose="020B0606030504020204" pitchFamily="34" charset="0"/>
                        </a:rPr>
                        <a:t>public, </a:t>
                      </a:r>
                      <a:r>
                        <a:rPr sz="1200" spc="-15" dirty="0">
                          <a:latin typeface="Open Sans" panose="020B0606030504020204" pitchFamily="34" charset="0"/>
                          <a:ea typeface="Open Sans" panose="020B0606030504020204" pitchFamily="34" charset="0"/>
                          <a:cs typeface="Open Sans" panose="020B0606030504020204" pitchFamily="34" charset="0"/>
                        </a:rPr>
                        <a:t>secure sensitive </a:t>
                      </a:r>
                      <a:r>
                        <a:rPr sz="1200" spc="-20" dirty="0">
                          <a:latin typeface="Open Sans" panose="020B0606030504020204" pitchFamily="34" charset="0"/>
                          <a:ea typeface="Open Sans" panose="020B0606030504020204" pitchFamily="34" charset="0"/>
                          <a:cs typeface="Open Sans" panose="020B0606030504020204" pitchFamily="34" charset="0"/>
                        </a:rPr>
                        <a:t>systems </a:t>
                      </a:r>
                      <a:r>
                        <a:rPr sz="1200" spc="-15" dirty="0">
                          <a:latin typeface="Open Sans" panose="020B0606030504020204" pitchFamily="34" charset="0"/>
                          <a:ea typeface="Open Sans" panose="020B0606030504020204" pitchFamily="34" charset="0"/>
                          <a:cs typeface="Open Sans" panose="020B0606030504020204" pitchFamily="34" charset="0"/>
                        </a:rPr>
                        <a:t>and </a:t>
                      </a:r>
                      <a:r>
                        <a:rPr sz="1200" spc="-20" dirty="0">
                          <a:latin typeface="Open Sans" panose="020B0606030504020204" pitchFamily="34" charset="0"/>
                          <a:ea typeface="Open Sans" panose="020B0606030504020204" pitchFamily="34" charset="0"/>
                          <a:cs typeface="Open Sans" panose="020B0606030504020204" pitchFamily="34" charset="0"/>
                        </a:rPr>
                        <a:t>data, </a:t>
                      </a:r>
                      <a:r>
                        <a:rPr sz="1200" spc="-15" dirty="0">
                          <a:latin typeface="Open Sans" panose="020B0606030504020204" pitchFamily="34" charset="0"/>
                          <a:ea typeface="Open Sans" panose="020B0606030504020204" pitchFamily="34" charset="0"/>
                          <a:cs typeface="Open Sans" panose="020B0606030504020204" pitchFamily="34" charset="0"/>
                        </a:rPr>
                        <a:t>and save </a:t>
                      </a:r>
                      <a:r>
                        <a:rPr sz="1200" spc="-20" dirty="0">
                          <a:latin typeface="Open Sans" panose="020B0606030504020204" pitchFamily="34" charset="0"/>
                          <a:ea typeface="Open Sans" panose="020B0606030504020204" pitchFamily="34" charset="0"/>
                          <a:cs typeface="Open Sans" panose="020B0606030504020204" pitchFamily="34" charset="0"/>
                        </a:rPr>
                        <a:t>taxpayer</a:t>
                      </a:r>
                      <a:r>
                        <a:rPr sz="1200" spc="-60" dirty="0">
                          <a:latin typeface="Open Sans" panose="020B0606030504020204" pitchFamily="34" charset="0"/>
                          <a:ea typeface="Open Sans" panose="020B0606030504020204" pitchFamily="34" charset="0"/>
                          <a:cs typeface="Open Sans" panose="020B0606030504020204" pitchFamily="34" charset="0"/>
                        </a:rPr>
                        <a:t> </a:t>
                      </a:r>
                      <a:r>
                        <a:rPr sz="1200" spc="-15" dirty="0">
                          <a:latin typeface="Open Sans" panose="020B0606030504020204" pitchFamily="34" charset="0"/>
                          <a:ea typeface="Open Sans" panose="020B0606030504020204" pitchFamily="34" charset="0"/>
                          <a:cs typeface="Open Sans" panose="020B0606030504020204" pitchFamily="34" charset="0"/>
                        </a:rPr>
                        <a:t>dollars.</a:t>
                      </a:r>
                      <a:endParaRPr sz="1200" dirty="0">
                        <a:latin typeface="Open Sans" panose="020B0606030504020204" pitchFamily="34" charset="0"/>
                        <a:ea typeface="Open Sans" panose="020B0606030504020204" pitchFamily="34" charset="0"/>
                        <a:cs typeface="Open Sans" panose="020B0606030504020204" pitchFamily="34" charset="0"/>
                      </a:endParaRPr>
                    </a:p>
                  </a:txBody>
                  <a:tcPr marL="0" marR="0" marT="85725"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chemeClr val="bg1"/>
                    </a:solidFill>
                  </a:tcPr>
                </a:tc>
                <a:tc>
                  <a:txBody>
                    <a:bodyPr/>
                    <a:lstStyle/>
                    <a:p>
                      <a:pPr marL="96520" marR="169545">
                        <a:lnSpc>
                          <a:spcPct val="101200"/>
                        </a:lnSpc>
                        <a:spcBef>
                          <a:spcPts val="745"/>
                        </a:spcBef>
                      </a:pPr>
                      <a:r>
                        <a:rPr sz="1100" u="sng" dirty="0">
                          <a:solidFill>
                            <a:srgbClr val="2998E3"/>
                          </a:solidFill>
                          <a:uFill>
                            <a:solidFill>
                              <a:srgbClr val="2998E3"/>
                            </a:solidFill>
                          </a:uFill>
                          <a:latin typeface="Open Sans" panose="020B0606030504020204" pitchFamily="34" charset="0"/>
                          <a:ea typeface="Open Sans" panose="020B0606030504020204" pitchFamily="34" charset="0"/>
                          <a:cs typeface="Open Sans" panose="020B0606030504020204" pitchFamily="34" charset="0"/>
                        </a:rPr>
                        <a:t>https://</a:t>
                      </a:r>
                      <a:r>
                        <a:rPr sz="1100" u="sng" dirty="0">
                          <a:solidFill>
                            <a:srgbClr val="2998E3"/>
                          </a:solidFill>
                          <a:uFill>
                            <a:solidFill>
                              <a:srgbClr val="2998E3"/>
                            </a:solidFill>
                          </a:uFill>
                          <a:latin typeface="Open Sans" panose="020B0606030504020204" pitchFamily="34" charset="0"/>
                          <a:ea typeface="Open Sans" panose="020B0606030504020204" pitchFamily="34" charset="0"/>
                          <a:cs typeface="Open Sans" panose="020B0606030504020204" pitchFamily="34" charset="0"/>
                          <a:hlinkClick r:id="rId8"/>
                        </a:rPr>
                        <a:t>www.whitehouse.gov/ </a:t>
                      </a:r>
                      <a:r>
                        <a:rPr sz="1100" dirty="0">
                          <a:solidFill>
                            <a:srgbClr val="2998E3"/>
                          </a:solidFill>
                          <a:latin typeface="Open Sans" panose="020B0606030504020204" pitchFamily="34" charset="0"/>
                          <a:ea typeface="Open Sans" panose="020B0606030504020204" pitchFamily="34" charset="0"/>
                          <a:cs typeface="Open Sans" panose="020B0606030504020204" pitchFamily="34" charset="0"/>
                        </a:rPr>
                        <a:t> </a:t>
                      </a:r>
                      <a:r>
                        <a:rPr sz="1100" u="sng" dirty="0">
                          <a:solidFill>
                            <a:srgbClr val="2998E3"/>
                          </a:solidFill>
                          <a:uFill>
                            <a:solidFill>
                              <a:srgbClr val="2998E3"/>
                            </a:solidFill>
                          </a:uFill>
                          <a:latin typeface="Open Sans" panose="020B0606030504020204" pitchFamily="34" charset="0"/>
                          <a:ea typeface="Open Sans" panose="020B0606030504020204" pitchFamily="34" charset="0"/>
                          <a:cs typeface="Open Sans" panose="020B0606030504020204" pitchFamily="34" charset="0"/>
                        </a:rPr>
                        <a:t>wp- </a:t>
                      </a:r>
                      <a:r>
                        <a:rPr sz="1100" dirty="0">
                          <a:solidFill>
                            <a:srgbClr val="2998E3"/>
                          </a:solidFill>
                          <a:latin typeface="Open Sans" panose="020B0606030504020204" pitchFamily="34" charset="0"/>
                          <a:ea typeface="Open Sans" panose="020B0606030504020204" pitchFamily="34" charset="0"/>
                          <a:cs typeface="Open Sans" panose="020B0606030504020204" pitchFamily="34" charset="0"/>
                        </a:rPr>
                        <a:t> </a:t>
                      </a:r>
                      <a:r>
                        <a:rPr sz="1100" u="sng" dirty="0">
                          <a:solidFill>
                            <a:srgbClr val="2998E3"/>
                          </a:solidFill>
                          <a:uFill>
                            <a:solidFill>
                              <a:srgbClr val="2998E3"/>
                            </a:solidFill>
                          </a:uFill>
                          <a:latin typeface="Open Sans" panose="020B0606030504020204" pitchFamily="34" charset="0"/>
                          <a:ea typeface="Open Sans" panose="020B0606030504020204" pitchFamily="34" charset="0"/>
                          <a:cs typeface="Open Sans" panose="020B0606030504020204" pitchFamily="34" charset="0"/>
                        </a:rPr>
                        <a:t>content/uploads/2017/11/M- </a:t>
                      </a:r>
                      <a:r>
                        <a:rPr sz="1100" dirty="0">
                          <a:solidFill>
                            <a:srgbClr val="2998E3"/>
                          </a:solidFill>
                          <a:latin typeface="Open Sans" panose="020B0606030504020204" pitchFamily="34" charset="0"/>
                          <a:ea typeface="Open Sans" panose="020B0606030504020204" pitchFamily="34" charset="0"/>
                          <a:cs typeface="Open Sans" panose="020B0606030504020204" pitchFamily="34" charset="0"/>
                        </a:rPr>
                        <a:t> </a:t>
                      </a:r>
                      <a:r>
                        <a:rPr sz="1100" u="sng" spc="5" dirty="0">
                          <a:solidFill>
                            <a:srgbClr val="2998E3"/>
                          </a:solidFill>
                          <a:uFill>
                            <a:solidFill>
                              <a:srgbClr val="2998E3"/>
                            </a:solidFill>
                          </a:uFill>
                          <a:latin typeface="Open Sans" panose="020B0606030504020204" pitchFamily="34" charset="0"/>
                          <a:ea typeface="Open Sans" panose="020B0606030504020204" pitchFamily="34" charset="0"/>
                          <a:cs typeface="Open Sans" panose="020B0606030504020204" pitchFamily="34" charset="0"/>
                        </a:rPr>
                        <a:t>18-12.pdf</a:t>
                      </a:r>
                      <a:endParaRPr sz="1100" dirty="0">
                        <a:latin typeface="Open Sans" panose="020B0606030504020204" pitchFamily="34" charset="0"/>
                        <a:ea typeface="Open Sans" panose="020B0606030504020204" pitchFamily="34" charset="0"/>
                        <a:cs typeface="Open Sans" panose="020B0606030504020204" pitchFamily="34" charset="0"/>
                      </a:endParaRPr>
                    </a:p>
                  </a:txBody>
                  <a:tcPr marL="0" marR="0" marT="94615"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chemeClr val="bg1"/>
                    </a:solidFill>
                  </a:tcPr>
                </a:tc>
                <a:extLst>
                  <a:ext uri="{0D108BD9-81ED-4DB2-BD59-A6C34878D82A}">
                    <a16:rowId xmlns:a16="http://schemas.microsoft.com/office/drawing/2014/main" val="10004"/>
                  </a:ext>
                </a:extLst>
              </a:tr>
            </a:tbl>
          </a:graphicData>
        </a:graphic>
      </p:graphicFrame>
      <p:sp>
        <p:nvSpPr>
          <p:cNvPr id="17" name="Content Placeholder 2">
            <a:extLst>
              <a:ext uri="{FF2B5EF4-FFF2-40B4-BE49-F238E27FC236}">
                <a16:creationId xmlns:a16="http://schemas.microsoft.com/office/drawing/2014/main" id="{38B08A86-74DE-44E1-9305-FC58A168F72C}"/>
              </a:ext>
            </a:extLst>
          </p:cNvPr>
          <p:cNvSpPr>
            <a:spLocks noGrp="1"/>
          </p:cNvSpPr>
          <p:nvPr>
            <p:ph idx="1"/>
          </p:nvPr>
        </p:nvSpPr>
        <p:spPr>
          <a:xfrm>
            <a:off x="541867" y="901780"/>
            <a:ext cx="11108267" cy="340518"/>
          </a:xfrm>
        </p:spPr>
        <p:txBody>
          <a:bodyPr/>
          <a:lstStyle/>
          <a:p>
            <a:pPr marL="99692" marR="5080" indent="0" algn="ctr">
              <a:lnSpc>
                <a:spcPct val="100000"/>
              </a:lnSpc>
              <a:spcBef>
                <a:spcPts val="459"/>
              </a:spcBef>
              <a:spcAft>
                <a:spcPts val="600"/>
              </a:spcAft>
              <a:buClrTx/>
              <a:buNone/>
              <a:tabLst>
                <a:tab pos="327652" algn="l"/>
                <a:tab pos="328286" algn="l"/>
              </a:tabLst>
            </a:pPr>
            <a:r>
              <a:rPr lang="en-US" sz="1600" b="1" spc="-15" dirty="0">
                <a:latin typeface="Open Sans" panose="020B0606030504020204" pitchFamily="34" charset="0"/>
                <a:ea typeface="Open Sans" panose="020B0606030504020204" pitchFamily="34" charset="0"/>
                <a:cs typeface="Open Sans" panose="020B0606030504020204" pitchFamily="34" charset="0"/>
              </a:rPr>
              <a:t>A list of mandates / laws relevant to Asset Management within the Federal space:</a:t>
            </a:r>
          </a:p>
        </p:txBody>
      </p:sp>
      <p:sp>
        <p:nvSpPr>
          <p:cNvPr id="2" name="Rectangle 1">
            <a:extLst>
              <a:ext uri="{FF2B5EF4-FFF2-40B4-BE49-F238E27FC236}">
                <a16:creationId xmlns:a16="http://schemas.microsoft.com/office/drawing/2014/main" id="{C166118A-B03D-4136-81B2-67FFC3606A5E}"/>
              </a:ext>
            </a:extLst>
          </p:cNvPr>
          <p:cNvSpPr/>
          <p:nvPr/>
        </p:nvSpPr>
        <p:spPr bwMode="auto">
          <a:xfrm>
            <a:off x="130631" y="3242944"/>
            <a:ext cx="11879942" cy="975222"/>
          </a:xfrm>
          <a:prstGeom prst="rect">
            <a:avLst/>
          </a:prstGeom>
          <a:noFill/>
          <a:ln w="38100" cap="flat" cmpd="sng" algn="ctr">
            <a:solidFill>
              <a:schemeClr val="accent1"/>
            </a:solidFill>
            <a:prstDash val="dash"/>
            <a:round/>
            <a:headEnd type="none" w="med" len="med"/>
            <a:tailEnd type="none" w="med" len="med"/>
          </a:ln>
          <a:effectLst/>
        </p:spPr>
        <p:txBody>
          <a:bodyPr vert="horz" wrap="square" lIns="73152" tIns="73152" rIns="73152" bIns="73152" numCol="1" rtlCol="0" anchor="ctr" anchorCtr="1" compatLnSpc="1">
            <a:prstTxWarp prst="textNoShape">
              <a:avLst/>
            </a:prstTxWarp>
          </a:bodyPr>
          <a:lstStyle/>
          <a:p>
            <a:pPr marL="0" marR="0" indent="0" algn="ctr" defTabSz="914400" rtl="0" eaLnBrk="0" fontAlgn="base" latinLnBrk="0" hangingPunct="0">
              <a:lnSpc>
                <a:spcPct val="106000"/>
              </a:lnSpc>
              <a:spcBef>
                <a:spcPct val="0"/>
              </a:spcBef>
              <a:spcAft>
                <a:spcPct val="0"/>
              </a:spcAft>
              <a:buClrTx/>
              <a:buSzTx/>
              <a:buFontTx/>
              <a:buNone/>
              <a:tabLst/>
            </a:pPr>
            <a:endParaRPr kumimoji="0" lang="en-US" sz="1100" b="0" i="0" u="none" strike="noStrike" cap="none" normalizeH="0" baseline="0" dirty="0">
              <a:ln>
                <a:noFill/>
              </a:ln>
              <a:solidFill>
                <a:schemeClr val="tx1"/>
              </a:solidFill>
              <a:effectLst/>
              <a:latin typeface="Arial" charset="0"/>
            </a:endParaRPr>
          </a:p>
        </p:txBody>
      </p:sp>
      <p:sp>
        <p:nvSpPr>
          <p:cNvPr id="7" name="Rectangle: Rounded Corners 7">
            <a:extLst>
              <a:ext uri="{FF2B5EF4-FFF2-40B4-BE49-F238E27FC236}">
                <a16:creationId xmlns:a16="http://schemas.microsoft.com/office/drawing/2014/main" id="{FC226916-FBC6-1944-AB6A-725A45FE4FC8}"/>
              </a:ext>
            </a:extLst>
          </p:cNvPr>
          <p:cNvSpPr/>
          <p:nvPr/>
        </p:nvSpPr>
        <p:spPr bwMode="auto">
          <a:xfrm>
            <a:off x="7593129" y="376325"/>
            <a:ext cx="3583847" cy="340519"/>
          </a:xfrm>
          <a:prstGeom prst="roundRect">
            <a:avLst/>
          </a:prstGeom>
          <a:solidFill>
            <a:srgbClr val="336CEE"/>
          </a:solidFill>
        </p:spPr>
        <p:txBody>
          <a:bodyPr wrap="square" rtlCol="0">
            <a:spAutoFit/>
          </a:bodyPr>
          <a:lstStyle/>
          <a:p>
            <a:pPr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Module 1: What is SLM?  </a:t>
            </a:r>
          </a:p>
        </p:txBody>
      </p:sp>
    </p:spTree>
    <p:extLst>
      <p:ext uri="{BB962C8B-B14F-4D97-AF65-F5344CB8AC3E}">
        <p14:creationId xmlns:p14="http://schemas.microsoft.com/office/powerpoint/2010/main" val="33688659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FBBFE328-2141-4591-89E7-FE4D8C254E11}"/>
              </a:ext>
            </a:extLst>
          </p:cNvPr>
          <p:cNvSpPr txBox="1">
            <a:spLocks/>
          </p:cNvSpPr>
          <p:nvPr/>
        </p:nvSpPr>
        <p:spPr bwMode="gray">
          <a:xfrm>
            <a:off x="541868" y="470196"/>
            <a:ext cx="5710076" cy="31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0" tIns="0" rIns="0" bIns="0" numCol="1" anchor="b" anchorCtr="0" compatLnSpc="1">
            <a:prstTxWarp prst="textNoShape">
              <a:avLst/>
            </a:prstTxWarp>
            <a:spAutoFit/>
          </a:bodyPr>
          <a:lstStyle>
            <a:lvl1pPr algn="l" rtl="0" eaLnBrk="1" fontAlgn="base" hangingPunct="1">
              <a:lnSpc>
                <a:spcPct val="106000"/>
              </a:lnSpc>
              <a:spcBef>
                <a:spcPct val="0"/>
              </a:spcBef>
              <a:spcAft>
                <a:spcPct val="0"/>
              </a:spcAft>
              <a:defRPr sz="1600" b="1">
                <a:solidFill>
                  <a:schemeClr val="tx1"/>
                </a:solidFill>
                <a:latin typeface="+mj-lt"/>
                <a:ea typeface="+mj-ea"/>
                <a:cs typeface="+mj-cs"/>
              </a:defRPr>
            </a:lvl1pPr>
            <a:lvl2pPr algn="l" rtl="0" eaLnBrk="1" fontAlgn="base" hangingPunct="1">
              <a:lnSpc>
                <a:spcPct val="106000"/>
              </a:lnSpc>
              <a:spcBef>
                <a:spcPct val="0"/>
              </a:spcBef>
              <a:spcAft>
                <a:spcPct val="0"/>
              </a:spcAft>
              <a:defRPr sz="1600" b="1">
                <a:solidFill>
                  <a:schemeClr val="tx1"/>
                </a:solidFill>
                <a:latin typeface="Arial" charset="0"/>
              </a:defRPr>
            </a:lvl2pPr>
            <a:lvl3pPr algn="l" rtl="0" eaLnBrk="1" fontAlgn="base" hangingPunct="1">
              <a:lnSpc>
                <a:spcPct val="106000"/>
              </a:lnSpc>
              <a:spcBef>
                <a:spcPct val="0"/>
              </a:spcBef>
              <a:spcAft>
                <a:spcPct val="0"/>
              </a:spcAft>
              <a:defRPr sz="1600" b="1">
                <a:solidFill>
                  <a:schemeClr val="tx1"/>
                </a:solidFill>
                <a:latin typeface="Arial" charset="0"/>
              </a:defRPr>
            </a:lvl3pPr>
            <a:lvl4pPr algn="l" rtl="0" eaLnBrk="1" fontAlgn="base" hangingPunct="1">
              <a:lnSpc>
                <a:spcPct val="106000"/>
              </a:lnSpc>
              <a:spcBef>
                <a:spcPct val="0"/>
              </a:spcBef>
              <a:spcAft>
                <a:spcPct val="0"/>
              </a:spcAft>
              <a:defRPr sz="1600" b="1">
                <a:solidFill>
                  <a:schemeClr val="tx1"/>
                </a:solidFill>
                <a:latin typeface="Arial" charset="0"/>
              </a:defRPr>
            </a:lvl4pPr>
            <a:lvl5pPr algn="l" rtl="0" eaLnBrk="1" fontAlgn="base" hangingPunct="1">
              <a:lnSpc>
                <a:spcPct val="106000"/>
              </a:lnSpc>
              <a:spcBef>
                <a:spcPct val="0"/>
              </a:spcBef>
              <a:spcAft>
                <a:spcPct val="0"/>
              </a:spcAft>
              <a:defRPr sz="1600" b="1">
                <a:solidFill>
                  <a:schemeClr val="tx1"/>
                </a:solidFill>
                <a:latin typeface="Arial" charset="0"/>
              </a:defRPr>
            </a:lvl5pPr>
            <a:lvl6pPr marL="457200" algn="l" rtl="0" eaLnBrk="1" fontAlgn="base" hangingPunct="1">
              <a:lnSpc>
                <a:spcPct val="106000"/>
              </a:lnSpc>
              <a:spcBef>
                <a:spcPct val="0"/>
              </a:spcBef>
              <a:spcAft>
                <a:spcPct val="0"/>
              </a:spcAft>
              <a:defRPr sz="1600" b="1">
                <a:solidFill>
                  <a:schemeClr val="tx1"/>
                </a:solidFill>
                <a:latin typeface="Arial" charset="0"/>
              </a:defRPr>
            </a:lvl6pPr>
            <a:lvl7pPr marL="914400" algn="l" rtl="0" eaLnBrk="1" fontAlgn="base" hangingPunct="1">
              <a:lnSpc>
                <a:spcPct val="106000"/>
              </a:lnSpc>
              <a:spcBef>
                <a:spcPct val="0"/>
              </a:spcBef>
              <a:spcAft>
                <a:spcPct val="0"/>
              </a:spcAft>
              <a:defRPr sz="1600" b="1">
                <a:solidFill>
                  <a:schemeClr val="tx1"/>
                </a:solidFill>
                <a:latin typeface="Arial" charset="0"/>
              </a:defRPr>
            </a:lvl7pPr>
            <a:lvl8pPr marL="1371600" algn="l" rtl="0" eaLnBrk="1" fontAlgn="base" hangingPunct="1">
              <a:lnSpc>
                <a:spcPct val="106000"/>
              </a:lnSpc>
              <a:spcBef>
                <a:spcPct val="0"/>
              </a:spcBef>
              <a:spcAft>
                <a:spcPct val="0"/>
              </a:spcAft>
              <a:defRPr sz="1600" b="1">
                <a:solidFill>
                  <a:schemeClr val="tx1"/>
                </a:solidFill>
                <a:latin typeface="Arial" charset="0"/>
              </a:defRPr>
            </a:lvl8pPr>
            <a:lvl9pPr marL="1828800" algn="l" rtl="0" eaLnBrk="1" fontAlgn="base" hangingPunct="1">
              <a:lnSpc>
                <a:spcPct val="106000"/>
              </a:lnSpc>
              <a:spcBef>
                <a:spcPct val="0"/>
              </a:spcBef>
              <a:spcAft>
                <a:spcPct val="0"/>
              </a:spcAft>
              <a:defRPr sz="1600" b="1">
                <a:solidFill>
                  <a:schemeClr val="tx1"/>
                </a:solidFill>
                <a:latin typeface="Arial" charset="0"/>
              </a:defRPr>
            </a:lvl9pPr>
          </a:lstStyle>
          <a:p>
            <a:r>
              <a:rPr lang="en-US" sz="2000" spc="-53" dirty="0">
                <a:solidFill>
                  <a:srgbClr val="000000"/>
                </a:solidFill>
                <a:latin typeface="Open Sans" panose="020B0606030504020204" pitchFamily="34" charset="0"/>
                <a:ea typeface="Open Sans" panose="020B0606030504020204" pitchFamily="34" charset="0"/>
                <a:cs typeface="Open Sans" panose="020B0606030504020204" pitchFamily="34" charset="0"/>
              </a:rPr>
              <a:t>SLM will benefit stakeholders across DOC</a:t>
            </a:r>
            <a:endParaRPr lang="en-US" sz="2000" dirty="0">
              <a:latin typeface="Open Sans" panose="020B0606030504020204" pitchFamily="34" charset="0"/>
              <a:ea typeface="Open Sans" panose="020B0606030504020204" pitchFamily="34" charset="0"/>
              <a:cs typeface="Open Sans" panose="020B0606030504020204" pitchFamily="34" charset="0"/>
            </a:endParaRPr>
          </a:p>
        </p:txBody>
      </p:sp>
      <p:sp>
        <p:nvSpPr>
          <p:cNvPr id="2" name="Rectangle 1">
            <a:extLst>
              <a:ext uri="{FF2B5EF4-FFF2-40B4-BE49-F238E27FC236}">
                <a16:creationId xmlns:a16="http://schemas.microsoft.com/office/drawing/2014/main" id="{97CB7DD6-C76A-47A3-B73E-2CC7AAF47997}"/>
              </a:ext>
            </a:extLst>
          </p:cNvPr>
          <p:cNvSpPr/>
          <p:nvPr/>
        </p:nvSpPr>
        <p:spPr>
          <a:xfrm>
            <a:off x="5691888" y="824702"/>
            <a:ext cx="3305805" cy="400110"/>
          </a:xfrm>
          <a:prstGeom prst="rect">
            <a:avLst/>
          </a:prstGeom>
        </p:spPr>
        <p:txBody>
          <a:bodyPr wrap="square">
            <a:spAutoFit/>
          </a:bodyPr>
          <a:lstStyle/>
          <a:p>
            <a:pPr marL="12700" algn="ctr">
              <a:spcBef>
                <a:spcPts val="100"/>
              </a:spcBef>
              <a:spcAft>
                <a:spcPts val="600"/>
              </a:spcAft>
            </a:pPr>
            <a:r>
              <a:rPr lang="en-US" sz="2000" b="1" spc="-15" dirty="0">
                <a:latin typeface="Open Sans" panose="020B0606030504020204" pitchFamily="34" charset="0"/>
                <a:ea typeface="Open Sans" panose="020B0606030504020204" pitchFamily="34" charset="0"/>
                <a:cs typeface="Open Sans" panose="020B0606030504020204" pitchFamily="34" charset="0"/>
              </a:rPr>
              <a:t>Role-Specific Benefits</a:t>
            </a:r>
          </a:p>
        </p:txBody>
      </p:sp>
      <p:sp>
        <p:nvSpPr>
          <p:cNvPr id="16" name="Rectangle: Rounded Corners 7">
            <a:extLst>
              <a:ext uri="{FF2B5EF4-FFF2-40B4-BE49-F238E27FC236}">
                <a16:creationId xmlns:a16="http://schemas.microsoft.com/office/drawing/2014/main" id="{02028246-75E8-304D-814A-2C58390DFF64}"/>
              </a:ext>
            </a:extLst>
          </p:cNvPr>
          <p:cNvSpPr/>
          <p:nvPr/>
        </p:nvSpPr>
        <p:spPr bwMode="auto">
          <a:xfrm>
            <a:off x="7593129" y="376325"/>
            <a:ext cx="3583847" cy="340519"/>
          </a:xfrm>
          <a:prstGeom prst="roundRect">
            <a:avLst/>
          </a:prstGeom>
          <a:solidFill>
            <a:srgbClr val="336CEE"/>
          </a:solidFill>
        </p:spPr>
        <p:txBody>
          <a:bodyPr wrap="square" rtlCol="0">
            <a:spAutoFit/>
          </a:bodyPr>
          <a:lstStyle/>
          <a:p>
            <a:pPr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Module 1: What is SLM?  </a:t>
            </a:r>
          </a:p>
        </p:txBody>
      </p:sp>
      <p:grpSp>
        <p:nvGrpSpPr>
          <p:cNvPr id="20" name="Group 19">
            <a:extLst>
              <a:ext uri="{FF2B5EF4-FFF2-40B4-BE49-F238E27FC236}">
                <a16:creationId xmlns:a16="http://schemas.microsoft.com/office/drawing/2014/main" id="{B43C9DDE-15CF-F445-87AA-BF2AA37FF65C}"/>
              </a:ext>
            </a:extLst>
          </p:cNvPr>
          <p:cNvGrpSpPr/>
          <p:nvPr/>
        </p:nvGrpSpPr>
        <p:grpSpPr>
          <a:xfrm>
            <a:off x="388705" y="3144562"/>
            <a:ext cx="1744749" cy="2657900"/>
            <a:chOff x="4187826" y="1676400"/>
            <a:chExt cx="3044824" cy="4591051"/>
          </a:xfrm>
          <a:effectLst>
            <a:outerShdw blurRad="76200" dir="18900000" sy="23000" kx="-1200000" algn="bl" rotWithShape="0">
              <a:prstClr val="black">
                <a:alpha val="10000"/>
              </a:prstClr>
            </a:outerShdw>
          </a:effectLst>
        </p:grpSpPr>
        <p:sp>
          <p:nvSpPr>
            <p:cNvPr id="22" name="Freeform 6">
              <a:extLst>
                <a:ext uri="{FF2B5EF4-FFF2-40B4-BE49-F238E27FC236}">
                  <a16:creationId xmlns:a16="http://schemas.microsoft.com/office/drawing/2014/main" id="{54801301-5AEE-ED4C-9F49-F8D21FDE9DCE}"/>
                </a:ext>
              </a:extLst>
            </p:cNvPr>
            <p:cNvSpPr>
              <a:spLocks/>
            </p:cNvSpPr>
            <p:nvPr/>
          </p:nvSpPr>
          <p:spPr bwMode="auto">
            <a:xfrm>
              <a:off x="4187826" y="3322638"/>
              <a:ext cx="3044824" cy="2944813"/>
            </a:xfrm>
            <a:custGeom>
              <a:avLst/>
              <a:gdLst/>
              <a:ahLst/>
              <a:cxnLst>
                <a:cxn ang="0">
                  <a:pos x="1027" y="2"/>
                </a:cxn>
                <a:cxn ang="0">
                  <a:pos x="1160" y="24"/>
                </a:cxn>
                <a:cxn ang="0">
                  <a:pos x="1287" y="66"/>
                </a:cxn>
                <a:cxn ang="0">
                  <a:pos x="1406" y="128"/>
                </a:cxn>
                <a:cxn ang="0">
                  <a:pos x="1515" y="206"/>
                </a:cxn>
                <a:cxn ang="0">
                  <a:pos x="1614" y="300"/>
                </a:cxn>
                <a:cxn ang="0">
                  <a:pos x="1702" y="408"/>
                </a:cxn>
                <a:cxn ang="0">
                  <a:pos x="1776" y="530"/>
                </a:cxn>
                <a:cxn ang="0">
                  <a:pos x="1837" y="662"/>
                </a:cxn>
                <a:cxn ang="0">
                  <a:pos x="1881" y="805"/>
                </a:cxn>
                <a:cxn ang="0">
                  <a:pos x="1908" y="955"/>
                </a:cxn>
                <a:cxn ang="0">
                  <a:pos x="1918" y="1113"/>
                </a:cxn>
                <a:cxn ang="0">
                  <a:pos x="1912" y="1233"/>
                </a:cxn>
                <a:cxn ang="0">
                  <a:pos x="1894" y="1341"/>
                </a:cxn>
                <a:cxn ang="0">
                  <a:pos x="1866" y="1435"/>
                </a:cxn>
                <a:cxn ang="0">
                  <a:pos x="1826" y="1518"/>
                </a:cxn>
                <a:cxn ang="0">
                  <a:pos x="1777" y="1590"/>
                </a:cxn>
                <a:cxn ang="0">
                  <a:pos x="1719" y="1652"/>
                </a:cxn>
                <a:cxn ang="0">
                  <a:pos x="1653" y="1703"/>
                </a:cxn>
                <a:cxn ang="0">
                  <a:pos x="1579" y="1746"/>
                </a:cxn>
                <a:cxn ang="0">
                  <a:pos x="1498" y="1781"/>
                </a:cxn>
                <a:cxn ang="0">
                  <a:pos x="1410" y="1808"/>
                </a:cxn>
                <a:cxn ang="0">
                  <a:pos x="1317" y="1828"/>
                </a:cxn>
                <a:cxn ang="0">
                  <a:pos x="1219" y="1842"/>
                </a:cxn>
                <a:cxn ang="0">
                  <a:pos x="1117" y="1851"/>
                </a:cxn>
                <a:cxn ang="0">
                  <a:pos x="1010" y="1854"/>
                </a:cxn>
                <a:cxn ang="0">
                  <a:pos x="844" y="1853"/>
                </a:cxn>
                <a:cxn ang="0">
                  <a:pos x="736" y="1846"/>
                </a:cxn>
                <a:cxn ang="0">
                  <a:pos x="632" y="1834"/>
                </a:cxn>
                <a:cxn ang="0">
                  <a:pos x="534" y="1816"/>
                </a:cxn>
                <a:cxn ang="0">
                  <a:pos x="442" y="1790"/>
                </a:cxn>
                <a:cxn ang="0">
                  <a:pos x="357" y="1757"/>
                </a:cxn>
                <a:cxn ang="0">
                  <a:pos x="280" y="1715"/>
                </a:cxn>
                <a:cxn ang="0">
                  <a:pos x="209" y="1663"/>
                </a:cxn>
                <a:cxn ang="0">
                  <a:pos x="148" y="1602"/>
                </a:cxn>
                <a:cxn ang="0">
                  <a:pos x="96" y="1529"/>
                </a:cxn>
                <a:cxn ang="0">
                  <a:pos x="55" y="1445"/>
                </a:cxn>
                <a:cxn ang="0">
                  <a:pos x="26" y="1348"/>
                </a:cxn>
                <a:cxn ang="0">
                  <a:pos x="6" y="1237"/>
                </a:cxn>
                <a:cxn ang="0">
                  <a:pos x="0" y="1113"/>
                </a:cxn>
                <a:cxn ang="0">
                  <a:pos x="10" y="955"/>
                </a:cxn>
                <a:cxn ang="0">
                  <a:pos x="37" y="805"/>
                </a:cxn>
                <a:cxn ang="0">
                  <a:pos x="82" y="662"/>
                </a:cxn>
                <a:cxn ang="0">
                  <a:pos x="142" y="530"/>
                </a:cxn>
                <a:cxn ang="0">
                  <a:pos x="216" y="408"/>
                </a:cxn>
                <a:cxn ang="0">
                  <a:pos x="304" y="300"/>
                </a:cxn>
                <a:cxn ang="0">
                  <a:pos x="403" y="206"/>
                </a:cxn>
                <a:cxn ang="0">
                  <a:pos x="512" y="128"/>
                </a:cxn>
                <a:cxn ang="0">
                  <a:pos x="631" y="66"/>
                </a:cxn>
                <a:cxn ang="0">
                  <a:pos x="757" y="24"/>
                </a:cxn>
                <a:cxn ang="0">
                  <a:pos x="890" y="2"/>
                </a:cxn>
              </a:cxnLst>
              <a:rect l="0" t="0" r="r" b="b"/>
              <a:pathLst>
                <a:path w="1918" h="1855">
                  <a:moveTo>
                    <a:pt x="958" y="0"/>
                  </a:moveTo>
                  <a:lnTo>
                    <a:pt x="1027" y="2"/>
                  </a:lnTo>
                  <a:lnTo>
                    <a:pt x="1094" y="11"/>
                  </a:lnTo>
                  <a:lnTo>
                    <a:pt x="1160" y="24"/>
                  </a:lnTo>
                  <a:lnTo>
                    <a:pt x="1224" y="43"/>
                  </a:lnTo>
                  <a:lnTo>
                    <a:pt x="1287" y="66"/>
                  </a:lnTo>
                  <a:lnTo>
                    <a:pt x="1347" y="94"/>
                  </a:lnTo>
                  <a:lnTo>
                    <a:pt x="1406" y="128"/>
                  </a:lnTo>
                  <a:lnTo>
                    <a:pt x="1462" y="165"/>
                  </a:lnTo>
                  <a:lnTo>
                    <a:pt x="1515" y="206"/>
                  </a:lnTo>
                  <a:lnTo>
                    <a:pt x="1566" y="251"/>
                  </a:lnTo>
                  <a:lnTo>
                    <a:pt x="1614" y="300"/>
                  </a:lnTo>
                  <a:lnTo>
                    <a:pt x="1660" y="353"/>
                  </a:lnTo>
                  <a:lnTo>
                    <a:pt x="1702" y="408"/>
                  </a:lnTo>
                  <a:lnTo>
                    <a:pt x="1740" y="468"/>
                  </a:lnTo>
                  <a:lnTo>
                    <a:pt x="1776" y="530"/>
                  </a:lnTo>
                  <a:lnTo>
                    <a:pt x="1808" y="595"/>
                  </a:lnTo>
                  <a:lnTo>
                    <a:pt x="1837" y="662"/>
                  </a:lnTo>
                  <a:lnTo>
                    <a:pt x="1860" y="732"/>
                  </a:lnTo>
                  <a:lnTo>
                    <a:pt x="1881" y="805"/>
                  </a:lnTo>
                  <a:lnTo>
                    <a:pt x="1897" y="879"/>
                  </a:lnTo>
                  <a:lnTo>
                    <a:pt x="1908" y="955"/>
                  </a:lnTo>
                  <a:lnTo>
                    <a:pt x="1915" y="1033"/>
                  </a:lnTo>
                  <a:lnTo>
                    <a:pt x="1918" y="1113"/>
                  </a:lnTo>
                  <a:lnTo>
                    <a:pt x="1916" y="1175"/>
                  </a:lnTo>
                  <a:lnTo>
                    <a:pt x="1912" y="1233"/>
                  </a:lnTo>
                  <a:lnTo>
                    <a:pt x="1905" y="1288"/>
                  </a:lnTo>
                  <a:lnTo>
                    <a:pt x="1894" y="1341"/>
                  </a:lnTo>
                  <a:lnTo>
                    <a:pt x="1881" y="1390"/>
                  </a:lnTo>
                  <a:lnTo>
                    <a:pt x="1866" y="1435"/>
                  </a:lnTo>
                  <a:lnTo>
                    <a:pt x="1847" y="1478"/>
                  </a:lnTo>
                  <a:lnTo>
                    <a:pt x="1826" y="1518"/>
                  </a:lnTo>
                  <a:lnTo>
                    <a:pt x="1803" y="1555"/>
                  </a:lnTo>
                  <a:lnTo>
                    <a:pt x="1777" y="1590"/>
                  </a:lnTo>
                  <a:lnTo>
                    <a:pt x="1749" y="1622"/>
                  </a:lnTo>
                  <a:lnTo>
                    <a:pt x="1719" y="1652"/>
                  </a:lnTo>
                  <a:lnTo>
                    <a:pt x="1687" y="1678"/>
                  </a:lnTo>
                  <a:lnTo>
                    <a:pt x="1653" y="1703"/>
                  </a:lnTo>
                  <a:lnTo>
                    <a:pt x="1617" y="1725"/>
                  </a:lnTo>
                  <a:lnTo>
                    <a:pt x="1579" y="1746"/>
                  </a:lnTo>
                  <a:lnTo>
                    <a:pt x="1539" y="1764"/>
                  </a:lnTo>
                  <a:lnTo>
                    <a:pt x="1498" y="1781"/>
                  </a:lnTo>
                  <a:lnTo>
                    <a:pt x="1455" y="1795"/>
                  </a:lnTo>
                  <a:lnTo>
                    <a:pt x="1410" y="1808"/>
                  </a:lnTo>
                  <a:lnTo>
                    <a:pt x="1365" y="1818"/>
                  </a:lnTo>
                  <a:lnTo>
                    <a:pt x="1317" y="1828"/>
                  </a:lnTo>
                  <a:lnTo>
                    <a:pt x="1268" y="1836"/>
                  </a:lnTo>
                  <a:lnTo>
                    <a:pt x="1219" y="1842"/>
                  </a:lnTo>
                  <a:lnTo>
                    <a:pt x="1168" y="1847"/>
                  </a:lnTo>
                  <a:lnTo>
                    <a:pt x="1117" y="1851"/>
                  </a:lnTo>
                  <a:lnTo>
                    <a:pt x="1063" y="1853"/>
                  </a:lnTo>
                  <a:lnTo>
                    <a:pt x="1010" y="1854"/>
                  </a:lnTo>
                  <a:lnTo>
                    <a:pt x="956" y="1855"/>
                  </a:lnTo>
                  <a:lnTo>
                    <a:pt x="844" y="1853"/>
                  </a:lnTo>
                  <a:lnTo>
                    <a:pt x="789" y="1850"/>
                  </a:lnTo>
                  <a:lnTo>
                    <a:pt x="736" y="1846"/>
                  </a:lnTo>
                  <a:lnTo>
                    <a:pt x="683" y="1841"/>
                  </a:lnTo>
                  <a:lnTo>
                    <a:pt x="632" y="1834"/>
                  </a:lnTo>
                  <a:lnTo>
                    <a:pt x="583" y="1825"/>
                  </a:lnTo>
                  <a:lnTo>
                    <a:pt x="534" y="1816"/>
                  </a:lnTo>
                  <a:lnTo>
                    <a:pt x="488" y="1803"/>
                  </a:lnTo>
                  <a:lnTo>
                    <a:pt x="442" y="1790"/>
                  </a:lnTo>
                  <a:lnTo>
                    <a:pt x="399" y="1774"/>
                  </a:lnTo>
                  <a:lnTo>
                    <a:pt x="357" y="1757"/>
                  </a:lnTo>
                  <a:lnTo>
                    <a:pt x="317" y="1737"/>
                  </a:lnTo>
                  <a:lnTo>
                    <a:pt x="280" y="1715"/>
                  </a:lnTo>
                  <a:lnTo>
                    <a:pt x="244" y="1690"/>
                  </a:lnTo>
                  <a:lnTo>
                    <a:pt x="209" y="1663"/>
                  </a:lnTo>
                  <a:lnTo>
                    <a:pt x="178" y="1633"/>
                  </a:lnTo>
                  <a:lnTo>
                    <a:pt x="148" y="1602"/>
                  </a:lnTo>
                  <a:lnTo>
                    <a:pt x="121" y="1567"/>
                  </a:lnTo>
                  <a:lnTo>
                    <a:pt x="96" y="1529"/>
                  </a:lnTo>
                  <a:lnTo>
                    <a:pt x="75" y="1489"/>
                  </a:lnTo>
                  <a:lnTo>
                    <a:pt x="55" y="1445"/>
                  </a:lnTo>
                  <a:lnTo>
                    <a:pt x="39" y="1398"/>
                  </a:lnTo>
                  <a:lnTo>
                    <a:pt x="26" y="1348"/>
                  </a:lnTo>
                  <a:lnTo>
                    <a:pt x="14" y="1294"/>
                  </a:lnTo>
                  <a:lnTo>
                    <a:pt x="6" y="1237"/>
                  </a:lnTo>
                  <a:lnTo>
                    <a:pt x="2" y="1177"/>
                  </a:lnTo>
                  <a:lnTo>
                    <a:pt x="0" y="1113"/>
                  </a:lnTo>
                  <a:lnTo>
                    <a:pt x="3" y="1033"/>
                  </a:lnTo>
                  <a:lnTo>
                    <a:pt x="10" y="955"/>
                  </a:lnTo>
                  <a:lnTo>
                    <a:pt x="21" y="879"/>
                  </a:lnTo>
                  <a:lnTo>
                    <a:pt x="37" y="805"/>
                  </a:lnTo>
                  <a:lnTo>
                    <a:pt x="58" y="732"/>
                  </a:lnTo>
                  <a:lnTo>
                    <a:pt x="82" y="662"/>
                  </a:lnTo>
                  <a:lnTo>
                    <a:pt x="110" y="595"/>
                  </a:lnTo>
                  <a:lnTo>
                    <a:pt x="142" y="530"/>
                  </a:lnTo>
                  <a:lnTo>
                    <a:pt x="178" y="468"/>
                  </a:lnTo>
                  <a:lnTo>
                    <a:pt x="216" y="408"/>
                  </a:lnTo>
                  <a:lnTo>
                    <a:pt x="258" y="353"/>
                  </a:lnTo>
                  <a:lnTo>
                    <a:pt x="304" y="300"/>
                  </a:lnTo>
                  <a:lnTo>
                    <a:pt x="352" y="251"/>
                  </a:lnTo>
                  <a:lnTo>
                    <a:pt x="403" y="206"/>
                  </a:lnTo>
                  <a:lnTo>
                    <a:pt x="456" y="165"/>
                  </a:lnTo>
                  <a:lnTo>
                    <a:pt x="512" y="128"/>
                  </a:lnTo>
                  <a:lnTo>
                    <a:pt x="570" y="94"/>
                  </a:lnTo>
                  <a:lnTo>
                    <a:pt x="631" y="66"/>
                  </a:lnTo>
                  <a:lnTo>
                    <a:pt x="693" y="43"/>
                  </a:lnTo>
                  <a:lnTo>
                    <a:pt x="757" y="24"/>
                  </a:lnTo>
                  <a:lnTo>
                    <a:pt x="823" y="11"/>
                  </a:lnTo>
                  <a:lnTo>
                    <a:pt x="890" y="2"/>
                  </a:lnTo>
                  <a:lnTo>
                    <a:pt x="958" y="0"/>
                  </a:lnTo>
                  <a:close/>
                </a:path>
              </a:pathLst>
            </a:custGeom>
            <a:gradFill flip="none" rotWithShape="1">
              <a:gsLst>
                <a:gs pos="29000">
                  <a:srgbClr val="336CEE"/>
                </a:gs>
                <a:gs pos="100000">
                  <a:schemeClr val="accent1">
                    <a:lumMod val="20000"/>
                    <a:lumOff val="80000"/>
                  </a:schemeClr>
                </a:gs>
              </a:gsLst>
              <a:lin ang="16200000" scaled="1"/>
              <a:tileRect/>
            </a:gra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400" dirty="0"/>
            </a:p>
          </p:txBody>
        </p:sp>
        <p:sp>
          <p:nvSpPr>
            <p:cNvPr id="23" name="Freeform 7">
              <a:extLst>
                <a:ext uri="{FF2B5EF4-FFF2-40B4-BE49-F238E27FC236}">
                  <a16:creationId xmlns:a16="http://schemas.microsoft.com/office/drawing/2014/main" id="{92724C49-C330-2843-8BD9-0C02E9F75744}"/>
                </a:ext>
              </a:extLst>
            </p:cNvPr>
            <p:cNvSpPr>
              <a:spLocks/>
            </p:cNvSpPr>
            <p:nvPr/>
          </p:nvSpPr>
          <p:spPr bwMode="auto">
            <a:xfrm>
              <a:off x="4504531" y="3565363"/>
              <a:ext cx="2139950" cy="2141537"/>
            </a:xfrm>
            <a:custGeom>
              <a:avLst/>
              <a:gdLst/>
              <a:ahLst/>
              <a:cxnLst>
                <a:cxn ang="0">
                  <a:pos x="735" y="2"/>
                </a:cxn>
                <a:cxn ang="0">
                  <a:pos x="853" y="24"/>
                </a:cxn>
                <a:cxn ang="0">
                  <a:pos x="963" y="65"/>
                </a:cxn>
                <a:cxn ang="0">
                  <a:pos x="1063" y="123"/>
                </a:cxn>
                <a:cxn ang="0">
                  <a:pos x="1150" y="198"/>
                </a:cxn>
                <a:cxn ang="0">
                  <a:pos x="1225" y="285"/>
                </a:cxn>
                <a:cxn ang="0">
                  <a:pos x="1283" y="385"/>
                </a:cxn>
                <a:cxn ang="0">
                  <a:pos x="1324" y="495"/>
                </a:cxn>
                <a:cxn ang="0">
                  <a:pos x="1346" y="613"/>
                </a:cxn>
                <a:cxn ang="0">
                  <a:pos x="1346" y="736"/>
                </a:cxn>
                <a:cxn ang="0">
                  <a:pos x="1324" y="854"/>
                </a:cxn>
                <a:cxn ang="0">
                  <a:pos x="1283" y="964"/>
                </a:cxn>
                <a:cxn ang="0">
                  <a:pos x="1225" y="1064"/>
                </a:cxn>
                <a:cxn ang="0">
                  <a:pos x="1150" y="1151"/>
                </a:cxn>
                <a:cxn ang="0">
                  <a:pos x="1063" y="1226"/>
                </a:cxn>
                <a:cxn ang="0">
                  <a:pos x="963" y="1285"/>
                </a:cxn>
                <a:cxn ang="0">
                  <a:pos x="853" y="1325"/>
                </a:cxn>
                <a:cxn ang="0">
                  <a:pos x="735" y="1347"/>
                </a:cxn>
                <a:cxn ang="0">
                  <a:pos x="613" y="1347"/>
                </a:cxn>
                <a:cxn ang="0">
                  <a:pos x="494" y="1325"/>
                </a:cxn>
                <a:cxn ang="0">
                  <a:pos x="385" y="1285"/>
                </a:cxn>
                <a:cxn ang="0">
                  <a:pos x="285" y="1226"/>
                </a:cxn>
                <a:cxn ang="0">
                  <a:pos x="197" y="1151"/>
                </a:cxn>
                <a:cxn ang="0">
                  <a:pos x="123" y="1064"/>
                </a:cxn>
                <a:cxn ang="0">
                  <a:pos x="64" y="964"/>
                </a:cxn>
                <a:cxn ang="0">
                  <a:pos x="24" y="854"/>
                </a:cxn>
                <a:cxn ang="0">
                  <a:pos x="2" y="736"/>
                </a:cxn>
                <a:cxn ang="0">
                  <a:pos x="2" y="613"/>
                </a:cxn>
                <a:cxn ang="0">
                  <a:pos x="24" y="495"/>
                </a:cxn>
                <a:cxn ang="0">
                  <a:pos x="64" y="385"/>
                </a:cxn>
                <a:cxn ang="0">
                  <a:pos x="123" y="285"/>
                </a:cxn>
                <a:cxn ang="0">
                  <a:pos x="197" y="198"/>
                </a:cxn>
                <a:cxn ang="0">
                  <a:pos x="285" y="123"/>
                </a:cxn>
                <a:cxn ang="0">
                  <a:pos x="385" y="65"/>
                </a:cxn>
                <a:cxn ang="0">
                  <a:pos x="494" y="24"/>
                </a:cxn>
                <a:cxn ang="0">
                  <a:pos x="613" y="2"/>
                </a:cxn>
              </a:cxnLst>
              <a:rect l="0" t="0" r="r" b="b"/>
              <a:pathLst>
                <a:path w="1348" h="1349">
                  <a:moveTo>
                    <a:pt x="674" y="0"/>
                  </a:moveTo>
                  <a:lnTo>
                    <a:pt x="735" y="2"/>
                  </a:lnTo>
                  <a:lnTo>
                    <a:pt x="795" y="10"/>
                  </a:lnTo>
                  <a:lnTo>
                    <a:pt x="853" y="24"/>
                  </a:lnTo>
                  <a:lnTo>
                    <a:pt x="910" y="42"/>
                  </a:lnTo>
                  <a:lnTo>
                    <a:pt x="963" y="65"/>
                  </a:lnTo>
                  <a:lnTo>
                    <a:pt x="1015" y="92"/>
                  </a:lnTo>
                  <a:lnTo>
                    <a:pt x="1063" y="123"/>
                  </a:lnTo>
                  <a:lnTo>
                    <a:pt x="1108" y="158"/>
                  </a:lnTo>
                  <a:lnTo>
                    <a:pt x="1150" y="198"/>
                  </a:lnTo>
                  <a:lnTo>
                    <a:pt x="1190" y="240"/>
                  </a:lnTo>
                  <a:lnTo>
                    <a:pt x="1225" y="285"/>
                  </a:lnTo>
                  <a:lnTo>
                    <a:pt x="1256" y="334"/>
                  </a:lnTo>
                  <a:lnTo>
                    <a:pt x="1283" y="385"/>
                  </a:lnTo>
                  <a:lnTo>
                    <a:pt x="1306" y="439"/>
                  </a:lnTo>
                  <a:lnTo>
                    <a:pt x="1324" y="495"/>
                  </a:lnTo>
                  <a:lnTo>
                    <a:pt x="1338" y="554"/>
                  </a:lnTo>
                  <a:lnTo>
                    <a:pt x="1346" y="613"/>
                  </a:lnTo>
                  <a:lnTo>
                    <a:pt x="1348" y="675"/>
                  </a:lnTo>
                  <a:lnTo>
                    <a:pt x="1346" y="736"/>
                  </a:lnTo>
                  <a:lnTo>
                    <a:pt x="1338" y="795"/>
                  </a:lnTo>
                  <a:lnTo>
                    <a:pt x="1324" y="854"/>
                  </a:lnTo>
                  <a:lnTo>
                    <a:pt x="1306" y="910"/>
                  </a:lnTo>
                  <a:lnTo>
                    <a:pt x="1283" y="964"/>
                  </a:lnTo>
                  <a:lnTo>
                    <a:pt x="1256" y="1015"/>
                  </a:lnTo>
                  <a:lnTo>
                    <a:pt x="1225" y="1064"/>
                  </a:lnTo>
                  <a:lnTo>
                    <a:pt x="1190" y="1109"/>
                  </a:lnTo>
                  <a:lnTo>
                    <a:pt x="1150" y="1151"/>
                  </a:lnTo>
                  <a:lnTo>
                    <a:pt x="1108" y="1191"/>
                  </a:lnTo>
                  <a:lnTo>
                    <a:pt x="1063" y="1226"/>
                  </a:lnTo>
                  <a:lnTo>
                    <a:pt x="1015" y="1257"/>
                  </a:lnTo>
                  <a:lnTo>
                    <a:pt x="963" y="1285"/>
                  </a:lnTo>
                  <a:lnTo>
                    <a:pt x="910" y="1307"/>
                  </a:lnTo>
                  <a:lnTo>
                    <a:pt x="853" y="1325"/>
                  </a:lnTo>
                  <a:lnTo>
                    <a:pt x="795" y="1339"/>
                  </a:lnTo>
                  <a:lnTo>
                    <a:pt x="735" y="1347"/>
                  </a:lnTo>
                  <a:lnTo>
                    <a:pt x="674" y="1349"/>
                  </a:lnTo>
                  <a:lnTo>
                    <a:pt x="613" y="1347"/>
                  </a:lnTo>
                  <a:lnTo>
                    <a:pt x="553" y="1339"/>
                  </a:lnTo>
                  <a:lnTo>
                    <a:pt x="494" y="1325"/>
                  </a:lnTo>
                  <a:lnTo>
                    <a:pt x="438" y="1307"/>
                  </a:lnTo>
                  <a:lnTo>
                    <a:pt x="385" y="1285"/>
                  </a:lnTo>
                  <a:lnTo>
                    <a:pt x="333" y="1257"/>
                  </a:lnTo>
                  <a:lnTo>
                    <a:pt x="285" y="1226"/>
                  </a:lnTo>
                  <a:lnTo>
                    <a:pt x="240" y="1191"/>
                  </a:lnTo>
                  <a:lnTo>
                    <a:pt x="197" y="1151"/>
                  </a:lnTo>
                  <a:lnTo>
                    <a:pt x="158" y="1109"/>
                  </a:lnTo>
                  <a:lnTo>
                    <a:pt x="123" y="1064"/>
                  </a:lnTo>
                  <a:lnTo>
                    <a:pt x="92" y="1015"/>
                  </a:lnTo>
                  <a:lnTo>
                    <a:pt x="64" y="964"/>
                  </a:lnTo>
                  <a:lnTo>
                    <a:pt x="42" y="910"/>
                  </a:lnTo>
                  <a:lnTo>
                    <a:pt x="24" y="854"/>
                  </a:lnTo>
                  <a:lnTo>
                    <a:pt x="10" y="795"/>
                  </a:lnTo>
                  <a:lnTo>
                    <a:pt x="2" y="736"/>
                  </a:lnTo>
                  <a:lnTo>
                    <a:pt x="0" y="675"/>
                  </a:lnTo>
                  <a:lnTo>
                    <a:pt x="2" y="613"/>
                  </a:lnTo>
                  <a:lnTo>
                    <a:pt x="10" y="554"/>
                  </a:lnTo>
                  <a:lnTo>
                    <a:pt x="24" y="495"/>
                  </a:lnTo>
                  <a:lnTo>
                    <a:pt x="42" y="439"/>
                  </a:lnTo>
                  <a:lnTo>
                    <a:pt x="64" y="385"/>
                  </a:lnTo>
                  <a:lnTo>
                    <a:pt x="92" y="334"/>
                  </a:lnTo>
                  <a:lnTo>
                    <a:pt x="123" y="285"/>
                  </a:lnTo>
                  <a:lnTo>
                    <a:pt x="158" y="240"/>
                  </a:lnTo>
                  <a:lnTo>
                    <a:pt x="197" y="198"/>
                  </a:lnTo>
                  <a:lnTo>
                    <a:pt x="240" y="158"/>
                  </a:lnTo>
                  <a:lnTo>
                    <a:pt x="285" y="123"/>
                  </a:lnTo>
                  <a:lnTo>
                    <a:pt x="333" y="92"/>
                  </a:lnTo>
                  <a:lnTo>
                    <a:pt x="385" y="65"/>
                  </a:lnTo>
                  <a:lnTo>
                    <a:pt x="438" y="42"/>
                  </a:lnTo>
                  <a:lnTo>
                    <a:pt x="494" y="24"/>
                  </a:lnTo>
                  <a:lnTo>
                    <a:pt x="553" y="10"/>
                  </a:lnTo>
                  <a:lnTo>
                    <a:pt x="613" y="2"/>
                  </a:lnTo>
                  <a:lnTo>
                    <a:pt x="674" y="0"/>
                  </a:lnTo>
                  <a:close/>
                </a:path>
              </a:pathLst>
            </a:custGeom>
            <a:gradFill flip="none" rotWithShape="1">
              <a:gsLst>
                <a:gs pos="50000">
                  <a:schemeClr val="bg1">
                    <a:alpha val="5000"/>
                  </a:schemeClr>
                </a:gs>
                <a:gs pos="100000">
                  <a:schemeClr val="bg1">
                    <a:shade val="100000"/>
                    <a:satMod val="115000"/>
                  </a:schemeClr>
                </a:gs>
              </a:gsLst>
              <a:lin ang="16200000" scaled="1"/>
              <a:tileRect/>
            </a:gra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400" dirty="0"/>
            </a:p>
          </p:txBody>
        </p:sp>
        <p:sp>
          <p:nvSpPr>
            <p:cNvPr id="24" name="Freeform 8">
              <a:extLst>
                <a:ext uri="{FF2B5EF4-FFF2-40B4-BE49-F238E27FC236}">
                  <a16:creationId xmlns:a16="http://schemas.microsoft.com/office/drawing/2014/main" id="{53DD4A17-C758-E043-B272-F07D72747218}"/>
                </a:ext>
              </a:extLst>
            </p:cNvPr>
            <p:cNvSpPr>
              <a:spLocks/>
            </p:cNvSpPr>
            <p:nvPr/>
          </p:nvSpPr>
          <p:spPr bwMode="auto">
            <a:xfrm>
              <a:off x="5138738" y="3398838"/>
              <a:ext cx="1306512" cy="352425"/>
            </a:xfrm>
            <a:custGeom>
              <a:avLst/>
              <a:gdLst/>
              <a:ahLst/>
              <a:cxnLst>
                <a:cxn ang="0">
                  <a:pos x="202" y="0"/>
                </a:cxn>
                <a:cxn ang="0">
                  <a:pos x="243" y="1"/>
                </a:cxn>
                <a:cxn ang="0">
                  <a:pos x="285" y="3"/>
                </a:cxn>
                <a:cxn ang="0">
                  <a:pos x="330" y="6"/>
                </a:cxn>
                <a:cxn ang="0">
                  <a:pos x="377" y="11"/>
                </a:cxn>
                <a:cxn ang="0">
                  <a:pos x="425" y="17"/>
                </a:cxn>
                <a:cxn ang="0">
                  <a:pos x="473" y="24"/>
                </a:cxn>
                <a:cxn ang="0">
                  <a:pos x="519" y="32"/>
                </a:cxn>
                <a:cxn ang="0">
                  <a:pos x="562" y="41"/>
                </a:cxn>
                <a:cxn ang="0">
                  <a:pos x="604" y="52"/>
                </a:cxn>
                <a:cxn ang="0">
                  <a:pos x="643" y="62"/>
                </a:cxn>
                <a:cxn ang="0">
                  <a:pos x="679" y="74"/>
                </a:cxn>
                <a:cxn ang="0">
                  <a:pos x="712" y="85"/>
                </a:cxn>
                <a:cxn ang="0">
                  <a:pos x="741" y="97"/>
                </a:cxn>
                <a:cxn ang="0">
                  <a:pos x="766" y="110"/>
                </a:cxn>
                <a:cxn ang="0">
                  <a:pos x="788" y="122"/>
                </a:cxn>
                <a:cxn ang="0">
                  <a:pos x="803" y="134"/>
                </a:cxn>
                <a:cxn ang="0">
                  <a:pos x="816" y="146"/>
                </a:cxn>
                <a:cxn ang="0">
                  <a:pos x="823" y="158"/>
                </a:cxn>
                <a:cxn ang="0">
                  <a:pos x="823" y="169"/>
                </a:cxn>
                <a:cxn ang="0">
                  <a:pos x="819" y="180"/>
                </a:cxn>
                <a:cxn ang="0">
                  <a:pos x="809" y="189"/>
                </a:cxn>
                <a:cxn ang="0">
                  <a:pos x="795" y="198"/>
                </a:cxn>
                <a:cxn ang="0">
                  <a:pos x="775" y="205"/>
                </a:cxn>
                <a:cxn ang="0">
                  <a:pos x="752" y="211"/>
                </a:cxn>
                <a:cxn ang="0">
                  <a:pos x="724" y="216"/>
                </a:cxn>
                <a:cxn ang="0">
                  <a:pos x="693" y="219"/>
                </a:cxn>
                <a:cxn ang="0">
                  <a:pos x="659" y="221"/>
                </a:cxn>
                <a:cxn ang="0">
                  <a:pos x="621" y="222"/>
                </a:cxn>
                <a:cxn ang="0">
                  <a:pos x="580" y="222"/>
                </a:cxn>
                <a:cxn ang="0">
                  <a:pos x="538" y="220"/>
                </a:cxn>
                <a:cxn ang="0">
                  <a:pos x="492" y="216"/>
                </a:cxn>
                <a:cxn ang="0">
                  <a:pos x="446" y="212"/>
                </a:cxn>
                <a:cxn ang="0">
                  <a:pos x="398" y="206"/>
                </a:cxn>
                <a:cxn ang="0">
                  <a:pos x="350" y="198"/>
                </a:cxn>
                <a:cxn ang="0">
                  <a:pos x="304" y="190"/>
                </a:cxn>
                <a:cxn ang="0">
                  <a:pos x="260" y="181"/>
                </a:cxn>
                <a:cxn ang="0">
                  <a:pos x="218" y="171"/>
                </a:cxn>
                <a:cxn ang="0">
                  <a:pos x="180" y="159"/>
                </a:cxn>
                <a:cxn ang="0">
                  <a:pos x="144" y="148"/>
                </a:cxn>
                <a:cxn ang="0">
                  <a:pos x="111" y="137"/>
                </a:cxn>
                <a:cxn ang="0">
                  <a:pos x="82" y="124"/>
                </a:cxn>
                <a:cxn ang="0">
                  <a:pos x="57" y="112"/>
                </a:cxn>
                <a:cxn ang="0">
                  <a:pos x="36" y="100"/>
                </a:cxn>
                <a:cxn ang="0">
                  <a:pos x="19" y="88"/>
                </a:cxn>
                <a:cxn ang="0">
                  <a:pos x="8" y="76"/>
                </a:cxn>
                <a:cxn ang="0">
                  <a:pos x="1" y="64"/>
                </a:cxn>
                <a:cxn ang="0">
                  <a:pos x="0" y="53"/>
                </a:cxn>
                <a:cxn ang="0">
                  <a:pos x="5" y="42"/>
                </a:cxn>
                <a:cxn ang="0">
                  <a:pos x="14" y="32"/>
                </a:cxn>
                <a:cxn ang="0">
                  <a:pos x="28" y="25"/>
                </a:cxn>
                <a:cxn ang="0">
                  <a:pos x="47" y="18"/>
                </a:cxn>
                <a:cxn ang="0">
                  <a:pos x="71" y="11"/>
                </a:cxn>
                <a:cxn ang="0">
                  <a:pos x="98" y="6"/>
                </a:cxn>
                <a:cxn ang="0">
                  <a:pos x="130" y="3"/>
                </a:cxn>
                <a:cxn ang="0">
                  <a:pos x="164" y="1"/>
                </a:cxn>
                <a:cxn ang="0">
                  <a:pos x="202" y="0"/>
                </a:cxn>
              </a:cxnLst>
              <a:rect l="0" t="0" r="r" b="b"/>
              <a:pathLst>
                <a:path w="823" h="222">
                  <a:moveTo>
                    <a:pt x="202" y="0"/>
                  </a:moveTo>
                  <a:lnTo>
                    <a:pt x="243" y="1"/>
                  </a:lnTo>
                  <a:lnTo>
                    <a:pt x="285" y="3"/>
                  </a:lnTo>
                  <a:lnTo>
                    <a:pt x="330" y="6"/>
                  </a:lnTo>
                  <a:lnTo>
                    <a:pt x="377" y="11"/>
                  </a:lnTo>
                  <a:lnTo>
                    <a:pt x="425" y="17"/>
                  </a:lnTo>
                  <a:lnTo>
                    <a:pt x="473" y="24"/>
                  </a:lnTo>
                  <a:lnTo>
                    <a:pt x="519" y="32"/>
                  </a:lnTo>
                  <a:lnTo>
                    <a:pt x="562" y="41"/>
                  </a:lnTo>
                  <a:lnTo>
                    <a:pt x="604" y="52"/>
                  </a:lnTo>
                  <a:lnTo>
                    <a:pt x="643" y="62"/>
                  </a:lnTo>
                  <a:lnTo>
                    <a:pt x="679" y="74"/>
                  </a:lnTo>
                  <a:lnTo>
                    <a:pt x="712" y="85"/>
                  </a:lnTo>
                  <a:lnTo>
                    <a:pt x="741" y="97"/>
                  </a:lnTo>
                  <a:lnTo>
                    <a:pt x="766" y="110"/>
                  </a:lnTo>
                  <a:lnTo>
                    <a:pt x="788" y="122"/>
                  </a:lnTo>
                  <a:lnTo>
                    <a:pt x="803" y="134"/>
                  </a:lnTo>
                  <a:lnTo>
                    <a:pt x="816" y="146"/>
                  </a:lnTo>
                  <a:lnTo>
                    <a:pt x="823" y="158"/>
                  </a:lnTo>
                  <a:lnTo>
                    <a:pt x="823" y="169"/>
                  </a:lnTo>
                  <a:lnTo>
                    <a:pt x="819" y="180"/>
                  </a:lnTo>
                  <a:lnTo>
                    <a:pt x="809" y="189"/>
                  </a:lnTo>
                  <a:lnTo>
                    <a:pt x="795" y="198"/>
                  </a:lnTo>
                  <a:lnTo>
                    <a:pt x="775" y="205"/>
                  </a:lnTo>
                  <a:lnTo>
                    <a:pt x="752" y="211"/>
                  </a:lnTo>
                  <a:lnTo>
                    <a:pt x="724" y="216"/>
                  </a:lnTo>
                  <a:lnTo>
                    <a:pt x="693" y="219"/>
                  </a:lnTo>
                  <a:lnTo>
                    <a:pt x="659" y="221"/>
                  </a:lnTo>
                  <a:lnTo>
                    <a:pt x="621" y="222"/>
                  </a:lnTo>
                  <a:lnTo>
                    <a:pt x="580" y="222"/>
                  </a:lnTo>
                  <a:lnTo>
                    <a:pt x="538" y="220"/>
                  </a:lnTo>
                  <a:lnTo>
                    <a:pt x="492" y="216"/>
                  </a:lnTo>
                  <a:lnTo>
                    <a:pt x="446" y="212"/>
                  </a:lnTo>
                  <a:lnTo>
                    <a:pt x="398" y="206"/>
                  </a:lnTo>
                  <a:lnTo>
                    <a:pt x="350" y="198"/>
                  </a:lnTo>
                  <a:lnTo>
                    <a:pt x="304" y="190"/>
                  </a:lnTo>
                  <a:lnTo>
                    <a:pt x="260" y="181"/>
                  </a:lnTo>
                  <a:lnTo>
                    <a:pt x="218" y="171"/>
                  </a:lnTo>
                  <a:lnTo>
                    <a:pt x="180" y="159"/>
                  </a:lnTo>
                  <a:lnTo>
                    <a:pt x="144" y="148"/>
                  </a:lnTo>
                  <a:lnTo>
                    <a:pt x="111" y="137"/>
                  </a:lnTo>
                  <a:lnTo>
                    <a:pt x="82" y="124"/>
                  </a:lnTo>
                  <a:lnTo>
                    <a:pt x="57" y="112"/>
                  </a:lnTo>
                  <a:lnTo>
                    <a:pt x="36" y="100"/>
                  </a:lnTo>
                  <a:lnTo>
                    <a:pt x="19" y="88"/>
                  </a:lnTo>
                  <a:lnTo>
                    <a:pt x="8" y="76"/>
                  </a:lnTo>
                  <a:lnTo>
                    <a:pt x="1" y="64"/>
                  </a:lnTo>
                  <a:lnTo>
                    <a:pt x="0" y="53"/>
                  </a:lnTo>
                  <a:lnTo>
                    <a:pt x="5" y="42"/>
                  </a:lnTo>
                  <a:lnTo>
                    <a:pt x="14" y="32"/>
                  </a:lnTo>
                  <a:lnTo>
                    <a:pt x="28" y="25"/>
                  </a:lnTo>
                  <a:lnTo>
                    <a:pt x="47" y="18"/>
                  </a:lnTo>
                  <a:lnTo>
                    <a:pt x="71" y="11"/>
                  </a:lnTo>
                  <a:lnTo>
                    <a:pt x="98" y="6"/>
                  </a:lnTo>
                  <a:lnTo>
                    <a:pt x="130" y="3"/>
                  </a:lnTo>
                  <a:lnTo>
                    <a:pt x="164" y="1"/>
                  </a:lnTo>
                  <a:lnTo>
                    <a:pt x="202" y="0"/>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400" dirty="0"/>
            </a:p>
          </p:txBody>
        </p:sp>
        <p:sp>
          <p:nvSpPr>
            <p:cNvPr id="25" name="Freeform 9">
              <a:extLst>
                <a:ext uri="{FF2B5EF4-FFF2-40B4-BE49-F238E27FC236}">
                  <a16:creationId xmlns:a16="http://schemas.microsoft.com/office/drawing/2014/main" id="{E1D36967-53BA-F943-9F7A-F83CE236CFE5}"/>
                </a:ext>
              </a:extLst>
            </p:cNvPr>
            <p:cNvSpPr>
              <a:spLocks/>
            </p:cNvSpPr>
            <p:nvPr/>
          </p:nvSpPr>
          <p:spPr bwMode="auto">
            <a:xfrm>
              <a:off x="4730750" y="1676400"/>
              <a:ext cx="1947862" cy="1951038"/>
            </a:xfrm>
            <a:custGeom>
              <a:avLst/>
              <a:gdLst/>
              <a:ahLst/>
              <a:cxnLst>
                <a:cxn ang="0">
                  <a:pos x="670" y="3"/>
                </a:cxn>
                <a:cxn ang="0">
                  <a:pos x="777" y="22"/>
                </a:cxn>
                <a:cxn ang="0">
                  <a:pos x="876" y="60"/>
                </a:cxn>
                <a:cxn ang="0">
                  <a:pos x="967" y="112"/>
                </a:cxn>
                <a:cxn ang="0">
                  <a:pos x="1047" y="180"/>
                </a:cxn>
                <a:cxn ang="0">
                  <a:pos x="1115" y="260"/>
                </a:cxn>
                <a:cxn ang="0">
                  <a:pos x="1168" y="351"/>
                </a:cxn>
                <a:cxn ang="0">
                  <a:pos x="1205" y="451"/>
                </a:cxn>
                <a:cxn ang="0">
                  <a:pos x="1224" y="558"/>
                </a:cxn>
                <a:cxn ang="0">
                  <a:pos x="1224" y="670"/>
                </a:cxn>
                <a:cxn ang="0">
                  <a:pos x="1205" y="777"/>
                </a:cxn>
                <a:cxn ang="0">
                  <a:pos x="1168" y="877"/>
                </a:cxn>
                <a:cxn ang="0">
                  <a:pos x="1115" y="968"/>
                </a:cxn>
                <a:cxn ang="0">
                  <a:pos x="1047" y="1049"/>
                </a:cxn>
                <a:cxn ang="0">
                  <a:pos x="967" y="1117"/>
                </a:cxn>
                <a:cxn ang="0">
                  <a:pos x="876" y="1169"/>
                </a:cxn>
                <a:cxn ang="0">
                  <a:pos x="777" y="1207"/>
                </a:cxn>
                <a:cxn ang="0">
                  <a:pos x="670" y="1226"/>
                </a:cxn>
                <a:cxn ang="0">
                  <a:pos x="558" y="1226"/>
                </a:cxn>
                <a:cxn ang="0">
                  <a:pos x="450" y="1207"/>
                </a:cxn>
                <a:cxn ang="0">
                  <a:pos x="350" y="1169"/>
                </a:cxn>
                <a:cxn ang="0">
                  <a:pos x="259" y="1117"/>
                </a:cxn>
                <a:cxn ang="0">
                  <a:pos x="179" y="1049"/>
                </a:cxn>
                <a:cxn ang="0">
                  <a:pos x="112" y="968"/>
                </a:cxn>
                <a:cxn ang="0">
                  <a:pos x="58" y="877"/>
                </a:cxn>
                <a:cxn ang="0">
                  <a:pos x="22" y="777"/>
                </a:cxn>
                <a:cxn ang="0">
                  <a:pos x="2" y="670"/>
                </a:cxn>
                <a:cxn ang="0">
                  <a:pos x="2" y="558"/>
                </a:cxn>
                <a:cxn ang="0">
                  <a:pos x="22" y="451"/>
                </a:cxn>
                <a:cxn ang="0">
                  <a:pos x="58" y="351"/>
                </a:cxn>
                <a:cxn ang="0">
                  <a:pos x="112" y="260"/>
                </a:cxn>
                <a:cxn ang="0">
                  <a:pos x="179" y="180"/>
                </a:cxn>
                <a:cxn ang="0">
                  <a:pos x="259" y="112"/>
                </a:cxn>
                <a:cxn ang="0">
                  <a:pos x="350" y="60"/>
                </a:cxn>
                <a:cxn ang="0">
                  <a:pos x="450" y="22"/>
                </a:cxn>
                <a:cxn ang="0">
                  <a:pos x="558" y="3"/>
                </a:cxn>
              </a:cxnLst>
              <a:rect l="0" t="0" r="r" b="b"/>
              <a:pathLst>
                <a:path w="1227" h="1229">
                  <a:moveTo>
                    <a:pt x="614" y="0"/>
                  </a:moveTo>
                  <a:lnTo>
                    <a:pt x="670" y="3"/>
                  </a:lnTo>
                  <a:lnTo>
                    <a:pt x="724" y="10"/>
                  </a:lnTo>
                  <a:lnTo>
                    <a:pt x="777" y="22"/>
                  </a:lnTo>
                  <a:lnTo>
                    <a:pt x="827" y="39"/>
                  </a:lnTo>
                  <a:lnTo>
                    <a:pt x="876" y="60"/>
                  </a:lnTo>
                  <a:lnTo>
                    <a:pt x="923" y="84"/>
                  </a:lnTo>
                  <a:lnTo>
                    <a:pt x="967" y="112"/>
                  </a:lnTo>
                  <a:lnTo>
                    <a:pt x="1009" y="145"/>
                  </a:lnTo>
                  <a:lnTo>
                    <a:pt x="1047" y="180"/>
                  </a:lnTo>
                  <a:lnTo>
                    <a:pt x="1083" y="218"/>
                  </a:lnTo>
                  <a:lnTo>
                    <a:pt x="1115" y="260"/>
                  </a:lnTo>
                  <a:lnTo>
                    <a:pt x="1143" y="304"/>
                  </a:lnTo>
                  <a:lnTo>
                    <a:pt x="1168" y="351"/>
                  </a:lnTo>
                  <a:lnTo>
                    <a:pt x="1188" y="400"/>
                  </a:lnTo>
                  <a:lnTo>
                    <a:pt x="1205" y="451"/>
                  </a:lnTo>
                  <a:lnTo>
                    <a:pt x="1217" y="504"/>
                  </a:lnTo>
                  <a:lnTo>
                    <a:pt x="1224" y="558"/>
                  </a:lnTo>
                  <a:lnTo>
                    <a:pt x="1227" y="614"/>
                  </a:lnTo>
                  <a:lnTo>
                    <a:pt x="1224" y="670"/>
                  </a:lnTo>
                  <a:lnTo>
                    <a:pt x="1217" y="725"/>
                  </a:lnTo>
                  <a:lnTo>
                    <a:pt x="1205" y="777"/>
                  </a:lnTo>
                  <a:lnTo>
                    <a:pt x="1188" y="829"/>
                  </a:lnTo>
                  <a:lnTo>
                    <a:pt x="1168" y="877"/>
                  </a:lnTo>
                  <a:lnTo>
                    <a:pt x="1143" y="925"/>
                  </a:lnTo>
                  <a:lnTo>
                    <a:pt x="1115" y="968"/>
                  </a:lnTo>
                  <a:lnTo>
                    <a:pt x="1083" y="1010"/>
                  </a:lnTo>
                  <a:lnTo>
                    <a:pt x="1047" y="1049"/>
                  </a:lnTo>
                  <a:lnTo>
                    <a:pt x="1009" y="1084"/>
                  </a:lnTo>
                  <a:lnTo>
                    <a:pt x="967" y="1117"/>
                  </a:lnTo>
                  <a:lnTo>
                    <a:pt x="923" y="1145"/>
                  </a:lnTo>
                  <a:lnTo>
                    <a:pt x="876" y="1169"/>
                  </a:lnTo>
                  <a:lnTo>
                    <a:pt x="827" y="1190"/>
                  </a:lnTo>
                  <a:lnTo>
                    <a:pt x="777" y="1207"/>
                  </a:lnTo>
                  <a:lnTo>
                    <a:pt x="724" y="1219"/>
                  </a:lnTo>
                  <a:lnTo>
                    <a:pt x="670" y="1226"/>
                  </a:lnTo>
                  <a:lnTo>
                    <a:pt x="614" y="1229"/>
                  </a:lnTo>
                  <a:lnTo>
                    <a:pt x="558" y="1226"/>
                  </a:lnTo>
                  <a:lnTo>
                    <a:pt x="503" y="1219"/>
                  </a:lnTo>
                  <a:lnTo>
                    <a:pt x="450" y="1207"/>
                  </a:lnTo>
                  <a:lnTo>
                    <a:pt x="399" y="1190"/>
                  </a:lnTo>
                  <a:lnTo>
                    <a:pt x="350" y="1169"/>
                  </a:lnTo>
                  <a:lnTo>
                    <a:pt x="304" y="1145"/>
                  </a:lnTo>
                  <a:lnTo>
                    <a:pt x="259" y="1117"/>
                  </a:lnTo>
                  <a:lnTo>
                    <a:pt x="218" y="1084"/>
                  </a:lnTo>
                  <a:lnTo>
                    <a:pt x="179" y="1049"/>
                  </a:lnTo>
                  <a:lnTo>
                    <a:pt x="144" y="1010"/>
                  </a:lnTo>
                  <a:lnTo>
                    <a:pt x="112" y="968"/>
                  </a:lnTo>
                  <a:lnTo>
                    <a:pt x="84" y="925"/>
                  </a:lnTo>
                  <a:lnTo>
                    <a:pt x="58" y="877"/>
                  </a:lnTo>
                  <a:lnTo>
                    <a:pt x="38" y="829"/>
                  </a:lnTo>
                  <a:lnTo>
                    <a:pt x="22" y="777"/>
                  </a:lnTo>
                  <a:lnTo>
                    <a:pt x="9" y="725"/>
                  </a:lnTo>
                  <a:lnTo>
                    <a:pt x="2" y="670"/>
                  </a:lnTo>
                  <a:lnTo>
                    <a:pt x="0" y="614"/>
                  </a:lnTo>
                  <a:lnTo>
                    <a:pt x="2" y="558"/>
                  </a:lnTo>
                  <a:lnTo>
                    <a:pt x="9" y="504"/>
                  </a:lnTo>
                  <a:lnTo>
                    <a:pt x="22" y="451"/>
                  </a:lnTo>
                  <a:lnTo>
                    <a:pt x="38" y="400"/>
                  </a:lnTo>
                  <a:lnTo>
                    <a:pt x="58" y="351"/>
                  </a:lnTo>
                  <a:lnTo>
                    <a:pt x="84" y="304"/>
                  </a:lnTo>
                  <a:lnTo>
                    <a:pt x="112" y="260"/>
                  </a:lnTo>
                  <a:lnTo>
                    <a:pt x="144" y="218"/>
                  </a:lnTo>
                  <a:lnTo>
                    <a:pt x="179" y="180"/>
                  </a:lnTo>
                  <a:lnTo>
                    <a:pt x="218" y="145"/>
                  </a:lnTo>
                  <a:lnTo>
                    <a:pt x="259" y="112"/>
                  </a:lnTo>
                  <a:lnTo>
                    <a:pt x="304" y="84"/>
                  </a:lnTo>
                  <a:lnTo>
                    <a:pt x="350" y="60"/>
                  </a:lnTo>
                  <a:lnTo>
                    <a:pt x="399" y="39"/>
                  </a:lnTo>
                  <a:lnTo>
                    <a:pt x="450" y="22"/>
                  </a:lnTo>
                  <a:lnTo>
                    <a:pt x="503" y="10"/>
                  </a:lnTo>
                  <a:lnTo>
                    <a:pt x="558" y="3"/>
                  </a:lnTo>
                  <a:lnTo>
                    <a:pt x="614" y="0"/>
                  </a:lnTo>
                  <a:close/>
                </a:path>
              </a:pathLst>
            </a:custGeom>
            <a:gradFill flip="none" rotWithShape="1">
              <a:gsLst>
                <a:gs pos="0">
                  <a:srgbClr val="336CEE"/>
                </a:gs>
                <a:gs pos="50000">
                  <a:srgbClr val="336CEE"/>
                </a:gs>
                <a:gs pos="100000">
                  <a:schemeClr val="accent1">
                    <a:lumMod val="20000"/>
                    <a:lumOff val="80000"/>
                  </a:schemeClr>
                </a:gs>
              </a:gsLst>
              <a:lin ang="16200000" scaled="1"/>
              <a:tileRect/>
            </a:gra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400" dirty="0"/>
            </a:p>
          </p:txBody>
        </p:sp>
        <p:sp>
          <p:nvSpPr>
            <p:cNvPr id="26" name="Freeform 10">
              <a:extLst>
                <a:ext uri="{FF2B5EF4-FFF2-40B4-BE49-F238E27FC236}">
                  <a16:creationId xmlns:a16="http://schemas.microsoft.com/office/drawing/2014/main" id="{77E73E66-EE51-4C4E-BCA2-FC3FE4F0518F}"/>
                </a:ext>
              </a:extLst>
            </p:cNvPr>
            <p:cNvSpPr>
              <a:spLocks/>
            </p:cNvSpPr>
            <p:nvPr/>
          </p:nvSpPr>
          <p:spPr bwMode="auto">
            <a:xfrm>
              <a:off x="4919663" y="1795463"/>
              <a:ext cx="1309687" cy="1001713"/>
            </a:xfrm>
            <a:custGeom>
              <a:avLst/>
              <a:gdLst/>
              <a:ahLst/>
              <a:cxnLst>
                <a:cxn ang="0">
                  <a:pos x="508" y="0"/>
                </a:cxn>
                <a:cxn ang="0">
                  <a:pos x="546" y="0"/>
                </a:cxn>
                <a:cxn ang="0">
                  <a:pos x="583" y="5"/>
                </a:cxn>
                <a:cxn ang="0">
                  <a:pos x="618" y="11"/>
                </a:cxn>
                <a:cxn ang="0">
                  <a:pos x="651" y="21"/>
                </a:cxn>
                <a:cxn ang="0">
                  <a:pos x="683" y="33"/>
                </a:cxn>
                <a:cxn ang="0">
                  <a:pos x="712" y="48"/>
                </a:cxn>
                <a:cxn ang="0">
                  <a:pos x="737" y="65"/>
                </a:cxn>
                <a:cxn ang="0">
                  <a:pos x="761" y="85"/>
                </a:cxn>
                <a:cxn ang="0">
                  <a:pos x="781" y="107"/>
                </a:cxn>
                <a:cxn ang="0">
                  <a:pos x="798" y="133"/>
                </a:cxn>
                <a:cxn ang="0">
                  <a:pos x="811" y="160"/>
                </a:cxn>
                <a:cxn ang="0">
                  <a:pos x="820" y="191"/>
                </a:cxn>
                <a:cxn ang="0">
                  <a:pos x="825" y="222"/>
                </a:cxn>
                <a:cxn ang="0">
                  <a:pos x="824" y="255"/>
                </a:cxn>
                <a:cxn ang="0">
                  <a:pos x="820" y="287"/>
                </a:cxn>
                <a:cxn ang="0">
                  <a:pos x="810" y="319"/>
                </a:cxn>
                <a:cxn ang="0">
                  <a:pos x="797" y="352"/>
                </a:cxn>
                <a:cxn ang="0">
                  <a:pos x="779" y="384"/>
                </a:cxn>
                <a:cxn ang="0">
                  <a:pos x="758" y="415"/>
                </a:cxn>
                <a:cxn ang="0">
                  <a:pos x="734" y="445"/>
                </a:cxn>
                <a:cxn ang="0">
                  <a:pos x="705" y="474"/>
                </a:cxn>
                <a:cxn ang="0">
                  <a:pos x="673" y="501"/>
                </a:cxn>
                <a:cxn ang="0">
                  <a:pos x="639" y="526"/>
                </a:cxn>
                <a:cxn ang="0">
                  <a:pos x="601" y="550"/>
                </a:cxn>
                <a:cxn ang="0">
                  <a:pos x="561" y="571"/>
                </a:cxn>
                <a:cxn ang="0">
                  <a:pos x="518" y="589"/>
                </a:cxn>
                <a:cxn ang="0">
                  <a:pos x="477" y="604"/>
                </a:cxn>
                <a:cxn ang="0">
                  <a:pos x="436" y="615"/>
                </a:cxn>
                <a:cxn ang="0">
                  <a:pos x="395" y="624"/>
                </a:cxn>
                <a:cxn ang="0">
                  <a:pos x="355" y="628"/>
                </a:cxn>
                <a:cxn ang="0">
                  <a:pos x="316" y="631"/>
                </a:cxn>
                <a:cxn ang="0">
                  <a:pos x="277" y="630"/>
                </a:cxn>
                <a:cxn ang="0">
                  <a:pos x="241" y="625"/>
                </a:cxn>
                <a:cxn ang="0">
                  <a:pos x="206" y="619"/>
                </a:cxn>
                <a:cxn ang="0">
                  <a:pos x="172" y="609"/>
                </a:cxn>
                <a:cxn ang="0">
                  <a:pos x="142" y="597"/>
                </a:cxn>
                <a:cxn ang="0">
                  <a:pos x="113" y="582"/>
                </a:cxn>
                <a:cxn ang="0">
                  <a:pos x="87" y="565"/>
                </a:cxn>
                <a:cxn ang="0">
                  <a:pos x="64" y="545"/>
                </a:cxn>
                <a:cxn ang="0">
                  <a:pos x="44" y="523"/>
                </a:cxn>
                <a:cxn ang="0">
                  <a:pos x="27" y="497"/>
                </a:cxn>
                <a:cxn ang="0">
                  <a:pos x="14" y="470"/>
                </a:cxn>
                <a:cxn ang="0">
                  <a:pos x="4" y="439"/>
                </a:cxn>
                <a:cxn ang="0">
                  <a:pos x="0" y="408"/>
                </a:cxn>
                <a:cxn ang="0">
                  <a:pos x="0" y="375"/>
                </a:cxn>
                <a:cxn ang="0">
                  <a:pos x="5" y="343"/>
                </a:cxn>
                <a:cxn ang="0">
                  <a:pos x="14" y="311"/>
                </a:cxn>
                <a:cxn ang="0">
                  <a:pos x="27" y="278"/>
                </a:cxn>
                <a:cxn ang="0">
                  <a:pos x="44" y="246"/>
                </a:cxn>
                <a:cxn ang="0">
                  <a:pos x="65" y="215"/>
                </a:cxn>
                <a:cxn ang="0">
                  <a:pos x="90" y="185"/>
                </a:cxn>
                <a:cxn ang="0">
                  <a:pos x="119" y="156"/>
                </a:cxn>
                <a:cxn ang="0">
                  <a:pos x="150" y="129"/>
                </a:cxn>
                <a:cxn ang="0">
                  <a:pos x="185" y="104"/>
                </a:cxn>
                <a:cxn ang="0">
                  <a:pos x="222" y="80"/>
                </a:cxn>
                <a:cxn ang="0">
                  <a:pos x="263" y="59"/>
                </a:cxn>
                <a:cxn ang="0">
                  <a:pos x="305" y="41"/>
                </a:cxn>
                <a:cxn ang="0">
                  <a:pos x="347" y="26"/>
                </a:cxn>
                <a:cxn ang="0">
                  <a:pos x="388" y="15"/>
                </a:cxn>
                <a:cxn ang="0">
                  <a:pos x="429" y="7"/>
                </a:cxn>
                <a:cxn ang="0">
                  <a:pos x="468" y="2"/>
                </a:cxn>
                <a:cxn ang="0">
                  <a:pos x="508" y="0"/>
                </a:cxn>
              </a:cxnLst>
              <a:rect l="0" t="0" r="r" b="b"/>
              <a:pathLst>
                <a:path w="825" h="631">
                  <a:moveTo>
                    <a:pt x="508" y="0"/>
                  </a:moveTo>
                  <a:lnTo>
                    <a:pt x="546" y="0"/>
                  </a:lnTo>
                  <a:lnTo>
                    <a:pt x="583" y="5"/>
                  </a:lnTo>
                  <a:lnTo>
                    <a:pt x="618" y="11"/>
                  </a:lnTo>
                  <a:lnTo>
                    <a:pt x="651" y="21"/>
                  </a:lnTo>
                  <a:lnTo>
                    <a:pt x="683" y="33"/>
                  </a:lnTo>
                  <a:lnTo>
                    <a:pt x="712" y="48"/>
                  </a:lnTo>
                  <a:lnTo>
                    <a:pt x="737" y="65"/>
                  </a:lnTo>
                  <a:lnTo>
                    <a:pt x="761" y="85"/>
                  </a:lnTo>
                  <a:lnTo>
                    <a:pt x="781" y="107"/>
                  </a:lnTo>
                  <a:lnTo>
                    <a:pt x="798" y="133"/>
                  </a:lnTo>
                  <a:lnTo>
                    <a:pt x="811" y="160"/>
                  </a:lnTo>
                  <a:lnTo>
                    <a:pt x="820" y="191"/>
                  </a:lnTo>
                  <a:lnTo>
                    <a:pt x="825" y="222"/>
                  </a:lnTo>
                  <a:lnTo>
                    <a:pt x="824" y="255"/>
                  </a:lnTo>
                  <a:lnTo>
                    <a:pt x="820" y="287"/>
                  </a:lnTo>
                  <a:lnTo>
                    <a:pt x="810" y="319"/>
                  </a:lnTo>
                  <a:lnTo>
                    <a:pt x="797" y="352"/>
                  </a:lnTo>
                  <a:lnTo>
                    <a:pt x="779" y="384"/>
                  </a:lnTo>
                  <a:lnTo>
                    <a:pt x="758" y="415"/>
                  </a:lnTo>
                  <a:lnTo>
                    <a:pt x="734" y="445"/>
                  </a:lnTo>
                  <a:lnTo>
                    <a:pt x="705" y="474"/>
                  </a:lnTo>
                  <a:lnTo>
                    <a:pt x="673" y="501"/>
                  </a:lnTo>
                  <a:lnTo>
                    <a:pt x="639" y="526"/>
                  </a:lnTo>
                  <a:lnTo>
                    <a:pt x="601" y="550"/>
                  </a:lnTo>
                  <a:lnTo>
                    <a:pt x="561" y="571"/>
                  </a:lnTo>
                  <a:lnTo>
                    <a:pt x="518" y="589"/>
                  </a:lnTo>
                  <a:lnTo>
                    <a:pt x="477" y="604"/>
                  </a:lnTo>
                  <a:lnTo>
                    <a:pt x="436" y="615"/>
                  </a:lnTo>
                  <a:lnTo>
                    <a:pt x="395" y="624"/>
                  </a:lnTo>
                  <a:lnTo>
                    <a:pt x="355" y="628"/>
                  </a:lnTo>
                  <a:lnTo>
                    <a:pt x="316" y="631"/>
                  </a:lnTo>
                  <a:lnTo>
                    <a:pt x="277" y="630"/>
                  </a:lnTo>
                  <a:lnTo>
                    <a:pt x="241" y="625"/>
                  </a:lnTo>
                  <a:lnTo>
                    <a:pt x="206" y="619"/>
                  </a:lnTo>
                  <a:lnTo>
                    <a:pt x="172" y="609"/>
                  </a:lnTo>
                  <a:lnTo>
                    <a:pt x="142" y="597"/>
                  </a:lnTo>
                  <a:lnTo>
                    <a:pt x="113" y="582"/>
                  </a:lnTo>
                  <a:lnTo>
                    <a:pt x="87" y="565"/>
                  </a:lnTo>
                  <a:lnTo>
                    <a:pt x="64" y="545"/>
                  </a:lnTo>
                  <a:lnTo>
                    <a:pt x="44" y="523"/>
                  </a:lnTo>
                  <a:lnTo>
                    <a:pt x="27" y="497"/>
                  </a:lnTo>
                  <a:lnTo>
                    <a:pt x="14" y="470"/>
                  </a:lnTo>
                  <a:lnTo>
                    <a:pt x="4" y="439"/>
                  </a:lnTo>
                  <a:lnTo>
                    <a:pt x="0" y="408"/>
                  </a:lnTo>
                  <a:lnTo>
                    <a:pt x="0" y="375"/>
                  </a:lnTo>
                  <a:lnTo>
                    <a:pt x="5" y="343"/>
                  </a:lnTo>
                  <a:lnTo>
                    <a:pt x="14" y="311"/>
                  </a:lnTo>
                  <a:lnTo>
                    <a:pt x="27" y="278"/>
                  </a:lnTo>
                  <a:lnTo>
                    <a:pt x="44" y="246"/>
                  </a:lnTo>
                  <a:lnTo>
                    <a:pt x="65" y="215"/>
                  </a:lnTo>
                  <a:lnTo>
                    <a:pt x="90" y="185"/>
                  </a:lnTo>
                  <a:lnTo>
                    <a:pt x="119" y="156"/>
                  </a:lnTo>
                  <a:lnTo>
                    <a:pt x="150" y="129"/>
                  </a:lnTo>
                  <a:lnTo>
                    <a:pt x="185" y="104"/>
                  </a:lnTo>
                  <a:lnTo>
                    <a:pt x="222" y="80"/>
                  </a:lnTo>
                  <a:lnTo>
                    <a:pt x="263" y="59"/>
                  </a:lnTo>
                  <a:lnTo>
                    <a:pt x="305" y="41"/>
                  </a:lnTo>
                  <a:lnTo>
                    <a:pt x="347" y="26"/>
                  </a:lnTo>
                  <a:lnTo>
                    <a:pt x="388" y="15"/>
                  </a:lnTo>
                  <a:lnTo>
                    <a:pt x="429" y="7"/>
                  </a:lnTo>
                  <a:lnTo>
                    <a:pt x="468" y="2"/>
                  </a:lnTo>
                  <a:lnTo>
                    <a:pt x="508" y="0"/>
                  </a:lnTo>
                  <a:close/>
                </a:path>
              </a:pathLst>
            </a:custGeom>
            <a:gradFill flip="none" rotWithShape="1">
              <a:gsLst>
                <a:gs pos="50000">
                  <a:schemeClr val="bg1">
                    <a:alpha val="5000"/>
                  </a:schemeClr>
                </a:gs>
                <a:gs pos="100000">
                  <a:schemeClr val="bg1">
                    <a:shade val="100000"/>
                    <a:satMod val="115000"/>
                  </a:schemeClr>
                </a:gs>
              </a:gsLst>
              <a:lin ang="16200000" scaled="1"/>
              <a:tileRect/>
            </a:gra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400" dirty="0"/>
            </a:p>
          </p:txBody>
        </p:sp>
      </p:grpSp>
      <p:grpSp>
        <p:nvGrpSpPr>
          <p:cNvPr id="51" name="Group 40">
            <a:extLst>
              <a:ext uri="{FF2B5EF4-FFF2-40B4-BE49-F238E27FC236}">
                <a16:creationId xmlns:a16="http://schemas.microsoft.com/office/drawing/2014/main" id="{1A433B00-FC70-D446-BFDD-0A55ACD80891}"/>
              </a:ext>
            </a:extLst>
          </p:cNvPr>
          <p:cNvGrpSpPr/>
          <p:nvPr/>
        </p:nvGrpSpPr>
        <p:grpSpPr>
          <a:xfrm>
            <a:off x="3714838" y="1257554"/>
            <a:ext cx="2402098" cy="1673461"/>
            <a:chOff x="6772445" y="1538373"/>
            <a:chExt cx="6498691" cy="2086501"/>
          </a:xfrm>
        </p:grpSpPr>
        <p:sp>
          <p:nvSpPr>
            <p:cNvPr id="52" name="Round Same Side Corner Rectangle 51">
              <a:extLst>
                <a:ext uri="{FF2B5EF4-FFF2-40B4-BE49-F238E27FC236}">
                  <a16:creationId xmlns:a16="http://schemas.microsoft.com/office/drawing/2014/main" id="{5DD81E80-2B46-F54F-B965-FB68B451BE19}"/>
                </a:ext>
              </a:extLst>
            </p:cNvPr>
            <p:cNvSpPr/>
            <p:nvPr/>
          </p:nvSpPr>
          <p:spPr>
            <a:xfrm>
              <a:off x="6772445" y="1538373"/>
              <a:ext cx="6498691" cy="672572"/>
            </a:xfrm>
            <a:prstGeom prst="round2SameRect">
              <a:avLst/>
            </a:prstGeom>
            <a:gradFill>
              <a:gsLst>
                <a:gs pos="44000">
                  <a:srgbClr val="336CEE"/>
                </a:gs>
                <a:gs pos="100000">
                  <a:srgbClr val="00B0F0"/>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rtlCol="0" anchor="ctr" anchorCtr="0"/>
            <a:lstStyle/>
            <a:p>
              <a:pPr algn="ctr"/>
              <a:r>
                <a:rPr lang="en-US" sz="1400" b="1" dirty="0">
                  <a:latin typeface="Open Sans" panose="020B0606030504020204" pitchFamily="34" charset="0"/>
                  <a:ea typeface="Open Sans" panose="020B0606030504020204" pitchFamily="34" charset="0"/>
                  <a:cs typeface="Open Sans" panose="020B0606030504020204" pitchFamily="34" charset="0"/>
                </a:rPr>
                <a:t>Chief Information Officer</a:t>
              </a:r>
            </a:p>
          </p:txBody>
        </p:sp>
        <p:sp>
          <p:nvSpPr>
            <p:cNvPr id="53" name="Rectangle 52">
              <a:extLst>
                <a:ext uri="{FF2B5EF4-FFF2-40B4-BE49-F238E27FC236}">
                  <a16:creationId xmlns:a16="http://schemas.microsoft.com/office/drawing/2014/main" id="{889FF724-CEBD-A646-87D1-9FF01F9B40BD}"/>
                </a:ext>
              </a:extLst>
            </p:cNvPr>
            <p:cNvSpPr/>
            <p:nvPr/>
          </p:nvSpPr>
          <p:spPr>
            <a:xfrm>
              <a:off x="6772447" y="2210946"/>
              <a:ext cx="6498689" cy="1413928"/>
            </a:xfrm>
            <a:prstGeom prst="rect">
              <a:avLst/>
            </a:prstGeom>
            <a:gradFill flip="none" rotWithShape="1">
              <a:gsLst>
                <a:gs pos="0">
                  <a:schemeClr val="bg1">
                    <a:lumMod val="75000"/>
                    <a:alpha val="34000"/>
                  </a:schemeClr>
                </a:gs>
                <a:gs pos="100000">
                  <a:schemeClr val="bg1"/>
                </a:gs>
              </a:gsLst>
              <a:lin ang="16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82880" rIns="182880" bIns="182880" rtlCol="0" anchor="ctr" anchorCtr="0"/>
            <a:lstStyle/>
            <a:p>
              <a:pPr lvl="0" algn="ctr"/>
              <a:r>
                <a:rPr lang="en-US" sz="1400" b="1" kern="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Enable Agency Mission</a:t>
              </a:r>
            </a:p>
            <a:p>
              <a:pPr lvl="0" algn="ctr"/>
              <a:r>
                <a:rPr lang="en-US" sz="1400" i="1" kern="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“Provide the technological support and innovation to achieve your mission”</a:t>
              </a:r>
            </a:p>
          </p:txBody>
        </p:sp>
      </p:grpSp>
      <p:grpSp>
        <p:nvGrpSpPr>
          <p:cNvPr id="190" name="Group 40">
            <a:extLst>
              <a:ext uri="{FF2B5EF4-FFF2-40B4-BE49-F238E27FC236}">
                <a16:creationId xmlns:a16="http://schemas.microsoft.com/office/drawing/2014/main" id="{4D333C9D-06F1-2A4B-A6D8-80B4435BF88A}"/>
              </a:ext>
            </a:extLst>
          </p:cNvPr>
          <p:cNvGrpSpPr/>
          <p:nvPr/>
        </p:nvGrpSpPr>
        <p:grpSpPr>
          <a:xfrm>
            <a:off x="8998305" y="1265549"/>
            <a:ext cx="2303939" cy="1675678"/>
            <a:chOff x="20074581" y="-785836"/>
            <a:chExt cx="5915558" cy="2089265"/>
          </a:xfrm>
        </p:grpSpPr>
        <p:sp>
          <p:nvSpPr>
            <p:cNvPr id="191" name="Round Same Side Corner Rectangle 190">
              <a:extLst>
                <a:ext uri="{FF2B5EF4-FFF2-40B4-BE49-F238E27FC236}">
                  <a16:creationId xmlns:a16="http://schemas.microsoft.com/office/drawing/2014/main" id="{0CC3B6E5-6909-4B47-A5FB-FBAD88BB7E27}"/>
                </a:ext>
              </a:extLst>
            </p:cNvPr>
            <p:cNvSpPr/>
            <p:nvPr/>
          </p:nvSpPr>
          <p:spPr>
            <a:xfrm>
              <a:off x="20074581" y="-785836"/>
              <a:ext cx="5893635" cy="672572"/>
            </a:xfrm>
            <a:prstGeom prst="round2SameRect">
              <a:avLst/>
            </a:prstGeom>
            <a:gradFill>
              <a:gsLst>
                <a:gs pos="44000">
                  <a:srgbClr val="336CEE"/>
                </a:gs>
                <a:gs pos="100000">
                  <a:srgbClr val="00B0F0"/>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rtlCol="0" anchor="ctr" anchorCtr="0"/>
            <a:lstStyle/>
            <a:p>
              <a:pPr marR="842644" algn="ctr"/>
              <a:endParaRPr lang="en-US" sz="1400" dirty="0">
                <a:latin typeface="Open Sans" panose="020B0606030504020204" pitchFamily="34" charset="0"/>
                <a:ea typeface="Open Sans" panose="020B0606030504020204" pitchFamily="34" charset="0"/>
                <a:cs typeface="Open Sans" panose="020B0606030504020204" pitchFamily="34" charset="0"/>
              </a:endParaRPr>
            </a:p>
          </p:txBody>
        </p:sp>
        <p:sp>
          <p:nvSpPr>
            <p:cNvPr id="192" name="Rectangle 191">
              <a:extLst>
                <a:ext uri="{FF2B5EF4-FFF2-40B4-BE49-F238E27FC236}">
                  <a16:creationId xmlns:a16="http://schemas.microsoft.com/office/drawing/2014/main" id="{568A8FD5-8AD0-D34B-8A9F-FFAE1D6DFF39}"/>
                </a:ext>
              </a:extLst>
            </p:cNvPr>
            <p:cNvSpPr/>
            <p:nvPr/>
          </p:nvSpPr>
          <p:spPr>
            <a:xfrm>
              <a:off x="20096504" y="-110498"/>
              <a:ext cx="5893635" cy="1413927"/>
            </a:xfrm>
            <a:prstGeom prst="rect">
              <a:avLst/>
            </a:prstGeom>
            <a:gradFill flip="none" rotWithShape="1">
              <a:gsLst>
                <a:gs pos="0">
                  <a:schemeClr val="bg1">
                    <a:lumMod val="75000"/>
                    <a:alpha val="34000"/>
                  </a:schemeClr>
                </a:gs>
                <a:gs pos="100000">
                  <a:schemeClr val="bg1"/>
                </a:gs>
              </a:gsLst>
              <a:lin ang="16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82880" rIns="182880" bIns="182880" rtlCol="0" anchor="ctr" anchorCtr="0"/>
            <a:lstStyle/>
            <a:p>
              <a:pPr lvl="0" algn="ctr"/>
              <a:r>
                <a:rPr lang="en-US" sz="1400" b="1" kern="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Improve your Cybersecurity Posture</a:t>
              </a:r>
            </a:p>
            <a:p>
              <a:pPr lvl="0" algn="ctr"/>
              <a:r>
                <a:rPr lang="en-US" sz="1400" i="1" kern="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“Reduce outside attacks"</a:t>
              </a:r>
            </a:p>
          </p:txBody>
        </p:sp>
      </p:grpSp>
      <p:grpSp>
        <p:nvGrpSpPr>
          <p:cNvPr id="193" name="Group 40">
            <a:extLst>
              <a:ext uri="{FF2B5EF4-FFF2-40B4-BE49-F238E27FC236}">
                <a16:creationId xmlns:a16="http://schemas.microsoft.com/office/drawing/2014/main" id="{EB522753-34A2-5F41-BE12-A2B198863B03}"/>
              </a:ext>
            </a:extLst>
          </p:cNvPr>
          <p:cNvGrpSpPr/>
          <p:nvPr/>
        </p:nvGrpSpPr>
        <p:grpSpPr>
          <a:xfrm>
            <a:off x="6267006" y="1257554"/>
            <a:ext cx="2581230" cy="1673461"/>
            <a:chOff x="7161208" y="1538373"/>
            <a:chExt cx="6703403" cy="2086501"/>
          </a:xfrm>
        </p:grpSpPr>
        <p:sp>
          <p:nvSpPr>
            <p:cNvPr id="194" name="Round Same Side Corner Rectangle 193">
              <a:extLst>
                <a:ext uri="{FF2B5EF4-FFF2-40B4-BE49-F238E27FC236}">
                  <a16:creationId xmlns:a16="http://schemas.microsoft.com/office/drawing/2014/main" id="{611D59D2-77CD-9C44-ABD9-94F5CCC1B722}"/>
                </a:ext>
              </a:extLst>
            </p:cNvPr>
            <p:cNvSpPr/>
            <p:nvPr/>
          </p:nvSpPr>
          <p:spPr>
            <a:xfrm>
              <a:off x="7161208" y="1538373"/>
              <a:ext cx="6703401" cy="672572"/>
            </a:xfrm>
            <a:prstGeom prst="round2SameRect">
              <a:avLst/>
            </a:prstGeom>
            <a:gradFill>
              <a:gsLst>
                <a:gs pos="44000">
                  <a:srgbClr val="336CEE"/>
                </a:gs>
                <a:gs pos="100000">
                  <a:srgbClr val="00B0F0"/>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rtlCol="0" anchor="ctr" anchorCtr="0"/>
            <a:lstStyle/>
            <a:p>
              <a:pPr marR="338455" algn="ctr"/>
              <a:endParaRPr lang="en-US" sz="1400" dirty="0">
                <a:latin typeface="Open Sans" panose="020B0606030504020204" pitchFamily="34" charset="0"/>
                <a:ea typeface="Open Sans" panose="020B0606030504020204" pitchFamily="34" charset="0"/>
                <a:cs typeface="Open Sans" panose="020B0606030504020204" pitchFamily="34" charset="0"/>
              </a:endParaRPr>
            </a:p>
          </p:txBody>
        </p:sp>
        <p:sp>
          <p:nvSpPr>
            <p:cNvPr id="195" name="Rectangle 194">
              <a:extLst>
                <a:ext uri="{FF2B5EF4-FFF2-40B4-BE49-F238E27FC236}">
                  <a16:creationId xmlns:a16="http://schemas.microsoft.com/office/drawing/2014/main" id="{8CD58733-DFCF-DD45-BE9A-70A337B1B104}"/>
                </a:ext>
              </a:extLst>
            </p:cNvPr>
            <p:cNvSpPr/>
            <p:nvPr/>
          </p:nvSpPr>
          <p:spPr>
            <a:xfrm>
              <a:off x="7161210" y="2210945"/>
              <a:ext cx="6703401" cy="1413929"/>
            </a:xfrm>
            <a:prstGeom prst="rect">
              <a:avLst/>
            </a:prstGeom>
            <a:gradFill flip="none" rotWithShape="1">
              <a:gsLst>
                <a:gs pos="0">
                  <a:schemeClr val="bg1">
                    <a:lumMod val="75000"/>
                    <a:alpha val="34000"/>
                  </a:schemeClr>
                </a:gs>
                <a:gs pos="100000">
                  <a:schemeClr val="bg1"/>
                </a:gs>
              </a:gsLst>
              <a:lin ang="16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82880" rIns="182880" bIns="182880" rtlCol="0" anchor="ctr" anchorCtr="0"/>
            <a:lstStyle/>
            <a:p>
              <a:pPr lvl="0" algn="ctr"/>
              <a:r>
                <a:rPr lang="en-US" sz="1400" b="1" kern="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Achieve Agency Mission For Less</a:t>
              </a:r>
            </a:p>
            <a:p>
              <a:pPr lvl="0" algn="ctr"/>
              <a:r>
                <a:rPr lang="en-US" sz="1400" i="1" kern="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“Uncover opportunities to achieve mission more efficiently”</a:t>
              </a:r>
            </a:p>
          </p:txBody>
        </p:sp>
      </p:grpSp>
      <p:sp>
        <p:nvSpPr>
          <p:cNvPr id="5" name="Rectangle 4">
            <a:extLst>
              <a:ext uri="{FF2B5EF4-FFF2-40B4-BE49-F238E27FC236}">
                <a16:creationId xmlns:a16="http://schemas.microsoft.com/office/drawing/2014/main" id="{7B51DEF1-D8CB-BC44-A306-B17E0822C291}"/>
              </a:ext>
            </a:extLst>
          </p:cNvPr>
          <p:cNvSpPr/>
          <p:nvPr/>
        </p:nvSpPr>
        <p:spPr>
          <a:xfrm>
            <a:off x="9087580" y="1259481"/>
            <a:ext cx="2076503" cy="523220"/>
          </a:xfrm>
          <a:prstGeom prst="rect">
            <a:avLst/>
          </a:prstGeom>
        </p:spPr>
        <p:txBody>
          <a:bodyPr wrap="square">
            <a:spAutoFit/>
          </a:bodyPr>
          <a:lstStyle/>
          <a:p>
            <a:pPr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Chief Information Security Office</a:t>
            </a:r>
          </a:p>
        </p:txBody>
      </p:sp>
      <p:sp>
        <p:nvSpPr>
          <p:cNvPr id="7" name="Rectangle 6">
            <a:extLst>
              <a:ext uri="{FF2B5EF4-FFF2-40B4-BE49-F238E27FC236}">
                <a16:creationId xmlns:a16="http://schemas.microsoft.com/office/drawing/2014/main" id="{7D26F01E-9740-9948-A0FC-0B12AEB3D501}"/>
              </a:ext>
            </a:extLst>
          </p:cNvPr>
          <p:cNvSpPr/>
          <p:nvPr/>
        </p:nvSpPr>
        <p:spPr>
          <a:xfrm>
            <a:off x="6206211" y="1251556"/>
            <a:ext cx="3011881" cy="523220"/>
          </a:xfrm>
          <a:prstGeom prst="rect">
            <a:avLst/>
          </a:prstGeom>
        </p:spPr>
        <p:txBody>
          <a:bodyPr wrap="square">
            <a:spAutoFit/>
          </a:bodyPr>
          <a:lstStyle/>
          <a:p>
            <a:pPr marR="338455"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Chief Financial </a:t>
            </a:r>
            <a:r>
              <a:rPr lang="en-US" sz="1400" b="1" spc="5" dirty="0">
                <a:solidFill>
                  <a:schemeClr val="bg1"/>
                </a:solidFill>
                <a:latin typeface="Open Sans" panose="020B0606030504020204" pitchFamily="34" charset="0"/>
                <a:ea typeface="Open Sans" panose="020B0606030504020204" pitchFamily="34" charset="0"/>
                <a:cs typeface="Open Sans" panose="020B0606030504020204" pitchFamily="34" charset="0"/>
              </a:rPr>
              <a:t>Officer &amp; </a:t>
            </a: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Budget Authority </a:t>
            </a:r>
            <a:endParaRPr lang="en-US" sz="14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211" name="Group 40">
            <a:extLst>
              <a:ext uri="{FF2B5EF4-FFF2-40B4-BE49-F238E27FC236}">
                <a16:creationId xmlns:a16="http://schemas.microsoft.com/office/drawing/2014/main" id="{8BF68349-41C7-EF4D-912A-D354B45A5368}"/>
              </a:ext>
            </a:extLst>
          </p:cNvPr>
          <p:cNvGrpSpPr/>
          <p:nvPr/>
        </p:nvGrpSpPr>
        <p:grpSpPr>
          <a:xfrm>
            <a:off x="4916916" y="3144562"/>
            <a:ext cx="2743453" cy="1675678"/>
            <a:chOff x="13958274" y="-1046310"/>
            <a:chExt cx="7098259" cy="2089265"/>
          </a:xfrm>
        </p:grpSpPr>
        <p:sp>
          <p:nvSpPr>
            <p:cNvPr id="212" name="Round Same Side Corner Rectangle 211">
              <a:extLst>
                <a:ext uri="{FF2B5EF4-FFF2-40B4-BE49-F238E27FC236}">
                  <a16:creationId xmlns:a16="http://schemas.microsoft.com/office/drawing/2014/main" id="{CD091015-16E2-AA4F-A726-16DE8597B7A8}"/>
                </a:ext>
              </a:extLst>
            </p:cNvPr>
            <p:cNvSpPr/>
            <p:nvPr/>
          </p:nvSpPr>
          <p:spPr>
            <a:xfrm>
              <a:off x="13958274" y="-1046310"/>
              <a:ext cx="7098257" cy="672572"/>
            </a:xfrm>
            <a:prstGeom prst="round2SameRect">
              <a:avLst/>
            </a:prstGeom>
            <a:gradFill>
              <a:gsLst>
                <a:gs pos="44000">
                  <a:srgbClr val="336CEE"/>
                </a:gs>
                <a:gs pos="100000">
                  <a:srgbClr val="00B0F0"/>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rtlCol="0" anchor="ctr" anchorCtr="0"/>
            <a:lstStyle/>
            <a:p>
              <a:pPr marR="842644" algn="ctr"/>
              <a:endParaRPr lang="en-US" sz="1400" dirty="0">
                <a:latin typeface="Open Sans" panose="020B0606030504020204" pitchFamily="34" charset="0"/>
                <a:ea typeface="Open Sans" panose="020B0606030504020204" pitchFamily="34" charset="0"/>
                <a:cs typeface="Open Sans" panose="020B0606030504020204" pitchFamily="34" charset="0"/>
              </a:endParaRPr>
            </a:p>
          </p:txBody>
        </p:sp>
        <p:sp>
          <p:nvSpPr>
            <p:cNvPr id="213" name="Rectangle 212">
              <a:extLst>
                <a:ext uri="{FF2B5EF4-FFF2-40B4-BE49-F238E27FC236}">
                  <a16:creationId xmlns:a16="http://schemas.microsoft.com/office/drawing/2014/main" id="{EB88BDAA-3A6E-7047-89CA-A2C45FD9BEDA}"/>
                </a:ext>
              </a:extLst>
            </p:cNvPr>
            <p:cNvSpPr/>
            <p:nvPr/>
          </p:nvSpPr>
          <p:spPr>
            <a:xfrm>
              <a:off x="13980199" y="-370972"/>
              <a:ext cx="7076334" cy="1413927"/>
            </a:xfrm>
            <a:prstGeom prst="rect">
              <a:avLst/>
            </a:prstGeom>
            <a:gradFill flip="none" rotWithShape="1">
              <a:gsLst>
                <a:gs pos="0">
                  <a:schemeClr val="bg1">
                    <a:lumMod val="75000"/>
                    <a:alpha val="34000"/>
                  </a:schemeClr>
                </a:gs>
                <a:gs pos="100000">
                  <a:schemeClr val="bg1"/>
                </a:gs>
              </a:gsLst>
              <a:lin ang="16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82880" rIns="182880" bIns="182880" rtlCol="0" anchor="ctr" anchorCtr="0"/>
            <a:lstStyle/>
            <a:p>
              <a:pPr marL="92075" algn="ctr">
                <a:lnSpc>
                  <a:spcPct val="100000"/>
                </a:lnSpc>
                <a:spcBef>
                  <a:spcPts val="420"/>
                </a:spcBef>
              </a:pPr>
              <a:r>
                <a:rPr lang="en-US" sz="1400" b="1" spc="5" dirty="0">
                  <a:solidFill>
                    <a:schemeClr val="tx1"/>
                  </a:solidFill>
                  <a:latin typeface="Open Sans" panose="020B0606030504020204" pitchFamily="34" charset="0"/>
                  <a:ea typeface="Open Sans" panose="020B0606030504020204" pitchFamily="34" charset="0"/>
                  <a:cs typeface="Open Sans" panose="020B0606030504020204" pitchFamily="34" charset="0"/>
                </a:rPr>
                <a:t>Provide </a:t>
              </a:r>
              <a:r>
                <a:rPr lang="en-US" sz="1400" b="1" dirty="0">
                  <a:solidFill>
                    <a:schemeClr val="tx1"/>
                  </a:solidFill>
                  <a:latin typeface="Open Sans" panose="020B0606030504020204" pitchFamily="34" charset="0"/>
                  <a:ea typeface="Open Sans" panose="020B0606030504020204" pitchFamily="34" charset="0"/>
                  <a:cs typeface="Open Sans" panose="020B0606030504020204" pitchFamily="34" charset="0"/>
                </a:rPr>
                <a:t>cutting-edge technology to your</a:t>
              </a:r>
              <a:r>
                <a:rPr lang="en-US" sz="1400" b="1"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400" b="1" dirty="0">
                  <a:solidFill>
                    <a:schemeClr val="tx1"/>
                  </a:solidFill>
                  <a:latin typeface="Open Sans" panose="020B0606030504020204" pitchFamily="34" charset="0"/>
                  <a:ea typeface="Open Sans" panose="020B0606030504020204" pitchFamily="34" charset="0"/>
                  <a:cs typeface="Open Sans" panose="020B0606030504020204" pitchFamily="34" charset="0"/>
                </a:rPr>
                <a:t>enterprise</a:t>
              </a:r>
              <a:endParaRPr lang="en-US" sz="14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pPr marL="92075" algn="ctr">
                <a:lnSpc>
                  <a:spcPct val="100000"/>
                </a:lnSpc>
                <a:spcBef>
                  <a:spcPts val="75"/>
                </a:spcBef>
              </a:pPr>
              <a:r>
                <a:rPr lang="en-US" sz="1400" i="1" dirty="0">
                  <a:solidFill>
                    <a:schemeClr val="tx1"/>
                  </a:solidFill>
                  <a:latin typeface="Open Sans" panose="020B0606030504020204" pitchFamily="34" charset="0"/>
                  <a:ea typeface="Open Sans" panose="020B0606030504020204" pitchFamily="34" charset="0"/>
                  <a:cs typeface="Open Sans" panose="020B0606030504020204" pitchFamily="34" charset="0"/>
                </a:rPr>
                <a:t>“Recognize that innovation and security must</a:t>
              </a:r>
              <a:r>
                <a:rPr lang="en-US" sz="1400" i="1" spc="4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400" i="1" dirty="0">
                  <a:solidFill>
                    <a:schemeClr val="tx1"/>
                  </a:solidFill>
                  <a:latin typeface="Open Sans" panose="020B0606030504020204" pitchFamily="34" charset="0"/>
                  <a:ea typeface="Open Sans" panose="020B0606030504020204" pitchFamily="34" charset="0"/>
                  <a:cs typeface="Open Sans" panose="020B0606030504020204" pitchFamily="34" charset="0"/>
                </a:rPr>
                <a:t>co-exist”</a:t>
              </a:r>
              <a:endParaRPr lang="en-US" sz="14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grpSp>
      <p:sp>
        <p:nvSpPr>
          <p:cNvPr id="214" name="Rectangle 213">
            <a:extLst>
              <a:ext uri="{FF2B5EF4-FFF2-40B4-BE49-F238E27FC236}">
                <a16:creationId xmlns:a16="http://schemas.microsoft.com/office/drawing/2014/main" id="{3449215C-58E1-084B-BD5A-6A6B46458981}"/>
              </a:ext>
            </a:extLst>
          </p:cNvPr>
          <p:cNvSpPr/>
          <p:nvPr/>
        </p:nvSpPr>
        <p:spPr>
          <a:xfrm>
            <a:off x="5234392" y="3160773"/>
            <a:ext cx="2110399" cy="523220"/>
          </a:xfrm>
          <a:prstGeom prst="rect">
            <a:avLst/>
          </a:prstGeom>
        </p:spPr>
        <p:txBody>
          <a:bodyPr wrap="square">
            <a:spAutoFit/>
          </a:bodyPr>
          <a:lstStyle/>
          <a:p>
            <a:pPr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Chief Technology Office</a:t>
            </a:r>
          </a:p>
        </p:txBody>
      </p:sp>
      <p:grpSp>
        <p:nvGrpSpPr>
          <p:cNvPr id="215" name="Group 40">
            <a:extLst>
              <a:ext uri="{FF2B5EF4-FFF2-40B4-BE49-F238E27FC236}">
                <a16:creationId xmlns:a16="http://schemas.microsoft.com/office/drawing/2014/main" id="{32016A20-D312-9E46-9191-9823FCE7C1FF}"/>
              </a:ext>
            </a:extLst>
          </p:cNvPr>
          <p:cNvGrpSpPr/>
          <p:nvPr/>
        </p:nvGrpSpPr>
        <p:grpSpPr>
          <a:xfrm>
            <a:off x="7794090" y="3133046"/>
            <a:ext cx="2743925" cy="1675678"/>
            <a:chOff x="13958276" y="-1046310"/>
            <a:chExt cx="6725324" cy="2089265"/>
          </a:xfrm>
        </p:grpSpPr>
        <p:sp>
          <p:nvSpPr>
            <p:cNvPr id="216" name="Round Same Side Corner Rectangle 215">
              <a:extLst>
                <a:ext uri="{FF2B5EF4-FFF2-40B4-BE49-F238E27FC236}">
                  <a16:creationId xmlns:a16="http://schemas.microsoft.com/office/drawing/2014/main" id="{9BEB03A9-ACE6-7B45-B47B-8E325D27401A}"/>
                </a:ext>
              </a:extLst>
            </p:cNvPr>
            <p:cNvSpPr/>
            <p:nvPr/>
          </p:nvSpPr>
          <p:spPr>
            <a:xfrm>
              <a:off x="13958276" y="-1046310"/>
              <a:ext cx="6724168" cy="672572"/>
            </a:xfrm>
            <a:prstGeom prst="round2SameRect">
              <a:avLst/>
            </a:prstGeom>
            <a:gradFill>
              <a:gsLst>
                <a:gs pos="44000">
                  <a:srgbClr val="336CEE"/>
                </a:gs>
                <a:gs pos="100000">
                  <a:srgbClr val="00B0F0"/>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rtlCol="0" anchor="ctr" anchorCtr="0"/>
            <a:lstStyle/>
            <a:p>
              <a:pPr marR="842644" algn="ctr"/>
              <a:endParaRPr lang="en-US" sz="1400" dirty="0">
                <a:latin typeface="Open Sans" panose="020B0606030504020204" pitchFamily="34" charset="0"/>
                <a:ea typeface="Open Sans" panose="020B0606030504020204" pitchFamily="34" charset="0"/>
                <a:cs typeface="Open Sans" panose="020B0606030504020204" pitchFamily="34" charset="0"/>
              </a:endParaRPr>
            </a:p>
          </p:txBody>
        </p:sp>
        <p:sp>
          <p:nvSpPr>
            <p:cNvPr id="217" name="Rectangle 216">
              <a:extLst>
                <a:ext uri="{FF2B5EF4-FFF2-40B4-BE49-F238E27FC236}">
                  <a16:creationId xmlns:a16="http://schemas.microsoft.com/office/drawing/2014/main" id="{E8781A15-6A4F-C24B-ACA4-D96E3627F283}"/>
                </a:ext>
              </a:extLst>
            </p:cNvPr>
            <p:cNvSpPr/>
            <p:nvPr/>
          </p:nvSpPr>
          <p:spPr>
            <a:xfrm>
              <a:off x="13980199" y="-370972"/>
              <a:ext cx="6703401" cy="1413927"/>
            </a:xfrm>
            <a:prstGeom prst="rect">
              <a:avLst/>
            </a:prstGeom>
            <a:gradFill flip="none" rotWithShape="1">
              <a:gsLst>
                <a:gs pos="0">
                  <a:schemeClr val="bg1">
                    <a:lumMod val="75000"/>
                    <a:alpha val="34000"/>
                  </a:schemeClr>
                </a:gs>
                <a:gs pos="100000">
                  <a:schemeClr val="bg1"/>
                </a:gs>
              </a:gsLst>
              <a:lin ang="16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82880" rIns="182880" bIns="182880" rtlCol="0" anchor="ctr" anchorCtr="0"/>
            <a:lstStyle/>
            <a:p>
              <a:pPr marL="92075" algn="ctr">
                <a:lnSpc>
                  <a:spcPct val="100000"/>
                </a:lnSpc>
                <a:spcBef>
                  <a:spcPts val="415"/>
                </a:spcBef>
              </a:pPr>
              <a:r>
                <a:rPr lang="en-US" sz="1400" b="1" dirty="0">
                  <a:solidFill>
                    <a:schemeClr val="tx1"/>
                  </a:solidFill>
                  <a:latin typeface="Open Sans" panose="020B0606030504020204" pitchFamily="34" charset="0"/>
                  <a:ea typeface="Open Sans" panose="020B0606030504020204" pitchFamily="34" charset="0"/>
                  <a:cs typeface="Open Sans" panose="020B0606030504020204" pitchFamily="34" charset="0"/>
                </a:rPr>
                <a:t>Reduce </a:t>
              </a:r>
              <a:r>
                <a:rPr lang="en-US" sz="1400" b="1" spc="5" dirty="0">
                  <a:solidFill>
                    <a:schemeClr val="tx1"/>
                  </a:solidFill>
                  <a:latin typeface="Open Sans" panose="020B0606030504020204" pitchFamily="34" charset="0"/>
                  <a:ea typeface="Open Sans" panose="020B0606030504020204" pitchFamily="34" charset="0"/>
                  <a:cs typeface="Open Sans" panose="020B0606030504020204" pitchFamily="34" charset="0"/>
                </a:rPr>
                <a:t>your </a:t>
              </a:r>
              <a:r>
                <a:rPr lang="en-US" sz="1400" b="1" spc="-5" dirty="0">
                  <a:solidFill>
                    <a:schemeClr val="tx1"/>
                  </a:solidFill>
                  <a:latin typeface="Open Sans" panose="020B0606030504020204" pitchFamily="34" charset="0"/>
                  <a:ea typeface="Open Sans" panose="020B0606030504020204" pitchFamily="34" charset="0"/>
                  <a:cs typeface="Open Sans" panose="020B0606030504020204" pitchFamily="34" charset="0"/>
                </a:rPr>
                <a:t>IT</a:t>
              </a:r>
              <a:r>
                <a:rPr lang="en-US" sz="1400" b="1" spc="15"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400" b="1" dirty="0">
                  <a:solidFill>
                    <a:schemeClr val="tx1"/>
                  </a:solidFill>
                  <a:latin typeface="Open Sans" panose="020B0606030504020204" pitchFamily="34" charset="0"/>
                  <a:ea typeface="Open Sans" panose="020B0606030504020204" pitchFamily="34" charset="0"/>
                  <a:cs typeface="Open Sans" panose="020B0606030504020204" pitchFamily="34" charset="0"/>
                </a:rPr>
                <a:t>Cost</a:t>
              </a:r>
              <a:endParaRPr lang="en-US" sz="14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pPr marL="92075" algn="ctr">
                <a:lnSpc>
                  <a:spcPct val="100000"/>
                </a:lnSpc>
                <a:spcBef>
                  <a:spcPts val="95"/>
                </a:spcBef>
              </a:pPr>
              <a:r>
                <a:rPr lang="en-US" sz="1400" i="1" dirty="0">
                  <a:solidFill>
                    <a:schemeClr val="tx1"/>
                  </a:solidFill>
                  <a:latin typeface="Open Sans" panose="020B0606030504020204" pitchFamily="34" charset="0"/>
                  <a:ea typeface="Open Sans" panose="020B0606030504020204" pitchFamily="34" charset="0"/>
                  <a:cs typeface="Open Sans" panose="020B0606030504020204" pitchFamily="34" charset="0"/>
                </a:rPr>
                <a:t>“Stop duplicative / unnecessary purchases and leverage IT procurement best</a:t>
              </a:r>
              <a:r>
                <a:rPr lang="en-US" sz="1400" i="1" spc="13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400" i="1" dirty="0">
                  <a:solidFill>
                    <a:schemeClr val="tx1"/>
                  </a:solidFill>
                  <a:latin typeface="Open Sans" panose="020B0606030504020204" pitchFamily="34" charset="0"/>
                  <a:ea typeface="Open Sans" panose="020B0606030504020204" pitchFamily="34" charset="0"/>
                  <a:cs typeface="Open Sans" panose="020B0606030504020204" pitchFamily="34" charset="0"/>
                </a:rPr>
                <a:t>practices”</a:t>
              </a:r>
              <a:endParaRPr lang="en-US" sz="14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grpSp>
      <p:sp>
        <p:nvSpPr>
          <p:cNvPr id="218" name="Rectangle 217">
            <a:extLst>
              <a:ext uri="{FF2B5EF4-FFF2-40B4-BE49-F238E27FC236}">
                <a16:creationId xmlns:a16="http://schemas.microsoft.com/office/drawing/2014/main" id="{0C1288CB-170C-6E42-88F1-698E15F6A37C}"/>
              </a:ext>
            </a:extLst>
          </p:cNvPr>
          <p:cNvSpPr/>
          <p:nvPr/>
        </p:nvSpPr>
        <p:spPr>
          <a:xfrm>
            <a:off x="7834120" y="3124609"/>
            <a:ext cx="2581230" cy="538417"/>
          </a:xfrm>
          <a:prstGeom prst="rect">
            <a:avLst/>
          </a:prstGeom>
        </p:spPr>
        <p:txBody>
          <a:bodyPr wrap="square">
            <a:spAutoFit/>
          </a:bodyPr>
          <a:lstStyle/>
          <a:p>
            <a:pPr marL="90805" marR="111125" algn="ctr">
              <a:lnSpc>
                <a:spcPct val="105500"/>
              </a:lnSpc>
              <a:spcBef>
                <a:spcPts val="484"/>
              </a:spcBef>
            </a:pP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Procurement and Acquisitions Teams</a:t>
            </a:r>
            <a:endParaRPr lang="en-US" sz="14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219" name="Group 40">
            <a:extLst>
              <a:ext uri="{FF2B5EF4-FFF2-40B4-BE49-F238E27FC236}">
                <a16:creationId xmlns:a16="http://schemas.microsoft.com/office/drawing/2014/main" id="{52B5E624-84CB-AC46-A088-019FE153A4A6}"/>
              </a:ext>
            </a:extLst>
          </p:cNvPr>
          <p:cNvGrpSpPr/>
          <p:nvPr/>
        </p:nvGrpSpPr>
        <p:grpSpPr>
          <a:xfrm>
            <a:off x="3258597" y="5038293"/>
            <a:ext cx="2880268" cy="1675678"/>
            <a:chOff x="13958274" y="-1046310"/>
            <a:chExt cx="7098259" cy="2089265"/>
          </a:xfrm>
        </p:grpSpPr>
        <p:sp>
          <p:nvSpPr>
            <p:cNvPr id="220" name="Round Same Side Corner Rectangle 219">
              <a:extLst>
                <a:ext uri="{FF2B5EF4-FFF2-40B4-BE49-F238E27FC236}">
                  <a16:creationId xmlns:a16="http://schemas.microsoft.com/office/drawing/2014/main" id="{A064641B-6ED0-1C4C-AFC1-0ED8114D47CC}"/>
                </a:ext>
              </a:extLst>
            </p:cNvPr>
            <p:cNvSpPr/>
            <p:nvPr/>
          </p:nvSpPr>
          <p:spPr>
            <a:xfrm>
              <a:off x="13958274" y="-1046310"/>
              <a:ext cx="7098257" cy="672572"/>
            </a:xfrm>
            <a:prstGeom prst="round2SameRect">
              <a:avLst/>
            </a:prstGeom>
            <a:gradFill>
              <a:gsLst>
                <a:gs pos="44000">
                  <a:srgbClr val="336CEE"/>
                </a:gs>
                <a:gs pos="100000">
                  <a:srgbClr val="00B0F0"/>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rtlCol="0" anchor="ctr" anchorCtr="0"/>
            <a:lstStyle/>
            <a:p>
              <a:pPr marR="842644" algn="ctr"/>
              <a:endParaRPr lang="en-US" sz="1400" dirty="0">
                <a:latin typeface="Open Sans" panose="020B0606030504020204" pitchFamily="34" charset="0"/>
                <a:ea typeface="Open Sans" panose="020B0606030504020204" pitchFamily="34" charset="0"/>
                <a:cs typeface="Open Sans" panose="020B0606030504020204" pitchFamily="34" charset="0"/>
              </a:endParaRPr>
            </a:p>
          </p:txBody>
        </p:sp>
        <p:sp>
          <p:nvSpPr>
            <p:cNvPr id="221" name="Rectangle 220">
              <a:extLst>
                <a:ext uri="{FF2B5EF4-FFF2-40B4-BE49-F238E27FC236}">
                  <a16:creationId xmlns:a16="http://schemas.microsoft.com/office/drawing/2014/main" id="{FB01A301-B0EB-CA4B-BE6D-D15CB28B543D}"/>
                </a:ext>
              </a:extLst>
            </p:cNvPr>
            <p:cNvSpPr/>
            <p:nvPr/>
          </p:nvSpPr>
          <p:spPr>
            <a:xfrm>
              <a:off x="13980199" y="-370972"/>
              <a:ext cx="7076334" cy="1413927"/>
            </a:xfrm>
            <a:prstGeom prst="rect">
              <a:avLst/>
            </a:prstGeom>
            <a:gradFill flip="none" rotWithShape="1">
              <a:gsLst>
                <a:gs pos="0">
                  <a:schemeClr val="bg1">
                    <a:lumMod val="75000"/>
                    <a:alpha val="34000"/>
                  </a:schemeClr>
                </a:gs>
                <a:gs pos="100000">
                  <a:schemeClr val="bg1"/>
                </a:gs>
              </a:gsLst>
              <a:lin ang="16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82880" rIns="182880" bIns="182880" rtlCol="0" anchor="ctr" anchorCtr="0"/>
            <a:lstStyle/>
            <a:p>
              <a:pPr marL="92075" algn="ctr">
                <a:lnSpc>
                  <a:spcPct val="100000"/>
                </a:lnSpc>
                <a:spcBef>
                  <a:spcPts val="415"/>
                </a:spcBef>
              </a:pPr>
              <a:r>
                <a:rPr lang="en-US" sz="1400" b="1" dirty="0">
                  <a:solidFill>
                    <a:schemeClr val="tx1"/>
                  </a:solidFill>
                  <a:latin typeface="Open Sans" panose="020B0606030504020204" pitchFamily="34" charset="0"/>
                  <a:ea typeface="Open Sans" panose="020B0606030504020204" pitchFamily="34" charset="0"/>
                  <a:cs typeface="Open Sans" panose="020B0606030504020204" pitchFamily="34" charset="0"/>
                </a:rPr>
                <a:t>Reduce </a:t>
              </a:r>
              <a:r>
                <a:rPr lang="en-US" sz="1400" b="1" spc="5" dirty="0">
                  <a:solidFill>
                    <a:schemeClr val="tx1"/>
                  </a:solidFill>
                  <a:latin typeface="Open Sans" panose="020B0606030504020204" pitchFamily="34" charset="0"/>
                  <a:ea typeface="Open Sans" panose="020B0606030504020204" pitchFamily="34" charset="0"/>
                  <a:cs typeface="Open Sans" panose="020B0606030504020204" pitchFamily="34" charset="0"/>
                </a:rPr>
                <a:t>your </a:t>
              </a:r>
              <a:r>
                <a:rPr lang="en-US" sz="1400" b="1" spc="-5" dirty="0">
                  <a:solidFill>
                    <a:schemeClr val="tx1"/>
                  </a:solidFill>
                  <a:latin typeface="Open Sans" panose="020B0606030504020204" pitchFamily="34" charset="0"/>
                  <a:ea typeface="Open Sans" panose="020B0606030504020204" pitchFamily="34" charset="0"/>
                  <a:cs typeface="Open Sans" panose="020B0606030504020204" pitchFamily="34" charset="0"/>
                </a:rPr>
                <a:t>IT</a:t>
              </a:r>
              <a:r>
                <a:rPr lang="en-US" sz="1400" b="1" spc="15"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400" b="1" dirty="0">
                  <a:solidFill>
                    <a:schemeClr val="tx1"/>
                  </a:solidFill>
                  <a:latin typeface="Open Sans" panose="020B0606030504020204" pitchFamily="34" charset="0"/>
                  <a:ea typeface="Open Sans" panose="020B0606030504020204" pitchFamily="34" charset="0"/>
                  <a:cs typeface="Open Sans" panose="020B0606030504020204" pitchFamily="34" charset="0"/>
                </a:rPr>
                <a:t>Cost</a:t>
              </a:r>
              <a:endParaRPr lang="en-US" sz="14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pPr marL="92075" algn="ctr">
                <a:lnSpc>
                  <a:spcPct val="100000"/>
                </a:lnSpc>
                <a:spcBef>
                  <a:spcPts val="95"/>
                </a:spcBef>
              </a:pPr>
              <a:r>
                <a:rPr lang="en-US" sz="1400" i="1" dirty="0">
                  <a:solidFill>
                    <a:schemeClr val="tx1"/>
                  </a:solidFill>
                  <a:latin typeface="Open Sans" panose="020B0606030504020204" pitchFamily="34" charset="0"/>
                  <a:ea typeface="Open Sans" panose="020B0606030504020204" pitchFamily="34" charset="0"/>
                  <a:cs typeface="Open Sans" panose="020B0606030504020204" pitchFamily="34" charset="0"/>
                </a:rPr>
                <a:t>“Stop duplicative / unnecessary purchases and leverage IT procurement best</a:t>
              </a:r>
              <a:r>
                <a:rPr lang="en-US" sz="1400" i="1" spc="13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400" i="1" dirty="0">
                  <a:solidFill>
                    <a:schemeClr val="tx1"/>
                  </a:solidFill>
                  <a:latin typeface="Open Sans" panose="020B0606030504020204" pitchFamily="34" charset="0"/>
                  <a:ea typeface="Open Sans" panose="020B0606030504020204" pitchFamily="34" charset="0"/>
                  <a:cs typeface="Open Sans" panose="020B0606030504020204" pitchFamily="34" charset="0"/>
                </a:rPr>
                <a:t>practices”</a:t>
              </a:r>
              <a:endParaRPr lang="en-US" sz="14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grpSp>
      <p:sp>
        <p:nvSpPr>
          <p:cNvPr id="222" name="Rectangle 221">
            <a:extLst>
              <a:ext uri="{FF2B5EF4-FFF2-40B4-BE49-F238E27FC236}">
                <a16:creationId xmlns:a16="http://schemas.microsoft.com/office/drawing/2014/main" id="{57937CFC-3F8A-1B4C-B675-5F4780B25FB5}"/>
              </a:ext>
            </a:extLst>
          </p:cNvPr>
          <p:cNvSpPr/>
          <p:nvPr/>
        </p:nvSpPr>
        <p:spPr>
          <a:xfrm>
            <a:off x="3341132" y="5024378"/>
            <a:ext cx="2782257" cy="538417"/>
          </a:xfrm>
          <a:prstGeom prst="rect">
            <a:avLst/>
          </a:prstGeom>
        </p:spPr>
        <p:txBody>
          <a:bodyPr wrap="square">
            <a:spAutoFit/>
          </a:bodyPr>
          <a:lstStyle/>
          <a:p>
            <a:pPr marL="90805" marR="111125" algn="ctr">
              <a:lnSpc>
                <a:spcPct val="105500"/>
              </a:lnSpc>
              <a:spcBef>
                <a:spcPts val="484"/>
              </a:spcBef>
            </a:pP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Procurement and Acquisitions Teams</a:t>
            </a:r>
            <a:endParaRPr lang="en-US" sz="14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223" name="Group 40">
            <a:extLst>
              <a:ext uri="{FF2B5EF4-FFF2-40B4-BE49-F238E27FC236}">
                <a16:creationId xmlns:a16="http://schemas.microsoft.com/office/drawing/2014/main" id="{D8426DCD-D7B9-934A-B258-0FF65E24C39C}"/>
              </a:ext>
            </a:extLst>
          </p:cNvPr>
          <p:cNvGrpSpPr/>
          <p:nvPr/>
        </p:nvGrpSpPr>
        <p:grpSpPr>
          <a:xfrm>
            <a:off x="6306545" y="5018813"/>
            <a:ext cx="2508604" cy="1675678"/>
            <a:chOff x="13958274" y="-1046310"/>
            <a:chExt cx="6081910" cy="2089265"/>
          </a:xfrm>
        </p:grpSpPr>
        <p:sp>
          <p:nvSpPr>
            <p:cNvPr id="224" name="Round Same Side Corner Rectangle 223">
              <a:extLst>
                <a:ext uri="{FF2B5EF4-FFF2-40B4-BE49-F238E27FC236}">
                  <a16:creationId xmlns:a16="http://schemas.microsoft.com/office/drawing/2014/main" id="{B3789425-ED7F-E849-AF9F-B92D3CB5FC45}"/>
                </a:ext>
              </a:extLst>
            </p:cNvPr>
            <p:cNvSpPr/>
            <p:nvPr/>
          </p:nvSpPr>
          <p:spPr>
            <a:xfrm>
              <a:off x="13958274" y="-1046310"/>
              <a:ext cx="6081910" cy="672572"/>
            </a:xfrm>
            <a:prstGeom prst="round2SameRect">
              <a:avLst/>
            </a:prstGeom>
            <a:gradFill>
              <a:gsLst>
                <a:gs pos="44000">
                  <a:srgbClr val="336CEE"/>
                </a:gs>
                <a:gs pos="100000">
                  <a:srgbClr val="00B0F0"/>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rtlCol="0" anchor="ctr" anchorCtr="0"/>
            <a:lstStyle/>
            <a:p>
              <a:pPr marR="842644" algn="ctr"/>
              <a:endParaRPr lang="en-US" sz="1400" dirty="0">
                <a:latin typeface="Open Sans" panose="020B0606030504020204" pitchFamily="34" charset="0"/>
                <a:ea typeface="Open Sans" panose="020B0606030504020204" pitchFamily="34" charset="0"/>
                <a:cs typeface="Open Sans" panose="020B0606030504020204" pitchFamily="34" charset="0"/>
              </a:endParaRPr>
            </a:p>
          </p:txBody>
        </p:sp>
        <p:sp>
          <p:nvSpPr>
            <p:cNvPr id="225" name="Rectangle 224">
              <a:extLst>
                <a:ext uri="{FF2B5EF4-FFF2-40B4-BE49-F238E27FC236}">
                  <a16:creationId xmlns:a16="http://schemas.microsoft.com/office/drawing/2014/main" id="{56A46918-8622-9448-BDC8-62B4E6C4A159}"/>
                </a:ext>
              </a:extLst>
            </p:cNvPr>
            <p:cNvSpPr/>
            <p:nvPr/>
          </p:nvSpPr>
          <p:spPr>
            <a:xfrm>
              <a:off x="13980199" y="-370972"/>
              <a:ext cx="6059985" cy="1413927"/>
            </a:xfrm>
            <a:prstGeom prst="rect">
              <a:avLst/>
            </a:prstGeom>
            <a:gradFill flip="none" rotWithShape="1">
              <a:gsLst>
                <a:gs pos="0">
                  <a:schemeClr val="bg1">
                    <a:lumMod val="75000"/>
                    <a:alpha val="34000"/>
                  </a:schemeClr>
                </a:gs>
                <a:gs pos="100000">
                  <a:schemeClr val="bg1"/>
                </a:gs>
              </a:gsLst>
              <a:lin ang="16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82880" rIns="182880" bIns="182880" rtlCol="0" anchor="ctr" anchorCtr="0"/>
            <a:lstStyle/>
            <a:p>
              <a:pPr marL="92075" algn="ctr">
                <a:spcBef>
                  <a:spcPts val="254"/>
                </a:spcBef>
              </a:pPr>
              <a:r>
                <a:rPr lang="en-US" sz="1400" b="1" dirty="0">
                  <a:solidFill>
                    <a:schemeClr val="tx1"/>
                  </a:solidFill>
                  <a:latin typeface="Open Sans" panose="020B0606030504020204" pitchFamily="34" charset="0"/>
                  <a:ea typeface="Open Sans" panose="020B0606030504020204" pitchFamily="34" charset="0"/>
                  <a:cs typeface="Open Sans" panose="020B0606030504020204" pitchFamily="34" charset="0"/>
                </a:rPr>
                <a:t>Increase </a:t>
              </a:r>
              <a:r>
                <a:rPr lang="en-US" sz="1400" b="1" spc="5" dirty="0">
                  <a:solidFill>
                    <a:schemeClr val="tx1"/>
                  </a:solidFill>
                  <a:latin typeface="Open Sans" panose="020B0606030504020204" pitchFamily="34" charset="0"/>
                  <a:ea typeface="Open Sans" panose="020B0606030504020204" pitchFamily="34" charset="0"/>
                  <a:cs typeface="Open Sans" panose="020B0606030504020204" pitchFamily="34" charset="0"/>
                </a:rPr>
                <a:t>End-User</a:t>
              </a:r>
              <a:r>
                <a:rPr lang="en-US" sz="1400" b="1" spc="1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400" b="1" dirty="0">
                  <a:solidFill>
                    <a:schemeClr val="tx1"/>
                  </a:solidFill>
                  <a:latin typeface="Open Sans" panose="020B0606030504020204" pitchFamily="34" charset="0"/>
                  <a:ea typeface="Open Sans" panose="020B0606030504020204" pitchFamily="34" charset="0"/>
                  <a:cs typeface="Open Sans" panose="020B0606030504020204" pitchFamily="34" charset="0"/>
                </a:rPr>
                <a:t>Efficiencies</a:t>
              </a:r>
              <a:endParaRPr lang="en-US" sz="14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pPr marL="92075" algn="ctr">
                <a:spcBef>
                  <a:spcPts val="95"/>
                </a:spcBef>
              </a:pPr>
              <a:r>
                <a:rPr lang="en-US" sz="1400" i="1" spc="-5" dirty="0">
                  <a:solidFill>
                    <a:schemeClr val="tx1"/>
                  </a:solidFill>
                  <a:latin typeface="Open Sans" panose="020B0606030504020204" pitchFamily="34" charset="0"/>
                  <a:ea typeface="Open Sans" panose="020B0606030504020204" pitchFamily="34" charset="0"/>
                  <a:cs typeface="Open Sans" panose="020B0606030504020204" pitchFamily="34" charset="0"/>
                </a:rPr>
                <a:t>“Give </a:t>
              </a:r>
              <a:r>
                <a:rPr lang="en-US" sz="1400" i="1" spc="5" dirty="0">
                  <a:solidFill>
                    <a:schemeClr val="tx1"/>
                  </a:solidFill>
                  <a:latin typeface="Open Sans" panose="020B0606030504020204" pitchFamily="34" charset="0"/>
                  <a:ea typeface="Open Sans" panose="020B0606030504020204" pitchFamily="34" charset="0"/>
                  <a:cs typeface="Open Sans" panose="020B0606030504020204" pitchFamily="34" charset="0"/>
                </a:rPr>
                <a:t>your </a:t>
              </a:r>
              <a:r>
                <a:rPr lang="en-US" sz="1400" i="1" dirty="0">
                  <a:solidFill>
                    <a:schemeClr val="tx1"/>
                  </a:solidFill>
                  <a:latin typeface="Open Sans" panose="020B0606030504020204" pitchFamily="34" charset="0"/>
                  <a:ea typeface="Open Sans" panose="020B0606030504020204" pitchFamily="34" charset="0"/>
                  <a:cs typeface="Open Sans" panose="020B0606030504020204" pitchFamily="34" charset="0"/>
                </a:rPr>
                <a:t>employees the tools to drive</a:t>
              </a:r>
              <a:r>
                <a:rPr lang="en-US" sz="1400" i="1" spc="45"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400" i="1" dirty="0">
                  <a:solidFill>
                    <a:schemeClr val="tx1"/>
                  </a:solidFill>
                  <a:latin typeface="Open Sans" panose="020B0606030504020204" pitchFamily="34" charset="0"/>
                  <a:ea typeface="Open Sans" panose="020B0606030504020204" pitchFamily="34" charset="0"/>
                  <a:cs typeface="Open Sans" panose="020B0606030504020204" pitchFamily="34" charset="0"/>
                </a:rPr>
                <a:t>performance”</a:t>
              </a:r>
              <a:endParaRPr lang="en-US" sz="14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grpSp>
      <p:sp>
        <p:nvSpPr>
          <p:cNvPr id="226" name="Rectangle 225">
            <a:extLst>
              <a:ext uri="{FF2B5EF4-FFF2-40B4-BE49-F238E27FC236}">
                <a16:creationId xmlns:a16="http://schemas.microsoft.com/office/drawing/2014/main" id="{24EF719D-6363-E349-9334-A44F78D1A9F9}"/>
              </a:ext>
            </a:extLst>
          </p:cNvPr>
          <p:cNvSpPr/>
          <p:nvPr/>
        </p:nvSpPr>
        <p:spPr>
          <a:xfrm>
            <a:off x="6061446" y="5138192"/>
            <a:ext cx="2927816" cy="310021"/>
          </a:xfrm>
          <a:prstGeom prst="rect">
            <a:avLst/>
          </a:prstGeom>
        </p:spPr>
        <p:txBody>
          <a:bodyPr wrap="square">
            <a:spAutoFit/>
          </a:bodyPr>
          <a:lstStyle/>
          <a:p>
            <a:pPr marL="90805" marR="111125" algn="ctr">
              <a:lnSpc>
                <a:spcPct val="105500"/>
              </a:lnSpc>
              <a:spcBef>
                <a:spcPts val="484"/>
              </a:spcBef>
            </a:pP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End Users</a:t>
            </a:r>
            <a:endParaRPr lang="en-US" sz="14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227" name="Group 40">
            <a:extLst>
              <a:ext uri="{FF2B5EF4-FFF2-40B4-BE49-F238E27FC236}">
                <a16:creationId xmlns:a16="http://schemas.microsoft.com/office/drawing/2014/main" id="{DFB93FEA-3DC2-A045-8ACA-C08C07691D4F}"/>
              </a:ext>
            </a:extLst>
          </p:cNvPr>
          <p:cNvGrpSpPr/>
          <p:nvPr/>
        </p:nvGrpSpPr>
        <p:grpSpPr>
          <a:xfrm>
            <a:off x="8998305" y="4998959"/>
            <a:ext cx="2743925" cy="1695532"/>
            <a:chOff x="12963850" y="-1017808"/>
            <a:chExt cx="7076334" cy="2114019"/>
          </a:xfrm>
        </p:grpSpPr>
        <p:sp>
          <p:nvSpPr>
            <p:cNvPr id="228" name="Round Same Side Corner Rectangle 227">
              <a:extLst>
                <a:ext uri="{FF2B5EF4-FFF2-40B4-BE49-F238E27FC236}">
                  <a16:creationId xmlns:a16="http://schemas.microsoft.com/office/drawing/2014/main" id="{6048A541-8DA4-9C46-8834-7909DF7590A6}"/>
                </a:ext>
              </a:extLst>
            </p:cNvPr>
            <p:cNvSpPr/>
            <p:nvPr/>
          </p:nvSpPr>
          <p:spPr>
            <a:xfrm>
              <a:off x="12963850" y="-1017808"/>
              <a:ext cx="7076334" cy="672572"/>
            </a:xfrm>
            <a:prstGeom prst="round2SameRect">
              <a:avLst/>
            </a:prstGeom>
            <a:gradFill>
              <a:gsLst>
                <a:gs pos="44000">
                  <a:srgbClr val="336CEE"/>
                </a:gs>
                <a:gs pos="100000">
                  <a:srgbClr val="00B0F0"/>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rtlCol="0" anchor="ctr" anchorCtr="0"/>
            <a:lstStyle/>
            <a:p>
              <a:pPr marR="842644" algn="ctr"/>
              <a:endParaRPr lang="en-US" sz="1400" dirty="0">
                <a:latin typeface="Open Sans" panose="020B0606030504020204" pitchFamily="34" charset="0"/>
                <a:ea typeface="Open Sans" panose="020B0606030504020204" pitchFamily="34" charset="0"/>
                <a:cs typeface="Open Sans" panose="020B0606030504020204" pitchFamily="34" charset="0"/>
              </a:endParaRPr>
            </a:p>
          </p:txBody>
        </p:sp>
        <p:sp>
          <p:nvSpPr>
            <p:cNvPr id="229" name="Rectangle 228">
              <a:extLst>
                <a:ext uri="{FF2B5EF4-FFF2-40B4-BE49-F238E27FC236}">
                  <a16:creationId xmlns:a16="http://schemas.microsoft.com/office/drawing/2014/main" id="{CE0E1D87-EE3A-F04B-810D-DEB419A31109}"/>
                </a:ext>
              </a:extLst>
            </p:cNvPr>
            <p:cNvSpPr/>
            <p:nvPr/>
          </p:nvSpPr>
          <p:spPr>
            <a:xfrm>
              <a:off x="12963850" y="-317716"/>
              <a:ext cx="7076334" cy="1413927"/>
            </a:xfrm>
            <a:prstGeom prst="rect">
              <a:avLst/>
            </a:prstGeom>
            <a:gradFill flip="none" rotWithShape="1">
              <a:gsLst>
                <a:gs pos="0">
                  <a:schemeClr val="bg1">
                    <a:lumMod val="75000"/>
                    <a:alpha val="34000"/>
                  </a:schemeClr>
                </a:gs>
                <a:gs pos="100000">
                  <a:schemeClr val="bg1"/>
                </a:gs>
              </a:gsLst>
              <a:lin ang="16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82880" rIns="182880" bIns="182880" rtlCol="0" anchor="ctr" anchorCtr="0"/>
            <a:lstStyle/>
            <a:p>
              <a:pPr marL="92075" algn="ctr">
                <a:spcBef>
                  <a:spcPts val="265"/>
                </a:spcBef>
              </a:pPr>
              <a:r>
                <a:rPr lang="en-US" sz="1400" b="1" dirty="0">
                  <a:solidFill>
                    <a:schemeClr val="tx1"/>
                  </a:solidFill>
                  <a:latin typeface="Open Sans" panose="020B0606030504020204" pitchFamily="34" charset="0"/>
                  <a:ea typeface="Open Sans" panose="020B0606030504020204" pitchFamily="34" charset="0"/>
                  <a:cs typeface="Open Sans" panose="020B0606030504020204" pitchFamily="34" charset="0"/>
                </a:rPr>
                <a:t>Increase Compliance</a:t>
              </a:r>
              <a:r>
                <a:rPr lang="en-US" sz="1400" b="1" spc="5" dirty="0">
                  <a:solidFill>
                    <a:schemeClr val="tx1"/>
                  </a:solidFill>
                  <a:latin typeface="Open Sans" panose="020B0606030504020204" pitchFamily="34" charset="0"/>
                  <a:ea typeface="Open Sans" panose="020B0606030504020204" pitchFamily="34" charset="0"/>
                  <a:cs typeface="Open Sans" panose="020B0606030504020204" pitchFamily="34" charset="0"/>
                </a:rPr>
                <a:t> Visibility</a:t>
              </a:r>
              <a:endParaRPr lang="en-US" sz="14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pPr marL="92075" algn="ctr">
                <a:spcBef>
                  <a:spcPts val="75"/>
                </a:spcBef>
              </a:pPr>
              <a:r>
                <a:rPr lang="en-US" sz="1400" i="1" dirty="0">
                  <a:solidFill>
                    <a:schemeClr val="tx1"/>
                  </a:solidFill>
                  <a:latin typeface="Open Sans" panose="020B0606030504020204" pitchFamily="34" charset="0"/>
                  <a:ea typeface="Open Sans" panose="020B0606030504020204" pitchFamily="34" charset="0"/>
                  <a:cs typeface="Open Sans" panose="020B0606030504020204" pitchFamily="34" charset="0"/>
                </a:rPr>
                <a:t>“Reduce financial and other risks related to audits or compliance</a:t>
              </a:r>
              <a:r>
                <a:rPr lang="en-US" sz="1400" i="1" spc="7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400" i="1" dirty="0">
                  <a:solidFill>
                    <a:schemeClr val="tx1"/>
                  </a:solidFill>
                  <a:latin typeface="Open Sans" panose="020B0606030504020204" pitchFamily="34" charset="0"/>
                  <a:ea typeface="Open Sans" panose="020B0606030504020204" pitchFamily="34" charset="0"/>
                  <a:cs typeface="Open Sans" panose="020B0606030504020204" pitchFamily="34" charset="0"/>
                </a:rPr>
                <a:t>violations”</a:t>
              </a:r>
              <a:endParaRPr lang="en-US" sz="14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grpSp>
      <p:sp>
        <p:nvSpPr>
          <p:cNvPr id="230" name="Rectangle 229">
            <a:extLst>
              <a:ext uri="{FF2B5EF4-FFF2-40B4-BE49-F238E27FC236}">
                <a16:creationId xmlns:a16="http://schemas.microsoft.com/office/drawing/2014/main" id="{AE167143-8DDA-A343-BCAF-846FDA57ED35}"/>
              </a:ext>
            </a:extLst>
          </p:cNvPr>
          <p:cNvSpPr/>
          <p:nvPr/>
        </p:nvSpPr>
        <p:spPr>
          <a:xfrm>
            <a:off x="8620728" y="5118023"/>
            <a:ext cx="3499077" cy="307777"/>
          </a:xfrm>
          <a:prstGeom prst="rect">
            <a:avLst/>
          </a:prstGeom>
        </p:spPr>
        <p:txBody>
          <a:bodyPr wrap="square">
            <a:spAutoFit/>
          </a:bodyPr>
          <a:lstStyle/>
          <a:p>
            <a:pPr marL="90805" algn="ctr">
              <a:lnSpc>
                <a:spcPct val="100000"/>
              </a:lnSpc>
              <a:spcBef>
                <a:spcPts val="795"/>
              </a:spcBef>
            </a:pPr>
            <a:r>
              <a:rPr lang="en-US" sz="1400" b="1" spc="-5" dirty="0">
                <a:solidFill>
                  <a:schemeClr val="bg1"/>
                </a:solidFill>
                <a:latin typeface="Open Sans" panose="020B0606030504020204" pitchFamily="34" charset="0"/>
                <a:ea typeface="Open Sans" panose="020B0606030504020204" pitchFamily="34" charset="0"/>
                <a:cs typeface="Open Sans" panose="020B0606030504020204" pitchFamily="34" charset="0"/>
              </a:rPr>
              <a:t>IG </a:t>
            </a: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 Compliance</a:t>
            </a:r>
            <a:r>
              <a:rPr lang="en-US" sz="1400" b="1" spc="2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Office</a:t>
            </a:r>
            <a:endParaRPr lang="en-US" sz="14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31" name="TextBox 230">
            <a:extLst>
              <a:ext uri="{FF2B5EF4-FFF2-40B4-BE49-F238E27FC236}">
                <a16:creationId xmlns:a16="http://schemas.microsoft.com/office/drawing/2014/main" id="{42B8320D-A966-AF4B-9761-823267B5A68A}"/>
              </a:ext>
            </a:extLst>
          </p:cNvPr>
          <p:cNvSpPr txBox="1"/>
          <p:nvPr/>
        </p:nvSpPr>
        <p:spPr>
          <a:xfrm>
            <a:off x="169087" y="2446045"/>
            <a:ext cx="3903533" cy="584775"/>
          </a:xfrm>
          <a:prstGeom prst="rect">
            <a:avLst/>
          </a:prstGeom>
          <a:noFill/>
        </p:spPr>
        <p:txBody>
          <a:bodyPr wrap="square" rtlCol="0">
            <a:spAutoFit/>
          </a:bodyPr>
          <a:lstStyle/>
          <a:p>
            <a:r>
              <a:rPr lang="en-US" sz="3200" b="1" dirty="0">
                <a:solidFill>
                  <a:schemeClr val="accent1"/>
                </a:solidFill>
                <a:latin typeface="Open Sans" panose="020B0606030504020204" pitchFamily="34" charset="0"/>
                <a:ea typeface="Open Sans" panose="020B0606030504020204" pitchFamily="34" charset="0"/>
                <a:cs typeface="Open Sans" panose="020B0606030504020204" pitchFamily="34" charset="0"/>
              </a:rPr>
              <a:t>Savings</a:t>
            </a:r>
            <a:endParaRPr lang="en-US" sz="1200" b="1" dirty="0">
              <a:solidFill>
                <a:schemeClr val="accent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32" name="TextBox 231">
            <a:extLst>
              <a:ext uri="{FF2B5EF4-FFF2-40B4-BE49-F238E27FC236}">
                <a16:creationId xmlns:a16="http://schemas.microsoft.com/office/drawing/2014/main" id="{81C6B520-2CFB-BD4D-9CE7-62F8BEB04E8B}"/>
              </a:ext>
            </a:extLst>
          </p:cNvPr>
          <p:cNvSpPr txBox="1"/>
          <p:nvPr/>
        </p:nvSpPr>
        <p:spPr>
          <a:xfrm>
            <a:off x="1945606" y="3477558"/>
            <a:ext cx="3661542" cy="584775"/>
          </a:xfrm>
          <a:prstGeom prst="rect">
            <a:avLst/>
          </a:prstGeom>
          <a:noFill/>
        </p:spPr>
        <p:txBody>
          <a:bodyPr wrap="square" rtlCol="0">
            <a:spAutoFit/>
          </a:bodyPr>
          <a:lstStyle/>
          <a:p>
            <a:r>
              <a:rPr lang="en-US" sz="3200" b="1" dirty="0">
                <a:solidFill>
                  <a:srgbClr val="FFC000"/>
                </a:solidFill>
                <a:latin typeface="Open Sans" panose="020B0606030504020204" pitchFamily="34" charset="0"/>
                <a:ea typeface="Open Sans" panose="020B0606030504020204" pitchFamily="34" charset="0"/>
                <a:cs typeface="Open Sans" panose="020B0606030504020204" pitchFamily="34" charset="0"/>
              </a:rPr>
              <a:t>Governance</a:t>
            </a:r>
          </a:p>
        </p:txBody>
      </p:sp>
      <p:sp>
        <p:nvSpPr>
          <p:cNvPr id="233" name="TextBox 232">
            <a:extLst>
              <a:ext uri="{FF2B5EF4-FFF2-40B4-BE49-F238E27FC236}">
                <a16:creationId xmlns:a16="http://schemas.microsoft.com/office/drawing/2014/main" id="{52B1DE22-F94A-DF4F-A992-6140B06B2030}"/>
              </a:ext>
            </a:extLst>
          </p:cNvPr>
          <p:cNvSpPr txBox="1"/>
          <p:nvPr/>
        </p:nvSpPr>
        <p:spPr>
          <a:xfrm>
            <a:off x="1021857" y="6020515"/>
            <a:ext cx="3903533" cy="584775"/>
          </a:xfrm>
          <a:prstGeom prst="rect">
            <a:avLst/>
          </a:prstGeom>
          <a:noFill/>
        </p:spPr>
        <p:txBody>
          <a:bodyPr wrap="square" rtlCol="0">
            <a:spAutoFit/>
          </a:bodyPr>
          <a:lstStyle/>
          <a:p>
            <a:r>
              <a:rPr lang="en-US" sz="3200" b="1" dirty="0">
                <a:solidFill>
                  <a:schemeClr val="bg2"/>
                </a:solidFill>
                <a:latin typeface="Open Sans" panose="020B0606030504020204" pitchFamily="34" charset="0"/>
                <a:ea typeface="Open Sans" panose="020B0606030504020204" pitchFamily="34" charset="0"/>
                <a:cs typeface="Open Sans" panose="020B0606030504020204" pitchFamily="34" charset="0"/>
              </a:rPr>
              <a:t>Audits</a:t>
            </a:r>
            <a:endParaRPr lang="en-US" sz="1200" b="1" dirty="0">
              <a:solidFill>
                <a:schemeClr val="bg2"/>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34" name="TextBox 233">
            <a:extLst>
              <a:ext uri="{FF2B5EF4-FFF2-40B4-BE49-F238E27FC236}">
                <a16:creationId xmlns:a16="http://schemas.microsoft.com/office/drawing/2014/main" id="{C567ED0F-DC96-A244-BCFE-7FD8077F264B}"/>
              </a:ext>
            </a:extLst>
          </p:cNvPr>
          <p:cNvSpPr txBox="1"/>
          <p:nvPr/>
        </p:nvSpPr>
        <p:spPr>
          <a:xfrm>
            <a:off x="819292" y="1794768"/>
            <a:ext cx="3363636" cy="584775"/>
          </a:xfrm>
          <a:prstGeom prst="rect">
            <a:avLst/>
          </a:prstGeom>
          <a:noFill/>
        </p:spPr>
        <p:txBody>
          <a:bodyPr wrap="square" rtlCol="0">
            <a:spAutoFit/>
          </a:bodyPr>
          <a:lstStyle/>
          <a:p>
            <a:r>
              <a:rPr lang="en-US" sz="3200" b="1" dirty="0">
                <a:solidFill>
                  <a:srgbClr val="00A0F0"/>
                </a:solidFill>
                <a:latin typeface="Open Sans" panose="020B0606030504020204" pitchFamily="34" charset="0"/>
                <a:ea typeface="Open Sans" panose="020B0606030504020204" pitchFamily="34" charset="0"/>
                <a:cs typeface="Open Sans" panose="020B0606030504020204" pitchFamily="34" charset="0"/>
              </a:rPr>
              <a:t>Compliance</a:t>
            </a:r>
            <a:endParaRPr lang="en-US" sz="1200" b="1" dirty="0">
              <a:solidFill>
                <a:srgbClr val="00A0F0"/>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35" name="TextBox 234">
            <a:extLst>
              <a:ext uri="{FF2B5EF4-FFF2-40B4-BE49-F238E27FC236}">
                <a16:creationId xmlns:a16="http://schemas.microsoft.com/office/drawing/2014/main" id="{4ECD77DC-EEBE-644D-A9DD-5A6168EC3828}"/>
              </a:ext>
            </a:extLst>
          </p:cNvPr>
          <p:cNvSpPr txBox="1"/>
          <p:nvPr/>
        </p:nvSpPr>
        <p:spPr>
          <a:xfrm>
            <a:off x="2360778" y="4286332"/>
            <a:ext cx="1711842" cy="584775"/>
          </a:xfrm>
          <a:prstGeom prst="rect">
            <a:avLst/>
          </a:prstGeom>
          <a:noFill/>
        </p:spPr>
        <p:txBody>
          <a:bodyPr wrap="square" rtlCol="0">
            <a:spAutoFit/>
          </a:bodyPr>
          <a:lstStyle/>
          <a:p>
            <a:r>
              <a:rPr lang="en-US" sz="3200" b="1" dirty="0">
                <a:solidFill>
                  <a:srgbClr val="00B050"/>
                </a:solidFill>
                <a:latin typeface="Open Sans" panose="020B0606030504020204" pitchFamily="34" charset="0"/>
                <a:ea typeface="Open Sans" panose="020B0606030504020204" pitchFamily="34" charset="0"/>
                <a:cs typeface="Open Sans" panose="020B0606030504020204" pitchFamily="34" charset="0"/>
              </a:rPr>
              <a:t>Risk</a:t>
            </a:r>
          </a:p>
        </p:txBody>
      </p:sp>
    </p:spTree>
    <p:extLst>
      <p:ext uri="{BB962C8B-B14F-4D97-AF65-F5344CB8AC3E}">
        <p14:creationId xmlns:p14="http://schemas.microsoft.com/office/powerpoint/2010/main" val="3719849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686EA0-72FD-4A82-B649-81112525204F}"/>
              </a:ext>
            </a:extLst>
          </p:cNvPr>
          <p:cNvSpPr>
            <a:spLocks noGrp="1"/>
          </p:cNvSpPr>
          <p:nvPr>
            <p:ph type="title"/>
          </p:nvPr>
        </p:nvSpPr>
        <p:spPr>
          <a:xfrm>
            <a:off x="541867" y="477954"/>
            <a:ext cx="11108267" cy="303096"/>
          </a:xfrm>
        </p:spPr>
        <p:txBody>
          <a:bodyPr/>
          <a:lstStyle/>
          <a:p>
            <a:r>
              <a:rPr lang="en-US" sz="2000" dirty="0"/>
              <a:t>Key Takeaways</a:t>
            </a:r>
          </a:p>
        </p:txBody>
      </p:sp>
      <p:sp>
        <p:nvSpPr>
          <p:cNvPr id="3" name="Rectangle 2">
            <a:extLst>
              <a:ext uri="{FF2B5EF4-FFF2-40B4-BE49-F238E27FC236}">
                <a16:creationId xmlns:a16="http://schemas.microsoft.com/office/drawing/2014/main" id="{4BE3B661-8465-4316-BA1C-357E030F62BD}"/>
              </a:ext>
            </a:extLst>
          </p:cNvPr>
          <p:cNvSpPr/>
          <p:nvPr/>
        </p:nvSpPr>
        <p:spPr>
          <a:xfrm>
            <a:off x="369553" y="943010"/>
            <a:ext cx="11190460" cy="646331"/>
          </a:xfrm>
          <a:prstGeom prst="rect">
            <a:avLst/>
          </a:prstGeom>
        </p:spPr>
        <p:txBody>
          <a:bodyPr wrap="square">
            <a:spAutoFit/>
          </a:bodyPr>
          <a:lstStyle/>
          <a:p>
            <a:pPr algn="ctr"/>
            <a:r>
              <a:rPr lang="en-US" b="1" dirty="0">
                <a:latin typeface="Open Sans" panose="020B0606030504020204" pitchFamily="34" charset="0"/>
                <a:ea typeface="Open Sans" panose="020B0606030504020204" pitchFamily="34" charset="0"/>
                <a:cs typeface="Open Sans" panose="020B0606030504020204" pitchFamily="34" charset="0"/>
              </a:rPr>
              <a:t>Government policies, cybersecurity threats, and cost pressures are necessitating more effective software license management.</a:t>
            </a:r>
          </a:p>
        </p:txBody>
      </p:sp>
      <p:pic>
        <p:nvPicPr>
          <p:cNvPr id="4" name="Picture 3">
            <a:extLst>
              <a:ext uri="{FF2B5EF4-FFF2-40B4-BE49-F238E27FC236}">
                <a16:creationId xmlns:a16="http://schemas.microsoft.com/office/drawing/2014/main" id="{18E08E8E-E0A6-4851-B4FB-7F60C1C50D9E}"/>
              </a:ext>
            </a:extLst>
          </p:cNvPr>
          <p:cNvPicPr>
            <a:picLocks noChangeAspect="1"/>
          </p:cNvPicPr>
          <p:nvPr/>
        </p:nvPicPr>
        <p:blipFill>
          <a:blip r:embed="rId3"/>
          <a:stretch>
            <a:fillRect/>
          </a:stretch>
        </p:blipFill>
        <p:spPr>
          <a:xfrm>
            <a:off x="954643" y="1757246"/>
            <a:ext cx="10282714" cy="4622800"/>
          </a:xfrm>
          <a:prstGeom prst="rect">
            <a:avLst/>
          </a:prstGeom>
        </p:spPr>
      </p:pic>
      <p:sp>
        <p:nvSpPr>
          <p:cNvPr id="8" name="Rectangle: Rounded Corners 7">
            <a:extLst>
              <a:ext uri="{FF2B5EF4-FFF2-40B4-BE49-F238E27FC236}">
                <a16:creationId xmlns:a16="http://schemas.microsoft.com/office/drawing/2014/main" id="{834C5EC3-303A-794D-9D9D-815234AF86E6}"/>
              </a:ext>
            </a:extLst>
          </p:cNvPr>
          <p:cNvSpPr/>
          <p:nvPr/>
        </p:nvSpPr>
        <p:spPr bwMode="auto">
          <a:xfrm>
            <a:off x="7593129" y="376325"/>
            <a:ext cx="3583847" cy="340519"/>
          </a:xfrm>
          <a:prstGeom prst="roundRect">
            <a:avLst/>
          </a:prstGeom>
          <a:solidFill>
            <a:srgbClr val="336CEE"/>
          </a:solidFill>
        </p:spPr>
        <p:txBody>
          <a:bodyPr wrap="square" rtlCol="0">
            <a:spAutoFit/>
          </a:bodyPr>
          <a:lstStyle/>
          <a:p>
            <a:pPr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Module 1: What is SLM?  </a:t>
            </a:r>
          </a:p>
        </p:txBody>
      </p:sp>
      <p:sp>
        <p:nvSpPr>
          <p:cNvPr id="6" name="Rectangle 5">
            <a:extLst>
              <a:ext uri="{FF2B5EF4-FFF2-40B4-BE49-F238E27FC236}">
                <a16:creationId xmlns:a16="http://schemas.microsoft.com/office/drawing/2014/main" id="{C9E7AC1B-0AC3-5146-BF63-2448557B4A57}"/>
              </a:ext>
            </a:extLst>
          </p:cNvPr>
          <p:cNvSpPr/>
          <p:nvPr/>
        </p:nvSpPr>
        <p:spPr bwMode="auto">
          <a:xfrm>
            <a:off x="1027611" y="2308649"/>
            <a:ext cx="4981304" cy="809020"/>
          </a:xfrm>
          <a:prstGeom prst="rect">
            <a:avLst/>
          </a:prstGeom>
          <a:solidFill>
            <a:srgbClr val="002060"/>
          </a:solidFill>
          <a:ln w="12700" cap="flat" cmpd="sng" algn="ctr">
            <a:noFill/>
            <a:prstDash val="solid"/>
            <a:round/>
            <a:headEnd type="none" w="med" len="med"/>
            <a:tailEnd type="none" w="med" len="med"/>
          </a:ln>
          <a:effectLst/>
        </p:spPr>
        <p:txBody>
          <a:bodyPr vert="horz" wrap="square" lIns="73152" tIns="73152" rIns="73152" bIns="73152" numCol="1" rtlCol="0" anchor="ctr" anchorCtr="1" compatLnSpc="1">
            <a:prstTxWarp prst="textNoShape">
              <a:avLst/>
            </a:prstTxWarp>
          </a:bodyPr>
          <a:lstStyle/>
          <a:p>
            <a:pPr marL="0" marR="0" indent="0" algn="ctr" defTabSz="914400" rtl="0" eaLnBrk="0" fontAlgn="base" latinLnBrk="0" hangingPunct="0">
              <a:lnSpc>
                <a:spcPct val="106000"/>
              </a:lnSpc>
              <a:spcBef>
                <a:spcPct val="0"/>
              </a:spcBef>
              <a:spcAft>
                <a:spcPct val="0"/>
              </a:spcAft>
              <a:buClrTx/>
              <a:buSzTx/>
              <a:buFontTx/>
              <a:buNone/>
              <a:tabLst/>
            </a:pPr>
            <a:r>
              <a:rPr kumimoji="0" lang="en-US" sz="1600" b="0" i="0" u="none" strike="noStrike" cap="none" normalizeH="0" baseline="0" dirty="0">
                <a:ln>
                  <a:noFill/>
                </a:ln>
                <a:solidFill>
                  <a:schemeClr val="bg1"/>
                </a:solidFill>
                <a:effectLst/>
                <a:latin typeface="Arial" charset="0"/>
              </a:rPr>
              <a:t>Government Agencies need to maximize the use of software dollars to enable their missions</a:t>
            </a:r>
          </a:p>
        </p:txBody>
      </p:sp>
    </p:spTree>
    <p:extLst>
      <p:ext uri="{BB962C8B-B14F-4D97-AF65-F5344CB8AC3E}">
        <p14:creationId xmlns:p14="http://schemas.microsoft.com/office/powerpoint/2010/main" val="180500218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958E2E-282F-874B-A390-0A08C31E32F0}"/>
              </a:ext>
            </a:extLst>
          </p:cNvPr>
          <p:cNvSpPr>
            <a:spLocks noGrp="1"/>
          </p:cNvSpPr>
          <p:nvPr>
            <p:ph type="title"/>
          </p:nvPr>
        </p:nvSpPr>
        <p:spPr>
          <a:xfrm>
            <a:off x="541867" y="285750"/>
            <a:ext cx="11108267" cy="495300"/>
          </a:xfrm>
        </p:spPr>
        <p:txBody>
          <a:bodyPr/>
          <a:lstStyle/>
          <a:p>
            <a:r>
              <a:rPr lang="en-US" sz="2800" dirty="0">
                <a:latin typeface="Open Sans" panose="020B0606030504020204" pitchFamily="34" charset="0"/>
                <a:ea typeface="Open Sans" panose="020B0606030504020204" pitchFamily="34" charset="0"/>
                <a:cs typeface="Open Sans" panose="020B0606030504020204" pitchFamily="34" charset="0"/>
              </a:rPr>
              <a:t>Wrap-Up and Review</a:t>
            </a:r>
          </a:p>
        </p:txBody>
      </p:sp>
      <p:sp>
        <p:nvSpPr>
          <p:cNvPr id="4" name="TextBox 3">
            <a:extLst>
              <a:ext uri="{FF2B5EF4-FFF2-40B4-BE49-F238E27FC236}">
                <a16:creationId xmlns:a16="http://schemas.microsoft.com/office/drawing/2014/main" id="{A96ECC12-CED0-9440-A2AD-FDB701632A9B}"/>
              </a:ext>
            </a:extLst>
          </p:cNvPr>
          <p:cNvSpPr txBox="1"/>
          <p:nvPr/>
        </p:nvSpPr>
        <p:spPr>
          <a:xfrm>
            <a:off x="426756" y="2023487"/>
            <a:ext cx="11677613" cy="2811026"/>
          </a:xfrm>
          <a:prstGeom prst="rect">
            <a:avLst/>
          </a:prstGeom>
          <a:noFill/>
        </p:spPr>
        <p:txBody>
          <a:bodyPr wrap="square">
            <a:spAutoFit/>
          </a:bodyPr>
          <a:lstStyle/>
          <a:p>
            <a:pPr marL="469264" indent="-457200">
              <a:spcBef>
                <a:spcPts val="500"/>
              </a:spcBef>
              <a:spcAft>
                <a:spcPts val="600"/>
              </a:spcAft>
              <a:buFont typeface="Wingdings" panose="05000000000000000000" pitchFamily="2" charset="2"/>
              <a:buChar char="ü"/>
              <a:tabLst>
                <a:tab pos="240659" algn="l"/>
              </a:tabLst>
            </a:pPr>
            <a:r>
              <a:rPr lang="en-US" sz="2800" spc="-11" dirty="0">
                <a:latin typeface="Open Sans" panose="020B0606030504020204" pitchFamily="34" charset="0"/>
                <a:ea typeface="Open Sans" panose="020B0606030504020204" pitchFamily="34" charset="0"/>
                <a:cs typeface="Open Sans" panose="020B0606030504020204" pitchFamily="34" charset="0"/>
              </a:rPr>
              <a:t>Understand SLM key concepts</a:t>
            </a:r>
          </a:p>
          <a:p>
            <a:pPr marL="469264" indent="-457200">
              <a:spcBef>
                <a:spcPts val="500"/>
              </a:spcBef>
              <a:spcAft>
                <a:spcPts val="600"/>
              </a:spcAft>
              <a:buFont typeface="Wingdings" panose="05000000000000000000" pitchFamily="2" charset="2"/>
              <a:buChar char="ü"/>
              <a:tabLst>
                <a:tab pos="240659" algn="l"/>
              </a:tabLst>
            </a:pPr>
            <a:r>
              <a:rPr lang="en-US" sz="2800" spc="-11" dirty="0">
                <a:latin typeface="Open Sans" panose="020B0606030504020204" pitchFamily="34" charset="0"/>
                <a:ea typeface="Open Sans" panose="020B0606030504020204" pitchFamily="34" charset="0"/>
                <a:cs typeface="Open Sans" panose="020B0606030504020204" pitchFamily="34" charset="0"/>
              </a:rPr>
              <a:t>Review the SLM lifecycle</a:t>
            </a:r>
          </a:p>
          <a:p>
            <a:pPr marL="469264" marR="5080" lvl="0" indent="-457200" fontAlgn="base">
              <a:lnSpc>
                <a:spcPct val="100000"/>
              </a:lnSpc>
              <a:spcBef>
                <a:spcPts val="500"/>
              </a:spcBef>
              <a:spcAft>
                <a:spcPts val="600"/>
              </a:spcAft>
              <a:buClrTx/>
              <a:buSzPct val="100000"/>
              <a:buFont typeface="Wingdings" panose="05000000000000000000" pitchFamily="2" charset="2"/>
              <a:buChar char="ü"/>
              <a:tabLst>
                <a:tab pos="240659" algn="l"/>
              </a:tabLst>
              <a:defRPr/>
            </a:pPr>
            <a:r>
              <a:rPr lang="en-US" sz="2800" spc="-11" dirty="0">
                <a:latin typeface="Open Sans" panose="020B0606030504020204" pitchFamily="34" charset="0"/>
                <a:ea typeface="Open Sans" panose="020B0606030504020204" pitchFamily="34" charset="0"/>
                <a:cs typeface="Open Sans" panose="020B0606030504020204" pitchFamily="34" charset="0"/>
              </a:rPr>
              <a:t>Provide an overview of relevant Federal mandates</a:t>
            </a:r>
          </a:p>
          <a:p>
            <a:pPr marL="469264" marR="5080" lvl="0" indent="-457200" fontAlgn="base">
              <a:lnSpc>
                <a:spcPct val="100000"/>
              </a:lnSpc>
              <a:spcBef>
                <a:spcPts val="500"/>
              </a:spcBef>
              <a:spcAft>
                <a:spcPts val="600"/>
              </a:spcAft>
              <a:buClrTx/>
              <a:buSzPct val="100000"/>
              <a:buFont typeface="Wingdings" panose="05000000000000000000" pitchFamily="2" charset="2"/>
              <a:buChar char="ü"/>
              <a:tabLst>
                <a:tab pos="240659" algn="l"/>
              </a:tabLst>
              <a:defRPr/>
            </a:pPr>
            <a:r>
              <a:rPr lang="en-US" sz="2800" spc="-11" dirty="0">
                <a:latin typeface="Open Sans" panose="020B0606030504020204" pitchFamily="34" charset="0"/>
                <a:ea typeface="Open Sans" panose="020B0606030504020204" pitchFamily="34" charset="0"/>
                <a:cs typeface="Open Sans" panose="020B0606030504020204" pitchFamily="34" charset="0"/>
              </a:rPr>
              <a:t>Understand the effectiveness of SLM capabilities</a:t>
            </a:r>
          </a:p>
          <a:p>
            <a:pPr marL="469264" marR="5080" lvl="0" indent="-457200" fontAlgn="base">
              <a:lnSpc>
                <a:spcPct val="100000"/>
              </a:lnSpc>
              <a:spcBef>
                <a:spcPts val="500"/>
              </a:spcBef>
              <a:spcAft>
                <a:spcPts val="600"/>
              </a:spcAft>
              <a:buClrTx/>
              <a:buSzPct val="100000"/>
              <a:buFont typeface="Wingdings" panose="05000000000000000000" pitchFamily="2" charset="2"/>
              <a:buChar char="ü"/>
              <a:tabLst>
                <a:tab pos="240659" algn="l"/>
              </a:tabLst>
              <a:defRPr/>
            </a:pPr>
            <a:r>
              <a:rPr lang="en-US" sz="2800" spc="-11" dirty="0">
                <a:latin typeface="Open Sans" panose="020B0606030504020204" pitchFamily="34" charset="0"/>
                <a:ea typeface="Open Sans" panose="020B0606030504020204" pitchFamily="34" charset="0"/>
                <a:cs typeface="Open Sans" panose="020B0606030504020204" pitchFamily="34" charset="0"/>
              </a:rPr>
              <a:t>Discuss common SLM challenges and how to overcome them</a:t>
            </a:r>
          </a:p>
        </p:txBody>
      </p:sp>
      <p:sp>
        <p:nvSpPr>
          <p:cNvPr id="5" name="Rectangle: Rounded Corners 50">
            <a:extLst>
              <a:ext uri="{FF2B5EF4-FFF2-40B4-BE49-F238E27FC236}">
                <a16:creationId xmlns:a16="http://schemas.microsoft.com/office/drawing/2014/main" id="{5CA156EE-41F6-644D-9CE1-F8D5E58D3E72}"/>
              </a:ext>
            </a:extLst>
          </p:cNvPr>
          <p:cNvSpPr/>
          <p:nvPr/>
        </p:nvSpPr>
        <p:spPr>
          <a:xfrm>
            <a:off x="426756" y="1257301"/>
            <a:ext cx="11108267" cy="630014"/>
          </a:xfrm>
          <a:prstGeom prst="roundRect">
            <a:avLst>
              <a:gd name="adj" fmla="val 22766"/>
            </a:avLst>
          </a:prstGeom>
          <a:solidFill>
            <a:srgbClr val="336CEE"/>
          </a:solidFill>
          <a:ln w="25400" cap="flat" cmpd="sng" algn="ctr">
            <a:noFill/>
            <a:prstDash val="solid"/>
          </a:ln>
          <a:effectLst/>
        </p:spPr>
        <p:txBody>
          <a:bodyPr lIns="162000" rIns="162000" rtlCol="0" anchor="ctr"/>
          <a:lstStyle/>
          <a:p>
            <a:pPr marL="0" marR="0" lvl="0" indent="0" defTabSz="1218987" eaLnBrk="1" fontAlgn="auto" latinLnBrk="0" hangingPunct="1">
              <a:lnSpc>
                <a:spcPct val="100000"/>
              </a:lnSpc>
              <a:spcBef>
                <a:spcPts val="0"/>
              </a:spcBef>
              <a:spcAft>
                <a:spcPts val="0"/>
              </a:spcAft>
              <a:buClrTx/>
              <a:buSzTx/>
              <a:buFontTx/>
              <a:buNone/>
              <a:tabLst/>
              <a:defRPr/>
            </a:pPr>
            <a:r>
              <a:rPr kumimoji="0" lang="en-IN" sz="3200" b="1"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rPr>
              <a:t>Module 1 Objectives:</a:t>
            </a:r>
          </a:p>
        </p:txBody>
      </p:sp>
    </p:spTree>
    <p:extLst>
      <p:ext uri="{BB962C8B-B14F-4D97-AF65-F5344CB8AC3E}">
        <p14:creationId xmlns:p14="http://schemas.microsoft.com/office/powerpoint/2010/main" val="18186527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F763EB8-A9C5-4A38-98FF-6282D4AB81A3}"/>
              </a:ext>
            </a:extLst>
          </p:cNvPr>
          <p:cNvSpPr>
            <a:spLocks noGrp="1"/>
          </p:cNvSpPr>
          <p:nvPr>
            <p:ph type="ctrTitle"/>
          </p:nvPr>
        </p:nvSpPr>
        <p:spPr>
          <a:xfrm>
            <a:off x="875602" y="832860"/>
            <a:ext cx="10284038" cy="2147511"/>
          </a:xfrm>
        </p:spPr>
        <p:txBody>
          <a:bodyPr/>
          <a:lstStyle/>
          <a:p>
            <a:pPr>
              <a:lnSpc>
                <a:spcPct val="150000"/>
              </a:lnSpc>
            </a:pPr>
            <a:r>
              <a:rPr lang="en-US" sz="2400" dirty="0"/>
              <a:t>U.S. Department of Commerce</a:t>
            </a:r>
            <a:br>
              <a:rPr lang="en-US" sz="2400" dirty="0"/>
            </a:br>
            <a:br>
              <a:rPr lang="en-US" sz="2400" dirty="0"/>
            </a:br>
            <a:r>
              <a:rPr lang="en-US" sz="2400" dirty="0"/>
              <a:t>2022 Big “A” Acquisition Conference</a:t>
            </a:r>
            <a:br>
              <a:rPr lang="en-US" sz="2400" dirty="0"/>
            </a:br>
            <a:r>
              <a:rPr lang="en-US" sz="2400" dirty="0"/>
              <a:t>Software License Management (SLM) Training</a:t>
            </a:r>
          </a:p>
        </p:txBody>
      </p:sp>
      <p:sp>
        <p:nvSpPr>
          <p:cNvPr id="2" name="Rectangle 1">
            <a:extLst>
              <a:ext uri="{FF2B5EF4-FFF2-40B4-BE49-F238E27FC236}">
                <a16:creationId xmlns:a16="http://schemas.microsoft.com/office/drawing/2014/main" id="{D7D5CA6A-22FB-41ED-BE4C-94E1ECBA5457}"/>
              </a:ext>
            </a:extLst>
          </p:cNvPr>
          <p:cNvSpPr/>
          <p:nvPr/>
        </p:nvSpPr>
        <p:spPr>
          <a:xfrm>
            <a:off x="750039" y="3102613"/>
            <a:ext cx="10284038" cy="769441"/>
          </a:xfrm>
          <a:prstGeom prst="rect">
            <a:avLst/>
          </a:prstGeom>
        </p:spPr>
        <p:txBody>
          <a:bodyPr wrap="square" anchor="t">
            <a:spAutoFit/>
          </a:bodyPr>
          <a:lstStyle/>
          <a:p>
            <a:r>
              <a:rPr lang="en-US" sz="4400" b="1" dirty="0"/>
              <a:t>Break Number 1 (</a:t>
            </a:r>
            <a:r>
              <a:rPr lang="en-US" sz="4400" b="1" dirty="0">
                <a:solidFill>
                  <a:schemeClr val="accent4">
                    <a:lumMod val="95000"/>
                    <a:lumOff val="5000"/>
                  </a:schemeClr>
                </a:solidFill>
              </a:rPr>
              <a:t>9:30am – 9:45am</a:t>
            </a:r>
            <a:r>
              <a:rPr lang="en-US" sz="4400" b="1" dirty="0"/>
              <a:t>)</a:t>
            </a:r>
          </a:p>
        </p:txBody>
      </p:sp>
    </p:spTree>
    <p:extLst>
      <p:ext uri="{BB962C8B-B14F-4D97-AF65-F5344CB8AC3E}">
        <p14:creationId xmlns:p14="http://schemas.microsoft.com/office/powerpoint/2010/main" val="340867012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10EB36-36BE-9542-A33F-F3190EAC2022}"/>
              </a:ext>
            </a:extLst>
          </p:cNvPr>
          <p:cNvSpPr>
            <a:spLocks noGrp="1"/>
          </p:cNvSpPr>
          <p:nvPr>
            <p:ph type="title"/>
          </p:nvPr>
        </p:nvSpPr>
        <p:spPr/>
        <p:txBody>
          <a:bodyPr/>
          <a:lstStyle/>
          <a:p>
            <a:r>
              <a:rPr lang="en-US" dirty="0">
                <a:latin typeface="Open Sans" panose="020B0606030504020204" pitchFamily="34" charset="0"/>
                <a:ea typeface="Open Sans" panose="020B0606030504020204" pitchFamily="34" charset="0"/>
                <a:cs typeface="Open Sans" panose="020B0606030504020204" pitchFamily="34" charset="0"/>
              </a:rPr>
              <a:t>Module 2: Management Approach to SLM</a:t>
            </a:r>
          </a:p>
        </p:txBody>
      </p:sp>
      <p:sp>
        <p:nvSpPr>
          <p:cNvPr id="45" name="Rectangle: Rounded Corners 8">
            <a:extLst>
              <a:ext uri="{FF2B5EF4-FFF2-40B4-BE49-F238E27FC236}">
                <a16:creationId xmlns:a16="http://schemas.microsoft.com/office/drawing/2014/main" id="{72A93784-C21D-7D42-B839-69D1A514F51B}"/>
              </a:ext>
            </a:extLst>
          </p:cNvPr>
          <p:cNvSpPr/>
          <p:nvPr/>
        </p:nvSpPr>
        <p:spPr>
          <a:xfrm>
            <a:off x="450427" y="948690"/>
            <a:ext cx="11459633" cy="5737859"/>
          </a:xfrm>
          <a:prstGeom prst="roundRect">
            <a:avLst>
              <a:gd name="adj" fmla="val 5431"/>
            </a:avLst>
          </a:prstGeom>
          <a:solidFill>
            <a:sysClr val="window" lastClr="FFFFFF"/>
          </a:solidFill>
          <a:ln w="25400" cap="flat" cmpd="sng" algn="ctr">
            <a:noFill/>
            <a:prstDash val="solid"/>
          </a:ln>
          <a:effectLst>
            <a:outerShdw blurRad="381000" dist="241300" dir="2700000" algn="tl" rotWithShape="0">
              <a:prstClr val="black">
                <a:alpha val="5000"/>
              </a:prstClr>
            </a:outerShdw>
          </a:effectLst>
        </p:spPr>
        <p:txBody>
          <a:bodyPr rtlCol="0" anchor="ctr"/>
          <a:lstStyle/>
          <a:p>
            <a:pPr marL="0" marR="0" lvl="0" indent="0" algn="ctr" defTabSz="1218987" rtl="0"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white"/>
              </a:solidFill>
              <a:effectLst/>
              <a:uLnTx/>
              <a:uFillTx/>
              <a:latin typeface="Calibri"/>
              <a:ea typeface="+mn-ea"/>
              <a:cs typeface="+mn-cs"/>
            </a:endParaRPr>
          </a:p>
        </p:txBody>
      </p:sp>
      <p:sp>
        <p:nvSpPr>
          <p:cNvPr id="46" name="Rectangle 45">
            <a:extLst>
              <a:ext uri="{FF2B5EF4-FFF2-40B4-BE49-F238E27FC236}">
                <a16:creationId xmlns:a16="http://schemas.microsoft.com/office/drawing/2014/main" id="{20FF89A6-5777-0F4C-9EB6-336A720D145D}"/>
              </a:ext>
            </a:extLst>
          </p:cNvPr>
          <p:cNvSpPr/>
          <p:nvPr/>
        </p:nvSpPr>
        <p:spPr>
          <a:xfrm>
            <a:off x="6823710" y="948690"/>
            <a:ext cx="4826424" cy="5737858"/>
          </a:xfrm>
          <a:prstGeom prst="rect">
            <a:avLst/>
          </a:prstGeom>
          <a:solidFill>
            <a:sysClr val="window" lastClr="FFFFFF">
              <a:lumMod val="95000"/>
            </a:sysClr>
          </a:solidFill>
          <a:ln w="25400" cap="flat" cmpd="sng" algn="ctr">
            <a:noFill/>
            <a:prstDash val="solid"/>
          </a:ln>
          <a:effectLst>
            <a:innerShdw blurRad="101600" dist="25400">
              <a:prstClr val="black">
                <a:alpha val="5000"/>
              </a:prstClr>
            </a:innerShdw>
          </a:effectLst>
        </p:spPr>
        <p:txBody>
          <a:bodyPr rtlCol="0" anchor="ctr"/>
          <a:lstStyle/>
          <a:p>
            <a:pPr marL="0" marR="0" lvl="0" indent="0" algn="ctr" defTabSz="1218987" rtl="0"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white"/>
              </a:solidFill>
              <a:effectLst/>
              <a:uLnTx/>
              <a:uFillTx/>
              <a:latin typeface="Calibri"/>
              <a:ea typeface="+mn-ea"/>
              <a:cs typeface="+mn-cs"/>
            </a:endParaRPr>
          </a:p>
        </p:txBody>
      </p:sp>
      <p:sp>
        <p:nvSpPr>
          <p:cNvPr id="48" name="Rectangle: Rounded Corners 20">
            <a:extLst>
              <a:ext uri="{FF2B5EF4-FFF2-40B4-BE49-F238E27FC236}">
                <a16:creationId xmlns:a16="http://schemas.microsoft.com/office/drawing/2014/main" id="{607E0E01-4CD6-B043-B8CA-7EA811AB2412}"/>
              </a:ext>
            </a:extLst>
          </p:cNvPr>
          <p:cNvSpPr/>
          <p:nvPr/>
        </p:nvSpPr>
        <p:spPr>
          <a:xfrm>
            <a:off x="6960870" y="1066574"/>
            <a:ext cx="4546436" cy="2308258"/>
          </a:xfrm>
          <a:prstGeom prst="roundRect">
            <a:avLst>
              <a:gd name="adj" fmla="val 5857"/>
            </a:avLst>
          </a:prstGeom>
          <a:gradFill>
            <a:gsLst>
              <a:gs pos="0">
                <a:schemeClr val="accent1"/>
              </a:gs>
              <a:gs pos="96000">
                <a:schemeClr val="accent2">
                  <a:lumMod val="20000"/>
                  <a:lumOff val="80000"/>
                </a:schemeClr>
              </a:gs>
            </a:gsLst>
            <a:lin ang="2700000" scaled="1"/>
          </a:gradFill>
          <a:ln w="25400" cap="flat" cmpd="sng" algn="ctr">
            <a:noFill/>
            <a:prstDash val="solid"/>
          </a:ln>
          <a:effectLst/>
        </p:spPr>
        <p:txBody>
          <a:bodyPr rtlCol="0" anchor="ctr"/>
          <a:lstStyle/>
          <a:p>
            <a:pPr marL="0" marR="0" lvl="0" indent="0" algn="ctr" defTabSz="1218987" rtl="0"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white"/>
              </a:solidFill>
              <a:effectLst/>
              <a:uLnTx/>
              <a:uFillTx/>
              <a:latin typeface="Calibri"/>
              <a:ea typeface="+mn-ea"/>
              <a:cs typeface="+mn-cs"/>
            </a:endParaRPr>
          </a:p>
        </p:txBody>
      </p:sp>
      <p:sp>
        <p:nvSpPr>
          <p:cNvPr id="51" name="TextBox 50">
            <a:extLst>
              <a:ext uri="{FF2B5EF4-FFF2-40B4-BE49-F238E27FC236}">
                <a16:creationId xmlns:a16="http://schemas.microsoft.com/office/drawing/2014/main" id="{72B8BA37-F54C-4E46-B380-D4C28AE07A9D}"/>
              </a:ext>
            </a:extLst>
          </p:cNvPr>
          <p:cNvSpPr txBox="1"/>
          <p:nvPr/>
        </p:nvSpPr>
        <p:spPr>
          <a:xfrm>
            <a:off x="7785176" y="3449613"/>
            <a:ext cx="2903490" cy="400110"/>
          </a:xfrm>
          <a:prstGeom prst="rect">
            <a:avLst/>
          </a:prstGeom>
          <a:noFill/>
        </p:spPr>
        <p:txBody>
          <a:bodyPr wrap="square" lIns="0" rIns="0" rtlCol="0">
            <a:spAutoFit/>
          </a:bodyPr>
          <a:lstStyle/>
          <a:p>
            <a:pPr marL="0" marR="0" lvl="0" indent="0" algn="ctr" defTabSz="1218987" rtl="0" eaLnBrk="1" fontAlgn="auto" latinLnBrk="0" hangingPunct="1">
              <a:lnSpc>
                <a:spcPct val="100000"/>
              </a:lnSpc>
              <a:spcBef>
                <a:spcPts val="0"/>
              </a:spcBef>
              <a:spcAft>
                <a:spcPts val="600"/>
              </a:spcAft>
              <a:buClrTx/>
              <a:buSzTx/>
              <a:buFontTx/>
              <a:buNone/>
              <a:tabLst/>
              <a:defRPr/>
            </a:pPr>
            <a:r>
              <a:rPr kumimoji="0" lang="en-IN" sz="2000" b="1" i="0" u="sng" strike="noStrike" kern="1200" cap="none" spc="0" normalizeH="0" baseline="0" noProof="0" dirty="0">
                <a:ln>
                  <a:noFill/>
                </a:ln>
                <a:solidFill>
                  <a:prstClr val="black">
                    <a:lumMod val="75000"/>
                    <a:lumOff val="25000"/>
                  </a:prstClr>
                </a:solidFill>
                <a:effectLst/>
                <a:uLnTx/>
                <a:uFillTx/>
                <a:latin typeface="Open Sans" panose="020B0606030504020204" pitchFamily="34" charset="0"/>
                <a:ea typeface="Open Sans" panose="020B0606030504020204" pitchFamily="34" charset="0"/>
                <a:cs typeface="Open Sans" panose="020B0606030504020204" pitchFamily="34" charset="0"/>
              </a:rPr>
              <a:t>Duration</a:t>
            </a:r>
            <a:r>
              <a:rPr kumimoji="0" lang="en-IN" sz="2000" b="1" i="0" u="none" strike="noStrike" kern="1200" cap="none" spc="0" normalizeH="0" baseline="0" noProof="0" dirty="0">
                <a:ln>
                  <a:noFill/>
                </a:ln>
                <a:solidFill>
                  <a:prstClr val="black">
                    <a:lumMod val="75000"/>
                    <a:lumOff val="25000"/>
                  </a:prstClr>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kumimoji="0" lang="en-IN" sz="2000" b="0" i="0" u="none" strike="noStrike" kern="1200" cap="none" spc="0" normalizeH="0" baseline="0" noProof="0" dirty="0">
                <a:ln>
                  <a:noFill/>
                </a:ln>
                <a:solidFill>
                  <a:prstClr val="black">
                    <a:lumMod val="75000"/>
                    <a:lumOff val="25000"/>
                  </a:prstClr>
                </a:solidFill>
                <a:effectLst/>
                <a:uLnTx/>
                <a:uFillTx/>
                <a:latin typeface="Open Sans" panose="020B0606030504020204" pitchFamily="34" charset="0"/>
                <a:ea typeface="Open Sans" panose="020B0606030504020204" pitchFamily="34" charset="0"/>
                <a:cs typeface="Open Sans" panose="020B0606030504020204" pitchFamily="34" charset="0"/>
              </a:rPr>
              <a:t>1 hour</a:t>
            </a:r>
            <a:endParaRPr kumimoji="0" lang="en-IN" sz="1600" b="0" i="0" u="none" strike="noStrike" kern="1200" cap="none" spc="0" normalizeH="0" baseline="0" noProof="0" dirty="0">
              <a:ln>
                <a:noFill/>
              </a:ln>
              <a:solidFill>
                <a:prstClr val="black">
                  <a:lumMod val="75000"/>
                  <a:lumOff val="25000"/>
                </a:prstClr>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cxnSp>
        <p:nvCxnSpPr>
          <p:cNvPr id="53" name="Straight Connector 52">
            <a:extLst>
              <a:ext uri="{FF2B5EF4-FFF2-40B4-BE49-F238E27FC236}">
                <a16:creationId xmlns:a16="http://schemas.microsoft.com/office/drawing/2014/main" id="{D2969DE4-B1A8-F641-92DE-1541B9C42784}"/>
              </a:ext>
            </a:extLst>
          </p:cNvPr>
          <p:cNvCxnSpPr>
            <a:cxnSpLocks/>
          </p:cNvCxnSpPr>
          <p:nvPr/>
        </p:nvCxnSpPr>
        <p:spPr>
          <a:xfrm>
            <a:off x="7182252" y="4041294"/>
            <a:ext cx="4109338" cy="0"/>
          </a:xfrm>
          <a:prstGeom prst="line">
            <a:avLst/>
          </a:prstGeom>
          <a:noFill/>
          <a:ln w="19050" cap="flat" cmpd="sng" algn="ctr">
            <a:solidFill>
              <a:sysClr val="window" lastClr="FFFFFF">
                <a:lumMod val="85000"/>
              </a:sysClr>
            </a:solidFill>
            <a:prstDash val="solid"/>
          </a:ln>
          <a:effectLst/>
        </p:spPr>
      </p:cxnSp>
      <p:sp>
        <p:nvSpPr>
          <p:cNvPr id="54" name="TextBox 53">
            <a:extLst>
              <a:ext uri="{FF2B5EF4-FFF2-40B4-BE49-F238E27FC236}">
                <a16:creationId xmlns:a16="http://schemas.microsoft.com/office/drawing/2014/main" id="{A7E4A51A-B1FE-CA47-9C18-2B6235AC228A}"/>
              </a:ext>
            </a:extLst>
          </p:cNvPr>
          <p:cNvSpPr txBox="1"/>
          <p:nvPr/>
        </p:nvSpPr>
        <p:spPr>
          <a:xfrm>
            <a:off x="7544384" y="4147605"/>
            <a:ext cx="3465140" cy="400110"/>
          </a:xfrm>
          <a:prstGeom prst="rect">
            <a:avLst/>
          </a:prstGeom>
          <a:noFill/>
        </p:spPr>
        <p:txBody>
          <a:bodyPr wrap="square" lIns="0" rIns="0" rtlCol="0">
            <a:spAutoFit/>
          </a:bodyPr>
          <a:lstStyle/>
          <a:p>
            <a:pPr marL="0" marR="0" lvl="0" indent="0" algn="l" defTabSz="1218987" rtl="0" eaLnBrk="1" fontAlgn="auto" latinLnBrk="0" hangingPunct="1">
              <a:lnSpc>
                <a:spcPct val="100000"/>
              </a:lnSpc>
              <a:spcBef>
                <a:spcPts val="0"/>
              </a:spcBef>
              <a:spcAft>
                <a:spcPts val="0"/>
              </a:spcAft>
              <a:buClrTx/>
              <a:buSzTx/>
              <a:buFontTx/>
              <a:buNone/>
              <a:tabLst/>
              <a:defRPr/>
            </a:pPr>
            <a:r>
              <a:rPr kumimoji="0" lang="en-IN" sz="2000" b="1" i="0" u="sng" strike="noStrike" kern="1200" cap="none" spc="0" normalizeH="0" baseline="0" noProof="0" dirty="0">
                <a:ln>
                  <a:noFill/>
                </a:ln>
                <a:solidFill>
                  <a:prstClr val="black">
                    <a:lumMod val="75000"/>
                    <a:lumOff val="25000"/>
                  </a:prstClr>
                </a:solidFill>
                <a:effectLst/>
                <a:uLnTx/>
                <a:uFillTx/>
                <a:latin typeface="Open Sans" panose="020B0606030504020204" pitchFamily="34" charset="0"/>
                <a:ea typeface="Open Sans" panose="020B0606030504020204" pitchFamily="34" charset="0"/>
                <a:cs typeface="Open Sans" panose="020B0606030504020204" pitchFamily="34" charset="0"/>
              </a:rPr>
              <a:t>Recommended Attendees:</a:t>
            </a:r>
          </a:p>
        </p:txBody>
      </p:sp>
      <p:sp>
        <p:nvSpPr>
          <p:cNvPr id="55" name="TextBox 54">
            <a:extLst>
              <a:ext uri="{FF2B5EF4-FFF2-40B4-BE49-F238E27FC236}">
                <a16:creationId xmlns:a16="http://schemas.microsoft.com/office/drawing/2014/main" id="{9A9F7723-C36E-CD45-A7CD-C355943CE886}"/>
              </a:ext>
            </a:extLst>
          </p:cNvPr>
          <p:cNvSpPr txBox="1"/>
          <p:nvPr/>
        </p:nvSpPr>
        <p:spPr>
          <a:xfrm>
            <a:off x="7082926" y="4622496"/>
            <a:ext cx="4388057" cy="2046714"/>
          </a:xfrm>
          <a:prstGeom prst="rect">
            <a:avLst/>
          </a:prstGeom>
          <a:noFill/>
        </p:spPr>
        <p:txBody>
          <a:bodyPr wrap="square" lIns="0" rIns="0" rtlCol="0">
            <a:sp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DOC IT Professionals interested in:</a:t>
            </a:r>
          </a:p>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DOC’s current approach to SLM, as well as future objectives</a:t>
            </a:r>
          </a:p>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DOC specific SLM challenges and plans to overcome them</a:t>
            </a:r>
          </a:p>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DOC’s SLM program maturity and progress to date</a:t>
            </a:r>
          </a:p>
        </p:txBody>
      </p:sp>
      <p:sp>
        <p:nvSpPr>
          <p:cNvPr id="59" name="Rectangle: Rounded Corners 50">
            <a:extLst>
              <a:ext uri="{FF2B5EF4-FFF2-40B4-BE49-F238E27FC236}">
                <a16:creationId xmlns:a16="http://schemas.microsoft.com/office/drawing/2014/main" id="{A29EFC18-2E04-D842-812B-429E2D149891}"/>
              </a:ext>
            </a:extLst>
          </p:cNvPr>
          <p:cNvSpPr/>
          <p:nvPr/>
        </p:nvSpPr>
        <p:spPr>
          <a:xfrm>
            <a:off x="629271" y="2751529"/>
            <a:ext cx="5970155" cy="461665"/>
          </a:xfrm>
          <a:prstGeom prst="roundRect">
            <a:avLst>
              <a:gd name="adj" fmla="val 22766"/>
            </a:avLst>
          </a:prstGeom>
          <a:solidFill>
            <a:schemeClr val="accent1"/>
          </a:solidFill>
          <a:ln w="25400" cap="flat" cmpd="sng" algn="ctr">
            <a:noFill/>
            <a:prstDash val="solid"/>
          </a:ln>
          <a:effectLst/>
        </p:spPr>
        <p:txBody>
          <a:bodyPr lIns="162000" rIns="162000" rtlCol="0" anchor="ctr"/>
          <a:lstStyle/>
          <a:p>
            <a:pPr marL="0" marR="0" lvl="0" indent="0" algn="l" defTabSz="1218987" rtl="0" eaLnBrk="1" fontAlgn="auto" latinLnBrk="0" hangingPunct="1">
              <a:lnSpc>
                <a:spcPct val="100000"/>
              </a:lnSpc>
              <a:spcBef>
                <a:spcPts val="0"/>
              </a:spcBef>
              <a:spcAft>
                <a:spcPts val="0"/>
              </a:spcAft>
              <a:buClrTx/>
              <a:buSzTx/>
              <a:buFontTx/>
              <a:buNone/>
              <a:tabLst/>
              <a:defRPr/>
            </a:pPr>
            <a:r>
              <a:rPr kumimoji="0" lang="en-IN" sz="2000" b="1"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rPr>
              <a:t>Learning Objectives</a:t>
            </a:r>
          </a:p>
        </p:txBody>
      </p:sp>
      <p:graphicFrame>
        <p:nvGraphicFramePr>
          <p:cNvPr id="72" name="Table 72">
            <a:extLst>
              <a:ext uri="{FF2B5EF4-FFF2-40B4-BE49-F238E27FC236}">
                <a16:creationId xmlns:a16="http://schemas.microsoft.com/office/drawing/2014/main" id="{24DDC8FB-AE32-BC48-A933-483105E0D6E4}"/>
              </a:ext>
            </a:extLst>
          </p:cNvPr>
          <p:cNvGraphicFramePr>
            <a:graphicFrameLocks noGrp="1"/>
          </p:cNvGraphicFramePr>
          <p:nvPr>
            <p:extLst>
              <p:ext uri="{D42A27DB-BD31-4B8C-83A1-F6EECF244321}">
                <p14:modId xmlns:p14="http://schemas.microsoft.com/office/powerpoint/2010/main" val="1486718697"/>
              </p:ext>
            </p:extLst>
          </p:nvPr>
        </p:nvGraphicFramePr>
        <p:xfrm>
          <a:off x="643579" y="3297015"/>
          <a:ext cx="5982516" cy="3328861"/>
        </p:xfrm>
        <a:graphic>
          <a:graphicData uri="http://schemas.openxmlformats.org/drawingml/2006/table">
            <a:tbl>
              <a:tblPr firstRow="1" bandRow="1">
                <a:tableStyleId>{5C22544A-7EE6-4342-B048-85BDC9FD1C3A}</a:tableStyleId>
              </a:tblPr>
              <a:tblGrid>
                <a:gridCol w="5982516">
                  <a:extLst>
                    <a:ext uri="{9D8B030D-6E8A-4147-A177-3AD203B41FA5}">
                      <a16:colId xmlns:a16="http://schemas.microsoft.com/office/drawing/2014/main" val="143928644"/>
                    </a:ext>
                  </a:extLst>
                </a:gridCol>
              </a:tblGrid>
              <a:tr h="526649">
                <a:tc>
                  <a:txBody>
                    <a:bodyPr/>
                    <a:lstStyle/>
                    <a:p>
                      <a:pPr marL="297814" marR="0" lvl="0" indent="-285750" algn="l" defTabSz="914400" rtl="0" eaLnBrk="1" fontAlgn="auto" latinLnBrk="0" hangingPunct="1">
                        <a:lnSpc>
                          <a:spcPct val="100000"/>
                        </a:lnSpc>
                        <a:spcBef>
                          <a:spcPts val="500"/>
                        </a:spcBef>
                        <a:spcAft>
                          <a:spcPts val="600"/>
                        </a:spcAft>
                        <a:buClr>
                          <a:schemeClr val="accent1"/>
                        </a:buClr>
                        <a:buSzPct val="150000"/>
                        <a:buFont typeface="Arial" panose="020B0604020202020204" pitchFamily="34" charset="0"/>
                        <a:buChar char="•"/>
                        <a:tabLst>
                          <a:tab pos="240659" algn="l"/>
                        </a:tabLst>
                        <a:defRPr/>
                      </a:pPr>
                      <a:r>
                        <a:rPr kumimoji="0" lang="en-US" sz="1800" b="0" i="0" u="none" strike="noStrike" kern="1200" cap="none" spc="-11" normalizeH="0" baseline="0" noProof="0" dirty="0">
                          <a:ln>
                            <a:noFill/>
                          </a:ln>
                          <a:solidFill>
                            <a:schemeClr val="tx1"/>
                          </a:solidFill>
                          <a:effectLst/>
                          <a:uLnTx/>
                          <a:uFillTx/>
                          <a:latin typeface="Open Sans" panose="020B0606030504020204" pitchFamily="34" charset="0"/>
                          <a:ea typeface="Open Sans" panose="020B0606030504020204" pitchFamily="34" charset="0"/>
                          <a:cs typeface="Open Sans" panose="020B0606030504020204" pitchFamily="34" charset="0"/>
                        </a:rPr>
                        <a:t>Identify government challenges with IT spend </a:t>
                      </a:r>
                    </a:p>
                  </a:txBody>
                  <a:tcPr anchor="ct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12931276"/>
                  </a:ext>
                </a:extLst>
              </a:tr>
              <a:tr h="805486">
                <a:tc>
                  <a:txBody>
                    <a:bodyPr/>
                    <a:lstStyle/>
                    <a:p>
                      <a:pPr marL="297814" marR="0" lvl="0" indent="-285750" algn="l" defTabSz="914400" rtl="0" eaLnBrk="1" fontAlgn="auto" latinLnBrk="0" hangingPunct="1">
                        <a:lnSpc>
                          <a:spcPct val="100000"/>
                        </a:lnSpc>
                        <a:spcBef>
                          <a:spcPts val="500"/>
                        </a:spcBef>
                        <a:spcAft>
                          <a:spcPts val="600"/>
                        </a:spcAft>
                        <a:buClr>
                          <a:schemeClr val="accent1"/>
                        </a:buClr>
                        <a:buSzPct val="150000"/>
                        <a:buFont typeface="Arial" panose="020B0604020202020204" pitchFamily="34" charset="0"/>
                        <a:buChar char="•"/>
                        <a:tabLst>
                          <a:tab pos="240659" algn="l"/>
                        </a:tabLst>
                        <a:defRPr/>
                      </a:pPr>
                      <a:r>
                        <a:rPr kumimoji="0" lang="en-US" sz="1800" b="0" i="0" u="none" strike="noStrike" kern="1200" cap="none" spc="-11" normalizeH="0" baseline="0" noProof="0" dirty="0">
                          <a:ln>
                            <a:noFill/>
                          </a:ln>
                          <a:solidFill>
                            <a:schemeClr val="tx1"/>
                          </a:solidFill>
                          <a:effectLst/>
                          <a:uLnTx/>
                          <a:uFillTx/>
                          <a:latin typeface="Open Sans" panose="020B0606030504020204" pitchFamily="34" charset="0"/>
                          <a:ea typeface="Open Sans" panose="020B0606030504020204" pitchFamily="34" charset="0"/>
                          <a:cs typeface="Open Sans" panose="020B0606030504020204" pitchFamily="34" charset="0"/>
                        </a:rPr>
                        <a:t>Understand why SLM is essential for Commerce and Bureaus to adopt and invest resources</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69276696"/>
                  </a:ext>
                </a:extLst>
              </a:tr>
              <a:tr h="789009">
                <a:tc>
                  <a:txBody>
                    <a:bodyPr/>
                    <a:lstStyle/>
                    <a:p>
                      <a:pPr marL="297814" marR="5080" lvl="0" indent="-285750" algn="l" defTabSz="914400" rtl="0" eaLnBrk="1" fontAlgn="base" latinLnBrk="0" hangingPunct="1">
                        <a:lnSpc>
                          <a:spcPct val="100000"/>
                        </a:lnSpc>
                        <a:spcBef>
                          <a:spcPts val="500"/>
                        </a:spcBef>
                        <a:spcAft>
                          <a:spcPts val="600"/>
                        </a:spcAft>
                        <a:buClr>
                          <a:schemeClr val="accent1"/>
                        </a:buClr>
                        <a:buSzPct val="150000"/>
                        <a:buFont typeface="Arial" panose="020B0604020202020204" pitchFamily="34" charset="0"/>
                        <a:buChar char="•"/>
                        <a:tabLst>
                          <a:tab pos="240659" algn="l"/>
                        </a:tabLst>
                        <a:defRPr/>
                      </a:pPr>
                      <a:r>
                        <a:rPr kumimoji="0" lang="en-US" sz="1800" b="0" i="0" u="none" strike="noStrike" kern="1200" cap="none" spc="-11" normalizeH="0" baseline="0" noProof="0" dirty="0">
                          <a:ln>
                            <a:noFill/>
                          </a:ln>
                          <a:solidFill>
                            <a:schemeClr val="tx1"/>
                          </a:solidFill>
                          <a:effectLst/>
                          <a:uLnTx/>
                          <a:uFillTx/>
                          <a:latin typeface="Open Sans" panose="020B0606030504020204" pitchFamily="34" charset="0"/>
                          <a:ea typeface="Open Sans" panose="020B0606030504020204" pitchFamily="34" charset="0"/>
                          <a:cs typeface="Open Sans" panose="020B0606030504020204" pitchFamily="34" charset="0"/>
                        </a:rPr>
                        <a:t>Learn how people, process and technology are integral components in modernizing IT</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53225866"/>
                  </a:ext>
                </a:extLst>
              </a:tr>
              <a:tr h="691186">
                <a:tc>
                  <a:txBody>
                    <a:bodyPr/>
                    <a:lstStyle/>
                    <a:p>
                      <a:pPr marL="297814" marR="5080" lvl="0" indent="-285750" algn="l" defTabSz="914400" rtl="0" eaLnBrk="1" fontAlgn="base" latinLnBrk="0" hangingPunct="1">
                        <a:lnSpc>
                          <a:spcPct val="100000"/>
                        </a:lnSpc>
                        <a:spcBef>
                          <a:spcPts val="500"/>
                        </a:spcBef>
                        <a:spcAft>
                          <a:spcPts val="600"/>
                        </a:spcAft>
                        <a:buClr>
                          <a:schemeClr val="accent1"/>
                        </a:buClr>
                        <a:buSzPct val="150000"/>
                        <a:buFont typeface="Arial" panose="020B0604020202020204" pitchFamily="34" charset="0"/>
                        <a:buChar char="•"/>
                        <a:tabLst>
                          <a:tab pos="240659" algn="l"/>
                        </a:tabLst>
                        <a:defRPr/>
                      </a:pPr>
                      <a:r>
                        <a:rPr kumimoji="0" lang="en-US" sz="1800" b="0" i="0" u="none" strike="noStrike" kern="1200" cap="none" spc="-11" normalizeH="0" baseline="0" noProof="0" dirty="0">
                          <a:ln>
                            <a:noFill/>
                          </a:ln>
                          <a:solidFill>
                            <a:schemeClr val="tx1"/>
                          </a:solidFill>
                          <a:effectLst/>
                          <a:uLnTx/>
                          <a:uFillTx/>
                          <a:latin typeface="Open Sans" panose="020B0606030504020204" pitchFamily="34" charset="0"/>
                          <a:ea typeface="Open Sans" panose="020B0606030504020204" pitchFamily="34" charset="0"/>
                          <a:cs typeface="Open Sans" panose="020B0606030504020204" pitchFamily="34" charset="0"/>
                        </a:rPr>
                        <a:t>Analyze DOC’s SLM maturity and progress to date </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68756221"/>
                  </a:ext>
                </a:extLst>
              </a:tr>
              <a:tr h="516531">
                <a:tc>
                  <a:txBody>
                    <a:bodyPr/>
                    <a:lstStyle/>
                    <a:p>
                      <a:pPr marL="297814" marR="5080" lvl="0" indent="-285750" algn="l" defTabSz="914400" rtl="0" eaLnBrk="1" fontAlgn="base" latinLnBrk="0" hangingPunct="1">
                        <a:lnSpc>
                          <a:spcPct val="100000"/>
                        </a:lnSpc>
                        <a:spcBef>
                          <a:spcPts val="500"/>
                        </a:spcBef>
                        <a:spcAft>
                          <a:spcPts val="600"/>
                        </a:spcAft>
                        <a:buClr>
                          <a:schemeClr val="accent1"/>
                        </a:buClr>
                        <a:buSzPct val="150000"/>
                        <a:buFont typeface="Arial" panose="020B0604020202020204" pitchFamily="34" charset="0"/>
                        <a:buChar char="•"/>
                        <a:tabLst>
                          <a:tab pos="240659" algn="l"/>
                        </a:tabLst>
                        <a:defRPr/>
                      </a:pPr>
                      <a:r>
                        <a:rPr kumimoji="0" lang="en-US" sz="1800" b="0" i="0" u="none" strike="noStrike" kern="1200" cap="none" spc="-11" normalizeH="0" baseline="0" noProof="0" dirty="0">
                          <a:ln>
                            <a:noFill/>
                          </a:ln>
                          <a:solidFill>
                            <a:schemeClr val="tx1"/>
                          </a:solidFill>
                          <a:effectLst/>
                          <a:uLnTx/>
                          <a:uFillTx/>
                          <a:latin typeface="Open Sans" panose="020B0606030504020204" pitchFamily="34" charset="0"/>
                          <a:ea typeface="Open Sans" panose="020B0606030504020204" pitchFamily="34" charset="0"/>
                          <a:cs typeface="Open Sans" panose="020B0606030504020204" pitchFamily="34" charset="0"/>
                        </a:rPr>
                        <a:t>Discuss inventory management best practices</a:t>
                      </a:r>
                    </a:p>
                  </a:txBody>
                  <a:tcPr anchor="ctr">
                    <a:lnT w="127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607134631"/>
                  </a:ext>
                </a:extLst>
              </a:tr>
            </a:tbl>
          </a:graphicData>
        </a:graphic>
      </p:graphicFrame>
      <p:sp>
        <p:nvSpPr>
          <p:cNvPr id="15" name="TextBox 14">
            <a:extLst>
              <a:ext uri="{FF2B5EF4-FFF2-40B4-BE49-F238E27FC236}">
                <a16:creationId xmlns:a16="http://schemas.microsoft.com/office/drawing/2014/main" id="{8B2C54D8-2C0A-2A47-823E-E61FE32E2480}"/>
              </a:ext>
            </a:extLst>
          </p:cNvPr>
          <p:cNvSpPr txBox="1"/>
          <p:nvPr/>
        </p:nvSpPr>
        <p:spPr>
          <a:xfrm>
            <a:off x="629271" y="1813019"/>
            <a:ext cx="5920205" cy="954107"/>
          </a:xfrm>
          <a:prstGeom prst="rect">
            <a:avLst/>
          </a:prstGeom>
          <a:noFill/>
        </p:spPr>
        <p:txBody>
          <a:bodyPr wrap="square" rtlCol="0">
            <a:spAutoFit/>
          </a:bodyPr>
          <a:lstStyle/>
          <a:p>
            <a:pPr lvl="0" defTabSz="1218987">
              <a:defRPr/>
            </a:pPr>
            <a:r>
              <a:rPr lang="en-US" sz="2800" kern="0" dirty="0">
                <a:solidFill>
                  <a:srgbClr val="000000"/>
                </a:solidFill>
                <a:latin typeface="Open Sans" panose="020B0606030504020204" pitchFamily="34" charset="0"/>
                <a:ea typeface="Open Sans" panose="020B0606030504020204" pitchFamily="34" charset="0"/>
                <a:cs typeface="Open Sans" panose="020B0606030504020204" pitchFamily="34" charset="0"/>
              </a:rPr>
              <a:t>Module 2: Management Approach to SLM</a:t>
            </a:r>
          </a:p>
        </p:txBody>
      </p:sp>
      <p:sp>
        <p:nvSpPr>
          <p:cNvPr id="16" name="TextBox 15">
            <a:extLst>
              <a:ext uri="{FF2B5EF4-FFF2-40B4-BE49-F238E27FC236}">
                <a16:creationId xmlns:a16="http://schemas.microsoft.com/office/drawing/2014/main" id="{1AFB9597-0C35-FD4B-A696-F85386E7E6FD}"/>
              </a:ext>
            </a:extLst>
          </p:cNvPr>
          <p:cNvSpPr txBox="1"/>
          <p:nvPr/>
        </p:nvSpPr>
        <p:spPr>
          <a:xfrm>
            <a:off x="643579" y="1066574"/>
            <a:ext cx="5920205" cy="584775"/>
          </a:xfrm>
          <a:prstGeom prst="rect">
            <a:avLst/>
          </a:prstGeom>
          <a:noFill/>
        </p:spPr>
        <p:txBody>
          <a:bodyPr wrap="square" rtlCol="0">
            <a:spAutoFit/>
          </a:bodyPr>
          <a:lstStyle/>
          <a:p>
            <a:pPr defTabSz="1218987"/>
            <a:r>
              <a:rPr lang="en-US" sz="3200" b="1" i="1" kern="0" dirty="0">
                <a:latin typeface="Open Sans" panose="020B0606030504020204" pitchFamily="34" charset="0"/>
                <a:ea typeface="Open Sans" panose="020B0606030504020204" pitchFamily="34" charset="0"/>
                <a:cs typeface="Open Sans" panose="020B0606030504020204" pitchFamily="34" charset="0"/>
              </a:rPr>
              <a:t>Overview</a:t>
            </a:r>
          </a:p>
        </p:txBody>
      </p:sp>
      <p:pic>
        <p:nvPicPr>
          <p:cNvPr id="199" name="Graphic 198">
            <a:extLst>
              <a:ext uri="{FF2B5EF4-FFF2-40B4-BE49-F238E27FC236}">
                <a16:creationId xmlns:a16="http://schemas.microsoft.com/office/drawing/2014/main" id="{3D1C736E-5EC0-9047-B3EA-33D2356478C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209496" y="1086816"/>
            <a:ext cx="2134916" cy="2233734"/>
          </a:xfrm>
          <a:prstGeom prst="rect">
            <a:avLst/>
          </a:prstGeom>
        </p:spPr>
      </p:pic>
    </p:spTree>
    <p:extLst>
      <p:ext uri="{BB962C8B-B14F-4D97-AF65-F5344CB8AC3E}">
        <p14:creationId xmlns:p14="http://schemas.microsoft.com/office/powerpoint/2010/main" val="5332125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ounded Rectangle 20">
            <a:extLst>
              <a:ext uri="{FF2B5EF4-FFF2-40B4-BE49-F238E27FC236}">
                <a16:creationId xmlns:a16="http://schemas.microsoft.com/office/drawing/2014/main" id="{E20930C9-5759-A148-807E-791342CAA146}"/>
              </a:ext>
            </a:extLst>
          </p:cNvPr>
          <p:cNvSpPr/>
          <p:nvPr/>
        </p:nvSpPr>
        <p:spPr bwMode="auto">
          <a:xfrm>
            <a:off x="209550" y="3807343"/>
            <a:ext cx="5849840" cy="2745742"/>
          </a:xfrm>
          <a:prstGeom prst="roundRect">
            <a:avLst>
              <a:gd name="adj" fmla="val 3766"/>
            </a:avLst>
          </a:prstGeom>
          <a:solidFill>
            <a:schemeClr val="bg1"/>
          </a:solidFill>
          <a:ln w="28575" cap="flat" cmpd="sng" algn="ctr">
            <a:solidFill>
              <a:schemeClr val="accent1"/>
            </a:solidFill>
            <a:prstDash val="solid"/>
            <a:round/>
            <a:headEnd type="none" w="med" len="med"/>
            <a:tailEnd type="none" w="med" len="med"/>
          </a:ln>
          <a:effectLst/>
        </p:spPr>
        <p:txBody>
          <a:bodyPr vert="horz" wrap="square" lIns="73152" tIns="73152" rIns="73152" bIns="73152" numCol="1" rtlCol="0" anchor="ctr" anchorCtr="1" compatLnSpc="1">
            <a:prstTxWarp prst="textNoShape">
              <a:avLst/>
            </a:prstTxWarp>
          </a:bodyPr>
          <a:lstStyle/>
          <a:p>
            <a:pPr marL="0" marR="0" indent="0" algn="ctr" defTabSz="914400" rtl="0" eaLnBrk="0" fontAlgn="base" latinLnBrk="0" hangingPunct="0">
              <a:lnSpc>
                <a:spcPct val="106000"/>
              </a:lnSpc>
              <a:spcBef>
                <a:spcPct val="0"/>
              </a:spcBef>
              <a:spcAft>
                <a:spcPct val="0"/>
              </a:spcAft>
              <a:buClrTx/>
              <a:buSzTx/>
              <a:buFontTx/>
              <a:buNone/>
              <a:tabLst/>
            </a:pPr>
            <a:endParaRPr kumimoji="0" lang="en-US" sz="1100" b="0" i="0" u="none" strike="noStrike" cap="none" normalizeH="0" baseline="0" dirty="0">
              <a:ln>
                <a:noFill/>
              </a:ln>
              <a:solidFill>
                <a:schemeClr val="tx1"/>
              </a:solidFill>
              <a:effectLst/>
              <a:latin typeface="Arial" charset="0"/>
            </a:endParaRPr>
          </a:p>
        </p:txBody>
      </p:sp>
      <p:sp>
        <p:nvSpPr>
          <p:cNvPr id="4" name="Rounded Rectangle 3">
            <a:extLst>
              <a:ext uri="{FF2B5EF4-FFF2-40B4-BE49-F238E27FC236}">
                <a16:creationId xmlns:a16="http://schemas.microsoft.com/office/drawing/2014/main" id="{AF1CA7D4-39AA-5142-A0FA-F58FA7042C4F}"/>
              </a:ext>
            </a:extLst>
          </p:cNvPr>
          <p:cNvSpPr/>
          <p:nvPr/>
        </p:nvSpPr>
        <p:spPr bwMode="auto">
          <a:xfrm>
            <a:off x="209550" y="1094121"/>
            <a:ext cx="5849840" cy="2593129"/>
          </a:xfrm>
          <a:prstGeom prst="roundRect">
            <a:avLst>
              <a:gd name="adj" fmla="val 3889"/>
            </a:avLst>
          </a:prstGeom>
          <a:solidFill>
            <a:srgbClr val="ECFAFF"/>
          </a:solidFill>
          <a:ln w="28575" cap="flat" cmpd="sng" algn="ctr">
            <a:solidFill>
              <a:schemeClr val="accent1"/>
            </a:solidFill>
            <a:prstDash val="solid"/>
            <a:round/>
            <a:headEnd type="none" w="med" len="med"/>
            <a:tailEnd type="none" w="med" len="med"/>
          </a:ln>
          <a:effectLst/>
        </p:spPr>
        <p:txBody>
          <a:bodyPr vert="horz" wrap="square" lIns="73152" tIns="73152" rIns="73152" bIns="73152" numCol="1" rtlCol="0" anchor="ctr" anchorCtr="1" compatLnSpc="1">
            <a:prstTxWarp prst="textNoShape">
              <a:avLst/>
            </a:prstTxWarp>
          </a:bodyPr>
          <a:lstStyle/>
          <a:p>
            <a:pPr marL="0" marR="0" indent="0" algn="ctr" defTabSz="914400" rtl="0" eaLnBrk="0" fontAlgn="base" latinLnBrk="0" hangingPunct="0">
              <a:lnSpc>
                <a:spcPct val="106000"/>
              </a:lnSpc>
              <a:spcBef>
                <a:spcPct val="0"/>
              </a:spcBef>
              <a:spcAft>
                <a:spcPct val="0"/>
              </a:spcAft>
              <a:buClrTx/>
              <a:buSzTx/>
              <a:buFontTx/>
              <a:buNone/>
              <a:tabLst/>
            </a:pPr>
            <a:endParaRPr kumimoji="0" lang="en-US" sz="1100" b="0" i="0" u="none" strike="noStrike" cap="none" normalizeH="0" baseline="0" dirty="0">
              <a:ln>
                <a:noFill/>
              </a:ln>
              <a:solidFill>
                <a:schemeClr val="tx1"/>
              </a:solidFill>
              <a:effectLst/>
              <a:latin typeface="Arial" charset="0"/>
            </a:endParaRPr>
          </a:p>
        </p:txBody>
      </p:sp>
      <p:sp>
        <p:nvSpPr>
          <p:cNvPr id="11" name="Rounded Rectangle 10">
            <a:extLst>
              <a:ext uri="{FF2B5EF4-FFF2-40B4-BE49-F238E27FC236}">
                <a16:creationId xmlns:a16="http://schemas.microsoft.com/office/drawing/2014/main" id="{2B0D4266-5E89-FE4E-A05F-26884F196CE6}"/>
              </a:ext>
            </a:extLst>
          </p:cNvPr>
          <p:cNvSpPr/>
          <p:nvPr/>
        </p:nvSpPr>
        <p:spPr bwMode="auto">
          <a:xfrm>
            <a:off x="6210301" y="1094121"/>
            <a:ext cx="5723550" cy="2593129"/>
          </a:xfrm>
          <a:prstGeom prst="roundRect">
            <a:avLst>
              <a:gd name="adj" fmla="val 3521"/>
            </a:avLst>
          </a:prstGeom>
          <a:solidFill>
            <a:schemeClr val="bg1"/>
          </a:solidFill>
          <a:ln w="28575" cap="flat" cmpd="sng" algn="ctr">
            <a:solidFill>
              <a:schemeClr val="accent1"/>
            </a:solidFill>
            <a:prstDash val="solid"/>
            <a:round/>
            <a:headEnd type="none" w="med" len="med"/>
            <a:tailEnd type="none" w="med" len="med"/>
          </a:ln>
          <a:effectLst/>
        </p:spPr>
        <p:txBody>
          <a:bodyPr vert="horz" wrap="square" lIns="73152" tIns="73152" rIns="73152" bIns="73152" numCol="1" rtlCol="0" anchor="ctr" anchorCtr="1" compatLnSpc="1">
            <a:prstTxWarp prst="textNoShape">
              <a:avLst/>
            </a:prstTxWarp>
          </a:bodyPr>
          <a:lstStyle/>
          <a:p>
            <a:pPr marL="0" marR="0" indent="0" algn="ctr" defTabSz="914400" rtl="0" eaLnBrk="0" fontAlgn="base" latinLnBrk="0" hangingPunct="0">
              <a:lnSpc>
                <a:spcPct val="106000"/>
              </a:lnSpc>
              <a:spcBef>
                <a:spcPct val="0"/>
              </a:spcBef>
              <a:spcAft>
                <a:spcPct val="0"/>
              </a:spcAft>
              <a:buClrTx/>
              <a:buSzTx/>
              <a:buFontTx/>
              <a:buNone/>
              <a:tabLst/>
            </a:pPr>
            <a:endParaRPr kumimoji="0" lang="en-US" sz="1100" b="0" i="0" u="none" strike="noStrike" cap="none" normalizeH="0" baseline="0" dirty="0">
              <a:ln>
                <a:noFill/>
              </a:ln>
              <a:solidFill>
                <a:schemeClr val="tx1"/>
              </a:solidFill>
              <a:effectLst/>
              <a:latin typeface="Arial" charset="0"/>
            </a:endParaRPr>
          </a:p>
        </p:txBody>
      </p:sp>
      <p:sp>
        <p:nvSpPr>
          <p:cNvPr id="12" name="Rounded Rectangle 11">
            <a:extLst>
              <a:ext uri="{FF2B5EF4-FFF2-40B4-BE49-F238E27FC236}">
                <a16:creationId xmlns:a16="http://schemas.microsoft.com/office/drawing/2014/main" id="{A090F9B6-A53D-A945-971D-F7FE2CFBFA96}"/>
              </a:ext>
            </a:extLst>
          </p:cNvPr>
          <p:cNvSpPr/>
          <p:nvPr/>
        </p:nvSpPr>
        <p:spPr bwMode="auto">
          <a:xfrm>
            <a:off x="6235855" y="3807343"/>
            <a:ext cx="5697996" cy="2745742"/>
          </a:xfrm>
          <a:prstGeom prst="roundRect">
            <a:avLst>
              <a:gd name="adj" fmla="val 3766"/>
            </a:avLst>
          </a:prstGeom>
          <a:solidFill>
            <a:schemeClr val="bg1"/>
          </a:solidFill>
          <a:ln w="28575" cap="flat" cmpd="sng" algn="ctr">
            <a:solidFill>
              <a:schemeClr val="accent1"/>
            </a:solidFill>
            <a:prstDash val="solid"/>
            <a:round/>
            <a:headEnd type="none" w="med" len="med"/>
            <a:tailEnd type="none" w="med" len="med"/>
          </a:ln>
          <a:effectLst/>
        </p:spPr>
        <p:txBody>
          <a:bodyPr vert="horz" wrap="square" lIns="73152" tIns="73152" rIns="73152" bIns="73152" numCol="1" rtlCol="0" anchor="ctr" anchorCtr="1" compatLnSpc="1">
            <a:prstTxWarp prst="textNoShape">
              <a:avLst/>
            </a:prstTxWarp>
          </a:bodyPr>
          <a:lstStyle/>
          <a:p>
            <a:pPr marL="0" marR="0" indent="0" algn="ctr" defTabSz="914400" rtl="0" eaLnBrk="0" fontAlgn="base" latinLnBrk="0" hangingPunct="0">
              <a:lnSpc>
                <a:spcPct val="106000"/>
              </a:lnSpc>
              <a:spcBef>
                <a:spcPct val="0"/>
              </a:spcBef>
              <a:spcAft>
                <a:spcPct val="0"/>
              </a:spcAft>
              <a:buClrTx/>
              <a:buSzTx/>
              <a:buFontTx/>
              <a:buNone/>
              <a:tabLst/>
            </a:pPr>
            <a:endParaRPr kumimoji="0" lang="en-US" sz="1100" b="0" i="0" u="none" strike="noStrike" cap="none" normalizeH="0" baseline="0" dirty="0">
              <a:ln>
                <a:noFill/>
              </a:ln>
              <a:solidFill>
                <a:schemeClr val="tx1"/>
              </a:solidFill>
              <a:effectLst/>
              <a:latin typeface="Arial" charset="0"/>
            </a:endParaRPr>
          </a:p>
        </p:txBody>
      </p:sp>
      <p:sp>
        <p:nvSpPr>
          <p:cNvPr id="2" name="Title 1">
            <a:extLst>
              <a:ext uri="{FF2B5EF4-FFF2-40B4-BE49-F238E27FC236}">
                <a16:creationId xmlns:a16="http://schemas.microsoft.com/office/drawing/2014/main" id="{EFE92203-C6DF-448C-8632-79C96BEA831E}"/>
              </a:ext>
            </a:extLst>
          </p:cNvPr>
          <p:cNvSpPr>
            <a:spLocks noGrp="1"/>
          </p:cNvSpPr>
          <p:nvPr>
            <p:ph type="title"/>
          </p:nvPr>
        </p:nvSpPr>
        <p:spPr>
          <a:xfrm>
            <a:off x="541867" y="417361"/>
            <a:ext cx="11108267" cy="363689"/>
          </a:xfrm>
        </p:spPr>
        <p:txBody>
          <a:bodyPr/>
          <a:lstStyle/>
          <a:p>
            <a:r>
              <a:rPr lang="en-US" sz="2400" b="1" dirty="0"/>
              <a:t>Instructors</a:t>
            </a:r>
          </a:p>
        </p:txBody>
      </p:sp>
      <p:pic>
        <p:nvPicPr>
          <p:cNvPr id="6" name="Picture 5">
            <a:extLst>
              <a:ext uri="{FF2B5EF4-FFF2-40B4-BE49-F238E27FC236}">
                <a16:creationId xmlns:a16="http://schemas.microsoft.com/office/drawing/2014/main" id="{33CC81FE-B7BF-4E31-9123-D075EBEC6975}"/>
              </a:ext>
            </a:extLst>
          </p:cNvPr>
          <p:cNvPicPr>
            <a:picLocks noChangeAspect="1"/>
          </p:cNvPicPr>
          <p:nvPr/>
        </p:nvPicPr>
        <p:blipFill>
          <a:blip r:embed="rId3"/>
          <a:stretch>
            <a:fillRect/>
          </a:stretch>
        </p:blipFill>
        <p:spPr>
          <a:xfrm>
            <a:off x="6301272" y="3986033"/>
            <a:ext cx="1818923" cy="2405800"/>
          </a:xfrm>
          <a:prstGeom prst="rect">
            <a:avLst/>
          </a:prstGeom>
          <a:ln>
            <a:solidFill>
              <a:schemeClr val="accent2">
                <a:lumMod val="40000"/>
                <a:lumOff val="60000"/>
              </a:schemeClr>
            </a:solidFill>
          </a:ln>
          <a:effectLst>
            <a:softEdge rad="112500"/>
          </a:effectLst>
        </p:spPr>
      </p:pic>
      <p:pic>
        <p:nvPicPr>
          <p:cNvPr id="8" name="Picture 7">
            <a:extLst>
              <a:ext uri="{FF2B5EF4-FFF2-40B4-BE49-F238E27FC236}">
                <a16:creationId xmlns:a16="http://schemas.microsoft.com/office/drawing/2014/main" id="{0CD27B6C-C626-4D14-8047-F61DBAD13571}"/>
              </a:ext>
            </a:extLst>
          </p:cNvPr>
          <p:cNvPicPr>
            <a:picLocks noChangeAspect="1"/>
          </p:cNvPicPr>
          <p:nvPr/>
        </p:nvPicPr>
        <p:blipFill rotWithShape="1">
          <a:blip r:embed="rId4"/>
          <a:srcRect l="8793" r="5044"/>
          <a:stretch/>
        </p:blipFill>
        <p:spPr>
          <a:xfrm>
            <a:off x="282955" y="3986987"/>
            <a:ext cx="1957595" cy="2419138"/>
          </a:xfrm>
          <a:prstGeom prst="rect">
            <a:avLst/>
          </a:prstGeom>
          <a:ln>
            <a:solidFill>
              <a:schemeClr val="accent2">
                <a:lumMod val="40000"/>
                <a:lumOff val="60000"/>
              </a:schemeClr>
            </a:solidFill>
          </a:ln>
          <a:effectLst>
            <a:softEdge rad="112500"/>
          </a:effectLst>
        </p:spPr>
      </p:pic>
      <p:sp>
        <p:nvSpPr>
          <p:cNvPr id="5" name="Rectangle 4">
            <a:extLst>
              <a:ext uri="{FF2B5EF4-FFF2-40B4-BE49-F238E27FC236}">
                <a16:creationId xmlns:a16="http://schemas.microsoft.com/office/drawing/2014/main" id="{DA7429E7-86B6-F445-A21D-B64D0286D713}"/>
              </a:ext>
            </a:extLst>
          </p:cNvPr>
          <p:cNvSpPr/>
          <p:nvPr/>
        </p:nvSpPr>
        <p:spPr>
          <a:xfrm>
            <a:off x="2190750" y="1110453"/>
            <a:ext cx="3933825" cy="615553"/>
          </a:xfrm>
          <a:prstGeom prst="rect">
            <a:avLst/>
          </a:prstGeom>
        </p:spPr>
        <p:txBody>
          <a:bodyPr wrap="square">
            <a:spAutoFit/>
          </a:bodyPr>
          <a:lstStyle/>
          <a:p>
            <a:pPr lvl="0">
              <a:defRPr/>
            </a:pPr>
            <a:r>
              <a:rPr lang="en-US" b="1" dirty="0">
                <a:latin typeface="Open Sans" panose="020B0606030504020204" pitchFamily="34" charset="0"/>
                <a:ea typeface="Open Sans" panose="020B0606030504020204" pitchFamily="34" charset="0"/>
                <a:cs typeface="Open Sans" panose="020B0606030504020204" pitchFamily="34" charset="0"/>
              </a:rPr>
              <a:t>Shirley Bowie-Dean</a:t>
            </a:r>
          </a:p>
          <a:p>
            <a:pPr lvl="0">
              <a:defRPr/>
            </a:pPr>
            <a:r>
              <a:rPr lang="en-US" sz="1600" i="1" dirty="0">
                <a:latin typeface="Open Sans" panose="020B0606030504020204" pitchFamily="34" charset="0"/>
                <a:ea typeface="Open Sans" panose="020B0606030504020204" pitchFamily="34" charset="0"/>
                <a:cs typeface="Open Sans" panose="020B0606030504020204" pitchFamily="34" charset="0"/>
              </a:rPr>
              <a:t>DOC Enterprise Software Manager</a:t>
            </a:r>
          </a:p>
        </p:txBody>
      </p:sp>
      <p:sp>
        <p:nvSpPr>
          <p:cNvPr id="15" name="Rectangle 14">
            <a:extLst>
              <a:ext uri="{FF2B5EF4-FFF2-40B4-BE49-F238E27FC236}">
                <a16:creationId xmlns:a16="http://schemas.microsoft.com/office/drawing/2014/main" id="{46B2A9AA-9FB9-2042-BA02-9F094248539C}"/>
              </a:ext>
            </a:extLst>
          </p:cNvPr>
          <p:cNvSpPr/>
          <p:nvPr/>
        </p:nvSpPr>
        <p:spPr>
          <a:xfrm>
            <a:off x="2190750" y="1780135"/>
            <a:ext cx="3933825" cy="1892826"/>
          </a:xfrm>
          <a:prstGeom prst="rect">
            <a:avLst/>
          </a:prstGeom>
        </p:spPr>
        <p:txBody>
          <a:bodyPr wrap="square">
            <a:spAutoFit/>
          </a:bodyPr>
          <a:lstStyle/>
          <a:p>
            <a:pPr lvl="0">
              <a:defRPr/>
            </a:pPr>
            <a:r>
              <a:rPr lang="en-US" sz="1300" kern="0" dirty="0">
                <a:latin typeface="Open Sans" panose="020B0606030504020204" pitchFamily="34" charset="0"/>
                <a:ea typeface="Open Sans" panose="020B0606030504020204" pitchFamily="34" charset="0"/>
                <a:cs typeface="Open Sans" panose="020B0606030504020204" pitchFamily="34" charset="0"/>
              </a:rPr>
              <a:t>Shirley is the Department’s appointed DOC Agency Software Manager, Federal Information Technology Reform Act (FITARA) Director, and Chair of the DOC Enterprise Software Asset Management (eSAM) Working Group.</a:t>
            </a:r>
          </a:p>
          <a:p>
            <a:pPr lvl="0">
              <a:defRPr/>
            </a:pPr>
            <a:r>
              <a:rPr lang="en-US" sz="1300" kern="0" dirty="0">
                <a:latin typeface="Open Sans" panose="020B0606030504020204" pitchFamily="34" charset="0"/>
                <a:ea typeface="Open Sans" panose="020B0606030504020204" pitchFamily="34" charset="0"/>
                <a:cs typeface="Open Sans" panose="020B0606030504020204" pitchFamily="34" charset="0"/>
              </a:rPr>
              <a:t> </a:t>
            </a:r>
          </a:p>
          <a:p>
            <a:pPr lvl="0">
              <a:defRPr/>
            </a:pPr>
            <a:r>
              <a:rPr lang="en-US" sz="1300" kern="0" dirty="0">
                <a:latin typeface="Open Sans" panose="020B0606030504020204" pitchFamily="34" charset="0"/>
                <a:ea typeface="Open Sans" panose="020B0606030504020204" pitchFamily="34" charset="0"/>
                <a:cs typeface="Open Sans" panose="020B0606030504020204" pitchFamily="34" charset="0"/>
              </a:rPr>
              <a:t>She is responsible for ensuring that DOC meets compliance requirements for FITARA, including the MEGABYTE Act – software license management.</a:t>
            </a:r>
          </a:p>
        </p:txBody>
      </p:sp>
      <p:cxnSp>
        <p:nvCxnSpPr>
          <p:cNvPr id="17" name="Straight Connector 16">
            <a:extLst>
              <a:ext uri="{FF2B5EF4-FFF2-40B4-BE49-F238E27FC236}">
                <a16:creationId xmlns:a16="http://schemas.microsoft.com/office/drawing/2014/main" id="{FA8DA7E3-8068-8644-8322-39F7D5C186B9}"/>
              </a:ext>
            </a:extLst>
          </p:cNvPr>
          <p:cNvCxnSpPr>
            <a:cxnSpLocks/>
          </p:cNvCxnSpPr>
          <p:nvPr/>
        </p:nvCxnSpPr>
        <p:spPr bwMode="auto">
          <a:xfrm>
            <a:off x="2228850" y="1718462"/>
            <a:ext cx="3542813" cy="0"/>
          </a:xfrm>
          <a:prstGeom prst="line">
            <a:avLst/>
          </a:prstGeom>
          <a:ln w="12700">
            <a:solidFill>
              <a:schemeClr val="accent1"/>
            </a:solidFill>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22" name="Rectangle 21">
            <a:extLst>
              <a:ext uri="{FF2B5EF4-FFF2-40B4-BE49-F238E27FC236}">
                <a16:creationId xmlns:a16="http://schemas.microsoft.com/office/drawing/2014/main" id="{05F7E776-5D77-BC4B-900C-626D8F4D1AF4}"/>
              </a:ext>
            </a:extLst>
          </p:cNvPr>
          <p:cNvSpPr/>
          <p:nvPr/>
        </p:nvSpPr>
        <p:spPr>
          <a:xfrm>
            <a:off x="2228850" y="3816472"/>
            <a:ext cx="4129330" cy="615553"/>
          </a:xfrm>
          <a:prstGeom prst="rect">
            <a:avLst/>
          </a:prstGeom>
        </p:spPr>
        <p:txBody>
          <a:bodyPr wrap="square">
            <a:spAutoFit/>
          </a:bodyPr>
          <a:lstStyle/>
          <a:p>
            <a:pPr lvl="0">
              <a:defRPr/>
            </a:pPr>
            <a:r>
              <a:rPr lang="en-US" b="1" dirty="0">
                <a:latin typeface="Open Sans" panose="020B0606030504020204" pitchFamily="34" charset="0"/>
                <a:ea typeface="Open Sans" panose="020B0606030504020204" pitchFamily="34" charset="0"/>
                <a:cs typeface="Open Sans" panose="020B0606030504020204" pitchFamily="34" charset="0"/>
              </a:rPr>
              <a:t>Adam McIlwain</a:t>
            </a:r>
            <a:br>
              <a:rPr lang="en-US" b="1" dirty="0">
                <a:latin typeface="Open Sans" panose="020B0606030504020204" pitchFamily="34" charset="0"/>
                <a:ea typeface="Open Sans" panose="020B0606030504020204" pitchFamily="34" charset="0"/>
                <a:cs typeface="Open Sans" panose="020B0606030504020204" pitchFamily="34" charset="0"/>
              </a:rPr>
            </a:br>
            <a:r>
              <a:rPr lang="en-US" sz="1600" i="1" dirty="0">
                <a:latin typeface="Open Sans" panose="020B0606030504020204" pitchFamily="34" charset="0"/>
                <a:ea typeface="Open Sans" panose="020B0606030504020204" pitchFamily="34" charset="0"/>
                <a:cs typeface="Open Sans" panose="020B0606030504020204" pitchFamily="34" charset="0"/>
              </a:rPr>
              <a:t>Contractor-SLM Program Support</a:t>
            </a:r>
            <a:endParaRPr lang="en-US" i="1" dirty="0">
              <a:latin typeface="Open Sans" panose="020B0606030504020204" pitchFamily="34" charset="0"/>
              <a:ea typeface="Open Sans" panose="020B0606030504020204" pitchFamily="34" charset="0"/>
              <a:cs typeface="Open Sans" panose="020B0606030504020204" pitchFamily="34" charset="0"/>
            </a:endParaRPr>
          </a:p>
        </p:txBody>
      </p:sp>
      <p:sp>
        <p:nvSpPr>
          <p:cNvPr id="23" name="Rectangle 22">
            <a:extLst>
              <a:ext uri="{FF2B5EF4-FFF2-40B4-BE49-F238E27FC236}">
                <a16:creationId xmlns:a16="http://schemas.microsoft.com/office/drawing/2014/main" id="{888DB509-085E-884A-94BA-066AAC573117}"/>
              </a:ext>
            </a:extLst>
          </p:cNvPr>
          <p:cNvSpPr/>
          <p:nvPr/>
        </p:nvSpPr>
        <p:spPr>
          <a:xfrm>
            <a:off x="2240549" y="4450679"/>
            <a:ext cx="3847416" cy="2092881"/>
          </a:xfrm>
          <a:prstGeom prst="rect">
            <a:avLst/>
          </a:prstGeom>
        </p:spPr>
        <p:txBody>
          <a:bodyPr wrap="square">
            <a:spAutoFit/>
          </a:bodyPr>
          <a:lstStyle/>
          <a:p>
            <a:pPr lvl="0">
              <a:defRPr/>
            </a:pPr>
            <a:r>
              <a:rPr lang="en-US" sz="1300" kern="0" dirty="0">
                <a:latin typeface="Open Sans" panose="020B0606030504020204" pitchFamily="34" charset="0"/>
                <a:ea typeface="Open Sans" panose="020B0606030504020204" pitchFamily="34" charset="0"/>
                <a:cs typeface="Open Sans" panose="020B0606030504020204" pitchFamily="34" charset="0"/>
              </a:rPr>
              <a:t>Adam is the Program Manager for SIE’s software license management (SLM) practice, and the previous Program Manager for the GSA Software License Management Service (SLMS). </a:t>
            </a:r>
          </a:p>
          <a:p>
            <a:pPr lvl="0">
              <a:defRPr/>
            </a:pPr>
            <a:endParaRPr lang="en-US" sz="1300" kern="0" dirty="0">
              <a:latin typeface="Open Sans" panose="020B0606030504020204" pitchFamily="34" charset="0"/>
              <a:ea typeface="Open Sans" panose="020B0606030504020204" pitchFamily="34" charset="0"/>
              <a:cs typeface="Open Sans" panose="020B0606030504020204" pitchFamily="34" charset="0"/>
            </a:endParaRPr>
          </a:p>
          <a:p>
            <a:pPr lvl="0">
              <a:defRPr/>
            </a:pPr>
            <a:r>
              <a:rPr lang="en-US" sz="1300" kern="0" dirty="0">
                <a:latin typeface="Open Sans" panose="020B0606030504020204" pitchFamily="34" charset="0"/>
                <a:ea typeface="Open Sans" panose="020B0606030504020204" pitchFamily="34" charset="0"/>
                <a:cs typeface="Open Sans" panose="020B0606030504020204" pitchFamily="34" charset="0"/>
              </a:rPr>
              <a:t>His expertise includes developing and delivering training, Software Asset &amp; License Management, IT strategy, portfolio and project management. Adam currently leads a team supporting Shirley.</a:t>
            </a:r>
          </a:p>
        </p:txBody>
      </p:sp>
      <p:sp>
        <p:nvSpPr>
          <p:cNvPr id="25" name="Rectangle 24">
            <a:extLst>
              <a:ext uri="{FF2B5EF4-FFF2-40B4-BE49-F238E27FC236}">
                <a16:creationId xmlns:a16="http://schemas.microsoft.com/office/drawing/2014/main" id="{05C732AD-8A61-114C-A38A-1B77E1374941}"/>
              </a:ext>
            </a:extLst>
          </p:cNvPr>
          <p:cNvSpPr/>
          <p:nvPr/>
        </p:nvSpPr>
        <p:spPr>
          <a:xfrm>
            <a:off x="8131998" y="4447156"/>
            <a:ext cx="3729236" cy="2092881"/>
          </a:xfrm>
          <a:prstGeom prst="rect">
            <a:avLst/>
          </a:prstGeom>
        </p:spPr>
        <p:txBody>
          <a:bodyPr wrap="square">
            <a:spAutoFit/>
          </a:bodyPr>
          <a:lstStyle/>
          <a:p>
            <a:pPr lvl="0" defTabSz="457189">
              <a:defRPr/>
            </a:pPr>
            <a:r>
              <a:rPr lang="en-US" sz="1300" kern="0" dirty="0">
                <a:latin typeface="Open Sans" panose="020B0606030504020204" pitchFamily="34" charset="0"/>
                <a:ea typeface="Open Sans" panose="020B0606030504020204" pitchFamily="34" charset="0"/>
                <a:cs typeface="Open Sans" panose="020B0606030504020204" pitchFamily="34" charset="0"/>
              </a:rPr>
              <a:t>Lauren is a Senior Consultant for SIE’s software license management practice, and previously served as the Project Manager and Coordinator on GSA’s SLMS program. </a:t>
            </a:r>
          </a:p>
          <a:p>
            <a:pPr lvl="0" defTabSz="457189">
              <a:defRPr/>
            </a:pPr>
            <a:endParaRPr lang="en-US" sz="1300" kern="0" dirty="0">
              <a:latin typeface="Open Sans" panose="020B0606030504020204" pitchFamily="34" charset="0"/>
              <a:ea typeface="Open Sans" panose="020B0606030504020204" pitchFamily="34" charset="0"/>
              <a:cs typeface="Open Sans" panose="020B0606030504020204" pitchFamily="34" charset="0"/>
            </a:endParaRPr>
          </a:p>
          <a:p>
            <a:pPr lvl="0" defTabSz="457189">
              <a:defRPr/>
            </a:pPr>
            <a:r>
              <a:rPr lang="en-US" sz="1300" kern="0" dirty="0">
                <a:latin typeface="Open Sans" panose="020B0606030504020204" pitchFamily="34" charset="0"/>
                <a:ea typeface="Open Sans" panose="020B0606030504020204" pitchFamily="34" charset="0"/>
                <a:cs typeface="Open Sans" panose="020B0606030504020204" pitchFamily="34" charset="0"/>
              </a:rPr>
              <a:t>She has led SLM maturity assessments and software licensing analyses to identify savings opportunities for multiple agencies.</a:t>
            </a:r>
          </a:p>
          <a:p>
            <a:pPr lvl="0">
              <a:defRPr/>
            </a:pPr>
            <a:r>
              <a:rPr lang="en-US" sz="1300" kern="0" dirty="0">
                <a:latin typeface="Open Sans" panose="020B0606030504020204" pitchFamily="34" charset="0"/>
                <a:ea typeface="Open Sans" panose="020B0606030504020204" pitchFamily="34" charset="0"/>
                <a:cs typeface="Open Sans" panose="020B0606030504020204" pitchFamily="34" charset="0"/>
              </a:rPr>
              <a:t>Lauren currently supports Shirley in all FITARA related tasks.</a:t>
            </a:r>
          </a:p>
        </p:txBody>
      </p:sp>
      <p:sp>
        <p:nvSpPr>
          <p:cNvPr id="26" name="Rectangle 25">
            <a:extLst>
              <a:ext uri="{FF2B5EF4-FFF2-40B4-BE49-F238E27FC236}">
                <a16:creationId xmlns:a16="http://schemas.microsoft.com/office/drawing/2014/main" id="{93A82D07-F0F7-B641-9CF2-0E0EC149CA09}"/>
              </a:ext>
            </a:extLst>
          </p:cNvPr>
          <p:cNvSpPr/>
          <p:nvPr/>
        </p:nvSpPr>
        <p:spPr>
          <a:xfrm>
            <a:off x="8074848" y="1741135"/>
            <a:ext cx="3792009" cy="1692771"/>
          </a:xfrm>
          <a:prstGeom prst="rect">
            <a:avLst/>
          </a:prstGeom>
        </p:spPr>
        <p:txBody>
          <a:bodyPr wrap="square">
            <a:spAutoFit/>
          </a:bodyPr>
          <a:lstStyle/>
          <a:p>
            <a:r>
              <a:rPr lang="en-US" sz="1300" dirty="0">
                <a:latin typeface="Open Sans" panose="020B0606030504020204" pitchFamily="34" charset="0"/>
                <a:ea typeface="Open Sans" panose="020B0606030504020204" pitchFamily="34" charset="0"/>
                <a:cs typeface="Open Sans" panose="020B0606030504020204" pitchFamily="34" charset="0"/>
              </a:rPr>
              <a:t>Adan is a Senior Consultant for SIE's software license management practice. Adan's expertise includes ITAM process improvement, SAM tool implementation. </a:t>
            </a:r>
          </a:p>
          <a:p>
            <a:endParaRPr lang="en-US" sz="1300" dirty="0">
              <a:latin typeface="Open Sans" panose="020B0606030504020204" pitchFamily="34" charset="0"/>
              <a:ea typeface="Open Sans" panose="020B0606030504020204" pitchFamily="34" charset="0"/>
              <a:cs typeface="Open Sans" panose="020B0606030504020204" pitchFamily="34" charset="0"/>
            </a:endParaRPr>
          </a:p>
          <a:p>
            <a:r>
              <a:rPr lang="en-US" sz="1300" dirty="0">
                <a:latin typeface="Open Sans" panose="020B0606030504020204" pitchFamily="34" charset="0"/>
                <a:ea typeface="Open Sans" panose="020B0606030504020204" pitchFamily="34" charset="0"/>
                <a:cs typeface="Open Sans" panose="020B0606030504020204" pitchFamily="34" charset="0"/>
              </a:rPr>
              <a:t>Adan is certified as a ServiceNow Implementation Specialist, ITIL, and Certified Software Asset Manager.  </a:t>
            </a:r>
          </a:p>
        </p:txBody>
      </p:sp>
      <p:sp>
        <p:nvSpPr>
          <p:cNvPr id="27" name="Rectangle 26">
            <a:extLst>
              <a:ext uri="{FF2B5EF4-FFF2-40B4-BE49-F238E27FC236}">
                <a16:creationId xmlns:a16="http://schemas.microsoft.com/office/drawing/2014/main" id="{F973BD89-C3EE-734B-8DE8-87B622505F7D}"/>
              </a:ext>
            </a:extLst>
          </p:cNvPr>
          <p:cNvSpPr/>
          <p:nvPr/>
        </p:nvSpPr>
        <p:spPr>
          <a:xfrm>
            <a:off x="8104812" y="3819473"/>
            <a:ext cx="4129330" cy="615553"/>
          </a:xfrm>
          <a:prstGeom prst="rect">
            <a:avLst/>
          </a:prstGeom>
        </p:spPr>
        <p:txBody>
          <a:bodyPr wrap="square">
            <a:spAutoFit/>
          </a:bodyPr>
          <a:lstStyle/>
          <a:p>
            <a:pPr lvl="0">
              <a:defRPr/>
            </a:pPr>
            <a:r>
              <a:rPr lang="en-US" b="1" dirty="0">
                <a:latin typeface="Open Sans" panose="020B0606030504020204" pitchFamily="34" charset="0"/>
                <a:ea typeface="Open Sans" panose="020B0606030504020204" pitchFamily="34" charset="0"/>
                <a:cs typeface="Open Sans" panose="020B0606030504020204" pitchFamily="34" charset="0"/>
              </a:rPr>
              <a:t>Lauren Millen</a:t>
            </a:r>
            <a:br>
              <a:rPr lang="en-US" b="1" dirty="0">
                <a:latin typeface="Open Sans" panose="020B0606030504020204" pitchFamily="34" charset="0"/>
                <a:ea typeface="Open Sans" panose="020B0606030504020204" pitchFamily="34" charset="0"/>
                <a:cs typeface="Open Sans" panose="020B0606030504020204" pitchFamily="34" charset="0"/>
              </a:rPr>
            </a:br>
            <a:r>
              <a:rPr lang="en-US" sz="1600" i="1" dirty="0">
                <a:latin typeface="Open Sans" panose="020B0606030504020204" pitchFamily="34" charset="0"/>
                <a:ea typeface="Open Sans" panose="020B0606030504020204" pitchFamily="34" charset="0"/>
                <a:cs typeface="Open Sans" panose="020B0606030504020204" pitchFamily="34" charset="0"/>
              </a:rPr>
              <a:t>Contractor-SLM Program Support</a:t>
            </a:r>
            <a:endParaRPr lang="en-US" i="1" dirty="0">
              <a:latin typeface="Open Sans" panose="020B0606030504020204" pitchFamily="34" charset="0"/>
              <a:ea typeface="Open Sans" panose="020B0606030504020204" pitchFamily="34" charset="0"/>
              <a:cs typeface="Open Sans" panose="020B0606030504020204" pitchFamily="34" charset="0"/>
            </a:endParaRPr>
          </a:p>
        </p:txBody>
      </p:sp>
      <p:sp>
        <p:nvSpPr>
          <p:cNvPr id="29" name="Rectangle 28">
            <a:extLst>
              <a:ext uri="{FF2B5EF4-FFF2-40B4-BE49-F238E27FC236}">
                <a16:creationId xmlns:a16="http://schemas.microsoft.com/office/drawing/2014/main" id="{C41B8862-0E15-0C44-BAAB-D8311ADFD830}"/>
              </a:ext>
            </a:extLst>
          </p:cNvPr>
          <p:cNvSpPr/>
          <p:nvPr/>
        </p:nvSpPr>
        <p:spPr>
          <a:xfrm>
            <a:off x="8036171" y="1102909"/>
            <a:ext cx="4592109" cy="615553"/>
          </a:xfrm>
          <a:prstGeom prst="rect">
            <a:avLst/>
          </a:prstGeom>
        </p:spPr>
        <p:txBody>
          <a:bodyPr wrap="square">
            <a:spAutoFit/>
          </a:bodyPr>
          <a:lstStyle/>
          <a:p>
            <a:pPr defTabSz="457189"/>
            <a:r>
              <a:rPr lang="en-US" b="1" dirty="0">
                <a:latin typeface="Open Sans" panose="020B0606030504020204" pitchFamily="34" charset="0"/>
                <a:ea typeface="Open Sans" panose="020B0606030504020204" pitchFamily="34" charset="0"/>
                <a:cs typeface="Open Sans" panose="020B0606030504020204" pitchFamily="34" charset="0"/>
              </a:rPr>
              <a:t>Adan Urdaneta</a:t>
            </a:r>
          </a:p>
          <a:p>
            <a:pPr defTabSz="457189"/>
            <a:r>
              <a:rPr lang="en-US" sz="1600" i="1" dirty="0">
                <a:latin typeface="Open Sans" panose="020B0606030504020204" pitchFamily="34" charset="0"/>
                <a:ea typeface="Open Sans" panose="020B0606030504020204" pitchFamily="34" charset="0"/>
                <a:cs typeface="Open Sans" panose="020B0606030504020204" pitchFamily="34" charset="0"/>
              </a:rPr>
              <a:t>Contractor-ServiceNow Specialist</a:t>
            </a:r>
          </a:p>
        </p:txBody>
      </p:sp>
      <p:cxnSp>
        <p:nvCxnSpPr>
          <p:cNvPr id="31" name="Straight Connector 30">
            <a:extLst>
              <a:ext uri="{FF2B5EF4-FFF2-40B4-BE49-F238E27FC236}">
                <a16:creationId xmlns:a16="http://schemas.microsoft.com/office/drawing/2014/main" id="{B8C31AC4-BA37-F141-A4CA-C6CDE66E971E}"/>
              </a:ext>
            </a:extLst>
          </p:cNvPr>
          <p:cNvCxnSpPr>
            <a:cxnSpLocks/>
          </p:cNvCxnSpPr>
          <p:nvPr/>
        </p:nvCxnSpPr>
        <p:spPr bwMode="auto">
          <a:xfrm>
            <a:off x="8131998" y="1718462"/>
            <a:ext cx="3542813" cy="0"/>
          </a:xfrm>
          <a:prstGeom prst="line">
            <a:avLst/>
          </a:prstGeom>
          <a:ln w="12700">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32" name="Straight Connector 31">
            <a:extLst>
              <a:ext uri="{FF2B5EF4-FFF2-40B4-BE49-F238E27FC236}">
                <a16:creationId xmlns:a16="http://schemas.microsoft.com/office/drawing/2014/main" id="{12B0C371-8309-474E-A628-AAC028050269}"/>
              </a:ext>
            </a:extLst>
          </p:cNvPr>
          <p:cNvCxnSpPr>
            <a:cxnSpLocks/>
          </p:cNvCxnSpPr>
          <p:nvPr/>
        </p:nvCxnSpPr>
        <p:spPr bwMode="auto">
          <a:xfrm>
            <a:off x="2307178" y="4416937"/>
            <a:ext cx="3542813" cy="0"/>
          </a:xfrm>
          <a:prstGeom prst="line">
            <a:avLst/>
          </a:prstGeom>
          <a:ln w="12700">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33" name="Straight Connector 32">
            <a:extLst>
              <a:ext uri="{FF2B5EF4-FFF2-40B4-BE49-F238E27FC236}">
                <a16:creationId xmlns:a16="http://schemas.microsoft.com/office/drawing/2014/main" id="{D08F2DE0-238F-2F46-8D1B-F18F6969F084}"/>
              </a:ext>
            </a:extLst>
          </p:cNvPr>
          <p:cNvCxnSpPr>
            <a:cxnSpLocks/>
          </p:cNvCxnSpPr>
          <p:nvPr/>
        </p:nvCxnSpPr>
        <p:spPr bwMode="auto">
          <a:xfrm>
            <a:off x="8201025" y="4411374"/>
            <a:ext cx="3542813" cy="0"/>
          </a:xfrm>
          <a:prstGeom prst="line">
            <a:avLst/>
          </a:prstGeom>
          <a:ln w="12700">
            <a:headEnd type="none" w="med" len="med"/>
            <a:tailEnd type="none" w="med" len="med"/>
          </a:ln>
        </p:spPr>
        <p:style>
          <a:lnRef idx="1">
            <a:schemeClr val="dk1"/>
          </a:lnRef>
          <a:fillRef idx="0">
            <a:schemeClr val="dk1"/>
          </a:fillRef>
          <a:effectRef idx="0">
            <a:schemeClr val="dk1"/>
          </a:effectRef>
          <a:fontRef idx="minor">
            <a:schemeClr val="tx1"/>
          </a:fontRef>
        </p:style>
      </p:cxnSp>
      <p:pic>
        <p:nvPicPr>
          <p:cNvPr id="35" name="Graphic 34" descr="Star with solid fill">
            <a:extLst>
              <a:ext uri="{FF2B5EF4-FFF2-40B4-BE49-F238E27FC236}">
                <a16:creationId xmlns:a16="http://schemas.microsoft.com/office/drawing/2014/main" id="{AC4DF2DF-ED0B-2143-831F-5664060B26E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875677" y="1009193"/>
            <a:ext cx="431501" cy="431501"/>
          </a:xfrm>
          <a:prstGeom prst="rect">
            <a:avLst/>
          </a:prstGeom>
        </p:spPr>
      </p:pic>
      <p:pic>
        <p:nvPicPr>
          <p:cNvPr id="24" name="Picture 23" descr="A person wearing glasses&#10;&#10;Description automatically generated with low confidence">
            <a:extLst>
              <a:ext uri="{FF2B5EF4-FFF2-40B4-BE49-F238E27FC236}">
                <a16:creationId xmlns:a16="http://schemas.microsoft.com/office/drawing/2014/main" id="{EB13C90B-4609-CB41-B02A-4FB64C71F694}"/>
              </a:ext>
            </a:extLst>
          </p:cNvPr>
          <p:cNvPicPr>
            <a:picLocks noChangeAspect="1"/>
          </p:cNvPicPr>
          <p:nvPr/>
        </p:nvPicPr>
        <p:blipFill rotWithShape="1">
          <a:blip r:embed="rId7">
            <a:extLst>
              <a:ext uri="{28A0092B-C50C-407E-A947-70E740481C1C}">
                <a14:useLocalDpi xmlns:a14="http://schemas.microsoft.com/office/drawing/2010/main" val="0"/>
              </a:ext>
            </a:extLst>
          </a:blip>
          <a:srcRect r="4710"/>
          <a:stretch/>
        </p:blipFill>
        <p:spPr>
          <a:xfrm>
            <a:off x="281336" y="1234361"/>
            <a:ext cx="1823688" cy="2358348"/>
          </a:xfrm>
          <a:prstGeom prst="rect">
            <a:avLst/>
          </a:prstGeom>
          <a:ln>
            <a:noFill/>
          </a:ln>
          <a:effectLst>
            <a:softEdge rad="112500"/>
          </a:effectLst>
        </p:spPr>
      </p:pic>
      <p:pic>
        <p:nvPicPr>
          <p:cNvPr id="28" name="Picture 2" descr="Adan Urdaneta">
            <a:extLst>
              <a:ext uri="{FF2B5EF4-FFF2-40B4-BE49-F238E27FC236}">
                <a16:creationId xmlns:a16="http://schemas.microsoft.com/office/drawing/2014/main" id="{2E0E9EEB-C450-8941-AA6A-09E7818DC538}"/>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253380" y="1248649"/>
            <a:ext cx="1835539" cy="2318501"/>
          </a:xfrm>
          <a:prstGeom prst="rect">
            <a:avLst/>
          </a:prstGeom>
          <a:ln>
            <a:solidFill>
              <a:schemeClr val="accent2">
                <a:lumMod val="40000"/>
                <a:lumOff val="60000"/>
              </a:schemeClr>
            </a:solid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6121628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54A064DA-B174-4BF2-A0F2-6C7828E3ECB1}"/>
              </a:ext>
            </a:extLst>
          </p:cNvPr>
          <p:cNvPicPr>
            <a:picLocks noChangeAspect="1"/>
          </p:cNvPicPr>
          <p:nvPr/>
        </p:nvPicPr>
        <p:blipFill rotWithShape="1">
          <a:blip r:embed="rId3"/>
          <a:srcRect r="233" b="7969"/>
          <a:stretch/>
        </p:blipFill>
        <p:spPr>
          <a:xfrm>
            <a:off x="947827" y="2077690"/>
            <a:ext cx="10296347" cy="4563146"/>
          </a:xfrm>
          <a:prstGeom prst="rect">
            <a:avLst/>
          </a:prstGeom>
          <a:ln>
            <a:solidFill>
              <a:schemeClr val="tx1"/>
            </a:solidFill>
          </a:ln>
        </p:spPr>
      </p:pic>
      <p:sp>
        <p:nvSpPr>
          <p:cNvPr id="11" name="Rectangle 10">
            <a:extLst>
              <a:ext uri="{FF2B5EF4-FFF2-40B4-BE49-F238E27FC236}">
                <a16:creationId xmlns:a16="http://schemas.microsoft.com/office/drawing/2014/main" id="{0D778CD4-3ABC-4472-B822-1949D9A97622}"/>
              </a:ext>
            </a:extLst>
          </p:cNvPr>
          <p:cNvSpPr/>
          <p:nvPr/>
        </p:nvSpPr>
        <p:spPr>
          <a:xfrm>
            <a:off x="437348" y="6640836"/>
            <a:ext cx="10903751" cy="258532"/>
          </a:xfrm>
          <a:prstGeom prst="rect">
            <a:avLst/>
          </a:prstGeom>
        </p:spPr>
        <p:txBody>
          <a:bodyPr wrap="square">
            <a:spAutoFit/>
          </a:bodyPr>
          <a:lstStyle/>
          <a:p>
            <a:pPr defTabSz="844550">
              <a:lnSpc>
                <a:spcPct val="90000"/>
              </a:lnSpc>
              <a:spcBef>
                <a:spcPct val="0"/>
              </a:spcBef>
              <a:spcAft>
                <a:spcPts val="1200"/>
              </a:spcAft>
            </a:pPr>
            <a:r>
              <a:rPr lang="en-US" sz="1200" i="1" dirty="0"/>
              <a:t>Source: Flexera 2021 State of Tech Spend Report</a:t>
            </a:r>
          </a:p>
        </p:txBody>
      </p:sp>
      <p:sp>
        <p:nvSpPr>
          <p:cNvPr id="12" name="Content Placeholder 2">
            <a:extLst>
              <a:ext uri="{FF2B5EF4-FFF2-40B4-BE49-F238E27FC236}">
                <a16:creationId xmlns:a16="http://schemas.microsoft.com/office/drawing/2014/main" id="{0B983E77-E77E-4412-A8F9-2C71DE13FBA5}"/>
              </a:ext>
            </a:extLst>
          </p:cNvPr>
          <p:cNvSpPr>
            <a:spLocks noGrp="1"/>
          </p:cNvSpPr>
          <p:nvPr>
            <p:ph idx="1"/>
          </p:nvPr>
        </p:nvSpPr>
        <p:spPr>
          <a:xfrm>
            <a:off x="541866" y="843297"/>
            <a:ext cx="11108266" cy="1299321"/>
          </a:xfrm>
        </p:spPr>
        <p:txBody>
          <a:bodyPr/>
          <a:lstStyle/>
          <a:p>
            <a:pPr marL="442595" marR="5080">
              <a:lnSpc>
                <a:spcPct val="100000"/>
              </a:lnSpc>
              <a:spcBef>
                <a:spcPts val="600"/>
              </a:spcBef>
              <a:spcAft>
                <a:spcPts val="0"/>
              </a:spcAft>
              <a:buClrTx/>
              <a:buFont typeface="Arial" panose="020B0604020202020204" pitchFamily="34" charset="0"/>
              <a:buChar char="•"/>
              <a:tabLst>
                <a:tab pos="327660" algn="l"/>
                <a:tab pos="328295" algn="l"/>
              </a:tabLst>
            </a:pPr>
            <a:r>
              <a:rPr lang="en-US" sz="1600" spc="-15" dirty="0">
                <a:latin typeface="+mj-lt"/>
                <a:cs typeface="Calibri"/>
              </a:rPr>
              <a:t>Managing IT spend is not a challenge unique to DOC. </a:t>
            </a:r>
          </a:p>
          <a:p>
            <a:pPr marL="442595" marR="5080">
              <a:lnSpc>
                <a:spcPct val="100000"/>
              </a:lnSpc>
              <a:spcBef>
                <a:spcPts val="600"/>
              </a:spcBef>
              <a:spcAft>
                <a:spcPts val="0"/>
              </a:spcAft>
              <a:buClrTx/>
              <a:buFont typeface="Arial" panose="020B0604020202020204" pitchFamily="34" charset="0"/>
              <a:buChar char="•"/>
              <a:tabLst>
                <a:tab pos="327660" algn="l"/>
                <a:tab pos="328295" algn="l"/>
              </a:tabLst>
            </a:pPr>
            <a:r>
              <a:rPr lang="en-US" sz="1600" spc="-15" dirty="0">
                <a:latin typeface="+mj-lt"/>
                <a:cs typeface="Calibri"/>
              </a:rPr>
              <a:t>Large enterprise organizations, in virtually every industry and every region around the world are investing significantly in new technologies</a:t>
            </a:r>
          </a:p>
          <a:p>
            <a:pPr marL="442595" marR="5080">
              <a:lnSpc>
                <a:spcPct val="100000"/>
              </a:lnSpc>
              <a:spcBef>
                <a:spcPts val="600"/>
              </a:spcBef>
              <a:spcAft>
                <a:spcPts val="0"/>
              </a:spcAft>
              <a:buClrTx/>
              <a:buFont typeface="Arial" panose="020B0604020202020204" pitchFamily="34" charset="0"/>
              <a:buChar char="•"/>
              <a:tabLst>
                <a:tab pos="327660" algn="l"/>
                <a:tab pos="328295" algn="l"/>
              </a:tabLst>
            </a:pPr>
            <a:r>
              <a:rPr lang="en-US" sz="1600" spc="-15" dirty="0">
                <a:latin typeface="+mj-lt"/>
                <a:cs typeface="Calibri"/>
              </a:rPr>
              <a:t>These large investments have created challenges, as outlined within the Flexera 2021 State of Tech Spend report</a:t>
            </a:r>
            <a:endParaRPr lang="en-US" sz="1800" spc="-15" dirty="0">
              <a:latin typeface="+mj-lt"/>
              <a:cs typeface="Calibri"/>
            </a:endParaRPr>
          </a:p>
          <a:p>
            <a:pPr marL="99695" marR="5080" indent="0">
              <a:lnSpc>
                <a:spcPct val="100000"/>
              </a:lnSpc>
              <a:spcBef>
                <a:spcPts val="459"/>
              </a:spcBef>
              <a:spcAft>
                <a:spcPts val="600"/>
              </a:spcAft>
              <a:buClrTx/>
              <a:buNone/>
              <a:tabLst>
                <a:tab pos="327660" algn="l"/>
                <a:tab pos="328295" algn="l"/>
              </a:tabLst>
            </a:pPr>
            <a:endParaRPr lang="en-US" sz="1800" spc="-15" dirty="0">
              <a:latin typeface="+mj-lt"/>
              <a:cs typeface="Calibri"/>
            </a:endParaRPr>
          </a:p>
        </p:txBody>
      </p:sp>
      <p:sp>
        <p:nvSpPr>
          <p:cNvPr id="13" name="Title 1">
            <a:extLst>
              <a:ext uri="{FF2B5EF4-FFF2-40B4-BE49-F238E27FC236}">
                <a16:creationId xmlns:a16="http://schemas.microsoft.com/office/drawing/2014/main" id="{65F7F216-273B-4224-93BE-37CC150BF971}"/>
              </a:ext>
            </a:extLst>
          </p:cNvPr>
          <p:cNvSpPr>
            <a:spLocks noGrp="1"/>
          </p:cNvSpPr>
          <p:nvPr>
            <p:ph type="title"/>
          </p:nvPr>
        </p:nvSpPr>
        <p:spPr>
          <a:xfrm>
            <a:off x="541867" y="477954"/>
            <a:ext cx="11108267" cy="303096"/>
          </a:xfrm>
        </p:spPr>
        <p:txBody>
          <a:bodyPr/>
          <a:lstStyle/>
          <a:p>
            <a:r>
              <a:rPr lang="en-US" sz="2000" dirty="0"/>
              <a:t>Challenges in Managing IT Spend</a:t>
            </a:r>
          </a:p>
        </p:txBody>
      </p:sp>
      <p:sp>
        <p:nvSpPr>
          <p:cNvPr id="2" name="Rectangle: Rounded Corners 1">
            <a:extLst>
              <a:ext uri="{FF2B5EF4-FFF2-40B4-BE49-F238E27FC236}">
                <a16:creationId xmlns:a16="http://schemas.microsoft.com/office/drawing/2014/main" id="{ED9D406E-1613-E951-B373-1A5272C2B936}"/>
              </a:ext>
            </a:extLst>
          </p:cNvPr>
          <p:cNvSpPr/>
          <p:nvPr/>
        </p:nvSpPr>
        <p:spPr bwMode="auto">
          <a:xfrm>
            <a:off x="7270751" y="376325"/>
            <a:ext cx="3906226" cy="340519"/>
          </a:xfrm>
          <a:prstGeom prst="roundRect">
            <a:avLst/>
          </a:prstGeom>
          <a:solidFill>
            <a:schemeClr val="accent1"/>
          </a:solidFill>
        </p:spPr>
        <p:txBody>
          <a:bodyPr wrap="square" rtlCol="0">
            <a:spAutoFit/>
          </a:bodyPr>
          <a:lstStyle/>
          <a:p>
            <a:pPr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Module 2: Management Approach to SLM</a:t>
            </a:r>
          </a:p>
        </p:txBody>
      </p:sp>
    </p:spTree>
    <p:extLst>
      <p:ext uri="{BB962C8B-B14F-4D97-AF65-F5344CB8AC3E}">
        <p14:creationId xmlns:p14="http://schemas.microsoft.com/office/powerpoint/2010/main" val="18111032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C1EA7027-EE2A-4C15-ADE9-7013D93A22F5}"/>
              </a:ext>
            </a:extLst>
          </p:cNvPr>
          <p:cNvSpPr>
            <a:spLocks noGrp="1"/>
          </p:cNvSpPr>
          <p:nvPr>
            <p:ph type="title"/>
          </p:nvPr>
        </p:nvSpPr>
        <p:spPr>
          <a:xfrm>
            <a:off x="541867" y="477954"/>
            <a:ext cx="11108267" cy="303096"/>
          </a:xfrm>
        </p:spPr>
        <p:txBody>
          <a:bodyPr/>
          <a:lstStyle/>
          <a:p>
            <a:r>
              <a:rPr lang="en-US" sz="2000" dirty="0"/>
              <a:t>Top Challenges in IT Spend Visibility</a:t>
            </a:r>
          </a:p>
        </p:txBody>
      </p:sp>
      <p:pic>
        <p:nvPicPr>
          <p:cNvPr id="4" name="Picture 3">
            <a:extLst>
              <a:ext uri="{FF2B5EF4-FFF2-40B4-BE49-F238E27FC236}">
                <a16:creationId xmlns:a16="http://schemas.microsoft.com/office/drawing/2014/main" id="{A1357A05-9ED0-4778-B264-F9E5A2A7BC2D}"/>
              </a:ext>
            </a:extLst>
          </p:cNvPr>
          <p:cNvPicPr>
            <a:picLocks noChangeAspect="1"/>
          </p:cNvPicPr>
          <p:nvPr/>
        </p:nvPicPr>
        <p:blipFill rotWithShape="1">
          <a:blip r:embed="rId3"/>
          <a:srcRect b="5872"/>
          <a:stretch/>
        </p:blipFill>
        <p:spPr>
          <a:xfrm>
            <a:off x="963827" y="1441439"/>
            <a:ext cx="9729382" cy="4971704"/>
          </a:xfrm>
          <a:prstGeom prst="rect">
            <a:avLst/>
          </a:prstGeom>
          <a:ln>
            <a:solidFill>
              <a:schemeClr val="tx1"/>
            </a:solidFill>
          </a:ln>
        </p:spPr>
      </p:pic>
      <p:sp>
        <p:nvSpPr>
          <p:cNvPr id="6" name="Rectangle 5">
            <a:extLst>
              <a:ext uri="{FF2B5EF4-FFF2-40B4-BE49-F238E27FC236}">
                <a16:creationId xmlns:a16="http://schemas.microsoft.com/office/drawing/2014/main" id="{B723468C-D83B-4897-8610-F18C81532550}"/>
              </a:ext>
            </a:extLst>
          </p:cNvPr>
          <p:cNvSpPr/>
          <p:nvPr/>
        </p:nvSpPr>
        <p:spPr>
          <a:xfrm>
            <a:off x="869834" y="6471939"/>
            <a:ext cx="10903751" cy="258532"/>
          </a:xfrm>
          <a:prstGeom prst="rect">
            <a:avLst/>
          </a:prstGeom>
        </p:spPr>
        <p:txBody>
          <a:bodyPr wrap="square">
            <a:spAutoFit/>
          </a:bodyPr>
          <a:lstStyle/>
          <a:p>
            <a:pPr defTabSz="844550">
              <a:lnSpc>
                <a:spcPct val="90000"/>
              </a:lnSpc>
              <a:spcBef>
                <a:spcPct val="0"/>
              </a:spcBef>
              <a:spcAft>
                <a:spcPts val="1200"/>
              </a:spcAft>
            </a:pPr>
            <a:r>
              <a:rPr lang="en-US" sz="1200" i="1" dirty="0"/>
              <a:t>Source: Flexera 2021 State of Tech Spend Report</a:t>
            </a:r>
          </a:p>
        </p:txBody>
      </p:sp>
      <p:sp>
        <p:nvSpPr>
          <p:cNvPr id="7" name="Content Placeholder 2">
            <a:extLst>
              <a:ext uri="{FF2B5EF4-FFF2-40B4-BE49-F238E27FC236}">
                <a16:creationId xmlns:a16="http://schemas.microsoft.com/office/drawing/2014/main" id="{2076B525-D1E7-463A-A7C7-40FEF483D859}"/>
              </a:ext>
            </a:extLst>
          </p:cNvPr>
          <p:cNvSpPr>
            <a:spLocks noGrp="1"/>
          </p:cNvSpPr>
          <p:nvPr>
            <p:ph idx="1"/>
          </p:nvPr>
        </p:nvSpPr>
        <p:spPr>
          <a:xfrm>
            <a:off x="437348" y="950281"/>
            <a:ext cx="11108266" cy="303096"/>
          </a:xfrm>
        </p:spPr>
        <p:txBody>
          <a:bodyPr/>
          <a:lstStyle/>
          <a:p>
            <a:pPr marL="99695" marR="5080" indent="0">
              <a:lnSpc>
                <a:spcPct val="100000"/>
              </a:lnSpc>
              <a:spcBef>
                <a:spcPts val="600"/>
              </a:spcBef>
              <a:spcAft>
                <a:spcPts val="0"/>
              </a:spcAft>
              <a:buClrTx/>
              <a:buNone/>
              <a:tabLst>
                <a:tab pos="327660" algn="l"/>
                <a:tab pos="328295" algn="l"/>
              </a:tabLst>
            </a:pPr>
            <a:r>
              <a:rPr lang="en-US" sz="1800" spc="-15" dirty="0">
                <a:latin typeface="+mj-lt"/>
                <a:cs typeface="Calibri"/>
              </a:rPr>
              <a:t>The ability to collect IT spend data, and accurately report it are top challenges related to IT spend visibility</a:t>
            </a:r>
          </a:p>
          <a:p>
            <a:pPr marL="99695" marR="5080" indent="0">
              <a:lnSpc>
                <a:spcPct val="100000"/>
              </a:lnSpc>
              <a:spcBef>
                <a:spcPts val="459"/>
              </a:spcBef>
              <a:spcAft>
                <a:spcPts val="600"/>
              </a:spcAft>
              <a:buClrTx/>
              <a:buNone/>
              <a:tabLst>
                <a:tab pos="327660" algn="l"/>
                <a:tab pos="328295" algn="l"/>
              </a:tabLst>
            </a:pPr>
            <a:endParaRPr lang="en-US" sz="1800" spc="-15" dirty="0">
              <a:latin typeface="+mj-lt"/>
              <a:cs typeface="Calibri"/>
            </a:endParaRPr>
          </a:p>
        </p:txBody>
      </p:sp>
      <p:sp>
        <p:nvSpPr>
          <p:cNvPr id="2" name="Rectangle: Rounded Corners 1">
            <a:extLst>
              <a:ext uri="{FF2B5EF4-FFF2-40B4-BE49-F238E27FC236}">
                <a16:creationId xmlns:a16="http://schemas.microsoft.com/office/drawing/2014/main" id="{80982E51-2DB9-A7E3-ABE0-D3861245E2AB}"/>
              </a:ext>
            </a:extLst>
          </p:cNvPr>
          <p:cNvSpPr/>
          <p:nvPr/>
        </p:nvSpPr>
        <p:spPr bwMode="auto">
          <a:xfrm>
            <a:off x="7270751" y="376325"/>
            <a:ext cx="3906226" cy="340519"/>
          </a:xfrm>
          <a:prstGeom prst="roundRect">
            <a:avLst/>
          </a:prstGeom>
          <a:solidFill>
            <a:schemeClr val="accent1"/>
          </a:solidFill>
        </p:spPr>
        <p:txBody>
          <a:bodyPr wrap="square" rtlCol="0">
            <a:spAutoFit/>
          </a:bodyPr>
          <a:lstStyle/>
          <a:p>
            <a:pPr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Module 2: Management Approach to SLM</a:t>
            </a:r>
          </a:p>
        </p:txBody>
      </p:sp>
    </p:spTree>
    <p:extLst>
      <p:ext uri="{BB962C8B-B14F-4D97-AF65-F5344CB8AC3E}">
        <p14:creationId xmlns:p14="http://schemas.microsoft.com/office/powerpoint/2010/main" val="29460730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2EB819-BDD8-4179-B6E5-D8A112043A7A}"/>
              </a:ext>
            </a:extLst>
          </p:cNvPr>
          <p:cNvSpPr>
            <a:spLocks noGrp="1"/>
          </p:cNvSpPr>
          <p:nvPr>
            <p:ph type="title"/>
          </p:nvPr>
        </p:nvSpPr>
        <p:spPr>
          <a:xfrm>
            <a:off x="541867" y="477954"/>
            <a:ext cx="11108267" cy="303096"/>
          </a:xfrm>
        </p:spPr>
        <p:txBody>
          <a:bodyPr/>
          <a:lstStyle/>
          <a:p>
            <a:r>
              <a:rPr lang="en-US" sz="2000" dirty="0"/>
              <a:t>DOC SLM Challenges and Pain Points</a:t>
            </a:r>
          </a:p>
        </p:txBody>
      </p:sp>
      <p:sp>
        <p:nvSpPr>
          <p:cNvPr id="21" name="object 3">
            <a:extLst>
              <a:ext uri="{FF2B5EF4-FFF2-40B4-BE49-F238E27FC236}">
                <a16:creationId xmlns:a16="http://schemas.microsoft.com/office/drawing/2014/main" id="{E26983A8-F891-4829-AB6E-5DF0651ECC65}"/>
              </a:ext>
            </a:extLst>
          </p:cNvPr>
          <p:cNvSpPr txBox="1"/>
          <p:nvPr/>
        </p:nvSpPr>
        <p:spPr>
          <a:xfrm>
            <a:off x="280608" y="896620"/>
            <a:ext cx="11504990" cy="803425"/>
          </a:xfrm>
          <a:prstGeom prst="rect">
            <a:avLst/>
          </a:prstGeom>
        </p:spPr>
        <p:txBody>
          <a:bodyPr vert="horz" wrap="square" lIns="0" tIns="18415" rIns="0" bIns="0" rtlCol="0">
            <a:spAutoFit/>
          </a:bodyPr>
          <a:lstStyle/>
          <a:p>
            <a:pPr marL="12700" marR="5080" algn="ctr">
              <a:spcAft>
                <a:spcPts val="600"/>
              </a:spcAft>
            </a:pPr>
            <a:r>
              <a:rPr lang="en-US" sz="1700" spc="-5" dirty="0">
                <a:latin typeface="Open Sans" panose="020B0606030504020204" pitchFamily="34" charset="0"/>
                <a:ea typeface="Open Sans" panose="020B0606030504020204" pitchFamily="34" charset="0"/>
                <a:cs typeface="Open Sans" panose="020B0606030504020204" pitchFamily="34" charset="0"/>
              </a:rPr>
              <a:t>Common SLM </a:t>
            </a:r>
            <a:r>
              <a:rPr lang="en-US" sz="1700" spc="-11" dirty="0">
                <a:latin typeface="Open Sans" panose="020B0606030504020204" pitchFamily="34" charset="0"/>
                <a:ea typeface="Open Sans" panose="020B0606030504020204" pitchFamily="34" charset="0"/>
                <a:cs typeface="Open Sans" panose="020B0606030504020204" pitchFamily="34" charset="0"/>
              </a:rPr>
              <a:t>challenges come from </a:t>
            </a:r>
            <a:r>
              <a:rPr lang="en-US" sz="1700" b="1" spc="-5" dirty="0">
                <a:latin typeface="Open Sans" panose="020B0606030504020204" pitchFamily="34" charset="0"/>
                <a:ea typeface="Open Sans" panose="020B0606030504020204" pitchFamily="34" charset="0"/>
                <a:cs typeface="Open Sans" panose="020B0606030504020204" pitchFamily="34" charset="0"/>
              </a:rPr>
              <a:t>mission </a:t>
            </a:r>
            <a:r>
              <a:rPr lang="en-US" sz="1700" b="1" spc="-11" dirty="0">
                <a:latin typeface="Open Sans" panose="020B0606030504020204" pitchFamily="34" charset="0"/>
                <a:ea typeface="Open Sans" panose="020B0606030504020204" pitchFamily="34" charset="0"/>
                <a:cs typeface="Open Sans" panose="020B0606030504020204" pitchFamily="34" charset="0"/>
              </a:rPr>
              <a:t>pressure, budget and resource </a:t>
            </a:r>
            <a:r>
              <a:rPr lang="en-US" sz="1700" b="1" spc="-15" dirty="0">
                <a:latin typeface="Open Sans" panose="020B0606030504020204" pitchFamily="34" charset="0"/>
                <a:ea typeface="Open Sans" panose="020B0606030504020204" pitchFamily="34" charset="0"/>
                <a:cs typeface="Open Sans" panose="020B0606030504020204" pitchFamily="34" charset="0"/>
              </a:rPr>
              <a:t>constraints, </a:t>
            </a:r>
            <a:r>
              <a:rPr lang="en-US" sz="1700" b="1" spc="-11" dirty="0">
                <a:latin typeface="Open Sans" panose="020B0606030504020204" pitchFamily="34" charset="0"/>
                <a:ea typeface="Open Sans" panose="020B0606030504020204" pitchFamily="34" charset="0"/>
                <a:cs typeface="Open Sans" panose="020B0606030504020204" pitchFamily="34" charset="0"/>
              </a:rPr>
              <a:t>legislative </a:t>
            </a:r>
            <a:r>
              <a:rPr lang="en-US" sz="1700" b="1" spc="-5" dirty="0">
                <a:latin typeface="Open Sans" panose="020B0606030504020204" pitchFamily="34" charset="0"/>
                <a:ea typeface="Open Sans" panose="020B0606030504020204" pitchFamily="34" charset="0"/>
                <a:cs typeface="Open Sans" panose="020B0606030504020204" pitchFamily="34" charset="0"/>
              </a:rPr>
              <a:t>and </a:t>
            </a:r>
            <a:r>
              <a:rPr lang="en-US" sz="1700" b="1" spc="-11" dirty="0">
                <a:latin typeface="Open Sans" panose="020B0606030504020204" pitchFamily="34" charset="0"/>
                <a:ea typeface="Open Sans" panose="020B0606030504020204" pitchFamily="34" charset="0"/>
                <a:cs typeface="Open Sans" panose="020B0606030504020204" pitchFamily="34" charset="0"/>
              </a:rPr>
              <a:t>policy pressure </a:t>
            </a:r>
            <a:r>
              <a:rPr lang="en-US" sz="1700" b="1" spc="-5" dirty="0">
                <a:latin typeface="Open Sans" panose="020B0606030504020204" pitchFamily="34" charset="0"/>
                <a:ea typeface="Open Sans" panose="020B0606030504020204" pitchFamily="34" charset="0"/>
                <a:cs typeface="Open Sans" panose="020B0606030504020204" pitchFamily="34" charset="0"/>
              </a:rPr>
              <a:t>and IT </a:t>
            </a:r>
            <a:r>
              <a:rPr lang="en-US" sz="1700" b="1" spc="-11" dirty="0">
                <a:latin typeface="Open Sans" panose="020B0606030504020204" pitchFamily="34" charset="0"/>
                <a:ea typeface="Open Sans" panose="020B0606030504020204" pitchFamily="34" charset="0"/>
                <a:cs typeface="Open Sans" panose="020B0606030504020204" pitchFamily="34" charset="0"/>
              </a:rPr>
              <a:t>costs</a:t>
            </a:r>
            <a:r>
              <a:rPr lang="en-US" sz="1700" spc="-11" dirty="0">
                <a:latin typeface="Open Sans" panose="020B0606030504020204" pitchFamily="34" charset="0"/>
                <a:ea typeface="Open Sans" panose="020B0606030504020204" pitchFamily="34" charset="0"/>
                <a:cs typeface="Open Sans" panose="020B0606030504020204" pitchFamily="34" charset="0"/>
              </a:rPr>
              <a:t>.  </a:t>
            </a:r>
            <a:r>
              <a:rPr lang="en-US" sz="1700" spc="-15" dirty="0">
                <a:latin typeface="Open Sans" panose="020B0606030504020204" pitchFamily="34" charset="0"/>
                <a:ea typeface="Open Sans" panose="020B0606030504020204" pitchFamily="34" charset="0"/>
                <a:cs typeface="Open Sans" panose="020B0606030504020204" pitchFamily="34" charset="0"/>
              </a:rPr>
              <a:t>SLM offers </a:t>
            </a:r>
            <a:r>
              <a:rPr lang="en-US" sz="1700" spc="-5" dirty="0">
                <a:latin typeface="Open Sans" panose="020B0606030504020204" pitchFamily="34" charset="0"/>
                <a:ea typeface="Open Sans" panose="020B0606030504020204" pitchFamily="34" charset="0"/>
                <a:cs typeface="Open Sans" panose="020B0606030504020204" pitchFamily="34" charset="0"/>
              </a:rPr>
              <a:t>solutions </a:t>
            </a:r>
            <a:r>
              <a:rPr lang="en-US" sz="1700" spc="-11" dirty="0">
                <a:latin typeface="Open Sans" panose="020B0606030504020204" pitchFamily="34" charset="0"/>
                <a:ea typeface="Open Sans" panose="020B0606030504020204" pitchFamily="34" charset="0"/>
                <a:cs typeface="Open Sans" panose="020B0606030504020204" pitchFamily="34" charset="0"/>
              </a:rPr>
              <a:t>to overcome </a:t>
            </a:r>
            <a:r>
              <a:rPr lang="en-US" sz="1700" spc="-5" dirty="0">
                <a:latin typeface="Open Sans" panose="020B0606030504020204" pitchFamily="34" charset="0"/>
                <a:ea typeface="Open Sans" panose="020B0606030504020204" pitchFamily="34" charset="0"/>
                <a:cs typeface="Open Sans" panose="020B0606030504020204" pitchFamily="34" charset="0"/>
              </a:rPr>
              <a:t>these challenges, as well as </a:t>
            </a:r>
            <a:r>
              <a:rPr lang="en-US" sz="1700" dirty="0">
                <a:latin typeface="Open Sans" panose="020B0606030504020204" pitchFamily="34" charset="0"/>
                <a:ea typeface="Open Sans" panose="020B0606030504020204" pitchFamily="34" charset="0"/>
                <a:cs typeface="Open Sans" panose="020B0606030504020204" pitchFamily="34" charset="0"/>
              </a:rPr>
              <a:t>other </a:t>
            </a:r>
            <a:r>
              <a:rPr lang="en-US" sz="1700" spc="-11" dirty="0">
                <a:latin typeface="Open Sans" panose="020B0606030504020204" pitchFamily="34" charset="0"/>
                <a:ea typeface="Open Sans" panose="020B0606030504020204" pitchFamily="34" charset="0"/>
                <a:cs typeface="Open Sans" panose="020B0606030504020204" pitchFamily="34" charset="0"/>
              </a:rPr>
              <a:t>software related challenges. </a:t>
            </a:r>
          </a:p>
        </p:txBody>
      </p:sp>
      <p:grpSp>
        <p:nvGrpSpPr>
          <p:cNvPr id="92" name="Group 91">
            <a:extLst>
              <a:ext uri="{FF2B5EF4-FFF2-40B4-BE49-F238E27FC236}">
                <a16:creationId xmlns:a16="http://schemas.microsoft.com/office/drawing/2014/main" id="{0FDC7695-88CF-C740-B2F3-66CCEAAB8632}"/>
              </a:ext>
            </a:extLst>
          </p:cNvPr>
          <p:cNvGrpSpPr/>
          <p:nvPr/>
        </p:nvGrpSpPr>
        <p:grpSpPr>
          <a:xfrm>
            <a:off x="116061" y="2350304"/>
            <a:ext cx="8447303" cy="4361778"/>
            <a:chOff x="187683" y="2323379"/>
            <a:chExt cx="8447303" cy="4361778"/>
          </a:xfrm>
        </p:grpSpPr>
        <p:sp>
          <p:nvSpPr>
            <p:cNvPr id="93" name="Freeform 92">
              <a:extLst>
                <a:ext uri="{FF2B5EF4-FFF2-40B4-BE49-F238E27FC236}">
                  <a16:creationId xmlns:a16="http://schemas.microsoft.com/office/drawing/2014/main" id="{598493DC-8FA3-D64B-8F70-203DAF12D1F8}"/>
                </a:ext>
              </a:extLst>
            </p:cNvPr>
            <p:cNvSpPr/>
            <p:nvPr/>
          </p:nvSpPr>
          <p:spPr>
            <a:xfrm>
              <a:off x="187683" y="2323379"/>
              <a:ext cx="8447303" cy="734145"/>
            </a:xfrm>
            <a:custGeom>
              <a:avLst/>
              <a:gdLst>
                <a:gd name="connsiteX0" fmla="*/ 0 w 7874200"/>
                <a:gd name="connsiteY0" fmla="*/ 122360 h 734145"/>
                <a:gd name="connsiteX1" fmla="*/ 122360 w 7874200"/>
                <a:gd name="connsiteY1" fmla="*/ 0 h 734145"/>
                <a:gd name="connsiteX2" fmla="*/ 7751840 w 7874200"/>
                <a:gd name="connsiteY2" fmla="*/ 0 h 734145"/>
                <a:gd name="connsiteX3" fmla="*/ 7874200 w 7874200"/>
                <a:gd name="connsiteY3" fmla="*/ 122360 h 734145"/>
                <a:gd name="connsiteX4" fmla="*/ 7874200 w 7874200"/>
                <a:gd name="connsiteY4" fmla="*/ 611785 h 734145"/>
                <a:gd name="connsiteX5" fmla="*/ 7751840 w 7874200"/>
                <a:gd name="connsiteY5" fmla="*/ 734145 h 734145"/>
                <a:gd name="connsiteX6" fmla="*/ 122360 w 7874200"/>
                <a:gd name="connsiteY6" fmla="*/ 734145 h 734145"/>
                <a:gd name="connsiteX7" fmla="*/ 0 w 7874200"/>
                <a:gd name="connsiteY7" fmla="*/ 611785 h 734145"/>
                <a:gd name="connsiteX8" fmla="*/ 0 w 7874200"/>
                <a:gd name="connsiteY8" fmla="*/ 122360 h 734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74200" h="734145">
                  <a:moveTo>
                    <a:pt x="0" y="122360"/>
                  </a:moveTo>
                  <a:cubicBezTo>
                    <a:pt x="0" y="54782"/>
                    <a:pt x="54782" y="0"/>
                    <a:pt x="122360" y="0"/>
                  </a:cubicBezTo>
                  <a:lnTo>
                    <a:pt x="7751840" y="0"/>
                  </a:lnTo>
                  <a:cubicBezTo>
                    <a:pt x="7819418" y="0"/>
                    <a:pt x="7874200" y="54782"/>
                    <a:pt x="7874200" y="122360"/>
                  </a:cubicBezTo>
                  <a:lnTo>
                    <a:pt x="7874200" y="611785"/>
                  </a:lnTo>
                  <a:cubicBezTo>
                    <a:pt x="7874200" y="679363"/>
                    <a:pt x="7819418" y="734145"/>
                    <a:pt x="7751840" y="734145"/>
                  </a:cubicBezTo>
                  <a:lnTo>
                    <a:pt x="122360" y="734145"/>
                  </a:lnTo>
                  <a:cubicBezTo>
                    <a:pt x="54782" y="734145"/>
                    <a:pt x="0" y="679363"/>
                    <a:pt x="0" y="611785"/>
                  </a:cubicBezTo>
                  <a:lnTo>
                    <a:pt x="0" y="122360"/>
                  </a:lnTo>
                  <a:close/>
                </a:path>
              </a:pathLst>
            </a:custGeom>
            <a:solidFill>
              <a:schemeClr val="accent1"/>
            </a:solidFill>
            <a:ln>
              <a:noFill/>
            </a:ln>
          </p:spPr>
          <p:style>
            <a:lnRef idx="2">
              <a:scrgbClr r="0" g="0" b="0"/>
            </a:lnRef>
            <a:fillRef idx="1">
              <a:scrgbClr r="0" g="0" b="0"/>
            </a:fillRef>
            <a:effectRef idx="0">
              <a:schemeClr val="accent2">
                <a:hueOff val="0"/>
                <a:satOff val="0"/>
                <a:lumOff val="0"/>
                <a:alphaOff val="0"/>
              </a:schemeClr>
            </a:effectRef>
            <a:fontRef idx="minor">
              <a:schemeClr val="lt1"/>
            </a:fontRef>
          </p:style>
          <p:txBody>
            <a:bodyPr spcFirstLastPara="0" vert="horz" wrap="square" lIns="96798" tIns="96798" rIns="96798" bIns="96798" numCol="1" spcCol="1270" anchor="ctr" anchorCtr="0">
              <a:noAutofit/>
            </a:bodyPr>
            <a:lstStyle/>
            <a:p>
              <a:pPr marL="0" lvl="0" indent="0" algn="l" defTabSz="711200">
                <a:lnSpc>
                  <a:spcPct val="90000"/>
                </a:lnSpc>
                <a:spcBef>
                  <a:spcPct val="0"/>
                </a:spcBef>
                <a:spcAft>
                  <a:spcPct val="35000"/>
                </a:spcAft>
                <a:buFont typeface="Arial" panose="020B0604020202020204" pitchFamily="34" charset="0"/>
                <a:buNone/>
              </a:pPr>
              <a:r>
                <a:rPr lang="en-US" sz="1700" b="1" kern="1200" spc="-20" dirty="0">
                  <a:solidFill>
                    <a:schemeClr val="bg1"/>
                  </a:solidFill>
                  <a:latin typeface="Open Sans" panose="020B0606030504020204" pitchFamily="34" charset="0"/>
                  <a:ea typeface="Open Sans" panose="020B0606030504020204" pitchFamily="34" charset="0"/>
                  <a:cs typeface="Open Sans" panose="020B0606030504020204" pitchFamily="34" charset="0"/>
                </a:rPr>
                <a:t>Meeting </a:t>
              </a:r>
              <a:r>
                <a:rPr lang="en-US" sz="1700" b="1" kern="1200" spc="-25" dirty="0">
                  <a:solidFill>
                    <a:schemeClr val="bg1"/>
                  </a:solidFill>
                  <a:latin typeface="Open Sans" panose="020B0606030504020204" pitchFamily="34" charset="0"/>
                  <a:ea typeface="Open Sans" panose="020B0606030504020204" pitchFamily="34" charset="0"/>
                  <a:cs typeface="Open Sans" panose="020B0606030504020204" pitchFamily="34" charset="0"/>
                </a:rPr>
                <a:t>OMB,</a:t>
              </a:r>
              <a:r>
                <a:rPr lang="en-US" sz="1700" b="1" kern="12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700" b="1" kern="1200" spc="-20" dirty="0">
                  <a:solidFill>
                    <a:schemeClr val="bg1"/>
                  </a:solidFill>
                  <a:latin typeface="Open Sans" panose="020B0606030504020204" pitchFamily="34" charset="0"/>
                  <a:ea typeface="Open Sans" panose="020B0606030504020204" pitchFamily="34" charset="0"/>
                  <a:cs typeface="Open Sans" panose="020B0606030504020204" pitchFamily="34" charset="0"/>
                </a:rPr>
                <a:t>FITARA &amp; </a:t>
              </a:r>
              <a:r>
                <a:rPr lang="en-US" sz="1700" b="1" kern="1200" spc="-35" dirty="0">
                  <a:solidFill>
                    <a:schemeClr val="bg1"/>
                  </a:solidFill>
                  <a:latin typeface="Open Sans" panose="020B0606030504020204" pitchFamily="34" charset="0"/>
                  <a:ea typeface="Open Sans" panose="020B0606030504020204" pitchFamily="34" charset="0"/>
                  <a:cs typeface="Open Sans" panose="020B0606030504020204" pitchFamily="34" charset="0"/>
                </a:rPr>
                <a:t>M</a:t>
              </a:r>
              <a:r>
                <a:rPr lang="en-US" sz="1700" b="1" kern="1200" spc="-20" dirty="0">
                  <a:solidFill>
                    <a:schemeClr val="bg1"/>
                  </a:solidFill>
                  <a:latin typeface="Open Sans" panose="020B0606030504020204" pitchFamily="34" charset="0"/>
                  <a:ea typeface="Open Sans" panose="020B0606030504020204" pitchFamily="34" charset="0"/>
                  <a:cs typeface="Open Sans" panose="020B0606030504020204" pitchFamily="34" charset="0"/>
                </a:rPr>
                <a:t>E</a:t>
              </a:r>
              <a:r>
                <a:rPr lang="en-US" sz="1700" b="1" kern="1200" spc="-35" dirty="0">
                  <a:solidFill>
                    <a:schemeClr val="bg1"/>
                  </a:solidFill>
                  <a:latin typeface="Open Sans" panose="020B0606030504020204" pitchFamily="34" charset="0"/>
                  <a:ea typeface="Open Sans" panose="020B0606030504020204" pitchFamily="34" charset="0"/>
                  <a:cs typeface="Open Sans" panose="020B0606030504020204" pitchFamily="34" charset="0"/>
                </a:rPr>
                <a:t>G</a:t>
              </a:r>
              <a:r>
                <a:rPr lang="en-US" sz="1700" b="1" kern="1200" spc="-20" dirty="0">
                  <a:solidFill>
                    <a:schemeClr val="bg1"/>
                  </a:solidFill>
                  <a:latin typeface="Open Sans" panose="020B0606030504020204" pitchFamily="34" charset="0"/>
                  <a:ea typeface="Open Sans" panose="020B0606030504020204" pitchFamily="34" charset="0"/>
                  <a:cs typeface="Open Sans" panose="020B0606030504020204" pitchFamily="34" charset="0"/>
                </a:rPr>
                <a:t>ABYT</a:t>
              </a:r>
              <a:r>
                <a:rPr lang="en-US" sz="1700" b="1" kern="1200" dirty="0">
                  <a:solidFill>
                    <a:schemeClr val="bg1"/>
                  </a:solidFill>
                  <a:latin typeface="Open Sans" panose="020B0606030504020204" pitchFamily="34" charset="0"/>
                  <a:ea typeface="Open Sans" panose="020B0606030504020204" pitchFamily="34" charset="0"/>
                  <a:cs typeface="Open Sans" panose="020B0606030504020204" pitchFamily="34" charset="0"/>
                </a:rPr>
                <a:t>E </a:t>
              </a:r>
              <a:r>
                <a:rPr lang="en-US" sz="1700" b="1" kern="1200" spc="-20" dirty="0">
                  <a:solidFill>
                    <a:schemeClr val="bg1"/>
                  </a:solidFill>
                  <a:latin typeface="Open Sans" panose="020B0606030504020204" pitchFamily="34" charset="0"/>
                  <a:ea typeface="Open Sans" panose="020B0606030504020204" pitchFamily="34" charset="0"/>
                  <a:cs typeface="Open Sans" panose="020B0606030504020204" pitchFamily="34" charset="0"/>
                </a:rPr>
                <a:t>requirements</a:t>
              </a:r>
              <a:endParaRPr lang="en-US" sz="1700" b="1" kern="12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94" name="Freeform 93">
              <a:extLst>
                <a:ext uri="{FF2B5EF4-FFF2-40B4-BE49-F238E27FC236}">
                  <a16:creationId xmlns:a16="http://schemas.microsoft.com/office/drawing/2014/main" id="{52DEC5C1-9173-DF40-B5CA-543EF32160D3}"/>
                </a:ext>
              </a:extLst>
            </p:cNvPr>
            <p:cNvSpPr/>
            <p:nvPr/>
          </p:nvSpPr>
          <p:spPr>
            <a:xfrm>
              <a:off x="187683" y="3244800"/>
              <a:ext cx="8447303" cy="734145"/>
            </a:xfrm>
            <a:custGeom>
              <a:avLst/>
              <a:gdLst>
                <a:gd name="connsiteX0" fmla="*/ 0 w 7874200"/>
                <a:gd name="connsiteY0" fmla="*/ 122360 h 734145"/>
                <a:gd name="connsiteX1" fmla="*/ 122360 w 7874200"/>
                <a:gd name="connsiteY1" fmla="*/ 0 h 734145"/>
                <a:gd name="connsiteX2" fmla="*/ 7751840 w 7874200"/>
                <a:gd name="connsiteY2" fmla="*/ 0 h 734145"/>
                <a:gd name="connsiteX3" fmla="*/ 7874200 w 7874200"/>
                <a:gd name="connsiteY3" fmla="*/ 122360 h 734145"/>
                <a:gd name="connsiteX4" fmla="*/ 7874200 w 7874200"/>
                <a:gd name="connsiteY4" fmla="*/ 611785 h 734145"/>
                <a:gd name="connsiteX5" fmla="*/ 7751840 w 7874200"/>
                <a:gd name="connsiteY5" fmla="*/ 734145 h 734145"/>
                <a:gd name="connsiteX6" fmla="*/ 122360 w 7874200"/>
                <a:gd name="connsiteY6" fmla="*/ 734145 h 734145"/>
                <a:gd name="connsiteX7" fmla="*/ 0 w 7874200"/>
                <a:gd name="connsiteY7" fmla="*/ 611785 h 734145"/>
                <a:gd name="connsiteX8" fmla="*/ 0 w 7874200"/>
                <a:gd name="connsiteY8" fmla="*/ 122360 h 734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74200" h="734145">
                  <a:moveTo>
                    <a:pt x="0" y="122360"/>
                  </a:moveTo>
                  <a:cubicBezTo>
                    <a:pt x="0" y="54782"/>
                    <a:pt x="54782" y="0"/>
                    <a:pt x="122360" y="0"/>
                  </a:cubicBezTo>
                  <a:lnTo>
                    <a:pt x="7751840" y="0"/>
                  </a:lnTo>
                  <a:cubicBezTo>
                    <a:pt x="7819418" y="0"/>
                    <a:pt x="7874200" y="54782"/>
                    <a:pt x="7874200" y="122360"/>
                  </a:cubicBezTo>
                  <a:lnTo>
                    <a:pt x="7874200" y="611785"/>
                  </a:lnTo>
                  <a:cubicBezTo>
                    <a:pt x="7874200" y="679363"/>
                    <a:pt x="7819418" y="734145"/>
                    <a:pt x="7751840" y="734145"/>
                  </a:cubicBezTo>
                  <a:lnTo>
                    <a:pt x="122360" y="734145"/>
                  </a:lnTo>
                  <a:cubicBezTo>
                    <a:pt x="54782" y="734145"/>
                    <a:pt x="0" y="679363"/>
                    <a:pt x="0" y="611785"/>
                  </a:cubicBezTo>
                  <a:lnTo>
                    <a:pt x="0" y="122360"/>
                  </a:lnTo>
                  <a:close/>
                </a:path>
              </a:pathLst>
            </a:custGeom>
            <a:solidFill>
              <a:schemeClr val="accent1"/>
            </a:solidFill>
            <a:ln>
              <a:noFill/>
            </a:ln>
          </p:spPr>
          <p:style>
            <a:lnRef idx="2">
              <a:scrgbClr r="0" g="0" b="0"/>
            </a:lnRef>
            <a:fillRef idx="1">
              <a:scrgbClr r="0" g="0" b="0"/>
            </a:fillRef>
            <a:effectRef idx="0">
              <a:schemeClr val="accent2">
                <a:hueOff val="-3303940"/>
                <a:satOff val="-10674"/>
                <a:lumOff val="8726"/>
                <a:alphaOff val="0"/>
              </a:schemeClr>
            </a:effectRef>
            <a:fontRef idx="minor">
              <a:schemeClr val="lt1"/>
            </a:fontRef>
          </p:style>
          <p:txBody>
            <a:bodyPr spcFirstLastPara="0" vert="horz" wrap="square" lIns="96798" tIns="96798" rIns="96798" bIns="96798" numCol="1" spcCol="1270" anchor="ctr" anchorCtr="0">
              <a:noAutofit/>
            </a:bodyPr>
            <a:lstStyle/>
            <a:p>
              <a:pPr marL="0" lvl="0" indent="0" algn="l" defTabSz="711200">
                <a:lnSpc>
                  <a:spcPct val="90000"/>
                </a:lnSpc>
                <a:spcBef>
                  <a:spcPct val="0"/>
                </a:spcBef>
                <a:spcAft>
                  <a:spcPct val="35000"/>
                </a:spcAft>
                <a:buNone/>
              </a:pPr>
              <a:r>
                <a:rPr lang="en-US" sz="1700" b="1" kern="1200" spc="-15" dirty="0">
                  <a:solidFill>
                    <a:schemeClr val="bg1"/>
                  </a:solidFill>
                  <a:latin typeface="Open Sans" panose="020B0606030504020204" pitchFamily="34" charset="0"/>
                  <a:ea typeface="Open Sans" panose="020B0606030504020204" pitchFamily="34" charset="0"/>
                  <a:cs typeface="Open Sans" panose="020B0606030504020204" pitchFamily="34" charset="0"/>
                </a:rPr>
                <a:t>Closing </a:t>
              </a:r>
              <a:r>
                <a:rPr lang="en-US" sz="1700" b="1" kern="1200" spc="-20" dirty="0">
                  <a:solidFill>
                    <a:schemeClr val="bg1"/>
                  </a:solidFill>
                  <a:latin typeface="Open Sans" panose="020B0606030504020204" pitchFamily="34" charset="0"/>
                  <a:ea typeface="Open Sans" panose="020B0606030504020204" pitchFamily="34" charset="0"/>
                  <a:cs typeface="Open Sans" panose="020B0606030504020204" pitchFamily="34" charset="0"/>
                </a:rPr>
                <a:t>organizational </a:t>
              </a:r>
              <a:r>
                <a:rPr lang="en-US" sz="1700" b="1" kern="1200" spc="-15" dirty="0">
                  <a:solidFill>
                    <a:schemeClr val="bg1"/>
                  </a:solidFill>
                  <a:latin typeface="Open Sans" panose="020B0606030504020204" pitchFamily="34" charset="0"/>
                  <a:ea typeface="Open Sans" panose="020B0606030504020204" pitchFamily="34" charset="0"/>
                  <a:cs typeface="Open Sans" panose="020B0606030504020204" pitchFamily="34" charset="0"/>
                </a:rPr>
                <a:t>gaps and implementing r</a:t>
              </a:r>
              <a:r>
                <a:rPr lang="en-US" sz="1700" b="1" kern="1200" spc="-20" dirty="0">
                  <a:solidFill>
                    <a:schemeClr val="bg1"/>
                  </a:solidFill>
                  <a:latin typeface="Open Sans" panose="020B0606030504020204" pitchFamily="34" charset="0"/>
                  <a:ea typeface="Open Sans" panose="020B0606030504020204" pitchFamily="34" charset="0"/>
                  <a:cs typeface="Open Sans" panose="020B0606030504020204" pitchFamily="34" charset="0"/>
                </a:rPr>
                <a:t>eco</a:t>
              </a:r>
              <a:r>
                <a:rPr lang="en-US" sz="1700" b="1" kern="1200" spc="-35" dirty="0">
                  <a:solidFill>
                    <a:schemeClr val="bg1"/>
                  </a:solidFill>
                  <a:latin typeface="Open Sans" panose="020B0606030504020204" pitchFamily="34" charset="0"/>
                  <a:ea typeface="Open Sans" panose="020B0606030504020204" pitchFamily="34" charset="0"/>
                  <a:cs typeface="Open Sans" panose="020B0606030504020204" pitchFamily="34" charset="0"/>
                </a:rPr>
                <a:t>mm</a:t>
              </a:r>
              <a:r>
                <a:rPr lang="en-US" sz="1700" b="1" kern="1200" spc="-20" dirty="0">
                  <a:solidFill>
                    <a:schemeClr val="bg1"/>
                  </a:solidFill>
                  <a:latin typeface="Open Sans" panose="020B0606030504020204" pitchFamily="34" charset="0"/>
                  <a:ea typeface="Open Sans" panose="020B0606030504020204" pitchFamily="34" charset="0"/>
                  <a:cs typeface="Open Sans" panose="020B0606030504020204" pitchFamily="34" charset="0"/>
                </a:rPr>
                <a:t>enda</a:t>
              </a:r>
              <a:r>
                <a:rPr lang="en-US" sz="1700" b="1" kern="1200" spc="-15" dirty="0">
                  <a:solidFill>
                    <a:schemeClr val="bg1"/>
                  </a:solidFill>
                  <a:latin typeface="Open Sans" panose="020B0606030504020204" pitchFamily="34" charset="0"/>
                  <a:ea typeface="Open Sans" panose="020B0606030504020204" pitchFamily="34" charset="0"/>
                  <a:cs typeface="Open Sans" panose="020B0606030504020204" pitchFamily="34" charset="0"/>
                </a:rPr>
                <a:t>t</a:t>
              </a:r>
              <a:r>
                <a:rPr lang="en-US" sz="1700" b="1" kern="1200" spc="-5" dirty="0">
                  <a:solidFill>
                    <a:schemeClr val="bg1"/>
                  </a:solidFill>
                  <a:latin typeface="Open Sans" panose="020B0606030504020204" pitchFamily="34" charset="0"/>
                  <a:ea typeface="Open Sans" panose="020B0606030504020204" pitchFamily="34" charset="0"/>
                  <a:cs typeface="Open Sans" panose="020B0606030504020204" pitchFamily="34" charset="0"/>
                </a:rPr>
                <a:t>i</a:t>
              </a:r>
              <a:r>
                <a:rPr lang="en-US" sz="1700" b="1" kern="1200" spc="-20" dirty="0">
                  <a:solidFill>
                    <a:schemeClr val="bg1"/>
                  </a:solidFill>
                  <a:latin typeface="Open Sans" panose="020B0606030504020204" pitchFamily="34" charset="0"/>
                  <a:ea typeface="Open Sans" panose="020B0606030504020204" pitchFamily="34" charset="0"/>
                  <a:cs typeface="Open Sans" panose="020B0606030504020204" pitchFamily="34" charset="0"/>
                </a:rPr>
                <a:t>on</a:t>
              </a:r>
              <a:r>
                <a:rPr lang="en-US" sz="1700" b="1" kern="1200" dirty="0">
                  <a:solidFill>
                    <a:schemeClr val="bg1"/>
                  </a:solidFill>
                  <a:latin typeface="Open Sans" panose="020B0606030504020204" pitchFamily="34" charset="0"/>
                  <a:ea typeface="Open Sans" panose="020B0606030504020204" pitchFamily="34" charset="0"/>
                  <a:cs typeface="Open Sans" panose="020B0606030504020204" pitchFamily="34" charset="0"/>
                </a:rPr>
                <a:t>s </a:t>
              </a:r>
              <a:r>
                <a:rPr lang="en-US" sz="1700" b="1" kern="1200" spc="-15" dirty="0">
                  <a:solidFill>
                    <a:schemeClr val="bg1"/>
                  </a:solidFill>
                  <a:latin typeface="Open Sans" panose="020B0606030504020204" pitchFamily="34" charset="0"/>
                  <a:ea typeface="Open Sans" panose="020B0606030504020204" pitchFamily="34" charset="0"/>
                  <a:cs typeface="Open Sans" panose="020B0606030504020204" pitchFamily="34" charset="0"/>
                </a:rPr>
                <a:t>for SLM</a:t>
              </a:r>
              <a:r>
                <a:rPr lang="en-US" sz="1700" b="1" kern="1200" spc="-105"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700" b="1" kern="1200" spc="-20" dirty="0">
                  <a:solidFill>
                    <a:schemeClr val="bg1"/>
                  </a:solidFill>
                  <a:latin typeface="Open Sans" panose="020B0606030504020204" pitchFamily="34" charset="0"/>
                  <a:ea typeface="Open Sans" panose="020B0606030504020204" pitchFamily="34" charset="0"/>
                  <a:cs typeface="Open Sans" panose="020B0606030504020204" pitchFamily="34" charset="0"/>
                </a:rPr>
                <a:t>maturity from GAO reporting</a:t>
              </a:r>
            </a:p>
          </p:txBody>
        </p:sp>
        <p:sp>
          <p:nvSpPr>
            <p:cNvPr id="95" name="Freeform 94">
              <a:extLst>
                <a:ext uri="{FF2B5EF4-FFF2-40B4-BE49-F238E27FC236}">
                  <a16:creationId xmlns:a16="http://schemas.microsoft.com/office/drawing/2014/main" id="{C10C1F30-419B-6340-A8C2-FC64B47FC0D8}"/>
                </a:ext>
              </a:extLst>
            </p:cNvPr>
            <p:cNvSpPr/>
            <p:nvPr/>
          </p:nvSpPr>
          <p:spPr>
            <a:xfrm>
              <a:off x="187683" y="4151708"/>
              <a:ext cx="8447303" cy="734145"/>
            </a:xfrm>
            <a:custGeom>
              <a:avLst/>
              <a:gdLst>
                <a:gd name="connsiteX0" fmla="*/ 0 w 7874200"/>
                <a:gd name="connsiteY0" fmla="*/ 122360 h 734145"/>
                <a:gd name="connsiteX1" fmla="*/ 122360 w 7874200"/>
                <a:gd name="connsiteY1" fmla="*/ 0 h 734145"/>
                <a:gd name="connsiteX2" fmla="*/ 7751840 w 7874200"/>
                <a:gd name="connsiteY2" fmla="*/ 0 h 734145"/>
                <a:gd name="connsiteX3" fmla="*/ 7874200 w 7874200"/>
                <a:gd name="connsiteY3" fmla="*/ 122360 h 734145"/>
                <a:gd name="connsiteX4" fmla="*/ 7874200 w 7874200"/>
                <a:gd name="connsiteY4" fmla="*/ 611785 h 734145"/>
                <a:gd name="connsiteX5" fmla="*/ 7751840 w 7874200"/>
                <a:gd name="connsiteY5" fmla="*/ 734145 h 734145"/>
                <a:gd name="connsiteX6" fmla="*/ 122360 w 7874200"/>
                <a:gd name="connsiteY6" fmla="*/ 734145 h 734145"/>
                <a:gd name="connsiteX7" fmla="*/ 0 w 7874200"/>
                <a:gd name="connsiteY7" fmla="*/ 611785 h 734145"/>
                <a:gd name="connsiteX8" fmla="*/ 0 w 7874200"/>
                <a:gd name="connsiteY8" fmla="*/ 122360 h 734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74200" h="734145">
                  <a:moveTo>
                    <a:pt x="0" y="122360"/>
                  </a:moveTo>
                  <a:cubicBezTo>
                    <a:pt x="0" y="54782"/>
                    <a:pt x="54782" y="0"/>
                    <a:pt x="122360" y="0"/>
                  </a:cubicBezTo>
                  <a:lnTo>
                    <a:pt x="7751840" y="0"/>
                  </a:lnTo>
                  <a:cubicBezTo>
                    <a:pt x="7819418" y="0"/>
                    <a:pt x="7874200" y="54782"/>
                    <a:pt x="7874200" y="122360"/>
                  </a:cubicBezTo>
                  <a:lnTo>
                    <a:pt x="7874200" y="611785"/>
                  </a:lnTo>
                  <a:cubicBezTo>
                    <a:pt x="7874200" y="679363"/>
                    <a:pt x="7819418" y="734145"/>
                    <a:pt x="7751840" y="734145"/>
                  </a:cubicBezTo>
                  <a:lnTo>
                    <a:pt x="122360" y="734145"/>
                  </a:lnTo>
                  <a:cubicBezTo>
                    <a:pt x="54782" y="734145"/>
                    <a:pt x="0" y="679363"/>
                    <a:pt x="0" y="611785"/>
                  </a:cubicBezTo>
                  <a:lnTo>
                    <a:pt x="0" y="122360"/>
                  </a:lnTo>
                  <a:close/>
                </a:path>
              </a:pathLst>
            </a:custGeom>
            <a:solidFill>
              <a:schemeClr val="accent1"/>
            </a:solidFill>
            <a:ln>
              <a:noFill/>
            </a:ln>
          </p:spPr>
          <p:style>
            <a:lnRef idx="2">
              <a:scrgbClr r="0" g="0" b="0"/>
            </a:lnRef>
            <a:fillRef idx="1">
              <a:scrgbClr r="0" g="0" b="0"/>
            </a:fillRef>
            <a:effectRef idx="0">
              <a:schemeClr val="accent2">
                <a:hueOff val="-6607879"/>
                <a:satOff val="-21349"/>
                <a:lumOff val="17451"/>
                <a:alphaOff val="0"/>
              </a:schemeClr>
            </a:effectRef>
            <a:fontRef idx="minor">
              <a:schemeClr val="lt1"/>
            </a:fontRef>
          </p:style>
          <p:txBody>
            <a:bodyPr spcFirstLastPara="0" vert="horz" wrap="square" lIns="96798" tIns="96798" rIns="96798" bIns="96798" numCol="1" spcCol="1270" anchor="ctr" anchorCtr="0">
              <a:noAutofit/>
            </a:bodyPr>
            <a:lstStyle/>
            <a:p>
              <a:pPr marL="0" lvl="0" indent="0" algn="l" defTabSz="711200">
                <a:lnSpc>
                  <a:spcPct val="90000"/>
                </a:lnSpc>
                <a:spcBef>
                  <a:spcPct val="0"/>
                </a:spcBef>
                <a:spcAft>
                  <a:spcPct val="35000"/>
                </a:spcAft>
                <a:buNone/>
              </a:pPr>
              <a:r>
                <a:rPr lang="en-US" sz="1700" b="1" kern="1200" dirty="0">
                  <a:solidFill>
                    <a:schemeClr val="bg1"/>
                  </a:solidFill>
                  <a:latin typeface="Open Sans" panose="020B0606030504020204" pitchFamily="34" charset="0"/>
                  <a:ea typeface="Open Sans" panose="020B0606030504020204" pitchFamily="34" charset="0"/>
                  <a:cs typeface="Open Sans" panose="020B0606030504020204" pitchFamily="34" charset="0"/>
                </a:rPr>
                <a:t>Identifying opportunities to reduce costs &amp; better inform investment decision making</a:t>
              </a:r>
            </a:p>
          </p:txBody>
        </p:sp>
        <p:sp>
          <p:nvSpPr>
            <p:cNvPr id="96" name="Freeform 95">
              <a:extLst>
                <a:ext uri="{FF2B5EF4-FFF2-40B4-BE49-F238E27FC236}">
                  <a16:creationId xmlns:a16="http://schemas.microsoft.com/office/drawing/2014/main" id="{2051C9E2-D567-D44B-9CE9-6011FB3FDC7F}"/>
                </a:ext>
              </a:extLst>
            </p:cNvPr>
            <p:cNvSpPr/>
            <p:nvPr/>
          </p:nvSpPr>
          <p:spPr>
            <a:xfrm>
              <a:off x="187683" y="5044268"/>
              <a:ext cx="8447303" cy="734145"/>
            </a:xfrm>
            <a:custGeom>
              <a:avLst/>
              <a:gdLst>
                <a:gd name="connsiteX0" fmla="*/ 0 w 7874200"/>
                <a:gd name="connsiteY0" fmla="*/ 122360 h 734145"/>
                <a:gd name="connsiteX1" fmla="*/ 122360 w 7874200"/>
                <a:gd name="connsiteY1" fmla="*/ 0 h 734145"/>
                <a:gd name="connsiteX2" fmla="*/ 7751840 w 7874200"/>
                <a:gd name="connsiteY2" fmla="*/ 0 h 734145"/>
                <a:gd name="connsiteX3" fmla="*/ 7874200 w 7874200"/>
                <a:gd name="connsiteY3" fmla="*/ 122360 h 734145"/>
                <a:gd name="connsiteX4" fmla="*/ 7874200 w 7874200"/>
                <a:gd name="connsiteY4" fmla="*/ 611785 h 734145"/>
                <a:gd name="connsiteX5" fmla="*/ 7751840 w 7874200"/>
                <a:gd name="connsiteY5" fmla="*/ 734145 h 734145"/>
                <a:gd name="connsiteX6" fmla="*/ 122360 w 7874200"/>
                <a:gd name="connsiteY6" fmla="*/ 734145 h 734145"/>
                <a:gd name="connsiteX7" fmla="*/ 0 w 7874200"/>
                <a:gd name="connsiteY7" fmla="*/ 611785 h 734145"/>
                <a:gd name="connsiteX8" fmla="*/ 0 w 7874200"/>
                <a:gd name="connsiteY8" fmla="*/ 122360 h 734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74200" h="734145">
                  <a:moveTo>
                    <a:pt x="0" y="122360"/>
                  </a:moveTo>
                  <a:cubicBezTo>
                    <a:pt x="0" y="54782"/>
                    <a:pt x="54782" y="0"/>
                    <a:pt x="122360" y="0"/>
                  </a:cubicBezTo>
                  <a:lnTo>
                    <a:pt x="7751840" y="0"/>
                  </a:lnTo>
                  <a:cubicBezTo>
                    <a:pt x="7819418" y="0"/>
                    <a:pt x="7874200" y="54782"/>
                    <a:pt x="7874200" y="122360"/>
                  </a:cubicBezTo>
                  <a:lnTo>
                    <a:pt x="7874200" y="611785"/>
                  </a:lnTo>
                  <a:cubicBezTo>
                    <a:pt x="7874200" y="679363"/>
                    <a:pt x="7819418" y="734145"/>
                    <a:pt x="7751840" y="734145"/>
                  </a:cubicBezTo>
                  <a:lnTo>
                    <a:pt x="122360" y="734145"/>
                  </a:lnTo>
                  <a:cubicBezTo>
                    <a:pt x="54782" y="734145"/>
                    <a:pt x="0" y="679363"/>
                    <a:pt x="0" y="611785"/>
                  </a:cubicBezTo>
                  <a:lnTo>
                    <a:pt x="0" y="122360"/>
                  </a:lnTo>
                  <a:close/>
                </a:path>
              </a:pathLst>
            </a:custGeom>
            <a:solidFill>
              <a:schemeClr val="accent1"/>
            </a:solidFill>
            <a:ln>
              <a:noFill/>
            </a:ln>
          </p:spPr>
          <p:style>
            <a:lnRef idx="2">
              <a:scrgbClr r="0" g="0" b="0"/>
            </a:lnRef>
            <a:fillRef idx="1">
              <a:scrgbClr r="0" g="0" b="0"/>
            </a:fillRef>
            <a:effectRef idx="0">
              <a:schemeClr val="accent2">
                <a:hueOff val="-9911819"/>
                <a:satOff val="-32023"/>
                <a:lumOff val="26177"/>
                <a:alphaOff val="0"/>
              </a:schemeClr>
            </a:effectRef>
            <a:fontRef idx="minor">
              <a:schemeClr val="lt1"/>
            </a:fontRef>
          </p:style>
          <p:txBody>
            <a:bodyPr spcFirstLastPara="0" vert="horz" wrap="square" lIns="96798" tIns="96798" rIns="96798" bIns="96798" numCol="1" spcCol="1270" anchor="ctr" anchorCtr="0">
              <a:noAutofit/>
            </a:bodyPr>
            <a:lstStyle/>
            <a:p>
              <a:pPr marL="0" lvl="0" indent="0" algn="l" defTabSz="711200">
                <a:lnSpc>
                  <a:spcPct val="90000"/>
                </a:lnSpc>
                <a:spcBef>
                  <a:spcPct val="0"/>
                </a:spcBef>
                <a:buNone/>
              </a:pPr>
              <a:r>
                <a:rPr lang="en-US" sz="1700" b="1" kern="1200" spc="-20" dirty="0">
                  <a:solidFill>
                    <a:schemeClr val="bg1"/>
                  </a:solidFill>
                  <a:latin typeface="Open Sans" panose="020B0606030504020204" pitchFamily="34" charset="0"/>
                  <a:ea typeface="Open Sans" panose="020B0606030504020204" pitchFamily="34" charset="0"/>
                  <a:cs typeface="Open Sans" panose="020B0606030504020204" pitchFamily="34" charset="0"/>
                </a:rPr>
                <a:t>Identifying SLM toolset(s) that can be utilized </a:t>
              </a:r>
            </a:p>
            <a:p>
              <a:pPr marL="0" lvl="0" indent="0" algn="l" defTabSz="711200">
                <a:lnSpc>
                  <a:spcPct val="90000"/>
                </a:lnSpc>
                <a:spcBef>
                  <a:spcPct val="0"/>
                </a:spcBef>
                <a:buNone/>
              </a:pPr>
              <a:r>
                <a:rPr lang="en-US" sz="1700" b="1" kern="1200" spc="-20" dirty="0">
                  <a:solidFill>
                    <a:schemeClr val="bg1"/>
                  </a:solidFill>
                  <a:latin typeface="Open Sans" panose="020B0606030504020204" pitchFamily="34" charset="0"/>
                  <a:ea typeface="Open Sans" panose="020B0606030504020204" pitchFamily="34" charset="0"/>
                  <a:cs typeface="Open Sans" panose="020B0606030504020204" pitchFamily="34" charset="0"/>
                </a:rPr>
                <a:t>across DOC</a:t>
              </a:r>
              <a:endParaRPr lang="en-US" sz="1700" b="1" kern="1200" spc="-15"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97" name="Freeform 96">
              <a:extLst>
                <a:ext uri="{FF2B5EF4-FFF2-40B4-BE49-F238E27FC236}">
                  <a16:creationId xmlns:a16="http://schemas.microsoft.com/office/drawing/2014/main" id="{02D0F9DA-590F-F24D-8E29-15C272770FFC}"/>
                </a:ext>
              </a:extLst>
            </p:cNvPr>
            <p:cNvSpPr/>
            <p:nvPr/>
          </p:nvSpPr>
          <p:spPr>
            <a:xfrm>
              <a:off x="187683" y="5951012"/>
              <a:ext cx="8447303" cy="734145"/>
            </a:xfrm>
            <a:custGeom>
              <a:avLst/>
              <a:gdLst>
                <a:gd name="connsiteX0" fmla="*/ 0 w 7874200"/>
                <a:gd name="connsiteY0" fmla="*/ 122360 h 734145"/>
                <a:gd name="connsiteX1" fmla="*/ 122360 w 7874200"/>
                <a:gd name="connsiteY1" fmla="*/ 0 h 734145"/>
                <a:gd name="connsiteX2" fmla="*/ 7751840 w 7874200"/>
                <a:gd name="connsiteY2" fmla="*/ 0 h 734145"/>
                <a:gd name="connsiteX3" fmla="*/ 7874200 w 7874200"/>
                <a:gd name="connsiteY3" fmla="*/ 122360 h 734145"/>
                <a:gd name="connsiteX4" fmla="*/ 7874200 w 7874200"/>
                <a:gd name="connsiteY4" fmla="*/ 611785 h 734145"/>
                <a:gd name="connsiteX5" fmla="*/ 7751840 w 7874200"/>
                <a:gd name="connsiteY5" fmla="*/ 734145 h 734145"/>
                <a:gd name="connsiteX6" fmla="*/ 122360 w 7874200"/>
                <a:gd name="connsiteY6" fmla="*/ 734145 h 734145"/>
                <a:gd name="connsiteX7" fmla="*/ 0 w 7874200"/>
                <a:gd name="connsiteY7" fmla="*/ 611785 h 734145"/>
                <a:gd name="connsiteX8" fmla="*/ 0 w 7874200"/>
                <a:gd name="connsiteY8" fmla="*/ 122360 h 734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74200" h="734145">
                  <a:moveTo>
                    <a:pt x="0" y="122360"/>
                  </a:moveTo>
                  <a:cubicBezTo>
                    <a:pt x="0" y="54782"/>
                    <a:pt x="54782" y="0"/>
                    <a:pt x="122360" y="0"/>
                  </a:cubicBezTo>
                  <a:lnTo>
                    <a:pt x="7751840" y="0"/>
                  </a:lnTo>
                  <a:cubicBezTo>
                    <a:pt x="7819418" y="0"/>
                    <a:pt x="7874200" y="54782"/>
                    <a:pt x="7874200" y="122360"/>
                  </a:cubicBezTo>
                  <a:lnTo>
                    <a:pt x="7874200" y="611785"/>
                  </a:lnTo>
                  <a:cubicBezTo>
                    <a:pt x="7874200" y="679363"/>
                    <a:pt x="7819418" y="734145"/>
                    <a:pt x="7751840" y="734145"/>
                  </a:cubicBezTo>
                  <a:lnTo>
                    <a:pt x="122360" y="734145"/>
                  </a:lnTo>
                  <a:cubicBezTo>
                    <a:pt x="54782" y="734145"/>
                    <a:pt x="0" y="679363"/>
                    <a:pt x="0" y="611785"/>
                  </a:cubicBezTo>
                  <a:lnTo>
                    <a:pt x="0" y="122360"/>
                  </a:lnTo>
                  <a:close/>
                </a:path>
              </a:pathLst>
            </a:custGeom>
            <a:solidFill>
              <a:schemeClr val="accent1"/>
            </a:solidFill>
            <a:ln>
              <a:noFill/>
            </a:ln>
          </p:spPr>
          <p:style>
            <a:lnRef idx="2">
              <a:scrgbClr r="0" g="0" b="0"/>
            </a:lnRef>
            <a:fillRef idx="1">
              <a:scrgbClr r="0" g="0" b="0"/>
            </a:fillRef>
            <a:effectRef idx="0">
              <a:schemeClr val="accent2">
                <a:hueOff val="-13215758"/>
                <a:satOff val="-42697"/>
                <a:lumOff val="34902"/>
                <a:alphaOff val="0"/>
              </a:schemeClr>
            </a:effectRef>
            <a:fontRef idx="minor">
              <a:schemeClr val="lt1"/>
            </a:fontRef>
          </p:style>
          <p:txBody>
            <a:bodyPr spcFirstLastPara="0" vert="horz" wrap="square" lIns="96798" tIns="96798" rIns="96798" bIns="96798" numCol="1" spcCol="1270" anchor="ctr" anchorCtr="0">
              <a:noAutofit/>
            </a:bodyPr>
            <a:lstStyle/>
            <a:p>
              <a:pPr marL="0" lvl="0" indent="0" algn="l" defTabSz="711200">
                <a:lnSpc>
                  <a:spcPct val="90000"/>
                </a:lnSpc>
                <a:spcBef>
                  <a:spcPct val="0"/>
                </a:spcBef>
                <a:spcAft>
                  <a:spcPts val="0"/>
                </a:spcAft>
                <a:buNone/>
              </a:pPr>
              <a:r>
                <a:rPr lang="en-US" sz="1700" b="1" kern="1200" spc="-15" dirty="0">
                  <a:solidFill>
                    <a:schemeClr val="bg1"/>
                  </a:solidFill>
                  <a:latin typeface="Open Sans" panose="020B0606030504020204" pitchFamily="34" charset="0"/>
                  <a:ea typeface="Open Sans" panose="020B0606030504020204" pitchFamily="34" charset="0"/>
                  <a:cs typeface="Open Sans" panose="020B0606030504020204" pitchFamily="34" charset="0"/>
                </a:rPr>
                <a:t>Improving </a:t>
              </a:r>
              <a:r>
                <a:rPr lang="en-US" sz="1700" b="1" kern="1200" spc="-20" dirty="0">
                  <a:solidFill>
                    <a:schemeClr val="bg1"/>
                  </a:solidFill>
                  <a:latin typeface="Open Sans" panose="020B0606030504020204" pitchFamily="34" charset="0"/>
                  <a:ea typeface="Open Sans" panose="020B0606030504020204" pitchFamily="34" charset="0"/>
                  <a:cs typeface="Open Sans" panose="020B0606030504020204" pitchFamily="34" charset="0"/>
                </a:rPr>
                <a:t>inventory and streamlining </a:t>
              </a:r>
            </a:p>
            <a:p>
              <a:pPr marL="0" lvl="0" indent="0" algn="l" defTabSz="711200">
                <a:lnSpc>
                  <a:spcPct val="90000"/>
                </a:lnSpc>
                <a:spcBef>
                  <a:spcPct val="0"/>
                </a:spcBef>
                <a:spcAft>
                  <a:spcPts val="0"/>
                </a:spcAft>
                <a:buNone/>
              </a:pPr>
              <a:r>
                <a:rPr lang="en-US" sz="1700" b="1" kern="1200" spc="-20" dirty="0">
                  <a:solidFill>
                    <a:schemeClr val="bg1"/>
                  </a:solidFill>
                  <a:latin typeface="Open Sans" panose="020B0606030504020204" pitchFamily="34" charset="0"/>
                  <a:ea typeface="Open Sans" panose="020B0606030504020204" pitchFamily="34" charset="0"/>
                  <a:cs typeface="Open Sans" panose="020B0606030504020204" pitchFamily="34" charset="0"/>
                </a:rPr>
                <a:t>acquisition processes</a:t>
              </a:r>
            </a:p>
          </p:txBody>
        </p:sp>
      </p:grpSp>
      <p:sp>
        <p:nvSpPr>
          <p:cNvPr id="6" name="Rectangle: Rounded Corners 5">
            <a:extLst>
              <a:ext uri="{FF2B5EF4-FFF2-40B4-BE49-F238E27FC236}">
                <a16:creationId xmlns:a16="http://schemas.microsoft.com/office/drawing/2014/main" id="{4321B386-EE10-4261-9ADC-4428D6B0BA1E}"/>
              </a:ext>
            </a:extLst>
          </p:cNvPr>
          <p:cNvSpPr/>
          <p:nvPr/>
        </p:nvSpPr>
        <p:spPr bwMode="auto">
          <a:xfrm>
            <a:off x="7270751" y="376325"/>
            <a:ext cx="3906226" cy="340519"/>
          </a:xfrm>
          <a:prstGeom prst="roundRect">
            <a:avLst/>
          </a:prstGeom>
          <a:solidFill>
            <a:schemeClr val="accent1"/>
          </a:solidFill>
        </p:spPr>
        <p:txBody>
          <a:bodyPr wrap="square" rtlCol="0">
            <a:spAutoFit/>
          </a:bodyPr>
          <a:lstStyle/>
          <a:p>
            <a:pPr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Module 2: Management Approach to SLM</a:t>
            </a:r>
          </a:p>
        </p:txBody>
      </p:sp>
      <p:sp>
        <p:nvSpPr>
          <p:cNvPr id="90" name="Oval 129">
            <a:extLst>
              <a:ext uri="{FF2B5EF4-FFF2-40B4-BE49-F238E27FC236}">
                <a16:creationId xmlns:a16="http://schemas.microsoft.com/office/drawing/2014/main" id="{3DCE2253-980A-F14D-8DAA-C5CEC3C52793}"/>
              </a:ext>
            </a:extLst>
          </p:cNvPr>
          <p:cNvSpPr/>
          <p:nvPr/>
        </p:nvSpPr>
        <p:spPr>
          <a:xfrm rot="20630750">
            <a:off x="9404980" y="3961466"/>
            <a:ext cx="320784" cy="235366"/>
          </a:xfrm>
          <a:custGeom>
            <a:avLst/>
            <a:gdLst>
              <a:gd name="connsiteX0" fmla="*/ 0 w 491056"/>
              <a:gd name="connsiteY0" fmla="*/ 137207 h 274414"/>
              <a:gd name="connsiteX1" fmla="*/ 245528 w 491056"/>
              <a:gd name="connsiteY1" fmla="*/ 0 h 274414"/>
              <a:gd name="connsiteX2" fmla="*/ 491056 w 491056"/>
              <a:gd name="connsiteY2" fmla="*/ 137207 h 274414"/>
              <a:gd name="connsiteX3" fmla="*/ 245528 w 491056"/>
              <a:gd name="connsiteY3" fmla="*/ 274414 h 274414"/>
              <a:gd name="connsiteX4" fmla="*/ 0 w 491056"/>
              <a:gd name="connsiteY4" fmla="*/ 137207 h 274414"/>
              <a:gd name="connsiteX0" fmla="*/ 108 w 491164"/>
              <a:gd name="connsiteY0" fmla="*/ 236061 h 373268"/>
              <a:gd name="connsiteX1" fmla="*/ 270350 w 491164"/>
              <a:gd name="connsiteY1" fmla="*/ 0 h 373268"/>
              <a:gd name="connsiteX2" fmla="*/ 491164 w 491164"/>
              <a:gd name="connsiteY2" fmla="*/ 236061 h 373268"/>
              <a:gd name="connsiteX3" fmla="*/ 245636 w 491164"/>
              <a:gd name="connsiteY3" fmla="*/ 373268 h 373268"/>
              <a:gd name="connsiteX4" fmla="*/ 108 w 491164"/>
              <a:gd name="connsiteY4" fmla="*/ 236061 h 373268"/>
              <a:gd name="connsiteX0" fmla="*/ 108 w 491164"/>
              <a:gd name="connsiteY0" fmla="*/ 236690 h 373897"/>
              <a:gd name="connsiteX1" fmla="*/ 270350 w 491164"/>
              <a:gd name="connsiteY1" fmla="*/ 629 h 373897"/>
              <a:gd name="connsiteX2" fmla="*/ 491164 w 491164"/>
              <a:gd name="connsiteY2" fmla="*/ 236690 h 373897"/>
              <a:gd name="connsiteX3" fmla="*/ 245636 w 491164"/>
              <a:gd name="connsiteY3" fmla="*/ 373897 h 373897"/>
              <a:gd name="connsiteX4" fmla="*/ 108 w 491164"/>
              <a:gd name="connsiteY4" fmla="*/ 236690 h 373897"/>
              <a:gd name="connsiteX0" fmla="*/ 13177 w 504233"/>
              <a:gd name="connsiteY0" fmla="*/ 239220 h 376427"/>
              <a:gd name="connsiteX1" fmla="*/ 59679 w 504233"/>
              <a:gd name="connsiteY1" fmla="*/ 112130 h 376427"/>
              <a:gd name="connsiteX2" fmla="*/ 283419 w 504233"/>
              <a:gd name="connsiteY2" fmla="*/ 3159 h 376427"/>
              <a:gd name="connsiteX3" fmla="*/ 504233 w 504233"/>
              <a:gd name="connsiteY3" fmla="*/ 239220 h 376427"/>
              <a:gd name="connsiteX4" fmla="*/ 258705 w 504233"/>
              <a:gd name="connsiteY4" fmla="*/ 376427 h 376427"/>
              <a:gd name="connsiteX5" fmla="*/ 13177 w 504233"/>
              <a:gd name="connsiteY5" fmla="*/ 239220 h 376427"/>
              <a:gd name="connsiteX0" fmla="*/ 13177 w 504233"/>
              <a:gd name="connsiteY0" fmla="*/ 239220 h 380490"/>
              <a:gd name="connsiteX1" fmla="*/ 59679 w 504233"/>
              <a:gd name="connsiteY1" fmla="*/ 112130 h 380490"/>
              <a:gd name="connsiteX2" fmla="*/ 283419 w 504233"/>
              <a:gd name="connsiteY2" fmla="*/ 3159 h 380490"/>
              <a:gd name="connsiteX3" fmla="*/ 504233 w 504233"/>
              <a:gd name="connsiteY3" fmla="*/ 239220 h 380490"/>
              <a:gd name="connsiteX4" fmla="*/ 258705 w 504233"/>
              <a:gd name="connsiteY4" fmla="*/ 376427 h 380490"/>
              <a:gd name="connsiteX5" fmla="*/ 109557 w 504233"/>
              <a:gd name="connsiteY5" fmla="*/ 334911 h 380490"/>
              <a:gd name="connsiteX6" fmla="*/ 13177 w 504233"/>
              <a:gd name="connsiteY6" fmla="*/ 239220 h 380490"/>
              <a:gd name="connsiteX0" fmla="*/ 13177 w 511309"/>
              <a:gd name="connsiteY0" fmla="*/ 239220 h 376865"/>
              <a:gd name="connsiteX1" fmla="*/ 59679 w 511309"/>
              <a:gd name="connsiteY1" fmla="*/ 112130 h 376865"/>
              <a:gd name="connsiteX2" fmla="*/ 283419 w 511309"/>
              <a:gd name="connsiteY2" fmla="*/ 3159 h 376865"/>
              <a:gd name="connsiteX3" fmla="*/ 504233 w 511309"/>
              <a:gd name="connsiteY3" fmla="*/ 239220 h 376865"/>
              <a:gd name="connsiteX4" fmla="*/ 438741 w 511309"/>
              <a:gd name="connsiteY4" fmla="*/ 311635 h 376865"/>
              <a:gd name="connsiteX5" fmla="*/ 258705 w 511309"/>
              <a:gd name="connsiteY5" fmla="*/ 376427 h 376865"/>
              <a:gd name="connsiteX6" fmla="*/ 109557 w 511309"/>
              <a:gd name="connsiteY6" fmla="*/ 334911 h 376865"/>
              <a:gd name="connsiteX7" fmla="*/ 13177 w 511309"/>
              <a:gd name="connsiteY7" fmla="*/ 239220 h 376865"/>
              <a:gd name="connsiteX0" fmla="*/ 13177 w 511309"/>
              <a:gd name="connsiteY0" fmla="*/ 237513 h 375158"/>
              <a:gd name="connsiteX1" fmla="*/ 59679 w 511309"/>
              <a:gd name="connsiteY1" fmla="*/ 110423 h 375158"/>
              <a:gd name="connsiteX2" fmla="*/ 283419 w 511309"/>
              <a:gd name="connsiteY2" fmla="*/ 1452 h 375158"/>
              <a:gd name="connsiteX3" fmla="*/ 504233 w 511309"/>
              <a:gd name="connsiteY3" fmla="*/ 190962 h 375158"/>
              <a:gd name="connsiteX4" fmla="*/ 438741 w 511309"/>
              <a:gd name="connsiteY4" fmla="*/ 309928 h 375158"/>
              <a:gd name="connsiteX5" fmla="*/ 258705 w 511309"/>
              <a:gd name="connsiteY5" fmla="*/ 374720 h 375158"/>
              <a:gd name="connsiteX6" fmla="*/ 109557 w 511309"/>
              <a:gd name="connsiteY6" fmla="*/ 333204 h 375158"/>
              <a:gd name="connsiteX7" fmla="*/ 13177 w 511309"/>
              <a:gd name="connsiteY7" fmla="*/ 237513 h 375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1309" h="375158">
                <a:moveTo>
                  <a:pt x="13177" y="237513"/>
                </a:moveTo>
                <a:cubicBezTo>
                  <a:pt x="-19994" y="193464"/>
                  <a:pt x="14639" y="149766"/>
                  <a:pt x="59679" y="110423"/>
                </a:cubicBezTo>
                <a:cubicBezTo>
                  <a:pt x="104719" y="71080"/>
                  <a:pt x="209327" y="-11971"/>
                  <a:pt x="283419" y="1452"/>
                </a:cubicBezTo>
                <a:cubicBezTo>
                  <a:pt x="357511" y="14875"/>
                  <a:pt x="478346" y="139549"/>
                  <a:pt x="504233" y="190962"/>
                </a:cubicBezTo>
                <a:cubicBezTo>
                  <a:pt x="530120" y="242375"/>
                  <a:pt x="479662" y="287060"/>
                  <a:pt x="438741" y="309928"/>
                </a:cubicBezTo>
                <a:cubicBezTo>
                  <a:pt x="397820" y="332796"/>
                  <a:pt x="313569" y="370841"/>
                  <a:pt x="258705" y="374720"/>
                </a:cubicBezTo>
                <a:cubicBezTo>
                  <a:pt x="203841" y="378599"/>
                  <a:pt x="150478" y="356072"/>
                  <a:pt x="109557" y="333204"/>
                </a:cubicBezTo>
                <a:cubicBezTo>
                  <a:pt x="68636" y="310336"/>
                  <a:pt x="21490" y="274643"/>
                  <a:pt x="13177" y="237513"/>
                </a:cubicBezTo>
                <a:close/>
              </a:path>
            </a:pathLst>
          </a:custGeom>
          <a:solidFill>
            <a:sysClr val="windowText" lastClr="000000">
              <a:lumMod val="75000"/>
              <a:lumOff val="25000"/>
            </a:sysClr>
          </a:solid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white"/>
              </a:solidFill>
              <a:effectLst/>
              <a:uLnTx/>
              <a:uFillTx/>
              <a:latin typeface="Calibri"/>
              <a:ea typeface="+mn-ea"/>
              <a:cs typeface="+mn-cs"/>
            </a:endParaRPr>
          </a:p>
        </p:txBody>
      </p:sp>
      <p:sp>
        <p:nvSpPr>
          <p:cNvPr id="91" name="Rectangle 90">
            <a:extLst>
              <a:ext uri="{FF2B5EF4-FFF2-40B4-BE49-F238E27FC236}">
                <a16:creationId xmlns:a16="http://schemas.microsoft.com/office/drawing/2014/main" id="{9031ECB4-6858-E44C-90E0-F218C44DE24E}"/>
              </a:ext>
            </a:extLst>
          </p:cNvPr>
          <p:cNvSpPr/>
          <p:nvPr/>
        </p:nvSpPr>
        <p:spPr>
          <a:xfrm>
            <a:off x="198569" y="1844175"/>
            <a:ext cx="10456093" cy="369332"/>
          </a:xfrm>
          <a:prstGeom prst="rect">
            <a:avLst/>
          </a:prstGeom>
        </p:spPr>
        <p:txBody>
          <a:bodyPr wrap="square">
            <a:spAutoFit/>
          </a:bodyPr>
          <a:lstStyle/>
          <a:p>
            <a:pPr marL="12700" marR="5080">
              <a:spcAft>
                <a:spcPts val="600"/>
              </a:spcAft>
            </a:pPr>
            <a:r>
              <a:rPr lang="en-US" i="1" spc="-11" dirty="0">
                <a:latin typeface="Open Sans" panose="020B0606030504020204" pitchFamily="34" charset="0"/>
                <a:ea typeface="Open Sans" panose="020B0606030504020204" pitchFamily="34" charset="0"/>
                <a:cs typeface="Open Sans" panose="020B0606030504020204" pitchFamily="34" charset="0"/>
              </a:rPr>
              <a:t>Example</a:t>
            </a:r>
            <a:r>
              <a:rPr lang="en-US" i="1" spc="-15" dirty="0">
                <a:latin typeface="Open Sans" panose="020B0606030504020204" pitchFamily="34" charset="0"/>
                <a:ea typeface="Open Sans" panose="020B0606030504020204" pitchFamily="34" charset="0"/>
                <a:cs typeface="Open Sans" panose="020B0606030504020204" pitchFamily="34" charset="0"/>
              </a:rPr>
              <a:t> SLM challenges we’ve heard from Commerce OCIO and specific Bureaus:</a:t>
            </a:r>
          </a:p>
        </p:txBody>
      </p:sp>
      <p:sp>
        <p:nvSpPr>
          <p:cNvPr id="100" name="Freeform 99">
            <a:extLst>
              <a:ext uri="{FF2B5EF4-FFF2-40B4-BE49-F238E27FC236}">
                <a16:creationId xmlns:a16="http://schemas.microsoft.com/office/drawing/2014/main" id="{0E95C7AC-79CB-C345-8E7B-A4ABB3CB7B73}"/>
              </a:ext>
            </a:extLst>
          </p:cNvPr>
          <p:cNvSpPr/>
          <p:nvPr/>
        </p:nvSpPr>
        <p:spPr>
          <a:xfrm>
            <a:off x="4209143" y="2343994"/>
            <a:ext cx="7563443" cy="4554126"/>
          </a:xfrm>
          <a:custGeom>
            <a:avLst/>
            <a:gdLst>
              <a:gd name="connsiteX0" fmla="*/ 702699 w 13734526"/>
              <a:gd name="connsiteY0" fmla="*/ 6067329 h 6497208"/>
              <a:gd name="connsiteX1" fmla="*/ 1523315 w 13734526"/>
              <a:gd name="connsiteY1" fmla="*/ 5950098 h 6497208"/>
              <a:gd name="connsiteX2" fmla="*/ 2086022 w 13734526"/>
              <a:gd name="connsiteY2" fmla="*/ 5856314 h 6497208"/>
              <a:gd name="connsiteX3" fmla="*/ 2132915 w 13734526"/>
              <a:gd name="connsiteY3" fmla="*/ 5481175 h 6497208"/>
              <a:gd name="connsiteX4" fmla="*/ 2719069 w 13734526"/>
              <a:gd name="connsiteY4" fmla="*/ 5645298 h 6497208"/>
              <a:gd name="connsiteX5" fmla="*/ 3211438 w 13734526"/>
              <a:gd name="connsiteY5" fmla="*/ 5481175 h 6497208"/>
              <a:gd name="connsiteX6" fmla="*/ 3516238 w 13734526"/>
              <a:gd name="connsiteY6" fmla="*/ 5317052 h 6497208"/>
              <a:gd name="connsiteX7" fmla="*/ 3539684 w 13734526"/>
              <a:gd name="connsiteY7" fmla="*/ 5223268 h 6497208"/>
              <a:gd name="connsiteX8" fmla="*/ 4454084 w 13734526"/>
              <a:gd name="connsiteY8" fmla="*/ 5082591 h 6497208"/>
              <a:gd name="connsiteX9" fmla="*/ 4852669 w 13734526"/>
              <a:gd name="connsiteY9" fmla="*/ 4801237 h 6497208"/>
              <a:gd name="connsiteX10" fmla="*/ 5438822 w 13734526"/>
              <a:gd name="connsiteY10" fmla="*/ 4707452 h 6497208"/>
              <a:gd name="connsiteX11" fmla="*/ 5813961 w 13734526"/>
              <a:gd name="connsiteY11" fmla="*/ 4684006 h 6497208"/>
              <a:gd name="connsiteX12" fmla="*/ 5954638 w 13734526"/>
              <a:gd name="connsiteY12" fmla="*/ 4308868 h 6497208"/>
              <a:gd name="connsiteX13" fmla="*/ 6306330 w 13734526"/>
              <a:gd name="connsiteY13" fmla="*/ 4191637 h 6497208"/>
              <a:gd name="connsiteX14" fmla="*/ 6845592 w 13734526"/>
              <a:gd name="connsiteY14" fmla="*/ 4191637 h 6497208"/>
              <a:gd name="connsiteX15" fmla="*/ 7853776 w 13734526"/>
              <a:gd name="connsiteY15" fmla="*/ 4097852 h 6497208"/>
              <a:gd name="connsiteX16" fmla="*/ 8041345 w 13734526"/>
              <a:gd name="connsiteY16" fmla="*/ 3769606 h 6497208"/>
              <a:gd name="connsiteX17" fmla="*/ 8510269 w 13734526"/>
              <a:gd name="connsiteY17" fmla="*/ 3511698 h 6497208"/>
              <a:gd name="connsiteX18" fmla="*/ 8744730 w 13734526"/>
              <a:gd name="connsiteY18" fmla="*/ 3300683 h 6497208"/>
              <a:gd name="connsiteX19" fmla="*/ 8744730 w 13734526"/>
              <a:gd name="connsiteY19" fmla="*/ 3160006 h 6497208"/>
              <a:gd name="connsiteX20" fmla="*/ 9260545 w 13734526"/>
              <a:gd name="connsiteY20" fmla="*/ 3042775 h 6497208"/>
              <a:gd name="connsiteX21" fmla="*/ 9940484 w 13734526"/>
              <a:gd name="connsiteY21" fmla="*/ 3066221 h 6497208"/>
              <a:gd name="connsiteX22" fmla="*/ 10151499 w 13734526"/>
              <a:gd name="connsiteY22" fmla="*/ 3019329 h 6497208"/>
              <a:gd name="connsiteX23" fmla="*/ 10339069 w 13734526"/>
              <a:gd name="connsiteY23" fmla="*/ 2644191 h 6497208"/>
              <a:gd name="connsiteX24" fmla="*/ 10339069 w 13734526"/>
              <a:gd name="connsiteY24" fmla="*/ 2480068 h 6497208"/>
              <a:gd name="connsiteX25" fmla="*/ 10854884 w 13734526"/>
              <a:gd name="connsiteY25" fmla="*/ 2292498 h 6497208"/>
              <a:gd name="connsiteX26" fmla="*/ 11300361 w 13734526"/>
              <a:gd name="connsiteY26" fmla="*/ 2198714 h 6497208"/>
              <a:gd name="connsiteX27" fmla="*/ 11464484 w 13734526"/>
              <a:gd name="connsiteY27" fmla="*/ 2058037 h 6497208"/>
              <a:gd name="connsiteX28" fmla="*/ 11581715 w 13734526"/>
              <a:gd name="connsiteY28" fmla="*/ 1823575 h 6497208"/>
              <a:gd name="connsiteX29" fmla="*/ 11816176 w 13734526"/>
              <a:gd name="connsiteY29" fmla="*/ 1565668 h 6497208"/>
              <a:gd name="connsiteX30" fmla="*/ 12261653 w 13734526"/>
              <a:gd name="connsiteY30" fmla="*/ 1401544 h 6497208"/>
              <a:gd name="connsiteX31" fmla="*/ 12496115 w 13734526"/>
              <a:gd name="connsiteY31" fmla="*/ 979514 h 6497208"/>
              <a:gd name="connsiteX32" fmla="*/ 12707130 w 13734526"/>
              <a:gd name="connsiteY32" fmla="*/ 674714 h 6497208"/>
              <a:gd name="connsiteX33" fmla="*/ 12847807 w 13734526"/>
              <a:gd name="connsiteY33" fmla="*/ 346468 h 6497208"/>
              <a:gd name="connsiteX34" fmla="*/ 12824361 w 13734526"/>
              <a:gd name="connsiteY34" fmla="*/ 6067329 h 6497208"/>
              <a:gd name="connsiteX35" fmla="*/ 702699 w 13734526"/>
              <a:gd name="connsiteY35" fmla="*/ 6067329 h 6497208"/>
              <a:gd name="connsiteX0" fmla="*/ 0 w 13031827"/>
              <a:gd name="connsiteY0" fmla="*/ 6067329 h 6497208"/>
              <a:gd name="connsiteX1" fmla="*/ 820616 w 13031827"/>
              <a:gd name="connsiteY1" fmla="*/ 5950098 h 6497208"/>
              <a:gd name="connsiteX2" fmla="*/ 1383323 w 13031827"/>
              <a:gd name="connsiteY2" fmla="*/ 5856314 h 6497208"/>
              <a:gd name="connsiteX3" fmla="*/ 1430216 w 13031827"/>
              <a:gd name="connsiteY3" fmla="*/ 5481175 h 6497208"/>
              <a:gd name="connsiteX4" fmla="*/ 2016370 w 13031827"/>
              <a:gd name="connsiteY4" fmla="*/ 5645298 h 6497208"/>
              <a:gd name="connsiteX5" fmla="*/ 2508739 w 13031827"/>
              <a:gd name="connsiteY5" fmla="*/ 5481175 h 6497208"/>
              <a:gd name="connsiteX6" fmla="*/ 2813539 w 13031827"/>
              <a:gd name="connsiteY6" fmla="*/ 5317052 h 6497208"/>
              <a:gd name="connsiteX7" fmla="*/ 2836985 w 13031827"/>
              <a:gd name="connsiteY7" fmla="*/ 5223268 h 6497208"/>
              <a:gd name="connsiteX8" fmla="*/ 3751385 w 13031827"/>
              <a:gd name="connsiteY8" fmla="*/ 5082591 h 6497208"/>
              <a:gd name="connsiteX9" fmla="*/ 4149970 w 13031827"/>
              <a:gd name="connsiteY9" fmla="*/ 4801237 h 6497208"/>
              <a:gd name="connsiteX10" fmla="*/ 4736123 w 13031827"/>
              <a:gd name="connsiteY10" fmla="*/ 4707452 h 6497208"/>
              <a:gd name="connsiteX11" fmla="*/ 5111262 w 13031827"/>
              <a:gd name="connsiteY11" fmla="*/ 4684006 h 6497208"/>
              <a:gd name="connsiteX12" fmla="*/ 5251939 w 13031827"/>
              <a:gd name="connsiteY12" fmla="*/ 4308868 h 6497208"/>
              <a:gd name="connsiteX13" fmla="*/ 5603631 w 13031827"/>
              <a:gd name="connsiteY13" fmla="*/ 4191637 h 6497208"/>
              <a:gd name="connsiteX14" fmla="*/ 6142893 w 13031827"/>
              <a:gd name="connsiteY14" fmla="*/ 4191637 h 6497208"/>
              <a:gd name="connsiteX15" fmla="*/ 7151077 w 13031827"/>
              <a:gd name="connsiteY15" fmla="*/ 4097852 h 6497208"/>
              <a:gd name="connsiteX16" fmla="*/ 7338646 w 13031827"/>
              <a:gd name="connsiteY16" fmla="*/ 3769606 h 6497208"/>
              <a:gd name="connsiteX17" fmla="*/ 7807570 w 13031827"/>
              <a:gd name="connsiteY17" fmla="*/ 3511698 h 6497208"/>
              <a:gd name="connsiteX18" fmla="*/ 8042031 w 13031827"/>
              <a:gd name="connsiteY18" fmla="*/ 3300683 h 6497208"/>
              <a:gd name="connsiteX19" fmla="*/ 8042031 w 13031827"/>
              <a:gd name="connsiteY19" fmla="*/ 3160006 h 6497208"/>
              <a:gd name="connsiteX20" fmla="*/ 8557846 w 13031827"/>
              <a:gd name="connsiteY20" fmla="*/ 3042775 h 6497208"/>
              <a:gd name="connsiteX21" fmla="*/ 9237785 w 13031827"/>
              <a:gd name="connsiteY21" fmla="*/ 3066221 h 6497208"/>
              <a:gd name="connsiteX22" fmla="*/ 9448800 w 13031827"/>
              <a:gd name="connsiteY22" fmla="*/ 3019329 h 6497208"/>
              <a:gd name="connsiteX23" fmla="*/ 9636370 w 13031827"/>
              <a:gd name="connsiteY23" fmla="*/ 2644191 h 6497208"/>
              <a:gd name="connsiteX24" fmla="*/ 9636370 w 13031827"/>
              <a:gd name="connsiteY24" fmla="*/ 2480068 h 6497208"/>
              <a:gd name="connsiteX25" fmla="*/ 10152185 w 13031827"/>
              <a:gd name="connsiteY25" fmla="*/ 2292498 h 6497208"/>
              <a:gd name="connsiteX26" fmla="*/ 10597662 w 13031827"/>
              <a:gd name="connsiteY26" fmla="*/ 2198714 h 6497208"/>
              <a:gd name="connsiteX27" fmla="*/ 10761785 w 13031827"/>
              <a:gd name="connsiteY27" fmla="*/ 2058037 h 6497208"/>
              <a:gd name="connsiteX28" fmla="*/ 10879016 w 13031827"/>
              <a:gd name="connsiteY28" fmla="*/ 1823575 h 6497208"/>
              <a:gd name="connsiteX29" fmla="*/ 11113477 w 13031827"/>
              <a:gd name="connsiteY29" fmla="*/ 1565668 h 6497208"/>
              <a:gd name="connsiteX30" fmla="*/ 11558954 w 13031827"/>
              <a:gd name="connsiteY30" fmla="*/ 1401544 h 6497208"/>
              <a:gd name="connsiteX31" fmla="*/ 11793416 w 13031827"/>
              <a:gd name="connsiteY31" fmla="*/ 979514 h 6497208"/>
              <a:gd name="connsiteX32" fmla="*/ 12004431 w 13031827"/>
              <a:gd name="connsiteY32" fmla="*/ 674714 h 6497208"/>
              <a:gd name="connsiteX33" fmla="*/ 12145108 w 13031827"/>
              <a:gd name="connsiteY33" fmla="*/ 346468 h 6497208"/>
              <a:gd name="connsiteX34" fmla="*/ 12121662 w 13031827"/>
              <a:gd name="connsiteY34" fmla="*/ 6067329 h 6497208"/>
              <a:gd name="connsiteX35" fmla="*/ 0 w 13031827"/>
              <a:gd name="connsiteY35" fmla="*/ 6067329 h 6497208"/>
              <a:gd name="connsiteX0" fmla="*/ 0 w 13031827"/>
              <a:gd name="connsiteY0" fmla="*/ 6067329 h 6067329"/>
              <a:gd name="connsiteX1" fmla="*/ 820616 w 13031827"/>
              <a:gd name="connsiteY1" fmla="*/ 5950098 h 6067329"/>
              <a:gd name="connsiteX2" fmla="*/ 1383323 w 13031827"/>
              <a:gd name="connsiteY2" fmla="*/ 5856314 h 6067329"/>
              <a:gd name="connsiteX3" fmla="*/ 1430216 w 13031827"/>
              <a:gd name="connsiteY3" fmla="*/ 5481175 h 6067329"/>
              <a:gd name="connsiteX4" fmla="*/ 2016370 w 13031827"/>
              <a:gd name="connsiteY4" fmla="*/ 5645298 h 6067329"/>
              <a:gd name="connsiteX5" fmla="*/ 2508739 w 13031827"/>
              <a:gd name="connsiteY5" fmla="*/ 5481175 h 6067329"/>
              <a:gd name="connsiteX6" fmla="*/ 2813539 w 13031827"/>
              <a:gd name="connsiteY6" fmla="*/ 5317052 h 6067329"/>
              <a:gd name="connsiteX7" fmla="*/ 2836985 w 13031827"/>
              <a:gd name="connsiteY7" fmla="*/ 5223268 h 6067329"/>
              <a:gd name="connsiteX8" fmla="*/ 3751385 w 13031827"/>
              <a:gd name="connsiteY8" fmla="*/ 5082591 h 6067329"/>
              <a:gd name="connsiteX9" fmla="*/ 4149970 w 13031827"/>
              <a:gd name="connsiteY9" fmla="*/ 4801237 h 6067329"/>
              <a:gd name="connsiteX10" fmla="*/ 4736123 w 13031827"/>
              <a:gd name="connsiteY10" fmla="*/ 4707452 h 6067329"/>
              <a:gd name="connsiteX11" fmla="*/ 5111262 w 13031827"/>
              <a:gd name="connsiteY11" fmla="*/ 4684006 h 6067329"/>
              <a:gd name="connsiteX12" fmla="*/ 5251939 w 13031827"/>
              <a:gd name="connsiteY12" fmla="*/ 4308868 h 6067329"/>
              <a:gd name="connsiteX13" fmla="*/ 5603631 w 13031827"/>
              <a:gd name="connsiteY13" fmla="*/ 4191637 h 6067329"/>
              <a:gd name="connsiteX14" fmla="*/ 6142893 w 13031827"/>
              <a:gd name="connsiteY14" fmla="*/ 4191637 h 6067329"/>
              <a:gd name="connsiteX15" fmla="*/ 7151077 w 13031827"/>
              <a:gd name="connsiteY15" fmla="*/ 4097852 h 6067329"/>
              <a:gd name="connsiteX16" fmla="*/ 7338646 w 13031827"/>
              <a:gd name="connsiteY16" fmla="*/ 3769606 h 6067329"/>
              <a:gd name="connsiteX17" fmla="*/ 7807570 w 13031827"/>
              <a:gd name="connsiteY17" fmla="*/ 3511698 h 6067329"/>
              <a:gd name="connsiteX18" fmla="*/ 8042031 w 13031827"/>
              <a:gd name="connsiteY18" fmla="*/ 3300683 h 6067329"/>
              <a:gd name="connsiteX19" fmla="*/ 8042031 w 13031827"/>
              <a:gd name="connsiteY19" fmla="*/ 3160006 h 6067329"/>
              <a:gd name="connsiteX20" fmla="*/ 8557846 w 13031827"/>
              <a:gd name="connsiteY20" fmla="*/ 3042775 h 6067329"/>
              <a:gd name="connsiteX21" fmla="*/ 9237785 w 13031827"/>
              <a:gd name="connsiteY21" fmla="*/ 3066221 h 6067329"/>
              <a:gd name="connsiteX22" fmla="*/ 9448800 w 13031827"/>
              <a:gd name="connsiteY22" fmla="*/ 3019329 h 6067329"/>
              <a:gd name="connsiteX23" fmla="*/ 9636370 w 13031827"/>
              <a:gd name="connsiteY23" fmla="*/ 2644191 h 6067329"/>
              <a:gd name="connsiteX24" fmla="*/ 9636370 w 13031827"/>
              <a:gd name="connsiteY24" fmla="*/ 2480068 h 6067329"/>
              <a:gd name="connsiteX25" fmla="*/ 10152185 w 13031827"/>
              <a:gd name="connsiteY25" fmla="*/ 2292498 h 6067329"/>
              <a:gd name="connsiteX26" fmla="*/ 10597662 w 13031827"/>
              <a:gd name="connsiteY26" fmla="*/ 2198714 h 6067329"/>
              <a:gd name="connsiteX27" fmla="*/ 10761785 w 13031827"/>
              <a:gd name="connsiteY27" fmla="*/ 2058037 h 6067329"/>
              <a:gd name="connsiteX28" fmla="*/ 10879016 w 13031827"/>
              <a:gd name="connsiteY28" fmla="*/ 1823575 h 6067329"/>
              <a:gd name="connsiteX29" fmla="*/ 11113477 w 13031827"/>
              <a:gd name="connsiteY29" fmla="*/ 1565668 h 6067329"/>
              <a:gd name="connsiteX30" fmla="*/ 11558954 w 13031827"/>
              <a:gd name="connsiteY30" fmla="*/ 1401544 h 6067329"/>
              <a:gd name="connsiteX31" fmla="*/ 11793416 w 13031827"/>
              <a:gd name="connsiteY31" fmla="*/ 979514 h 6067329"/>
              <a:gd name="connsiteX32" fmla="*/ 12004431 w 13031827"/>
              <a:gd name="connsiteY32" fmla="*/ 674714 h 6067329"/>
              <a:gd name="connsiteX33" fmla="*/ 12145108 w 13031827"/>
              <a:gd name="connsiteY33" fmla="*/ 346468 h 6067329"/>
              <a:gd name="connsiteX34" fmla="*/ 12121662 w 13031827"/>
              <a:gd name="connsiteY34" fmla="*/ 6067329 h 6067329"/>
              <a:gd name="connsiteX35" fmla="*/ 0 w 13031827"/>
              <a:gd name="connsiteY35" fmla="*/ 6067329 h 6067329"/>
              <a:gd name="connsiteX0" fmla="*/ 0 w 12145108"/>
              <a:gd name="connsiteY0" fmla="*/ 6067329 h 6067329"/>
              <a:gd name="connsiteX1" fmla="*/ 820616 w 12145108"/>
              <a:gd name="connsiteY1" fmla="*/ 5950098 h 6067329"/>
              <a:gd name="connsiteX2" fmla="*/ 1383323 w 12145108"/>
              <a:gd name="connsiteY2" fmla="*/ 5856314 h 6067329"/>
              <a:gd name="connsiteX3" fmla="*/ 1430216 w 12145108"/>
              <a:gd name="connsiteY3" fmla="*/ 5481175 h 6067329"/>
              <a:gd name="connsiteX4" fmla="*/ 2016370 w 12145108"/>
              <a:gd name="connsiteY4" fmla="*/ 5645298 h 6067329"/>
              <a:gd name="connsiteX5" fmla="*/ 2508739 w 12145108"/>
              <a:gd name="connsiteY5" fmla="*/ 5481175 h 6067329"/>
              <a:gd name="connsiteX6" fmla="*/ 2813539 w 12145108"/>
              <a:gd name="connsiteY6" fmla="*/ 5317052 h 6067329"/>
              <a:gd name="connsiteX7" fmla="*/ 2836985 w 12145108"/>
              <a:gd name="connsiteY7" fmla="*/ 5223268 h 6067329"/>
              <a:gd name="connsiteX8" fmla="*/ 3751385 w 12145108"/>
              <a:gd name="connsiteY8" fmla="*/ 5082591 h 6067329"/>
              <a:gd name="connsiteX9" fmla="*/ 4149970 w 12145108"/>
              <a:gd name="connsiteY9" fmla="*/ 4801237 h 6067329"/>
              <a:gd name="connsiteX10" fmla="*/ 4736123 w 12145108"/>
              <a:gd name="connsiteY10" fmla="*/ 4707452 h 6067329"/>
              <a:gd name="connsiteX11" fmla="*/ 5111262 w 12145108"/>
              <a:gd name="connsiteY11" fmla="*/ 4684006 h 6067329"/>
              <a:gd name="connsiteX12" fmla="*/ 5251939 w 12145108"/>
              <a:gd name="connsiteY12" fmla="*/ 4308868 h 6067329"/>
              <a:gd name="connsiteX13" fmla="*/ 5603631 w 12145108"/>
              <a:gd name="connsiteY13" fmla="*/ 4191637 h 6067329"/>
              <a:gd name="connsiteX14" fmla="*/ 6142893 w 12145108"/>
              <a:gd name="connsiteY14" fmla="*/ 4191637 h 6067329"/>
              <a:gd name="connsiteX15" fmla="*/ 7151077 w 12145108"/>
              <a:gd name="connsiteY15" fmla="*/ 4097852 h 6067329"/>
              <a:gd name="connsiteX16" fmla="*/ 7338646 w 12145108"/>
              <a:gd name="connsiteY16" fmla="*/ 3769606 h 6067329"/>
              <a:gd name="connsiteX17" fmla="*/ 7807570 w 12145108"/>
              <a:gd name="connsiteY17" fmla="*/ 3511698 h 6067329"/>
              <a:gd name="connsiteX18" fmla="*/ 8042031 w 12145108"/>
              <a:gd name="connsiteY18" fmla="*/ 3300683 h 6067329"/>
              <a:gd name="connsiteX19" fmla="*/ 8042031 w 12145108"/>
              <a:gd name="connsiteY19" fmla="*/ 3160006 h 6067329"/>
              <a:gd name="connsiteX20" fmla="*/ 8557846 w 12145108"/>
              <a:gd name="connsiteY20" fmla="*/ 3042775 h 6067329"/>
              <a:gd name="connsiteX21" fmla="*/ 9237785 w 12145108"/>
              <a:gd name="connsiteY21" fmla="*/ 3066221 h 6067329"/>
              <a:gd name="connsiteX22" fmla="*/ 9448800 w 12145108"/>
              <a:gd name="connsiteY22" fmla="*/ 3019329 h 6067329"/>
              <a:gd name="connsiteX23" fmla="*/ 9636370 w 12145108"/>
              <a:gd name="connsiteY23" fmla="*/ 2644191 h 6067329"/>
              <a:gd name="connsiteX24" fmla="*/ 9636370 w 12145108"/>
              <a:gd name="connsiteY24" fmla="*/ 2480068 h 6067329"/>
              <a:gd name="connsiteX25" fmla="*/ 10152185 w 12145108"/>
              <a:gd name="connsiteY25" fmla="*/ 2292498 h 6067329"/>
              <a:gd name="connsiteX26" fmla="*/ 10597662 w 12145108"/>
              <a:gd name="connsiteY26" fmla="*/ 2198714 h 6067329"/>
              <a:gd name="connsiteX27" fmla="*/ 10761785 w 12145108"/>
              <a:gd name="connsiteY27" fmla="*/ 2058037 h 6067329"/>
              <a:gd name="connsiteX28" fmla="*/ 10879016 w 12145108"/>
              <a:gd name="connsiteY28" fmla="*/ 1823575 h 6067329"/>
              <a:gd name="connsiteX29" fmla="*/ 11113477 w 12145108"/>
              <a:gd name="connsiteY29" fmla="*/ 1565668 h 6067329"/>
              <a:gd name="connsiteX30" fmla="*/ 11558954 w 12145108"/>
              <a:gd name="connsiteY30" fmla="*/ 1401544 h 6067329"/>
              <a:gd name="connsiteX31" fmla="*/ 11793416 w 12145108"/>
              <a:gd name="connsiteY31" fmla="*/ 979514 h 6067329"/>
              <a:gd name="connsiteX32" fmla="*/ 12004431 w 12145108"/>
              <a:gd name="connsiteY32" fmla="*/ 674714 h 6067329"/>
              <a:gd name="connsiteX33" fmla="*/ 12145108 w 12145108"/>
              <a:gd name="connsiteY33" fmla="*/ 346468 h 6067329"/>
              <a:gd name="connsiteX34" fmla="*/ 12121662 w 12145108"/>
              <a:gd name="connsiteY34" fmla="*/ 6067329 h 6067329"/>
              <a:gd name="connsiteX35" fmla="*/ 0 w 12145108"/>
              <a:gd name="connsiteY35" fmla="*/ 6067329 h 6067329"/>
              <a:gd name="connsiteX0" fmla="*/ 0 w 12145108"/>
              <a:gd name="connsiteY0" fmla="*/ 6067329 h 6067329"/>
              <a:gd name="connsiteX1" fmla="*/ 820616 w 12145108"/>
              <a:gd name="connsiteY1" fmla="*/ 5950098 h 6067329"/>
              <a:gd name="connsiteX2" fmla="*/ 1383323 w 12145108"/>
              <a:gd name="connsiteY2" fmla="*/ 5856314 h 6067329"/>
              <a:gd name="connsiteX3" fmla="*/ 2016370 w 12145108"/>
              <a:gd name="connsiteY3" fmla="*/ 5645298 h 6067329"/>
              <a:gd name="connsiteX4" fmla="*/ 2508739 w 12145108"/>
              <a:gd name="connsiteY4" fmla="*/ 5481175 h 6067329"/>
              <a:gd name="connsiteX5" fmla="*/ 2813539 w 12145108"/>
              <a:gd name="connsiteY5" fmla="*/ 5317052 h 6067329"/>
              <a:gd name="connsiteX6" fmla="*/ 2836985 w 12145108"/>
              <a:gd name="connsiteY6" fmla="*/ 5223268 h 6067329"/>
              <a:gd name="connsiteX7" fmla="*/ 3751385 w 12145108"/>
              <a:gd name="connsiteY7" fmla="*/ 5082591 h 6067329"/>
              <a:gd name="connsiteX8" fmla="*/ 4149970 w 12145108"/>
              <a:gd name="connsiteY8" fmla="*/ 4801237 h 6067329"/>
              <a:gd name="connsiteX9" fmla="*/ 4736123 w 12145108"/>
              <a:gd name="connsiteY9" fmla="*/ 4707452 h 6067329"/>
              <a:gd name="connsiteX10" fmla="*/ 5111262 w 12145108"/>
              <a:gd name="connsiteY10" fmla="*/ 4684006 h 6067329"/>
              <a:gd name="connsiteX11" fmla="*/ 5251939 w 12145108"/>
              <a:gd name="connsiteY11" fmla="*/ 4308868 h 6067329"/>
              <a:gd name="connsiteX12" fmla="*/ 5603631 w 12145108"/>
              <a:gd name="connsiteY12" fmla="*/ 4191637 h 6067329"/>
              <a:gd name="connsiteX13" fmla="*/ 6142893 w 12145108"/>
              <a:gd name="connsiteY13" fmla="*/ 4191637 h 6067329"/>
              <a:gd name="connsiteX14" fmla="*/ 7151077 w 12145108"/>
              <a:gd name="connsiteY14" fmla="*/ 4097852 h 6067329"/>
              <a:gd name="connsiteX15" fmla="*/ 7338646 w 12145108"/>
              <a:gd name="connsiteY15" fmla="*/ 3769606 h 6067329"/>
              <a:gd name="connsiteX16" fmla="*/ 7807570 w 12145108"/>
              <a:gd name="connsiteY16" fmla="*/ 3511698 h 6067329"/>
              <a:gd name="connsiteX17" fmla="*/ 8042031 w 12145108"/>
              <a:gd name="connsiteY17" fmla="*/ 3300683 h 6067329"/>
              <a:gd name="connsiteX18" fmla="*/ 8042031 w 12145108"/>
              <a:gd name="connsiteY18" fmla="*/ 3160006 h 6067329"/>
              <a:gd name="connsiteX19" fmla="*/ 8557846 w 12145108"/>
              <a:gd name="connsiteY19" fmla="*/ 3042775 h 6067329"/>
              <a:gd name="connsiteX20" fmla="*/ 9237785 w 12145108"/>
              <a:gd name="connsiteY20" fmla="*/ 3066221 h 6067329"/>
              <a:gd name="connsiteX21" fmla="*/ 9448800 w 12145108"/>
              <a:gd name="connsiteY21" fmla="*/ 3019329 h 6067329"/>
              <a:gd name="connsiteX22" fmla="*/ 9636370 w 12145108"/>
              <a:gd name="connsiteY22" fmla="*/ 2644191 h 6067329"/>
              <a:gd name="connsiteX23" fmla="*/ 9636370 w 12145108"/>
              <a:gd name="connsiteY23" fmla="*/ 2480068 h 6067329"/>
              <a:gd name="connsiteX24" fmla="*/ 10152185 w 12145108"/>
              <a:gd name="connsiteY24" fmla="*/ 2292498 h 6067329"/>
              <a:gd name="connsiteX25" fmla="*/ 10597662 w 12145108"/>
              <a:gd name="connsiteY25" fmla="*/ 2198714 h 6067329"/>
              <a:gd name="connsiteX26" fmla="*/ 10761785 w 12145108"/>
              <a:gd name="connsiteY26" fmla="*/ 2058037 h 6067329"/>
              <a:gd name="connsiteX27" fmla="*/ 10879016 w 12145108"/>
              <a:gd name="connsiteY27" fmla="*/ 1823575 h 6067329"/>
              <a:gd name="connsiteX28" fmla="*/ 11113477 w 12145108"/>
              <a:gd name="connsiteY28" fmla="*/ 1565668 h 6067329"/>
              <a:gd name="connsiteX29" fmla="*/ 11558954 w 12145108"/>
              <a:gd name="connsiteY29" fmla="*/ 1401544 h 6067329"/>
              <a:gd name="connsiteX30" fmla="*/ 11793416 w 12145108"/>
              <a:gd name="connsiteY30" fmla="*/ 979514 h 6067329"/>
              <a:gd name="connsiteX31" fmla="*/ 12004431 w 12145108"/>
              <a:gd name="connsiteY31" fmla="*/ 674714 h 6067329"/>
              <a:gd name="connsiteX32" fmla="*/ 12145108 w 12145108"/>
              <a:gd name="connsiteY32" fmla="*/ 346468 h 6067329"/>
              <a:gd name="connsiteX33" fmla="*/ 12121662 w 12145108"/>
              <a:gd name="connsiteY33" fmla="*/ 6067329 h 6067329"/>
              <a:gd name="connsiteX34" fmla="*/ 0 w 12145108"/>
              <a:gd name="connsiteY34" fmla="*/ 6067329 h 6067329"/>
              <a:gd name="connsiteX0" fmla="*/ 0 w 12145108"/>
              <a:gd name="connsiteY0" fmla="*/ 6067329 h 6067329"/>
              <a:gd name="connsiteX1" fmla="*/ 820616 w 12145108"/>
              <a:gd name="connsiteY1" fmla="*/ 5950098 h 6067329"/>
              <a:gd name="connsiteX2" fmla="*/ 1383323 w 12145108"/>
              <a:gd name="connsiteY2" fmla="*/ 5856314 h 6067329"/>
              <a:gd name="connsiteX3" fmla="*/ 2016370 w 12145108"/>
              <a:gd name="connsiteY3" fmla="*/ 5645298 h 6067329"/>
              <a:gd name="connsiteX4" fmla="*/ 2508739 w 12145108"/>
              <a:gd name="connsiteY4" fmla="*/ 5481175 h 6067329"/>
              <a:gd name="connsiteX5" fmla="*/ 2813539 w 12145108"/>
              <a:gd name="connsiteY5" fmla="*/ 5317052 h 6067329"/>
              <a:gd name="connsiteX6" fmla="*/ 3751385 w 12145108"/>
              <a:gd name="connsiteY6" fmla="*/ 5082591 h 6067329"/>
              <a:gd name="connsiteX7" fmla="*/ 4149970 w 12145108"/>
              <a:gd name="connsiteY7" fmla="*/ 4801237 h 6067329"/>
              <a:gd name="connsiteX8" fmla="*/ 4736123 w 12145108"/>
              <a:gd name="connsiteY8" fmla="*/ 4707452 h 6067329"/>
              <a:gd name="connsiteX9" fmla="*/ 5111262 w 12145108"/>
              <a:gd name="connsiteY9" fmla="*/ 4684006 h 6067329"/>
              <a:gd name="connsiteX10" fmla="*/ 5251939 w 12145108"/>
              <a:gd name="connsiteY10" fmla="*/ 4308868 h 6067329"/>
              <a:gd name="connsiteX11" fmla="*/ 5603631 w 12145108"/>
              <a:gd name="connsiteY11" fmla="*/ 4191637 h 6067329"/>
              <a:gd name="connsiteX12" fmla="*/ 6142893 w 12145108"/>
              <a:gd name="connsiteY12" fmla="*/ 4191637 h 6067329"/>
              <a:gd name="connsiteX13" fmla="*/ 7151077 w 12145108"/>
              <a:gd name="connsiteY13" fmla="*/ 4097852 h 6067329"/>
              <a:gd name="connsiteX14" fmla="*/ 7338646 w 12145108"/>
              <a:gd name="connsiteY14" fmla="*/ 3769606 h 6067329"/>
              <a:gd name="connsiteX15" fmla="*/ 7807570 w 12145108"/>
              <a:gd name="connsiteY15" fmla="*/ 3511698 h 6067329"/>
              <a:gd name="connsiteX16" fmla="*/ 8042031 w 12145108"/>
              <a:gd name="connsiteY16" fmla="*/ 3300683 h 6067329"/>
              <a:gd name="connsiteX17" fmla="*/ 8042031 w 12145108"/>
              <a:gd name="connsiteY17" fmla="*/ 3160006 h 6067329"/>
              <a:gd name="connsiteX18" fmla="*/ 8557846 w 12145108"/>
              <a:gd name="connsiteY18" fmla="*/ 3042775 h 6067329"/>
              <a:gd name="connsiteX19" fmla="*/ 9237785 w 12145108"/>
              <a:gd name="connsiteY19" fmla="*/ 3066221 h 6067329"/>
              <a:gd name="connsiteX20" fmla="*/ 9448800 w 12145108"/>
              <a:gd name="connsiteY20" fmla="*/ 3019329 h 6067329"/>
              <a:gd name="connsiteX21" fmla="*/ 9636370 w 12145108"/>
              <a:gd name="connsiteY21" fmla="*/ 2644191 h 6067329"/>
              <a:gd name="connsiteX22" fmla="*/ 9636370 w 12145108"/>
              <a:gd name="connsiteY22" fmla="*/ 2480068 h 6067329"/>
              <a:gd name="connsiteX23" fmla="*/ 10152185 w 12145108"/>
              <a:gd name="connsiteY23" fmla="*/ 2292498 h 6067329"/>
              <a:gd name="connsiteX24" fmla="*/ 10597662 w 12145108"/>
              <a:gd name="connsiteY24" fmla="*/ 2198714 h 6067329"/>
              <a:gd name="connsiteX25" fmla="*/ 10761785 w 12145108"/>
              <a:gd name="connsiteY25" fmla="*/ 2058037 h 6067329"/>
              <a:gd name="connsiteX26" fmla="*/ 10879016 w 12145108"/>
              <a:gd name="connsiteY26" fmla="*/ 1823575 h 6067329"/>
              <a:gd name="connsiteX27" fmla="*/ 11113477 w 12145108"/>
              <a:gd name="connsiteY27" fmla="*/ 1565668 h 6067329"/>
              <a:gd name="connsiteX28" fmla="*/ 11558954 w 12145108"/>
              <a:gd name="connsiteY28" fmla="*/ 1401544 h 6067329"/>
              <a:gd name="connsiteX29" fmla="*/ 11793416 w 12145108"/>
              <a:gd name="connsiteY29" fmla="*/ 979514 h 6067329"/>
              <a:gd name="connsiteX30" fmla="*/ 12004431 w 12145108"/>
              <a:gd name="connsiteY30" fmla="*/ 674714 h 6067329"/>
              <a:gd name="connsiteX31" fmla="*/ 12145108 w 12145108"/>
              <a:gd name="connsiteY31" fmla="*/ 346468 h 6067329"/>
              <a:gd name="connsiteX32" fmla="*/ 12121662 w 12145108"/>
              <a:gd name="connsiteY32" fmla="*/ 6067329 h 6067329"/>
              <a:gd name="connsiteX33" fmla="*/ 0 w 12145108"/>
              <a:gd name="connsiteY33" fmla="*/ 6067329 h 6067329"/>
              <a:gd name="connsiteX0" fmla="*/ 0 w 12145108"/>
              <a:gd name="connsiteY0" fmla="*/ 6067329 h 6067329"/>
              <a:gd name="connsiteX1" fmla="*/ 820616 w 12145108"/>
              <a:gd name="connsiteY1" fmla="*/ 5950098 h 6067329"/>
              <a:gd name="connsiteX2" fmla="*/ 1383323 w 12145108"/>
              <a:gd name="connsiteY2" fmla="*/ 5856314 h 6067329"/>
              <a:gd name="connsiteX3" fmla="*/ 2016370 w 12145108"/>
              <a:gd name="connsiteY3" fmla="*/ 5645298 h 6067329"/>
              <a:gd name="connsiteX4" fmla="*/ 2508739 w 12145108"/>
              <a:gd name="connsiteY4" fmla="*/ 5481175 h 6067329"/>
              <a:gd name="connsiteX5" fmla="*/ 2813539 w 12145108"/>
              <a:gd name="connsiteY5" fmla="*/ 5317052 h 6067329"/>
              <a:gd name="connsiteX6" fmla="*/ 3751385 w 12145108"/>
              <a:gd name="connsiteY6" fmla="*/ 5082591 h 6067329"/>
              <a:gd name="connsiteX7" fmla="*/ 4149970 w 12145108"/>
              <a:gd name="connsiteY7" fmla="*/ 4801237 h 6067329"/>
              <a:gd name="connsiteX8" fmla="*/ 4736123 w 12145108"/>
              <a:gd name="connsiteY8" fmla="*/ 4707452 h 6067329"/>
              <a:gd name="connsiteX9" fmla="*/ 5111262 w 12145108"/>
              <a:gd name="connsiteY9" fmla="*/ 4684006 h 6067329"/>
              <a:gd name="connsiteX10" fmla="*/ 5603631 w 12145108"/>
              <a:gd name="connsiteY10" fmla="*/ 4191637 h 6067329"/>
              <a:gd name="connsiteX11" fmla="*/ 6142893 w 12145108"/>
              <a:gd name="connsiteY11" fmla="*/ 4191637 h 6067329"/>
              <a:gd name="connsiteX12" fmla="*/ 7151077 w 12145108"/>
              <a:gd name="connsiteY12" fmla="*/ 4097852 h 6067329"/>
              <a:gd name="connsiteX13" fmla="*/ 7338646 w 12145108"/>
              <a:gd name="connsiteY13" fmla="*/ 3769606 h 6067329"/>
              <a:gd name="connsiteX14" fmla="*/ 7807570 w 12145108"/>
              <a:gd name="connsiteY14" fmla="*/ 3511698 h 6067329"/>
              <a:gd name="connsiteX15" fmla="*/ 8042031 w 12145108"/>
              <a:gd name="connsiteY15" fmla="*/ 3300683 h 6067329"/>
              <a:gd name="connsiteX16" fmla="*/ 8042031 w 12145108"/>
              <a:gd name="connsiteY16" fmla="*/ 3160006 h 6067329"/>
              <a:gd name="connsiteX17" fmla="*/ 8557846 w 12145108"/>
              <a:gd name="connsiteY17" fmla="*/ 3042775 h 6067329"/>
              <a:gd name="connsiteX18" fmla="*/ 9237785 w 12145108"/>
              <a:gd name="connsiteY18" fmla="*/ 3066221 h 6067329"/>
              <a:gd name="connsiteX19" fmla="*/ 9448800 w 12145108"/>
              <a:gd name="connsiteY19" fmla="*/ 3019329 h 6067329"/>
              <a:gd name="connsiteX20" fmla="*/ 9636370 w 12145108"/>
              <a:gd name="connsiteY20" fmla="*/ 2644191 h 6067329"/>
              <a:gd name="connsiteX21" fmla="*/ 9636370 w 12145108"/>
              <a:gd name="connsiteY21" fmla="*/ 2480068 h 6067329"/>
              <a:gd name="connsiteX22" fmla="*/ 10152185 w 12145108"/>
              <a:gd name="connsiteY22" fmla="*/ 2292498 h 6067329"/>
              <a:gd name="connsiteX23" fmla="*/ 10597662 w 12145108"/>
              <a:gd name="connsiteY23" fmla="*/ 2198714 h 6067329"/>
              <a:gd name="connsiteX24" fmla="*/ 10761785 w 12145108"/>
              <a:gd name="connsiteY24" fmla="*/ 2058037 h 6067329"/>
              <a:gd name="connsiteX25" fmla="*/ 10879016 w 12145108"/>
              <a:gd name="connsiteY25" fmla="*/ 1823575 h 6067329"/>
              <a:gd name="connsiteX26" fmla="*/ 11113477 w 12145108"/>
              <a:gd name="connsiteY26" fmla="*/ 1565668 h 6067329"/>
              <a:gd name="connsiteX27" fmla="*/ 11558954 w 12145108"/>
              <a:gd name="connsiteY27" fmla="*/ 1401544 h 6067329"/>
              <a:gd name="connsiteX28" fmla="*/ 11793416 w 12145108"/>
              <a:gd name="connsiteY28" fmla="*/ 979514 h 6067329"/>
              <a:gd name="connsiteX29" fmla="*/ 12004431 w 12145108"/>
              <a:gd name="connsiteY29" fmla="*/ 674714 h 6067329"/>
              <a:gd name="connsiteX30" fmla="*/ 12145108 w 12145108"/>
              <a:gd name="connsiteY30" fmla="*/ 346468 h 6067329"/>
              <a:gd name="connsiteX31" fmla="*/ 12121662 w 12145108"/>
              <a:gd name="connsiteY31" fmla="*/ 6067329 h 6067329"/>
              <a:gd name="connsiteX32" fmla="*/ 0 w 12145108"/>
              <a:gd name="connsiteY32" fmla="*/ 6067329 h 6067329"/>
              <a:gd name="connsiteX0" fmla="*/ 0 w 12145108"/>
              <a:gd name="connsiteY0" fmla="*/ 6067329 h 6067329"/>
              <a:gd name="connsiteX1" fmla="*/ 820616 w 12145108"/>
              <a:gd name="connsiteY1" fmla="*/ 5950098 h 6067329"/>
              <a:gd name="connsiteX2" fmla="*/ 1383323 w 12145108"/>
              <a:gd name="connsiteY2" fmla="*/ 5856314 h 6067329"/>
              <a:gd name="connsiteX3" fmla="*/ 2016370 w 12145108"/>
              <a:gd name="connsiteY3" fmla="*/ 5645298 h 6067329"/>
              <a:gd name="connsiteX4" fmla="*/ 2508739 w 12145108"/>
              <a:gd name="connsiteY4" fmla="*/ 5481175 h 6067329"/>
              <a:gd name="connsiteX5" fmla="*/ 2813539 w 12145108"/>
              <a:gd name="connsiteY5" fmla="*/ 5317052 h 6067329"/>
              <a:gd name="connsiteX6" fmla="*/ 3751385 w 12145108"/>
              <a:gd name="connsiteY6" fmla="*/ 5082591 h 6067329"/>
              <a:gd name="connsiteX7" fmla="*/ 4149970 w 12145108"/>
              <a:gd name="connsiteY7" fmla="*/ 4801237 h 6067329"/>
              <a:gd name="connsiteX8" fmla="*/ 4736123 w 12145108"/>
              <a:gd name="connsiteY8" fmla="*/ 4707452 h 6067329"/>
              <a:gd name="connsiteX9" fmla="*/ 5111262 w 12145108"/>
              <a:gd name="connsiteY9" fmla="*/ 4684006 h 6067329"/>
              <a:gd name="connsiteX10" fmla="*/ 6142893 w 12145108"/>
              <a:gd name="connsiteY10" fmla="*/ 4191637 h 6067329"/>
              <a:gd name="connsiteX11" fmla="*/ 7151077 w 12145108"/>
              <a:gd name="connsiteY11" fmla="*/ 4097852 h 6067329"/>
              <a:gd name="connsiteX12" fmla="*/ 7338646 w 12145108"/>
              <a:gd name="connsiteY12" fmla="*/ 3769606 h 6067329"/>
              <a:gd name="connsiteX13" fmla="*/ 7807570 w 12145108"/>
              <a:gd name="connsiteY13" fmla="*/ 3511698 h 6067329"/>
              <a:gd name="connsiteX14" fmla="*/ 8042031 w 12145108"/>
              <a:gd name="connsiteY14" fmla="*/ 3300683 h 6067329"/>
              <a:gd name="connsiteX15" fmla="*/ 8042031 w 12145108"/>
              <a:gd name="connsiteY15" fmla="*/ 3160006 h 6067329"/>
              <a:gd name="connsiteX16" fmla="*/ 8557846 w 12145108"/>
              <a:gd name="connsiteY16" fmla="*/ 3042775 h 6067329"/>
              <a:gd name="connsiteX17" fmla="*/ 9237785 w 12145108"/>
              <a:gd name="connsiteY17" fmla="*/ 3066221 h 6067329"/>
              <a:gd name="connsiteX18" fmla="*/ 9448800 w 12145108"/>
              <a:gd name="connsiteY18" fmla="*/ 3019329 h 6067329"/>
              <a:gd name="connsiteX19" fmla="*/ 9636370 w 12145108"/>
              <a:gd name="connsiteY19" fmla="*/ 2644191 h 6067329"/>
              <a:gd name="connsiteX20" fmla="*/ 9636370 w 12145108"/>
              <a:gd name="connsiteY20" fmla="*/ 2480068 h 6067329"/>
              <a:gd name="connsiteX21" fmla="*/ 10152185 w 12145108"/>
              <a:gd name="connsiteY21" fmla="*/ 2292498 h 6067329"/>
              <a:gd name="connsiteX22" fmla="*/ 10597662 w 12145108"/>
              <a:gd name="connsiteY22" fmla="*/ 2198714 h 6067329"/>
              <a:gd name="connsiteX23" fmla="*/ 10761785 w 12145108"/>
              <a:gd name="connsiteY23" fmla="*/ 2058037 h 6067329"/>
              <a:gd name="connsiteX24" fmla="*/ 10879016 w 12145108"/>
              <a:gd name="connsiteY24" fmla="*/ 1823575 h 6067329"/>
              <a:gd name="connsiteX25" fmla="*/ 11113477 w 12145108"/>
              <a:gd name="connsiteY25" fmla="*/ 1565668 h 6067329"/>
              <a:gd name="connsiteX26" fmla="*/ 11558954 w 12145108"/>
              <a:gd name="connsiteY26" fmla="*/ 1401544 h 6067329"/>
              <a:gd name="connsiteX27" fmla="*/ 11793416 w 12145108"/>
              <a:gd name="connsiteY27" fmla="*/ 979514 h 6067329"/>
              <a:gd name="connsiteX28" fmla="*/ 12004431 w 12145108"/>
              <a:gd name="connsiteY28" fmla="*/ 674714 h 6067329"/>
              <a:gd name="connsiteX29" fmla="*/ 12145108 w 12145108"/>
              <a:gd name="connsiteY29" fmla="*/ 346468 h 6067329"/>
              <a:gd name="connsiteX30" fmla="*/ 12121662 w 12145108"/>
              <a:gd name="connsiteY30" fmla="*/ 6067329 h 6067329"/>
              <a:gd name="connsiteX31" fmla="*/ 0 w 12145108"/>
              <a:gd name="connsiteY31" fmla="*/ 6067329 h 6067329"/>
              <a:gd name="connsiteX0" fmla="*/ 0 w 12145108"/>
              <a:gd name="connsiteY0" fmla="*/ 6067329 h 6067329"/>
              <a:gd name="connsiteX1" fmla="*/ 820616 w 12145108"/>
              <a:gd name="connsiteY1" fmla="*/ 5950098 h 6067329"/>
              <a:gd name="connsiteX2" fmla="*/ 1383323 w 12145108"/>
              <a:gd name="connsiteY2" fmla="*/ 5856314 h 6067329"/>
              <a:gd name="connsiteX3" fmla="*/ 2016370 w 12145108"/>
              <a:gd name="connsiteY3" fmla="*/ 5645298 h 6067329"/>
              <a:gd name="connsiteX4" fmla="*/ 2508739 w 12145108"/>
              <a:gd name="connsiteY4" fmla="*/ 5481175 h 6067329"/>
              <a:gd name="connsiteX5" fmla="*/ 2813539 w 12145108"/>
              <a:gd name="connsiteY5" fmla="*/ 5317052 h 6067329"/>
              <a:gd name="connsiteX6" fmla="*/ 3751385 w 12145108"/>
              <a:gd name="connsiteY6" fmla="*/ 5082591 h 6067329"/>
              <a:gd name="connsiteX7" fmla="*/ 4736123 w 12145108"/>
              <a:gd name="connsiteY7" fmla="*/ 4707452 h 6067329"/>
              <a:gd name="connsiteX8" fmla="*/ 5111262 w 12145108"/>
              <a:gd name="connsiteY8" fmla="*/ 4684006 h 6067329"/>
              <a:gd name="connsiteX9" fmla="*/ 6142893 w 12145108"/>
              <a:gd name="connsiteY9" fmla="*/ 4191637 h 6067329"/>
              <a:gd name="connsiteX10" fmla="*/ 7151077 w 12145108"/>
              <a:gd name="connsiteY10" fmla="*/ 4097852 h 6067329"/>
              <a:gd name="connsiteX11" fmla="*/ 7338646 w 12145108"/>
              <a:gd name="connsiteY11" fmla="*/ 3769606 h 6067329"/>
              <a:gd name="connsiteX12" fmla="*/ 7807570 w 12145108"/>
              <a:gd name="connsiteY12" fmla="*/ 3511698 h 6067329"/>
              <a:gd name="connsiteX13" fmla="*/ 8042031 w 12145108"/>
              <a:gd name="connsiteY13" fmla="*/ 3300683 h 6067329"/>
              <a:gd name="connsiteX14" fmla="*/ 8042031 w 12145108"/>
              <a:gd name="connsiteY14" fmla="*/ 3160006 h 6067329"/>
              <a:gd name="connsiteX15" fmla="*/ 8557846 w 12145108"/>
              <a:gd name="connsiteY15" fmla="*/ 3042775 h 6067329"/>
              <a:gd name="connsiteX16" fmla="*/ 9237785 w 12145108"/>
              <a:gd name="connsiteY16" fmla="*/ 3066221 h 6067329"/>
              <a:gd name="connsiteX17" fmla="*/ 9448800 w 12145108"/>
              <a:gd name="connsiteY17" fmla="*/ 3019329 h 6067329"/>
              <a:gd name="connsiteX18" fmla="*/ 9636370 w 12145108"/>
              <a:gd name="connsiteY18" fmla="*/ 2644191 h 6067329"/>
              <a:gd name="connsiteX19" fmla="*/ 9636370 w 12145108"/>
              <a:gd name="connsiteY19" fmla="*/ 2480068 h 6067329"/>
              <a:gd name="connsiteX20" fmla="*/ 10152185 w 12145108"/>
              <a:gd name="connsiteY20" fmla="*/ 2292498 h 6067329"/>
              <a:gd name="connsiteX21" fmla="*/ 10597662 w 12145108"/>
              <a:gd name="connsiteY21" fmla="*/ 2198714 h 6067329"/>
              <a:gd name="connsiteX22" fmla="*/ 10761785 w 12145108"/>
              <a:gd name="connsiteY22" fmla="*/ 2058037 h 6067329"/>
              <a:gd name="connsiteX23" fmla="*/ 10879016 w 12145108"/>
              <a:gd name="connsiteY23" fmla="*/ 1823575 h 6067329"/>
              <a:gd name="connsiteX24" fmla="*/ 11113477 w 12145108"/>
              <a:gd name="connsiteY24" fmla="*/ 1565668 h 6067329"/>
              <a:gd name="connsiteX25" fmla="*/ 11558954 w 12145108"/>
              <a:gd name="connsiteY25" fmla="*/ 1401544 h 6067329"/>
              <a:gd name="connsiteX26" fmla="*/ 11793416 w 12145108"/>
              <a:gd name="connsiteY26" fmla="*/ 979514 h 6067329"/>
              <a:gd name="connsiteX27" fmla="*/ 12004431 w 12145108"/>
              <a:gd name="connsiteY27" fmla="*/ 674714 h 6067329"/>
              <a:gd name="connsiteX28" fmla="*/ 12145108 w 12145108"/>
              <a:gd name="connsiteY28" fmla="*/ 346468 h 6067329"/>
              <a:gd name="connsiteX29" fmla="*/ 12121662 w 12145108"/>
              <a:gd name="connsiteY29" fmla="*/ 6067329 h 6067329"/>
              <a:gd name="connsiteX30" fmla="*/ 0 w 12145108"/>
              <a:gd name="connsiteY30" fmla="*/ 6067329 h 6067329"/>
              <a:gd name="connsiteX0" fmla="*/ 0 w 12145108"/>
              <a:gd name="connsiteY0" fmla="*/ 6067329 h 6067329"/>
              <a:gd name="connsiteX1" fmla="*/ 820616 w 12145108"/>
              <a:gd name="connsiteY1" fmla="*/ 5950098 h 6067329"/>
              <a:gd name="connsiteX2" fmla="*/ 1383323 w 12145108"/>
              <a:gd name="connsiteY2" fmla="*/ 5856314 h 6067329"/>
              <a:gd name="connsiteX3" fmla="*/ 2016370 w 12145108"/>
              <a:gd name="connsiteY3" fmla="*/ 5645298 h 6067329"/>
              <a:gd name="connsiteX4" fmla="*/ 2508739 w 12145108"/>
              <a:gd name="connsiteY4" fmla="*/ 5481175 h 6067329"/>
              <a:gd name="connsiteX5" fmla="*/ 2813539 w 12145108"/>
              <a:gd name="connsiteY5" fmla="*/ 5317052 h 6067329"/>
              <a:gd name="connsiteX6" fmla="*/ 3751385 w 12145108"/>
              <a:gd name="connsiteY6" fmla="*/ 5082591 h 6067329"/>
              <a:gd name="connsiteX7" fmla="*/ 4736123 w 12145108"/>
              <a:gd name="connsiteY7" fmla="*/ 4707452 h 6067329"/>
              <a:gd name="connsiteX8" fmla="*/ 5111262 w 12145108"/>
              <a:gd name="connsiteY8" fmla="*/ 4684006 h 6067329"/>
              <a:gd name="connsiteX9" fmla="*/ 6142893 w 12145108"/>
              <a:gd name="connsiteY9" fmla="*/ 4191637 h 6067329"/>
              <a:gd name="connsiteX10" fmla="*/ 7338646 w 12145108"/>
              <a:gd name="connsiteY10" fmla="*/ 3769606 h 6067329"/>
              <a:gd name="connsiteX11" fmla="*/ 7807570 w 12145108"/>
              <a:gd name="connsiteY11" fmla="*/ 3511698 h 6067329"/>
              <a:gd name="connsiteX12" fmla="*/ 8042031 w 12145108"/>
              <a:gd name="connsiteY12" fmla="*/ 3300683 h 6067329"/>
              <a:gd name="connsiteX13" fmla="*/ 8042031 w 12145108"/>
              <a:gd name="connsiteY13" fmla="*/ 3160006 h 6067329"/>
              <a:gd name="connsiteX14" fmla="*/ 8557846 w 12145108"/>
              <a:gd name="connsiteY14" fmla="*/ 3042775 h 6067329"/>
              <a:gd name="connsiteX15" fmla="*/ 9237785 w 12145108"/>
              <a:gd name="connsiteY15" fmla="*/ 3066221 h 6067329"/>
              <a:gd name="connsiteX16" fmla="*/ 9448800 w 12145108"/>
              <a:gd name="connsiteY16" fmla="*/ 3019329 h 6067329"/>
              <a:gd name="connsiteX17" fmla="*/ 9636370 w 12145108"/>
              <a:gd name="connsiteY17" fmla="*/ 2644191 h 6067329"/>
              <a:gd name="connsiteX18" fmla="*/ 9636370 w 12145108"/>
              <a:gd name="connsiteY18" fmla="*/ 2480068 h 6067329"/>
              <a:gd name="connsiteX19" fmla="*/ 10152185 w 12145108"/>
              <a:gd name="connsiteY19" fmla="*/ 2292498 h 6067329"/>
              <a:gd name="connsiteX20" fmla="*/ 10597662 w 12145108"/>
              <a:gd name="connsiteY20" fmla="*/ 2198714 h 6067329"/>
              <a:gd name="connsiteX21" fmla="*/ 10761785 w 12145108"/>
              <a:gd name="connsiteY21" fmla="*/ 2058037 h 6067329"/>
              <a:gd name="connsiteX22" fmla="*/ 10879016 w 12145108"/>
              <a:gd name="connsiteY22" fmla="*/ 1823575 h 6067329"/>
              <a:gd name="connsiteX23" fmla="*/ 11113477 w 12145108"/>
              <a:gd name="connsiteY23" fmla="*/ 1565668 h 6067329"/>
              <a:gd name="connsiteX24" fmla="*/ 11558954 w 12145108"/>
              <a:gd name="connsiteY24" fmla="*/ 1401544 h 6067329"/>
              <a:gd name="connsiteX25" fmla="*/ 11793416 w 12145108"/>
              <a:gd name="connsiteY25" fmla="*/ 979514 h 6067329"/>
              <a:gd name="connsiteX26" fmla="*/ 12004431 w 12145108"/>
              <a:gd name="connsiteY26" fmla="*/ 674714 h 6067329"/>
              <a:gd name="connsiteX27" fmla="*/ 12145108 w 12145108"/>
              <a:gd name="connsiteY27" fmla="*/ 346468 h 6067329"/>
              <a:gd name="connsiteX28" fmla="*/ 12121662 w 12145108"/>
              <a:gd name="connsiteY28" fmla="*/ 6067329 h 6067329"/>
              <a:gd name="connsiteX29" fmla="*/ 0 w 12145108"/>
              <a:gd name="connsiteY29" fmla="*/ 6067329 h 6067329"/>
              <a:gd name="connsiteX0" fmla="*/ 0 w 12145108"/>
              <a:gd name="connsiteY0" fmla="*/ 6067329 h 6067329"/>
              <a:gd name="connsiteX1" fmla="*/ 820616 w 12145108"/>
              <a:gd name="connsiteY1" fmla="*/ 5950098 h 6067329"/>
              <a:gd name="connsiteX2" fmla="*/ 1383323 w 12145108"/>
              <a:gd name="connsiteY2" fmla="*/ 5856314 h 6067329"/>
              <a:gd name="connsiteX3" fmla="*/ 2016370 w 12145108"/>
              <a:gd name="connsiteY3" fmla="*/ 5645298 h 6067329"/>
              <a:gd name="connsiteX4" fmla="*/ 2508739 w 12145108"/>
              <a:gd name="connsiteY4" fmla="*/ 5481175 h 6067329"/>
              <a:gd name="connsiteX5" fmla="*/ 2813539 w 12145108"/>
              <a:gd name="connsiteY5" fmla="*/ 5317052 h 6067329"/>
              <a:gd name="connsiteX6" fmla="*/ 3751385 w 12145108"/>
              <a:gd name="connsiteY6" fmla="*/ 5082591 h 6067329"/>
              <a:gd name="connsiteX7" fmla="*/ 4736123 w 12145108"/>
              <a:gd name="connsiteY7" fmla="*/ 4707452 h 6067329"/>
              <a:gd name="connsiteX8" fmla="*/ 5111262 w 12145108"/>
              <a:gd name="connsiteY8" fmla="*/ 4684006 h 6067329"/>
              <a:gd name="connsiteX9" fmla="*/ 6142893 w 12145108"/>
              <a:gd name="connsiteY9" fmla="*/ 4191637 h 6067329"/>
              <a:gd name="connsiteX10" fmla="*/ 7338646 w 12145108"/>
              <a:gd name="connsiteY10" fmla="*/ 3769606 h 6067329"/>
              <a:gd name="connsiteX11" fmla="*/ 7807570 w 12145108"/>
              <a:gd name="connsiteY11" fmla="*/ 3511698 h 6067329"/>
              <a:gd name="connsiteX12" fmla="*/ 8042031 w 12145108"/>
              <a:gd name="connsiteY12" fmla="*/ 3300683 h 6067329"/>
              <a:gd name="connsiteX13" fmla="*/ 8557846 w 12145108"/>
              <a:gd name="connsiteY13" fmla="*/ 3042775 h 6067329"/>
              <a:gd name="connsiteX14" fmla="*/ 9237785 w 12145108"/>
              <a:gd name="connsiteY14" fmla="*/ 3066221 h 6067329"/>
              <a:gd name="connsiteX15" fmla="*/ 9448800 w 12145108"/>
              <a:gd name="connsiteY15" fmla="*/ 3019329 h 6067329"/>
              <a:gd name="connsiteX16" fmla="*/ 9636370 w 12145108"/>
              <a:gd name="connsiteY16" fmla="*/ 2644191 h 6067329"/>
              <a:gd name="connsiteX17" fmla="*/ 9636370 w 12145108"/>
              <a:gd name="connsiteY17" fmla="*/ 2480068 h 6067329"/>
              <a:gd name="connsiteX18" fmla="*/ 10152185 w 12145108"/>
              <a:gd name="connsiteY18" fmla="*/ 2292498 h 6067329"/>
              <a:gd name="connsiteX19" fmla="*/ 10597662 w 12145108"/>
              <a:gd name="connsiteY19" fmla="*/ 2198714 h 6067329"/>
              <a:gd name="connsiteX20" fmla="*/ 10761785 w 12145108"/>
              <a:gd name="connsiteY20" fmla="*/ 2058037 h 6067329"/>
              <a:gd name="connsiteX21" fmla="*/ 10879016 w 12145108"/>
              <a:gd name="connsiteY21" fmla="*/ 1823575 h 6067329"/>
              <a:gd name="connsiteX22" fmla="*/ 11113477 w 12145108"/>
              <a:gd name="connsiteY22" fmla="*/ 1565668 h 6067329"/>
              <a:gd name="connsiteX23" fmla="*/ 11558954 w 12145108"/>
              <a:gd name="connsiteY23" fmla="*/ 1401544 h 6067329"/>
              <a:gd name="connsiteX24" fmla="*/ 11793416 w 12145108"/>
              <a:gd name="connsiteY24" fmla="*/ 979514 h 6067329"/>
              <a:gd name="connsiteX25" fmla="*/ 12004431 w 12145108"/>
              <a:gd name="connsiteY25" fmla="*/ 674714 h 6067329"/>
              <a:gd name="connsiteX26" fmla="*/ 12145108 w 12145108"/>
              <a:gd name="connsiteY26" fmla="*/ 346468 h 6067329"/>
              <a:gd name="connsiteX27" fmla="*/ 12121662 w 12145108"/>
              <a:gd name="connsiteY27" fmla="*/ 6067329 h 6067329"/>
              <a:gd name="connsiteX28" fmla="*/ 0 w 12145108"/>
              <a:gd name="connsiteY28" fmla="*/ 6067329 h 6067329"/>
              <a:gd name="connsiteX0" fmla="*/ 0 w 12145108"/>
              <a:gd name="connsiteY0" fmla="*/ 6067329 h 6067329"/>
              <a:gd name="connsiteX1" fmla="*/ 820616 w 12145108"/>
              <a:gd name="connsiteY1" fmla="*/ 5950098 h 6067329"/>
              <a:gd name="connsiteX2" fmla="*/ 1383323 w 12145108"/>
              <a:gd name="connsiteY2" fmla="*/ 5856314 h 6067329"/>
              <a:gd name="connsiteX3" fmla="*/ 2016370 w 12145108"/>
              <a:gd name="connsiteY3" fmla="*/ 5645298 h 6067329"/>
              <a:gd name="connsiteX4" fmla="*/ 2508739 w 12145108"/>
              <a:gd name="connsiteY4" fmla="*/ 5481175 h 6067329"/>
              <a:gd name="connsiteX5" fmla="*/ 2813539 w 12145108"/>
              <a:gd name="connsiteY5" fmla="*/ 5317052 h 6067329"/>
              <a:gd name="connsiteX6" fmla="*/ 3751385 w 12145108"/>
              <a:gd name="connsiteY6" fmla="*/ 5082591 h 6067329"/>
              <a:gd name="connsiteX7" fmla="*/ 4736123 w 12145108"/>
              <a:gd name="connsiteY7" fmla="*/ 4707452 h 6067329"/>
              <a:gd name="connsiteX8" fmla="*/ 5111262 w 12145108"/>
              <a:gd name="connsiteY8" fmla="*/ 4684006 h 6067329"/>
              <a:gd name="connsiteX9" fmla="*/ 6142893 w 12145108"/>
              <a:gd name="connsiteY9" fmla="*/ 4191637 h 6067329"/>
              <a:gd name="connsiteX10" fmla="*/ 7338646 w 12145108"/>
              <a:gd name="connsiteY10" fmla="*/ 3769606 h 6067329"/>
              <a:gd name="connsiteX11" fmla="*/ 7807570 w 12145108"/>
              <a:gd name="connsiteY11" fmla="*/ 3511698 h 6067329"/>
              <a:gd name="connsiteX12" fmla="*/ 8042031 w 12145108"/>
              <a:gd name="connsiteY12" fmla="*/ 3300683 h 6067329"/>
              <a:gd name="connsiteX13" fmla="*/ 8557846 w 12145108"/>
              <a:gd name="connsiteY13" fmla="*/ 3042775 h 6067329"/>
              <a:gd name="connsiteX14" fmla="*/ 9237785 w 12145108"/>
              <a:gd name="connsiteY14" fmla="*/ 3066221 h 6067329"/>
              <a:gd name="connsiteX15" fmla="*/ 9636370 w 12145108"/>
              <a:gd name="connsiteY15" fmla="*/ 2644191 h 6067329"/>
              <a:gd name="connsiteX16" fmla="*/ 9636370 w 12145108"/>
              <a:gd name="connsiteY16" fmla="*/ 2480068 h 6067329"/>
              <a:gd name="connsiteX17" fmla="*/ 10152185 w 12145108"/>
              <a:gd name="connsiteY17" fmla="*/ 2292498 h 6067329"/>
              <a:gd name="connsiteX18" fmla="*/ 10597662 w 12145108"/>
              <a:gd name="connsiteY18" fmla="*/ 2198714 h 6067329"/>
              <a:gd name="connsiteX19" fmla="*/ 10761785 w 12145108"/>
              <a:gd name="connsiteY19" fmla="*/ 2058037 h 6067329"/>
              <a:gd name="connsiteX20" fmla="*/ 10879016 w 12145108"/>
              <a:gd name="connsiteY20" fmla="*/ 1823575 h 6067329"/>
              <a:gd name="connsiteX21" fmla="*/ 11113477 w 12145108"/>
              <a:gd name="connsiteY21" fmla="*/ 1565668 h 6067329"/>
              <a:gd name="connsiteX22" fmla="*/ 11558954 w 12145108"/>
              <a:gd name="connsiteY22" fmla="*/ 1401544 h 6067329"/>
              <a:gd name="connsiteX23" fmla="*/ 11793416 w 12145108"/>
              <a:gd name="connsiteY23" fmla="*/ 979514 h 6067329"/>
              <a:gd name="connsiteX24" fmla="*/ 12004431 w 12145108"/>
              <a:gd name="connsiteY24" fmla="*/ 674714 h 6067329"/>
              <a:gd name="connsiteX25" fmla="*/ 12145108 w 12145108"/>
              <a:gd name="connsiteY25" fmla="*/ 346468 h 6067329"/>
              <a:gd name="connsiteX26" fmla="*/ 12121662 w 12145108"/>
              <a:gd name="connsiteY26" fmla="*/ 6067329 h 6067329"/>
              <a:gd name="connsiteX27" fmla="*/ 0 w 12145108"/>
              <a:gd name="connsiteY27" fmla="*/ 6067329 h 6067329"/>
              <a:gd name="connsiteX0" fmla="*/ 0 w 12145108"/>
              <a:gd name="connsiteY0" fmla="*/ 6067329 h 6067329"/>
              <a:gd name="connsiteX1" fmla="*/ 820616 w 12145108"/>
              <a:gd name="connsiteY1" fmla="*/ 5950098 h 6067329"/>
              <a:gd name="connsiteX2" fmla="*/ 1383323 w 12145108"/>
              <a:gd name="connsiteY2" fmla="*/ 5856314 h 6067329"/>
              <a:gd name="connsiteX3" fmla="*/ 2016370 w 12145108"/>
              <a:gd name="connsiteY3" fmla="*/ 5645298 h 6067329"/>
              <a:gd name="connsiteX4" fmla="*/ 2508739 w 12145108"/>
              <a:gd name="connsiteY4" fmla="*/ 5481175 h 6067329"/>
              <a:gd name="connsiteX5" fmla="*/ 2813539 w 12145108"/>
              <a:gd name="connsiteY5" fmla="*/ 5317052 h 6067329"/>
              <a:gd name="connsiteX6" fmla="*/ 3751385 w 12145108"/>
              <a:gd name="connsiteY6" fmla="*/ 5082591 h 6067329"/>
              <a:gd name="connsiteX7" fmla="*/ 4736123 w 12145108"/>
              <a:gd name="connsiteY7" fmla="*/ 4707452 h 6067329"/>
              <a:gd name="connsiteX8" fmla="*/ 5111262 w 12145108"/>
              <a:gd name="connsiteY8" fmla="*/ 4684006 h 6067329"/>
              <a:gd name="connsiteX9" fmla="*/ 6142893 w 12145108"/>
              <a:gd name="connsiteY9" fmla="*/ 4191637 h 6067329"/>
              <a:gd name="connsiteX10" fmla="*/ 7338646 w 12145108"/>
              <a:gd name="connsiteY10" fmla="*/ 3769606 h 6067329"/>
              <a:gd name="connsiteX11" fmla="*/ 7807570 w 12145108"/>
              <a:gd name="connsiteY11" fmla="*/ 3511698 h 6067329"/>
              <a:gd name="connsiteX12" fmla="*/ 8042031 w 12145108"/>
              <a:gd name="connsiteY12" fmla="*/ 3300683 h 6067329"/>
              <a:gd name="connsiteX13" fmla="*/ 8557846 w 12145108"/>
              <a:gd name="connsiteY13" fmla="*/ 3042775 h 6067329"/>
              <a:gd name="connsiteX14" fmla="*/ 9636370 w 12145108"/>
              <a:gd name="connsiteY14" fmla="*/ 2644191 h 6067329"/>
              <a:gd name="connsiteX15" fmla="*/ 9636370 w 12145108"/>
              <a:gd name="connsiteY15" fmla="*/ 2480068 h 6067329"/>
              <a:gd name="connsiteX16" fmla="*/ 10152185 w 12145108"/>
              <a:gd name="connsiteY16" fmla="*/ 2292498 h 6067329"/>
              <a:gd name="connsiteX17" fmla="*/ 10597662 w 12145108"/>
              <a:gd name="connsiteY17" fmla="*/ 2198714 h 6067329"/>
              <a:gd name="connsiteX18" fmla="*/ 10761785 w 12145108"/>
              <a:gd name="connsiteY18" fmla="*/ 2058037 h 6067329"/>
              <a:gd name="connsiteX19" fmla="*/ 10879016 w 12145108"/>
              <a:gd name="connsiteY19" fmla="*/ 1823575 h 6067329"/>
              <a:gd name="connsiteX20" fmla="*/ 11113477 w 12145108"/>
              <a:gd name="connsiteY20" fmla="*/ 1565668 h 6067329"/>
              <a:gd name="connsiteX21" fmla="*/ 11558954 w 12145108"/>
              <a:gd name="connsiteY21" fmla="*/ 1401544 h 6067329"/>
              <a:gd name="connsiteX22" fmla="*/ 11793416 w 12145108"/>
              <a:gd name="connsiteY22" fmla="*/ 979514 h 6067329"/>
              <a:gd name="connsiteX23" fmla="*/ 12004431 w 12145108"/>
              <a:gd name="connsiteY23" fmla="*/ 674714 h 6067329"/>
              <a:gd name="connsiteX24" fmla="*/ 12145108 w 12145108"/>
              <a:gd name="connsiteY24" fmla="*/ 346468 h 6067329"/>
              <a:gd name="connsiteX25" fmla="*/ 12121662 w 12145108"/>
              <a:gd name="connsiteY25" fmla="*/ 6067329 h 6067329"/>
              <a:gd name="connsiteX26" fmla="*/ 0 w 12145108"/>
              <a:gd name="connsiteY26" fmla="*/ 6067329 h 6067329"/>
              <a:gd name="connsiteX0" fmla="*/ 0 w 12145108"/>
              <a:gd name="connsiteY0" fmla="*/ 6067329 h 6067329"/>
              <a:gd name="connsiteX1" fmla="*/ 820616 w 12145108"/>
              <a:gd name="connsiteY1" fmla="*/ 5950098 h 6067329"/>
              <a:gd name="connsiteX2" fmla="*/ 1383323 w 12145108"/>
              <a:gd name="connsiteY2" fmla="*/ 5856314 h 6067329"/>
              <a:gd name="connsiteX3" fmla="*/ 2016370 w 12145108"/>
              <a:gd name="connsiteY3" fmla="*/ 5645298 h 6067329"/>
              <a:gd name="connsiteX4" fmla="*/ 2508739 w 12145108"/>
              <a:gd name="connsiteY4" fmla="*/ 5481175 h 6067329"/>
              <a:gd name="connsiteX5" fmla="*/ 2813539 w 12145108"/>
              <a:gd name="connsiteY5" fmla="*/ 5317052 h 6067329"/>
              <a:gd name="connsiteX6" fmla="*/ 3751385 w 12145108"/>
              <a:gd name="connsiteY6" fmla="*/ 5082591 h 6067329"/>
              <a:gd name="connsiteX7" fmla="*/ 4736123 w 12145108"/>
              <a:gd name="connsiteY7" fmla="*/ 4707452 h 6067329"/>
              <a:gd name="connsiteX8" fmla="*/ 5111262 w 12145108"/>
              <a:gd name="connsiteY8" fmla="*/ 4684006 h 6067329"/>
              <a:gd name="connsiteX9" fmla="*/ 6142893 w 12145108"/>
              <a:gd name="connsiteY9" fmla="*/ 4191637 h 6067329"/>
              <a:gd name="connsiteX10" fmla="*/ 7338646 w 12145108"/>
              <a:gd name="connsiteY10" fmla="*/ 3769606 h 6067329"/>
              <a:gd name="connsiteX11" fmla="*/ 7807570 w 12145108"/>
              <a:gd name="connsiteY11" fmla="*/ 3511698 h 6067329"/>
              <a:gd name="connsiteX12" fmla="*/ 8042031 w 12145108"/>
              <a:gd name="connsiteY12" fmla="*/ 3300683 h 6067329"/>
              <a:gd name="connsiteX13" fmla="*/ 8557846 w 12145108"/>
              <a:gd name="connsiteY13" fmla="*/ 3042775 h 6067329"/>
              <a:gd name="connsiteX14" fmla="*/ 9636370 w 12145108"/>
              <a:gd name="connsiteY14" fmla="*/ 2644191 h 6067329"/>
              <a:gd name="connsiteX15" fmla="*/ 9636370 w 12145108"/>
              <a:gd name="connsiteY15" fmla="*/ 2480068 h 6067329"/>
              <a:gd name="connsiteX16" fmla="*/ 10152185 w 12145108"/>
              <a:gd name="connsiteY16" fmla="*/ 2292498 h 6067329"/>
              <a:gd name="connsiteX17" fmla="*/ 10597662 w 12145108"/>
              <a:gd name="connsiteY17" fmla="*/ 2198714 h 6067329"/>
              <a:gd name="connsiteX18" fmla="*/ 10761785 w 12145108"/>
              <a:gd name="connsiteY18" fmla="*/ 2058037 h 6067329"/>
              <a:gd name="connsiteX19" fmla="*/ 10879016 w 12145108"/>
              <a:gd name="connsiteY19" fmla="*/ 1823575 h 6067329"/>
              <a:gd name="connsiteX20" fmla="*/ 11558954 w 12145108"/>
              <a:gd name="connsiteY20" fmla="*/ 1401544 h 6067329"/>
              <a:gd name="connsiteX21" fmla="*/ 11793416 w 12145108"/>
              <a:gd name="connsiteY21" fmla="*/ 979514 h 6067329"/>
              <a:gd name="connsiteX22" fmla="*/ 12004431 w 12145108"/>
              <a:gd name="connsiteY22" fmla="*/ 674714 h 6067329"/>
              <a:gd name="connsiteX23" fmla="*/ 12145108 w 12145108"/>
              <a:gd name="connsiteY23" fmla="*/ 346468 h 6067329"/>
              <a:gd name="connsiteX24" fmla="*/ 12121662 w 12145108"/>
              <a:gd name="connsiteY24" fmla="*/ 6067329 h 6067329"/>
              <a:gd name="connsiteX25" fmla="*/ 0 w 12145108"/>
              <a:gd name="connsiteY25" fmla="*/ 6067329 h 6067329"/>
              <a:gd name="connsiteX0" fmla="*/ 0 w 12145108"/>
              <a:gd name="connsiteY0" fmla="*/ 6067329 h 6067329"/>
              <a:gd name="connsiteX1" fmla="*/ 820616 w 12145108"/>
              <a:gd name="connsiteY1" fmla="*/ 5950098 h 6067329"/>
              <a:gd name="connsiteX2" fmla="*/ 1383323 w 12145108"/>
              <a:gd name="connsiteY2" fmla="*/ 5856314 h 6067329"/>
              <a:gd name="connsiteX3" fmla="*/ 2016370 w 12145108"/>
              <a:gd name="connsiteY3" fmla="*/ 5645298 h 6067329"/>
              <a:gd name="connsiteX4" fmla="*/ 2508739 w 12145108"/>
              <a:gd name="connsiteY4" fmla="*/ 5481175 h 6067329"/>
              <a:gd name="connsiteX5" fmla="*/ 2813539 w 12145108"/>
              <a:gd name="connsiteY5" fmla="*/ 5317052 h 6067329"/>
              <a:gd name="connsiteX6" fmla="*/ 3751385 w 12145108"/>
              <a:gd name="connsiteY6" fmla="*/ 5082591 h 6067329"/>
              <a:gd name="connsiteX7" fmla="*/ 4736123 w 12145108"/>
              <a:gd name="connsiteY7" fmla="*/ 4707452 h 6067329"/>
              <a:gd name="connsiteX8" fmla="*/ 5111262 w 12145108"/>
              <a:gd name="connsiteY8" fmla="*/ 4684006 h 6067329"/>
              <a:gd name="connsiteX9" fmla="*/ 6142893 w 12145108"/>
              <a:gd name="connsiteY9" fmla="*/ 4191637 h 6067329"/>
              <a:gd name="connsiteX10" fmla="*/ 7338646 w 12145108"/>
              <a:gd name="connsiteY10" fmla="*/ 3769606 h 6067329"/>
              <a:gd name="connsiteX11" fmla="*/ 7807570 w 12145108"/>
              <a:gd name="connsiteY11" fmla="*/ 3511698 h 6067329"/>
              <a:gd name="connsiteX12" fmla="*/ 8042031 w 12145108"/>
              <a:gd name="connsiteY12" fmla="*/ 3300683 h 6067329"/>
              <a:gd name="connsiteX13" fmla="*/ 8557846 w 12145108"/>
              <a:gd name="connsiteY13" fmla="*/ 3042775 h 6067329"/>
              <a:gd name="connsiteX14" fmla="*/ 9636370 w 12145108"/>
              <a:gd name="connsiteY14" fmla="*/ 2644191 h 6067329"/>
              <a:gd name="connsiteX15" fmla="*/ 9636370 w 12145108"/>
              <a:gd name="connsiteY15" fmla="*/ 2480068 h 6067329"/>
              <a:gd name="connsiteX16" fmla="*/ 10152185 w 12145108"/>
              <a:gd name="connsiteY16" fmla="*/ 2292498 h 6067329"/>
              <a:gd name="connsiteX17" fmla="*/ 10597662 w 12145108"/>
              <a:gd name="connsiteY17" fmla="*/ 2198714 h 6067329"/>
              <a:gd name="connsiteX18" fmla="*/ 10761785 w 12145108"/>
              <a:gd name="connsiteY18" fmla="*/ 2058037 h 6067329"/>
              <a:gd name="connsiteX19" fmla="*/ 11558954 w 12145108"/>
              <a:gd name="connsiteY19" fmla="*/ 1401544 h 6067329"/>
              <a:gd name="connsiteX20" fmla="*/ 11793416 w 12145108"/>
              <a:gd name="connsiteY20" fmla="*/ 979514 h 6067329"/>
              <a:gd name="connsiteX21" fmla="*/ 12004431 w 12145108"/>
              <a:gd name="connsiteY21" fmla="*/ 674714 h 6067329"/>
              <a:gd name="connsiteX22" fmla="*/ 12145108 w 12145108"/>
              <a:gd name="connsiteY22" fmla="*/ 346468 h 6067329"/>
              <a:gd name="connsiteX23" fmla="*/ 12121662 w 12145108"/>
              <a:gd name="connsiteY23" fmla="*/ 6067329 h 6067329"/>
              <a:gd name="connsiteX24" fmla="*/ 0 w 12145108"/>
              <a:gd name="connsiteY24" fmla="*/ 6067329 h 6067329"/>
              <a:gd name="connsiteX0" fmla="*/ 0 w 12993061"/>
              <a:gd name="connsiteY0" fmla="*/ 5724213 h 5724213"/>
              <a:gd name="connsiteX1" fmla="*/ 820616 w 12993061"/>
              <a:gd name="connsiteY1" fmla="*/ 5606982 h 5724213"/>
              <a:gd name="connsiteX2" fmla="*/ 1383323 w 12993061"/>
              <a:gd name="connsiteY2" fmla="*/ 5513198 h 5724213"/>
              <a:gd name="connsiteX3" fmla="*/ 2016370 w 12993061"/>
              <a:gd name="connsiteY3" fmla="*/ 5302182 h 5724213"/>
              <a:gd name="connsiteX4" fmla="*/ 2508739 w 12993061"/>
              <a:gd name="connsiteY4" fmla="*/ 5138059 h 5724213"/>
              <a:gd name="connsiteX5" fmla="*/ 2813539 w 12993061"/>
              <a:gd name="connsiteY5" fmla="*/ 4973936 h 5724213"/>
              <a:gd name="connsiteX6" fmla="*/ 3751385 w 12993061"/>
              <a:gd name="connsiteY6" fmla="*/ 4739475 h 5724213"/>
              <a:gd name="connsiteX7" fmla="*/ 4736123 w 12993061"/>
              <a:gd name="connsiteY7" fmla="*/ 4364336 h 5724213"/>
              <a:gd name="connsiteX8" fmla="*/ 5111262 w 12993061"/>
              <a:gd name="connsiteY8" fmla="*/ 4340890 h 5724213"/>
              <a:gd name="connsiteX9" fmla="*/ 6142893 w 12993061"/>
              <a:gd name="connsiteY9" fmla="*/ 3848521 h 5724213"/>
              <a:gd name="connsiteX10" fmla="*/ 7338646 w 12993061"/>
              <a:gd name="connsiteY10" fmla="*/ 3426490 h 5724213"/>
              <a:gd name="connsiteX11" fmla="*/ 7807570 w 12993061"/>
              <a:gd name="connsiteY11" fmla="*/ 3168582 h 5724213"/>
              <a:gd name="connsiteX12" fmla="*/ 8042031 w 12993061"/>
              <a:gd name="connsiteY12" fmla="*/ 2957567 h 5724213"/>
              <a:gd name="connsiteX13" fmla="*/ 8557846 w 12993061"/>
              <a:gd name="connsiteY13" fmla="*/ 2699659 h 5724213"/>
              <a:gd name="connsiteX14" fmla="*/ 9636370 w 12993061"/>
              <a:gd name="connsiteY14" fmla="*/ 2301075 h 5724213"/>
              <a:gd name="connsiteX15" fmla="*/ 9636370 w 12993061"/>
              <a:gd name="connsiteY15" fmla="*/ 2136952 h 5724213"/>
              <a:gd name="connsiteX16" fmla="*/ 10152185 w 12993061"/>
              <a:gd name="connsiteY16" fmla="*/ 1949382 h 5724213"/>
              <a:gd name="connsiteX17" fmla="*/ 10597662 w 12993061"/>
              <a:gd name="connsiteY17" fmla="*/ 1855598 h 5724213"/>
              <a:gd name="connsiteX18" fmla="*/ 10761785 w 12993061"/>
              <a:gd name="connsiteY18" fmla="*/ 1714921 h 5724213"/>
              <a:gd name="connsiteX19" fmla="*/ 11558954 w 12993061"/>
              <a:gd name="connsiteY19" fmla="*/ 1058428 h 5724213"/>
              <a:gd name="connsiteX20" fmla="*/ 11793416 w 12993061"/>
              <a:gd name="connsiteY20" fmla="*/ 636398 h 5724213"/>
              <a:gd name="connsiteX21" fmla="*/ 12004431 w 12993061"/>
              <a:gd name="connsiteY21" fmla="*/ 331598 h 5724213"/>
              <a:gd name="connsiteX22" fmla="*/ 12121662 w 12993061"/>
              <a:gd name="connsiteY22" fmla="*/ 5724213 h 5724213"/>
              <a:gd name="connsiteX23" fmla="*/ 0 w 12993061"/>
              <a:gd name="connsiteY23" fmla="*/ 5724213 h 5724213"/>
              <a:gd name="connsiteX0" fmla="*/ 0 w 13047925"/>
              <a:gd name="connsiteY0" fmla="*/ 5704798 h 6102514"/>
              <a:gd name="connsiteX1" fmla="*/ 820616 w 13047925"/>
              <a:gd name="connsiteY1" fmla="*/ 5587567 h 6102514"/>
              <a:gd name="connsiteX2" fmla="*/ 1383323 w 13047925"/>
              <a:gd name="connsiteY2" fmla="*/ 5493783 h 6102514"/>
              <a:gd name="connsiteX3" fmla="*/ 2016370 w 13047925"/>
              <a:gd name="connsiteY3" fmla="*/ 5282767 h 6102514"/>
              <a:gd name="connsiteX4" fmla="*/ 2508739 w 13047925"/>
              <a:gd name="connsiteY4" fmla="*/ 5118644 h 6102514"/>
              <a:gd name="connsiteX5" fmla="*/ 2813539 w 13047925"/>
              <a:gd name="connsiteY5" fmla="*/ 4954521 h 6102514"/>
              <a:gd name="connsiteX6" fmla="*/ 3751385 w 13047925"/>
              <a:gd name="connsiteY6" fmla="*/ 4720060 h 6102514"/>
              <a:gd name="connsiteX7" fmla="*/ 4736123 w 13047925"/>
              <a:gd name="connsiteY7" fmla="*/ 4344921 h 6102514"/>
              <a:gd name="connsiteX8" fmla="*/ 5111262 w 13047925"/>
              <a:gd name="connsiteY8" fmla="*/ 4321475 h 6102514"/>
              <a:gd name="connsiteX9" fmla="*/ 6142893 w 13047925"/>
              <a:gd name="connsiteY9" fmla="*/ 3829106 h 6102514"/>
              <a:gd name="connsiteX10" fmla="*/ 7338646 w 13047925"/>
              <a:gd name="connsiteY10" fmla="*/ 3407075 h 6102514"/>
              <a:gd name="connsiteX11" fmla="*/ 7807570 w 13047925"/>
              <a:gd name="connsiteY11" fmla="*/ 3149167 h 6102514"/>
              <a:gd name="connsiteX12" fmla="*/ 8042031 w 13047925"/>
              <a:gd name="connsiteY12" fmla="*/ 2938152 h 6102514"/>
              <a:gd name="connsiteX13" fmla="*/ 8557846 w 13047925"/>
              <a:gd name="connsiteY13" fmla="*/ 2680244 h 6102514"/>
              <a:gd name="connsiteX14" fmla="*/ 9636370 w 13047925"/>
              <a:gd name="connsiteY14" fmla="*/ 2281660 h 6102514"/>
              <a:gd name="connsiteX15" fmla="*/ 9636370 w 13047925"/>
              <a:gd name="connsiteY15" fmla="*/ 2117537 h 6102514"/>
              <a:gd name="connsiteX16" fmla="*/ 10152185 w 13047925"/>
              <a:gd name="connsiteY16" fmla="*/ 1929967 h 6102514"/>
              <a:gd name="connsiteX17" fmla="*/ 10597662 w 13047925"/>
              <a:gd name="connsiteY17" fmla="*/ 1836183 h 6102514"/>
              <a:gd name="connsiteX18" fmla="*/ 10761785 w 13047925"/>
              <a:gd name="connsiteY18" fmla="*/ 1695506 h 6102514"/>
              <a:gd name="connsiteX19" fmla="*/ 11558954 w 13047925"/>
              <a:gd name="connsiteY19" fmla="*/ 1039013 h 6102514"/>
              <a:gd name="connsiteX20" fmla="*/ 11793416 w 13047925"/>
              <a:gd name="connsiteY20" fmla="*/ 616983 h 6102514"/>
              <a:gd name="connsiteX21" fmla="*/ 12168554 w 13047925"/>
              <a:gd name="connsiteY21" fmla="*/ 335630 h 6102514"/>
              <a:gd name="connsiteX22" fmla="*/ 12121662 w 13047925"/>
              <a:gd name="connsiteY22" fmla="*/ 5704798 h 6102514"/>
              <a:gd name="connsiteX23" fmla="*/ 0 w 13047925"/>
              <a:gd name="connsiteY23" fmla="*/ 5704798 h 6102514"/>
              <a:gd name="connsiteX0" fmla="*/ 0 w 13047925"/>
              <a:gd name="connsiteY0" fmla="*/ 5369168 h 5766884"/>
              <a:gd name="connsiteX1" fmla="*/ 820616 w 13047925"/>
              <a:gd name="connsiteY1" fmla="*/ 5251937 h 5766884"/>
              <a:gd name="connsiteX2" fmla="*/ 1383323 w 13047925"/>
              <a:gd name="connsiteY2" fmla="*/ 5158153 h 5766884"/>
              <a:gd name="connsiteX3" fmla="*/ 2016370 w 13047925"/>
              <a:gd name="connsiteY3" fmla="*/ 4947137 h 5766884"/>
              <a:gd name="connsiteX4" fmla="*/ 2508739 w 13047925"/>
              <a:gd name="connsiteY4" fmla="*/ 4783014 h 5766884"/>
              <a:gd name="connsiteX5" fmla="*/ 2813539 w 13047925"/>
              <a:gd name="connsiteY5" fmla="*/ 4618891 h 5766884"/>
              <a:gd name="connsiteX6" fmla="*/ 3751385 w 13047925"/>
              <a:gd name="connsiteY6" fmla="*/ 4384430 h 5766884"/>
              <a:gd name="connsiteX7" fmla="*/ 4736123 w 13047925"/>
              <a:gd name="connsiteY7" fmla="*/ 4009291 h 5766884"/>
              <a:gd name="connsiteX8" fmla="*/ 5111262 w 13047925"/>
              <a:gd name="connsiteY8" fmla="*/ 3985845 h 5766884"/>
              <a:gd name="connsiteX9" fmla="*/ 6142893 w 13047925"/>
              <a:gd name="connsiteY9" fmla="*/ 3493476 h 5766884"/>
              <a:gd name="connsiteX10" fmla="*/ 7338646 w 13047925"/>
              <a:gd name="connsiteY10" fmla="*/ 3071445 h 5766884"/>
              <a:gd name="connsiteX11" fmla="*/ 7807570 w 13047925"/>
              <a:gd name="connsiteY11" fmla="*/ 2813537 h 5766884"/>
              <a:gd name="connsiteX12" fmla="*/ 8042031 w 13047925"/>
              <a:gd name="connsiteY12" fmla="*/ 2602522 h 5766884"/>
              <a:gd name="connsiteX13" fmla="*/ 8557846 w 13047925"/>
              <a:gd name="connsiteY13" fmla="*/ 2344614 h 5766884"/>
              <a:gd name="connsiteX14" fmla="*/ 9636370 w 13047925"/>
              <a:gd name="connsiteY14" fmla="*/ 1946030 h 5766884"/>
              <a:gd name="connsiteX15" fmla="*/ 9636370 w 13047925"/>
              <a:gd name="connsiteY15" fmla="*/ 1781907 h 5766884"/>
              <a:gd name="connsiteX16" fmla="*/ 10152185 w 13047925"/>
              <a:gd name="connsiteY16" fmla="*/ 1594337 h 5766884"/>
              <a:gd name="connsiteX17" fmla="*/ 10597662 w 13047925"/>
              <a:gd name="connsiteY17" fmla="*/ 1500553 h 5766884"/>
              <a:gd name="connsiteX18" fmla="*/ 10761785 w 13047925"/>
              <a:gd name="connsiteY18" fmla="*/ 1359876 h 5766884"/>
              <a:gd name="connsiteX19" fmla="*/ 11558954 w 13047925"/>
              <a:gd name="connsiteY19" fmla="*/ 703383 h 5766884"/>
              <a:gd name="connsiteX20" fmla="*/ 11793416 w 13047925"/>
              <a:gd name="connsiteY20" fmla="*/ 281353 h 5766884"/>
              <a:gd name="connsiteX21" fmla="*/ 12168554 w 13047925"/>
              <a:gd name="connsiteY21" fmla="*/ 0 h 5766884"/>
              <a:gd name="connsiteX22" fmla="*/ 12121662 w 13047925"/>
              <a:gd name="connsiteY22" fmla="*/ 5369168 h 5766884"/>
              <a:gd name="connsiteX23" fmla="*/ 0 w 13047925"/>
              <a:gd name="connsiteY23" fmla="*/ 5369168 h 5766884"/>
              <a:gd name="connsiteX0" fmla="*/ 0 w 12168554"/>
              <a:gd name="connsiteY0" fmla="*/ 5369168 h 5766884"/>
              <a:gd name="connsiteX1" fmla="*/ 820616 w 12168554"/>
              <a:gd name="connsiteY1" fmla="*/ 5251937 h 5766884"/>
              <a:gd name="connsiteX2" fmla="*/ 1383323 w 12168554"/>
              <a:gd name="connsiteY2" fmla="*/ 5158153 h 5766884"/>
              <a:gd name="connsiteX3" fmla="*/ 2016370 w 12168554"/>
              <a:gd name="connsiteY3" fmla="*/ 4947137 h 5766884"/>
              <a:gd name="connsiteX4" fmla="*/ 2508739 w 12168554"/>
              <a:gd name="connsiteY4" fmla="*/ 4783014 h 5766884"/>
              <a:gd name="connsiteX5" fmla="*/ 2813539 w 12168554"/>
              <a:gd name="connsiteY5" fmla="*/ 4618891 h 5766884"/>
              <a:gd name="connsiteX6" fmla="*/ 3751385 w 12168554"/>
              <a:gd name="connsiteY6" fmla="*/ 4384430 h 5766884"/>
              <a:gd name="connsiteX7" fmla="*/ 4736123 w 12168554"/>
              <a:gd name="connsiteY7" fmla="*/ 4009291 h 5766884"/>
              <a:gd name="connsiteX8" fmla="*/ 5111262 w 12168554"/>
              <a:gd name="connsiteY8" fmla="*/ 3985845 h 5766884"/>
              <a:gd name="connsiteX9" fmla="*/ 6142893 w 12168554"/>
              <a:gd name="connsiteY9" fmla="*/ 3493476 h 5766884"/>
              <a:gd name="connsiteX10" fmla="*/ 7338646 w 12168554"/>
              <a:gd name="connsiteY10" fmla="*/ 3071445 h 5766884"/>
              <a:gd name="connsiteX11" fmla="*/ 7807570 w 12168554"/>
              <a:gd name="connsiteY11" fmla="*/ 2813537 h 5766884"/>
              <a:gd name="connsiteX12" fmla="*/ 8042031 w 12168554"/>
              <a:gd name="connsiteY12" fmla="*/ 2602522 h 5766884"/>
              <a:gd name="connsiteX13" fmla="*/ 8557846 w 12168554"/>
              <a:gd name="connsiteY13" fmla="*/ 2344614 h 5766884"/>
              <a:gd name="connsiteX14" fmla="*/ 9636370 w 12168554"/>
              <a:gd name="connsiteY14" fmla="*/ 1946030 h 5766884"/>
              <a:gd name="connsiteX15" fmla="*/ 9636370 w 12168554"/>
              <a:gd name="connsiteY15" fmla="*/ 1781907 h 5766884"/>
              <a:gd name="connsiteX16" fmla="*/ 10152185 w 12168554"/>
              <a:gd name="connsiteY16" fmla="*/ 1594337 h 5766884"/>
              <a:gd name="connsiteX17" fmla="*/ 10597662 w 12168554"/>
              <a:gd name="connsiteY17" fmla="*/ 1500553 h 5766884"/>
              <a:gd name="connsiteX18" fmla="*/ 10761785 w 12168554"/>
              <a:gd name="connsiteY18" fmla="*/ 1359876 h 5766884"/>
              <a:gd name="connsiteX19" fmla="*/ 11558954 w 12168554"/>
              <a:gd name="connsiteY19" fmla="*/ 703383 h 5766884"/>
              <a:gd name="connsiteX20" fmla="*/ 11793416 w 12168554"/>
              <a:gd name="connsiteY20" fmla="*/ 281353 h 5766884"/>
              <a:gd name="connsiteX21" fmla="*/ 12168554 w 12168554"/>
              <a:gd name="connsiteY21" fmla="*/ 0 h 5766884"/>
              <a:gd name="connsiteX22" fmla="*/ 12121662 w 12168554"/>
              <a:gd name="connsiteY22" fmla="*/ 5369168 h 5766884"/>
              <a:gd name="connsiteX23" fmla="*/ 0 w 12168554"/>
              <a:gd name="connsiteY23" fmla="*/ 5369168 h 5766884"/>
              <a:gd name="connsiteX0" fmla="*/ 0 w 12168554"/>
              <a:gd name="connsiteY0" fmla="*/ 5369168 h 5369168"/>
              <a:gd name="connsiteX1" fmla="*/ 820616 w 12168554"/>
              <a:gd name="connsiteY1" fmla="*/ 5251937 h 5369168"/>
              <a:gd name="connsiteX2" fmla="*/ 1383323 w 12168554"/>
              <a:gd name="connsiteY2" fmla="*/ 5158153 h 5369168"/>
              <a:gd name="connsiteX3" fmla="*/ 2016370 w 12168554"/>
              <a:gd name="connsiteY3" fmla="*/ 4947137 h 5369168"/>
              <a:gd name="connsiteX4" fmla="*/ 2508739 w 12168554"/>
              <a:gd name="connsiteY4" fmla="*/ 4783014 h 5369168"/>
              <a:gd name="connsiteX5" fmla="*/ 2813539 w 12168554"/>
              <a:gd name="connsiteY5" fmla="*/ 4618891 h 5369168"/>
              <a:gd name="connsiteX6" fmla="*/ 3751385 w 12168554"/>
              <a:gd name="connsiteY6" fmla="*/ 4384430 h 5369168"/>
              <a:gd name="connsiteX7" fmla="*/ 4736123 w 12168554"/>
              <a:gd name="connsiteY7" fmla="*/ 4009291 h 5369168"/>
              <a:gd name="connsiteX8" fmla="*/ 5111262 w 12168554"/>
              <a:gd name="connsiteY8" fmla="*/ 3985845 h 5369168"/>
              <a:gd name="connsiteX9" fmla="*/ 6142893 w 12168554"/>
              <a:gd name="connsiteY9" fmla="*/ 3493476 h 5369168"/>
              <a:gd name="connsiteX10" fmla="*/ 7338646 w 12168554"/>
              <a:gd name="connsiteY10" fmla="*/ 3071445 h 5369168"/>
              <a:gd name="connsiteX11" fmla="*/ 7807570 w 12168554"/>
              <a:gd name="connsiteY11" fmla="*/ 2813537 h 5369168"/>
              <a:gd name="connsiteX12" fmla="*/ 8042031 w 12168554"/>
              <a:gd name="connsiteY12" fmla="*/ 2602522 h 5369168"/>
              <a:gd name="connsiteX13" fmla="*/ 8557846 w 12168554"/>
              <a:gd name="connsiteY13" fmla="*/ 2344614 h 5369168"/>
              <a:gd name="connsiteX14" fmla="*/ 9636370 w 12168554"/>
              <a:gd name="connsiteY14" fmla="*/ 1946030 h 5369168"/>
              <a:gd name="connsiteX15" fmla="*/ 9636370 w 12168554"/>
              <a:gd name="connsiteY15" fmla="*/ 1781907 h 5369168"/>
              <a:gd name="connsiteX16" fmla="*/ 10152185 w 12168554"/>
              <a:gd name="connsiteY16" fmla="*/ 1594337 h 5369168"/>
              <a:gd name="connsiteX17" fmla="*/ 10597662 w 12168554"/>
              <a:gd name="connsiteY17" fmla="*/ 1500553 h 5369168"/>
              <a:gd name="connsiteX18" fmla="*/ 10761785 w 12168554"/>
              <a:gd name="connsiteY18" fmla="*/ 1359876 h 5369168"/>
              <a:gd name="connsiteX19" fmla="*/ 11558954 w 12168554"/>
              <a:gd name="connsiteY19" fmla="*/ 703383 h 5369168"/>
              <a:gd name="connsiteX20" fmla="*/ 11793416 w 12168554"/>
              <a:gd name="connsiteY20" fmla="*/ 281353 h 5369168"/>
              <a:gd name="connsiteX21" fmla="*/ 12168554 w 12168554"/>
              <a:gd name="connsiteY21" fmla="*/ 0 h 5369168"/>
              <a:gd name="connsiteX22" fmla="*/ 12121662 w 12168554"/>
              <a:gd name="connsiteY22" fmla="*/ 5369168 h 5369168"/>
              <a:gd name="connsiteX23" fmla="*/ 0 w 12168554"/>
              <a:gd name="connsiteY23" fmla="*/ 5369168 h 5369168"/>
              <a:gd name="connsiteX0" fmla="*/ 0 w 12168554"/>
              <a:gd name="connsiteY0" fmla="*/ 5369168 h 5369168"/>
              <a:gd name="connsiteX1" fmla="*/ 820616 w 12168554"/>
              <a:gd name="connsiteY1" fmla="*/ 5251937 h 5369168"/>
              <a:gd name="connsiteX2" fmla="*/ 1383323 w 12168554"/>
              <a:gd name="connsiteY2" fmla="*/ 5158153 h 5369168"/>
              <a:gd name="connsiteX3" fmla="*/ 2016370 w 12168554"/>
              <a:gd name="connsiteY3" fmla="*/ 4947137 h 5369168"/>
              <a:gd name="connsiteX4" fmla="*/ 2813539 w 12168554"/>
              <a:gd name="connsiteY4" fmla="*/ 4618891 h 5369168"/>
              <a:gd name="connsiteX5" fmla="*/ 3751385 w 12168554"/>
              <a:gd name="connsiteY5" fmla="*/ 4384430 h 5369168"/>
              <a:gd name="connsiteX6" fmla="*/ 4736123 w 12168554"/>
              <a:gd name="connsiteY6" fmla="*/ 4009291 h 5369168"/>
              <a:gd name="connsiteX7" fmla="*/ 5111262 w 12168554"/>
              <a:gd name="connsiteY7" fmla="*/ 3985845 h 5369168"/>
              <a:gd name="connsiteX8" fmla="*/ 6142893 w 12168554"/>
              <a:gd name="connsiteY8" fmla="*/ 3493476 h 5369168"/>
              <a:gd name="connsiteX9" fmla="*/ 7338646 w 12168554"/>
              <a:gd name="connsiteY9" fmla="*/ 3071445 h 5369168"/>
              <a:gd name="connsiteX10" fmla="*/ 7807570 w 12168554"/>
              <a:gd name="connsiteY10" fmla="*/ 2813537 h 5369168"/>
              <a:gd name="connsiteX11" fmla="*/ 8042031 w 12168554"/>
              <a:gd name="connsiteY11" fmla="*/ 2602522 h 5369168"/>
              <a:gd name="connsiteX12" fmla="*/ 8557846 w 12168554"/>
              <a:gd name="connsiteY12" fmla="*/ 2344614 h 5369168"/>
              <a:gd name="connsiteX13" fmla="*/ 9636370 w 12168554"/>
              <a:gd name="connsiteY13" fmla="*/ 1946030 h 5369168"/>
              <a:gd name="connsiteX14" fmla="*/ 9636370 w 12168554"/>
              <a:gd name="connsiteY14" fmla="*/ 1781907 h 5369168"/>
              <a:gd name="connsiteX15" fmla="*/ 10152185 w 12168554"/>
              <a:gd name="connsiteY15" fmla="*/ 1594337 h 5369168"/>
              <a:gd name="connsiteX16" fmla="*/ 10597662 w 12168554"/>
              <a:gd name="connsiteY16" fmla="*/ 1500553 h 5369168"/>
              <a:gd name="connsiteX17" fmla="*/ 10761785 w 12168554"/>
              <a:gd name="connsiteY17" fmla="*/ 1359876 h 5369168"/>
              <a:gd name="connsiteX18" fmla="*/ 11558954 w 12168554"/>
              <a:gd name="connsiteY18" fmla="*/ 703383 h 5369168"/>
              <a:gd name="connsiteX19" fmla="*/ 11793416 w 12168554"/>
              <a:gd name="connsiteY19" fmla="*/ 281353 h 5369168"/>
              <a:gd name="connsiteX20" fmla="*/ 12168554 w 12168554"/>
              <a:gd name="connsiteY20" fmla="*/ 0 h 5369168"/>
              <a:gd name="connsiteX21" fmla="*/ 12121662 w 12168554"/>
              <a:gd name="connsiteY21" fmla="*/ 5369168 h 5369168"/>
              <a:gd name="connsiteX22" fmla="*/ 0 w 12168554"/>
              <a:gd name="connsiteY22" fmla="*/ 5369168 h 5369168"/>
              <a:gd name="connsiteX0" fmla="*/ 0 w 12168554"/>
              <a:gd name="connsiteY0" fmla="*/ 5369168 h 5369168"/>
              <a:gd name="connsiteX1" fmla="*/ 820616 w 12168554"/>
              <a:gd name="connsiteY1" fmla="*/ 5251937 h 5369168"/>
              <a:gd name="connsiteX2" fmla="*/ 1383323 w 12168554"/>
              <a:gd name="connsiteY2" fmla="*/ 5158153 h 5369168"/>
              <a:gd name="connsiteX3" fmla="*/ 2016370 w 12168554"/>
              <a:gd name="connsiteY3" fmla="*/ 4947137 h 5369168"/>
              <a:gd name="connsiteX4" fmla="*/ 3751385 w 12168554"/>
              <a:gd name="connsiteY4" fmla="*/ 4384430 h 5369168"/>
              <a:gd name="connsiteX5" fmla="*/ 4736123 w 12168554"/>
              <a:gd name="connsiteY5" fmla="*/ 4009291 h 5369168"/>
              <a:gd name="connsiteX6" fmla="*/ 5111262 w 12168554"/>
              <a:gd name="connsiteY6" fmla="*/ 3985845 h 5369168"/>
              <a:gd name="connsiteX7" fmla="*/ 6142893 w 12168554"/>
              <a:gd name="connsiteY7" fmla="*/ 3493476 h 5369168"/>
              <a:gd name="connsiteX8" fmla="*/ 7338646 w 12168554"/>
              <a:gd name="connsiteY8" fmla="*/ 3071445 h 5369168"/>
              <a:gd name="connsiteX9" fmla="*/ 7807570 w 12168554"/>
              <a:gd name="connsiteY9" fmla="*/ 2813537 h 5369168"/>
              <a:gd name="connsiteX10" fmla="*/ 8042031 w 12168554"/>
              <a:gd name="connsiteY10" fmla="*/ 2602522 h 5369168"/>
              <a:gd name="connsiteX11" fmla="*/ 8557846 w 12168554"/>
              <a:gd name="connsiteY11" fmla="*/ 2344614 h 5369168"/>
              <a:gd name="connsiteX12" fmla="*/ 9636370 w 12168554"/>
              <a:gd name="connsiteY12" fmla="*/ 1946030 h 5369168"/>
              <a:gd name="connsiteX13" fmla="*/ 9636370 w 12168554"/>
              <a:gd name="connsiteY13" fmla="*/ 1781907 h 5369168"/>
              <a:gd name="connsiteX14" fmla="*/ 10152185 w 12168554"/>
              <a:gd name="connsiteY14" fmla="*/ 1594337 h 5369168"/>
              <a:gd name="connsiteX15" fmla="*/ 10597662 w 12168554"/>
              <a:gd name="connsiteY15" fmla="*/ 1500553 h 5369168"/>
              <a:gd name="connsiteX16" fmla="*/ 10761785 w 12168554"/>
              <a:gd name="connsiteY16" fmla="*/ 1359876 h 5369168"/>
              <a:gd name="connsiteX17" fmla="*/ 11558954 w 12168554"/>
              <a:gd name="connsiteY17" fmla="*/ 703383 h 5369168"/>
              <a:gd name="connsiteX18" fmla="*/ 11793416 w 12168554"/>
              <a:gd name="connsiteY18" fmla="*/ 281353 h 5369168"/>
              <a:gd name="connsiteX19" fmla="*/ 12168554 w 12168554"/>
              <a:gd name="connsiteY19" fmla="*/ 0 h 5369168"/>
              <a:gd name="connsiteX20" fmla="*/ 12121662 w 12168554"/>
              <a:gd name="connsiteY20" fmla="*/ 5369168 h 5369168"/>
              <a:gd name="connsiteX21" fmla="*/ 0 w 12168554"/>
              <a:gd name="connsiteY21" fmla="*/ 5369168 h 5369168"/>
              <a:gd name="connsiteX0" fmla="*/ 0 w 12168554"/>
              <a:gd name="connsiteY0" fmla="*/ 5369168 h 5369168"/>
              <a:gd name="connsiteX1" fmla="*/ 820616 w 12168554"/>
              <a:gd name="connsiteY1" fmla="*/ 5251937 h 5369168"/>
              <a:gd name="connsiteX2" fmla="*/ 2016370 w 12168554"/>
              <a:gd name="connsiteY2" fmla="*/ 4947137 h 5369168"/>
              <a:gd name="connsiteX3" fmla="*/ 3751385 w 12168554"/>
              <a:gd name="connsiteY3" fmla="*/ 4384430 h 5369168"/>
              <a:gd name="connsiteX4" fmla="*/ 4736123 w 12168554"/>
              <a:gd name="connsiteY4" fmla="*/ 4009291 h 5369168"/>
              <a:gd name="connsiteX5" fmla="*/ 5111262 w 12168554"/>
              <a:gd name="connsiteY5" fmla="*/ 3985845 h 5369168"/>
              <a:gd name="connsiteX6" fmla="*/ 6142893 w 12168554"/>
              <a:gd name="connsiteY6" fmla="*/ 3493476 h 5369168"/>
              <a:gd name="connsiteX7" fmla="*/ 7338646 w 12168554"/>
              <a:gd name="connsiteY7" fmla="*/ 3071445 h 5369168"/>
              <a:gd name="connsiteX8" fmla="*/ 7807570 w 12168554"/>
              <a:gd name="connsiteY8" fmla="*/ 2813537 h 5369168"/>
              <a:gd name="connsiteX9" fmla="*/ 8042031 w 12168554"/>
              <a:gd name="connsiteY9" fmla="*/ 2602522 h 5369168"/>
              <a:gd name="connsiteX10" fmla="*/ 8557846 w 12168554"/>
              <a:gd name="connsiteY10" fmla="*/ 2344614 h 5369168"/>
              <a:gd name="connsiteX11" fmla="*/ 9636370 w 12168554"/>
              <a:gd name="connsiteY11" fmla="*/ 1946030 h 5369168"/>
              <a:gd name="connsiteX12" fmla="*/ 9636370 w 12168554"/>
              <a:gd name="connsiteY12" fmla="*/ 1781907 h 5369168"/>
              <a:gd name="connsiteX13" fmla="*/ 10152185 w 12168554"/>
              <a:gd name="connsiteY13" fmla="*/ 1594337 h 5369168"/>
              <a:gd name="connsiteX14" fmla="*/ 10597662 w 12168554"/>
              <a:gd name="connsiteY14" fmla="*/ 1500553 h 5369168"/>
              <a:gd name="connsiteX15" fmla="*/ 10761785 w 12168554"/>
              <a:gd name="connsiteY15" fmla="*/ 1359876 h 5369168"/>
              <a:gd name="connsiteX16" fmla="*/ 11558954 w 12168554"/>
              <a:gd name="connsiteY16" fmla="*/ 703383 h 5369168"/>
              <a:gd name="connsiteX17" fmla="*/ 11793416 w 12168554"/>
              <a:gd name="connsiteY17" fmla="*/ 281353 h 5369168"/>
              <a:gd name="connsiteX18" fmla="*/ 12168554 w 12168554"/>
              <a:gd name="connsiteY18" fmla="*/ 0 h 5369168"/>
              <a:gd name="connsiteX19" fmla="*/ 12121662 w 12168554"/>
              <a:gd name="connsiteY19" fmla="*/ 5369168 h 5369168"/>
              <a:gd name="connsiteX20" fmla="*/ 0 w 12168554"/>
              <a:gd name="connsiteY20" fmla="*/ 5369168 h 5369168"/>
              <a:gd name="connsiteX0" fmla="*/ 0 w 12168554"/>
              <a:gd name="connsiteY0" fmla="*/ 5369168 h 5369168"/>
              <a:gd name="connsiteX1" fmla="*/ 820616 w 12168554"/>
              <a:gd name="connsiteY1" fmla="*/ 5251937 h 5369168"/>
              <a:gd name="connsiteX2" fmla="*/ 2016370 w 12168554"/>
              <a:gd name="connsiteY2" fmla="*/ 4947137 h 5369168"/>
              <a:gd name="connsiteX3" fmla="*/ 3751385 w 12168554"/>
              <a:gd name="connsiteY3" fmla="*/ 4384430 h 5369168"/>
              <a:gd name="connsiteX4" fmla="*/ 5111262 w 12168554"/>
              <a:gd name="connsiteY4" fmla="*/ 3985845 h 5369168"/>
              <a:gd name="connsiteX5" fmla="*/ 6142893 w 12168554"/>
              <a:gd name="connsiteY5" fmla="*/ 3493476 h 5369168"/>
              <a:gd name="connsiteX6" fmla="*/ 7338646 w 12168554"/>
              <a:gd name="connsiteY6" fmla="*/ 3071445 h 5369168"/>
              <a:gd name="connsiteX7" fmla="*/ 7807570 w 12168554"/>
              <a:gd name="connsiteY7" fmla="*/ 2813537 h 5369168"/>
              <a:gd name="connsiteX8" fmla="*/ 8042031 w 12168554"/>
              <a:gd name="connsiteY8" fmla="*/ 2602522 h 5369168"/>
              <a:gd name="connsiteX9" fmla="*/ 8557846 w 12168554"/>
              <a:gd name="connsiteY9" fmla="*/ 2344614 h 5369168"/>
              <a:gd name="connsiteX10" fmla="*/ 9636370 w 12168554"/>
              <a:gd name="connsiteY10" fmla="*/ 1946030 h 5369168"/>
              <a:gd name="connsiteX11" fmla="*/ 9636370 w 12168554"/>
              <a:gd name="connsiteY11" fmla="*/ 1781907 h 5369168"/>
              <a:gd name="connsiteX12" fmla="*/ 10152185 w 12168554"/>
              <a:gd name="connsiteY12" fmla="*/ 1594337 h 5369168"/>
              <a:gd name="connsiteX13" fmla="*/ 10597662 w 12168554"/>
              <a:gd name="connsiteY13" fmla="*/ 1500553 h 5369168"/>
              <a:gd name="connsiteX14" fmla="*/ 10761785 w 12168554"/>
              <a:gd name="connsiteY14" fmla="*/ 1359876 h 5369168"/>
              <a:gd name="connsiteX15" fmla="*/ 11558954 w 12168554"/>
              <a:gd name="connsiteY15" fmla="*/ 703383 h 5369168"/>
              <a:gd name="connsiteX16" fmla="*/ 11793416 w 12168554"/>
              <a:gd name="connsiteY16" fmla="*/ 281353 h 5369168"/>
              <a:gd name="connsiteX17" fmla="*/ 12168554 w 12168554"/>
              <a:gd name="connsiteY17" fmla="*/ 0 h 5369168"/>
              <a:gd name="connsiteX18" fmla="*/ 12121662 w 12168554"/>
              <a:gd name="connsiteY18" fmla="*/ 5369168 h 5369168"/>
              <a:gd name="connsiteX19" fmla="*/ 0 w 12168554"/>
              <a:gd name="connsiteY19" fmla="*/ 5369168 h 5369168"/>
              <a:gd name="connsiteX0" fmla="*/ 0 w 12168554"/>
              <a:gd name="connsiteY0" fmla="*/ 5369168 h 5369168"/>
              <a:gd name="connsiteX1" fmla="*/ 820616 w 12168554"/>
              <a:gd name="connsiteY1" fmla="*/ 5251937 h 5369168"/>
              <a:gd name="connsiteX2" fmla="*/ 2016370 w 12168554"/>
              <a:gd name="connsiteY2" fmla="*/ 4947137 h 5369168"/>
              <a:gd name="connsiteX3" fmla="*/ 5111262 w 12168554"/>
              <a:gd name="connsiteY3" fmla="*/ 3985845 h 5369168"/>
              <a:gd name="connsiteX4" fmla="*/ 6142893 w 12168554"/>
              <a:gd name="connsiteY4" fmla="*/ 3493476 h 5369168"/>
              <a:gd name="connsiteX5" fmla="*/ 7338646 w 12168554"/>
              <a:gd name="connsiteY5" fmla="*/ 3071445 h 5369168"/>
              <a:gd name="connsiteX6" fmla="*/ 7807570 w 12168554"/>
              <a:gd name="connsiteY6" fmla="*/ 2813537 h 5369168"/>
              <a:gd name="connsiteX7" fmla="*/ 8042031 w 12168554"/>
              <a:gd name="connsiteY7" fmla="*/ 2602522 h 5369168"/>
              <a:gd name="connsiteX8" fmla="*/ 8557846 w 12168554"/>
              <a:gd name="connsiteY8" fmla="*/ 2344614 h 5369168"/>
              <a:gd name="connsiteX9" fmla="*/ 9636370 w 12168554"/>
              <a:gd name="connsiteY9" fmla="*/ 1946030 h 5369168"/>
              <a:gd name="connsiteX10" fmla="*/ 9636370 w 12168554"/>
              <a:gd name="connsiteY10" fmla="*/ 1781907 h 5369168"/>
              <a:gd name="connsiteX11" fmla="*/ 10152185 w 12168554"/>
              <a:gd name="connsiteY11" fmla="*/ 1594337 h 5369168"/>
              <a:gd name="connsiteX12" fmla="*/ 10597662 w 12168554"/>
              <a:gd name="connsiteY12" fmla="*/ 1500553 h 5369168"/>
              <a:gd name="connsiteX13" fmla="*/ 10761785 w 12168554"/>
              <a:gd name="connsiteY13" fmla="*/ 1359876 h 5369168"/>
              <a:gd name="connsiteX14" fmla="*/ 11558954 w 12168554"/>
              <a:gd name="connsiteY14" fmla="*/ 703383 h 5369168"/>
              <a:gd name="connsiteX15" fmla="*/ 11793416 w 12168554"/>
              <a:gd name="connsiteY15" fmla="*/ 281353 h 5369168"/>
              <a:gd name="connsiteX16" fmla="*/ 12168554 w 12168554"/>
              <a:gd name="connsiteY16" fmla="*/ 0 h 5369168"/>
              <a:gd name="connsiteX17" fmla="*/ 12121662 w 12168554"/>
              <a:gd name="connsiteY17" fmla="*/ 5369168 h 5369168"/>
              <a:gd name="connsiteX18" fmla="*/ 0 w 12168554"/>
              <a:gd name="connsiteY18" fmla="*/ 5369168 h 5369168"/>
              <a:gd name="connsiteX0" fmla="*/ 0 w 12168554"/>
              <a:gd name="connsiteY0" fmla="*/ 5369168 h 5369168"/>
              <a:gd name="connsiteX1" fmla="*/ 820616 w 12168554"/>
              <a:gd name="connsiteY1" fmla="*/ 5251937 h 5369168"/>
              <a:gd name="connsiteX2" fmla="*/ 2016370 w 12168554"/>
              <a:gd name="connsiteY2" fmla="*/ 4947137 h 5369168"/>
              <a:gd name="connsiteX3" fmla="*/ 4079631 w 12168554"/>
              <a:gd name="connsiteY3" fmla="*/ 4009291 h 5369168"/>
              <a:gd name="connsiteX4" fmla="*/ 6142893 w 12168554"/>
              <a:gd name="connsiteY4" fmla="*/ 3493476 h 5369168"/>
              <a:gd name="connsiteX5" fmla="*/ 7338646 w 12168554"/>
              <a:gd name="connsiteY5" fmla="*/ 3071445 h 5369168"/>
              <a:gd name="connsiteX6" fmla="*/ 7807570 w 12168554"/>
              <a:gd name="connsiteY6" fmla="*/ 2813537 h 5369168"/>
              <a:gd name="connsiteX7" fmla="*/ 8042031 w 12168554"/>
              <a:gd name="connsiteY7" fmla="*/ 2602522 h 5369168"/>
              <a:gd name="connsiteX8" fmla="*/ 8557846 w 12168554"/>
              <a:gd name="connsiteY8" fmla="*/ 2344614 h 5369168"/>
              <a:gd name="connsiteX9" fmla="*/ 9636370 w 12168554"/>
              <a:gd name="connsiteY9" fmla="*/ 1946030 h 5369168"/>
              <a:gd name="connsiteX10" fmla="*/ 9636370 w 12168554"/>
              <a:gd name="connsiteY10" fmla="*/ 1781907 h 5369168"/>
              <a:gd name="connsiteX11" fmla="*/ 10152185 w 12168554"/>
              <a:gd name="connsiteY11" fmla="*/ 1594337 h 5369168"/>
              <a:gd name="connsiteX12" fmla="*/ 10597662 w 12168554"/>
              <a:gd name="connsiteY12" fmla="*/ 1500553 h 5369168"/>
              <a:gd name="connsiteX13" fmla="*/ 10761785 w 12168554"/>
              <a:gd name="connsiteY13" fmla="*/ 1359876 h 5369168"/>
              <a:gd name="connsiteX14" fmla="*/ 11558954 w 12168554"/>
              <a:gd name="connsiteY14" fmla="*/ 703383 h 5369168"/>
              <a:gd name="connsiteX15" fmla="*/ 11793416 w 12168554"/>
              <a:gd name="connsiteY15" fmla="*/ 281353 h 5369168"/>
              <a:gd name="connsiteX16" fmla="*/ 12168554 w 12168554"/>
              <a:gd name="connsiteY16" fmla="*/ 0 h 5369168"/>
              <a:gd name="connsiteX17" fmla="*/ 12121662 w 12168554"/>
              <a:gd name="connsiteY17" fmla="*/ 5369168 h 5369168"/>
              <a:gd name="connsiteX18" fmla="*/ 0 w 12168554"/>
              <a:gd name="connsiteY18" fmla="*/ 5369168 h 5369168"/>
              <a:gd name="connsiteX0" fmla="*/ 0 w 12168554"/>
              <a:gd name="connsiteY0" fmla="*/ 5369168 h 5369168"/>
              <a:gd name="connsiteX1" fmla="*/ 820616 w 12168554"/>
              <a:gd name="connsiteY1" fmla="*/ 5251937 h 5369168"/>
              <a:gd name="connsiteX2" fmla="*/ 2016370 w 12168554"/>
              <a:gd name="connsiteY2" fmla="*/ 4947137 h 5369168"/>
              <a:gd name="connsiteX3" fmla="*/ 4079631 w 12168554"/>
              <a:gd name="connsiteY3" fmla="*/ 4009291 h 5369168"/>
              <a:gd name="connsiteX4" fmla="*/ 6142893 w 12168554"/>
              <a:gd name="connsiteY4" fmla="*/ 3493476 h 5369168"/>
              <a:gd name="connsiteX5" fmla="*/ 7338646 w 12168554"/>
              <a:gd name="connsiteY5" fmla="*/ 3071445 h 5369168"/>
              <a:gd name="connsiteX6" fmla="*/ 7807570 w 12168554"/>
              <a:gd name="connsiteY6" fmla="*/ 2813537 h 5369168"/>
              <a:gd name="connsiteX7" fmla="*/ 8042031 w 12168554"/>
              <a:gd name="connsiteY7" fmla="*/ 2602522 h 5369168"/>
              <a:gd name="connsiteX8" fmla="*/ 8557846 w 12168554"/>
              <a:gd name="connsiteY8" fmla="*/ 2344614 h 5369168"/>
              <a:gd name="connsiteX9" fmla="*/ 9636370 w 12168554"/>
              <a:gd name="connsiteY9" fmla="*/ 1946030 h 5369168"/>
              <a:gd name="connsiteX10" fmla="*/ 9636370 w 12168554"/>
              <a:gd name="connsiteY10" fmla="*/ 1781907 h 5369168"/>
              <a:gd name="connsiteX11" fmla="*/ 10152185 w 12168554"/>
              <a:gd name="connsiteY11" fmla="*/ 1594337 h 5369168"/>
              <a:gd name="connsiteX12" fmla="*/ 10597662 w 12168554"/>
              <a:gd name="connsiteY12" fmla="*/ 1500553 h 5369168"/>
              <a:gd name="connsiteX13" fmla="*/ 10761785 w 12168554"/>
              <a:gd name="connsiteY13" fmla="*/ 1359876 h 5369168"/>
              <a:gd name="connsiteX14" fmla="*/ 11558954 w 12168554"/>
              <a:gd name="connsiteY14" fmla="*/ 703383 h 5369168"/>
              <a:gd name="connsiteX15" fmla="*/ 11793416 w 12168554"/>
              <a:gd name="connsiteY15" fmla="*/ 281353 h 5369168"/>
              <a:gd name="connsiteX16" fmla="*/ 12168554 w 12168554"/>
              <a:gd name="connsiteY16" fmla="*/ 0 h 5369168"/>
              <a:gd name="connsiteX17" fmla="*/ 12121662 w 12168554"/>
              <a:gd name="connsiteY17" fmla="*/ 5369168 h 5369168"/>
              <a:gd name="connsiteX18" fmla="*/ 0 w 12168554"/>
              <a:gd name="connsiteY18" fmla="*/ 5369168 h 5369168"/>
              <a:gd name="connsiteX0" fmla="*/ 0 w 12168554"/>
              <a:gd name="connsiteY0" fmla="*/ 5369168 h 5369168"/>
              <a:gd name="connsiteX1" fmla="*/ 820616 w 12168554"/>
              <a:gd name="connsiteY1" fmla="*/ 5251937 h 5369168"/>
              <a:gd name="connsiteX2" fmla="*/ 2016370 w 12168554"/>
              <a:gd name="connsiteY2" fmla="*/ 4947137 h 5369168"/>
              <a:gd name="connsiteX3" fmla="*/ 4079631 w 12168554"/>
              <a:gd name="connsiteY3" fmla="*/ 4009291 h 5369168"/>
              <a:gd name="connsiteX4" fmla="*/ 6142893 w 12168554"/>
              <a:gd name="connsiteY4" fmla="*/ 3493476 h 5369168"/>
              <a:gd name="connsiteX5" fmla="*/ 7338646 w 12168554"/>
              <a:gd name="connsiteY5" fmla="*/ 3071445 h 5369168"/>
              <a:gd name="connsiteX6" fmla="*/ 7807570 w 12168554"/>
              <a:gd name="connsiteY6" fmla="*/ 2813537 h 5369168"/>
              <a:gd name="connsiteX7" fmla="*/ 8042031 w 12168554"/>
              <a:gd name="connsiteY7" fmla="*/ 2602522 h 5369168"/>
              <a:gd name="connsiteX8" fmla="*/ 8557846 w 12168554"/>
              <a:gd name="connsiteY8" fmla="*/ 2250829 h 5369168"/>
              <a:gd name="connsiteX9" fmla="*/ 9636370 w 12168554"/>
              <a:gd name="connsiteY9" fmla="*/ 1946030 h 5369168"/>
              <a:gd name="connsiteX10" fmla="*/ 9636370 w 12168554"/>
              <a:gd name="connsiteY10" fmla="*/ 1781907 h 5369168"/>
              <a:gd name="connsiteX11" fmla="*/ 10152185 w 12168554"/>
              <a:gd name="connsiteY11" fmla="*/ 1594337 h 5369168"/>
              <a:gd name="connsiteX12" fmla="*/ 10597662 w 12168554"/>
              <a:gd name="connsiteY12" fmla="*/ 1500553 h 5369168"/>
              <a:gd name="connsiteX13" fmla="*/ 10761785 w 12168554"/>
              <a:gd name="connsiteY13" fmla="*/ 1359876 h 5369168"/>
              <a:gd name="connsiteX14" fmla="*/ 11558954 w 12168554"/>
              <a:gd name="connsiteY14" fmla="*/ 703383 h 5369168"/>
              <a:gd name="connsiteX15" fmla="*/ 11793416 w 12168554"/>
              <a:gd name="connsiteY15" fmla="*/ 281353 h 5369168"/>
              <a:gd name="connsiteX16" fmla="*/ 12168554 w 12168554"/>
              <a:gd name="connsiteY16" fmla="*/ 0 h 5369168"/>
              <a:gd name="connsiteX17" fmla="*/ 12121662 w 12168554"/>
              <a:gd name="connsiteY17" fmla="*/ 5369168 h 5369168"/>
              <a:gd name="connsiteX18" fmla="*/ 0 w 12168554"/>
              <a:gd name="connsiteY18" fmla="*/ 5369168 h 5369168"/>
              <a:gd name="connsiteX0" fmla="*/ 0 w 12168554"/>
              <a:gd name="connsiteY0" fmla="*/ 5369168 h 5369168"/>
              <a:gd name="connsiteX1" fmla="*/ 820616 w 12168554"/>
              <a:gd name="connsiteY1" fmla="*/ 5251937 h 5369168"/>
              <a:gd name="connsiteX2" fmla="*/ 2016370 w 12168554"/>
              <a:gd name="connsiteY2" fmla="*/ 4947137 h 5369168"/>
              <a:gd name="connsiteX3" fmla="*/ 4079631 w 12168554"/>
              <a:gd name="connsiteY3" fmla="*/ 4009291 h 5369168"/>
              <a:gd name="connsiteX4" fmla="*/ 6142893 w 12168554"/>
              <a:gd name="connsiteY4" fmla="*/ 3493476 h 5369168"/>
              <a:gd name="connsiteX5" fmla="*/ 7338646 w 12168554"/>
              <a:gd name="connsiteY5" fmla="*/ 3071445 h 5369168"/>
              <a:gd name="connsiteX6" fmla="*/ 7807570 w 12168554"/>
              <a:gd name="connsiteY6" fmla="*/ 2813537 h 5369168"/>
              <a:gd name="connsiteX7" fmla="*/ 8042031 w 12168554"/>
              <a:gd name="connsiteY7" fmla="*/ 2602522 h 5369168"/>
              <a:gd name="connsiteX8" fmla="*/ 8557846 w 12168554"/>
              <a:gd name="connsiteY8" fmla="*/ 2250829 h 5369168"/>
              <a:gd name="connsiteX9" fmla="*/ 9636370 w 12168554"/>
              <a:gd name="connsiteY9" fmla="*/ 1946030 h 5369168"/>
              <a:gd name="connsiteX10" fmla="*/ 9636370 w 12168554"/>
              <a:gd name="connsiteY10" fmla="*/ 1781907 h 5369168"/>
              <a:gd name="connsiteX11" fmla="*/ 10597662 w 12168554"/>
              <a:gd name="connsiteY11" fmla="*/ 1500553 h 5369168"/>
              <a:gd name="connsiteX12" fmla="*/ 10761785 w 12168554"/>
              <a:gd name="connsiteY12" fmla="*/ 1359876 h 5369168"/>
              <a:gd name="connsiteX13" fmla="*/ 11558954 w 12168554"/>
              <a:gd name="connsiteY13" fmla="*/ 703383 h 5369168"/>
              <a:gd name="connsiteX14" fmla="*/ 11793416 w 12168554"/>
              <a:gd name="connsiteY14" fmla="*/ 281353 h 5369168"/>
              <a:gd name="connsiteX15" fmla="*/ 12168554 w 12168554"/>
              <a:gd name="connsiteY15" fmla="*/ 0 h 5369168"/>
              <a:gd name="connsiteX16" fmla="*/ 12121662 w 12168554"/>
              <a:gd name="connsiteY16" fmla="*/ 5369168 h 5369168"/>
              <a:gd name="connsiteX17" fmla="*/ 0 w 12168554"/>
              <a:gd name="connsiteY17" fmla="*/ 5369168 h 5369168"/>
              <a:gd name="connsiteX0" fmla="*/ 0 w 12168554"/>
              <a:gd name="connsiteY0" fmla="*/ 5369168 h 5369168"/>
              <a:gd name="connsiteX1" fmla="*/ 820616 w 12168554"/>
              <a:gd name="connsiteY1" fmla="*/ 5251937 h 5369168"/>
              <a:gd name="connsiteX2" fmla="*/ 2016370 w 12168554"/>
              <a:gd name="connsiteY2" fmla="*/ 4947137 h 5369168"/>
              <a:gd name="connsiteX3" fmla="*/ 4079631 w 12168554"/>
              <a:gd name="connsiteY3" fmla="*/ 4009291 h 5369168"/>
              <a:gd name="connsiteX4" fmla="*/ 6142893 w 12168554"/>
              <a:gd name="connsiteY4" fmla="*/ 3493476 h 5369168"/>
              <a:gd name="connsiteX5" fmla="*/ 7338646 w 12168554"/>
              <a:gd name="connsiteY5" fmla="*/ 3071445 h 5369168"/>
              <a:gd name="connsiteX6" fmla="*/ 7807570 w 12168554"/>
              <a:gd name="connsiteY6" fmla="*/ 2813537 h 5369168"/>
              <a:gd name="connsiteX7" fmla="*/ 8042031 w 12168554"/>
              <a:gd name="connsiteY7" fmla="*/ 2602522 h 5369168"/>
              <a:gd name="connsiteX8" fmla="*/ 8557846 w 12168554"/>
              <a:gd name="connsiteY8" fmla="*/ 2250829 h 5369168"/>
              <a:gd name="connsiteX9" fmla="*/ 9636370 w 12168554"/>
              <a:gd name="connsiteY9" fmla="*/ 1946030 h 5369168"/>
              <a:gd name="connsiteX10" fmla="*/ 9636370 w 12168554"/>
              <a:gd name="connsiteY10" fmla="*/ 1781907 h 5369168"/>
              <a:gd name="connsiteX11" fmla="*/ 10597662 w 12168554"/>
              <a:gd name="connsiteY11" fmla="*/ 1500553 h 5369168"/>
              <a:gd name="connsiteX12" fmla="*/ 11558954 w 12168554"/>
              <a:gd name="connsiteY12" fmla="*/ 703383 h 5369168"/>
              <a:gd name="connsiteX13" fmla="*/ 11793416 w 12168554"/>
              <a:gd name="connsiteY13" fmla="*/ 281353 h 5369168"/>
              <a:gd name="connsiteX14" fmla="*/ 12168554 w 12168554"/>
              <a:gd name="connsiteY14" fmla="*/ 0 h 5369168"/>
              <a:gd name="connsiteX15" fmla="*/ 12121662 w 12168554"/>
              <a:gd name="connsiteY15" fmla="*/ 5369168 h 5369168"/>
              <a:gd name="connsiteX16" fmla="*/ 0 w 12168554"/>
              <a:gd name="connsiteY16" fmla="*/ 5369168 h 5369168"/>
              <a:gd name="connsiteX0" fmla="*/ 0 w 12168554"/>
              <a:gd name="connsiteY0" fmla="*/ 5369168 h 5369168"/>
              <a:gd name="connsiteX1" fmla="*/ 820616 w 12168554"/>
              <a:gd name="connsiteY1" fmla="*/ 5251937 h 5369168"/>
              <a:gd name="connsiteX2" fmla="*/ 2016370 w 12168554"/>
              <a:gd name="connsiteY2" fmla="*/ 4947137 h 5369168"/>
              <a:gd name="connsiteX3" fmla="*/ 4079631 w 12168554"/>
              <a:gd name="connsiteY3" fmla="*/ 4009291 h 5369168"/>
              <a:gd name="connsiteX4" fmla="*/ 6142893 w 12168554"/>
              <a:gd name="connsiteY4" fmla="*/ 3493476 h 5369168"/>
              <a:gd name="connsiteX5" fmla="*/ 7338646 w 12168554"/>
              <a:gd name="connsiteY5" fmla="*/ 3071445 h 5369168"/>
              <a:gd name="connsiteX6" fmla="*/ 7807570 w 12168554"/>
              <a:gd name="connsiteY6" fmla="*/ 2813537 h 5369168"/>
              <a:gd name="connsiteX7" fmla="*/ 8042031 w 12168554"/>
              <a:gd name="connsiteY7" fmla="*/ 2602522 h 5369168"/>
              <a:gd name="connsiteX8" fmla="*/ 8557846 w 12168554"/>
              <a:gd name="connsiteY8" fmla="*/ 2250829 h 5369168"/>
              <a:gd name="connsiteX9" fmla="*/ 9636370 w 12168554"/>
              <a:gd name="connsiteY9" fmla="*/ 1946030 h 5369168"/>
              <a:gd name="connsiteX10" fmla="*/ 10597662 w 12168554"/>
              <a:gd name="connsiteY10" fmla="*/ 1500553 h 5369168"/>
              <a:gd name="connsiteX11" fmla="*/ 11558954 w 12168554"/>
              <a:gd name="connsiteY11" fmla="*/ 703383 h 5369168"/>
              <a:gd name="connsiteX12" fmla="*/ 11793416 w 12168554"/>
              <a:gd name="connsiteY12" fmla="*/ 281353 h 5369168"/>
              <a:gd name="connsiteX13" fmla="*/ 12168554 w 12168554"/>
              <a:gd name="connsiteY13" fmla="*/ 0 h 5369168"/>
              <a:gd name="connsiteX14" fmla="*/ 12121662 w 12168554"/>
              <a:gd name="connsiteY14" fmla="*/ 5369168 h 5369168"/>
              <a:gd name="connsiteX15" fmla="*/ 0 w 12168554"/>
              <a:gd name="connsiteY15" fmla="*/ 5369168 h 5369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168554" h="5369168">
                <a:moveTo>
                  <a:pt x="0" y="5369168"/>
                </a:moveTo>
                <a:lnTo>
                  <a:pt x="820616" y="5251937"/>
                </a:lnTo>
                <a:cubicBezTo>
                  <a:pt x="1156678" y="5181599"/>
                  <a:pt x="1473201" y="5154245"/>
                  <a:pt x="2016370" y="4947137"/>
                </a:cubicBezTo>
                <a:cubicBezTo>
                  <a:pt x="2559539" y="4740029"/>
                  <a:pt x="3282461" y="4275014"/>
                  <a:pt x="4079631" y="4009291"/>
                </a:cubicBezTo>
                <a:cubicBezTo>
                  <a:pt x="4876801" y="3743568"/>
                  <a:pt x="5599724" y="3649784"/>
                  <a:pt x="6142893" y="3493476"/>
                </a:cubicBezTo>
                <a:cubicBezTo>
                  <a:pt x="6686062" y="3337168"/>
                  <a:pt x="7061200" y="3184768"/>
                  <a:pt x="7338646" y="3071445"/>
                </a:cubicBezTo>
                <a:cubicBezTo>
                  <a:pt x="7616092" y="2958122"/>
                  <a:pt x="7690339" y="2891691"/>
                  <a:pt x="7807570" y="2813537"/>
                </a:cubicBezTo>
                <a:cubicBezTo>
                  <a:pt x="7924801" y="2735383"/>
                  <a:pt x="7916985" y="2696307"/>
                  <a:pt x="8042031" y="2602522"/>
                </a:cubicBezTo>
                <a:cubicBezTo>
                  <a:pt x="8167077" y="2508737"/>
                  <a:pt x="8292123" y="2360244"/>
                  <a:pt x="8557846" y="2250829"/>
                </a:cubicBezTo>
                <a:cubicBezTo>
                  <a:pt x="8823569" y="2141414"/>
                  <a:pt x="9296401" y="2071076"/>
                  <a:pt x="9636370" y="1946030"/>
                </a:cubicBezTo>
                <a:cubicBezTo>
                  <a:pt x="9976339" y="1820984"/>
                  <a:pt x="10277231" y="1707661"/>
                  <a:pt x="10597662" y="1500553"/>
                </a:cubicBezTo>
                <a:cubicBezTo>
                  <a:pt x="10918093" y="1320799"/>
                  <a:pt x="11359662" y="906583"/>
                  <a:pt x="11558954" y="703383"/>
                </a:cubicBezTo>
                <a:cubicBezTo>
                  <a:pt x="11730892" y="523629"/>
                  <a:pt x="11691816" y="398583"/>
                  <a:pt x="11793416" y="281353"/>
                </a:cubicBezTo>
                <a:lnTo>
                  <a:pt x="12168554" y="0"/>
                </a:lnTo>
                <a:lnTo>
                  <a:pt x="12121662" y="5369168"/>
                </a:lnTo>
                <a:lnTo>
                  <a:pt x="0" y="5369168"/>
                </a:lnTo>
                <a:close/>
              </a:path>
            </a:pathLst>
          </a:custGeom>
          <a:solidFill>
            <a:srgbClr val="839B1C"/>
          </a:solid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white"/>
              </a:solidFill>
              <a:effectLst/>
              <a:uLnTx/>
              <a:uFillTx/>
              <a:latin typeface="Calibri"/>
              <a:ea typeface="+mn-ea"/>
              <a:cs typeface="+mn-cs"/>
            </a:endParaRPr>
          </a:p>
        </p:txBody>
      </p:sp>
      <p:sp>
        <p:nvSpPr>
          <p:cNvPr id="50" name="Freeform 49">
            <a:extLst>
              <a:ext uri="{FF2B5EF4-FFF2-40B4-BE49-F238E27FC236}">
                <a16:creationId xmlns:a16="http://schemas.microsoft.com/office/drawing/2014/main" id="{597A1F2B-06F1-CB49-8AC1-761CBDEDCB2E}"/>
              </a:ext>
            </a:extLst>
          </p:cNvPr>
          <p:cNvSpPr/>
          <p:nvPr/>
        </p:nvSpPr>
        <p:spPr>
          <a:xfrm>
            <a:off x="7070615" y="3429000"/>
            <a:ext cx="4701971" cy="3469120"/>
          </a:xfrm>
          <a:custGeom>
            <a:avLst/>
            <a:gdLst>
              <a:gd name="connsiteX0" fmla="*/ 317073 w 9046121"/>
              <a:gd name="connsiteY0" fmla="*/ 4644624 h 4994110"/>
              <a:gd name="connsiteX1" fmla="*/ 1770735 w 9046121"/>
              <a:gd name="connsiteY1" fmla="*/ 3261301 h 4994110"/>
              <a:gd name="connsiteX2" fmla="*/ 3036827 w 9046121"/>
              <a:gd name="connsiteY2" fmla="*/ 2745486 h 4994110"/>
              <a:gd name="connsiteX3" fmla="*/ 4045012 w 9046121"/>
              <a:gd name="connsiteY3" fmla="*/ 2065547 h 4994110"/>
              <a:gd name="connsiteX4" fmla="*/ 4420150 w 9046121"/>
              <a:gd name="connsiteY4" fmla="*/ 1713855 h 4994110"/>
              <a:gd name="connsiteX5" fmla="*/ 4889073 w 9046121"/>
              <a:gd name="connsiteY5" fmla="*/ 1409055 h 4994110"/>
              <a:gd name="connsiteX6" fmla="*/ 5826919 w 9046121"/>
              <a:gd name="connsiteY6" fmla="*/ 1174594 h 4994110"/>
              <a:gd name="connsiteX7" fmla="*/ 7561935 w 9046121"/>
              <a:gd name="connsiteY7" fmla="*/ 564994 h 4994110"/>
              <a:gd name="connsiteX8" fmla="*/ 8429442 w 9046121"/>
              <a:gd name="connsiteY8" fmla="*/ 260194 h 4994110"/>
              <a:gd name="connsiteX9" fmla="*/ 8405996 w 9046121"/>
              <a:gd name="connsiteY9" fmla="*/ 4597732 h 4994110"/>
              <a:gd name="connsiteX10" fmla="*/ 317073 w 9046121"/>
              <a:gd name="connsiteY10" fmla="*/ 4644624 h 4994110"/>
              <a:gd name="connsiteX0" fmla="*/ 317073 w 9046121"/>
              <a:gd name="connsiteY0" fmla="*/ 4644624 h 4644624"/>
              <a:gd name="connsiteX1" fmla="*/ 1770735 w 9046121"/>
              <a:gd name="connsiteY1" fmla="*/ 3261301 h 4644624"/>
              <a:gd name="connsiteX2" fmla="*/ 3036827 w 9046121"/>
              <a:gd name="connsiteY2" fmla="*/ 2745486 h 4644624"/>
              <a:gd name="connsiteX3" fmla="*/ 4045012 w 9046121"/>
              <a:gd name="connsiteY3" fmla="*/ 2065547 h 4644624"/>
              <a:gd name="connsiteX4" fmla="*/ 4420150 w 9046121"/>
              <a:gd name="connsiteY4" fmla="*/ 1713855 h 4644624"/>
              <a:gd name="connsiteX5" fmla="*/ 4889073 w 9046121"/>
              <a:gd name="connsiteY5" fmla="*/ 1409055 h 4644624"/>
              <a:gd name="connsiteX6" fmla="*/ 5826919 w 9046121"/>
              <a:gd name="connsiteY6" fmla="*/ 1174594 h 4644624"/>
              <a:gd name="connsiteX7" fmla="*/ 7561935 w 9046121"/>
              <a:gd name="connsiteY7" fmla="*/ 564994 h 4644624"/>
              <a:gd name="connsiteX8" fmla="*/ 8429442 w 9046121"/>
              <a:gd name="connsiteY8" fmla="*/ 260194 h 4644624"/>
              <a:gd name="connsiteX9" fmla="*/ 8405996 w 9046121"/>
              <a:gd name="connsiteY9" fmla="*/ 4597732 h 4644624"/>
              <a:gd name="connsiteX10" fmla="*/ 317073 w 9046121"/>
              <a:gd name="connsiteY10" fmla="*/ 4644624 h 4644624"/>
              <a:gd name="connsiteX0" fmla="*/ 0 w 8729048"/>
              <a:gd name="connsiteY0" fmla="*/ 4644624 h 4644624"/>
              <a:gd name="connsiteX1" fmla="*/ 1453662 w 8729048"/>
              <a:gd name="connsiteY1" fmla="*/ 3261301 h 4644624"/>
              <a:gd name="connsiteX2" fmla="*/ 2719754 w 8729048"/>
              <a:gd name="connsiteY2" fmla="*/ 2745486 h 4644624"/>
              <a:gd name="connsiteX3" fmla="*/ 3727939 w 8729048"/>
              <a:gd name="connsiteY3" fmla="*/ 2065547 h 4644624"/>
              <a:gd name="connsiteX4" fmla="*/ 4103077 w 8729048"/>
              <a:gd name="connsiteY4" fmla="*/ 1713855 h 4644624"/>
              <a:gd name="connsiteX5" fmla="*/ 4572000 w 8729048"/>
              <a:gd name="connsiteY5" fmla="*/ 1409055 h 4644624"/>
              <a:gd name="connsiteX6" fmla="*/ 5509846 w 8729048"/>
              <a:gd name="connsiteY6" fmla="*/ 1174594 h 4644624"/>
              <a:gd name="connsiteX7" fmla="*/ 7244862 w 8729048"/>
              <a:gd name="connsiteY7" fmla="*/ 564994 h 4644624"/>
              <a:gd name="connsiteX8" fmla="*/ 8112369 w 8729048"/>
              <a:gd name="connsiteY8" fmla="*/ 260194 h 4644624"/>
              <a:gd name="connsiteX9" fmla="*/ 8088923 w 8729048"/>
              <a:gd name="connsiteY9" fmla="*/ 4597732 h 4644624"/>
              <a:gd name="connsiteX10" fmla="*/ 0 w 8729048"/>
              <a:gd name="connsiteY10" fmla="*/ 4644624 h 4644624"/>
              <a:gd name="connsiteX0" fmla="*/ 0 w 8112369"/>
              <a:gd name="connsiteY0" fmla="*/ 4644624 h 4644624"/>
              <a:gd name="connsiteX1" fmla="*/ 1453662 w 8112369"/>
              <a:gd name="connsiteY1" fmla="*/ 3261301 h 4644624"/>
              <a:gd name="connsiteX2" fmla="*/ 2719754 w 8112369"/>
              <a:gd name="connsiteY2" fmla="*/ 2745486 h 4644624"/>
              <a:gd name="connsiteX3" fmla="*/ 3727939 w 8112369"/>
              <a:gd name="connsiteY3" fmla="*/ 2065547 h 4644624"/>
              <a:gd name="connsiteX4" fmla="*/ 4103077 w 8112369"/>
              <a:gd name="connsiteY4" fmla="*/ 1713855 h 4644624"/>
              <a:gd name="connsiteX5" fmla="*/ 4572000 w 8112369"/>
              <a:gd name="connsiteY5" fmla="*/ 1409055 h 4644624"/>
              <a:gd name="connsiteX6" fmla="*/ 5509846 w 8112369"/>
              <a:gd name="connsiteY6" fmla="*/ 1174594 h 4644624"/>
              <a:gd name="connsiteX7" fmla="*/ 7244862 w 8112369"/>
              <a:gd name="connsiteY7" fmla="*/ 564994 h 4644624"/>
              <a:gd name="connsiteX8" fmla="*/ 8112369 w 8112369"/>
              <a:gd name="connsiteY8" fmla="*/ 260194 h 4644624"/>
              <a:gd name="connsiteX9" fmla="*/ 8088923 w 8112369"/>
              <a:gd name="connsiteY9" fmla="*/ 4597732 h 4644624"/>
              <a:gd name="connsiteX10" fmla="*/ 0 w 8112369"/>
              <a:gd name="connsiteY10" fmla="*/ 4644624 h 4644624"/>
              <a:gd name="connsiteX0" fmla="*/ 0 w 8112369"/>
              <a:gd name="connsiteY0" fmla="*/ 4384430 h 4384430"/>
              <a:gd name="connsiteX1" fmla="*/ 1453662 w 8112369"/>
              <a:gd name="connsiteY1" fmla="*/ 3001107 h 4384430"/>
              <a:gd name="connsiteX2" fmla="*/ 2719754 w 8112369"/>
              <a:gd name="connsiteY2" fmla="*/ 2485292 h 4384430"/>
              <a:gd name="connsiteX3" fmla="*/ 3727939 w 8112369"/>
              <a:gd name="connsiteY3" fmla="*/ 1805353 h 4384430"/>
              <a:gd name="connsiteX4" fmla="*/ 4103077 w 8112369"/>
              <a:gd name="connsiteY4" fmla="*/ 1453661 h 4384430"/>
              <a:gd name="connsiteX5" fmla="*/ 4572000 w 8112369"/>
              <a:gd name="connsiteY5" fmla="*/ 1148861 h 4384430"/>
              <a:gd name="connsiteX6" fmla="*/ 5509846 w 8112369"/>
              <a:gd name="connsiteY6" fmla="*/ 914400 h 4384430"/>
              <a:gd name="connsiteX7" fmla="*/ 7244862 w 8112369"/>
              <a:gd name="connsiteY7" fmla="*/ 304800 h 4384430"/>
              <a:gd name="connsiteX8" fmla="*/ 8112369 w 8112369"/>
              <a:gd name="connsiteY8" fmla="*/ 0 h 4384430"/>
              <a:gd name="connsiteX9" fmla="*/ 8088923 w 8112369"/>
              <a:gd name="connsiteY9" fmla="*/ 4337538 h 4384430"/>
              <a:gd name="connsiteX10" fmla="*/ 0 w 8112369"/>
              <a:gd name="connsiteY10" fmla="*/ 4384430 h 4384430"/>
              <a:gd name="connsiteX0" fmla="*/ 0 w 8698207"/>
              <a:gd name="connsiteY0" fmla="*/ 4336108 h 4658466"/>
              <a:gd name="connsiteX1" fmla="*/ 1457379 w 8698207"/>
              <a:gd name="connsiteY1" fmla="*/ 3001107 h 4658466"/>
              <a:gd name="connsiteX2" fmla="*/ 2723471 w 8698207"/>
              <a:gd name="connsiteY2" fmla="*/ 2485292 h 4658466"/>
              <a:gd name="connsiteX3" fmla="*/ 3731656 w 8698207"/>
              <a:gd name="connsiteY3" fmla="*/ 1805353 h 4658466"/>
              <a:gd name="connsiteX4" fmla="*/ 4106794 w 8698207"/>
              <a:gd name="connsiteY4" fmla="*/ 1453661 h 4658466"/>
              <a:gd name="connsiteX5" fmla="*/ 4575717 w 8698207"/>
              <a:gd name="connsiteY5" fmla="*/ 1148861 h 4658466"/>
              <a:gd name="connsiteX6" fmla="*/ 5513563 w 8698207"/>
              <a:gd name="connsiteY6" fmla="*/ 914400 h 4658466"/>
              <a:gd name="connsiteX7" fmla="*/ 7248579 w 8698207"/>
              <a:gd name="connsiteY7" fmla="*/ 304800 h 4658466"/>
              <a:gd name="connsiteX8" fmla="*/ 8116086 w 8698207"/>
              <a:gd name="connsiteY8" fmla="*/ 0 h 4658466"/>
              <a:gd name="connsiteX9" fmla="*/ 8092640 w 8698207"/>
              <a:gd name="connsiteY9" fmla="*/ 4337538 h 4658466"/>
              <a:gd name="connsiteX10" fmla="*/ 0 w 8698207"/>
              <a:gd name="connsiteY10" fmla="*/ 4336108 h 4658466"/>
              <a:gd name="connsiteX0" fmla="*/ 0 w 8698207"/>
              <a:gd name="connsiteY0" fmla="*/ 4336108 h 4337538"/>
              <a:gd name="connsiteX1" fmla="*/ 1457379 w 8698207"/>
              <a:gd name="connsiteY1" fmla="*/ 3001107 h 4337538"/>
              <a:gd name="connsiteX2" fmla="*/ 2723471 w 8698207"/>
              <a:gd name="connsiteY2" fmla="*/ 2485292 h 4337538"/>
              <a:gd name="connsiteX3" fmla="*/ 3731656 w 8698207"/>
              <a:gd name="connsiteY3" fmla="*/ 1805353 h 4337538"/>
              <a:gd name="connsiteX4" fmla="*/ 4106794 w 8698207"/>
              <a:gd name="connsiteY4" fmla="*/ 1453661 h 4337538"/>
              <a:gd name="connsiteX5" fmla="*/ 4575717 w 8698207"/>
              <a:gd name="connsiteY5" fmla="*/ 1148861 h 4337538"/>
              <a:gd name="connsiteX6" fmla="*/ 5513563 w 8698207"/>
              <a:gd name="connsiteY6" fmla="*/ 914400 h 4337538"/>
              <a:gd name="connsiteX7" fmla="*/ 7248579 w 8698207"/>
              <a:gd name="connsiteY7" fmla="*/ 304800 h 4337538"/>
              <a:gd name="connsiteX8" fmla="*/ 8116086 w 8698207"/>
              <a:gd name="connsiteY8" fmla="*/ 0 h 4337538"/>
              <a:gd name="connsiteX9" fmla="*/ 8092640 w 8698207"/>
              <a:gd name="connsiteY9" fmla="*/ 4337538 h 4337538"/>
              <a:gd name="connsiteX10" fmla="*/ 0 w 8698207"/>
              <a:gd name="connsiteY10" fmla="*/ 4336108 h 4337538"/>
              <a:gd name="connsiteX0" fmla="*/ 0 w 8686913"/>
              <a:gd name="connsiteY0" fmla="*/ 4324819 h 4646341"/>
              <a:gd name="connsiteX1" fmla="*/ 1457379 w 8686913"/>
              <a:gd name="connsiteY1" fmla="*/ 2989818 h 4646341"/>
              <a:gd name="connsiteX2" fmla="*/ 2723471 w 8686913"/>
              <a:gd name="connsiteY2" fmla="*/ 2474003 h 4646341"/>
              <a:gd name="connsiteX3" fmla="*/ 3731656 w 8686913"/>
              <a:gd name="connsiteY3" fmla="*/ 1794064 h 4646341"/>
              <a:gd name="connsiteX4" fmla="*/ 4106794 w 8686913"/>
              <a:gd name="connsiteY4" fmla="*/ 1442372 h 4646341"/>
              <a:gd name="connsiteX5" fmla="*/ 4575717 w 8686913"/>
              <a:gd name="connsiteY5" fmla="*/ 1137572 h 4646341"/>
              <a:gd name="connsiteX6" fmla="*/ 5513563 w 8686913"/>
              <a:gd name="connsiteY6" fmla="*/ 903111 h 4646341"/>
              <a:gd name="connsiteX7" fmla="*/ 7248579 w 8686913"/>
              <a:gd name="connsiteY7" fmla="*/ 293511 h 4646341"/>
              <a:gd name="connsiteX8" fmla="*/ 8082220 w 8686913"/>
              <a:gd name="connsiteY8" fmla="*/ 0 h 4646341"/>
              <a:gd name="connsiteX9" fmla="*/ 8092640 w 8686913"/>
              <a:gd name="connsiteY9" fmla="*/ 4326249 h 4646341"/>
              <a:gd name="connsiteX10" fmla="*/ 0 w 8686913"/>
              <a:gd name="connsiteY10" fmla="*/ 4324819 h 4646341"/>
              <a:gd name="connsiteX0" fmla="*/ 0 w 8092640"/>
              <a:gd name="connsiteY0" fmla="*/ 4324819 h 4646341"/>
              <a:gd name="connsiteX1" fmla="*/ 1457379 w 8092640"/>
              <a:gd name="connsiteY1" fmla="*/ 2989818 h 4646341"/>
              <a:gd name="connsiteX2" fmla="*/ 2723471 w 8092640"/>
              <a:gd name="connsiteY2" fmla="*/ 2474003 h 4646341"/>
              <a:gd name="connsiteX3" fmla="*/ 3731656 w 8092640"/>
              <a:gd name="connsiteY3" fmla="*/ 1794064 h 4646341"/>
              <a:gd name="connsiteX4" fmla="*/ 4106794 w 8092640"/>
              <a:gd name="connsiteY4" fmla="*/ 1442372 h 4646341"/>
              <a:gd name="connsiteX5" fmla="*/ 4575717 w 8092640"/>
              <a:gd name="connsiteY5" fmla="*/ 1137572 h 4646341"/>
              <a:gd name="connsiteX6" fmla="*/ 5513563 w 8092640"/>
              <a:gd name="connsiteY6" fmla="*/ 903111 h 4646341"/>
              <a:gd name="connsiteX7" fmla="*/ 7248579 w 8092640"/>
              <a:gd name="connsiteY7" fmla="*/ 293511 h 4646341"/>
              <a:gd name="connsiteX8" fmla="*/ 8082220 w 8092640"/>
              <a:gd name="connsiteY8" fmla="*/ 0 h 4646341"/>
              <a:gd name="connsiteX9" fmla="*/ 8092640 w 8092640"/>
              <a:gd name="connsiteY9" fmla="*/ 4326249 h 4646341"/>
              <a:gd name="connsiteX10" fmla="*/ 0 w 8092640"/>
              <a:gd name="connsiteY10" fmla="*/ 4324819 h 4646341"/>
              <a:gd name="connsiteX0" fmla="*/ 0 w 8092640"/>
              <a:gd name="connsiteY0" fmla="*/ 4324819 h 4326249"/>
              <a:gd name="connsiteX1" fmla="*/ 1457379 w 8092640"/>
              <a:gd name="connsiteY1" fmla="*/ 2989818 h 4326249"/>
              <a:gd name="connsiteX2" fmla="*/ 2723471 w 8092640"/>
              <a:gd name="connsiteY2" fmla="*/ 2474003 h 4326249"/>
              <a:gd name="connsiteX3" fmla="*/ 3731656 w 8092640"/>
              <a:gd name="connsiteY3" fmla="*/ 1794064 h 4326249"/>
              <a:gd name="connsiteX4" fmla="*/ 4106794 w 8092640"/>
              <a:gd name="connsiteY4" fmla="*/ 1442372 h 4326249"/>
              <a:gd name="connsiteX5" fmla="*/ 4575717 w 8092640"/>
              <a:gd name="connsiteY5" fmla="*/ 1137572 h 4326249"/>
              <a:gd name="connsiteX6" fmla="*/ 5513563 w 8092640"/>
              <a:gd name="connsiteY6" fmla="*/ 903111 h 4326249"/>
              <a:gd name="connsiteX7" fmla="*/ 7248579 w 8092640"/>
              <a:gd name="connsiteY7" fmla="*/ 293511 h 4326249"/>
              <a:gd name="connsiteX8" fmla="*/ 8082220 w 8092640"/>
              <a:gd name="connsiteY8" fmla="*/ 0 h 4326249"/>
              <a:gd name="connsiteX9" fmla="*/ 8092640 w 8092640"/>
              <a:gd name="connsiteY9" fmla="*/ 4326249 h 4326249"/>
              <a:gd name="connsiteX10" fmla="*/ 0 w 8092640"/>
              <a:gd name="connsiteY10" fmla="*/ 4324819 h 4326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092640" h="4326249">
                <a:moveTo>
                  <a:pt x="0" y="4324819"/>
                </a:moveTo>
                <a:cubicBezTo>
                  <a:pt x="485793" y="3879819"/>
                  <a:pt x="1003467" y="3298287"/>
                  <a:pt x="1457379" y="2989818"/>
                </a:cubicBezTo>
                <a:cubicBezTo>
                  <a:pt x="1911291" y="2681349"/>
                  <a:pt x="2344425" y="2673295"/>
                  <a:pt x="2723471" y="2474003"/>
                </a:cubicBezTo>
                <a:cubicBezTo>
                  <a:pt x="3102517" y="2274711"/>
                  <a:pt x="3501102" y="1966002"/>
                  <a:pt x="3731656" y="1794064"/>
                </a:cubicBezTo>
                <a:cubicBezTo>
                  <a:pt x="3962210" y="1622126"/>
                  <a:pt x="3966117" y="1551787"/>
                  <a:pt x="4106794" y="1442372"/>
                </a:cubicBezTo>
                <a:cubicBezTo>
                  <a:pt x="4247471" y="1332957"/>
                  <a:pt x="4341256" y="1227449"/>
                  <a:pt x="4575717" y="1137572"/>
                </a:cubicBezTo>
                <a:cubicBezTo>
                  <a:pt x="4810179" y="1047695"/>
                  <a:pt x="5068086" y="1043788"/>
                  <a:pt x="5513563" y="903111"/>
                </a:cubicBezTo>
                <a:cubicBezTo>
                  <a:pt x="5959040" y="762434"/>
                  <a:pt x="6820470" y="444029"/>
                  <a:pt x="7248579" y="293511"/>
                </a:cubicBezTo>
                <a:lnTo>
                  <a:pt x="8082220" y="0"/>
                </a:lnTo>
                <a:cubicBezTo>
                  <a:pt x="8085693" y="1442083"/>
                  <a:pt x="8089167" y="2884166"/>
                  <a:pt x="8092640" y="4326249"/>
                </a:cubicBezTo>
                <a:lnTo>
                  <a:pt x="0" y="4324819"/>
                </a:lnTo>
                <a:close/>
              </a:path>
            </a:pathLst>
          </a:custGeom>
          <a:solidFill>
            <a:srgbClr val="839B1C">
              <a:lumMod val="75000"/>
            </a:srgbClr>
          </a:solid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white"/>
              </a:solidFill>
              <a:effectLst/>
              <a:uLnTx/>
              <a:uFillTx/>
              <a:latin typeface="Calibri"/>
              <a:ea typeface="+mn-ea"/>
              <a:cs typeface="+mn-cs"/>
            </a:endParaRPr>
          </a:p>
        </p:txBody>
      </p:sp>
      <p:grpSp>
        <p:nvGrpSpPr>
          <p:cNvPr id="51" name="Group 50">
            <a:extLst>
              <a:ext uri="{FF2B5EF4-FFF2-40B4-BE49-F238E27FC236}">
                <a16:creationId xmlns:a16="http://schemas.microsoft.com/office/drawing/2014/main" id="{35574ADA-533A-9B48-964E-B8ECCFC946F7}"/>
              </a:ext>
            </a:extLst>
          </p:cNvPr>
          <p:cNvGrpSpPr/>
          <p:nvPr/>
        </p:nvGrpSpPr>
        <p:grpSpPr>
          <a:xfrm rot="21409619">
            <a:off x="4770358" y="4952539"/>
            <a:ext cx="1331335" cy="1903155"/>
            <a:chOff x="3648074" y="1403350"/>
            <a:chExt cx="2171701" cy="4232275"/>
          </a:xfrm>
        </p:grpSpPr>
        <p:sp>
          <p:nvSpPr>
            <p:cNvPr id="52" name="Freeform 6">
              <a:extLst>
                <a:ext uri="{FF2B5EF4-FFF2-40B4-BE49-F238E27FC236}">
                  <a16:creationId xmlns:a16="http://schemas.microsoft.com/office/drawing/2014/main" id="{15235A6E-B7A4-3A43-A7DB-8AC2AB4176FF}"/>
                </a:ext>
              </a:extLst>
            </p:cNvPr>
            <p:cNvSpPr>
              <a:spLocks/>
            </p:cNvSpPr>
            <p:nvPr/>
          </p:nvSpPr>
          <p:spPr bwMode="auto">
            <a:xfrm>
              <a:off x="4683124" y="2743200"/>
              <a:ext cx="546100" cy="844550"/>
            </a:xfrm>
            <a:custGeom>
              <a:avLst/>
              <a:gdLst/>
              <a:ahLst/>
              <a:cxnLst>
                <a:cxn ang="0">
                  <a:pos x="56" y="0"/>
                </a:cxn>
                <a:cxn ang="0">
                  <a:pos x="58" y="0"/>
                </a:cxn>
                <a:cxn ang="0">
                  <a:pos x="65" y="2"/>
                </a:cxn>
                <a:cxn ang="0">
                  <a:pos x="77" y="5"/>
                </a:cxn>
                <a:cxn ang="0">
                  <a:pos x="92" y="9"/>
                </a:cxn>
                <a:cxn ang="0">
                  <a:pos x="110" y="12"/>
                </a:cxn>
                <a:cxn ang="0">
                  <a:pos x="133" y="18"/>
                </a:cxn>
                <a:cxn ang="0">
                  <a:pos x="158" y="22"/>
                </a:cxn>
                <a:cxn ang="0">
                  <a:pos x="185" y="28"/>
                </a:cxn>
                <a:cxn ang="0">
                  <a:pos x="214" y="34"/>
                </a:cxn>
                <a:cxn ang="0">
                  <a:pos x="245" y="40"/>
                </a:cxn>
                <a:cxn ang="0">
                  <a:pos x="277" y="45"/>
                </a:cxn>
                <a:cxn ang="0">
                  <a:pos x="344" y="54"/>
                </a:cxn>
                <a:cxn ang="0">
                  <a:pos x="261" y="532"/>
                </a:cxn>
                <a:cxn ang="0">
                  <a:pos x="0" y="524"/>
                </a:cxn>
                <a:cxn ang="0">
                  <a:pos x="56" y="0"/>
                </a:cxn>
              </a:cxnLst>
              <a:rect l="0" t="0" r="r" b="b"/>
              <a:pathLst>
                <a:path w="344" h="532">
                  <a:moveTo>
                    <a:pt x="56" y="0"/>
                  </a:moveTo>
                  <a:lnTo>
                    <a:pt x="58" y="0"/>
                  </a:lnTo>
                  <a:lnTo>
                    <a:pt x="65" y="2"/>
                  </a:lnTo>
                  <a:lnTo>
                    <a:pt x="77" y="5"/>
                  </a:lnTo>
                  <a:lnTo>
                    <a:pt x="92" y="9"/>
                  </a:lnTo>
                  <a:lnTo>
                    <a:pt x="110" y="12"/>
                  </a:lnTo>
                  <a:lnTo>
                    <a:pt x="133" y="18"/>
                  </a:lnTo>
                  <a:lnTo>
                    <a:pt x="158" y="22"/>
                  </a:lnTo>
                  <a:lnTo>
                    <a:pt x="185" y="28"/>
                  </a:lnTo>
                  <a:lnTo>
                    <a:pt x="214" y="34"/>
                  </a:lnTo>
                  <a:lnTo>
                    <a:pt x="245" y="40"/>
                  </a:lnTo>
                  <a:lnTo>
                    <a:pt x="277" y="45"/>
                  </a:lnTo>
                  <a:lnTo>
                    <a:pt x="344" y="54"/>
                  </a:lnTo>
                  <a:lnTo>
                    <a:pt x="261" y="532"/>
                  </a:lnTo>
                  <a:lnTo>
                    <a:pt x="0" y="524"/>
                  </a:lnTo>
                  <a:lnTo>
                    <a:pt x="56" y="0"/>
                  </a:lnTo>
                  <a:close/>
                </a:path>
              </a:pathLst>
            </a:custGeom>
            <a:solidFill>
              <a:srgbClr val="F7FBFB"/>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Calibri"/>
              </a:endParaRPr>
            </a:p>
          </p:txBody>
        </p:sp>
        <p:sp>
          <p:nvSpPr>
            <p:cNvPr id="53" name="Freeform 7">
              <a:extLst>
                <a:ext uri="{FF2B5EF4-FFF2-40B4-BE49-F238E27FC236}">
                  <a16:creationId xmlns:a16="http://schemas.microsoft.com/office/drawing/2014/main" id="{63F3BF4C-DA35-D44B-9853-784361E22A74}"/>
                </a:ext>
              </a:extLst>
            </p:cNvPr>
            <p:cNvSpPr>
              <a:spLocks/>
            </p:cNvSpPr>
            <p:nvPr/>
          </p:nvSpPr>
          <p:spPr bwMode="auto">
            <a:xfrm>
              <a:off x="3675062" y="3998913"/>
              <a:ext cx="1350963" cy="1565275"/>
            </a:xfrm>
            <a:custGeom>
              <a:avLst/>
              <a:gdLst/>
              <a:ahLst/>
              <a:cxnLst>
                <a:cxn ang="0">
                  <a:pos x="592" y="57"/>
                </a:cxn>
                <a:cxn ang="0">
                  <a:pos x="802" y="107"/>
                </a:cxn>
                <a:cxn ang="0">
                  <a:pos x="790" y="182"/>
                </a:cxn>
                <a:cxn ang="0">
                  <a:pos x="798" y="228"/>
                </a:cxn>
                <a:cxn ang="0">
                  <a:pos x="809" y="288"/>
                </a:cxn>
                <a:cxn ang="0">
                  <a:pos x="820" y="355"/>
                </a:cxn>
                <a:cxn ang="0">
                  <a:pos x="832" y="425"/>
                </a:cxn>
                <a:cxn ang="0">
                  <a:pos x="842" y="494"/>
                </a:cxn>
                <a:cxn ang="0">
                  <a:pos x="849" y="554"/>
                </a:cxn>
                <a:cxn ang="0">
                  <a:pos x="849" y="581"/>
                </a:cxn>
                <a:cxn ang="0">
                  <a:pos x="839" y="595"/>
                </a:cxn>
                <a:cxn ang="0">
                  <a:pos x="821" y="620"/>
                </a:cxn>
                <a:cxn ang="0">
                  <a:pos x="796" y="653"/>
                </a:cxn>
                <a:cxn ang="0">
                  <a:pos x="769" y="693"/>
                </a:cxn>
                <a:cxn ang="0">
                  <a:pos x="739" y="736"/>
                </a:cxn>
                <a:cxn ang="0">
                  <a:pos x="697" y="803"/>
                </a:cxn>
                <a:cxn ang="0">
                  <a:pos x="674" y="844"/>
                </a:cxn>
                <a:cxn ang="0">
                  <a:pos x="658" y="879"/>
                </a:cxn>
                <a:cxn ang="0">
                  <a:pos x="650" y="906"/>
                </a:cxn>
                <a:cxn ang="0">
                  <a:pos x="495" y="986"/>
                </a:cxn>
                <a:cxn ang="0">
                  <a:pos x="492" y="931"/>
                </a:cxn>
                <a:cxn ang="0">
                  <a:pos x="503" y="870"/>
                </a:cxn>
                <a:cxn ang="0">
                  <a:pos x="526" y="806"/>
                </a:cxn>
                <a:cxn ang="0">
                  <a:pos x="557" y="742"/>
                </a:cxn>
                <a:cxn ang="0">
                  <a:pos x="594" y="682"/>
                </a:cxn>
                <a:cxn ang="0">
                  <a:pos x="634" y="629"/>
                </a:cxn>
                <a:cxn ang="0">
                  <a:pos x="675" y="585"/>
                </a:cxn>
                <a:cxn ang="0">
                  <a:pos x="501" y="248"/>
                </a:cxn>
                <a:cxn ang="0">
                  <a:pos x="486" y="344"/>
                </a:cxn>
                <a:cxn ang="0">
                  <a:pos x="477" y="426"/>
                </a:cxn>
                <a:cxn ang="0">
                  <a:pos x="470" y="497"/>
                </a:cxn>
                <a:cxn ang="0">
                  <a:pos x="460" y="559"/>
                </a:cxn>
                <a:cxn ang="0">
                  <a:pos x="445" y="617"/>
                </a:cxn>
                <a:cxn ang="0">
                  <a:pos x="437" y="630"/>
                </a:cxn>
                <a:cxn ang="0">
                  <a:pos x="419" y="654"/>
                </a:cxn>
                <a:cxn ang="0">
                  <a:pos x="392" y="686"/>
                </a:cxn>
                <a:cxn ang="0">
                  <a:pos x="360" y="724"/>
                </a:cxn>
                <a:cxn ang="0">
                  <a:pos x="306" y="787"/>
                </a:cxn>
                <a:cxn ang="0">
                  <a:pos x="270" y="830"/>
                </a:cxn>
                <a:cxn ang="0">
                  <a:pos x="234" y="870"/>
                </a:cxn>
                <a:cxn ang="0">
                  <a:pos x="203" y="905"/>
                </a:cxn>
                <a:cxn ang="0">
                  <a:pos x="179" y="933"/>
                </a:cxn>
                <a:cxn ang="0">
                  <a:pos x="162" y="952"/>
                </a:cxn>
                <a:cxn ang="0">
                  <a:pos x="1" y="936"/>
                </a:cxn>
                <a:cxn ang="0">
                  <a:pos x="0" y="933"/>
                </a:cxn>
                <a:cxn ang="0">
                  <a:pos x="1" y="925"/>
                </a:cxn>
                <a:cxn ang="0">
                  <a:pos x="5" y="913"/>
                </a:cxn>
                <a:cxn ang="0">
                  <a:pos x="12" y="895"/>
                </a:cxn>
                <a:cxn ang="0">
                  <a:pos x="26" y="871"/>
                </a:cxn>
                <a:cxn ang="0">
                  <a:pos x="46" y="840"/>
                </a:cxn>
                <a:cxn ang="0">
                  <a:pos x="76" y="801"/>
                </a:cxn>
                <a:cxn ang="0">
                  <a:pos x="117" y="754"/>
                </a:cxn>
                <a:cxn ang="0">
                  <a:pos x="169" y="698"/>
                </a:cxn>
                <a:cxn ang="0">
                  <a:pos x="235" y="632"/>
                </a:cxn>
                <a:cxn ang="0">
                  <a:pos x="316" y="122"/>
                </a:cxn>
              </a:cxnLst>
              <a:rect l="0" t="0" r="r" b="b"/>
              <a:pathLst>
                <a:path w="851" h="986">
                  <a:moveTo>
                    <a:pt x="350" y="0"/>
                  </a:moveTo>
                  <a:lnTo>
                    <a:pt x="592" y="57"/>
                  </a:lnTo>
                  <a:lnTo>
                    <a:pt x="646" y="68"/>
                  </a:lnTo>
                  <a:lnTo>
                    <a:pt x="802" y="107"/>
                  </a:lnTo>
                  <a:lnTo>
                    <a:pt x="787" y="166"/>
                  </a:lnTo>
                  <a:lnTo>
                    <a:pt x="790" y="182"/>
                  </a:lnTo>
                  <a:lnTo>
                    <a:pt x="794" y="203"/>
                  </a:lnTo>
                  <a:lnTo>
                    <a:pt x="798" y="228"/>
                  </a:lnTo>
                  <a:lnTo>
                    <a:pt x="804" y="256"/>
                  </a:lnTo>
                  <a:lnTo>
                    <a:pt x="809" y="288"/>
                  </a:lnTo>
                  <a:lnTo>
                    <a:pt x="814" y="321"/>
                  </a:lnTo>
                  <a:lnTo>
                    <a:pt x="820" y="355"/>
                  </a:lnTo>
                  <a:lnTo>
                    <a:pt x="826" y="391"/>
                  </a:lnTo>
                  <a:lnTo>
                    <a:pt x="832" y="425"/>
                  </a:lnTo>
                  <a:lnTo>
                    <a:pt x="836" y="460"/>
                  </a:lnTo>
                  <a:lnTo>
                    <a:pt x="842" y="494"/>
                  </a:lnTo>
                  <a:lnTo>
                    <a:pt x="845" y="525"/>
                  </a:lnTo>
                  <a:lnTo>
                    <a:pt x="849" y="554"/>
                  </a:lnTo>
                  <a:lnTo>
                    <a:pt x="851" y="579"/>
                  </a:lnTo>
                  <a:lnTo>
                    <a:pt x="849" y="581"/>
                  </a:lnTo>
                  <a:lnTo>
                    <a:pt x="845" y="587"/>
                  </a:lnTo>
                  <a:lnTo>
                    <a:pt x="839" y="595"/>
                  </a:lnTo>
                  <a:lnTo>
                    <a:pt x="831" y="606"/>
                  </a:lnTo>
                  <a:lnTo>
                    <a:pt x="821" y="620"/>
                  </a:lnTo>
                  <a:lnTo>
                    <a:pt x="809" y="636"/>
                  </a:lnTo>
                  <a:lnTo>
                    <a:pt x="796" y="653"/>
                  </a:lnTo>
                  <a:lnTo>
                    <a:pt x="783" y="672"/>
                  </a:lnTo>
                  <a:lnTo>
                    <a:pt x="769" y="693"/>
                  </a:lnTo>
                  <a:lnTo>
                    <a:pt x="753" y="714"/>
                  </a:lnTo>
                  <a:lnTo>
                    <a:pt x="739" y="736"/>
                  </a:lnTo>
                  <a:lnTo>
                    <a:pt x="724" y="759"/>
                  </a:lnTo>
                  <a:lnTo>
                    <a:pt x="697" y="803"/>
                  </a:lnTo>
                  <a:lnTo>
                    <a:pt x="685" y="824"/>
                  </a:lnTo>
                  <a:lnTo>
                    <a:pt x="674" y="844"/>
                  </a:lnTo>
                  <a:lnTo>
                    <a:pt x="665" y="862"/>
                  </a:lnTo>
                  <a:lnTo>
                    <a:pt x="658" y="879"/>
                  </a:lnTo>
                  <a:lnTo>
                    <a:pt x="653" y="894"/>
                  </a:lnTo>
                  <a:lnTo>
                    <a:pt x="650" y="906"/>
                  </a:lnTo>
                  <a:lnTo>
                    <a:pt x="650" y="916"/>
                  </a:lnTo>
                  <a:lnTo>
                    <a:pt x="495" y="986"/>
                  </a:lnTo>
                  <a:lnTo>
                    <a:pt x="492" y="959"/>
                  </a:lnTo>
                  <a:lnTo>
                    <a:pt x="492" y="931"/>
                  </a:lnTo>
                  <a:lnTo>
                    <a:pt x="496" y="901"/>
                  </a:lnTo>
                  <a:lnTo>
                    <a:pt x="503" y="870"/>
                  </a:lnTo>
                  <a:lnTo>
                    <a:pt x="513" y="838"/>
                  </a:lnTo>
                  <a:lnTo>
                    <a:pt x="526" y="806"/>
                  </a:lnTo>
                  <a:lnTo>
                    <a:pt x="541" y="774"/>
                  </a:lnTo>
                  <a:lnTo>
                    <a:pt x="557" y="742"/>
                  </a:lnTo>
                  <a:lnTo>
                    <a:pt x="575" y="712"/>
                  </a:lnTo>
                  <a:lnTo>
                    <a:pt x="594" y="682"/>
                  </a:lnTo>
                  <a:lnTo>
                    <a:pt x="613" y="654"/>
                  </a:lnTo>
                  <a:lnTo>
                    <a:pt x="634" y="629"/>
                  </a:lnTo>
                  <a:lnTo>
                    <a:pt x="655" y="605"/>
                  </a:lnTo>
                  <a:lnTo>
                    <a:pt x="675" y="585"/>
                  </a:lnTo>
                  <a:lnTo>
                    <a:pt x="608" y="260"/>
                  </a:lnTo>
                  <a:lnTo>
                    <a:pt x="501" y="248"/>
                  </a:lnTo>
                  <a:lnTo>
                    <a:pt x="492" y="298"/>
                  </a:lnTo>
                  <a:lnTo>
                    <a:pt x="486" y="344"/>
                  </a:lnTo>
                  <a:lnTo>
                    <a:pt x="482" y="387"/>
                  </a:lnTo>
                  <a:lnTo>
                    <a:pt x="477" y="426"/>
                  </a:lnTo>
                  <a:lnTo>
                    <a:pt x="473" y="463"/>
                  </a:lnTo>
                  <a:lnTo>
                    <a:pt x="470" y="497"/>
                  </a:lnTo>
                  <a:lnTo>
                    <a:pt x="465" y="528"/>
                  </a:lnTo>
                  <a:lnTo>
                    <a:pt x="460" y="559"/>
                  </a:lnTo>
                  <a:lnTo>
                    <a:pt x="453" y="589"/>
                  </a:lnTo>
                  <a:lnTo>
                    <a:pt x="445" y="617"/>
                  </a:lnTo>
                  <a:lnTo>
                    <a:pt x="442" y="622"/>
                  </a:lnTo>
                  <a:lnTo>
                    <a:pt x="437" y="630"/>
                  </a:lnTo>
                  <a:lnTo>
                    <a:pt x="429" y="641"/>
                  </a:lnTo>
                  <a:lnTo>
                    <a:pt x="419" y="654"/>
                  </a:lnTo>
                  <a:lnTo>
                    <a:pt x="406" y="670"/>
                  </a:lnTo>
                  <a:lnTo>
                    <a:pt x="392" y="686"/>
                  </a:lnTo>
                  <a:lnTo>
                    <a:pt x="377" y="705"/>
                  </a:lnTo>
                  <a:lnTo>
                    <a:pt x="360" y="724"/>
                  </a:lnTo>
                  <a:lnTo>
                    <a:pt x="342" y="745"/>
                  </a:lnTo>
                  <a:lnTo>
                    <a:pt x="306" y="787"/>
                  </a:lnTo>
                  <a:lnTo>
                    <a:pt x="288" y="809"/>
                  </a:lnTo>
                  <a:lnTo>
                    <a:pt x="270" y="830"/>
                  </a:lnTo>
                  <a:lnTo>
                    <a:pt x="251" y="850"/>
                  </a:lnTo>
                  <a:lnTo>
                    <a:pt x="234" y="870"/>
                  </a:lnTo>
                  <a:lnTo>
                    <a:pt x="218" y="888"/>
                  </a:lnTo>
                  <a:lnTo>
                    <a:pt x="203" y="905"/>
                  </a:lnTo>
                  <a:lnTo>
                    <a:pt x="190" y="920"/>
                  </a:lnTo>
                  <a:lnTo>
                    <a:pt x="179" y="933"/>
                  </a:lnTo>
                  <a:lnTo>
                    <a:pt x="169" y="944"/>
                  </a:lnTo>
                  <a:lnTo>
                    <a:pt x="162" y="952"/>
                  </a:lnTo>
                  <a:lnTo>
                    <a:pt x="156" y="958"/>
                  </a:lnTo>
                  <a:lnTo>
                    <a:pt x="1" y="936"/>
                  </a:lnTo>
                  <a:lnTo>
                    <a:pt x="1" y="935"/>
                  </a:lnTo>
                  <a:lnTo>
                    <a:pt x="0" y="933"/>
                  </a:lnTo>
                  <a:lnTo>
                    <a:pt x="0" y="929"/>
                  </a:lnTo>
                  <a:lnTo>
                    <a:pt x="1" y="925"/>
                  </a:lnTo>
                  <a:lnTo>
                    <a:pt x="2" y="919"/>
                  </a:lnTo>
                  <a:lnTo>
                    <a:pt x="5" y="913"/>
                  </a:lnTo>
                  <a:lnTo>
                    <a:pt x="8" y="905"/>
                  </a:lnTo>
                  <a:lnTo>
                    <a:pt x="12" y="895"/>
                  </a:lnTo>
                  <a:lnTo>
                    <a:pt x="18" y="884"/>
                  </a:lnTo>
                  <a:lnTo>
                    <a:pt x="26" y="871"/>
                  </a:lnTo>
                  <a:lnTo>
                    <a:pt x="35" y="856"/>
                  </a:lnTo>
                  <a:lnTo>
                    <a:pt x="46" y="840"/>
                  </a:lnTo>
                  <a:lnTo>
                    <a:pt x="59" y="822"/>
                  </a:lnTo>
                  <a:lnTo>
                    <a:pt x="76" y="801"/>
                  </a:lnTo>
                  <a:lnTo>
                    <a:pt x="95" y="779"/>
                  </a:lnTo>
                  <a:lnTo>
                    <a:pt x="117" y="754"/>
                  </a:lnTo>
                  <a:lnTo>
                    <a:pt x="141" y="727"/>
                  </a:lnTo>
                  <a:lnTo>
                    <a:pt x="169" y="698"/>
                  </a:lnTo>
                  <a:lnTo>
                    <a:pt x="200" y="667"/>
                  </a:lnTo>
                  <a:lnTo>
                    <a:pt x="235" y="632"/>
                  </a:lnTo>
                  <a:lnTo>
                    <a:pt x="274" y="596"/>
                  </a:lnTo>
                  <a:lnTo>
                    <a:pt x="316" y="122"/>
                  </a:lnTo>
                  <a:lnTo>
                    <a:pt x="350" y="0"/>
                  </a:lnTo>
                  <a:close/>
                </a:path>
              </a:pathLst>
            </a:custGeom>
            <a:solidFill>
              <a:sysClr val="windowText" lastClr="000000">
                <a:lumMod val="85000"/>
                <a:lumOff val="15000"/>
              </a:sys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Calibri"/>
              </a:endParaRPr>
            </a:p>
          </p:txBody>
        </p:sp>
        <p:sp>
          <p:nvSpPr>
            <p:cNvPr id="54" name="Freeform 8">
              <a:extLst>
                <a:ext uri="{FF2B5EF4-FFF2-40B4-BE49-F238E27FC236}">
                  <a16:creationId xmlns:a16="http://schemas.microsoft.com/office/drawing/2014/main" id="{9C38756B-5618-4B44-A6E5-C35A80A5BCE2}"/>
                </a:ext>
              </a:extLst>
            </p:cNvPr>
            <p:cNvSpPr>
              <a:spLocks/>
            </p:cNvSpPr>
            <p:nvPr/>
          </p:nvSpPr>
          <p:spPr bwMode="auto">
            <a:xfrm>
              <a:off x="3648074" y="5407025"/>
              <a:ext cx="327025" cy="209550"/>
            </a:xfrm>
            <a:custGeom>
              <a:avLst/>
              <a:gdLst/>
              <a:ahLst/>
              <a:cxnLst>
                <a:cxn ang="0">
                  <a:pos x="89" y="0"/>
                </a:cxn>
                <a:cxn ang="0">
                  <a:pos x="111" y="0"/>
                </a:cxn>
                <a:cxn ang="0">
                  <a:pos x="132" y="3"/>
                </a:cxn>
                <a:cxn ang="0">
                  <a:pos x="150" y="9"/>
                </a:cxn>
                <a:cxn ang="0">
                  <a:pos x="165" y="18"/>
                </a:cxn>
                <a:cxn ang="0">
                  <a:pos x="176" y="28"/>
                </a:cxn>
                <a:cxn ang="0">
                  <a:pos x="186" y="39"/>
                </a:cxn>
                <a:cxn ang="0">
                  <a:pos x="193" y="53"/>
                </a:cxn>
                <a:cxn ang="0">
                  <a:pos x="197" y="66"/>
                </a:cxn>
                <a:cxn ang="0">
                  <a:pos x="201" y="80"/>
                </a:cxn>
                <a:cxn ang="0">
                  <a:pos x="204" y="92"/>
                </a:cxn>
                <a:cxn ang="0">
                  <a:pos x="205" y="103"/>
                </a:cxn>
                <a:cxn ang="0">
                  <a:pos x="206" y="113"/>
                </a:cxn>
                <a:cxn ang="0">
                  <a:pos x="205" y="121"/>
                </a:cxn>
                <a:cxn ang="0">
                  <a:pos x="205" y="128"/>
                </a:cxn>
                <a:cxn ang="0">
                  <a:pos x="202" y="128"/>
                </a:cxn>
                <a:cxn ang="0">
                  <a:pos x="193" y="130"/>
                </a:cxn>
                <a:cxn ang="0">
                  <a:pos x="180" y="131"/>
                </a:cxn>
                <a:cxn ang="0">
                  <a:pos x="162" y="131"/>
                </a:cxn>
                <a:cxn ang="0">
                  <a:pos x="142" y="132"/>
                </a:cxn>
                <a:cxn ang="0">
                  <a:pos x="118" y="132"/>
                </a:cxn>
                <a:cxn ang="0">
                  <a:pos x="93" y="131"/>
                </a:cxn>
                <a:cxn ang="0">
                  <a:pos x="66" y="129"/>
                </a:cxn>
                <a:cxn ang="0">
                  <a:pos x="44" y="126"/>
                </a:cxn>
                <a:cxn ang="0">
                  <a:pos x="28" y="122"/>
                </a:cxn>
                <a:cxn ang="0">
                  <a:pos x="16" y="118"/>
                </a:cxn>
                <a:cxn ang="0">
                  <a:pos x="8" y="114"/>
                </a:cxn>
                <a:cxn ang="0">
                  <a:pos x="3" y="111"/>
                </a:cxn>
                <a:cxn ang="0">
                  <a:pos x="0" y="109"/>
                </a:cxn>
                <a:cxn ang="0">
                  <a:pos x="0" y="107"/>
                </a:cxn>
                <a:cxn ang="0">
                  <a:pos x="1" y="102"/>
                </a:cxn>
                <a:cxn ang="0">
                  <a:pos x="2" y="95"/>
                </a:cxn>
                <a:cxn ang="0">
                  <a:pos x="4" y="86"/>
                </a:cxn>
                <a:cxn ang="0">
                  <a:pos x="6" y="76"/>
                </a:cxn>
                <a:cxn ang="0">
                  <a:pos x="10" y="64"/>
                </a:cxn>
                <a:cxn ang="0">
                  <a:pos x="15" y="52"/>
                </a:cxn>
                <a:cxn ang="0">
                  <a:pos x="22" y="40"/>
                </a:cxn>
                <a:cxn ang="0">
                  <a:pos x="31" y="29"/>
                </a:cxn>
                <a:cxn ang="0">
                  <a:pos x="42" y="19"/>
                </a:cxn>
                <a:cxn ang="0">
                  <a:pos x="56" y="10"/>
                </a:cxn>
                <a:cxn ang="0">
                  <a:pos x="71" y="4"/>
                </a:cxn>
                <a:cxn ang="0">
                  <a:pos x="89" y="0"/>
                </a:cxn>
              </a:cxnLst>
              <a:rect l="0" t="0" r="r" b="b"/>
              <a:pathLst>
                <a:path w="206" h="132">
                  <a:moveTo>
                    <a:pt x="89" y="0"/>
                  </a:moveTo>
                  <a:lnTo>
                    <a:pt x="111" y="0"/>
                  </a:lnTo>
                  <a:lnTo>
                    <a:pt x="132" y="3"/>
                  </a:lnTo>
                  <a:lnTo>
                    <a:pt x="150" y="9"/>
                  </a:lnTo>
                  <a:lnTo>
                    <a:pt x="165" y="18"/>
                  </a:lnTo>
                  <a:lnTo>
                    <a:pt x="176" y="28"/>
                  </a:lnTo>
                  <a:lnTo>
                    <a:pt x="186" y="39"/>
                  </a:lnTo>
                  <a:lnTo>
                    <a:pt x="193" y="53"/>
                  </a:lnTo>
                  <a:lnTo>
                    <a:pt x="197" y="66"/>
                  </a:lnTo>
                  <a:lnTo>
                    <a:pt x="201" y="80"/>
                  </a:lnTo>
                  <a:lnTo>
                    <a:pt x="204" y="92"/>
                  </a:lnTo>
                  <a:lnTo>
                    <a:pt x="205" y="103"/>
                  </a:lnTo>
                  <a:lnTo>
                    <a:pt x="206" y="113"/>
                  </a:lnTo>
                  <a:lnTo>
                    <a:pt x="205" y="121"/>
                  </a:lnTo>
                  <a:lnTo>
                    <a:pt x="205" y="128"/>
                  </a:lnTo>
                  <a:lnTo>
                    <a:pt x="202" y="128"/>
                  </a:lnTo>
                  <a:lnTo>
                    <a:pt x="193" y="130"/>
                  </a:lnTo>
                  <a:lnTo>
                    <a:pt x="180" y="131"/>
                  </a:lnTo>
                  <a:lnTo>
                    <a:pt x="162" y="131"/>
                  </a:lnTo>
                  <a:lnTo>
                    <a:pt x="142" y="132"/>
                  </a:lnTo>
                  <a:lnTo>
                    <a:pt x="118" y="132"/>
                  </a:lnTo>
                  <a:lnTo>
                    <a:pt x="93" y="131"/>
                  </a:lnTo>
                  <a:lnTo>
                    <a:pt x="66" y="129"/>
                  </a:lnTo>
                  <a:lnTo>
                    <a:pt x="44" y="126"/>
                  </a:lnTo>
                  <a:lnTo>
                    <a:pt x="28" y="122"/>
                  </a:lnTo>
                  <a:lnTo>
                    <a:pt x="16" y="118"/>
                  </a:lnTo>
                  <a:lnTo>
                    <a:pt x="8" y="114"/>
                  </a:lnTo>
                  <a:lnTo>
                    <a:pt x="3" y="111"/>
                  </a:lnTo>
                  <a:lnTo>
                    <a:pt x="0" y="109"/>
                  </a:lnTo>
                  <a:lnTo>
                    <a:pt x="0" y="107"/>
                  </a:lnTo>
                  <a:lnTo>
                    <a:pt x="1" y="102"/>
                  </a:lnTo>
                  <a:lnTo>
                    <a:pt x="2" y="95"/>
                  </a:lnTo>
                  <a:lnTo>
                    <a:pt x="4" y="86"/>
                  </a:lnTo>
                  <a:lnTo>
                    <a:pt x="6" y="76"/>
                  </a:lnTo>
                  <a:lnTo>
                    <a:pt x="10" y="64"/>
                  </a:lnTo>
                  <a:lnTo>
                    <a:pt x="15" y="52"/>
                  </a:lnTo>
                  <a:lnTo>
                    <a:pt x="22" y="40"/>
                  </a:lnTo>
                  <a:lnTo>
                    <a:pt x="31" y="29"/>
                  </a:lnTo>
                  <a:lnTo>
                    <a:pt x="42" y="19"/>
                  </a:lnTo>
                  <a:lnTo>
                    <a:pt x="56" y="10"/>
                  </a:lnTo>
                  <a:lnTo>
                    <a:pt x="71" y="4"/>
                  </a:lnTo>
                  <a:lnTo>
                    <a:pt x="89"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Calibri"/>
              </a:endParaRPr>
            </a:p>
          </p:txBody>
        </p:sp>
        <p:sp>
          <p:nvSpPr>
            <p:cNvPr id="55" name="Freeform 9">
              <a:extLst>
                <a:ext uri="{FF2B5EF4-FFF2-40B4-BE49-F238E27FC236}">
                  <a16:creationId xmlns:a16="http://schemas.microsoft.com/office/drawing/2014/main" id="{113FCDC7-C8EE-0E4C-9496-145F974DB46F}"/>
                </a:ext>
              </a:extLst>
            </p:cNvPr>
            <p:cNvSpPr>
              <a:spLocks/>
            </p:cNvSpPr>
            <p:nvPr/>
          </p:nvSpPr>
          <p:spPr bwMode="auto">
            <a:xfrm>
              <a:off x="4462462" y="5410200"/>
              <a:ext cx="349250" cy="225425"/>
            </a:xfrm>
            <a:custGeom>
              <a:avLst/>
              <a:gdLst/>
              <a:ahLst/>
              <a:cxnLst>
                <a:cxn ang="0">
                  <a:pos x="116" y="0"/>
                </a:cxn>
                <a:cxn ang="0">
                  <a:pos x="137" y="0"/>
                </a:cxn>
                <a:cxn ang="0">
                  <a:pos x="154" y="3"/>
                </a:cxn>
                <a:cxn ang="0">
                  <a:pos x="168" y="9"/>
                </a:cxn>
                <a:cxn ang="0">
                  <a:pos x="181" y="17"/>
                </a:cxn>
                <a:cxn ang="0">
                  <a:pos x="191" y="27"/>
                </a:cxn>
                <a:cxn ang="0">
                  <a:pos x="199" y="37"/>
                </a:cxn>
                <a:cxn ang="0">
                  <a:pos x="206" y="48"/>
                </a:cxn>
                <a:cxn ang="0">
                  <a:pos x="211" y="60"/>
                </a:cxn>
                <a:cxn ang="0">
                  <a:pos x="215" y="72"/>
                </a:cxn>
                <a:cxn ang="0">
                  <a:pos x="217" y="83"/>
                </a:cxn>
                <a:cxn ang="0">
                  <a:pos x="218" y="93"/>
                </a:cxn>
                <a:cxn ang="0">
                  <a:pos x="219" y="102"/>
                </a:cxn>
                <a:cxn ang="0">
                  <a:pos x="220" y="109"/>
                </a:cxn>
                <a:cxn ang="0">
                  <a:pos x="220" y="116"/>
                </a:cxn>
                <a:cxn ang="0">
                  <a:pos x="219" y="117"/>
                </a:cxn>
                <a:cxn ang="0">
                  <a:pos x="217" y="119"/>
                </a:cxn>
                <a:cxn ang="0">
                  <a:pos x="214" y="122"/>
                </a:cxn>
                <a:cxn ang="0">
                  <a:pos x="207" y="126"/>
                </a:cxn>
                <a:cxn ang="0">
                  <a:pos x="197" y="129"/>
                </a:cxn>
                <a:cxn ang="0">
                  <a:pos x="184" y="133"/>
                </a:cxn>
                <a:cxn ang="0">
                  <a:pos x="166" y="137"/>
                </a:cxn>
                <a:cxn ang="0">
                  <a:pos x="142" y="140"/>
                </a:cxn>
                <a:cxn ang="0">
                  <a:pos x="121" y="142"/>
                </a:cxn>
                <a:cxn ang="0">
                  <a:pos x="100" y="141"/>
                </a:cxn>
                <a:cxn ang="0">
                  <a:pos x="80" y="140"/>
                </a:cxn>
                <a:cxn ang="0">
                  <a:pos x="62" y="138"/>
                </a:cxn>
                <a:cxn ang="0">
                  <a:pos x="45" y="134"/>
                </a:cxn>
                <a:cxn ang="0">
                  <a:pos x="30" y="131"/>
                </a:cxn>
                <a:cxn ang="0">
                  <a:pos x="17" y="128"/>
                </a:cxn>
                <a:cxn ang="0">
                  <a:pos x="8" y="125"/>
                </a:cxn>
                <a:cxn ang="0">
                  <a:pos x="2" y="123"/>
                </a:cxn>
                <a:cxn ang="0">
                  <a:pos x="0" y="122"/>
                </a:cxn>
                <a:cxn ang="0">
                  <a:pos x="0" y="116"/>
                </a:cxn>
                <a:cxn ang="0">
                  <a:pos x="1" y="109"/>
                </a:cxn>
                <a:cxn ang="0">
                  <a:pos x="2" y="99"/>
                </a:cxn>
                <a:cxn ang="0">
                  <a:pos x="4" y="88"/>
                </a:cxn>
                <a:cxn ang="0">
                  <a:pos x="7" y="77"/>
                </a:cxn>
                <a:cxn ang="0">
                  <a:pos x="13" y="65"/>
                </a:cxn>
                <a:cxn ang="0">
                  <a:pos x="19" y="52"/>
                </a:cxn>
                <a:cxn ang="0">
                  <a:pos x="28" y="39"/>
                </a:cxn>
                <a:cxn ang="0">
                  <a:pos x="40" y="28"/>
                </a:cxn>
                <a:cxn ang="0">
                  <a:pos x="55" y="18"/>
                </a:cxn>
                <a:cxn ang="0">
                  <a:pos x="72" y="10"/>
                </a:cxn>
                <a:cxn ang="0">
                  <a:pos x="92" y="4"/>
                </a:cxn>
                <a:cxn ang="0">
                  <a:pos x="116" y="0"/>
                </a:cxn>
              </a:cxnLst>
              <a:rect l="0" t="0" r="r" b="b"/>
              <a:pathLst>
                <a:path w="220" h="142">
                  <a:moveTo>
                    <a:pt x="116" y="0"/>
                  </a:moveTo>
                  <a:lnTo>
                    <a:pt x="137" y="0"/>
                  </a:lnTo>
                  <a:lnTo>
                    <a:pt x="154" y="3"/>
                  </a:lnTo>
                  <a:lnTo>
                    <a:pt x="168" y="9"/>
                  </a:lnTo>
                  <a:lnTo>
                    <a:pt x="181" y="17"/>
                  </a:lnTo>
                  <a:lnTo>
                    <a:pt x="191" y="27"/>
                  </a:lnTo>
                  <a:lnTo>
                    <a:pt x="199" y="37"/>
                  </a:lnTo>
                  <a:lnTo>
                    <a:pt x="206" y="48"/>
                  </a:lnTo>
                  <a:lnTo>
                    <a:pt x="211" y="60"/>
                  </a:lnTo>
                  <a:lnTo>
                    <a:pt x="215" y="72"/>
                  </a:lnTo>
                  <a:lnTo>
                    <a:pt x="217" y="83"/>
                  </a:lnTo>
                  <a:lnTo>
                    <a:pt x="218" y="93"/>
                  </a:lnTo>
                  <a:lnTo>
                    <a:pt x="219" y="102"/>
                  </a:lnTo>
                  <a:lnTo>
                    <a:pt x="220" y="109"/>
                  </a:lnTo>
                  <a:lnTo>
                    <a:pt x="220" y="116"/>
                  </a:lnTo>
                  <a:lnTo>
                    <a:pt x="219" y="117"/>
                  </a:lnTo>
                  <a:lnTo>
                    <a:pt x="217" y="119"/>
                  </a:lnTo>
                  <a:lnTo>
                    <a:pt x="214" y="122"/>
                  </a:lnTo>
                  <a:lnTo>
                    <a:pt x="207" y="126"/>
                  </a:lnTo>
                  <a:lnTo>
                    <a:pt x="197" y="129"/>
                  </a:lnTo>
                  <a:lnTo>
                    <a:pt x="184" y="133"/>
                  </a:lnTo>
                  <a:lnTo>
                    <a:pt x="166" y="137"/>
                  </a:lnTo>
                  <a:lnTo>
                    <a:pt x="142" y="140"/>
                  </a:lnTo>
                  <a:lnTo>
                    <a:pt x="121" y="142"/>
                  </a:lnTo>
                  <a:lnTo>
                    <a:pt x="100" y="141"/>
                  </a:lnTo>
                  <a:lnTo>
                    <a:pt x="80" y="140"/>
                  </a:lnTo>
                  <a:lnTo>
                    <a:pt x="62" y="138"/>
                  </a:lnTo>
                  <a:lnTo>
                    <a:pt x="45" y="134"/>
                  </a:lnTo>
                  <a:lnTo>
                    <a:pt x="30" y="131"/>
                  </a:lnTo>
                  <a:lnTo>
                    <a:pt x="17" y="128"/>
                  </a:lnTo>
                  <a:lnTo>
                    <a:pt x="8" y="125"/>
                  </a:lnTo>
                  <a:lnTo>
                    <a:pt x="2" y="123"/>
                  </a:lnTo>
                  <a:lnTo>
                    <a:pt x="0" y="122"/>
                  </a:lnTo>
                  <a:lnTo>
                    <a:pt x="0" y="116"/>
                  </a:lnTo>
                  <a:lnTo>
                    <a:pt x="1" y="109"/>
                  </a:lnTo>
                  <a:lnTo>
                    <a:pt x="2" y="99"/>
                  </a:lnTo>
                  <a:lnTo>
                    <a:pt x="4" y="88"/>
                  </a:lnTo>
                  <a:lnTo>
                    <a:pt x="7" y="77"/>
                  </a:lnTo>
                  <a:lnTo>
                    <a:pt x="13" y="65"/>
                  </a:lnTo>
                  <a:lnTo>
                    <a:pt x="19" y="52"/>
                  </a:lnTo>
                  <a:lnTo>
                    <a:pt x="28" y="39"/>
                  </a:lnTo>
                  <a:lnTo>
                    <a:pt x="40" y="28"/>
                  </a:lnTo>
                  <a:lnTo>
                    <a:pt x="55" y="18"/>
                  </a:lnTo>
                  <a:lnTo>
                    <a:pt x="72" y="10"/>
                  </a:lnTo>
                  <a:lnTo>
                    <a:pt x="92" y="4"/>
                  </a:lnTo>
                  <a:lnTo>
                    <a:pt x="116"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Calibri"/>
              </a:endParaRPr>
            </a:p>
          </p:txBody>
        </p:sp>
        <p:sp>
          <p:nvSpPr>
            <p:cNvPr id="56" name="Freeform 10">
              <a:extLst>
                <a:ext uri="{FF2B5EF4-FFF2-40B4-BE49-F238E27FC236}">
                  <a16:creationId xmlns:a16="http://schemas.microsoft.com/office/drawing/2014/main" id="{21144F3A-C2A5-0746-8E74-CDF1A8FECC53}"/>
                </a:ext>
              </a:extLst>
            </p:cNvPr>
            <p:cNvSpPr>
              <a:spLocks/>
            </p:cNvSpPr>
            <p:nvPr/>
          </p:nvSpPr>
          <p:spPr bwMode="auto">
            <a:xfrm>
              <a:off x="5446712" y="3598863"/>
              <a:ext cx="236538" cy="242887"/>
            </a:xfrm>
            <a:custGeom>
              <a:avLst/>
              <a:gdLst/>
              <a:ahLst/>
              <a:cxnLst>
                <a:cxn ang="0">
                  <a:pos x="138" y="0"/>
                </a:cxn>
                <a:cxn ang="0">
                  <a:pos x="149" y="1"/>
                </a:cxn>
                <a:cxn ang="0">
                  <a:pos x="122" y="108"/>
                </a:cxn>
                <a:cxn ang="0">
                  <a:pos x="108" y="125"/>
                </a:cxn>
                <a:cxn ang="0">
                  <a:pos x="93" y="138"/>
                </a:cxn>
                <a:cxn ang="0">
                  <a:pos x="79" y="146"/>
                </a:cxn>
                <a:cxn ang="0">
                  <a:pos x="63" y="151"/>
                </a:cxn>
                <a:cxn ang="0">
                  <a:pos x="50" y="153"/>
                </a:cxn>
                <a:cxn ang="0">
                  <a:pos x="36" y="153"/>
                </a:cxn>
                <a:cxn ang="0">
                  <a:pos x="24" y="151"/>
                </a:cxn>
                <a:cxn ang="0">
                  <a:pos x="15" y="148"/>
                </a:cxn>
                <a:cxn ang="0">
                  <a:pos x="7" y="146"/>
                </a:cxn>
                <a:cxn ang="0">
                  <a:pos x="2" y="144"/>
                </a:cxn>
                <a:cxn ang="0">
                  <a:pos x="0" y="143"/>
                </a:cxn>
                <a:cxn ang="0">
                  <a:pos x="2" y="18"/>
                </a:cxn>
                <a:cxn ang="0">
                  <a:pos x="4" y="19"/>
                </a:cxn>
                <a:cxn ang="0">
                  <a:pos x="9" y="23"/>
                </a:cxn>
                <a:cxn ang="0">
                  <a:pos x="16" y="27"/>
                </a:cxn>
                <a:cxn ang="0">
                  <a:pos x="25" y="32"/>
                </a:cxn>
                <a:cxn ang="0">
                  <a:pos x="35" y="37"/>
                </a:cxn>
                <a:cxn ang="0">
                  <a:pos x="46" y="41"/>
                </a:cxn>
                <a:cxn ang="0">
                  <a:pos x="58" y="43"/>
                </a:cxn>
                <a:cxn ang="0">
                  <a:pos x="69" y="43"/>
                </a:cxn>
                <a:cxn ang="0">
                  <a:pos x="79" y="40"/>
                </a:cxn>
                <a:cxn ang="0">
                  <a:pos x="88" y="33"/>
                </a:cxn>
                <a:cxn ang="0">
                  <a:pos x="101" y="21"/>
                </a:cxn>
                <a:cxn ang="0">
                  <a:pos x="111" y="12"/>
                </a:cxn>
                <a:cxn ang="0">
                  <a:pos x="120" y="5"/>
                </a:cxn>
                <a:cxn ang="0">
                  <a:pos x="129" y="1"/>
                </a:cxn>
                <a:cxn ang="0">
                  <a:pos x="138" y="0"/>
                </a:cxn>
              </a:cxnLst>
              <a:rect l="0" t="0" r="r" b="b"/>
              <a:pathLst>
                <a:path w="149" h="153">
                  <a:moveTo>
                    <a:pt x="138" y="0"/>
                  </a:moveTo>
                  <a:lnTo>
                    <a:pt x="149" y="1"/>
                  </a:lnTo>
                  <a:lnTo>
                    <a:pt x="122" y="108"/>
                  </a:lnTo>
                  <a:lnTo>
                    <a:pt x="108" y="125"/>
                  </a:lnTo>
                  <a:lnTo>
                    <a:pt x="93" y="138"/>
                  </a:lnTo>
                  <a:lnTo>
                    <a:pt x="79" y="146"/>
                  </a:lnTo>
                  <a:lnTo>
                    <a:pt x="63" y="151"/>
                  </a:lnTo>
                  <a:lnTo>
                    <a:pt x="50" y="153"/>
                  </a:lnTo>
                  <a:lnTo>
                    <a:pt x="36" y="153"/>
                  </a:lnTo>
                  <a:lnTo>
                    <a:pt x="24" y="151"/>
                  </a:lnTo>
                  <a:lnTo>
                    <a:pt x="15" y="148"/>
                  </a:lnTo>
                  <a:lnTo>
                    <a:pt x="7" y="146"/>
                  </a:lnTo>
                  <a:lnTo>
                    <a:pt x="2" y="144"/>
                  </a:lnTo>
                  <a:lnTo>
                    <a:pt x="0" y="143"/>
                  </a:lnTo>
                  <a:lnTo>
                    <a:pt x="2" y="18"/>
                  </a:lnTo>
                  <a:lnTo>
                    <a:pt x="4" y="19"/>
                  </a:lnTo>
                  <a:lnTo>
                    <a:pt x="9" y="23"/>
                  </a:lnTo>
                  <a:lnTo>
                    <a:pt x="16" y="27"/>
                  </a:lnTo>
                  <a:lnTo>
                    <a:pt x="25" y="32"/>
                  </a:lnTo>
                  <a:lnTo>
                    <a:pt x="35" y="37"/>
                  </a:lnTo>
                  <a:lnTo>
                    <a:pt x="46" y="41"/>
                  </a:lnTo>
                  <a:lnTo>
                    <a:pt x="58" y="43"/>
                  </a:lnTo>
                  <a:lnTo>
                    <a:pt x="69" y="43"/>
                  </a:lnTo>
                  <a:lnTo>
                    <a:pt x="79" y="40"/>
                  </a:lnTo>
                  <a:lnTo>
                    <a:pt x="88" y="33"/>
                  </a:lnTo>
                  <a:lnTo>
                    <a:pt x="101" y="21"/>
                  </a:lnTo>
                  <a:lnTo>
                    <a:pt x="111" y="12"/>
                  </a:lnTo>
                  <a:lnTo>
                    <a:pt x="120" y="5"/>
                  </a:lnTo>
                  <a:lnTo>
                    <a:pt x="129" y="1"/>
                  </a:lnTo>
                  <a:lnTo>
                    <a:pt x="138" y="0"/>
                  </a:lnTo>
                  <a:close/>
                </a:path>
              </a:pathLst>
            </a:custGeom>
            <a:solidFill>
              <a:srgbClr val="FFC970"/>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Calibri"/>
              </a:endParaRPr>
            </a:p>
          </p:txBody>
        </p:sp>
        <p:sp>
          <p:nvSpPr>
            <p:cNvPr id="57" name="Freeform 11">
              <a:extLst>
                <a:ext uri="{FF2B5EF4-FFF2-40B4-BE49-F238E27FC236}">
                  <a16:creationId xmlns:a16="http://schemas.microsoft.com/office/drawing/2014/main" id="{D1CE7E28-6723-EE4F-AB70-EE60223D751E}"/>
                </a:ext>
              </a:extLst>
            </p:cNvPr>
            <p:cNvSpPr>
              <a:spLocks/>
            </p:cNvSpPr>
            <p:nvPr/>
          </p:nvSpPr>
          <p:spPr bwMode="auto">
            <a:xfrm>
              <a:off x="5618162" y="3052763"/>
              <a:ext cx="201613" cy="257175"/>
            </a:xfrm>
            <a:custGeom>
              <a:avLst/>
              <a:gdLst/>
              <a:ahLst/>
              <a:cxnLst>
                <a:cxn ang="0">
                  <a:pos x="115" y="0"/>
                </a:cxn>
                <a:cxn ang="0">
                  <a:pos x="123" y="2"/>
                </a:cxn>
                <a:cxn ang="0">
                  <a:pos x="127" y="8"/>
                </a:cxn>
                <a:cxn ang="0">
                  <a:pos x="87" y="162"/>
                </a:cxn>
                <a:cxn ang="0">
                  <a:pos x="0" y="79"/>
                </a:cxn>
                <a:cxn ang="0">
                  <a:pos x="8" y="73"/>
                </a:cxn>
                <a:cxn ang="0">
                  <a:pos x="15" y="69"/>
                </a:cxn>
                <a:cxn ang="0">
                  <a:pos x="24" y="62"/>
                </a:cxn>
                <a:cxn ang="0">
                  <a:pos x="36" y="53"/>
                </a:cxn>
                <a:cxn ang="0">
                  <a:pos x="50" y="41"/>
                </a:cxn>
                <a:cxn ang="0">
                  <a:pos x="65" y="27"/>
                </a:cxn>
                <a:cxn ang="0">
                  <a:pos x="79" y="15"/>
                </a:cxn>
                <a:cxn ang="0">
                  <a:pos x="93" y="6"/>
                </a:cxn>
                <a:cxn ang="0">
                  <a:pos x="104" y="1"/>
                </a:cxn>
                <a:cxn ang="0">
                  <a:pos x="115" y="0"/>
                </a:cxn>
              </a:cxnLst>
              <a:rect l="0" t="0" r="r" b="b"/>
              <a:pathLst>
                <a:path w="127" h="162">
                  <a:moveTo>
                    <a:pt x="115" y="0"/>
                  </a:moveTo>
                  <a:lnTo>
                    <a:pt x="123" y="2"/>
                  </a:lnTo>
                  <a:lnTo>
                    <a:pt x="127" y="8"/>
                  </a:lnTo>
                  <a:lnTo>
                    <a:pt x="87" y="162"/>
                  </a:lnTo>
                  <a:lnTo>
                    <a:pt x="0" y="79"/>
                  </a:lnTo>
                  <a:lnTo>
                    <a:pt x="8" y="73"/>
                  </a:lnTo>
                  <a:lnTo>
                    <a:pt x="15" y="69"/>
                  </a:lnTo>
                  <a:lnTo>
                    <a:pt x="24" y="62"/>
                  </a:lnTo>
                  <a:lnTo>
                    <a:pt x="36" y="53"/>
                  </a:lnTo>
                  <a:lnTo>
                    <a:pt x="50" y="41"/>
                  </a:lnTo>
                  <a:lnTo>
                    <a:pt x="65" y="27"/>
                  </a:lnTo>
                  <a:lnTo>
                    <a:pt x="79" y="15"/>
                  </a:lnTo>
                  <a:lnTo>
                    <a:pt x="93" y="6"/>
                  </a:lnTo>
                  <a:lnTo>
                    <a:pt x="104" y="1"/>
                  </a:lnTo>
                  <a:lnTo>
                    <a:pt x="115" y="0"/>
                  </a:lnTo>
                  <a:close/>
                </a:path>
              </a:pathLst>
            </a:custGeom>
            <a:solidFill>
              <a:srgbClr val="FFC970"/>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Calibri"/>
              </a:endParaRPr>
            </a:p>
          </p:txBody>
        </p:sp>
        <p:sp>
          <p:nvSpPr>
            <p:cNvPr id="58" name="Freeform 12">
              <a:extLst>
                <a:ext uri="{FF2B5EF4-FFF2-40B4-BE49-F238E27FC236}">
                  <a16:creationId xmlns:a16="http://schemas.microsoft.com/office/drawing/2014/main" id="{B147F28D-98B4-F742-B7A0-49891A5F5B77}"/>
                </a:ext>
              </a:extLst>
            </p:cNvPr>
            <p:cNvSpPr>
              <a:spLocks/>
            </p:cNvSpPr>
            <p:nvPr/>
          </p:nvSpPr>
          <p:spPr bwMode="auto">
            <a:xfrm>
              <a:off x="4924424" y="2778125"/>
              <a:ext cx="209550" cy="190500"/>
            </a:xfrm>
            <a:custGeom>
              <a:avLst/>
              <a:gdLst/>
              <a:ahLst/>
              <a:cxnLst>
                <a:cxn ang="0">
                  <a:pos x="0" y="0"/>
                </a:cxn>
                <a:cxn ang="0">
                  <a:pos x="3" y="1"/>
                </a:cxn>
                <a:cxn ang="0">
                  <a:pos x="9" y="2"/>
                </a:cxn>
                <a:cxn ang="0">
                  <a:pos x="20" y="4"/>
                </a:cxn>
                <a:cxn ang="0">
                  <a:pos x="32" y="7"/>
                </a:cxn>
                <a:cxn ang="0">
                  <a:pos x="45" y="9"/>
                </a:cxn>
                <a:cxn ang="0">
                  <a:pos x="57" y="12"/>
                </a:cxn>
                <a:cxn ang="0">
                  <a:pos x="67" y="14"/>
                </a:cxn>
                <a:cxn ang="0">
                  <a:pos x="83" y="17"/>
                </a:cxn>
                <a:cxn ang="0">
                  <a:pos x="97" y="19"/>
                </a:cxn>
                <a:cxn ang="0">
                  <a:pos x="111" y="20"/>
                </a:cxn>
                <a:cxn ang="0">
                  <a:pos x="122" y="22"/>
                </a:cxn>
                <a:cxn ang="0">
                  <a:pos x="129" y="24"/>
                </a:cxn>
                <a:cxn ang="0">
                  <a:pos x="132" y="24"/>
                </a:cxn>
                <a:cxn ang="0">
                  <a:pos x="73" y="120"/>
                </a:cxn>
                <a:cxn ang="0">
                  <a:pos x="43" y="114"/>
                </a:cxn>
                <a:cxn ang="0">
                  <a:pos x="0" y="0"/>
                </a:cxn>
              </a:cxnLst>
              <a:rect l="0" t="0" r="r" b="b"/>
              <a:pathLst>
                <a:path w="132" h="120">
                  <a:moveTo>
                    <a:pt x="0" y="0"/>
                  </a:moveTo>
                  <a:lnTo>
                    <a:pt x="3" y="1"/>
                  </a:lnTo>
                  <a:lnTo>
                    <a:pt x="9" y="2"/>
                  </a:lnTo>
                  <a:lnTo>
                    <a:pt x="20" y="4"/>
                  </a:lnTo>
                  <a:lnTo>
                    <a:pt x="32" y="7"/>
                  </a:lnTo>
                  <a:lnTo>
                    <a:pt x="45" y="9"/>
                  </a:lnTo>
                  <a:lnTo>
                    <a:pt x="57" y="12"/>
                  </a:lnTo>
                  <a:lnTo>
                    <a:pt x="67" y="14"/>
                  </a:lnTo>
                  <a:lnTo>
                    <a:pt x="83" y="17"/>
                  </a:lnTo>
                  <a:lnTo>
                    <a:pt x="97" y="19"/>
                  </a:lnTo>
                  <a:lnTo>
                    <a:pt x="111" y="20"/>
                  </a:lnTo>
                  <a:lnTo>
                    <a:pt x="122" y="22"/>
                  </a:lnTo>
                  <a:lnTo>
                    <a:pt x="129" y="24"/>
                  </a:lnTo>
                  <a:lnTo>
                    <a:pt x="132" y="24"/>
                  </a:lnTo>
                  <a:lnTo>
                    <a:pt x="73" y="120"/>
                  </a:lnTo>
                  <a:lnTo>
                    <a:pt x="43" y="114"/>
                  </a:lnTo>
                  <a:lnTo>
                    <a:pt x="0" y="0"/>
                  </a:lnTo>
                  <a:close/>
                </a:path>
              </a:pathLst>
            </a:custGeom>
            <a:solidFill>
              <a:srgbClr val="FF8700"/>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Calibri"/>
              </a:endParaRPr>
            </a:p>
          </p:txBody>
        </p:sp>
        <p:sp>
          <p:nvSpPr>
            <p:cNvPr id="59" name="Freeform 13">
              <a:extLst>
                <a:ext uri="{FF2B5EF4-FFF2-40B4-BE49-F238E27FC236}">
                  <a16:creationId xmlns:a16="http://schemas.microsoft.com/office/drawing/2014/main" id="{FF26C7DE-6C89-CA45-80C1-0D50F4636C72}"/>
                </a:ext>
              </a:extLst>
            </p:cNvPr>
            <p:cNvSpPr>
              <a:spLocks/>
            </p:cNvSpPr>
            <p:nvPr/>
          </p:nvSpPr>
          <p:spPr bwMode="auto">
            <a:xfrm>
              <a:off x="4806949" y="2924175"/>
              <a:ext cx="238125" cy="760412"/>
            </a:xfrm>
            <a:custGeom>
              <a:avLst/>
              <a:gdLst/>
              <a:ahLst/>
              <a:cxnLst>
                <a:cxn ang="0">
                  <a:pos x="120" y="0"/>
                </a:cxn>
                <a:cxn ang="0">
                  <a:pos x="150" y="8"/>
                </a:cxn>
                <a:cxn ang="0">
                  <a:pos x="150" y="53"/>
                </a:cxn>
                <a:cxn ang="0">
                  <a:pos x="149" y="76"/>
                </a:cxn>
                <a:cxn ang="0">
                  <a:pos x="149" y="101"/>
                </a:cxn>
                <a:cxn ang="0">
                  <a:pos x="148" y="130"/>
                </a:cxn>
                <a:cxn ang="0">
                  <a:pos x="146" y="160"/>
                </a:cxn>
                <a:cxn ang="0">
                  <a:pos x="145" y="191"/>
                </a:cxn>
                <a:cxn ang="0">
                  <a:pos x="142" y="222"/>
                </a:cxn>
                <a:cxn ang="0">
                  <a:pos x="141" y="253"/>
                </a:cxn>
                <a:cxn ang="0">
                  <a:pos x="137" y="282"/>
                </a:cxn>
                <a:cxn ang="0">
                  <a:pos x="134" y="310"/>
                </a:cxn>
                <a:cxn ang="0">
                  <a:pos x="130" y="335"/>
                </a:cxn>
                <a:cxn ang="0">
                  <a:pos x="35" y="479"/>
                </a:cxn>
                <a:cxn ang="0">
                  <a:pos x="0" y="336"/>
                </a:cxn>
                <a:cxn ang="0">
                  <a:pos x="0" y="334"/>
                </a:cxn>
                <a:cxn ang="0">
                  <a:pos x="3" y="327"/>
                </a:cxn>
                <a:cxn ang="0">
                  <a:pos x="8" y="315"/>
                </a:cxn>
                <a:cxn ang="0">
                  <a:pos x="14" y="301"/>
                </a:cxn>
                <a:cxn ang="0">
                  <a:pos x="21" y="284"/>
                </a:cxn>
                <a:cxn ang="0">
                  <a:pos x="29" y="263"/>
                </a:cxn>
                <a:cxn ang="0">
                  <a:pos x="38" y="240"/>
                </a:cxn>
                <a:cxn ang="0">
                  <a:pos x="47" y="215"/>
                </a:cxn>
                <a:cxn ang="0">
                  <a:pos x="57" y="190"/>
                </a:cxn>
                <a:cxn ang="0">
                  <a:pos x="77" y="137"/>
                </a:cxn>
                <a:cxn ang="0">
                  <a:pos x="86" y="111"/>
                </a:cxn>
                <a:cxn ang="0">
                  <a:pos x="94" y="85"/>
                </a:cxn>
                <a:cxn ang="0">
                  <a:pos x="102" y="61"/>
                </a:cxn>
                <a:cxn ang="0">
                  <a:pos x="110" y="39"/>
                </a:cxn>
                <a:cxn ang="0">
                  <a:pos x="115" y="18"/>
                </a:cxn>
                <a:cxn ang="0">
                  <a:pos x="120" y="0"/>
                </a:cxn>
              </a:cxnLst>
              <a:rect l="0" t="0" r="r" b="b"/>
              <a:pathLst>
                <a:path w="150" h="479">
                  <a:moveTo>
                    <a:pt x="120" y="0"/>
                  </a:moveTo>
                  <a:lnTo>
                    <a:pt x="150" y="8"/>
                  </a:lnTo>
                  <a:lnTo>
                    <a:pt x="150" y="53"/>
                  </a:lnTo>
                  <a:lnTo>
                    <a:pt x="149" y="76"/>
                  </a:lnTo>
                  <a:lnTo>
                    <a:pt x="149" y="101"/>
                  </a:lnTo>
                  <a:lnTo>
                    <a:pt x="148" y="130"/>
                  </a:lnTo>
                  <a:lnTo>
                    <a:pt x="146" y="160"/>
                  </a:lnTo>
                  <a:lnTo>
                    <a:pt x="145" y="191"/>
                  </a:lnTo>
                  <a:lnTo>
                    <a:pt x="142" y="222"/>
                  </a:lnTo>
                  <a:lnTo>
                    <a:pt x="141" y="253"/>
                  </a:lnTo>
                  <a:lnTo>
                    <a:pt x="137" y="282"/>
                  </a:lnTo>
                  <a:lnTo>
                    <a:pt x="134" y="310"/>
                  </a:lnTo>
                  <a:lnTo>
                    <a:pt x="130" y="335"/>
                  </a:lnTo>
                  <a:lnTo>
                    <a:pt x="35" y="479"/>
                  </a:lnTo>
                  <a:lnTo>
                    <a:pt x="0" y="336"/>
                  </a:lnTo>
                  <a:lnTo>
                    <a:pt x="0" y="334"/>
                  </a:lnTo>
                  <a:lnTo>
                    <a:pt x="3" y="327"/>
                  </a:lnTo>
                  <a:lnTo>
                    <a:pt x="8" y="315"/>
                  </a:lnTo>
                  <a:lnTo>
                    <a:pt x="14" y="301"/>
                  </a:lnTo>
                  <a:lnTo>
                    <a:pt x="21" y="284"/>
                  </a:lnTo>
                  <a:lnTo>
                    <a:pt x="29" y="263"/>
                  </a:lnTo>
                  <a:lnTo>
                    <a:pt x="38" y="240"/>
                  </a:lnTo>
                  <a:lnTo>
                    <a:pt x="47" y="215"/>
                  </a:lnTo>
                  <a:lnTo>
                    <a:pt x="57" y="190"/>
                  </a:lnTo>
                  <a:lnTo>
                    <a:pt x="77" y="137"/>
                  </a:lnTo>
                  <a:lnTo>
                    <a:pt x="86" y="111"/>
                  </a:lnTo>
                  <a:lnTo>
                    <a:pt x="94" y="85"/>
                  </a:lnTo>
                  <a:lnTo>
                    <a:pt x="102" y="61"/>
                  </a:lnTo>
                  <a:lnTo>
                    <a:pt x="110" y="39"/>
                  </a:lnTo>
                  <a:lnTo>
                    <a:pt x="115" y="18"/>
                  </a:lnTo>
                  <a:lnTo>
                    <a:pt x="120" y="0"/>
                  </a:lnTo>
                  <a:close/>
                </a:path>
              </a:pathLst>
            </a:custGeom>
            <a:solidFill>
              <a:srgbClr val="FF8700"/>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Calibri"/>
              </a:endParaRPr>
            </a:p>
          </p:txBody>
        </p:sp>
        <p:sp>
          <p:nvSpPr>
            <p:cNvPr id="60" name="Freeform 14">
              <a:extLst>
                <a:ext uri="{FF2B5EF4-FFF2-40B4-BE49-F238E27FC236}">
                  <a16:creationId xmlns:a16="http://schemas.microsoft.com/office/drawing/2014/main" id="{65F08481-ED0C-BD45-B68F-46C9500C25F7}"/>
                </a:ext>
              </a:extLst>
            </p:cNvPr>
            <p:cNvSpPr>
              <a:spLocks/>
            </p:cNvSpPr>
            <p:nvPr/>
          </p:nvSpPr>
          <p:spPr bwMode="auto">
            <a:xfrm>
              <a:off x="4649787" y="1403350"/>
              <a:ext cx="1060450" cy="1270000"/>
            </a:xfrm>
            <a:custGeom>
              <a:avLst/>
              <a:gdLst/>
              <a:ahLst/>
              <a:cxnLst>
                <a:cxn ang="0">
                  <a:pos x="310" y="0"/>
                </a:cxn>
                <a:cxn ang="0">
                  <a:pos x="349" y="5"/>
                </a:cxn>
                <a:cxn ang="0">
                  <a:pos x="388" y="14"/>
                </a:cxn>
                <a:cxn ang="0">
                  <a:pos x="424" y="28"/>
                </a:cxn>
                <a:cxn ang="0">
                  <a:pos x="461" y="46"/>
                </a:cxn>
                <a:cxn ang="0">
                  <a:pos x="494" y="69"/>
                </a:cxn>
                <a:cxn ang="0">
                  <a:pos x="526" y="97"/>
                </a:cxn>
                <a:cxn ang="0">
                  <a:pos x="556" y="128"/>
                </a:cxn>
                <a:cxn ang="0">
                  <a:pos x="582" y="162"/>
                </a:cxn>
                <a:cxn ang="0">
                  <a:pos x="606" y="201"/>
                </a:cxn>
                <a:cxn ang="0">
                  <a:pos x="627" y="243"/>
                </a:cxn>
                <a:cxn ang="0">
                  <a:pos x="643" y="288"/>
                </a:cxn>
                <a:cxn ang="0">
                  <a:pos x="657" y="336"/>
                </a:cxn>
                <a:cxn ang="0">
                  <a:pos x="665" y="387"/>
                </a:cxn>
                <a:cxn ang="0">
                  <a:pos x="668" y="428"/>
                </a:cxn>
                <a:cxn ang="0">
                  <a:pos x="668" y="468"/>
                </a:cxn>
                <a:cxn ang="0">
                  <a:pos x="663" y="507"/>
                </a:cxn>
                <a:cxn ang="0">
                  <a:pos x="656" y="546"/>
                </a:cxn>
                <a:cxn ang="0">
                  <a:pos x="645" y="582"/>
                </a:cxn>
                <a:cxn ang="0">
                  <a:pos x="631" y="617"/>
                </a:cxn>
                <a:cxn ang="0">
                  <a:pos x="614" y="649"/>
                </a:cxn>
                <a:cxn ang="0">
                  <a:pos x="594" y="680"/>
                </a:cxn>
                <a:cxn ang="0">
                  <a:pos x="572" y="708"/>
                </a:cxn>
                <a:cxn ang="0">
                  <a:pos x="546" y="732"/>
                </a:cxn>
                <a:cxn ang="0">
                  <a:pos x="518" y="754"/>
                </a:cxn>
                <a:cxn ang="0">
                  <a:pos x="488" y="772"/>
                </a:cxn>
                <a:cxn ang="0">
                  <a:pos x="456" y="785"/>
                </a:cxn>
                <a:cxn ang="0">
                  <a:pos x="421" y="795"/>
                </a:cxn>
                <a:cxn ang="0">
                  <a:pos x="385" y="800"/>
                </a:cxn>
                <a:cxn ang="0">
                  <a:pos x="344" y="800"/>
                </a:cxn>
                <a:cxn ang="0">
                  <a:pos x="305" y="795"/>
                </a:cxn>
                <a:cxn ang="0">
                  <a:pos x="268" y="786"/>
                </a:cxn>
                <a:cxn ang="0">
                  <a:pos x="231" y="772"/>
                </a:cxn>
                <a:cxn ang="0">
                  <a:pos x="198" y="753"/>
                </a:cxn>
                <a:cxn ang="0">
                  <a:pos x="165" y="731"/>
                </a:cxn>
                <a:cxn ang="0">
                  <a:pos x="135" y="704"/>
                </a:cxn>
                <a:cxn ang="0">
                  <a:pos x="108" y="674"/>
                </a:cxn>
                <a:cxn ang="0">
                  <a:pos x="82" y="641"/>
                </a:cxn>
                <a:cxn ang="0">
                  <a:pos x="60" y="605"/>
                </a:cxn>
                <a:cxn ang="0">
                  <a:pos x="41" y="565"/>
                </a:cxn>
                <a:cxn ang="0">
                  <a:pos x="25" y="522"/>
                </a:cxn>
                <a:cxn ang="0">
                  <a:pos x="12" y="477"/>
                </a:cxn>
                <a:cxn ang="0">
                  <a:pos x="5" y="441"/>
                </a:cxn>
                <a:cxn ang="0">
                  <a:pos x="1" y="404"/>
                </a:cxn>
                <a:cxn ang="0">
                  <a:pos x="0" y="366"/>
                </a:cxn>
                <a:cxn ang="0">
                  <a:pos x="3" y="329"/>
                </a:cxn>
                <a:cxn ang="0">
                  <a:pos x="8" y="292"/>
                </a:cxn>
                <a:cxn ang="0">
                  <a:pos x="16" y="255"/>
                </a:cxn>
                <a:cxn ang="0">
                  <a:pos x="26" y="220"/>
                </a:cxn>
                <a:cxn ang="0">
                  <a:pos x="39" y="185"/>
                </a:cxn>
                <a:cxn ang="0">
                  <a:pos x="55" y="153"/>
                </a:cxn>
                <a:cxn ang="0">
                  <a:pos x="73" y="123"/>
                </a:cxn>
                <a:cxn ang="0">
                  <a:pos x="94" y="96"/>
                </a:cxn>
                <a:cxn ang="0">
                  <a:pos x="117" y="71"/>
                </a:cxn>
                <a:cxn ang="0">
                  <a:pos x="142" y="49"/>
                </a:cxn>
                <a:cxn ang="0">
                  <a:pos x="170" y="31"/>
                </a:cxn>
                <a:cxn ang="0">
                  <a:pos x="199" y="17"/>
                </a:cxn>
                <a:cxn ang="0">
                  <a:pos x="230" y="7"/>
                </a:cxn>
                <a:cxn ang="0">
                  <a:pos x="270" y="1"/>
                </a:cxn>
                <a:cxn ang="0">
                  <a:pos x="310" y="0"/>
                </a:cxn>
              </a:cxnLst>
              <a:rect l="0" t="0" r="r" b="b"/>
              <a:pathLst>
                <a:path w="668" h="800">
                  <a:moveTo>
                    <a:pt x="310" y="0"/>
                  </a:moveTo>
                  <a:lnTo>
                    <a:pt x="349" y="5"/>
                  </a:lnTo>
                  <a:lnTo>
                    <a:pt x="388" y="14"/>
                  </a:lnTo>
                  <a:lnTo>
                    <a:pt x="424" y="28"/>
                  </a:lnTo>
                  <a:lnTo>
                    <a:pt x="461" y="46"/>
                  </a:lnTo>
                  <a:lnTo>
                    <a:pt x="494" y="69"/>
                  </a:lnTo>
                  <a:lnTo>
                    <a:pt x="526" y="97"/>
                  </a:lnTo>
                  <a:lnTo>
                    <a:pt x="556" y="128"/>
                  </a:lnTo>
                  <a:lnTo>
                    <a:pt x="582" y="162"/>
                  </a:lnTo>
                  <a:lnTo>
                    <a:pt x="606" y="201"/>
                  </a:lnTo>
                  <a:lnTo>
                    <a:pt x="627" y="243"/>
                  </a:lnTo>
                  <a:lnTo>
                    <a:pt x="643" y="288"/>
                  </a:lnTo>
                  <a:lnTo>
                    <a:pt x="657" y="336"/>
                  </a:lnTo>
                  <a:lnTo>
                    <a:pt x="665" y="387"/>
                  </a:lnTo>
                  <a:lnTo>
                    <a:pt x="668" y="428"/>
                  </a:lnTo>
                  <a:lnTo>
                    <a:pt x="668" y="468"/>
                  </a:lnTo>
                  <a:lnTo>
                    <a:pt x="663" y="507"/>
                  </a:lnTo>
                  <a:lnTo>
                    <a:pt x="656" y="546"/>
                  </a:lnTo>
                  <a:lnTo>
                    <a:pt x="645" y="582"/>
                  </a:lnTo>
                  <a:lnTo>
                    <a:pt x="631" y="617"/>
                  </a:lnTo>
                  <a:lnTo>
                    <a:pt x="614" y="649"/>
                  </a:lnTo>
                  <a:lnTo>
                    <a:pt x="594" y="680"/>
                  </a:lnTo>
                  <a:lnTo>
                    <a:pt x="572" y="708"/>
                  </a:lnTo>
                  <a:lnTo>
                    <a:pt x="546" y="732"/>
                  </a:lnTo>
                  <a:lnTo>
                    <a:pt x="518" y="754"/>
                  </a:lnTo>
                  <a:lnTo>
                    <a:pt x="488" y="772"/>
                  </a:lnTo>
                  <a:lnTo>
                    <a:pt x="456" y="785"/>
                  </a:lnTo>
                  <a:lnTo>
                    <a:pt x="421" y="795"/>
                  </a:lnTo>
                  <a:lnTo>
                    <a:pt x="385" y="800"/>
                  </a:lnTo>
                  <a:lnTo>
                    <a:pt x="344" y="800"/>
                  </a:lnTo>
                  <a:lnTo>
                    <a:pt x="305" y="795"/>
                  </a:lnTo>
                  <a:lnTo>
                    <a:pt x="268" y="786"/>
                  </a:lnTo>
                  <a:lnTo>
                    <a:pt x="231" y="772"/>
                  </a:lnTo>
                  <a:lnTo>
                    <a:pt x="198" y="753"/>
                  </a:lnTo>
                  <a:lnTo>
                    <a:pt x="165" y="731"/>
                  </a:lnTo>
                  <a:lnTo>
                    <a:pt x="135" y="704"/>
                  </a:lnTo>
                  <a:lnTo>
                    <a:pt x="108" y="674"/>
                  </a:lnTo>
                  <a:lnTo>
                    <a:pt x="82" y="641"/>
                  </a:lnTo>
                  <a:lnTo>
                    <a:pt x="60" y="605"/>
                  </a:lnTo>
                  <a:lnTo>
                    <a:pt x="41" y="565"/>
                  </a:lnTo>
                  <a:lnTo>
                    <a:pt x="25" y="522"/>
                  </a:lnTo>
                  <a:lnTo>
                    <a:pt x="12" y="477"/>
                  </a:lnTo>
                  <a:lnTo>
                    <a:pt x="5" y="441"/>
                  </a:lnTo>
                  <a:lnTo>
                    <a:pt x="1" y="404"/>
                  </a:lnTo>
                  <a:lnTo>
                    <a:pt x="0" y="366"/>
                  </a:lnTo>
                  <a:lnTo>
                    <a:pt x="3" y="329"/>
                  </a:lnTo>
                  <a:lnTo>
                    <a:pt x="8" y="292"/>
                  </a:lnTo>
                  <a:lnTo>
                    <a:pt x="16" y="255"/>
                  </a:lnTo>
                  <a:lnTo>
                    <a:pt x="26" y="220"/>
                  </a:lnTo>
                  <a:lnTo>
                    <a:pt x="39" y="185"/>
                  </a:lnTo>
                  <a:lnTo>
                    <a:pt x="55" y="153"/>
                  </a:lnTo>
                  <a:lnTo>
                    <a:pt x="73" y="123"/>
                  </a:lnTo>
                  <a:lnTo>
                    <a:pt x="94" y="96"/>
                  </a:lnTo>
                  <a:lnTo>
                    <a:pt x="117" y="71"/>
                  </a:lnTo>
                  <a:lnTo>
                    <a:pt x="142" y="49"/>
                  </a:lnTo>
                  <a:lnTo>
                    <a:pt x="170" y="31"/>
                  </a:lnTo>
                  <a:lnTo>
                    <a:pt x="199" y="17"/>
                  </a:lnTo>
                  <a:lnTo>
                    <a:pt x="230" y="7"/>
                  </a:lnTo>
                  <a:lnTo>
                    <a:pt x="270" y="1"/>
                  </a:lnTo>
                  <a:lnTo>
                    <a:pt x="310" y="0"/>
                  </a:lnTo>
                  <a:close/>
                </a:path>
              </a:pathLst>
            </a:custGeom>
            <a:solidFill>
              <a:srgbClr val="FFC970"/>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Calibri"/>
              </a:endParaRPr>
            </a:p>
          </p:txBody>
        </p:sp>
        <p:sp>
          <p:nvSpPr>
            <p:cNvPr id="61" name="Freeform 15">
              <a:extLst>
                <a:ext uri="{FF2B5EF4-FFF2-40B4-BE49-F238E27FC236}">
                  <a16:creationId xmlns:a16="http://schemas.microsoft.com/office/drawing/2014/main" id="{79806DC1-1DAA-C84F-B0A1-ECE48182DF02}"/>
                </a:ext>
              </a:extLst>
            </p:cNvPr>
            <p:cNvSpPr>
              <a:spLocks/>
            </p:cNvSpPr>
            <p:nvPr/>
          </p:nvSpPr>
          <p:spPr bwMode="auto">
            <a:xfrm>
              <a:off x="4722812" y="1468438"/>
              <a:ext cx="954088" cy="1144587"/>
            </a:xfrm>
            <a:custGeom>
              <a:avLst/>
              <a:gdLst/>
              <a:ahLst/>
              <a:cxnLst>
                <a:cxn ang="0">
                  <a:pos x="278" y="0"/>
                </a:cxn>
                <a:cxn ang="0">
                  <a:pos x="314" y="4"/>
                </a:cxn>
                <a:cxn ang="0">
                  <a:pos x="348" y="12"/>
                </a:cxn>
                <a:cxn ang="0">
                  <a:pos x="382" y="25"/>
                </a:cxn>
                <a:cxn ang="0">
                  <a:pos x="414" y="41"/>
                </a:cxn>
                <a:cxn ang="0">
                  <a:pos x="445" y="62"/>
                </a:cxn>
                <a:cxn ang="0">
                  <a:pos x="473" y="87"/>
                </a:cxn>
                <a:cxn ang="0">
                  <a:pos x="500" y="115"/>
                </a:cxn>
                <a:cxn ang="0">
                  <a:pos x="524" y="146"/>
                </a:cxn>
                <a:cxn ang="0">
                  <a:pos x="546" y="181"/>
                </a:cxn>
                <a:cxn ang="0">
                  <a:pos x="564" y="219"/>
                </a:cxn>
                <a:cxn ang="0">
                  <a:pos x="579" y="260"/>
                </a:cxn>
                <a:cxn ang="0">
                  <a:pos x="591" y="303"/>
                </a:cxn>
                <a:cxn ang="0">
                  <a:pos x="598" y="349"/>
                </a:cxn>
                <a:cxn ang="0">
                  <a:pos x="601" y="388"/>
                </a:cxn>
                <a:cxn ang="0">
                  <a:pos x="600" y="427"/>
                </a:cxn>
                <a:cxn ang="0">
                  <a:pos x="596" y="465"/>
                </a:cxn>
                <a:cxn ang="0">
                  <a:pos x="587" y="501"/>
                </a:cxn>
                <a:cxn ang="0">
                  <a:pos x="577" y="536"/>
                </a:cxn>
                <a:cxn ang="0">
                  <a:pos x="562" y="569"/>
                </a:cxn>
                <a:cxn ang="0">
                  <a:pos x="544" y="599"/>
                </a:cxn>
                <a:cxn ang="0">
                  <a:pos x="524" y="628"/>
                </a:cxn>
                <a:cxn ang="0">
                  <a:pos x="500" y="652"/>
                </a:cxn>
                <a:cxn ang="0">
                  <a:pos x="474" y="674"/>
                </a:cxn>
                <a:cxn ang="0">
                  <a:pos x="446" y="692"/>
                </a:cxn>
                <a:cxn ang="0">
                  <a:pos x="415" y="706"/>
                </a:cxn>
                <a:cxn ang="0">
                  <a:pos x="382" y="716"/>
                </a:cxn>
                <a:cxn ang="0">
                  <a:pos x="346" y="721"/>
                </a:cxn>
                <a:cxn ang="0">
                  <a:pos x="306" y="721"/>
                </a:cxn>
                <a:cxn ang="0">
                  <a:pos x="268" y="715"/>
                </a:cxn>
                <a:cxn ang="0">
                  <a:pos x="232" y="705"/>
                </a:cxn>
                <a:cxn ang="0">
                  <a:pos x="197" y="690"/>
                </a:cxn>
                <a:cxn ang="0">
                  <a:pos x="164" y="671"/>
                </a:cxn>
                <a:cxn ang="0">
                  <a:pos x="134" y="648"/>
                </a:cxn>
                <a:cxn ang="0">
                  <a:pos x="105" y="619"/>
                </a:cxn>
                <a:cxn ang="0">
                  <a:pos x="80" y="588"/>
                </a:cxn>
                <a:cxn ang="0">
                  <a:pos x="58" y="554"/>
                </a:cxn>
                <a:cxn ang="0">
                  <a:pos x="38" y="516"/>
                </a:cxn>
                <a:cxn ang="0">
                  <a:pos x="23" y="475"/>
                </a:cxn>
                <a:cxn ang="0">
                  <a:pos x="10" y="431"/>
                </a:cxn>
                <a:cxn ang="0">
                  <a:pos x="3" y="395"/>
                </a:cxn>
                <a:cxn ang="0">
                  <a:pos x="0" y="360"/>
                </a:cxn>
                <a:cxn ang="0">
                  <a:pos x="0" y="323"/>
                </a:cxn>
                <a:cxn ang="0">
                  <a:pos x="3" y="287"/>
                </a:cxn>
                <a:cxn ang="0">
                  <a:pos x="8" y="251"/>
                </a:cxn>
                <a:cxn ang="0">
                  <a:pos x="16" y="217"/>
                </a:cxn>
                <a:cxn ang="0">
                  <a:pos x="27" y="183"/>
                </a:cxn>
                <a:cxn ang="0">
                  <a:pos x="42" y="151"/>
                </a:cxn>
                <a:cxn ang="0">
                  <a:pos x="58" y="121"/>
                </a:cxn>
                <a:cxn ang="0">
                  <a:pos x="77" y="94"/>
                </a:cxn>
                <a:cxn ang="0">
                  <a:pos x="98" y="69"/>
                </a:cxn>
                <a:cxn ang="0">
                  <a:pos x="123" y="47"/>
                </a:cxn>
                <a:cxn ang="0">
                  <a:pos x="148" y="30"/>
                </a:cxn>
                <a:cxn ang="0">
                  <a:pos x="177" y="15"/>
                </a:cxn>
                <a:cxn ang="0">
                  <a:pos x="207" y="6"/>
                </a:cxn>
                <a:cxn ang="0">
                  <a:pos x="243" y="1"/>
                </a:cxn>
                <a:cxn ang="0">
                  <a:pos x="278" y="0"/>
                </a:cxn>
              </a:cxnLst>
              <a:rect l="0" t="0" r="r" b="b"/>
              <a:pathLst>
                <a:path w="601" h="721">
                  <a:moveTo>
                    <a:pt x="278" y="0"/>
                  </a:moveTo>
                  <a:lnTo>
                    <a:pt x="314" y="4"/>
                  </a:lnTo>
                  <a:lnTo>
                    <a:pt x="348" y="12"/>
                  </a:lnTo>
                  <a:lnTo>
                    <a:pt x="382" y="25"/>
                  </a:lnTo>
                  <a:lnTo>
                    <a:pt x="414" y="41"/>
                  </a:lnTo>
                  <a:lnTo>
                    <a:pt x="445" y="62"/>
                  </a:lnTo>
                  <a:lnTo>
                    <a:pt x="473" y="87"/>
                  </a:lnTo>
                  <a:lnTo>
                    <a:pt x="500" y="115"/>
                  </a:lnTo>
                  <a:lnTo>
                    <a:pt x="524" y="146"/>
                  </a:lnTo>
                  <a:lnTo>
                    <a:pt x="546" y="181"/>
                  </a:lnTo>
                  <a:lnTo>
                    <a:pt x="564" y="219"/>
                  </a:lnTo>
                  <a:lnTo>
                    <a:pt x="579" y="260"/>
                  </a:lnTo>
                  <a:lnTo>
                    <a:pt x="591" y="303"/>
                  </a:lnTo>
                  <a:lnTo>
                    <a:pt x="598" y="349"/>
                  </a:lnTo>
                  <a:lnTo>
                    <a:pt x="601" y="388"/>
                  </a:lnTo>
                  <a:lnTo>
                    <a:pt x="600" y="427"/>
                  </a:lnTo>
                  <a:lnTo>
                    <a:pt x="596" y="465"/>
                  </a:lnTo>
                  <a:lnTo>
                    <a:pt x="587" y="501"/>
                  </a:lnTo>
                  <a:lnTo>
                    <a:pt x="577" y="536"/>
                  </a:lnTo>
                  <a:lnTo>
                    <a:pt x="562" y="569"/>
                  </a:lnTo>
                  <a:lnTo>
                    <a:pt x="544" y="599"/>
                  </a:lnTo>
                  <a:lnTo>
                    <a:pt x="524" y="628"/>
                  </a:lnTo>
                  <a:lnTo>
                    <a:pt x="500" y="652"/>
                  </a:lnTo>
                  <a:lnTo>
                    <a:pt x="474" y="674"/>
                  </a:lnTo>
                  <a:lnTo>
                    <a:pt x="446" y="692"/>
                  </a:lnTo>
                  <a:lnTo>
                    <a:pt x="415" y="706"/>
                  </a:lnTo>
                  <a:lnTo>
                    <a:pt x="382" y="716"/>
                  </a:lnTo>
                  <a:lnTo>
                    <a:pt x="346" y="721"/>
                  </a:lnTo>
                  <a:lnTo>
                    <a:pt x="306" y="721"/>
                  </a:lnTo>
                  <a:lnTo>
                    <a:pt x="268" y="715"/>
                  </a:lnTo>
                  <a:lnTo>
                    <a:pt x="232" y="705"/>
                  </a:lnTo>
                  <a:lnTo>
                    <a:pt x="197" y="690"/>
                  </a:lnTo>
                  <a:lnTo>
                    <a:pt x="164" y="671"/>
                  </a:lnTo>
                  <a:lnTo>
                    <a:pt x="134" y="648"/>
                  </a:lnTo>
                  <a:lnTo>
                    <a:pt x="105" y="619"/>
                  </a:lnTo>
                  <a:lnTo>
                    <a:pt x="80" y="588"/>
                  </a:lnTo>
                  <a:lnTo>
                    <a:pt x="58" y="554"/>
                  </a:lnTo>
                  <a:lnTo>
                    <a:pt x="38" y="516"/>
                  </a:lnTo>
                  <a:lnTo>
                    <a:pt x="23" y="475"/>
                  </a:lnTo>
                  <a:lnTo>
                    <a:pt x="10" y="431"/>
                  </a:lnTo>
                  <a:lnTo>
                    <a:pt x="3" y="395"/>
                  </a:lnTo>
                  <a:lnTo>
                    <a:pt x="0" y="360"/>
                  </a:lnTo>
                  <a:lnTo>
                    <a:pt x="0" y="323"/>
                  </a:lnTo>
                  <a:lnTo>
                    <a:pt x="3" y="287"/>
                  </a:lnTo>
                  <a:lnTo>
                    <a:pt x="8" y="251"/>
                  </a:lnTo>
                  <a:lnTo>
                    <a:pt x="16" y="217"/>
                  </a:lnTo>
                  <a:lnTo>
                    <a:pt x="27" y="183"/>
                  </a:lnTo>
                  <a:lnTo>
                    <a:pt x="42" y="151"/>
                  </a:lnTo>
                  <a:lnTo>
                    <a:pt x="58" y="121"/>
                  </a:lnTo>
                  <a:lnTo>
                    <a:pt x="77" y="94"/>
                  </a:lnTo>
                  <a:lnTo>
                    <a:pt x="98" y="69"/>
                  </a:lnTo>
                  <a:lnTo>
                    <a:pt x="123" y="47"/>
                  </a:lnTo>
                  <a:lnTo>
                    <a:pt x="148" y="30"/>
                  </a:lnTo>
                  <a:lnTo>
                    <a:pt x="177" y="15"/>
                  </a:lnTo>
                  <a:lnTo>
                    <a:pt x="207" y="6"/>
                  </a:lnTo>
                  <a:lnTo>
                    <a:pt x="243" y="1"/>
                  </a:lnTo>
                  <a:lnTo>
                    <a:pt x="278" y="0"/>
                  </a:lnTo>
                  <a:close/>
                </a:path>
              </a:pathLst>
            </a:custGeom>
            <a:solidFill>
              <a:srgbClr val="FED98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Calibri"/>
              </a:endParaRPr>
            </a:p>
          </p:txBody>
        </p:sp>
        <p:sp>
          <p:nvSpPr>
            <p:cNvPr id="62" name="Freeform 16">
              <a:extLst>
                <a:ext uri="{FF2B5EF4-FFF2-40B4-BE49-F238E27FC236}">
                  <a16:creationId xmlns:a16="http://schemas.microsoft.com/office/drawing/2014/main" id="{FA238CFA-48F5-B846-8E59-18CE06210C2D}"/>
                </a:ext>
              </a:extLst>
            </p:cNvPr>
            <p:cNvSpPr>
              <a:spLocks/>
            </p:cNvSpPr>
            <p:nvPr/>
          </p:nvSpPr>
          <p:spPr bwMode="auto">
            <a:xfrm>
              <a:off x="4221162" y="3960813"/>
              <a:ext cx="741363" cy="252412"/>
            </a:xfrm>
            <a:custGeom>
              <a:avLst/>
              <a:gdLst/>
              <a:ahLst/>
              <a:cxnLst>
                <a:cxn ang="0">
                  <a:pos x="14" y="0"/>
                </a:cxn>
                <a:cxn ang="0">
                  <a:pos x="269" y="18"/>
                </a:cxn>
                <a:cxn ang="0">
                  <a:pos x="323" y="35"/>
                </a:cxn>
                <a:cxn ang="0">
                  <a:pos x="467" y="112"/>
                </a:cxn>
                <a:cxn ang="0">
                  <a:pos x="466" y="114"/>
                </a:cxn>
                <a:cxn ang="0">
                  <a:pos x="464" y="120"/>
                </a:cxn>
                <a:cxn ang="0">
                  <a:pos x="462" y="127"/>
                </a:cxn>
                <a:cxn ang="0">
                  <a:pos x="459" y="135"/>
                </a:cxn>
                <a:cxn ang="0">
                  <a:pos x="456" y="143"/>
                </a:cxn>
                <a:cxn ang="0">
                  <a:pos x="454" y="151"/>
                </a:cxn>
                <a:cxn ang="0">
                  <a:pos x="451" y="159"/>
                </a:cxn>
                <a:cxn ang="0">
                  <a:pos x="436" y="156"/>
                </a:cxn>
                <a:cxn ang="0">
                  <a:pos x="419" y="154"/>
                </a:cxn>
                <a:cxn ang="0">
                  <a:pos x="399" y="153"/>
                </a:cxn>
                <a:cxn ang="0">
                  <a:pos x="378" y="152"/>
                </a:cxn>
                <a:cxn ang="0">
                  <a:pos x="354" y="149"/>
                </a:cxn>
                <a:cxn ang="0">
                  <a:pos x="327" y="143"/>
                </a:cxn>
                <a:cxn ang="0">
                  <a:pos x="322" y="127"/>
                </a:cxn>
                <a:cxn ang="0">
                  <a:pos x="306" y="140"/>
                </a:cxn>
                <a:cxn ang="0">
                  <a:pos x="297" y="138"/>
                </a:cxn>
                <a:cxn ang="0">
                  <a:pos x="284" y="134"/>
                </a:cxn>
                <a:cxn ang="0">
                  <a:pos x="268" y="130"/>
                </a:cxn>
                <a:cxn ang="0">
                  <a:pos x="248" y="124"/>
                </a:cxn>
                <a:cxn ang="0">
                  <a:pos x="226" y="118"/>
                </a:cxn>
                <a:cxn ang="0">
                  <a:pos x="202" y="111"/>
                </a:cxn>
                <a:cxn ang="0">
                  <a:pos x="178" y="103"/>
                </a:cxn>
                <a:cxn ang="0">
                  <a:pos x="127" y="89"/>
                </a:cxn>
                <a:cxn ang="0">
                  <a:pos x="102" y="81"/>
                </a:cxn>
                <a:cxn ang="0">
                  <a:pos x="78" y="75"/>
                </a:cxn>
                <a:cxn ang="0">
                  <a:pos x="57" y="69"/>
                </a:cxn>
                <a:cxn ang="0">
                  <a:pos x="38" y="62"/>
                </a:cxn>
                <a:cxn ang="0">
                  <a:pos x="23" y="58"/>
                </a:cxn>
                <a:cxn ang="0">
                  <a:pos x="10" y="54"/>
                </a:cxn>
                <a:cxn ang="0">
                  <a:pos x="3" y="52"/>
                </a:cxn>
                <a:cxn ang="0">
                  <a:pos x="0" y="51"/>
                </a:cxn>
                <a:cxn ang="0">
                  <a:pos x="14" y="0"/>
                </a:cxn>
              </a:cxnLst>
              <a:rect l="0" t="0" r="r" b="b"/>
              <a:pathLst>
                <a:path w="467" h="159">
                  <a:moveTo>
                    <a:pt x="14" y="0"/>
                  </a:moveTo>
                  <a:lnTo>
                    <a:pt x="269" y="18"/>
                  </a:lnTo>
                  <a:lnTo>
                    <a:pt x="323" y="35"/>
                  </a:lnTo>
                  <a:lnTo>
                    <a:pt x="467" y="112"/>
                  </a:lnTo>
                  <a:lnTo>
                    <a:pt x="466" y="114"/>
                  </a:lnTo>
                  <a:lnTo>
                    <a:pt x="464" y="120"/>
                  </a:lnTo>
                  <a:lnTo>
                    <a:pt x="462" y="127"/>
                  </a:lnTo>
                  <a:lnTo>
                    <a:pt x="459" y="135"/>
                  </a:lnTo>
                  <a:lnTo>
                    <a:pt x="456" y="143"/>
                  </a:lnTo>
                  <a:lnTo>
                    <a:pt x="454" y="151"/>
                  </a:lnTo>
                  <a:lnTo>
                    <a:pt x="451" y="159"/>
                  </a:lnTo>
                  <a:lnTo>
                    <a:pt x="436" y="156"/>
                  </a:lnTo>
                  <a:lnTo>
                    <a:pt x="419" y="154"/>
                  </a:lnTo>
                  <a:lnTo>
                    <a:pt x="399" y="153"/>
                  </a:lnTo>
                  <a:lnTo>
                    <a:pt x="378" y="152"/>
                  </a:lnTo>
                  <a:lnTo>
                    <a:pt x="354" y="149"/>
                  </a:lnTo>
                  <a:lnTo>
                    <a:pt x="327" y="143"/>
                  </a:lnTo>
                  <a:lnTo>
                    <a:pt x="322" y="127"/>
                  </a:lnTo>
                  <a:lnTo>
                    <a:pt x="306" y="140"/>
                  </a:lnTo>
                  <a:lnTo>
                    <a:pt x="297" y="138"/>
                  </a:lnTo>
                  <a:lnTo>
                    <a:pt x="284" y="134"/>
                  </a:lnTo>
                  <a:lnTo>
                    <a:pt x="268" y="130"/>
                  </a:lnTo>
                  <a:lnTo>
                    <a:pt x="248" y="124"/>
                  </a:lnTo>
                  <a:lnTo>
                    <a:pt x="226" y="118"/>
                  </a:lnTo>
                  <a:lnTo>
                    <a:pt x="202" y="111"/>
                  </a:lnTo>
                  <a:lnTo>
                    <a:pt x="178" y="103"/>
                  </a:lnTo>
                  <a:lnTo>
                    <a:pt x="127" y="89"/>
                  </a:lnTo>
                  <a:lnTo>
                    <a:pt x="102" y="81"/>
                  </a:lnTo>
                  <a:lnTo>
                    <a:pt x="78" y="75"/>
                  </a:lnTo>
                  <a:lnTo>
                    <a:pt x="57" y="69"/>
                  </a:lnTo>
                  <a:lnTo>
                    <a:pt x="38" y="62"/>
                  </a:lnTo>
                  <a:lnTo>
                    <a:pt x="23" y="58"/>
                  </a:lnTo>
                  <a:lnTo>
                    <a:pt x="10" y="54"/>
                  </a:lnTo>
                  <a:lnTo>
                    <a:pt x="3" y="52"/>
                  </a:lnTo>
                  <a:lnTo>
                    <a:pt x="0" y="51"/>
                  </a:lnTo>
                  <a:lnTo>
                    <a:pt x="14" y="0"/>
                  </a:lnTo>
                  <a:close/>
                </a:path>
              </a:pathLst>
            </a:custGeom>
            <a:solidFill>
              <a:sysClr val="windowText" lastClr="000000">
                <a:lumMod val="85000"/>
                <a:lumOff val="15000"/>
              </a:sys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Calibri"/>
              </a:endParaRPr>
            </a:p>
          </p:txBody>
        </p:sp>
        <p:sp>
          <p:nvSpPr>
            <p:cNvPr id="63" name="Freeform 17">
              <a:extLst>
                <a:ext uri="{FF2B5EF4-FFF2-40B4-BE49-F238E27FC236}">
                  <a16:creationId xmlns:a16="http://schemas.microsoft.com/office/drawing/2014/main" id="{F6DDC156-42B0-AA40-8DBA-8CC83EB51C2E}"/>
                </a:ext>
              </a:extLst>
            </p:cNvPr>
            <p:cNvSpPr>
              <a:spLocks/>
            </p:cNvSpPr>
            <p:nvPr/>
          </p:nvSpPr>
          <p:spPr bwMode="auto">
            <a:xfrm>
              <a:off x="4651374" y="1430338"/>
              <a:ext cx="982663" cy="800100"/>
            </a:xfrm>
            <a:custGeom>
              <a:avLst/>
              <a:gdLst/>
              <a:ahLst/>
              <a:cxnLst>
                <a:cxn ang="0">
                  <a:pos x="332" y="4"/>
                </a:cxn>
                <a:cxn ang="0">
                  <a:pos x="404" y="24"/>
                </a:cxn>
                <a:cxn ang="0">
                  <a:pos x="471" y="61"/>
                </a:cxn>
                <a:cxn ang="0">
                  <a:pos x="530" y="114"/>
                </a:cxn>
                <a:cxn ang="0">
                  <a:pos x="580" y="182"/>
                </a:cxn>
                <a:cxn ang="0">
                  <a:pos x="619" y="262"/>
                </a:cxn>
                <a:cxn ang="0">
                  <a:pos x="591" y="298"/>
                </a:cxn>
                <a:cxn ang="0">
                  <a:pos x="555" y="332"/>
                </a:cxn>
                <a:cxn ang="0">
                  <a:pos x="511" y="358"/>
                </a:cxn>
                <a:cxn ang="0">
                  <a:pos x="459" y="374"/>
                </a:cxn>
                <a:cxn ang="0">
                  <a:pos x="400" y="375"/>
                </a:cxn>
                <a:cxn ang="0">
                  <a:pos x="323" y="359"/>
                </a:cxn>
                <a:cxn ang="0">
                  <a:pos x="261" y="337"/>
                </a:cxn>
                <a:cxn ang="0">
                  <a:pos x="213" y="311"/>
                </a:cxn>
                <a:cxn ang="0">
                  <a:pos x="177" y="284"/>
                </a:cxn>
                <a:cxn ang="0">
                  <a:pos x="152" y="260"/>
                </a:cxn>
                <a:cxn ang="0">
                  <a:pos x="138" y="244"/>
                </a:cxn>
                <a:cxn ang="0">
                  <a:pos x="133" y="237"/>
                </a:cxn>
                <a:cxn ang="0">
                  <a:pos x="130" y="314"/>
                </a:cxn>
                <a:cxn ang="0">
                  <a:pos x="118" y="378"/>
                </a:cxn>
                <a:cxn ang="0">
                  <a:pos x="97" y="429"/>
                </a:cxn>
                <a:cxn ang="0">
                  <a:pos x="69" y="469"/>
                </a:cxn>
                <a:cxn ang="0">
                  <a:pos x="39" y="495"/>
                </a:cxn>
                <a:cxn ang="0">
                  <a:pos x="11" y="460"/>
                </a:cxn>
                <a:cxn ang="0">
                  <a:pos x="0" y="377"/>
                </a:cxn>
                <a:cxn ang="0">
                  <a:pos x="4" y="291"/>
                </a:cxn>
                <a:cxn ang="0">
                  <a:pos x="23" y="209"/>
                </a:cxn>
                <a:cxn ang="0">
                  <a:pos x="56" y="133"/>
                </a:cxn>
                <a:cxn ang="0">
                  <a:pos x="93" y="83"/>
                </a:cxn>
                <a:cxn ang="0">
                  <a:pos x="138" y="44"/>
                </a:cxn>
                <a:cxn ang="0">
                  <a:pos x="190" y="16"/>
                </a:cxn>
                <a:cxn ang="0">
                  <a:pos x="258" y="1"/>
                </a:cxn>
              </a:cxnLst>
              <a:rect l="0" t="0" r="r" b="b"/>
              <a:pathLst>
                <a:path w="619" h="504">
                  <a:moveTo>
                    <a:pt x="295" y="0"/>
                  </a:moveTo>
                  <a:lnTo>
                    <a:pt x="332" y="4"/>
                  </a:lnTo>
                  <a:lnTo>
                    <a:pt x="369" y="11"/>
                  </a:lnTo>
                  <a:lnTo>
                    <a:pt x="404" y="24"/>
                  </a:lnTo>
                  <a:lnTo>
                    <a:pt x="438" y="40"/>
                  </a:lnTo>
                  <a:lnTo>
                    <a:pt x="471" y="61"/>
                  </a:lnTo>
                  <a:lnTo>
                    <a:pt x="501" y="86"/>
                  </a:lnTo>
                  <a:lnTo>
                    <a:pt x="530" y="114"/>
                  </a:lnTo>
                  <a:lnTo>
                    <a:pt x="556" y="146"/>
                  </a:lnTo>
                  <a:lnTo>
                    <a:pt x="580" y="182"/>
                  </a:lnTo>
                  <a:lnTo>
                    <a:pt x="601" y="220"/>
                  </a:lnTo>
                  <a:lnTo>
                    <a:pt x="619" y="262"/>
                  </a:lnTo>
                  <a:lnTo>
                    <a:pt x="606" y="280"/>
                  </a:lnTo>
                  <a:lnTo>
                    <a:pt x="591" y="298"/>
                  </a:lnTo>
                  <a:lnTo>
                    <a:pt x="574" y="315"/>
                  </a:lnTo>
                  <a:lnTo>
                    <a:pt x="555" y="332"/>
                  </a:lnTo>
                  <a:lnTo>
                    <a:pt x="533" y="346"/>
                  </a:lnTo>
                  <a:lnTo>
                    <a:pt x="511" y="358"/>
                  </a:lnTo>
                  <a:lnTo>
                    <a:pt x="486" y="367"/>
                  </a:lnTo>
                  <a:lnTo>
                    <a:pt x="459" y="374"/>
                  </a:lnTo>
                  <a:lnTo>
                    <a:pt x="430" y="377"/>
                  </a:lnTo>
                  <a:lnTo>
                    <a:pt x="400" y="375"/>
                  </a:lnTo>
                  <a:lnTo>
                    <a:pt x="360" y="368"/>
                  </a:lnTo>
                  <a:lnTo>
                    <a:pt x="323" y="359"/>
                  </a:lnTo>
                  <a:lnTo>
                    <a:pt x="290" y="349"/>
                  </a:lnTo>
                  <a:lnTo>
                    <a:pt x="261" y="337"/>
                  </a:lnTo>
                  <a:lnTo>
                    <a:pt x="236" y="324"/>
                  </a:lnTo>
                  <a:lnTo>
                    <a:pt x="213" y="311"/>
                  </a:lnTo>
                  <a:lnTo>
                    <a:pt x="193" y="297"/>
                  </a:lnTo>
                  <a:lnTo>
                    <a:pt x="177" y="284"/>
                  </a:lnTo>
                  <a:lnTo>
                    <a:pt x="163" y="272"/>
                  </a:lnTo>
                  <a:lnTo>
                    <a:pt x="152" y="260"/>
                  </a:lnTo>
                  <a:lnTo>
                    <a:pt x="143" y="251"/>
                  </a:lnTo>
                  <a:lnTo>
                    <a:pt x="138" y="244"/>
                  </a:lnTo>
                  <a:lnTo>
                    <a:pt x="134" y="239"/>
                  </a:lnTo>
                  <a:lnTo>
                    <a:pt x="133" y="237"/>
                  </a:lnTo>
                  <a:lnTo>
                    <a:pt x="133" y="277"/>
                  </a:lnTo>
                  <a:lnTo>
                    <a:pt x="130" y="314"/>
                  </a:lnTo>
                  <a:lnTo>
                    <a:pt x="126" y="347"/>
                  </a:lnTo>
                  <a:lnTo>
                    <a:pt x="118" y="378"/>
                  </a:lnTo>
                  <a:lnTo>
                    <a:pt x="108" y="406"/>
                  </a:lnTo>
                  <a:lnTo>
                    <a:pt x="97" y="429"/>
                  </a:lnTo>
                  <a:lnTo>
                    <a:pt x="83" y="450"/>
                  </a:lnTo>
                  <a:lnTo>
                    <a:pt x="69" y="469"/>
                  </a:lnTo>
                  <a:lnTo>
                    <a:pt x="55" y="483"/>
                  </a:lnTo>
                  <a:lnTo>
                    <a:pt x="39" y="495"/>
                  </a:lnTo>
                  <a:lnTo>
                    <a:pt x="24" y="504"/>
                  </a:lnTo>
                  <a:lnTo>
                    <a:pt x="11" y="460"/>
                  </a:lnTo>
                  <a:lnTo>
                    <a:pt x="4" y="418"/>
                  </a:lnTo>
                  <a:lnTo>
                    <a:pt x="0" y="377"/>
                  </a:lnTo>
                  <a:lnTo>
                    <a:pt x="0" y="334"/>
                  </a:lnTo>
                  <a:lnTo>
                    <a:pt x="4" y="291"/>
                  </a:lnTo>
                  <a:lnTo>
                    <a:pt x="12" y="249"/>
                  </a:lnTo>
                  <a:lnTo>
                    <a:pt x="23" y="209"/>
                  </a:lnTo>
                  <a:lnTo>
                    <a:pt x="38" y="170"/>
                  </a:lnTo>
                  <a:lnTo>
                    <a:pt x="56" y="133"/>
                  </a:lnTo>
                  <a:lnTo>
                    <a:pt x="74" y="108"/>
                  </a:lnTo>
                  <a:lnTo>
                    <a:pt x="93" y="83"/>
                  </a:lnTo>
                  <a:lnTo>
                    <a:pt x="115" y="62"/>
                  </a:lnTo>
                  <a:lnTo>
                    <a:pt x="138" y="44"/>
                  </a:lnTo>
                  <a:lnTo>
                    <a:pt x="164" y="29"/>
                  </a:lnTo>
                  <a:lnTo>
                    <a:pt x="190" y="16"/>
                  </a:lnTo>
                  <a:lnTo>
                    <a:pt x="219" y="8"/>
                  </a:lnTo>
                  <a:lnTo>
                    <a:pt x="258" y="1"/>
                  </a:lnTo>
                  <a:lnTo>
                    <a:pt x="295" y="0"/>
                  </a:lnTo>
                  <a:close/>
                </a:path>
              </a:pathLst>
            </a:custGeom>
            <a:solidFill>
              <a:srgbClr val="F97D39"/>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Calibri"/>
              </a:endParaRPr>
            </a:p>
          </p:txBody>
        </p:sp>
        <p:sp>
          <p:nvSpPr>
            <p:cNvPr id="64" name="Freeform 18">
              <a:extLst>
                <a:ext uri="{FF2B5EF4-FFF2-40B4-BE49-F238E27FC236}">
                  <a16:creationId xmlns:a16="http://schemas.microsoft.com/office/drawing/2014/main" id="{C23EF916-D3EF-124B-A30B-1DC40FC32575}"/>
                </a:ext>
              </a:extLst>
            </p:cNvPr>
            <p:cNvSpPr>
              <a:spLocks/>
            </p:cNvSpPr>
            <p:nvPr/>
          </p:nvSpPr>
          <p:spPr bwMode="auto">
            <a:xfrm>
              <a:off x="4190999" y="2687638"/>
              <a:ext cx="684213" cy="1458912"/>
            </a:xfrm>
            <a:custGeom>
              <a:avLst/>
              <a:gdLst/>
              <a:ahLst/>
              <a:cxnLst>
                <a:cxn ang="0">
                  <a:pos x="253" y="0"/>
                </a:cxn>
                <a:cxn ang="0">
                  <a:pos x="271" y="9"/>
                </a:cxn>
                <a:cxn ang="0">
                  <a:pos x="290" y="17"/>
                </a:cxn>
                <a:cxn ang="0">
                  <a:pos x="309" y="24"/>
                </a:cxn>
                <a:cxn ang="0">
                  <a:pos x="327" y="28"/>
                </a:cxn>
                <a:cxn ang="0">
                  <a:pos x="343" y="32"/>
                </a:cxn>
                <a:cxn ang="0">
                  <a:pos x="358" y="35"/>
                </a:cxn>
                <a:cxn ang="0">
                  <a:pos x="368" y="37"/>
                </a:cxn>
                <a:cxn ang="0">
                  <a:pos x="375" y="38"/>
                </a:cxn>
                <a:cxn ang="0">
                  <a:pos x="378" y="38"/>
                </a:cxn>
                <a:cxn ang="0">
                  <a:pos x="375" y="83"/>
                </a:cxn>
                <a:cxn ang="0">
                  <a:pos x="374" y="128"/>
                </a:cxn>
                <a:cxn ang="0">
                  <a:pos x="374" y="175"/>
                </a:cxn>
                <a:cxn ang="0">
                  <a:pos x="375" y="220"/>
                </a:cxn>
                <a:cxn ang="0">
                  <a:pos x="377" y="266"/>
                </a:cxn>
                <a:cxn ang="0">
                  <a:pos x="380" y="311"/>
                </a:cxn>
                <a:cxn ang="0">
                  <a:pos x="384" y="354"/>
                </a:cxn>
                <a:cxn ang="0">
                  <a:pos x="388" y="397"/>
                </a:cxn>
                <a:cxn ang="0">
                  <a:pos x="393" y="438"/>
                </a:cxn>
                <a:cxn ang="0">
                  <a:pos x="398" y="476"/>
                </a:cxn>
                <a:cxn ang="0">
                  <a:pos x="404" y="512"/>
                </a:cxn>
                <a:cxn ang="0">
                  <a:pos x="408" y="546"/>
                </a:cxn>
                <a:cxn ang="0">
                  <a:pos x="414" y="575"/>
                </a:cxn>
                <a:cxn ang="0">
                  <a:pos x="418" y="601"/>
                </a:cxn>
                <a:cxn ang="0">
                  <a:pos x="423" y="624"/>
                </a:cxn>
                <a:cxn ang="0">
                  <a:pos x="426" y="641"/>
                </a:cxn>
                <a:cxn ang="0">
                  <a:pos x="428" y="655"/>
                </a:cxn>
                <a:cxn ang="0">
                  <a:pos x="430" y="663"/>
                </a:cxn>
                <a:cxn ang="0">
                  <a:pos x="431" y="666"/>
                </a:cxn>
                <a:cxn ang="0">
                  <a:pos x="374" y="884"/>
                </a:cxn>
                <a:cxn ang="0">
                  <a:pos x="328" y="919"/>
                </a:cxn>
                <a:cxn ang="0">
                  <a:pos x="0" y="821"/>
                </a:cxn>
                <a:cxn ang="0">
                  <a:pos x="8" y="785"/>
                </a:cxn>
                <a:cxn ang="0">
                  <a:pos x="17" y="747"/>
                </a:cxn>
                <a:cxn ang="0">
                  <a:pos x="28" y="706"/>
                </a:cxn>
                <a:cxn ang="0">
                  <a:pos x="39" y="664"/>
                </a:cxn>
                <a:cxn ang="0">
                  <a:pos x="52" y="622"/>
                </a:cxn>
                <a:cxn ang="0">
                  <a:pos x="64" y="579"/>
                </a:cxn>
                <a:cxn ang="0">
                  <a:pos x="76" y="537"/>
                </a:cxn>
                <a:cxn ang="0">
                  <a:pos x="89" y="497"/>
                </a:cxn>
                <a:cxn ang="0">
                  <a:pos x="101" y="459"/>
                </a:cxn>
                <a:cxn ang="0">
                  <a:pos x="112" y="423"/>
                </a:cxn>
                <a:cxn ang="0">
                  <a:pos x="122" y="392"/>
                </a:cxn>
                <a:cxn ang="0">
                  <a:pos x="143" y="329"/>
                </a:cxn>
                <a:cxn ang="0">
                  <a:pos x="154" y="293"/>
                </a:cxn>
                <a:cxn ang="0">
                  <a:pos x="166" y="258"/>
                </a:cxn>
                <a:cxn ang="0">
                  <a:pos x="177" y="224"/>
                </a:cxn>
                <a:cxn ang="0">
                  <a:pos x="188" y="190"/>
                </a:cxn>
                <a:cxn ang="0">
                  <a:pos x="198" y="159"/>
                </a:cxn>
                <a:cxn ang="0">
                  <a:pos x="208" y="129"/>
                </a:cxn>
                <a:cxn ang="0">
                  <a:pos x="218" y="102"/>
                </a:cxn>
                <a:cxn ang="0">
                  <a:pos x="227" y="76"/>
                </a:cxn>
                <a:cxn ang="0">
                  <a:pos x="240" y="35"/>
                </a:cxn>
                <a:cxn ang="0">
                  <a:pos x="246" y="21"/>
                </a:cxn>
                <a:cxn ang="0">
                  <a:pos x="249" y="9"/>
                </a:cxn>
                <a:cxn ang="0">
                  <a:pos x="252" y="3"/>
                </a:cxn>
                <a:cxn ang="0">
                  <a:pos x="253" y="0"/>
                </a:cxn>
              </a:cxnLst>
              <a:rect l="0" t="0" r="r" b="b"/>
              <a:pathLst>
                <a:path w="431" h="919">
                  <a:moveTo>
                    <a:pt x="253" y="0"/>
                  </a:moveTo>
                  <a:lnTo>
                    <a:pt x="271" y="9"/>
                  </a:lnTo>
                  <a:lnTo>
                    <a:pt x="290" y="17"/>
                  </a:lnTo>
                  <a:lnTo>
                    <a:pt x="309" y="24"/>
                  </a:lnTo>
                  <a:lnTo>
                    <a:pt x="327" y="28"/>
                  </a:lnTo>
                  <a:lnTo>
                    <a:pt x="343" y="32"/>
                  </a:lnTo>
                  <a:lnTo>
                    <a:pt x="358" y="35"/>
                  </a:lnTo>
                  <a:lnTo>
                    <a:pt x="368" y="37"/>
                  </a:lnTo>
                  <a:lnTo>
                    <a:pt x="375" y="38"/>
                  </a:lnTo>
                  <a:lnTo>
                    <a:pt x="378" y="38"/>
                  </a:lnTo>
                  <a:lnTo>
                    <a:pt x="375" y="83"/>
                  </a:lnTo>
                  <a:lnTo>
                    <a:pt x="374" y="128"/>
                  </a:lnTo>
                  <a:lnTo>
                    <a:pt x="374" y="175"/>
                  </a:lnTo>
                  <a:lnTo>
                    <a:pt x="375" y="220"/>
                  </a:lnTo>
                  <a:lnTo>
                    <a:pt x="377" y="266"/>
                  </a:lnTo>
                  <a:lnTo>
                    <a:pt x="380" y="311"/>
                  </a:lnTo>
                  <a:lnTo>
                    <a:pt x="384" y="354"/>
                  </a:lnTo>
                  <a:lnTo>
                    <a:pt x="388" y="397"/>
                  </a:lnTo>
                  <a:lnTo>
                    <a:pt x="393" y="438"/>
                  </a:lnTo>
                  <a:lnTo>
                    <a:pt x="398" y="476"/>
                  </a:lnTo>
                  <a:lnTo>
                    <a:pt x="404" y="512"/>
                  </a:lnTo>
                  <a:lnTo>
                    <a:pt x="408" y="546"/>
                  </a:lnTo>
                  <a:lnTo>
                    <a:pt x="414" y="575"/>
                  </a:lnTo>
                  <a:lnTo>
                    <a:pt x="418" y="601"/>
                  </a:lnTo>
                  <a:lnTo>
                    <a:pt x="423" y="624"/>
                  </a:lnTo>
                  <a:lnTo>
                    <a:pt x="426" y="641"/>
                  </a:lnTo>
                  <a:lnTo>
                    <a:pt x="428" y="655"/>
                  </a:lnTo>
                  <a:lnTo>
                    <a:pt x="430" y="663"/>
                  </a:lnTo>
                  <a:lnTo>
                    <a:pt x="431" y="666"/>
                  </a:lnTo>
                  <a:lnTo>
                    <a:pt x="374" y="884"/>
                  </a:lnTo>
                  <a:lnTo>
                    <a:pt x="328" y="919"/>
                  </a:lnTo>
                  <a:lnTo>
                    <a:pt x="0" y="821"/>
                  </a:lnTo>
                  <a:lnTo>
                    <a:pt x="8" y="785"/>
                  </a:lnTo>
                  <a:lnTo>
                    <a:pt x="17" y="747"/>
                  </a:lnTo>
                  <a:lnTo>
                    <a:pt x="28" y="706"/>
                  </a:lnTo>
                  <a:lnTo>
                    <a:pt x="39" y="664"/>
                  </a:lnTo>
                  <a:lnTo>
                    <a:pt x="52" y="622"/>
                  </a:lnTo>
                  <a:lnTo>
                    <a:pt x="64" y="579"/>
                  </a:lnTo>
                  <a:lnTo>
                    <a:pt x="76" y="537"/>
                  </a:lnTo>
                  <a:lnTo>
                    <a:pt x="89" y="497"/>
                  </a:lnTo>
                  <a:lnTo>
                    <a:pt x="101" y="459"/>
                  </a:lnTo>
                  <a:lnTo>
                    <a:pt x="112" y="423"/>
                  </a:lnTo>
                  <a:lnTo>
                    <a:pt x="122" y="392"/>
                  </a:lnTo>
                  <a:lnTo>
                    <a:pt x="143" y="329"/>
                  </a:lnTo>
                  <a:lnTo>
                    <a:pt x="154" y="293"/>
                  </a:lnTo>
                  <a:lnTo>
                    <a:pt x="166" y="258"/>
                  </a:lnTo>
                  <a:lnTo>
                    <a:pt x="177" y="224"/>
                  </a:lnTo>
                  <a:lnTo>
                    <a:pt x="188" y="190"/>
                  </a:lnTo>
                  <a:lnTo>
                    <a:pt x="198" y="159"/>
                  </a:lnTo>
                  <a:lnTo>
                    <a:pt x="208" y="129"/>
                  </a:lnTo>
                  <a:lnTo>
                    <a:pt x="218" y="102"/>
                  </a:lnTo>
                  <a:lnTo>
                    <a:pt x="227" y="76"/>
                  </a:lnTo>
                  <a:lnTo>
                    <a:pt x="240" y="35"/>
                  </a:lnTo>
                  <a:lnTo>
                    <a:pt x="246" y="21"/>
                  </a:lnTo>
                  <a:lnTo>
                    <a:pt x="249" y="9"/>
                  </a:lnTo>
                  <a:lnTo>
                    <a:pt x="252" y="3"/>
                  </a:lnTo>
                  <a:lnTo>
                    <a:pt x="253" y="0"/>
                  </a:lnTo>
                  <a:close/>
                </a:path>
              </a:pathLst>
            </a:custGeom>
            <a:solidFill>
              <a:srgbClr val="296480"/>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Calibri"/>
              </a:endParaRPr>
            </a:p>
          </p:txBody>
        </p:sp>
        <p:sp>
          <p:nvSpPr>
            <p:cNvPr id="65" name="Freeform 19">
              <a:extLst>
                <a:ext uri="{FF2B5EF4-FFF2-40B4-BE49-F238E27FC236}">
                  <a16:creationId xmlns:a16="http://schemas.microsoft.com/office/drawing/2014/main" id="{D6242BA4-DA5F-F444-B817-785F5E36C2B2}"/>
                </a:ext>
              </a:extLst>
            </p:cNvPr>
            <p:cNvSpPr>
              <a:spLocks/>
            </p:cNvSpPr>
            <p:nvPr/>
          </p:nvSpPr>
          <p:spPr bwMode="auto">
            <a:xfrm>
              <a:off x="5613399" y="3157538"/>
              <a:ext cx="142875" cy="176212"/>
            </a:xfrm>
            <a:custGeom>
              <a:avLst/>
              <a:gdLst/>
              <a:ahLst/>
              <a:cxnLst>
                <a:cxn ang="0">
                  <a:pos x="22" y="0"/>
                </a:cxn>
                <a:cxn ang="0">
                  <a:pos x="90" y="96"/>
                </a:cxn>
                <a:cxn ang="0">
                  <a:pos x="59" y="111"/>
                </a:cxn>
                <a:cxn ang="0">
                  <a:pos x="0" y="14"/>
                </a:cxn>
                <a:cxn ang="0">
                  <a:pos x="3" y="12"/>
                </a:cxn>
                <a:cxn ang="0">
                  <a:pos x="7" y="9"/>
                </a:cxn>
                <a:cxn ang="0">
                  <a:pos x="14" y="5"/>
                </a:cxn>
                <a:cxn ang="0">
                  <a:pos x="22" y="0"/>
                </a:cxn>
              </a:cxnLst>
              <a:rect l="0" t="0" r="r" b="b"/>
              <a:pathLst>
                <a:path w="90" h="111">
                  <a:moveTo>
                    <a:pt x="22" y="0"/>
                  </a:moveTo>
                  <a:lnTo>
                    <a:pt x="90" y="96"/>
                  </a:lnTo>
                  <a:lnTo>
                    <a:pt x="59" y="111"/>
                  </a:lnTo>
                  <a:lnTo>
                    <a:pt x="0" y="14"/>
                  </a:lnTo>
                  <a:lnTo>
                    <a:pt x="3" y="12"/>
                  </a:lnTo>
                  <a:lnTo>
                    <a:pt x="7" y="9"/>
                  </a:lnTo>
                  <a:lnTo>
                    <a:pt x="14" y="5"/>
                  </a:lnTo>
                  <a:lnTo>
                    <a:pt x="22" y="0"/>
                  </a:lnTo>
                  <a:close/>
                </a:path>
              </a:pathLst>
            </a:custGeom>
            <a:solidFill>
              <a:srgbClr val="F97D39"/>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Calibri"/>
              </a:endParaRPr>
            </a:p>
          </p:txBody>
        </p:sp>
        <p:sp>
          <p:nvSpPr>
            <p:cNvPr id="66" name="Freeform 20">
              <a:extLst>
                <a:ext uri="{FF2B5EF4-FFF2-40B4-BE49-F238E27FC236}">
                  <a16:creationId xmlns:a16="http://schemas.microsoft.com/office/drawing/2014/main" id="{2D45E22E-8972-F947-80C8-27DD4B0DE042}"/>
                </a:ext>
              </a:extLst>
            </p:cNvPr>
            <p:cNvSpPr>
              <a:spLocks/>
            </p:cNvSpPr>
            <p:nvPr/>
          </p:nvSpPr>
          <p:spPr bwMode="auto">
            <a:xfrm>
              <a:off x="4652962" y="3168650"/>
              <a:ext cx="203200" cy="965200"/>
            </a:xfrm>
            <a:custGeom>
              <a:avLst/>
              <a:gdLst/>
              <a:ahLst/>
              <a:cxnLst>
                <a:cxn ang="0">
                  <a:pos x="0" y="0"/>
                </a:cxn>
                <a:cxn ang="0">
                  <a:pos x="128" y="374"/>
                </a:cxn>
                <a:cxn ang="0">
                  <a:pos x="67" y="574"/>
                </a:cxn>
                <a:cxn ang="0">
                  <a:pos x="77" y="584"/>
                </a:cxn>
                <a:cxn ang="0">
                  <a:pos x="48" y="608"/>
                </a:cxn>
                <a:cxn ang="0">
                  <a:pos x="54" y="565"/>
                </a:cxn>
                <a:cxn ang="0">
                  <a:pos x="106" y="398"/>
                </a:cxn>
                <a:cxn ang="0">
                  <a:pos x="105" y="396"/>
                </a:cxn>
                <a:cxn ang="0">
                  <a:pos x="103" y="388"/>
                </a:cxn>
                <a:cxn ang="0">
                  <a:pos x="98" y="376"/>
                </a:cxn>
                <a:cxn ang="0">
                  <a:pos x="94" y="360"/>
                </a:cxn>
                <a:cxn ang="0">
                  <a:pos x="88" y="340"/>
                </a:cxn>
                <a:cxn ang="0">
                  <a:pos x="81" y="317"/>
                </a:cxn>
                <a:cxn ang="0">
                  <a:pos x="74" y="291"/>
                </a:cxn>
                <a:cxn ang="0">
                  <a:pos x="66" y="263"/>
                </a:cxn>
                <a:cxn ang="0">
                  <a:pos x="57" y="233"/>
                </a:cxn>
                <a:cxn ang="0">
                  <a:pos x="48" y="201"/>
                </a:cxn>
                <a:cxn ang="0">
                  <a:pos x="39" y="167"/>
                </a:cxn>
                <a:cxn ang="0">
                  <a:pos x="31" y="133"/>
                </a:cxn>
                <a:cxn ang="0">
                  <a:pos x="22" y="100"/>
                </a:cxn>
                <a:cxn ang="0">
                  <a:pos x="15" y="66"/>
                </a:cxn>
                <a:cxn ang="0">
                  <a:pos x="7" y="32"/>
                </a:cxn>
                <a:cxn ang="0">
                  <a:pos x="0" y="0"/>
                </a:cxn>
              </a:cxnLst>
              <a:rect l="0" t="0" r="r" b="b"/>
              <a:pathLst>
                <a:path w="128" h="608">
                  <a:moveTo>
                    <a:pt x="0" y="0"/>
                  </a:moveTo>
                  <a:lnTo>
                    <a:pt x="128" y="374"/>
                  </a:lnTo>
                  <a:lnTo>
                    <a:pt x="67" y="574"/>
                  </a:lnTo>
                  <a:lnTo>
                    <a:pt x="77" y="584"/>
                  </a:lnTo>
                  <a:lnTo>
                    <a:pt x="48" y="608"/>
                  </a:lnTo>
                  <a:lnTo>
                    <a:pt x="54" y="565"/>
                  </a:lnTo>
                  <a:lnTo>
                    <a:pt x="106" y="398"/>
                  </a:lnTo>
                  <a:lnTo>
                    <a:pt x="105" y="396"/>
                  </a:lnTo>
                  <a:lnTo>
                    <a:pt x="103" y="388"/>
                  </a:lnTo>
                  <a:lnTo>
                    <a:pt x="98" y="376"/>
                  </a:lnTo>
                  <a:lnTo>
                    <a:pt x="94" y="360"/>
                  </a:lnTo>
                  <a:lnTo>
                    <a:pt x="88" y="340"/>
                  </a:lnTo>
                  <a:lnTo>
                    <a:pt x="81" y="317"/>
                  </a:lnTo>
                  <a:lnTo>
                    <a:pt x="74" y="291"/>
                  </a:lnTo>
                  <a:lnTo>
                    <a:pt x="66" y="263"/>
                  </a:lnTo>
                  <a:lnTo>
                    <a:pt x="57" y="233"/>
                  </a:lnTo>
                  <a:lnTo>
                    <a:pt x="48" y="201"/>
                  </a:lnTo>
                  <a:lnTo>
                    <a:pt x="39" y="167"/>
                  </a:lnTo>
                  <a:lnTo>
                    <a:pt x="31" y="133"/>
                  </a:lnTo>
                  <a:lnTo>
                    <a:pt x="22" y="100"/>
                  </a:lnTo>
                  <a:lnTo>
                    <a:pt x="15" y="66"/>
                  </a:lnTo>
                  <a:lnTo>
                    <a:pt x="7" y="32"/>
                  </a:lnTo>
                  <a:lnTo>
                    <a:pt x="0" y="0"/>
                  </a:lnTo>
                  <a:close/>
                </a:path>
              </a:pathLst>
            </a:custGeom>
            <a:solidFill>
              <a:sysClr val="windowText" lastClr="000000">
                <a:lumMod val="85000"/>
                <a:lumOff val="15000"/>
              </a:sys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Calibri"/>
              </a:endParaRPr>
            </a:p>
          </p:txBody>
        </p:sp>
        <p:sp>
          <p:nvSpPr>
            <p:cNvPr id="67" name="Freeform 21">
              <a:extLst>
                <a:ext uri="{FF2B5EF4-FFF2-40B4-BE49-F238E27FC236}">
                  <a16:creationId xmlns:a16="http://schemas.microsoft.com/office/drawing/2014/main" id="{0C1509FA-8546-E349-A76B-332BF8E2A217}"/>
                </a:ext>
              </a:extLst>
            </p:cNvPr>
            <p:cNvSpPr>
              <a:spLocks/>
            </p:cNvSpPr>
            <p:nvPr/>
          </p:nvSpPr>
          <p:spPr bwMode="auto">
            <a:xfrm>
              <a:off x="4754562" y="2830513"/>
              <a:ext cx="969963" cy="1379537"/>
            </a:xfrm>
            <a:custGeom>
              <a:avLst/>
              <a:gdLst/>
              <a:ahLst/>
              <a:cxnLst>
                <a:cxn ang="0">
                  <a:pos x="306" y="0"/>
                </a:cxn>
                <a:cxn ang="0">
                  <a:pos x="436" y="12"/>
                </a:cxn>
                <a:cxn ang="0">
                  <a:pos x="333" y="325"/>
                </a:cxn>
                <a:cxn ang="0">
                  <a:pos x="529" y="194"/>
                </a:cxn>
                <a:cxn ang="0">
                  <a:pos x="611" y="315"/>
                </a:cxn>
                <a:cxn ang="0">
                  <a:pos x="609" y="316"/>
                </a:cxn>
                <a:cxn ang="0">
                  <a:pos x="603" y="321"/>
                </a:cxn>
                <a:cxn ang="0">
                  <a:pos x="594" y="326"/>
                </a:cxn>
                <a:cxn ang="0">
                  <a:pos x="581" y="334"/>
                </a:cxn>
                <a:cxn ang="0">
                  <a:pos x="566" y="344"/>
                </a:cxn>
                <a:cxn ang="0">
                  <a:pos x="547" y="356"/>
                </a:cxn>
                <a:cxn ang="0">
                  <a:pos x="526" y="369"/>
                </a:cxn>
                <a:cxn ang="0">
                  <a:pos x="503" y="383"/>
                </a:cxn>
                <a:cxn ang="0">
                  <a:pos x="478" y="398"/>
                </a:cxn>
                <a:cxn ang="0">
                  <a:pos x="452" y="415"/>
                </a:cxn>
                <a:cxn ang="0">
                  <a:pos x="424" y="431"/>
                </a:cxn>
                <a:cxn ang="0">
                  <a:pos x="394" y="448"/>
                </a:cxn>
                <a:cxn ang="0">
                  <a:pos x="364" y="465"/>
                </a:cxn>
                <a:cxn ang="0">
                  <a:pos x="302" y="499"/>
                </a:cxn>
                <a:cxn ang="0">
                  <a:pos x="270" y="516"/>
                </a:cxn>
                <a:cxn ang="0">
                  <a:pos x="269" y="518"/>
                </a:cxn>
                <a:cxn ang="0">
                  <a:pos x="267" y="525"/>
                </a:cxn>
                <a:cxn ang="0">
                  <a:pos x="259" y="549"/>
                </a:cxn>
                <a:cxn ang="0">
                  <a:pos x="254" y="567"/>
                </a:cxn>
                <a:cxn ang="0">
                  <a:pos x="247" y="586"/>
                </a:cxn>
                <a:cxn ang="0">
                  <a:pos x="240" y="607"/>
                </a:cxn>
                <a:cxn ang="0">
                  <a:pos x="233" y="629"/>
                </a:cxn>
                <a:cxn ang="0">
                  <a:pos x="225" y="651"/>
                </a:cxn>
                <a:cxn ang="0">
                  <a:pos x="218" y="675"/>
                </a:cxn>
                <a:cxn ang="0">
                  <a:pos x="211" y="698"/>
                </a:cxn>
                <a:cxn ang="0">
                  <a:pos x="204" y="720"/>
                </a:cxn>
                <a:cxn ang="0">
                  <a:pos x="197" y="740"/>
                </a:cxn>
                <a:cxn ang="0">
                  <a:pos x="191" y="759"/>
                </a:cxn>
                <a:cxn ang="0">
                  <a:pos x="186" y="774"/>
                </a:cxn>
                <a:cxn ang="0">
                  <a:pos x="182" y="788"/>
                </a:cxn>
                <a:cxn ang="0">
                  <a:pos x="173" y="814"/>
                </a:cxn>
                <a:cxn ang="0">
                  <a:pos x="165" y="835"/>
                </a:cxn>
                <a:cxn ang="0">
                  <a:pos x="158" y="851"/>
                </a:cxn>
                <a:cxn ang="0">
                  <a:pos x="154" y="861"/>
                </a:cxn>
                <a:cxn ang="0">
                  <a:pos x="150" y="867"/>
                </a:cxn>
                <a:cxn ang="0">
                  <a:pos x="149" y="869"/>
                </a:cxn>
                <a:cxn ang="0">
                  <a:pos x="0" y="830"/>
                </a:cxn>
                <a:cxn ang="0">
                  <a:pos x="1" y="781"/>
                </a:cxn>
                <a:cxn ang="0">
                  <a:pos x="57" y="598"/>
                </a:cxn>
                <a:cxn ang="0">
                  <a:pos x="58" y="597"/>
                </a:cxn>
                <a:cxn ang="0">
                  <a:pos x="62" y="594"/>
                </a:cxn>
                <a:cxn ang="0">
                  <a:pos x="74" y="581"/>
                </a:cxn>
                <a:cxn ang="0">
                  <a:pos x="84" y="572"/>
                </a:cxn>
                <a:cxn ang="0">
                  <a:pos x="94" y="559"/>
                </a:cxn>
                <a:cxn ang="0">
                  <a:pos x="107" y="544"/>
                </a:cxn>
                <a:cxn ang="0">
                  <a:pos x="120" y="526"/>
                </a:cxn>
                <a:cxn ang="0">
                  <a:pos x="134" y="504"/>
                </a:cxn>
                <a:cxn ang="0">
                  <a:pos x="150" y="479"/>
                </a:cxn>
                <a:cxn ang="0">
                  <a:pos x="165" y="450"/>
                </a:cxn>
                <a:cxn ang="0">
                  <a:pos x="182" y="418"/>
                </a:cxn>
                <a:cxn ang="0">
                  <a:pos x="198" y="382"/>
                </a:cxn>
                <a:cxn ang="0">
                  <a:pos x="214" y="341"/>
                </a:cxn>
                <a:cxn ang="0">
                  <a:pos x="232" y="296"/>
                </a:cxn>
                <a:cxn ang="0">
                  <a:pos x="247" y="247"/>
                </a:cxn>
                <a:cxn ang="0">
                  <a:pos x="264" y="192"/>
                </a:cxn>
                <a:cxn ang="0">
                  <a:pos x="278" y="133"/>
                </a:cxn>
                <a:cxn ang="0">
                  <a:pos x="293" y="69"/>
                </a:cxn>
                <a:cxn ang="0">
                  <a:pos x="306" y="0"/>
                </a:cxn>
              </a:cxnLst>
              <a:rect l="0" t="0" r="r" b="b"/>
              <a:pathLst>
                <a:path w="611" h="869">
                  <a:moveTo>
                    <a:pt x="306" y="0"/>
                  </a:moveTo>
                  <a:lnTo>
                    <a:pt x="436" y="12"/>
                  </a:lnTo>
                  <a:lnTo>
                    <a:pt x="333" y="325"/>
                  </a:lnTo>
                  <a:lnTo>
                    <a:pt x="529" y="194"/>
                  </a:lnTo>
                  <a:lnTo>
                    <a:pt x="611" y="315"/>
                  </a:lnTo>
                  <a:lnTo>
                    <a:pt x="609" y="316"/>
                  </a:lnTo>
                  <a:lnTo>
                    <a:pt x="603" y="321"/>
                  </a:lnTo>
                  <a:lnTo>
                    <a:pt x="594" y="326"/>
                  </a:lnTo>
                  <a:lnTo>
                    <a:pt x="581" y="334"/>
                  </a:lnTo>
                  <a:lnTo>
                    <a:pt x="566" y="344"/>
                  </a:lnTo>
                  <a:lnTo>
                    <a:pt x="547" y="356"/>
                  </a:lnTo>
                  <a:lnTo>
                    <a:pt x="526" y="369"/>
                  </a:lnTo>
                  <a:lnTo>
                    <a:pt x="503" y="383"/>
                  </a:lnTo>
                  <a:lnTo>
                    <a:pt x="478" y="398"/>
                  </a:lnTo>
                  <a:lnTo>
                    <a:pt x="452" y="415"/>
                  </a:lnTo>
                  <a:lnTo>
                    <a:pt x="424" y="431"/>
                  </a:lnTo>
                  <a:lnTo>
                    <a:pt x="394" y="448"/>
                  </a:lnTo>
                  <a:lnTo>
                    <a:pt x="364" y="465"/>
                  </a:lnTo>
                  <a:lnTo>
                    <a:pt x="302" y="499"/>
                  </a:lnTo>
                  <a:lnTo>
                    <a:pt x="270" y="516"/>
                  </a:lnTo>
                  <a:lnTo>
                    <a:pt x="269" y="518"/>
                  </a:lnTo>
                  <a:lnTo>
                    <a:pt x="267" y="525"/>
                  </a:lnTo>
                  <a:lnTo>
                    <a:pt x="259" y="549"/>
                  </a:lnTo>
                  <a:lnTo>
                    <a:pt x="254" y="567"/>
                  </a:lnTo>
                  <a:lnTo>
                    <a:pt x="247" y="586"/>
                  </a:lnTo>
                  <a:lnTo>
                    <a:pt x="240" y="607"/>
                  </a:lnTo>
                  <a:lnTo>
                    <a:pt x="233" y="629"/>
                  </a:lnTo>
                  <a:lnTo>
                    <a:pt x="225" y="651"/>
                  </a:lnTo>
                  <a:lnTo>
                    <a:pt x="218" y="675"/>
                  </a:lnTo>
                  <a:lnTo>
                    <a:pt x="211" y="698"/>
                  </a:lnTo>
                  <a:lnTo>
                    <a:pt x="204" y="720"/>
                  </a:lnTo>
                  <a:lnTo>
                    <a:pt x="197" y="740"/>
                  </a:lnTo>
                  <a:lnTo>
                    <a:pt x="191" y="759"/>
                  </a:lnTo>
                  <a:lnTo>
                    <a:pt x="186" y="774"/>
                  </a:lnTo>
                  <a:lnTo>
                    <a:pt x="182" y="788"/>
                  </a:lnTo>
                  <a:lnTo>
                    <a:pt x="173" y="814"/>
                  </a:lnTo>
                  <a:lnTo>
                    <a:pt x="165" y="835"/>
                  </a:lnTo>
                  <a:lnTo>
                    <a:pt x="158" y="851"/>
                  </a:lnTo>
                  <a:lnTo>
                    <a:pt x="154" y="861"/>
                  </a:lnTo>
                  <a:lnTo>
                    <a:pt x="150" y="867"/>
                  </a:lnTo>
                  <a:lnTo>
                    <a:pt x="149" y="869"/>
                  </a:lnTo>
                  <a:lnTo>
                    <a:pt x="0" y="830"/>
                  </a:lnTo>
                  <a:lnTo>
                    <a:pt x="1" y="781"/>
                  </a:lnTo>
                  <a:lnTo>
                    <a:pt x="57" y="598"/>
                  </a:lnTo>
                  <a:lnTo>
                    <a:pt x="58" y="597"/>
                  </a:lnTo>
                  <a:lnTo>
                    <a:pt x="62" y="594"/>
                  </a:lnTo>
                  <a:lnTo>
                    <a:pt x="74" y="581"/>
                  </a:lnTo>
                  <a:lnTo>
                    <a:pt x="84" y="572"/>
                  </a:lnTo>
                  <a:lnTo>
                    <a:pt x="94" y="559"/>
                  </a:lnTo>
                  <a:lnTo>
                    <a:pt x="107" y="544"/>
                  </a:lnTo>
                  <a:lnTo>
                    <a:pt x="120" y="526"/>
                  </a:lnTo>
                  <a:lnTo>
                    <a:pt x="134" y="504"/>
                  </a:lnTo>
                  <a:lnTo>
                    <a:pt x="150" y="479"/>
                  </a:lnTo>
                  <a:lnTo>
                    <a:pt x="165" y="450"/>
                  </a:lnTo>
                  <a:lnTo>
                    <a:pt x="182" y="418"/>
                  </a:lnTo>
                  <a:lnTo>
                    <a:pt x="198" y="382"/>
                  </a:lnTo>
                  <a:lnTo>
                    <a:pt x="214" y="341"/>
                  </a:lnTo>
                  <a:lnTo>
                    <a:pt x="232" y="296"/>
                  </a:lnTo>
                  <a:lnTo>
                    <a:pt x="247" y="247"/>
                  </a:lnTo>
                  <a:lnTo>
                    <a:pt x="264" y="192"/>
                  </a:lnTo>
                  <a:lnTo>
                    <a:pt x="278" y="133"/>
                  </a:lnTo>
                  <a:lnTo>
                    <a:pt x="293" y="69"/>
                  </a:lnTo>
                  <a:lnTo>
                    <a:pt x="306" y="0"/>
                  </a:lnTo>
                  <a:close/>
                </a:path>
              </a:pathLst>
            </a:custGeom>
            <a:solidFill>
              <a:srgbClr val="296480"/>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Calibri"/>
              </a:endParaRPr>
            </a:p>
          </p:txBody>
        </p:sp>
        <p:sp>
          <p:nvSpPr>
            <p:cNvPr id="68" name="Freeform 22">
              <a:extLst>
                <a:ext uri="{FF2B5EF4-FFF2-40B4-BE49-F238E27FC236}">
                  <a16:creationId xmlns:a16="http://schemas.microsoft.com/office/drawing/2014/main" id="{4215E708-CE50-9B4F-9861-F4F3BA769B36}"/>
                </a:ext>
              </a:extLst>
            </p:cNvPr>
            <p:cNvSpPr>
              <a:spLocks/>
            </p:cNvSpPr>
            <p:nvPr/>
          </p:nvSpPr>
          <p:spPr bwMode="auto">
            <a:xfrm>
              <a:off x="4845049" y="2825750"/>
              <a:ext cx="517525" cy="954087"/>
            </a:xfrm>
            <a:custGeom>
              <a:avLst/>
              <a:gdLst/>
              <a:ahLst/>
              <a:cxnLst>
                <a:cxn ang="0">
                  <a:pos x="229" y="0"/>
                </a:cxn>
                <a:cxn ang="0">
                  <a:pos x="326" y="14"/>
                </a:cxn>
                <a:cxn ang="0">
                  <a:pos x="284" y="192"/>
                </a:cxn>
                <a:cxn ang="0">
                  <a:pos x="236" y="202"/>
                </a:cxn>
                <a:cxn ang="0">
                  <a:pos x="268" y="219"/>
                </a:cxn>
                <a:cxn ang="0">
                  <a:pos x="267" y="221"/>
                </a:cxn>
                <a:cxn ang="0">
                  <a:pos x="263" y="227"/>
                </a:cxn>
                <a:cxn ang="0">
                  <a:pos x="258" y="238"/>
                </a:cxn>
                <a:cxn ang="0">
                  <a:pos x="250" y="252"/>
                </a:cxn>
                <a:cxn ang="0">
                  <a:pos x="241" y="268"/>
                </a:cxn>
                <a:cxn ang="0">
                  <a:pos x="230" y="287"/>
                </a:cxn>
                <a:cxn ang="0">
                  <a:pos x="218" y="308"/>
                </a:cxn>
                <a:cxn ang="0">
                  <a:pos x="205" y="332"/>
                </a:cxn>
                <a:cxn ang="0">
                  <a:pos x="189" y="357"/>
                </a:cxn>
                <a:cxn ang="0">
                  <a:pos x="174" y="383"/>
                </a:cxn>
                <a:cxn ang="0">
                  <a:pos x="157" y="409"/>
                </a:cxn>
                <a:cxn ang="0">
                  <a:pos x="138" y="436"/>
                </a:cxn>
                <a:cxn ang="0">
                  <a:pos x="120" y="463"/>
                </a:cxn>
                <a:cxn ang="0">
                  <a:pos x="100" y="490"/>
                </a:cxn>
                <a:cxn ang="0">
                  <a:pos x="81" y="515"/>
                </a:cxn>
                <a:cxn ang="0">
                  <a:pos x="61" y="539"/>
                </a:cxn>
                <a:cxn ang="0">
                  <a:pos x="40" y="561"/>
                </a:cxn>
                <a:cxn ang="0">
                  <a:pos x="20" y="582"/>
                </a:cxn>
                <a:cxn ang="0">
                  <a:pos x="0" y="601"/>
                </a:cxn>
                <a:cxn ang="0">
                  <a:pos x="3" y="550"/>
                </a:cxn>
                <a:cxn ang="0">
                  <a:pos x="5" y="548"/>
                </a:cxn>
                <a:cxn ang="0">
                  <a:pos x="8" y="542"/>
                </a:cxn>
                <a:cxn ang="0">
                  <a:pos x="15" y="532"/>
                </a:cxn>
                <a:cxn ang="0">
                  <a:pos x="24" y="520"/>
                </a:cxn>
                <a:cxn ang="0">
                  <a:pos x="35" y="504"/>
                </a:cxn>
                <a:cxn ang="0">
                  <a:pos x="47" y="485"/>
                </a:cxn>
                <a:cxn ang="0">
                  <a:pos x="59" y="463"/>
                </a:cxn>
                <a:cxn ang="0">
                  <a:pos x="74" y="439"/>
                </a:cxn>
                <a:cxn ang="0">
                  <a:pos x="88" y="413"/>
                </a:cxn>
                <a:cxn ang="0">
                  <a:pos x="103" y="384"/>
                </a:cxn>
                <a:cxn ang="0">
                  <a:pos x="118" y="354"/>
                </a:cxn>
                <a:cxn ang="0">
                  <a:pos x="133" y="321"/>
                </a:cxn>
                <a:cxn ang="0">
                  <a:pos x="147" y="287"/>
                </a:cxn>
                <a:cxn ang="0">
                  <a:pos x="164" y="242"/>
                </a:cxn>
                <a:cxn ang="0">
                  <a:pos x="178" y="199"/>
                </a:cxn>
                <a:cxn ang="0">
                  <a:pos x="191" y="160"/>
                </a:cxn>
                <a:cxn ang="0">
                  <a:pos x="201" y="124"/>
                </a:cxn>
                <a:cxn ang="0">
                  <a:pos x="210" y="92"/>
                </a:cxn>
                <a:cxn ang="0">
                  <a:pos x="217" y="66"/>
                </a:cxn>
                <a:cxn ang="0">
                  <a:pos x="222" y="42"/>
                </a:cxn>
                <a:cxn ang="0">
                  <a:pos x="226" y="25"/>
                </a:cxn>
                <a:cxn ang="0">
                  <a:pos x="228" y="11"/>
                </a:cxn>
                <a:cxn ang="0">
                  <a:pos x="229" y="3"/>
                </a:cxn>
                <a:cxn ang="0">
                  <a:pos x="229" y="0"/>
                </a:cxn>
              </a:cxnLst>
              <a:rect l="0" t="0" r="r" b="b"/>
              <a:pathLst>
                <a:path w="326" h="601">
                  <a:moveTo>
                    <a:pt x="229" y="0"/>
                  </a:moveTo>
                  <a:lnTo>
                    <a:pt x="326" y="14"/>
                  </a:lnTo>
                  <a:lnTo>
                    <a:pt x="284" y="192"/>
                  </a:lnTo>
                  <a:lnTo>
                    <a:pt x="236" y="202"/>
                  </a:lnTo>
                  <a:lnTo>
                    <a:pt x="268" y="219"/>
                  </a:lnTo>
                  <a:lnTo>
                    <a:pt x="267" y="221"/>
                  </a:lnTo>
                  <a:lnTo>
                    <a:pt x="263" y="227"/>
                  </a:lnTo>
                  <a:lnTo>
                    <a:pt x="258" y="238"/>
                  </a:lnTo>
                  <a:lnTo>
                    <a:pt x="250" y="252"/>
                  </a:lnTo>
                  <a:lnTo>
                    <a:pt x="241" y="268"/>
                  </a:lnTo>
                  <a:lnTo>
                    <a:pt x="230" y="287"/>
                  </a:lnTo>
                  <a:lnTo>
                    <a:pt x="218" y="308"/>
                  </a:lnTo>
                  <a:lnTo>
                    <a:pt x="205" y="332"/>
                  </a:lnTo>
                  <a:lnTo>
                    <a:pt x="189" y="357"/>
                  </a:lnTo>
                  <a:lnTo>
                    <a:pt x="174" y="383"/>
                  </a:lnTo>
                  <a:lnTo>
                    <a:pt x="157" y="409"/>
                  </a:lnTo>
                  <a:lnTo>
                    <a:pt x="138" y="436"/>
                  </a:lnTo>
                  <a:lnTo>
                    <a:pt x="120" y="463"/>
                  </a:lnTo>
                  <a:lnTo>
                    <a:pt x="100" y="490"/>
                  </a:lnTo>
                  <a:lnTo>
                    <a:pt x="81" y="515"/>
                  </a:lnTo>
                  <a:lnTo>
                    <a:pt x="61" y="539"/>
                  </a:lnTo>
                  <a:lnTo>
                    <a:pt x="40" y="561"/>
                  </a:lnTo>
                  <a:lnTo>
                    <a:pt x="20" y="582"/>
                  </a:lnTo>
                  <a:lnTo>
                    <a:pt x="0" y="601"/>
                  </a:lnTo>
                  <a:lnTo>
                    <a:pt x="3" y="550"/>
                  </a:lnTo>
                  <a:lnTo>
                    <a:pt x="5" y="548"/>
                  </a:lnTo>
                  <a:lnTo>
                    <a:pt x="8" y="542"/>
                  </a:lnTo>
                  <a:lnTo>
                    <a:pt x="15" y="532"/>
                  </a:lnTo>
                  <a:lnTo>
                    <a:pt x="24" y="520"/>
                  </a:lnTo>
                  <a:lnTo>
                    <a:pt x="35" y="504"/>
                  </a:lnTo>
                  <a:lnTo>
                    <a:pt x="47" y="485"/>
                  </a:lnTo>
                  <a:lnTo>
                    <a:pt x="59" y="463"/>
                  </a:lnTo>
                  <a:lnTo>
                    <a:pt x="74" y="439"/>
                  </a:lnTo>
                  <a:lnTo>
                    <a:pt x="88" y="413"/>
                  </a:lnTo>
                  <a:lnTo>
                    <a:pt x="103" y="384"/>
                  </a:lnTo>
                  <a:lnTo>
                    <a:pt x="118" y="354"/>
                  </a:lnTo>
                  <a:lnTo>
                    <a:pt x="133" y="321"/>
                  </a:lnTo>
                  <a:lnTo>
                    <a:pt x="147" y="287"/>
                  </a:lnTo>
                  <a:lnTo>
                    <a:pt x="164" y="242"/>
                  </a:lnTo>
                  <a:lnTo>
                    <a:pt x="178" y="199"/>
                  </a:lnTo>
                  <a:lnTo>
                    <a:pt x="191" y="160"/>
                  </a:lnTo>
                  <a:lnTo>
                    <a:pt x="201" y="124"/>
                  </a:lnTo>
                  <a:lnTo>
                    <a:pt x="210" y="92"/>
                  </a:lnTo>
                  <a:lnTo>
                    <a:pt x="217" y="66"/>
                  </a:lnTo>
                  <a:lnTo>
                    <a:pt x="222" y="42"/>
                  </a:lnTo>
                  <a:lnTo>
                    <a:pt x="226" y="25"/>
                  </a:lnTo>
                  <a:lnTo>
                    <a:pt x="228" y="11"/>
                  </a:lnTo>
                  <a:lnTo>
                    <a:pt x="229" y="3"/>
                  </a:lnTo>
                  <a:lnTo>
                    <a:pt x="229" y="0"/>
                  </a:lnTo>
                  <a:close/>
                </a:path>
              </a:pathLst>
            </a:custGeom>
            <a:solidFill>
              <a:srgbClr val="296480">
                <a:lumMod val="75000"/>
              </a:srgb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Calibri"/>
              </a:endParaRPr>
            </a:p>
          </p:txBody>
        </p:sp>
        <p:sp>
          <p:nvSpPr>
            <p:cNvPr id="69" name="Freeform 23">
              <a:extLst>
                <a:ext uri="{FF2B5EF4-FFF2-40B4-BE49-F238E27FC236}">
                  <a16:creationId xmlns:a16="http://schemas.microsoft.com/office/drawing/2014/main" id="{FA7FCF9B-718B-7A40-88DD-B1EAFF2A6CEC}"/>
                </a:ext>
              </a:extLst>
            </p:cNvPr>
            <p:cNvSpPr>
              <a:spLocks/>
            </p:cNvSpPr>
            <p:nvPr/>
          </p:nvSpPr>
          <p:spPr bwMode="auto">
            <a:xfrm>
              <a:off x="4624387" y="2711450"/>
              <a:ext cx="244475" cy="1068387"/>
            </a:xfrm>
            <a:custGeom>
              <a:avLst/>
              <a:gdLst/>
              <a:ahLst/>
              <a:cxnLst>
                <a:cxn ang="0">
                  <a:pos x="20" y="0"/>
                </a:cxn>
                <a:cxn ang="0">
                  <a:pos x="117" y="26"/>
                </a:cxn>
                <a:cxn ang="0">
                  <a:pos x="117" y="193"/>
                </a:cxn>
                <a:cxn ang="0">
                  <a:pos x="118" y="226"/>
                </a:cxn>
                <a:cxn ang="0">
                  <a:pos x="118" y="260"/>
                </a:cxn>
                <a:cxn ang="0">
                  <a:pos x="119" y="295"/>
                </a:cxn>
                <a:cxn ang="0">
                  <a:pos x="121" y="327"/>
                </a:cxn>
                <a:cxn ang="0">
                  <a:pos x="122" y="358"/>
                </a:cxn>
                <a:cxn ang="0">
                  <a:pos x="124" y="390"/>
                </a:cxn>
                <a:cxn ang="0">
                  <a:pos x="126" y="422"/>
                </a:cxn>
                <a:cxn ang="0">
                  <a:pos x="130" y="453"/>
                </a:cxn>
                <a:cxn ang="0">
                  <a:pos x="134" y="482"/>
                </a:cxn>
                <a:cxn ang="0">
                  <a:pos x="137" y="510"/>
                </a:cxn>
                <a:cxn ang="0">
                  <a:pos x="140" y="534"/>
                </a:cxn>
                <a:cxn ang="0">
                  <a:pos x="144" y="557"/>
                </a:cxn>
                <a:cxn ang="0">
                  <a:pos x="147" y="576"/>
                </a:cxn>
                <a:cxn ang="0">
                  <a:pos x="150" y="592"/>
                </a:cxn>
                <a:cxn ang="0">
                  <a:pos x="152" y="603"/>
                </a:cxn>
                <a:cxn ang="0">
                  <a:pos x="153" y="611"/>
                </a:cxn>
                <a:cxn ang="0">
                  <a:pos x="154" y="613"/>
                </a:cxn>
                <a:cxn ang="0">
                  <a:pos x="139" y="673"/>
                </a:cxn>
                <a:cxn ang="0">
                  <a:pos x="138" y="670"/>
                </a:cxn>
                <a:cxn ang="0">
                  <a:pos x="136" y="663"/>
                </a:cxn>
                <a:cxn ang="0">
                  <a:pos x="133" y="652"/>
                </a:cxn>
                <a:cxn ang="0">
                  <a:pos x="127" y="636"/>
                </a:cxn>
                <a:cxn ang="0">
                  <a:pos x="122" y="619"/>
                </a:cxn>
                <a:cxn ang="0">
                  <a:pos x="115" y="600"/>
                </a:cxn>
                <a:cxn ang="0">
                  <a:pos x="108" y="579"/>
                </a:cxn>
                <a:cxn ang="0">
                  <a:pos x="94" y="535"/>
                </a:cxn>
                <a:cxn ang="0">
                  <a:pos x="86" y="514"/>
                </a:cxn>
                <a:cxn ang="0">
                  <a:pos x="79" y="495"/>
                </a:cxn>
                <a:cxn ang="0">
                  <a:pos x="72" y="477"/>
                </a:cxn>
                <a:cxn ang="0">
                  <a:pos x="65" y="461"/>
                </a:cxn>
                <a:cxn ang="0">
                  <a:pos x="59" y="442"/>
                </a:cxn>
                <a:cxn ang="0">
                  <a:pos x="53" y="422"/>
                </a:cxn>
                <a:cxn ang="0">
                  <a:pos x="46" y="401"/>
                </a:cxn>
                <a:cxn ang="0">
                  <a:pos x="39" y="378"/>
                </a:cxn>
                <a:cxn ang="0">
                  <a:pos x="26" y="335"/>
                </a:cxn>
                <a:cxn ang="0">
                  <a:pos x="20" y="314"/>
                </a:cxn>
                <a:cxn ang="0">
                  <a:pos x="14" y="295"/>
                </a:cxn>
                <a:cxn ang="0">
                  <a:pos x="10" y="277"/>
                </a:cxn>
                <a:cxn ang="0">
                  <a:pos x="5" y="263"/>
                </a:cxn>
                <a:cxn ang="0">
                  <a:pos x="3" y="252"/>
                </a:cxn>
                <a:cxn ang="0">
                  <a:pos x="1" y="245"/>
                </a:cxn>
                <a:cxn ang="0">
                  <a:pos x="0" y="243"/>
                </a:cxn>
                <a:cxn ang="0">
                  <a:pos x="53" y="224"/>
                </a:cxn>
                <a:cxn ang="0">
                  <a:pos x="0" y="208"/>
                </a:cxn>
                <a:cxn ang="0">
                  <a:pos x="0" y="205"/>
                </a:cxn>
                <a:cxn ang="0">
                  <a:pos x="1" y="196"/>
                </a:cxn>
                <a:cxn ang="0">
                  <a:pos x="2" y="183"/>
                </a:cxn>
                <a:cxn ang="0">
                  <a:pos x="3" y="167"/>
                </a:cxn>
                <a:cxn ang="0">
                  <a:pos x="4" y="147"/>
                </a:cxn>
                <a:cxn ang="0">
                  <a:pos x="5" y="125"/>
                </a:cxn>
                <a:cxn ang="0">
                  <a:pos x="7" y="102"/>
                </a:cxn>
                <a:cxn ang="0">
                  <a:pos x="10" y="80"/>
                </a:cxn>
                <a:cxn ang="0">
                  <a:pos x="12" y="57"/>
                </a:cxn>
                <a:cxn ang="0">
                  <a:pos x="14" y="35"/>
                </a:cxn>
                <a:cxn ang="0">
                  <a:pos x="17" y="17"/>
                </a:cxn>
                <a:cxn ang="0">
                  <a:pos x="20" y="0"/>
                </a:cxn>
              </a:cxnLst>
              <a:rect l="0" t="0" r="r" b="b"/>
              <a:pathLst>
                <a:path w="154" h="673">
                  <a:moveTo>
                    <a:pt x="20" y="0"/>
                  </a:moveTo>
                  <a:lnTo>
                    <a:pt x="117" y="26"/>
                  </a:lnTo>
                  <a:lnTo>
                    <a:pt x="117" y="193"/>
                  </a:lnTo>
                  <a:lnTo>
                    <a:pt x="118" y="226"/>
                  </a:lnTo>
                  <a:lnTo>
                    <a:pt x="118" y="260"/>
                  </a:lnTo>
                  <a:lnTo>
                    <a:pt x="119" y="295"/>
                  </a:lnTo>
                  <a:lnTo>
                    <a:pt x="121" y="327"/>
                  </a:lnTo>
                  <a:lnTo>
                    <a:pt x="122" y="358"/>
                  </a:lnTo>
                  <a:lnTo>
                    <a:pt x="124" y="390"/>
                  </a:lnTo>
                  <a:lnTo>
                    <a:pt x="126" y="422"/>
                  </a:lnTo>
                  <a:lnTo>
                    <a:pt x="130" y="453"/>
                  </a:lnTo>
                  <a:lnTo>
                    <a:pt x="134" y="482"/>
                  </a:lnTo>
                  <a:lnTo>
                    <a:pt x="137" y="510"/>
                  </a:lnTo>
                  <a:lnTo>
                    <a:pt x="140" y="534"/>
                  </a:lnTo>
                  <a:lnTo>
                    <a:pt x="144" y="557"/>
                  </a:lnTo>
                  <a:lnTo>
                    <a:pt x="147" y="576"/>
                  </a:lnTo>
                  <a:lnTo>
                    <a:pt x="150" y="592"/>
                  </a:lnTo>
                  <a:lnTo>
                    <a:pt x="152" y="603"/>
                  </a:lnTo>
                  <a:lnTo>
                    <a:pt x="153" y="611"/>
                  </a:lnTo>
                  <a:lnTo>
                    <a:pt x="154" y="613"/>
                  </a:lnTo>
                  <a:lnTo>
                    <a:pt x="139" y="673"/>
                  </a:lnTo>
                  <a:lnTo>
                    <a:pt x="138" y="670"/>
                  </a:lnTo>
                  <a:lnTo>
                    <a:pt x="136" y="663"/>
                  </a:lnTo>
                  <a:lnTo>
                    <a:pt x="133" y="652"/>
                  </a:lnTo>
                  <a:lnTo>
                    <a:pt x="127" y="636"/>
                  </a:lnTo>
                  <a:lnTo>
                    <a:pt x="122" y="619"/>
                  </a:lnTo>
                  <a:lnTo>
                    <a:pt x="115" y="600"/>
                  </a:lnTo>
                  <a:lnTo>
                    <a:pt x="108" y="579"/>
                  </a:lnTo>
                  <a:lnTo>
                    <a:pt x="94" y="535"/>
                  </a:lnTo>
                  <a:lnTo>
                    <a:pt x="86" y="514"/>
                  </a:lnTo>
                  <a:lnTo>
                    <a:pt x="79" y="495"/>
                  </a:lnTo>
                  <a:lnTo>
                    <a:pt x="72" y="477"/>
                  </a:lnTo>
                  <a:lnTo>
                    <a:pt x="65" y="461"/>
                  </a:lnTo>
                  <a:lnTo>
                    <a:pt x="59" y="442"/>
                  </a:lnTo>
                  <a:lnTo>
                    <a:pt x="53" y="422"/>
                  </a:lnTo>
                  <a:lnTo>
                    <a:pt x="46" y="401"/>
                  </a:lnTo>
                  <a:lnTo>
                    <a:pt x="39" y="378"/>
                  </a:lnTo>
                  <a:lnTo>
                    <a:pt x="26" y="335"/>
                  </a:lnTo>
                  <a:lnTo>
                    <a:pt x="20" y="314"/>
                  </a:lnTo>
                  <a:lnTo>
                    <a:pt x="14" y="295"/>
                  </a:lnTo>
                  <a:lnTo>
                    <a:pt x="10" y="277"/>
                  </a:lnTo>
                  <a:lnTo>
                    <a:pt x="5" y="263"/>
                  </a:lnTo>
                  <a:lnTo>
                    <a:pt x="3" y="252"/>
                  </a:lnTo>
                  <a:lnTo>
                    <a:pt x="1" y="245"/>
                  </a:lnTo>
                  <a:lnTo>
                    <a:pt x="0" y="243"/>
                  </a:lnTo>
                  <a:lnTo>
                    <a:pt x="53" y="224"/>
                  </a:lnTo>
                  <a:lnTo>
                    <a:pt x="0" y="208"/>
                  </a:lnTo>
                  <a:lnTo>
                    <a:pt x="0" y="205"/>
                  </a:lnTo>
                  <a:lnTo>
                    <a:pt x="1" y="196"/>
                  </a:lnTo>
                  <a:lnTo>
                    <a:pt x="2" y="183"/>
                  </a:lnTo>
                  <a:lnTo>
                    <a:pt x="3" y="167"/>
                  </a:lnTo>
                  <a:lnTo>
                    <a:pt x="4" y="147"/>
                  </a:lnTo>
                  <a:lnTo>
                    <a:pt x="5" y="125"/>
                  </a:lnTo>
                  <a:lnTo>
                    <a:pt x="7" y="102"/>
                  </a:lnTo>
                  <a:lnTo>
                    <a:pt x="10" y="80"/>
                  </a:lnTo>
                  <a:lnTo>
                    <a:pt x="12" y="57"/>
                  </a:lnTo>
                  <a:lnTo>
                    <a:pt x="14" y="35"/>
                  </a:lnTo>
                  <a:lnTo>
                    <a:pt x="17" y="17"/>
                  </a:lnTo>
                  <a:lnTo>
                    <a:pt x="20" y="0"/>
                  </a:lnTo>
                  <a:close/>
                </a:path>
              </a:pathLst>
            </a:custGeom>
            <a:solidFill>
              <a:srgbClr val="296480">
                <a:lumMod val="75000"/>
              </a:srgb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Calibri"/>
              </a:endParaRPr>
            </a:p>
          </p:txBody>
        </p:sp>
        <p:sp>
          <p:nvSpPr>
            <p:cNvPr id="70" name="Freeform 24">
              <a:extLst>
                <a:ext uri="{FF2B5EF4-FFF2-40B4-BE49-F238E27FC236}">
                  <a16:creationId xmlns:a16="http://schemas.microsoft.com/office/drawing/2014/main" id="{11B7D777-53BC-D345-AE05-4B8B559829D1}"/>
                </a:ext>
              </a:extLst>
            </p:cNvPr>
            <p:cNvSpPr>
              <a:spLocks/>
            </p:cNvSpPr>
            <p:nvPr/>
          </p:nvSpPr>
          <p:spPr bwMode="auto">
            <a:xfrm>
              <a:off x="4649787" y="1403350"/>
              <a:ext cx="1008063" cy="815975"/>
            </a:xfrm>
            <a:custGeom>
              <a:avLst/>
              <a:gdLst/>
              <a:ahLst/>
              <a:cxnLst>
                <a:cxn ang="0">
                  <a:pos x="344" y="4"/>
                </a:cxn>
                <a:cxn ang="0">
                  <a:pos x="417" y="25"/>
                </a:cxn>
                <a:cxn ang="0">
                  <a:pos x="485" y="62"/>
                </a:cxn>
                <a:cxn ang="0">
                  <a:pos x="545" y="116"/>
                </a:cxn>
                <a:cxn ang="0">
                  <a:pos x="596" y="183"/>
                </a:cxn>
                <a:cxn ang="0">
                  <a:pos x="635" y="264"/>
                </a:cxn>
                <a:cxn ang="0">
                  <a:pos x="613" y="307"/>
                </a:cxn>
                <a:cxn ang="0">
                  <a:pos x="574" y="343"/>
                </a:cxn>
                <a:cxn ang="0">
                  <a:pos x="522" y="368"/>
                </a:cxn>
                <a:cxn ang="0">
                  <a:pos x="460" y="378"/>
                </a:cxn>
                <a:cxn ang="0">
                  <a:pos x="386" y="370"/>
                </a:cxn>
                <a:cxn ang="0">
                  <a:pos x="316" y="349"/>
                </a:cxn>
                <a:cxn ang="0">
                  <a:pos x="258" y="322"/>
                </a:cxn>
                <a:cxn ang="0">
                  <a:pos x="213" y="291"/>
                </a:cxn>
                <a:cxn ang="0">
                  <a:pos x="180" y="261"/>
                </a:cxn>
                <a:cxn ang="0">
                  <a:pos x="158" y="238"/>
                </a:cxn>
                <a:cxn ang="0">
                  <a:pos x="147" y="224"/>
                </a:cxn>
                <a:cxn ang="0">
                  <a:pos x="146" y="262"/>
                </a:cxn>
                <a:cxn ang="0">
                  <a:pos x="137" y="332"/>
                </a:cxn>
                <a:cxn ang="0">
                  <a:pos x="118" y="391"/>
                </a:cxn>
                <a:cxn ang="0">
                  <a:pos x="92" y="438"/>
                </a:cxn>
                <a:cxn ang="0">
                  <a:pos x="64" y="476"/>
                </a:cxn>
                <a:cxn ang="0">
                  <a:pos x="36" y="503"/>
                </a:cxn>
                <a:cxn ang="0">
                  <a:pos x="17" y="496"/>
                </a:cxn>
                <a:cxn ang="0">
                  <a:pos x="5" y="441"/>
                </a:cxn>
                <a:cxn ang="0">
                  <a:pos x="0" y="366"/>
                </a:cxn>
                <a:cxn ang="0">
                  <a:pos x="8" y="292"/>
                </a:cxn>
                <a:cxn ang="0">
                  <a:pos x="26" y="220"/>
                </a:cxn>
                <a:cxn ang="0">
                  <a:pos x="55" y="153"/>
                </a:cxn>
                <a:cxn ang="0">
                  <a:pos x="94" y="96"/>
                </a:cxn>
                <a:cxn ang="0">
                  <a:pos x="142" y="49"/>
                </a:cxn>
                <a:cxn ang="0">
                  <a:pos x="199" y="17"/>
                </a:cxn>
                <a:cxn ang="0">
                  <a:pos x="269" y="1"/>
                </a:cxn>
              </a:cxnLst>
              <a:rect l="0" t="0" r="r" b="b"/>
              <a:pathLst>
                <a:path w="635" h="514">
                  <a:moveTo>
                    <a:pt x="307" y="0"/>
                  </a:moveTo>
                  <a:lnTo>
                    <a:pt x="344" y="4"/>
                  </a:lnTo>
                  <a:lnTo>
                    <a:pt x="381" y="12"/>
                  </a:lnTo>
                  <a:lnTo>
                    <a:pt x="417" y="25"/>
                  </a:lnTo>
                  <a:lnTo>
                    <a:pt x="452" y="41"/>
                  </a:lnTo>
                  <a:lnTo>
                    <a:pt x="485" y="62"/>
                  </a:lnTo>
                  <a:lnTo>
                    <a:pt x="516" y="87"/>
                  </a:lnTo>
                  <a:lnTo>
                    <a:pt x="545" y="116"/>
                  </a:lnTo>
                  <a:lnTo>
                    <a:pt x="572" y="148"/>
                  </a:lnTo>
                  <a:lnTo>
                    <a:pt x="596" y="183"/>
                  </a:lnTo>
                  <a:lnTo>
                    <a:pt x="617" y="222"/>
                  </a:lnTo>
                  <a:lnTo>
                    <a:pt x="635" y="264"/>
                  </a:lnTo>
                  <a:lnTo>
                    <a:pt x="626" y="286"/>
                  </a:lnTo>
                  <a:lnTo>
                    <a:pt x="613" y="307"/>
                  </a:lnTo>
                  <a:lnTo>
                    <a:pt x="596" y="325"/>
                  </a:lnTo>
                  <a:lnTo>
                    <a:pt x="574" y="343"/>
                  </a:lnTo>
                  <a:lnTo>
                    <a:pt x="550" y="357"/>
                  </a:lnTo>
                  <a:lnTo>
                    <a:pt x="522" y="368"/>
                  </a:lnTo>
                  <a:lnTo>
                    <a:pt x="492" y="375"/>
                  </a:lnTo>
                  <a:lnTo>
                    <a:pt x="460" y="378"/>
                  </a:lnTo>
                  <a:lnTo>
                    <a:pt x="426" y="376"/>
                  </a:lnTo>
                  <a:lnTo>
                    <a:pt x="386" y="370"/>
                  </a:lnTo>
                  <a:lnTo>
                    <a:pt x="350" y="361"/>
                  </a:lnTo>
                  <a:lnTo>
                    <a:pt x="316" y="349"/>
                  </a:lnTo>
                  <a:lnTo>
                    <a:pt x="285" y="336"/>
                  </a:lnTo>
                  <a:lnTo>
                    <a:pt x="258" y="322"/>
                  </a:lnTo>
                  <a:lnTo>
                    <a:pt x="234" y="306"/>
                  </a:lnTo>
                  <a:lnTo>
                    <a:pt x="213" y="291"/>
                  </a:lnTo>
                  <a:lnTo>
                    <a:pt x="195" y="276"/>
                  </a:lnTo>
                  <a:lnTo>
                    <a:pt x="180" y="261"/>
                  </a:lnTo>
                  <a:lnTo>
                    <a:pt x="168" y="249"/>
                  </a:lnTo>
                  <a:lnTo>
                    <a:pt x="158" y="238"/>
                  </a:lnTo>
                  <a:lnTo>
                    <a:pt x="151" y="230"/>
                  </a:lnTo>
                  <a:lnTo>
                    <a:pt x="147" y="224"/>
                  </a:lnTo>
                  <a:lnTo>
                    <a:pt x="146" y="222"/>
                  </a:lnTo>
                  <a:lnTo>
                    <a:pt x="146" y="262"/>
                  </a:lnTo>
                  <a:lnTo>
                    <a:pt x="143" y="299"/>
                  </a:lnTo>
                  <a:lnTo>
                    <a:pt x="137" y="332"/>
                  </a:lnTo>
                  <a:lnTo>
                    <a:pt x="129" y="363"/>
                  </a:lnTo>
                  <a:lnTo>
                    <a:pt x="118" y="391"/>
                  </a:lnTo>
                  <a:lnTo>
                    <a:pt x="106" y="415"/>
                  </a:lnTo>
                  <a:lnTo>
                    <a:pt x="92" y="438"/>
                  </a:lnTo>
                  <a:lnTo>
                    <a:pt x="79" y="458"/>
                  </a:lnTo>
                  <a:lnTo>
                    <a:pt x="64" y="476"/>
                  </a:lnTo>
                  <a:lnTo>
                    <a:pt x="49" y="490"/>
                  </a:lnTo>
                  <a:lnTo>
                    <a:pt x="36" y="503"/>
                  </a:lnTo>
                  <a:lnTo>
                    <a:pt x="22" y="514"/>
                  </a:lnTo>
                  <a:lnTo>
                    <a:pt x="17" y="496"/>
                  </a:lnTo>
                  <a:lnTo>
                    <a:pt x="12" y="477"/>
                  </a:lnTo>
                  <a:lnTo>
                    <a:pt x="5" y="441"/>
                  </a:lnTo>
                  <a:lnTo>
                    <a:pt x="1" y="404"/>
                  </a:lnTo>
                  <a:lnTo>
                    <a:pt x="0" y="366"/>
                  </a:lnTo>
                  <a:lnTo>
                    <a:pt x="3" y="329"/>
                  </a:lnTo>
                  <a:lnTo>
                    <a:pt x="8" y="292"/>
                  </a:lnTo>
                  <a:lnTo>
                    <a:pt x="16" y="255"/>
                  </a:lnTo>
                  <a:lnTo>
                    <a:pt x="26" y="220"/>
                  </a:lnTo>
                  <a:lnTo>
                    <a:pt x="39" y="185"/>
                  </a:lnTo>
                  <a:lnTo>
                    <a:pt x="55" y="153"/>
                  </a:lnTo>
                  <a:lnTo>
                    <a:pt x="73" y="123"/>
                  </a:lnTo>
                  <a:lnTo>
                    <a:pt x="94" y="96"/>
                  </a:lnTo>
                  <a:lnTo>
                    <a:pt x="117" y="71"/>
                  </a:lnTo>
                  <a:lnTo>
                    <a:pt x="142" y="49"/>
                  </a:lnTo>
                  <a:lnTo>
                    <a:pt x="170" y="31"/>
                  </a:lnTo>
                  <a:lnTo>
                    <a:pt x="199" y="17"/>
                  </a:lnTo>
                  <a:lnTo>
                    <a:pt x="230" y="7"/>
                  </a:lnTo>
                  <a:lnTo>
                    <a:pt x="269" y="1"/>
                  </a:lnTo>
                  <a:lnTo>
                    <a:pt x="307"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Calibri"/>
              </a:endParaRPr>
            </a:p>
          </p:txBody>
        </p:sp>
        <p:sp>
          <p:nvSpPr>
            <p:cNvPr id="71" name="Freeform 25">
              <a:extLst>
                <a:ext uri="{FF2B5EF4-FFF2-40B4-BE49-F238E27FC236}">
                  <a16:creationId xmlns:a16="http://schemas.microsoft.com/office/drawing/2014/main" id="{CA9A7462-BB36-BB42-AB6A-C4DE38F07DA0}"/>
                </a:ext>
              </a:extLst>
            </p:cNvPr>
            <p:cNvSpPr>
              <a:spLocks/>
            </p:cNvSpPr>
            <p:nvPr/>
          </p:nvSpPr>
          <p:spPr bwMode="auto">
            <a:xfrm>
              <a:off x="4838699" y="3898900"/>
              <a:ext cx="30163" cy="28575"/>
            </a:xfrm>
            <a:custGeom>
              <a:avLst/>
              <a:gdLst/>
              <a:ahLst/>
              <a:cxnLst>
                <a:cxn ang="0">
                  <a:pos x="10" y="0"/>
                </a:cxn>
                <a:cxn ang="0">
                  <a:pos x="15" y="2"/>
                </a:cxn>
                <a:cxn ang="0">
                  <a:pos x="17" y="4"/>
                </a:cxn>
                <a:cxn ang="0">
                  <a:pos x="19" y="9"/>
                </a:cxn>
                <a:cxn ang="0">
                  <a:pos x="17" y="15"/>
                </a:cxn>
                <a:cxn ang="0">
                  <a:pos x="15" y="17"/>
                </a:cxn>
                <a:cxn ang="0">
                  <a:pos x="10" y="18"/>
                </a:cxn>
                <a:cxn ang="0">
                  <a:pos x="7" y="18"/>
                </a:cxn>
                <a:cxn ang="0">
                  <a:pos x="4" y="17"/>
                </a:cxn>
                <a:cxn ang="0">
                  <a:pos x="1" y="14"/>
                </a:cxn>
                <a:cxn ang="0">
                  <a:pos x="0" y="10"/>
                </a:cxn>
                <a:cxn ang="0">
                  <a:pos x="0" y="7"/>
                </a:cxn>
                <a:cxn ang="0">
                  <a:pos x="2" y="4"/>
                </a:cxn>
                <a:cxn ang="0">
                  <a:pos x="4" y="2"/>
                </a:cxn>
                <a:cxn ang="0">
                  <a:pos x="10" y="0"/>
                </a:cxn>
              </a:cxnLst>
              <a:rect l="0" t="0" r="r" b="b"/>
              <a:pathLst>
                <a:path w="19" h="18">
                  <a:moveTo>
                    <a:pt x="10" y="0"/>
                  </a:moveTo>
                  <a:lnTo>
                    <a:pt x="15" y="2"/>
                  </a:lnTo>
                  <a:lnTo>
                    <a:pt x="17" y="4"/>
                  </a:lnTo>
                  <a:lnTo>
                    <a:pt x="19" y="9"/>
                  </a:lnTo>
                  <a:lnTo>
                    <a:pt x="17" y="15"/>
                  </a:lnTo>
                  <a:lnTo>
                    <a:pt x="15" y="17"/>
                  </a:lnTo>
                  <a:lnTo>
                    <a:pt x="10" y="18"/>
                  </a:lnTo>
                  <a:lnTo>
                    <a:pt x="7" y="18"/>
                  </a:lnTo>
                  <a:lnTo>
                    <a:pt x="4" y="17"/>
                  </a:lnTo>
                  <a:lnTo>
                    <a:pt x="1" y="14"/>
                  </a:lnTo>
                  <a:lnTo>
                    <a:pt x="0" y="10"/>
                  </a:lnTo>
                  <a:lnTo>
                    <a:pt x="0" y="7"/>
                  </a:lnTo>
                  <a:lnTo>
                    <a:pt x="2" y="4"/>
                  </a:lnTo>
                  <a:lnTo>
                    <a:pt x="4" y="2"/>
                  </a:lnTo>
                  <a:lnTo>
                    <a:pt x="10" y="0"/>
                  </a:lnTo>
                  <a:close/>
                </a:path>
              </a:pathLst>
            </a:custGeom>
            <a:solidFill>
              <a:sysClr val="windowText" lastClr="000000">
                <a:lumMod val="85000"/>
                <a:lumOff val="15000"/>
              </a:sys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Calibri"/>
              </a:endParaRPr>
            </a:p>
          </p:txBody>
        </p:sp>
        <p:sp>
          <p:nvSpPr>
            <p:cNvPr id="72" name="Freeform 26">
              <a:extLst>
                <a:ext uri="{FF2B5EF4-FFF2-40B4-BE49-F238E27FC236}">
                  <a16:creationId xmlns:a16="http://schemas.microsoft.com/office/drawing/2014/main" id="{C6B953A1-1953-DA42-B039-56D6976B1F76}"/>
                </a:ext>
              </a:extLst>
            </p:cNvPr>
            <p:cNvSpPr>
              <a:spLocks/>
            </p:cNvSpPr>
            <p:nvPr/>
          </p:nvSpPr>
          <p:spPr bwMode="auto">
            <a:xfrm>
              <a:off x="4797424" y="4025900"/>
              <a:ext cx="28575" cy="30162"/>
            </a:xfrm>
            <a:custGeom>
              <a:avLst/>
              <a:gdLst/>
              <a:ahLst/>
              <a:cxnLst>
                <a:cxn ang="0">
                  <a:pos x="8" y="0"/>
                </a:cxn>
                <a:cxn ang="0">
                  <a:pos x="12" y="0"/>
                </a:cxn>
                <a:cxn ang="0">
                  <a:pos x="15" y="2"/>
                </a:cxn>
                <a:cxn ang="0">
                  <a:pos x="16" y="4"/>
                </a:cxn>
                <a:cxn ang="0">
                  <a:pos x="17" y="6"/>
                </a:cxn>
                <a:cxn ang="0">
                  <a:pos x="18" y="10"/>
                </a:cxn>
                <a:cxn ang="0">
                  <a:pos x="16" y="15"/>
                </a:cxn>
                <a:cxn ang="0">
                  <a:pos x="15" y="17"/>
                </a:cxn>
                <a:cxn ang="0">
                  <a:pos x="9" y="19"/>
                </a:cxn>
                <a:cxn ang="0">
                  <a:pos x="4" y="17"/>
                </a:cxn>
                <a:cxn ang="0">
                  <a:pos x="2" y="15"/>
                </a:cxn>
                <a:cxn ang="0">
                  <a:pos x="0" y="10"/>
                </a:cxn>
                <a:cxn ang="0">
                  <a:pos x="0" y="7"/>
                </a:cxn>
                <a:cxn ang="0">
                  <a:pos x="2" y="4"/>
                </a:cxn>
                <a:cxn ang="0">
                  <a:pos x="5" y="1"/>
                </a:cxn>
                <a:cxn ang="0">
                  <a:pos x="8" y="0"/>
                </a:cxn>
              </a:cxnLst>
              <a:rect l="0" t="0" r="r" b="b"/>
              <a:pathLst>
                <a:path w="18" h="19">
                  <a:moveTo>
                    <a:pt x="8" y="0"/>
                  </a:moveTo>
                  <a:lnTo>
                    <a:pt x="12" y="0"/>
                  </a:lnTo>
                  <a:lnTo>
                    <a:pt x="15" y="2"/>
                  </a:lnTo>
                  <a:lnTo>
                    <a:pt x="16" y="4"/>
                  </a:lnTo>
                  <a:lnTo>
                    <a:pt x="17" y="6"/>
                  </a:lnTo>
                  <a:lnTo>
                    <a:pt x="18" y="10"/>
                  </a:lnTo>
                  <a:lnTo>
                    <a:pt x="16" y="15"/>
                  </a:lnTo>
                  <a:lnTo>
                    <a:pt x="15" y="17"/>
                  </a:lnTo>
                  <a:lnTo>
                    <a:pt x="9" y="19"/>
                  </a:lnTo>
                  <a:lnTo>
                    <a:pt x="4" y="17"/>
                  </a:lnTo>
                  <a:lnTo>
                    <a:pt x="2" y="15"/>
                  </a:lnTo>
                  <a:lnTo>
                    <a:pt x="0" y="10"/>
                  </a:lnTo>
                  <a:lnTo>
                    <a:pt x="0" y="7"/>
                  </a:lnTo>
                  <a:lnTo>
                    <a:pt x="2" y="4"/>
                  </a:lnTo>
                  <a:lnTo>
                    <a:pt x="5" y="1"/>
                  </a:lnTo>
                  <a:lnTo>
                    <a:pt x="8" y="0"/>
                  </a:lnTo>
                  <a:close/>
                </a:path>
              </a:pathLst>
            </a:custGeom>
            <a:solidFill>
              <a:sysClr val="windowText" lastClr="000000">
                <a:lumMod val="85000"/>
                <a:lumOff val="15000"/>
              </a:sys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Calibri"/>
              </a:endParaRPr>
            </a:p>
          </p:txBody>
        </p:sp>
        <p:sp>
          <p:nvSpPr>
            <p:cNvPr id="73" name="Freeform 27">
              <a:extLst>
                <a:ext uri="{FF2B5EF4-FFF2-40B4-BE49-F238E27FC236}">
                  <a16:creationId xmlns:a16="http://schemas.microsoft.com/office/drawing/2014/main" id="{422D06D2-B21B-B644-BB08-54F07B3C97A6}"/>
                </a:ext>
              </a:extLst>
            </p:cNvPr>
            <p:cNvSpPr>
              <a:spLocks/>
            </p:cNvSpPr>
            <p:nvPr/>
          </p:nvSpPr>
          <p:spPr bwMode="auto">
            <a:xfrm>
              <a:off x="5576887" y="1927225"/>
              <a:ext cx="107950" cy="506412"/>
            </a:xfrm>
            <a:custGeom>
              <a:avLst/>
              <a:gdLst/>
              <a:ahLst/>
              <a:cxnLst>
                <a:cxn ang="0">
                  <a:pos x="49" y="0"/>
                </a:cxn>
                <a:cxn ang="0">
                  <a:pos x="49" y="2"/>
                </a:cxn>
                <a:cxn ang="0">
                  <a:pos x="52" y="9"/>
                </a:cxn>
                <a:cxn ang="0">
                  <a:pos x="55" y="20"/>
                </a:cxn>
                <a:cxn ang="0">
                  <a:pos x="59" y="35"/>
                </a:cxn>
                <a:cxn ang="0">
                  <a:pos x="63" y="54"/>
                </a:cxn>
                <a:cxn ang="0">
                  <a:pos x="66" y="74"/>
                </a:cxn>
                <a:cxn ang="0">
                  <a:pos x="68" y="99"/>
                </a:cxn>
                <a:cxn ang="0">
                  <a:pos x="68" y="125"/>
                </a:cxn>
                <a:cxn ang="0">
                  <a:pos x="65" y="155"/>
                </a:cxn>
                <a:cxn ang="0">
                  <a:pos x="60" y="186"/>
                </a:cxn>
                <a:cxn ang="0">
                  <a:pos x="51" y="217"/>
                </a:cxn>
                <a:cxn ang="0">
                  <a:pos x="39" y="250"/>
                </a:cxn>
                <a:cxn ang="0">
                  <a:pos x="22" y="284"/>
                </a:cxn>
                <a:cxn ang="0">
                  <a:pos x="0" y="319"/>
                </a:cxn>
                <a:cxn ang="0">
                  <a:pos x="1" y="317"/>
                </a:cxn>
                <a:cxn ang="0">
                  <a:pos x="5" y="310"/>
                </a:cxn>
                <a:cxn ang="0">
                  <a:pos x="9" y="299"/>
                </a:cxn>
                <a:cxn ang="0">
                  <a:pos x="16" y="286"/>
                </a:cxn>
                <a:cxn ang="0">
                  <a:pos x="23" y="268"/>
                </a:cxn>
                <a:cxn ang="0">
                  <a:pos x="30" y="248"/>
                </a:cxn>
                <a:cxn ang="0">
                  <a:pos x="38" y="225"/>
                </a:cxn>
                <a:cxn ang="0">
                  <a:pos x="45" y="198"/>
                </a:cxn>
                <a:cxn ang="0">
                  <a:pos x="50" y="170"/>
                </a:cxn>
                <a:cxn ang="0">
                  <a:pos x="55" y="139"/>
                </a:cxn>
                <a:cxn ang="0">
                  <a:pos x="57" y="107"/>
                </a:cxn>
                <a:cxn ang="0">
                  <a:pos x="57" y="73"/>
                </a:cxn>
                <a:cxn ang="0">
                  <a:pos x="54" y="37"/>
                </a:cxn>
                <a:cxn ang="0">
                  <a:pos x="49" y="0"/>
                </a:cxn>
              </a:cxnLst>
              <a:rect l="0" t="0" r="r" b="b"/>
              <a:pathLst>
                <a:path w="68" h="319">
                  <a:moveTo>
                    <a:pt x="49" y="0"/>
                  </a:moveTo>
                  <a:lnTo>
                    <a:pt x="49" y="2"/>
                  </a:lnTo>
                  <a:lnTo>
                    <a:pt x="52" y="9"/>
                  </a:lnTo>
                  <a:lnTo>
                    <a:pt x="55" y="20"/>
                  </a:lnTo>
                  <a:lnTo>
                    <a:pt x="59" y="35"/>
                  </a:lnTo>
                  <a:lnTo>
                    <a:pt x="63" y="54"/>
                  </a:lnTo>
                  <a:lnTo>
                    <a:pt x="66" y="74"/>
                  </a:lnTo>
                  <a:lnTo>
                    <a:pt x="68" y="99"/>
                  </a:lnTo>
                  <a:lnTo>
                    <a:pt x="68" y="125"/>
                  </a:lnTo>
                  <a:lnTo>
                    <a:pt x="65" y="155"/>
                  </a:lnTo>
                  <a:lnTo>
                    <a:pt x="60" y="186"/>
                  </a:lnTo>
                  <a:lnTo>
                    <a:pt x="51" y="217"/>
                  </a:lnTo>
                  <a:lnTo>
                    <a:pt x="39" y="250"/>
                  </a:lnTo>
                  <a:lnTo>
                    <a:pt x="22" y="284"/>
                  </a:lnTo>
                  <a:lnTo>
                    <a:pt x="0" y="319"/>
                  </a:lnTo>
                  <a:lnTo>
                    <a:pt x="1" y="317"/>
                  </a:lnTo>
                  <a:lnTo>
                    <a:pt x="5" y="310"/>
                  </a:lnTo>
                  <a:lnTo>
                    <a:pt x="9" y="299"/>
                  </a:lnTo>
                  <a:lnTo>
                    <a:pt x="16" y="286"/>
                  </a:lnTo>
                  <a:lnTo>
                    <a:pt x="23" y="268"/>
                  </a:lnTo>
                  <a:lnTo>
                    <a:pt x="30" y="248"/>
                  </a:lnTo>
                  <a:lnTo>
                    <a:pt x="38" y="225"/>
                  </a:lnTo>
                  <a:lnTo>
                    <a:pt x="45" y="198"/>
                  </a:lnTo>
                  <a:lnTo>
                    <a:pt x="50" y="170"/>
                  </a:lnTo>
                  <a:lnTo>
                    <a:pt x="55" y="139"/>
                  </a:lnTo>
                  <a:lnTo>
                    <a:pt x="57" y="107"/>
                  </a:lnTo>
                  <a:lnTo>
                    <a:pt x="57" y="73"/>
                  </a:lnTo>
                  <a:lnTo>
                    <a:pt x="54" y="37"/>
                  </a:lnTo>
                  <a:lnTo>
                    <a:pt x="49"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Calibri"/>
              </a:endParaRPr>
            </a:p>
          </p:txBody>
        </p:sp>
        <p:sp>
          <p:nvSpPr>
            <p:cNvPr id="74" name="Freeform 28">
              <a:extLst>
                <a:ext uri="{FF2B5EF4-FFF2-40B4-BE49-F238E27FC236}">
                  <a16:creationId xmlns:a16="http://schemas.microsoft.com/office/drawing/2014/main" id="{6F23C0EF-1AC2-124D-9248-1D13D5FE5918}"/>
                </a:ext>
              </a:extLst>
            </p:cNvPr>
            <p:cNvSpPr>
              <a:spLocks/>
            </p:cNvSpPr>
            <p:nvPr/>
          </p:nvSpPr>
          <p:spPr bwMode="auto">
            <a:xfrm>
              <a:off x="5076824" y="1670050"/>
              <a:ext cx="468313" cy="285750"/>
            </a:xfrm>
            <a:custGeom>
              <a:avLst/>
              <a:gdLst/>
              <a:ahLst/>
              <a:cxnLst>
                <a:cxn ang="0">
                  <a:pos x="265" y="0"/>
                </a:cxn>
                <a:cxn ang="0">
                  <a:pos x="266" y="1"/>
                </a:cxn>
                <a:cxn ang="0">
                  <a:pos x="270" y="6"/>
                </a:cxn>
                <a:cxn ang="0">
                  <a:pos x="273" y="13"/>
                </a:cxn>
                <a:cxn ang="0">
                  <a:pos x="279" y="22"/>
                </a:cxn>
                <a:cxn ang="0">
                  <a:pos x="283" y="34"/>
                </a:cxn>
                <a:cxn ang="0">
                  <a:pos x="289" y="47"/>
                </a:cxn>
                <a:cxn ang="0">
                  <a:pos x="293" y="62"/>
                </a:cxn>
                <a:cxn ang="0">
                  <a:pos x="294" y="76"/>
                </a:cxn>
                <a:cxn ang="0">
                  <a:pos x="295" y="92"/>
                </a:cxn>
                <a:cxn ang="0">
                  <a:pos x="293" y="107"/>
                </a:cxn>
                <a:cxn ang="0">
                  <a:pos x="287" y="122"/>
                </a:cxn>
                <a:cxn ang="0">
                  <a:pos x="278" y="136"/>
                </a:cxn>
                <a:cxn ang="0">
                  <a:pos x="263" y="150"/>
                </a:cxn>
                <a:cxn ang="0">
                  <a:pos x="245" y="162"/>
                </a:cxn>
                <a:cxn ang="0">
                  <a:pos x="221" y="172"/>
                </a:cxn>
                <a:cxn ang="0">
                  <a:pos x="194" y="178"/>
                </a:cxn>
                <a:cxn ang="0">
                  <a:pos x="167" y="180"/>
                </a:cxn>
                <a:cxn ang="0">
                  <a:pos x="141" y="178"/>
                </a:cxn>
                <a:cxn ang="0">
                  <a:pos x="113" y="174"/>
                </a:cxn>
                <a:cxn ang="0">
                  <a:pos x="89" y="167"/>
                </a:cxn>
                <a:cxn ang="0">
                  <a:pos x="65" y="158"/>
                </a:cxn>
                <a:cxn ang="0">
                  <a:pos x="43" y="147"/>
                </a:cxn>
                <a:cxn ang="0">
                  <a:pos x="25" y="136"/>
                </a:cxn>
                <a:cxn ang="0">
                  <a:pos x="11" y="124"/>
                </a:cxn>
                <a:cxn ang="0">
                  <a:pos x="0" y="111"/>
                </a:cxn>
                <a:cxn ang="0">
                  <a:pos x="1" y="112"/>
                </a:cxn>
                <a:cxn ang="0">
                  <a:pos x="8" y="114"/>
                </a:cxn>
                <a:cxn ang="0">
                  <a:pos x="18" y="118"/>
                </a:cxn>
                <a:cxn ang="0">
                  <a:pos x="31" y="122"/>
                </a:cxn>
                <a:cxn ang="0">
                  <a:pos x="46" y="126"/>
                </a:cxn>
                <a:cxn ang="0">
                  <a:pos x="63" y="130"/>
                </a:cxn>
                <a:cxn ang="0">
                  <a:pos x="83" y="133"/>
                </a:cxn>
                <a:cxn ang="0">
                  <a:pos x="103" y="134"/>
                </a:cxn>
                <a:cxn ang="0">
                  <a:pos x="124" y="133"/>
                </a:cxn>
                <a:cxn ang="0">
                  <a:pos x="146" y="129"/>
                </a:cxn>
                <a:cxn ang="0">
                  <a:pos x="167" y="123"/>
                </a:cxn>
                <a:cxn ang="0">
                  <a:pos x="187" y="112"/>
                </a:cxn>
                <a:cxn ang="0">
                  <a:pos x="184" y="112"/>
                </a:cxn>
                <a:cxn ang="0">
                  <a:pos x="178" y="111"/>
                </a:cxn>
                <a:cxn ang="0">
                  <a:pos x="169" y="110"/>
                </a:cxn>
                <a:cxn ang="0">
                  <a:pos x="156" y="107"/>
                </a:cxn>
                <a:cxn ang="0">
                  <a:pos x="142" y="103"/>
                </a:cxn>
                <a:cxn ang="0">
                  <a:pos x="129" y="97"/>
                </a:cxn>
                <a:cxn ang="0">
                  <a:pos x="114" y="89"/>
                </a:cxn>
                <a:cxn ang="0">
                  <a:pos x="102" y="78"/>
                </a:cxn>
                <a:cxn ang="0">
                  <a:pos x="91" y="63"/>
                </a:cxn>
                <a:cxn ang="0">
                  <a:pos x="92" y="64"/>
                </a:cxn>
                <a:cxn ang="0">
                  <a:pos x="97" y="65"/>
                </a:cxn>
                <a:cxn ang="0">
                  <a:pos x="104" y="67"/>
                </a:cxn>
                <a:cxn ang="0">
                  <a:pos x="114" y="69"/>
                </a:cxn>
                <a:cxn ang="0">
                  <a:pos x="126" y="71"/>
                </a:cxn>
                <a:cxn ang="0">
                  <a:pos x="140" y="72"/>
                </a:cxn>
                <a:cxn ang="0">
                  <a:pos x="154" y="72"/>
                </a:cxn>
                <a:cxn ang="0">
                  <a:pos x="169" y="72"/>
                </a:cxn>
                <a:cxn ang="0">
                  <a:pos x="184" y="70"/>
                </a:cxn>
                <a:cxn ang="0">
                  <a:pos x="200" y="67"/>
                </a:cxn>
                <a:cxn ang="0">
                  <a:pos x="214" y="62"/>
                </a:cxn>
                <a:cxn ang="0">
                  <a:pos x="228" y="55"/>
                </a:cxn>
                <a:cxn ang="0">
                  <a:pos x="241" y="45"/>
                </a:cxn>
                <a:cxn ang="0">
                  <a:pos x="251" y="33"/>
                </a:cxn>
                <a:cxn ang="0">
                  <a:pos x="260" y="18"/>
                </a:cxn>
                <a:cxn ang="0">
                  <a:pos x="265" y="0"/>
                </a:cxn>
              </a:cxnLst>
              <a:rect l="0" t="0" r="r" b="b"/>
              <a:pathLst>
                <a:path w="295" h="180">
                  <a:moveTo>
                    <a:pt x="265" y="0"/>
                  </a:moveTo>
                  <a:lnTo>
                    <a:pt x="266" y="1"/>
                  </a:lnTo>
                  <a:lnTo>
                    <a:pt x="270" y="6"/>
                  </a:lnTo>
                  <a:lnTo>
                    <a:pt x="273" y="13"/>
                  </a:lnTo>
                  <a:lnTo>
                    <a:pt x="279" y="22"/>
                  </a:lnTo>
                  <a:lnTo>
                    <a:pt x="283" y="34"/>
                  </a:lnTo>
                  <a:lnTo>
                    <a:pt x="289" y="47"/>
                  </a:lnTo>
                  <a:lnTo>
                    <a:pt x="293" y="62"/>
                  </a:lnTo>
                  <a:lnTo>
                    <a:pt x="294" y="76"/>
                  </a:lnTo>
                  <a:lnTo>
                    <a:pt x="295" y="92"/>
                  </a:lnTo>
                  <a:lnTo>
                    <a:pt x="293" y="107"/>
                  </a:lnTo>
                  <a:lnTo>
                    <a:pt x="287" y="122"/>
                  </a:lnTo>
                  <a:lnTo>
                    <a:pt x="278" y="136"/>
                  </a:lnTo>
                  <a:lnTo>
                    <a:pt x="263" y="150"/>
                  </a:lnTo>
                  <a:lnTo>
                    <a:pt x="245" y="162"/>
                  </a:lnTo>
                  <a:lnTo>
                    <a:pt x="221" y="172"/>
                  </a:lnTo>
                  <a:lnTo>
                    <a:pt x="194" y="178"/>
                  </a:lnTo>
                  <a:lnTo>
                    <a:pt x="167" y="180"/>
                  </a:lnTo>
                  <a:lnTo>
                    <a:pt x="141" y="178"/>
                  </a:lnTo>
                  <a:lnTo>
                    <a:pt x="113" y="174"/>
                  </a:lnTo>
                  <a:lnTo>
                    <a:pt x="89" y="167"/>
                  </a:lnTo>
                  <a:lnTo>
                    <a:pt x="65" y="158"/>
                  </a:lnTo>
                  <a:lnTo>
                    <a:pt x="43" y="147"/>
                  </a:lnTo>
                  <a:lnTo>
                    <a:pt x="25" y="136"/>
                  </a:lnTo>
                  <a:lnTo>
                    <a:pt x="11" y="124"/>
                  </a:lnTo>
                  <a:lnTo>
                    <a:pt x="0" y="111"/>
                  </a:lnTo>
                  <a:lnTo>
                    <a:pt x="1" y="112"/>
                  </a:lnTo>
                  <a:lnTo>
                    <a:pt x="8" y="114"/>
                  </a:lnTo>
                  <a:lnTo>
                    <a:pt x="18" y="118"/>
                  </a:lnTo>
                  <a:lnTo>
                    <a:pt x="31" y="122"/>
                  </a:lnTo>
                  <a:lnTo>
                    <a:pt x="46" y="126"/>
                  </a:lnTo>
                  <a:lnTo>
                    <a:pt x="63" y="130"/>
                  </a:lnTo>
                  <a:lnTo>
                    <a:pt x="83" y="133"/>
                  </a:lnTo>
                  <a:lnTo>
                    <a:pt x="103" y="134"/>
                  </a:lnTo>
                  <a:lnTo>
                    <a:pt x="124" y="133"/>
                  </a:lnTo>
                  <a:lnTo>
                    <a:pt x="146" y="129"/>
                  </a:lnTo>
                  <a:lnTo>
                    <a:pt x="167" y="123"/>
                  </a:lnTo>
                  <a:lnTo>
                    <a:pt x="187" y="112"/>
                  </a:lnTo>
                  <a:lnTo>
                    <a:pt x="184" y="112"/>
                  </a:lnTo>
                  <a:lnTo>
                    <a:pt x="178" y="111"/>
                  </a:lnTo>
                  <a:lnTo>
                    <a:pt x="169" y="110"/>
                  </a:lnTo>
                  <a:lnTo>
                    <a:pt x="156" y="107"/>
                  </a:lnTo>
                  <a:lnTo>
                    <a:pt x="142" y="103"/>
                  </a:lnTo>
                  <a:lnTo>
                    <a:pt x="129" y="97"/>
                  </a:lnTo>
                  <a:lnTo>
                    <a:pt x="114" y="89"/>
                  </a:lnTo>
                  <a:lnTo>
                    <a:pt x="102" y="78"/>
                  </a:lnTo>
                  <a:lnTo>
                    <a:pt x="91" y="63"/>
                  </a:lnTo>
                  <a:lnTo>
                    <a:pt x="92" y="64"/>
                  </a:lnTo>
                  <a:lnTo>
                    <a:pt x="97" y="65"/>
                  </a:lnTo>
                  <a:lnTo>
                    <a:pt x="104" y="67"/>
                  </a:lnTo>
                  <a:lnTo>
                    <a:pt x="114" y="69"/>
                  </a:lnTo>
                  <a:lnTo>
                    <a:pt x="126" y="71"/>
                  </a:lnTo>
                  <a:lnTo>
                    <a:pt x="140" y="72"/>
                  </a:lnTo>
                  <a:lnTo>
                    <a:pt x="154" y="72"/>
                  </a:lnTo>
                  <a:lnTo>
                    <a:pt x="169" y="72"/>
                  </a:lnTo>
                  <a:lnTo>
                    <a:pt x="184" y="70"/>
                  </a:lnTo>
                  <a:lnTo>
                    <a:pt x="200" y="67"/>
                  </a:lnTo>
                  <a:lnTo>
                    <a:pt x="214" y="62"/>
                  </a:lnTo>
                  <a:lnTo>
                    <a:pt x="228" y="55"/>
                  </a:lnTo>
                  <a:lnTo>
                    <a:pt x="241" y="45"/>
                  </a:lnTo>
                  <a:lnTo>
                    <a:pt x="251" y="33"/>
                  </a:lnTo>
                  <a:lnTo>
                    <a:pt x="260" y="18"/>
                  </a:lnTo>
                  <a:lnTo>
                    <a:pt x="265" y="0"/>
                  </a:lnTo>
                  <a:close/>
                </a:path>
              </a:pathLst>
            </a:custGeom>
            <a:solidFill>
              <a:srgbClr val="363636"/>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Calibri"/>
              </a:endParaRPr>
            </a:p>
          </p:txBody>
        </p:sp>
        <p:sp>
          <p:nvSpPr>
            <p:cNvPr id="75" name="Freeform 29">
              <a:extLst>
                <a:ext uri="{FF2B5EF4-FFF2-40B4-BE49-F238E27FC236}">
                  <a16:creationId xmlns:a16="http://schemas.microsoft.com/office/drawing/2014/main" id="{C0EA31F8-9FFA-364F-B16E-F8E0A7361C00}"/>
                </a:ext>
              </a:extLst>
            </p:cNvPr>
            <p:cNvSpPr>
              <a:spLocks/>
            </p:cNvSpPr>
            <p:nvPr/>
          </p:nvSpPr>
          <p:spPr bwMode="auto">
            <a:xfrm>
              <a:off x="5459412" y="3662363"/>
              <a:ext cx="111125" cy="180975"/>
            </a:xfrm>
            <a:custGeom>
              <a:avLst/>
              <a:gdLst/>
              <a:ahLst/>
              <a:cxnLst>
                <a:cxn ang="0">
                  <a:pos x="35" y="0"/>
                </a:cxn>
                <a:cxn ang="0">
                  <a:pos x="47" y="3"/>
                </a:cxn>
                <a:cxn ang="0">
                  <a:pos x="59" y="3"/>
                </a:cxn>
                <a:cxn ang="0">
                  <a:pos x="70" y="1"/>
                </a:cxn>
                <a:cxn ang="0">
                  <a:pos x="49" y="113"/>
                </a:cxn>
                <a:cxn ang="0">
                  <a:pos x="33" y="114"/>
                </a:cxn>
                <a:cxn ang="0">
                  <a:pos x="20" y="112"/>
                </a:cxn>
                <a:cxn ang="0">
                  <a:pos x="9" y="109"/>
                </a:cxn>
                <a:cxn ang="0">
                  <a:pos x="0" y="106"/>
                </a:cxn>
                <a:cxn ang="0">
                  <a:pos x="35" y="0"/>
                </a:cxn>
              </a:cxnLst>
              <a:rect l="0" t="0" r="r" b="b"/>
              <a:pathLst>
                <a:path w="70" h="114">
                  <a:moveTo>
                    <a:pt x="35" y="0"/>
                  </a:moveTo>
                  <a:lnTo>
                    <a:pt x="47" y="3"/>
                  </a:lnTo>
                  <a:lnTo>
                    <a:pt x="59" y="3"/>
                  </a:lnTo>
                  <a:lnTo>
                    <a:pt x="70" y="1"/>
                  </a:lnTo>
                  <a:lnTo>
                    <a:pt x="49" y="113"/>
                  </a:lnTo>
                  <a:lnTo>
                    <a:pt x="33" y="114"/>
                  </a:lnTo>
                  <a:lnTo>
                    <a:pt x="20" y="112"/>
                  </a:lnTo>
                  <a:lnTo>
                    <a:pt x="9" y="109"/>
                  </a:lnTo>
                  <a:lnTo>
                    <a:pt x="0" y="106"/>
                  </a:lnTo>
                  <a:lnTo>
                    <a:pt x="35" y="0"/>
                  </a:lnTo>
                  <a:close/>
                </a:path>
              </a:pathLst>
            </a:custGeom>
            <a:solidFill>
              <a:srgbClr val="F97D39"/>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Calibri"/>
              </a:endParaRPr>
            </a:p>
          </p:txBody>
        </p:sp>
        <p:sp>
          <p:nvSpPr>
            <p:cNvPr id="76" name="Freeform 30">
              <a:extLst>
                <a:ext uri="{FF2B5EF4-FFF2-40B4-BE49-F238E27FC236}">
                  <a16:creationId xmlns:a16="http://schemas.microsoft.com/office/drawing/2014/main" id="{47974C4E-4EF4-C842-8ED5-7E46C6E10CA3}"/>
                </a:ext>
              </a:extLst>
            </p:cNvPr>
            <p:cNvSpPr>
              <a:spLocks/>
            </p:cNvSpPr>
            <p:nvPr/>
          </p:nvSpPr>
          <p:spPr bwMode="auto">
            <a:xfrm>
              <a:off x="4491037" y="2782888"/>
              <a:ext cx="1065213" cy="1079500"/>
            </a:xfrm>
            <a:custGeom>
              <a:avLst/>
              <a:gdLst/>
              <a:ahLst/>
              <a:cxnLst>
                <a:cxn ang="0">
                  <a:pos x="86" y="0"/>
                </a:cxn>
                <a:cxn ang="0">
                  <a:pos x="289" y="373"/>
                </a:cxn>
                <a:cxn ang="0">
                  <a:pos x="671" y="540"/>
                </a:cxn>
                <a:cxn ang="0">
                  <a:pos x="630" y="680"/>
                </a:cxn>
                <a:cxn ang="0">
                  <a:pos x="627" y="680"/>
                </a:cxn>
                <a:cxn ang="0">
                  <a:pos x="619" y="679"/>
                </a:cxn>
                <a:cxn ang="0">
                  <a:pos x="607" y="676"/>
                </a:cxn>
                <a:cxn ang="0">
                  <a:pos x="592" y="672"/>
                </a:cxn>
                <a:cxn ang="0">
                  <a:pos x="576" y="668"/>
                </a:cxn>
                <a:cxn ang="0">
                  <a:pos x="560" y="662"/>
                </a:cxn>
                <a:cxn ang="0">
                  <a:pos x="543" y="656"/>
                </a:cxn>
                <a:cxn ang="0">
                  <a:pos x="533" y="651"/>
                </a:cxn>
                <a:cxn ang="0">
                  <a:pos x="520" y="646"/>
                </a:cxn>
                <a:cxn ang="0">
                  <a:pos x="485" y="629"/>
                </a:cxn>
                <a:cxn ang="0">
                  <a:pos x="464" y="619"/>
                </a:cxn>
                <a:cxn ang="0">
                  <a:pos x="441" y="608"/>
                </a:cxn>
                <a:cxn ang="0">
                  <a:pos x="418" y="596"/>
                </a:cxn>
                <a:cxn ang="0">
                  <a:pos x="393" y="584"/>
                </a:cxn>
                <a:cxn ang="0">
                  <a:pos x="370" y="572"/>
                </a:cxn>
                <a:cxn ang="0">
                  <a:pos x="345" y="559"/>
                </a:cxn>
                <a:cxn ang="0">
                  <a:pos x="321" y="547"/>
                </a:cxn>
                <a:cxn ang="0">
                  <a:pos x="299" y="537"/>
                </a:cxn>
                <a:cxn ang="0">
                  <a:pos x="278" y="526"/>
                </a:cxn>
                <a:cxn ang="0">
                  <a:pos x="259" y="516"/>
                </a:cxn>
                <a:cxn ang="0">
                  <a:pos x="242" y="507"/>
                </a:cxn>
                <a:cxn ang="0">
                  <a:pos x="229" y="501"/>
                </a:cxn>
                <a:cxn ang="0">
                  <a:pos x="219" y="496"/>
                </a:cxn>
                <a:cxn ang="0">
                  <a:pos x="209" y="491"/>
                </a:cxn>
                <a:cxn ang="0">
                  <a:pos x="0" y="191"/>
                </a:cxn>
                <a:cxn ang="0">
                  <a:pos x="86" y="0"/>
                </a:cxn>
              </a:cxnLst>
              <a:rect l="0" t="0" r="r" b="b"/>
              <a:pathLst>
                <a:path w="671" h="680">
                  <a:moveTo>
                    <a:pt x="86" y="0"/>
                  </a:moveTo>
                  <a:lnTo>
                    <a:pt x="289" y="373"/>
                  </a:lnTo>
                  <a:lnTo>
                    <a:pt x="671" y="540"/>
                  </a:lnTo>
                  <a:lnTo>
                    <a:pt x="630" y="680"/>
                  </a:lnTo>
                  <a:lnTo>
                    <a:pt x="627" y="680"/>
                  </a:lnTo>
                  <a:lnTo>
                    <a:pt x="619" y="679"/>
                  </a:lnTo>
                  <a:lnTo>
                    <a:pt x="607" y="676"/>
                  </a:lnTo>
                  <a:lnTo>
                    <a:pt x="592" y="672"/>
                  </a:lnTo>
                  <a:lnTo>
                    <a:pt x="576" y="668"/>
                  </a:lnTo>
                  <a:lnTo>
                    <a:pt x="560" y="662"/>
                  </a:lnTo>
                  <a:lnTo>
                    <a:pt x="543" y="656"/>
                  </a:lnTo>
                  <a:lnTo>
                    <a:pt x="533" y="651"/>
                  </a:lnTo>
                  <a:lnTo>
                    <a:pt x="520" y="646"/>
                  </a:lnTo>
                  <a:lnTo>
                    <a:pt x="485" y="629"/>
                  </a:lnTo>
                  <a:lnTo>
                    <a:pt x="464" y="619"/>
                  </a:lnTo>
                  <a:lnTo>
                    <a:pt x="441" y="608"/>
                  </a:lnTo>
                  <a:lnTo>
                    <a:pt x="418" y="596"/>
                  </a:lnTo>
                  <a:lnTo>
                    <a:pt x="393" y="584"/>
                  </a:lnTo>
                  <a:lnTo>
                    <a:pt x="370" y="572"/>
                  </a:lnTo>
                  <a:lnTo>
                    <a:pt x="345" y="559"/>
                  </a:lnTo>
                  <a:lnTo>
                    <a:pt x="321" y="547"/>
                  </a:lnTo>
                  <a:lnTo>
                    <a:pt x="299" y="537"/>
                  </a:lnTo>
                  <a:lnTo>
                    <a:pt x="278" y="526"/>
                  </a:lnTo>
                  <a:lnTo>
                    <a:pt x="259" y="516"/>
                  </a:lnTo>
                  <a:lnTo>
                    <a:pt x="242" y="507"/>
                  </a:lnTo>
                  <a:lnTo>
                    <a:pt x="229" y="501"/>
                  </a:lnTo>
                  <a:lnTo>
                    <a:pt x="219" y="496"/>
                  </a:lnTo>
                  <a:lnTo>
                    <a:pt x="209" y="491"/>
                  </a:lnTo>
                  <a:lnTo>
                    <a:pt x="0" y="191"/>
                  </a:lnTo>
                  <a:lnTo>
                    <a:pt x="86" y="0"/>
                  </a:lnTo>
                  <a:close/>
                </a:path>
              </a:pathLst>
            </a:custGeom>
            <a:solidFill>
              <a:srgbClr val="296480"/>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Calibri"/>
              </a:endParaRPr>
            </a:p>
          </p:txBody>
        </p:sp>
        <p:sp>
          <p:nvSpPr>
            <p:cNvPr id="77" name="Freeform 31">
              <a:extLst>
                <a:ext uri="{FF2B5EF4-FFF2-40B4-BE49-F238E27FC236}">
                  <a16:creationId xmlns:a16="http://schemas.microsoft.com/office/drawing/2014/main" id="{D49BDE1B-9B4F-9E4D-B779-159A9858A216}"/>
                </a:ext>
              </a:extLst>
            </p:cNvPr>
            <p:cNvSpPr>
              <a:spLocks noEditPoints="1"/>
            </p:cNvSpPr>
            <p:nvPr/>
          </p:nvSpPr>
          <p:spPr bwMode="auto">
            <a:xfrm>
              <a:off x="4506912" y="3200400"/>
              <a:ext cx="889000" cy="633412"/>
            </a:xfrm>
            <a:custGeom>
              <a:avLst/>
              <a:gdLst/>
              <a:ahLst/>
              <a:cxnLst>
                <a:cxn ang="0">
                  <a:pos x="445" y="345"/>
                </a:cxn>
                <a:cxn ang="0">
                  <a:pos x="560" y="399"/>
                </a:cxn>
                <a:cxn ang="0">
                  <a:pos x="549" y="396"/>
                </a:cxn>
                <a:cxn ang="0">
                  <a:pos x="535" y="390"/>
                </a:cxn>
                <a:cxn ang="0">
                  <a:pos x="520" y="383"/>
                </a:cxn>
                <a:cxn ang="0">
                  <a:pos x="501" y="374"/>
                </a:cxn>
                <a:cxn ang="0">
                  <a:pos x="481" y="363"/>
                </a:cxn>
                <a:cxn ang="0">
                  <a:pos x="459" y="352"/>
                </a:cxn>
                <a:cxn ang="0">
                  <a:pos x="445" y="345"/>
                </a:cxn>
                <a:cxn ang="0">
                  <a:pos x="10" y="0"/>
                </a:cxn>
                <a:cxn ang="0">
                  <a:pos x="18" y="1"/>
                </a:cxn>
                <a:cxn ang="0">
                  <a:pos x="27" y="3"/>
                </a:cxn>
                <a:cxn ang="0">
                  <a:pos x="38" y="7"/>
                </a:cxn>
                <a:cxn ang="0">
                  <a:pos x="50" y="14"/>
                </a:cxn>
                <a:cxn ang="0">
                  <a:pos x="65" y="25"/>
                </a:cxn>
                <a:cxn ang="0">
                  <a:pos x="80" y="40"/>
                </a:cxn>
                <a:cxn ang="0">
                  <a:pos x="89" y="51"/>
                </a:cxn>
                <a:cxn ang="0">
                  <a:pos x="101" y="65"/>
                </a:cxn>
                <a:cxn ang="0">
                  <a:pos x="113" y="80"/>
                </a:cxn>
                <a:cxn ang="0">
                  <a:pos x="139" y="112"/>
                </a:cxn>
                <a:cxn ang="0">
                  <a:pos x="151" y="130"/>
                </a:cxn>
                <a:cxn ang="0">
                  <a:pos x="164" y="146"/>
                </a:cxn>
                <a:cxn ang="0">
                  <a:pos x="175" y="161"/>
                </a:cxn>
                <a:cxn ang="0">
                  <a:pos x="186" y="176"/>
                </a:cxn>
                <a:cxn ang="0">
                  <a:pos x="196" y="189"/>
                </a:cxn>
                <a:cxn ang="0">
                  <a:pos x="204" y="200"/>
                </a:cxn>
                <a:cxn ang="0">
                  <a:pos x="209" y="208"/>
                </a:cxn>
                <a:cxn ang="0">
                  <a:pos x="214" y="213"/>
                </a:cxn>
                <a:cxn ang="0">
                  <a:pos x="215" y="215"/>
                </a:cxn>
                <a:cxn ang="0">
                  <a:pos x="217" y="216"/>
                </a:cxn>
                <a:cxn ang="0">
                  <a:pos x="223" y="220"/>
                </a:cxn>
                <a:cxn ang="0">
                  <a:pos x="232" y="225"/>
                </a:cxn>
                <a:cxn ang="0">
                  <a:pos x="245" y="233"/>
                </a:cxn>
                <a:cxn ang="0">
                  <a:pos x="260" y="242"/>
                </a:cxn>
                <a:cxn ang="0">
                  <a:pos x="278" y="252"/>
                </a:cxn>
                <a:cxn ang="0">
                  <a:pos x="298" y="263"/>
                </a:cxn>
                <a:cxn ang="0">
                  <a:pos x="319" y="275"/>
                </a:cxn>
                <a:cxn ang="0">
                  <a:pos x="341" y="288"/>
                </a:cxn>
                <a:cxn ang="0">
                  <a:pos x="389" y="314"/>
                </a:cxn>
                <a:cxn ang="0">
                  <a:pos x="412" y="327"/>
                </a:cxn>
                <a:cxn ang="0">
                  <a:pos x="436" y="340"/>
                </a:cxn>
                <a:cxn ang="0">
                  <a:pos x="445" y="345"/>
                </a:cxn>
                <a:cxn ang="0">
                  <a:pos x="199" y="228"/>
                </a:cxn>
                <a:cxn ang="0">
                  <a:pos x="198" y="226"/>
                </a:cxn>
                <a:cxn ang="0">
                  <a:pos x="193" y="221"/>
                </a:cxn>
                <a:cxn ang="0">
                  <a:pos x="186" y="213"/>
                </a:cxn>
                <a:cxn ang="0">
                  <a:pos x="177" y="202"/>
                </a:cxn>
                <a:cxn ang="0">
                  <a:pos x="165" y="188"/>
                </a:cxn>
                <a:cxn ang="0">
                  <a:pos x="151" y="172"/>
                </a:cxn>
                <a:cxn ang="0">
                  <a:pos x="137" y="155"/>
                </a:cxn>
                <a:cxn ang="0">
                  <a:pos x="120" y="137"/>
                </a:cxn>
                <a:cxn ang="0">
                  <a:pos x="104" y="118"/>
                </a:cxn>
                <a:cxn ang="0">
                  <a:pos x="87" y="98"/>
                </a:cxn>
                <a:cxn ang="0">
                  <a:pos x="50" y="58"/>
                </a:cxn>
                <a:cxn ang="0">
                  <a:pos x="33" y="38"/>
                </a:cxn>
                <a:cxn ang="0">
                  <a:pos x="17" y="19"/>
                </a:cxn>
                <a:cxn ang="0">
                  <a:pos x="0" y="2"/>
                </a:cxn>
                <a:cxn ang="0">
                  <a:pos x="1" y="2"/>
                </a:cxn>
                <a:cxn ang="0">
                  <a:pos x="5" y="1"/>
                </a:cxn>
                <a:cxn ang="0">
                  <a:pos x="10" y="0"/>
                </a:cxn>
              </a:cxnLst>
              <a:rect l="0" t="0" r="r" b="b"/>
              <a:pathLst>
                <a:path w="560" h="399">
                  <a:moveTo>
                    <a:pt x="445" y="345"/>
                  </a:moveTo>
                  <a:lnTo>
                    <a:pt x="560" y="399"/>
                  </a:lnTo>
                  <a:lnTo>
                    <a:pt x="549" y="396"/>
                  </a:lnTo>
                  <a:lnTo>
                    <a:pt x="535" y="390"/>
                  </a:lnTo>
                  <a:lnTo>
                    <a:pt x="520" y="383"/>
                  </a:lnTo>
                  <a:lnTo>
                    <a:pt x="501" y="374"/>
                  </a:lnTo>
                  <a:lnTo>
                    <a:pt x="481" y="363"/>
                  </a:lnTo>
                  <a:lnTo>
                    <a:pt x="459" y="352"/>
                  </a:lnTo>
                  <a:lnTo>
                    <a:pt x="445" y="345"/>
                  </a:lnTo>
                  <a:close/>
                  <a:moveTo>
                    <a:pt x="10" y="0"/>
                  </a:moveTo>
                  <a:lnTo>
                    <a:pt x="18" y="1"/>
                  </a:lnTo>
                  <a:lnTo>
                    <a:pt x="27" y="3"/>
                  </a:lnTo>
                  <a:lnTo>
                    <a:pt x="38" y="7"/>
                  </a:lnTo>
                  <a:lnTo>
                    <a:pt x="50" y="14"/>
                  </a:lnTo>
                  <a:lnTo>
                    <a:pt x="65" y="25"/>
                  </a:lnTo>
                  <a:lnTo>
                    <a:pt x="80" y="40"/>
                  </a:lnTo>
                  <a:lnTo>
                    <a:pt x="89" y="51"/>
                  </a:lnTo>
                  <a:lnTo>
                    <a:pt x="101" y="65"/>
                  </a:lnTo>
                  <a:lnTo>
                    <a:pt x="113" y="80"/>
                  </a:lnTo>
                  <a:lnTo>
                    <a:pt x="139" y="112"/>
                  </a:lnTo>
                  <a:lnTo>
                    <a:pt x="151" y="130"/>
                  </a:lnTo>
                  <a:lnTo>
                    <a:pt x="164" y="146"/>
                  </a:lnTo>
                  <a:lnTo>
                    <a:pt x="175" y="161"/>
                  </a:lnTo>
                  <a:lnTo>
                    <a:pt x="186" y="176"/>
                  </a:lnTo>
                  <a:lnTo>
                    <a:pt x="196" y="189"/>
                  </a:lnTo>
                  <a:lnTo>
                    <a:pt x="204" y="200"/>
                  </a:lnTo>
                  <a:lnTo>
                    <a:pt x="209" y="208"/>
                  </a:lnTo>
                  <a:lnTo>
                    <a:pt x="214" y="213"/>
                  </a:lnTo>
                  <a:lnTo>
                    <a:pt x="215" y="215"/>
                  </a:lnTo>
                  <a:lnTo>
                    <a:pt x="217" y="216"/>
                  </a:lnTo>
                  <a:lnTo>
                    <a:pt x="223" y="220"/>
                  </a:lnTo>
                  <a:lnTo>
                    <a:pt x="232" y="225"/>
                  </a:lnTo>
                  <a:lnTo>
                    <a:pt x="245" y="233"/>
                  </a:lnTo>
                  <a:lnTo>
                    <a:pt x="260" y="242"/>
                  </a:lnTo>
                  <a:lnTo>
                    <a:pt x="278" y="252"/>
                  </a:lnTo>
                  <a:lnTo>
                    <a:pt x="298" y="263"/>
                  </a:lnTo>
                  <a:lnTo>
                    <a:pt x="319" y="275"/>
                  </a:lnTo>
                  <a:lnTo>
                    <a:pt x="341" y="288"/>
                  </a:lnTo>
                  <a:lnTo>
                    <a:pt x="389" y="314"/>
                  </a:lnTo>
                  <a:lnTo>
                    <a:pt x="412" y="327"/>
                  </a:lnTo>
                  <a:lnTo>
                    <a:pt x="436" y="340"/>
                  </a:lnTo>
                  <a:lnTo>
                    <a:pt x="445" y="345"/>
                  </a:lnTo>
                  <a:lnTo>
                    <a:pt x="199" y="228"/>
                  </a:lnTo>
                  <a:lnTo>
                    <a:pt x="198" y="226"/>
                  </a:lnTo>
                  <a:lnTo>
                    <a:pt x="193" y="221"/>
                  </a:lnTo>
                  <a:lnTo>
                    <a:pt x="186" y="213"/>
                  </a:lnTo>
                  <a:lnTo>
                    <a:pt x="177" y="202"/>
                  </a:lnTo>
                  <a:lnTo>
                    <a:pt x="165" y="188"/>
                  </a:lnTo>
                  <a:lnTo>
                    <a:pt x="151" y="172"/>
                  </a:lnTo>
                  <a:lnTo>
                    <a:pt x="137" y="155"/>
                  </a:lnTo>
                  <a:lnTo>
                    <a:pt x="120" y="137"/>
                  </a:lnTo>
                  <a:lnTo>
                    <a:pt x="104" y="118"/>
                  </a:lnTo>
                  <a:lnTo>
                    <a:pt x="87" y="98"/>
                  </a:lnTo>
                  <a:lnTo>
                    <a:pt x="50" y="58"/>
                  </a:lnTo>
                  <a:lnTo>
                    <a:pt x="33" y="38"/>
                  </a:lnTo>
                  <a:lnTo>
                    <a:pt x="17" y="19"/>
                  </a:lnTo>
                  <a:lnTo>
                    <a:pt x="0" y="2"/>
                  </a:lnTo>
                  <a:lnTo>
                    <a:pt x="1" y="2"/>
                  </a:lnTo>
                  <a:lnTo>
                    <a:pt x="5" y="1"/>
                  </a:lnTo>
                  <a:lnTo>
                    <a:pt x="10" y="0"/>
                  </a:lnTo>
                  <a:close/>
                </a:path>
              </a:pathLst>
            </a:custGeom>
            <a:solidFill>
              <a:sysClr val="windowText" lastClr="000000">
                <a:lumMod val="85000"/>
                <a:lumOff val="15000"/>
              </a:sys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Calibri"/>
              </a:endParaRPr>
            </a:p>
          </p:txBody>
        </p:sp>
      </p:grpSp>
      <p:grpSp>
        <p:nvGrpSpPr>
          <p:cNvPr id="78" name="Group 77">
            <a:extLst>
              <a:ext uri="{FF2B5EF4-FFF2-40B4-BE49-F238E27FC236}">
                <a16:creationId xmlns:a16="http://schemas.microsoft.com/office/drawing/2014/main" id="{C0CBB7FC-57F4-DF42-B6AD-CC00690C92B9}"/>
              </a:ext>
            </a:extLst>
          </p:cNvPr>
          <p:cNvGrpSpPr/>
          <p:nvPr/>
        </p:nvGrpSpPr>
        <p:grpSpPr>
          <a:xfrm>
            <a:off x="6082369" y="4809619"/>
            <a:ext cx="1687725" cy="1592526"/>
            <a:chOff x="2369597" y="4297099"/>
            <a:chExt cx="1980092" cy="1868401"/>
          </a:xfrm>
        </p:grpSpPr>
        <p:sp>
          <p:nvSpPr>
            <p:cNvPr id="79" name="Freeform 78">
              <a:extLst>
                <a:ext uri="{FF2B5EF4-FFF2-40B4-BE49-F238E27FC236}">
                  <a16:creationId xmlns:a16="http://schemas.microsoft.com/office/drawing/2014/main" id="{8C41BDEF-D10F-8E4A-B8FC-E85E08175A3A}"/>
                </a:ext>
              </a:extLst>
            </p:cNvPr>
            <p:cNvSpPr/>
            <p:nvPr/>
          </p:nvSpPr>
          <p:spPr>
            <a:xfrm>
              <a:off x="2369597" y="4297099"/>
              <a:ext cx="1980092" cy="1864382"/>
            </a:xfrm>
            <a:custGeom>
              <a:avLst/>
              <a:gdLst>
                <a:gd name="connsiteX0" fmla="*/ 291823 w 1980092"/>
                <a:gd name="connsiteY0" fmla="*/ 1670502 h 1864382"/>
                <a:gd name="connsiteX1" fmla="*/ 24537 w 1980092"/>
                <a:gd name="connsiteY1" fmla="*/ 1459486 h 1864382"/>
                <a:gd name="connsiteX2" fmla="*/ 10469 w 1980092"/>
                <a:gd name="connsiteY2" fmla="*/ 1220335 h 1864382"/>
                <a:gd name="connsiteX3" fmla="*/ 10469 w 1980092"/>
                <a:gd name="connsiteY3" fmla="*/ 1135929 h 1864382"/>
                <a:gd name="connsiteX4" fmla="*/ 80807 w 1980092"/>
                <a:gd name="connsiteY4" fmla="*/ 868643 h 1864382"/>
                <a:gd name="connsiteX5" fmla="*/ 123011 w 1980092"/>
                <a:gd name="connsiteY5" fmla="*/ 770169 h 1864382"/>
                <a:gd name="connsiteX6" fmla="*/ 123011 w 1980092"/>
                <a:gd name="connsiteY6" fmla="*/ 671695 h 1864382"/>
                <a:gd name="connsiteX7" fmla="*/ 263687 w 1980092"/>
                <a:gd name="connsiteY7" fmla="*/ 320003 h 1864382"/>
                <a:gd name="connsiteX8" fmla="*/ 643515 w 1980092"/>
                <a:gd name="connsiteY8" fmla="*/ 10514 h 1864382"/>
                <a:gd name="connsiteX9" fmla="*/ 1065546 w 1980092"/>
                <a:gd name="connsiteY9" fmla="*/ 66785 h 1864382"/>
                <a:gd name="connsiteX10" fmla="*/ 1431306 w 1980092"/>
                <a:gd name="connsiteY10" fmla="*/ 108988 h 1864382"/>
                <a:gd name="connsiteX11" fmla="*/ 1782998 w 1980092"/>
                <a:gd name="connsiteY11" fmla="*/ 348138 h 1864382"/>
                <a:gd name="connsiteX12" fmla="*/ 1881472 w 1980092"/>
                <a:gd name="connsiteY12" fmla="*/ 587289 h 1864382"/>
                <a:gd name="connsiteX13" fmla="*/ 1979946 w 1980092"/>
                <a:gd name="connsiteY13" fmla="*/ 995252 h 1864382"/>
                <a:gd name="connsiteX14" fmla="*/ 1895540 w 1980092"/>
                <a:gd name="connsiteY14" fmla="*/ 1234403 h 1864382"/>
                <a:gd name="connsiteX15" fmla="*/ 1614186 w 1980092"/>
                <a:gd name="connsiteY15" fmla="*/ 1628298 h 1864382"/>
                <a:gd name="connsiteX16" fmla="*/ 1178087 w 1980092"/>
                <a:gd name="connsiteY16" fmla="*/ 1698637 h 1864382"/>
                <a:gd name="connsiteX17" fmla="*/ 967072 w 1980092"/>
                <a:gd name="connsiteY17" fmla="*/ 1768975 h 1864382"/>
                <a:gd name="connsiteX18" fmla="*/ 756057 w 1980092"/>
                <a:gd name="connsiteY18" fmla="*/ 1839314 h 1864382"/>
                <a:gd name="connsiteX19" fmla="*/ 573177 w 1980092"/>
                <a:gd name="connsiteY19" fmla="*/ 1853382 h 1864382"/>
                <a:gd name="connsiteX20" fmla="*/ 291823 w 1980092"/>
                <a:gd name="connsiteY20" fmla="*/ 1670502 h 1864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980092" h="1864382">
                  <a:moveTo>
                    <a:pt x="291823" y="1670502"/>
                  </a:moveTo>
                  <a:cubicBezTo>
                    <a:pt x="200383" y="1604853"/>
                    <a:pt x="71429" y="1534514"/>
                    <a:pt x="24537" y="1459486"/>
                  </a:cubicBezTo>
                  <a:cubicBezTo>
                    <a:pt x="-22355" y="1384458"/>
                    <a:pt x="12814" y="1274261"/>
                    <a:pt x="10469" y="1220335"/>
                  </a:cubicBezTo>
                  <a:cubicBezTo>
                    <a:pt x="8124" y="1166409"/>
                    <a:pt x="-1254" y="1194544"/>
                    <a:pt x="10469" y="1135929"/>
                  </a:cubicBezTo>
                  <a:cubicBezTo>
                    <a:pt x="22192" y="1077314"/>
                    <a:pt x="62050" y="929603"/>
                    <a:pt x="80807" y="868643"/>
                  </a:cubicBezTo>
                  <a:cubicBezTo>
                    <a:pt x="99564" y="807683"/>
                    <a:pt x="115977" y="802994"/>
                    <a:pt x="123011" y="770169"/>
                  </a:cubicBezTo>
                  <a:cubicBezTo>
                    <a:pt x="130045" y="737344"/>
                    <a:pt x="99565" y="746723"/>
                    <a:pt x="123011" y="671695"/>
                  </a:cubicBezTo>
                  <a:cubicBezTo>
                    <a:pt x="146457" y="596667"/>
                    <a:pt x="176936" y="430200"/>
                    <a:pt x="263687" y="320003"/>
                  </a:cubicBezTo>
                  <a:cubicBezTo>
                    <a:pt x="350438" y="209806"/>
                    <a:pt x="509872" y="52717"/>
                    <a:pt x="643515" y="10514"/>
                  </a:cubicBezTo>
                  <a:cubicBezTo>
                    <a:pt x="777158" y="-31689"/>
                    <a:pt x="1065546" y="66785"/>
                    <a:pt x="1065546" y="66785"/>
                  </a:cubicBezTo>
                  <a:cubicBezTo>
                    <a:pt x="1196845" y="83197"/>
                    <a:pt x="1311731" y="62096"/>
                    <a:pt x="1431306" y="108988"/>
                  </a:cubicBezTo>
                  <a:cubicBezTo>
                    <a:pt x="1550881" y="155880"/>
                    <a:pt x="1707970" y="268421"/>
                    <a:pt x="1782998" y="348138"/>
                  </a:cubicBezTo>
                  <a:cubicBezTo>
                    <a:pt x="1858026" y="427855"/>
                    <a:pt x="1848647" y="479437"/>
                    <a:pt x="1881472" y="587289"/>
                  </a:cubicBezTo>
                  <a:cubicBezTo>
                    <a:pt x="1914297" y="695141"/>
                    <a:pt x="1977601" y="887400"/>
                    <a:pt x="1979946" y="995252"/>
                  </a:cubicBezTo>
                  <a:cubicBezTo>
                    <a:pt x="1982291" y="1103104"/>
                    <a:pt x="1956500" y="1128895"/>
                    <a:pt x="1895540" y="1234403"/>
                  </a:cubicBezTo>
                  <a:cubicBezTo>
                    <a:pt x="1834580" y="1339911"/>
                    <a:pt x="1733761" y="1550926"/>
                    <a:pt x="1614186" y="1628298"/>
                  </a:cubicBezTo>
                  <a:cubicBezTo>
                    <a:pt x="1494611" y="1705670"/>
                    <a:pt x="1285939" y="1675191"/>
                    <a:pt x="1178087" y="1698637"/>
                  </a:cubicBezTo>
                  <a:cubicBezTo>
                    <a:pt x="1070235" y="1722083"/>
                    <a:pt x="967072" y="1768975"/>
                    <a:pt x="967072" y="1768975"/>
                  </a:cubicBezTo>
                  <a:cubicBezTo>
                    <a:pt x="896734" y="1792421"/>
                    <a:pt x="821706" y="1825246"/>
                    <a:pt x="756057" y="1839314"/>
                  </a:cubicBezTo>
                  <a:cubicBezTo>
                    <a:pt x="690408" y="1853382"/>
                    <a:pt x="652894" y="1879173"/>
                    <a:pt x="573177" y="1853382"/>
                  </a:cubicBezTo>
                  <a:cubicBezTo>
                    <a:pt x="493460" y="1827591"/>
                    <a:pt x="383263" y="1736151"/>
                    <a:pt x="291823" y="1670502"/>
                  </a:cubicBezTo>
                  <a:close/>
                </a:path>
              </a:pathLst>
            </a:custGeom>
            <a:solidFill>
              <a:sysClr val="windowText" lastClr="000000">
                <a:lumMod val="75000"/>
                <a:lumOff val="25000"/>
              </a:sysClr>
            </a:solid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white"/>
                </a:solidFill>
                <a:effectLst/>
                <a:uLnTx/>
                <a:uFillTx/>
                <a:latin typeface="Calibri"/>
                <a:ea typeface="+mn-ea"/>
                <a:cs typeface="+mn-cs"/>
              </a:endParaRPr>
            </a:p>
          </p:txBody>
        </p:sp>
        <p:sp>
          <p:nvSpPr>
            <p:cNvPr id="80" name="Freeform 79">
              <a:extLst>
                <a:ext uri="{FF2B5EF4-FFF2-40B4-BE49-F238E27FC236}">
                  <a16:creationId xmlns:a16="http://schemas.microsoft.com/office/drawing/2014/main" id="{43DD162A-56A1-EB42-BC22-327241747D99}"/>
                </a:ext>
              </a:extLst>
            </p:cNvPr>
            <p:cNvSpPr/>
            <p:nvPr/>
          </p:nvSpPr>
          <p:spPr>
            <a:xfrm>
              <a:off x="2715640" y="5524183"/>
              <a:ext cx="512192" cy="641317"/>
            </a:xfrm>
            <a:custGeom>
              <a:avLst/>
              <a:gdLst>
                <a:gd name="connsiteX0" fmla="*/ 41276 w 530438"/>
                <a:gd name="connsiteY0" fmla="*/ 515429 h 641317"/>
                <a:gd name="connsiteX1" fmla="*/ 4700 w 530438"/>
                <a:gd name="connsiteY1" fmla="*/ 373697 h 641317"/>
                <a:gd name="connsiteX2" fmla="*/ 109856 w 530438"/>
                <a:gd name="connsiteY2" fmla="*/ 181673 h 641317"/>
                <a:gd name="connsiteX3" fmla="*/ 183008 w 530438"/>
                <a:gd name="connsiteY3" fmla="*/ 3365 h 641317"/>
                <a:gd name="connsiteX4" fmla="*/ 274448 w 530438"/>
                <a:gd name="connsiteY4" fmla="*/ 62801 h 641317"/>
                <a:gd name="connsiteX5" fmla="*/ 471044 w 530438"/>
                <a:gd name="connsiteY5" fmla="*/ 35369 h 641317"/>
                <a:gd name="connsiteX6" fmla="*/ 512192 w 530438"/>
                <a:gd name="connsiteY6" fmla="*/ 373697 h 641317"/>
                <a:gd name="connsiteX7" fmla="*/ 507620 w 530438"/>
                <a:gd name="connsiteY7" fmla="*/ 584009 h 641317"/>
                <a:gd name="connsiteX8" fmla="*/ 242444 w 530438"/>
                <a:gd name="connsiteY8" fmla="*/ 638873 h 641317"/>
                <a:gd name="connsiteX9" fmla="*/ 41276 w 530438"/>
                <a:gd name="connsiteY9" fmla="*/ 515429 h 641317"/>
                <a:gd name="connsiteX0" fmla="*/ 41276 w 530438"/>
                <a:gd name="connsiteY0" fmla="*/ 515429 h 641317"/>
                <a:gd name="connsiteX1" fmla="*/ 4700 w 530438"/>
                <a:gd name="connsiteY1" fmla="*/ 373697 h 641317"/>
                <a:gd name="connsiteX2" fmla="*/ 109856 w 530438"/>
                <a:gd name="connsiteY2" fmla="*/ 181673 h 641317"/>
                <a:gd name="connsiteX3" fmla="*/ 183008 w 530438"/>
                <a:gd name="connsiteY3" fmla="*/ 3365 h 641317"/>
                <a:gd name="connsiteX4" fmla="*/ 274448 w 530438"/>
                <a:gd name="connsiteY4" fmla="*/ 62801 h 641317"/>
                <a:gd name="connsiteX5" fmla="*/ 471044 w 530438"/>
                <a:gd name="connsiteY5" fmla="*/ 35369 h 641317"/>
                <a:gd name="connsiteX6" fmla="*/ 512192 w 530438"/>
                <a:gd name="connsiteY6" fmla="*/ 373697 h 641317"/>
                <a:gd name="connsiteX7" fmla="*/ 507620 w 530438"/>
                <a:gd name="connsiteY7" fmla="*/ 584009 h 641317"/>
                <a:gd name="connsiteX8" fmla="*/ 242444 w 530438"/>
                <a:gd name="connsiteY8" fmla="*/ 638873 h 641317"/>
                <a:gd name="connsiteX9" fmla="*/ 41276 w 530438"/>
                <a:gd name="connsiteY9" fmla="*/ 515429 h 641317"/>
                <a:gd name="connsiteX0" fmla="*/ 41276 w 530438"/>
                <a:gd name="connsiteY0" fmla="*/ 515429 h 641317"/>
                <a:gd name="connsiteX1" fmla="*/ 4700 w 530438"/>
                <a:gd name="connsiteY1" fmla="*/ 373697 h 641317"/>
                <a:gd name="connsiteX2" fmla="*/ 109856 w 530438"/>
                <a:gd name="connsiteY2" fmla="*/ 181673 h 641317"/>
                <a:gd name="connsiteX3" fmla="*/ 183008 w 530438"/>
                <a:gd name="connsiteY3" fmla="*/ 3365 h 641317"/>
                <a:gd name="connsiteX4" fmla="*/ 274448 w 530438"/>
                <a:gd name="connsiteY4" fmla="*/ 62801 h 641317"/>
                <a:gd name="connsiteX5" fmla="*/ 471044 w 530438"/>
                <a:gd name="connsiteY5" fmla="*/ 35369 h 641317"/>
                <a:gd name="connsiteX6" fmla="*/ 512192 w 530438"/>
                <a:gd name="connsiteY6" fmla="*/ 373697 h 641317"/>
                <a:gd name="connsiteX7" fmla="*/ 507620 w 530438"/>
                <a:gd name="connsiteY7" fmla="*/ 584009 h 641317"/>
                <a:gd name="connsiteX8" fmla="*/ 242444 w 530438"/>
                <a:gd name="connsiteY8" fmla="*/ 638873 h 641317"/>
                <a:gd name="connsiteX9" fmla="*/ 41276 w 530438"/>
                <a:gd name="connsiteY9" fmla="*/ 515429 h 641317"/>
                <a:gd name="connsiteX0" fmla="*/ 41276 w 512192"/>
                <a:gd name="connsiteY0" fmla="*/ 515429 h 641317"/>
                <a:gd name="connsiteX1" fmla="*/ 4700 w 512192"/>
                <a:gd name="connsiteY1" fmla="*/ 373697 h 641317"/>
                <a:gd name="connsiteX2" fmla="*/ 109856 w 512192"/>
                <a:gd name="connsiteY2" fmla="*/ 181673 h 641317"/>
                <a:gd name="connsiteX3" fmla="*/ 183008 w 512192"/>
                <a:gd name="connsiteY3" fmla="*/ 3365 h 641317"/>
                <a:gd name="connsiteX4" fmla="*/ 274448 w 512192"/>
                <a:gd name="connsiteY4" fmla="*/ 62801 h 641317"/>
                <a:gd name="connsiteX5" fmla="*/ 471044 w 512192"/>
                <a:gd name="connsiteY5" fmla="*/ 35369 h 641317"/>
                <a:gd name="connsiteX6" fmla="*/ 512192 w 512192"/>
                <a:gd name="connsiteY6" fmla="*/ 373697 h 641317"/>
                <a:gd name="connsiteX7" fmla="*/ 507620 w 512192"/>
                <a:gd name="connsiteY7" fmla="*/ 584009 h 641317"/>
                <a:gd name="connsiteX8" fmla="*/ 242444 w 512192"/>
                <a:gd name="connsiteY8" fmla="*/ 638873 h 641317"/>
                <a:gd name="connsiteX9" fmla="*/ 41276 w 512192"/>
                <a:gd name="connsiteY9" fmla="*/ 515429 h 641317"/>
                <a:gd name="connsiteX0" fmla="*/ 41276 w 512192"/>
                <a:gd name="connsiteY0" fmla="*/ 515429 h 641317"/>
                <a:gd name="connsiteX1" fmla="*/ 4700 w 512192"/>
                <a:gd name="connsiteY1" fmla="*/ 373697 h 641317"/>
                <a:gd name="connsiteX2" fmla="*/ 109856 w 512192"/>
                <a:gd name="connsiteY2" fmla="*/ 181673 h 641317"/>
                <a:gd name="connsiteX3" fmla="*/ 183008 w 512192"/>
                <a:gd name="connsiteY3" fmla="*/ 3365 h 641317"/>
                <a:gd name="connsiteX4" fmla="*/ 274448 w 512192"/>
                <a:gd name="connsiteY4" fmla="*/ 62801 h 641317"/>
                <a:gd name="connsiteX5" fmla="*/ 471044 w 512192"/>
                <a:gd name="connsiteY5" fmla="*/ 35369 h 641317"/>
                <a:gd name="connsiteX6" fmla="*/ 512192 w 512192"/>
                <a:gd name="connsiteY6" fmla="*/ 373697 h 641317"/>
                <a:gd name="connsiteX7" fmla="*/ 507620 w 512192"/>
                <a:gd name="connsiteY7" fmla="*/ 584009 h 641317"/>
                <a:gd name="connsiteX8" fmla="*/ 242444 w 512192"/>
                <a:gd name="connsiteY8" fmla="*/ 638873 h 641317"/>
                <a:gd name="connsiteX9" fmla="*/ 41276 w 512192"/>
                <a:gd name="connsiteY9" fmla="*/ 515429 h 641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2192" h="641317">
                  <a:moveTo>
                    <a:pt x="41276" y="515429"/>
                  </a:moveTo>
                  <a:cubicBezTo>
                    <a:pt x="1652" y="471233"/>
                    <a:pt x="-6730" y="429323"/>
                    <a:pt x="4700" y="373697"/>
                  </a:cubicBezTo>
                  <a:cubicBezTo>
                    <a:pt x="16130" y="318071"/>
                    <a:pt x="80138" y="243395"/>
                    <a:pt x="109856" y="181673"/>
                  </a:cubicBezTo>
                  <a:cubicBezTo>
                    <a:pt x="139574" y="119951"/>
                    <a:pt x="155576" y="23177"/>
                    <a:pt x="183008" y="3365"/>
                  </a:cubicBezTo>
                  <a:cubicBezTo>
                    <a:pt x="210440" y="-16447"/>
                    <a:pt x="226442" y="57467"/>
                    <a:pt x="274448" y="62801"/>
                  </a:cubicBezTo>
                  <a:lnTo>
                    <a:pt x="471044" y="35369"/>
                  </a:lnTo>
                  <a:lnTo>
                    <a:pt x="512192" y="373697"/>
                  </a:lnTo>
                  <a:lnTo>
                    <a:pt x="507620" y="584009"/>
                  </a:lnTo>
                  <a:cubicBezTo>
                    <a:pt x="462662" y="628205"/>
                    <a:pt x="320930" y="648779"/>
                    <a:pt x="242444" y="638873"/>
                  </a:cubicBezTo>
                  <a:lnTo>
                    <a:pt x="41276" y="515429"/>
                  </a:lnTo>
                  <a:close/>
                </a:path>
              </a:pathLst>
            </a:custGeom>
            <a:solidFill>
              <a:sysClr val="windowText" lastClr="000000">
                <a:lumMod val="85000"/>
                <a:lumOff val="15000"/>
                <a:alpha val="33000"/>
              </a:sysClr>
            </a:solid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white"/>
                </a:solidFill>
                <a:effectLst/>
                <a:uLnTx/>
                <a:uFillTx/>
                <a:latin typeface="Calibri"/>
                <a:ea typeface="+mn-ea"/>
                <a:cs typeface="+mn-cs"/>
              </a:endParaRPr>
            </a:p>
          </p:txBody>
        </p:sp>
        <p:sp>
          <p:nvSpPr>
            <p:cNvPr id="81" name="Freeform 80">
              <a:extLst>
                <a:ext uri="{FF2B5EF4-FFF2-40B4-BE49-F238E27FC236}">
                  <a16:creationId xmlns:a16="http://schemas.microsoft.com/office/drawing/2014/main" id="{57FCE237-D780-3548-9152-1AAF3CF3F0F3}"/>
                </a:ext>
              </a:extLst>
            </p:cNvPr>
            <p:cNvSpPr/>
            <p:nvPr/>
          </p:nvSpPr>
          <p:spPr>
            <a:xfrm>
              <a:off x="2459895" y="4742715"/>
              <a:ext cx="828519" cy="394207"/>
            </a:xfrm>
            <a:custGeom>
              <a:avLst/>
              <a:gdLst>
                <a:gd name="connsiteX0" fmla="*/ 23904 w 813009"/>
                <a:gd name="connsiteY0" fmla="*/ 291707 h 399585"/>
                <a:gd name="connsiteX1" fmla="*/ 265065 w 813009"/>
                <a:gd name="connsiteY1" fmla="*/ 65619 h 399585"/>
                <a:gd name="connsiteX2" fmla="*/ 566515 w 813009"/>
                <a:gd name="connsiteY2" fmla="*/ 85716 h 399585"/>
                <a:gd name="connsiteX3" fmla="*/ 812700 w 813009"/>
                <a:gd name="connsiteY3" fmla="*/ 305 h 399585"/>
                <a:gd name="connsiteX4" fmla="*/ 516274 w 813009"/>
                <a:gd name="connsiteY4" fmla="*/ 120885 h 399585"/>
                <a:gd name="connsiteX5" fmla="*/ 335403 w 813009"/>
                <a:gd name="connsiteY5" fmla="*/ 100788 h 399585"/>
                <a:gd name="connsiteX6" fmla="*/ 44001 w 813009"/>
                <a:gd name="connsiteY6" fmla="*/ 392191 h 399585"/>
                <a:gd name="connsiteX7" fmla="*/ 23904 w 813009"/>
                <a:gd name="connsiteY7" fmla="*/ 291707 h 399585"/>
                <a:gd name="connsiteX0" fmla="*/ 0 w 789105"/>
                <a:gd name="connsiteY0" fmla="*/ 291707 h 392191"/>
                <a:gd name="connsiteX1" fmla="*/ 241161 w 789105"/>
                <a:gd name="connsiteY1" fmla="*/ 65619 h 392191"/>
                <a:gd name="connsiteX2" fmla="*/ 542611 w 789105"/>
                <a:gd name="connsiteY2" fmla="*/ 85716 h 392191"/>
                <a:gd name="connsiteX3" fmla="*/ 788796 w 789105"/>
                <a:gd name="connsiteY3" fmla="*/ 305 h 392191"/>
                <a:gd name="connsiteX4" fmla="*/ 492370 w 789105"/>
                <a:gd name="connsiteY4" fmla="*/ 120885 h 392191"/>
                <a:gd name="connsiteX5" fmla="*/ 311499 w 789105"/>
                <a:gd name="connsiteY5" fmla="*/ 100788 h 392191"/>
                <a:gd name="connsiteX6" fmla="*/ 20097 w 789105"/>
                <a:gd name="connsiteY6" fmla="*/ 392191 h 392191"/>
                <a:gd name="connsiteX7" fmla="*/ 0 w 789105"/>
                <a:gd name="connsiteY7" fmla="*/ 291707 h 392191"/>
                <a:gd name="connsiteX0" fmla="*/ 26099 w 815204"/>
                <a:gd name="connsiteY0" fmla="*/ 291707 h 389173"/>
                <a:gd name="connsiteX1" fmla="*/ 267260 w 815204"/>
                <a:gd name="connsiteY1" fmla="*/ 65619 h 389173"/>
                <a:gd name="connsiteX2" fmla="*/ 568710 w 815204"/>
                <a:gd name="connsiteY2" fmla="*/ 85716 h 389173"/>
                <a:gd name="connsiteX3" fmla="*/ 814895 w 815204"/>
                <a:gd name="connsiteY3" fmla="*/ 305 h 389173"/>
                <a:gd name="connsiteX4" fmla="*/ 518469 w 815204"/>
                <a:gd name="connsiteY4" fmla="*/ 120885 h 389173"/>
                <a:gd name="connsiteX5" fmla="*/ 337598 w 815204"/>
                <a:gd name="connsiteY5" fmla="*/ 100788 h 389173"/>
                <a:gd name="connsiteX6" fmla="*/ 929 w 815204"/>
                <a:gd name="connsiteY6" fmla="*/ 389173 h 389173"/>
                <a:gd name="connsiteX7" fmla="*/ 26099 w 815204"/>
                <a:gd name="connsiteY7" fmla="*/ 291707 h 389173"/>
                <a:gd name="connsiteX0" fmla="*/ 27287 w 816392"/>
                <a:gd name="connsiteY0" fmla="*/ 291707 h 402046"/>
                <a:gd name="connsiteX1" fmla="*/ 268448 w 816392"/>
                <a:gd name="connsiteY1" fmla="*/ 65619 h 402046"/>
                <a:gd name="connsiteX2" fmla="*/ 569898 w 816392"/>
                <a:gd name="connsiteY2" fmla="*/ 85716 h 402046"/>
                <a:gd name="connsiteX3" fmla="*/ 816083 w 816392"/>
                <a:gd name="connsiteY3" fmla="*/ 305 h 402046"/>
                <a:gd name="connsiteX4" fmla="*/ 519657 w 816392"/>
                <a:gd name="connsiteY4" fmla="*/ 120885 h 402046"/>
                <a:gd name="connsiteX5" fmla="*/ 338786 w 816392"/>
                <a:gd name="connsiteY5" fmla="*/ 100788 h 402046"/>
                <a:gd name="connsiteX6" fmla="*/ 2117 w 816392"/>
                <a:gd name="connsiteY6" fmla="*/ 389173 h 402046"/>
                <a:gd name="connsiteX7" fmla="*/ 27287 w 816392"/>
                <a:gd name="connsiteY7" fmla="*/ 291707 h 402046"/>
                <a:gd name="connsiteX0" fmla="*/ 27287 w 816392"/>
                <a:gd name="connsiteY0" fmla="*/ 291707 h 402046"/>
                <a:gd name="connsiteX1" fmla="*/ 268448 w 816392"/>
                <a:gd name="connsiteY1" fmla="*/ 65619 h 402046"/>
                <a:gd name="connsiteX2" fmla="*/ 569898 w 816392"/>
                <a:gd name="connsiteY2" fmla="*/ 85716 h 402046"/>
                <a:gd name="connsiteX3" fmla="*/ 816083 w 816392"/>
                <a:gd name="connsiteY3" fmla="*/ 305 h 402046"/>
                <a:gd name="connsiteX4" fmla="*/ 519657 w 816392"/>
                <a:gd name="connsiteY4" fmla="*/ 120885 h 402046"/>
                <a:gd name="connsiteX5" fmla="*/ 338786 w 816392"/>
                <a:gd name="connsiteY5" fmla="*/ 100788 h 402046"/>
                <a:gd name="connsiteX6" fmla="*/ 2117 w 816392"/>
                <a:gd name="connsiteY6" fmla="*/ 389173 h 402046"/>
                <a:gd name="connsiteX7" fmla="*/ 27287 w 816392"/>
                <a:gd name="connsiteY7" fmla="*/ 291707 h 402046"/>
                <a:gd name="connsiteX0" fmla="*/ 37119 w 826224"/>
                <a:gd name="connsiteY0" fmla="*/ 291707 h 394405"/>
                <a:gd name="connsiteX1" fmla="*/ 278280 w 826224"/>
                <a:gd name="connsiteY1" fmla="*/ 65619 h 394405"/>
                <a:gd name="connsiteX2" fmla="*/ 579730 w 826224"/>
                <a:gd name="connsiteY2" fmla="*/ 85716 h 394405"/>
                <a:gd name="connsiteX3" fmla="*/ 825915 w 826224"/>
                <a:gd name="connsiteY3" fmla="*/ 305 h 394405"/>
                <a:gd name="connsiteX4" fmla="*/ 529489 w 826224"/>
                <a:gd name="connsiteY4" fmla="*/ 120885 h 394405"/>
                <a:gd name="connsiteX5" fmla="*/ 258084 w 826224"/>
                <a:gd name="connsiteY5" fmla="*/ 140020 h 394405"/>
                <a:gd name="connsiteX6" fmla="*/ 11949 w 826224"/>
                <a:gd name="connsiteY6" fmla="*/ 389173 h 394405"/>
                <a:gd name="connsiteX7" fmla="*/ 37119 w 826224"/>
                <a:gd name="connsiteY7" fmla="*/ 291707 h 394405"/>
                <a:gd name="connsiteX0" fmla="*/ 37119 w 826011"/>
                <a:gd name="connsiteY0" fmla="*/ 292015 h 394713"/>
                <a:gd name="connsiteX1" fmla="*/ 278280 w 826011"/>
                <a:gd name="connsiteY1" fmla="*/ 65927 h 394713"/>
                <a:gd name="connsiteX2" fmla="*/ 498248 w 826011"/>
                <a:gd name="connsiteY2" fmla="*/ 73953 h 394713"/>
                <a:gd name="connsiteX3" fmla="*/ 825915 w 826011"/>
                <a:gd name="connsiteY3" fmla="*/ 613 h 394713"/>
                <a:gd name="connsiteX4" fmla="*/ 529489 w 826011"/>
                <a:gd name="connsiteY4" fmla="*/ 121193 h 394713"/>
                <a:gd name="connsiteX5" fmla="*/ 258084 w 826011"/>
                <a:gd name="connsiteY5" fmla="*/ 140328 h 394713"/>
                <a:gd name="connsiteX6" fmla="*/ 11949 w 826011"/>
                <a:gd name="connsiteY6" fmla="*/ 389481 h 394713"/>
                <a:gd name="connsiteX7" fmla="*/ 37119 w 826011"/>
                <a:gd name="connsiteY7" fmla="*/ 292015 h 394713"/>
                <a:gd name="connsiteX0" fmla="*/ 37119 w 828519"/>
                <a:gd name="connsiteY0" fmla="*/ 291509 h 394207"/>
                <a:gd name="connsiteX1" fmla="*/ 278280 w 828519"/>
                <a:gd name="connsiteY1" fmla="*/ 65421 h 394207"/>
                <a:gd name="connsiteX2" fmla="*/ 498248 w 828519"/>
                <a:gd name="connsiteY2" fmla="*/ 73447 h 394207"/>
                <a:gd name="connsiteX3" fmla="*/ 825915 w 828519"/>
                <a:gd name="connsiteY3" fmla="*/ 107 h 394207"/>
                <a:gd name="connsiteX4" fmla="*/ 645444 w 828519"/>
                <a:gd name="connsiteY4" fmla="*/ 58639 h 394207"/>
                <a:gd name="connsiteX5" fmla="*/ 529489 w 828519"/>
                <a:gd name="connsiteY5" fmla="*/ 120687 h 394207"/>
                <a:gd name="connsiteX6" fmla="*/ 258084 w 828519"/>
                <a:gd name="connsiteY6" fmla="*/ 139822 h 394207"/>
                <a:gd name="connsiteX7" fmla="*/ 11949 w 828519"/>
                <a:gd name="connsiteY7" fmla="*/ 388975 h 394207"/>
                <a:gd name="connsiteX8" fmla="*/ 37119 w 828519"/>
                <a:gd name="connsiteY8" fmla="*/ 291509 h 394207"/>
                <a:gd name="connsiteX0" fmla="*/ 37119 w 828519"/>
                <a:gd name="connsiteY0" fmla="*/ 291509 h 394207"/>
                <a:gd name="connsiteX1" fmla="*/ 278280 w 828519"/>
                <a:gd name="connsiteY1" fmla="*/ 65421 h 394207"/>
                <a:gd name="connsiteX2" fmla="*/ 498248 w 828519"/>
                <a:gd name="connsiteY2" fmla="*/ 73447 h 394207"/>
                <a:gd name="connsiteX3" fmla="*/ 825915 w 828519"/>
                <a:gd name="connsiteY3" fmla="*/ 107 h 394207"/>
                <a:gd name="connsiteX4" fmla="*/ 645444 w 828519"/>
                <a:gd name="connsiteY4" fmla="*/ 58639 h 394207"/>
                <a:gd name="connsiteX5" fmla="*/ 529489 w 828519"/>
                <a:gd name="connsiteY5" fmla="*/ 120687 h 394207"/>
                <a:gd name="connsiteX6" fmla="*/ 258084 w 828519"/>
                <a:gd name="connsiteY6" fmla="*/ 139822 h 394207"/>
                <a:gd name="connsiteX7" fmla="*/ 11949 w 828519"/>
                <a:gd name="connsiteY7" fmla="*/ 388975 h 394207"/>
                <a:gd name="connsiteX8" fmla="*/ 37119 w 828519"/>
                <a:gd name="connsiteY8" fmla="*/ 291509 h 394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28519" h="394207">
                  <a:moveTo>
                    <a:pt x="37119" y="291509"/>
                  </a:moveTo>
                  <a:cubicBezTo>
                    <a:pt x="39258" y="240600"/>
                    <a:pt x="201425" y="101765"/>
                    <a:pt x="278280" y="65421"/>
                  </a:cubicBezTo>
                  <a:lnTo>
                    <a:pt x="498248" y="73447"/>
                  </a:lnTo>
                  <a:cubicBezTo>
                    <a:pt x="589520" y="62561"/>
                    <a:pt x="801382" y="2575"/>
                    <a:pt x="825915" y="107"/>
                  </a:cubicBezTo>
                  <a:cubicBezTo>
                    <a:pt x="850448" y="-2361"/>
                    <a:pt x="694848" y="38542"/>
                    <a:pt x="645444" y="58639"/>
                  </a:cubicBezTo>
                  <a:cubicBezTo>
                    <a:pt x="596040" y="78736"/>
                    <a:pt x="594049" y="107157"/>
                    <a:pt x="529489" y="120687"/>
                  </a:cubicBezTo>
                  <a:cubicBezTo>
                    <a:pt x="464929" y="134217"/>
                    <a:pt x="336796" y="94604"/>
                    <a:pt x="258084" y="139822"/>
                  </a:cubicBezTo>
                  <a:cubicBezTo>
                    <a:pt x="179372" y="185040"/>
                    <a:pt x="48777" y="363694"/>
                    <a:pt x="11949" y="388975"/>
                  </a:cubicBezTo>
                  <a:cubicBezTo>
                    <a:pt x="-24879" y="414256"/>
                    <a:pt x="34980" y="342418"/>
                    <a:pt x="37119" y="291509"/>
                  </a:cubicBezTo>
                  <a:close/>
                </a:path>
              </a:pathLst>
            </a:custGeom>
            <a:solidFill>
              <a:sysClr val="windowText" lastClr="000000">
                <a:lumMod val="85000"/>
                <a:lumOff val="15000"/>
                <a:alpha val="37000"/>
              </a:sysClr>
            </a:solid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white"/>
                </a:solidFill>
                <a:effectLst/>
                <a:uLnTx/>
                <a:uFillTx/>
                <a:latin typeface="Calibri"/>
                <a:ea typeface="+mn-ea"/>
                <a:cs typeface="+mn-cs"/>
              </a:endParaRPr>
            </a:p>
          </p:txBody>
        </p:sp>
        <p:sp>
          <p:nvSpPr>
            <p:cNvPr id="82" name="Freeform 81">
              <a:extLst>
                <a:ext uri="{FF2B5EF4-FFF2-40B4-BE49-F238E27FC236}">
                  <a16:creationId xmlns:a16="http://schemas.microsoft.com/office/drawing/2014/main" id="{FCD2B277-B68A-0748-B451-961105AEA092}"/>
                </a:ext>
              </a:extLst>
            </p:cNvPr>
            <p:cNvSpPr/>
            <p:nvPr/>
          </p:nvSpPr>
          <p:spPr>
            <a:xfrm>
              <a:off x="3654795" y="4885558"/>
              <a:ext cx="693404" cy="1088939"/>
            </a:xfrm>
            <a:custGeom>
              <a:avLst/>
              <a:gdLst>
                <a:gd name="connsiteX0" fmla="*/ 148313 w 680790"/>
                <a:gd name="connsiteY0" fmla="*/ 1079165 h 1088089"/>
                <a:gd name="connsiteX1" fmla="*/ 296420 w 680790"/>
                <a:gd name="connsiteY1" fmla="*/ 866663 h 1088089"/>
                <a:gd name="connsiteX2" fmla="*/ 206 w 680790"/>
                <a:gd name="connsiteY2" fmla="*/ 531813 h 1088089"/>
                <a:gd name="connsiteX3" fmla="*/ 251344 w 680790"/>
                <a:gd name="connsiteY3" fmla="*/ 390145 h 1088089"/>
                <a:gd name="connsiteX4" fmla="*/ 354375 w 680790"/>
                <a:gd name="connsiteY4" fmla="*/ 460979 h 1088089"/>
                <a:gd name="connsiteX5" fmla="*/ 450967 w 680790"/>
                <a:gd name="connsiteY5" fmla="*/ 242038 h 1088089"/>
                <a:gd name="connsiteX6" fmla="*/ 450967 w 680790"/>
                <a:gd name="connsiteY6" fmla="*/ 3779 h 1088089"/>
                <a:gd name="connsiteX7" fmla="*/ 624831 w 680790"/>
                <a:gd name="connsiteY7" fmla="*/ 119689 h 1088089"/>
                <a:gd name="connsiteX8" fmla="*/ 676347 w 680790"/>
                <a:gd name="connsiteY8" fmla="*/ 428782 h 1088089"/>
                <a:gd name="connsiteX9" fmla="*/ 528240 w 680790"/>
                <a:gd name="connsiteY9" fmla="*/ 776511 h 1088089"/>
                <a:gd name="connsiteX10" fmla="*/ 341496 w 680790"/>
                <a:gd name="connsiteY10" fmla="*/ 1021210 h 1088089"/>
                <a:gd name="connsiteX11" fmla="*/ 148313 w 680790"/>
                <a:gd name="connsiteY11" fmla="*/ 1079165 h 1088089"/>
                <a:gd name="connsiteX0" fmla="*/ 148107 w 680584"/>
                <a:gd name="connsiteY0" fmla="*/ 1079165 h 1088089"/>
                <a:gd name="connsiteX1" fmla="*/ 296214 w 680584"/>
                <a:gd name="connsiteY1" fmla="*/ 866663 h 1088089"/>
                <a:gd name="connsiteX2" fmla="*/ 0 w 680584"/>
                <a:gd name="connsiteY2" fmla="*/ 531813 h 1088089"/>
                <a:gd name="connsiteX3" fmla="*/ 251138 w 680584"/>
                <a:gd name="connsiteY3" fmla="*/ 390145 h 1088089"/>
                <a:gd name="connsiteX4" fmla="*/ 354169 w 680584"/>
                <a:gd name="connsiteY4" fmla="*/ 460979 h 1088089"/>
                <a:gd name="connsiteX5" fmla="*/ 450761 w 680584"/>
                <a:gd name="connsiteY5" fmla="*/ 242038 h 1088089"/>
                <a:gd name="connsiteX6" fmla="*/ 450761 w 680584"/>
                <a:gd name="connsiteY6" fmla="*/ 3779 h 1088089"/>
                <a:gd name="connsiteX7" fmla="*/ 624625 w 680584"/>
                <a:gd name="connsiteY7" fmla="*/ 119689 h 1088089"/>
                <a:gd name="connsiteX8" fmla="*/ 676141 w 680584"/>
                <a:gd name="connsiteY8" fmla="*/ 428782 h 1088089"/>
                <a:gd name="connsiteX9" fmla="*/ 528034 w 680584"/>
                <a:gd name="connsiteY9" fmla="*/ 776511 h 1088089"/>
                <a:gd name="connsiteX10" fmla="*/ 341290 w 680584"/>
                <a:gd name="connsiteY10" fmla="*/ 1021210 h 1088089"/>
                <a:gd name="connsiteX11" fmla="*/ 148107 w 680584"/>
                <a:gd name="connsiteY11" fmla="*/ 1079165 h 1088089"/>
                <a:gd name="connsiteX0" fmla="*/ 148107 w 680584"/>
                <a:gd name="connsiteY0" fmla="*/ 1079165 h 1088089"/>
                <a:gd name="connsiteX1" fmla="*/ 296214 w 680584"/>
                <a:gd name="connsiteY1" fmla="*/ 866663 h 1088089"/>
                <a:gd name="connsiteX2" fmla="*/ 0 w 680584"/>
                <a:gd name="connsiteY2" fmla="*/ 531813 h 1088089"/>
                <a:gd name="connsiteX3" fmla="*/ 251138 w 680584"/>
                <a:gd name="connsiteY3" fmla="*/ 390145 h 1088089"/>
                <a:gd name="connsiteX4" fmla="*/ 354169 w 680584"/>
                <a:gd name="connsiteY4" fmla="*/ 460979 h 1088089"/>
                <a:gd name="connsiteX5" fmla="*/ 450761 w 680584"/>
                <a:gd name="connsiteY5" fmla="*/ 242038 h 1088089"/>
                <a:gd name="connsiteX6" fmla="*/ 450761 w 680584"/>
                <a:gd name="connsiteY6" fmla="*/ 3779 h 1088089"/>
                <a:gd name="connsiteX7" fmla="*/ 624625 w 680584"/>
                <a:gd name="connsiteY7" fmla="*/ 119689 h 1088089"/>
                <a:gd name="connsiteX8" fmla="*/ 676141 w 680584"/>
                <a:gd name="connsiteY8" fmla="*/ 428782 h 1088089"/>
                <a:gd name="connsiteX9" fmla="*/ 528034 w 680584"/>
                <a:gd name="connsiteY9" fmla="*/ 776511 h 1088089"/>
                <a:gd name="connsiteX10" fmla="*/ 341290 w 680584"/>
                <a:gd name="connsiteY10" fmla="*/ 1021210 h 1088089"/>
                <a:gd name="connsiteX11" fmla="*/ 148107 w 680584"/>
                <a:gd name="connsiteY11" fmla="*/ 1079165 h 1088089"/>
                <a:gd name="connsiteX0" fmla="*/ 148107 w 680584"/>
                <a:gd name="connsiteY0" fmla="*/ 1079165 h 1079165"/>
                <a:gd name="connsiteX1" fmla="*/ 296214 w 680584"/>
                <a:gd name="connsiteY1" fmla="*/ 866663 h 1079165"/>
                <a:gd name="connsiteX2" fmla="*/ 0 w 680584"/>
                <a:gd name="connsiteY2" fmla="*/ 531813 h 1079165"/>
                <a:gd name="connsiteX3" fmla="*/ 251138 w 680584"/>
                <a:gd name="connsiteY3" fmla="*/ 390145 h 1079165"/>
                <a:gd name="connsiteX4" fmla="*/ 354169 w 680584"/>
                <a:gd name="connsiteY4" fmla="*/ 460979 h 1079165"/>
                <a:gd name="connsiteX5" fmla="*/ 450761 w 680584"/>
                <a:gd name="connsiteY5" fmla="*/ 242038 h 1079165"/>
                <a:gd name="connsiteX6" fmla="*/ 450761 w 680584"/>
                <a:gd name="connsiteY6" fmla="*/ 3779 h 1079165"/>
                <a:gd name="connsiteX7" fmla="*/ 624625 w 680584"/>
                <a:gd name="connsiteY7" fmla="*/ 119689 h 1079165"/>
                <a:gd name="connsiteX8" fmla="*/ 676141 w 680584"/>
                <a:gd name="connsiteY8" fmla="*/ 428782 h 1079165"/>
                <a:gd name="connsiteX9" fmla="*/ 528034 w 680584"/>
                <a:gd name="connsiteY9" fmla="*/ 776511 h 1079165"/>
                <a:gd name="connsiteX10" fmla="*/ 341290 w 680584"/>
                <a:gd name="connsiteY10" fmla="*/ 1021210 h 1079165"/>
                <a:gd name="connsiteX11" fmla="*/ 148107 w 680584"/>
                <a:gd name="connsiteY11" fmla="*/ 1079165 h 1079165"/>
                <a:gd name="connsiteX0" fmla="*/ 148107 w 680584"/>
                <a:gd name="connsiteY0" fmla="*/ 1075386 h 1075386"/>
                <a:gd name="connsiteX1" fmla="*/ 296214 w 680584"/>
                <a:gd name="connsiteY1" fmla="*/ 862884 h 1075386"/>
                <a:gd name="connsiteX2" fmla="*/ 0 w 680584"/>
                <a:gd name="connsiteY2" fmla="*/ 528034 h 1075386"/>
                <a:gd name="connsiteX3" fmla="*/ 251138 w 680584"/>
                <a:gd name="connsiteY3" fmla="*/ 386366 h 1075386"/>
                <a:gd name="connsiteX4" fmla="*/ 354169 w 680584"/>
                <a:gd name="connsiteY4" fmla="*/ 457200 h 1075386"/>
                <a:gd name="connsiteX5" fmla="*/ 450761 w 680584"/>
                <a:gd name="connsiteY5" fmla="*/ 238259 h 1075386"/>
                <a:gd name="connsiteX6" fmla="*/ 450761 w 680584"/>
                <a:gd name="connsiteY6" fmla="*/ 0 h 1075386"/>
                <a:gd name="connsiteX7" fmla="*/ 624625 w 680584"/>
                <a:gd name="connsiteY7" fmla="*/ 115910 h 1075386"/>
                <a:gd name="connsiteX8" fmla="*/ 676141 w 680584"/>
                <a:gd name="connsiteY8" fmla="*/ 425003 h 1075386"/>
                <a:gd name="connsiteX9" fmla="*/ 528034 w 680584"/>
                <a:gd name="connsiteY9" fmla="*/ 772732 h 1075386"/>
                <a:gd name="connsiteX10" fmla="*/ 341290 w 680584"/>
                <a:gd name="connsiteY10" fmla="*/ 1017431 h 1075386"/>
                <a:gd name="connsiteX11" fmla="*/ 148107 w 680584"/>
                <a:gd name="connsiteY11" fmla="*/ 1075386 h 1075386"/>
                <a:gd name="connsiteX0" fmla="*/ 148107 w 693707"/>
                <a:gd name="connsiteY0" fmla="*/ 1075386 h 1075386"/>
                <a:gd name="connsiteX1" fmla="*/ 296214 w 693707"/>
                <a:gd name="connsiteY1" fmla="*/ 862884 h 1075386"/>
                <a:gd name="connsiteX2" fmla="*/ 0 w 693707"/>
                <a:gd name="connsiteY2" fmla="*/ 528034 h 1075386"/>
                <a:gd name="connsiteX3" fmla="*/ 251138 w 693707"/>
                <a:gd name="connsiteY3" fmla="*/ 386366 h 1075386"/>
                <a:gd name="connsiteX4" fmla="*/ 354169 w 693707"/>
                <a:gd name="connsiteY4" fmla="*/ 457200 h 1075386"/>
                <a:gd name="connsiteX5" fmla="*/ 450761 w 693707"/>
                <a:gd name="connsiteY5" fmla="*/ 238259 h 1075386"/>
                <a:gd name="connsiteX6" fmla="*/ 450761 w 693707"/>
                <a:gd name="connsiteY6" fmla="*/ 0 h 1075386"/>
                <a:gd name="connsiteX7" fmla="*/ 624625 w 693707"/>
                <a:gd name="connsiteY7" fmla="*/ 115910 h 1075386"/>
                <a:gd name="connsiteX8" fmla="*/ 690165 w 693707"/>
                <a:gd name="connsiteY8" fmla="*/ 464272 h 1075386"/>
                <a:gd name="connsiteX9" fmla="*/ 528034 w 693707"/>
                <a:gd name="connsiteY9" fmla="*/ 772732 h 1075386"/>
                <a:gd name="connsiteX10" fmla="*/ 341290 w 693707"/>
                <a:gd name="connsiteY10" fmla="*/ 1017431 h 1075386"/>
                <a:gd name="connsiteX11" fmla="*/ 148107 w 693707"/>
                <a:gd name="connsiteY11" fmla="*/ 1075386 h 1075386"/>
                <a:gd name="connsiteX0" fmla="*/ 148107 w 693707"/>
                <a:gd name="connsiteY0" fmla="*/ 1075386 h 1086466"/>
                <a:gd name="connsiteX1" fmla="*/ 296214 w 693707"/>
                <a:gd name="connsiteY1" fmla="*/ 862884 h 1086466"/>
                <a:gd name="connsiteX2" fmla="*/ 0 w 693707"/>
                <a:gd name="connsiteY2" fmla="*/ 528034 h 1086466"/>
                <a:gd name="connsiteX3" fmla="*/ 251138 w 693707"/>
                <a:gd name="connsiteY3" fmla="*/ 386366 h 1086466"/>
                <a:gd name="connsiteX4" fmla="*/ 354169 w 693707"/>
                <a:gd name="connsiteY4" fmla="*/ 457200 h 1086466"/>
                <a:gd name="connsiteX5" fmla="*/ 450761 w 693707"/>
                <a:gd name="connsiteY5" fmla="*/ 238259 h 1086466"/>
                <a:gd name="connsiteX6" fmla="*/ 450761 w 693707"/>
                <a:gd name="connsiteY6" fmla="*/ 0 h 1086466"/>
                <a:gd name="connsiteX7" fmla="*/ 624625 w 693707"/>
                <a:gd name="connsiteY7" fmla="*/ 115910 h 1086466"/>
                <a:gd name="connsiteX8" fmla="*/ 690165 w 693707"/>
                <a:gd name="connsiteY8" fmla="*/ 464272 h 1086466"/>
                <a:gd name="connsiteX9" fmla="*/ 528034 w 693707"/>
                <a:gd name="connsiteY9" fmla="*/ 772732 h 1086466"/>
                <a:gd name="connsiteX10" fmla="*/ 310436 w 693707"/>
                <a:gd name="connsiteY10" fmla="*/ 1053895 h 1086466"/>
                <a:gd name="connsiteX11" fmla="*/ 148107 w 693707"/>
                <a:gd name="connsiteY11" fmla="*/ 1075386 h 1086466"/>
                <a:gd name="connsiteX0" fmla="*/ 148107 w 693707"/>
                <a:gd name="connsiteY0" fmla="*/ 1075386 h 1079600"/>
                <a:gd name="connsiteX1" fmla="*/ 296214 w 693707"/>
                <a:gd name="connsiteY1" fmla="*/ 862884 h 1079600"/>
                <a:gd name="connsiteX2" fmla="*/ 0 w 693707"/>
                <a:gd name="connsiteY2" fmla="*/ 528034 h 1079600"/>
                <a:gd name="connsiteX3" fmla="*/ 251138 w 693707"/>
                <a:gd name="connsiteY3" fmla="*/ 386366 h 1079600"/>
                <a:gd name="connsiteX4" fmla="*/ 354169 w 693707"/>
                <a:gd name="connsiteY4" fmla="*/ 457200 h 1079600"/>
                <a:gd name="connsiteX5" fmla="*/ 450761 w 693707"/>
                <a:gd name="connsiteY5" fmla="*/ 238259 h 1079600"/>
                <a:gd name="connsiteX6" fmla="*/ 450761 w 693707"/>
                <a:gd name="connsiteY6" fmla="*/ 0 h 1079600"/>
                <a:gd name="connsiteX7" fmla="*/ 624625 w 693707"/>
                <a:gd name="connsiteY7" fmla="*/ 115910 h 1079600"/>
                <a:gd name="connsiteX8" fmla="*/ 690165 w 693707"/>
                <a:gd name="connsiteY8" fmla="*/ 464272 h 1079600"/>
                <a:gd name="connsiteX9" fmla="*/ 528034 w 693707"/>
                <a:gd name="connsiteY9" fmla="*/ 772732 h 1079600"/>
                <a:gd name="connsiteX10" fmla="*/ 310436 w 693707"/>
                <a:gd name="connsiteY10" fmla="*/ 1053895 h 1079600"/>
                <a:gd name="connsiteX11" fmla="*/ 148107 w 693707"/>
                <a:gd name="connsiteY11" fmla="*/ 1075386 h 1079600"/>
                <a:gd name="connsiteX0" fmla="*/ 148107 w 693707"/>
                <a:gd name="connsiteY0" fmla="*/ 1075386 h 1082451"/>
                <a:gd name="connsiteX1" fmla="*/ 296214 w 693707"/>
                <a:gd name="connsiteY1" fmla="*/ 862884 h 1082451"/>
                <a:gd name="connsiteX2" fmla="*/ 0 w 693707"/>
                <a:gd name="connsiteY2" fmla="*/ 528034 h 1082451"/>
                <a:gd name="connsiteX3" fmla="*/ 251138 w 693707"/>
                <a:gd name="connsiteY3" fmla="*/ 386366 h 1082451"/>
                <a:gd name="connsiteX4" fmla="*/ 354169 w 693707"/>
                <a:gd name="connsiteY4" fmla="*/ 457200 h 1082451"/>
                <a:gd name="connsiteX5" fmla="*/ 450761 w 693707"/>
                <a:gd name="connsiteY5" fmla="*/ 238259 h 1082451"/>
                <a:gd name="connsiteX6" fmla="*/ 450761 w 693707"/>
                <a:gd name="connsiteY6" fmla="*/ 0 h 1082451"/>
                <a:gd name="connsiteX7" fmla="*/ 624625 w 693707"/>
                <a:gd name="connsiteY7" fmla="*/ 115910 h 1082451"/>
                <a:gd name="connsiteX8" fmla="*/ 690165 w 693707"/>
                <a:gd name="connsiteY8" fmla="*/ 464272 h 1082451"/>
                <a:gd name="connsiteX9" fmla="*/ 528034 w 693707"/>
                <a:gd name="connsiteY9" fmla="*/ 772732 h 1082451"/>
                <a:gd name="connsiteX10" fmla="*/ 310436 w 693707"/>
                <a:gd name="connsiteY10" fmla="*/ 1053895 h 1082451"/>
                <a:gd name="connsiteX11" fmla="*/ 148107 w 693707"/>
                <a:gd name="connsiteY11" fmla="*/ 1075386 h 1082451"/>
                <a:gd name="connsiteX0" fmla="*/ 148107 w 693404"/>
                <a:gd name="connsiteY0" fmla="*/ 1075386 h 1088939"/>
                <a:gd name="connsiteX1" fmla="*/ 296214 w 693404"/>
                <a:gd name="connsiteY1" fmla="*/ 862884 h 1088939"/>
                <a:gd name="connsiteX2" fmla="*/ 0 w 693404"/>
                <a:gd name="connsiteY2" fmla="*/ 528034 h 1088939"/>
                <a:gd name="connsiteX3" fmla="*/ 251138 w 693404"/>
                <a:gd name="connsiteY3" fmla="*/ 386366 h 1088939"/>
                <a:gd name="connsiteX4" fmla="*/ 354169 w 693404"/>
                <a:gd name="connsiteY4" fmla="*/ 457200 h 1088939"/>
                <a:gd name="connsiteX5" fmla="*/ 450761 w 693404"/>
                <a:gd name="connsiteY5" fmla="*/ 238259 h 1088939"/>
                <a:gd name="connsiteX6" fmla="*/ 450761 w 693404"/>
                <a:gd name="connsiteY6" fmla="*/ 0 h 1088939"/>
                <a:gd name="connsiteX7" fmla="*/ 624625 w 693404"/>
                <a:gd name="connsiteY7" fmla="*/ 115910 h 1088939"/>
                <a:gd name="connsiteX8" fmla="*/ 690165 w 693404"/>
                <a:gd name="connsiteY8" fmla="*/ 464272 h 1088939"/>
                <a:gd name="connsiteX9" fmla="*/ 533643 w 693404"/>
                <a:gd name="connsiteY9" fmla="*/ 778342 h 1088939"/>
                <a:gd name="connsiteX10" fmla="*/ 310436 w 693404"/>
                <a:gd name="connsiteY10" fmla="*/ 1053895 h 1088939"/>
                <a:gd name="connsiteX11" fmla="*/ 148107 w 693404"/>
                <a:gd name="connsiteY11" fmla="*/ 1075386 h 1088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93404" h="1088939">
                  <a:moveTo>
                    <a:pt x="148107" y="1075386"/>
                  </a:moveTo>
                  <a:cubicBezTo>
                    <a:pt x="112078" y="1060381"/>
                    <a:pt x="320899" y="954109"/>
                    <a:pt x="296214" y="862884"/>
                  </a:cubicBezTo>
                  <a:lnTo>
                    <a:pt x="0" y="528034"/>
                  </a:lnTo>
                  <a:lnTo>
                    <a:pt x="251138" y="386366"/>
                  </a:lnTo>
                  <a:cubicBezTo>
                    <a:pt x="310166" y="374560"/>
                    <a:pt x="320899" y="481884"/>
                    <a:pt x="354169" y="457200"/>
                  </a:cubicBezTo>
                  <a:cubicBezTo>
                    <a:pt x="387439" y="432516"/>
                    <a:pt x="434662" y="314459"/>
                    <a:pt x="450761" y="238259"/>
                  </a:cubicBezTo>
                  <a:cubicBezTo>
                    <a:pt x="466860" y="162059"/>
                    <a:pt x="421784" y="20391"/>
                    <a:pt x="450761" y="0"/>
                  </a:cubicBezTo>
                  <a:cubicBezTo>
                    <a:pt x="508716" y="38637"/>
                    <a:pt x="584724" y="38531"/>
                    <a:pt x="624625" y="115910"/>
                  </a:cubicBezTo>
                  <a:cubicBezTo>
                    <a:pt x="664526" y="193289"/>
                    <a:pt x="705329" y="353867"/>
                    <a:pt x="690165" y="464272"/>
                  </a:cubicBezTo>
                  <a:cubicBezTo>
                    <a:pt x="675001" y="574677"/>
                    <a:pt x="589452" y="679604"/>
                    <a:pt x="533643" y="778342"/>
                  </a:cubicBezTo>
                  <a:cubicBezTo>
                    <a:pt x="477834" y="877080"/>
                    <a:pt x="374692" y="1004388"/>
                    <a:pt x="310436" y="1053895"/>
                  </a:cubicBezTo>
                  <a:cubicBezTo>
                    <a:pt x="246180" y="1103402"/>
                    <a:pt x="184136" y="1090391"/>
                    <a:pt x="148107" y="1075386"/>
                  </a:cubicBezTo>
                  <a:close/>
                </a:path>
              </a:pathLst>
            </a:custGeom>
            <a:solidFill>
              <a:sysClr val="windowText" lastClr="000000">
                <a:lumMod val="85000"/>
                <a:lumOff val="15000"/>
                <a:alpha val="21000"/>
              </a:sysClr>
            </a:solid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white"/>
                </a:solidFill>
                <a:effectLst/>
                <a:uLnTx/>
                <a:uFillTx/>
                <a:latin typeface="Calibri"/>
                <a:ea typeface="+mn-ea"/>
                <a:cs typeface="+mn-cs"/>
              </a:endParaRPr>
            </a:p>
          </p:txBody>
        </p:sp>
      </p:grpSp>
      <p:sp>
        <p:nvSpPr>
          <p:cNvPr id="83" name="Oval 129">
            <a:extLst>
              <a:ext uri="{FF2B5EF4-FFF2-40B4-BE49-F238E27FC236}">
                <a16:creationId xmlns:a16="http://schemas.microsoft.com/office/drawing/2014/main" id="{52D3F02F-BF40-7B40-A58A-08D1C8DB03F0}"/>
              </a:ext>
            </a:extLst>
          </p:cNvPr>
          <p:cNvSpPr/>
          <p:nvPr/>
        </p:nvSpPr>
        <p:spPr>
          <a:xfrm rot="20630750">
            <a:off x="8029358" y="5189670"/>
            <a:ext cx="320784" cy="235366"/>
          </a:xfrm>
          <a:custGeom>
            <a:avLst/>
            <a:gdLst>
              <a:gd name="connsiteX0" fmla="*/ 0 w 491056"/>
              <a:gd name="connsiteY0" fmla="*/ 137207 h 274414"/>
              <a:gd name="connsiteX1" fmla="*/ 245528 w 491056"/>
              <a:gd name="connsiteY1" fmla="*/ 0 h 274414"/>
              <a:gd name="connsiteX2" fmla="*/ 491056 w 491056"/>
              <a:gd name="connsiteY2" fmla="*/ 137207 h 274414"/>
              <a:gd name="connsiteX3" fmla="*/ 245528 w 491056"/>
              <a:gd name="connsiteY3" fmla="*/ 274414 h 274414"/>
              <a:gd name="connsiteX4" fmla="*/ 0 w 491056"/>
              <a:gd name="connsiteY4" fmla="*/ 137207 h 274414"/>
              <a:gd name="connsiteX0" fmla="*/ 108 w 491164"/>
              <a:gd name="connsiteY0" fmla="*/ 236061 h 373268"/>
              <a:gd name="connsiteX1" fmla="*/ 270350 w 491164"/>
              <a:gd name="connsiteY1" fmla="*/ 0 h 373268"/>
              <a:gd name="connsiteX2" fmla="*/ 491164 w 491164"/>
              <a:gd name="connsiteY2" fmla="*/ 236061 h 373268"/>
              <a:gd name="connsiteX3" fmla="*/ 245636 w 491164"/>
              <a:gd name="connsiteY3" fmla="*/ 373268 h 373268"/>
              <a:gd name="connsiteX4" fmla="*/ 108 w 491164"/>
              <a:gd name="connsiteY4" fmla="*/ 236061 h 373268"/>
              <a:gd name="connsiteX0" fmla="*/ 108 w 491164"/>
              <a:gd name="connsiteY0" fmla="*/ 236690 h 373897"/>
              <a:gd name="connsiteX1" fmla="*/ 270350 w 491164"/>
              <a:gd name="connsiteY1" fmla="*/ 629 h 373897"/>
              <a:gd name="connsiteX2" fmla="*/ 491164 w 491164"/>
              <a:gd name="connsiteY2" fmla="*/ 236690 h 373897"/>
              <a:gd name="connsiteX3" fmla="*/ 245636 w 491164"/>
              <a:gd name="connsiteY3" fmla="*/ 373897 h 373897"/>
              <a:gd name="connsiteX4" fmla="*/ 108 w 491164"/>
              <a:gd name="connsiteY4" fmla="*/ 236690 h 373897"/>
              <a:gd name="connsiteX0" fmla="*/ 13177 w 504233"/>
              <a:gd name="connsiteY0" fmla="*/ 239220 h 376427"/>
              <a:gd name="connsiteX1" fmla="*/ 59679 w 504233"/>
              <a:gd name="connsiteY1" fmla="*/ 112130 h 376427"/>
              <a:gd name="connsiteX2" fmla="*/ 283419 w 504233"/>
              <a:gd name="connsiteY2" fmla="*/ 3159 h 376427"/>
              <a:gd name="connsiteX3" fmla="*/ 504233 w 504233"/>
              <a:gd name="connsiteY3" fmla="*/ 239220 h 376427"/>
              <a:gd name="connsiteX4" fmla="*/ 258705 w 504233"/>
              <a:gd name="connsiteY4" fmla="*/ 376427 h 376427"/>
              <a:gd name="connsiteX5" fmla="*/ 13177 w 504233"/>
              <a:gd name="connsiteY5" fmla="*/ 239220 h 376427"/>
              <a:gd name="connsiteX0" fmla="*/ 13177 w 504233"/>
              <a:gd name="connsiteY0" fmla="*/ 239220 h 380490"/>
              <a:gd name="connsiteX1" fmla="*/ 59679 w 504233"/>
              <a:gd name="connsiteY1" fmla="*/ 112130 h 380490"/>
              <a:gd name="connsiteX2" fmla="*/ 283419 w 504233"/>
              <a:gd name="connsiteY2" fmla="*/ 3159 h 380490"/>
              <a:gd name="connsiteX3" fmla="*/ 504233 w 504233"/>
              <a:gd name="connsiteY3" fmla="*/ 239220 h 380490"/>
              <a:gd name="connsiteX4" fmla="*/ 258705 w 504233"/>
              <a:gd name="connsiteY4" fmla="*/ 376427 h 380490"/>
              <a:gd name="connsiteX5" fmla="*/ 109557 w 504233"/>
              <a:gd name="connsiteY5" fmla="*/ 334911 h 380490"/>
              <a:gd name="connsiteX6" fmla="*/ 13177 w 504233"/>
              <a:gd name="connsiteY6" fmla="*/ 239220 h 380490"/>
              <a:gd name="connsiteX0" fmla="*/ 13177 w 511309"/>
              <a:gd name="connsiteY0" fmla="*/ 239220 h 376865"/>
              <a:gd name="connsiteX1" fmla="*/ 59679 w 511309"/>
              <a:gd name="connsiteY1" fmla="*/ 112130 h 376865"/>
              <a:gd name="connsiteX2" fmla="*/ 283419 w 511309"/>
              <a:gd name="connsiteY2" fmla="*/ 3159 h 376865"/>
              <a:gd name="connsiteX3" fmla="*/ 504233 w 511309"/>
              <a:gd name="connsiteY3" fmla="*/ 239220 h 376865"/>
              <a:gd name="connsiteX4" fmla="*/ 438741 w 511309"/>
              <a:gd name="connsiteY4" fmla="*/ 311635 h 376865"/>
              <a:gd name="connsiteX5" fmla="*/ 258705 w 511309"/>
              <a:gd name="connsiteY5" fmla="*/ 376427 h 376865"/>
              <a:gd name="connsiteX6" fmla="*/ 109557 w 511309"/>
              <a:gd name="connsiteY6" fmla="*/ 334911 h 376865"/>
              <a:gd name="connsiteX7" fmla="*/ 13177 w 511309"/>
              <a:gd name="connsiteY7" fmla="*/ 239220 h 376865"/>
              <a:gd name="connsiteX0" fmla="*/ 13177 w 511309"/>
              <a:gd name="connsiteY0" fmla="*/ 237513 h 375158"/>
              <a:gd name="connsiteX1" fmla="*/ 59679 w 511309"/>
              <a:gd name="connsiteY1" fmla="*/ 110423 h 375158"/>
              <a:gd name="connsiteX2" fmla="*/ 283419 w 511309"/>
              <a:gd name="connsiteY2" fmla="*/ 1452 h 375158"/>
              <a:gd name="connsiteX3" fmla="*/ 504233 w 511309"/>
              <a:gd name="connsiteY3" fmla="*/ 190962 h 375158"/>
              <a:gd name="connsiteX4" fmla="*/ 438741 w 511309"/>
              <a:gd name="connsiteY4" fmla="*/ 309928 h 375158"/>
              <a:gd name="connsiteX5" fmla="*/ 258705 w 511309"/>
              <a:gd name="connsiteY5" fmla="*/ 374720 h 375158"/>
              <a:gd name="connsiteX6" fmla="*/ 109557 w 511309"/>
              <a:gd name="connsiteY6" fmla="*/ 333204 h 375158"/>
              <a:gd name="connsiteX7" fmla="*/ 13177 w 511309"/>
              <a:gd name="connsiteY7" fmla="*/ 237513 h 375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1309" h="375158">
                <a:moveTo>
                  <a:pt x="13177" y="237513"/>
                </a:moveTo>
                <a:cubicBezTo>
                  <a:pt x="-19994" y="193464"/>
                  <a:pt x="14639" y="149766"/>
                  <a:pt x="59679" y="110423"/>
                </a:cubicBezTo>
                <a:cubicBezTo>
                  <a:pt x="104719" y="71080"/>
                  <a:pt x="209327" y="-11971"/>
                  <a:pt x="283419" y="1452"/>
                </a:cubicBezTo>
                <a:cubicBezTo>
                  <a:pt x="357511" y="14875"/>
                  <a:pt x="478346" y="139549"/>
                  <a:pt x="504233" y="190962"/>
                </a:cubicBezTo>
                <a:cubicBezTo>
                  <a:pt x="530120" y="242375"/>
                  <a:pt x="479662" y="287060"/>
                  <a:pt x="438741" y="309928"/>
                </a:cubicBezTo>
                <a:cubicBezTo>
                  <a:pt x="397820" y="332796"/>
                  <a:pt x="313569" y="370841"/>
                  <a:pt x="258705" y="374720"/>
                </a:cubicBezTo>
                <a:cubicBezTo>
                  <a:pt x="203841" y="378599"/>
                  <a:pt x="150478" y="356072"/>
                  <a:pt x="109557" y="333204"/>
                </a:cubicBezTo>
                <a:cubicBezTo>
                  <a:pt x="68636" y="310336"/>
                  <a:pt x="21490" y="274643"/>
                  <a:pt x="13177" y="237513"/>
                </a:cubicBezTo>
                <a:close/>
              </a:path>
            </a:pathLst>
          </a:custGeom>
          <a:solidFill>
            <a:sysClr val="windowText" lastClr="000000">
              <a:lumMod val="75000"/>
              <a:lumOff val="25000"/>
            </a:sysClr>
          </a:solid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white"/>
              </a:solidFill>
              <a:effectLst/>
              <a:uLnTx/>
              <a:uFillTx/>
              <a:latin typeface="Calibri"/>
              <a:ea typeface="+mn-ea"/>
              <a:cs typeface="+mn-cs"/>
            </a:endParaRPr>
          </a:p>
        </p:txBody>
      </p:sp>
      <p:sp>
        <p:nvSpPr>
          <p:cNvPr id="84" name="Oval 129">
            <a:extLst>
              <a:ext uri="{FF2B5EF4-FFF2-40B4-BE49-F238E27FC236}">
                <a16:creationId xmlns:a16="http://schemas.microsoft.com/office/drawing/2014/main" id="{7F6E73DB-A47D-8347-9179-0FAAEBE90AE7}"/>
              </a:ext>
            </a:extLst>
          </p:cNvPr>
          <p:cNvSpPr/>
          <p:nvPr/>
        </p:nvSpPr>
        <p:spPr>
          <a:xfrm>
            <a:off x="8563365" y="4796729"/>
            <a:ext cx="223283" cy="208128"/>
          </a:xfrm>
          <a:custGeom>
            <a:avLst/>
            <a:gdLst>
              <a:gd name="connsiteX0" fmla="*/ 0 w 491056"/>
              <a:gd name="connsiteY0" fmla="*/ 137207 h 274414"/>
              <a:gd name="connsiteX1" fmla="*/ 245528 w 491056"/>
              <a:gd name="connsiteY1" fmla="*/ 0 h 274414"/>
              <a:gd name="connsiteX2" fmla="*/ 491056 w 491056"/>
              <a:gd name="connsiteY2" fmla="*/ 137207 h 274414"/>
              <a:gd name="connsiteX3" fmla="*/ 245528 w 491056"/>
              <a:gd name="connsiteY3" fmla="*/ 274414 h 274414"/>
              <a:gd name="connsiteX4" fmla="*/ 0 w 491056"/>
              <a:gd name="connsiteY4" fmla="*/ 137207 h 274414"/>
              <a:gd name="connsiteX0" fmla="*/ 108 w 491164"/>
              <a:gd name="connsiteY0" fmla="*/ 236061 h 373268"/>
              <a:gd name="connsiteX1" fmla="*/ 270350 w 491164"/>
              <a:gd name="connsiteY1" fmla="*/ 0 h 373268"/>
              <a:gd name="connsiteX2" fmla="*/ 491164 w 491164"/>
              <a:gd name="connsiteY2" fmla="*/ 236061 h 373268"/>
              <a:gd name="connsiteX3" fmla="*/ 245636 w 491164"/>
              <a:gd name="connsiteY3" fmla="*/ 373268 h 373268"/>
              <a:gd name="connsiteX4" fmla="*/ 108 w 491164"/>
              <a:gd name="connsiteY4" fmla="*/ 236061 h 373268"/>
              <a:gd name="connsiteX0" fmla="*/ 108 w 491164"/>
              <a:gd name="connsiteY0" fmla="*/ 236690 h 373897"/>
              <a:gd name="connsiteX1" fmla="*/ 270350 w 491164"/>
              <a:gd name="connsiteY1" fmla="*/ 629 h 373897"/>
              <a:gd name="connsiteX2" fmla="*/ 491164 w 491164"/>
              <a:gd name="connsiteY2" fmla="*/ 236690 h 373897"/>
              <a:gd name="connsiteX3" fmla="*/ 245636 w 491164"/>
              <a:gd name="connsiteY3" fmla="*/ 373897 h 373897"/>
              <a:gd name="connsiteX4" fmla="*/ 108 w 491164"/>
              <a:gd name="connsiteY4" fmla="*/ 236690 h 373897"/>
              <a:gd name="connsiteX0" fmla="*/ 13177 w 504233"/>
              <a:gd name="connsiteY0" fmla="*/ 239220 h 376427"/>
              <a:gd name="connsiteX1" fmla="*/ 59679 w 504233"/>
              <a:gd name="connsiteY1" fmla="*/ 112130 h 376427"/>
              <a:gd name="connsiteX2" fmla="*/ 283419 w 504233"/>
              <a:gd name="connsiteY2" fmla="*/ 3159 h 376427"/>
              <a:gd name="connsiteX3" fmla="*/ 504233 w 504233"/>
              <a:gd name="connsiteY3" fmla="*/ 239220 h 376427"/>
              <a:gd name="connsiteX4" fmla="*/ 258705 w 504233"/>
              <a:gd name="connsiteY4" fmla="*/ 376427 h 376427"/>
              <a:gd name="connsiteX5" fmla="*/ 13177 w 504233"/>
              <a:gd name="connsiteY5" fmla="*/ 239220 h 376427"/>
              <a:gd name="connsiteX0" fmla="*/ 13177 w 504233"/>
              <a:gd name="connsiteY0" fmla="*/ 239220 h 380490"/>
              <a:gd name="connsiteX1" fmla="*/ 59679 w 504233"/>
              <a:gd name="connsiteY1" fmla="*/ 112130 h 380490"/>
              <a:gd name="connsiteX2" fmla="*/ 283419 w 504233"/>
              <a:gd name="connsiteY2" fmla="*/ 3159 h 380490"/>
              <a:gd name="connsiteX3" fmla="*/ 504233 w 504233"/>
              <a:gd name="connsiteY3" fmla="*/ 239220 h 380490"/>
              <a:gd name="connsiteX4" fmla="*/ 258705 w 504233"/>
              <a:gd name="connsiteY4" fmla="*/ 376427 h 380490"/>
              <a:gd name="connsiteX5" fmla="*/ 109557 w 504233"/>
              <a:gd name="connsiteY5" fmla="*/ 334911 h 380490"/>
              <a:gd name="connsiteX6" fmla="*/ 13177 w 504233"/>
              <a:gd name="connsiteY6" fmla="*/ 239220 h 380490"/>
              <a:gd name="connsiteX0" fmla="*/ 13177 w 511309"/>
              <a:gd name="connsiteY0" fmla="*/ 239220 h 376865"/>
              <a:gd name="connsiteX1" fmla="*/ 59679 w 511309"/>
              <a:gd name="connsiteY1" fmla="*/ 112130 h 376865"/>
              <a:gd name="connsiteX2" fmla="*/ 283419 w 511309"/>
              <a:gd name="connsiteY2" fmla="*/ 3159 h 376865"/>
              <a:gd name="connsiteX3" fmla="*/ 504233 w 511309"/>
              <a:gd name="connsiteY3" fmla="*/ 239220 h 376865"/>
              <a:gd name="connsiteX4" fmla="*/ 438741 w 511309"/>
              <a:gd name="connsiteY4" fmla="*/ 311635 h 376865"/>
              <a:gd name="connsiteX5" fmla="*/ 258705 w 511309"/>
              <a:gd name="connsiteY5" fmla="*/ 376427 h 376865"/>
              <a:gd name="connsiteX6" fmla="*/ 109557 w 511309"/>
              <a:gd name="connsiteY6" fmla="*/ 334911 h 376865"/>
              <a:gd name="connsiteX7" fmla="*/ 13177 w 511309"/>
              <a:gd name="connsiteY7" fmla="*/ 239220 h 376865"/>
              <a:gd name="connsiteX0" fmla="*/ 13177 w 511309"/>
              <a:gd name="connsiteY0" fmla="*/ 237513 h 375158"/>
              <a:gd name="connsiteX1" fmla="*/ 59679 w 511309"/>
              <a:gd name="connsiteY1" fmla="*/ 110423 h 375158"/>
              <a:gd name="connsiteX2" fmla="*/ 283419 w 511309"/>
              <a:gd name="connsiteY2" fmla="*/ 1452 h 375158"/>
              <a:gd name="connsiteX3" fmla="*/ 504233 w 511309"/>
              <a:gd name="connsiteY3" fmla="*/ 190962 h 375158"/>
              <a:gd name="connsiteX4" fmla="*/ 438741 w 511309"/>
              <a:gd name="connsiteY4" fmla="*/ 309928 h 375158"/>
              <a:gd name="connsiteX5" fmla="*/ 258705 w 511309"/>
              <a:gd name="connsiteY5" fmla="*/ 374720 h 375158"/>
              <a:gd name="connsiteX6" fmla="*/ 109557 w 511309"/>
              <a:gd name="connsiteY6" fmla="*/ 333204 h 375158"/>
              <a:gd name="connsiteX7" fmla="*/ 13177 w 511309"/>
              <a:gd name="connsiteY7" fmla="*/ 237513 h 375158"/>
              <a:gd name="connsiteX0" fmla="*/ 13177 w 505328"/>
              <a:gd name="connsiteY0" fmla="*/ 236666 h 374311"/>
              <a:gd name="connsiteX1" fmla="*/ 59679 w 505328"/>
              <a:gd name="connsiteY1" fmla="*/ 109576 h 374311"/>
              <a:gd name="connsiteX2" fmla="*/ 283419 w 505328"/>
              <a:gd name="connsiteY2" fmla="*/ 605 h 374311"/>
              <a:gd name="connsiteX3" fmla="*/ 393701 w 505328"/>
              <a:gd name="connsiteY3" fmla="*/ 71294 h 374311"/>
              <a:gd name="connsiteX4" fmla="*/ 504233 w 505328"/>
              <a:gd name="connsiteY4" fmla="*/ 190115 h 374311"/>
              <a:gd name="connsiteX5" fmla="*/ 438741 w 505328"/>
              <a:gd name="connsiteY5" fmla="*/ 309081 h 374311"/>
              <a:gd name="connsiteX6" fmla="*/ 258705 w 505328"/>
              <a:gd name="connsiteY6" fmla="*/ 373873 h 374311"/>
              <a:gd name="connsiteX7" fmla="*/ 109557 w 505328"/>
              <a:gd name="connsiteY7" fmla="*/ 332357 h 374311"/>
              <a:gd name="connsiteX8" fmla="*/ 13177 w 505328"/>
              <a:gd name="connsiteY8" fmla="*/ 236666 h 374311"/>
              <a:gd name="connsiteX0" fmla="*/ 13177 w 505328"/>
              <a:gd name="connsiteY0" fmla="*/ 236344 h 373989"/>
              <a:gd name="connsiteX1" fmla="*/ 59679 w 505328"/>
              <a:gd name="connsiteY1" fmla="*/ 109254 h 373989"/>
              <a:gd name="connsiteX2" fmla="*/ 161661 w 505328"/>
              <a:gd name="connsiteY2" fmla="*/ 48660 h 373989"/>
              <a:gd name="connsiteX3" fmla="*/ 283419 w 505328"/>
              <a:gd name="connsiteY3" fmla="*/ 283 h 373989"/>
              <a:gd name="connsiteX4" fmla="*/ 393701 w 505328"/>
              <a:gd name="connsiteY4" fmla="*/ 70972 h 373989"/>
              <a:gd name="connsiteX5" fmla="*/ 504233 w 505328"/>
              <a:gd name="connsiteY5" fmla="*/ 189793 h 373989"/>
              <a:gd name="connsiteX6" fmla="*/ 438741 w 505328"/>
              <a:gd name="connsiteY6" fmla="*/ 308759 h 373989"/>
              <a:gd name="connsiteX7" fmla="*/ 258705 w 505328"/>
              <a:gd name="connsiteY7" fmla="*/ 373551 h 373989"/>
              <a:gd name="connsiteX8" fmla="*/ 109557 w 505328"/>
              <a:gd name="connsiteY8" fmla="*/ 332035 h 373989"/>
              <a:gd name="connsiteX9" fmla="*/ 13177 w 505328"/>
              <a:gd name="connsiteY9" fmla="*/ 236344 h 373989"/>
              <a:gd name="connsiteX0" fmla="*/ 13177 w 505328"/>
              <a:gd name="connsiteY0" fmla="*/ 236344 h 373910"/>
              <a:gd name="connsiteX1" fmla="*/ 59679 w 505328"/>
              <a:gd name="connsiteY1" fmla="*/ 109254 h 373910"/>
              <a:gd name="connsiteX2" fmla="*/ 161661 w 505328"/>
              <a:gd name="connsiteY2" fmla="*/ 48660 h 373910"/>
              <a:gd name="connsiteX3" fmla="*/ 283419 w 505328"/>
              <a:gd name="connsiteY3" fmla="*/ 283 h 373910"/>
              <a:gd name="connsiteX4" fmla="*/ 393701 w 505328"/>
              <a:gd name="connsiteY4" fmla="*/ 70972 h 373910"/>
              <a:gd name="connsiteX5" fmla="*/ 504233 w 505328"/>
              <a:gd name="connsiteY5" fmla="*/ 189793 h 373910"/>
              <a:gd name="connsiteX6" fmla="*/ 438741 w 505328"/>
              <a:gd name="connsiteY6" fmla="*/ 308759 h 373910"/>
              <a:gd name="connsiteX7" fmla="*/ 258705 w 505328"/>
              <a:gd name="connsiteY7" fmla="*/ 373551 h 373910"/>
              <a:gd name="connsiteX8" fmla="*/ 109557 w 505328"/>
              <a:gd name="connsiteY8" fmla="*/ 332035 h 373910"/>
              <a:gd name="connsiteX9" fmla="*/ 32253 w 505328"/>
              <a:gd name="connsiteY9" fmla="*/ 271777 h 373910"/>
              <a:gd name="connsiteX10" fmla="*/ 13177 w 505328"/>
              <a:gd name="connsiteY10" fmla="*/ 236344 h 373910"/>
              <a:gd name="connsiteX0" fmla="*/ 13177 w 512214"/>
              <a:gd name="connsiteY0" fmla="*/ 236344 h 373910"/>
              <a:gd name="connsiteX1" fmla="*/ 59679 w 512214"/>
              <a:gd name="connsiteY1" fmla="*/ 109254 h 373910"/>
              <a:gd name="connsiteX2" fmla="*/ 161661 w 512214"/>
              <a:gd name="connsiteY2" fmla="*/ 48660 h 373910"/>
              <a:gd name="connsiteX3" fmla="*/ 283419 w 512214"/>
              <a:gd name="connsiteY3" fmla="*/ 283 h 373910"/>
              <a:gd name="connsiteX4" fmla="*/ 393701 w 512214"/>
              <a:gd name="connsiteY4" fmla="*/ 70972 h 373910"/>
              <a:gd name="connsiteX5" fmla="*/ 504233 w 512214"/>
              <a:gd name="connsiteY5" fmla="*/ 189793 h 373910"/>
              <a:gd name="connsiteX6" fmla="*/ 496336 w 512214"/>
              <a:gd name="connsiteY6" fmla="*/ 258389 h 373910"/>
              <a:gd name="connsiteX7" fmla="*/ 438741 w 512214"/>
              <a:gd name="connsiteY7" fmla="*/ 308759 h 373910"/>
              <a:gd name="connsiteX8" fmla="*/ 258705 w 512214"/>
              <a:gd name="connsiteY8" fmla="*/ 373551 h 373910"/>
              <a:gd name="connsiteX9" fmla="*/ 109557 w 512214"/>
              <a:gd name="connsiteY9" fmla="*/ 332035 h 373910"/>
              <a:gd name="connsiteX10" fmla="*/ 32253 w 512214"/>
              <a:gd name="connsiteY10" fmla="*/ 271777 h 373910"/>
              <a:gd name="connsiteX11" fmla="*/ 13177 w 512214"/>
              <a:gd name="connsiteY11" fmla="*/ 236344 h 373910"/>
              <a:gd name="connsiteX0" fmla="*/ 13177 w 512214"/>
              <a:gd name="connsiteY0" fmla="*/ 236428 h 373994"/>
              <a:gd name="connsiteX1" fmla="*/ 59679 w 512214"/>
              <a:gd name="connsiteY1" fmla="*/ 109338 h 373994"/>
              <a:gd name="connsiteX2" fmla="*/ 161661 w 512214"/>
              <a:gd name="connsiteY2" fmla="*/ 48744 h 373994"/>
              <a:gd name="connsiteX3" fmla="*/ 283419 w 512214"/>
              <a:gd name="connsiteY3" fmla="*/ 367 h 373994"/>
              <a:gd name="connsiteX4" fmla="*/ 447250 w 512214"/>
              <a:gd name="connsiteY4" fmla="*/ 74551 h 373994"/>
              <a:gd name="connsiteX5" fmla="*/ 504233 w 512214"/>
              <a:gd name="connsiteY5" fmla="*/ 189877 h 373994"/>
              <a:gd name="connsiteX6" fmla="*/ 496336 w 512214"/>
              <a:gd name="connsiteY6" fmla="*/ 258473 h 373994"/>
              <a:gd name="connsiteX7" fmla="*/ 438741 w 512214"/>
              <a:gd name="connsiteY7" fmla="*/ 308843 h 373994"/>
              <a:gd name="connsiteX8" fmla="*/ 258705 w 512214"/>
              <a:gd name="connsiteY8" fmla="*/ 373635 h 373994"/>
              <a:gd name="connsiteX9" fmla="*/ 109557 w 512214"/>
              <a:gd name="connsiteY9" fmla="*/ 332119 h 373994"/>
              <a:gd name="connsiteX10" fmla="*/ 32253 w 512214"/>
              <a:gd name="connsiteY10" fmla="*/ 271861 h 373994"/>
              <a:gd name="connsiteX11" fmla="*/ 13177 w 512214"/>
              <a:gd name="connsiteY11" fmla="*/ 236428 h 373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12214" h="373994">
                <a:moveTo>
                  <a:pt x="13177" y="236428"/>
                </a:moveTo>
                <a:cubicBezTo>
                  <a:pt x="-19994" y="192379"/>
                  <a:pt x="14639" y="148681"/>
                  <a:pt x="59679" y="109338"/>
                </a:cubicBezTo>
                <a:cubicBezTo>
                  <a:pt x="84426" y="78057"/>
                  <a:pt x="124371" y="66906"/>
                  <a:pt x="161661" y="48744"/>
                </a:cubicBezTo>
                <a:cubicBezTo>
                  <a:pt x="198951" y="30582"/>
                  <a:pt x="235821" y="-3934"/>
                  <a:pt x="283419" y="367"/>
                </a:cubicBezTo>
                <a:cubicBezTo>
                  <a:pt x="331017" y="4668"/>
                  <a:pt x="410448" y="42966"/>
                  <a:pt x="447250" y="74551"/>
                </a:cubicBezTo>
                <a:cubicBezTo>
                  <a:pt x="484052" y="106136"/>
                  <a:pt x="487127" y="158641"/>
                  <a:pt x="504233" y="189877"/>
                </a:cubicBezTo>
                <a:cubicBezTo>
                  <a:pt x="521339" y="221113"/>
                  <a:pt x="507251" y="238645"/>
                  <a:pt x="496336" y="258473"/>
                </a:cubicBezTo>
                <a:cubicBezTo>
                  <a:pt x="485421" y="278301"/>
                  <a:pt x="478346" y="289649"/>
                  <a:pt x="438741" y="308843"/>
                </a:cubicBezTo>
                <a:cubicBezTo>
                  <a:pt x="399136" y="328037"/>
                  <a:pt x="313569" y="369756"/>
                  <a:pt x="258705" y="373635"/>
                </a:cubicBezTo>
                <a:cubicBezTo>
                  <a:pt x="203841" y="377514"/>
                  <a:pt x="147299" y="349081"/>
                  <a:pt x="109557" y="332119"/>
                </a:cubicBezTo>
                <a:cubicBezTo>
                  <a:pt x="71815" y="315157"/>
                  <a:pt x="48316" y="287809"/>
                  <a:pt x="32253" y="271861"/>
                </a:cubicBezTo>
                <a:cubicBezTo>
                  <a:pt x="16190" y="255913"/>
                  <a:pt x="8606" y="263515"/>
                  <a:pt x="13177" y="236428"/>
                </a:cubicBezTo>
                <a:close/>
              </a:path>
            </a:pathLst>
          </a:custGeom>
          <a:solidFill>
            <a:sysClr val="windowText" lastClr="000000">
              <a:lumMod val="85000"/>
              <a:lumOff val="15000"/>
            </a:sysClr>
          </a:solid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white"/>
              </a:solidFill>
              <a:effectLst/>
              <a:uLnTx/>
              <a:uFillTx/>
              <a:latin typeface="Calibri"/>
              <a:ea typeface="+mn-ea"/>
              <a:cs typeface="+mn-cs"/>
            </a:endParaRPr>
          </a:p>
        </p:txBody>
      </p:sp>
      <p:grpSp>
        <p:nvGrpSpPr>
          <p:cNvPr id="85" name="Group 84">
            <a:extLst>
              <a:ext uri="{FF2B5EF4-FFF2-40B4-BE49-F238E27FC236}">
                <a16:creationId xmlns:a16="http://schemas.microsoft.com/office/drawing/2014/main" id="{14325266-998E-A94E-AD6C-9087AF39B426}"/>
              </a:ext>
            </a:extLst>
          </p:cNvPr>
          <p:cNvGrpSpPr/>
          <p:nvPr/>
        </p:nvGrpSpPr>
        <p:grpSpPr>
          <a:xfrm>
            <a:off x="9565373" y="2220621"/>
            <a:ext cx="1885105" cy="1617066"/>
            <a:chOff x="2369597" y="4297099"/>
            <a:chExt cx="1980092" cy="1868401"/>
          </a:xfrm>
        </p:grpSpPr>
        <p:sp>
          <p:nvSpPr>
            <p:cNvPr id="86" name="Freeform 85">
              <a:extLst>
                <a:ext uri="{FF2B5EF4-FFF2-40B4-BE49-F238E27FC236}">
                  <a16:creationId xmlns:a16="http://schemas.microsoft.com/office/drawing/2014/main" id="{8944753A-BC5F-7A41-B1ED-A4AF63308127}"/>
                </a:ext>
              </a:extLst>
            </p:cNvPr>
            <p:cNvSpPr/>
            <p:nvPr/>
          </p:nvSpPr>
          <p:spPr>
            <a:xfrm>
              <a:off x="2369597" y="4297099"/>
              <a:ext cx="1980092" cy="1864382"/>
            </a:xfrm>
            <a:custGeom>
              <a:avLst/>
              <a:gdLst>
                <a:gd name="connsiteX0" fmla="*/ 291823 w 1980092"/>
                <a:gd name="connsiteY0" fmla="*/ 1670502 h 1864382"/>
                <a:gd name="connsiteX1" fmla="*/ 24537 w 1980092"/>
                <a:gd name="connsiteY1" fmla="*/ 1459486 h 1864382"/>
                <a:gd name="connsiteX2" fmla="*/ 10469 w 1980092"/>
                <a:gd name="connsiteY2" fmla="*/ 1220335 h 1864382"/>
                <a:gd name="connsiteX3" fmla="*/ 10469 w 1980092"/>
                <a:gd name="connsiteY3" fmla="*/ 1135929 h 1864382"/>
                <a:gd name="connsiteX4" fmla="*/ 80807 w 1980092"/>
                <a:gd name="connsiteY4" fmla="*/ 868643 h 1864382"/>
                <a:gd name="connsiteX5" fmla="*/ 123011 w 1980092"/>
                <a:gd name="connsiteY5" fmla="*/ 770169 h 1864382"/>
                <a:gd name="connsiteX6" fmla="*/ 123011 w 1980092"/>
                <a:gd name="connsiteY6" fmla="*/ 671695 h 1864382"/>
                <a:gd name="connsiteX7" fmla="*/ 263687 w 1980092"/>
                <a:gd name="connsiteY7" fmla="*/ 320003 h 1864382"/>
                <a:gd name="connsiteX8" fmla="*/ 643515 w 1980092"/>
                <a:gd name="connsiteY8" fmla="*/ 10514 h 1864382"/>
                <a:gd name="connsiteX9" fmla="*/ 1065546 w 1980092"/>
                <a:gd name="connsiteY9" fmla="*/ 66785 h 1864382"/>
                <a:gd name="connsiteX10" fmla="*/ 1431306 w 1980092"/>
                <a:gd name="connsiteY10" fmla="*/ 108988 h 1864382"/>
                <a:gd name="connsiteX11" fmla="*/ 1782998 w 1980092"/>
                <a:gd name="connsiteY11" fmla="*/ 348138 h 1864382"/>
                <a:gd name="connsiteX12" fmla="*/ 1881472 w 1980092"/>
                <a:gd name="connsiteY12" fmla="*/ 587289 h 1864382"/>
                <a:gd name="connsiteX13" fmla="*/ 1979946 w 1980092"/>
                <a:gd name="connsiteY13" fmla="*/ 995252 h 1864382"/>
                <a:gd name="connsiteX14" fmla="*/ 1895540 w 1980092"/>
                <a:gd name="connsiteY14" fmla="*/ 1234403 h 1864382"/>
                <a:gd name="connsiteX15" fmla="*/ 1614186 w 1980092"/>
                <a:gd name="connsiteY15" fmla="*/ 1628298 h 1864382"/>
                <a:gd name="connsiteX16" fmla="*/ 1178087 w 1980092"/>
                <a:gd name="connsiteY16" fmla="*/ 1698637 h 1864382"/>
                <a:gd name="connsiteX17" fmla="*/ 967072 w 1980092"/>
                <a:gd name="connsiteY17" fmla="*/ 1768975 h 1864382"/>
                <a:gd name="connsiteX18" fmla="*/ 756057 w 1980092"/>
                <a:gd name="connsiteY18" fmla="*/ 1839314 h 1864382"/>
                <a:gd name="connsiteX19" fmla="*/ 573177 w 1980092"/>
                <a:gd name="connsiteY19" fmla="*/ 1853382 h 1864382"/>
                <a:gd name="connsiteX20" fmla="*/ 291823 w 1980092"/>
                <a:gd name="connsiteY20" fmla="*/ 1670502 h 1864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980092" h="1864382">
                  <a:moveTo>
                    <a:pt x="291823" y="1670502"/>
                  </a:moveTo>
                  <a:cubicBezTo>
                    <a:pt x="200383" y="1604853"/>
                    <a:pt x="71429" y="1534514"/>
                    <a:pt x="24537" y="1459486"/>
                  </a:cubicBezTo>
                  <a:cubicBezTo>
                    <a:pt x="-22355" y="1384458"/>
                    <a:pt x="12814" y="1274261"/>
                    <a:pt x="10469" y="1220335"/>
                  </a:cubicBezTo>
                  <a:cubicBezTo>
                    <a:pt x="8124" y="1166409"/>
                    <a:pt x="-1254" y="1194544"/>
                    <a:pt x="10469" y="1135929"/>
                  </a:cubicBezTo>
                  <a:cubicBezTo>
                    <a:pt x="22192" y="1077314"/>
                    <a:pt x="62050" y="929603"/>
                    <a:pt x="80807" y="868643"/>
                  </a:cubicBezTo>
                  <a:cubicBezTo>
                    <a:pt x="99564" y="807683"/>
                    <a:pt x="115977" y="802994"/>
                    <a:pt x="123011" y="770169"/>
                  </a:cubicBezTo>
                  <a:cubicBezTo>
                    <a:pt x="130045" y="737344"/>
                    <a:pt x="99565" y="746723"/>
                    <a:pt x="123011" y="671695"/>
                  </a:cubicBezTo>
                  <a:cubicBezTo>
                    <a:pt x="146457" y="596667"/>
                    <a:pt x="176936" y="430200"/>
                    <a:pt x="263687" y="320003"/>
                  </a:cubicBezTo>
                  <a:cubicBezTo>
                    <a:pt x="350438" y="209806"/>
                    <a:pt x="509872" y="52717"/>
                    <a:pt x="643515" y="10514"/>
                  </a:cubicBezTo>
                  <a:cubicBezTo>
                    <a:pt x="777158" y="-31689"/>
                    <a:pt x="1065546" y="66785"/>
                    <a:pt x="1065546" y="66785"/>
                  </a:cubicBezTo>
                  <a:cubicBezTo>
                    <a:pt x="1196845" y="83197"/>
                    <a:pt x="1311731" y="62096"/>
                    <a:pt x="1431306" y="108988"/>
                  </a:cubicBezTo>
                  <a:cubicBezTo>
                    <a:pt x="1550881" y="155880"/>
                    <a:pt x="1707970" y="268421"/>
                    <a:pt x="1782998" y="348138"/>
                  </a:cubicBezTo>
                  <a:cubicBezTo>
                    <a:pt x="1858026" y="427855"/>
                    <a:pt x="1848647" y="479437"/>
                    <a:pt x="1881472" y="587289"/>
                  </a:cubicBezTo>
                  <a:cubicBezTo>
                    <a:pt x="1914297" y="695141"/>
                    <a:pt x="1977601" y="887400"/>
                    <a:pt x="1979946" y="995252"/>
                  </a:cubicBezTo>
                  <a:cubicBezTo>
                    <a:pt x="1982291" y="1103104"/>
                    <a:pt x="1956500" y="1128895"/>
                    <a:pt x="1895540" y="1234403"/>
                  </a:cubicBezTo>
                  <a:cubicBezTo>
                    <a:pt x="1834580" y="1339911"/>
                    <a:pt x="1733761" y="1550926"/>
                    <a:pt x="1614186" y="1628298"/>
                  </a:cubicBezTo>
                  <a:cubicBezTo>
                    <a:pt x="1494611" y="1705670"/>
                    <a:pt x="1285939" y="1675191"/>
                    <a:pt x="1178087" y="1698637"/>
                  </a:cubicBezTo>
                  <a:cubicBezTo>
                    <a:pt x="1070235" y="1722083"/>
                    <a:pt x="967072" y="1768975"/>
                    <a:pt x="967072" y="1768975"/>
                  </a:cubicBezTo>
                  <a:cubicBezTo>
                    <a:pt x="896734" y="1792421"/>
                    <a:pt x="821706" y="1825246"/>
                    <a:pt x="756057" y="1839314"/>
                  </a:cubicBezTo>
                  <a:cubicBezTo>
                    <a:pt x="690408" y="1853382"/>
                    <a:pt x="652894" y="1879173"/>
                    <a:pt x="573177" y="1853382"/>
                  </a:cubicBezTo>
                  <a:cubicBezTo>
                    <a:pt x="493460" y="1827591"/>
                    <a:pt x="383263" y="1736151"/>
                    <a:pt x="291823" y="1670502"/>
                  </a:cubicBezTo>
                  <a:close/>
                </a:path>
              </a:pathLst>
            </a:custGeom>
            <a:solidFill>
              <a:sysClr val="windowText" lastClr="000000">
                <a:lumMod val="75000"/>
                <a:lumOff val="25000"/>
              </a:sysClr>
            </a:solid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white"/>
                </a:solidFill>
                <a:effectLst/>
                <a:uLnTx/>
                <a:uFillTx/>
                <a:latin typeface="Calibri"/>
                <a:ea typeface="+mn-ea"/>
                <a:cs typeface="+mn-cs"/>
              </a:endParaRPr>
            </a:p>
          </p:txBody>
        </p:sp>
        <p:sp>
          <p:nvSpPr>
            <p:cNvPr id="87" name="Freeform 86">
              <a:extLst>
                <a:ext uri="{FF2B5EF4-FFF2-40B4-BE49-F238E27FC236}">
                  <a16:creationId xmlns:a16="http://schemas.microsoft.com/office/drawing/2014/main" id="{D26426E0-E611-8C44-B691-0E5997CF9D58}"/>
                </a:ext>
              </a:extLst>
            </p:cNvPr>
            <p:cNvSpPr/>
            <p:nvPr/>
          </p:nvSpPr>
          <p:spPr>
            <a:xfrm>
              <a:off x="2715640" y="5524183"/>
              <a:ext cx="512192" cy="641317"/>
            </a:xfrm>
            <a:custGeom>
              <a:avLst/>
              <a:gdLst>
                <a:gd name="connsiteX0" fmla="*/ 41276 w 530438"/>
                <a:gd name="connsiteY0" fmla="*/ 515429 h 641317"/>
                <a:gd name="connsiteX1" fmla="*/ 4700 w 530438"/>
                <a:gd name="connsiteY1" fmla="*/ 373697 h 641317"/>
                <a:gd name="connsiteX2" fmla="*/ 109856 w 530438"/>
                <a:gd name="connsiteY2" fmla="*/ 181673 h 641317"/>
                <a:gd name="connsiteX3" fmla="*/ 183008 w 530438"/>
                <a:gd name="connsiteY3" fmla="*/ 3365 h 641317"/>
                <a:gd name="connsiteX4" fmla="*/ 274448 w 530438"/>
                <a:gd name="connsiteY4" fmla="*/ 62801 h 641317"/>
                <a:gd name="connsiteX5" fmla="*/ 471044 w 530438"/>
                <a:gd name="connsiteY5" fmla="*/ 35369 h 641317"/>
                <a:gd name="connsiteX6" fmla="*/ 512192 w 530438"/>
                <a:gd name="connsiteY6" fmla="*/ 373697 h 641317"/>
                <a:gd name="connsiteX7" fmla="*/ 507620 w 530438"/>
                <a:gd name="connsiteY7" fmla="*/ 584009 h 641317"/>
                <a:gd name="connsiteX8" fmla="*/ 242444 w 530438"/>
                <a:gd name="connsiteY8" fmla="*/ 638873 h 641317"/>
                <a:gd name="connsiteX9" fmla="*/ 41276 w 530438"/>
                <a:gd name="connsiteY9" fmla="*/ 515429 h 641317"/>
                <a:gd name="connsiteX0" fmla="*/ 41276 w 530438"/>
                <a:gd name="connsiteY0" fmla="*/ 515429 h 641317"/>
                <a:gd name="connsiteX1" fmla="*/ 4700 w 530438"/>
                <a:gd name="connsiteY1" fmla="*/ 373697 h 641317"/>
                <a:gd name="connsiteX2" fmla="*/ 109856 w 530438"/>
                <a:gd name="connsiteY2" fmla="*/ 181673 h 641317"/>
                <a:gd name="connsiteX3" fmla="*/ 183008 w 530438"/>
                <a:gd name="connsiteY3" fmla="*/ 3365 h 641317"/>
                <a:gd name="connsiteX4" fmla="*/ 274448 w 530438"/>
                <a:gd name="connsiteY4" fmla="*/ 62801 h 641317"/>
                <a:gd name="connsiteX5" fmla="*/ 471044 w 530438"/>
                <a:gd name="connsiteY5" fmla="*/ 35369 h 641317"/>
                <a:gd name="connsiteX6" fmla="*/ 512192 w 530438"/>
                <a:gd name="connsiteY6" fmla="*/ 373697 h 641317"/>
                <a:gd name="connsiteX7" fmla="*/ 507620 w 530438"/>
                <a:gd name="connsiteY7" fmla="*/ 584009 h 641317"/>
                <a:gd name="connsiteX8" fmla="*/ 242444 w 530438"/>
                <a:gd name="connsiteY8" fmla="*/ 638873 h 641317"/>
                <a:gd name="connsiteX9" fmla="*/ 41276 w 530438"/>
                <a:gd name="connsiteY9" fmla="*/ 515429 h 641317"/>
                <a:gd name="connsiteX0" fmla="*/ 41276 w 530438"/>
                <a:gd name="connsiteY0" fmla="*/ 515429 h 641317"/>
                <a:gd name="connsiteX1" fmla="*/ 4700 w 530438"/>
                <a:gd name="connsiteY1" fmla="*/ 373697 h 641317"/>
                <a:gd name="connsiteX2" fmla="*/ 109856 w 530438"/>
                <a:gd name="connsiteY2" fmla="*/ 181673 h 641317"/>
                <a:gd name="connsiteX3" fmla="*/ 183008 w 530438"/>
                <a:gd name="connsiteY3" fmla="*/ 3365 h 641317"/>
                <a:gd name="connsiteX4" fmla="*/ 274448 w 530438"/>
                <a:gd name="connsiteY4" fmla="*/ 62801 h 641317"/>
                <a:gd name="connsiteX5" fmla="*/ 471044 w 530438"/>
                <a:gd name="connsiteY5" fmla="*/ 35369 h 641317"/>
                <a:gd name="connsiteX6" fmla="*/ 512192 w 530438"/>
                <a:gd name="connsiteY6" fmla="*/ 373697 h 641317"/>
                <a:gd name="connsiteX7" fmla="*/ 507620 w 530438"/>
                <a:gd name="connsiteY7" fmla="*/ 584009 h 641317"/>
                <a:gd name="connsiteX8" fmla="*/ 242444 w 530438"/>
                <a:gd name="connsiteY8" fmla="*/ 638873 h 641317"/>
                <a:gd name="connsiteX9" fmla="*/ 41276 w 530438"/>
                <a:gd name="connsiteY9" fmla="*/ 515429 h 641317"/>
                <a:gd name="connsiteX0" fmla="*/ 41276 w 512192"/>
                <a:gd name="connsiteY0" fmla="*/ 515429 h 641317"/>
                <a:gd name="connsiteX1" fmla="*/ 4700 w 512192"/>
                <a:gd name="connsiteY1" fmla="*/ 373697 h 641317"/>
                <a:gd name="connsiteX2" fmla="*/ 109856 w 512192"/>
                <a:gd name="connsiteY2" fmla="*/ 181673 h 641317"/>
                <a:gd name="connsiteX3" fmla="*/ 183008 w 512192"/>
                <a:gd name="connsiteY3" fmla="*/ 3365 h 641317"/>
                <a:gd name="connsiteX4" fmla="*/ 274448 w 512192"/>
                <a:gd name="connsiteY4" fmla="*/ 62801 h 641317"/>
                <a:gd name="connsiteX5" fmla="*/ 471044 w 512192"/>
                <a:gd name="connsiteY5" fmla="*/ 35369 h 641317"/>
                <a:gd name="connsiteX6" fmla="*/ 512192 w 512192"/>
                <a:gd name="connsiteY6" fmla="*/ 373697 h 641317"/>
                <a:gd name="connsiteX7" fmla="*/ 507620 w 512192"/>
                <a:gd name="connsiteY7" fmla="*/ 584009 h 641317"/>
                <a:gd name="connsiteX8" fmla="*/ 242444 w 512192"/>
                <a:gd name="connsiteY8" fmla="*/ 638873 h 641317"/>
                <a:gd name="connsiteX9" fmla="*/ 41276 w 512192"/>
                <a:gd name="connsiteY9" fmla="*/ 515429 h 641317"/>
                <a:gd name="connsiteX0" fmla="*/ 41276 w 512192"/>
                <a:gd name="connsiteY0" fmla="*/ 515429 h 641317"/>
                <a:gd name="connsiteX1" fmla="*/ 4700 w 512192"/>
                <a:gd name="connsiteY1" fmla="*/ 373697 h 641317"/>
                <a:gd name="connsiteX2" fmla="*/ 109856 w 512192"/>
                <a:gd name="connsiteY2" fmla="*/ 181673 h 641317"/>
                <a:gd name="connsiteX3" fmla="*/ 183008 w 512192"/>
                <a:gd name="connsiteY3" fmla="*/ 3365 h 641317"/>
                <a:gd name="connsiteX4" fmla="*/ 274448 w 512192"/>
                <a:gd name="connsiteY4" fmla="*/ 62801 h 641317"/>
                <a:gd name="connsiteX5" fmla="*/ 471044 w 512192"/>
                <a:gd name="connsiteY5" fmla="*/ 35369 h 641317"/>
                <a:gd name="connsiteX6" fmla="*/ 512192 w 512192"/>
                <a:gd name="connsiteY6" fmla="*/ 373697 h 641317"/>
                <a:gd name="connsiteX7" fmla="*/ 507620 w 512192"/>
                <a:gd name="connsiteY7" fmla="*/ 584009 h 641317"/>
                <a:gd name="connsiteX8" fmla="*/ 242444 w 512192"/>
                <a:gd name="connsiteY8" fmla="*/ 638873 h 641317"/>
                <a:gd name="connsiteX9" fmla="*/ 41276 w 512192"/>
                <a:gd name="connsiteY9" fmla="*/ 515429 h 641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2192" h="641317">
                  <a:moveTo>
                    <a:pt x="41276" y="515429"/>
                  </a:moveTo>
                  <a:cubicBezTo>
                    <a:pt x="1652" y="471233"/>
                    <a:pt x="-6730" y="429323"/>
                    <a:pt x="4700" y="373697"/>
                  </a:cubicBezTo>
                  <a:cubicBezTo>
                    <a:pt x="16130" y="318071"/>
                    <a:pt x="80138" y="243395"/>
                    <a:pt x="109856" y="181673"/>
                  </a:cubicBezTo>
                  <a:cubicBezTo>
                    <a:pt x="139574" y="119951"/>
                    <a:pt x="155576" y="23177"/>
                    <a:pt x="183008" y="3365"/>
                  </a:cubicBezTo>
                  <a:cubicBezTo>
                    <a:pt x="210440" y="-16447"/>
                    <a:pt x="226442" y="57467"/>
                    <a:pt x="274448" y="62801"/>
                  </a:cubicBezTo>
                  <a:lnTo>
                    <a:pt x="471044" y="35369"/>
                  </a:lnTo>
                  <a:lnTo>
                    <a:pt x="512192" y="373697"/>
                  </a:lnTo>
                  <a:lnTo>
                    <a:pt x="507620" y="584009"/>
                  </a:lnTo>
                  <a:cubicBezTo>
                    <a:pt x="462662" y="628205"/>
                    <a:pt x="320930" y="648779"/>
                    <a:pt x="242444" y="638873"/>
                  </a:cubicBezTo>
                  <a:lnTo>
                    <a:pt x="41276" y="515429"/>
                  </a:lnTo>
                  <a:close/>
                </a:path>
              </a:pathLst>
            </a:custGeom>
            <a:solidFill>
              <a:sysClr val="windowText" lastClr="000000">
                <a:lumMod val="85000"/>
                <a:lumOff val="15000"/>
                <a:alpha val="33000"/>
              </a:sysClr>
            </a:solid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white"/>
                </a:solidFill>
                <a:effectLst/>
                <a:uLnTx/>
                <a:uFillTx/>
                <a:latin typeface="Calibri"/>
                <a:ea typeface="+mn-ea"/>
                <a:cs typeface="+mn-cs"/>
              </a:endParaRPr>
            </a:p>
          </p:txBody>
        </p:sp>
        <p:sp>
          <p:nvSpPr>
            <p:cNvPr id="88" name="Freeform 87">
              <a:extLst>
                <a:ext uri="{FF2B5EF4-FFF2-40B4-BE49-F238E27FC236}">
                  <a16:creationId xmlns:a16="http://schemas.microsoft.com/office/drawing/2014/main" id="{17751C48-8FD2-104A-B7FA-D0C619336E2F}"/>
                </a:ext>
              </a:extLst>
            </p:cNvPr>
            <p:cNvSpPr/>
            <p:nvPr/>
          </p:nvSpPr>
          <p:spPr>
            <a:xfrm>
              <a:off x="2459895" y="4742715"/>
              <a:ext cx="828519" cy="394207"/>
            </a:xfrm>
            <a:custGeom>
              <a:avLst/>
              <a:gdLst>
                <a:gd name="connsiteX0" fmla="*/ 23904 w 813009"/>
                <a:gd name="connsiteY0" fmla="*/ 291707 h 399585"/>
                <a:gd name="connsiteX1" fmla="*/ 265065 w 813009"/>
                <a:gd name="connsiteY1" fmla="*/ 65619 h 399585"/>
                <a:gd name="connsiteX2" fmla="*/ 566515 w 813009"/>
                <a:gd name="connsiteY2" fmla="*/ 85716 h 399585"/>
                <a:gd name="connsiteX3" fmla="*/ 812700 w 813009"/>
                <a:gd name="connsiteY3" fmla="*/ 305 h 399585"/>
                <a:gd name="connsiteX4" fmla="*/ 516274 w 813009"/>
                <a:gd name="connsiteY4" fmla="*/ 120885 h 399585"/>
                <a:gd name="connsiteX5" fmla="*/ 335403 w 813009"/>
                <a:gd name="connsiteY5" fmla="*/ 100788 h 399585"/>
                <a:gd name="connsiteX6" fmla="*/ 44001 w 813009"/>
                <a:gd name="connsiteY6" fmla="*/ 392191 h 399585"/>
                <a:gd name="connsiteX7" fmla="*/ 23904 w 813009"/>
                <a:gd name="connsiteY7" fmla="*/ 291707 h 399585"/>
                <a:gd name="connsiteX0" fmla="*/ 0 w 789105"/>
                <a:gd name="connsiteY0" fmla="*/ 291707 h 392191"/>
                <a:gd name="connsiteX1" fmla="*/ 241161 w 789105"/>
                <a:gd name="connsiteY1" fmla="*/ 65619 h 392191"/>
                <a:gd name="connsiteX2" fmla="*/ 542611 w 789105"/>
                <a:gd name="connsiteY2" fmla="*/ 85716 h 392191"/>
                <a:gd name="connsiteX3" fmla="*/ 788796 w 789105"/>
                <a:gd name="connsiteY3" fmla="*/ 305 h 392191"/>
                <a:gd name="connsiteX4" fmla="*/ 492370 w 789105"/>
                <a:gd name="connsiteY4" fmla="*/ 120885 h 392191"/>
                <a:gd name="connsiteX5" fmla="*/ 311499 w 789105"/>
                <a:gd name="connsiteY5" fmla="*/ 100788 h 392191"/>
                <a:gd name="connsiteX6" fmla="*/ 20097 w 789105"/>
                <a:gd name="connsiteY6" fmla="*/ 392191 h 392191"/>
                <a:gd name="connsiteX7" fmla="*/ 0 w 789105"/>
                <a:gd name="connsiteY7" fmla="*/ 291707 h 392191"/>
                <a:gd name="connsiteX0" fmla="*/ 26099 w 815204"/>
                <a:gd name="connsiteY0" fmla="*/ 291707 h 389173"/>
                <a:gd name="connsiteX1" fmla="*/ 267260 w 815204"/>
                <a:gd name="connsiteY1" fmla="*/ 65619 h 389173"/>
                <a:gd name="connsiteX2" fmla="*/ 568710 w 815204"/>
                <a:gd name="connsiteY2" fmla="*/ 85716 h 389173"/>
                <a:gd name="connsiteX3" fmla="*/ 814895 w 815204"/>
                <a:gd name="connsiteY3" fmla="*/ 305 h 389173"/>
                <a:gd name="connsiteX4" fmla="*/ 518469 w 815204"/>
                <a:gd name="connsiteY4" fmla="*/ 120885 h 389173"/>
                <a:gd name="connsiteX5" fmla="*/ 337598 w 815204"/>
                <a:gd name="connsiteY5" fmla="*/ 100788 h 389173"/>
                <a:gd name="connsiteX6" fmla="*/ 929 w 815204"/>
                <a:gd name="connsiteY6" fmla="*/ 389173 h 389173"/>
                <a:gd name="connsiteX7" fmla="*/ 26099 w 815204"/>
                <a:gd name="connsiteY7" fmla="*/ 291707 h 389173"/>
                <a:gd name="connsiteX0" fmla="*/ 27287 w 816392"/>
                <a:gd name="connsiteY0" fmla="*/ 291707 h 402046"/>
                <a:gd name="connsiteX1" fmla="*/ 268448 w 816392"/>
                <a:gd name="connsiteY1" fmla="*/ 65619 h 402046"/>
                <a:gd name="connsiteX2" fmla="*/ 569898 w 816392"/>
                <a:gd name="connsiteY2" fmla="*/ 85716 h 402046"/>
                <a:gd name="connsiteX3" fmla="*/ 816083 w 816392"/>
                <a:gd name="connsiteY3" fmla="*/ 305 h 402046"/>
                <a:gd name="connsiteX4" fmla="*/ 519657 w 816392"/>
                <a:gd name="connsiteY4" fmla="*/ 120885 h 402046"/>
                <a:gd name="connsiteX5" fmla="*/ 338786 w 816392"/>
                <a:gd name="connsiteY5" fmla="*/ 100788 h 402046"/>
                <a:gd name="connsiteX6" fmla="*/ 2117 w 816392"/>
                <a:gd name="connsiteY6" fmla="*/ 389173 h 402046"/>
                <a:gd name="connsiteX7" fmla="*/ 27287 w 816392"/>
                <a:gd name="connsiteY7" fmla="*/ 291707 h 402046"/>
                <a:gd name="connsiteX0" fmla="*/ 27287 w 816392"/>
                <a:gd name="connsiteY0" fmla="*/ 291707 h 402046"/>
                <a:gd name="connsiteX1" fmla="*/ 268448 w 816392"/>
                <a:gd name="connsiteY1" fmla="*/ 65619 h 402046"/>
                <a:gd name="connsiteX2" fmla="*/ 569898 w 816392"/>
                <a:gd name="connsiteY2" fmla="*/ 85716 h 402046"/>
                <a:gd name="connsiteX3" fmla="*/ 816083 w 816392"/>
                <a:gd name="connsiteY3" fmla="*/ 305 h 402046"/>
                <a:gd name="connsiteX4" fmla="*/ 519657 w 816392"/>
                <a:gd name="connsiteY4" fmla="*/ 120885 h 402046"/>
                <a:gd name="connsiteX5" fmla="*/ 338786 w 816392"/>
                <a:gd name="connsiteY5" fmla="*/ 100788 h 402046"/>
                <a:gd name="connsiteX6" fmla="*/ 2117 w 816392"/>
                <a:gd name="connsiteY6" fmla="*/ 389173 h 402046"/>
                <a:gd name="connsiteX7" fmla="*/ 27287 w 816392"/>
                <a:gd name="connsiteY7" fmla="*/ 291707 h 402046"/>
                <a:gd name="connsiteX0" fmla="*/ 37119 w 826224"/>
                <a:gd name="connsiteY0" fmla="*/ 291707 h 394405"/>
                <a:gd name="connsiteX1" fmla="*/ 278280 w 826224"/>
                <a:gd name="connsiteY1" fmla="*/ 65619 h 394405"/>
                <a:gd name="connsiteX2" fmla="*/ 579730 w 826224"/>
                <a:gd name="connsiteY2" fmla="*/ 85716 h 394405"/>
                <a:gd name="connsiteX3" fmla="*/ 825915 w 826224"/>
                <a:gd name="connsiteY3" fmla="*/ 305 h 394405"/>
                <a:gd name="connsiteX4" fmla="*/ 529489 w 826224"/>
                <a:gd name="connsiteY4" fmla="*/ 120885 h 394405"/>
                <a:gd name="connsiteX5" fmla="*/ 258084 w 826224"/>
                <a:gd name="connsiteY5" fmla="*/ 140020 h 394405"/>
                <a:gd name="connsiteX6" fmla="*/ 11949 w 826224"/>
                <a:gd name="connsiteY6" fmla="*/ 389173 h 394405"/>
                <a:gd name="connsiteX7" fmla="*/ 37119 w 826224"/>
                <a:gd name="connsiteY7" fmla="*/ 291707 h 394405"/>
                <a:gd name="connsiteX0" fmla="*/ 37119 w 826011"/>
                <a:gd name="connsiteY0" fmla="*/ 292015 h 394713"/>
                <a:gd name="connsiteX1" fmla="*/ 278280 w 826011"/>
                <a:gd name="connsiteY1" fmla="*/ 65927 h 394713"/>
                <a:gd name="connsiteX2" fmla="*/ 498248 w 826011"/>
                <a:gd name="connsiteY2" fmla="*/ 73953 h 394713"/>
                <a:gd name="connsiteX3" fmla="*/ 825915 w 826011"/>
                <a:gd name="connsiteY3" fmla="*/ 613 h 394713"/>
                <a:gd name="connsiteX4" fmla="*/ 529489 w 826011"/>
                <a:gd name="connsiteY4" fmla="*/ 121193 h 394713"/>
                <a:gd name="connsiteX5" fmla="*/ 258084 w 826011"/>
                <a:gd name="connsiteY5" fmla="*/ 140328 h 394713"/>
                <a:gd name="connsiteX6" fmla="*/ 11949 w 826011"/>
                <a:gd name="connsiteY6" fmla="*/ 389481 h 394713"/>
                <a:gd name="connsiteX7" fmla="*/ 37119 w 826011"/>
                <a:gd name="connsiteY7" fmla="*/ 292015 h 394713"/>
                <a:gd name="connsiteX0" fmla="*/ 37119 w 828519"/>
                <a:gd name="connsiteY0" fmla="*/ 291509 h 394207"/>
                <a:gd name="connsiteX1" fmla="*/ 278280 w 828519"/>
                <a:gd name="connsiteY1" fmla="*/ 65421 h 394207"/>
                <a:gd name="connsiteX2" fmla="*/ 498248 w 828519"/>
                <a:gd name="connsiteY2" fmla="*/ 73447 h 394207"/>
                <a:gd name="connsiteX3" fmla="*/ 825915 w 828519"/>
                <a:gd name="connsiteY3" fmla="*/ 107 h 394207"/>
                <a:gd name="connsiteX4" fmla="*/ 645444 w 828519"/>
                <a:gd name="connsiteY4" fmla="*/ 58639 h 394207"/>
                <a:gd name="connsiteX5" fmla="*/ 529489 w 828519"/>
                <a:gd name="connsiteY5" fmla="*/ 120687 h 394207"/>
                <a:gd name="connsiteX6" fmla="*/ 258084 w 828519"/>
                <a:gd name="connsiteY6" fmla="*/ 139822 h 394207"/>
                <a:gd name="connsiteX7" fmla="*/ 11949 w 828519"/>
                <a:gd name="connsiteY7" fmla="*/ 388975 h 394207"/>
                <a:gd name="connsiteX8" fmla="*/ 37119 w 828519"/>
                <a:gd name="connsiteY8" fmla="*/ 291509 h 394207"/>
                <a:gd name="connsiteX0" fmla="*/ 37119 w 828519"/>
                <a:gd name="connsiteY0" fmla="*/ 291509 h 394207"/>
                <a:gd name="connsiteX1" fmla="*/ 278280 w 828519"/>
                <a:gd name="connsiteY1" fmla="*/ 65421 h 394207"/>
                <a:gd name="connsiteX2" fmla="*/ 498248 w 828519"/>
                <a:gd name="connsiteY2" fmla="*/ 73447 h 394207"/>
                <a:gd name="connsiteX3" fmla="*/ 825915 w 828519"/>
                <a:gd name="connsiteY3" fmla="*/ 107 h 394207"/>
                <a:gd name="connsiteX4" fmla="*/ 645444 w 828519"/>
                <a:gd name="connsiteY4" fmla="*/ 58639 h 394207"/>
                <a:gd name="connsiteX5" fmla="*/ 529489 w 828519"/>
                <a:gd name="connsiteY5" fmla="*/ 120687 h 394207"/>
                <a:gd name="connsiteX6" fmla="*/ 258084 w 828519"/>
                <a:gd name="connsiteY6" fmla="*/ 139822 h 394207"/>
                <a:gd name="connsiteX7" fmla="*/ 11949 w 828519"/>
                <a:gd name="connsiteY7" fmla="*/ 388975 h 394207"/>
                <a:gd name="connsiteX8" fmla="*/ 37119 w 828519"/>
                <a:gd name="connsiteY8" fmla="*/ 291509 h 394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28519" h="394207">
                  <a:moveTo>
                    <a:pt x="37119" y="291509"/>
                  </a:moveTo>
                  <a:cubicBezTo>
                    <a:pt x="39258" y="240600"/>
                    <a:pt x="201425" y="101765"/>
                    <a:pt x="278280" y="65421"/>
                  </a:cubicBezTo>
                  <a:lnTo>
                    <a:pt x="498248" y="73447"/>
                  </a:lnTo>
                  <a:cubicBezTo>
                    <a:pt x="589520" y="62561"/>
                    <a:pt x="801382" y="2575"/>
                    <a:pt x="825915" y="107"/>
                  </a:cubicBezTo>
                  <a:cubicBezTo>
                    <a:pt x="850448" y="-2361"/>
                    <a:pt x="694848" y="38542"/>
                    <a:pt x="645444" y="58639"/>
                  </a:cubicBezTo>
                  <a:cubicBezTo>
                    <a:pt x="596040" y="78736"/>
                    <a:pt x="594049" y="107157"/>
                    <a:pt x="529489" y="120687"/>
                  </a:cubicBezTo>
                  <a:cubicBezTo>
                    <a:pt x="464929" y="134217"/>
                    <a:pt x="336796" y="94604"/>
                    <a:pt x="258084" y="139822"/>
                  </a:cubicBezTo>
                  <a:cubicBezTo>
                    <a:pt x="179372" y="185040"/>
                    <a:pt x="48777" y="363694"/>
                    <a:pt x="11949" y="388975"/>
                  </a:cubicBezTo>
                  <a:cubicBezTo>
                    <a:pt x="-24879" y="414256"/>
                    <a:pt x="34980" y="342418"/>
                    <a:pt x="37119" y="291509"/>
                  </a:cubicBezTo>
                  <a:close/>
                </a:path>
              </a:pathLst>
            </a:custGeom>
            <a:solidFill>
              <a:sysClr val="windowText" lastClr="000000">
                <a:lumMod val="85000"/>
                <a:lumOff val="15000"/>
                <a:alpha val="37000"/>
              </a:sysClr>
            </a:solid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white"/>
                </a:solidFill>
                <a:effectLst/>
                <a:uLnTx/>
                <a:uFillTx/>
                <a:latin typeface="Calibri"/>
                <a:ea typeface="+mn-ea"/>
                <a:cs typeface="+mn-cs"/>
              </a:endParaRPr>
            </a:p>
          </p:txBody>
        </p:sp>
        <p:sp>
          <p:nvSpPr>
            <p:cNvPr id="89" name="Freeform 88">
              <a:extLst>
                <a:ext uri="{FF2B5EF4-FFF2-40B4-BE49-F238E27FC236}">
                  <a16:creationId xmlns:a16="http://schemas.microsoft.com/office/drawing/2014/main" id="{0B29CE5F-E5F1-7343-92D6-1B387499B0CE}"/>
                </a:ext>
              </a:extLst>
            </p:cNvPr>
            <p:cNvSpPr/>
            <p:nvPr/>
          </p:nvSpPr>
          <p:spPr>
            <a:xfrm>
              <a:off x="3654795" y="4885558"/>
              <a:ext cx="693404" cy="1088939"/>
            </a:xfrm>
            <a:custGeom>
              <a:avLst/>
              <a:gdLst>
                <a:gd name="connsiteX0" fmla="*/ 148313 w 680790"/>
                <a:gd name="connsiteY0" fmla="*/ 1079165 h 1088089"/>
                <a:gd name="connsiteX1" fmla="*/ 296420 w 680790"/>
                <a:gd name="connsiteY1" fmla="*/ 866663 h 1088089"/>
                <a:gd name="connsiteX2" fmla="*/ 206 w 680790"/>
                <a:gd name="connsiteY2" fmla="*/ 531813 h 1088089"/>
                <a:gd name="connsiteX3" fmla="*/ 251344 w 680790"/>
                <a:gd name="connsiteY3" fmla="*/ 390145 h 1088089"/>
                <a:gd name="connsiteX4" fmla="*/ 354375 w 680790"/>
                <a:gd name="connsiteY4" fmla="*/ 460979 h 1088089"/>
                <a:gd name="connsiteX5" fmla="*/ 450967 w 680790"/>
                <a:gd name="connsiteY5" fmla="*/ 242038 h 1088089"/>
                <a:gd name="connsiteX6" fmla="*/ 450967 w 680790"/>
                <a:gd name="connsiteY6" fmla="*/ 3779 h 1088089"/>
                <a:gd name="connsiteX7" fmla="*/ 624831 w 680790"/>
                <a:gd name="connsiteY7" fmla="*/ 119689 h 1088089"/>
                <a:gd name="connsiteX8" fmla="*/ 676347 w 680790"/>
                <a:gd name="connsiteY8" fmla="*/ 428782 h 1088089"/>
                <a:gd name="connsiteX9" fmla="*/ 528240 w 680790"/>
                <a:gd name="connsiteY9" fmla="*/ 776511 h 1088089"/>
                <a:gd name="connsiteX10" fmla="*/ 341496 w 680790"/>
                <a:gd name="connsiteY10" fmla="*/ 1021210 h 1088089"/>
                <a:gd name="connsiteX11" fmla="*/ 148313 w 680790"/>
                <a:gd name="connsiteY11" fmla="*/ 1079165 h 1088089"/>
                <a:gd name="connsiteX0" fmla="*/ 148107 w 680584"/>
                <a:gd name="connsiteY0" fmla="*/ 1079165 h 1088089"/>
                <a:gd name="connsiteX1" fmla="*/ 296214 w 680584"/>
                <a:gd name="connsiteY1" fmla="*/ 866663 h 1088089"/>
                <a:gd name="connsiteX2" fmla="*/ 0 w 680584"/>
                <a:gd name="connsiteY2" fmla="*/ 531813 h 1088089"/>
                <a:gd name="connsiteX3" fmla="*/ 251138 w 680584"/>
                <a:gd name="connsiteY3" fmla="*/ 390145 h 1088089"/>
                <a:gd name="connsiteX4" fmla="*/ 354169 w 680584"/>
                <a:gd name="connsiteY4" fmla="*/ 460979 h 1088089"/>
                <a:gd name="connsiteX5" fmla="*/ 450761 w 680584"/>
                <a:gd name="connsiteY5" fmla="*/ 242038 h 1088089"/>
                <a:gd name="connsiteX6" fmla="*/ 450761 w 680584"/>
                <a:gd name="connsiteY6" fmla="*/ 3779 h 1088089"/>
                <a:gd name="connsiteX7" fmla="*/ 624625 w 680584"/>
                <a:gd name="connsiteY7" fmla="*/ 119689 h 1088089"/>
                <a:gd name="connsiteX8" fmla="*/ 676141 w 680584"/>
                <a:gd name="connsiteY8" fmla="*/ 428782 h 1088089"/>
                <a:gd name="connsiteX9" fmla="*/ 528034 w 680584"/>
                <a:gd name="connsiteY9" fmla="*/ 776511 h 1088089"/>
                <a:gd name="connsiteX10" fmla="*/ 341290 w 680584"/>
                <a:gd name="connsiteY10" fmla="*/ 1021210 h 1088089"/>
                <a:gd name="connsiteX11" fmla="*/ 148107 w 680584"/>
                <a:gd name="connsiteY11" fmla="*/ 1079165 h 1088089"/>
                <a:gd name="connsiteX0" fmla="*/ 148107 w 680584"/>
                <a:gd name="connsiteY0" fmla="*/ 1079165 h 1088089"/>
                <a:gd name="connsiteX1" fmla="*/ 296214 w 680584"/>
                <a:gd name="connsiteY1" fmla="*/ 866663 h 1088089"/>
                <a:gd name="connsiteX2" fmla="*/ 0 w 680584"/>
                <a:gd name="connsiteY2" fmla="*/ 531813 h 1088089"/>
                <a:gd name="connsiteX3" fmla="*/ 251138 w 680584"/>
                <a:gd name="connsiteY3" fmla="*/ 390145 h 1088089"/>
                <a:gd name="connsiteX4" fmla="*/ 354169 w 680584"/>
                <a:gd name="connsiteY4" fmla="*/ 460979 h 1088089"/>
                <a:gd name="connsiteX5" fmla="*/ 450761 w 680584"/>
                <a:gd name="connsiteY5" fmla="*/ 242038 h 1088089"/>
                <a:gd name="connsiteX6" fmla="*/ 450761 w 680584"/>
                <a:gd name="connsiteY6" fmla="*/ 3779 h 1088089"/>
                <a:gd name="connsiteX7" fmla="*/ 624625 w 680584"/>
                <a:gd name="connsiteY7" fmla="*/ 119689 h 1088089"/>
                <a:gd name="connsiteX8" fmla="*/ 676141 w 680584"/>
                <a:gd name="connsiteY8" fmla="*/ 428782 h 1088089"/>
                <a:gd name="connsiteX9" fmla="*/ 528034 w 680584"/>
                <a:gd name="connsiteY9" fmla="*/ 776511 h 1088089"/>
                <a:gd name="connsiteX10" fmla="*/ 341290 w 680584"/>
                <a:gd name="connsiteY10" fmla="*/ 1021210 h 1088089"/>
                <a:gd name="connsiteX11" fmla="*/ 148107 w 680584"/>
                <a:gd name="connsiteY11" fmla="*/ 1079165 h 1088089"/>
                <a:gd name="connsiteX0" fmla="*/ 148107 w 680584"/>
                <a:gd name="connsiteY0" fmla="*/ 1079165 h 1079165"/>
                <a:gd name="connsiteX1" fmla="*/ 296214 w 680584"/>
                <a:gd name="connsiteY1" fmla="*/ 866663 h 1079165"/>
                <a:gd name="connsiteX2" fmla="*/ 0 w 680584"/>
                <a:gd name="connsiteY2" fmla="*/ 531813 h 1079165"/>
                <a:gd name="connsiteX3" fmla="*/ 251138 w 680584"/>
                <a:gd name="connsiteY3" fmla="*/ 390145 h 1079165"/>
                <a:gd name="connsiteX4" fmla="*/ 354169 w 680584"/>
                <a:gd name="connsiteY4" fmla="*/ 460979 h 1079165"/>
                <a:gd name="connsiteX5" fmla="*/ 450761 w 680584"/>
                <a:gd name="connsiteY5" fmla="*/ 242038 h 1079165"/>
                <a:gd name="connsiteX6" fmla="*/ 450761 w 680584"/>
                <a:gd name="connsiteY6" fmla="*/ 3779 h 1079165"/>
                <a:gd name="connsiteX7" fmla="*/ 624625 w 680584"/>
                <a:gd name="connsiteY7" fmla="*/ 119689 h 1079165"/>
                <a:gd name="connsiteX8" fmla="*/ 676141 w 680584"/>
                <a:gd name="connsiteY8" fmla="*/ 428782 h 1079165"/>
                <a:gd name="connsiteX9" fmla="*/ 528034 w 680584"/>
                <a:gd name="connsiteY9" fmla="*/ 776511 h 1079165"/>
                <a:gd name="connsiteX10" fmla="*/ 341290 w 680584"/>
                <a:gd name="connsiteY10" fmla="*/ 1021210 h 1079165"/>
                <a:gd name="connsiteX11" fmla="*/ 148107 w 680584"/>
                <a:gd name="connsiteY11" fmla="*/ 1079165 h 1079165"/>
                <a:gd name="connsiteX0" fmla="*/ 148107 w 680584"/>
                <a:gd name="connsiteY0" fmla="*/ 1075386 h 1075386"/>
                <a:gd name="connsiteX1" fmla="*/ 296214 w 680584"/>
                <a:gd name="connsiteY1" fmla="*/ 862884 h 1075386"/>
                <a:gd name="connsiteX2" fmla="*/ 0 w 680584"/>
                <a:gd name="connsiteY2" fmla="*/ 528034 h 1075386"/>
                <a:gd name="connsiteX3" fmla="*/ 251138 w 680584"/>
                <a:gd name="connsiteY3" fmla="*/ 386366 h 1075386"/>
                <a:gd name="connsiteX4" fmla="*/ 354169 w 680584"/>
                <a:gd name="connsiteY4" fmla="*/ 457200 h 1075386"/>
                <a:gd name="connsiteX5" fmla="*/ 450761 w 680584"/>
                <a:gd name="connsiteY5" fmla="*/ 238259 h 1075386"/>
                <a:gd name="connsiteX6" fmla="*/ 450761 w 680584"/>
                <a:gd name="connsiteY6" fmla="*/ 0 h 1075386"/>
                <a:gd name="connsiteX7" fmla="*/ 624625 w 680584"/>
                <a:gd name="connsiteY7" fmla="*/ 115910 h 1075386"/>
                <a:gd name="connsiteX8" fmla="*/ 676141 w 680584"/>
                <a:gd name="connsiteY8" fmla="*/ 425003 h 1075386"/>
                <a:gd name="connsiteX9" fmla="*/ 528034 w 680584"/>
                <a:gd name="connsiteY9" fmla="*/ 772732 h 1075386"/>
                <a:gd name="connsiteX10" fmla="*/ 341290 w 680584"/>
                <a:gd name="connsiteY10" fmla="*/ 1017431 h 1075386"/>
                <a:gd name="connsiteX11" fmla="*/ 148107 w 680584"/>
                <a:gd name="connsiteY11" fmla="*/ 1075386 h 1075386"/>
                <a:gd name="connsiteX0" fmla="*/ 148107 w 693707"/>
                <a:gd name="connsiteY0" fmla="*/ 1075386 h 1075386"/>
                <a:gd name="connsiteX1" fmla="*/ 296214 w 693707"/>
                <a:gd name="connsiteY1" fmla="*/ 862884 h 1075386"/>
                <a:gd name="connsiteX2" fmla="*/ 0 w 693707"/>
                <a:gd name="connsiteY2" fmla="*/ 528034 h 1075386"/>
                <a:gd name="connsiteX3" fmla="*/ 251138 w 693707"/>
                <a:gd name="connsiteY3" fmla="*/ 386366 h 1075386"/>
                <a:gd name="connsiteX4" fmla="*/ 354169 w 693707"/>
                <a:gd name="connsiteY4" fmla="*/ 457200 h 1075386"/>
                <a:gd name="connsiteX5" fmla="*/ 450761 w 693707"/>
                <a:gd name="connsiteY5" fmla="*/ 238259 h 1075386"/>
                <a:gd name="connsiteX6" fmla="*/ 450761 w 693707"/>
                <a:gd name="connsiteY6" fmla="*/ 0 h 1075386"/>
                <a:gd name="connsiteX7" fmla="*/ 624625 w 693707"/>
                <a:gd name="connsiteY7" fmla="*/ 115910 h 1075386"/>
                <a:gd name="connsiteX8" fmla="*/ 690165 w 693707"/>
                <a:gd name="connsiteY8" fmla="*/ 464272 h 1075386"/>
                <a:gd name="connsiteX9" fmla="*/ 528034 w 693707"/>
                <a:gd name="connsiteY9" fmla="*/ 772732 h 1075386"/>
                <a:gd name="connsiteX10" fmla="*/ 341290 w 693707"/>
                <a:gd name="connsiteY10" fmla="*/ 1017431 h 1075386"/>
                <a:gd name="connsiteX11" fmla="*/ 148107 w 693707"/>
                <a:gd name="connsiteY11" fmla="*/ 1075386 h 1075386"/>
                <a:gd name="connsiteX0" fmla="*/ 148107 w 693707"/>
                <a:gd name="connsiteY0" fmla="*/ 1075386 h 1086466"/>
                <a:gd name="connsiteX1" fmla="*/ 296214 w 693707"/>
                <a:gd name="connsiteY1" fmla="*/ 862884 h 1086466"/>
                <a:gd name="connsiteX2" fmla="*/ 0 w 693707"/>
                <a:gd name="connsiteY2" fmla="*/ 528034 h 1086466"/>
                <a:gd name="connsiteX3" fmla="*/ 251138 w 693707"/>
                <a:gd name="connsiteY3" fmla="*/ 386366 h 1086466"/>
                <a:gd name="connsiteX4" fmla="*/ 354169 w 693707"/>
                <a:gd name="connsiteY4" fmla="*/ 457200 h 1086466"/>
                <a:gd name="connsiteX5" fmla="*/ 450761 w 693707"/>
                <a:gd name="connsiteY5" fmla="*/ 238259 h 1086466"/>
                <a:gd name="connsiteX6" fmla="*/ 450761 w 693707"/>
                <a:gd name="connsiteY6" fmla="*/ 0 h 1086466"/>
                <a:gd name="connsiteX7" fmla="*/ 624625 w 693707"/>
                <a:gd name="connsiteY7" fmla="*/ 115910 h 1086466"/>
                <a:gd name="connsiteX8" fmla="*/ 690165 w 693707"/>
                <a:gd name="connsiteY8" fmla="*/ 464272 h 1086466"/>
                <a:gd name="connsiteX9" fmla="*/ 528034 w 693707"/>
                <a:gd name="connsiteY9" fmla="*/ 772732 h 1086466"/>
                <a:gd name="connsiteX10" fmla="*/ 310436 w 693707"/>
                <a:gd name="connsiteY10" fmla="*/ 1053895 h 1086466"/>
                <a:gd name="connsiteX11" fmla="*/ 148107 w 693707"/>
                <a:gd name="connsiteY11" fmla="*/ 1075386 h 1086466"/>
                <a:gd name="connsiteX0" fmla="*/ 148107 w 693707"/>
                <a:gd name="connsiteY0" fmla="*/ 1075386 h 1079600"/>
                <a:gd name="connsiteX1" fmla="*/ 296214 w 693707"/>
                <a:gd name="connsiteY1" fmla="*/ 862884 h 1079600"/>
                <a:gd name="connsiteX2" fmla="*/ 0 w 693707"/>
                <a:gd name="connsiteY2" fmla="*/ 528034 h 1079600"/>
                <a:gd name="connsiteX3" fmla="*/ 251138 w 693707"/>
                <a:gd name="connsiteY3" fmla="*/ 386366 h 1079600"/>
                <a:gd name="connsiteX4" fmla="*/ 354169 w 693707"/>
                <a:gd name="connsiteY4" fmla="*/ 457200 h 1079600"/>
                <a:gd name="connsiteX5" fmla="*/ 450761 w 693707"/>
                <a:gd name="connsiteY5" fmla="*/ 238259 h 1079600"/>
                <a:gd name="connsiteX6" fmla="*/ 450761 w 693707"/>
                <a:gd name="connsiteY6" fmla="*/ 0 h 1079600"/>
                <a:gd name="connsiteX7" fmla="*/ 624625 w 693707"/>
                <a:gd name="connsiteY7" fmla="*/ 115910 h 1079600"/>
                <a:gd name="connsiteX8" fmla="*/ 690165 w 693707"/>
                <a:gd name="connsiteY8" fmla="*/ 464272 h 1079600"/>
                <a:gd name="connsiteX9" fmla="*/ 528034 w 693707"/>
                <a:gd name="connsiteY9" fmla="*/ 772732 h 1079600"/>
                <a:gd name="connsiteX10" fmla="*/ 310436 w 693707"/>
                <a:gd name="connsiteY10" fmla="*/ 1053895 h 1079600"/>
                <a:gd name="connsiteX11" fmla="*/ 148107 w 693707"/>
                <a:gd name="connsiteY11" fmla="*/ 1075386 h 1079600"/>
                <a:gd name="connsiteX0" fmla="*/ 148107 w 693707"/>
                <a:gd name="connsiteY0" fmla="*/ 1075386 h 1082451"/>
                <a:gd name="connsiteX1" fmla="*/ 296214 w 693707"/>
                <a:gd name="connsiteY1" fmla="*/ 862884 h 1082451"/>
                <a:gd name="connsiteX2" fmla="*/ 0 w 693707"/>
                <a:gd name="connsiteY2" fmla="*/ 528034 h 1082451"/>
                <a:gd name="connsiteX3" fmla="*/ 251138 w 693707"/>
                <a:gd name="connsiteY3" fmla="*/ 386366 h 1082451"/>
                <a:gd name="connsiteX4" fmla="*/ 354169 w 693707"/>
                <a:gd name="connsiteY4" fmla="*/ 457200 h 1082451"/>
                <a:gd name="connsiteX5" fmla="*/ 450761 w 693707"/>
                <a:gd name="connsiteY5" fmla="*/ 238259 h 1082451"/>
                <a:gd name="connsiteX6" fmla="*/ 450761 w 693707"/>
                <a:gd name="connsiteY6" fmla="*/ 0 h 1082451"/>
                <a:gd name="connsiteX7" fmla="*/ 624625 w 693707"/>
                <a:gd name="connsiteY7" fmla="*/ 115910 h 1082451"/>
                <a:gd name="connsiteX8" fmla="*/ 690165 w 693707"/>
                <a:gd name="connsiteY8" fmla="*/ 464272 h 1082451"/>
                <a:gd name="connsiteX9" fmla="*/ 528034 w 693707"/>
                <a:gd name="connsiteY9" fmla="*/ 772732 h 1082451"/>
                <a:gd name="connsiteX10" fmla="*/ 310436 w 693707"/>
                <a:gd name="connsiteY10" fmla="*/ 1053895 h 1082451"/>
                <a:gd name="connsiteX11" fmla="*/ 148107 w 693707"/>
                <a:gd name="connsiteY11" fmla="*/ 1075386 h 1082451"/>
                <a:gd name="connsiteX0" fmla="*/ 148107 w 693404"/>
                <a:gd name="connsiteY0" fmla="*/ 1075386 h 1088939"/>
                <a:gd name="connsiteX1" fmla="*/ 296214 w 693404"/>
                <a:gd name="connsiteY1" fmla="*/ 862884 h 1088939"/>
                <a:gd name="connsiteX2" fmla="*/ 0 w 693404"/>
                <a:gd name="connsiteY2" fmla="*/ 528034 h 1088939"/>
                <a:gd name="connsiteX3" fmla="*/ 251138 w 693404"/>
                <a:gd name="connsiteY3" fmla="*/ 386366 h 1088939"/>
                <a:gd name="connsiteX4" fmla="*/ 354169 w 693404"/>
                <a:gd name="connsiteY4" fmla="*/ 457200 h 1088939"/>
                <a:gd name="connsiteX5" fmla="*/ 450761 w 693404"/>
                <a:gd name="connsiteY5" fmla="*/ 238259 h 1088939"/>
                <a:gd name="connsiteX6" fmla="*/ 450761 w 693404"/>
                <a:gd name="connsiteY6" fmla="*/ 0 h 1088939"/>
                <a:gd name="connsiteX7" fmla="*/ 624625 w 693404"/>
                <a:gd name="connsiteY7" fmla="*/ 115910 h 1088939"/>
                <a:gd name="connsiteX8" fmla="*/ 690165 w 693404"/>
                <a:gd name="connsiteY8" fmla="*/ 464272 h 1088939"/>
                <a:gd name="connsiteX9" fmla="*/ 533643 w 693404"/>
                <a:gd name="connsiteY9" fmla="*/ 778342 h 1088939"/>
                <a:gd name="connsiteX10" fmla="*/ 310436 w 693404"/>
                <a:gd name="connsiteY10" fmla="*/ 1053895 h 1088939"/>
                <a:gd name="connsiteX11" fmla="*/ 148107 w 693404"/>
                <a:gd name="connsiteY11" fmla="*/ 1075386 h 1088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93404" h="1088939">
                  <a:moveTo>
                    <a:pt x="148107" y="1075386"/>
                  </a:moveTo>
                  <a:cubicBezTo>
                    <a:pt x="112078" y="1060381"/>
                    <a:pt x="320899" y="954109"/>
                    <a:pt x="296214" y="862884"/>
                  </a:cubicBezTo>
                  <a:lnTo>
                    <a:pt x="0" y="528034"/>
                  </a:lnTo>
                  <a:lnTo>
                    <a:pt x="251138" y="386366"/>
                  </a:lnTo>
                  <a:cubicBezTo>
                    <a:pt x="310166" y="374560"/>
                    <a:pt x="320899" y="481884"/>
                    <a:pt x="354169" y="457200"/>
                  </a:cubicBezTo>
                  <a:cubicBezTo>
                    <a:pt x="387439" y="432516"/>
                    <a:pt x="434662" y="314459"/>
                    <a:pt x="450761" y="238259"/>
                  </a:cubicBezTo>
                  <a:cubicBezTo>
                    <a:pt x="466860" y="162059"/>
                    <a:pt x="421784" y="20391"/>
                    <a:pt x="450761" y="0"/>
                  </a:cubicBezTo>
                  <a:cubicBezTo>
                    <a:pt x="508716" y="38637"/>
                    <a:pt x="584724" y="38531"/>
                    <a:pt x="624625" y="115910"/>
                  </a:cubicBezTo>
                  <a:cubicBezTo>
                    <a:pt x="664526" y="193289"/>
                    <a:pt x="705329" y="353867"/>
                    <a:pt x="690165" y="464272"/>
                  </a:cubicBezTo>
                  <a:cubicBezTo>
                    <a:pt x="675001" y="574677"/>
                    <a:pt x="589452" y="679604"/>
                    <a:pt x="533643" y="778342"/>
                  </a:cubicBezTo>
                  <a:cubicBezTo>
                    <a:pt x="477834" y="877080"/>
                    <a:pt x="374692" y="1004388"/>
                    <a:pt x="310436" y="1053895"/>
                  </a:cubicBezTo>
                  <a:cubicBezTo>
                    <a:pt x="246180" y="1103402"/>
                    <a:pt x="184136" y="1090391"/>
                    <a:pt x="148107" y="1075386"/>
                  </a:cubicBezTo>
                  <a:close/>
                </a:path>
              </a:pathLst>
            </a:custGeom>
            <a:solidFill>
              <a:sysClr val="windowText" lastClr="000000">
                <a:lumMod val="85000"/>
                <a:lumOff val="15000"/>
                <a:alpha val="21000"/>
              </a:sysClr>
            </a:solid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white"/>
                </a:solidFill>
                <a:effectLst/>
                <a:uLnTx/>
                <a:uFillTx/>
                <a:latin typeface="Calibri"/>
                <a:ea typeface="+mn-ea"/>
                <a:cs typeface="+mn-cs"/>
              </a:endParaRPr>
            </a:p>
          </p:txBody>
        </p:sp>
      </p:grpSp>
      <p:sp>
        <p:nvSpPr>
          <p:cNvPr id="8" name="Rectangle 7">
            <a:extLst>
              <a:ext uri="{FF2B5EF4-FFF2-40B4-BE49-F238E27FC236}">
                <a16:creationId xmlns:a16="http://schemas.microsoft.com/office/drawing/2014/main" id="{99B8896B-8AEA-954D-94AE-CDA557BBCE94}"/>
              </a:ext>
            </a:extLst>
          </p:cNvPr>
          <p:cNvSpPr/>
          <p:nvPr/>
        </p:nvSpPr>
        <p:spPr>
          <a:xfrm>
            <a:off x="7990864" y="5779370"/>
            <a:ext cx="3672779" cy="856966"/>
          </a:xfrm>
          <a:prstGeom prst="rect">
            <a:avLst/>
          </a:prstGeom>
        </p:spPr>
        <p:txBody>
          <a:bodyPr wrap="square">
            <a:spAutoFit/>
          </a:bodyPr>
          <a:lstStyle/>
          <a:p>
            <a:pPr algn="ctr" defTabSz="914377" eaLnBrk="0" fontAlgn="base" hangingPunct="0">
              <a:lnSpc>
                <a:spcPct val="106000"/>
              </a:lnSpc>
              <a:spcBef>
                <a:spcPct val="0"/>
              </a:spcBef>
              <a:spcAft>
                <a:spcPct val="0"/>
              </a:spcAft>
            </a:pPr>
            <a:r>
              <a:rPr lang="en-US" sz="2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Commerce wide SLM Challenges </a:t>
            </a:r>
          </a:p>
        </p:txBody>
      </p:sp>
    </p:spTree>
    <p:extLst>
      <p:ext uri="{BB962C8B-B14F-4D97-AF65-F5344CB8AC3E}">
        <p14:creationId xmlns:p14="http://schemas.microsoft.com/office/powerpoint/2010/main" val="270890700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90189098-4935-E849-8BB6-EFED8B12EB41}"/>
              </a:ext>
            </a:extLst>
          </p:cNvPr>
          <p:cNvSpPr/>
          <p:nvPr/>
        </p:nvSpPr>
        <p:spPr>
          <a:xfrm>
            <a:off x="0" y="2093736"/>
            <a:ext cx="12193321" cy="2956788"/>
          </a:xfrm>
          <a:prstGeom prst="rect">
            <a:avLst/>
          </a:prstGeom>
          <a:gradFill flip="none" rotWithShape="1">
            <a:gsLst>
              <a:gs pos="0">
                <a:srgbClr val="1F497D">
                  <a:shade val="30000"/>
                  <a:satMod val="115000"/>
                </a:srgbClr>
              </a:gs>
              <a:gs pos="50000">
                <a:srgbClr val="1F497D">
                  <a:shade val="67500"/>
                  <a:satMod val="115000"/>
                </a:srgbClr>
              </a:gs>
              <a:gs pos="100000">
                <a:srgbClr val="1F497D">
                  <a:shade val="100000"/>
                  <a:satMod val="115000"/>
                </a:srgbClr>
              </a:gs>
            </a:gsLst>
            <a:lin ang="16200000" scaled="1"/>
            <a:tileRect/>
          </a:grad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white"/>
              </a:solidFill>
              <a:effectLst/>
              <a:uLnTx/>
              <a:uFillTx/>
              <a:latin typeface="Calibri"/>
              <a:ea typeface="+mn-ea"/>
              <a:cs typeface="+mn-cs"/>
            </a:endParaRPr>
          </a:p>
        </p:txBody>
      </p:sp>
      <p:sp>
        <p:nvSpPr>
          <p:cNvPr id="3" name="Title 1">
            <a:extLst>
              <a:ext uri="{FF2B5EF4-FFF2-40B4-BE49-F238E27FC236}">
                <a16:creationId xmlns:a16="http://schemas.microsoft.com/office/drawing/2014/main" id="{459E651B-900F-4271-9436-E98B10F989D8}"/>
              </a:ext>
            </a:extLst>
          </p:cNvPr>
          <p:cNvSpPr txBox="1">
            <a:spLocks/>
          </p:cNvSpPr>
          <p:nvPr/>
        </p:nvSpPr>
        <p:spPr bwMode="gray">
          <a:xfrm>
            <a:off x="541867" y="477954"/>
            <a:ext cx="8795463" cy="303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0" tIns="0" rIns="0" bIns="0" numCol="1" anchor="b" anchorCtr="0" compatLnSpc="1">
            <a:prstTxWarp prst="textNoShape">
              <a:avLst/>
            </a:prstTxWarp>
            <a:spAutoFit/>
          </a:bodyPr>
          <a:lstStyle>
            <a:lvl1pPr algn="l" rtl="0" eaLnBrk="1" fontAlgn="base" hangingPunct="1">
              <a:lnSpc>
                <a:spcPct val="106000"/>
              </a:lnSpc>
              <a:spcBef>
                <a:spcPct val="0"/>
              </a:spcBef>
              <a:spcAft>
                <a:spcPct val="0"/>
              </a:spcAft>
              <a:defRPr sz="1600" b="1">
                <a:solidFill>
                  <a:schemeClr val="tx1"/>
                </a:solidFill>
                <a:latin typeface="+mj-lt"/>
                <a:ea typeface="+mj-ea"/>
                <a:cs typeface="+mj-cs"/>
              </a:defRPr>
            </a:lvl1pPr>
            <a:lvl2pPr algn="l" rtl="0" eaLnBrk="1" fontAlgn="base" hangingPunct="1">
              <a:lnSpc>
                <a:spcPct val="106000"/>
              </a:lnSpc>
              <a:spcBef>
                <a:spcPct val="0"/>
              </a:spcBef>
              <a:spcAft>
                <a:spcPct val="0"/>
              </a:spcAft>
              <a:defRPr sz="1600" b="1">
                <a:solidFill>
                  <a:schemeClr val="tx1"/>
                </a:solidFill>
                <a:latin typeface="Arial" charset="0"/>
              </a:defRPr>
            </a:lvl2pPr>
            <a:lvl3pPr algn="l" rtl="0" eaLnBrk="1" fontAlgn="base" hangingPunct="1">
              <a:lnSpc>
                <a:spcPct val="106000"/>
              </a:lnSpc>
              <a:spcBef>
                <a:spcPct val="0"/>
              </a:spcBef>
              <a:spcAft>
                <a:spcPct val="0"/>
              </a:spcAft>
              <a:defRPr sz="1600" b="1">
                <a:solidFill>
                  <a:schemeClr val="tx1"/>
                </a:solidFill>
                <a:latin typeface="Arial" charset="0"/>
              </a:defRPr>
            </a:lvl3pPr>
            <a:lvl4pPr algn="l" rtl="0" eaLnBrk="1" fontAlgn="base" hangingPunct="1">
              <a:lnSpc>
                <a:spcPct val="106000"/>
              </a:lnSpc>
              <a:spcBef>
                <a:spcPct val="0"/>
              </a:spcBef>
              <a:spcAft>
                <a:spcPct val="0"/>
              </a:spcAft>
              <a:defRPr sz="1600" b="1">
                <a:solidFill>
                  <a:schemeClr val="tx1"/>
                </a:solidFill>
                <a:latin typeface="Arial" charset="0"/>
              </a:defRPr>
            </a:lvl4pPr>
            <a:lvl5pPr algn="l" rtl="0" eaLnBrk="1" fontAlgn="base" hangingPunct="1">
              <a:lnSpc>
                <a:spcPct val="106000"/>
              </a:lnSpc>
              <a:spcBef>
                <a:spcPct val="0"/>
              </a:spcBef>
              <a:spcAft>
                <a:spcPct val="0"/>
              </a:spcAft>
              <a:defRPr sz="1600" b="1">
                <a:solidFill>
                  <a:schemeClr val="tx1"/>
                </a:solidFill>
                <a:latin typeface="Arial" charset="0"/>
              </a:defRPr>
            </a:lvl5pPr>
            <a:lvl6pPr marL="457200" algn="l" rtl="0" eaLnBrk="1" fontAlgn="base" hangingPunct="1">
              <a:lnSpc>
                <a:spcPct val="106000"/>
              </a:lnSpc>
              <a:spcBef>
                <a:spcPct val="0"/>
              </a:spcBef>
              <a:spcAft>
                <a:spcPct val="0"/>
              </a:spcAft>
              <a:defRPr sz="1600" b="1">
                <a:solidFill>
                  <a:schemeClr val="tx1"/>
                </a:solidFill>
                <a:latin typeface="Arial" charset="0"/>
              </a:defRPr>
            </a:lvl6pPr>
            <a:lvl7pPr marL="914400" algn="l" rtl="0" eaLnBrk="1" fontAlgn="base" hangingPunct="1">
              <a:lnSpc>
                <a:spcPct val="106000"/>
              </a:lnSpc>
              <a:spcBef>
                <a:spcPct val="0"/>
              </a:spcBef>
              <a:spcAft>
                <a:spcPct val="0"/>
              </a:spcAft>
              <a:defRPr sz="1600" b="1">
                <a:solidFill>
                  <a:schemeClr val="tx1"/>
                </a:solidFill>
                <a:latin typeface="Arial" charset="0"/>
              </a:defRPr>
            </a:lvl7pPr>
            <a:lvl8pPr marL="1371600" algn="l" rtl="0" eaLnBrk="1" fontAlgn="base" hangingPunct="1">
              <a:lnSpc>
                <a:spcPct val="106000"/>
              </a:lnSpc>
              <a:spcBef>
                <a:spcPct val="0"/>
              </a:spcBef>
              <a:spcAft>
                <a:spcPct val="0"/>
              </a:spcAft>
              <a:defRPr sz="1600" b="1">
                <a:solidFill>
                  <a:schemeClr val="tx1"/>
                </a:solidFill>
                <a:latin typeface="Arial" charset="0"/>
              </a:defRPr>
            </a:lvl8pPr>
            <a:lvl9pPr marL="1828800" algn="l" rtl="0" eaLnBrk="1" fontAlgn="base" hangingPunct="1">
              <a:lnSpc>
                <a:spcPct val="106000"/>
              </a:lnSpc>
              <a:spcBef>
                <a:spcPct val="0"/>
              </a:spcBef>
              <a:spcAft>
                <a:spcPct val="0"/>
              </a:spcAft>
              <a:defRPr sz="1600" b="1">
                <a:solidFill>
                  <a:schemeClr val="tx1"/>
                </a:solidFill>
                <a:latin typeface="Arial" charset="0"/>
              </a:defRPr>
            </a:lvl9pPr>
          </a:lstStyle>
          <a:p>
            <a:pPr>
              <a:defRPr/>
            </a:pPr>
            <a:r>
              <a:rPr lang="en-US" sz="2000" kern="0" dirty="0">
                <a:solidFill>
                  <a:srgbClr val="000000"/>
                </a:solidFill>
                <a:latin typeface="Arial"/>
              </a:rPr>
              <a:t>Software Management Centralization Plan (SMCP)</a:t>
            </a:r>
            <a:endParaRPr kumimoji="0" lang="en-US" sz="2000" b="1" i="0" u="none" strike="noStrike" kern="0" cap="none" spc="0" normalizeH="0" baseline="0" noProof="0" dirty="0">
              <a:ln>
                <a:noFill/>
              </a:ln>
              <a:solidFill>
                <a:srgbClr val="000000"/>
              </a:solidFill>
              <a:effectLst/>
              <a:uLnTx/>
              <a:uFillTx/>
              <a:latin typeface="Arial"/>
              <a:ea typeface="+mj-ea"/>
              <a:cs typeface="+mj-cs"/>
            </a:endParaRPr>
          </a:p>
        </p:txBody>
      </p:sp>
      <p:sp>
        <p:nvSpPr>
          <p:cNvPr id="12" name="Oval 5">
            <a:extLst>
              <a:ext uri="{FF2B5EF4-FFF2-40B4-BE49-F238E27FC236}">
                <a16:creationId xmlns:a16="http://schemas.microsoft.com/office/drawing/2014/main" id="{1E903117-BB1D-43EE-82A3-CCF69B9A7DB7}"/>
              </a:ext>
            </a:extLst>
          </p:cNvPr>
          <p:cNvSpPr>
            <a:spLocks noChangeArrowheads="1"/>
          </p:cNvSpPr>
          <p:nvPr/>
        </p:nvSpPr>
        <p:spPr bwMode="blackWhite">
          <a:xfrm>
            <a:off x="8153731" y="5256662"/>
            <a:ext cx="2771681" cy="653206"/>
          </a:xfrm>
          <a:prstGeom prst="roundRect">
            <a:avLst/>
          </a:prstGeom>
          <a:solidFill>
            <a:srgbClr val="00A0F0"/>
          </a:solidFill>
          <a:ln w="12700">
            <a:solidFill>
              <a:schemeClr val="tx1"/>
            </a:solidFill>
            <a:round/>
            <a:headEnd/>
            <a:tailEnd/>
          </a:ln>
        </p:spPr>
        <p:txBody>
          <a:bodyPr wrap="square" lIns="91440" tIns="91440" rIns="91440" bIns="91440" anchor="ct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Reduced IT costs </a:t>
            </a:r>
          </a:p>
        </p:txBody>
      </p:sp>
      <p:sp>
        <p:nvSpPr>
          <p:cNvPr id="13" name="Oval 5">
            <a:extLst>
              <a:ext uri="{FF2B5EF4-FFF2-40B4-BE49-F238E27FC236}">
                <a16:creationId xmlns:a16="http://schemas.microsoft.com/office/drawing/2014/main" id="{2B261C60-7533-4768-BD3B-A490086487F5}"/>
              </a:ext>
            </a:extLst>
          </p:cNvPr>
          <p:cNvSpPr>
            <a:spLocks noChangeArrowheads="1"/>
          </p:cNvSpPr>
          <p:nvPr/>
        </p:nvSpPr>
        <p:spPr bwMode="blackWhite">
          <a:xfrm>
            <a:off x="8125217" y="5991691"/>
            <a:ext cx="2780099" cy="653206"/>
          </a:xfrm>
          <a:prstGeom prst="roundRect">
            <a:avLst/>
          </a:prstGeom>
          <a:solidFill>
            <a:srgbClr val="00A0F0"/>
          </a:solidFill>
          <a:ln w="12700">
            <a:solidFill>
              <a:schemeClr val="tx1"/>
            </a:solidFill>
            <a:round/>
            <a:headEnd/>
            <a:tailEnd/>
          </a:ln>
        </p:spPr>
        <p:txBody>
          <a:bodyPr wrap="square" lIns="91440" tIns="91440" rIns="91440" bIns="91440" anchor="ct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Easier to respond to OMB and other mandates</a:t>
            </a:r>
          </a:p>
        </p:txBody>
      </p:sp>
      <p:sp>
        <p:nvSpPr>
          <p:cNvPr id="14" name="Oval 5">
            <a:extLst>
              <a:ext uri="{FF2B5EF4-FFF2-40B4-BE49-F238E27FC236}">
                <a16:creationId xmlns:a16="http://schemas.microsoft.com/office/drawing/2014/main" id="{4D4CA211-342D-4EF2-8231-39D6EF85BAF0}"/>
              </a:ext>
            </a:extLst>
          </p:cNvPr>
          <p:cNvSpPr>
            <a:spLocks noChangeArrowheads="1"/>
          </p:cNvSpPr>
          <p:nvPr/>
        </p:nvSpPr>
        <p:spPr bwMode="blackWhite">
          <a:xfrm>
            <a:off x="2501804" y="5984611"/>
            <a:ext cx="2746906" cy="667365"/>
          </a:xfrm>
          <a:prstGeom prst="roundRect">
            <a:avLst/>
          </a:prstGeom>
          <a:solidFill>
            <a:srgbClr val="00A0F0"/>
          </a:solidFill>
          <a:ln w="12700">
            <a:solidFill>
              <a:schemeClr val="tx1"/>
            </a:solidFill>
            <a:round/>
            <a:headEnd/>
            <a:tailEnd/>
          </a:ln>
        </p:spPr>
        <p:txBody>
          <a:bodyPr wrap="square" lIns="91440" tIns="91440" rIns="91440" bIns="91440" anchor="ct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Favorable licensing agreements</a:t>
            </a:r>
          </a:p>
        </p:txBody>
      </p:sp>
      <p:sp>
        <p:nvSpPr>
          <p:cNvPr id="15" name="Rectangle 14">
            <a:extLst>
              <a:ext uri="{FF2B5EF4-FFF2-40B4-BE49-F238E27FC236}">
                <a16:creationId xmlns:a16="http://schemas.microsoft.com/office/drawing/2014/main" id="{E414E528-3F25-4EDF-A804-27DD87B25645}"/>
              </a:ext>
            </a:extLst>
          </p:cNvPr>
          <p:cNvSpPr/>
          <p:nvPr/>
        </p:nvSpPr>
        <p:spPr>
          <a:xfrm>
            <a:off x="4775674" y="2211414"/>
            <a:ext cx="5857761" cy="241762"/>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2000" b="1" i="1" strike="noStrike" kern="0" cap="none" spc="0" normalizeH="0" baseline="0" noProof="0" dirty="0">
                <a:ln>
                  <a:noFill/>
                </a:ln>
                <a:solidFill>
                  <a:schemeClr val="bg1"/>
                </a:solidFill>
                <a:effectLst/>
                <a:uLnTx/>
                <a:uFillTx/>
                <a:latin typeface="Open Sans" panose="020B0606030504020204" pitchFamily="34" charset="0"/>
                <a:ea typeface="Open Sans" panose="020B0606030504020204" pitchFamily="34" charset="0"/>
                <a:cs typeface="Open Sans" panose="020B0606030504020204" pitchFamily="34" charset="0"/>
              </a:rPr>
              <a:t>DOC’s approach to meeting requirements:</a:t>
            </a:r>
          </a:p>
        </p:txBody>
      </p:sp>
      <p:sp>
        <p:nvSpPr>
          <p:cNvPr id="17" name="Oval 5">
            <a:extLst>
              <a:ext uri="{FF2B5EF4-FFF2-40B4-BE49-F238E27FC236}">
                <a16:creationId xmlns:a16="http://schemas.microsoft.com/office/drawing/2014/main" id="{7E70CD20-B1EF-4A79-8B19-F65A412DD468}"/>
              </a:ext>
            </a:extLst>
          </p:cNvPr>
          <p:cNvSpPr>
            <a:spLocks noChangeArrowheads="1"/>
          </p:cNvSpPr>
          <p:nvPr/>
        </p:nvSpPr>
        <p:spPr bwMode="blackWhite">
          <a:xfrm>
            <a:off x="2483747" y="5266118"/>
            <a:ext cx="2764963" cy="653206"/>
          </a:xfrm>
          <a:prstGeom prst="roundRect">
            <a:avLst/>
          </a:prstGeom>
          <a:solidFill>
            <a:srgbClr val="00A0F0"/>
          </a:solidFill>
          <a:ln w="12700">
            <a:solidFill>
              <a:schemeClr val="tx1"/>
            </a:solidFill>
            <a:round/>
            <a:headEnd/>
            <a:tailEnd/>
          </a:ln>
        </p:spPr>
        <p:txBody>
          <a:bodyPr wrap="square" lIns="91440" tIns="91440" rIns="91440" bIns="91440" anchor="ct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Better protected from cyber attack</a:t>
            </a:r>
          </a:p>
        </p:txBody>
      </p:sp>
      <p:sp>
        <p:nvSpPr>
          <p:cNvPr id="18" name="Rectangle 17">
            <a:extLst>
              <a:ext uri="{FF2B5EF4-FFF2-40B4-BE49-F238E27FC236}">
                <a16:creationId xmlns:a16="http://schemas.microsoft.com/office/drawing/2014/main" id="{E9ED658D-2143-449B-BF96-C281953E0FFE}"/>
              </a:ext>
            </a:extLst>
          </p:cNvPr>
          <p:cNvSpPr/>
          <p:nvPr/>
        </p:nvSpPr>
        <p:spPr>
          <a:xfrm>
            <a:off x="337315" y="5538288"/>
            <a:ext cx="2014831" cy="593825"/>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2000" b="1" i="1" strike="noStrike" kern="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Benefits to Approach:</a:t>
            </a:r>
          </a:p>
        </p:txBody>
      </p:sp>
      <p:sp>
        <p:nvSpPr>
          <p:cNvPr id="19" name="Oval 5">
            <a:extLst>
              <a:ext uri="{FF2B5EF4-FFF2-40B4-BE49-F238E27FC236}">
                <a16:creationId xmlns:a16="http://schemas.microsoft.com/office/drawing/2014/main" id="{BD86C3BA-C9A1-42D4-91F0-86823EA6C1B0}"/>
              </a:ext>
            </a:extLst>
          </p:cNvPr>
          <p:cNvSpPr>
            <a:spLocks noChangeArrowheads="1"/>
          </p:cNvSpPr>
          <p:nvPr/>
        </p:nvSpPr>
        <p:spPr bwMode="blackWhite">
          <a:xfrm>
            <a:off x="5315842" y="5993241"/>
            <a:ext cx="2746906" cy="653206"/>
          </a:xfrm>
          <a:prstGeom prst="roundRect">
            <a:avLst/>
          </a:prstGeom>
          <a:solidFill>
            <a:srgbClr val="00A0F0"/>
          </a:solidFill>
          <a:ln w="12700">
            <a:solidFill>
              <a:schemeClr val="tx1"/>
            </a:solidFill>
            <a:round/>
            <a:headEnd/>
            <a:tailEnd/>
          </a:ln>
        </p:spPr>
        <p:txBody>
          <a:bodyPr wrap="square" lIns="91440" tIns="91440" rIns="91440" bIns="91440" anchor="ct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Shorter timeframe to see benefits from plan</a:t>
            </a:r>
          </a:p>
        </p:txBody>
      </p:sp>
      <p:sp>
        <p:nvSpPr>
          <p:cNvPr id="20" name="Oval 5">
            <a:extLst>
              <a:ext uri="{FF2B5EF4-FFF2-40B4-BE49-F238E27FC236}">
                <a16:creationId xmlns:a16="http://schemas.microsoft.com/office/drawing/2014/main" id="{1C7D00D9-642A-490C-8405-D5FFEC816FE3}"/>
              </a:ext>
            </a:extLst>
          </p:cNvPr>
          <p:cNvSpPr>
            <a:spLocks noChangeArrowheads="1"/>
          </p:cNvSpPr>
          <p:nvPr/>
        </p:nvSpPr>
        <p:spPr bwMode="blackWhite">
          <a:xfrm>
            <a:off x="5315842" y="5266118"/>
            <a:ext cx="2771682" cy="653206"/>
          </a:xfrm>
          <a:prstGeom prst="roundRect">
            <a:avLst/>
          </a:prstGeom>
          <a:solidFill>
            <a:srgbClr val="00A0F0"/>
          </a:solidFill>
          <a:ln w="12700">
            <a:solidFill>
              <a:schemeClr val="tx1"/>
            </a:solidFill>
            <a:round/>
            <a:headEnd/>
            <a:tailEnd/>
          </a:ln>
        </p:spPr>
        <p:txBody>
          <a:bodyPr wrap="square" lIns="91440" tIns="91440" rIns="91440" bIns="91440" anchor="ct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Higher visibility to upper management &amp; more authority</a:t>
            </a:r>
          </a:p>
        </p:txBody>
      </p:sp>
      <p:graphicFrame>
        <p:nvGraphicFramePr>
          <p:cNvPr id="22" name="Table 8">
            <a:extLst>
              <a:ext uri="{FF2B5EF4-FFF2-40B4-BE49-F238E27FC236}">
                <a16:creationId xmlns:a16="http://schemas.microsoft.com/office/drawing/2014/main" id="{0EA730F3-A8B5-4031-9CF9-9080A89EC775}"/>
              </a:ext>
            </a:extLst>
          </p:cNvPr>
          <p:cNvGraphicFramePr>
            <a:graphicFrameLocks noGrp="1"/>
          </p:cNvGraphicFramePr>
          <p:nvPr>
            <p:extLst>
              <p:ext uri="{D42A27DB-BD31-4B8C-83A1-F6EECF244321}">
                <p14:modId xmlns:p14="http://schemas.microsoft.com/office/powerpoint/2010/main" val="640896764"/>
              </p:ext>
            </p:extLst>
          </p:nvPr>
        </p:nvGraphicFramePr>
        <p:xfrm>
          <a:off x="3170235" y="2897838"/>
          <a:ext cx="9021765" cy="2308211"/>
        </p:xfrm>
        <a:graphic>
          <a:graphicData uri="http://schemas.openxmlformats.org/drawingml/2006/table">
            <a:tbl>
              <a:tblPr firstRow="1" bandRow="1">
                <a:tableStyleId>{5C22544A-7EE6-4342-B048-85BDC9FD1C3A}</a:tableStyleId>
              </a:tblPr>
              <a:tblGrid>
                <a:gridCol w="4340129">
                  <a:extLst>
                    <a:ext uri="{9D8B030D-6E8A-4147-A177-3AD203B41FA5}">
                      <a16:colId xmlns:a16="http://schemas.microsoft.com/office/drawing/2014/main" val="3924558283"/>
                    </a:ext>
                  </a:extLst>
                </a:gridCol>
                <a:gridCol w="208280">
                  <a:extLst>
                    <a:ext uri="{9D8B030D-6E8A-4147-A177-3AD203B41FA5}">
                      <a16:colId xmlns:a16="http://schemas.microsoft.com/office/drawing/2014/main" val="1034459334"/>
                    </a:ext>
                  </a:extLst>
                </a:gridCol>
                <a:gridCol w="4473356">
                  <a:extLst>
                    <a:ext uri="{9D8B030D-6E8A-4147-A177-3AD203B41FA5}">
                      <a16:colId xmlns:a16="http://schemas.microsoft.com/office/drawing/2014/main" val="1914255861"/>
                    </a:ext>
                  </a:extLst>
                </a:gridCol>
              </a:tblGrid>
              <a:tr h="1302371">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400" b="0" i="0" u="none" strike="noStrike" kern="0" cap="none" spc="0" normalizeH="0" baseline="0" noProof="0" dirty="0">
                          <a:ln>
                            <a:noFill/>
                          </a:ln>
                          <a:solidFill>
                            <a:schemeClr val="bg1"/>
                          </a:solidFill>
                          <a:effectLst/>
                          <a:uLnTx/>
                          <a:uFillTx/>
                          <a:latin typeface="Open Sans" panose="020B0606030504020204" pitchFamily="34" charset="0"/>
                          <a:ea typeface="Open Sans" panose="020B0606030504020204" pitchFamily="34" charset="0"/>
                          <a:cs typeface="Open Sans" panose="020B0606030504020204" pitchFamily="34" charset="0"/>
                        </a:rPr>
                        <a:t>Develop a </a:t>
                      </a:r>
                      <a:r>
                        <a:rPr kumimoji="0" lang="en-US" sz="1400" b="1" i="0" u="none" strike="noStrike" kern="0" cap="none" spc="0" normalizeH="0" baseline="0" noProof="0" dirty="0">
                          <a:ln>
                            <a:noFill/>
                          </a:ln>
                          <a:solidFill>
                            <a:schemeClr val="bg1"/>
                          </a:solidFill>
                          <a:effectLst/>
                          <a:uLnTx/>
                          <a:uFillTx/>
                          <a:latin typeface="Open Sans" panose="020B0606030504020204" pitchFamily="34" charset="0"/>
                          <a:ea typeface="Open Sans" panose="020B0606030504020204" pitchFamily="34" charset="0"/>
                          <a:cs typeface="Open Sans" panose="020B0606030504020204" pitchFamily="34" charset="0"/>
                        </a:rPr>
                        <a:t>Software Management Centralization</a:t>
                      </a:r>
                      <a:r>
                        <a:rPr lang="en-US" sz="1400" b="1"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kumimoji="0" lang="en-US" sz="1400" b="1" i="0" u="none" strike="noStrike" kern="0" cap="none" spc="0" normalizeH="0" baseline="0" noProof="0" dirty="0">
                          <a:ln>
                            <a:noFill/>
                          </a:ln>
                          <a:solidFill>
                            <a:schemeClr val="bg1"/>
                          </a:solidFill>
                          <a:effectLst/>
                          <a:uLnTx/>
                          <a:uFillTx/>
                          <a:latin typeface="Open Sans" panose="020B0606030504020204" pitchFamily="34" charset="0"/>
                          <a:ea typeface="Open Sans" panose="020B0606030504020204" pitchFamily="34" charset="0"/>
                          <a:cs typeface="Open Sans" panose="020B0606030504020204" pitchFamily="34" charset="0"/>
                        </a:rPr>
                        <a:t>Plan </a:t>
                      </a:r>
                      <a:r>
                        <a:rPr kumimoji="0" lang="en-US" sz="1400" b="0" i="0" u="none" strike="noStrike" kern="0" cap="none" spc="0" normalizeH="0" baseline="0" noProof="0" dirty="0">
                          <a:ln>
                            <a:noFill/>
                          </a:ln>
                          <a:solidFill>
                            <a:schemeClr val="bg1"/>
                          </a:solidFill>
                          <a:effectLst/>
                          <a:uLnTx/>
                          <a:uFillTx/>
                          <a:latin typeface="Open Sans" panose="020B0606030504020204" pitchFamily="34" charset="0"/>
                          <a:ea typeface="Open Sans" panose="020B0606030504020204" pitchFamily="34" charset="0"/>
                          <a:cs typeface="Open Sans" panose="020B0606030504020204" pitchFamily="34" charset="0"/>
                        </a:rPr>
                        <a:t>to join financial, contractual, and inventory functions that support IT asset lifecycle management, and strategic decision-making</a:t>
                      </a:r>
                    </a:p>
                  </a:txBody>
                  <a:tcP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500" b="0" i="0" u="none" strike="noStrike" kern="0" cap="none" spc="0" normalizeH="0" baseline="0" noProof="0" dirty="0">
                        <a:ln>
                          <a:noFill/>
                        </a:ln>
                        <a:solidFill>
                          <a:schemeClr val="bg1"/>
                        </a:solidFill>
                        <a:effectLst/>
                        <a:uLnTx/>
                        <a:uFillTx/>
                        <a:latin typeface="Open Sans" panose="020B0606030504020204" pitchFamily="34" charset="0"/>
                        <a:ea typeface="Open Sans" panose="020B0606030504020204" pitchFamily="34" charset="0"/>
                        <a:cs typeface="Open Sans" panose="020B0606030504020204" pitchFamily="34" charset="0"/>
                      </a:endParaRPr>
                    </a:p>
                  </a:txBody>
                  <a:tcP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500" b="0" i="1"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Create a Plan that contains the coordination and management of all licenses DOC-wide for better visibility into software ownership.</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500" b="0" i="1" u="none" strike="noStrike" kern="0" cap="none" spc="0" normalizeH="0" baseline="0" noProof="0" dirty="0">
                        <a:ln>
                          <a:noFill/>
                        </a:ln>
                        <a:solidFill>
                          <a:schemeClr val="bg1"/>
                        </a:solidFill>
                        <a:effectLst/>
                        <a:uLnTx/>
                        <a:uFillTx/>
                        <a:latin typeface="Open Sans" panose="020B0606030504020204" pitchFamily="34" charset="0"/>
                        <a:ea typeface="Open Sans" panose="020B0606030504020204" pitchFamily="34" charset="0"/>
                        <a:cs typeface="Open Sans" panose="020B0606030504020204" pitchFamily="34" charset="0"/>
                      </a:endParaRPr>
                    </a:p>
                  </a:txBody>
                  <a:tcP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07414629"/>
                  </a:ext>
                </a:extLst>
              </a:tr>
              <a:tr h="825408">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400" kern="0" noProof="0" dirty="0">
                          <a:solidFill>
                            <a:schemeClr val="bg1"/>
                          </a:solidFill>
                          <a:latin typeface="Open Sans" panose="020B0606030504020204" pitchFamily="34" charset="0"/>
                          <a:ea typeface="Open Sans" panose="020B0606030504020204" pitchFamily="34" charset="0"/>
                          <a:cs typeface="Open Sans" panose="020B0606030504020204" pitchFamily="34" charset="0"/>
                        </a:rPr>
                        <a:t>The SMCP serves as DOC’s SLM Program Charter and includes a governance framework and needs related to policies and processes.</a:t>
                      </a:r>
                      <a:endParaRPr kumimoji="0" lang="en-US" sz="1400" b="0" i="1" u="none" strike="noStrike" kern="0" cap="none" spc="0" normalizeH="0" baseline="0" noProof="0" dirty="0">
                        <a:ln>
                          <a:noFill/>
                        </a:ln>
                        <a:solidFill>
                          <a:schemeClr val="bg1"/>
                        </a:solidFill>
                        <a:effectLst/>
                        <a:highlight>
                          <a:srgbClr val="FFFF00"/>
                        </a:highlight>
                        <a:uLnTx/>
                        <a:uFillTx/>
                        <a:latin typeface="Open Sans" panose="020B0606030504020204" pitchFamily="34" charset="0"/>
                        <a:ea typeface="Open Sans" panose="020B0606030504020204" pitchFamily="34" charset="0"/>
                        <a:cs typeface="Open Sans" panose="020B0606030504020204" pitchFamily="34" charset="0"/>
                      </a:endParaRPr>
                    </a:p>
                  </a:txBody>
                  <a:tcP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500" b="0" i="1" u="none" strike="noStrike" kern="0" cap="none" spc="0" normalizeH="0" baseline="0" noProof="0" dirty="0">
                        <a:ln>
                          <a:noFill/>
                        </a:ln>
                        <a:solidFill>
                          <a:schemeClr val="bg1"/>
                        </a:solidFill>
                        <a:effectLst/>
                        <a:highlight>
                          <a:srgbClr val="FFFF00"/>
                        </a:highlight>
                        <a:uLnTx/>
                        <a:uFillTx/>
                        <a:latin typeface="Open Sans" panose="020B0606030504020204" pitchFamily="34" charset="0"/>
                        <a:ea typeface="Open Sans" panose="020B0606030504020204" pitchFamily="34" charset="0"/>
                        <a:cs typeface="Open Sans" panose="020B0606030504020204" pitchFamily="34" charset="0"/>
                      </a:endParaRPr>
                    </a:p>
                  </a:txBody>
                  <a:tcP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500" b="0" i="1"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Establish an SLM governance structure </a:t>
                      </a:r>
                      <a:r>
                        <a:rPr lang="en-US" sz="1500" b="1" i="1"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to implement the Plan,</a:t>
                      </a:r>
                      <a:r>
                        <a:rPr lang="en-US" sz="1500" b="0" i="1"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 including the development of policies and processes.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500" b="0" i="1" u="none" strike="noStrike" kern="0" cap="none" spc="0" normalizeH="0" baseline="0" noProof="0" dirty="0">
                        <a:ln>
                          <a:noFill/>
                        </a:ln>
                        <a:solidFill>
                          <a:schemeClr val="bg1"/>
                        </a:solidFill>
                        <a:effectLst/>
                        <a:highlight>
                          <a:srgbClr val="FFFF00"/>
                        </a:highlight>
                        <a:uLnTx/>
                        <a:uFillTx/>
                        <a:latin typeface="Open Sans" panose="020B0606030504020204" pitchFamily="34" charset="0"/>
                        <a:ea typeface="Open Sans" panose="020B0606030504020204" pitchFamily="34" charset="0"/>
                        <a:cs typeface="Open Sans" panose="020B0606030504020204" pitchFamily="34" charset="0"/>
                      </a:endParaRPr>
                    </a:p>
                  </a:txBody>
                  <a:tcP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90978633"/>
                  </a:ext>
                </a:extLst>
              </a:tr>
            </a:tbl>
          </a:graphicData>
        </a:graphic>
      </p:graphicFrame>
      <p:sp>
        <p:nvSpPr>
          <p:cNvPr id="2" name="Rectangle: Rounded Corners 1">
            <a:extLst>
              <a:ext uri="{FF2B5EF4-FFF2-40B4-BE49-F238E27FC236}">
                <a16:creationId xmlns:a16="http://schemas.microsoft.com/office/drawing/2014/main" id="{B9A442D5-55F1-E470-A2B0-90CD698A57B5}"/>
              </a:ext>
            </a:extLst>
          </p:cNvPr>
          <p:cNvSpPr/>
          <p:nvPr/>
        </p:nvSpPr>
        <p:spPr bwMode="auto">
          <a:xfrm>
            <a:off x="7270751" y="376325"/>
            <a:ext cx="3906226" cy="340519"/>
          </a:xfrm>
          <a:prstGeom prst="roundRect">
            <a:avLst/>
          </a:prstGeom>
          <a:solidFill>
            <a:schemeClr val="accent1"/>
          </a:solidFill>
        </p:spPr>
        <p:txBody>
          <a:bodyPr wrap="square" rtlCol="0">
            <a:spAutoFit/>
          </a:bodyPr>
          <a:lstStyle/>
          <a:p>
            <a:pPr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Module 2: Management Approach to SLM</a:t>
            </a:r>
          </a:p>
        </p:txBody>
      </p:sp>
      <p:sp>
        <p:nvSpPr>
          <p:cNvPr id="33" name="Rectangle 32">
            <a:extLst>
              <a:ext uri="{FF2B5EF4-FFF2-40B4-BE49-F238E27FC236}">
                <a16:creationId xmlns:a16="http://schemas.microsoft.com/office/drawing/2014/main" id="{74298948-E34B-774D-9E94-FA51EC70C636}"/>
              </a:ext>
            </a:extLst>
          </p:cNvPr>
          <p:cNvSpPr/>
          <p:nvPr/>
        </p:nvSpPr>
        <p:spPr>
          <a:xfrm rot="297575">
            <a:off x="350515" y="1036274"/>
            <a:ext cx="2725099" cy="339133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Rectangle 33">
            <a:extLst>
              <a:ext uri="{FF2B5EF4-FFF2-40B4-BE49-F238E27FC236}">
                <a16:creationId xmlns:a16="http://schemas.microsoft.com/office/drawing/2014/main" id="{9D015DBF-500D-6B46-8F93-7A038C40F413}"/>
              </a:ext>
            </a:extLst>
          </p:cNvPr>
          <p:cNvSpPr/>
          <p:nvPr/>
        </p:nvSpPr>
        <p:spPr>
          <a:xfrm>
            <a:off x="312831" y="989281"/>
            <a:ext cx="2725099" cy="3391335"/>
          </a:xfrm>
          <a:prstGeom prst="rect">
            <a:avLst/>
          </a:prstGeom>
          <a:gradFill flip="none" rotWithShape="1">
            <a:gsLst>
              <a:gs pos="0">
                <a:schemeClr val="bg1">
                  <a:lumMod val="85000"/>
                </a:schemeClr>
              </a:gs>
              <a:gs pos="100000">
                <a:schemeClr val="bg1">
                  <a:lumMod val="95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TextBox 22">
            <a:extLst>
              <a:ext uri="{FF2B5EF4-FFF2-40B4-BE49-F238E27FC236}">
                <a16:creationId xmlns:a16="http://schemas.microsoft.com/office/drawing/2014/main" id="{857BC331-9B1F-4913-A03E-86FDE25B9C69}"/>
              </a:ext>
            </a:extLst>
          </p:cNvPr>
          <p:cNvSpPr txBox="1"/>
          <p:nvPr/>
        </p:nvSpPr>
        <p:spPr>
          <a:xfrm>
            <a:off x="3320920" y="1028955"/>
            <a:ext cx="8591064" cy="830997"/>
          </a:xfrm>
          <a:prstGeom prst="rect">
            <a:avLst/>
          </a:prstGeom>
          <a:noFill/>
          <a:ln>
            <a:noFill/>
          </a:ln>
        </p:spPr>
        <p:txBody>
          <a:bodyPr wrap="square">
            <a:spAutoFit/>
          </a:bodyPr>
          <a:lstStyle/>
          <a:p>
            <a:pPr marL="0" lvl="8" defTabSz="914377">
              <a:defRPr/>
            </a:pPr>
            <a:r>
              <a:rPr kumimoji="0" lang="en-US" sz="1600" b="0" i="1" u="none" strike="noStrike" kern="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DOC… “develop a </a:t>
            </a:r>
            <a:r>
              <a:rPr kumimoji="0" lang="en-US" sz="1600" b="1" i="1" u="none" strike="noStrike" kern="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Software Management Centralization Plan </a:t>
            </a:r>
            <a:r>
              <a:rPr kumimoji="0" lang="en-US" sz="1600" b="0" i="1" u="none" strike="noStrike" kern="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that outlines how the agency’s software </a:t>
            </a:r>
            <a:r>
              <a:rPr kumimoji="0" lang="en-US" sz="1600" b="1" i="1" u="none" strike="noStrike" kern="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inventory</a:t>
            </a:r>
            <a:r>
              <a:rPr kumimoji="0" lang="en-US" sz="1600" b="0" i="1" u="none" strike="noStrike" kern="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 capability will be implemented and identifies the tools that will support </a:t>
            </a:r>
            <a:r>
              <a:rPr kumimoji="0" lang="en-US" sz="1600" b="1" i="1" u="none" strike="noStrike" kern="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inventory management </a:t>
            </a:r>
            <a:r>
              <a:rPr kumimoji="0" lang="en-US" sz="1600" b="0" i="1" u="none" strike="noStrike" kern="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and reporting.”</a:t>
            </a:r>
          </a:p>
        </p:txBody>
      </p:sp>
      <p:sp>
        <p:nvSpPr>
          <p:cNvPr id="4" name="Rectangle 3">
            <a:extLst>
              <a:ext uri="{FF2B5EF4-FFF2-40B4-BE49-F238E27FC236}">
                <a16:creationId xmlns:a16="http://schemas.microsoft.com/office/drawing/2014/main" id="{482157AD-E18B-BD4B-BFD4-57E02FFEB271}"/>
              </a:ext>
            </a:extLst>
          </p:cNvPr>
          <p:cNvSpPr/>
          <p:nvPr/>
        </p:nvSpPr>
        <p:spPr>
          <a:xfrm>
            <a:off x="312831" y="1145709"/>
            <a:ext cx="2725100" cy="1200329"/>
          </a:xfrm>
          <a:prstGeom prst="rect">
            <a:avLst/>
          </a:prstGeom>
        </p:spPr>
        <p:txBody>
          <a:bodyPr wrap="square">
            <a:spAutoFit/>
          </a:bodyPr>
          <a:lstStyle/>
          <a:p>
            <a:pPr marL="0" lvl="8" algn="ctr" defTabSz="914377">
              <a:spcAft>
                <a:spcPts val="600"/>
              </a:spcAft>
              <a:defRPr/>
            </a:pPr>
            <a:r>
              <a:rPr lang="en-US" b="1" kern="0" dirty="0">
                <a:solidFill>
                  <a:srgbClr val="000000"/>
                </a:solidFill>
                <a:latin typeface="Open Sans" panose="020B0606030504020204" pitchFamily="34" charset="0"/>
                <a:ea typeface="Open Sans" panose="020B0606030504020204" pitchFamily="34" charset="0"/>
                <a:cs typeface="Open Sans" panose="020B0606030504020204" pitchFamily="34" charset="0"/>
              </a:rPr>
              <a:t>OMB Memo M-16-12 mandates Agencies to comply with specific requirements</a:t>
            </a:r>
          </a:p>
        </p:txBody>
      </p:sp>
      <p:sp>
        <p:nvSpPr>
          <p:cNvPr id="21" name="Rectangle 20">
            <a:extLst>
              <a:ext uri="{FF2B5EF4-FFF2-40B4-BE49-F238E27FC236}">
                <a16:creationId xmlns:a16="http://schemas.microsoft.com/office/drawing/2014/main" id="{347BACEA-AB23-477A-99AD-27EB2BD765CF}"/>
              </a:ext>
            </a:extLst>
          </p:cNvPr>
          <p:cNvSpPr/>
          <p:nvPr/>
        </p:nvSpPr>
        <p:spPr>
          <a:xfrm>
            <a:off x="337315" y="3792748"/>
            <a:ext cx="2596803" cy="549381"/>
          </a:xfrm>
          <a:prstGeom prst="rect">
            <a:avLst/>
          </a:prstGeom>
        </p:spPr>
        <p:txBody>
          <a:bodyPr wrap="square">
            <a:spAutoFit/>
          </a:bodyPr>
          <a:lstStyle/>
          <a:p>
            <a:pPr lvl="0" algn="ctr" defTabSz="844530">
              <a:lnSpc>
                <a:spcPct val="90000"/>
              </a:lnSpc>
              <a:spcBef>
                <a:spcPct val="0"/>
              </a:spcBef>
              <a:spcAft>
                <a:spcPts val="1200"/>
              </a:spcAft>
              <a:defRPr/>
            </a:pPr>
            <a:r>
              <a:rPr lang="en-US" sz="1100" b="1" dirty="0">
                <a:solidFill>
                  <a:srgbClr val="00B0F0"/>
                </a:solidFill>
                <a:hlinkClick r:id="rId3">
                  <a:extLst>
                    <a:ext uri="{A12FA001-AC4F-418D-AE19-62706E023703}">
                      <ahyp:hlinkClr xmlns:ahyp="http://schemas.microsoft.com/office/drawing/2018/hyperlinkcolor" val="tx"/>
                    </a:ext>
                  </a:extLst>
                </a:hlinkClick>
              </a:rPr>
              <a:t>Software Licensing Memo to Heads of Department and Agencies (whitehouse.gov)</a:t>
            </a:r>
            <a:endParaRPr lang="en-US" sz="1100" b="1" i="1" dirty="0">
              <a:solidFill>
                <a:srgbClr val="00B0F0"/>
              </a:solidFill>
            </a:endParaRPr>
          </a:p>
        </p:txBody>
      </p:sp>
      <p:sp>
        <p:nvSpPr>
          <p:cNvPr id="35" name="Rectangle 34">
            <a:extLst>
              <a:ext uri="{FF2B5EF4-FFF2-40B4-BE49-F238E27FC236}">
                <a16:creationId xmlns:a16="http://schemas.microsoft.com/office/drawing/2014/main" id="{A96907D4-F198-C24E-9573-F2AE3AB49614}"/>
              </a:ext>
            </a:extLst>
          </p:cNvPr>
          <p:cNvSpPr/>
          <p:nvPr/>
        </p:nvSpPr>
        <p:spPr>
          <a:xfrm>
            <a:off x="296075" y="3554146"/>
            <a:ext cx="2725100" cy="261610"/>
          </a:xfrm>
          <a:prstGeom prst="rect">
            <a:avLst/>
          </a:prstGeom>
        </p:spPr>
        <p:txBody>
          <a:bodyPr wrap="square">
            <a:spAutoFit/>
          </a:bodyPr>
          <a:lstStyle/>
          <a:p>
            <a:pPr marL="0" lvl="8" algn="ctr" defTabSz="914377">
              <a:spcAft>
                <a:spcPts val="600"/>
              </a:spcAft>
              <a:defRPr/>
            </a:pPr>
            <a:r>
              <a:rPr lang="en-US" sz="1100" b="1" i="1" kern="0" dirty="0">
                <a:solidFill>
                  <a:srgbClr val="000000"/>
                </a:solidFill>
                <a:latin typeface="Open Sans" panose="020B0606030504020204" pitchFamily="34" charset="0"/>
                <a:ea typeface="Open Sans" panose="020B0606030504020204" pitchFamily="34" charset="0"/>
                <a:cs typeface="Open Sans" panose="020B0606030504020204" pitchFamily="34" charset="0"/>
              </a:rPr>
              <a:t>Source:</a:t>
            </a:r>
          </a:p>
        </p:txBody>
      </p:sp>
      <p:sp>
        <p:nvSpPr>
          <p:cNvPr id="39" name="Rectangle 38">
            <a:extLst>
              <a:ext uri="{FF2B5EF4-FFF2-40B4-BE49-F238E27FC236}">
                <a16:creationId xmlns:a16="http://schemas.microsoft.com/office/drawing/2014/main" id="{6A112888-302B-1249-A4C4-6A150C9897AD}"/>
              </a:ext>
            </a:extLst>
          </p:cNvPr>
          <p:cNvSpPr/>
          <p:nvPr/>
        </p:nvSpPr>
        <p:spPr>
          <a:xfrm>
            <a:off x="8886736" y="2638996"/>
            <a:ext cx="1925923" cy="241762"/>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r>
              <a:rPr lang="en-US" sz="1600" b="1" u="sng" kern="0" noProof="0" dirty="0">
                <a:solidFill>
                  <a:schemeClr val="bg1"/>
                </a:solidFill>
                <a:latin typeface="Open Sans" panose="020B0606030504020204" pitchFamily="34" charset="0"/>
                <a:ea typeface="Open Sans" panose="020B0606030504020204" pitchFamily="34" charset="0"/>
                <a:cs typeface="Open Sans" panose="020B0606030504020204" pitchFamily="34" charset="0"/>
              </a:rPr>
              <a:t>Outcome:</a:t>
            </a:r>
            <a:endParaRPr kumimoji="0" lang="en-US" sz="1600" b="1" u="sng" strike="noStrike" kern="0" cap="none" spc="0" normalizeH="0" baseline="0" noProof="0" dirty="0">
              <a:ln>
                <a:noFill/>
              </a:ln>
              <a:solidFill>
                <a:schemeClr val="bg1"/>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1" name="Rectangle 40">
            <a:extLst>
              <a:ext uri="{FF2B5EF4-FFF2-40B4-BE49-F238E27FC236}">
                <a16:creationId xmlns:a16="http://schemas.microsoft.com/office/drawing/2014/main" id="{47BCEA21-AE06-034A-89F7-6B290D7EAD94}"/>
              </a:ext>
            </a:extLst>
          </p:cNvPr>
          <p:cNvSpPr/>
          <p:nvPr/>
        </p:nvSpPr>
        <p:spPr>
          <a:xfrm>
            <a:off x="3976636" y="2638996"/>
            <a:ext cx="1925923" cy="241762"/>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r>
              <a:rPr lang="en-US" sz="1600" b="1" u="sng"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Objective:</a:t>
            </a:r>
            <a:endParaRPr kumimoji="0" lang="en-US" sz="1600" b="1" u="sng" strike="noStrike" kern="0" cap="none" spc="0" normalizeH="0" baseline="0" noProof="0" dirty="0">
              <a:ln>
                <a:noFill/>
              </a:ln>
              <a:solidFill>
                <a:schemeClr val="bg1"/>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5" name="Right Arrow 4">
            <a:extLst>
              <a:ext uri="{FF2B5EF4-FFF2-40B4-BE49-F238E27FC236}">
                <a16:creationId xmlns:a16="http://schemas.microsoft.com/office/drawing/2014/main" id="{B27B6453-D786-D04B-AAC8-760BE232584E}"/>
              </a:ext>
            </a:extLst>
          </p:cNvPr>
          <p:cNvSpPr/>
          <p:nvPr/>
        </p:nvSpPr>
        <p:spPr bwMode="auto">
          <a:xfrm>
            <a:off x="7455877" y="3084844"/>
            <a:ext cx="225240" cy="508602"/>
          </a:xfrm>
          <a:prstGeom prst="rightArrow">
            <a:avLst/>
          </a:prstGeom>
          <a:solidFill>
            <a:srgbClr val="00A0F0"/>
          </a:solidFill>
          <a:ln w="12700" cap="flat" cmpd="sng" algn="ctr">
            <a:noFill/>
            <a:prstDash val="solid"/>
            <a:round/>
            <a:headEnd type="none" w="med" len="med"/>
            <a:tailEnd type="none" w="med" len="med"/>
          </a:ln>
          <a:effectLst/>
        </p:spPr>
        <p:txBody>
          <a:bodyPr vert="horz" wrap="square" lIns="73152" tIns="73152" rIns="73152" bIns="73152" numCol="1" rtlCol="0" anchor="ctr" anchorCtr="1" compatLnSpc="1">
            <a:prstTxWarp prst="textNoShape">
              <a:avLst/>
            </a:prstTxWarp>
          </a:bodyPr>
          <a:lstStyle/>
          <a:p>
            <a:pPr marL="0" marR="0" indent="0" algn="ctr" defTabSz="914400" rtl="0" eaLnBrk="0" fontAlgn="base" latinLnBrk="0" hangingPunct="0">
              <a:lnSpc>
                <a:spcPct val="106000"/>
              </a:lnSpc>
              <a:spcBef>
                <a:spcPct val="0"/>
              </a:spcBef>
              <a:spcAft>
                <a:spcPct val="0"/>
              </a:spcAft>
              <a:buClrTx/>
              <a:buSzTx/>
              <a:buFontTx/>
              <a:buNone/>
              <a:tabLst/>
            </a:pPr>
            <a:endParaRPr kumimoji="0" lang="en-US" sz="1100" b="0" i="0" u="none" strike="noStrike" cap="none" normalizeH="0" baseline="0" dirty="0">
              <a:ln>
                <a:noFill/>
              </a:ln>
              <a:solidFill>
                <a:schemeClr val="tx1"/>
              </a:solidFill>
              <a:effectLst/>
              <a:latin typeface="Arial" charset="0"/>
            </a:endParaRPr>
          </a:p>
        </p:txBody>
      </p:sp>
      <p:sp>
        <p:nvSpPr>
          <p:cNvPr id="42" name="Right Arrow 41">
            <a:extLst>
              <a:ext uri="{FF2B5EF4-FFF2-40B4-BE49-F238E27FC236}">
                <a16:creationId xmlns:a16="http://schemas.microsoft.com/office/drawing/2014/main" id="{694143DD-C658-234F-8CE0-DA9EE2FEA25E}"/>
              </a:ext>
            </a:extLst>
          </p:cNvPr>
          <p:cNvSpPr/>
          <p:nvPr/>
        </p:nvSpPr>
        <p:spPr bwMode="auto">
          <a:xfrm>
            <a:off x="7455877" y="4272635"/>
            <a:ext cx="225240" cy="508602"/>
          </a:xfrm>
          <a:prstGeom prst="rightArrow">
            <a:avLst/>
          </a:prstGeom>
          <a:solidFill>
            <a:srgbClr val="00A0F0"/>
          </a:solidFill>
          <a:ln w="12700" cap="flat" cmpd="sng" algn="ctr">
            <a:noFill/>
            <a:prstDash val="solid"/>
            <a:round/>
            <a:headEnd type="none" w="med" len="med"/>
            <a:tailEnd type="none" w="med" len="med"/>
          </a:ln>
          <a:effectLst/>
        </p:spPr>
        <p:txBody>
          <a:bodyPr vert="horz" wrap="square" lIns="73152" tIns="73152" rIns="73152" bIns="73152" numCol="1" rtlCol="0" anchor="ctr" anchorCtr="1" compatLnSpc="1">
            <a:prstTxWarp prst="textNoShape">
              <a:avLst/>
            </a:prstTxWarp>
          </a:bodyPr>
          <a:lstStyle/>
          <a:p>
            <a:pPr marL="0" marR="0" indent="0" algn="ctr" defTabSz="914400" rtl="0" eaLnBrk="0" fontAlgn="base" latinLnBrk="0" hangingPunct="0">
              <a:lnSpc>
                <a:spcPct val="106000"/>
              </a:lnSpc>
              <a:spcBef>
                <a:spcPct val="0"/>
              </a:spcBef>
              <a:spcAft>
                <a:spcPct val="0"/>
              </a:spcAft>
              <a:buClrTx/>
              <a:buSzTx/>
              <a:buFontTx/>
              <a:buNone/>
              <a:tabLst/>
            </a:pPr>
            <a:endParaRPr kumimoji="0" lang="en-US" sz="1100" b="0" i="0" u="none" strike="noStrike" cap="none" normalizeH="0" baseline="0" dirty="0">
              <a:ln>
                <a:noFill/>
              </a:ln>
              <a:solidFill>
                <a:schemeClr val="tx1"/>
              </a:solidFill>
              <a:effectLst/>
              <a:latin typeface="Arial" charset="0"/>
            </a:endParaRPr>
          </a:p>
        </p:txBody>
      </p:sp>
      <p:cxnSp>
        <p:nvCxnSpPr>
          <p:cNvPr id="7" name="Straight Arrow Connector 6">
            <a:extLst>
              <a:ext uri="{FF2B5EF4-FFF2-40B4-BE49-F238E27FC236}">
                <a16:creationId xmlns:a16="http://schemas.microsoft.com/office/drawing/2014/main" id="{22D820CE-CC61-024F-9ED0-57AA25E815F4}"/>
              </a:ext>
            </a:extLst>
          </p:cNvPr>
          <p:cNvCxnSpPr>
            <a:cxnSpLocks/>
          </p:cNvCxnSpPr>
          <p:nvPr/>
        </p:nvCxnSpPr>
        <p:spPr bwMode="auto">
          <a:xfrm>
            <a:off x="650448" y="6318293"/>
            <a:ext cx="1356527" cy="0"/>
          </a:xfrm>
          <a:prstGeom prst="straightConnector1">
            <a:avLst/>
          </a:prstGeom>
          <a:ln w="28575">
            <a:solidFill>
              <a:schemeClr val="tx1"/>
            </a:solidFill>
            <a:headEnd type="none" w="med" len="med"/>
            <a:tailEnd type="triangle"/>
          </a:ln>
        </p:spPr>
        <p:style>
          <a:lnRef idx="1">
            <a:schemeClr val="accent2"/>
          </a:lnRef>
          <a:fillRef idx="0">
            <a:schemeClr val="accent2"/>
          </a:fillRef>
          <a:effectRef idx="0">
            <a:schemeClr val="accent2"/>
          </a:effectRef>
          <a:fontRef idx="minor">
            <a:schemeClr val="tx1"/>
          </a:fontRef>
        </p:style>
      </p:cxnSp>
      <p:pic>
        <p:nvPicPr>
          <p:cNvPr id="5122" name="Picture 2" descr="Office of Management and Budget | The White House">
            <a:extLst>
              <a:ext uri="{FF2B5EF4-FFF2-40B4-BE49-F238E27FC236}">
                <a16:creationId xmlns:a16="http://schemas.microsoft.com/office/drawing/2014/main" id="{09AE8F73-D4DC-E748-B64B-BAC10EDDA39C}"/>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84350" y="2020730"/>
            <a:ext cx="1748550" cy="1748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1157250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EC1272E9-4B34-9841-BE5F-8DEA20E7468E}"/>
              </a:ext>
            </a:extLst>
          </p:cNvPr>
          <p:cNvSpPr/>
          <p:nvPr/>
        </p:nvSpPr>
        <p:spPr>
          <a:xfrm>
            <a:off x="4496" y="1122001"/>
            <a:ext cx="12188825" cy="5186275"/>
          </a:xfrm>
          <a:prstGeom prst="rect">
            <a:avLst/>
          </a:prstGeom>
          <a:gradFill flip="none" rotWithShape="1">
            <a:gsLst>
              <a:gs pos="0">
                <a:srgbClr val="1F497D">
                  <a:shade val="30000"/>
                  <a:satMod val="115000"/>
                </a:srgbClr>
              </a:gs>
              <a:gs pos="50000">
                <a:srgbClr val="1F497D">
                  <a:shade val="67500"/>
                  <a:satMod val="115000"/>
                </a:srgbClr>
              </a:gs>
              <a:gs pos="100000">
                <a:srgbClr val="1F497D">
                  <a:shade val="100000"/>
                  <a:satMod val="115000"/>
                </a:srgbClr>
              </a:gs>
            </a:gsLst>
            <a:lin ang="16200000" scaled="1"/>
            <a:tileRect/>
          </a:grad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white"/>
              </a:solidFill>
              <a:effectLst/>
              <a:uLnTx/>
              <a:uFillTx/>
              <a:latin typeface="Calibri"/>
              <a:ea typeface="+mn-ea"/>
              <a:cs typeface="+mn-cs"/>
            </a:endParaRPr>
          </a:p>
        </p:txBody>
      </p:sp>
      <p:pic>
        <p:nvPicPr>
          <p:cNvPr id="2" name="Picture 1">
            <a:extLst>
              <a:ext uri="{FF2B5EF4-FFF2-40B4-BE49-F238E27FC236}">
                <a16:creationId xmlns:a16="http://schemas.microsoft.com/office/drawing/2014/main" id="{E3FEC262-23C0-47CB-8A64-699FAD22A83D}"/>
              </a:ext>
            </a:extLst>
          </p:cNvPr>
          <p:cNvPicPr>
            <a:picLocks noChangeAspect="1"/>
          </p:cNvPicPr>
          <p:nvPr/>
        </p:nvPicPr>
        <p:blipFill rotWithShape="1">
          <a:blip r:embed="rId3"/>
          <a:srcRect b="30879"/>
          <a:stretch/>
        </p:blipFill>
        <p:spPr>
          <a:xfrm>
            <a:off x="159164" y="1256413"/>
            <a:ext cx="3263693" cy="2099685"/>
          </a:xfrm>
          <a:prstGeom prst="rect">
            <a:avLst/>
          </a:prstGeom>
          <a:ln w="19050">
            <a:solidFill>
              <a:schemeClr val="tx1"/>
            </a:solidFill>
          </a:ln>
          <a:effectLst/>
        </p:spPr>
      </p:pic>
      <p:sp>
        <p:nvSpPr>
          <p:cNvPr id="3" name="Title 1">
            <a:extLst>
              <a:ext uri="{FF2B5EF4-FFF2-40B4-BE49-F238E27FC236}">
                <a16:creationId xmlns:a16="http://schemas.microsoft.com/office/drawing/2014/main" id="{459E651B-900F-4271-9436-E98B10F989D8}"/>
              </a:ext>
            </a:extLst>
          </p:cNvPr>
          <p:cNvSpPr txBox="1">
            <a:spLocks/>
          </p:cNvSpPr>
          <p:nvPr/>
        </p:nvSpPr>
        <p:spPr bwMode="gray">
          <a:xfrm>
            <a:off x="541868" y="151775"/>
            <a:ext cx="6528542" cy="62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0" tIns="0" rIns="0" bIns="0" numCol="1" anchor="b" anchorCtr="0" compatLnSpc="1">
            <a:prstTxWarp prst="textNoShape">
              <a:avLst/>
            </a:prstTxWarp>
            <a:spAutoFit/>
          </a:bodyPr>
          <a:lstStyle>
            <a:lvl1pPr algn="l" rtl="0" eaLnBrk="1" fontAlgn="base" hangingPunct="1">
              <a:lnSpc>
                <a:spcPct val="106000"/>
              </a:lnSpc>
              <a:spcBef>
                <a:spcPct val="0"/>
              </a:spcBef>
              <a:spcAft>
                <a:spcPct val="0"/>
              </a:spcAft>
              <a:defRPr sz="1600" b="1">
                <a:solidFill>
                  <a:schemeClr val="tx1"/>
                </a:solidFill>
                <a:latin typeface="+mj-lt"/>
                <a:ea typeface="+mj-ea"/>
                <a:cs typeface="+mj-cs"/>
              </a:defRPr>
            </a:lvl1pPr>
            <a:lvl2pPr algn="l" rtl="0" eaLnBrk="1" fontAlgn="base" hangingPunct="1">
              <a:lnSpc>
                <a:spcPct val="106000"/>
              </a:lnSpc>
              <a:spcBef>
                <a:spcPct val="0"/>
              </a:spcBef>
              <a:spcAft>
                <a:spcPct val="0"/>
              </a:spcAft>
              <a:defRPr sz="1600" b="1">
                <a:solidFill>
                  <a:schemeClr val="tx1"/>
                </a:solidFill>
                <a:latin typeface="Arial" charset="0"/>
              </a:defRPr>
            </a:lvl2pPr>
            <a:lvl3pPr algn="l" rtl="0" eaLnBrk="1" fontAlgn="base" hangingPunct="1">
              <a:lnSpc>
                <a:spcPct val="106000"/>
              </a:lnSpc>
              <a:spcBef>
                <a:spcPct val="0"/>
              </a:spcBef>
              <a:spcAft>
                <a:spcPct val="0"/>
              </a:spcAft>
              <a:defRPr sz="1600" b="1">
                <a:solidFill>
                  <a:schemeClr val="tx1"/>
                </a:solidFill>
                <a:latin typeface="Arial" charset="0"/>
              </a:defRPr>
            </a:lvl3pPr>
            <a:lvl4pPr algn="l" rtl="0" eaLnBrk="1" fontAlgn="base" hangingPunct="1">
              <a:lnSpc>
                <a:spcPct val="106000"/>
              </a:lnSpc>
              <a:spcBef>
                <a:spcPct val="0"/>
              </a:spcBef>
              <a:spcAft>
                <a:spcPct val="0"/>
              </a:spcAft>
              <a:defRPr sz="1600" b="1">
                <a:solidFill>
                  <a:schemeClr val="tx1"/>
                </a:solidFill>
                <a:latin typeface="Arial" charset="0"/>
              </a:defRPr>
            </a:lvl4pPr>
            <a:lvl5pPr algn="l" rtl="0" eaLnBrk="1" fontAlgn="base" hangingPunct="1">
              <a:lnSpc>
                <a:spcPct val="106000"/>
              </a:lnSpc>
              <a:spcBef>
                <a:spcPct val="0"/>
              </a:spcBef>
              <a:spcAft>
                <a:spcPct val="0"/>
              </a:spcAft>
              <a:defRPr sz="1600" b="1">
                <a:solidFill>
                  <a:schemeClr val="tx1"/>
                </a:solidFill>
                <a:latin typeface="Arial" charset="0"/>
              </a:defRPr>
            </a:lvl5pPr>
            <a:lvl6pPr marL="457200" algn="l" rtl="0" eaLnBrk="1" fontAlgn="base" hangingPunct="1">
              <a:lnSpc>
                <a:spcPct val="106000"/>
              </a:lnSpc>
              <a:spcBef>
                <a:spcPct val="0"/>
              </a:spcBef>
              <a:spcAft>
                <a:spcPct val="0"/>
              </a:spcAft>
              <a:defRPr sz="1600" b="1">
                <a:solidFill>
                  <a:schemeClr val="tx1"/>
                </a:solidFill>
                <a:latin typeface="Arial" charset="0"/>
              </a:defRPr>
            </a:lvl6pPr>
            <a:lvl7pPr marL="914400" algn="l" rtl="0" eaLnBrk="1" fontAlgn="base" hangingPunct="1">
              <a:lnSpc>
                <a:spcPct val="106000"/>
              </a:lnSpc>
              <a:spcBef>
                <a:spcPct val="0"/>
              </a:spcBef>
              <a:spcAft>
                <a:spcPct val="0"/>
              </a:spcAft>
              <a:defRPr sz="1600" b="1">
                <a:solidFill>
                  <a:schemeClr val="tx1"/>
                </a:solidFill>
                <a:latin typeface="Arial" charset="0"/>
              </a:defRPr>
            </a:lvl7pPr>
            <a:lvl8pPr marL="1371600" algn="l" rtl="0" eaLnBrk="1" fontAlgn="base" hangingPunct="1">
              <a:lnSpc>
                <a:spcPct val="106000"/>
              </a:lnSpc>
              <a:spcBef>
                <a:spcPct val="0"/>
              </a:spcBef>
              <a:spcAft>
                <a:spcPct val="0"/>
              </a:spcAft>
              <a:defRPr sz="1600" b="1">
                <a:solidFill>
                  <a:schemeClr val="tx1"/>
                </a:solidFill>
                <a:latin typeface="Arial" charset="0"/>
              </a:defRPr>
            </a:lvl8pPr>
            <a:lvl9pPr marL="1828800" algn="l" rtl="0" eaLnBrk="1" fontAlgn="base" hangingPunct="1">
              <a:lnSpc>
                <a:spcPct val="106000"/>
              </a:lnSpc>
              <a:spcBef>
                <a:spcPct val="0"/>
              </a:spcBef>
              <a:spcAft>
                <a:spcPct val="0"/>
              </a:spcAft>
              <a:defRPr sz="1600" b="1">
                <a:solidFill>
                  <a:schemeClr val="tx1"/>
                </a:solidFill>
                <a:latin typeface="Arial" charset="0"/>
              </a:defRPr>
            </a:lvl9pPr>
          </a:lstStyle>
          <a:p>
            <a:pPr>
              <a:defRPr/>
            </a:pPr>
            <a:r>
              <a:rPr kumimoji="0" lang="en-US" sz="2000" b="1" i="0" u="none" strike="noStrike" kern="0" cap="none" spc="0" normalizeH="0" baseline="0" noProof="0" dirty="0">
                <a:ln>
                  <a:noFill/>
                </a:ln>
                <a:solidFill>
                  <a:srgbClr val="000000"/>
                </a:solidFill>
                <a:effectLst/>
                <a:uLnTx/>
                <a:uFillTx/>
                <a:latin typeface="Arial"/>
                <a:ea typeface="+mj-ea"/>
                <a:cs typeface="+mj-cs"/>
              </a:rPr>
              <a:t>DOC’s </a:t>
            </a:r>
            <a:r>
              <a:rPr lang="en-US" sz="2000" kern="0" dirty="0">
                <a:solidFill>
                  <a:srgbClr val="000000"/>
                </a:solidFill>
                <a:latin typeface="Arial"/>
              </a:rPr>
              <a:t>Software Management Centralization Plan (SMCP)</a:t>
            </a:r>
            <a:endParaRPr kumimoji="0" lang="en-US" sz="2000" b="1" i="0" u="none" strike="noStrike" kern="0" cap="none" spc="0" normalizeH="0" baseline="0" noProof="0" dirty="0">
              <a:ln>
                <a:noFill/>
              </a:ln>
              <a:solidFill>
                <a:srgbClr val="000000"/>
              </a:solidFill>
              <a:effectLst/>
              <a:uLnTx/>
              <a:uFillTx/>
              <a:latin typeface="Arial"/>
              <a:ea typeface="+mj-ea"/>
              <a:cs typeface="+mj-cs"/>
            </a:endParaRPr>
          </a:p>
        </p:txBody>
      </p:sp>
      <p:pic>
        <p:nvPicPr>
          <p:cNvPr id="6" name="Picture 5">
            <a:extLst>
              <a:ext uri="{FF2B5EF4-FFF2-40B4-BE49-F238E27FC236}">
                <a16:creationId xmlns:a16="http://schemas.microsoft.com/office/drawing/2014/main" id="{39C5A18B-5DEF-431F-A37B-6CD5F54D54EB}"/>
              </a:ext>
            </a:extLst>
          </p:cNvPr>
          <p:cNvPicPr/>
          <p:nvPr/>
        </p:nvPicPr>
        <p:blipFill>
          <a:blip r:embed="rId4"/>
          <a:stretch>
            <a:fillRect/>
          </a:stretch>
        </p:blipFill>
        <p:spPr>
          <a:xfrm>
            <a:off x="3506871" y="1256413"/>
            <a:ext cx="3800027" cy="4955410"/>
          </a:xfrm>
          <a:prstGeom prst="rect">
            <a:avLst/>
          </a:prstGeom>
          <a:ln w="19050">
            <a:solidFill>
              <a:schemeClr val="tx1"/>
            </a:solidFill>
          </a:ln>
          <a:effectLst/>
        </p:spPr>
      </p:pic>
      <p:pic>
        <p:nvPicPr>
          <p:cNvPr id="5" name="Picture 4">
            <a:extLst>
              <a:ext uri="{FF2B5EF4-FFF2-40B4-BE49-F238E27FC236}">
                <a16:creationId xmlns:a16="http://schemas.microsoft.com/office/drawing/2014/main" id="{E688E4E6-76EF-4170-9A0F-6387C5D5AAAD}"/>
              </a:ext>
            </a:extLst>
          </p:cNvPr>
          <p:cNvPicPr/>
          <p:nvPr/>
        </p:nvPicPr>
        <p:blipFill>
          <a:blip r:embed="rId5">
            <a:extLst>
              <a:ext uri="{28A0092B-C50C-407E-A947-70E740481C1C}">
                <a14:useLocalDpi xmlns:a14="http://schemas.microsoft.com/office/drawing/2010/main" val="0"/>
              </a:ext>
            </a:extLst>
          </a:blip>
          <a:stretch>
            <a:fillRect/>
          </a:stretch>
        </p:blipFill>
        <p:spPr>
          <a:xfrm>
            <a:off x="159164" y="3484550"/>
            <a:ext cx="3918610" cy="1874939"/>
          </a:xfrm>
          <a:prstGeom prst="rect">
            <a:avLst/>
          </a:prstGeom>
          <a:ln w="19050">
            <a:solidFill>
              <a:schemeClr val="tx1"/>
            </a:solidFill>
          </a:ln>
          <a:effectLst/>
        </p:spPr>
      </p:pic>
      <p:sp>
        <p:nvSpPr>
          <p:cNvPr id="8" name="Rectangle: Rounded Corners 7">
            <a:extLst>
              <a:ext uri="{FF2B5EF4-FFF2-40B4-BE49-F238E27FC236}">
                <a16:creationId xmlns:a16="http://schemas.microsoft.com/office/drawing/2014/main" id="{A21EE2FE-7081-E576-3D41-11EBEED7AE48}"/>
              </a:ext>
            </a:extLst>
          </p:cNvPr>
          <p:cNvSpPr/>
          <p:nvPr/>
        </p:nvSpPr>
        <p:spPr bwMode="auto">
          <a:xfrm>
            <a:off x="7270751" y="376325"/>
            <a:ext cx="3906226" cy="340519"/>
          </a:xfrm>
          <a:prstGeom prst="roundRect">
            <a:avLst/>
          </a:prstGeom>
          <a:solidFill>
            <a:schemeClr val="accent1"/>
          </a:solidFill>
        </p:spPr>
        <p:txBody>
          <a:bodyPr wrap="square" rtlCol="0">
            <a:spAutoFit/>
          </a:bodyPr>
          <a:lstStyle/>
          <a:p>
            <a:pPr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Module 2: Management Approach to SLM</a:t>
            </a:r>
          </a:p>
        </p:txBody>
      </p:sp>
      <p:sp>
        <p:nvSpPr>
          <p:cNvPr id="10" name="Rectangle 9">
            <a:extLst>
              <a:ext uri="{FF2B5EF4-FFF2-40B4-BE49-F238E27FC236}">
                <a16:creationId xmlns:a16="http://schemas.microsoft.com/office/drawing/2014/main" id="{B2283255-ADF6-A14D-B87B-E974748E1AAD}"/>
              </a:ext>
            </a:extLst>
          </p:cNvPr>
          <p:cNvSpPr/>
          <p:nvPr/>
        </p:nvSpPr>
        <p:spPr>
          <a:xfrm>
            <a:off x="8294441" y="1286029"/>
            <a:ext cx="3537187" cy="461665"/>
          </a:xfrm>
          <a:prstGeom prst="rect">
            <a:avLst/>
          </a:prstGeom>
        </p:spPr>
        <p:txBody>
          <a:bodyPr wrap="none">
            <a:spAutoFit/>
          </a:bodyPr>
          <a:lstStyle/>
          <a:p>
            <a:pPr algn="ctr">
              <a:spcAft>
                <a:spcPts val="600"/>
              </a:spcAft>
            </a:pPr>
            <a:r>
              <a:rPr lang="en-US" sz="2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DOC’s SMCP Overview</a:t>
            </a:r>
          </a:p>
        </p:txBody>
      </p:sp>
      <p:sp>
        <p:nvSpPr>
          <p:cNvPr id="13" name="Rectangle 12">
            <a:extLst>
              <a:ext uri="{FF2B5EF4-FFF2-40B4-BE49-F238E27FC236}">
                <a16:creationId xmlns:a16="http://schemas.microsoft.com/office/drawing/2014/main" id="{9F5DB148-DA37-9547-A0F7-ED39BA4DCC89}"/>
              </a:ext>
            </a:extLst>
          </p:cNvPr>
          <p:cNvSpPr/>
          <p:nvPr/>
        </p:nvSpPr>
        <p:spPr bwMode="auto">
          <a:xfrm>
            <a:off x="8294441" y="1911721"/>
            <a:ext cx="3666075" cy="3775815"/>
          </a:xfrm>
          <a:prstGeom prst="rect">
            <a:avLst/>
          </a:prstGeom>
          <a:solidFill>
            <a:schemeClr val="bg1"/>
          </a:solidFill>
          <a:ln w="12700" cap="flat" cmpd="sng" algn="ctr">
            <a:noFill/>
            <a:prstDash val="solid"/>
            <a:round/>
            <a:headEnd type="none" w="med" len="med"/>
            <a:tailEnd type="none" w="med" len="med"/>
          </a:ln>
          <a:effectLst/>
        </p:spPr>
        <p:txBody>
          <a:bodyPr vert="horz" wrap="square" lIns="73152" tIns="73152" rIns="73152" bIns="73152" numCol="1" rtlCol="0" anchor="ctr" anchorCtr="1" compatLnSpc="1">
            <a:prstTxWarp prst="textNoShape">
              <a:avLst/>
            </a:prstTxWarp>
          </a:bodyPr>
          <a:lstStyle/>
          <a:p>
            <a:pPr>
              <a:spcAft>
                <a:spcPts val="1200"/>
              </a:spcAft>
            </a:pPr>
            <a:r>
              <a:rPr lang="en-US" sz="1700" dirty="0">
                <a:latin typeface="Open Sans" panose="020B0606030504020204" pitchFamily="34" charset="0"/>
                <a:ea typeface="Open Sans" panose="020B0606030504020204" pitchFamily="34" charset="0"/>
                <a:cs typeface="Open Sans" panose="020B0606030504020204" pitchFamily="34" charset="0"/>
              </a:rPr>
              <a:t>Defines DOC’s SLM mission, goals, and objectives</a:t>
            </a:r>
          </a:p>
          <a:p>
            <a:pPr>
              <a:spcAft>
                <a:spcPts val="1200"/>
              </a:spcAft>
            </a:pPr>
            <a:r>
              <a:rPr lang="en-US" sz="1700" dirty="0">
                <a:latin typeface="Open Sans" panose="020B0606030504020204" pitchFamily="34" charset="0"/>
                <a:ea typeface="Open Sans" panose="020B0606030504020204" pitchFamily="34" charset="0"/>
                <a:cs typeface="Open Sans" panose="020B0606030504020204" pitchFamily="34" charset="0"/>
              </a:rPr>
              <a:t>Outlines the work to be done and assigned organizational resources to execute the plan</a:t>
            </a:r>
          </a:p>
          <a:p>
            <a:pPr>
              <a:spcAft>
                <a:spcPts val="1200"/>
              </a:spcAft>
            </a:pPr>
            <a:r>
              <a:rPr lang="en-US" sz="1700" dirty="0">
                <a:latin typeface="Open Sans" panose="020B0606030504020204" pitchFamily="34" charset="0"/>
                <a:ea typeface="Open Sans" panose="020B0606030504020204" pitchFamily="34" charset="0"/>
                <a:cs typeface="Open Sans" panose="020B0606030504020204" pitchFamily="34" charset="0"/>
              </a:rPr>
              <a:t>Documents DOC’s progress to centralize SLM to date </a:t>
            </a:r>
          </a:p>
          <a:p>
            <a:pPr>
              <a:spcAft>
                <a:spcPts val="1200"/>
              </a:spcAft>
            </a:pPr>
            <a:r>
              <a:rPr lang="en-US" sz="1700" dirty="0">
                <a:latin typeface="Open Sans" panose="020B0606030504020204" pitchFamily="34" charset="0"/>
                <a:ea typeface="Open Sans" panose="020B0606030504020204" pitchFamily="34" charset="0"/>
                <a:cs typeface="Open Sans" panose="020B0606030504020204" pitchFamily="34" charset="0"/>
              </a:rPr>
              <a:t>Included in the GAO Response submission</a:t>
            </a:r>
          </a:p>
          <a:p>
            <a:pPr>
              <a:spcAft>
                <a:spcPts val="1200"/>
              </a:spcAft>
            </a:pPr>
            <a:r>
              <a:rPr lang="en-US" sz="1700" dirty="0">
                <a:latin typeface="Open Sans" panose="020B0606030504020204" pitchFamily="34" charset="0"/>
                <a:ea typeface="Open Sans" panose="020B0606030504020204" pitchFamily="34" charset="0"/>
                <a:cs typeface="Open Sans" panose="020B0606030504020204" pitchFamily="34" charset="0"/>
              </a:rPr>
              <a:t>Obtained DOC CIO signature of approval on May 15, 2020 </a:t>
            </a:r>
          </a:p>
        </p:txBody>
      </p:sp>
      <p:grpSp>
        <p:nvGrpSpPr>
          <p:cNvPr id="20" name="Group 19">
            <a:extLst>
              <a:ext uri="{FF2B5EF4-FFF2-40B4-BE49-F238E27FC236}">
                <a16:creationId xmlns:a16="http://schemas.microsoft.com/office/drawing/2014/main" id="{664B6FAB-BCE0-9C41-8CB9-6C978F03EBC8}"/>
              </a:ext>
            </a:extLst>
          </p:cNvPr>
          <p:cNvGrpSpPr/>
          <p:nvPr/>
        </p:nvGrpSpPr>
        <p:grpSpPr>
          <a:xfrm>
            <a:off x="7569107" y="1977153"/>
            <a:ext cx="544575" cy="2913865"/>
            <a:chOff x="6619467" y="1993097"/>
            <a:chExt cx="599033" cy="3205251"/>
          </a:xfrm>
        </p:grpSpPr>
        <p:grpSp>
          <p:nvGrpSpPr>
            <p:cNvPr id="21" name="Group 20">
              <a:extLst>
                <a:ext uri="{FF2B5EF4-FFF2-40B4-BE49-F238E27FC236}">
                  <a16:creationId xmlns:a16="http://schemas.microsoft.com/office/drawing/2014/main" id="{AC9BB877-EAA3-2C4B-9FD6-7C5BD7AD140E}"/>
                </a:ext>
              </a:extLst>
            </p:cNvPr>
            <p:cNvGrpSpPr/>
            <p:nvPr/>
          </p:nvGrpSpPr>
          <p:grpSpPr>
            <a:xfrm>
              <a:off x="6619467" y="2876495"/>
              <a:ext cx="599033" cy="542781"/>
              <a:chOff x="4133895" y="3782921"/>
              <a:chExt cx="1880021" cy="1703479"/>
            </a:xfrm>
          </p:grpSpPr>
          <p:grpSp>
            <p:nvGrpSpPr>
              <p:cNvPr id="41" name="Group 40">
                <a:extLst>
                  <a:ext uri="{FF2B5EF4-FFF2-40B4-BE49-F238E27FC236}">
                    <a16:creationId xmlns:a16="http://schemas.microsoft.com/office/drawing/2014/main" id="{B309DB38-AED8-5240-96A4-F8DA3D705EE3}"/>
                  </a:ext>
                </a:extLst>
              </p:cNvPr>
              <p:cNvGrpSpPr/>
              <p:nvPr/>
            </p:nvGrpSpPr>
            <p:grpSpPr>
              <a:xfrm>
                <a:off x="4133895" y="3786052"/>
                <a:ext cx="1700348" cy="1700348"/>
                <a:chOff x="1979612" y="2262052"/>
                <a:chExt cx="1700348" cy="1700348"/>
              </a:xfrm>
            </p:grpSpPr>
            <p:sp>
              <p:nvSpPr>
                <p:cNvPr id="44" name="Rounded Rectangle 43">
                  <a:extLst>
                    <a:ext uri="{FF2B5EF4-FFF2-40B4-BE49-F238E27FC236}">
                      <a16:creationId xmlns:a16="http://schemas.microsoft.com/office/drawing/2014/main" id="{E6F03CB8-F00A-BB46-868B-B031C13F5890}"/>
                    </a:ext>
                  </a:extLst>
                </p:cNvPr>
                <p:cNvSpPr/>
                <p:nvPr/>
              </p:nvSpPr>
              <p:spPr>
                <a:xfrm>
                  <a:off x="1979612" y="2262052"/>
                  <a:ext cx="1700348" cy="1700348"/>
                </a:xfrm>
                <a:prstGeom prst="roundRect">
                  <a:avLst>
                    <a:gd name="adj" fmla="val 19374"/>
                  </a:avLst>
                </a:prstGeom>
                <a:gradFill flip="none" rotWithShape="1">
                  <a:gsLst>
                    <a:gs pos="0">
                      <a:schemeClr val="tx1">
                        <a:lumMod val="75000"/>
                        <a:lumOff val="25000"/>
                      </a:schemeClr>
                    </a:gs>
                    <a:gs pos="81000">
                      <a:schemeClr val="tx1">
                        <a:lumMod val="75000"/>
                        <a:lumOff val="25000"/>
                      </a:schemeClr>
                    </a:gs>
                    <a:gs pos="44000">
                      <a:schemeClr val="bg1">
                        <a:lumMod val="85000"/>
                        <a:shade val="100000"/>
                        <a:satMod val="1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5" name="Rounded Rectangle 44">
                  <a:extLst>
                    <a:ext uri="{FF2B5EF4-FFF2-40B4-BE49-F238E27FC236}">
                      <a16:creationId xmlns:a16="http://schemas.microsoft.com/office/drawing/2014/main" id="{D6E7803B-7241-B746-9DE3-D1271C1DE6E2}"/>
                    </a:ext>
                  </a:extLst>
                </p:cNvPr>
                <p:cNvSpPr/>
                <p:nvPr/>
              </p:nvSpPr>
              <p:spPr>
                <a:xfrm>
                  <a:off x="2105886" y="2388326"/>
                  <a:ext cx="1447800" cy="1447800"/>
                </a:xfrm>
                <a:prstGeom prst="roundRect">
                  <a:avLst>
                    <a:gd name="adj" fmla="val 19374"/>
                  </a:avLst>
                </a:prstGeom>
                <a:gradFill flip="none" rotWithShape="1">
                  <a:gsLst>
                    <a:gs pos="93000">
                      <a:schemeClr val="bg1">
                        <a:lumMod val="95000"/>
                      </a:schemeClr>
                    </a:gs>
                    <a:gs pos="9000">
                      <a:schemeClr val="bg1"/>
                    </a:gs>
                  </a:gsLst>
                  <a:path path="circle">
                    <a:fillToRect l="50000" t="50000" r="50000" b="50000"/>
                  </a:path>
                  <a:tileRect/>
                </a:gradFill>
                <a:ln>
                  <a:noFill/>
                </a:ln>
                <a:effectLst>
                  <a:innerShdw blurRad="215900" dist="50800" dir="189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42" name="Freeform 6">
                <a:extLst>
                  <a:ext uri="{FF2B5EF4-FFF2-40B4-BE49-F238E27FC236}">
                    <a16:creationId xmlns:a16="http://schemas.microsoft.com/office/drawing/2014/main" id="{AD667377-D318-6047-8EB4-1E7F723FE82E}"/>
                  </a:ext>
                </a:extLst>
              </p:cNvPr>
              <p:cNvSpPr>
                <a:spLocks/>
              </p:cNvSpPr>
              <p:nvPr/>
            </p:nvSpPr>
            <p:spPr bwMode="auto">
              <a:xfrm>
                <a:off x="4560399" y="3782921"/>
                <a:ext cx="1453517" cy="1322479"/>
              </a:xfrm>
              <a:custGeom>
                <a:avLst/>
                <a:gdLst>
                  <a:gd name="T0" fmla="*/ 12 w 656"/>
                  <a:gd name="T1" fmla="*/ 336 h 508"/>
                  <a:gd name="T2" fmla="*/ 204 w 656"/>
                  <a:gd name="T3" fmla="*/ 508 h 508"/>
                  <a:gd name="T4" fmla="*/ 656 w 656"/>
                  <a:gd name="T5" fmla="*/ 124 h 508"/>
                  <a:gd name="T6" fmla="*/ 564 w 656"/>
                  <a:gd name="T7" fmla="*/ 0 h 508"/>
                  <a:gd name="T8" fmla="*/ 204 w 656"/>
                  <a:gd name="T9" fmla="*/ 332 h 508"/>
                  <a:gd name="T10" fmla="*/ 112 w 656"/>
                  <a:gd name="T11" fmla="*/ 192 h 508"/>
                  <a:gd name="T12" fmla="*/ 12 w 656"/>
                  <a:gd name="T13" fmla="*/ 336 h 508"/>
                  <a:gd name="connsiteX0" fmla="*/ 14 w 9831"/>
                  <a:gd name="connsiteY0" fmla="*/ 6614 h 10000"/>
                  <a:gd name="connsiteX1" fmla="*/ 2941 w 9831"/>
                  <a:gd name="connsiteY1" fmla="*/ 10000 h 10000"/>
                  <a:gd name="connsiteX2" fmla="*/ 9831 w 9831"/>
                  <a:gd name="connsiteY2" fmla="*/ 2441 h 10000"/>
                  <a:gd name="connsiteX3" fmla="*/ 8429 w 9831"/>
                  <a:gd name="connsiteY3" fmla="*/ 0 h 10000"/>
                  <a:gd name="connsiteX4" fmla="*/ 2941 w 9831"/>
                  <a:gd name="connsiteY4" fmla="*/ 6535 h 10000"/>
                  <a:gd name="connsiteX5" fmla="*/ 1538 w 9831"/>
                  <a:gd name="connsiteY5" fmla="*/ 3780 h 10000"/>
                  <a:gd name="connsiteX6" fmla="*/ 14 w 9831"/>
                  <a:gd name="connsiteY6" fmla="*/ 6614 h 10000"/>
                  <a:gd name="connsiteX0" fmla="*/ 0 w 9986"/>
                  <a:gd name="connsiteY0" fmla="*/ 6614 h 10000"/>
                  <a:gd name="connsiteX1" fmla="*/ 2978 w 9986"/>
                  <a:gd name="connsiteY1" fmla="*/ 10000 h 10000"/>
                  <a:gd name="connsiteX2" fmla="*/ 9986 w 9986"/>
                  <a:gd name="connsiteY2" fmla="*/ 2441 h 10000"/>
                  <a:gd name="connsiteX3" fmla="*/ 8560 w 9986"/>
                  <a:gd name="connsiteY3" fmla="*/ 0 h 10000"/>
                  <a:gd name="connsiteX4" fmla="*/ 2978 w 9986"/>
                  <a:gd name="connsiteY4" fmla="*/ 6535 h 10000"/>
                  <a:gd name="connsiteX5" fmla="*/ 1550 w 9986"/>
                  <a:gd name="connsiteY5" fmla="*/ 3780 h 10000"/>
                  <a:gd name="connsiteX6" fmla="*/ 0 w 9986"/>
                  <a:gd name="connsiteY6" fmla="*/ 6614 h 10000"/>
                  <a:gd name="connsiteX0" fmla="*/ 0 w 10000"/>
                  <a:gd name="connsiteY0" fmla="*/ 6614 h 10000"/>
                  <a:gd name="connsiteX1" fmla="*/ 2982 w 10000"/>
                  <a:gd name="connsiteY1" fmla="*/ 10000 h 10000"/>
                  <a:gd name="connsiteX2" fmla="*/ 10000 w 10000"/>
                  <a:gd name="connsiteY2" fmla="*/ 2441 h 10000"/>
                  <a:gd name="connsiteX3" fmla="*/ 8572 w 10000"/>
                  <a:gd name="connsiteY3" fmla="*/ 0 h 10000"/>
                  <a:gd name="connsiteX4" fmla="*/ 2982 w 10000"/>
                  <a:gd name="connsiteY4" fmla="*/ 6535 h 10000"/>
                  <a:gd name="connsiteX5" fmla="*/ 1552 w 10000"/>
                  <a:gd name="connsiteY5" fmla="*/ 3780 h 10000"/>
                  <a:gd name="connsiteX6" fmla="*/ 0 w 10000"/>
                  <a:gd name="connsiteY6" fmla="*/ 6614 h 10000"/>
                  <a:gd name="connsiteX0" fmla="*/ 0 w 10000"/>
                  <a:gd name="connsiteY0" fmla="*/ 6688 h 10074"/>
                  <a:gd name="connsiteX1" fmla="*/ 2982 w 10000"/>
                  <a:gd name="connsiteY1" fmla="*/ 10074 h 10074"/>
                  <a:gd name="connsiteX2" fmla="*/ 10000 w 10000"/>
                  <a:gd name="connsiteY2" fmla="*/ 2515 h 10074"/>
                  <a:gd name="connsiteX3" fmla="*/ 8572 w 10000"/>
                  <a:gd name="connsiteY3" fmla="*/ 74 h 10074"/>
                  <a:gd name="connsiteX4" fmla="*/ 3161 w 10000"/>
                  <a:gd name="connsiteY4" fmla="*/ 6020 h 10074"/>
                  <a:gd name="connsiteX5" fmla="*/ 1552 w 10000"/>
                  <a:gd name="connsiteY5" fmla="*/ 3854 h 10074"/>
                  <a:gd name="connsiteX6" fmla="*/ 0 w 10000"/>
                  <a:gd name="connsiteY6" fmla="*/ 6688 h 10074"/>
                  <a:gd name="connsiteX0" fmla="*/ 0 w 10000"/>
                  <a:gd name="connsiteY0" fmla="*/ 6715 h 10101"/>
                  <a:gd name="connsiteX1" fmla="*/ 2982 w 10000"/>
                  <a:gd name="connsiteY1" fmla="*/ 10101 h 10101"/>
                  <a:gd name="connsiteX2" fmla="*/ 10000 w 10000"/>
                  <a:gd name="connsiteY2" fmla="*/ 2542 h 10101"/>
                  <a:gd name="connsiteX3" fmla="*/ 8572 w 10000"/>
                  <a:gd name="connsiteY3" fmla="*/ 101 h 10101"/>
                  <a:gd name="connsiteX4" fmla="*/ 3161 w 10000"/>
                  <a:gd name="connsiteY4" fmla="*/ 6047 h 10101"/>
                  <a:gd name="connsiteX5" fmla="*/ 1552 w 10000"/>
                  <a:gd name="connsiteY5" fmla="*/ 3881 h 10101"/>
                  <a:gd name="connsiteX6" fmla="*/ 0 w 10000"/>
                  <a:gd name="connsiteY6" fmla="*/ 6715 h 10101"/>
                  <a:gd name="connsiteX0" fmla="*/ 0 w 10000"/>
                  <a:gd name="connsiteY0" fmla="*/ 6715 h 10101"/>
                  <a:gd name="connsiteX1" fmla="*/ 2982 w 10000"/>
                  <a:gd name="connsiteY1" fmla="*/ 10101 h 10101"/>
                  <a:gd name="connsiteX2" fmla="*/ 10000 w 10000"/>
                  <a:gd name="connsiteY2" fmla="*/ 2542 h 10101"/>
                  <a:gd name="connsiteX3" fmla="*/ 8572 w 10000"/>
                  <a:gd name="connsiteY3" fmla="*/ 101 h 10101"/>
                  <a:gd name="connsiteX4" fmla="*/ 3161 w 10000"/>
                  <a:gd name="connsiteY4" fmla="*/ 6047 h 10101"/>
                  <a:gd name="connsiteX5" fmla="*/ 1552 w 10000"/>
                  <a:gd name="connsiteY5" fmla="*/ 3881 h 10101"/>
                  <a:gd name="connsiteX6" fmla="*/ 0 w 10000"/>
                  <a:gd name="connsiteY6" fmla="*/ 6715 h 10101"/>
                  <a:gd name="connsiteX0" fmla="*/ 0 w 10000"/>
                  <a:gd name="connsiteY0" fmla="*/ 6715 h 10101"/>
                  <a:gd name="connsiteX1" fmla="*/ 2982 w 10000"/>
                  <a:gd name="connsiteY1" fmla="*/ 10101 h 10101"/>
                  <a:gd name="connsiteX2" fmla="*/ 10000 w 10000"/>
                  <a:gd name="connsiteY2" fmla="*/ 2542 h 10101"/>
                  <a:gd name="connsiteX3" fmla="*/ 8572 w 10000"/>
                  <a:gd name="connsiteY3" fmla="*/ 101 h 10101"/>
                  <a:gd name="connsiteX4" fmla="*/ 3161 w 10000"/>
                  <a:gd name="connsiteY4" fmla="*/ 6047 h 10101"/>
                  <a:gd name="connsiteX5" fmla="*/ 1552 w 10000"/>
                  <a:gd name="connsiteY5" fmla="*/ 3881 h 10101"/>
                  <a:gd name="connsiteX6" fmla="*/ 0 w 10000"/>
                  <a:gd name="connsiteY6" fmla="*/ 6715 h 10101"/>
                  <a:gd name="connsiteX0" fmla="*/ 0 w 10691"/>
                  <a:gd name="connsiteY0" fmla="*/ 6544 h 10172"/>
                  <a:gd name="connsiteX1" fmla="*/ 3673 w 10691"/>
                  <a:gd name="connsiteY1" fmla="*/ 10101 h 10172"/>
                  <a:gd name="connsiteX2" fmla="*/ 10691 w 10691"/>
                  <a:gd name="connsiteY2" fmla="*/ 2542 h 10172"/>
                  <a:gd name="connsiteX3" fmla="*/ 9263 w 10691"/>
                  <a:gd name="connsiteY3" fmla="*/ 101 h 10172"/>
                  <a:gd name="connsiteX4" fmla="*/ 3852 w 10691"/>
                  <a:gd name="connsiteY4" fmla="*/ 6047 h 10172"/>
                  <a:gd name="connsiteX5" fmla="*/ 2243 w 10691"/>
                  <a:gd name="connsiteY5" fmla="*/ 3881 h 10172"/>
                  <a:gd name="connsiteX6" fmla="*/ 0 w 10691"/>
                  <a:gd name="connsiteY6" fmla="*/ 6544 h 10172"/>
                  <a:gd name="connsiteX0" fmla="*/ 0 w 10691"/>
                  <a:gd name="connsiteY0" fmla="*/ 6544 h 10172"/>
                  <a:gd name="connsiteX1" fmla="*/ 3673 w 10691"/>
                  <a:gd name="connsiteY1" fmla="*/ 10101 h 10172"/>
                  <a:gd name="connsiteX2" fmla="*/ 10691 w 10691"/>
                  <a:gd name="connsiteY2" fmla="*/ 2542 h 10172"/>
                  <a:gd name="connsiteX3" fmla="*/ 9263 w 10691"/>
                  <a:gd name="connsiteY3" fmla="*/ 101 h 10172"/>
                  <a:gd name="connsiteX4" fmla="*/ 3852 w 10691"/>
                  <a:gd name="connsiteY4" fmla="*/ 6047 h 10172"/>
                  <a:gd name="connsiteX5" fmla="*/ 1828 w 10691"/>
                  <a:gd name="connsiteY5" fmla="*/ 3368 h 10172"/>
                  <a:gd name="connsiteX6" fmla="*/ 0 w 10691"/>
                  <a:gd name="connsiteY6" fmla="*/ 6544 h 10172"/>
                  <a:gd name="connsiteX0" fmla="*/ 0 w 10898"/>
                  <a:gd name="connsiteY0" fmla="*/ 6373 h 10164"/>
                  <a:gd name="connsiteX1" fmla="*/ 3880 w 10898"/>
                  <a:gd name="connsiteY1" fmla="*/ 10101 h 10164"/>
                  <a:gd name="connsiteX2" fmla="*/ 10898 w 10898"/>
                  <a:gd name="connsiteY2" fmla="*/ 2542 h 10164"/>
                  <a:gd name="connsiteX3" fmla="*/ 9470 w 10898"/>
                  <a:gd name="connsiteY3" fmla="*/ 101 h 10164"/>
                  <a:gd name="connsiteX4" fmla="*/ 4059 w 10898"/>
                  <a:gd name="connsiteY4" fmla="*/ 6047 h 10164"/>
                  <a:gd name="connsiteX5" fmla="*/ 2035 w 10898"/>
                  <a:gd name="connsiteY5" fmla="*/ 3368 h 10164"/>
                  <a:gd name="connsiteX6" fmla="*/ 0 w 10898"/>
                  <a:gd name="connsiteY6" fmla="*/ 6373 h 10164"/>
                  <a:gd name="connsiteX0" fmla="*/ 0 w 10898"/>
                  <a:gd name="connsiteY0" fmla="*/ 6373 h 10101"/>
                  <a:gd name="connsiteX1" fmla="*/ 3880 w 10898"/>
                  <a:gd name="connsiteY1" fmla="*/ 10101 h 10101"/>
                  <a:gd name="connsiteX2" fmla="*/ 10898 w 10898"/>
                  <a:gd name="connsiteY2" fmla="*/ 2542 h 10101"/>
                  <a:gd name="connsiteX3" fmla="*/ 9470 w 10898"/>
                  <a:gd name="connsiteY3" fmla="*/ 101 h 10101"/>
                  <a:gd name="connsiteX4" fmla="*/ 4059 w 10898"/>
                  <a:gd name="connsiteY4" fmla="*/ 6047 h 10101"/>
                  <a:gd name="connsiteX5" fmla="*/ 2035 w 10898"/>
                  <a:gd name="connsiteY5" fmla="*/ 3368 h 10101"/>
                  <a:gd name="connsiteX6" fmla="*/ 0 w 10898"/>
                  <a:gd name="connsiteY6" fmla="*/ 6373 h 10101"/>
                  <a:gd name="connsiteX0" fmla="*/ 0 w 10898"/>
                  <a:gd name="connsiteY0" fmla="*/ 6373 h 10101"/>
                  <a:gd name="connsiteX1" fmla="*/ 3880 w 10898"/>
                  <a:gd name="connsiteY1" fmla="*/ 10101 h 10101"/>
                  <a:gd name="connsiteX2" fmla="*/ 10898 w 10898"/>
                  <a:gd name="connsiteY2" fmla="*/ 2542 h 10101"/>
                  <a:gd name="connsiteX3" fmla="*/ 9470 w 10898"/>
                  <a:gd name="connsiteY3" fmla="*/ 101 h 10101"/>
                  <a:gd name="connsiteX4" fmla="*/ 4059 w 10898"/>
                  <a:gd name="connsiteY4" fmla="*/ 6047 h 10101"/>
                  <a:gd name="connsiteX5" fmla="*/ 2035 w 10898"/>
                  <a:gd name="connsiteY5" fmla="*/ 3368 h 10101"/>
                  <a:gd name="connsiteX6" fmla="*/ 0 w 10898"/>
                  <a:gd name="connsiteY6" fmla="*/ 6373 h 10101"/>
                  <a:gd name="connsiteX0" fmla="*/ 0 w 10898"/>
                  <a:gd name="connsiteY0" fmla="*/ 6373 h 10101"/>
                  <a:gd name="connsiteX1" fmla="*/ 3880 w 10898"/>
                  <a:gd name="connsiteY1" fmla="*/ 10101 h 10101"/>
                  <a:gd name="connsiteX2" fmla="*/ 10898 w 10898"/>
                  <a:gd name="connsiteY2" fmla="*/ 2542 h 10101"/>
                  <a:gd name="connsiteX3" fmla="*/ 9470 w 10898"/>
                  <a:gd name="connsiteY3" fmla="*/ 101 h 10101"/>
                  <a:gd name="connsiteX4" fmla="*/ 3713 w 10898"/>
                  <a:gd name="connsiteY4" fmla="*/ 6731 h 10101"/>
                  <a:gd name="connsiteX5" fmla="*/ 2035 w 10898"/>
                  <a:gd name="connsiteY5" fmla="*/ 3368 h 10101"/>
                  <a:gd name="connsiteX6" fmla="*/ 0 w 10898"/>
                  <a:gd name="connsiteY6" fmla="*/ 6373 h 10101"/>
                  <a:gd name="connsiteX0" fmla="*/ 0 w 10898"/>
                  <a:gd name="connsiteY0" fmla="*/ 6373 h 10101"/>
                  <a:gd name="connsiteX1" fmla="*/ 3880 w 10898"/>
                  <a:gd name="connsiteY1" fmla="*/ 10101 h 10101"/>
                  <a:gd name="connsiteX2" fmla="*/ 10898 w 10898"/>
                  <a:gd name="connsiteY2" fmla="*/ 2542 h 10101"/>
                  <a:gd name="connsiteX3" fmla="*/ 9470 w 10898"/>
                  <a:gd name="connsiteY3" fmla="*/ 101 h 10101"/>
                  <a:gd name="connsiteX4" fmla="*/ 3713 w 10898"/>
                  <a:gd name="connsiteY4" fmla="*/ 6731 h 10101"/>
                  <a:gd name="connsiteX5" fmla="*/ 1689 w 10898"/>
                  <a:gd name="connsiteY5" fmla="*/ 3368 h 10101"/>
                  <a:gd name="connsiteX6" fmla="*/ 0 w 10898"/>
                  <a:gd name="connsiteY6" fmla="*/ 6373 h 10101"/>
                  <a:gd name="connsiteX0" fmla="*/ 0 w 11382"/>
                  <a:gd name="connsiteY0" fmla="*/ 5946 h 10101"/>
                  <a:gd name="connsiteX1" fmla="*/ 4364 w 11382"/>
                  <a:gd name="connsiteY1" fmla="*/ 10101 h 10101"/>
                  <a:gd name="connsiteX2" fmla="*/ 11382 w 11382"/>
                  <a:gd name="connsiteY2" fmla="*/ 2542 h 10101"/>
                  <a:gd name="connsiteX3" fmla="*/ 9954 w 11382"/>
                  <a:gd name="connsiteY3" fmla="*/ 101 h 10101"/>
                  <a:gd name="connsiteX4" fmla="*/ 4197 w 11382"/>
                  <a:gd name="connsiteY4" fmla="*/ 6731 h 10101"/>
                  <a:gd name="connsiteX5" fmla="*/ 2173 w 11382"/>
                  <a:gd name="connsiteY5" fmla="*/ 3368 h 10101"/>
                  <a:gd name="connsiteX6" fmla="*/ 0 w 11382"/>
                  <a:gd name="connsiteY6" fmla="*/ 5946 h 10101"/>
                  <a:gd name="connsiteX0" fmla="*/ 44 w 11426"/>
                  <a:gd name="connsiteY0" fmla="*/ 5946 h 10101"/>
                  <a:gd name="connsiteX1" fmla="*/ 4408 w 11426"/>
                  <a:gd name="connsiteY1" fmla="*/ 10101 h 10101"/>
                  <a:gd name="connsiteX2" fmla="*/ 11426 w 11426"/>
                  <a:gd name="connsiteY2" fmla="*/ 2542 h 10101"/>
                  <a:gd name="connsiteX3" fmla="*/ 9998 w 11426"/>
                  <a:gd name="connsiteY3" fmla="*/ 101 h 10101"/>
                  <a:gd name="connsiteX4" fmla="*/ 4241 w 11426"/>
                  <a:gd name="connsiteY4" fmla="*/ 6731 h 10101"/>
                  <a:gd name="connsiteX5" fmla="*/ 2217 w 11426"/>
                  <a:gd name="connsiteY5" fmla="*/ 3368 h 10101"/>
                  <a:gd name="connsiteX6" fmla="*/ 44 w 11426"/>
                  <a:gd name="connsiteY6" fmla="*/ 5946 h 10101"/>
                  <a:gd name="connsiteX0" fmla="*/ 0 w 11382"/>
                  <a:gd name="connsiteY0" fmla="*/ 5946 h 10101"/>
                  <a:gd name="connsiteX1" fmla="*/ 4364 w 11382"/>
                  <a:gd name="connsiteY1" fmla="*/ 10101 h 10101"/>
                  <a:gd name="connsiteX2" fmla="*/ 11382 w 11382"/>
                  <a:gd name="connsiteY2" fmla="*/ 2542 h 10101"/>
                  <a:gd name="connsiteX3" fmla="*/ 9954 w 11382"/>
                  <a:gd name="connsiteY3" fmla="*/ 101 h 10101"/>
                  <a:gd name="connsiteX4" fmla="*/ 4197 w 11382"/>
                  <a:gd name="connsiteY4" fmla="*/ 6731 h 10101"/>
                  <a:gd name="connsiteX5" fmla="*/ 2173 w 11382"/>
                  <a:gd name="connsiteY5" fmla="*/ 3368 h 10101"/>
                  <a:gd name="connsiteX6" fmla="*/ 0 w 11382"/>
                  <a:gd name="connsiteY6" fmla="*/ 5946 h 10101"/>
                  <a:gd name="connsiteX0" fmla="*/ 0 w 11382"/>
                  <a:gd name="connsiteY0" fmla="*/ 5946 h 10101"/>
                  <a:gd name="connsiteX1" fmla="*/ 4364 w 11382"/>
                  <a:gd name="connsiteY1" fmla="*/ 10101 h 10101"/>
                  <a:gd name="connsiteX2" fmla="*/ 11382 w 11382"/>
                  <a:gd name="connsiteY2" fmla="*/ 2542 h 10101"/>
                  <a:gd name="connsiteX3" fmla="*/ 9954 w 11382"/>
                  <a:gd name="connsiteY3" fmla="*/ 101 h 10101"/>
                  <a:gd name="connsiteX4" fmla="*/ 4197 w 11382"/>
                  <a:gd name="connsiteY4" fmla="*/ 6731 h 10101"/>
                  <a:gd name="connsiteX5" fmla="*/ 2173 w 11382"/>
                  <a:gd name="connsiteY5" fmla="*/ 3368 h 10101"/>
                  <a:gd name="connsiteX6" fmla="*/ 0 w 11382"/>
                  <a:gd name="connsiteY6" fmla="*/ 5946 h 10101"/>
                  <a:gd name="connsiteX0" fmla="*/ 0 w 11313"/>
                  <a:gd name="connsiteY0" fmla="*/ 6544 h 10101"/>
                  <a:gd name="connsiteX1" fmla="*/ 4295 w 11313"/>
                  <a:gd name="connsiteY1" fmla="*/ 10101 h 10101"/>
                  <a:gd name="connsiteX2" fmla="*/ 11313 w 11313"/>
                  <a:gd name="connsiteY2" fmla="*/ 2542 h 10101"/>
                  <a:gd name="connsiteX3" fmla="*/ 9885 w 11313"/>
                  <a:gd name="connsiteY3" fmla="*/ 101 h 10101"/>
                  <a:gd name="connsiteX4" fmla="*/ 4128 w 11313"/>
                  <a:gd name="connsiteY4" fmla="*/ 6731 h 10101"/>
                  <a:gd name="connsiteX5" fmla="*/ 2104 w 11313"/>
                  <a:gd name="connsiteY5" fmla="*/ 3368 h 10101"/>
                  <a:gd name="connsiteX6" fmla="*/ 0 w 11313"/>
                  <a:gd name="connsiteY6" fmla="*/ 6544 h 10101"/>
                  <a:gd name="connsiteX0" fmla="*/ 0 w 11313"/>
                  <a:gd name="connsiteY0" fmla="*/ 6544 h 10101"/>
                  <a:gd name="connsiteX1" fmla="*/ 4295 w 11313"/>
                  <a:gd name="connsiteY1" fmla="*/ 10101 h 10101"/>
                  <a:gd name="connsiteX2" fmla="*/ 11313 w 11313"/>
                  <a:gd name="connsiteY2" fmla="*/ 2542 h 10101"/>
                  <a:gd name="connsiteX3" fmla="*/ 9885 w 11313"/>
                  <a:gd name="connsiteY3" fmla="*/ 101 h 10101"/>
                  <a:gd name="connsiteX4" fmla="*/ 4128 w 11313"/>
                  <a:gd name="connsiteY4" fmla="*/ 6731 h 10101"/>
                  <a:gd name="connsiteX5" fmla="*/ 2104 w 11313"/>
                  <a:gd name="connsiteY5" fmla="*/ 3368 h 10101"/>
                  <a:gd name="connsiteX6" fmla="*/ 0 w 11313"/>
                  <a:gd name="connsiteY6" fmla="*/ 6544 h 10101"/>
                  <a:gd name="connsiteX0" fmla="*/ 0 w 11313"/>
                  <a:gd name="connsiteY0" fmla="*/ 6544 h 10101"/>
                  <a:gd name="connsiteX1" fmla="*/ 4295 w 11313"/>
                  <a:gd name="connsiteY1" fmla="*/ 10101 h 10101"/>
                  <a:gd name="connsiteX2" fmla="*/ 11313 w 11313"/>
                  <a:gd name="connsiteY2" fmla="*/ 2542 h 10101"/>
                  <a:gd name="connsiteX3" fmla="*/ 9885 w 11313"/>
                  <a:gd name="connsiteY3" fmla="*/ 101 h 10101"/>
                  <a:gd name="connsiteX4" fmla="*/ 4128 w 11313"/>
                  <a:gd name="connsiteY4" fmla="*/ 6731 h 10101"/>
                  <a:gd name="connsiteX5" fmla="*/ 2104 w 11313"/>
                  <a:gd name="connsiteY5" fmla="*/ 3368 h 10101"/>
                  <a:gd name="connsiteX6" fmla="*/ 0 w 11313"/>
                  <a:gd name="connsiteY6" fmla="*/ 6544 h 10101"/>
                  <a:gd name="connsiteX0" fmla="*/ 0 w 11313"/>
                  <a:gd name="connsiteY0" fmla="*/ 6544 h 10101"/>
                  <a:gd name="connsiteX1" fmla="*/ 4295 w 11313"/>
                  <a:gd name="connsiteY1" fmla="*/ 10101 h 10101"/>
                  <a:gd name="connsiteX2" fmla="*/ 11313 w 11313"/>
                  <a:gd name="connsiteY2" fmla="*/ 2542 h 10101"/>
                  <a:gd name="connsiteX3" fmla="*/ 9885 w 11313"/>
                  <a:gd name="connsiteY3" fmla="*/ 101 h 10101"/>
                  <a:gd name="connsiteX4" fmla="*/ 4128 w 11313"/>
                  <a:gd name="connsiteY4" fmla="*/ 6731 h 10101"/>
                  <a:gd name="connsiteX5" fmla="*/ 2104 w 11313"/>
                  <a:gd name="connsiteY5" fmla="*/ 3368 h 10101"/>
                  <a:gd name="connsiteX6" fmla="*/ 0 w 11313"/>
                  <a:gd name="connsiteY6" fmla="*/ 6544 h 10101"/>
                  <a:gd name="connsiteX0" fmla="*/ 0 w 11313"/>
                  <a:gd name="connsiteY0" fmla="*/ 6544 h 10101"/>
                  <a:gd name="connsiteX1" fmla="*/ 4295 w 11313"/>
                  <a:gd name="connsiteY1" fmla="*/ 10101 h 10101"/>
                  <a:gd name="connsiteX2" fmla="*/ 11313 w 11313"/>
                  <a:gd name="connsiteY2" fmla="*/ 2542 h 10101"/>
                  <a:gd name="connsiteX3" fmla="*/ 9885 w 11313"/>
                  <a:gd name="connsiteY3" fmla="*/ 101 h 10101"/>
                  <a:gd name="connsiteX4" fmla="*/ 4128 w 11313"/>
                  <a:gd name="connsiteY4" fmla="*/ 6731 h 10101"/>
                  <a:gd name="connsiteX5" fmla="*/ 2104 w 11313"/>
                  <a:gd name="connsiteY5" fmla="*/ 3368 h 10101"/>
                  <a:gd name="connsiteX6" fmla="*/ 0 w 11313"/>
                  <a:gd name="connsiteY6" fmla="*/ 6544 h 10101"/>
                  <a:gd name="connsiteX0" fmla="*/ 0 w 11313"/>
                  <a:gd name="connsiteY0" fmla="*/ 6544 h 10101"/>
                  <a:gd name="connsiteX1" fmla="*/ 4295 w 11313"/>
                  <a:gd name="connsiteY1" fmla="*/ 10101 h 10101"/>
                  <a:gd name="connsiteX2" fmla="*/ 11313 w 11313"/>
                  <a:gd name="connsiteY2" fmla="*/ 2542 h 10101"/>
                  <a:gd name="connsiteX3" fmla="*/ 9885 w 11313"/>
                  <a:gd name="connsiteY3" fmla="*/ 101 h 10101"/>
                  <a:gd name="connsiteX4" fmla="*/ 4128 w 11313"/>
                  <a:gd name="connsiteY4" fmla="*/ 6731 h 10101"/>
                  <a:gd name="connsiteX5" fmla="*/ 2104 w 11313"/>
                  <a:gd name="connsiteY5" fmla="*/ 3368 h 10101"/>
                  <a:gd name="connsiteX6" fmla="*/ 0 w 11313"/>
                  <a:gd name="connsiteY6" fmla="*/ 6544 h 10101"/>
                  <a:gd name="connsiteX0" fmla="*/ 0 w 11313"/>
                  <a:gd name="connsiteY0" fmla="*/ 6544 h 10101"/>
                  <a:gd name="connsiteX1" fmla="*/ 4295 w 11313"/>
                  <a:gd name="connsiteY1" fmla="*/ 10101 h 10101"/>
                  <a:gd name="connsiteX2" fmla="*/ 11313 w 11313"/>
                  <a:gd name="connsiteY2" fmla="*/ 2542 h 10101"/>
                  <a:gd name="connsiteX3" fmla="*/ 9885 w 11313"/>
                  <a:gd name="connsiteY3" fmla="*/ 101 h 10101"/>
                  <a:gd name="connsiteX4" fmla="*/ 4128 w 11313"/>
                  <a:gd name="connsiteY4" fmla="*/ 6731 h 10101"/>
                  <a:gd name="connsiteX5" fmla="*/ 2104 w 11313"/>
                  <a:gd name="connsiteY5" fmla="*/ 3368 h 10101"/>
                  <a:gd name="connsiteX6" fmla="*/ 0 w 11313"/>
                  <a:gd name="connsiteY6" fmla="*/ 6544 h 10101"/>
                  <a:gd name="connsiteX0" fmla="*/ 0 w 11313"/>
                  <a:gd name="connsiteY0" fmla="*/ 6544 h 10101"/>
                  <a:gd name="connsiteX1" fmla="*/ 4295 w 11313"/>
                  <a:gd name="connsiteY1" fmla="*/ 10101 h 10101"/>
                  <a:gd name="connsiteX2" fmla="*/ 11313 w 11313"/>
                  <a:gd name="connsiteY2" fmla="*/ 2542 h 10101"/>
                  <a:gd name="connsiteX3" fmla="*/ 9885 w 11313"/>
                  <a:gd name="connsiteY3" fmla="*/ 101 h 10101"/>
                  <a:gd name="connsiteX4" fmla="*/ 4128 w 11313"/>
                  <a:gd name="connsiteY4" fmla="*/ 6731 h 10101"/>
                  <a:gd name="connsiteX5" fmla="*/ 2104 w 11313"/>
                  <a:gd name="connsiteY5" fmla="*/ 3368 h 10101"/>
                  <a:gd name="connsiteX6" fmla="*/ 0 w 11313"/>
                  <a:gd name="connsiteY6" fmla="*/ 6544 h 10101"/>
                  <a:gd name="connsiteX0" fmla="*/ 0 w 11313"/>
                  <a:gd name="connsiteY0" fmla="*/ 6544 h 10101"/>
                  <a:gd name="connsiteX1" fmla="*/ 4295 w 11313"/>
                  <a:gd name="connsiteY1" fmla="*/ 10101 h 10101"/>
                  <a:gd name="connsiteX2" fmla="*/ 11313 w 11313"/>
                  <a:gd name="connsiteY2" fmla="*/ 2542 h 10101"/>
                  <a:gd name="connsiteX3" fmla="*/ 9885 w 11313"/>
                  <a:gd name="connsiteY3" fmla="*/ 101 h 10101"/>
                  <a:gd name="connsiteX4" fmla="*/ 4128 w 11313"/>
                  <a:gd name="connsiteY4" fmla="*/ 6731 h 10101"/>
                  <a:gd name="connsiteX5" fmla="*/ 2104 w 11313"/>
                  <a:gd name="connsiteY5" fmla="*/ 3368 h 10101"/>
                  <a:gd name="connsiteX6" fmla="*/ 0 w 11313"/>
                  <a:gd name="connsiteY6" fmla="*/ 6544 h 10101"/>
                  <a:gd name="connsiteX0" fmla="*/ 0 w 11313"/>
                  <a:gd name="connsiteY0" fmla="*/ 6544 h 10101"/>
                  <a:gd name="connsiteX1" fmla="*/ 4295 w 11313"/>
                  <a:gd name="connsiteY1" fmla="*/ 10101 h 10101"/>
                  <a:gd name="connsiteX2" fmla="*/ 11313 w 11313"/>
                  <a:gd name="connsiteY2" fmla="*/ 2542 h 10101"/>
                  <a:gd name="connsiteX3" fmla="*/ 9885 w 11313"/>
                  <a:gd name="connsiteY3" fmla="*/ 101 h 10101"/>
                  <a:gd name="connsiteX4" fmla="*/ 4128 w 11313"/>
                  <a:gd name="connsiteY4" fmla="*/ 6731 h 10101"/>
                  <a:gd name="connsiteX5" fmla="*/ 2104 w 11313"/>
                  <a:gd name="connsiteY5" fmla="*/ 3368 h 10101"/>
                  <a:gd name="connsiteX6" fmla="*/ 0 w 11313"/>
                  <a:gd name="connsiteY6" fmla="*/ 6544 h 10101"/>
                  <a:gd name="connsiteX0" fmla="*/ 0 w 11313"/>
                  <a:gd name="connsiteY0" fmla="*/ 6443 h 10000"/>
                  <a:gd name="connsiteX1" fmla="*/ 4295 w 11313"/>
                  <a:gd name="connsiteY1" fmla="*/ 10000 h 10000"/>
                  <a:gd name="connsiteX2" fmla="*/ 11313 w 11313"/>
                  <a:gd name="connsiteY2" fmla="*/ 2441 h 10000"/>
                  <a:gd name="connsiteX3" fmla="*/ 9885 w 11313"/>
                  <a:gd name="connsiteY3" fmla="*/ 0 h 10000"/>
                  <a:gd name="connsiteX4" fmla="*/ 4128 w 11313"/>
                  <a:gd name="connsiteY4" fmla="*/ 6630 h 10000"/>
                  <a:gd name="connsiteX5" fmla="*/ 2104 w 11313"/>
                  <a:gd name="connsiteY5" fmla="*/ 3267 h 10000"/>
                  <a:gd name="connsiteX6" fmla="*/ 0 w 11313"/>
                  <a:gd name="connsiteY6" fmla="*/ 6443 h 10000"/>
                  <a:gd name="connsiteX0" fmla="*/ 0 w 11567"/>
                  <a:gd name="connsiteY0" fmla="*/ 7127 h 10684"/>
                  <a:gd name="connsiteX1" fmla="*/ 4295 w 11567"/>
                  <a:gd name="connsiteY1" fmla="*/ 10684 h 10684"/>
                  <a:gd name="connsiteX2" fmla="*/ 11313 w 11567"/>
                  <a:gd name="connsiteY2" fmla="*/ 3125 h 10684"/>
                  <a:gd name="connsiteX3" fmla="*/ 9747 w 11567"/>
                  <a:gd name="connsiteY3" fmla="*/ 0 h 10684"/>
                  <a:gd name="connsiteX4" fmla="*/ 4128 w 11567"/>
                  <a:gd name="connsiteY4" fmla="*/ 7314 h 10684"/>
                  <a:gd name="connsiteX5" fmla="*/ 2104 w 11567"/>
                  <a:gd name="connsiteY5" fmla="*/ 3951 h 10684"/>
                  <a:gd name="connsiteX6" fmla="*/ 0 w 11567"/>
                  <a:gd name="connsiteY6" fmla="*/ 7127 h 10684"/>
                  <a:gd name="connsiteX0" fmla="*/ 0 w 11567"/>
                  <a:gd name="connsiteY0" fmla="*/ 7127 h 10684"/>
                  <a:gd name="connsiteX1" fmla="*/ 4295 w 11567"/>
                  <a:gd name="connsiteY1" fmla="*/ 10684 h 10684"/>
                  <a:gd name="connsiteX2" fmla="*/ 11313 w 11567"/>
                  <a:gd name="connsiteY2" fmla="*/ 3125 h 10684"/>
                  <a:gd name="connsiteX3" fmla="*/ 9747 w 11567"/>
                  <a:gd name="connsiteY3" fmla="*/ 0 h 10684"/>
                  <a:gd name="connsiteX4" fmla="*/ 4128 w 11567"/>
                  <a:gd name="connsiteY4" fmla="*/ 7314 h 10684"/>
                  <a:gd name="connsiteX5" fmla="*/ 2104 w 11567"/>
                  <a:gd name="connsiteY5" fmla="*/ 3951 h 10684"/>
                  <a:gd name="connsiteX6" fmla="*/ 0 w 11567"/>
                  <a:gd name="connsiteY6" fmla="*/ 7127 h 10684"/>
                  <a:gd name="connsiteX0" fmla="*/ 0 w 11567"/>
                  <a:gd name="connsiteY0" fmla="*/ 7127 h 10684"/>
                  <a:gd name="connsiteX1" fmla="*/ 4295 w 11567"/>
                  <a:gd name="connsiteY1" fmla="*/ 10684 h 10684"/>
                  <a:gd name="connsiteX2" fmla="*/ 11313 w 11567"/>
                  <a:gd name="connsiteY2" fmla="*/ 3125 h 10684"/>
                  <a:gd name="connsiteX3" fmla="*/ 9747 w 11567"/>
                  <a:gd name="connsiteY3" fmla="*/ 0 h 10684"/>
                  <a:gd name="connsiteX4" fmla="*/ 4128 w 11567"/>
                  <a:gd name="connsiteY4" fmla="*/ 7314 h 10684"/>
                  <a:gd name="connsiteX5" fmla="*/ 2104 w 11567"/>
                  <a:gd name="connsiteY5" fmla="*/ 3951 h 10684"/>
                  <a:gd name="connsiteX6" fmla="*/ 0 w 11567"/>
                  <a:gd name="connsiteY6" fmla="*/ 7127 h 10684"/>
                  <a:gd name="connsiteX0" fmla="*/ 0 w 11313"/>
                  <a:gd name="connsiteY0" fmla="*/ 7127 h 10684"/>
                  <a:gd name="connsiteX1" fmla="*/ 4295 w 11313"/>
                  <a:gd name="connsiteY1" fmla="*/ 10684 h 10684"/>
                  <a:gd name="connsiteX2" fmla="*/ 11313 w 11313"/>
                  <a:gd name="connsiteY2" fmla="*/ 3125 h 10684"/>
                  <a:gd name="connsiteX3" fmla="*/ 9747 w 11313"/>
                  <a:gd name="connsiteY3" fmla="*/ 0 h 10684"/>
                  <a:gd name="connsiteX4" fmla="*/ 4128 w 11313"/>
                  <a:gd name="connsiteY4" fmla="*/ 7314 h 10684"/>
                  <a:gd name="connsiteX5" fmla="*/ 2104 w 11313"/>
                  <a:gd name="connsiteY5" fmla="*/ 3951 h 10684"/>
                  <a:gd name="connsiteX6" fmla="*/ 0 w 11313"/>
                  <a:gd name="connsiteY6" fmla="*/ 7127 h 10684"/>
                  <a:gd name="connsiteX0" fmla="*/ 0 w 11313"/>
                  <a:gd name="connsiteY0" fmla="*/ 7127 h 10684"/>
                  <a:gd name="connsiteX1" fmla="*/ 4295 w 11313"/>
                  <a:gd name="connsiteY1" fmla="*/ 10684 h 10684"/>
                  <a:gd name="connsiteX2" fmla="*/ 11313 w 11313"/>
                  <a:gd name="connsiteY2" fmla="*/ 3125 h 10684"/>
                  <a:gd name="connsiteX3" fmla="*/ 9747 w 11313"/>
                  <a:gd name="connsiteY3" fmla="*/ 0 h 10684"/>
                  <a:gd name="connsiteX4" fmla="*/ 4128 w 11313"/>
                  <a:gd name="connsiteY4" fmla="*/ 7314 h 10684"/>
                  <a:gd name="connsiteX5" fmla="*/ 2104 w 11313"/>
                  <a:gd name="connsiteY5" fmla="*/ 3951 h 10684"/>
                  <a:gd name="connsiteX6" fmla="*/ 0 w 11313"/>
                  <a:gd name="connsiteY6" fmla="*/ 7127 h 10684"/>
                  <a:gd name="connsiteX0" fmla="*/ 0 w 11313"/>
                  <a:gd name="connsiteY0" fmla="*/ 7127 h 10684"/>
                  <a:gd name="connsiteX1" fmla="*/ 4295 w 11313"/>
                  <a:gd name="connsiteY1" fmla="*/ 10684 h 10684"/>
                  <a:gd name="connsiteX2" fmla="*/ 11313 w 11313"/>
                  <a:gd name="connsiteY2" fmla="*/ 3125 h 10684"/>
                  <a:gd name="connsiteX3" fmla="*/ 9747 w 11313"/>
                  <a:gd name="connsiteY3" fmla="*/ 0 h 10684"/>
                  <a:gd name="connsiteX4" fmla="*/ 4128 w 11313"/>
                  <a:gd name="connsiteY4" fmla="*/ 7314 h 10684"/>
                  <a:gd name="connsiteX5" fmla="*/ 2104 w 11313"/>
                  <a:gd name="connsiteY5" fmla="*/ 3951 h 10684"/>
                  <a:gd name="connsiteX6" fmla="*/ 0 w 11313"/>
                  <a:gd name="connsiteY6" fmla="*/ 7127 h 10684"/>
                  <a:gd name="connsiteX0" fmla="*/ 0 w 11313"/>
                  <a:gd name="connsiteY0" fmla="*/ 7127 h 10684"/>
                  <a:gd name="connsiteX1" fmla="*/ 4295 w 11313"/>
                  <a:gd name="connsiteY1" fmla="*/ 10684 h 10684"/>
                  <a:gd name="connsiteX2" fmla="*/ 11313 w 11313"/>
                  <a:gd name="connsiteY2" fmla="*/ 3125 h 10684"/>
                  <a:gd name="connsiteX3" fmla="*/ 9747 w 11313"/>
                  <a:gd name="connsiteY3" fmla="*/ 0 h 10684"/>
                  <a:gd name="connsiteX4" fmla="*/ 4128 w 11313"/>
                  <a:gd name="connsiteY4" fmla="*/ 7314 h 10684"/>
                  <a:gd name="connsiteX5" fmla="*/ 1828 w 11313"/>
                  <a:gd name="connsiteY5" fmla="*/ 4293 h 10684"/>
                  <a:gd name="connsiteX6" fmla="*/ 0 w 11313"/>
                  <a:gd name="connsiteY6" fmla="*/ 7127 h 10684"/>
                  <a:gd name="connsiteX0" fmla="*/ 0 w 11313"/>
                  <a:gd name="connsiteY0" fmla="*/ 7127 h 10684"/>
                  <a:gd name="connsiteX1" fmla="*/ 4295 w 11313"/>
                  <a:gd name="connsiteY1" fmla="*/ 10684 h 10684"/>
                  <a:gd name="connsiteX2" fmla="*/ 11313 w 11313"/>
                  <a:gd name="connsiteY2" fmla="*/ 3125 h 10684"/>
                  <a:gd name="connsiteX3" fmla="*/ 9747 w 11313"/>
                  <a:gd name="connsiteY3" fmla="*/ 0 h 10684"/>
                  <a:gd name="connsiteX4" fmla="*/ 4128 w 11313"/>
                  <a:gd name="connsiteY4" fmla="*/ 7314 h 10684"/>
                  <a:gd name="connsiteX5" fmla="*/ 1828 w 11313"/>
                  <a:gd name="connsiteY5" fmla="*/ 4293 h 10684"/>
                  <a:gd name="connsiteX6" fmla="*/ 0 w 11313"/>
                  <a:gd name="connsiteY6" fmla="*/ 7127 h 10684"/>
                  <a:gd name="connsiteX0" fmla="*/ 0 w 11313"/>
                  <a:gd name="connsiteY0" fmla="*/ 7896 h 11453"/>
                  <a:gd name="connsiteX1" fmla="*/ 4295 w 11313"/>
                  <a:gd name="connsiteY1" fmla="*/ 11453 h 11453"/>
                  <a:gd name="connsiteX2" fmla="*/ 11313 w 11313"/>
                  <a:gd name="connsiteY2" fmla="*/ 3894 h 11453"/>
                  <a:gd name="connsiteX3" fmla="*/ 10369 w 11313"/>
                  <a:gd name="connsiteY3" fmla="*/ 0 h 11453"/>
                  <a:gd name="connsiteX4" fmla="*/ 4128 w 11313"/>
                  <a:gd name="connsiteY4" fmla="*/ 8083 h 11453"/>
                  <a:gd name="connsiteX5" fmla="*/ 1828 w 11313"/>
                  <a:gd name="connsiteY5" fmla="*/ 5062 h 11453"/>
                  <a:gd name="connsiteX6" fmla="*/ 0 w 11313"/>
                  <a:gd name="connsiteY6" fmla="*/ 7896 h 11453"/>
                  <a:gd name="connsiteX0" fmla="*/ 0 w 11313"/>
                  <a:gd name="connsiteY0" fmla="*/ 7896 h 11453"/>
                  <a:gd name="connsiteX1" fmla="*/ 4295 w 11313"/>
                  <a:gd name="connsiteY1" fmla="*/ 11453 h 11453"/>
                  <a:gd name="connsiteX2" fmla="*/ 11313 w 11313"/>
                  <a:gd name="connsiteY2" fmla="*/ 3894 h 11453"/>
                  <a:gd name="connsiteX3" fmla="*/ 10369 w 11313"/>
                  <a:gd name="connsiteY3" fmla="*/ 0 h 11453"/>
                  <a:gd name="connsiteX4" fmla="*/ 4128 w 11313"/>
                  <a:gd name="connsiteY4" fmla="*/ 8083 h 11453"/>
                  <a:gd name="connsiteX5" fmla="*/ 1828 w 11313"/>
                  <a:gd name="connsiteY5" fmla="*/ 5062 h 11453"/>
                  <a:gd name="connsiteX6" fmla="*/ 0 w 11313"/>
                  <a:gd name="connsiteY6" fmla="*/ 7896 h 11453"/>
                  <a:gd name="connsiteX0" fmla="*/ 0 w 11313"/>
                  <a:gd name="connsiteY0" fmla="*/ 7896 h 11453"/>
                  <a:gd name="connsiteX1" fmla="*/ 4295 w 11313"/>
                  <a:gd name="connsiteY1" fmla="*/ 11453 h 11453"/>
                  <a:gd name="connsiteX2" fmla="*/ 11313 w 11313"/>
                  <a:gd name="connsiteY2" fmla="*/ 3894 h 11453"/>
                  <a:gd name="connsiteX3" fmla="*/ 10369 w 11313"/>
                  <a:gd name="connsiteY3" fmla="*/ 0 h 11453"/>
                  <a:gd name="connsiteX4" fmla="*/ 4128 w 11313"/>
                  <a:gd name="connsiteY4" fmla="*/ 8083 h 11453"/>
                  <a:gd name="connsiteX5" fmla="*/ 1828 w 11313"/>
                  <a:gd name="connsiteY5" fmla="*/ 5062 h 11453"/>
                  <a:gd name="connsiteX6" fmla="*/ 0 w 11313"/>
                  <a:gd name="connsiteY6" fmla="*/ 7896 h 11453"/>
                  <a:gd name="connsiteX0" fmla="*/ 0 w 10967"/>
                  <a:gd name="connsiteY0" fmla="*/ 7896 h 11453"/>
                  <a:gd name="connsiteX1" fmla="*/ 4295 w 10967"/>
                  <a:gd name="connsiteY1" fmla="*/ 11453 h 11453"/>
                  <a:gd name="connsiteX2" fmla="*/ 10967 w 10967"/>
                  <a:gd name="connsiteY2" fmla="*/ 3894 h 11453"/>
                  <a:gd name="connsiteX3" fmla="*/ 10369 w 10967"/>
                  <a:gd name="connsiteY3" fmla="*/ 0 h 11453"/>
                  <a:gd name="connsiteX4" fmla="*/ 4128 w 10967"/>
                  <a:gd name="connsiteY4" fmla="*/ 8083 h 11453"/>
                  <a:gd name="connsiteX5" fmla="*/ 1828 w 10967"/>
                  <a:gd name="connsiteY5" fmla="*/ 5062 h 11453"/>
                  <a:gd name="connsiteX6" fmla="*/ 0 w 10967"/>
                  <a:gd name="connsiteY6" fmla="*/ 7896 h 11453"/>
                  <a:gd name="connsiteX0" fmla="*/ 0 w 10967"/>
                  <a:gd name="connsiteY0" fmla="*/ 7896 h 11453"/>
                  <a:gd name="connsiteX1" fmla="*/ 4295 w 10967"/>
                  <a:gd name="connsiteY1" fmla="*/ 11453 h 11453"/>
                  <a:gd name="connsiteX2" fmla="*/ 10967 w 10967"/>
                  <a:gd name="connsiteY2" fmla="*/ 3894 h 11453"/>
                  <a:gd name="connsiteX3" fmla="*/ 10369 w 10967"/>
                  <a:gd name="connsiteY3" fmla="*/ 0 h 11453"/>
                  <a:gd name="connsiteX4" fmla="*/ 4128 w 10967"/>
                  <a:gd name="connsiteY4" fmla="*/ 8083 h 11453"/>
                  <a:gd name="connsiteX5" fmla="*/ 1828 w 10967"/>
                  <a:gd name="connsiteY5" fmla="*/ 5062 h 11453"/>
                  <a:gd name="connsiteX6" fmla="*/ 0 w 10967"/>
                  <a:gd name="connsiteY6" fmla="*/ 7896 h 11453"/>
                  <a:gd name="connsiteX0" fmla="*/ 0 w 10967"/>
                  <a:gd name="connsiteY0" fmla="*/ 7896 h 11453"/>
                  <a:gd name="connsiteX1" fmla="*/ 4295 w 10967"/>
                  <a:gd name="connsiteY1" fmla="*/ 11453 h 11453"/>
                  <a:gd name="connsiteX2" fmla="*/ 10967 w 10967"/>
                  <a:gd name="connsiteY2" fmla="*/ 3894 h 11453"/>
                  <a:gd name="connsiteX3" fmla="*/ 10369 w 10967"/>
                  <a:gd name="connsiteY3" fmla="*/ 0 h 11453"/>
                  <a:gd name="connsiteX4" fmla="*/ 4128 w 10967"/>
                  <a:gd name="connsiteY4" fmla="*/ 8083 h 11453"/>
                  <a:gd name="connsiteX5" fmla="*/ 1828 w 10967"/>
                  <a:gd name="connsiteY5" fmla="*/ 5062 h 11453"/>
                  <a:gd name="connsiteX6" fmla="*/ 0 w 10967"/>
                  <a:gd name="connsiteY6" fmla="*/ 7896 h 11453"/>
                  <a:gd name="connsiteX0" fmla="*/ 0 w 10967"/>
                  <a:gd name="connsiteY0" fmla="*/ 7896 h 11453"/>
                  <a:gd name="connsiteX1" fmla="*/ 4295 w 10967"/>
                  <a:gd name="connsiteY1" fmla="*/ 11453 h 11453"/>
                  <a:gd name="connsiteX2" fmla="*/ 10967 w 10967"/>
                  <a:gd name="connsiteY2" fmla="*/ 3894 h 11453"/>
                  <a:gd name="connsiteX3" fmla="*/ 10369 w 10967"/>
                  <a:gd name="connsiteY3" fmla="*/ 0 h 11453"/>
                  <a:gd name="connsiteX4" fmla="*/ 4128 w 10967"/>
                  <a:gd name="connsiteY4" fmla="*/ 8083 h 11453"/>
                  <a:gd name="connsiteX5" fmla="*/ 1828 w 10967"/>
                  <a:gd name="connsiteY5" fmla="*/ 5062 h 11453"/>
                  <a:gd name="connsiteX6" fmla="*/ 0 w 10967"/>
                  <a:gd name="connsiteY6" fmla="*/ 7896 h 11453"/>
                  <a:gd name="connsiteX0" fmla="*/ 0 w 10967"/>
                  <a:gd name="connsiteY0" fmla="*/ 7896 h 11453"/>
                  <a:gd name="connsiteX1" fmla="*/ 4295 w 10967"/>
                  <a:gd name="connsiteY1" fmla="*/ 11453 h 11453"/>
                  <a:gd name="connsiteX2" fmla="*/ 10967 w 10967"/>
                  <a:gd name="connsiteY2" fmla="*/ 3894 h 11453"/>
                  <a:gd name="connsiteX3" fmla="*/ 10369 w 10967"/>
                  <a:gd name="connsiteY3" fmla="*/ 0 h 11453"/>
                  <a:gd name="connsiteX4" fmla="*/ 4128 w 10967"/>
                  <a:gd name="connsiteY4" fmla="*/ 8083 h 11453"/>
                  <a:gd name="connsiteX5" fmla="*/ 1828 w 10967"/>
                  <a:gd name="connsiteY5" fmla="*/ 5062 h 11453"/>
                  <a:gd name="connsiteX6" fmla="*/ 0 w 10967"/>
                  <a:gd name="connsiteY6" fmla="*/ 7896 h 11453"/>
                  <a:gd name="connsiteX0" fmla="*/ 0 w 10967"/>
                  <a:gd name="connsiteY0" fmla="*/ 7896 h 11453"/>
                  <a:gd name="connsiteX1" fmla="*/ 4295 w 10967"/>
                  <a:gd name="connsiteY1" fmla="*/ 11453 h 11453"/>
                  <a:gd name="connsiteX2" fmla="*/ 10967 w 10967"/>
                  <a:gd name="connsiteY2" fmla="*/ 3894 h 11453"/>
                  <a:gd name="connsiteX3" fmla="*/ 10369 w 10967"/>
                  <a:gd name="connsiteY3" fmla="*/ 0 h 11453"/>
                  <a:gd name="connsiteX4" fmla="*/ 4128 w 10967"/>
                  <a:gd name="connsiteY4" fmla="*/ 8083 h 11453"/>
                  <a:gd name="connsiteX5" fmla="*/ 1828 w 10967"/>
                  <a:gd name="connsiteY5" fmla="*/ 5062 h 11453"/>
                  <a:gd name="connsiteX6" fmla="*/ 0 w 10967"/>
                  <a:gd name="connsiteY6" fmla="*/ 7896 h 11453"/>
                  <a:gd name="connsiteX0" fmla="*/ 0 w 10967"/>
                  <a:gd name="connsiteY0" fmla="*/ 7896 h 11453"/>
                  <a:gd name="connsiteX1" fmla="*/ 4295 w 10967"/>
                  <a:gd name="connsiteY1" fmla="*/ 11453 h 11453"/>
                  <a:gd name="connsiteX2" fmla="*/ 10967 w 10967"/>
                  <a:gd name="connsiteY2" fmla="*/ 3894 h 11453"/>
                  <a:gd name="connsiteX3" fmla="*/ 10369 w 10967"/>
                  <a:gd name="connsiteY3" fmla="*/ 0 h 11453"/>
                  <a:gd name="connsiteX4" fmla="*/ 4128 w 10967"/>
                  <a:gd name="connsiteY4" fmla="*/ 8083 h 11453"/>
                  <a:gd name="connsiteX5" fmla="*/ 1828 w 10967"/>
                  <a:gd name="connsiteY5" fmla="*/ 5062 h 11453"/>
                  <a:gd name="connsiteX6" fmla="*/ 0 w 10967"/>
                  <a:gd name="connsiteY6" fmla="*/ 7896 h 11453"/>
                  <a:gd name="connsiteX0" fmla="*/ 0 w 10967"/>
                  <a:gd name="connsiteY0" fmla="*/ 7896 h 11453"/>
                  <a:gd name="connsiteX1" fmla="*/ 4295 w 10967"/>
                  <a:gd name="connsiteY1" fmla="*/ 11453 h 11453"/>
                  <a:gd name="connsiteX2" fmla="*/ 10967 w 10967"/>
                  <a:gd name="connsiteY2" fmla="*/ 3894 h 11453"/>
                  <a:gd name="connsiteX3" fmla="*/ 10369 w 10967"/>
                  <a:gd name="connsiteY3" fmla="*/ 0 h 11453"/>
                  <a:gd name="connsiteX4" fmla="*/ 4128 w 10967"/>
                  <a:gd name="connsiteY4" fmla="*/ 8083 h 11453"/>
                  <a:gd name="connsiteX5" fmla="*/ 1828 w 10967"/>
                  <a:gd name="connsiteY5" fmla="*/ 5062 h 11453"/>
                  <a:gd name="connsiteX6" fmla="*/ 0 w 10967"/>
                  <a:gd name="connsiteY6" fmla="*/ 7896 h 11453"/>
                  <a:gd name="connsiteX0" fmla="*/ 0 w 10967"/>
                  <a:gd name="connsiteY0" fmla="*/ 7896 h 11453"/>
                  <a:gd name="connsiteX1" fmla="*/ 4295 w 10967"/>
                  <a:gd name="connsiteY1" fmla="*/ 11453 h 11453"/>
                  <a:gd name="connsiteX2" fmla="*/ 10967 w 10967"/>
                  <a:gd name="connsiteY2" fmla="*/ 3894 h 11453"/>
                  <a:gd name="connsiteX3" fmla="*/ 10369 w 10967"/>
                  <a:gd name="connsiteY3" fmla="*/ 0 h 11453"/>
                  <a:gd name="connsiteX4" fmla="*/ 4128 w 10967"/>
                  <a:gd name="connsiteY4" fmla="*/ 8083 h 11453"/>
                  <a:gd name="connsiteX5" fmla="*/ 1828 w 10967"/>
                  <a:gd name="connsiteY5" fmla="*/ 5062 h 11453"/>
                  <a:gd name="connsiteX6" fmla="*/ 0 w 10967"/>
                  <a:gd name="connsiteY6" fmla="*/ 7896 h 11453"/>
                  <a:gd name="connsiteX0" fmla="*/ 0 w 10967"/>
                  <a:gd name="connsiteY0" fmla="*/ 7896 h 11453"/>
                  <a:gd name="connsiteX1" fmla="*/ 4295 w 10967"/>
                  <a:gd name="connsiteY1" fmla="*/ 11453 h 11453"/>
                  <a:gd name="connsiteX2" fmla="*/ 10967 w 10967"/>
                  <a:gd name="connsiteY2" fmla="*/ 3894 h 11453"/>
                  <a:gd name="connsiteX3" fmla="*/ 10369 w 10967"/>
                  <a:gd name="connsiteY3" fmla="*/ 0 h 11453"/>
                  <a:gd name="connsiteX4" fmla="*/ 4128 w 10967"/>
                  <a:gd name="connsiteY4" fmla="*/ 8083 h 11453"/>
                  <a:gd name="connsiteX5" fmla="*/ 1828 w 10967"/>
                  <a:gd name="connsiteY5" fmla="*/ 5062 h 11453"/>
                  <a:gd name="connsiteX6" fmla="*/ 0 w 10967"/>
                  <a:gd name="connsiteY6" fmla="*/ 7896 h 11453"/>
                  <a:gd name="connsiteX0" fmla="*/ 0 w 10967"/>
                  <a:gd name="connsiteY0" fmla="*/ 7896 h 11453"/>
                  <a:gd name="connsiteX1" fmla="*/ 4295 w 10967"/>
                  <a:gd name="connsiteY1" fmla="*/ 11453 h 11453"/>
                  <a:gd name="connsiteX2" fmla="*/ 10967 w 10967"/>
                  <a:gd name="connsiteY2" fmla="*/ 3894 h 11453"/>
                  <a:gd name="connsiteX3" fmla="*/ 10369 w 10967"/>
                  <a:gd name="connsiteY3" fmla="*/ 0 h 11453"/>
                  <a:gd name="connsiteX4" fmla="*/ 4128 w 10967"/>
                  <a:gd name="connsiteY4" fmla="*/ 8083 h 11453"/>
                  <a:gd name="connsiteX5" fmla="*/ 1828 w 10967"/>
                  <a:gd name="connsiteY5" fmla="*/ 5062 h 11453"/>
                  <a:gd name="connsiteX6" fmla="*/ 0 w 10967"/>
                  <a:gd name="connsiteY6" fmla="*/ 7896 h 11453"/>
                  <a:gd name="connsiteX0" fmla="*/ 0 w 10967"/>
                  <a:gd name="connsiteY0" fmla="*/ 7896 h 11453"/>
                  <a:gd name="connsiteX1" fmla="*/ 4295 w 10967"/>
                  <a:gd name="connsiteY1" fmla="*/ 11453 h 11453"/>
                  <a:gd name="connsiteX2" fmla="*/ 10967 w 10967"/>
                  <a:gd name="connsiteY2" fmla="*/ 3894 h 11453"/>
                  <a:gd name="connsiteX3" fmla="*/ 10369 w 10967"/>
                  <a:gd name="connsiteY3" fmla="*/ 0 h 11453"/>
                  <a:gd name="connsiteX4" fmla="*/ 4128 w 10967"/>
                  <a:gd name="connsiteY4" fmla="*/ 8083 h 11453"/>
                  <a:gd name="connsiteX5" fmla="*/ 1828 w 10967"/>
                  <a:gd name="connsiteY5" fmla="*/ 5062 h 11453"/>
                  <a:gd name="connsiteX6" fmla="*/ 0 w 10967"/>
                  <a:gd name="connsiteY6" fmla="*/ 7896 h 11453"/>
                  <a:gd name="connsiteX0" fmla="*/ 0 w 10967"/>
                  <a:gd name="connsiteY0" fmla="*/ 7896 h 11129"/>
                  <a:gd name="connsiteX1" fmla="*/ 4220 w 10967"/>
                  <a:gd name="connsiteY1" fmla="*/ 11129 h 11129"/>
                  <a:gd name="connsiteX2" fmla="*/ 10967 w 10967"/>
                  <a:gd name="connsiteY2" fmla="*/ 3894 h 11129"/>
                  <a:gd name="connsiteX3" fmla="*/ 10369 w 10967"/>
                  <a:gd name="connsiteY3" fmla="*/ 0 h 11129"/>
                  <a:gd name="connsiteX4" fmla="*/ 4128 w 10967"/>
                  <a:gd name="connsiteY4" fmla="*/ 8083 h 11129"/>
                  <a:gd name="connsiteX5" fmla="*/ 1828 w 10967"/>
                  <a:gd name="connsiteY5" fmla="*/ 5062 h 11129"/>
                  <a:gd name="connsiteX6" fmla="*/ 0 w 10967"/>
                  <a:gd name="connsiteY6" fmla="*/ 7896 h 11129"/>
                  <a:gd name="connsiteX0" fmla="*/ 0 w 10967"/>
                  <a:gd name="connsiteY0" fmla="*/ 7896 h 11129"/>
                  <a:gd name="connsiteX1" fmla="*/ 4220 w 10967"/>
                  <a:gd name="connsiteY1" fmla="*/ 11129 h 11129"/>
                  <a:gd name="connsiteX2" fmla="*/ 10967 w 10967"/>
                  <a:gd name="connsiteY2" fmla="*/ 3894 h 11129"/>
                  <a:gd name="connsiteX3" fmla="*/ 10369 w 10967"/>
                  <a:gd name="connsiteY3" fmla="*/ 0 h 11129"/>
                  <a:gd name="connsiteX4" fmla="*/ 4128 w 10967"/>
                  <a:gd name="connsiteY4" fmla="*/ 8083 h 11129"/>
                  <a:gd name="connsiteX5" fmla="*/ 1828 w 10967"/>
                  <a:gd name="connsiteY5" fmla="*/ 5062 h 11129"/>
                  <a:gd name="connsiteX6" fmla="*/ 0 w 10967"/>
                  <a:gd name="connsiteY6" fmla="*/ 7896 h 11129"/>
                  <a:gd name="connsiteX0" fmla="*/ 0 w 10967"/>
                  <a:gd name="connsiteY0" fmla="*/ 7896 h 11129"/>
                  <a:gd name="connsiteX1" fmla="*/ 4220 w 10967"/>
                  <a:gd name="connsiteY1" fmla="*/ 11129 h 11129"/>
                  <a:gd name="connsiteX2" fmla="*/ 10967 w 10967"/>
                  <a:gd name="connsiteY2" fmla="*/ 3894 h 11129"/>
                  <a:gd name="connsiteX3" fmla="*/ 10369 w 10967"/>
                  <a:gd name="connsiteY3" fmla="*/ 0 h 11129"/>
                  <a:gd name="connsiteX4" fmla="*/ 4128 w 10967"/>
                  <a:gd name="connsiteY4" fmla="*/ 8083 h 11129"/>
                  <a:gd name="connsiteX5" fmla="*/ 1828 w 10967"/>
                  <a:gd name="connsiteY5" fmla="*/ 5062 h 11129"/>
                  <a:gd name="connsiteX6" fmla="*/ 0 w 10967"/>
                  <a:gd name="connsiteY6" fmla="*/ 7896 h 11129"/>
                  <a:gd name="connsiteX0" fmla="*/ 0 w 10967"/>
                  <a:gd name="connsiteY0" fmla="*/ 7896 h 11129"/>
                  <a:gd name="connsiteX1" fmla="*/ 4220 w 10967"/>
                  <a:gd name="connsiteY1" fmla="*/ 11129 h 11129"/>
                  <a:gd name="connsiteX2" fmla="*/ 10967 w 10967"/>
                  <a:gd name="connsiteY2" fmla="*/ 3894 h 11129"/>
                  <a:gd name="connsiteX3" fmla="*/ 10369 w 10967"/>
                  <a:gd name="connsiteY3" fmla="*/ 0 h 11129"/>
                  <a:gd name="connsiteX4" fmla="*/ 4128 w 10967"/>
                  <a:gd name="connsiteY4" fmla="*/ 8083 h 11129"/>
                  <a:gd name="connsiteX5" fmla="*/ 1828 w 10967"/>
                  <a:gd name="connsiteY5" fmla="*/ 5062 h 11129"/>
                  <a:gd name="connsiteX6" fmla="*/ 0 w 10967"/>
                  <a:gd name="connsiteY6" fmla="*/ 7896 h 11129"/>
                  <a:gd name="connsiteX0" fmla="*/ 0 w 10967"/>
                  <a:gd name="connsiteY0" fmla="*/ 7896 h 11129"/>
                  <a:gd name="connsiteX1" fmla="*/ 4220 w 10967"/>
                  <a:gd name="connsiteY1" fmla="*/ 11129 h 11129"/>
                  <a:gd name="connsiteX2" fmla="*/ 10967 w 10967"/>
                  <a:gd name="connsiteY2" fmla="*/ 3894 h 11129"/>
                  <a:gd name="connsiteX3" fmla="*/ 10369 w 10967"/>
                  <a:gd name="connsiteY3" fmla="*/ 0 h 11129"/>
                  <a:gd name="connsiteX4" fmla="*/ 4128 w 10967"/>
                  <a:gd name="connsiteY4" fmla="*/ 8083 h 11129"/>
                  <a:gd name="connsiteX5" fmla="*/ 1828 w 10967"/>
                  <a:gd name="connsiteY5" fmla="*/ 5062 h 11129"/>
                  <a:gd name="connsiteX6" fmla="*/ 0 w 10967"/>
                  <a:gd name="connsiteY6" fmla="*/ 7896 h 11129"/>
                  <a:gd name="connsiteX0" fmla="*/ 0 w 10967"/>
                  <a:gd name="connsiteY0" fmla="*/ 7896 h 11129"/>
                  <a:gd name="connsiteX1" fmla="*/ 4220 w 10967"/>
                  <a:gd name="connsiteY1" fmla="*/ 11129 h 11129"/>
                  <a:gd name="connsiteX2" fmla="*/ 10967 w 10967"/>
                  <a:gd name="connsiteY2" fmla="*/ 3894 h 11129"/>
                  <a:gd name="connsiteX3" fmla="*/ 10369 w 10967"/>
                  <a:gd name="connsiteY3" fmla="*/ 0 h 11129"/>
                  <a:gd name="connsiteX4" fmla="*/ 4128 w 10967"/>
                  <a:gd name="connsiteY4" fmla="*/ 8083 h 11129"/>
                  <a:gd name="connsiteX5" fmla="*/ 1828 w 10967"/>
                  <a:gd name="connsiteY5" fmla="*/ 5062 h 11129"/>
                  <a:gd name="connsiteX6" fmla="*/ 0 w 10967"/>
                  <a:gd name="connsiteY6" fmla="*/ 7896 h 11129"/>
                  <a:gd name="connsiteX0" fmla="*/ 0 w 10967"/>
                  <a:gd name="connsiteY0" fmla="*/ 7896 h 11129"/>
                  <a:gd name="connsiteX1" fmla="*/ 4220 w 10967"/>
                  <a:gd name="connsiteY1" fmla="*/ 11129 h 11129"/>
                  <a:gd name="connsiteX2" fmla="*/ 10967 w 10967"/>
                  <a:gd name="connsiteY2" fmla="*/ 3894 h 11129"/>
                  <a:gd name="connsiteX3" fmla="*/ 10369 w 10967"/>
                  <a:gd name="connsiteY3" fmla="*/ 0 h 11129"/>
                  <a:gd name="connsiteX4" fmla="*/ 4128 w 10967"/>
                  <a:gd name="connsiteY4" fmla="*/ 8083 h 11129"/>
                  <a:gd name="connsiteX5" fmla="*/ 2127 w 10967"/>
                  <a:gd name="connsiteY5" fmla="*/ 4692 h 11129"/>
                  <a:gd name="connsiteX6" fmla="*/ 0 w 10967"/>
                  <a:gd name="connsiteY6" fmla="*/ 7896 h 11129"/>
                  <a:gd name="connsiteX0" fmla="*/ 0 w 10668"/>
                  <a:gd name="connsiteY0" fmla="*/ 7248 h 11129"/>
                  <a:gd name="connsiteX1" fmla="*/ 3921 w 10668"/>
                  <a:gd name="connsiteY1" fmla="*/ 11129 h 11129"/>
                  <a:gd name="connsiteX2" fmla="*/ 10668 w 10668"/>
                  <a:gd name="connsiteY2" fmla="*/ 3894 h 11129"/>
                  <a:gd name="connsiteX3" fmla="*/ 10070 w 10668"/>
                  <a:gd name="connsiteY3" fmla="*/ 0 h 11129"/>
                  <a:gd name="connsiteX4" fmla="*/ 3829 w 10668"/>
                  <a:gd name="connsiteY4" fmla="*/ 8083 h 11129"/>
                  <a:gd name="connsiteX5" fmla="*/ 1828 w 10668"/>
                  <a:gd name="connsiteY5" fmla="*/ 4692 h 11129"/>
                  <a:gd name="connsiteX6" fmla="*/ 0 w 10668"/>
                  <a:gd name="connsiteY6" fmla="*/ 7248 h 11129"/>
                  <a:gd name="connsiteX0" fmla="*/ 0 w 10668"/>
                  <a:gd name="connsiteY0" fmla="*/ 7248 h 11129"/>
                  <a:gd name="connsiteX1" fmla="*/ 3921 w 10668"/>
                  <a:gd name="connsiteY1" fmla="*/ 11129 h 11129"/>
                  <a:gd name="connsiteX2" fmla="*/ 10668 w 10668"/>
                  <a:gd name="connsiteY2" fmla="*/ 3894 h 11129"/>
                  <a:gd name="connsiteX3" fmla="*/ 10070 w 10668"/>
                  <a:gd name="connsiteY3" fmla="*/ 0 h 11129"/>
                  <a:gd name="connsiteX4" fmla="*/ 3829 w 10668"/>
                  <a:gd name="connsiteY4" fmla="*/ 8083 h 11129"/>
                  <a:gd name="connsiteX5" fmla="*/ 1828 w 10668"/>
                  <a:gd name="connsiteY5" fmla="*/ 4692 h 11129"/>
                  <a:gd name="connsiteX6" fmla="*/ 0 w 10668"/>
                  <a:gd name="connsiteY6" fmla="*/ 7248 h 11129"/>
                  <a:gd name="connsiteX0" fmla="*/ 0 w 10668"/>
                  <a:gd name="connsiteY0" fmla="*/ 7248 h 11129"/>
                  <a:gd name="connsiteX1" fmla="*/ 3921 w 10668"/>
                  <a:gd name="connsiteY1" fmla="*/ 11129 h 11129"/>
                  <a:gd name="connsiteX2" fmla="*/ 10668 w 10668"/>
                  <a:gd name="connsiteY2" fmla="*/ 3894 h 11129"/>
                  <a:gd name="connsiteX3" fmla="*/ 10070 w 10668"/>
                  <a:gd name="connsiteY3" fmla="*/ 0 h 11129"/>
                  <a:gd name="connsiteX4" fmla="*/ 3829 w 10668"/>
                  <a:gd name="connsiteY4" fmla="*/ 7944 h 11129"/>
                  <a:gd name="connsiteX5" fmla="*/ 1828 w 10668"/>
                  <a:gd name="connsiteY5" fmla="*/ 4692 h 11129"/>
                  <a:gd name="connsiteX6" fmla="*/ 0 w 10668"/>
                  <a:gd name="connsiteY6" fmla="*/ 7248 h 11129"/>
                  <a:gd name="connsiteX0" fmla="*/ 0 w 10846"/>
                  <a:gd name="connsiteY0" fmla="*/ 9106 h 12987"/>
                  <a:gd name="connsiteX1" fmla="*/ 3921 w 10846"/>
                  <a:gd name="connsiteY1" fmla="*/ 12987 h 12987"/>
                  <a:gd name="connsiteX2" fmla="*/ 10668 w 10846"/>
                  <a:gd name="connsiteY2" fmla="*/ 5752 h 12987"/>
                  <a:gd name="connsiteX3" fmla="*/ 10759 w 10846"/>
                  <a:gd name="connsiteY3" fmla="*/ 0 h 12987"/>
                  <a:gd name="connsiteX4" fmla="*/ 3829 w 10846"/>
                  <a:gd name="connsiteY4" fmla="*/ 9802 h 12987"/>
                  <a:gd name="connsiteX5" fmla="*/ 1828 w 10846"/>
                  <a:gd name="connsiteY5" fmla="*/ 6550 h 12987"/>
                  <a:gd name="connsiteX6" fmla="*/ 0 w 10846"/>
                  <a:gd name="connsiteY6" fmla="*/ 9106 h 12987"/>
                  <a:gd name="connsiteX0" fmla="*/ 0 w 11294"/>
                  <a:gd name="connsiteY0" fmla="*/ 9106 h 12987"/>
                  <a:gd name="connsiteX1" fmla="*/ 3921 w 11294"/>
                  <a:gd name="connsiteY1" fmla="*/ 12987 h 12987"/>
                  <a:gd name="connsiteX2" fmla="*/ 11294 w 11294"/>
                  <a:gd name="connsiteY2" fmla="*/ 4359 h 12987"/>
                  <a:gd name="connsiteX3" fmla="*/ 10759 w 11294"/>
                  <a:gd name="connsiteY3" fmla="*/ 0 h 12987"/>
                  <a:gd name="connsiteX4" fmla="*/ 3829 w 11294"/>
                  <a:gd name="connsiteY4" fmla="*/ 9802 h 12987"/>
                  <a:gd name="connsiteX5" fmla="*/ 1828 w 11294"/>
                  <a:gd name="connsiteY5" fmla="*/ 6550 h 12987"/>
                  <a:gd name="connsiteX6" fmla="*/ 0 w 11294"/>
                  <a:gd name="connsiteY6" fmla="*/ 9106 h 12987"/>
                  <a:gd name="connsiteX0" fmla="*/ 0 w 11294"/>
                  <a:gd name="connsiteY0" fmla="*/ 9106 h 12987"/>
                  <a:gd name="connsiteX1" fmla="*/ 3921 w 11294"/>
                  <a:gd name="connsiteY1" fmla="*/ 12987 h 12987"/>
                  <a:gd name="connsiteX2" fmla="*/ 11294 w 11294"/>
                  <a:gd name="connsiteY2" fmla="*/ 4359 h 12987"/>
                  <a:gd name="connsiteX3" fmla="*/ 10759 w 11294"/>
                  <a:gd name="connsiteY3" fmla="*/ 0 h 12987"/>
                  <a:gd name="connsiteX4" fmla="*/ 3829 w 11294"/>
                  <a:gd name="connsiteY4" fmla="*/ 9725 h 12987"/>
                  <a:gd name="connsiteX5" fmla="*/ 1828 w 11294"/>
                  <a:gd name="connsiteY5" fmla="*/ 6550 h 12987"/>
                  <a:gd name="connsiteX6" fmla="*/ 0 w 11294"/>
                  <a:gd name="connsiteY6" fmla="*/ 9106 h 12987"/>
                  <a:gd name="connsiteX0" fmla="*/ 0 w 11544"/>
                  <a:gd name="connsiteY0" fmla="*/ 9106 h 12987"/>
                  <a:gd name="connsiteX1" fmla="*/ 3921 w 11544"/>
                  <a:gd name="connsiteY1" fmla="*/ 12987 h 12987"/>
                  <a:gd name="connsiteX2" fmla="*/ 11544 w 11544"/>
                  <a:gd name="connsiteY2" fmla="*/ 4359 h 12987"/>
                  <a:gd name="connsiteX3" fmla="*/ 10759 w 11544"/>
                  <a:gd name="connsiteY3" fmla="*/ 0 h 12987"/>
                  <a:gd name="connsiteX4" fmla="*/ 3829 w 11544"/>
                  <a:gd name="connsiteY4" fmla="*/ 9725 h 12987"/>
                  <a:gd name="connsiteX5" fmla="*/ 1828 w 11544"/>
                  <a:gd name="connsiteY5" fmla="*/ 6550 h 12987"/>
                  <a:gd name="connsiteX6" fmla="*/ 0 w 11544"/>
                  <a:gd name="connsiteY6" fmla="*/ 9106 h 12987"/>
                  <a:gd name="connsiteX0" fmla="*/ 0 w 11544"/>
                  <a:gd name="connsiteY0" fmla="*/ 9106 h 12987"/>
                  <a:gd name="connsiteX1" fmla="*/ 3921 w 11544"/>
                  <a:gd name="connsiteY1" fmla="*/ 12987 h 12987"/>
                  <a:gd name="connsiteX2" fmla="*/ 11544 w 11544"/>
                  <a:gd name="connsiteY2" fmla="*/ 4359 h 12987"/>
                  <a:gd name="connsiteX3" fmla="*/ 10759 w 11544"/>
                  <a:gd name="connsiteY3" fmla="*/ 0 h 12987"/>
                  <a:gd name="connsiteX4" fmla="*/ 3829 w 11544"/>
                  <a:gd name="connsiteY4" fmla="*/ 9725 h 12987"/>
                  <a:gd name="connsiteX5" fmla="*/ 1828 w 11544"/>
                  <a:gd name="connsiteY5" fmla="*/ 6550 h 12987"/>
                  <a:gd name="connsiteX6" fmla="*/ 0 w 11544"/>
                  <a:gd name="connsiteY6" fmla="*/ 9106 h 12987"/>
                  <a:gd name="connsiteX0" fmla="*/ 0 w 11544"/>
                  <a:gd name="connsiteY0" fmla="*/ 9106 h 12987"/>
                  <a:gd name="connsiteX1" fmla="*/ 3921 w 11544"/>
                  <a:gd name="connsiteY1" fmla="*/ 12987 h 12987"/>
                  <a:gd name="connsiteX2" fmla="*/ 11544 w 11544"/>
                  <a:gd name="connsiteY2" fmla="*/ 4359 h 12987"/>
                  <a:gd name="connsiteX3" fmla="*/ 10759 w 11544"/>
                  <a:gd name="connsiteY3" fmla="*/ 0 h 12987"/>
                  <a:gd name="connsiteX4" fmla="*/ 3829 w 11544"/>
                  <a:gd name="connsiteY4" fmla="*/ 9725 h 12987"/>
                  <a:gd name="connsiteX5" fmla="*/ 1828 w 11544"/>
                  <a:gd name="connsiteY5" fmla="*/ 6550 h 12987"/>
                  <a:gd name="connsiteX6" fmla="*/ 0 w 11544"/>
                  <a:gd name="connsiteY6" fmla="*/ 9106 h 12987"/>
                  <a:gd name="connsiteX0" fmla="*/ 0 w 11544"/>
                  <a:gd name="connsiteY0" fmla="*/ 9106 h 12987"/>
                  <a:gd name="connsiteX1" fmla="*/ 3921 w 11544"/>
                  <a:gd name="connsiteY1" fmla="*/ 12987 h 12987"/>
                  <a:gd name="connsiteX2" fmla="*/ 11544 w 11544"/>
                  <a:gd name="connsiteY2" fmla="*/ 4359 h 12987"/>
                  <a:gd name="connsiteX3" fmla="*/ 10759 w 11544"/>
                  <a:gd name="connsiteY3" fmla="*/ 0 h 12987"/>
                  <a:gd name="connsiteX4" fmla="*/ 3829 w 11544"/>
                  <a:gd name="connsiteY4" fmla="*/ 9725 h 12987"/>
                  <a:gd name="connsiteX5" fmla="*/ 1828 w 11544"/>
                  <a:gd name="connsiteY5" fmla="*/ 6550 h 12987"/>
                  <a:gd name="connsiteX6" fmla="*/ 0 w 11544"/>
                  <a:gd name="connsiteY6" fmla="*/ 9106 h 12987"/>
                  <a:gd name="connsiteX0" fmla="*/ 0 w 11544"/>
                  <a:gd name="connsiteY0" fmla="*/ 9106 h 12987"/>
                  <a:gd name="connsiteX1" fmla="*/ 3921 w 11544"/>
                  <a:gd name="connsiteY1" fmla="*/ 12987 h 12987"/>
                  <a:gd name="connsiteX2" fmla="*/ 11544 w 11544"/>
                  <a:gd name="connsiteY2" fmla="*/ 4359 h 12987"/>
                  <a:gd name="connsiteX3" fmla="*/ 10759 w 11544"/>
                  <a:gd name="connsiteY3" fmla="*/ 0 h 12987"/>
                  <a:gd name="connsiteX4" fmla="*/ 3829 w 11544"/>
                  <a:gd name="connsiteY4" fmla="*/ 9725 h 12987"/>
                  <a:gd name="connsiteX5" fmla="*/ 1828 w 11544"/>
                  <a:gd name="connsiteY5" fmla="*/ 6550 h 12987"/>
                  <a:gd name="connsiteX6" fmla="*/ 0 w 11544"/>
                  <a:gd name="connsiteY6" fmla="*/ 9106 h 12987"/>
                  <a:gd name="connsiteX0" fmla="*/ 0 w 11544"/>
                  <a:gd name="connsiteY0" fmla="*/ 9106 h 12987"/>
                  <a:gd name="connsiteX1" fmla="*/ 3921 w 11544"/>
                  <a:gd name="connsiteY1" fmla="*/ 12987 h 12987"/>
                  <a:gd name="connsiteX2" fmla="*/ 11544 w 11544"/>
                  <a:gd name="connsiteY2" fmla="*/ 4359 h 12987"/>
                  <a:gd name="connsiteX3" fmla="*/ 10759 w 11544"/>
                  <a:gd name="connsiteY3" fmla="*/ 0 h 12987"/>
                  <a:gd name="connsiteX4" fmla="*/ 3829 w 11544"/>
                  <a:gd name="connsiteY4" fmla="*/ 9725 h 12987"/>
                  <a:gd name="connsiteX5" fmla="*/ 1828 w 11544"/>
                  <a:gd name="connsiteY5" fmla="*/ 6550 h 12987"/>
                  <a:gd name="connsiteX6" fmla="*/ 0 w 11544"/>
                  <a:gd name="connsiteY6" fmla="*/ 9106 h 12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544" h="12987">
                    <a:moveTo>
                      <a:pt x="0" y="9106"/>
                    </a:moveTo>
                    <a:cubicBezTo>
                      <a:pt x="1032" y="9453"/>
                      <a:pt x="2722" y="11417"/>
                      <a:pt x="3921" y="12987"/>
                    </a:cubicBezTo>
                    <a:cubicBezTo>
                      <a:pt x="5859" y="8321"/>
                      <a:pt x="9328" y="4968"/>
                      <a:pt x="11544" y="4359"/>
                    </a:cubicBezTo>
                    <a:cubicBezTo>
                      <a:pt x="11358" y="3307"/>
                      <a:pt x="11058" y="1524"/>
                      <a:pt x="10759" y="0"/>
                    </a:cubicBezTo>
                    <a:cubicBezTo>
                      <a:pt x="9562" y="513"/>
                      <a:pt x="5126" y="6351"/>
                      <a:pt x="3829" y="9725"/>
                    </a:cubicBezTo>
                    <a:cubicBezTo>
                      <a:pt x="3310" y="8515"/>
                      <a:pt x="2789" y="7283"/>
                      <a:pt x="1828" y="6550"/>
                    </a:cubicBezTo>
                    <a:cubicBezTo>
                      <a:pt x="1019" y="7636"/>
                      <a:pt x="777" y="7922"/>
                      <a:pt x="0" y="9106"/>
                    </a:cubicBezTo>
                    <a:close/>
                  </a:path>
                </a:pathLst>
              </a:custGeom>
              <a:solidFill>
                <a:schemeClr val="bg1">
                  <a:lumMod val="65000"/>
                </a:schemeClr>
              </a:solidFill>
              <a:ln>
                <a:noFill/>
              </a:ln>
              <a:effectLst/>
              <a:scene3d>
                <a:camera prst="orthographicFront">
                  <a:rot lat="497196" lon="21318455" rev="348985"/>
                </a:camera>
                <a:lightRig rig="soft" dir="t">
                  <a:rot lat="0" lon="0" rev="4200000"/>
                </a:lightRig>
              </a:scene3d>
              <a:sp3d extrusionH="330200" prstMaterial="metal"/>
            </p:spPr>
            <p:style>
              <a:lnRef idx="1">
                <a:schemeClr val="accent1"/>
              </a:lnRef>
              <a:fillRef idx="2">
                <a:schemeClr val="accent1"/>
              </a:fillRef>
              <a:effectRef idx="1">
                <a:schemeClr val="accent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endParaRPr>
              </a:p>
            </p:txBody>
          </p:sp>
          <p:sp>
            <p:nvSpPr>
              <p:cNvPr id="43" name="Oval 42">
                <a:extLst>
                  <a:ext uri="{FF2B5EF4-FFF2-40B4-BE49-F238E27FC236}">
                    <a16:creationId xmlns:a16="http://schemas.microsoft.com/office/drawing/2014/main" id="{DBD38DC1-09E9-F848-8931-F31953385434}"/>
                  </a:ext>
                </a:extLst>
              </p:cNvPr>
              <p:cNvSpPr/>
              <p:nvPr/>
            </p:nvSpPr>
            <p:spPr>
              <a:xfrm>
                <a:off x="4265612" y="5105400"/>
                <a:ext cx="1524000" cy="224840"/>
              </a:xfrm>
              <a:prstGeom prst="ellipse">
                <a:avLst/>
              </a:prstGeom>
              <a:gradFill flip="none" rotWithShape="1">
                <a:gsLst>
                  <a:gs pos="0">
                    <a:schemeClr val="bg1">
                      <a:lumMod val="65000"/>
                    </a:schemeClr>
                  </a:gs>
                  <a:gs pos="100000">
                    <a:sysClr val="window" lastClr="FFFFFF">
                      <a:alpha val="0"/>
                      <a:lumMod val="100000"/>
                    </a:sysClr>
                  </a:gs>
                </a:gsLst>
                <a:path path="shape">
                  <a:fillToRect l="50000" t="50000" r="50000" b="50000"/>
                </a:path>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Arial" pitchFamily="34" charset="0"/>
                  <a:cs typeface="Arial" pitchFamily="34" charset="0"/>
                </a:endParaRPr>
              </a:p>
            </p:txBody>
          </p:sp>
        </p:grpSp>
        <p:grpSp>
          <p:nvGrpSpPr>
            <p:cNvPr id="22" name="Group 21">
              <a:extLst>
                <a:ext uri="{FF2B5EF4-FFF2-40B4-BE49-F238E27FC236}">
                  <a16:creationId xmlns:a16="http://schemas.microsoft.com/office/drawing/2014/main" id="{2A2195DE-3110-1F49-ADE1-04D9A3226F63}"/>
                </a:ext>
              </a:extLst>
            </p:cNvPr>
            <p:cNvGrpSpPr/>
            <p:nvPr/>
          </p:nvGrpSpPr>
          <p:grpSpPr>
            <a:xfrm>
              <a:off x="6619467" y="3766031"/>
              <a:ext cx="599033" cy="542781"/>
              <a:chOff x="4133895" y="3782921"/>
              <a:chExt cx="1880021" cy="1703479"/>
            </a:xfrm>
          </p:grpSpPr>
          <p:grpSp>
            <p:nvGrpSpPr>
              <p:cNvPr id="36" name="Group 35">
                <a:extLst>
                  <a:ext uri="{FF2B5EF4-FFF2-40B4-BE49-F238E27FC236}">
                    <a16:creationId xmlns:a16="http://schemas.microsoft.com/office/drawing/2014/main" id="{495161DF-35B8-C24E-AE09-FD650B430BCB}"/>
                  </a:ext>
                </a:extLst>
              </p:cNvPr>
              <p:cNvGrpSpPr/>
              <p:nvPr/>
            </p:nvGrpSpPr>
            <p:grpSpPr>
              <a:xfrm>
                <a:off x="4133895" y="3786052"/>
                <a:ext cx="1700348" cy="1700348"/>
                <a:chOff x="1979612" y="2262052"/>
                <a:chExt cx="1700348" cy="1700348"/>
              </a:xfrm>
            </p:grpSpPr>
            <p:sp>
              <p:nvSpPr>
                <p:cNvPr id="39" name="Rounded Rectangle 38">
                  <a:extLst>
                    <a:ext uri="{FF2B5EF4-FFF2-40B4-BE49-F238E27FC236}">
                      <a16:creationId xmlns:a16="http://schemas.microsoft.com/office/drawing/2014/main" id="{60192C84-C10C-4741-B226-C3B52998B399}"/>
                    </a:ext>
                  </a:extLst>
                </p:cNvPr>
                <p:cNvSpPr/>
                <p:nvPr/>
              </p:nvSpPr>
              <p:spPr>
                <a:xfrm>
                  <a:off x="1979612" y="2262052"/>
                  <a:ext cx="1700348" cy="1700348"/>
                </a:xfrm>
                <a:prstGeom prst="roundRect">
                  <a:avLst>
                    <a:gd name="adj" fmla="val 19374"/>
                  </a:avLst>
                </a:prstGeom>
                <a:gradFill flip="none" rotWithShape="1">
                  <a:gsLst>
                    <a:gs pos="0">
                      <a:schemeClr val="tx1">
                        <a:lumMod val="75000"/>
                        <a:lumOff val="25000"/>
                      </a:schemeClr>
                    </a:gs>
                    <a:gs pos="81000">
                      <a:schemeClr val="tx1">
                        <a:lumMod val="75000"/>
                        <a:lumOff val="25000"/>
                      </a:schemeClr>
                    </a:gs>
                    <a:gs pos="44000">
                      <a:schemeClr val="bg1">
                        <a:lumMod val="85000"/>
                        <a:shade val="100000"/>
                        <a:satMod val="1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0" name="Rounded Rectangle 39">
                  <a:extLst>
                    <a:ext uri="{FF2B5EF4-FFF2-40B4-BE49-F238E27FC236}">
                      <a16:creationId xmlns:a16="http://schemas.microsoft.com/office/drawing/2014/main" id="{FABD872F-D098-6945-8792-F1BCEF84E564}"/>
                    </a:ext>
                  </a:extLst>
                </p:cNvPr>
                <p:cNvSpPr/>
                <p:nvPr/>
              </p:nvSpPr>
              <p:spPr>
                <a:xfrm>
                  <a:off x="2105886" y="2388326"/>
                  <a:ext cx="1447800" cy="1447800"/>
                </a:xfrm>
                <a:prstGeom prst="roundRect">
                  <a:avLst>
                    <a:gd name="adj" fmla="val 19374"/>
                  </a:avLst>
                </a:prstGeom>
                <a:gradFill flip="none" rotWithShape="1">
                  <a:gsLst>
                    <a:gs pos="93000">
                      <a:schemeClr val="bg1">
                        <a:lumMod val="95000"/>
                      </a:schemeClr>
                    </a:gs>
                    <a:gs pos="9000">
                      <a:schemeClr val="bg1"/>
                    </a:gs>
                  </a:gsLst>
                  <a:path path="circle">
                    <a:fillToRect l="50000" t="50000" r="50000" b="50000"/>
                  </a:path>
                  <a:tileRect/>
                </a:gradFill>
                <a:ln>
                  <a:noFill/>
                </a:ln>
                <a:effectLst>
                  <a:innerShdw blurRad="215900" dist="50800" dir="189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7" name="Freeform 6">
                <a:extLst>
                  <a:ext uri="{FF2B5EF4-FFF2-40B4-BE49-F238E27FC236}">
                    <a16:creationId xmlns:a16="http://schemas.microsoft.com/office/drawing/2014/main" id="{A66B1D23-E505-CE44-AE52-E6EA58F0C089}"/>
                  </a:ext>
                </a:extLst>
              </p:cNvPr>
              <p:cNvSpPr>
                <a:spLocks/>
              </p:cNvSpPr>
              <p:nvPr/>
            </p:nvSpPr>
            <p:spPr bwMode="auto">
              <a:xfrm>
                <a:off x="4560399" y="3782921"/>
                <a:ext cx="1453517" cy="1322479"/>
              </a:xfrm>
              <a:custGeom>
                <a:avLst/>
                <a:gdLst>
                  <a:gd name="T0" fmla="*/ 12 w 656"/>
                  <a:gd name="T1" fmla="*/ 336 h 508"/>
                  <a:gd name="T2" fmla="*/ 204 w 656"/>
                  <a:gd name="T3" fmla="*/ 508 h 508"/>
                  <a:gd name="T4" fmla="*/ 656 w 656"/>
                  <a:gd name="T5" fmla="*/ 124 h 508"/>
                  <a:gd name="T6" fmla="*/ 564 w 656"/>
                  <a:gd name="T7" fmla="*/ 0 h 508"/>
                  <a:gd name="T8" fmla="*/ 204 w 656"/>
                  <a:gd name="T9" fmla="*/ 332 h 508"/>
                  <a:gd name="T10" fmla="*/ 112 w 656"/>
                  <a:gd name="T11" fmla="*/ 192 h 508"/>
                  <a:gd name="T12" fmla="*/ 12 w 656"/>
                  <a:gd name="T13" fmla="*/ 336 h 508"/>
                  <a:gd name="connsiteX0" fmla="*/ 14 w 9831"/>
                  <a:gd name="connsiteY0" fmla="*/ 6614 h 10000"/>
                  <a:gd name="connsiteX1" fmla="*/ 2941 w 9831"/>
                  <a:gd name="connsiteY1" fmla="*/ 10000 h 10000"/>
                  <a:gd name="connsiteX2" fmla="*/ 9831 w 9831"/>
                  <a:gd name="connsiteY2" fmla="*/ 2441 h 10000"/>
                  <a:gd name="connsiteX3" fmla="*/ 8429 w 9831"/>
                  <a:gd name="connsiteY3" fmla="*/ 0 h 10000"/>
                  <a:gd name="connsiteX4" fmla="*/ 2941 w 9831"/>
                  <a:gd name="connsiteY4" fmla="*/ 6535 h 10000"/>
                  <a:gd name="connsiteX5" fmla="*/ 1538 w 9831"/>
                  <a:gd name="connsiteY5" fmla="*/ 3780 h 10000"/>
                  <a:gd name="connsiteX6" fmla="*/ 14 w 9831"/>
                  <a:gd name="connsiteY6" fmla="*/ 6614 h 10000"/>
                  <a:gd name="connsiteX0" fmla="*/ 0 w 9986"/>
                  <a:gd name="connsiteY0" fmla="*/ 6614 h 10000"/>
                  <a:gd name="connsiteX1" fmla="*/ 2978 w 9986"/>
                  <a:gd name="connsiteY1" fmla="*/ 10000 h 10000"/>
                  <a:gd name="connsiteX2" fmla="*/ 9986 w 9986"/>
                  <a:gd name="connsiteY2" fmla="*/ 2441 h 10000"/>
                  <a:gd name="connsiteX3" fmla="*/ 8560 w 9986"/>
                  <a:gd name="connsiteY3" fmla="*/ 0 h 10000"/>
                  <a:gd name="connsiteX4" fmla="*/ 2978 w 9986"/>
                  <a:gd name="connsiteY4" fmla="*/ 6535 h 10000"/>
                  <a:gd name="connsiteX5" fmla="*/ 1550 w 9986"/>
                  <a:gd name="connsiteY5" fmla="*/ 3780 h 10000"/>
                  <a:gd name="connsiteX6" fmla="*/ 0 w 9986"/>
                  <a:gd name="connsiteY6" fmla="*/ 6614 h 10000"/>
                  <a:gd name="connsiteX0" fmla="*/ 0 w 10000"/>
                  <a:gd name="connsiteY0" fmla="*/ 6614 h 10000"/>
                  <a:gd name="connsiteX1" fmla="*/ 2982 w 10000"/>
                  <a:gd name="connsiteY1" fmla="*/ 10000 h 10000"/>
                  <a:gd name="connsiteX2" fmla="*/ 10000 w 10000"/>
                  <a:gd name="connsiteY2" fmla="*/ 2441 h 10000"/>
                  <a:gd name="connsiteX3" fmla="*/ 8572 w 10000"/>
                  <a:gd name="connsiteY3" fmla="*/ 0 h 10000"/>
                  <a:gd name="connsiteX4" fmla="*/ 2982 w 10000"/>
                  <a:gd name="connsiteY4" fmla="*/ 6535 h 10000"/>
                  <a:gd name="connsiteX5" fmla="*/ 1552 w 10000"/>
                  <a:gd name="connsiteY5" fmla="*/ 3780 h 10000"/>
                  <a:gd name="connsiteX6" fmla="*/ 0 w 10000"/>
                  <a:gd name="connsiteY6" fmla="*/ 6614 h 10000"/>
                  <a:gd name="connsiteX0" fmla="*/ 0 w 10000"/>
                  <a:gd name="connsiteY0" fmla="*/ 6688 h 10074"/>
                  <a:gd name="connsiteX1" fmla="*/ 2982 w 10000"/>
                  <a:gd name="connsiteY1" fmla="*/ 10074 h 10074"/>
                  <a:gd name="connsiteX2" fmla="*/ 10000 w 10000"/>
                  <a:gd name="connsiteY2" fmla="*/ 2515 h 10074"/>
                  <a:gd name="connsiteX3" fmla="*/ 8572 w 10000"/>
                  <a:gd name="connsiteY3" fmla="*/ 74 h 10074"/>
                  <a:gd name="connsiteX4" fmla="*/ 3161 w 10000"/>
                  <a:gd name="connsiteY4" fmla="*/ 6020 h 10074"/>
                  <a:gd name="connsiteX5" fmla="*/ 1552 w 10000"/>
                  <a:gd name="connsiteY5" fmla="*/ 3854 h 10074"/>
                  <a:gd name="connsiteX6" fmla="*/ 0 w 10000"/>
                  <a:gd name="connsiteY6" fmla="*/ 6688 h 10074"/>
                  <a:gd name="connsiteX0" fmla="*/ 0 w 10000"/>
                  <a:gd name="connsiteY0" fmla="*/ 6715 h 10101"/>
                  <a:gd name="connsiteX1" fmla="*/ 2982 w 10000"/>
                  <a:gd name="connsiteY1" fmla="*/ 10101 h 10101"/>
                  <a:gd name="connsiteX2" fmla="*/ 10000 w 10000"/>
                  <a:gd name="connsiteY2" fmla="*/ 2542 h 10101"/>
                  <a:gd name="connsiteX3" fmla="*/ 8572 w 10000"/>
                  <a:gd name="connsiteY3" fmla="*/ 101 h 10101"/>
                  <a:gd name="connsiteX4" fmla="*/ 3161 w 10000"/>
                  <a:gd name="connsiteY4" fmla="*/ 6047 h 10101"/>
                  <a:gd name="connsiteX5" fmla="*/ 1552 w 10000"/>
                  <a:gd name="connsiteY5" fmla="*/ 3881 h 10101"/>
                  <a:gd name="connsiteX6" fmla="*/ 0 w 10000"/>
                  <a:gd name="connsiteY6" fmla="*/ 6715 h 10101"/>
                  <a:gd name="connsiteX0" fmla="*/ 0 w 10000"/>
                  <a:gd name="connsiteY0" fmla="*/ 6715 h 10101"/>
                  <a:gd name="connsiteX1" fmla="*/ 2982 w 10000"/>
                  <a:gd name="connsiteY1" fmla="*/ 10101 h 10101"/>
                  <a:gd name="connsiteX2" fmla="*/ 10000 w 10000"/>
                  <a:gd name="connsiteY2" fmla="*/ 2542 h 10101"/>
                  <a:gd name="connsiteX3" fmla="*/ 8572 w 10000"/>
                  <a:gd name="connsiteY3" fmla="*/ 101 h 10101"/>
                  <a:gd name="connsiteX4" fmla="*/ 3161 w 10000"/>
                  <a:gd name="connsiteY4" fmla="*/ 6047 h 10101"/>
                  <a:gd name="connsiteX5" fmla="*/ 1552 w 10000"/>
                  <a:gd name="connsiteY5" fmla="*/ 3881 h 10101"/>
                  <a:gd name="connsiteX6" fmla="*/ 0 w 10000"/>
                  <a:gd name="connsiteY6" fmla="*/ 6715 h 10101"/>
                  <a:gd name="connsiteX0" fmla="*/ 0 w 10000"/>
                  <a:gd name="connsiteY0" fmla="*/ 6715 h 10101"/>
                  <a:gd name="connsiteX1" fmla="*/ 2982 w 10000"/>
                  <a:gd name="connsiteY1" fmla="*/ 10101 h 10101"/>
                  <a:gd name="connsiteX2" fmla="*/ 10000 w 10000"/>
                  <a:gd name="connsiteY2" fmla="*/ 2542 h 10101"/>
                  <a:gd name="connsiteX3" fmla="*/ 8572 w 10000"/>
                  <a:gd name="connsiteY3" fmla="*/ 101 h 10101"/>
                  <a:gd name="connsiteX4" fmla="*/ 3161 w 10000"/>
                  <a:gd name="connsiteY4" fmla="*/ 6047 h 10101"/>
                  <a:gd name="connsiteX5" fmla="*/ 1552 w 10000"/>
                  <a:gd name="connsiteY5" fmla="*/ 3881 h 10101"/>
                  <a:gd name="connsiteX6" fmla="*/ 0 w 10000"/>
                  <a:gd name="connsiteY6" fmla="*/ 6715 h 10101"/>
                  <a:gd name="connsiteX0" fmla="*/ 0 w 10691"/>
                  <a:gd name="connsiteY0" fmla="*/ 6544 h 10172"/>
                  <a:gd name="connsiteX1" fmla="*/ 3673 w 10691"/>
                  <a:gd name="connsiteY1" fmla="*/ 10101 h 10172"/>
                  <a:gd name="connsiteX2" fmla="*/ 10691 w 10691"/>
                  <a:gd name="connsiteY2" fmla="*/ 2542 h 10172"/>
                  <a:gd name="connsiteX3" fmla="*/ 9263 w 10691"/>
                  <a:gd name="connsiteY3" fmla="*/ 101 h 10172"/>
                  <a:gd name="connsiteX4" fmla="*/ 3852 w 10691"/>
                  <a:gd name="connsiteY4" fmla="*/ 6047 h 10172"/>
                  <a:gd name="connsiteX5" fmla="*/ 2243 w 10691"/>
                  <a:gd name="connsiteY5" fmla="*/ 3881 h 10172"/>
                  <a:gd name="connsiteX6" fmla="*/ 0 w 10691"/>
                  <a:gd name="connsiteY6" fmla="*/ 6544 h 10172"/>
                  <a:gd name="connsiteX0" fmla="*/ 0 w 10691"/>
                  <a:gd name="connsiteY0" fmla="*/ 6544 h 10172"/>
                  <a:gd name="connsiteX1" fmla="*/ 3673 w 10691"/>
                  <a:gd name="connsiteY1" fmla="*/ 10101 h 10172"/>
                  <a:gd name="connsiteX2" fmla="*/ 10691 w 10691"/>
                  <a:gd name="connsiteY2" fmla="*/ 2542 h 10172"/>
                  <a:gd name="connsiteX3" fmla="*/ 9263 w 10691"/>
                  <a:gd name="connsiteY3" fmla="*/ 101 h 10172"/>
                  <a:gd name="connsiteX4" fmla="*/ 3852 w 10691"/>
                  <a:gd name="connsiteY4" fmla="*/ 6047 h 10172"/>
                  <a:gd name="connsiteX5" fmla="*/ 1828 w 10691"/>
                  <a:gd name="connsiteY5" fmla="*/ 3368 h 10172"/>
                  <a:gd name="connsiteX6" fmla="*/ 0 w 10691"/>
                  <a:gd name="connsiteY6" fmla="*/ 6544 h 10172"/>
                  <a:gd name="connsiteX0" fmla="*/ 0 w 10898"/>
                  <a:gd name="connsiteY0" fmla="*/ 6373 h 10164"/>
                  <a:gd name="connsiteX1" fmla="*/ 3880 w 10898"/>
                  <a:gd name="connsiteY1" fmla="*/ 10101 h 10164"/>
                  <a:gd name="connsiteX2" fmla="*/ 10898 w 10898"/>
                  <a:gd name="connsiteY2" fmla="*/ 2542 h 10164"/>
                  <a:gd name="connsiteX3" fmla="*/ 9470 w 10898"/>
                  <a:gd name="connsiteY3" fmla="*/ 101 h 10164"/>
                  <a:gd name="connsiteX4" fmla="*/ 4059 w 10898"/>
                  <a:gd name="connsiteY4" fmla="*/ 6047 h 10164"/>
                  <a:gd name="connsiteX5" fmla="*/ 2035 w 10898"/>
                  <a:gd name="connsiteY5" fmla="*/ 3368 h 10164"/>
                  <a:gd name="connsiteX6" fmla="*/ 0 w 10898"/>
                  <a:gd name="connsiteY6" fmla="*/ 6373 h 10164"/>
                  <a:gd name="connsiteX0" fmla="*/ 0 w 10898"/>
                  <a:gd name="connsiteY0" fmla="*/ 6373 h 10101"/>
                  <a:gd name="connsiteX1" fmla="*/ 3880 w 10898"/>
                  <a:gd name="connsiteY1" fmla="*/ 10101 h 10101"/>
                  <a:gd name="connsiteX2" fmla="*/ 10898 w 10898"/>
                  <a:gd name="connsiteY2" fmla="*/ 2542 h 10101"/>
                  <a:gd name="connsiteX3" fmla="*/ 9470 w 10898"/>
                  <a:gd name="connsiteY3" fmla="*/ 101 h 10101"/>
                  <a:gd name="connsiteX4" fmla="*/ 4059 w 10898"/>
                  <a:gd name="connsiteY4" fmla="*/ 6047 h 10101"/>
                  <a:gd name="connsiteX5" fmla="*/ 2035 w 10898"/>
                  <a:gd name="connsiteY5" fmla="*/ 3368 h 10101"/>
                  <a:gd name="connsiteX6" fmla="*/ 0 w 10898"/>
                  <a:gd name="connsiteY6" fmla="*/ 6373 h 10101"/>
                  <a:gd name="connsiteX0" fmla="*/ 0 w 10898"/>
                  <a:gd name="connsiteY0" fmla="*/ 6373 h 10101"/>
                  <a:gd name="connsiteX1" fmla="*/ 3880 w 10898"/>
                  <a:gd name="connsiteY1" fmla="*/ 10101 h 10101"/>
                  <a:gd name="connsiteX2" fmla="*/ 10898 w 10898"/>
                  <a:gd name="connsiteY2" fmla="*/ 2542 h 10101"/>
                  <a:gd name="connsiteX3" fmla="*/ 9470 w 10898"/>
                  <a:gd name="connsiteY3" fmla="*/ 101 h 10101"/>
                  <a:gd name="connsiteX4" fmla="*/ 4059 w 10898"/>
                  <a:gd name="connsiteY4" fmla="*/ 6047 h 10101"/>
                  <a:gd name="connsiteX5" fmla="*/ 2035 w 10898"/>
                  <a:gd name="connsiteY5" fmla="*/ 3368 h 10101"/>
                  <a:gd name="connsiteX6" fmla="*/ 0 w 10898"/>
                  <a:gd name="connsiteY6" fmla="*/ 6373 h 10101"/>
                  <a:gd name="connsiteX0" fmla="*/ 0 w 10898"/>
                  <a:gd name="connsiteY0" fmla="*/ 6373 h 10101"/>
                  <a:gd name="connsiteX1" fmla="*/ 3880 w 10898"/>
                  <a:gd name="connsiteY1" fmla="*/ 10101 h 10101"/>
                  <a:gd name="connsiteX2" fmla="*/ 10898 w 10898"/>
                  <a:gd name="connsiteY2" fmla="*/ 2542 h 10101"/>
                  <a:gd name="connsiteX3" fmla="*/ 9470 w 10898"/>
                  <a:gd name="connsiteY3" fmla="*/ 101 h 10101"/>
                  <a:gd name="connsiteX4" fmla="*/ 3713 w 10898"/>
                  <a:gd name="connsiteY4" fmla="*/ 6731 h 10101"/>
                  <a:gd name="connsiteX5" fmla="*/ 2035 w 10898"/>
                  <a:gd name="connsiteY5" fmla="*/ 3368 h 10101"/>
                  <a:gd name="connsiteX6" fmla="*/ 0 w 10898"/>
                  <a:gd name="connsiteY6" fmla="*/ 6373 h 10101"/>
                  <a:gd name="connsiteX0" fmla="*/ 0 w 10898"/>
                  <a:gd name="connsiteY0" fmla="*/ 6373 h 10101"/>
                  <a:gd name="connsiteX1" fmla="*/ 3880 w 10898"/>
                  <a:gd name="connsiteY1" fmla="*/ 10101 h 10101"/>
                  <a:gd name="connsiteX2" fmla="*/ 10898 w 10898"/>
                  <a:gd name="connsiteY2" fmla="*/ 2542 h 10101"/>
                  <a:gd name="connsiteX3" fmla="*/ 9470 w 10898"/>
                  <a:gd name="connsiteY3" fmla="*/ 101 h 10101"/>
                  <a:gd name="connsiteX4" fmla="*/ 3713 w 10898"/>
                  <a:gd name="connsiteY4" fmla="*/ 6731 h 10101"/>
                  <a:gd name="connsiteX5" fmla="*/ 1689 w 10898"/>
                  <a:gd name="connsiteY5" fmla="*/ 3368 h 10101"/>
                  <a:gd name="connsiteX6" fmla="*/ 0 w 10898"/>
                  <a:gd name="connsiteY6" fmla="*/ 6373 h 10101"/>
                  <a:gd name="connsiteX0" fmla="*/ 0 w 11382"/>
                  <a:gd name="connsiteY0" fmla="*/ 5946 h 10101"/>
                  <a:gd name="connsiteX1" fmla="*/ 4364 w 11382"/>
                  <a:gd name="connsiteY1" fmla="*/ 10101 h 10101"/>
                  <a:gd name="connsiteX2" fmla="*/ 11382 w 11382"/>
                  <a:gd name="connsiteY2" fmla="*/ 2542 h 10101"/>
                  <a:gd name="connsiteX3" fmla="*/ 9954 w 11382"/>
                  <a:gd name="connsiteY3" fmla="*/ 101 h 10101"/>
                  <a:gd name="connsiteX4" fmla="*/ 4197 w 11382"/>
                  <a:gd name="connsiteY4" fmla="*/ 6731 h 10101"/>
                  <a:gd name="connsiteX5" fmla="*/ 2173 w 11382"/>
                  <a:gd name="connsiteY5" fmla="*/ 3368 h 10101"/>
                  <a:gd name="connsiteX6" fmla="*/ 0 w 11382"/>
                  <a:gd name="connsiteY6" fmla="*/ 5946 h 10101"/>
                  <a:gd name="connsiteX0" fmla="*/ 44 w 11426"/>
                  <a:gd name="connsiteY0" fmla="*/ 5946 h 10101"/>
                  <a:gd name="connsiteX1" fmla="*/ 4408 w 11426"/>
                  <a:gd name="connsiteY1" fmla="*/ 10101 h 10101"/>
                  <a:gd name="connsiteX2" fmla="*/ 11426 w 11426"/>
                  <a:gd name="connsiteY2" fmla="*/ 2542 h 10101"/>
                  <a:gd name="connsiteX3" fmla="*/ 9998 w 11426"/>
                  <a:gd name="connsiteY3" fmla="*/ 101 h 10101"/>
                  <a:gd name="connsiteX4" fmla="*/ 4241 w 11426"/>
                  <a:gd name="connsiteY4" fmla="*/ 6731 h 10101"/>
                  <a:gd name="connsiteX5" fmla="*/ 2217 w 11426"/>
                  <a:gd name="connsiteY5" fmla="*/ 3368 h 10101"/>
                  <a:gd name="connsiteX6" fmla="*/ 44 w 11426"/>
                  <a:gd name="connsiteY6" fmla="*/ 5946 h 10101"/>
                  <a:gd name="connsiteX0" fmla="*/ 0 w 11382"/>
                  <a:gd name="connsiteY0" fmla="*/ 5946 h 10101"/>
                  <a:gd name="connsiteX1" fmla="*/ 4364 w 11382"/>
                  <a:gd name="connsiteY1" fmla="*/ 10101 h 10101"/>
                  <a:gd name="connsiteX2" fmla="*/ 11382 w 11382"/>
                  <a:gd name="connsiteY2" fmla="*/ 2542 h 10101"/>
                  <a:gd name="connsiteX3" fmla="*/ 9954 w 11382"/>
                  <a:gd name="connsiteY3" fmla="*/ 101 h 10101"/>
                  <a:gd name="connsiteX4" fmla="*/ 4197 w 11382"/>
                  <a:gd name="connsiteY4" fmla="*/ 6731 h 10101"/>
                  <a:gd name="connsiteX5" fmla="*/ 2173 w 11382"/>
                  <a:gd name="connsiteY5" fmla="*/ 3368 h 10101"/>
                  <a:gd name="connsiteX6" fmla="*/ 0 w 11382"/>
                  <a:gd name="connsiteY6" fmla="*/ 5946 h 10101"/>
                  <a:gd name="connsiteX0" fmla="*/ 0 w 11382"/>
                  <a:gd name="connsiteY0" fmla="*/ 5946 h 10101"/>
                  <a:gd name="connsiteX1" fmla="*/ 4364 w 11382"/>
                  <a:gd name="connsiteY1" fmla="*/ 10101 h 10101"/>
                  <a:gd name="connsiteX2" fmla="*/ 11382 w 11382"/>
                  <a:gd name="connsiteY2" fmla="*/ 2542 h 10101"/>
                  <a:gd name="connsiteX3" fmla="*/ 9954 w 11382"/>
                  <a:gd name="connsiteY3" fmla="*/ 101 h 10101"/>
                  <a:gd name="connsiteX4" fmla="*/ 4197 w 11382"/>
                  <a:gd name="connsiteY4" fmla="*/ 6731 h 10101"/>
                  <a:gd name="connsiteX5" fmla="*/ 2173 w 11382"/>
                  <a:gd name="connsiteY5" fmla="*/ 3368 h 10101"/>
                  <a:gd name="connsiteX6" fmla="*/ 0 w 11382"/>
                  <a:gd name="connsiteY6" fmla="*/ 5946 h 10101"/>
                  <a:gd name="connsiteX0" fmla="*/ 0 w 11313"/>
                  <a:gd name="connsiteY0" fmla="*/ 6544 h 10101"/>
                  <a:gd name="connsiteX1" fmla="*/ 4295 w 11313"/>
                  <a:gd name="connsiteY1" fmla="*/ 10101 h 10101"/>
                  <a:gd name="connsiteX2" fmla="*/ 11313 w 11313"/>
                  <a:gd name="connsiteY2" fmla="*/ 2542 h 10101"/>
                  <a:gd name="connsiteX3" fmla="*/ 9885 w 11313"/>
                  <a:gd name="connsiteY3" fmla="*/ 101 h 10101"/>
                  <a:gd name="connsiteX4" fmla="*/ 4128 w 11313"/>
                  <a:gd name="connsiteY4" fmla="*/ 6731 h 10101"/>
                  <a:gd name="connsiteX5" fmla="*/ 2104 w 11313"/>
                  <a:gd name="connsiteY5" fmla="*/ 3368 h 10101"/>
                  <a:gd name="connsiteX6" fmla="*/ 0 w 11313"/>
                  <a:gd name="connsiteY6" fmla="*/ 6544 h 10101"/>
                  <a:gd name="connsiteX0" fmla="*/ 0 w 11313"/>
                  <a:gd name="connsiteY0" fmla="*/ 6544 h 10101"/>
                  <a:gd name="connsiteX1" fmla="*/ 4295 w 11313"/>
                  <a:gd name="connsiteY1" fmla="*/ 10101 h 10101"/>
                  <a:gd name="connsiteX2" fmla="*/ 11313 w 11313"/>
                  <a:gd name="connsiteY2" fmla="*/ 2542 h 10101"/>
                  <a:gd name="connsiteX3" fmla="*/ 9885 w 11313"/>
                  <a:gd name="connsiteY3" fmla="*/ 101 h 10101"/>
                  <a:gd name="connsiteX4" fmla="*/ 4128 w 11313"/>
                  <a:gd name="connsiteY4" fmla="*/ 6731 h 10101"/>
                  <a:gd name="connsiteX5" fmla="*/ 2104 w 11313"/>
                  <a:gd name="connsiteY5" fmla="*/ 3368 h 10101"/>
                  <a:gd name="connsiteX6" fmla="*/ 0 w 11313"/>
                  <a:gd name="connsiteY6" fmla="*/ 6544 h 10101"/>
                  <a:gd name="connsiteX0" fmla="*/ 0 w 11313"/>
                  <a:gd name="connsiteY0" fmla="*/ 6544 h 10101"/>
                  <a:gd name="connsiteX1" fmla="*/ 4295 w 11313"/>
                  <a:gd name="connsiteY1" fmla="*/ 10101 h 10101"/>
                  <a:gd name="connsiteX2" fmla="*/ 11313 w 11313"/>
                  <a:gd name="connsiteY2" fmla="*/ 2542 h 10101"/>
                  <a:gd name="connsiteX3" fmla="*/ 9885 w 11313"/>
                  <a:gd name="connsiteY3" fmla="*/ 101 h 10101"/>
                  <a:gd name="connsiteX4" fmla="*/ 4128 w 11313"/>
                  <a:gd name="connsiteY4" fmla="*/ 6731 h 10101"/>
                  <a:gd name="connsiteX5" fmla="*/ 2104 w 11313"/>
                  <a:gd name="connsiteY5" fmla="*/ 3368 h 10101"/>
                  <a:gd name="connsiteX6" fmla="*/ 0 w 11313"/>
                  <a:gd name="connsiteY6" fmla="*/ 6544 h 10101"/>
                  <a:gd name="connsiteX0" fmla="*/ 0 w 11313"/>
                  <a:gd name="connsiteY0" fmla="*/ 6544 h 10101"/>
                  <a:gd name="connsiteX1" fmla="*/ 4295 w 11313"/>
                  <a:gd name="connsiteY1" fmla="*/ 10101 h 10101"/>
                  <a:gd name="connsiteX2" fmla="*/ 11313 w 11313"/>
                  <a:gd name="connsiteY2" fmla="*/ 2542 h 10101"/>
                  <a:gd name="connsiteX3" fmla="*/ 9885 w 11313"/>
                  <a:gd name="connsiteY3" fmla="*/ 101 h 10101"/>
                  <a:gd name="connsiteX4" fmla="*/ 4128 w 11313"/>
                  <a:gd name="connsiteY4" fmla="*/ 6731 h 10101"/>
                  <a:gd name="connsiteX5" fmla="*/ 2104 w 11313"/>
                  <a:gd name="connsiteY5" fmla="*/ 3368 h 10101"/>
                  <a:gd name="connsiteX6" fmla="*/ 0 w 11313"/>
                  <a:gd name="connsiteY6" fmla="*/ 6544 h 10101"/>
                  <a:gd name="connsiteX0" fmla="*/ 0 w 11313"/>
                  <a:gd name="connsiteY0" fmla="*/ 6544 h 10101"/>
                  <a:gd name="connsiteX1" fmla="*/ 4295 w 11313"/>
                  <a:gd name="connsiteY1" fmla="*/ 10101 h 10101"/>
                  <a:gd name="connsiteX2" fmla="*/ 11313 w 11313"/>
                  <a:gd name="connsiteY2" fmla="*/ 2542 h 10101"/>
                  <a:gd name="connsiteX3" fmla="*/ 9885 w 11313"/>
                  <a:gd name="connsiteY3" fmla="*/ 101 h 10101"/>
                  <a:gd name="connsiteX4" fmla="*/ 4128 w 11313"/>
                  <a:gd name="connsiteY4" fmla="*/ 6731 h 10101"/>
                  <a:gd name="connsiteX5" fmla="*/ 2104 w 11313"/>
                  <a:gd name="connsiteY5" fmla="*/ 3368 h 10101"/>
                  <a:gd name="connsiteX6" fmla="*/ 0 w 11313"/>
                  <a:gd name="connsiteY6" fmla="*/ 6544 h 10101"/>
                  <a:gd name="connsiteX0" fmla="*/ 0 w 11313"/>
                  <a:gd name="connsiteY0" fmla="*/ 6544 h 10101"/>
                  <a:gd name="connsiteX1" fmla="*/ 4295 w 11313"/>
                  <a:gd name="connsiteY1" fmla="*/ 10101 h 10101"/>
                  <a:gd name="connsiteX2" fmla="*/ 11313 w 11313"/>
                  <a:gd name="connsiteY2" fmla="*/ 2542 h 10101"/>
                  <a:gd name="connsiteX3" fmla="*/ 9885 w 11313"/>
                  <a:gd name="connsiteY3" fmla="*/ 101 h 10101"/>
                  <a:gd name="connsiteX4" fmla="*/ 4128 w 11313"/>
                  <a:gd name="connsiteY4" fmla="*/ 6731 h 10101"/>
                  <a:gd name="connsiteX5" fmla="*/ 2104 w 11313"/>
                  <a:gd name="connsiteY5" fmla="*/ 3368 h 10101"/>
                  <a:gd name="connsiteX6" fmla="*/ 0 w 11313"/>
                  <a:gd name="connsiteY6" fmla="*/ 6544 h 10101"/>
                  <a:gd name="connsiteX0" fmla="*/ 0 w 11313"/>
                  <a:gd name="connsiteY0" fmla="*/ 6544 h 10101"/>
                  <a:gd name="connsiteX1" fmla="*/ 4295 w 11313"/>
                  <a:gd name="connsiteY1" fmla="*/ 10101 h 10101"/>
                  <a:gd name="connsiteX2" fmla="*/ 11313 w 11313"/>
                  <a:gd name="connsiteY2" fmla="*/ 2542 h 10101"/>
                  <a:gd name="connsiteX3" fmla="*/ 9885 w 11313"/>
                  <a:gd name="connsiteY3" fmla="*/ 101 h 10101"/>
                  <a:gd name="connsiteX4" fmla="*/ 4128 w 11313"/>
                  <a:gd name="connsiteY4" fmla="*/ 6731 h 10101"/>
                  <a:gd name="connsiteX5" fmla="*/ 2104 w 11313"/>
                  <a:gd name="connsiteY5" fmla="*/ 3368 h 10101"/>
                  <a:gd name="connsiteX6" fmla="*/ 0 w 11313"/>
                  <a:gd name="connsiteY6" fmla="*/ 6544 h 10101"/>
                  <a:gd name="connsiteX0" fmla="*/ 0 w 11313"/>
                  <a:gd name="connsiteY0" fmla="*/ 6544 h 10101"/>
                  <a:gd name="connsiteX1" fmla="*/ 4295 w 11313"/>
                  <a:gd name="connsiteY1" fmla="*/ 10101 h 10101"/>
                  <a:gd name="connsiteX2" fmla="*/ 11313 w 11313"/>
                  <a:gd name="connsiteY2" fmla="*/ 2542 h 10101"/>
                  <a:gd name="connsiteX3" fmla="*/ 9885 w 11313"/>
                  <a:gd name="connsiteY3" fmla="*/ 101 h 10101"/>
                  <a:gd name="connsiteX4" fmla="*/ 4128 w 11313"/>
                  <a:gd name="connsiteY4" fmla="*/ 6731 h 10101"/>
                  <a:gd name="connsiteX5" fmla="*/ 2104 w 11313"/>
                  <a:gd name="connsiteY5" fmla="*/ 3368 h 10101"/>
                  <a:gd name="connsiteX6" fmla="*/ 0 w 11313"/>
                  <a:gd name="connsiteY6" fmla="*/ 6544 h 10101"/>
                  <a:gd name="connsiteX0" fmla="*/ 0 w 11313"/>
                  <a:gd name="connsiteY0" fmla="*/ 6544 h 10101"/>
                  <a:gd name="connsiteX1" fmla="*/ 4295 w 11313"/>
                  <a:gd name="connsiteY1" fmla="*/ 10101 h 10101"/>
                  <a:gd name="connsiteX2" fmla="*/ 11313 w 11313"/>
                  <a:gd name="connsiteY2" fmla="*/ 2542 h 10101"/>
                  <a:gd name="connsiteX3" fmla="*/ 9885 w 11313"/>
                  <a:gd name="connsiteY3" fmla="*/ 101 h 10101"/>
                  <a:gd name="connsiteX4" fmla="*/ 4128 w 11313"/>
                  <a:gd name="connsiteY4" fmla="*/ 6731 h 10101"/>
                  <a:gd name="connsiteX5" fmla="*/ 2104 w 11313"/>
                  <a:gd name="connsiteY5" fmla="*/ 3368 h 10101"/>
                  <a:gd name="connsiteX6" fmla="*/ 0 w 11313"/>
                  <a:gd name="connsiteY6" fmla="*/ 6544 h 10101"/>
                  <a:gd name="connsiteX0" fmla="*/ 0 w 11313"/>
                  <a:gd name="connsiteY0" fmla="*/ 6544 h 10101"/>
                  <a:gd name="connsiteX1" fmla="*/ 4295 w 11313"/>
                  <a:gd name="connsiteY1" fmla="*/ 10101 h 10101"/>
                  <a:gd name="connsiteX2" fmla="*/ 11313 w 11313"/>
                  <a:gd name="connsiteY2" fmla="*/ 2542 h 10101"/>
                  <a:gd name="connsiteX3" fmla="*/ 9885 w 11313"/>
                  <a:gd name="connsiteY3" fmla="*/ 101 h 10101"/>
                  <a:gd name="connsiteX4" fmla="*/ 4128 w 11313"/>
                  <a:gd name="connsiteY4" fmla="*/ 6731 h 10101"/>
                  <a:gd name="connsiteX5" fmla="*/ 2104 w 11313"/>
                  <a:gd name="connsiteY5" fmla="*/ 3368 h 10101"/>
                  <a:gd name="connsiteX6" fmla="*/ 0 w 11313"/>
                  <a:gd name="connsiteY6" fmla="*/ 6544 h 10101"/>
                  <a:gd name="connsiteX0" fmla="*/ 0 w 11313"/>
                  <a:gd name="connsiteY0" fmla="*/ 6443 h 10000"/>
                  <a:gd name="connsiteX1" fmla="*/ 4295 w 11313"/>
                  <a:gd name="connsiteY1" fmla="*/ 10000 h 10000"/>
                  <a:gd name="connsiteX2" fmla="*/ 11313 w 11313"/>
                  <a:gd name="connsiteY2" fmla="*/ 2441 h 10000"/>
                  <a:gd name="connsiteX3" fmla="*/ 9885 w 11313"/>
                  <a:gd name="connsiteY3" fmla="*/ 0 h 10000"/>
                  <a:gd name="connsiteX4" fmla="*/ 4128 w 11313"/>
                  <a:gd name="connsiteY4" fmla="*/ 6630 h 10000"/>
                  <a:gd name="connsiteX5" fmla="*/ 2104 w 11313"/>
                  <a:gd name="connsiteY5" fmla="*/ 3267 h 10000"/>
                  <a:gd name="connsiteX6" fmla="*/ 0 w 11313"/>
                  <a:gd name="connsiteY6" fmla="*/ 6443 h 10000"/>
                  <a:gd name="connsiteX0" fmla="*/ 0 w 11567"/>
                  <a:gd name="connsiteY0" fmla="*/ 7127 h 10684"/>
                  <a:gd name="connsiteX1" fmla="*/ 4295 w 11567"/>
                  <a:gd name="connsiteY1" fmla="*/ 10684 h 10684"/>
                  <a:gd name="connsiteX2" fmla="*/ 11313 w 11567"/>
                  <a:gd name="connsiteY2" fmla="*/ 3125 h 10684"/>
                  <a:gd name="connsiteX3" fmla="*/ 9747 w 11567"/>
                  <a:gd name="connsiteY3" fmla="*/ 0 h 10684"/>
                  <a:gd name="connsiteX4" fmla="*/ 4128 w 11567"/>
                  <a:gd name="connsiteY4" fmla="*/ 7314 h 10684"/>
                  <a:gd name="connsiteX5" fmla="*/ 2104 w 11567"/>
                  <a:gd name="connsiteY5" fmla="*/ 3951 h 10684"/>
                  <a:gd name="connsiteX6" fmla="*/ 0 w 11567"/>
                  <a:gd name="connsiteY6" fmla="*/ 7127 h 10684"/>
                  <a:gd name="connsiteX0" fmla="*/ 0 w 11567"/>
                  <a:gd name="connsiteY0" fmla="*/ 7127 h 10684"/>
                  <a:gd name="connsiteX1" fmla="*/ 4295 w 11567"/>
                  <a:gd name="connsiteY1" fmla="*/ 10684 h 10684"/>
                  <a:gd name="connsiteX2" fmla="*/ 11313 w 11567"/>
                  <a:gd name="connsiteY2" fmla="*/ 3125 h 10684"/>
                  <a:gd name="connsiteX3" fmla="*/ 9747 w 11567"/>
                  <a:gd name="connsiteY3" fmla="*/ 0 h 10684"/>
                  <a:gd name="connsiteX4" fmla="*/ 4128 w 11567"/>
                  <a:gd name="connsiteY4" fmla="*/ 7314 h 10684"/>
                  <a:gd name="connsiteX5" fmla="*/ 2104 w 11567"/>
                  <a:gd name="connsiteY5" fmla="*/ 3951 h 10684"/>
                  <a:gd name="connsiteX6" fmla="*/ 0 w 11567"/>
                  <a:gd name="connsiteY6" fmla="*/ 7127 h 10684"/>
                  <a:gd name="connsiteX0" fmla="*/ 0 w 11567"/>
                  <a:gd name="connsiteY0" fmla="*/ 7127 h 10684"/>
                  <a:gd name="connsiteX1" fmla="*/ 4295 w 11567"/>
                  <a:gd name="connsiteY1" fmla="*/ 10684 h 10684"/>
                  <a:gd name="connsiteX2" fmla="*/ 11313 w 11567"/>
                  <a:gd name="connsiteY2" fmla="*/ 3125 h 10684"/>
                  <a:gd name="connsiteX3" fmla="*/ 9747 w 11567"/>
                  <a:gd name="connsiteY3" fmla="*/ 0 h 10684"/>
                  <a:gd name="connsiteX4" fmla="*/ 4128 w 11567"/>
                  <a:gd name="connsiteY4" fmla="*/ 7314 h 10684"/>
                  <a:gd name="connsiteX5" fmla="*/ 2104 w 11567"/>
                  <a:gd name="connsiteY5" fmla="*/ 3951 h 10684"/>
                  <a:gd name="connsiteX6" fmla="*/ 0 w 11567"/>
                  <a:gd name="connsiteY6" fmla="*/ 7127 h 10684"/>
                  <a:gd name="connsiteX0" fmla="*/ 0 w 11313"/>
                  <a:gd name="connsiteY0" fmla="*/ 7127 h 10684"/>
                  <a:gd name="connsiteX1" fmla="*/ 4295 w 11313"/>
                  <a:gd name="connsiteY1" fmla="*/ 10684 h 10684"/>
                  <a:gd name="connsiteX2" fmla="*/ 11313 w 11313"/>
                  <a:gd name="connsiteY2" fmla="*/ 3125 h 10684"/>
                  <a:gd name="connsiteX3" fmla="*/ 9747 w 11313"/>
                  <a:gd name="connsiteY3" fmla="*/ 0 h 10684"/>
                  <a:gd name="connsiteX4" fmla="*/ 4128 w 11313"/>
                  <a:gd name="connsiteY4" fmla="*/ 7314 h 10684"/>
                  <a:gd name="connsiteX5" fmla="*/ 2104 w 11313"/>
                  <a:gd name="connsiteY5" fmla="*/ 3951 h 10684"/>
                  <a:gd name="connsiteX6" fmla="*/ 0 w 11313"/>
                  <a:gd name="connsiteY6" fmla="*/ 7127 h 10684"/>
                  <a:gd name="connsiteX0" fmla="*/ 0 w 11313"/>
                  <a:gd name="connsiteY0" fmla="*/ 7127 h 10684"/>
                  <a:gd name="connsiteX1" fmla="*/ 4295 w 11313"/>
                  <a:gd name="connsiteY1" fmla="*/ 10684 h 10684"/>
                  <a:gd name="connsiteX2" fmla="*/ 11313 w 11313"/>
                  <a:gd name="connsiteY2" fmla="*/ 3125 h 10684"/>
                  <a:gd name="connsiteX3" fmla="*/ 9747 w 11313"/>
                  <a:gd name="connsiteY3" fmla="*/ 0 h 10684"/>
                  <a:gd name="connsiteX4" fmla="*/ 4128 w 11313"/>
                  <a:gd name="connsiteY4" fmla="*/ 7314 h 10684"/>
                  <a:gd name="connsiteX5" fmla="*/ 2104 w 11313"/>
                  <a:gd name="connsiteY5" fmla="*/ 3951 h 10684"/>
                  <a:gd name="connsiteX6" fmla="*/ 0 w 11313"/>
                  <a:gd name="connsiteY6" fmla="*/ 7127 h 10684"/>
                  <a:gd name="connsiteX0" fmla="*/ 0 w 11313"/>
                  <a:gd name="connsiteY0" fmla="*/ 7127 h 10684"/>
                  <a:gd name="connsiteX1" fmla="*/ 4295 w 11313"/>
                  <a:gd name="connsiteY1" fmla="*/ 10684 h 10684"/>
                  <a:gd name="connsiteX2" fmla="*/ 11313 w 11313"/>
                  <a:gd name="connsiteY2" fmla="*/ 3125 h 10684"/>
                  <a:gd name="connsiteX3" fmla="*/ 9747 w 11313"/>
                  <a:gd name="connsiteY3" fmla="*/ 0 h 10684"/>
                  <a:gd name="connsiteX4" fmla="*/ 4128 w 11313"/>
                  <a:gd name="connsiteY4" fmla="*/ 7314 h 10684"/>
                  <a:gd name="connsiteX5" fmla="*/ 2104 w 11313"/>
                  <a:gd name="connsiteY5" fmla="*/ 3951 h 10684"/>
                  <a:gd name="connsiteX6" fmla="*/ 0 w 11313"/>
                  <a:gd name="connsiteY6" fmla="*/ 7127 h 10684"/>
                  <a:gd name="connsiteX0" fmla="*/ 0 w 11313"/>
                  <a:gd name="connsiteY0" fmla="*/ 7127 h 10684"/>
                  <a:gd name="connsiteX1" fmla="*/ 4295 w 11313"/>
                  <a:gd name="connsiteY1" fmla="*/ 10684 h 10684"/>
                  <a:gd name="connsiteX2" fmla="*/ 11313 w 11313"/>
                  <a:gd name="connsiteY2" fmla="*/ 3125 h 10684"/>
                  <a:gd name="connsiteX3" fmla="*/ 9747 w 11313"/>
                  <a:gd name="connsiteY3" fmla="*/ 0 h 10684"/>
                  <a:gd name="connsiteX4" fmla="*/ 4128 w 11313"/>
                  <a:gd name="connsiteY4" fmla="*/ 7314 h 10684"/>
                  <a:gd name="connsiteX5" fmla="*/ 1828 w 11313"/>
                  <a:gd name="connsiteY5" fmla="*/ 4293 h 10684"/>
                  <a:gd name="connsiteX6" fmla="*/ 0 w 11313"/>
                  <a:gd name="connsiteY6" fmla="*/ 7127 h 10684"/>
                  <a:gd name="connsiteX0" fmla="*/ 0 w 11313"/>
                  <a:gd name="connsiteY0" fmla="*/ 7127 h 10684"/>
                  <a:gd name="connsiteX1" fmla="*/ 4295 w 11313"/>
                  <a:gd name="connsiteY1" fmla="*/ 10684 h 10684"/>
                  <a:gd name="connsiteX2" fmla="*/ 11313 w 11313"/>
                  <a:gd name="connsiteY2" fmla="*/ 3125 h 10684"/>
                  <a:gd name="connsiteX3" fmla="*/ 9747 w 11313"/>
                  <a:gd name="connsiteY3" fmla="*/ 0 h 10684"/>
                  <a:gd name="connsiteX4" fmla="*/ 4128 w 11313"/>
                  <a:gd name="connsiteY4" fmla="*/ 7314 h 10684"/>
                  <a:gd name="connsiteX5" fmla="*/ 1828 w 11313"/>
                  <a:gd name="connsiteY5" fmla="*/ 4293 h 10684"/>
                  <a:gd name="connsiteX6" fmla="*/ 0 w 11313"/>
                  <a:gd name="connsiteY6" fmla="*/ 7127 h 10684"/>
                  <a:gd name="connsiteX0" fmla="*/ 0 w 11313"/>
                  <a:gd name="connsiteY0" fmla="*/ 7896 h 11453"/>
                  <a:gd name="connsiteX1" fmla="*/ 4295 w 11313"/>
                  <a:gd name="connsiteY1" fmla="*/ 11453 h 11453"/>
                  <a:gd name="connsiteX2" fmla="*/ 11313 w 11313"/>
                  <a:gd name="connsiteY2" fmla="*/ 3894 h 11453"/>
                  <a:gd name="connsiteX3" fmla="*/ 10369 w 11313"/>
                  <a:gd name="connsiteY3" fmla="*/ 0 h 11453"/>
                  <a:gd name="connsiteX4" fmla="*/ 4128 w 11313"/>
                  <a:gd name="connsiteY4" fmla="*/ 8083 h 11453"/>
                  <a:gd name="connsiteX5" fmla="*/ 1828 w 11313"/>
                  <a:gd name="connsiteY5" fmla="*/ 5062 h 11453"/>
                  <a:gd name="connsiteX6" fmla="*/ 0 w 11313"/>
                  <a:gd name="connsiteY6" fmla="*/ 7896 h 11453"/>
                  <a:gd name="connsiteX0" fmla="*/ 0 w 11313"/>
                  <a:gd name="connsiteY0" fmla="*/ 7896 h 11453"/>
                  <a:gd name="connsiteX1" fmla="*/ 4295 w 11313"/>
                  <a:gd name="connsiteY1" fmla="*/ 11453 h 11453"/>
                  <a:gd name="connsiteX2" fmla="*/ 11313 w 11313"/>
                  <a:gd name="connsiteY2" fmla="*/ 3894 h 11453"/>
                  <a:gd name="connsiteX3" fmla="*/ 10369 w 11313"/>
                  <a:gd name="connsiteY3" fmla="*/ 0 h 11453"/>
                  <a:gd name="connsiteX4" fmla="*/ 4128 w 11313"/>
                  <a:gd name="connsiteY4" fmla="*/ 8083 h 11453"/>
                  <a:gd name="connsiteX5" fmla="*/ 1828 w 11313"/>
                  <a:gd name="connsiteY5" fmla="*/ 5062 h 11453"/>
                  <a:gd name="connsiteX6" fmla="*/ 0 w 11313"/>
                  <a:gd name="connsiteY6" fmla="*/ 7896 h 11453"/>
                  <a:gd name="connsiteX0" fmla="*/ 0 w 11313"/>
                  <a:gd name="connsiteY0" fmla="*/ 7896 h 11453"/>
                  <a:gd name="connsiteX1" fmla="*/ 4295 w 11313"/>
                  <a:gd name="connsiteY1" fmla="*/ 11453 h 11453"/>
                  <a:gd name="connsiteX2" fmla="*/ 11313 w 11313"/>
                  <a:gd name="connsiteY2" fmla="*/ 3894 h 11453"/>
                  <a:gd name="connsiteX3" fmla="*/ 10369 w 11313"/>
                  <a:gd name="connsiteY3" fmla="*/ 0 h 11453"/>
                  <a:gd name="connsiteX4" fmla="*/ 4128 w 11313"/>
                  <a:gd name="connsiteY4" fmla="*/ 8083 h 11453"/>
                  <a:gd name="connsiteX5" fmla="*/ 1828 w 11313"/>
                  <a:gd name="connsiteY5" fmla="*/ 5062 h 11453"/>
                  <a:gd name="connsiteX6" fmla="*/ 0 w 11313"/>
                  <a:gd name="connsiteY6" fmla="*/ 7896 h 11453"/>
                  <a:gd name="connsiteX0" fmla="*/ 0 w 10967"/>
                  <a:gd name="connsiteY0" fmla="*/ 7896 h 11453"/>
                  <a:gd name="connsiteX1" fmla="*/ 4295 w 10967"/>
                  <a:gd name="connsiteY1" fmla="*/ 11453 h 11453"/>
                  <a:gd name="connsiteX2" fmla="*/ 10967 w 10967"/>
                  <a:gd name="connsiteY2" fmla="*/ 3894 h 11453"/>
                  <a:gd name="connsiteX3" fmla="*/ 10369 w 10967"/>
                  <a:gd name="connsiteY3" fmla="*/ 0 h 11453"/>
                  <a:gd name="connsiteX4" fmla="*/ 4128 w 10967"/>
                  <a:gd name="connsiteY4" fmla="*/ 8083 h 11453"/>
                  <a:gd name="connsiteX5" fmla="*/ 1828 w 10967"/>
                  <a:gd name="connsiteY5" fmla="*/ 5062 h 11453"/>
                  <a:gd name="connsiteX6" fmla="*/ 0 w 10967"/>
                  <a:gd name="connsiteY6" fmla="*/ 7896 h 11453"/>
                  <a:gd name="connsiteX0" fmla="*/ 0 w 10967"/>
                  <a:gd name="connsiteY0" fmla="*/ 7896 h 11453"/>
                  <a:gd name="connsiteX1" fmla="*/ 4295 w 10967"/>
                  <a:gd name="connsiteY1" fmla="*/ 11453 h 11453"/>
                  <a:gd name="connsiteX2" fmla="*/ 10967 w 10967"/>
                  <a:gd name="connsiteY2" fmla="*/ 3894 h 11453"/>
                  <a:gd name="connsiteX3" fmla="*/ 10369 w 10967"/>
                  <a:gd name="connsiteY3" fmla="*/ 0 h 11453"/>
                  <a:gd name="connsiteX4" fmla="*/ 4128 w 10967"/>
                  <a:gd name="connsiteY4" fmla="*/ 8083 h 11453"/>
                  <a:gd name="connsiteX5" fmla="*/ 1828 w 10967"/>
                  <a:gd name="connsiteY5" fmla="*/ 5062 h 11453"/>
                  <a:gd name="connsiteX6" fmla="*/ 0 w 10967"/>
                  <a:gd name="connsiteY6" fmla="*/ 7896 h 11453"/>
                  <a:gd name="connsiteX0" fmla="*/ 0 w 10967"/>
                  <a:gd name="connsiteY0" fmla="*/ 7896 h 11453"/>
                  <a:gd name="connsiteX1" fmla="*/ 4295 w 10967"/>
                  <a:gd name="connsiteY1" fmla="*/ 11453 h 11453"/>
                  <a:gd name="connsiteX2" fmla="*/ 10967 w 10967"/>
                  <a:gd name="connsiteY2" fmla="*/ 3894 h 11453"/>
                  <a:gd name="connsiteX3" fmla="*/ 10369 w 10967"/>
                  <a:gd name="connsiteY3" fmla="*/ 0 h 11453"/>
                  <a:gd name="connsiteX4" fmla="*/ 4128 w 10967"/>
                  <a:gd name="connsiteY4" fmla="*/ 8083 h 11453"/>
                  <a:gd name="connsiteX5" fmla="*/ 1828 w 10967"/>
                  <a:gd name="connsiteY5" fmla="*/ 5062 h 11453"/>
                  <a:gd name="connsiteX6" fmla="*/ 0 w 10967"/>
                  <a:gd name="connsiteY6" fmla="*/ 7896 h 11453"/>
                  <a:gd name="connsiteX0" fmla="*/ 0 w 10967"/>
                  <a:gd name="connsiteY0" fmla="*/ 7896 h 11453"/>
                  <a:gd name="connsiteX1" fmla="*/ 4295 w 10967"/>
                  <a:gd name="connsiteY1" fmla="*/ 11453 h 11453"/>
                  <a:gd name="connsiteX2" fmla="*/ 10967 w 10967"/>
                  <a:gd name="connsiteY2" fmla="*/ 3894 h 11453"/>
                  <a:gd name="connsiteX3" fmla="*/ 10369 w 10967"/>
                  <a:gd name="connsiteY3" fmla="*/ 0 h 11453"/>
                  <a:gd name="connsiteX4" fmla="*/ 4128 w 10967"/>
                  <a:gd name="connsiteY4" fmla="*/ 8083 h 11453"/>
                  <a:gd name="connsiteX5" fmla="*/ 1828 w 10967"/>
                  <a:gd name="connsiteY5" fmla="*/ 5062 h 11453"/>
                  <a:gd name="connsiteX6" fmla="*/ 0 w 10967"/>
                  <a:gd name="connsiteY6" fmla="*/ 7896 h 11453"/>
                  <a:gd name="connsiteX0" fmla="*/ 0 w 10967"/>
                  <a:gd name="connsiteY0" fmla="*/ 7896 h 11453"/>
                  <a:gd name="connsiteX1" fmla="*/ 4295 w 10967"/>
                  <a:gd name="connsiteY1" fmla="*/ 11453 h 11453"/>
                  <a:gd name="connsiteX2" fmla="*/ 10967 w 10967"/>
                  <a:gd name="connsiteY2" fmla="*/ 3894 h 11453"/>
                  <a:gd name="connsiteX3" fmla="*/ 10369 w 10967"/>
                  <a:gd name="connsiteY3" fmla="*/ 0 h 11453"/>
                  <a:gd name="connsiteX4" fmla="*/ 4128 w 10967"/>
                  <a:gd name="connsiteY4" fmla="*/ 8083 h 11453"/>
                  <a:gd name="connsiteX5" fmla="*/ 1828 w 10967"/>
                  <a:gd name="connsiteY5" fmla="*/ 5062 h 11453"/>
                  <a:gd name="connsiteX6" fmla="*/ 0 w 10967"/>
                  <a:gd name="connsiteY6" fmla="*/ 7896 h 11453"/>
                  <a:gd name="connsiteX0" fmla="*/ 0 w 10967"/>
                  <a:gd name="connsiteY0" fmla="*/ 7896 h 11453"/>
                  <a:gd name="connsiteX1" fmla="*/ 4295 w 10967"/>
                  <a:gd name="connsiteY1" fmla="*/ 11453 h 11453"/>
                  <a:gd name="connsiteX2" fmla="*/ 10967 w 10967"/>
                  <a:gd name="connsiteY2" fmla="*/ 3894 h 11453"/>
                  <a:gd name="connsiteX3" fmla="*/ 10369 w 10967"/>
                  <a:gd name="connsiteY3" fmla="*/ 0 h 11453"/>
                  <a:gd name="connsiteX4" fmla="*/ 4128 w 10967"/>
                  <a:gd name="connsiteY4" fmla="*/ 8083 h 11453"/>
                  <a:gd name="connsiteX5" fmla="*/ 1828 w 10967"/>
                  <a:gd name="connsiteY5" fmla="*/ 5062 h 11453"/>
                  <a:gd name="connsiteX6" fmla="*/ 0 w 10967"/>
                  <a:gd name="connsiteY6" fmla="*/ 7896 h 11453"/>
                  <a:gd name="connsiteX0" fmla="*/ 0 w 10967"/>
                  <a:gd name="connsiteY0" fmla="*/ 7896 h 11453"/>
                  <a:gd name="connsiteX1" fmla="*/ 4295 w 10967"/>
                  <a:gd name="connsiteY1" fmla="*/ 11453 h 11453"/>
                  <a:gd name="connsiteX2" fmla="*/ 10967 w 10967"/>
                  <a:gd name="connsiteY2" fmla="*/ 3894 h 11453"/>
                  <a:gd name="connsiteX3" fmla="*/ 10369 w 10967"/>
                  <a:gd name="connsiteY3" fmla="*/ 0 h 11453"/>
                  <a:gd name="connsiteX4" fmla="*/ 4128 w 10967"/>
                  <a:gd name="connsiteY4" fmla="*/ 8083 h 11453"/>
                  <a:gd name="connsiteX5" fmla="*/ 1828 w 10967"/>
                  <a:gd name="connsiteY5" fmla="*/ 5062 h 11453"/>
                  <a:gd name="connsiteX6" fmla="*/ 0 w 10967"/>
                  <a:gd name="connsiteY6" fmla="*/ 7896 h 11453"/>
                  <a:gd name="connsiteX0" fmla="*/ 0 w 10967"/>
                  <a:gd name="connsiteY0" fmla="*/ 7896 h 11453"/>
                  <a:gd name="connsiteX1" fmla="*/ 4295 w 10967"/>
                  <a:gd name="connsiteY1" fmla="*/ 11453 h 11453"/>
                  <a:gd name="connsiteX2" fmla="*/ 10967 w 10967"/>
                  <a:gd name="connsiteY2" fmla="*/ 3894 h 11453"/>
                  <a:gd name="connsiteX3" fmla="*/ 10369 w 10967"/>
                  <a:gd name="connsiteY3" fmla="*/ 0 h 11453"/>
                  <a:gd name="connsiteX4" fmla="*/ 4128 w 10967"/>
                  <a:gd name="connsiteY4" fmla="*/ 8083 h 11453"/>
                  <a:gd name="connsiteX5" fmla="*/ 1828 w 10967"/>
                  <a:gd name="connsiteY5" fmla="*/ 5062 h 11453"/>
                  <a:gd name="connsiteX6" fmla="*/ 0 w 10967"/>
                  <a:gd name="connsiteY6" fmla="*/ 7896 h 11453"/>
                  <a:gd name="connsiteX0" fmla="*/ 0 w 10967"/>
                  <a:gd name="connsiteY0" fmla="*/ 7896 h 11453"/>
                  <a:gd name="connsiteX1" fmla="*/ 4295 w 10967"/>
                  <a:gd name="connsiteY1" fmla="*/ 11453 h 11453"/>
                  <a:gd name="connsiteX2" fmla="*/ 10967 w 10967"/>
                  <a:gd name="connsiteY2" fmla="*/ 3894 h 11453"/>
                  <a:gd name="connsiteX3" fmla="*/ 10369 w 10967"/>
                  <a:gd name="connsiteY3" fmla="*/ 0 h 11453"/>
                  <a:gd name="connsiteX4" fmla="*/ 4128 w 10967"/>
                  <a:gd name="connsiteY4" fmla="*/ 8083 h 11453"/>
                  <a:gd name="connsiteX5" fmla="*/ 1828 w 10967"/>
                  <a:gd name="connsiteY5" fmla="*/ 5062 h 11453"/>
                  <a:gd name="connsiteX6" fmla="*/ 0 w 10967"/>
                  <a:gd name="connsiteY6" fmla="*/ 7896 h 11453"/>
                  <a:gd name="connsiteX0" fmla="*/ 0 w 10967"/>
                  <a:gd name="connsiteY0" fmla="*/ 7896 h 11453"/>
                  <a:gd name="connsiteX1" fmla="*/ 4295 w 10967"/>
                  <a:gd name="connsiteY1" fmla="*/ 11453 h 11453"/>
                  <a:gd name="connsiteX2" fmla="*/ 10967 w 10967"/>
                  <a:gd name="connsiteY2" fmla="*/ 3894 h 11453"/>
                  <a:gd name="connsiteX3" fmla="*/ 10369 w 10967"/>
                  <a:gd name="connsiteY3" fmla="*/ 0 h 11453"/>
                  <a:gd name="connsiteX4" fmla="*/ 4128 w 10967"/>
                  <a:gd name="connsiteY4" fmla="*/ 8083 h 11453"/>
                  <a:gd name="connsiteX5" fmla="*/ 1828 w 10967"/>
                  <a:gd name="connsiteY5" fmla="*/ 5062 h 11453"/>
                  <a:gd name="connsiteX6" fmla="*/ 0 w 10967"/>
                  <a:gd name="connsiteY6" fmla="*/ 7896 h 11453"/>
                  <a:gd name="connsiteX0" fmla="*/ 0 w 10967"/>
                  <a:gd name="connsiteY0" fmla="*/ 7896 h 11453"/>
                  <a:gd name="connsiteX1" fmla="*/ 4295 w 10967"/>
                  <a:gd name="connsiteY1" fmla="*/ 11453 h 11453"/>
                  <a:gd name="connsiteX2" fmla="*/ 10967 w 10967"/>
                  <a:gd name="connsiteY2" fmla="*/ 3894 h 11453"/>
                  <a:gd name="connsiteX3" fmla="*/ 10369 w 10967"/>
                  <a:gd name="connsiteY3" fmla="*/ 0 h 11453"/>
                  <a:gd name="connsiteX4" fmla="*/ 4128 w 10967"/>
                  <a:gd name="connsiteY4" fmla="*/ 8083 h 11453"/>
                  <a:gd name="connsiteX5" fmla="*/ 1828 w 10967"/>
                  <a:gd name="connsiteY5" fmla="*/ 5062 h 11453"/>
                  <a:gd name="connsiteX6" fmla="*/ 0 w 10967"/>
                  <a:gd name="connsiteY6" fmla="*/ 7896 h 11453"/>
                  <a:gd name="connsiteX0" fmla="*/ 0 w 10967"/>
                  <a:gd name="connsiteY0" fmla="*/ 7896 h 11453"/>
                  <a:gd name="connsiteX1" fmla="*/ 4295 w 10967"/>
                  <a:gd name="connsiteY1" fmla="*/ 11453 h 11453"/>
                  <a:gd name="connsiteX2" fmla="*/ 10967 w 10967"/>
                  <a:gd name="connsiteY2" fmla="*/ 3894 h 11453"/>
                  <a:gd name="connsiteX3" fmla="*/ 10369 w 10967"/>
                  <a:gd name="connsiteY3" fmla="*/ 0 h 11453"/>
                  <a:gd name="connsiteX4" fmla="*/ 4128 w 10967"/>
                  <a:gd name="connsiteY4" fmla="*/ 8083 h 11453"/>
                  <a:gd name="connsiteX5" fmla="*/ 1828 w 10967"/>
                  <a:gd name="connsiteY5" fmla="*/ 5062 h 11453"/>
                  <a:gd name="connsiteX6" fmla="*/ 0 w 10967"/>
                  <a:gd name="connsiteY6" fmla="*/ 7896 h 11453"/>
                  <a:gd name="connsiteX0" fmla="*/ 0 w 10967"/>
                  <a:gd name="connsiteY0" fmla="*/ 7896 h 11129"/>
                  <a:gd name="connsiteX1" fmla="*/ 4220 w 10967"/>
                  <a:gd name="connsiteY1" fmla="*/ 11129 h 11129"/>
                  <a:gd name="connsiteX2" fmla="*/ 10967 w 10967"/>
                  <a:gd name="connsiteY2" fmla="*/ 3894 h 11129"/>
                  <a:gd name="connsiteX3" fmla="*/ 10369 w 10967"/>
                  <a:gd name="connsiteY3" fmla="*/ 0 h 11129"/>
                  <a:gd name="connsiteX4" fmla="*/ 4128 w 10967"/>
                  <a:gd name="connsiteY4" fmla="*/ 8083 h 11129"/>
                  <a:gd name="connsiteX5" fmla="*/ 1828 w 10967"/>
                  <a:gd name="connsiteY5" fmla="*/ 5062 h 11129"/>
                  <a:gd name="connsiteX6" fmla="*/ 0 w 10967"/>
                  <a:gd name="connsiteY6" fmla="*/ 7896 h 11129"/>
                  <a:gd name="connsiteX0" fmla="*/ 0 w 10967"/>
                  <a:gd name="connsiteY0" fmla="*/ 7896 h 11129"/>
                  <a:gd name="connsiteX1" fmla="*/ 4220 w 10967"/>
                  <a:gd name="connsiteY1" fmla="*/ 11129 h 11129"/>
                  <a:gd name="connsiteX2" fmla="*/ 10967 w 10967"/>
                  <a:gd name="connsiteY2" fmla="*/ 3894 h 11129"/>
                  <a:gd name="connsiteX3" fmla="*/ 10369 w 10967"/>
                  <a:gd name="connsiteY3" fmla="*/ 0 h 11129"/>
                  <a:gd name="connsiteX4" fmla="*/ 4128 w 10967"/>
                  <a:gd name="connsiteY4" fmla="*/ 8083 h 11129"/>
                  <a:gd name="connsiteX5" fmla="*/ 1828 w 10967"/>
                  <a:gd name="connsiteY5" fmla="*/ 5062 h 11129"/>
                  <a:gd name="connsiteX6" fmla="*/ 0 w 10967"/>
                  <a:gd name="connsiteY6" fmla="*/ 7896 h 11129"/>
                  <a:gd name="connsiteX0" fmla="*/ 0 w 10967"/>
                  <a:gd name="connsiteY0" fmla="*/ 7896 h 11129"/>
                  <a:gd name="connsiteX1" fmla="*/ 4220 w 10967"/>
                  <a:gd name="connsiteY1" fmla="*/ 11129 h 11129"/>
                  <a:gd name="connsiteX2" fmla="*/ 10967 w 10967"/>
                  <a:gd name="connsiteY2" fmla="*/ 3894 h 11129"/>
                  <a:gd name="connsiteX3" fmla="*/ 10369 w 10967"/>
                  <a:gd name="connsiteY3" fmla="*/ 0 h 11129"/>
                  <a:gd name="connsiteX4" fmla="*/ 4128 w 10967"/>
                  <a:gd name="connsiteY4" fmla="*/ 8083 h 11129"/>
                  <a:gd name="connsiteX5" fmla="*/ 1828 w 10967"/>
                  <a:gd name="connsiteY5" fmla="*/ 5062 h 11129"/>
                  <a:gd name="connsiteX6" fmla="*/ 0 w 10967"/>
                  <a:gd name="connsiteY6" fmla="*/ 7896 h 11129"/>
                  <a:gd name="connsiteX0" fmla="*/ 0 w 10967"/>
                  <a:gd name="connsiteY0" fmla="*/ 7896 h 11129"/>
                  <a:gd name="connsiteX1" fmla="*/ 4220 w 10967"/>
                  <a:gd name="connsiteY1" fmla="*/ 11129 h 11129"/>
                  <a:gd name="connsiteX2" fmla="*/ 10967 w 10967"/>
                  <a:gd name="connsiteY2" fmla="*/ 3894 h 11129"/>
                  <a:gd name="connsiteX3" fmla="*/ 10369 w 10967"/>
                  <a:gd name="connsiteY3" fmla="*/ 0 h 11129"/>
                  <a:gd name="connsiteX4" fmla="*/ 4128 w 10967"/>
                  <a:gd name="connsiteY4" fmla="*/ 8083 h 11129"/>
                  <a:gd name="connsiteX5" fmla="*/ 1828 w 10967"/>
                  <a:gd name="connsiteY5" fmla="*/ 5062 h 11129"/>
                  <a:gd name="connsiteX6" fmla="*/ 0 w 10967"/>
                  <a:gd name="connsiteY6" fmla="*/ 7896 h 11129"/>
                  <a:gd name="connsiteX0" fmla="*/ 0 w 10967"/>
                  <a:gd name="connsiteY0" fmla="*/ 7896 h 11129"/>
                  <a:gd name="connsiteX1" fmla="*/ 4220 w 10967"/>
                  <a:gd name="connsiteY1" fmla="*/ 11129 h 11129"/>
                  <a:gd name="connsiteX2" fmla="*/ 10967 w 10967"/>
                  <a:gd name="connsiteY2" fmla="*/ 3894 h 11129"/>
                  <a:gd name="connsiteX3" fmla="*/ 10369 w 10967"/>
                  <a:gd name="connsiteY3" fmla="*/ 0 h 11129"/>
                  <a:gd name="connsiteX4" fmla="*/ 4128 w 10967"/>
                  <a:gd name="connsiteY4" fmla="*/ 8083 h 11129"/>
                  <a:gd name="connsiteX5" fmla="*/ 1828 w 10967"/>
                  <a:gd name="connsiteY5" fmla="*/ 5062 h 11129"/>
                  <a:gd name="connsiteX6" fmla="*/ 0 w 10967"/>
                  <a:gd name="connsiteY6" fmla="*/ 7896 h 11129"/>
                  <a:gd name="connsiteX0" fmla="*/ 0 w 10967"/>
                  <a:gd name="connsiteY0" fmla="*/ 7896 h 11129"/>
                  <a:gd name="connsiteX1" fmla="*/ 4220 w 10967"/>
                  <a:gd name="connsiteY1" fmla="*/ 11129 h 11129"/>
                  <a:gd name="connsiteX2" fmla="*/ 10967 w 10967"/>
                  <a:gd name="connsiteY2" fmla="*/ 3894 h 11129"/>
                  <a:gd name="connsiteX3" fmla="*/ 10369 w 10967"/>
                  <a:gd name="connsiteY3" fmla="*/ 0 h 11129"/>
                  <a:gd name="connsiteX4" fmla="*/ 4128 w 10967"/>
                  <a:gd name="connsiteY4" fmla="*/ 8083 h 11129"/>
                  <a:gd name="connsiteX5" fmla="*/ 1828 w 10967"/>
                  <a:gd name="connsiteY5" fmla="*/ 5062 h 11129"/>
                  <a:gd name="connsiteX6" fmla="*/ 0 w 10967"/>
                  <a:gd name="connsiteY6" fmla="*/ 7896 h 11129"/>
                  <a:gd name="connsiteX0" fmla="*/ 0 w 10967"/>
                  <a:gd name="connsiteY0" fmla="*/ 7896 h 11129"/>
                  <a:gd name="connsiteX1" fmla="*/ 4220 w 10967"/>
                  <a:gd name="connsiteY1" fmla="*/ 11129 h 11129"/>
                  <a:gd name="connsiteX2" fmla="*/ 10967 w 10967"/>
                  <a:gd name="connsiteY2" fmla="*/ 3894 h 11129"/>
                  <a:gd name="connsiteX3" fmla="*/ 10369 w 10967"/>
                  <a:gd name="connsiteY3" fmla="*/ 0 h 11129"/>
                  <a:gd name="connsiteX4" fmla="*/ 4128 w 10967"/>
                  <a:gd name="connsiteY4" fmla="*/ 8083 h 11129"/>
                  <a:gd name="connsiteX5" fmla="*/ 2127 w 10967"/>
                  <a:gd name="connsiteY5" fmla="*/ 4692 h 11129"/>
                  <a:gd name="connsiteX6" fmla="*/ 0 w 10967"/>
                  <a:gd name="connsiteY6" fmla="*/ 7896 h 11129"/>
                  <a:gd name="connsiteX0" fmla="*/ 0 w 10668"/>
                  <a:gd name="connsiteY0" fmla="*/ 7248 h 11129"/>
                  <a:gd name="connsiteX1" fmla="*/ 3921 w 10668"/>
                  <a:gd name="connsiteY1" fmla="*/ 11129 h 11129"/>
                  <a:gd name="connsiteX2" fmla="*/ 10668 w 10668"/>
                  <a:gd name="connsiteY2" fmla="*/ 3894 h 11129"/>
                  <a:gd name="connsiteX3" fmla="*/ 10070 w 10668"/>
                  <a:gd name="connsiteY3" fmla="*/ 0 h 11129"/>
                  <a:gd name="connsiteX4" fmla="*/ 3829 w 10668"/>
                  <a:gd name="connsiteY4" fmla="*/ 8083 h 11129"/>
                  <a:gd name="connsiteX5" fmla="*/ 1828 w 10668"/>
                  <a:gd name="connsiteY5" fmla="*/ 4692 h 11129"/>
                  <a:gd name="connsiteX6" fmla="*/ 0 w 10668"/>
                  <a:gd name="connsiteY6" fmla="*/ 7248 h 11129"/>
                  <a:gd name="connsiteX0" fmla="*/ 0 w 10668"/>
                  <a:gd name="connsiteY0" fmla="*/ 7248 h 11129"/>
                  <a:gd name="connsiteX1" fmla="*/ 3921 w 10668"/>
                  <a:gd name="connsiteY1" fmla="*/ 11129 h 11129"/>
                  <a:gd name="connsiteX2" fmla="*/ 10668 w 10668"/>
                  <a:gd name="connsiteY2" fmla="*/ 3894 h 11129"/>
                  <a:gd name="connsiteX3" fmla="*/ 10070 w 10668"/>
                  <a:gd name="connsiteY3" fmla="*/ 0 h 11129"/>
                  <a:gd name="connsiteX4" fmla="*/ 3829 w 10668"/>
                  <a:gd name="connsiteY4" fmla="*/ 8083 h 11129"/>
                  <a:gd name="connsiteX5" fmla="*/ 1828 w 10668"/>
                  <a:gd name="connsiteY5" fmla="*/ 4692 h 11129"/>
                  <a:gd name="connsiteX6" fmla="*/ 0 w 10668"/>
                  <a:gd name="connsiteY6" fmla="*/ 7248 h 11129"/>
                  <a:gd name="connsiteX0" fmla="*/ 0 w 10668"/>
                  <a:gd name="connsiteY0" fmla="*/ 7248 h 11129"/>
                  <a:gd name="connsiteX1" fmla="*/ 3921 w 10668"/>
                  <a:gd name="connsiteY1" fmla="*/ 11129 h 11129"/>
                  <a:gd name="connsiteX2" fmla="*/ 10668 w 10668"/>
                  <a:gd name="connsiteY2" fmla="*/ 3894 h 11129"/>
                  <a:gd name="connsiteX3" fmla="*/ 10070 w 10668"/>
                  <a:gd name="connsiteY3" fmla="*/ 0 h 11129"/>
                  <a:gd name="connsiteX4" fmla="*/ 3829 w 10668"/>
                  <a:gd name="connsiteY4" fmla="*/ 7944 h 11129"/>
                  <a:gd name="connsiteX5" fmla="*/ 1828 w 10668"/>
                  <a:gd name="connsiteY5" fmla="*/ 4692 h 11129"/>
                  <a:gd name="connsiteX6" fmla="*/ 0 w 10668"/>
                  <a:gd name="connsiteY6" fmla="*/ 7248 h 11129"/>
                  <a:gd name="connsiteX0" fmla="*/ 0 w 10846"/>
                  <a:gd name="connsiteY0" fmla="*/ 9106 h 12987"/>
                  <a:gd name="connsiteX1" fmla="*/ 3921 w 10846"/>
                  <a:gd name="connsiteY1" fmla="*/ 12987 h 12987"/>
                  <a:gd name="connsiteX2" fmla="*/ 10668 w 10846"/>
                  <a:gd name="connsiteY2" fmla="*/ 5752 h 12987"/>
                  <a:gd name="connsiteX3" fmla="*/ 10759 w 10846"/>
                  <a:gd name="connsiteY3" fmla="*/ 0 h 12987"/>
                  <a:gd name="connsiteX4" fmla="*/ 3829 w 10846"/>
                  <a:gd name="connsiteY4" fmla="*/ 9802 h 12987"/>
                  <a:gd name="connsiteX5" fmla="*/ 1828 w 10846"/>
                  <a:gd name="connsiteY5" fmla="*/ 6550 h 12987"/>
                  <a:gd name="connsiteX6" fmla="*/ 0 w 10846"/>
                  <a:gd name="connsiteY6" fmla="*/ 9106 h 12987"/>
                  <a:gd name="connsiteX0" fmla="*/ 0 w 11294"/>
                  <a:gd name="connsiteY0" fmla="*/ 9106 h 12987"/>
                  <a:gd name="connsiteX1" fmla="*/ 3921 w 11294"/>
                  <a:gd name="connsiteY1" fmla="*/ 12987 h 12987"/>
                  <a:gd name="connsiteX2" fmla="*/ 11294 w 11294"/>
                  <a:gd name="connsiteY2" fmla="*/ 4359 h 12987"/>
                  <a:gd name="connsiteX3" fmla="*/ 10759 w 11294"/>
                  <a:gd name="connsiteY3" fmla="*/ 0 h 12987"/>
                  <a:gd name="connsiteX4" fmla="*/ 3829 w 11294"/>
                  <a:gd name="connsiteY4" fmla="*/ 9802 h 12987"/>
                  <a:gd name="connsiteX5" fmla="*/ 1828 w 11294"/>
                  <a:gd name="connsiteY5" fmla="*/ 6550 h 12987"/>
                  <a:gd name="connsiteX6" fmla="*/ 0 w 11294"/>
                  <a:gd name="connsiteY6" fmla="*/ 9106 h 12987"/>
                  <a:gd name="connsiteX0" fmla="*/ 0 w 11294"/>
                  <a:gd name="connsiteY0" fmla="*/ 9106 h 12987"/>
                  <a:gd name="connsiteX1" fmla="*/ 3921 w 11294"/>
                  <a:gd name="connsiteY1" fmla="*/ 12987 h 12987"/>
                  <a:gd name="connsiteX2" fmla="*/ 11294 w 11294"/>
                  <a:gd name="connsiteY2" fmla="*/ 4359 h 12987"/>
                  <a:gd name="connsiteX3" fmla="*/ 10759 w 11294"/>
                  <a:gd name="connsiteY3" fmla="*/ 0 h 12987"/>
                  <a:gd name="connsiteX4" fmla="*/ 3829 w 11294"/>
                  <a:gd name="connsiteY4" fmla="*/ 9725 h 12987"/>
                  <a:gd name="connsiteX5" fmla="*/ 1828 w 11294"/>
                  <a:gd name="connsiteY5" fmla="*/ 6550 h 12987"/>
                  <a:gd name="connsiteX6" fmla="*/ 0 w 11294"/>
                  <a:gd name="connsiteY6" fmla="*/ 9106 h 12987"/>
                  <a:gd name="connsiteX0" fmla="*/ 0 w 11544"/>
                  <a:gd name="connsiteY0" fmla="*/ 9106 h 12987"/>
                  <a:gd name="connsiteX1" fmla="*/ 3921 w 11544"/>
                  <a:gd name="connsiteY1" fmla="*/ 12987 h 12987"/>
                  <a:gd name="connsiteX2" fmla="*/ 11544 w 11544"/>
                  <a:gd name="connsiteY2" fmla="*/ 4359 h 12987"/>
                  <a:gd name="connsiteX3" fmla="*/ 10759 w 11544"/>
                  <a:gd name="connsiteY3" fmla="*/ 0 h 12987"/>
                  <a:gd name="connsiteX4" fmla="*/ 3829 w 11544"/>
                  <a:gd name="connsiteY4" fmla="*/ 9725 h 12987"/>
                  <a:gd name="connsiteX5" fmla="*/ 1828 w 11544"/>
                  <a:gd name="connsiteY5" fmla="*/ 6550 h 12987"/>
                  <a:gd name="connsiteX6" fmla="*/ 0 w 11544"/>
                  <a:gd name="connsiteY6" fmla="*/ 9106 h 12987"/>
                  <a:gd name="connsiteX0" fmla="*/ 0 w 11544"/>
                  <a:gd name="connsiteY0" fmla="*/ 9106 h 12987"/>
                  <a:gd name="connsiteX1" fmla="*/ 3921 w 11544"/>
                  <a:gd name="connsiteY1" fmla="*/ 12987 h 12987"/>
                  <a:gd name="connsiteX2" fmla="*/ 11544 w 11544"/>
                  <a:gd name="connsiteY2" fmla="*/ 4359 h 12987"/>
                  <a:gd name="connsiteX3" fmla="*/ 10759 w 11544"/>
                  <a:gd name="connsiteY3" fmla="*/ 0 h 12987"/>
                  <a:gd name="connsiteX4" fmla="*/ 3829 w 11544"/>
                  <a:gd name="connsiteY4" fmla="*/ 9725 h 12987"/>
                  <a:gd name="connsiteX5" fmla="*/ 1828 w 11544"/>
                  <a:gd name="connsiteY5" fmla="*/ 6550 h 12987"/>
                  <a:gd name="connsiteX6" fmla="*/ 0 w 11544"/>
                  <a:gd name="connsiteY6" fmla="*/ 9106 h 12987"/>
                  <a:gd name="connsiteX0" fmla="*/ 0 w 11544"/>
                  <a:gd name="connsiteY0" fmla="*/ 9106 h 12987"/>
                  <a:gd name="connsiteX1" fmla="*/ 3921 w 11544"/>
                  <a:gd name="connsiteY1" fmla="*/ 12987 h 12987"/>
                  <a:gd name="connsiteX2" fmla="*/ 11544 w 11544"/>
                  <a:gd name="connsiteY2" fmla="*/ 4359 h 12987"/>
                  <a:gd name="connsiteX3" fmla="*/ 10759 w 11544"/>
                  <a:gd name="connsiteY3" fmla="*/ 0 h 12987"/>
                  <a:gd name="connsiteX4" fmla="*/ 3829 w 11544"/>
                  <a:gd name="connsiteY4" fmla="*/ 9725 h 12987"/>
                  <a:gd name="connsiteX5" fmla="*/ 1828 w 11544"/>
                  <a:gd name="connsiteY5" fmla="*/ 6550 h 12987"/>
                  <a:gd name="connsiteX6" fmla="*/ 0 w 11544"/>
                  <a:gd name="connsiteY6" fmla="*/ 9106 h 12987"/>
                  <a:gd name="connsiteX0" fmla="*/ 0 w 11544"/>
                  <a:gd name="connsiteY0" fmla="*/ 9106 h 12987"/>
                  <a:gd name="connsiteX1" fmla="*/ 3921 w 11544"/>
                  <a:gd name="connsiteY1" fmla="*/ 12987 h 12987"/>
                  <a:gd name="connsiteX2" fmla="*/ 11544 w 11544"/>
                  <a:gd name="connsiteY2" fmla="*/ 4359 h 12987"/>
                  <a:gd name="connsiteX3" fmla="*/ 10759 w 11544"/>
                  <a:gd name="connsiteY3" fmla="*/ 0 h 12987"/>
                  <a:gd name="connsiteX4" fmla="*/ 3829 w 11544"/>
                  <a:gd name="connsiteY4" fmla="*/ 9725 h 12987"/>
                  <a:gd name="connsiteX5" fmla="*/ 1828 w 11544"/>
                  <a:gd name="connsiteY5" fmla="*/ 6550 h 12987"/>
                  <a:gd name="connsiteX6" fmla="*/ 0 w 11544"/>
                  <a:gd name="connsiteY6" fmla="*/ 9106 h 12987"/>
                  <a:gd name="connsiteX0" fmla="*/ 0 w 11544"/>
                  <a:gd name="connsiteY0" fmla="*/ 9106 h 12987"/>
                  <a:gd name="connsiteX1" fmla="*/ 3921 w 11544"/>
                  <a:gd name="connsiteY1" fmla="*/ 12987 h 12987"/>
                  <a:gd name="connsiteX2" fmla="*/ 11544 w 11544"/>
                  <a:gd name="connsiteY2" fmla="*/ 4359 h 12987"/>
                  <a:gd name="connsiteX3" fmla="*/ 10759 w 11544"/>
                  <a:gd name="connsiteY3" fmla="*/ 0 h 12987"/>
                  <a:gd name="connsiteX4" fmla="*/ 3829 w 11544"/>
                  <a:gd name="connsiteY4" fmla="*/ 9725 h 12987"/>
                  <a:gd name="connsiteX5" fmla="*/ 1828 w 11544"/>
                  <a:gd name="connsiteY5" fmla="*/ 6550 h 12987"/>
                  <a:gd name="connsiteX6" fmla="*/ 0 w 11544"/>
                  <a:gd name="connsiteY6" fmla="*/ 9106 h 12987"/>
                  <a:gd name="connsiteX0" fmla="*/ 0 w 11544"/>
                  <a:gd name="connsiteY0" fmla="*/ 9106 h 12987"/>
                  <a:gd name="connsiteX1" fmla="*/ 3921 w 11544"/>
                  <a:gd name="connsiteY1" fmla="*/ 12987 h 12987"/>
                  <a:gd name="connsiteX2" fmla="*/ 11544 w 11544"/>
                  <a:gd name="connsiteY2" fmla="*/ 4359 h 12987"/>
                  <a:gd name="connsiteX3" fmla="*/ 10759 w 11544"/>
                  <a:gd name="connsiteY3" fmla="*/ 0 h 12987"/>
                  <a:gd name="connsiteX4" fmla="*/ 3829 w 11544"/>
                  <a:gd name="connsiteY4" fmla="*/ 9725 h 12987"/>
                  <a:gd name="connsiteX5" fmla="*/ 1828 w 11544"/>
                  <a:gd name="connsiteY5" fmla="*/ 6550 h 12987"/>
                  <a:gd name="connsiteX6" fmla="*/ 0 w 11544"/>
                  <a:gd name="connsiteY6" fmla="*/ 9106 h 12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544" h="12987">
                    <a:moveTo>
                      <a:pt x="0" y="9106"/>
                    </a:moveTo>
                    <a:cubicBezTo>
                      <a:pt x="1032" y="9453"/>
                      <a:pt x="2722" y="11417"/>
                      <a:pt x="3921" y="12987"/>
                    </a:cubicBezTo>
                    <a:cubicBezTo>
                      <a:pt x="5859" y="8321"/>
                      <a:pt x="9328" y="4968"/>
                      <a:pt x="11544" y="4359"/>
                    </a:cubicBezTo>
                    <a:cubicBezTo>
                      <a:pt x="11358" y="3307"/>
                      <a:pt x="11058" y="1524"/>
                      <a:pt x="10759" y="0"/>
                    </a:cubicBezTo>
                    <a:cubicBezTo>
                      <a:pt x="9562" y="513"/>
                      <a:pt x="5126" y="6351"/>
                      <a:pt x="3829" y="9725"/>
                    </a:cubicBezTo>
                    <a:cubicBezTo>
                      <a:pt x="3310" y="8515"/>
                      <a:pt x="2789" y="7283"/>
                      <a:pt x="1828" y="6550"/>
                    </a:cubicBezTo>
                    <a:cubicBezTo>
                      <a:pt x="1019" y="7636"/>
                      <a:pt x="777" y="7922"/>
                      <a:pt x="0" y="9106"/>
                    </a:cubicBezTo>
                    <a:close/>
                  </a:path>
                </a:pathLst>
              </a:custGeom>
              <a:solidFill>
                <a:schemeClr val="bg1">
                  <a:lumMod val="65000"/>
                </a:schemeClr>
              </a:solidFill>
              <a:ln>
                <a:noFill/>
              </a:ln>
              <a:effectLst/>
              <a:scene3d>
                <a:camera prst="orthographicFront">
                  <a:rot lat="497196" lon="21318455" rev="348985"/>
                </a:camera>
                <a:lightRig rig="soft" dir="t">
                  <a:rot lat="0" lon="0" rev="4200000"/>
                </a:lightRig>
              </a:scene3d>
              <a:sp3d extrusionH="330200" prstMaterial="metal"/>
            </p:spPr>
            <p:style>
              <a:lnRef idx="1">
                <a:schemeClr val="accent1"/>
              </a:lnRef>
              <a:fillRef idx="2">
                <a:schemeClr val="accent1"/>
              </a:fillRef>
              <a:effectRef idx="1">
                <a:schemeClr val="accent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endParaRPr>
              </a:p>
            </p:txBody>
          </p:sp>
          <p:sp>
            <p:nvSpPr>
              <p:cNvPr id="38" name="Oval 37">
                <a:extLst>
                  <a:ext uri="{FF2B5EF4-FFF2-40B4-BE49-F238E27FC236}">
                    <a16:creationId xmlns:a16="http://schemas.microsoft.com/office/drawing/2014/main" id="{5D12C63B-393B-BC44-8371-B80A5C7F0466}"/>
                  </a:ext>
                </a:extLst>
              </p:cNvPr>
              <p:cNvSpPr/>
              <p:nvPr/>
            </p:nvSpPr>
            <p:spPr>
              <a:xfrm>
                <a:off x="4265612" y="5105400"/>
                <a:ext cx="1524000" cy="224840"/>
              </a:xfrm>
              <a:prstGeom prst="ellipse">
                <a:avLst/>
              </a:prstGeom>
              <a:gradFill flip="none" rotWithShape="1">
                <a:gsLst>
                  <a:gs pos="0">
                    <a:schemeClr val="bg1">
                      <a:lumMod val="65000"/>
                    </a:schemeClr>
                  </a:gs>
                  <a:gs pos="100000">
                    <a:sysClr val="window" lastClr="FFFFFF">
                      <a:alpha val="0"/>
                      <a:lumMod val="100000"/>
                    </a:sysClr>
                  </a:gs>
                </a:gsLst>
                <a:path path="shape">
                  <a:fillToRect l="50000" t="50000" r="50000" b="50000"/>
                </a:path>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Arial" pitchFamily="34" charset="0"/>
                  <a:cs typeface="Arial" pitchFamily="34" charset="0"/>
                </a:endParaRPr>
              </a:p>
            </p:txBody>
          </p:sp>
        </p:grpSp>
        <p:grpSp>
          <p:nvGrpSpPr>
            <p:cNvPr id="23" name="Group 22">
              <a:extLst>
                <a:ext uri="{FF2B5EF4-FFF2-40B4-BE49-F238E27FC236}">
                  <a16:creationId xmlns:a16="http://schemas.microsoft.com/office/drawing/2014/main" id="{9F28E528-795E-2E4E-9371-7DBA6736650F}"/>
                </a:ext>
              </a:extLst>
            </p:cNvPr>
            <p:cNvGrpSpPr/>
            <p:nvPr/>
          </p:nvGrpSpPr>
          <p:grpSpPr>
            <a:xfrm>
              <a:off x="6619467" y="4655567"/>
              <a:ext cx="599033" cy="542781"/>
              <a:chOff x="4133895" y="3782921"/>
              <a:chExt cx="1880021" cy="1703479"/>
            </a:xfrm>
          </p:grpSpPr>
          <p:grpSp>
            <p:nvGrpSpPr>
              <p:cNvPr id="31" name="Group 30">
                <a:extLst>
                  <a:ext uri="{FF2B5EF4-FFF2-40B4-BE49-F238E27FC236}">
                    <a16:creationId xmlns:a16="http://schemas.microsoft.com/office/drawing/2014/main" id="{248FD40E-B986-314A-BD46-E3AD8354D6D5}"/>
                  </a:ext>
                </a:extLst>
              </p:cNvPr>
              <p:cNvGrpSpPr/>
              <p:nvPr/>
            </p:nvGrpSpPr>
            <p:grpSpPr>
              <a:xfrm>
                <a:off x="4133895" y="3786052"/>
                <a:ext cx="1700348" cy="1700348"/>
                <a:chOff x="1979612" y="2262052"/>
                <a:chExt cx="1700348" cy="1700348"/>
              </a:xfrm>
            </p:grpSpPr>
            <p:sp>
              <p:nvSpPr>
                <p:cNvPr id="34" name="Rounded Rectangle 33">
                  <a:extLst>
                    <a:ext uri="{FF2B5EF4-FFF2-40B4-BE49-F238E27FC236}">
                      <a16:creationId xmlns:a16="http://schemas.microsoft.com/office/drawing/2014/main" id="{0FADAD49-80D5-4F4E-B50B-29239507A392}"/>
                    </a:ext>
                  </a:extLst>
                </p:cNvPr>
                <p:cNvSpPr/>
                <p:nvPr/>
              </p:nvSpPr>
              <p:spPr>
                <a:xfrm>
                  <a:off x="1979612" y="2262052"/>
                  <a:ext cx="1700348" cy="1700348"/>
                </a:xfrm>
                <a:prstGeom prst="roundRect">
                  <a:avLst>
                    <a:gd name="adj" fmla="val 19374"/>
                  </a:avLst>
                </a:prstGeom>
                <a:gradFill flip="none" rotWithShape="1">
                  <a:gsLst>
                    <a:gs pos="0">
                      <a:schemeClr val="tx1">
                        <a:lumMod val="75000"/>
                        <a:lumOff val="25000"/>
                      </a:schemeClr>
                    </a:gs>
                    <a:gs pos="81000">
                      <a:schemeClr val="tx1">
                        <a:lumMod val="75000"/>
                        <a:lumOff val="25000"/>
                      </a:schemeClr>
                    </a:gs>
                    <a:gs pos="44000">
                      <a:schemeClr val="bg1">
                        <a:lumMod val="85000"/>
                        <a:shade val="100000"/>
                        <a:satMod val="1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Rounded Rectangle 34">
                  <a:extLst>
                    <a:ext uri="{FF2B5EF4-FFF2-40B4-BE49-F238E27FC236}">
                      <a16:creationId xmlns:a16="http://schemas.microsoft.com/office/drawing/2014/main" id="{E6EEC3FB-E272-654E-855D-0903FBB7D85D}"/>
                    </a:ext>
                  </a:extLst>
                </p:cNvPr>
                <p:cNvSpPr/>
                <p:nvPr/>
              </p:nvSpPr>
              <p:spPr>
                <a:xfrm>
                  <a:off x="2105886" y="2388326"/>
                  <a:ext cx="1447800" cy="1447800"/>
                </a:xfrm>
                <a:prstGeom prst="roundRect">
                  <a:avLst>
                    <a:gd name="adj" fmla="val 19374"/>
                  </a:avLst>
                </a:prstGeom>
                <a:gradFill flip="none" rotWithShape="1">
                  <a:gsLst>
                    <a:gs pos="93000">
                      <a:schemeClr val="bg1">
                        <a:lumMod val="95000"/>
                      </a:schemeClr>
                    </a:gs>
                    <a:gs pos="9000">
                      <a:schemeClr val="bg1"/>
                    </a:gs>
                  </a:gsLst>
                  <a:path path="circle">
                    <a:fillToRect l="50000" t="50000" r="50000" b="50000"/>
                  </a:path>
                  <a:tileRect/>
                </a:gradFill>
                <a:ln>
                  <a:noFill/>
                </a:ln>
                <a:effectLst>
                  <a:innerShdw blurRad="215900" dist="50800" dir="189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2" name="Freeform 6">
                <a:extLst>
                  <a:ext uri="{FF2B5EF4-FFF2-40B4-BE49-F238E27FC236}">
                    <a16:creationId xmlns:a16="http://schemas.microsoft.com/office/drawing/2014/main" id="{87D23EBB-34E4-4A45-82F6-B006BA6EA2BE}"/>
                  </a:ext>
                </a:extLst>
              </p:cNvPr>
              <p:cNvSpPr>
                <a:spLocks/>
              </p:cNvSpPr>
              <p:nvPr/>
            </p:nvSpPr>
            <p:spPr bwMode="auto">
              <a:xfrm>
                <a:off x="4560399" y="3782921"/>
                <a:ext cx="1453517" cy="1322479"/>
              </a:xfrm>
              <a:custGeom>
                <a:avLst/>
                <a:gdLst>
                  <a:gd name="T0" fmla="*/ 12 w 656"/>
                  <a:gd name="T1" fmla="*/ 336 h 508"/>
                  <a:gd name="T2" fmla="*/ 204 w 656"/>
                  <a:gd name="T3" fmla="*/ 508 h 508"/>
                  <a:gd name="T4" fmla="*/ 656 w 656"/>
                  <a:gd name="T5" fmla="*/ 124 h 508"/>
                  <a:gd name="T6" fmla="*/ 564 w 656"/>
                  <a:gd name="T7" fmla="*/ 0 h 508"/>
                  <a:gd name="T8" fmla="*/ 204 w 656"/>
                  <a:gd name="T9" fmla="*/ 332 h 508"/>
                  <a:gd name="T10" fmla="*/ 112 w 656"/>
                  <a:gd name="T11" fmla="*/ 192 h 508"/>
                  <a:gd name="T12" fmla="*/ 12 w 656"/>
                  <a:gd name="T13" fmla="*/ 336 h 508"/>
                  <a:gd name="connsiteX0" fmla="*/ 14 w 9831"/>
                  <a:gd name="connsiteY0" fmla="*/ 6614 h 10000"/>
                  <a:gd name="connsiteX1" fmla="*/ 2941 w 9831"/>
                  <a:gd name="connsiteY1" fmla="*/ 10000 h 10000"/>
                  <a:gd name="connsiteX2" fmla="*/ 9831 w 9831"/>
                  <a:gd name="connsiteY2" fmla="*/ 2441 h 10000"/>
                  <a:gd name="connsiteX3" fmla="*/ 8429 w 9831"/>
                  <a:gd name="connsiteY3" fmla="*/ 0 h 10000"/>
                  <a:gd name="connsiteX4" fmla="*/ 2941 w 9831"/>
                  <a:gd name="connsiteY4" fmla="*/ 6535 h 10000"/>
                  <a:gd name="connsiteX5" fmla="*/ 1538 w 9831"/>
                  <a:gd name="connsiteY5" fmla="*/ 3780 h 10000"/>
                  <a:gd name="connsiteX6" fmla="*/ 14 w 9831"/>
                  <a:gd name="connsiteY6" fmla="*/ 6614 h 10000"/>
                  <a:gd name="connsiteX0" fmla="*/ 0 w 9986"/>
                  <a:gd name="connsiteY0" fmla="*/ 6614 h 10000"/>
                  <a:gd name="connsiteX1" fmla="*/ 2978 w 9986"/>
                  <a:gd name="connsiteY1" fmla="*/ 10000 h 10000"/>
                  <a:gd name="connsiteX2" fmla="*/ 9986 w 9986"/>
                  <a:gd name="connsiteY2" fmla="*/ 2441 h 10000"/>
                  <a:gd name="connsiteX3" fmla="*/ 8560 w 9986"/>
                  <a:gd name="connsiteY3" fmla="*/ 0 h 10000"/>
                  <a:gd name="connsiteX4" fmla="*/ 2978 w 9986"/>
                  <a:gd name="connsiteY4" fmla="*/ 6535 h 10000"/>
                  <a:gd name="connsiteX5" fmla="*/ 1550 w 9986"/>
                  <a:gd name="connsiteY5" fmla="*/ 3780 h 10000"/>
                  <a:gd name="connsiteX6" fmla="*/ 0 w 9986"/>
                  <a:gd name="connsiteY6" fmla="*/ 6614 h 10000"/>
                  <a:gd name="connsiteX0" fmla="*/ 0 w 10000"/>
                  <a:gd name="connsiteY0" fmla="*/ 6614 h 10000"/>
                  <a:gd name="connsiteX1" fmla="*/ 2982 w 10000"/>
                  <a:gd name="connsiteY1" fmla="*/ 10000 h 10000"/>
                  <a:gd name="connsiteX2" fmla="*/ 10000 w 10000"/>
                  <a:gd name="connsiteY2" fmla="*/ 2441 h 10000"/>
                  <a:gd name="connsiteX3" fmla="*/ 8572 w 10000"/>
                  <a:gd name="connsiteY3" fmla="*/ 0 h 10000"/>
                  <a:gd name="connsiteX4" fmla="*/ 2982 w 10000"/>
                  <a:gd name="connsiteY4" fmla="*/ 6535 h 10000"/>
                  <a:gd name="connsiteX5" fmla="*/ 1552 w 10000"/>
                  <a:gd name="connsiteY5" fmla="*/ 3780 h 10000"/>
                  <a:gd name="connsiteX6" fmla="*/ 0 w 10000"/>
                  <a:gd name="connsiteY6" fmla="*/ 6614 h 10000"/>
                  <a:gd name="connsiteX0" fmla="*/ 0 w 10000"/>
                  <a:gd name="connsiteY0" fmla="*/ 6688 h 10074"/>
                  <a:gd name="connsiteX1" fmla="*/ 2982 w 10000"/>
                  <a:gd name="connsiteY1" fmla="*/ 10074 h 10074"/>
                  <a:gd name="connsiteX2" fmla="*/ 10000 w 10000"/>
                  <a:gd name="connsiteY2" fmla="*/ 2515 h 10074"/>
                  <a:gd name="connsiteX3" fmla="*/ 8572 w 10000"/>
                  <a:gd name="connsiteY3" fmla="*/ 74 h 10074"/>
                  <a:gd name="connsiteX4" fmla="*/ 3161 w 10000"/>
                  <a:gd name="connsiteY4" fmla="*/ 6020 h 10074"/>
                  <a:gd name="connsiteX5" fmla="*/ 1552 w 10000"/>
                  <a:gd name="connsiteY5" fmla="*/ 3854 h 10074"/>
                  <a:gd name="connsiteX6" fmla="*/ 0 w 10000"/>
                  <a:gd name="connsiteY6" fmla="*/ 6688 h 10074"/>
                  <a:gd name="connsiteX0" fmla="*/ 0 w 10000"/>
                  <a:gd name="connsiteY0" fmla="*/ 6715 h 10101"/>
                  <a:gd name="connsiteX1" fmla="*/ 2982 w 10000"/>
                  <a:gd name="connsiteY1" fmla="*/ 10101 h 10101"/>
                  <a:gd name="connsiteX2" fmla="*/ 10000 w 10000"/>
                  <a:gd name="connsiteY2" fmla="*/ 2542 h 10101"/>
                  <a:gd name="connsiteX3" fmla="*/ 8572 w 10000"/>
                  <a:gd name="connsiteY3" fmla="*/ 101 h 10101"/>
                  <a:gd name="connsiteX4" fmla="*/ 3161 w 10000"/>
                  <a:gd name="connsiteY4" fmla="*/ 6047 h 10101"/>
                  <a:gd name="connsiteX5" fmla="*/ 1552 w 10000"/>
                  <a:gd name="connsiteY5" fmla="*/ 3881 h 10101"/>
                  <a:gd name="connsiteX6" fmla="*/ 0 w 10000"/>
                  <a:gd name="connsiteY6" fmla="*/ 6715 h 10101"/>
                  <a:gd name="connsiteX0" fmla="*/ 0 w 10000"/>
                  <a:gd name="connsiteY0" fmla="*/ 6715 h 10101"/>
                  <a:gd name="connsiteX1" fmla="*/ 2982 w 10000"/>
                  <a:gd name="connsiteY1" fmla="*/ 10101 h 10101"/>
                  <a:gd name="connsiteX2" fmla="*/ 10000 w 10000"/>
                  <a:gd name="connsiteY2" fmla="*/ 2542 h 10101"/>
                  <a:gd name="connsiteX3" fmla="*/ 8572 w 10000"/>
                  <a:gd name="connsiteY3" fmla="*/ 101 h 10101"/>
                  <a:gd name="connsiteX4" fmla="*/ 3161 w 10000"/>
                  <a:gd name="connsiteY4" fmla="*/ 6047 h 10101"/>
                  <a:gd name="connsiteX5" fmla="*/ 1552 w 10000"/>
                  <a:gd name="connsiteY5" fmla="*/ 3881 h 10101"/>
                  <a:gd name="connsiteX6" fmla="*/ 0 w 10000"/>
                  <a:gd name="connsiteY6" fmla="*/ 6715 h 10101"/>
                  <a:gd name="connsiteX0" fmla="*/ 0 w 10000"/>
                  <a:gd name="connsiteY0" fmla="*/ 6715 h 10101"/>
                  <a:gd name="connsiteX1" fmla="*/ 2982 w 10000"/>
                  <a:gd name="connsiteY1" fmla="*/ 10101 h 10101"/>
                  <a:gd name="connsiteX2" fmla="*/ 10000 w 10000"/>
                  <a:gd name="connsiteY2" fmla="*/ 2542 h 10101"/>
                  <a:gd name="connsiteX3" fmla="*/ 8572 w 10000"/>
                  <a:gd name="connsiteY3" fmla="*/ 101 h 10101"/>
                  <a:gd name="connsiteX4" fmla="*/ 3161 w 10000"/>
                  <a:gd name="connsiteY4" fmla="*/ 6047 h 10101"/>
                  <a:gd name="connsiteX5" fmla="*/ 1552 w 10000"/>
                  <a:gd name="connsiteY5" fmla="*/ 3881 h 10101"/>
                  <a:gd name="connsiteX6" fmla="*/ 0 w 10000"/>
                  <a:gd name="connsiteY6" fmla="*/ 6715 h 10101"/>
                  <a:gd name="connsiteX0" fmla="*/ 0 w 10691"/>
                  <a:gd name="connsiteY0" fmla="*/ 6544 h 10172"/>
                  <a:gd name="connsiteX1" fmla="*/ 3673 w 10691"/>
                  <a:gd name="connsiteY1" fmla="*/ 10101 h 10172"/>
                  <a:gd name="connsiteX2" fmla="*/ 10691 w 10691"/>
                  <a:gd name="connsiteY2" fmla="*/ 2542 h 10172"/>
                  <a:gd name="connsiteX3" fmla="*/ 9263 w 10691"/>
                  <a:gd name="connsiteY3" fmla="*/ 101 h 10172"/>
                  <a:gd name="connsiteX4" fmla="*/ 3852 w 10691"/>
                  <a:gd name="connsiteY4" fmla="*/ 6047 h 10172"/>
                  <a:gd name="connsiteX5" fmla="*/ 2243 w 10691"/>
                  <a:gd name="connsiteY5" fmla="*/ 3881 h 10172"/>
                  <a:gd name="connsiteX6" fmla="*/ 0 w 10691"/>
                  <a:gd name="connsiteY6" fmla="*/ 6544 h 10172"/>
                  <a:gd name="connsiteX0" fmla="*/ 0 w 10691"/>
                  <a:gd name="connsiteY0" fmla="*/ 6544 h 10172"/>
                  <a:gd name="connsiteX1" fmla="*/ 3673 w 10691"/>
                  <a:gd name="connsiteY1" fmla="*/ 10101 h 10172"/>
                  <a:gd name="connsiteX2" fmla="*/ 10691 w 10691"/>
                  <a:gd name="connsiteY2" fmla="*/ 2542 h 10172"/>
                  <a:gd name="connsiteX3" fmla="*/ 9263 w 10691"/>
                  <a:gd name="connsiteY3" fmla="*/ 101 h 10172"/>
                  <a:gd name="connsiteX4" fmla="*/ 3852 w 10691"/>
                  <a:gd name="connsiteY4" fmla="*/ 6047 h 10172"/>
                  <a:gd name="connsiteX5" fmla="*/ 1828 w 10691"/>
                  <a:gd name="connsiteY5" fmla="*/ 3368 h 10172"/>
                  <a:gd name="connsiteX6" fmla="*/ 0 w 10691"/>
                  <a:gd name="connsiteY6" fmla="*/ 6544 h 10172"/>
                  <a:gd name="connsiteX0" fmla="*/ 0 w 10898"/>
                  <a:gd name="connsiteY0" fmla="*/ 6373 h 10164"/>
                  <a:gd name="connsiteX1" fmla="*/ 3880 w 10898"/>
                  <a:gd name="connsiteY1" fmla="*/ 10101 h 10164"/>
                  <a:gd name="connsiteX2" fmla="*/ 10898 w 10898"/>
                  <a:gd name="connsiteY2" fmla="*/ 2542 h 10164"/>
                  <a:gd name="connsiteX3" fmla="*/ 9470 w 10898"/>
                  <a:gd name="connsiteY3" fmla="*/ 101 h 10164"/>
                  <a:gd name="connsiteX4" fmla="*/ 4059 w 10898"/>
                  <a:gd name="connsiteY4" fmla="*/ 6047 h 10164"/>
                  <a:gd name="connsiteX5" fmla="*/ 2035 w 10898"/>
                  <a:gd name="connsiteY5" fmla="*/ 3368 h 10164"/>
                  <a:gd name="connsiteX6" fmla="*/ 0 w 10898"/>
                  <a:gd name="connsiteY6" fmla="*/ 6373 h 10164"/>
                  <a:gd name="connsiteX0" fmla="*/ 0 w 10898"/>
                  <a:gd name="connsiteY0" fmla="*/ 6373 h 10101"/>
                  <a:gd name="connsiteX1" fmla="*/ 3880 w 10898"/>
                  <a:gd name="connsiteY1" fmla="*/ 10101 h 10101"/>
                  <a:gd name="connsiteX2" fmla="*/ 10898 w 10898"/>
                  <a:gd name="connsiteY2" fmla="*/ 2542 h 10101"/>
                  <a:gd name="connsiteX3" fmla="*/ 9470 w 10898"/>
                  <a:gd name="connsiteY3" fmla="*/ 101 h 10101"/>
                  <a:gd name="connsiteX4" fmla="*/ 4059 w 10898"/>
                  <a:gd name="connsiteY4" fmla="*/ 6047 h 10101"/>
                  <a:gd name="connsiteX5" fmla="*/ 2035 w 10898"/>
                  <a:gd name="connsiteY5" fmla="*/ 3368 h 10101"/>
                  <a:gd name="connsiteX6" fmla="*/ 0 w 10898"/>
                  <a:gd name="connsiteY6" fmla="*/ 6373 h 10101"/>
                  <a:gd name="connsiteX0" fmla="*/ 0 w 10898"/>
                  <a:gd name="connsiteY0" fmla="*/ 6373 h 10101"/>
                  <a:gd name="connsiteX1" fmla="*/ 3880 w 10898"/>
                  <a:gd name="connsiteY1" fmla="*/ 10101 h 10101"/>
                  <a:gd name="connsiteX2" fmla="*/ 10898 w 10898"/>
                  <a:gd name="connsiteY2" fmla="*/ 2542 h 10101"/>
                  <a:gd name="connsiteX3" fmla="*/ 9470 w 10898"/>
                  <a:gd name="connsiteY3" fmla="*/ 101 h 10101"/>
                  <a:gd name="connsiteX4" fmla="*/ 4059 w 10898"/>
                  <a:gd name="connsiteY4" fmla="*/ 6047 h 10101"/>
                  <a:gd name="connsiteX5" fmla="*/ 2035 w 10898"/>
                  <a:gd name="connsiteY5" fmla="*/ 3368 h 10101"/>
                  <a:gd name="connsiteX6" fmla="*/ 0 w 10898"/>
                  <a:gd name="connsiteY6" fmla="*/ 6373 h 10101"/>
                  <a:gd name="connsiteX0" fmla="*/ 0 w 10898"/>
                  <a:gd name="connsiteY0" fmla="*/ 6373 h 10101"/>
                  <a:gd name="connsiteX1" fmla="*/ 3880 w 10898"/>
                  <a:gd name="connsiteY1" fmla="*/ 10101 h 10101"/>
                  <a:gd name="connsiteX2" fmla="*/ 10898 w 10898"/>
                  <a:gd name="connsiteY2" fmla="*/ 2542 h 10101"/>
                  <a:gd name="connsiteX3" fmla="*/ 9470 w 10898"/>
                  <a:gd name="connsiteY3" fmla="*/ 101 h 10101"/>
                  <a:gd name="connsiteX4" fmla="*/ 3713 w 10898"/>
                  <a:gd name="connsiteY4" fmla="*/ 6731 h 10101"/>
                  <a:gd name="connsiteX5" fmla="*/ 2035 w 10898"/>
                  <a:gd name="connsiteY5" fmla="*/ 3368 h 10101"/>
                  <a:gd name="connsiteX6" fmla="*/ 0 w 10898"/>
                  <a:gd name="connsiteY6" fmla="*/ 6373 h 10101"/>
                  <a:gd name="connsiteX0" fmla="*/ 0 w 10898"/>
                  <a:gd name="connsiteY0" fmla="*/ 6373 h 10101"/>
                  <a:gd name="connsiteX1" fmla="*/ 3880 w 10898"/>
                  <a:gd name="connsiteY1" fmla="*/ 10101 h 10101"/>
                  <a:gd name="connsiteX2" fmla="*/ 10898 w 10898"/>
                  <a:gd name="connsiteY2" fmla="*/ 2542 h 10101"/>
                  <a:gd name="connsiteX3" fmla="*/ 9470 w 10898"/>
                  <a:gd name="connsiteY3" fmla="*/ 101 h 10101"/>
                  <a:gd name="connsiteX4" fmla="*/ 3713 w 10898"/>
                  <a:gd name="connsiteY4" fmla="*/ 6731 h 10101"/>
                  <a:gd name="connsiteX5" fmla="*/ 1689 w 10898"/>
                  <a:gd name="connsiteY5" fmla="*/ 3368 h 10101"/>
                  <a:gd name="connsiteX6" fmla="*/ 0 w 10898"/>
                  <a:gd name="connsiteY6" fmla="*/ 6373 h 10101"/>
                  <a:gd name="connsiteX0" fmla="*/ 0 w 11382"/>
                  <a:gd name="connsiteY0" fmla="*/ 5946 h 10101"/>
                  <a:gd name="connsiteX1" fmla="*/ 4364 w 11382"/>
                  <a:gd name="connsiteY1" fmla="*/ 10101 h 10101"/>
                  <a:gd name="connsiteX2" fmla="*/ 11382 w 11382"/>
                  <a:gd name="connsiteY2" fmla="*/ 2542 h 10101"/>
                  <a:gd name="connsiteX3" fmla="*/ 9954 w 11382"/>
                  <a:gd name="connsiteY3" fmla="*/ 101 h 10101"/>
                  <a:gd name="connsiteX4" fmla="*/ 4197 w 11382"/>
                  <a:gd name="connsiteY4" fmla="*/ 6731 h 10101"/>
                  <a:gd name="connsiteX5" fmla="*/ 2173 w 11382"/>
                  <a:gd name="connsiteY5" fmla="*/ 3368 h 10101"/>
                  <a:gd name="connsiteX6" fmla="*/ 0 w 11382"/>
                  <a:gd name="connsiteY6" fmla="*/ 5946 h 10101"/>
                  <a:gd name="connsiteX0" fmla="*/ 44 w 11426"/>
                  <a:gd name="connsiteY0" fmla="*/ 5946 h 10101"/>
                  <a:gd name="connsiteX1" fmla="*/ 4408 w 11426"/>
                  <a:gd name="connsiteY1" fmla="*/ 10101 h 10101"/>
                  <a:gd name="connsiteX2" fmla="*/ 11426 w 11426"/>
                  <a:gd name="connsiteY2" fmla="*/ 2542 h 10101"/>
                  <a:gd name="connsiteX3" fmla="*/ 9998 w 11426"/>
                  <a:gd name="connsiteY3" fmla="*/ 101 h 10101"/>
                  <a:gd name="connsiteX4" fmla="*/ 4241 w 11426"/>
                  <a:gd name="connsiteY4" fmla="*/ 6731 h 10101"/>
                  <a:gd name="connsiteX5" fmla="*/ 2217 w 11426"/>
                  <a:gd name="connsiteY5" fmla="*/ 3368 h 10101"/>
                  <a:gd name="connsiteX6" fmla="*/ 44 w 11426"/>
                  <a:gd name="connsiteY6" fmla="*/ 5946 h 10101"/>
                  <a:gd name="connsiteX0" fmla="*/ 0 w 11382"/>
                  <a:gd name="connsiteY0" fmla="*/ 5946 h 10101"/>
                  <a:gd name="connsiteX1" fmla="*/ 4364 w 11382"/>
                  <a:gd name="connsiteY1" fmla="*/ 10101 h 10101"/>
                  <a:gd name="connsiteX2" fmla="*/ 11382 w 11382"/>
                  <a:gd name="connsiteY2" fmla="*/ 2542 h 10101"/>
                  <a:gd name="connsiteX3" fmla="*/ 9954 w 11382"/>
                  <a:gd name="connsiteY3" fmla="*/ 101 h 10101"/>
                  <a:gd name="connsiteX4" fmla="*/ 4197 w 11382"/>
                  <a:gd name="connsiteY4" fmla="*/ 6731 h 10101"/>
                  <a:gd name="connsiteX5" fmla="*/ 2173 w 11382"/>
                  <a:gd name="connsiteY5" fmla="*/ 3368 h 10101"/>
                  <a:gd name="connsiteX6" fmla="*/ 0 w 11382"/>
                  <a:gd name="connsiteY6" fmla="*/ 5946 h 10101"/>
                  <a:gd name="connsiteX0" fmla="*/ 0 w 11382"/>
                  <a:gd name="connsiteY0" fmla="*/ 5946 h 10101"/>
                  <a:gd name="connsiteX1" fmla="*/ 4364 w 11382"/>
                  <a:gd name="connsiteY1" fmla="*/ 10101 h 10101"/>
                  <a:gd name="connsiteX2" fmla="*/ 11382 w 11382"/>
                  <a:gd name="connsiteY2" fmla="*/ 2542 h 10101"/>
                  <a:gd name="connsiteX3" fmla="*/ 9954 w 11382"/>
                  <a:gd name="connsiteY3" fmla="*/ 101 h 10101"/>
                  <a:gd name="connsiteX4" fmla="*/ 4197 w 11382"/>
                  <a:gd name="connsiteY4" fmla="*/ 6731 h 10101"/>
                  <a:gd name="connsiteX5" fmla="*/ 2173 w 11382"/>
                  <a:gd name="connsiteY5" fmla="*/ 3368 h 10101"/>
                  <a:gd name="connsiteX6" fmla="*/ 0 w 11382"/>
                  <a:gd name="connsiteY6" fmla="*/ 5946 h 10101"/>
                  <a:gd name="connsiteX0" fmla="*/ 0 w 11313"/>
                  <a:gd name="connsiteY0" fmla="*/ 6544 h 10101"/>
                  <a:gd name="connsiteX1" fmla="*/ 4295 w 11313"/>
                  <a:gd name="connsiteY1" fmla="*/ 10101 h 10101"/>
                  <a:gd name="connsiteX2" fmla="*/ 11313 w 11313"/>
                  <a:gd name="connsiteY2" fmla="*/ 2542 h 10101"/>
                  <a:gd name="connsiteX3" fmla="*/ 9885 w 11313"/>
                  <a:gd name="connsiteY3" fmla="*/ 101 h 10101"/>
                  <a:gd name="connsiteX4" fmla="*/ 4128 w 11313"/>
                  <a:gd name="connsiteY4" fmla="*/ 6731 h 10101"/>
                  <a:gd name="connsiteX5" fmla="*/ 2104 w 11313"/>
                  <a:gd name="connsiteY5" fmla="*/ 3368 h 10101"/>
                  <a:gd name="connsiteX6" fmla="*/ 0 w 11313"/>
                  <a:gd name="connsiteY6" fmla="*/ 6544 h 10101"/>
                  <a:gd name="connsiteX0" fmla="*/ 0 w 11313"/>
                  <a:gd name="connsiteY0" fmla="*/ 6544 h 10101"/>
                  <a:gd name="connsiteX1" fmla="*/ 4295 w 11313"/>
                  <a:gd name="connsiteY1" fmla="*/ 10101 h 10101"/>
                  <a:gd name="connsiteX2" fmla="*/ 11313 w 11313"/>
                  <a:gd name="connsiteY2" fmla="*/ 2542 h 10101"/>
                  <a:gd name="connsiteX3" fmla="*/ 9885 w 11313"/>
                  <a:gd name="connsiteY3" fmla="*/ 101 h 10101"/>
                  <a:gd name="connsiteX4" fmla="*/ 4128 w 11313"/>
                  <a:gd name="connsiteY4" fmla="*/ 6731 h 10101"/>
                  <a:gd name="connsiteX5" fmla="*/ 2104 w 11313"/>
                  <a:gd name="connsiteY5" fmla="*/ 3368 h 10101"/>
                  <a:gd name="connsiteX6" fmla="*/ 0 w 11313"/>
                  <a:gd name="connsiteY6" fmla="*/ 6544 h 10101"/>
                  <a:gd name="connsiteX0" fmla="*/ 0 w 11313"/>
                  <a:gd name="connsiteY0" fmla="*/ 6544 h 10101"/>
                  <a:gd name="connsiteX1" fmla="*/ 4295 w 11313"/>
                  <a:gd name="connsiteY1" fmla="*/ 10101 h 10101"/>
                  <a:gd name="connsiteX2" fmla="*/ 11313 w 11313"/>
                  <a:gd name="connsiteY2" fmla="*/ 2542 h 10101"/>
                  <a:gd name="connsiteX3" fmla="*/ 9885 w 11313"/>
                  <a:gd name="connsiteY3" fmla="*/ 101 h 10101"/>
                  <a:gd name="connsiteX4" fmla="*/ 4128 w 11313"/>
                  <a:gd name="connsiteY4" fmla="*/ 6731 h 10101"/>
                  <a:gd name="connsiteX5" fmla="*/ 2104 w 11313"/>
                  <a:gd name="connsiteY5" fmla="*/ 3368 h 10101"/>
                  <a:gd name="connsiteX6" fmla="*/ 0 w 11313"/>
                  <a:gd name="connsiteY6" fmla="*/ 6544 h 10101"/>
                  <a:gd name="connsiteX0" fmla="*/ 0 w 11313"/>
                  <a:gd name="connsiteY0" fmla="*/ 6544 h 10101"/>
                  <a:gd name="connsiteX1" fmla="*/ 4295 w 11313"/>
                  <a:gd name="connsiteY1" fmla="*/ 10101 h 10101"/>
                  <a:gd name="connsiteX2" fmla="*/ 11313 w 11313"/>
                  <a:gd name="connsiteY2" fmla="*/ 2542 h 10101"/>
                  <a:gd name="connsiteX3" fmla="*/ 9885 w 11313"/>
                  <a:gd name="connsiteY3" fmla="*/ 101 h 10101"/>
                  <a:gd name="connsiteX4" fmla="*/ 4128 w 11313"/>
                  <a:gd name="connsiteY4" fmla="*/ 6731 h 10101"/>
                  <a:gd name="connsiteX5" fmla="*/ 2104 w 11313"/>
                  <a:gd name="connsiteY5" fmla="*/ 3368 h 10101"/>
                  <a:gd name="connsiteX6" fmla="*/ 0 w 11313"/>
                  <a:gd name="connsiteY6" fmla="*/ 6544 h 10101"/>
                  <a:gd name="connsiteX0" fmla="*/ 0 w 11313"/>
                  <a:gd name="connsiteY0" fmla="*/ 6544 h 10101"/>
                  <a:gd name="connsiteX1" fmla="*/ 4295 w 11313"/>
                  <a:gd name="connsiteY1" fmla="*/ 10101 h 10101"/>
                  <a:gd name="connsiteX2" fmla="*/ 11313 w 11313"/>
                  <a:gd name="connsiteY2" fmla="*/ 2542 h 10101"/>
                  <a:gd name="connsiteX3" fmla="*/ 9885 w 11313"/>
                  <a:gd name="connsiteY3" fmla="*/ 101 h 10101"/>
                  <a:gd name="connsiteX4" fmla="*/ 4128 w 11313"/>
                  <a:gd name="connsiteY4" fmla="*/ 6731 h 10101"/>
                  <a:gd name="connsiteX5" fmla="*/ 2104 w 11313"/>
                  <a:gd name="connsiteY5" fmla="*/ 3368 h 10101"/>
                  <a:gd name="connsiteX6" fmla="*/ 0 w 11313"/>
                  <a:gd name="connsiteY6" fmla="*/ 6544 h 10101"/>
                  <a:gd name="connsiteX0" fmla="*/ 0 w 11313"/>
                  <a:gd name="connsiteY0" fmla="*/ 6544 h 10101"/>
                  <a:gd name="connsiteX1" fmla="*/ 4295 w 11313"/>
                  <a:gd name="connsiteY1" fmla="*/ 10101 h 10101"/>
                  <a:gd name="connsiteX2" fmla="*/ 11313 w 11313"/>
                  <a:gd name="connsiteY2" fmla="*/ 2542 h 10101"/>
                  <a:gd name="connsiteX3" fmla="*/ 9885 w 11313"/>
                  <a:gd name="connsiteY3" fmla="*/ 101 h 10101"/>
                  <a:gd name="connsiteX4" fmla="*/ 4128 w 11313"/>
                  <a:gd name="connsiteY4" fmla="*/ 6731 h 10101"/>
                  <a:gd name="connsiteX5" fmla="*/ 2104 w 11313"/>
                  <a:gd name="connsiteY5" fmla="*/ 3368 h 10101"/>
                  <a:gd name="connsiteX6" fmla="*/ 0 w 11313"/>
                  <a:gd name="connsiteY6" fmla="*/ 6544 h 10101"/>
                  <a:gd name="connsiteX0" fmla="*/ 0 w 11313"/>
                  <a:gd name="connsiteY0" fmla="*/ 6544 h 10101"/>
                  <a:gd name="connsiteX1" fmla="*/ 4295 w 11313"/>
                  <a:gd name="connsiteY1" fmla="*/ 10101 h 10101"/>
                  <a:gd name="connsiteX2" fmla="*/ 11313 w 11313"/>
                  <a:gd name="connsiteY2" fmla="*/ 2542 h 10101"/>
                  <a:gd name="connsiteX3" fmla="*/ 9885 w 11313"/>
                  <a:gd name="connsiteY3" fmla="*/ 101 h 10101"/>
                  <a:gd name="connsiteX4" fmla="*/ 4128 w 11313"/>
                  <a:gd name="connsiteY4" fmla="*/ 6731 h 10101"/>
                  <a:gd name="connsiteX5" fmla="*/ 2104 w 11313"/>
                  <a:gd name="connsiteY5" fmla="*/ 3368 h 10101"/>
                  <a:gd name="connsiteX6" fmla="*/ 0 w 11313"/>
                  <a:gd name="connsiteY6" fmla="*/ 6544 h 10101"/>
                  <a:gd name="connsiteX0" fmla="*/ 0 w 11313"/>
                  <a:gd name="connsiteY0" fmla="*/ 6544 h 10101"/>
                  <a:gd name="connsiteX1" fmla="*/ 4295 w 11313"/>
                  <a:gd name="connsiteY1" fmla="*/ 10101 h 10101"/>
                  <a:gd name="connsiteX2" fmla="*/ 11313 w 11313"/>
                  <a:gd name="connsiteY2" fmla="*/ 2542 h 10101"/>
                  <a:gd name="connsiteX3" fmla="*/ 9885 w 11313"/>
                  <a:gd name="connsiteY3" fmla="*/ 101 h 10101"/>
                  <a:gd name="connsiteX4" fmla="*/ 4128 w 11313"/>
                  <a:gd name="connsiteY4" fmla="*/ 6731 h 10101"/>
                  <a:gd name="connsiteX5" fmla="*/ 2104 w 11313"/>
                  <a:gd name="connsiteY5" fmla="*/ 3368 h 10101"/>
                  <a:gd name="connsiteX6" fmla="*/ 0 w 11313"/>
                  <a:gd name="connsiteY6" fmla="*/ 6544 h 10101"/>
                  <a:gd name="connsiteX0" fmla="*/ 0 w 11313"/>
                  <a:gd name="connsiteY0" fmla="*/ 6544 h 10101"/>
                  <a:gd name="connsiteX1" fmla="*/ 4295 w 11313"/>
                  <a:gd name="connsiteY1" fmla="*/ 10101 h 10101"/>
                  <a:gd name="connsiteX2" fmla="*/ 11313 w 11313"/>
                  <a:gd name="connsiteY2" fmla="*/ 2542 h 10101"/>
                  <a:gd name="connsiteX3" fmla="*/ 9885 w 11313"/>
                  <a:gd name="connsiteY3" fmla="*/ 101 h 10101"/>
                  <a:gd name="connsiteX4" fmla="*/ 4128 w 11313"/>
                  <a:gd name="connsiteY4" fmla="*/ 6731 h 10101"/>
                  <a:gd name="connsiteX5" fmla="*/ 2104 w 11313"/>
                  <a:gd name="connsiteY5" fmla="*/ 3368 h 10101"/>
                  <a:gd name="connsiteX6" fmla="*/ 0 w 11313"/>
                  <a:gd name="connsiteY6" fmla="*/ 6544 h 10101"/>
                  <a:gd name="connsiteX0" fmla="*/ 0 w 11313"/>
                  <a:gd name="connsiteY0" fmla="*/ 6544 h 10101"/>
                  <a:gd name="connsiteX1" fmla="*/ 4295 w 11313"/>
                  <a:gd name="connsiteY1" fmla="*/ 10101 h 10101"/>
                  <a:gd name="connsiteX2" fmla="*/ 11313 w 11313"/>
                  <a:gd name="connsiteY2" fmla="*/ 2542 h 10101"/>
                  <a:gd name="connsiteX3" fmla="*/ 9885 w 11313"/>
                  <a:gd name="connsiteY3" fmla="*/ 101 h 10101"/>
                  <a:gd name="connsiteX4" fmla="*/ 4128 w 11313"/>
                  <a:gd name="connsiteY4" fmla="*/ 6731 h 10101"/>
                  <a:gd name="connsiteX5" fmla="*/ 2104 w 11313"/>
                  <a:gd name="connsiteY5" fmla="*/ 3368 h 10101"/>
                  <a:gd name="connsiteX6" fmla="*/ 0 w 11313"/>
                  <a:gd name="connsiteY6" fmla="*/ 6544 h 10101"/>
                  <a:gd name="connsiteX0" fmla="*/ 0 w 11313"/>
                  <a:gd name="connsiteY0" fmla="*/ 6443 h 10000"/>
                  <a:gd name="connsiteX1" fmla="*/ 4295 w 11313"/>
                  <a:gd name="connsiteY1" fmla="*/ 10000 h 10000"/>
                  <a:gd name="connsiteX2" fmla="*/ 11313 w 11313"/>
                  <a:gd name="connsiteY2" fmla="*/ 2441 h 10000"/>
                  <a:gd name="connsiteX3" fmla="*/ 9885 w 11313"/>
                  <a:gd name="connsiteY3" fmla="*/ 0 h 10000"/>
                  <a:gd name="connsiteX4" fmla="*/ 4128 w 11313"/>
                  <a:gd name="connsiteY4" fmla="*/ 6630 h 10000"/>
                  <a:gd name="connsiteX5" fmla="*/ 2104 w 11313"/>
                  <a:gd name="connsiteY5" fmla="*/ 3267 h 10000"/>
                  <a:gd name="connsiteX6" fmla="*/ 0 w 11313"/>
                  <a:gd name="connsiteY6" fmla="*/ 6443 h 10000"/>
                  <a:gd name="connsiteX0" fmla="*/ 0 w 11567"/>
                  <a:gd name="connsiteY0" fmla="*/ 7127 h 10684"/>
                  <a:gd name="connsiteX1" fmla="*/ 4295 w 11567"/>
                  <a:gd name="connsiteY1" fmla="*/ 10684 h 10684"/>
                  <a:gd name="connsiteX2" fmla="*/ 11313 w 11567"/>
                  <a:gd name="connsiteY2" fmla="*/ 3125 h 10684"/>
                  <a:gd name="connsiteX3" fmla="*/ 9747 w 11567"/>
                  <a:gd name="connsiteY3" fmla="*/ 0 h 10684"/>
                  <a:gd name="connsiteX4" fmla="*/ 4128 w 11567"/>
                  <a:gd name="connsiteY4" fmla="*/ 7314 h 10684"/>
                  <a:gd name="connsiteX5" fmla="*/ 2104 w 11567"/>
                  <a:gd name="connsiteY5" fmla="*/ 3951 h 10684"/>
                  <a:gd name="connsiteX6" fmla="*/ 0 w 11567"/>
                  <a:gd name="connsiteY6" fmla="*/ 7127 h 10684"/>
                  <a:gd name="connsiteX0" fmla="*/ 0 w 11567"/>
                  <a:gd name="connsiteY0" fmla="*/ 7127 h 10684"/>
                  <a:gd name="connsiteX1" fmla="*/ 4295 w 11567"/>
                  <a:gd name="connsiteY1" fmla="*/ 10684 h 10684"/>
                  <a:gd name="connsiteX2" fmla="*/ 11313 w 11567"/>
                  <a:gd name="connsiteY2" fmla="*/ 3125 h 10684"/>
                  <a:gd name="connsiteX3" fmla="*/ 9747 w 11567"/>
                  <a:gd name="connsiteY3" fmla="*/ 0 h 10684"/>
                  <a:gd name="connsiteX4" fmla="*/ 4128 w 11567"/>
                  <a:gd name="connsiteY4" fmla="*/ 7314 h 10684"/>
                  <a:gd name="connsiteX5" fmla="*/ 2104 w 11567"/>
                  <a:gd name="connsiteY5" fmla="*/ 3951 h 10684"/>
                  <a:gd name="connsiteX6" fmla="*/ 0 w 11567"/>
                  <a:gd name="connsiteY6" fmla="*/ 7127 h 10684"/>
                  <a:gd name="connsiteX0" fmla="*/ 0 w 11567"/>
                  <a:gd name="connsiteY0" fmla="*/ 7127 h 10684"/>
                  <a:gd name="connsiteX1" fmla="*/ 4295 w 11567"/>
                  <a:gd name="connsiteY1" fmla="*/ 10684 h 10684"/>
                  <a:gd name="connsiteX2" fmla="*/ 11313 w 11567"/>
                  <a:gd name="connsiteY2" fmla="*/ 3125 h 10684"/>
                  <a:gd name="connsiteX3" fmla="*/ 9747 w 11567"/>
                  <a:gd name="connsiteY3" fmla="*/ 0 h 10684"/>
                  <a:gd name="connsiteX4" fmla="*/ 4128 w 11567"/>
                  <a:gd name="connsiteY4" fmla="*/ 7314 h 10684"/>
                  <a:gd name="connsiteX5" fmla="*/ 2104 w 11567"/>
                  <a:gd name="connsiteY5" fmla="*/ 3951 h 10684"/>
                  <a:gd name="connsiteX6" fmla="*/ 0 w 11567"/>
                  <a:gd name="connsiteY6" fmla="*/ 7127 h 10684"/>
                  <a:gd name="connsiteX0" fmla="*/ 0 w 11313"/>
                  <a:gd name="connsiteY0" fmla="*/ 7127 h 10684"/>
                  <a:gd name="connsiteX1" fmla="*/ 4295 w 11313"/>
                  <a:gd name="connsiteY1" fmla="*/ 10684 h 10684"/>
                  <a:gd name="connsiteX2" fmla="*/ 11313 w 11313"/>
                  <a:gd name="connsiteY2" fmla="*/ 3125 h 10684"/>
                  <a:gd name="connsiteX3" fmla="*/ 9747 w 11313"/>
                  <a:gd name="connsiteY3" fmla="*/ 0 h 10684"/>
                  <a:gd name="connsiteX4" fmla="*/ 4128 w 11313"/>
                  <a:gd name="connsiteY4" fmla="*/ 7314 h 10684"/>
                  <a:gd name="connsiteX5" fmla="*/ 2104 w 11313"/>
                  <a:gd name="connsiteY5" fmla="*/ 3951 h 10684"/>
                  <a:gd name="connsiteX6" fmla="*/ 0 w 11313"/>
                  <a:gd name="connsiteY6" fmla="*/ 7127 h 10684"/>
                  <a:gd name="connsiteX0" fmla="*/ 0 w 11313"/>
                  <a:gd name="connsiteY0" fmla="*/ 7127 h 10684"/>
                  <a:gd name="connsiteX1" fmla="*/ 4295 w 11313"/>
                  <a:gd name="connsiteY1" fmla="*/ 10684 h 10684"/>
                  <a:gd name="connsiteX2" fmla="*/ 11313 w 11313"/>
                  <a:gd name="connsiteY2" fmla="*/ 3125 h 10684"/>
                  <a:gd name="connsiteX3" fmla="*/ 9747 w 11313"/>
                  <a:gd name="connsiteY3" fmla="*/ 0 h 10684"/>
                  <a:gd name="connsiteX4" fmla="*/ 4128 w 11313"/>
                  <a:gd name="connsiteY4" fmla="*/ 7314 h 10684"/>
                  <a:gd name="connsiteX5" fmla="*/ 2104 w 11313"/>
                  <a:gd name="connsiteY5" fmla="*/ 3951 h 10684"/>
                  <a:gd name="connsiteX6" fmla="*/ 0 w 11313"/>
                  <a:gd name="connsiteY6" fmla="*/ 7127 h 10684"/>
                  <a:gd name="connsiteX0" fmla="*/ 0 w 11313"/>
                  <a:gd name="connsiteY0" fmla="*/ 7127 h 10684"/>
                  <a:gd name="connsiteX1" fmla="*/ 4295 w 11313"/>
                  <a:gd name="connsiteY1" fmla="*/ 10684 h 10684"/>
                  <a:gd name="connsiteX2" fmla="*/ 11313 w 11313"/>
                  <a:gd name="connsiteY2" fmla="*/ 3125 h 10684"/>
                  <a:gd name="connsiteX3" fmla="*/ 9747 w 11313"/>
                  <a:gd name="connsiteY3" fmla="*/ 0 h 10684"/>
                  <a:gd name="connsiteX4" fmla="*/ 4128 w 11313"/>
                  <a:gd name="connsiteY4" fmla="*/ 7314 h 10684"/>
                  <a:gd name="connsiteX5" fmla="*/ 2104 w 11313"/>
                  <a:gd name="connsiteY5" fmla="*/ 3951 h 10684"/>
                  <a:gd name="connsiteX6" fmla="*/ 0 w 11313"/>
                  <a:gd name="connsiteY6" fmla="*/ 7127 h 10684"/>
                  <a:gd name="connsiteX0" fmla="*/ 0 w 11313"/>
                  <a:gd name="connsiteY0" fmla="*/ 7127 h 10684"/>
                  <a:gd name="connsiteX1" fmla="*/ 4295 w 11313"/>
                  <a:gd name="connsiteY1" fmla="*/ 10684 h 10684"/>
                  <a:gd name="connsiteX2" fmla="*/ 11313 w 11313"/>
                  <a:gd name="connsiteY2" fmla="*/ 3125 h 10684"/>
                  <a:gd name="connsiteX3" fmla="*/ 9747 w 11313"/>
                  <a:gd name="connsiteY3" fmla="*/ 0 h 10684"/>
                  <a:gd name="connsiteX4" fmla="*/ 4128 w 11313"/>
                  <a:gd name="connsiteY4" fmla="*/ 7314 h 10684"/>
                  <a:gd name="connsiteX5" fmla="*/ 1828 w 11313"/>
                  <a:gd name="connsiteY5" fmla="*/ 4293 h 10684"/>
                  <a:gd name="connsiteX6" fmla="*/ 0 w 11313"/>
                  <a:gd name="connsiteY6" fmla="*/ 7127 h 10684"/>
                  <a:gd name="connsiteX0" fmla="*/ 0 w 11313"/>
                  <a:gd name="connsiteY0" fmla="*/ 7127 h 10684"/>
                  <a:gd name="connsiteX1" fmla="*/ 4295 w 11313"/>
                  <a:gd name="connsiteY1" fmla="*/ 10684 h 10684"/>
                  <a:gd name="connsiteX2" fmla="*/ 11313 w 11313"/>
                  <a:gd name="connsiteY2" fmla="*/ 3125 h 10684"/>
                  <a:gd name="connsiteX3" fmla="*/ 9747 w 11313"/>
                  <a:gd name="connsiteY3" fmla="*/ 0 h 10684"/>
                  <a:gd name="connsiteX4" fmla="*/ 4128 w 11313"/>
                  <a:gd name="connsiteY4" fmla="*/ 7314 h 10684"/>
                  <a:gd name="connsiteX5" fmla="*/ 1828 w 11313"/>
                  <a:gd name="connsiteY5" fmla="*/ 4293 h 10684"/>
                  <a:gd name="connsiteX6" fmla="*/ 0 w 11313"/>
                  <a:gd name="connsiteY6" fmla="*/ 7127 h 10684"/>
                  <a:gd name="connsiteX0" fmla="*/ 0 w 11313"/>
                  <a:gd name="connsiteY0" fmla="*/ 7896 h 11453"/>
                  <a:gd name="connsiteX1" fmla="*/ 4295 w 11313"/>
                  <a:gd name="connsiteY1" fmla="*/ 11453 h 11453"/>
                  <a:gd name="connsiteX2" fmla="*/ 11313 w 11313"/>
                  <a:gd name="connsiteY2" fmla="*/ 3894 h 11453"/>
                  <a:gd name="connsiteX3" fmla="*/ 10369 w 11313"/>
                  <a:gd name="connsiteY3" fmla="*/ 0 h 11453"/>
                  <a:gd name="connsiteX4" fmla="*/ 4128 w 11313"/>
                  <a:gd name="connsiteY4" fmla="*/ 8083 h 11453"/>
                  <a:gd name="connsiteX5" fmla="*/ 1828 w 11313"/>
                  <a:gd name="connsiteY5" fmla="*/ 5062 h 11453"/>
                  <a:gd name="connsiteX6" fmla="*/ 0 w 11313"/>
                  <a:gd name="connsiteY6" fmla="*/ 7896 h 11453"/>
                  <a:gd name="connsiteX0" fmla="*/ 0 w 11313"/>
                  <a:gd name="connsiteY0" fmla="*/ 7896 h 11453"/>
                  <a:gd name="connsiteX1" fmla="*/ 4295 w 11313"/>
                  <a:gd name="connsiteY1" fmla="*/ 11453 h 11453"/>
                  <a:gd name="connsiteX2" fmla="*/ 11313 w 11313"/>
                  <a:gd name="connsiteY2" fmla="*/ 3894 h 11453"/>
                  <a:gd name="connsiteX3" fmla="*/ 10369 w 11313"/>
                  <a:gd name="connsiteY3" fmla="*/ 0 h 11453"/>
                  <a:gd name="connsiteX4" fmla="*/ 4128 w 11313"/>
                  <a:gd name="connsiteY4" fmla="*/ 8083 h 11453"/>
                  <a:gd name="connsiteX5" fmla="*/ 1828 w 11313"/>
                  <a:gd name="connsiteY5" fmla="*/ 5062 h 11453"/>
                  <a:gd name="connsiteX6" fmla="*/ 0 w 11313"/>
                  <a:gd name="connsiteY6" fmla="*/ 7896 h 11453"/>
                  <a:gd name="connsiteX0" fmla="*/ 0 w 11313"/>
                  <a:gd name="connsiteY0" fmla="*/ 7896 h 11453"/>
                  <a:gd name="connsiteX1" fmla="*/ 4295 w 11313"/>
                  <a:gd name="connsiteY1" fmla="*/ 11453 h 11453"/>
                  <a:gd name="connsiteX2" fmla="*/ 11313 w 11313"/>
                  <a:gd name="connsiteY2" fmla="*/ 3894 h 11453"/>
                  <a:gd name="connsiteX3" fmla="*/ 10369 w 11313"/>
                  <a:gd name="connsiteY3" fmla="*/ 0 h 11453"/>
                  <a:gd name="connsiteX4" fmla="*/ 4128 w 11313"/>
                  <a:gd name="connsiteY4" fmla="*/ 8083 h 11453"/>
                  <a:gd name="connsiteX5" fmla="*/ 1828 w 11313"/>
                  <a:gd name="connsiteY5" fmla="*/ 5062 h 11453"/>
                  <a:gd name="connsiteX6" fmla="*/ 0 w 11313"/>
                  <a:gd name="connsiteY6" fmla="*/ 7896 h 11453"/>
                  <a:gd name="connsiteX0" fmla="*/ 0 w 10967"/>
                  <a:gd name="connsiteY0" fmla="*/ 7896 h 11453"/>
                  <a:gd name="connsiteX1" fmla="*/ 4295 w 10967"/>
                  <a:gd name="connsiteY1" fmla="*/ 11453 h 11453"/>
                  <a:gd name="connsiteX2" fmla="*/ 10967 w 10967"/>
                  <a:gd name="connsiteY2" fmla="*/ 3894 h 11453"/>
                  <a:gd name="connsiteX3" fmla="*/ 10369 w 10967"/>
                  <a:gd name="connsiteY3" fmla="*/ 0 h 11453"/>
                  <a:gd name="connsiteX4" fmla="*/ 4128 w 10967"/>
                  <a:gd name="connsiteY4" fmla="*/ 8083 h 11453"/>
                  <a:gd name="connsiteX5" fmla="*/ 1828 w 10967"/>
                  <a:gd name="connsiteY5" fmla="*/ 5062 h 11453"/>
                  <a:gd name="connsiteX6" fmla="*/ 0 w 10967"/>
                  <a:gd name="connsiteY6" fmla="*/ 7896 h 11453"/>
                  <a:gd name="connsiteX0" fmla="*/ 0 w 10967"/>
                  <a:gd name="connsiteY0" fmla="*/ 7896 h 11453"/>
                  <a:gd name="connsiteX1" fmla="*/ 4295 w 10967"/>
                  <a:gd name="connsiteY1" fmla="*/ 11453 h 11453"/>
                  <a:gd name="connsiteX2" fmla="*/ 10967 w 10967"/>
                  <a:gd name="connsiteY2" fmla="*/ 3894 h 11453"/>
                  <a:gd name="connsiteX3" fmla="*/ 10369 w 10967"/>
                  <a:gd name="connsiteY3" fmla="*/ 0 h 11453"/>
                  <a:gd name="connsiteX4" fmla="*/ 4128 w 10967"/>
                  <a:gd name="connsiteY4" fmla="*/ 8083 h 11453"/>
                  <a:gd name="connsiteX5" fmla="*/ 1828 w 10967"/>
                  <a:gd name="connsiteY5" fmla="*/ 5062 h 11453"/>
                  <a:gd name="connsiteX6" fmla="*/ 0 w 10967"/>
                  <a:gd name="connsiteY6" fmla="*/ 7896 h 11453"/>
                  <a:gd name="connsiteX0" fmla="*/ 0 w 10967"/>
                  <a:gd name="connsiteY0" fmla="*/ 7896 h 11453"/>
                  <a:gd name="connsiteX1" fmla="*/ 4295 w 10967"/>
                  <a:gd name="connsiteY1" fmla="*/ 11453 h 11453"/>
                  <a:gd name="connsiteX2" fmla="*/ 10967 w 10967"/>
                  <a:gd name="connsiteY2" fmla="*/ 3894 h 11453"/>
                  <a:gd name="connsiteX3" fmla="*/ 10369 w 10967"/>
                  <a:gd name="connsiteY3" fmla="*/ 0 h 11453"/>
                  <a:gd name="connsiteX4" fmla="*/ 4128 w 10967"/>
                  <a:gd name="connsiteY4" fmla="*/ 8083 h 11453"/>
                  <a:gd name="connsiteX5" fmla="*/ 1828 w 10967"/>
                  <a:gd name="connsiteY5" fmla="*/ 5062 h 11453"/>
                  <a:gd name="connsiteX6" fmla="*/ 0 w 10967"/>
                  <a:gd name="connsiteY6" fmla="*/ 7896 h 11453"/>
                  <a:gd name="connsiteX0" fmla="*/ 0 w 10967"/>
                  <a:gd name="connsiteY0" fmla="*/ 7896 h 11453"/>
                  <a:gd name="connsiteX1" fmla="*/ 4295 w 10967"/>
                  <a:gd name="connsiteY1" fmla="*/ 11453 h 11453"/>
                  <a:gd name="connsiteX2" fmla="*/ 10967 w 10967"/>
                  <a:gd name="connsiteY2" fmla="*/ 3894 h 11453"/>
                  <a:gd name="connsiteX3" fmla="*/ 10369 w 10967"/>
                  <a:gd name="connsiteY3" fmla="*/ 0 h 11453"/>
                  <a:gd name="connsiteX4" fmla="*/ 4128 w 10967"/>
                  <a:gd name="connsiteY4" fmla="*/ 8083 h 11453"/>
                  <a:gd name="connsiteX5" fmla="*/ 1828 w 10967"/>
                  <a:gd name="connsiteY5" fmla="*/ 5062 h 11453"/>
                  <a:gd name="connsiteX6" fmla="*/ 0 w 10967"/>
                  <a:gd name="connsiteY6" fmla="*/ 7896 h 11453"/>
                  <a:gd name="connsiteX0" fmla="*/ 0 w 10967"/>
                  <a:gd name="connsiteY0" fmla="*/ 7896 h 11453"/>
                  <a:gd name="connsiteX1" fmla="*/ 4295 w 10967"/>
                  <a:gd name="connsiteY1" fmla="*/ 11453 h 11453"/>
                  <a:gd name="connsiteX2" fmla="*/ 10967 w 10967"/>
                  <a:gd name="connsiteY2" fmla="*/ 3894 h 11453"/>
                  <a:gd name="connsiteX3" fmla="*/ 10369 w 10967"/>
                  <a:gd name="connsiteY3" fmla="*/ 0 h 11453"/>
                  <a:gd name="connsiteX4" fmla="*/ 4128 w 10967"/>
                  <a:gd name="connsiteY4" fmla="*/ 8083 h 11453"/>
                  <a:gd name="connsiteX5" fmla="*/ 1828 w 10967"/>
                  <a:gd name="connsiteY5" fmla="*/ 5062 h 11453"/>
                  <a:gd name="connsiteX6" fmla="*/ 0 w 10967"/>
                  <a:gd name="connsiteY6" fmla="*/ 7896 h 11453"/>
                  <a:gd name="connsiteX0" fmla="*/ 0 w 10967"/>
                  <a:gd name="connsiteY0" fmla="*/ 7896 h 11453"/>
                  <a:gd name="connsiteX1" fmla="*/ 4295 w 10967"/>
                  <a:gd name="connsiteY1" fmla="*/ 11453 h 11453"/>
                  <a:gd name="connsiteX2" fmla="*/ 10967 w 10967"/>
                  <a:gd name="connsiteY2" fmla="*/ 3894 h 11453"/>
                  <a:gd name="connsiteX3" fmla="*/ 10369 w 10967"/>
                  <a:gd name="connsiteY3" fmla="*/ 0 h 11453"/>
                  <a:gd name="connsiteX4" fmla="*/ 4128 w 10967"/>
                  <a:gd name="connsiteY4" fmla="*/ 8083 h 11453"/>
                  <a:gd name="connsiteX5" fmla="*/ 1828 w 10967"/>
                  <a:gd name="connsiteY5" fmla="*/ 5062 h 11453"/>
                  <a:gd name="connsiteX6" fmla="*/ 0 w 10967"/>
                  <a:gd name="connsiteY6" fmla="*/ 7896 h 11453"/>
                  <a:gd name="connsiteX0" fmla="*/ 0 w 10967"/>
                  <a:gd name="connsiteY0" fmla="*/ 7896 h 11453"/>
                  <a:gd name="connsiteX1" fmla="*/ 4295 w 10967"/>
                  <a:gd name="connsiteY1" fmla="*/ 11453 h 11453"/>
                  <a:gd name="connsiteX2" fmla="*/ 10967 w 10967"/>
                  <a:gd name="connsiteY2" fmla="*/ 3894 h 11453"/>
                  <a:gd name="connsiteX3" fmla="*/ 10369 w 10967"/>
                  <a:gd name="connsiteY3" fmla="*/ 0 h 11453"/>
                  <a:gd name="connsiteX4" fmla="*/ 4128 w 10967"/>
                  <a:gd name="connsiteY4" fmla="*/ 8083 h 11453"/>
                  <a:gd name="connsiteX5" fmla="*/ 1828 w 10967"/>
                  <a:gd name="connsiteY5" fmla="*/ 5062 h 11453"/>
                  <a:gd name="connsiteX6" fmla="*/ 0 w 10967"/>
                  <a:gd name="connsiteY6" fmla="*/ 7896 h 11453"/>
                  <a:gd name="connsiteX0" fmla="*/ 0 w 10967"/>
                  <a:gd name="connsiteY0" fmla="*/ 7896 h 11453"/>
                  <a:gd name="connsiteX1" fmla="*/ 4295 w 10967"/>
                  <a:gd name="connsiteY1" fmla="*/ 11453 h 11453"/>
                  <a:gd name="connsiteX2" fmla="*/ 10967 w 10967"/>
                  <a:gd name="connsiteY2" fmla="*/ 3894 h 11453"/>
                  <a:gd name="connsiteX3" fmla="*/ 10369 w 10967"/>
                  <a:gd name="connsiteY3" fmla="*/ 0 h 11453"/>
                  <a:gd name="connsiteX4" fmla="*/ 4128 w 10967"/>
                  <a:gd name="connsiteY4" fmla="*/ 8083 h 11453"/>
                  <a:gd name="connsiteX5" fmla="*/ 1828 w 10967"/>
                  <a:gd name="connsiteY5" fmla="*/ 5062 h 11453"/>
                  <a:gd name="connsiteX6" fmla="*/ 0 w 10967"/>
                  <a:gd name="connsiteY6" fmla="*/ 7896 h 11453"/>
                  <a:gd name="connsiteX0" fmla="*/ 0 w 10967"/>
                  <a:gd name="connsiteY0" fmla="*/ 7896 h 11453"/>
                  <a:gd name="connsiteX1" fmla="*/ 4295 w 10967"/>
                  <a:gd name="connsiteY1" fmla="*/ 11453 h 11453"/>
                  <a:gd name="connsiteX2" fmla="*/ 10967 w 10967"/>
                  <a:gd name="connsiteY2" fmla="*/ 3894 h 11453"/>
                  <a:gd name="connsiteX3" fmla="*/ 10369 w 10967"/>
                  <a:gd name="connsiteY3" fmla="*/ 0 h 11453"/>
                  <a:gd name="connsiteX4" fmla="*/ 4128 w 10967"/>
                  <a:gd name="connsiteY4" fmla="*/ 8083 h 11453"/>
                  <a:gd name="connsiteX5" fmla="*/ 1828 w 10967"/>
                  <a:gd name="connsiteY5" fmla="*/ 5062 h 11453"/>
                  <a:gd name="connsiteX6" fmla="*/ 0 w 10967"/>
                  <a:gd name="connsiteY6" fmla="*/ 7896 h 11453"/>
                  <a:gd name="connsiteX0" fmla="*/ 0 w 10967"/>
                  <a:gd name="connsiteY0" fmla="*/ 7896 h 11453"/>
                  <a:gd name="connsiteX1" fmla="*/ 4295 w 10967"/>
                  <a:gd name="connsiteY1" fmla="*/ 11453 h 11453"/>
                  <a:gd name="connsiteX2" fmla="*/ 10967 w 10967"/>
                  <a:gd name="connsiteY2" fmla="*/ 3894 h 11453"/>
                  <a:gd name="connsiteX3" fmla="*/ 10369 w 10967"/>
                  <a:gd name="connsiteY3" fmla="*/ 0 h 11453"/>
                  <a:gd name="connsiteX4" fmla="*/ 4128 w 10967"/>
                  <a:gd name="connsiteY4" fmla="*/ 8083 h 11453"/>
                  <a:gd name="connsiteX5" fmla="*/ 1828 w 10967"/>
                  <a:gd name="connsiteY5" fmla="*/ 5062 h 11453"/>
                  <a:gd name="connsiteX6" fmla="*/ 0 w 10967"/>
                  <a:gd name="connsiteY6" fmla="*/ 7896 h 11453"/>
                  <a:gd name="connsiteX0" fmla="*/ 0 w 10967"/>
                  <a:gd name="connsiteY0" fmla="*/ 7896 h 11453"/>
                  <a:gd name="connsiteX1" fmla="*/ 4295 w 10967"/>
                  <a:gd name="connsiteY1" fmla="*/ 11453 h 11453"/>
                  <a:gd name="connsiteX2" fmla="*/ 10967 w 10967"/>
                  <a:gd name="connsiteY2" fmla="*/ 3894 h 11453"/>
                  <a:gd name="connsiteX3" fmla="*/ 10369 w 10967"/>
                  <a:gd name="connsiteY3" fmla="*/ 0 h 11453"/>
                  <a:gd name="connsiteX4" fmla="*/ 4128 w 10967"/>
                  <a:gd name="connsiteY4" fmla="*/ 8083 h 11453"/>
                  <a:gd name="connsiteX5" fmla="*/ 1828 w 10967"/>
                  <a:gd name="connsiteY5" fmla="*/ 5062 h 11453"/>
                  <a:gd name="connsiteX6" fmla="*/ 0 w 10967"/>
                  <a:gd name="connsiteY6" fmla="*/ 7896 h 11453"/>
                  <a:gd name="connsiteX0" fmla="*/ 0 w 10967"/>
                  <a:gd name="connsiteY0" fmla="*/ 7896 h 11453"/>
                  <a:gd name="connsiteX1" fmla="*/ 4295 w 10967"/>
                  <a:gd name="connsiteY1" fmla="*/ 11453 h 11453"/>
                  <a:gd name="connsiteX2" fmla="*/ 10967 w 10967"/>
                  <a:gd name="connsiteY2" fmla="*/ 3894 h 11453"/>
                  <a:gd name="connsiteX3" fmla="*/ 10369 w 10967"/>
                  <a:gd name="connsiteY3" fmla="*/ 0 h 11453"/>
                  <a:gd name="connsiteX4" fmla="*/ 4128 w 10967"/>
                  <a:gd name="connsiteY4" fmla="*/ 8083 h 11453"/>
                  <a:gd name="connsiteX5" fmla="*/ 1828 w 10967"/>
                  <a:gd name="connsiteY5" fmla="*/ 5062 h 11453"/>
                  <a:gd name="connsiteX6" fmla="*/ 0 w 10967"/>
                  <a:gd name="connsiteY6" fmla="*/ 7896 h 11453"/>
                  <a:gd name="connsiteX0" fmla="*/ 0 w 10967"/>
                  <a:gd name="connsiteY0" fmla="*/ 7896 h 11129"/>
                  <a:gd name="connsiteX1" fmla="*/ 4220 w 10967"/>
                  <a:gd name="connsiteY1" fmla="*/ 11129 h 11129"/>
                  <a:gd name="connsiteX2" fmla="*/ 10967 w 10967"/>
                  <a:gd name="connsiteY2" fmla="*/ 3894 h 11129"/>
                  <a:gd name="connsiteX3" fmla="*/ 10369 w 10967"/>
                  <a:gd name="connsiteY3" fmla="*/ 0 h 11129"/>
                  <a:gd name="connsiteX4" fmla="*/ 4128 w 10967"/>
                  <a:gd name="connsiteY4" fmla="*/ 8083 h 11129"/>
                  <a:gd name="connsiteX5" fmla="*/ 1828 w 10967"/>
                  <a:gd name="connsiteY5" fmla="*/ 5062 h 11129"/>
                  <a:gd name="connsiteX6" fmla="*/ 0 w 10967"/>
                  <a:gd name="connsiteY6" fmla="*/ 7896 h 11129"/>
                  <a:gd name="connsiteX0" fmla="*/ 0 w 10967"/>
                  <a:gd name="connsiteY0" fmla="*/ 7896 h 11129"/>
                  <a:gd name="connsiteX1" fmla="*/ 4220 w 10967"/>
                  <a:gd name="connsiteY1" fmla="*/ 11129 h 11129"/>
                  <a:gd name="connsiteX2" fmla="*/ 10967 w 10967"/>
                  <a:gd name="connsiteY2" fmla="*/ 3894 h 11129"/>
                  <a:gd name="connsiteX3" fmla="*/ 10369 w 10967"/>
                  <a:gd name="connsiteY3" fmla="*/ 0 h 11129"/>
                  <a:gd name="connsiteX4" fmla="*/ 4128 w 10967"/>
                  <a:gd name="connsiteY4" fmla="*/ 8083 h 11129"/>
                  <a:gd name="connsiteX5" fmla="*/ 1828 w 10967"/>
                  <a:gd name="connsiteY5" fmla="*/ 5062 h 11129"/>
                  <a:gd name="connsiteX6" fmla="*/ 0 w 10967"/>
                  <a:gd name="connsiteY6" fmla="*/ 7896 h 11129"/>
                  <a:gd name="connsiteX0" fmla="*/ 0 w 10967"/>
                  <a:gd name="connsiteY0" fmla="*/ 7896 h 11129"/>
                  <a:gd name="connsiteX1" fmla="*/ 4220 w 10967"/>
                  <a:gd name="connsiteY1" fmla="*/ 11129 h 11129"/>
                  <a:gd name="connsiteX2" fmla="*/ 10967 w 10967"/>
                  <a:gd name="connsiteY2" fmla="*/ 3894 h 11129"/>
                  <a:gd name="connsiteX3" fmla="*/ 10369 w 10967"/>
                  <a:gd name="connsiteY3" fmla="*/ 0 h 11129"/>
                  <a:gd name="connsiteX4" fmla="*/ 4128 w 10967"/>
                  <a:gd name="connsiteY4" fmla="*/ 8083 h 11129"/>
                  <a:gd name="connsiteX5" fmla="*/ 1828 w 10967"/>
                  <a:gd name="connsiteY5" fmla="*/ 5062 h 11129"/>
                  <a:gd name="connsiteX6" fmla="*/ 0 w 10967"/>
                  <a:gd name="connsiteY6" fmla="*/ 7896 h 11129"/>
                  <a:gd name="connsiteX0" fmla="*/ 0 w 10967"/>
                  <a:gd name="connsiteY0" fmla="*/ 7896 h 11129"/>
                  <a:gd name="connsiteX1" fmla="*/ 4220 w 10967"/>
                  <a:gd name="connsiteY1" fmla="*/ 11129 h 11129"/>
                  <a:gd name="connsiteX2" fmla="*/ 10967 w 10967"/>
                  <a:gd name="connsiteY2" fmla="*/ 3894 h 11129"/>
                  <a:gd name="connsiteX3" fmla="*/ 10369 w 10967"/>
                  <a:gd name="connsiteY3" fmla="*/ 0 h 11129"/>
                  <a:gd name="connsiteX4" fmla="*/ 4128 w 10967"/>
                  <a:gd name="connsiteY4" fmla="*/ 8083 h 11129"/>
                  <a:gd name="connsiteX5" fmla="*/ 1828 w 10967"/>
                  <a:gd name="connsiteY5" fmla="*/ 5062 h 11129"/>
                  <a:gd name="connsiteX6" fmla="*/ 0 w 10967"/>
                  <a:gd name="connsiteY6" fmla="*/ 7896 h 11129"/>
                  <a:gd name="connsiteX0" fmla="*/ 0 w 10967"/>
                  <a:gd name="connsiteY0" fmla="*/ 7896 h 11129"/>
                  <a:gd name="connsiteX1" fmla="*/ 4220 w 10967"/>
                  <a:gd name="connsiteY1" fmla="*/ 11129 h 11129"/>
                  <a:gd name="connsiteX2" fmla="*/ 10967 w 10967"/>
                  <a:gd name="connsiteY2" fmla="*/ 3894 h 11129"/>
                  <a:gd name="connsiteX3" fmla="*/ 10369 w 10967"/>
                  <a:gd name="connsiteY3" fmla="*/ 0 h 11129"/>
                  <a:gd name="connsiteX4" fmla="*/ 4128 w 10967"/>
                  <a:gd name="connsiteY4" fmla="*/ 8083 h 11129"/>
                  <a:gd name="connsiteX5" fmla="*/ 1828 w 10967"/>
                  <a:gd name="connsiteY5" fmla="*/ 5062 h 11129"/>
                  <a:gd name="connsiteX6" fmla="*/ 0 w 10967"/>
                  <a:gd name="connsiteY6" fmla="*/ 7896 h 11129"/>
                  <a:gd name="connsiteX0" fmla="*/ 0 w 10967"/>
                  <a:gd name="connsiteY0" fmla="*/ 7896 h 11129"/>
                  <a:gd name="connsiteX1" fmla="*/ 4220 w 10967"/>
                  <a:gd name="connsiteY1" fmla="*/ 11129 h 11129"/>
                  <a:gd name="connsiteX2" fmla="*/ 10967 w 10967"/>
                  <a:gd name="connsiteY2" fmla="*/ 3894 h 11129"/>
                  <a:gd name="connsiteX3" fmla="*/ 10369 w 10967"/>
                  <a:gd name="connsiteY3" fmla="*/ 0 h 11129"/>
                  <a:gd name="connsiteX4" fmla="*/ 4128 w 10967"/>
                  <a:gd name="connsiteY4" fmla="*/ 8083 h 11129"/>
                  <a:gd name="connsiteX5" fmla="*/ 1828 w 10967"/>
                  <a:gd name="connsiteY5" fmla="*/ 5062 h 11129"/>
                  <a:gd name="connsiteX6" fmla="*/ 0 w 10967"/>
                  <a:gd name="connsiteY6" fmla="*/ 7896 h 11129"/>
                  <a:gd name="connsiteX0" fmla="*/ 0 w 10967"/>
                  <a:gd name="connsiteY0" fmla="*/ 7896 h 11129"/>
                  <a:gd name="connsiteX1" fmla="*/ 4220 w 10967"/>
                  <a:gd name="connsiteY1" fmla="*/ 11129 h 11129"/>
                  <a:gd name="connsiteX2" fmla="*/ 10967 w 10967"/>
                  <a:gd name="connsiteY2" fmla="*/ 3894 h 11129"/>
                  <a:gd name="connsiteX3" fmla="*/ 10369 w 10967"/>
                  <a:gd name="connsiteY3" fmla="*/ 0 h 11129"/>
                  <a:gd name="connsiteX4" fmla="*/ 4128 w 10967"/>
                  <a:gd name="connsiteY4" fmla="*/ 8083 h 11129"/>
                  <a:gd name="connsiteX5" fmla="*/ 2127 w 10967"/>
                  <a:gd name="connsiteY5" fmla="*/ 4692 h 11129"/>
                  <a:gd name="connsiteX6" fmla="*/ 0 w 10967"/>
                  <a:gd name="connsiteY6" fmla="*/ 7896 h 11129"/>
                  <a:gd name="connsiteX0" fmla="*/ 0 w 10668"/>
                  <a:gd name="connsiteY0" fmla="*/ 7248 h 11129"/>
                  <a:gd name="connsiteX1" fmla="*/ 3921 w 10668"/>
                  <a:gd name="connsiteY1" fmla="*/ 11129 h 11129"/>
                  <a:gd name="connsiteX2" fmla="*/ 10668 w 10668"/>
                  <a:gd name="connsiteY2" fmla="*/ 3894 h 11129"/>
                  <a:gd name="connsiteX3" fmla="*/ 10070 w 10668"/>
                  <a:gd name="connsiteY3" fmla="*/ 0 h 11129"/>
                  <a:gd name="connsiteX4" fmla="*/ 3829 w 10668"/>
                  <a:gd name="connsiteY4" fmla="*/ 8083 h 11129"/>
                  <a:gd name="connsiteX5" fmla="*/ 1828 w 10668"/>
                  <a:gd name="connsiteY5" fmla="*/ 4692 h 11129"/>
                  <a:gd name="connsiteX6" fmla="*/ 0 w 10668"/>
                  <a:gd name="connsiteY6" fmla="*/ 7248 h 11129"/>
                  <a:gd name="connsiteX0" fmla="*/ 0 w 10668"/>
                  <a:gd name="connsiteY0" fmla="*/ 7248 h 11129"/>
                  <a:gd name="connsiteX1" fmla="*/ 3921 w 10668"/>
                  <a:gd name="connsiteY1" fmla="*/ 11129 h 11129"/>
                  <a:gd name="connsiteX2" fmla="*/ 10668 w 10668"/>
                  <a:gd name="connsiteY2" fmla="*/ 3894 h 11129"/>
                  <a:gd name="connsiteX3" fmla="*/ 10070 w 10668"/>
                  <a:gd name="connsiteY3" fmla="*/ 0 h 11129"/>
                  <a:gd name="connsiteX4" fmla="*/ 3829 w 10668"/>
                  <a:gd name="connsiteY4" fmla="*/ 8083 h 11129"/>
                  <a:gd name="connsiteX5" fmla="*/ 1828 w 10668"/>
                  <a:gd name="connsiteY5" fmla="*/ 4692 h 11129"/>
                  <a:gd name="connsiteX6" fmla="*/ 0 w 10668"/>
                  <a:gd name="connsiteY6" fmla="*/ 7248 h 11129"/>
                  <a:gd name="connsiteX0" fmla="*/ 0 w 10668"/>
                  <a:gd name="connsiteY0" fmla="*/ 7248 h 11129"/>
                  <a:gd name="connsiteX1" fmla="*/ 3921 w 10668"/>
                  <a:gd name="connsiteY1" fmla="*/ 11129 h 11129"/>
                  <a:gd name="connsiteX2" fmla="*/ 10668 w 10668"/>
                  <a:gd name="connsiteY2" fmla="*/ 3894 h 11129"/>
                  <a:gd name="connsiteX3" fmla="*/ 10070 w 10668"/>
                  <a:gd name="connsiteY3" fmla="*/ 0 h 11129"/>
                  <a:gd name="connsiteX4" fmla="*/ 3829 w 10668"/>
                  <a:gd name="connsiteY4" fmla="*/ 7944 h 11129"/>
                  <a:gd name="connsiteX5" fmla="*/ 1828 w 10668"/>
                  <a:gd name="connsiteY5" fmla="*/ 4692 h 11129"/>
                  <a:gd name="connsiteX6" fmla="*/ 0 w 10668"/>
                  <a:gd name="connsiteY6" fmla="*/ 7248 h 11129"/>
                  <a:gd name="connsiteX0" fmla="*/ 0 w 10846"/>
                  <a:gd name="connsiteY0" fmla="*/ 9106 h 12987"/>
                  <a:gd name="connsiteX1" fmla="*/ 3921 w 10846"/>
                  <a:gd name="connsiteY1" fmla="*/ 12987 h 12987"/>
                  <a:gd name="connsiteX2" fmla="*/ 10668 w 10846"/>
                  <a:gd name="connsiteY2" fmla="*/ 5752 h 12987"/>
                  <a:gd name="connsiteX3" fmla="*/ 10759 w 10846"/>
                  <a:gd name="connsiteY3" fmla="*/ 0 h 12987"/>
                  <a:gd name="connsiteX4" fmla="*/ 3829 w 10846"/>
                  <a:gd name="connsiteY4" fmla="*/ 9802 h 12987"/>
                  <a:gd name="connsiteX5" fmla="*/ 1828 w 10846"/>
                  <a:gd name="connsiteY5" fmla="*/ 6550 h 12987"/>
                  <a:gd name="connsiteX6" fmla="*/ 0 w 10846"/>
                  <a:gd name="connsiteY6" fmla="*/ 9106 h 12987"/>
                  <a:gd name="connsiteX0" fmla="*/ 0 w 11294"/>
                  <a:gd name="connsiteY0" fmla="*/ 9106 h 12987"/>
                  <a:gd name="connsiteX1" fmla="*/ 3921 w 11294"/>
                  <a:gd name="connsiteY1" fmla="*/ 12987 h 12987"/>
                  <a:gd name="connsiteX2" fmla="*/ 11294 w 11294"/>
                  <a:gd name="connsiteY2" fmla="*/ 4359 h 12987"/>
                  <a:gd name="connsiteX3" fmla="*/ 10759 w 11294"/>
                  <a:gd name="connsiteY3" fmla="*/ 0 h 12987"/>
                  <a:gd name="connsiteX4" fmla="*/ 3829 w 11294"/>
                  <a:gd name="connsiteY4" fmla="*/ 9802 h 12987"/>
                  <a:gd name="connsiteX5" fmla="*/ 1828 w 11294"/>
                  <a:gd name="connsiteY5" fmla="*/ 6550 h 12987"/>
                  <a:gd name="connsiteX6" fmla="*/ 0 w 11294"/>
                  <a:gd name="connsiteY6" fmla="*/ 9106 h 12987"/>
                  <a:gd name="connsiteX0" fmla="*/ 0 w 11294"/>
                  <a:gd name="connsiteY0" fmla="*/ 9106 h 12987"/>
                  <a:gd name="connsiteX1" fmla="*/ 3921 w 11294"/>
                  <a:gd name="connsiteY1" fmla="*/ 12987 h 12987"/>
                  <a:gd name="connsiteX2" fmla="*/ 11294 w 11294"/>
                  <a:gd name="connsiteY2" fmla="*/ 4359 h 12987"/>
                  <a:gd name="connsiteX3" fmla="*/ 10759 w 11294"/>
                  <a:gd name="connsiteY3" fmla="*/ 0 h 12987"/>
                  <a:gd name="connsiteX4" fmla="*/ 3829 w 11294"/>
                  <a:gd name="connsiteY4" fmla="*/ 9725 h 12987"/>
                  <a:gd name="connsiteX5" fmla="*/ 1828 w 11294"/>
                  <a:gd name="connsiteY5" fmla="*/ 6550 h 12987"/>
                  <a:gd name="connsiteX6" fmla="*/ 0 w 11294"/>
                  <a:gd name="connsiteY6" fmla="*/ 9106 h 12987"/>
                  <a:gd name="connsiteX0" fmla="*/ 0 w 11544"/>
                  <a:gd name="connsiteY0" fmla="*/ 9106 h 12987"/>
                  <a:gd name="connsiteX1" fmla="*/ 3921 w 11544"/>
                  <a:gd name="connsiteY1" fmla="*/ 12987 h 12987"/>
                  <a:gd name="connsiteX2" fmla="*/ 11544 w 11544"/>
                  <a:gd name="connsiteY2" fmla="*/ 4359 h 12987"/>
                  <a:gd name="connsiteX3" fmla="*/ 10759 w 11544"/>
                  <a:gd name="connsiteY3" fmla="*/ 0 h 12987"/>
                  <a:gd name="connsiteX4" fmla="*/ 3829 w 11544"/>
                  <a:gd name="connsiteY4" fmla="*/ 9725 h 12987"/>
                  <a:gd name="connsiteX5" fmla="*/ 1828 w 11544"/>
                  <a:gd name="connsiteY5" fmla="*/ 6550 h 12987"/>
                  <a:gd name="connsiteX6" fmla="*/ 0 w 11544"/>
                  <a:gd name="connsiteY6" fmla="*/ 9106 h 12987"/>
                  <a:gd name="connsiteX0" fmla="*/ 0 w 11544"/>
                  <a:gd name="connsiteY0" fmla="*/ 9106 h 12987"/>
                  <a:gd name="connsiteX1" fmla="*/ 3921 w 11544"/>
                  <a:gd name="connsiteY1" fmla="*/ 12987 h 12987"/>
                  <a:gd name="connsiteX2" fmla="*/ 11544 w 11544"/>
                  <a:gd name="connsiteY2" fmla="*/ 4359 h 12987"/>
                  <a:gd name="connsiteX3" fmla="*/ 10759 w 11544"/>
                  <a:gd name="connsiteY3" fmla="*/ 0 h 12987"/>
                  <a:gd name="connsiteX4" fmla="*/ 3829 w 11544"/>
                  <a:gd name="connsiteY4" fmla="*/ 9725 h 12987"/>
                  <a:gd name="connsiteX5" fmla="*/ 1828 w 11544"/>
                  <a:gd name="connsiteY5" fmla="*/ 6550 h 12987"/>
                  <a:gd name="connsiteX6" fmla="*/ 0 w 11544"/>
                  <a:gd name="connsiteY6" fmla="*/ 9106 h 12987"/>
                  <a:gd name="connsiteX0" fmla="*/ 0 w 11544"/>
                  <a:gd name="connsiteY0" fmla="*/ 9106 h 12987"/>
                  <a:gd name="connsiteX1" fmla="*/ 3921 w 11544"/>
                  <a:gd name="connsiteY1" fmla="*/ 12987 h 12987"/>
                  <a:gd name="connsiteX2" fmla="*/ 11544 w 11544"/>
                  <a:gd name="connsiteY2" fmla="*/ 4359 h 12987"/>
                  <a:gd name="connsiteX3" fmla="*/ 10759 w 11544"/>
                  <a:gd name="connsiteY3" fmla="*/ 0 h 12987"/>
                  <a:gd name="connsiteX4" fmla="*/ 3829 w 11544"/>
                  <a:gd name="connsiteY4" fmla="*/ 9725 h 12987"/>
                  <a:gd name="connsiteX5" fmla="*/ 1828 w 11544"/>
                  <a:gd name="connsiteY5" fmla="*/ 6550 h 12987"/>
                  <a:gd name="connsiteX6" fmla="*/ 0 w 11544"/>
                  <a:gd name="connsiteY6" fmla="*/ 9106 h 12987"/>
                  <a:gd name="connsiteX0" fmla="*/ 0 w 11544"/>
                  <a:gd name="connsiteY0" fmla="*/ 9106 h 12987"/>
                  <a:gd name="connsiteX1" fmla="*/ 3921 w 11544"/>
                  <a:gd name="connsiteY1" fmla="*/ 12987 h 12987"/>
                  <a:gd name="connsiteX2" fmla="*/ 11544 w 11544"/>
                  <a:gd name="connsiteY2" fmla="*/ 4359 h 12987"/>
                  <a:gd name="connsiteX3" fmla="*/ 10759 w 11544"/>
                  <a:gd name="connsiteY3" fmla="*/ 0 h 12987"/>
                  <a:gd name="connsiteX4" fmla="*/ 3829 w 11544"/>
                  <a:gd name="connsiteY4" fmla="*/ 9725 h 12987"/>
                  <a:gd name="connsiteX5" fmla="*/ 1828 w 11544"/>
                  <a:gd name="connsiteY5" fmla="*/ 6550 h 12987"/>
                  <a:gd name="connsiteX6" fmla="*/ 0 w 11544"/>
                  <a:gd name="connsiteY6" fmla="*/ 9106 h 12987"/>
                  <a:gd name="connsiteX0" fmla="*/ 0 w 11544"/>
                  <a:gd name="connsiteY0" fmla="*/ 9106 h 12987"/>
                  <a:gd name="connsiteX1" fmla="*/ 3921 w 11544"/>
                  <a:gd name="connsiteY1" fmla="*/ 12987 h 12987"/>
                  <a:gd name="connsiteX2" fmla="*/ 11544 w 11544"/>
                  <a:gd name="connsiteY2" fmla="*/ 4359 h 12987"/>
                  <a:gd name="connsiteX3" fmla="*/ 10759 w 11544"/>
                  <a:gd name="connsiteY3" fmla="*/ 0 h 12987"/>
                  <a:gd name="connsiteX4" fmla="*/ 3829 w 11544"/>
                  <a:gd name="connsiteY4" fmla="*/ 9725 h 12987"/>
                  <a:gd name="connsiteX5" fmla="*/ 1828 w 11544"/>
                  <a:gd name="connsiteY5" fmla="*/ 6550 h 12987"/>
                  <a:gd name="connsiteX6" fmla="*/ 0 w 11544"/>
                  <a:gd name="connsiteY6" fmla="*/ 9106 h 12987"/>
                  <a:gd name="connsiteX0" fmla="*/ 0 w 11544"/>
                  <a:gd name="connsiteY0" fmla="*/ 9106 h 12987"/>
                  <a:gd name="connsiteX1" fmla="*/ 3921 w 11544"/>
                  <a:gd name="connsiteY1" fmla="*/ 12987 h 12987"/>
                  <a:gd name="connsiteX2" fmla="*/ 11544 w 11544"/>
                  <a:gd name="connsiteY2" fmla="*/ 4359 h 12987"/>
                  <a:gd name="connsiteX3" fmla="*/ 10759 w 11544"/>
                  <a:gd name="connsiteY3" fmla="*/ 0 h 12987"/>
                  <a:gd name="connsiteX4" fmla="*/ 3829 w 11544"/>
                  <a:gd name="connsiteY4" fmla="*/ 9725 h 12987"/>
                  <a:gd name="connsiteX5" fmla="*/ 1828 w 11544"/>
                  <a:gd name="connsiteY5" fmla="*/ 6550 h 12987"/>
                  <a:gd name="connsiteX6" fmla="*/ 0 w 11544"/>
                  <a:gd name="connsiteY6" fmla="*/ 9106 h 12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544" h="12987">
                    <a:moveTo>
                      <a:pt x="0" y="9106"/>
                    </a:moveTo>
                    <a:cubicBezTo>
                      <a:pt x="1032" y="9453"/>
                      <a:pt x="2722" y="11417"/>
                      <a:pt x="3921" y="12987"/>
                    </a:cubicBezTo>
                    <a:cubicBezTo>
                      <a:pt x="5859" y="8321"/>
                      <a:pt x="9328" y="4968"/>
                      <a:pt x="11544" y="4359"/>
                    </a:cubicBezTo>
                    <a:cubicBezTo>
                      <a:pt x="11358" y="3307"/>
                      <a:pt x="11058" y="1524"/>
                      <a:pt x="10759" y="0"/>
                    </a:cubicBezTo>
                    <a:cubicBezTo>
                      <a:pt x="9562" y="513"/>
                      <a:pt x="5126" y="6351"/>
                      <a:pt x="3829" y="9725"/>
                    </a:cubicBezTo>
                    <a:cubicBezTo>
                      <a:pt x="3310" y="8515"/>
                      <a:pt x="2789" y="7283"/>
                      <a:pt x="1828" y="6550"/>
                    </a:cubicBezTo>
                    <a:cubicBezTo>
                      <a:pt x="1019" y="7636"/>
                      <a:pt x="777" y="7922"/>
                      <a:pt x="0" y="9106"/>
                    </a:cubicBezTo>
                    <a:close/>
                  </a:path>
                </a:pathLst>
              </a:custGeom>
              <a:solidFill>
                <a:schemeClr val="bg1">
                  <a:lumMod val="65000"/>
                </a:schemeClr>
              </a:solidFill>
              <a:ln>
                <a:noFill/>
              </a:ln>
              <a:effectLst/>
              <a:scene3d>
                <a:camera prst="orthographicFront">
                  <a:rot lat="497196" lon="21318455" rev="348985"/>
                </a:camera>
                <a:lightRig rig="soft" dir="t">
                  <a:rot lat="0" lon="0" rev="4200000"/>
                </a:lightRig>
              </a:scene3d>
              <a:sp3d extrusionH="330200" prstMaterial="metal"/>
            </p:spPr>
            <p:style>
              <a:lnRef idx="1">
                <a:schemeClr val="accent1"/>
              </a:lnRef>
              <a:fillRef idx="2">
                <a:schemeClr val="accent1"/>
              </a:fillRef>
              <a:effectRef idx="1">
                <a:schemeClr val="accent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endParaRPr>
              </a:p>
            </p:txBody>
          </p:sp>
          <p:sp>
            <p:nvSpPr>
              <p:cNvPr id="33" name="Oval 32">
                <a:extLst>
                  <a:ext uri="{FF2B5EF4-FFF2-40B4-BE49-F238E27FC236}">
                    <a16:creationId xmlns:a16="http://schemas.microsoft.com/office/drawing/2014/main" id="{3EF2926F-C63F-4C4A-AD7E-B41C7A4C9325}"/>
                  </a:ext>
                </a:extLst>
              </p:cNvPr>
              <p:cNvSpPr/>
              <p:nvPr/>
            </p:nvSpPr>
            <p:spPr>
              <a:xfrm>
                <a:off x="4265612" y="5105400"/>
                <a:ext cx="1524000" cy="224840"/>
              </a:xfrm>
              <a:prstGeom prst="ellipse">
                <a:avLst/>
              </a:prstGeom>
              <a:gradFill flip="none" rotWithShape="1">
                <a:gsLst>
                  <a:gs pos="0">
                    <a:schemeClr val="bg1">
                      <a:lumMod val="65000"/>
                    </a:schemeClr>
                  </a:gs>
                  <a:gs pos="100000">
                    <a:sysClr val="window" lastClr="FFFFFF">
                      <a:alpha val="0"/>
                      <a:lumMod val="100000"/>
                    </a:sysClr>
                  </a:gs>
                </a:gsLst>
                <a:path path="shape">
                  <a:fillToRect l="50000" t="50000" r="50000" b="50000"/>
                </a:path>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Arial" pitchFamily="34" charset="0"/>
                  <a:cs typeface="Arial" pitchFamily="34" charset="0"/>
                </a:endParaRPr>
              </a:p>
            </p:txBody>
          </p:sp>
        </p:grpSp>
        <p:grpSp>
          <p:nvGrpSpPr>
            <p:cNvPr id="24" name="Group 23">
              <a:extLst>
                <a:ext uri="{FF2B5EF4-FFF2-40B4-BE49-F238E27FC236}">
                  <a16:creationId xmlns:a16="http://schemas.microsoft.com/office/drawing/2014/main" id="{EC84628E-1977-AE47-8362-510A61BB2F76}"/>
                </a:ext>
              </a:extLst>
            </p:cNvPr>
            <p:cNvGrpSpPr/>
            <p:nvPr/>
          </p:nvGrpSpPr>
          <p:grpSpPr>
            <a:xfrm>
              <a:off x="6632986" y="1993097"/>
              <a:ext cx="571994" cy="541784"/>
              <a:chOff x="7618412" y="304800"/>
              <a:chExt cx="571994" cy="541784"/>
            </a:xfrm>
          </p:grpSpPr>
          <p:grpSp>
            <p:nvGrpSpPr>
              <p:cNvPr id="25" name="Group 24">
                <a:extLst>
                  <a:ext uri="{FF2B5EF4-FFF2-40B4-BE49-F238E27FC236}">
                    <a16:creationId xmlns:a16="http://schemas.microsoft.com/office/drawing/2014/main" id="{86D50EC3-EC7B-4E4C-99EC-0795C060D148}"/>
                  </a:ext>
                </a:extLst>
              </p:cNvPr>
              <p:cNvGrpSpPr/>
              <p:nvPr/>
            </p:nvGrpSpPr>
            <p:grpSpPr>
              <a:xfrm>
                <a:off x="7618412" y="304800"/>
                <a:ext cx="541782" cy="541784"/>
                <a:chOff x="4133895" y="1804854"/>
                <a:chExt cx="1700347" cy="1700349"/>
              </a:xfrm>
            </p:grpSpPr>
            <p:grpSp>
              <p:nvGrpSpPr>
                <p:cNvPr id="27" name="Group 26">
                  <a:extLst>
                    <a:ext uri="{FF2B5EF4-FFF2-40B4-BE49-F238E27FC236}">
                      <a16:creationId xmlns:a16="http://schemas.microsoft.com/office/drawing/2014/main" id="{084A3CC6-F313-0E43-A545-289372819591}"/>
                    </a:ext>
                  </a:extLst>
                </p:cNvPr>
                <p:cNvGrpSpPr/>
                <p:nvPr/>
              </p:nvGrpSpPr>
              <p:grpSpPr>
                <a:xfrm>
                  <a:off x="4133895" y="1804854"/>
                  <a:ext cx="1700347" cy="1700349"/>
                  <a:chOff x="1979612" y="2262052"/>
                  <a:chExt cx="1700348" cy="1700348"/>
                </a:xfrm>
              </p:grpSpPr>
              <p:sp>
                <p:nvSpPr>
                  <p:cNvPr id="29" name="Rounded Rectangle 28">
                    <a:extLst>
                      <a:ext uri="{FF2B5EF4-FFF2-40B4-BE49-F238E27FC236}">
                        <a16:creationId xmlns:a16="http://schemas.microsoft.com/office/drawing/2014/main" id="{C0182B92-E5CB-404C-B942-18F9C77C1551}"/>
                      </a:ext>
                    </a:extLst>
                  </p:cNvPr>
                  <p:cNvSpPr/>
                  <p:nvPr/>
                </p:nvSpPr>
                <p:spPr>
                  <a:xfrm>
                    <a:off x="1979612" y="2262052"/>
                    <a:ext cx="1700348" cy="1700348"/>
                  </a:xfrm>
                  <a:prstGeom prst="roundRect">
                    <a:avLst>
                      <a:gd name="adj" fmla="val 19374"/>
                    </a:avLst>
                  </a:prstGeom>
                  <a:gradFill flip="none" rotWithShape="1">
                    <a:gsLst>
                      <a:gs pos="0">
                        <a:schemeClr val="tx1">
                          <a:lumMod val="75000"/>
                          <a:lumOff val="25000"/>
                        </a:schemeClr>
                      </a:gs>
                      <a:gs pos="81000">
                        <a:schemeClr val="tx1">
                          <a:lumMod val="75000"/>
                          <a:lumOff val="25000"/>
                        </a:schemeClr>
                      </a:gs>
                      <a:gs pos="44000">
                        <a:schemeClr val="bg1">
                          <a:lumMod val="85000"/>
                          <a:shade val="100000"/>
                          <a:satMod val="1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ounded Rectangle 29">
                    <a:extLst>
                      <a:ext uri="{FF2B5EF4-FFF2-40B4-BE49-F238E27FC236}">
                        <a16:creationId xmlns:a16="http://schemas.microsoft.com/office/drawing/2014/main" id="{7B34346C-2F3C-4343-A4C0-05C6E7BE944B}"/>
                      </a:ext>
                    </a:extLst>
                  </p:cNvPr>
                  <p:cNvSpPr/>
                  <p:nvPr/>
                </p:nvSpPr>
                <p:spPr>
                  <a:xfrm>
                    <a:off x="2105886" y="2388326"/>
                    <a:ext cx="1447800" cy="1447800"/>
                  </a:xfrm>
                  <a:prstGeom prst="roundRect">
                    <a:avLst>
                      <a:gd name="adj" fmla="val 19374"/>
                    </a:avLst>
                  </a:prstGeom>
                  <a:gradFill flip="none" rotWithShape="1">
                    <a:gsLst>
                      <a:gs pos="93000">
                        <a:schemeClr val="bg1">
                          <a:lumMod val="95000"/>
                        </a:schemeClr>
                      </a:gs>
                      <a:gs pos="9000">
                        <a:schemeClr val="bg1"/>
                      </a:gs>
                    </a:gsLst>
                    <a:path path="circle">
                      <a:fillToRect l="50000" t="50000" r="50000" b="50000"/>
                    </a:path>
                    <a:tileRect/>
                  </a:gradFill>
                  <a:ln>
                    <a:noFill/>
                  </a:ln>
                  <a:effectLst>
                    <a:innerShdw blurRad="215900" dist="50800" dir="189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8" name="Oval 27">
                  <a:extLst>
                    <a:ext uri="{FF2B5EF4-FFF2-40B4-BE49-F238E27FC236}">
                      <a16:creationId xmlns:a16="http://schemas.microsoft.com/office/drawing/2014/main" id="{BBC9A37F-0B68-9B40-9AFF-133DE3FFE93D}"/>
                    </a:ext>
                  </a:extLst>
                </p:cNvPr>
                <p:cNvSpPr/>
                <p:nvPr/>
              </p:nvSpPr>
              <p:spPr>
                <a:xfrm>
                  <a:off x="4189411" y="3124198"/>
                  <a:ext cx="1524001" cy="224840"/>
                </a:xfrm>
                <a:prstGeom prst="ellipse">
                  <a:avLst/>
                </a:prstGeom>
                <a:gradFill flip="none" rotWithShape="1">
                  <a:gsLst>
                    <a:gs pos="0">
                      <a:schemeClr val="bg1">
                        <a:lumMod val="65000"/>
                      </a:schemeClr>
                    </a:gs>
                    <a:gs pos="100000">
                      <a:sysClr val="window" lastClr="FFFFFF">
                        <a:alpha val="0"/>
                        <a:lumMod val="100000"/>
                      </a:sysClr>
                    </a:gs>
                  </a:gsLst>
                  <a:path path="shape">
                    <a:fillToRect l="50000" t="50000" r="50000" b="50000"/>
                  </a:path>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Arial" pitchFamily="34" charset="0"/>
                    <a:cs typeface="Arial" pitchFamily="34" charset="0"/>
                  </a:endParaRPr>
                </a:p>
              </p:txBody>
            </p:sp>
          </p:grpSp>
          <p:sp>
            <p:nvSpPr>
              <p:cNvPr id="26" name="Freeform 6">
                <a:extLst>
                  <a:ext uri="{FF2B5EF4-FFF2-40B4-BE49-F238E27FC236}">
                    <a16:creationId xmlns:a16="http://schemas.microsoft.com/office/drawing/2014/main" id="{42F0C8D2-80D3-6045-941E-9E87F590C4C1}"/>
                  </a:ext>
                </a:extLst>
              </p:cNvPr>
              <p:cNvSpPr>
                <a:spLocks/>
              </p:cNvSpPr>
              <p:nvPr/>
            </p:nvSpPr>
            <p:spPr bwMode="auto">
              <a:xfrm>
                <a:off x="7727270" y="318845"/>
                <a:ext cx="463136" cy="421383"/>
              </a:xfrm>
              <a:custGeom>
                <a:avLst/>
                <a:gdLst>
                  <a:gd name="T0" fmla="*/ 12 w 656"/>
                  <a:gd name="T1" fmla="*/ 336 h 508"/>
                  <a:gd name="T2" fmla="*/ 204 w 656"/>
                  <a:gd name="T3" fmla="*/ 508 h 508"/>
                  <a:gd name="T4" fmla="*/ 656 w 656"/>
                  <a:gd name="T5" fmla="*/ 124 h 508"/>
                  <a:gd name="T6" fmla="*/ 564 w 656"/>
                  <a:gd name="T7" fmla="*/ 0 h 508"/>
                  <a:gd name="T8" fmla="*/ 204 w 656"/>
                  <a:gd name="T9" fmla="*/ 332 h 508"/>
                  <a:gd name="T10" fmla="*/ 112 w 656"/>
                  <a:gd name="T11" fmla="*/ 192 h 508"/>
                  <a:gd name="T12" fmla="*/ 12 w 656"/>
                  <a:gd name="T13" fmla="*/ 336 h 508"/>
                  <a:gd name="connsiteX0" fmla="*/ 14 w 9831"/>
                  <a:gd name="connsiteY0" fmla="*/ 6614 h 10000"/>
                  <a:gd name="connsiteX1" fmla="*/ 2941 w 9831"/>
                  <a:gd name="connsiteY1" fmla="*/ 10000 h 10000"/>
                  <a:gd name="connsiteX2" fmla="*/ 9831 w 9831"/>
                  <a:gd name="connsiteY2" fmla="*/ 2441 h 10000"/>
                  <a:gd name="connsiteX3" fmla="*/ 8429 w 9831"/>
                  <a:gd name="connsiteY3" fmla="*/ 0 h 10000"/>
                  <a:gd name="connsiteX4" fmla="*/ 2941 w 9831"/>
                  <a:gd name="connsiteY4" fmla="*/ 6535 h 10000"/>
                  <a:gd name="connsiteX5" fmla="*/ 1538 w 9831"/>
                  <a:gd name="connsiteY5" fmla="*/ 3780 h 10000"/>
                  <a:gd name="connsiteX6" fmla="*/ 14 w 9831"/>
                  <a:gd name="connsiteY6" fmla="*/ 6614 h 10000"/>
                  <a:gd name="connsiteX0" fmla="*/ 0 w 9986"/>
                  <a:gd name="connsiteY0" fmla="*/ 6614 h 10000"/>
                  <a:gd name="connsiteX1" fmla="*/ 2978 w 9986"/>
                  <a:gd name="connsiteY1" fmla="*/ 10000 h 10000"/>
                  <a:gd name="connsiteX2" fmla="*/ 9986 w 9986"/>
                  <a:gd name="connsiteY2" fmla="*/ 2441 h 10000"/>
                  <a:gd name="connsiteX3" fmla="*/ 8560 w 9986"/>
                  <a:gd name="connsiteY3" fmla="*/ 0 h 10000"/>
                  <a:gd name="connsiteX4" fmla="*/ 2978 w 9986"/>
                  <a:gd name="connsiteY4" fmla="*/ 6535 h 10000"/>
                  <a:gd name="connsiteX5" fmla="*/ 1550 w 9986"/>
                  <a:gd name="connsiteY5" fmla="*/ 3780 h 10000"/>
                  <a:gd name="connsiteX6" fmla="*/ 0 w 9986"/>
                  <a:gd name="connsiteY6" fmla="*/ 6614 h 10000"/>
                  <a:gd name="connsiteX0" fmla="*/ 0 w 10000"/>
                  <a:gd name="connsiteY0" fmla="*/ 6614 h 10000"/>
                  <a:gd name="connsiteX1" fmla="*/ 2982 w 10000"/>
                  <a:gd name="connsiteY1" fmla="*/ 10000 h 10000"/>
                  <a:gd name="connsiteX2" fmla="*/ 10000 w 10000"/>
                  <a:gd name="connsiteY2" fmla="*/ 2441 h 10000"/>
                  <a:gd name="connsiteX3" fmla="*/ 8572 w 10000"/>
                  <a:gd name="connsiteY3" fmla="*/ 0 h 10000"/>
                  <a:gd name="connsiteX4" fmla="*/ 2982 w 10000"/>
                  <a:gd name="connsiteY4" fmla="*/ 6535 h 10000"/>
                  <a:gd name="connsiteX5" fmla="*/ 1552 w 10000"/>
                  <a:gd name="connsiteY5" fmla="*/ 3780 h 10000"/>
                  <a:gd name="connsiteX6" fmla="*/ 0 w 10000"/>
                  <a:gd name="connsiteY6" fmla="*/ 6614 h 10000"/>
                  <a:gd name="connsiteX0" fmla="*/ 0 w 10000"/>
                  <a:gd name="connsiteY0" fmla="*/ 6688 h 10074"/>
                  <a:gd name="connsiteX1" fmla="*/ 2982 w 10000"/>
                  <a:gd name="connsiteY1" fmla="*/ 10074 h 10074"/>
                  <a:gd name="connsiteX2" fmla="*/ 10000 w 10000"/>
                  <a:gd name="connsiteY2" fmla="*/ 2515 h 10074"/>
                  <a:gd name="connsiteX3" fmla="*/ 8572 w 10000"/>
                  <a:gd name="connsiteY3" fmla="*/ 74 h 10074"/>
                  <a:gd name="connsiteX4" fmla="*/ 3161 w 10000"/>
                  <a:gd name="connsiteY4" fmla="*/ 6020 h 10074"/>
                  <a:gd name="connsiteX5" fmla="*/ 1552 w 10000"/>
                  <a:gd name="connsiteY5" fmla="*/ 3854 h 10074"/>
                  <a:gd name="connsiteX6" fmla="*/ 0 w 10000"/>
                  <a:gd name="connsiteY6" fmla="*/ 6688 h 10074"/>
                  <a:gd name="connsiteX0" fmla="*/ 0 w 10000"/>
                  <a:gd name="connsiteY0" fmla="*/ 6715 h 10101"/>
                  <a:gd name="connsiteX1" fmla="*/ 2982 w 10000"/>
                  <a:gd name="connsiteY1" fmla="*/ 10101 h 10101"/>
                  <a:gd name="connsiteX2" fmla="*/ 10000 w 10000"/>
                  <a:gd name="connsiteY2" fmla="*/ 2542 h 10101"/>
                  <a:gd name="connsiteX3" fmla="*/ 8572 w 10000"/>
                  <a:gd name="connsiteY3" fmla="*/ 101 h 10101"/>
                  <a:gd name="connsiteX4" fmla="*/ 3161 w 10000"/>
                  <a:gd name="connsiteY4" fmla="*/ 6047 h 10101"/>
                  <a:gd name="connsiteX5" fmla="*/ 1552 w 10000"/>
                  <a:gd name="connsiteY5" fmla="*/ 3881 h 10101"/>
                  <a:gd name="connsiteX6" fmla="*/ 0 w 10000"/>
                  <a:gd name="connsiteY6" fmla="*/ 6715 h 10101"/>
                  <a:gd name="connsiteX0" fmla="*/ 0 w 10000"/>
                  <a:gd name="connsiteY0" fmla="*/ 6715 h 10101"/>
                  <a:gd name="connsiteX1" fmla="*/ 2982 w 10000"/>
                  <a:gd name="connsiteY1" fmla="*/ 10101 h 10101"/>
                  <a:gd name="connsiteX2" fmla="*/ 10000 w 10000"/>
                  <a:gd name="connsiteY2" fmla="*/ 2542 h 10101"/>
                  <a:gd name="connsiteX3" fmla="*/ 8572 w 10000"/>
                  <a:gd name="connsiteY3" fmla="*/ 101 h 10101"/>
                  <a:gd name="connsiteX4" fmla="*/ 3161 w 10000"/>
                  <a:gd name="connsiteY4" fmla="*/ 6047 h 10101"/>
                  <a:gd name="connsiteX5" fmla="*/ 1552 w 10000"/>
                  <a:gd name="connsiteY5" fmla="*/ 3881 h 10101"/>
                  <a:gd name="connsiteX6" fmla="*/ 0 w 10000"/>
                  <a:gd name="connsiteY6" fmla="*/ 6715 h 10101"/>
                  <a:gd name="connsiteX0" fmla="*/ 0 w 10000"/>
                  <a:gd name="connsiteY0" fmla="*/ 6715 h 10101"/>
                  <a:gd name="connsiteX1" fmla="*/ 2982 w 10000"/>
                  <a:gd name="connsiteY1" fmla="*/ 10101 h 10101"/>
                  <a:gd name="connsiteX2" fmla="*/ 10000 w 10000"/>
                  <a:gd name="connsiteY2" fmla="*/ 2542 h 10101"/>
                  <a:gd name="connsiteX3" fmla="*/ 8572 w 10000"/>
                  <a:gd name="connsiteY3" fmla="*/ 101 h 10101"/>
                  <a:gd name="connsiteX4" fmla="*/ 3161 w 10000"/>
                  <a:gd name="connsiteY4" fmla="*/ 6047 h 10101"/>
                  <a:gd name="connsiteX5" fmla="*/ 1552 w 10000"/>
                  <a:gd name="connsiteY5" fmla="*/ 3881 h 10101"/>
                  <a:gd name="connsiteX6" fmla="*/ 0 w 10000"/>
                  <a:gd name="connsiteY6" fmla="*/ 6715 h 10101"/>
                  <a:gd name="connsiteX0" fmla="*/ 0 w 10691"/>
                  <a:gd name="connsiteY0" fmla="*/ 6544 h 10172"/>
                  <a:gd name="connsiteX1" fmla="*/ 3673 w 10691"/>
                  <a:gd name="connsiteY1" fmla="*/ 10101 h 10172"/>
                  <a:gd name="connsiteX2" fmla="*/ 10691 w 10691"/>
                  <a:gd name="connsiteY2" fmla="*/ 2542 h 10172"/>
                  <a:gd name="connsiteX3" fmla="*/ 9263 w 10691"/>
                  <a:gd name="connsiteY3" fmla="*/ 101 h 10172"/>
                  <a:gd name="connsiteX4" fmla="*/ 3852 w 10691"/>
                  <a:gd name="connsiteY4" fmla="*/ 6047 h 10172"/>
                  <a:gd name="connsiteX5" fmla="*/ 2243 w 10691"/>
                  <a:gd name="connsiteY5" fmla="*/ 3881 h 10172"/>
                  <a:gd name="connsiteX6" fmla="*/ 0 w 10691"/>
                  <a:gd name="connsiteY6" fmla="*/ 6544 h 10172"/>
                  <a:gd name="connsiteX0" fmla="*/ 0 w 10691"/>
                  <a:gd name="connsiteY0" fmla="*/ 6544 h 10172"/>
                  <a:gd name="connsiteX1" fmla="*/ 3673 w 10691"/>
                  <a:gd name="connsiteY1" fmla="*/ 10101 h 10172"/>
                  <a:gd name="connsiteX2" fmla="*/ 10691 w 10691"/>
                  <a:gd name="connsiteY2" fmla="*/ 2542 h 10172"/>
                  <a:gd name="connsiteX3" fmla="*/ 9263 w 10691"/>
                  <a:gd name="connsiteY3" fmla="*/ 101 h 10172"/>
                  <a:gd name="connsiteX4" fmla="*/ 3852 w 10691"/>
                  <a:gd name="connsiteY4" fmla="*/ 6047 h 10172"/>
                  <a:gd name="connsiteX5" fmla="*/ 1828 w 10691"/>
                  <a:gd name="connsiteY5" fmla="*/ 3368 h 10172"/>
                  <a:gd name="connsiteX6" fmla="*/ 0 w 10691"/>
                  <a:gd name="connsiteY6" fmla="*/ 6544 h 10172"/>
                  <a:gd name="connsiteX0" fmla="*/ 0 w 10898"/>
                  <a:gd name="connsiteY0" fmla="*/ 6373 h 10164"/>
                  <a:gd name="connsiteX1" fmla="*/ 3880 w 10898"/>
                  <a:gd name="connsiteY1" fmla="*/ 10101 h 10164"/>
                  <a:gd name="connsiteX2" fmla="*/ 10898 w 10898"/>
                  <a:gd name="connsiteY2" fmla="*/ 2542 h 10164"/>
                  <a:gd name="connsiteX3" fmla="*/ 9470 w 10898"/>
                  <a:gd name="connsiteY3" fmla="*/ 101 h 10164"/>
                  <a:gd name="connsiteX4" fmla="*/ 4059 w 10898"/>
                  <a:gd name="connsiteY4" fmla="*/ 6047 h 10164"/>
                  <a:gd name="connsiteX5" fmla="*/ 2035 w 10898"/>
                  <a:gd name="connsiteY5" fmla="*/ 3368 h 10164"/>
                  <a:gd name="connsiteX6" fmla="*/ 0 w 10898"/>
                  <a:gd name="connsiteY6" fmla="*/ 6373 h 10164"/>
                  <a:gd name="connsiteX0" fmla="*/ 0 w 10898"/>
                  <a:gd name="connsiteY0" fmla="*/ 6373 h 10101"/>
                  <a:gd name="connsiteX1" fmla="*/ 3880 w 10898"/>
                  <a:gd name="connsiteY1" fmla="*/ 10101 h 10101"/>
                  <a:gd name="connsiteX2" fmla="*/ 10898 w 10898"/>
                  <a:gd name="connsiteY2" fmla="*/ 2542 h 10101"/>
                  <a:gd name="connsiteX3" fmla="*/ 9470 w 10898"/>
                  <a:gd name="connsiteY3" fmla="*/ 101 h 10101"/>
                  <a:gd name="connsiteX4" fmla="*/ 4059 w 10898"/>
                  <a:gd name="connsiteY4" fmla="*/ 6047 h 10101"/>
                  <a:gd name="connsiteX5" fmla="*/ 2035 w 10898"/>
                  <a:gd name="connsiteY5" fmla="*/ 3368 h 10101"/>
                  <a:gd name="connsiteX6" fmla="*/ 0 w 10898"/>
                  <a:gd name="connsiteY6" fmla="*/ 6373 h 10101"/>
                  <a:gd name="connsiteX0" fmla="*/ 0 w 10898"/>
                  <a:gd name="connsiteY0" fmla="*/ 6373 h 10101"/>
                  <a:gd name="connsiteX1" fmla="*/ 3880 w 10898"/>
                  <a:gd name="connsiteY1" fmla="*/ 10101 h 10101"/>
                  <a:gd name="connsiteX2" fmla="*/ 10898 w 10898"/>
                  <a:gd name="connsiteY2" fmla="*/ 2542 h 10101"/>
                  <a:gd name="connsiteX3" fmla="*/ 9470 w 10898"/>
                  <a:gd name="connsiteY3" fmla="*/ 101 h 10101"/>
                  <a:gd name="connsiteX4" fmla="*/ 4059 w 10898"/>
                  <a:gd name="connsiteY4" fmla="*/ 6047 h 10101"/>
                  <a:gd name="connsiteX5" fmla="*/ 2035 w 10898"/>
                  <a:gd name="connsiteY5" fmla="*/ 3368 h 10101"/>
                  <a:gd name="connsiteX6" fmla="*/ 0 w 10898"/>
                  <a:gd name="connsiteY6" fmla="*/ 6373 h 10101"/>
                  <a:gd name="connsiteX0" fmla="*/ 0 w 10898"/>
                  <a:gd name="connsiteY0" fmla="*/ 6373 h 10101"/>
                  <a:gd name="connsiteX1" fmla="*/ 3880 w 10898"/>
                  <a:gd name="connsiteY1" fmla="*/ 10101 h 10101"/>
                  <a:gd name="connsiteX2" fmla="*/ 10898 w 10898"/>
                  <a:gd name="connsiteY2" fmla="*/ 2542 h 10101"/>
                  <a:gd name="connsiteX3" fmla="*/ 9470 w 10898"/>
                  <a:gd name="connsiteY3" fmla="*/ 101 h 10101"/>
                  <a:gd name="connsiteX4" fmla="*/ 3713 w 10898"/>
                  <a:gd name="connsiteY4" fmla="*/ 6731 h 10101"/>
                  <a:gd name="connsiteX5" fmla="*/ 2035 w 10898"/>
                  <a:gd name="connsiteY5" fmla="*/ 3368 h 10101"/>
                  <a:gd name="connsiteX6" fmla="*/ 0 w 10898"/>
                  <a:gd name="connsiteY6" fmla="*/ 6373 h 10101"/>
                  <a:gd name="connsiteX0" fmla="*/ 0 w 10898"/>
                  <a:gd name="connsiteY0" fmla="*/ 6373 h 10101"/>
                  <a:gd name="connsiteX1" fmla="*/ 3880 w 10898"/>
                  <a:gd name="connsiteY1" fmla="*/ 10101 h 10101"/>
                  <a:gd name="connsiteX2" fmla="*/ 10898 w 10898"/>
                  <a:gd name="connsiteY2" fmla="*/ 2542 h 10101"/>
                  <a:gd name="connsiteX3" fmla="*/ 9470 w 10898"/>
                  <a:gd name="connsiteY3" fmla="*/ 101 h 10101"/>
                  <a:gd name="connsiteX4" fmla="*/ 3713 w 10898"/>
                  <a:gd name="connsiteY4" fmla="*/ 6731 h 10101"/>
                  <a:gd name="connsiteX5" fmla="*/ 1689 w 10898"/>
                  <a:gd name="connsiteY5" fmla="*/ 3368 h 10101"/>
                  <a:gd name="connsiteX6" fmla="*/ 0 w 10898"/>
                  <a:gd name="connsiteY6" fmla="*/ 6373 h 10101"/>
                  <a:gd name="connsiteX0" fmla="*/ 0 w 11382"/>
                  <a:gd name="connsiteY0" fmla="*/ 5946 h 10101"/>
                  <a:gd name="connsiteX1" fmla="*/ 4364 w 11382"/>
                  <a:gd name="connsiteY1" fmla="*/ 10101 h 10101"/>
                  <a:gd name="connsiteX2" fmla="*/ 11382 w 11382"/>
                  <a:gd name="connsiteY2" fmla="*/ 2542 h 10101"/>
                  <a:gd name="connsiteX3" fmla="*/ 9954 w 11382"/>
                  <a:gd name="connsiteY3" fmla="*/ 101 h 10101"/>
                  <a:gd name="connsiteX4" fmla="*/ 4197 w 11382"/>
                  <a:gd name="connsiteY4" fmla="*/ 6731 h 10101"/>
                  <a:gd name="connsiteX5" fmla="*/ 2173 w 11382"/>
                  <a:gd name="connsiteY5" fmla="*/ 3368 h 10101"/>
                  <a:gd name="connsiteX6" fmla="*/ 0 w 11382"/>
                  <a:gd name="connsiteY6" fmla="*/ 5946 h 10101"/>
                  <a:gd name="connsiteX0" fmla="*/ 44 w 11426"/>
                  <a:gd name="connsiteY0" fmla="*/ 5946 h 10101"/>
                  <a:gd name="connsiteX1" fmla="*/ 4408 w 11426"/>
                  <a:gd name="connsiteY1" fmla="*/ 10101 h 10101"/>
                  <a:gd name="connsiteX2" fmla="*/ 11426 w 11426"/>
                  <a:gd name="connsiteY2" fmla="*/ 2542 h 10101"/>
                  <a:gd name="connsiteX3" fmla="*/ 9998 w 11426"/>
                  <a:gd name="connsiteY3" fmla="*/ 101 h 10101"/>
                  <a:gd name="connsiteX4" fmla="*/ 4241 w 11426"/>
                  <a:gd name="connsiteY4" fmla="*/ 6731 h 10101"/>
                  <a:gd name="connsiteX5" fmla="*/ 2217 w 11426"/>
                  <a:gd name="connsiteY5" fmla="*/ 3368 h 10101"/>
                  <a:gd name="connsiteX6" fmla="*/ 44 w 11426"/>
                  <a:gd name="connsiteY6" fmla="*/ 5946 h 10101"/>
                  <a:gd name="connsiteX0" fmla="*/ 0 w 11382"/>
                  <a:gd name="connsiteY0" fmla="*/ 5946 h 10101"/>
                  <a:gd name="connsiteX1" fmla="*/ 4364 w 11382"/>
                  <a:gd name="connsiteY1" fmla="*/ 10101 h 10101"/>
                  <a:gd name="connsiteX2" fmla="*/ 11382 w 11382"/>
                  <a:gd name="connsiteY2" fmla="*/ 2542 h 10101"/>
                  <a:gd name="connsiteX3" fmla="*/ 9954 w 11382"/>
                  <a:gd name="connsiteY3" fmla="*/ 101 h 10101"/>
                  <a:gd name="connsiteX4" fmla="*/ 4197 w 11382"/>
                  <a:gd name="connsiteY4" fmla="*/ 6731 h 10101"/>
                  <a:gd name="connsiteX5" fmla="*/ 2173 w 11382"/>
                  <a:gd name="connsiteY5" fmla="*/ 3368 h 10101"/>
                  <a:gd name="connsiteX6" fmla="*/ 0 w 11382"/>
                  <a:gd name="connsiteY6" fmla="*/ 5946 h 10101"/>
                  <a:gd name="connsiteX0" fmla="*/ 0 w 11382"/>
                  <a:gd name="connsiteY0" fmla="*/ 5946 h 10101"/>
                  <a:gd name="connsiteX1" fmla="*/ 4364 w 11382"/>
                  <a:gd name="connsiteY1" fmla="*/ 10101 h 10101"/>
                  <a:gd name="connsiteX2" fmla="*/ 11382 w 11382"/>
                  <a:gd name="connsiteY2" fmla="*/ 2542 h 10101"/>
                  <a:gd name="connsiteX3" fmla="*/ 9954 w 11382"/>
                  <a:gd name="connsiteY3" fmla="*/ 101 h 10101"/>
                  <a:gd name="connsiteX4" fmla="*/ 4197 w 11382"/>
                  <a:gd name="connsiteY4" fmla="*/ 6731 h 10101"/>
                  <a:gd name="connsiteX5" fmla="*/ 2173 w 11382"/>
                  <a:gd name="connsiteY5" fmla="*/ 3368 h 10101"/>
                  <a:gd name="connsiteX6" fmla="*/ 0 w 11382"/>
                  <a:gd name="connsiteY6" fmla="*/ 5946 h 10101"/>
                  <a:gd name="connsiteX0" fmla="*/ 0 w 11313"/>
                  <a:gd name="connsiteY0" fmla="*/ 6544 h 10101"/>
                  <a:gd name="connsiteX1" fmla="*/ 4295 w 11313"/>
                  <a:gd name="connsiteY1" fmla="*/ 10101 h 10101"/>
                  <a:gd name="connsiteX2" fmla="*/ 11313 w 11313"/>
                  <a:gd name="connsiteY2" fmla="*/ 2542 h 10101"/>
                  <a:gd name="connsiteX3" fmla="*/ 9885 w 11313"/>
                  <a:gd name="connsiteY3" fmla="*/ 101 h 10101"/>
                  <a:gd name="connsiteX4" fmla="*/ 4128 w 11313"/>
                  <a:gd name="connsiteY4" fmla="*/ 6731 h 10101"/>
                  <a:gd name="connsiteX5" fmla="*/ 2104 w 11313"/>
                  <a:gd name="connsiteY5" fmla="*/ 3368 h 10101"/>
                  <a:gd name="connsiteX6" fmla="*/ 0 w 11313"/>
                  <a:gd name="connsiteY6" fmla="*/ 6544 h 10101"/>
                  <a:gd name="connsiteX0" fmla="*/ 0 w 11313"/>
                  <a:gd name="connsiteY0" fmla="*/ 6544 h 10101"/>
                  <a:gd name="connsiteX1" fmla="*/ 4295 w 11313"/>
                  <a:gd name="connsiteY1" fmla="*/ 10101 h 10101"/>
                  <a:gd name="connsiteX2" fmla="*/ 11313 w 11313"/>
                  <a:gd name="connsiteY2" fmla="*/ 2542 h 10101"/>
                  <a:gd name="connsiteX3" fmla="*/ 9885 w 11313"/>
                  <a:gd name="connsiteY3" fmla="*/ 101 h 10101"/>
                  <a:gd name="connsiteX4" fmla="*/ 4128 w 11313"/>
                  <a:gd name="connsiteY4" fmla="*/ 6731 h 10101"/>
                  <a:gd name="connsiteX5" fmla="*/ 2104 w 11313"/>
                  <a:gd name="connsiteY5" fmla="*/ 3368 h 10101"/>
                  <a:gd name="connsiteX6" fmla="*/ 0 w 11313"/>
                  <a:gd name="connsiteY6" fmla="*/ 6544 h 10101"/>
                  <a:gd name="connsiteX0" fmla="*/ 0 w 11313"/>
                  <a:gd name="connsiteY0" fmla="*/ 6544 h 10101"/>
                  <a:gd name="connsiteX1" fmla="*/ 4295 w 11313"/>
                  <a:gd name="connsiteY1" fmla="*/ 10101 h 10101"/>
                  <a:gd name="connsiteX2" fmla="*/ 11313 w 11313"/>
                  <a:gd name="connsiteY2" fmla="*/ 2542 h 10101"/>
                  <a:gd name="connsiteX3" fmla="*/ 9885 w 11313"/>
                  <a:gd name="connsiteY3" fmla="*/ 101 h 10101"/>
                  <a:gd name="connsiteX4" fmla="*/ 4128 w 11313"/>
                  <a:gd name="connsiteY4" fmla="*/ 6731 h 10101"/>
                  <a:gd name="connsiteX5" fmla="*/ 2104 w 11313"/>
                  <a:gd name="connsiteY5" fmla="*/ 3368 h 10101"/>
                  <a:gd name="connsiteX6" fmla="*/ 0 w 11313"/>
                  <a:gd name="connsiteY6" fmla="*/ 6544 h 10101"/>
                  <a:gd name="connsiteX0" fmla="*/ 0 w 11313"/>
                  <a:gd name="connsiteY0" fmla="*/ 6544 h 10101"/>
                  <a:gd name="connsiteX1" fmla="*/ 4295 w 11313"/>
                  <a:gd name="connsiteY1" fmla="*/ 10101 h 10101"/>
                  <a:gd name="connsiteX2" fmla="*/ 11313 w 11313"/>
                  <a:gd name="connsiteY2" fmla="*/ 2542 h 10101"/>
                  <a:gd name="connsiteX3" fmla="*/ 9885 w 11313"/>
                  <a:gd name="connsiteY3" fmla="*/ 101 h 10101"/>
                  <a:gd name="connsiteX4" fmla="*/ 4128 w 11313"/>
                  <a:gd name="connsiteY4" fmla="*/ 6731 h 10101"/>
                  <a:gd name="connsiteX5" fmla="*/ 2104 w 11313"/>
                  <a:gd name="connsiteY5" fmla="*/ 3368 h 10101"/>
                  <a:gd name="connsiteX6" fmla="*/ 0 w 11313"/>
                  <a:gd name="connsiteY6" fmla="*/ 6544 h 10101"/>
                  <a:gd name="connsiteX0" fmla="*/ 0 w 11313"/>
                  <a:gd name="connsiteY0" fmla="*/ 6544 h 10101"/>
                  <a:gd name="connsiteX1" fmla="*/ 4295 w 11313"/>
                  <a:gd name="connsiteY1" fmla="*/ 10101 h 10101"/>
                  <a:gd name="connsiteX2" fmla="*/ 11313 w 11313"/>
                  <a:gd name="connsiteY2" fmla="*/ 2542 h 10101"/>
                  <a:gd name="connsiteX3" fmla="*/ 9885 w 11313"/>
                  <a:gd name="connsiteY3" fmla="*/ 101 h 10101"/>
                  <a:gd name="connsiteX4" fmla="*/ 4128 w 11313"/>
                  <a:gd name="connsiteY4" fmla="*/ 6731 h 10101"/>
                  <a:gd name="connsiteX5" fmla="*/ 2104 w 11313"/>
                  <a:gd name="connsiteY5" fmla="*/ 3368 h 10101"/>
                  <a:gd name="connsiteX6" fmla="*/ 0 w 11313"/>
                  <a:gd name="connsiteY6" fmla="*/ 6544 h 10101"/>
                  <a:gd name="connsiteX0" fmla="*/ 0 w 11313"/>
                  <a:gd name="connsiteY0" fmla="*/ 6544 h 10101"/>
                  <a:gd name="connsiteX1" fmla="*/ 4295 w 11313"/>
                  <a:gd name="connsiteY1" fmla="*/ 10101 h 10101"/>
                  <a:gd name="connsiteX2" fmla="*/ 11313 w 11313"/>
                  <a:gd name="connsiteY2" fmla="*/ 2542 h 10101"/>
                  <a:gd name="connsiteX3" fmla="*/ 9885 w 11313"/>
                  <a:gd name="connsiteY3" fmla="*/ 101 h 10101"/>
                  <a:gd name="connsiteX4" fmla="*/ 4128 w 11313"/>
                  <a:gd name="connsiteY4" fmla="*/ 6731 h 10101"/>
                  <a:gd name="connsiteX5" fmla="*/ 2104 w 11313"/>
                  <a:gd name="connsiteY5" fmla="*/ 3368 h 10101"/>
                  <a:gd name="connsiteX6" fmla="*/ 0 w 11313"/>
                  <a:gd name="connsiteY6" fmla="*/ 6544 h 10101"/>
                  <a:gd name="connsiteX0" fmla="*/ 0 w 11313"/>
                  <a:gd name="connsiteY0" fmla="*/ 6544 h 10101"/>
                  <a:gd name="connsiteX1" fmla="*/ 4295 w 11313"/>
                  <a:gd name="connsiteY1" fmla="*/ 10101 h 10101"/>
                  <a:gd name="connsiteX2" fmla="*/ 11313 w 11313"/>
                  <a:gd name="connsiteY2" fmla="*/ 2542 h 10101"/>
                  <a:gd name="connsiteX3" fmla="*/ 9885 w 11313"/>
                  <a:gd name="connsiteY3" fmla="*/ 101 h 10101"/>
                  <a:gd name="connsiteX4" fmla="*/ 4128 w 11313"/>
                  <a:gd name="connsiteY4" fmla="*/ 6731 h 10101"/>
                  <a:gd name="connsiteX5" fmla="*/ 2104 w 11313"/>
                  <a:gd name="connsiteY5" fmla="*/ 3368 h 10101"/>
                  <a:gd name="connsiteX6" fmla="*/ 0 w 11313"/>
                  <a:gd name="connsiteY6" fmla="*/ 6544 h 10101"/>
                  <a:gd name="connsiteX0" fmla="*/ 0 w 11313"/>
                  <a:gd name="connsiteY0" fmla="*/ 6544 h 10101"/>
                  <a:gd name="connsiteX1" fmla="*/ 4295 w 11313"/>
                  <a:gd name="connsiteY1" fmla="*/ 10101 h 10101"/>
                  <a:gd name="connsiteX2" fmla="*/ 11313 w 11313"/>
                  <a:gd name="connsiteY2" fmla="*/ 2542 h 10101"/>
                  <a:gd name="connsiteX3" fmla="*/ 9885 w 11313"/>
                  <a:gd name="connsiteY3" fmla="*/ 101 h 10101"/>
                  <a:gd name="connsiteX4" fmla="*/ 4128 w 11313"/>
                  <a:gd name="connsiteY4" fmla="*/ 6731 h 10101"/>
                  <a:gd name="connsiteX5" fmla="*/ 2104 w 11313"/>
                  <a:gd name="connsiteY5" fmla="*/ 3368 h 10101"/>
                  <a:gd name="connsiteX6" fmla="*/ 0 w 11313"/>
                  <a:gd name="connsiteY6" fmla="*/ 6544 h 10101"/>
                  <a:gd name="connsiteX0" fmla="*/ 0 w 11313"/>
                  <a:gd name="connsiteY0" fmla="*/ 6544 h 10101"/>
                  <a:gd name="connsiteX1" fmla="*/ 4295 w 11313"/>
                  <a:gd name="connsiteY1" fmla="*/ 10101 h 10101"/>
                  <a:gd name="connsiteX2" fmla="*/ 11313 w 11313"/>
                  <a:gd name="connsiteY2" fmla="*/ 2542 h 10101"/>
                  <a:gd name="connsiteX3" fmla="*/ 9885 w 11313"/>
                  <a:gd name="connsiteY3" fmla="*/ 101 h 10101"/>
                  <a:gd name="connsiteX4" fmla="*/ 4128 w 11313"/>
                  <a:gd name="connsiteY4" fmla="*/ 6731 h 10101"/>
                  <a:gd name="connsiteX5" fmla="*/ 2104 w 11313"/>
                  <a:gd name="connsiteY5" fmla="*/ 3368 h 10101"/>
                  <a:gd name="connsiteX6" fmla="*/ 0 w 11313"/>
                  <a:gd name="connsiteY6" fmla="*/ 6544 h 10101"/>
                  <a:gd name="connsiteX0" fmla="*/ 0 w 11313"/>
                  <a:gd name="connsiteY0" fmla="*/ 6544 h 10101"/>
                  <a:gd name="connsiteX1" fmla="*/ 4295 w 11313"/>
                  <a:gd name="connsiteY1" fmla="*/ 10101 h 10101"/>
                  <a:gd name="connsiteX2" fmla="*/ 11313 w 11313"/>
                  <a:gd name="connsiteY2" fmla="*/ 2542 h 10101"/>
                  <a:gd name="connsiteX3" fmla="*/ 9885 w 11313"/>
                  <a:gd name="connsiteY3" fmla="*/ 101 h 10101"/>
                  <a:gd name="connsiteX4" fmla="*/ 4128 w 11313"/>
                  <a:gd name="connsiteY4" fmla="*/ 6731 h 10101"/>
                  <a:gd name="connsiteX5" fmla="*/ 2104 w 11313"/>
                  <a:gd name="connsiteY5" fmla="*/ 3368 h 10101"/>
                  <a:gd name="connsiteX6" fmla="*/ 0 w 11313"/>
                  <a:gd name="connsiteY6" fmla="*/ 6544 h 10101"/>
                  <a:gd name="connsiteX0" fmla="*/ 0 w 11313"/>
                  <a:gd name="connsiteY0" fmla="*/ 6443 h 10000"/>
                  <a:gd name="connsiteX1" fmla="*/ 4295 w 11313"/>
                  <a:gd name="connsiteY1" fmla="*/ 10000 h 10000"/>
                  <a:gd name="connsiteX2" fmla="*/ 11313 w 11313"/>
                  <a:gd name="connsiteY2" fmla="*/ 2441 h 10000"/>
                  <a:gd name="connsiteX3" fmla="*/ 9885 w 11313"/>
                  <a:gd name="connsiteY3" fmla="*/ 0 h 10000"/>
                  <a:gd name="connsiteX4" fmla="*/ 4128 w 11313"/>
                  <a:gd name="connsiteY4" fmla="*/ 6630 h 10000"/>
                  <a:gd name="connsiteX5" fmla="*/ 2104 w 11313"/>
                  <a:gd name="connsiteY5" fmla="*/ 3267 h 10000"/>
                  <a:gd name="connsiteX6" fmla="*/ 0 w 11313"/>
                  <a:gd name="connsiteY6" fmla="*/ 6443 h 10000"/>
                  <a:gd name="connsiteX0" fmla="*/ 0 w 11567"/>
                  <a:gd name="connsiteY0" fmla="*/ 7127 h 10684"/>
                  <a:gd name="connsiteX1" fmla="*/ 4295 w 11567"/>
                  <a:gd name="connsiteY1" fmla="*/ 10684 h 10684"/>
                  <a:gd name="connsiteX2" fmla="*/ 11313 w 11567"/>
                  <a:gd name="connsiteY2" fmla="*/ 3125 h 10684"/>
                  <a:gd name="connsiteX3" fmla="*/ 9747 w 11567"/>
                  <a:gd name="connsiteY3" fmla="*/ 0 h 10684"/>
                  <a:gd name="connsiteX4" fmla="*/ 4128 w 11567"/>
                  <a:gd name="connsiteY4" fmla="*/ 7314 h 10684"/>
                  <a:gd name="connsiteX5" fmla="*/ 2104 w 11567"/>
                  <a:gd name="connsiteY5" fmla="*/ 3951 h 10684"/>
                  <a:gd name="connsiteX6" fmla="*/ 0 w 11567"/>
                  <a:gd name="connsiteY6" fmla="*/ 7127 h 10684"/>
                  <a:gd name="connsiteX0" fmla="*/ 0 w 11567"/>
                  <a:gd name="connsiteY0" fmla="*/ 7127 h 10684"/>
                  <a:gd name="connsiteX1" fmla="*/ 4295 w 11567"/>
                  <a:gd name="connsiteY1" fmla="*/ 10684 h 10684"/>
                  <a:gd name="connsiteX2" fmla="*/ 11313 w 11567"/>
                  <a:gd name="connsiteY2" fmla="*/ 3125 h 10684"/>
                  <a:gd name="connsiteX3" fmla="*/ 9747 w 11567"/>
                  <a:gd name="connsiteY3" fmla="*/ 0 h 10684"/>
                  <a:gd name="connsiteX4" fmla="*/ 4128 w 11567"/>
                  <a:gd name="connsiteY4" fmla="*/ 7314 h 10684"/>
                  <a:gd name="connsiteX5" fmla="*/ 2104 w 11567"/>
                  <a:gd name="connsiteY5" fmla="*/ 3951 h 10684"/>
                  <a:gd name="connsiteX6" fmla="*/ 0 w 11567"/>
                  <a:gd name="connsiteY6" fmla="*/ 7127 h 10684"/>
                  <a:gd name="connsiteX0" fmla="*/ 0 w 11567"/>
                  <a:gd name="connsiteY0" fmla="*/ 7127 h 10684"/>
                  <a:gd name="connsiteX1" fmla="*/ 4295 w 11567"/>
                  <a:gd name="connsiteY1" fmla="*/ 10684 h 10684"/>
                  <a:gd name="connsiteX2" fmla="*/ 11313 w 11567"/>
                  <a:gd name="connsiteY2" fmla="*/ 3125 h 10684"/>
                  <a:gd name="connsiteX3" fmla="*/ 9747 w 11567"/>
                  <a:gd name="connsiteY3" fmla="*/ 0 h 10684"/>
                  <a:gd name="connsiteX4" fmla="*/ 4128 w 11567"/>
                  <a:gd name="connsiteY4" fmla="*/ 7314 h 10684"/>
                  <a:gd name="connsiteX5" fmla="*/ 2104 w 11567"/>
                  <a:gd name="connsiteY5" fmla="*/ 3951 h 10684"/>
                  <a:gd name="connsiteX6" fmla="*/ 0 w 11567"/>
                  <a:gd name="connsiteY6" fmla="*/ 7127 h 10684"/>
                  <a:gd name="connsiteX0" fmla="*/ 0 w 11313"/>
                  <a:gd name="connsiteY0" fmla="*/ 7127 h 10684"/>
                  <a:gd name="connsiteX1" fmla="*/ 4295 w 11313"/>
                  <a:gd name="connsiteY1" fmla="*/ 10684 h 10684"/>
                  <a:gd name="connsiteX2" fmla="*/ 11313 w 11313"/>
                  <a:gd name="connsiteY2" fmla="*/ 3125 h 10684"/>
                  <a:gd name="connsiteX3" fmla="*/ 9747 w 11313"/>
                  <a:gd name="connsiteY3" fmla="*/ 0 h 10684"/>
                  <a:gd name="connsiteX4" fmla="*/ 4128 w 11313"/>
                  <a:gd name="connsiteY4" fmla="*/ 7314 h 10684"/>
                  <a:gd name="connsiteX5" fmla="*/ 2104 w 11313"/>
                  <a:gd name="connsiteY5" fmla="*/ 3951 h 10684"/>
                  <a:gd name="connsiteX6" fmla="*/ 0 w 11313"/>
                  <a:gd name="connsiteY6" fmla="*/ 7127 h 10684"/>
                  <a:gd name="connsiteX0" fmla="*/ 0 w 11313"/>
                  <a:gd name="connsiteY0" fmla="*/ 7127 h 10684"/>
                  <a:gd name="connsiteX1" fmla="*/ 4295 w 11313"/>
                  <a:gd name="connsiteY1" fmla="*/ 10684 h 10684"/>
                  <a:gd name="connsiteX2" fmla="*/ 11313 w 11313"/>
                  <a:gd name="connsiteY2" fmla="*/ 3125 h 10684"/>
                  <a:gd name="connsiteX3" fmla="*/ 9747 w 11313"/>
                  <a:gd name="connsiteY3" fmla="*/ 0 h 10684"/>
                  <a:gd name="connsiteX4" fmla="*/ 4128 w 11313"/>
                  <a:gd name="connsiteY4" fmla="*/ 7314 h 10684"/>
                  <a:gd name="connsiteX5" fmla="*/ 2104 w 11313"/>
                  <a:gd name="connsiteY5" fmla="*/ 3951 h 10684"/>
                  <a:gd name="connsiteX6" fmla="*/ 0 w 11313"/>
                  <a:gd name="connsiteY6" fmla="*/ 7127 h 10684"/>
                  <a:gd name="connsiteX0" fmla="*/ 0 w 11313"/>
                  <a:gd name="connsiteY0" fmla="*/ 7127 h 10684"/>
                  <a:gd name="connsiteX1" fmla="*/ 4295 w 11313"/>
                  <a:gd name="connsiteY1" fmla="*/ 10684 h 10684"/>
                  <a:gd name="connsiteX2" fmla="*/ 11313 w 11313"/>
                  <a:gd name="connsiteY2" fmla="*/ 3125 h 10684"/>
                  <a:gd name="connsiteX3" fmla="*/ 9747 w 11313"/>
                  <a:gd name="connsiteY3" fmla="*/ 0 h 10684"/>
                  <a:gd name="connsiteX4" fmla="*/ 4128 w 11313"/>
                  <a:gd name="connsiteY4" fmla="*/ 7314 h 10684"/>
                  <a:gd name="connsiteX5" fmla="*/ 2104 w 11313"/>
                  <a:gd name="connsiteY5" fmla="*/ 3951 h 10684"/>
                  <a:gd name="connsiteX6" fmla="*/ 0 w 11313"/>
                  <a:gd name="connsiteY6" fmla="*/ 7127 h 10684"/>
                  <a:gd name="connsiteX0" fmla="*/ 0 w 11313"/>
                  <a:gd name="connsiteY0" fmla="*/ 7127 h 10684"/>
                  <a:gd name="connsiteX1" fmla="*/ 4295 w 11313"/>
                  <a:gd name="connsiteY1" fmla="*/ 10684 h 10684"/>
                  <a:gd name="connsiteX2" fmla="*/ 11313 w 11313"/>
                  <a:gd name="connsiteY2" fmla="*/ 3125 h 10684"/>
                  <a:gd name="connsiteX3" fmla="*/ 9747 w 11313"/>
                  <a:gd name="connsiteY3" fmla="*/ 0 h 10684"/>
                  <a:gd name="connsiteX4" fmla="*/ 4128 w 11313"/>
                  <a:gd name="connsiteY4" fmla="*/ 7314 h 10684"/>
                  <a:gd name="connsiteX5" fmla="*/ 1828 w 11313"/>
                  <a:gd name="connsiteY5" fmla="*/ 4293 h 10684"/>
                  <a:gd name="connsiteX6" fmla="*/ 0 w 11313"/>
                  <a:gd name="connsiteY6" fmla="*/ 7127 h 10684"/>
                  <a:gd name="connsiteX0" fmla="*/ 0 w 11313"/>
                  <a:gd name="connsiteY0" fmla="*/ 7127 h 10684"/>
                  <a:gd name="connsiteX1" fmla="*/ 4295 w 11313"/>
                  <a:gd name="connsiteY1" fmla="*/ 10684 h 10684"/>
                  <a:gd name="connsiteX2" fmla="*/ 11313 w 11313"/>
                  <a:gd name="connsiteY2" fmla="*/ 3125 h 10684"/>
                  <a:gd name="connsiteX3" fmla="*/ 9747 w 11313"/>
                  <a:gd name="connsiteY3" fmla="*/ 0 h 10684"/>
                  <a:gd name="connsiteX4" fmla="*/ 4128 w 11313"/>
                  <a:gd name="connsiteY4" fmla="*/ 7314 h 10684"/>
                  <a:gd name="connsiteX5" fmla="*/ 1828 w 11313"/>
                  <a:gd name="connsiteY5" fmla="*/ 4293 h 10684"/>
                  <a:gd name="connsiteX6" fmla="*/ 0 w 11313"/>
                  <a:gd name="connsiteY6" fmla="*/ 7127 h 10684"/>
                  <a:gd name="connsiteX0" fmla="*/ 0 w 11313"/>
                  <a:gd name="connsiteY0" fmla="*/ 7896 h 11453"/>
                  <a:gd name="connsiteX1" fmla="*/ 4295 w 11313"/>
                  <a:gd name="connsiteY1" fmla="*/ 11453 h 11453"/>
                  <a:gd name="connsiteX2" fmla="*/ 11313 w 11313"/>
                  <a:gd name="connsiteY2" fmla="*/ 3894 h 11453"/>
                  <a:gd name="connsiteX3" fmla="*/ 10369 w 11313"/>
                  <a:gd name="connsiteY3" fmla="*/ 0 h 11453"/>
                  <a:gd name="connsiteX4" fmla="*/ 4128 w 11313"/>
                  <a:gd name="connsiteY4" fmla="*/ 8083 h 11453"/>
                  <a:gd name="connsiteX5" fmla="*/ 1828 w 11313"/>
                  <a:gd name="connsiteY5" fmla="*/ 5062 h 11453"/>
                  <a:gd name="connsiteX6" fmla="*/ 0 w 11313"/>
                  <a:gd name="connsiteY6" fmla="*/ 7896 h 11453"/>
                  <a:gd name="connsiteX0" fmla="*/ 0 w 11313"/>
                  <a:gd name="connsiteY0" fmla="*/ 7896 h 11453"/>
                  <a:gd name="connsiteX1" fmla="*/ 4295 w 11313"/>
                  <a:gd name="connsiteY1" fmla="*/ 11453 h 11453"/>
                  <a:gd name="connsiteX2" fmla="*/ 11313 w 11313"/>
                  <a:gd name="connsiteY2" fmla="*/ 3894 h 11453"/>
                  <a:gd name="connsiteX3" fmla="*/ 10369 w 11313"/>
                  <a:gd name="connsiteY3" fmla="*/ 0 h 11453"/>
                  <a:gd name="connsiteX4" fmla="*/ 4128 w 11313"/>
                  <a:gd name="connsiteY4" fmla="*/ 8083 h 11453"/>
                  <a:gd name="connsiteX5" fmla="*/ 1828 w 11313"/>
                  <a:gd name="connsiteY5" fmla="*/ 5062 h 11453"/>
                  <a:gd name="connsiteX6" fmla="*/ 0 w 11313"/>
                  <a:gd name="connsiteY6" fmla="*/ 7896 h 11453"/>
                  <a:gd name="connsiteX0" fmla="*/ 0 w 11313"/>
                  <a:gd name="connsiteY0" fmla="*/ 7896 h 11453"/>
                  <a:gd name="connsiteX1" fmla="*/ 4295 w 11313"/>
                  <a:gd name="connsiteY1" fmla="*/ 11453 h 11453"/>
                  <a:gd name="connsiteX2" fmla="*/ 11313 w 11313"/>
                  <a:gd name="connsiteY2" fmla="*/ 3894 h 11453"/>
                  <a:gd name="connsiteX3" fmla="*/ 10369 w 11313"/>
                  <a:gd name="connsiteY3" fmla="*/ 0 h 11453"/>
                  <a:gd name="connsiteX4" fmla="*/ 4128 w 11313"/>
                  <a:gd name="connsiteY4" fmla="*/ 8083 h 11453"/>
                  <a:gd name="connsiteX5" fmla="*/ 1828 w 11313"/>
                  <a:gd name="connsiteY5" fmla="*/ 5062 h 11453"/>
                  <a:gd name="connsiteX6" fmla="*/ 0 w 11313"/>
                  <a:gd name="connsiteY6" fmla="*/ 7896 h 11453"/>
                  <a:gd name="connsiteX0" fmla="*/ 0 w 10967"/>
                  <a:gd name="connsiteY0" fmla="*/ 7896 h 11453"/>
                  <a:gd name="connsiteX1" fmla="*/ 4295 w 10967"/>
                  <a:gd name="connsiteY1" fmla="*/ 11453 h 11453"/>
                  <a:gd name="connsiteX2" fmla="*/ 10967 w 10967"/>
                  <a:gd name="connsiteY2" fmla="*/ 3894 h 11453"/>
                  <a:gd name="connsiteX3" fmla="*/ 10369 w 10967"/>
                  <a:gd name="connsiteY3" fmla="*/ 0 h 11453"/>
                  <a:gd name="connsiteX4" fmla="*/ 4128 w 10967"/>
                  <a:gd name="connsiteY4" fmla="*/ 8083 h 11453"/>
                  <a:gd name="connsiteX5" fmla="*/ 1828 w 10967"/>
                  <a:gd name="connsiteY5" fmla="*/ 5062 h 11453"/>
                  <a:gd name="connsiteX6" fmla="*/ 0 w 10967"/>
                  <a:gd name="connsiteY6" fmla="*/ 7896 h 11453"/>
                  <a:gd name="connsiteX0" fmla="*/ 0 w 10967"/>
                  <a:gd name="connsiteY0" fmla="*/ 7896 h 11453"/>
                  <a:gd name="connsiteX1" fmla="*/ 4295 w 10967"/>
                  <a:gd name="connsiteY1" fmla="*/ 11453 h 11453"/>
                  <a:gd name="connsiteX2" fmla="*/ 10967 w 10967"/>
                  <a:gd name="connsiteY2" fmla="*/ 3894 h 11453"/>
                  <a:gd name="connsiteX3" fmla="*/ 10369 w 10967"/>
                  <a:gd name="connsiteY3" fmla="*/ 0 h 11453"/>
                  <a:gd name="connsiteX4" fmla="*/ 4128 w 10967"/>
                  <a:gd name="connsiteY4" fmla="*/ 8083 h 11453"/>
                  <a:gd name="connsiteX5" fmla="*/ 1828 w 10967"/>
                  <a:gd name="connsiteY5" fmla="*/ 5062 h 11453"/>
                  <a:gd name="connsiteX6" fmla="*/ 0 w 10967"/>
                  <a:gd name="connsiteY6" fmla="*/ 7896 h 11453"/>
                  <a:gd name="connsiteX0" fmla="*/ 0 w 10967"/>
                  <a:gd name="connsiteY0" fmla="*/ 7896 h 11453"/>
                  <a:gd name="connsiteX1" fmla="*/ 4295 w 10967"/>
                  <a:gd name="connsiteY1" fmla="*/ 11453 h 11453"/>
                  <a:gd name="connsiteX2" fmla="*/ 10967 w 10967"/>
                  <a:gd name="connsiteY2" fmla="*/ 3894 h 11453"/>
                  <a:gd name="connsiteX3" fmla="*/ 10369 w 10967"/>
                  <a:gd name="connsiteY3" fmla="*/ 0 h 11453"/>
                  <a:gd name="connsiteX4" fmla="*/ 4128 w 10967"/>
                  <a:gd name="connsiteY4" fmla="*/ 8083 h 11453"/>
                  <a:gd name="connsiteX5" fmla="*/ 1828 w 10967"/>
                  <a:gd name="connsiteY5" fmla="*/ 5062 h 11453"/>
                  <a:gd name="connsiteX6" fmla="*/ 0 w 10967"/>
                  <a:gd name="connsiteY6" fmla="*/ 7896 h 11453"/>
                  <a:gd name="connsiteX0" fmla="*/ 0 w 10967"/>
                  <a:gd name="connsiteY0" fmla="*/ 7896 h 11453"/>
                  <a:gd name="connsiteX1" fmla="*/ 4295 w 10967"/>
                  <a:gd name="connsiteY1" fmla="*/ 11453 h 11453"/>
                  <a:gd name="connsiteX2" fmla="*/ 10967 w 10967"/>
                  <a:gd name="connsiteY2" fmla="*/ 3894 h 11453"/>
                  <a:gd name="connsiteX3" fmla="*/ 10369 w 10967"/>
                  <a:gd name="connsiteY3" fmla="*/ 0 h 11453"/>
                  <a:gd name="connsiteX4" fmla="*/ 4128 w 10967"/>
                  <a:gd name="connsiteY4" fmla="*/ 8083 h 11453"/>
                  <a:gd name="connsiteX5" fmla="*/ 1828 w 10967"/>
                  <a:gd name="connsiteY5" fmla="*/ 5062 h 11453"/>
                  <a:gd name="connsiteX6" fmla="*/ 0 w 10967"/>
                  <a:gd name="connsiteY6" fmla="*/ 7896 h 11453"/>
                  <a:gd name="connsiteX0" fmla="*/ 0 w 10967"/>
                  <a:gd name="connsiteY0" fmla="*/ 7896 h 11453"/>
                  <a:gd name="connsiteX1" fmla="*/ 4295 w 10967"/>
                  <a:gd name="connsiteY1" fmla="*/ 11453 h 11453"/>
                  <a:gd name="connsiteX2" fmla="*/ 10967 w 10967"/>
                  <a:gd name="connsiteY2" fmla="*/ 3894 h 11453"/>
                  <a:gd name="connsiteX3" fmla="*/ 10369 w 10967"/>
                  <a:gd name="connsiteY3" fmla="*/ 0 h 11453"/>
                  <a:gd name="connsiteX4" fmla="*/ 4128 w 10967"/>
                  <a:gd name="connsiteY4" fmla="*/ 8083 h 11453"/>
                  <a:gd name="connsiteX5" fmla="*/ 1828 w 10967"/>
                  <a:gd name="connsiteY5" fmla="*/ 5062 h 11453"/>
                  <a:gd name="connsiteX6" fmla="*/ 0 w 10967"/>
                  <a:gd name="connsiteY6" fmla="*/ 7896 h 11453"/>
                  <a:gd name="connsiteX0" fmla="*/ 0 w 10967"/>
                  <a:gd name="connsiteY0" fmla="*/ 7896 h 11453"/>
                  <a:gd name="connsiteX1" fmla="*/ 4295 w 10967"/>
                  <a:gd name="connsiteY1" fmla="*/ 11453 h 11453"/>
                  <a:gd name="connsiteX2" fmla="*/ 10967 w 10967"/>
                  <a:gd name="connsiteY2" fmla="*/ 3894 h 11453"/>
                  <a:gd name="connsiteX3" fmla="*/ 10369 w 10967"/>
                  <a:gd name="connsiteY3" fmla="*/ 0 h 11453"/>
                  <a:gd name="connsiteX4" fmla="*/ 4128 w 10967"/>
                  <a:gd name="connsiteY4" fmla="*/ 8083 h 11453"/>
                  <a:gd name="connsiteX5" fmla="*/ 1828 w 10967"/>
                  <a:gd name="connsiteY5" fmla="*/ 5062 h 11453"/>
                  <a:gd name="connsiteX6" fmla="*/ 0 w 10967"/>
                  <a:gd name="connsiteY6" fmla="*/ 7896 h 11453"/>
                  <a:gd name="connsiteX0" fmla="*/ 0 w 10967"/>
                  <a:gd name="connsiteY0" fmla="*/ 7896 h 11453"/>
                  <a:gd name="connsiteX1" fmla="*/ 4295 w 10967"/>
                  <a:gd name="connsiteY1" fmla="*/ 11453 h 11453"/>
                  <a:gd name="connsiteX2" fmla="*/ 10967 w 10967"/>
                  <a:gd name="connsiteY2" fmla="*/ 3894 h 11453"/>
                  <a:gd name="connsiteX3" fmla="*/ 10369 w 10967"/>
                  <a:gd name="connsiteY3" fmla="*/ 0 h 11453"/>
                  <a:gd name="connsiteX4" fmla="*/ 4128 w 10967"/>
                  <a:gd name="connsiteY4" fmla="*/ 8083 h 11453"/>
                  <a:gd name="connsiteX5" fmla="*/ 1828 w 10967"/>
                  <a:gd name="connsiteY5" fmla="*/ 5062 h 11453"/>
                  <a:gd name="connsiteX6" fmla="*/ 0 w 10967"/>
                  <a:gd name="connsiteY6" fmla="*/ 7896 h 11453"/>
                  <a:gd name="connsiteX0" fmla="*/ 0 w 10967"/>
                  <a:gd name="connsiteY0" fmla="*/ 7896 h 11453"/>
                  <a:gd name="connsiteX1" fmla="*/ 4295 w 10967"/>
                  <a:gd name="connsiteY1" fmla="*/ 11453 h 11453"/>
                  <a:gd name="connsiteX2" fmla="*/ 10967 w 10967"/>
                  <a:gd name="connsiteY2" fmla="*/ 3894 h 11453"/>
                  <a:gd name="connsiteX3" fmla="*/ 10369 w 10967"/>
                  <a:gd name="connsiteY3" fmla="*/ 0 h 11453"/>
                  <a:gd name="connsiteX4" fmla="*/ 4128 w 10967"/>
                  <a:gd name="connsiteY4" fmla="*/ 8083 h 11453"/>
                  <a:gd name="connsiteX5" fmla="*/ 1828 w 10967"/>
                  <a:gd name="connsiteY5" fmla="*/ 5062 h 11453"/>
                  <a:gd name="connsiteX6" fmla="*/ 0 w 10967"/>
                  <a:gd name="connsiteY6" fmla="*/ 7896 h 11453"/>
                  <a:gd name="connsiteX0" fmla="*/ 0 w 10967"/>
                  <a:gd name="connsiteY0" fmla="*/ 7896 h 11453"/>
                  <a:gd name="connsiteX1" fmla="*/ 4295 w 10967"/>
                  <a:gd name="connsiteY1" fmla="*/ 11453 h 11453"/>
                  <a:gd name="connsiteX2" fmla="*/ 10967 w 10967"/>
                  <a:gd name="connsiteY2" fmla="*/ 3894 h 11453"/>
                  <a:gd name="connsiteX3" fmla="*/ 10369 w 10967"/>
                  <a:gd name="connsiteY3" fmla="*/ 0 h 11453"/>
                  <a:gd name="connsiteX4" fmla="*/ 4128 w 10967"/>
                  <a:gd name="connsiteY4" fmla="*/ 8083 h 11453"/>
                  <a:gd name="connsiteX5" fmla="*/ 1828 w 10967"/>
                  <a:gd name="connsiteY5" fmla="*/ 5062 h 11453"/>
                  <a:gd name="connsiteX6" fmla="*/ 0 w 10967"/>
                  <a:gd name="connsiteY6" fmla="*/ 7896 h 11453"/>
                  <a:gd name="connsiteX0" fmla="*/ 0 w 10967"/>
                  <a:gd name="connsiteY0" fmla="*/ 7896 h 11453"/>
                  <a:gd name="connsiteX1" fmla="*/ 4295 w 10967"/>
                  <a:gd name="connsiteY1" fmla="*/ 11453 h 11453"/>
                  <a:gd name="connsiteX2" fmla="*/ 10967 w 10967"/>
                  <a:gd name="connsiteY2" fmla="*/ 3894 h 11453"/>
                  <a:gd name="connsiteX3" fmla="*/ 10369 w 10967"/>
                  <a:gd name="connsiteY3" fmla="*/ 0 h 11453"/>
                  <a:gd name="connsiteX4" fmla="*/ 4128 w 10967"/>
                  <a:gd name="connsiteY4" fmla="*/ 8083 h 11453"/>
                  <a:gd name="connsiteX5" fmla="*/ 1828 w 10967"/>
                  <a:gd name="connsiteY5" fmla="*/ 5062 h 11453"/>
                  <a:gd name="connsiteX6" fmla="*/ 0 w 10967"/>
                  <a:gd name="connsiteY6" fmla="*/ 7896 h 11453"/>
                  <a:gd name="connsiteX0" fmla="*/ 0 w 10967"/>
                  <a:gd name="connsiteY0" fmla="*/ 7896 h 11453"/>
                  <a:gd name="connsiteX1" fmla="*/ 4295 w 10967"/>
                  <a:gd name="connsiteY1" fmla="*/ 11453 h 11453"/>
                  <a:gd name="connsiteX2" fmla="*/ 10967 w 10967"/>
                  <a:gd name="connsiteY2" fmla="*/ 3894 h 11453"/>
                  <a:gd name="connsiteX3" fmla="*/ 10369 w 10967"/>
                  <a:gd name="connsiteY3" fmla="*/ 0 h 11453"/>
                  <a:gd name="connsiteX4" fmla="*/ 4128 w 10967"/>
                  <a:gd name="connsiteY4" fmla="*/ 8083 h 11453"/>
                  <a:gd name="connsiteX5" fmla="*/ 1828 w 10967"/>
                  <a:gd name="connsiteY5" fmla="*/ 5062 h 11453"/>
                  <a:gd name="connsiteX6" fmla="*/ 0 w 10967"/>
                  <a:gd name="connsiteY6" fmla="*/ 7896 h 11453"/>
                  <a:gd name="connsiteX0" fmla="*/ 0 w 10967"/>
                  <a:gd name="connsiteY0" fmla="*/ 7896 h 11453"/>
                  <a:gd name="connsiteX1" fmla="*/ 4295 w 10967"/>
                  <a:gd name="connsiteY1" fmla="*/ 11453 h 11453"/>
                  <a:gd name="connsiteX2" fmla="*/ 10967 w 10967"/>
                  <a:gd name="connsiteY2" fmla="*/ 3894 h 11453"/>
                  <a:gd name="connsiteX3" fmla="*/ 10369 w 10967"/>
                  <a:gd name="connsiteY3" fmla="*/ 0 h 11453"/>
                  <a:gd name="connsiteX4" fmla="*/ 4128 w 10967"/>
                  <a:gd name="connsiteY4" fmla="*/ 8083 h 11453"/>
                  <a:gd name="connsiteX5" fmla="*/ 1828 w 10967"/>
                  <a:gd name="connsiteY5" fmla="*/ 5062 h 11453"/>
                  <a:gd name="connsiteX6" fmla="*/ 0 w 10967"/>
                  <a:gd name="connsiteY6" fmla="*/ 7896 h 11453"/>
                  <a:gd name="connsiteX0" fmla="*/ 0 w 10967"/>
                  <a:gd name="connsiteY0" fmla="*/ 7896 h 11129"/>
                  <a:gd name="connsiteX1" fmla="*/ 4220 w 10967"/>
                  <a:gd name="connsiteY1" fmla="*/ 11129 h 11129"/>
                  <a:gd name="connsiteX2" fmla="*/ 10967 w 10967"/>
                  <a:gd name="connsiteY2" fmla="*/ 3894 h 11129"/>
                  <a:gd name="connsiteX3" fmla="*/ 10369 w 10967"/>
                  <a:gd name="connsiteY3" fmla="*/ 0 h 11129"/>
                  <a:gd name="connsiteX4" fmla="*/ 4128 w 10967"/>
                  <a:gd name="connsiteY4" fmla="*/ 8083 h 11129"/>
                  <a:gd name="connsiteX5" fmla="*/ 1828 w 10967"/>
                  <a:gd name="connsiteY5" fmla="*/ 5062 h 11129"/>
                  <a:gd name="connsiteX6" fmla="*/ 0 w 10967"/>
                  <a:gd name="connsiteY6" fmla="*/ 7896 h 11129"/>
                  <a:gd name="connsiteX0" fmla="*/ 0 w 10967"/>
                  <a:gd name="connsiteY0" fmla="*/ 7896 h 11129"/>
                  <a:gd name="connsiteX1" fmla="*/ 4220 w 10967"/>
                  <a:gd name="connsiteY1" fmla="*/ 11129 h 11129"/>
                  <a:gd name="connsiteX2" fmla="*/ 10967 w 10967"/>
                  <a:gd name="connsiteY2" fmla="*/ 3894 h 11129"/>
                  <a:gd name="connsiteX3" fmla="*/ 10369 w 10967"/>
                  <a:gd name="connsiteY3" fmla="*/ 0 h 11129"/>
                  <a:gd name="connsiteX4" fmla="*/ 4128 w 10967"/>
                  <a:gd name="connsiteY4" fmla="*/ 8083 h 11129"/>
                  <a:gd name="connsiteX5" fmla="*/ 1828 w 10967"/>
                  <a:gd name="connsiteY5" fmla="*/ 5062 h 11129"/>
                  <a:gd name="connsiteX6" fmla="*/ 0 w 10967"/>
                  <a:gd name="connsiteY6" fmla="*/ 7896 h 11129"/>
                  <a:gd name="connsiteX0" fmla="*/ 0 w 10967"/>
                  <a:gd name="connsiteY0" fmla="*/ 7896 h 11129"/>
                  <a:gd name="connsiteX1" fmla="*/ 4220 w 10967"/>
                  <a:gd name="connsiteY1" fmla="*/ 11129 h 11129"/>
                  <a:gd name="connsiteX2" fmla="*/ 10967 w 10967"/>
                  <a:gd name="connsiteY2" fmla="*/ 3894 h 11129"/>
                  <a:gd name="connsiteX3" fmla="*/ 10369 w 10967"/>
                  <a:gd name="connsiteY3" fmla="*/ 0 h 11129"/>
                  <a:gd name="connsiteX4" fmla="*/ 4128 w 10967"/>
                  <a:gd name="connsiteY4" fmla="*/ 8083 h 11129"/>
                  <a:gd name="connsiteX5" fmla="*/ 1828 w 10967"/>
                  <a:gd name="connsiteY5" fmla="*/ 5062 h 11129"/>
                  <a:gd name="connsiteX6" fmla="*/ 0 w 10967"/>
                  <a:gd name="connsiteY6" fmla="*/ 7896 h 11129"/>
                  <a:gd name="connsiteX0" fmla="*/ 0 w 10967"/>
                  <a:gd name="connsiteY0" fmla="*/ 7896 h 11129"/>
                  <a:gd name="connsiteX1" fmla="*/ 4220 w 10967"/>
                  <a:gd name="connsiteY1" fmla="*/ 11129 h 11129"/>
                  <a:gd name="connsiteX2" fmla="*/ 10967 w 10967"/>
                  <a:gd name="connsiteY2" fmla="*/ 3894 h 11129"/>
                  <a:gd name="connsiteX3" fmla="*/ 10369 w 10967"/>
                  <a:gd name="connsiteY3" fmla="*/ 0 h 11129"/>
                  <a:gd name="connsiteX4" fmla="*/ 4128 w 10967"/>
                  <a:gd name="connsiteY4" fmla="*/ 8083 h 11129"/>
                  <a:gd name="connsiteX5" fmla="*/ 1828 w 10967"/>
                  <a:gd name="connsiteY5" fmla="*/ 5062 h 11129"/>
                  <a:gd name="connsiteX6" fmla="*/ 0 w 10967"/>
                  <a:gd name="connsiteY6" fmla="*/ 7896 h 11129"/>
                  <a:gd name="connsiteX0" fmla="*/ 0 w 10967"/>
                  <a:gd name="connsiteY0" fmla="*/ 7896 h 11129"/>
                  <a:gd name="connsiteX1" fmla="*/ 4220 w 10967"/>
                  <a:gd name="connsiteY1" fmla="*/ 11129 h 11129"/>
                  <a:gd name="connsiteX2" fmla="*/ 10967 w 10967"/>
                  <a:gd name="connsiteY2" fmla="*/ 3894 h 11129"/>
                  <a:gd name="connsiteX3" fmla="*/ 10369 w 10967"/>
                  <a:gd name="connsiteY3" fmla="*/ 0 h 11129"/>
                  <a:gd name="connsiteX4" fmla="*/ 4128 w 10967"/>
                  <a:gd name="connsiteY4" fmla="*/ 8083 h 11129"/>
                  <a:gd name="connsiteX5" fmla="*/ 1828 w 10967"/>
                  <a:gd name="connsiteY5" fmla="*/ 5062 h 11129"/>
                  <a:gd name="connsiteX6" fmla="*/ 0 w 10967"/>
                  <a:gd name="connsiteY6" fmla="*/ 7896 h 11129"/>
                  <a:gd name="connsiteX0" fmla="*/ 0 w 10967"/>
                  <a:gd name="connsiteY0" fmla="*/ 7896 h 11129"/>
                  <a:gd name="connsiteX1" fmla="*/ 4220 w 10967"/>
                  <a:gd name="connsiteY1" fmla="*/ 11129 h 11129"/>
                  <a:gd name="connsiteX2" fmla="*/ 10967 w 10967"/>
                  <a:gd name="connsiteY2" fmla="*/ 3894 h 11129"/>
                  <a:gd name="connsiteX3" fmla="*/ 10369 w 10967"/>
                  <a:gd name="connsiteY3" fmla="*/ 0 h 11129"/>
                  <a:gd name="connsiteX4" fmla="*/ 4128 w 10967"/>
                  <a:gd name="connsiteY4" fmla="*/ 8083 h 11129"/>
                  <a:gd name="connsiteX5" fmla="*/ 1828 w 10967"/>
                  <a:gd name="connsiteY5" fmla="*/ 5062 h 11129"/>
                  <a:gd name="connsiteX6" fmla="*/ 0 w 10967"/>
                  <a:gd name="connsiteY6" fmla="*/ 7896 h 11129"/>
                  <a:gd name="connsiteX0" fmla="*/ 0 w 10967"/>
                  <a:gd name="connsiteY0" fmla="*/ 7896 h 11129"/>
                  <a:gd name="connsiteX1" fmla="*/ 4220 w 10967"/>
                  <a:gd name="connsiteY1" fmla="*/ 11129 h 11129"/>
                  <a:gd name="connsiteX2" fmla="*/ 10967 w 10967"/>
                  <a:gd name="connsiteY2" fmla="*/ 3894 h 11129"/>
                  <a:gd name="connsiteX3" fmla="*/ 10369 w 10967"/>
                  <a:gd name="connsiteY3" fmla="*/ 0 h 11129"/>
                  <a:gd name="connsiteX4" fmla="*/ 4128 w 10967"/>
                  <a:gd name="connsiteY4" fmla="*/ 8083 h 11129"/>
                  <a:gd name="connsiteX5" fmla="*/ 2127 w 10967"/>
                  <a:gd name="connsiteY5" fmla="*/ 4692 h 11129"/>
                  <a:gd name="connsiteX6" fmla="*/ 0 w 10967"/>
                  <a:gd name="connsiteY6" fmla="*/ 7896 h 11129"/>
                  <a:gd name="connsiteX0" fmla="*/ 0 w 10668"/>
                  <a:gd name="connsiteY0" fmla="*/ 7248 h 11129"/>
                  <a:gd name="connsiteX1" fmla="*/ 3921 w 10668"/>
                  <a:gd name="connsiteY1" fmla="*/ 11129 h 11129"/>
                  <a:gd name="connsiteX2" fmla="*/ 10668 w 10668"/>
                  <a:gd name="connsiteY2" fmla="*/ 3894 h 11129"/>
                  <a:gd name="connsiteX3" fmla="*/ 10070 w 10668"/>
                  <a:gd name="connsiteY3" fmla="*/ 0 h 11129"/>
                  <a:gd name="connsiteX4" fmla="*/ 3829 w 10668"/>
                  <a:gd name="connsiteY4" fmla="*/ 8083 h 11129"/>
                  <a:gd name="connsiteX5" fmla="*/ 1828 w 10668"/>
                  <a:gd name="connsiteY5" fmla="*/ 4692 h 11129"/>
                  <a:gd name="connsiteX6" fmla="*/ 0 w 10668"/>
                  <a:gd name="connsiteY6" fmla="*/ 7248 h 11129"/>
                  <a:gd name="connsiteX0" fmla="*/ 0 w 10668"/>
                  <a:gd name="connsiteY0" fmla="*/ 7248 h 11129"/>
                  <a:gd name="connsiteX1" fmla="*/ 3921 w 10668"/>
                  <a:gd name="connsiteY1" fmla="*/ 11129 h 11129"/>
                  <a:gd name="connsiteX2" fmla="*/ 10668 w 10668"/>
                  <a:gd name="connsiteY2" fmla="*/ 3894 h 11129"/>
                  <a:gd name="connsiteX3" fmla="*/ 10070 w 10668"/>
                  <a:gd name="connsiteY3" fmla="*/ 0 h 11129"/>
                  <a:gd name="connsiteX4" fmla="*/ 3829 w 10668"/>
                  <a:gd name="connsiteY4" fmla="*/ 8083 h 11129"/>
                  <a:gd name="connsiteX5" fmla="*/ 1828 w 10668"/>
                  <a:gd name="connsiteY5" fmla="*/ 4692 h 11129"/>
                  <a:gd name="connsiteX6" fmla="*/ 0 w 10668"/>
                  <a:gd name="connsiteY6" fmla="*/ 7248 h 11129"/>
                  <a:gd name="connsiteX0" fmla="*/ 0 w 10668"/>
                  <a:gd name="connsiteY0" fmla="*/ 7248 h 11129"/>
                  <a:gd name="connsiteX1" fmla="*/ 3921 w 10668"/>
                  <a:gd name="connsiteY1" fmla="*/ 11129 h 11129"/>
                  <a:gd name="connsiteX2" fmla="*/ 10668 w 10668"/>
                  <a:gd name="connsiteY2" fmla="*/ 3894 h 11129"/>
                  <a:gd name="connsiteX3" fmla="*/ 10070 w 10668"/>
                  <a:gd name="connsiteY3" fmla="*/ 0 h 11129"/>
                  <a:gd name="connsiteX4" fmla="*/ 3829 w 10668"/>
                  <a:gd name="connsiteY4" fmla="*/ 7944 h 11129"/>
                  <a:gd name="connsiteX5" fmla="*/ 1828 w 10668"/>
                  <a:gd name="connsiteY5" fmla="*/ 4692 h 11129"/>
                  <a:gd name="connsiteX6" fmla="*/ 0 w 10668"/>
                  <a:gd name="connsiteY6" fmla="*/ 7248 h 11129"/>
                  <a:gd name="connsiteX0" fmla="*/ 0 w 10846"/>
                  <a:gd name="connsiteY0" fmla="*/ 9106 h 12987"/>
                  <a:gd name="connsiteX1" fmla="*/ 3921 w 10846"/>
                  <a:gd name="connsiteY1" fmla="*/ 12987 h 12987"/>
                  <a:gd name="connsiteX2" fmla="*/ 10668 w 10846"/>
                  <a:gd name="connsiteY2" fmla="*/ 5752 h 12987"/>
                  <a:gd name="connsiteX3" fmla="*/ 10759 w 10846"/>
                  <a:gd name="connsiteY3" fmla="*/ 0 h 12987"/>
                  <a:gd name="connsiteX4" fmla="*/ 3829 w 10846"/>
                  <a:gd name="connsiteY4" fmla="*/ 9802 h 12987"/>
                  <a:gd name="connsiteX5" fmla="*/ 1828 w 10846"/>
                  <a:gd name="connsiteY5" fmla="*/ 6550 h 12987"/>
                  <a:gd name="connsiteX6" fmla="*/ 0 w 10846"/>
                  <a:gd name="connsiteY6" fmla="*/ 9106 h 12987"/>
                  <a:gd name="connsiteX0" fmla="*/ 0 w 11294"/>
                  <a:gd name="connsiteY0" fmla="*/ 9106 h 12987"/>
                  <a:gd name="connsiteX1" fmla="*/ 3921 w 11294"/>
                  <a:gd name="connsiteY1" fmla="*/ 12987 h 12987"/>
                  <a:gd name="connsiteX2" fmla="*/ 11294 w 11294"/>
                  <a:gd name="connsiteY2" fmla="*/ 4359 h 12987"/>
                  <a:gd name="connsiteX3" fmla="*/ 10759 w 11294"/>
                  <a:gd name="connsiteY3" fmla="*/ 0 h 12987"/>
                  <a:gd name="connsiteX4" fmla="*/ 3829 w 11294"/>
                  <a:gd name="connsiteY4" fmla="*/ 9802 h 12987"/>
                  <a:gd name="connsiteX5" fmla="*/ 1828 w 11294"/>
                  <a:gd name="connsiteY5" fmla="*/ 6550 h 12987"/>
                  <a:gd name="connsiteX6" fmla="*/ 0 w 11294"/>
                  <a:gd name="connsiteY6" fmla="*/ 9106 h 12987"/>
                  <a:gd name="connsiteX0" fmla="*/ 0 w 11294"/>
                  <a:gd name="connsiteY0" fmla="*/ 9106 h 12987"/>
                  <a:gd name="connsiteX1" fmla="*/ 3921 w 11294"/>
                  <a:gd name="connsiteY1" fmla="*/ 12987 h 12987"/>
                  <a:gd name="connsiteX2" fmla="*/ 11294 w 11294"/>
                  <a:gd name="connsiteY2" fmla="*/ 4359 h 12987"/>
                  <a:gd name="connsiteX3" fmla="*/ 10759 w 11294"/>
                  <a:gd name="connsiteY3" fmla="*/ 0 h 12987"/>
                  <a:gd name="connsiteX4" fmla="*/ 3829 w 11294"/>
                  <a:gd name="connsiteY4" fmla="*/ 9725 h 12987"/>
                  <a:gd name="connsiteX5" fmla="*/ 1828 w 11294"/>
                  <a:gd name="connsiteY5" fmla="*/ 6550 h 12987"/>
                  <a:gd name="connsiteX6" fmla="*/ 0 w 11294"/>
                  <a:gd name="connsiteY6" fmla="*/ 9106 h 12987"/>
                  <a:gd name="connsiteX0" fmla="*/ 0 w 11544"/>
                  <a:gd name="connsiteY0" fmla="*/ 9106 h 12987"/>
                  <a:gd name="connsiteX1" fmla="*/ 3921 w 11544"/>
                  <a:gd name="connsiteY1" fmla="*/ 12987 h 12987"/>
                  <a:gd name="connsiteX2" fmla="*/ 11544 w 11544"/>
                  <a:gd name="connsiteY2" fmla="*/ 4359 h 12987"/>
                  <a:gd name="connsiteX3" fmla="*/ 10759 w 11544"/>
                  <a:gd name="connsiteY3" fmla="*/ 0 h 12987"/>
                  <a:gd name="connsiteX4" fmla="*/ 3829 w 11544"/>
                  <a:gd name="connsiteY4" fmla="*/ 9725 h 12987"/>
                  <a:gd name="connsiteX5" fmla="*/ 1828 w 11544"/>
                  <a:gd name="connsiteY5" fmla="*/ 6550 h 12987"/>
                  <a:gd name="connsiteX6" fmla="*/ 0 w 11544"/>
                  <a:gd name="connsiteY6" fmla="*/ 9106 h 12987"/>
                  <a:gd name="connsiteX0" fmla="*/ 0 w 11544"/>
                  <a:gd name="connsiteY0" fmla="*/ 9106 h 12987"/>
                  <a:gd name="connsiteX1" fmla="*/ 3921 w 11544"/>
                  <a:gd name="connsiteY1" fmla="*/ 12987 h 12987"/>
                  <a:gd name="connsiteX2" fmla="*/ 11544 w 11544"/>
                  <a:gd name="connsiteY2" fmla="*/ 4359 h 12987"/>
                  <a:gd name="connsiteX3" fmla="*/ 10759 w 11544"/>
                  <a:gd name="connsiteY3" fmla="*/ 0 h 12987"/>
                  <a:gd name="connsiteX4" fmla="*/ 3829 w 11544"/>
                  <a:gd name="connsiteY4" fmla="*/ 9725 h 12987"/>
                  <a:gd name="connsiteX5" fmla="*/ 1828 w 11544"/>
                  <a:gd name="connsiteY5" fmla="*/ 6550 h 12987"/>
                  <a:gd name="connsiteX6" fmla="*/ 0 w 11544"/>
                  <a:gd name="connsiteY6" fmla="*/ 9106 h 12987"/>
                  <a:gd name="connsiteX0" fmla="*/ 0 w 11544"/>
                  <a:gd name="connsiteY0" fmla="*/ 9106 h 12987"/>
                  <a:gd name="connsiteX1" fmla="*/ 3921 w 11544"/>
                  <a:gd name="connsiteY1" fmla="*/ 12987 h 12987"/>
                  <a:gd name="connsiteX2" fmla="*/ 11544 w 11544"/>
                  <a:gd name="connsiteY2" fmla="*/ 4359 h 12987"/>
                  <a:gd name="connsiteX3" fmla="*/ 10759 w 11544"/>
                  <a:gd name="connsiteY3" fmla="*/ 0 h 12987"/>
                  <a:gd name="connsiteX4" fmla="*/ 3829 w 11544"/>
                  <a:gd name="connsiteY4" fmla="*/ 9725 h 12987"/>
                  <a:gd name="connsiteX5" fmla="*/ 1828 w 11544"/>
                  <a:gd name="connsiteY5" fmla="*/ 6550 h 12987"/>
                  <a:gd name="connsiteX6" fmla="*/ 0 w 11544"/>
                  <a:gd name="connsiteY6" fmla="*/ 9106 h 12987"/>
                  <a:gd name="connsiteX0" fmla="*/ 0 w 11544"/>
                  <a:gd name="connsiteY0" fmla="*/ 9106 h 12987"/>
                  <a:gd name="connsiteX1" fmla="*/ 3921 w 11544"/>
                  <a:gd name="connsiteY1" fmla="*/ 12987 h 12987"/>
                  <a:gd name="connsiteX2" fmla="*/ 11544 w 11544"/>
                  <a:gd name="connsiteY2" fmla="*/ 4359 h 12987"/>
                  <a:gd name="connsiteX3" fmla="*/ 10759 w 11544"/>
                  <a:gd name="connsiteY3" fmla="*/ 0 h 12987"/>
                  <a:gd name="connsiteX4" fmla="*/ 3829 w 11544"/>
                  <a:gd name="connsiteY4" fmla="*/ 9725 h 12987"/>
                  <a:gd name="connsiteX5" fmla="*/ 1828 w 11544"/>
                  <a:gd name="connsiteY5" fmla="*/ 6550 h 12987"/>
                  <a:gd name="connsiteX6" fmla="*/ 0 w 11544"/>
                  <a:gd name="connsiteY6" fmla="*/ 9106 h 12987"/>
                  <a:gd name="connsiteX0" fmla="*/ 0 w 11544"/>
                  <a:gd name="connsiteY0" fmla="*/ 9106 h 12987"/>
                  <a:gd name="connsiteX1" fmla="*/ 3921 w 11544"/>
                  <a:gd name="connsiteY1" fmla="*/ 12987 h 12987"/>
                  <a:gd name="connsiteX2" fmla="*/ 11544 w 11544"/>
                  <a:gd name="connsiteY2" fmla="*/ 4359 h 12987"/>
                  <a:gd name="connsiteX3" fmla="*/ 10759 w 11544"/>
                  <a:gd name="connsiteY3" fmla="*/ 0 h 12987"/>
                  <a:gd name="connsiteX4" fmla="*/ 3829 w 11544"/>
                  <a:gd name="connsiteY4" fmla="*/ 9725 h 12987"/>
                  <a:gd name="connsiteX5" fmla="*/ 1828 w 11544"/>
                  <a:gd name="connsiteY5" fmla="*/ 6550 h 12987"/>
                  <a:gd name="connsiteX6" fmla="*/ 0 w 11544"/>
                  <a:gd name="connsiteY6" fmla="*/ 9106 h 12987"/>
                  <a:gd name="connsiteX0" fmla="*/ 0 w 11544"/>
                  <a:gd name="connsiteY0" fmla="*/ 9106 h 12987"/>
                  <a:gd name="connsiteX1" fmla="*/ 3921 w 11544"/>
                  <a:gd name="connsiteY1" fmla="*/ 12987 h 12987"/>
                  <a:gd name="connsiteX2" fmla="*/ 11544 w 11544"/>
                  <a:gd name="connsiteY2" fmla="*/ 4359 h 12987"/>
                  <a:gd name="connsiteX3" fmla="*/ 10759 w 11544"/>
                  <a:gd name="connsiteY3" fmla="*/ 0 h 12987"/>
                  <a:gd name="connsiteX4" fmla="*/ 3829 w 11544"/>
                  <a:gd name="connsiteY4" fmla="*/ 9725 h 12987"/>
                  <a:gd name="connsiteX5" fmla="*/ 1828 w 11544"/>
                  <a:gd name="connsiteY5" fmla="*/ 6550 h 12987"/>
                  <a:gd name="connsiteX6" fmla="*/ 0 w 11544"/>
                  <a:gd name="connsiteY6" fmla="*/ 9106 h 12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544" h="12987">
                    <a:moveTo>
                      <a:pt x="0" y="9106"/>
                    </a:moveTo>
                    <a:cubicBezTo>
                      <a:pt x="1032" y="9453"/>
                      <a:pt x="2722" y="11417"/>
                      <a:pt x="3921" y="12987"/>
                    </a:cubicBezTo>
                    <a:cubicBezTo>
                      <a:pt x="5859" y="8321"/>
                      <a:pt x="9328" y="4968"/>
                      <a:pt x="11544" y="4359"/>
                    </a:cubicBezTo>
                    <a:cubicBezTo>
                      <a:pt x="11358" y="3307"/>
                      <a:pt x="11058" y="1524"/>
                      <a:pt x="10759" y="0"/>
                    </a:cubicBezTo>
                    <a:cubicBezTo>
                      <a:pt x="9562" y="513"/>
                      <a:pt x="5126" y="6351"/>
                      <a:pt x="3829" y="9725"/>
                    </a:cubicBezTo>
                    <a:cubicBezTo>
                      <a:pt x="3310" y="8515"/>
                      <a:pt x="2789" y="7283"/>
                      <a:pt x="1828" y="6550"/>
                    </a:cubicBezTo>
                    <a:cubicBezTo>
                      <a:pt x="1019" y="7636"/>
                      <a:pt x="777" y="7922"/>
                      <a:pt x="0" y="9106"/>
                    </a:cubicBezTo>
                    <a:close/>
                  </a:path>
                </a:pathLst>
              </a:custGeom>
              <a:solidFill>
                <a:schemeClr val="bg1">
                  <a:lumMod val="65000"/>
                </a:schemeClr>
              </a:solidFill>
              <a:ln>
                <a:noFill/>
              </a:ln>
              <a:effectLst/>
              <a:scene3d>
                <a:camera prst="orthographicFront">
                  <a:rot lat="497196" lon="21318452" rev="348985"/>
                </a:camera>
                <a:lightRig rig="soft" dir="t">
                  <a:rot lat="0" lon="0" rev="4200000"/>
                </a:lightRig>
              </a:scene3d>
              <a:sp3d extrusionH="330200" prstMaterial="metal"/>
            </p:spPr>
            <p:style>
              <a:lnRef idx="1">
                <a:schemeClr val="accent1"/>
              </a:lnRef>
              <a:fillRef idx="2">
                <a:schemeClr val="accent1"/>
              </a:fillRef>
              <a:effectRef idx="1">
                <a:schemeClr val="accent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endParaRPr>
              </a:p>
            </p:txBody>
          </p:sp>
        </p:grpSp>
      </p:grpSp>
      <p:sp>
        <p:nvSpPr>
          <p:cNvPr id="46" name="Rounded Rectangle 45">
            <a:extLst>
              <a:ext uri="{FF2B5EF4-FFF2-40B4-BE49-F238E27FC236}">
                <a16:creationId xmlns:a16="http://schemas.microsoft.com/office/drawing/2014/main" id="{75B3F496-96A9-A440-B2FB-42AF0EF6A85F}"/>
              </a:ext>
            </a:extLst>
          </p:cNvPr>
          <p:cNvSpPr/>
          <p:nvPr/>
        </p:nvSpPr>
        <p:spPr>
          <a:xfrm>
            <a:off x="7631707" y="5268161"/>
            <a:ext cx="419376" cy="419375"/>
          </a:xfrm>
          <a:prstGeom prst="roundRect">
            <a:avLst>
              <a:gd name="adj" fmla="val 19374"/>
            </a:avLst>
          </a:prstGeom>
          <a:gradFill flip="none" rotWithShape="1">
            <a:gsLst>
              <a:gs pos="93000">
                <a:schemeClr val="bg1">
                  <a:lumMod val="95000"/>
                </a:schemeClr>
              </a:gs>
              <a:gs pos="9000">
                <a:schemeClr val="bg1"/>
              </a:gs>
            </a:gsLst>
            <a:path path="circle">
              <a:fillToRect l="50000" t="50000" r="50000" b="50000"/>
            </a:path>
            <a:tileRect/>
          </a:gradFill>
          <a:ln>
            <a:noFill/>
          </a:ln>
          <a:effectLst>
            <a:innerShdw blurRad="215900" dist="50800" dir="189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7" name="Freeform 6">
            <a:extLst>
              <a:ext uri="{FF2B5EF4-FFF2-40B4-BE49-F238E27FC236}">
                <a16:creationId xmlns:a16="http://schemas.microsoft.com/office/drawing/2014/main" id="{C989FC2F-8D0A-5145-94BB-4D72969A3610}"/>
              </a:ext>
            </a:extLst>
          </p:cNvPr>
          <p:cNvSpPr>
            <a:spLocks/>
          </p:cNvSpPr>
          <p:nvPr/>
        </p:nvSpPr>
        <p:spPr bwMode="auto">
          <a:xfrm>
            <a:off x="7727452" y="5225113"/>
            <a:ext cx="421033" cy="383075"/>
          </a:xfrm>
          <a:custGeom>
            <a:avLst/>
            <a:gdLst>
              <a:gd name="T0" fmla="*/ 12 w 656"/>
              <a:gd name="T1" fmla="*/ 336 h 508"/>
              <a:gd name="T2" fmla="*/ 204 w 656"/>
              <a:gd name="T3" fmla="*/ 508 h 508"/>
              <a:gd name="T4" fmla="*/ 656 w 656"/>
              <a:gd name="T5" fmla="*/ 124 h 508"/>
              <a:gd name="T6" fmla="*/ 564 w 656"/>
              <a:gd name="T7" fmla="*/ 0 h 508"/>
              <a:gd name="T8" fmla="*/ 204 w 656"/>
              <a:gd name="T9" fmla="*/ 332 h 508"/>
              <a:gd name="T10" fmla="*/ 112 w 656"/>
              <a:gd name="T11" fmla="*/ 192 h 508"/>
              <a:gd name="T12" fmla="*/ 12 w 656"/>
              <a:gd name="T13" fmla="*/ 336 h 508"/>
              <a:gd name="connsiteX0" fmla="*/ 14 w 9831"/>
              <a:gd name="connsiteY0" fmla="*/ 6614 h 10000"/>
              <a:gd name="connsiteX1" fmla="*/ 2941 w 9831"/>
              <a:gd name="connsiteY1" fmla="*/ 10000 h 10000"/>
              <a:gd name="connsiteX2" fmla="*/ 9831 w 9831"/>
              <a:gd name="connsiteY2" fmla="*/ 2441 h 10000"/>
              <a:gd name="connsiteX3" fmla="*/ 8429 w 9831"/>
              <a:gd name="connsiteY3" fmla="*/ 0 h 10000"/>
              <a:gd name="connsiteX4" fmla="*/ 2941 w 9831"/>
              <a:gd name="connsiteY4" fmla="*/ 6535 h 10000"/>
              <a:gd name="connsiteX5" fmla="*/ 1538 w 9831"/>
              <a:gd name="connsiteY5" fmla="*/ 3780 h 10000"/>
              <a:gd name="connsiteX6" fmla="*/ 14 w 9831"/>
              <a:gd name="connsiteY6" fmla="*/ 6614 h 10000"/>
              <a:gd name="connsiteX0" fmla="*/ 0 w 9986"/>
              <a:gd name="connsiteY0" fmla="*/ 6614 h 10000"/>
              <a:gd name="connsiteX1" fmla="*/ 2978 w 9986"/>
              <a:gd name="connsiteY1" fmla="*/ 10000 h 10000"/>
              <a:gd name="connsiteX2" fmla="*/ 9986 w 9986"/>
              <a:gd name="connsiteY2" fmla="*/ 2441 h 10000"/>
              <a:gd name="connsiteX3" fmla="*/ 8560 w 9986"/>
              <a:gd name="connsiteY3" fmla="*/ 0 h 10000"/>
              <a:gd name="connsiteX4" fmla="*/ 2978 w 9986"/>
              <a:gd name="connsiteY4" fmla="*/ 6535 h 10000"/>
              <a:gd name="connsiteX5" fmla="*/ 1550 w 9986"/>
              <a:gd name="connsiteY5" fmla="*/ 3780 h 10000"/>
              <a:gd name="connsiteX6" fmla="*/ 0 w 9986"/>
              <a:gd name="connsiteY6" fmla="*/ 6614 h 10000"/>
              <a:gd name="connsiteX0" fmla="*/ 0 w 10000"/>
              <a:gd name="connsiteY0" fmla="*/ 6614 h 10000"/>
              <a:gd name="connsiteX1" fmla="*/ 2982 w 10000"/>
              <a:gd name="connsiteY1" fmla="*/ 10000 h 10000"/>
              <a:gd name="connsiteX2" fmla="*/ 10000 w 10000"/>
              <a:gd name="connsiteY2" fmla="*/ 2441 h 10000"/>
              <a:gd name="connsiteX3" fmla="*/ 8572 w 10000"/>
              <a:gd name="connsiteY3" fmla="*/ 0 h 10000"/>
              <a:gd name="connsiteX4" fmla="*/ 2982 w 10000"/>
              <a:gd name="connsiteY4" fmla="*/ 6535 h 10000"/>
              <a:gd name="connsiteX5" fmla="*/ 1552 w 10000"/>
              <a:gd name="connsiteY5" fmla="*/ 3780 h 10000"/>
              <a:gd name="connsiteX6" fmla="*/ 0 w 10000"/>
              <a:gd name="connsiteY6" fmla="*/ 6614 h 10000"/>
              <a:gd name="connsiteX0" fmla="*/ 0 w 10000"/>
              <a:gd name="connsiteY0" fmla="*/ 6688 h 10074"/>
              <a:gd name="connsiteX1" fmla="*/ 2982 w 10000"/>
              <a:gd name="connsiteY1" fmla="*/ 10074 h 10074"/>
              <a:gd name="connsiteX2" fmla="*/ 10000 w 10000"/>
              <a:gd name="connsiteY2" fmla="*/ 2515 h 10074"/>
              <a:gd name="connsiteX3" fmla="*/ 8572 w 10000"/>
              <a:gd name="connsiteY3" fmla="*/ 74 h 10074"/>
              <a:gd name="connsiteX4" fmla="*/ 3161 w 10000"/>
              <a:gd name="connsiteY4" fmla="*/ 6020 h 10074"/>
              <a:gd name="connsiteX5" fmla="*/ 1552 w 10000"/>
              <a:gd name="connsiteY5" fmla="*/ 3854 h 10074"/>
              <a:gd name="connsiteX6" fmla="*/ 0 w 10000"/>
              <a:gd name="connsiteY6" fmla="*/ 6688 h 10074"/>
              <a:gd name="connsiteX0" fmla="*/ 0 w 10000"/>
              <a:gd name="connsiteY0" fmla="*/ 6715 h 10101"/>
              <a:gd name="connsiteX1" fmla="*/ 2982 w 10000"/>
              <a:gd name="connsiteY1" fmla="*/ 10101 h 10101"/>
              <a:gd name="connsiteX2" fmla="*/ 10000 w 10000"/>
              <a:gd name="connsiteY2" fmla="*/ 2542 h 10101"/>
              <a:gd name="connsiteX3" fmla="*/ 8572 w 10000"/>
              <a:gd name="connsiteY3" fmla="*/ 101 h 10101"/>
              <a:gd name="connsiteX4" fmla="*/ 3161 w 10000"/>
              <a:gd name="connsiteY4" fmla="*/ 6047 h 10101"/>
              <a:gd name="connsiteX5" fmla="*/ 1552 w 10000"/>
              <a:gd name="connsiteY5" fmla="*/ 3881 h 10101"/>
              <a:gd name="connsiteX6" fmla="*/ 0 w 10000"/>
              <a:gd name="connsiteY6" fmla="*/ 6715 h 10101"/>
              <a:gd name="connsiteX0" fmla="*/ 0 w 10000"/>
              <a:gd name="connsiteY0" fmla="*/ 6715 h 10101"/>
              <a:gd name="connsiteX1" fmla="*/ 2982 w 10000"/>
              <a:gd name="connsiteY1" fmla="*/ 10101 h 10101"/>
              <a:gd name="connsiteX2" fmla="*/ 10000 w 10000"/>
              <a:gd name="connsiteY2" fmla="*/ 2542 h 10101"/>
              <a:gd name="connsiteX3" fmla="*/ 8572 w 10000"/>
              <a:gd name="connsiteY3" fmla="*/ 101 h 10101"/>
              <a:gd name="connsiteX4" fmla="*/ 3161 w 10000"/>
              <a:gd name="connsiteY4" fmla="*/ 6047 h 10101"/>
              <a:gd name="connsiteX5" fmla="*/ 1552 w 10000"/>
              <a:gd name="connsiteY5" fmla="*/ 3881 h 10101"/>
              <a:gd name="connsiteX6" fmla="*/ 0 w 10000"/>
              <a:gd name="connsiteY6" fmla="*/ 6715 h 10101"/>
              <a:gd name="connsiteX0" fmla="*/ 0 w 10000"/>
              <a:gd name="connsiteY0" fmla="*/ 6715 h 10101"/>
              <a:gd name="connsiteX1" fmla="*/ 2982 w 10000"/>
              <a:gd name="connsiteY1" fmla="*/ 10101 h 10101"/>
              <a:gd name="connsiteX2" fmla="*/ 10000 w 10000"/>
              <a:gd name="connsiteY2" fmla="*/ 2542 h 10101"/>
              <a:gd name="connsiteX3" fmla="*/ 8572 w 10000"/>
              <a:gd name="connsiteY3" fmla="*/ 101 h 10101"/>
              <a:gd name="connsiteX4" fmla="*/ 3161 w 10000"/>
              <a:gd name="connsiteY4" fmla="*/ 6047 h 10101"/>
              <a:gd name="connsiteX5" fmla="*/ 1552 w 10000"/>
              <a:gd name="connsiteY5" fmla="*/ 3881 h 10101"/>
              <a:gd name="connsiteX6" fmla="*/ 0 w 10000"/>
              <a:gd name="connsiteY6" fmla="*/ 6715 h 10101"/>
              <a:gd name="connsiteX0" fmla="*/ 0 w 10691"/>
              <a:gd name="connsiteY0" fmla="*/ 6544 h 10172"/>
              <a:gd name="connsiteX1" fmla="*/ 3673 w 10691"/>
              <a:gd name="connsiteY1" fmla="*/ 10101 h 10172"/>
              <a:gd name="connsiteX2" fmla="*/ 10691 w 10691"/>
              <a:gd name="connsiteY2" fmla="*/ 2542 h 10172"/>
              <a:gd name="connsiteX3" fmla="*/ 9263 w 10691"/>
              <a:gd name="connsiteY3" fmla="*/ 101 h 10172"/>
              <a:gd name="connsiteX4" fmla="*/ 3852 w 10691"/>
              <a:gd name="connsiteY4" fmla="*/ 6047 h 10172"/>
              <a:gd name="connsiteX5" fmla="*/ 2243 w 10691"/>
              <a:gd name="connsiteY5" fmla="*/ 3881 h 10172"/>
              <a:gd name="connsiteX6" fmla="*/ 0 w 10691"/>
              <a:gd name="connsiteY6" fmla="*/ 6544 h 10172"/>
              <a:gd name="connsiteX0" fmla="*/ 0 w 10691"/>
              <a:gd name="connsiteY0" fmla="*/ 6544 h 10172"/>
              <a:gd name="connsiteX1" fmla="*/ 3673 w 10691"/>
              <a:gd name="connsiteY1" fmla="*/ 10101 h 10172"/>
              <a:gd name="connsiteX2" fmla="*/ 10691 w 10691"/>
              <a:gd name="connsiteY2" fmla="*/ 2542 h 10172"/>
              <a:gd name="connsiteX3" fmla="*/ 9263 w 10691"/>
              <a:gd name="connsiteY3" fmla="*/ 101 h 10172"/>
              <a:gd name="connsiteX4" fmla="*/ 3852 w 10691"/>
              <a:gd name="connsiteY4" fmla="*/ 6047 h 10172"/>
              <a:gd name="connsiteX5" fmla="*/ 1828 w 10691"/>
              <a:gd name="connsiteY5" fmla="*/ 3368 h 10172"/>
              <a:gd name="connsiteX6" fmla="*/ 0 w 10691"/>
              <a:gd name="connsiteY6" fmla="*/ 6544 h 10172"/>
              <a:gd name="connsiteX0" fmla="*/ 0 w 10898"/>
              <a:gd name="connsiteY0" fmla="*/ 6373 h 10164"/>
              <a:gd name="connsiteX1" fmla="*/ 3880 w 10898"/>
              <a:gd name="connsiteY1" fmla="*/ 10101 h 10164"/>
              <a:gd name="connsiteX2" fmla="*/ 10898 w 10898"/>
              <a:gd name="connsiteY2" fmla="*/ 2542 h 10164"/>
              <a:gd name="connsiteX3" fmla="*/ 9470 w 10898"/>
              <a:gd name="connsiteY3" fmla="*/ 101 h 10164"/>
              <a:gd name="connsiteX4" fmla="*/ 4059 w 10898"/>
              <a:gd name="connsiteY4" fmla="*/ 6047 h 10164"/>
              <a:gd name="connsiteX5" fmla="*/ 2035 w 10898"/>
              <a:gd name="connsiteY5" fmla="*/ 3368 h 10164"/>
              <a:gd name="connsiteX6" fmla="*/ 0 w 10898"/>
              <a:gd name="connsiteY6" fmla="*/ 6373 h 10164"/>
              <a:gd name="connsiteX0" fmla="*/ 0 w 10898"/>
              <a:gd name="connsiteY0" fmla="*/ 6373 h 10101"/>
              <a:gd name="connsiteX1" fmla="*/ 3880 w 10898"/>
              <a:gd name="connsiteY1" fmla="*/ 10101 h 10101"/>
              <a:gd name="connsiteX2" fmla="*/ 10898 w 10898"/>
              <a:gd name="connsiteY2" fmla="*/ 2542 h 10101"/>
              <a:gd name="connsiteX3" fmla="*/ 9470 w 10898"/>
              <a:gd name="connsiteY3" fmla="*/ 101 h 10101"/>
              <a:gd name="connsiteX4" fmla="*/ 4059 w 10898"/>
              <a:gd name="connsiteY4" fmla="*/ 6047 h 10101"/>
              <a:gd name="connsiteX5" fmla="*/ 2035 w 10898"/>
              <a:gd name="connsiteY5" fmla="*/ 3368 h 10101"/>
              <a:gd name="connsiteX6" fmla="*/ 0 w 10898"/>
              <a:gd name="connsiteY6" fmla="*/ 6373 h 10101"/>
              <a:gd name="connsiteX0" fmla="*/ 0 w 10898"/>
              <a:gd name="connsiteY0" fmla="*/ 6373 h 10101"/>
              <a:gd name="connsiteX1" fmla="*/ 3880 w 10898"/>
              <a:gd name="connsiteY1" fmla="*/ 10101 h 10101"/>
              <a:gd name="connsiteX2" fmla="*/ 10898 w 10898"/>
              <a:gd name="connsiteY2" fmla="*/ 2542 h 10101"/>
              <a:gd name="connsiteX3" fmla="*/ 9470 w 10898"/>
              <a:gd name="connsiteY3" fmla="*/ 101 h 10101"/>
              <a:gd name="connsiteX4" fmla="*/ 4059 w 10898"/>
              <a:gd name="connsiteY4" fmla="*/ 6047 h 10101"/>
              <a:gd name="connsiteX5" fmla="*/ 2035 w 10898"/>
              <a:gd name="connsiteY5" fmla="*/ 3368 h 10101"/>
              <a:gd name="connsiteX6" fmla="*/ 0 w 10898"/>
              <a:gd name="connsiteY6" fmla="*/ 6373 h 10101"/>
              <a:gd name="connsiteX0" fmla="*/ 0 w 10898"/>
              <a:gd name="connsiteY0" fmla="*/ 6373 h 10101"/>
              <a:gd name="connsiteX1" fmla="*/ 3880 w 10898"/>
              <a:gd name="connsiteY1" fmla="*/ 10101 h 10101"/>
              <a:gd name="connsiteX2" fmla="*/ 10898 w 10898"/>
              <a:gd name="connsiteY2" fmla="*/ 2542 h 10101"/>
              <a:gd name="connsiteX3" fmla="*/ 9470 w 10898"/>
              <a:gd name="connsiteY3" fmla="*/ 101 h 10101"/>
              <a:gd name="connsiteX4" fmla="*/ 3713 w 10898"/>
              <a:gd name="connsiteY4" fmla="*/ 6731 h 10101"/>
              <a:gd name="connsiteX5" fmla="*/ 2035 w 10898"/>
              <a:gd name="connsiteY5" fmla="*/ 3368 h 10101"/>
              <a:gd name="connsiteX6" fmla="*/ 0 w 10898"/>
              <a:gd name="connsiteY6" fmla="*/ 6373 h 10101"/>
              <a:gd name="connsiteX0" fmla="*/ 0 w 10898"/>
              <a:gd name="connsiteY0" fmla="*/ 6373 h 10101"/>
              <a:gd name="connsiteX1" fmla="*/ 3880 w 10898"/>
              <a:gd name="connsiteY1" fmla="*/ 10101 h 10101"/>
              <a:gd name="connsiteX2" fmla="*/ 10898 w 10898"/>
              <a:gd name="connsiteY2" fmla="*/ 2542 h 10101"/>
              <a:gd name="connsiteX3" fmla="*/ 9470 w 10898"/>
              <a:gd name="connsiteY3" fmla="*/ 101 h 10101"/>
              <a:gd name="connsiteX4" fmla="*/ 3713 w 10898"/>
              <a:gd name="connsiteY4" fmla="*/ 6731 h 10101"/>
              <a:gd name="connsiteX5" fmla="*/ 1689 w 10898"/>
              <a:gd name="connsiteY5" fmla="*/ 3368 h 10101"/>
              <a:gd name="connsiteX6" fmla="*/ 0 w 10898"/>
              <a:gd name="connsiteY6" fmla="*/ 6373 h 10101"/>
              <a:gd name="connsiteX0" fmla="*/ 0 w 11382"/>
              <a:gd name="connsiteY0" fmla="*/ 5946 h 10101"/>
              <a:gd name="connsiteX1" fmla="*/ 4364 w 11382"/>
              <a:gd name="connsiteY1" fmla="*/ 10101 h 10101"/>
              <a:gd name="connsiteX2" fmla="*/ 11382 w 11382"/>
              <a:gd name="connsiteY2" fmla="*/ 2542 h 10101"/>
              <a:gd name="connsiteX3" fmla="*/ 9954 w 11382"/>
              <a:gd name="connsiteY3" fmla="*/ 101 h 10101"/>
              <a:gd name="connsiteX4" fmla="*/ 4197 w 11382"/>
              <a:gd name="connsiteY4" fmla="*/ 6731 h 10101"/>
              <a:gd name="connsiteX5" fmla="*/ 2173 w 11382"/>
              <a:gd name="connsiteY5" fmla="*/ 3368 h 10101"/>
              <a:gd name="connsiteX6" fmla="*/ 0 w 11382"/>
              <a:gd name="connsiteY6" fmla="*/ 5946 h 10101"/>
              <a:gd name="connsiteX0" fmla="*/ 44 w 11426"/>
              <a:gd name="connsiteY0" fmla="*/ 5946 h 10101"/>
              <a:gd name="connsiteX1" fmla="*/ 4408 w 11426"/>
              <a:gd name="connsiteY1" fmla="*/ 10101 h 10101"/>
              <a:gd name="connsiteX2" fmla="*/ 11426 w 11426"/>
              <a:gd name="connsiteY2" fmla="*/ 2542 h 10101"/>
              <a:gd name="connsiteX3" fmla="*/ 9998 w 11426"/>
              <a:gd name="connsiteY3" fmla="*/ 101 h 10101"/>
              <a:gd name="connsiteX4" fmla="*/ 4241 w 11426"/>
              <a:gd name="connsiteY4" fmla="*/ 6731 h 10101"/>
              <a:gd name="connsiteX5" fmla="*/ 2217 w 11426"/>
              <a:gd name="connsiteY5" fmla="*/ 3368 h 10101"/>
              <a:gd name="connsiteX6" fmla="*/ 44 w 11426"/>
              <a:gd name="connsiteY6" fmla="*/ 5946 h 10101"/>
              <a:gd name="connsiteX0" fmla="*/ 0 w 11382"/>
              <a:gd name="connsiteY0" fmla="*/ 5946 h 10101"/>
              <a:gd name="connsiteX1" fmla="*/ 4364 w 11382"/>
              <a:gd name="connsiteY1" fmla="*/ 10101 h 10101"/>
              <a:gd name="connsiteX2" fmla="*/ 11382 w 11382"/>
              <a:gd name="connsiteY2" fmla="*/ 2542 h 10101"/>
              <a:gd name="connsiteX3" fmla="*/ 9954 w 11382"/>
              <a:gd name="connsiteY3" fmla="*/ 101 h 10101"/>
              <a:gd name="connsiteX4" fmla="*/ 4197 w 11382"/>
              <a:gd name="connsiteY4" fmla="*/ 6731 h 10101"/>
              <a:gd name="connsiteX5" fmla="*/ 2173 w 11382"/>
              <a:gd name="connsiteY5" fmla="*/ 3368 h 10101"/>
              <a:gd name="connsiteX6" fmla="*/ 0 w 11382"/>
              <a:gd name="connsiteY6" fmla="*/ 5946 h 10101"/>
              <a:gd name="connsiteX0" fmla="*/ 0 w 11382"/>
              <a:gd name="connsiteY0" fmla="*/ 5946 h 10101"/>
              <a:gd name="connsiteX1" fmla="*/ 4364 w 11382"/>
              <a:gd name="connsiteY1" fmla="*/ 10101 h 10101"/>
              <a:gd name="connsiteX2" fmla="*/ 11382 w 11382"/>
              <a:gd name="connsiteY2" fmla="*/ 2542 h 10101"/>
              <a:gd name="connsiteX3" fmla="*/ 9954 w 11382"/>
              <a:gd name="connsiteY3" fmla="*/ 101 h 10101"/>
              <a:gd name="connsiteX4" fmla="*/ 4197 w 11382"/>
              <a:gd name="connsiteY4" fmla="*/ 6731 h 10101"/>
              <a:gd name="connsiteX5" fmla="*/ 2173 w 11382"/>
              <a:gd name="connsiteY5" fmla="*/ 3368 h 10101"/>
              <a:gd name="connsiteX6" fmla="*/ 0 w 11382"/>
              <a:gd name="connsiteY6" fmla="*/ 5946 h 10101"/>
              <a:gd name="connsiteX0" fmla="*/ 0 w 11313"/>
              <a:gd name="connsiteY0" fmla="*/ 6544 h 10101"/>
              <a:gd name="connsiteX1" fmla="*/ 4295 w 11313"/>
              <a:gd name="connsiteY1" fmla="*/ 10101 h 10101"/>
              <a:gd name="connsiteX2" fmla="*/ 11313 w 11313"/>
              <a:gd name="connsiteY2" fmla="*/ 2542 h 10101"/>
              <a:gd name="connsiteX3" fmla="*/ 9885 w 11313"/>
              <a:gd name="connsiteY3" fmla="*/ 101 h 10101"/>
              <a:gd name="connsiteX4" fmla="*/ 4128 w 11313"/>
              <a:gd name="connsiteY4" fmla="*/ 6731 h 10101"/>
              <a:gd name="connsiteX5" fmla="*/ 2104 w 11313"/>
              <a:gd name="connsiteY5" fmla="*/ 3368 h 10101"/>
              <a:gd name="connsiteX6" fmla="*/ 0 w 11313"/>
              <a:gd name="connsiteY6" fmla="*/ 6544 h 10101"/>
              <a:gd name="connsiteX0" fmla="*/ 0 w 11313"/>
              <a:gd name="connsiteY0" fmla="*/ 6544 h 10101"/>
              <a:gd name="connsiteX1" fmla="*/ 4295 w 11313"/>
              <a:gd name="connsiteY1" fmla="*/ 10101 h 10101"/>
              <a:gd name="connsiteX2" fmla="*/ 11313 w 11313"/>
              <a:gd name="connsiteY2" fmla="*/ 2542 h 10101"/>
              <a:gd name="connsiteX3" fmla="*/ 9885 w 11313"/>
              <a:gd name="connsiteY3" fmla="*/ 101 h 10101"/>
              <a:gd name="connsiteX4" fmla="*/ 4128 w 11313"/>
              <a:gd name="connsiteY4" fmla="*/ 6731 h 10101"/>
              <a:gd name="connsiteX5" fmla="*/ 2104 w 11313"/>
              <a:gd name="connsiteY5" fmla="*/ 3368 h 10101"/>
              <a:gd name="connsiteX6" fmla="*/ 0 w 11313"/>
              <a:gd name="connsiteY6" fmla="*/ 6544 h 10101"/>
              <a:gd name="connsiteX0" fmla="*/ 0 w 11313"/>
              <a:gd name="connsiteY0" fmla="*/ 6544 h 10101"/>
              <a:gd name="connsiteX1" fmla="*/ 4295 w 11313"/>
              <a:gd name="connsiteY1" fmla="*/ 10101 h 10101"/>
              <a:gd name="connsiteX2" fmla="*/ 11313 w 11313"/>
              <a:gd name="connsiteY2" fmla="*/ 2542 h 10101"/>
              <a:gd name="connsiteX3" fmla="*/ 9885 w 11313"/>
              <a:gd name="connsiteY3" fmla="*/ 101 h 10101"/>
              <a:gd name="connsiteX4" fmla="*/ 4128 w 11313"/>
              <a:gd name="connsiteY4" fmla="*/ 6731 h 10101"/>
              <a:gd name="connsiteX5" fmla="*/ 2104 w 11313"/>
              <a:gd name="connsiteY5" fmla="*/ 3368 h 10101"/>
              <a:gd name="connsiteX6" fmla="*/ 0 w 11313"/>
              <a:gd name="connsiteY6" fmla="*/ 6544 h 10101"/>
              <a:gd name="connsiteX0" fmla="*/ 0 w 11313"/>
              <a:gd name="connsiteY0" fmla="*/ 6544 h 10101"/>
              <a:gd name="connsiteX1" fmla="*/ 4295 w 11313"/>
              <a:gd name="connsiteY1" fmla="*/ 10101 h 10101"/>
              <a:gd name="connsiteX2" fmla="*/ 11313 w 11313"/>
              <a:gd name="connsiteY2" fmla="*/ 2542 h 10101"/>
              <a:gd name="connsiteX3" fmla="*/ 9885 w 11313"/>
              <a:gd name="connsiteY3" fmla="*/ 101 h 10101"/>
              <a:gd name="connsiteX4" fmla="*/ 4128 w 11313"/>
              <a:gd name="connsiteY4" fmla="*/ 6731 h 10101"/>
              <a:gd name="connsiteX5" fmla="*/ 2104 w 11313"/>
              <a:gd name="connsiteY5" fmla="*/ 3368 h 10101"/>
              <a:gd name="connsiteX6" fmla="*/ 0 w 11313"/>
              <a:gd name="connsiteY6" fmla="*/ 6544 h 10101"/>
              <a:gd name="connsiteX0" fmla="*/ 0 w 11313"/>
              <a:gd name="connsiteY0" fmla="*/ 6544 h 10101"/>
              <a:gd name="connsiteX1" fmla="*/ 4295 w 11313"/>
              <a:gd name="connsiteY1" fmla="*/ 10101 h 10101"/>
              <a:gd name="connsiteX2" fmla="*/ 11313 w 11313"/>
              <a:gd name="connsiteY2" fmla="*/ 2542 h 10101"/>
              <a:gd name="connsiteX3" fmla="*/ 9885 w 11313"/>
              <a:gd name="connsiteY3" fmla="*/ 101 h 10101"/>
              <a:gd name="connsiteX4" fmla="*/ 4128 w 11313"/>
              <a:gd name="connsiteY4" fmla="*/ 6731 h 10101"/>
              <a:gd name="connsiteX5" fmla="*/ 2104 w 11313"/>
              <a:gd name="connsiteY5" fmla="*/ 3368 h 10101"/>
              <a:gd name="connsiteX6" fmla="*/ 0 w 11313"/>
              <a:gd name="connsiteY6" fmla="*/ 6544 h 10101"/>
              <a:gd name="connsiteX0" fmla="*/ 0 w 11313"/>
              <a:gd name="connsiteY0" fmla="*/ 6544 h 10101"/>
              <a:gd name="connsiteX1" fmla="*/ 4295 w 11313"/>
              <a:gd name="connsiteY1" fmla="*/ 10101 h 10101"/>
              <a:gd name="connsiteX2" fmla="*/ 11313 w 11313"/>
              <a:gd name="connsiteY2" fmla="*/ 2542 h 10101"/>
              <a:gd name="connsiteX3" fmla="*/ 9885 w 11313"/>
              <a:gd name="connsiteY3" fmla="*/ 101 h 10101"/>
              <a:gd name="connsiteX4" fmla="*/ 4128 w 11313"/>
              <a:gd name="connsiteY4" fmla="*/ 6731 h 10101"/>
              <a:gd name="connsiteX5" fmla="*/ 2104 w 11313"/>
              <a:gd name="connsiteY5" fmla="*/ 3368 h 10101"/>
              <a:gd name="connsiteX6" fmla="*/ 0 w 11313"/>
              <a:gd name="connsiteY6" fmla="*/ 6544 h 10101"/>
              <a:gd name="connsiteX0" fmla="*/ 0 w 11313"/>
              <a:gd name="connsiteY0" fmla="*/ 6544 h 10101"/>
              <a:gd name="connsiteX1" fmla="*/ 4295 w 11313"/>
              <a:gd name="connsiteY1" fmla="*/ 10101 h 10101"/>
              <a:gd name="connsiteX2" fmla="*/ 11313 w 11313"/>
              <a:gd name="connsiteY2" fmla="*/ 2542 h 10101"/>
              <a:gd name="connsiteX3" fmla="*/ 9885 w 11313"/>
              <a:gd name="connsiteY3" fmla="*/ 101 h 10101"/>
              <a:gd name="connsiteX4" fmla="*/ 4128 w 11313"/>
              <a:gd name="connsiteY4" fmla="*/ 6731 h 10101"/>
              <a:gd name="connsiteX5" fmla="*/ 2104 w 11313"/>
              <a:gd name="connsiteY5" fmla="*/ 3368 h 10101"/>
              <a:gd name="connsiteX6" fmla="*/ 0 w 11313"/>
              <a:gd name="connsiteY6" fmla="*/ 6544 h 10101"/>
              <a:gd name="connsiteX0" fmla="*/ 0 w 11313"/>
              <a:gd name="connsiteY0" fmla="*/ 6544 h 10101"/>
              <a:gd name="connsiteX1" fmla="*/ 4295 w 11313"/>
              <a:gd name="connsiteY1" fmla="*/ 10101 h 10101"/>
              <a:gd name="connsiteX2" fmla="*/ 11313 w 11313"/>
              <a:gd name="connsiteY2" fmla="*/ 2542 h 10101"/>
              <a:gd name="connsiteX3" fmla="*/ 9885 w 11313"/>
              <a:gd name="connsiteY3" fmla="*/ 101 h 10101"/>
              <a:gd name="connsiteX4" fmla="*/ 4128 w 11313"/>
              <a:gd name="connsiteY4" fmla="*/ 6731 h 10101"/>
              <a:gd name="connsiteX5" fmla="*/ 2104 w 11313"/>
              <a:gd name="connsiteY5" fmla="*/ 3368 h 10101"/>
              <a:gd name="connsiteX6" fmla="*/ 0 w 11313"/>
              <a:gd name="connsiteY6" fmla="*/ 6544 h 10101"/>
              <a:gd name="connsiteX0" fmla="*/ 0 w 11313"/>
              <a:gd name="connsiteY0" fmla="*/ 6544 h 10101"/>
              <a:gd name="connsiteX1" fmla="*/ 4295 w 11313"/>
              <a:gd name="connsiteY1" fmla="*/ 10101 h 10101"/>
              <a:gd name="connsiteX2" fmla="*/ 11313 w 11313"/>
              <a:gd name="connsiteY2" fmla="*/ 2542 h 10101"/>
              <a:gd name="connsiteX3" fmla="*/ 9885 w 11313"/>
              <a:gd name="connsiteY3" fmla="*/ 101 h 10101"/>
              <a:gd name="connsiteX4" fmla="*/ 4128 w 11313"/>
              <a:gd name="connsiteY4" fmla="*/ 6731 h 10101"/>
              <a:gd name="connsiteX5" fmla="*/ 2104 w 11313"/>
              <a:gd name="connsiteY5" fmla="*/ 3368 h 10101"/>
              <a:gd name="connsiteX6" fmla="*/ 0 w 11313"/>
              <a:gd name="connsiteY6" fmla="*/ 6544 h 10101"/>
              <a:gd name="connsiteX0" fmla="*/ 0 w 11313"/>
              <a:gd name="connsiteY0" fmla="*/ 6544 h 10101"/>
              <a:gd name="connsiteX1" fmla="*/ 4295 w 11313"/>
              <a:gd name="connsiteY1" fmla="*/ 10101 h 10101"/>
              <a:gd name="connsiteX2" fmla="*/ 11313 w 11313"/>
              <a:gd name="connsiteY2" fmla="*/ 2542 h 10101"/>
              <a:gd name="connsiteX3" fmla="*/ 9885 w 11313"/>
              <a:gd name="connsiteY3" fmla="*/ 101 h 10101"/>
              <a:gd name="connsiteX4" fmla="*/ 4128 w 11313"/>
              <a:gd name="connsiteY4" fmla="*/ 6731 h 10101"/>
              <a:gd name="connsiteX5" fmla="*/ 2104 w 11313"/>
              <a:gd name="connsiteY5" fmla="*/ 3368 h 10101"/>
              <a:gd name="connsiteX6" fmla="*/ 0 w 11313"/>
              <a:gd name="connsiteY6" fmla="*/ 6544 h 10101"/>
              <a:gd name="connsiteX0" fmla="*/ 0 w 11313"/>
              <a:gd name="connsiteY0" fmla="*/ 6443 h 10000"/>
              <a:gd name="connsiteX1" fmla="*/ 4295 w 11313"/>
              <a:gd name="connsiteY1" fmla="*/ 10000 h 10000"/>
              <a:gd name="connsiteX2" fmla="*/ 11313 w 11313"/>
              <a:gd name="connsiteY2" fmla="*/ 2441 h 10000"/>
              <a:gd name="connsiteX3" fmla="*/ 9885 w 11313"/>
              <a:gd name="connsiteY3" fmla="*/ 0 h 10000"/>
              <a:gd name="connsiteX4" fmla="*/ 4128 w 11313"/>
              <a:gd name="connsiteY4" fmla="*/ 6630 h 10000"/>
              <a:gd name="connsiteX5" fmla="*/ 2104 w 11313"/>
              <a:gd name="connsiteY5" fmla="*/ 3267 h 10000"/>
              <a:gd name="connsiteX6" fmla="*/ 0 w 11313"/>
              <a:gd name="connsiteY6" fmla="*/ 6443 h 10000"/>
              <a:gd name="connsiteX0" fmla="*/ 0 w 11567"/>
              <a:gd name="connsiteY0" fmla="*/ 7127 h 10684"/>
              <a:gd name="connsiteX1" fmla="*/ 4295 w 11567"/>
              <a:gd name="connsiteY1" fmla="*/ 10684 h 10684"/>
              <a:gd name="connsiteX2" fmla="*/ 11313 w 11567"/>
              <a:gd name="connsiteY2" fmla="*/ 3125 h 10684"/>
              <a:gd name="connsiteX3" fmla="*/ 9747 w 11567"/>
              <a:gd name="connsiteY3" fmla="*/ 0 h 10684"/>
              <a:gd name="connsiteX4" fmla="*/ 4128 w 11567"/>
              <a:gd name="connsiteY4" fmla="*/ 7314 h 10684"/>
              <a:gd name="connsiteX5" fmla="*/ 2104 w 11567"/>
              <a:gd name="connsiteY5" fmla="*/ 3951 h 10684"/>
              <a:gd name="connsiteX6" fmla="*/ 0 w 11567"/>
              <a:gd name="connsiteY6" fmla="*/ 7127 h 10684"/>
              <a:gd name="connsiteX0" fmla="*/ 0 w 11567"/>
              <a:gd name="connsiteY0" fmla="*/ 7127 h 10684"/>
              <a:gd name="connsiteX1" fmla="*/ 4295 w 11567"/>
              <a:gd name="connsiteY1" fmla="*/ 10684 h 10684"/>
              <a:gd name="connsiteX2" fmla="*/ 11313 w 11567"/>
              <a:gd name="connsiteY2" fmla="*/ 3125 h 10684"/>
              <a:gd name="connsiteX3" fmla="*/ 9747 w 11567"/>
              <a:gd name="connsiteY3" fmla="*/ 0 h 10684"/>
              <a:gd name="connsiteX4" fmla="*/ 4128 w 11567"/>
              <a:gd name="connsiteY4" fmla="*/ 7314 h 10684"/>
              <a:gd name="connsiteX5" fmla="*/ 2104 w 11567"/>
              <a:gd name="connsiteY5" fmla="*/ 3951 h 10684"/>
              <a:gd name="connsiteX6" fmla="*/ 0 w 11567"/>
              <a:gd name="connsiteY6" fmla="*/ 7127 h 10684"/>
              <a:gd name="connsiteX0" fmla="*/ 0 w 11567"/>
              <a:gd name="connsiteY0" fmla="*/ 7127 h 10684"/>
              <a:gd name="connsiteX1" fmla="*/ 4295 w 11567"/>
              <a:gd name="connsiteY1" fmla="*/ 10684 h 10684"/>
              <a:gd name="connsiteX2" fmla="*/ 11313 w 11567"/>
              <a:gd name="connsiteY2" fmla="*/ 3125 h 10684"/>
              <a:gd name="connsiteX3" fmla="*/ 9747 w 11567"/>
              <a:gd name="connsiteY3" fmla="*/ 0 h 10684"/>
              <a:gd name="connsiteX4" fmla="*/ 4128 w 11567"/>
              <a:gd name="connsiteY4" fmla="*/ 7314 h 10684"/>
              <a:gd name="connsiteX5" fmla="*/ 2104 w 11567"/>
              <a:gd name="connsiteY5" fmla="*/ 3951 h 10684"/>
              <a:gd name="connsiteX6" fmla="*/ 0 w 11567"/>
              <a:gd name="connsiteY6" fmla="*/ 7127 h 10684"/>
              <a:gd name="connsiteX0" fmla="*/ 0 w 11313"/>
              <a:gd name="connsiteY0" fmla="*/ 7127 h 10684"/>
              <a:gd name="connsiteX1" fmla="*/ 4295 w 11313"/>
              <a:gd name="connsiteY1" fmla="*/ 10684 h 10684"/>
              <a:gd name="connsiteX2" fmla="*/ 11313 w 11313"/>
              <a:gd name="connsiteY2" fmla="*/ 3125 h 10684"/>
              <a:gd name="connsiteX3" fmla="*/ 9747 w 11313"/>
              <a:gd name="connsiteY3" fmla="*/ 0 h 10684"/>
              <a:gd name="connsiteX4" fmla="*/ 4128 w 11313"/>
              <a:gd name="connsiteY4" fmla="*/ 7314 h 10684"/>
              <a:gd name="connsiteX5" fmla="*/ 2104 w 11313"/>
              <a:gd name="connsiteY5" fmla="*/ 3951 h 10684"/>
              <a:gd name="connsiteX6" fmla="*/ 0 w 11313"/>
              <a:gd name="connsiteY6" fmla="*/ 7127 h 10684"/>
              <a:gd name="connsiteX0" fmla="*/ 0 w 11313"/>
              <a:gd name="connsiteY0" fmla="*/ 7127 h 10684"/>
              <a:gd name="connsiteX1" fmla="*/ 4295 w 11313"/>
              <a:gd name="connsiteY1" fmla="*/ 10684 h 10684"/>
              <a:gd name="connsiteX2" fmla="*/ 11313 w 11313"/>
              <a:gd name="connsiteY2" fmla="*/ 3125 h 10684"/>
              <a:gd name="connsiteX3" fmla="*/ 9747 w 11313"/>
              <a:gd name="connsiteY3" fmla="*/ 0 h 10684"/>
              <a:gd name="connsiteX4" fmla="*/ 4128 w 11313"/>
              <a:gd name="connsiteY4" fmla="*/ 7314 h 10684"/>
              <a:gd name="connsiteX5" fmla="*/ 2104 w 11313"/>
              <a:gd name="connsiteY5" fmla="*/ 3951 h 10684"/>
              <a:gd name="connsiteX6" fmla="*/ 0 w 11313"/>
              <a:gd name="connsiteY6" fmla="*/ 7127 h 10684"/>
              <a:gd name="connsiteX0" fmla="*/ 0 w 11313"/>
              <a:gd name="connsiteY0" fmla="*/ 7127 h 10684"/>
              <a:gd name="connsiteX1" fmla="*/ 4295 w 11313"/>
              <a:gd name="connsiteY1" fmla="*/ 10684 h 10684"/>
              <a:gd name="connsiteX2" fmla="*/ 11313 w 11313"/>
              <a:gd name="connsiteY2" fmla="*/ 3125 h 10684"/>
              <a:gd name="connsiteX3" fmla="*/ 9747 w 11313"/>
              <a:gd name="connsiteY3" fmla="*/ 0 h 10684"/>
              <a:gd name="connsiteX4" fmla="*/ 4128 w 11313"/>
              <a:gd name="connsiteY4" fmla="*/ 7314 h 10684"/>
              <a:gd name="connsiteX5" fmla="*/ 2104 w 11313"/>
              <a:gd name="connsiteY5" fmla="*/ 3951 h 10684"/>
              <a:gd name="connsiteX6" fmla="*/ 0 w 11313"/>
              <a:gd name="connsiteY6" fmla="*/ 7127 h 10684"/>
              <a:gd name="connsiteX0" fmla="*/ 0 w 11313"/>
              <a:gd name="connsiteY0" fmla="*/ 7127 h 10684"/>
              <a:gd name="connsiteX1" fmla="*/ 4295 w 11313"/>
              <a:gd name="connsiteY1" fmla="*/ 10684 h 10684"/>
              <a:gd name="connsiteX2" fmla="*/ 11313 w 11313"/>
              <a:gd name="connsiteY2" fmla="*/ 3125 h 10684"/>
              <a:gd name="connsiteX3" fmla="*/ 9747 w 11313"/>
              <a:gd name="connsiteY3" fmla="*/ 0 h 10684"/>
              <a:gd name="connsiteX4" fmla="*/ 4128 w 11313"/>
              <a:gd name="connsiteY4" fmla="*/ 7314 h 10684"/>
              <a:gd name="connsiteX5" fmla="*/ 1828 w 11313"/>
              <a:gd name="connsiteY5" fmla="*/ 4293 h 10684"/>
              <a:gd name="connsiteX6" fmla="*/ 0 w 11313"/>
              <a:gd name="connsiteY6" fmla="*/ 7127 h 10684"/>
              <a:gd name="connsiteX0" fmla="*/ 0 w 11313"/>
              <a:gd name="connsiteY0" fmla="*/ 7127 h 10684"/>
              <a:gd name="connsiteX1" fmla="*/ 4295 w 11313"/>
              <a:gd name="connsiteY1" fmla="*/ 10684 h 10684"/>
              <a:gd name="connsiteX2" fmla="*/ 11313 w 11313"/>
              <a:gd name="connsiteY2" fmla="*/ 3125 h 10684"/>
              <a:gd name="connsiteX3" fmla="*/ 9747 w 11313"/>
              <a:gd name="connsiteY3" fmla="*/ 0 h 10684"/>
              <a:gd name="connsiteX4" fmla="*/ 4128 w 11313"/>
              <a:gd name="connsiteY4" fmla="*/ 7314 h 10684"/>
              <a:gd name="connsiteX5" fmla="*/ 1828 w 11313"/>
              <a:gd name="connsiteY5" fmla="*/ 4293 h 10684"/>
              <a:gd name="connsiteX6" fmla="*/ 0 w 11313"/>
              <a:gd name="connsiteY6" fmla="*/ 7127 h 10684"/>
              <a:gd name="connsiteX0" fmla="*/ 0 w 11313"/>
              <a:gd name="connsiteY0" fmla="*/ 7896 h 11453"/>
              <a:gd name="connsiteX1" fmla="*/ 4295 w 11313"/>
              <a:gd name="connsiteY1" fmla="*/ 11453 h 11453"/>
              <a:gd name="connsiteX2" fmla="*/ 11313 w 11313"/>
              <a:gd name="connsiteY2" fmla="*/ 3894 h 11453"/>
              <a:gd name="connsiteX3" fmla="*/ 10369 w 11313"/>
              <a:gd name="connsiteY3" fmla="*/ 0 h 11453"/>
              <a:gd name="connsiteX4" fmla="*/ 4128 w 11313"/>
              <a:gd name="connsiteY4" fmla="*/ 8083 h 11453"/>
              <a:gd name="connsiteX5" fmla="*/ 1828 w 11313"/>
              <a:gd name="connsiteY5" fmla="*/ 5062 h 11453"/>
              <a:gd name="connsiteX6" fmla="*/ 0 w 11313"/>
              <a:gd name="connsiteY6" fmla="*/ 7896 h 11453"/>
              <a:gd name="connsiteX0" fmla="*/ 0 w 11313"/>
              <a:gd name="connsiteY0" fmla="*/ 7896 h 11453"/>
              <a:gd name="connsiteX1" fmla="*/ 4295 w 11313"/>
              <a:gd name="connsiteY1" fmla="*/ 11453 h 11453"/>
              <a:gd name="connsiteX2" fmla="*/ 11313 w 11313"/>
              <a:gd name="connsiteY2" fmla="*/ 3894 h 11453"/>
              <a:gd name="connsiteX3" fmla="*/ 10369 w 11313"/>
              <a:gd name="connsiteY3" fmla="*/ 0 h 11453"/>
              <a:gd name="connsiteX4" fmla="*/ 4128 w 11313"/>
              <a:gd name="connsiteY4" fmla="*/ 8083 h 11453"/>
              <a:gd name="connsiteX5" fmla="*/ 1828 w 11313"/>
              <a:gd name="connsiteY5" fmla="*/ 5062 h 11453"/>
              <a:gd name="connsiteX6" fmla="*/ 0 w 11313"/>
              <a:gd name="connsiteY6" fmla="*/ 7896 h 11453"/>
              <a:gd name="connsiteX0" fmla="*/ 0 w 11313"/>
              <a:gd name="connsiteY0" fmla="*/ 7896 h 11453"/>
              <a:gd name="connsiteX1" fmla="*/ 4295 w 11313"/>
              <a:gd name="connsiteY1" fmla="*/ 11453 h 11453"/>
              <a:gd name="connsiteX2" fmla="*/ 11313 w 11313"/>
              <a:gd name="connsiteY2" fmla="*/ 3894 h 11453"/>
              <a:gd name="connsiteX3" fmla="*/ 10369 w 11313"/>
              <a:gd name="connsiteY3" fmla="*/ 0 h 11453"/>
              <a:gd name="connsiteX4" fmla="*/ 4128 w 11313"/>
              <a:gd name="connsiteY4" fmla="*/ 8083 h 11453"/>
              <a:gd name="connsiteX5" fmla="*/ 1828 w 11313"/>
              <a:gd name="connsiteY5" fmla="*/ 5062 h 11453"/>
              <a:gd name="connsiteX6" fmla="*/ 0 w 11313"/>
              <a:gd name="connsiteY6" fmla="*/ 7896 h 11453"/>
              <a:gd name="connsiteX0" fmla="*/ 0 w 10967"/>
              <a:gd name="connsiteY0" fmla="*/ 7896 h 11453"/>
              <a:gd name="connsiteX1" fmla="*/ 4295 w 10967"/>
              <a:gd name="connsiteY1" fmla="*/ 11453 h 11453"/>
              <a:gd name="connsiteX2" fmla="*/ 10967 w 10967"/>
              <a:gd name="connsiteY2" fmla="*/ 3894 h 11453"/>
              <a:gd name="connsiteX3" fmla="*/ 10369 w 10967"/>
              <a:gd name="connsiteY3" fmla="*/ 0 h 11453"/>
              <a:gd name="connsiteX4" fmla="*/ 4128 w 10967"/>
              <a:gd name="connsiteY4" fmla="*/ 8083 h 11453"/>
              <a:gd name="connsiteX5" fmla="*/ 1828 w 10967"/>
              <a:gd name="connsiteY5" fmla="*/ 5062 h 11453"/>
              <a:gd name="connsiteX6" fmla="*/ 0 w 10967"/>
              <a:gd name="connsiteY6" fmla="*/ 7896 h 11453"/>
              <a:gd name="connsiteX0" fmla="*/ 0 w 10967"/>
              <a:gd name="connsiteY0" fmla="*/ 7896 h 11453"/>
              <a:gd name="connsiteX1" fmla="*/ 4295 w 10967"/>
              <a:gd name="connsiteY1" fmla="*/ 11453 h 11453"/>
              <a:gd name="connsiteX2" fmla="*/ 10967 w 10967"/>
              <a:gd name="connsiteY2" fmla="*/ 3894 h 11453"/>
              <a:gd name="connsiteX3" fmla="*/ 10369 w 10967"/>
              <a:gd name="connsiteY3" fmla="*/ 0 h 11453"/>
              <a:gd name="connsiteX4" fmla="*/ 4128 w 10967"/>
              <a:gd name="connsiteY4" fmla="*/ 8083 h 11453"/>
              <a:gd name="connsiteX5" fmla="*/ 1828 w 10967"/>
              <a:gd name="connsiteY5" fmla="*/ 5062 h 11453"/>
              <a:gd name="connsiteX6" fmla="*/ 0 w 10967"/>
              <a:gd name="connsiteY6" fmla="*/ 7896 h 11453"/>
              <a:gd name="connsiteX0" fmla="*/ 0 w 10967"/>
              <a:gd name="connsiteY0" fmla="*/ 7896 h 11453"/>
              <a:gd name="connsiteX1" fmla="*/ 4295 w 10967"/>
              <a:gd name="connsiteY1" fmla="*/ 11453 h 11453"/>
              <a:gd name="connsiteX2" fmla="*/ 10967 w 10967"/>
              <a:gd name="connsiteY2" fmla="*/ 3894 h 11453"/>
              <a:gd name="connsiteX3" fmla="*/ 10369 w 10967"/>
              <a:gd name="connsiteY3" fmla="*/ 0 h 11453"/>
              <a:gd name="connsiteX4" fmla="*/ 4128 w 10967"/>
              <a:gd name="connsiteY4" fmla="*/ 8083 h 11453"/>
              <a:gd name="connsiteX5" fmla="*/ 1828 w 10967"/>
              <a:gd name="connsiteY5" fmla="*/ 5062 h 11453"/>
              <a:gd name="connsiteX6" fmla="*/ 0 w 10967"/>
              <a:gd name="connsiteY6" fmla="*/ 7896 h 11453"/>
              <a:gd name="connsiteX0" fmla="*/ 0 w 10967"/>
              <a:gd name="connsiteY0" fmla="*/ 7896 h 11453"/>
              <a:gd name="connsiteX1" fmla="*/ 4295 w 10967"/>
              <a:gd name="connsiteY1" fmla="*/ 11453 h 11453"/>
              <a:gd name="connsiteX2" fmla="*/ 10967 w 10967"/>
              <a:gd name="connsiteY2" fmla="*/ 3894 h 11453"/>
              <a:gd name="connsiteX3" fmla="*/ 10369 w 10967"/>
              <a:gd name="connsiteY3" fmla="*/ 0 h 11453"/>
              <a:gd name="connsiteX4" fmla="*/ 4128 w 10967"/>
              <a:gd name="connsiteY4" fmla="*/ 8083 h 11453"/>
              <a:gd name="connsiteX5" fmla="*/ 1828 w 10967"/>
              <a:gd name="connsiteY5" fmla="*/ 5062 h 11453"/>
              <a:gd name="connsiteX6" fmla="*/ 0 w 10967"/>
              <a:gd name="connsiteY6" fmla="*/ 7896 h 11453"/>
              <a:gd name="connsiteX0" fmla="*/ 0 w 10967"/>
              <a:gd name="connsiteY0" fmla="*/ 7896 h 11453"/>
              <a:gd name="connsiteX1" fmla="*/ 4295 w 10967"/>
              <a:gd name="connsiteY1" fmla="*/ 11453 h 11453"/>
              <a:gd name="connsiteX2" fmla="*/ 10967 w 10967"/>
              <a:gd name="connsiteY2" fmla="*/ 3894 h 11453"/>
              <a:gd name="connsiteX3" fmla="*/ 10369 w 10967"/>
              <a:gd name="connsiteY3" fmla="*/ 0 h 11453"/>
              <a:gd name="connsiteX4" fmla="*/ 4128 w 10967"/>
              <a:gd name="connsiteY4" fmla="*/ 8083 h 11453"/>
              <a:gd name="connsiteX5" fmla="*/ 1828 w 10967"/>
              <a:gd name="connsiteY5" fmla="*/ 5062 h 11453"/>
              <a:gd name="connsiteX6" fmla="*/ 0 w 10967"/>
              <a:gd name="connsiteY6" fmla="*/ 7896 h 11453"/>
              <a:gd name="connsiteX0" fmla="*/ 0 w 10967"/>
              <a:gd name="connsiteY0" fmla="*/ 7896 h 11453"/>
              <a:gd name="connsiteX1" fmla="*/ 4295 w 10967"/>
              <a:gd name="connsiteY1" fmla="*/ 11453 h 11453"/>
              <a:gd name="connsiteX2" fmla="*/ 10967 w 10967"/>
              <a:gd name="connsiteY2" fmla="*/ 3894 h 11453"/>
              <a:gd name="connsiteX3" fmla="*/ 10369 w 10967"/>
              <a:gd name="connsiteY3" fmla="*/ 0 h 11453"/>
              <a:gd name="connsiteX4" fmla="*/ 4128 w 10967"/>
              <a:gd name="connsiteY4" fmla="*/ 8083 h 11453"/>
              <a:gd name="connsiteX5" fmla="*/ 1828 w 10967"/>
              <a:gd name="connsiteY5" fmla="*/ 5062 h 11453"/>
              <a:gd name="connsiteX6" fmla="*/ 0 w 10967"/>
              <a:gd name="connsiteY6" fmla="*/ 7896 h 11453"/>
              <a:gd name="connsiteX0" fmla="*/ 0 w 10967"/>
              <a:gd name="connsiteY0" fmla="*/ 7896 h 11453"/>
              <a:gd name="connsiteX1" fmla="*/ 4295 w 10967"/>
              <a:gd name="connsiteY1" fmla="*/ 11453 h 11453"/>
              <a:gd name="connsiteX2" fmla="*/ 10967 w 10967"/>
              <a:gd name="connsiteY2" fmla="*/ 3894 h 11453"/>
              <a:gd name="connsiteX3" fmla="*/ 10369 w 10967"/>
              <a:gd name="connsiteY3" fmla="*/ 0 h 11453"/>
              <a:gd name="connsiteX4" fmla="*/ 4128 w 10967"/>
              <a:gd name="connsiteY4" fmla="*/ 8083 h 11453"/>
              <a:gd name="connsiteX5" fmla="*/ 1828 w 10967"/>
              <a:gd name="connsiteY5" fmla="*/ 5062 h 11453"/>
              <a:gd name="connsiteX6" fmla="*/ 0 w 10967"/>
              <a:gd name="connsiteY6" fmla="*/ 7896 h 11453"/>
              <a:gd name="connsiteX0" fmla="*/ 0 w 10967"/>
              <a:gd name="connsiteY0" fmla="*/ 7896 h 11453"/>
              <a:gd name="connsiteX1" fmla="*/ 4295 w 10967"/>
              <a:gd name="connsiteY1" fmla="*/ 11453 h 11453"/>
              <a:gd name="connsiteX2" fmla="*/ 10967 w 10967"/>
              <a:gd name="connsiteY2" fmla="*/ 3894 h 11453"/>
              <a:gd name="connsiteX3" fmla="*/ 10369 w 10967"/>
              <a:gd name="connsiteY3" fmla="*/ 0 h 11453"/>
              <a:gd name="connsiteX4" fmla="*/ 4128 w 10967"/>
              <a:gd name="connsiteY4" fmla="*/ 8083 h 11453"/>
              <a:gd name="connsiteX5" fmla="*/ 1828 w 10967"/>
              <a:gd name="connsiteY5" fmla="*/ 5062 h 11453"/>
              <a:gd name="connsiteX6" fmla="*/ 0 w 10967"/>
              <a:gd name="connsiteY6" fmla="*/ 7896 h 11453"/>
              <a:gd name="connsiteX0" fmla="*/ 0 w 10967"/>
              <a:gd name="connsiteY0" fmla="*/ 7896 h 11453"/>
              <a:gd name="connsiteX1" fmla="*/ 4295 w 10967"/>
              <a:gd name="connsiteY1" fmla="*/ 11453 h 11453"/>
              <a:gd name="connsiteX2" fmla="*/ 10967 w 10967"/>
              <a:gd name="connsiteY2" fmla="*/ 3894 h 11453"/>
              <a:gd name="connsiteX3" fmla="*/ 10369 w 10967"/>
              <a:gd name="connsiteY3" fmla="*/ 0 h 11453"/>
              <a:gd name="connsiteX4" fmla="*/ 4128 w 10967"/>
              <a:gd name="connsiteY4" fmla="*/ 8083 h 11453"/>
              <a:gd name="connsiteX5" fmla="*/ 1828 w 10967"/>
              <a:gd name="connsiteY5" fmla="*/ 5062 h 11453"/>
              <a:gd name="connsiteX6" fmla="*/ 0 w 10967"/>
              <a:gd name="connsiteY6" fmla="*/ 7896 h 11453"/>
              <a:gd name="connsiteX0" fmla="*/ 0 w 10967"/>
              <a:gd name="connsiteY0" fmla="*/ 7896 h 11453"/>
              <a:gd name="connsiteX1" fmla="*/ 4295 w 10967"/>
              <a:gd name="connsiteY1" fmla="*/ 11453 h 11453"/>
              <a:gd name="connsiteX2" fmla="*/ 10967 w 10967"/>
              <a:gd name="connsiteY2" fmla="*/ 3894 h 11453"/>
              <a:gd name="connsiteX3" fmla="*/ 10369 w 10967"/>
              <a:gd name="connsiteY3" fmla="*/ 0 h 11453"/>
              <a:gd name="connsiteX4" fmla="*/ 4128 w 10967"/>
              <a:gd name="connsiteY4" fmla="*/ 8083 h 11453"/>
              <a:gd name="connsiteX5" fmla="*/ 1828 w 10967"/>
              <a:gd name="connsiteY5" fmla="*/ 5062 h 11453"/>
              <a:gd name="connsiteX6" fmla="*/ 0 w 10967"/>
              <a:gd name="connsiteY6" fmla="*/ 7896 h 11453"/>
              <a:gd name="connsiteX0" fmla="*/ 0 w 10967"/>
              <a:gd name="connsiteY0" fmla="*/ 7896 h 11453"/>
              <a:gd name="connsiteX1" fmla="*/ 4295 w 10967"/>
              <a:gd name="connsiteY1" fmla="*/ 11453 h 11453"/>
              <a:gd name="connsiteX2" fmla="*/ 10967 w 10967"/>
              <a:gd name="connsiteY2" fmla="*/ 3894 h 11453"/>
              <a:gd name="connsiteX3" fmla="*/ 10369 w 10967"/>
              <a:gd name="connsiteY3" fmla="*/ 0 h 11453"/>
              <a:gd name="connsiteX4" fmla="*/ 4128 w 10967"/>
              <a:gd name="connsiteY4" fmla="*/ 8083 h 11453"/>
              <a:gd name="connsiteX5" fmla="*/ 1828 w 10967"/>
              <a:gd name="connsiteY5" fmla="*/ 5062 h 11453"/>
              <a:gd name="connsiteX6" fmla="*/ 0 w 10967"/>
              <a:gd name="connsiteY6" fmla="*/ 7896 h 11453"/>
              <a:gd name="connsiteX0" fmla="*/ 0 w 10967"/>
              <a:gd name="connsiteY0" fmla="*/ 7896 h 11453"/>
              <a:gd name="connsiteX1" fmla="*/ 4295 w 10967"/>
              <a:gd name="connsiteY1" fmla="*/ 11453 h 11453"/>
              <a:gd name="connsiteX2" fmla="*/ 10967 w 10967"/>
              <a:gd name="connsiteY2" fmla="*/ 3894 h 11453"/>
              <a:gd name="connsiteX3" fmla="*/ 10369 w 10967"/>
              <a:gd name="connsiteY3" fmla="*/ 0 h 11453"/>
              <a:gd name="connsiteX4" fmla="*/ 4128 w 10967"/>
              <a:gd name="connsiteY4" fmla="*/ 8083 h 11453"/>
              <a:gd name="connsiteX5" fmla="*/ 1828 w 10967"/>
              <a:gd name="connsiteY5" fmla="*/ 5062 h 11453"/>
              <a:gd name="connsiteX6" fmla="*/ 0 w 10967"/>
              <a:gd name="connsiteY6" fmla="*/ 7896 h 11453"/>
              <a:gd name="connsiteX0" fmla="*/ 0 w 10967"/>
              <a:gd name="connsiteY0" fmla="*/ 7896 h 11129"/>
              <a:gd name="connsiteX1" fmla="*/ 4220 w 10967"/>
              <a:gd name="connsiteY1" fmla="*/ 11129 h 11129"/>
              <a:gd name="connsiteX2" fmla="*/ 10967 w 10967"/>
              <a:gd name="connsiteY2" fmla="*/ 3894 h 11129"/>
              <a:gd name="connsiteX3" fmla="*/ 10369 w 10967"/>
              <a:gd name="connsiteY3" fmla="*/ 0 h 11129"/>
              <a:gd name="connsiteX4" fmla="*/ 4128 w 10967"/>
              <a:gd name="connsiteY4" fmla="*/ 8083 h 11129"/>
              <a:gd name="connsiteX5" fmla="*/ 1828 w 10967"/>
              <a:gd name="connsiteY5" fmla="*/ 5062 h 11129"/>
              <a:gd name="connsiteX6" fmla="*/ 0 w 10967"/>
              <a:gd name="connsiteY6" fmla="*/ 7896 h 11129"/>
              <a:gd name="connsiteX0" fmla="*/ 0 w 10967"/>
              <a:gd name="connsiteY0" fmla="*/ 7896 h 11129"/>
              <a:gd name="connsiteX1" fmla="*/ 4220 w 10967"/>
              <a:gd name="connsiteY1" fmla="*/ 11129 h 11129"/>
              <a:gd name="connsiteX2" fmla="*/ 10967 w 10967"/>
              <a:gd name="connsiteY2" fmla="*/ 3894 h 11129"/>
              <a:gd name="connsiteX3" fmla="*/ 10369 w 10967"/>
              <a:gd name="connsiteY3" fmla="*/ 0 h 11129"/>
              <a:gd name="connsiteX4" fmla="*/ 4128 w 10967"/>
              <a:gd name="connsiteY4" fmla="*/ 8083 h 11129"/>
              <a:gd name="connsiteX5" fmla="*/ 1828 w 10967"/>
              <a:gd name="connsiteY5" fmla="*/ 5062 h 11129"/>
              <a:gd name="connsiteX6" fmla="*/ 0 w 10967"/>
              <a:gd name="connsiteY6" fmla="*/ 7896 h 11129"/>
              <a:gd name="connsiteX0" fmla="*/ 0 w 10967"/>
              <a:gd name="connsiteY0" fmla="*/ 7896 h 11129"/>
              <a:gd name="connsiteX1" fmla="*/ 4220 w 10967"/>
              <a:gd name="connsiteY1" fmla="*/ 11129 h 11129"/>
              <a:gd name="connsiteX2" fmla="*/ 10967 w 10967"/>
              <a:gd name="connsiteY2" fmla="*/ 3894 h 11129"/>
              <a:gd name="connsiteX3" fmla="*/ 10369 w 10967"/>
              <a:gd name="connsiteY3" fmla="*/ 0 h 11129"/>
              <a:gd name="connsiteX4" fmla="*/ 4128 w 10967"/>
              <a:gd name="connsiteY4" fmla="*/ 8083 h 11129"/>
              <a:gd name="connsiteX5" fmla="*/ 1828 w 10967"/>
              <a:gd name="connsiteY5" fmla="*/ 5062 h 11129"/>
              <a:gd name="connsiteX6" fmla="*/ 0 w 10967"/>
              <a:gd name="connsiteY6" fmla="*/ 7896 h 11129"/>
              <a:gd name="connsiteX0" fmla="*/ 0 w 10967"/>
              <a:gd name="connsiteY0" fmla="*/ 7896 h 11129"/>
              <a:gd name="connsiteX1" fmla="*/ 4220 w 10967"/>
              <a:gd name="connsiteY1" fmla="*/ 11129 h 11129"/>
              <a:gd name="connsiteX2" fmla="*/ 10967 w 10967"/>
              <a:gd name="connsiteY2" fmla="*/ 3894 h 11129"/>
              <a:gd name="connsiteX3" fmla="*/ 10369 w 10967"/>
              <a:gd name="connsiteY3" fmla="*/ 0 h 11129"/>
              <a:gd name="connsiteX4" fmla="*/ 4128 w 10967"/>
              <a:gd name="connsiteY4" fmla="*/ 8083 h 11129"/>
              <a:gd name="connsiteX5" fmla="*/ 1828 w 10967"/>
              <a:gd name="connsiteY5" fmla="*/ 5062 h 11129"/>
              <a:gd name="connsiteX6" fmla="*/ 0 w 10967"/>
              <a:gd name="connsiteY6" fmla="*/ 7896 h 11129"/>
              <a:gd name="connsiteX0" fmla="*/ 0 w 10967"/>
              <a:gd name="connsiteY0" fmla="*/ 7896 h 11129"/>
              <a:gd name="connsiteX1" fmla="*/ 4220 w 10967"/>
              <a:gd name="connsiteY1" fmla="*/ 11129 h 11129"/>
              <a:gd name="connsiteX2" fmla="*/ 10967 w 10967"/>
              <a:gd name="connsiteY2" fmla="*/ 3894 h 11129"/>
              <a:gd name="connsiteX3" fmla="*/ 10369 w 10967"/>
              <a:gd name="connsiteY3" fmla="*/ 0 h 11129"/>
              <a:gd name="connsiteX4" fmla="*/ 4128 w 10967"/>
              <a:gd name="connsiteY4" fmla="*/ 8083 h 11129"/>
              <a:gd name="connsiteX5" fmla="*/ 1828 w 10967"/>
              <a:gd name="connsiteY5" fmla="*/ 5062 h 11129"/>
              <a:gd name="connsiteX6" fmla="*/ 0 w 10967"/>
              <a:gd name="connsiteY6" fmla="*/ 7896 h 11129"/>
              <a:gd name="connsiteX0" fmla="*/ 0 w 10967"/>
              <a:gd name="connsiteY0" fmla="*/ 7896 h 11129"/>
              <a:gd name="connsiteX1" fmla="*/ 4220 w 10967"/>
              <a:gd name="connsiteY1" fmla="*/ 11129 h 11129"/>
              <a:gd name="connsiteX2" fmla="*/ 10967 w 10967"/>
              <a:gd name="connsiteY2" fmla="*/ 3894 h 11129"/>
              <a:gd name="connsiteX3" fmla="*/ 10369 w 10967"/>
              <a:gd name="connsiteY3" fmla="*/ 0 h 11129"/>
              <a:gd name="connsiteX4" fmla="*/ 4128 w 10967"/>
              <a:gd name="connsiteY4" fmla="*/ 8083 h 11129"/>
              <a:gd name="connsiteX5" fmla="*/ 1828 w 10967"/>
              <a:gd name="connsiteY5" fmla="*/ 5062 h 11129"/>
              <a:gd name="connsiteX6" fmla="*/ 0 w 10967"/>
              <a:gd name="connsiteY6" fmla="*/ 7896 h 11129"/>
              <a:gd name="connsiteX0" fmla="*/ 0 w 10967"/>
              <a:gd name="connsiteY0" fmla="*/ 7896 h 11129"/>
              <a:gd name="connsiteX1" fmla="*/ 4220 w 10967"/>
              <a:gd name="connsiteY1" fmla="*/ 11129 h 11129"/>
              <a:gd name="connsiteX2" fmla="*/ 10967 w 10967"/>
              <a:gd name="connsiteY2" fmla="*/ 3894 h 11129"/>
              <a:gd name="connsiteX3" fmla="*/ 10369 w 10967"/>
              <a:gd name="connsiteY3" fmla="*/ 0 h 11129"/>
              <a:gd name="connsiteX4" fmla="*/ 4128 w 10967"/>
              <a:gd name="connsiteY4" fmla="*/ 8083 h 11129"/>
              <a:gd name="connsiteX5" fmla="*/ 2127 w 10967"/>
              <a:gd name="connsiteY5" fmla="*/ 4692 h 11129"/>
              <a:gd name="connsiteX6" fmla="*/ 0 w 10967"/>
              <a:gd name="connsiteY6" fmla="*/ 7896 h 11129"/>
              <a:gd name="connsiteX0" fmla="*/ 0 w 10668"/>
              <a:gd name="connsiteY0" fmla="*/ 7248 h 11129"/>
              <a:gd name="connsiteX1" fmla="*/ 3921 w 10668"/>
              <a:gd name="connsiteY1" fmla="*/ 11129 h 11129"/>
              <a:gd name="connsiteX2" fmla="*/ 10668 w 10668"/>
              <a:gd name="connsiteY2" fmla="*/ 3894 h 11129"/>
              <a:gd name="connsiteX3" fmla="*/ 10070 w 10668"/>
              <a:gd name="connsiteY3" fmla="*/ 0 h 11129"/>
              <a:gd name="connsiteX4" fmla="*/ 3829 w 10668"/>
              <a:gd name="connsiteY4" fmla="*/ 8083 h 11129"/>
              <a:gd name="connsiteX5" fmla="*/ 1828 w 10668"/>
              <a:gd name="connsiteY5" fmla="*/ 4692 h 11129"/>
              <a:gd name="connsiteX6" fmla="*/ 0 w 10668"/>
              <a:gd name="connsiteY6" fmla="*/ 7248 h 11129"/>
              <a:gd name="connsiteX0" fmla="*/ 0 w 10668"/>
              <a:gd name="connsiteY0" fmla="*/ 7248 h 11129"/>
              <a:gd name="connsiteX1" fmla="*/ 3921 w 10668"/>
              <a:gd name="connsiteY1" fmla="*/ 11129 h 11129"/>
              <a:gd name="connsiteX2" fmla="*/ 10668 w 10668"/>
              <a:gd name="connsiteY2" fmla="*/ 3894 h 11129"/>
              <a:gd name="connsiteX3" fmla="*/ 10070 w 10668"/>
              <a:gd name="connsiteY3" fmla="*/ 0 h 11129"/>
              <a:gd name="connsiteX4" fmla="*/ 3829 w 10668"/>
              <a:gd name="connsiteY4" fmla="*/ 8083 h 11129"/>
              <a:gd name="connsiteX5" fmla="*/ 1828 w 10668"/>
              <a:gd name="connsiteY5" fmla="*/ 4692 h 11129"/>
              <a:gd name="connsiteX6" fmla="*/ 0 w 10668"/>
              <a:gd name="connsiteY6" fmla="*/ 7248 h 11129"/>
              <a:gd name="connsiteX0" fmla="*/ 0 w 10668"/>
              <a:gd name="connsiteY0" fmla="*/ 7248 h 11129"/>
              <a:gd name="connsiteX1" fmla="*/ 3921 w 10668"/>
              <a:gd name="connsiteY1" fmla="*/ 11129 h 11129"/>
              <a:gd name="connsiteX2" fmla="*/ 10668 w 10668"/>
              <a:gd name="connsiteY2" fmla="*/ 3894 h 11129"/>
              <a:gd name="connsiteX3" fmla="*/ 10070 w 10668"/>
              <a:gd name="connsiteY3" fmla="*/ 0 h 11129"/>
              <a:gd name="connsiteX4" fmla="*/ 3829 w 10668"/>
              <a:gd name="connsiteY4" fmla="*/ 7944 h 11129"/>
              <a:gd name="connsiteX5" fmla="*/ 1828 w 10668"/>
              <a:gd name="connsiteY5" fmla="*/ 4692 h 11129"/>
              <a:gd name="connsiteX6" fmla="*/ 0 w 10668"/>
              <a:gd name="connsiteY6" fmla="*/ 7248 h 11129"/>
              <a:gd name="connsiteX0" fmla="*/ 0 w 10846"/>
              <a:gd name="connsiteY0" fmla="*/ 9106 h 12987"/>
              <a:gd name="connsiteX1" fmla="*/ 3921 w 10846"/>
              <a:gd name="connsiteY1" fmla="*/ 12987 h 12987"/>
              <a:gd name="connsiteX2" fmla="*/ 10668 w 10846"/>
              <a:gd name="connsiteY2" fmla="*/ 5752 h 12987"/>
              <a:gd name="connsiteX3" fmla="*/ 10759 w 10846"/>
              <a:gd name="connsiteY3" fmla="*/ 0 h 12987"/>
              <a:gd name="connsiteX4" fmla="*/ 3829 w 10846"/>
              <a:gd name="connsiteY4" fmla="*/ 9802 h 12987"/>
              <a:gd name="connsiteX5" fmla="*/ 1828 w 10846"/>
              <a:gd name="connsiteY5" fmla="*/ 6550 h 12987"/>
              <a:gd name="connsiteX6" fmla="*/ 0 w 10846"/>
              <a:gd name="connsiteY6" fmla="*/ 9106 h 12987"/>
              <a:gd name="connsiteX0" fmla="*/ 0 w 11294"/>
              <a:gd name="connsiteY0" fmla="*/ 9106 h 12987"/>
              <a:gd name="connsiteX1" fmla="*/ 3921 w 11294"/>
              <a:gd name="connsiteY1" fmla="*/ 12987 h 12987"/>
              <a:gd name="connsiteX2" fmla="*/ 11294 w 11294"/>
              <a:gd name="connsiteY2" fmla="*/ 4359 h 12987"/>
              <a:gd name="connsiteX3" fmla="*/ 10759 w 11294"/>
              <a:gd name="connsiteY3" fmla="*/ 0 h 12987"/>
              <a:gd name="connsiteX4" fmla="*/ 3829 w 11294"/>
              <a:gd name="connsiteY4" fmla="*/ 9802 h 12987"/>
              <a:gd name="connsiteX5" fmla="*/ 1828 w 11294"/>
              <a:gd name="connsiteY5" fmla="*/ 6550 h 12987"/>
              <a:gd name="connsiteX6" fmla="*/ 0 w 11294"/>
              <a:gd name="connsiteY6" fmla="*/ 9106 h 12987"/>
              <a:gd name="connsiteX0" fmla="*/ 0 w 11294"/>
              <a:gd name="connsiteY0" fmla="*/ 9106 h 12987"/>
              <a:gd name="connsiteX1" fmla="*/ 3921 w 11294"/>
              <a:gd name="connsiteY1" fmla="*/ 12987 h 12987"/>
              <a:gd name="connsiteX2" fmla="*/ 11294 w 11294"/>
              <a:gd name="connsiteY2" fmla="*/ 4359 h 12987"/>
              <a:gd name="connsiteX3" fmla="*/ 10759 w 11294"/>
              <a:gd name="connsiteY3" fmla="*/ 0 h 12987"/>
              <a:gd name="connsiteX4" fmla="*/ 3829 w 11294"/>
              <a:gd name="connsiteY4" fmla="*/ 9725 h 12987"/>
              <a:gd name="connsiteX5" fmla="*/ 1828 w 11294"/>
              <a:gd name="connsiteY5" fmla="*/ 6550 h 12987"/>
              <a:gd name="connsiteX6" fmla="*/ 0 w 11294"/>
              <a:gd name="connsiteY6" fmla="*/ 9106 h 12987"/>
              <a:gd name="connsiteX0" fmla="*/ 0 w 11544"/>
              <a:gd name="connsiteY0" fmla="*/ 9106 h 12987"/>
              <a:gd name="connsiteX1" fmla="*/ 3921 w 11544"/>
              <a:gd name="connsiteY1" fmla="*/ 12987 h 12987"/>
              <a:gd name="connsiteX2" fmla="*/ 11544 w 11544"/>
              <a:gd name="connsiteY2" fmla="*/ 4359 h 12987"/>
              <a:gd name="connsiteX3" fmla="*/ 10759 w 11544"/>
              <a:gd name="connsiteY3" fmla="*/ 0 h 12987"/>
              <a:gd name="connsiteX4" fmla="*/ 3829 w 11544"/>
              <a:gd name="connsiteY4" fmla="*/ 9725 h 12987"/>
              <a:gd name="connsiteX5" fmla="*/ 1828 w 11544"/>
              <a:gd name="connsiteY5" fmla="*/ 6550 h 12987"/>
              <a:gd name="connsiteX6" fmla="*/ 0 w 11544"/>
              <a:gd name="connsiteY6" fmla="*/ 9106 h 12987"/>
              <a:gd name="connsiteX0" fmla="*/ 0 w 11544"/>
              <a:gd name="connsiteY0" fmla="*/ 9106 h 12987"/>
              <a:gd name="connsiteX1" fmla="*/ 3921 w 11544"/>
              <a:gd name="connsiteY1" fmla="*/ 12987 h 12987"/>
              <a:gd name="connsiteX2" fmla="*/ 11544 w 11544"/>
              <a:gd name="connsiteY2" fmla="*/ 4359 h 12987"/>
              <a:gd name="connsiteX3" fmla="*/ 10759 w 11544"/>
              <a:gd name="connsiteY3" fmla="*/ 0 h 12987"/>
              <a:gd name="connsiteX4" fmla="*/ 3829 w 11544"/>
              <a:gd name="connsiteY4" fmla="*/ 9725 h 12987"/>
              <a:gd name="connsiteX5" fmla="*/ 1828 w 11544"/>
              <a:gd name="connsiteY5" fmla="*/ 6550 h 12987"/>
              <a:gd name="connsiteX6" fmla="*/ 0 w 11544"/>
              <a:gd name="connsiteY6" fmla="*/ 9106 h 12987"/>
              <a:gd name="connsiteX0" fmla="*/ 0 w 11544"/>
              <a:gd name="connsiteY0" fmla="*/ 9106 h 12987"/>
              <a:gd name="connsiteX1" fmla="*/ 3921 w 11544"/>
              <a:gd name="connsiteY1" fmla="*/ 12987 h 12987"/>
              <a:gd name="connsiteX2" fmla="*/ 11544 w 11544"/>
              <a:gd name="connsiteY2" fmla="*/ 4359 h 12987"/>
              <a:gd name="connsiteX3" fmla="*/ 10759 w 11544"/>
              <a:gd name="connsiteY3" fmla="*/ 0 h 12987"/>
              <a:gd name="connsiteX4" fmla="*/ 3829 w 11544"/>
              <a:gd name="connsiteY4" fmla="*/ 9725 h 12987"/>
              <a:gd name="connsiteX5" fmla="*/ 1828 w 11544"/>
              <a:gd name="connsiteY5" fmla="*/ 6550 h 12987"/>
              <a:gd name="connsiteX6" fmla="*/ 0 w 11544"/>
              <a:gd name="connsiteY6" fmla="*/ 9106 h 12987"/>
              <a:gd name="connsiteX0" fmla="*/ 0 w 11544"/>
              <a:gd name="connsiteY0" fmla="*/ 9106 h 12987"/>
              <a:gd name="connsiteX1" fmla="*/ 3921 w 11544"/>
              <a:gd name="connsiteY1" fmla="*/ 12987 h 12987"/>
              <a:gd name="connsiteX2" fmla="*/ 11544 w 11544"/>
              <a:gd name="connsiteY2" fmla="*/ 4359 h 12987"/>
              <a:gd name="connsiteX3" fmla="*/ 10759 w 11544"/>
              <a:gd name="connsiteY3" fmla="*/ 0 h 12987"/>
              <a:gd name="connsiteX4" fmla="*/ 3829 w 11544"/>
              <a:gd name="connsiteY4" fmla="*/ 9725 h 12987"/>
              <a:gd name="connsiteX5" fmla="*/ 1828 w 11544"/>
              <a:gd name="connsiteY5" fmla="*/ 6550 h 12987"/>
              <a:gd name="connsiteX6" fmla="*/ 0 w 11544"/>
              <a:gd name="connsiteY6" fmla="*/ 9106 h 12987"/>
              <a:gd name="connsiteX0" fmla="*/ 0 w 11544"/>
              <a:gd name="connsiteY0" fmla="*/ 9106 h 12987"/>
              <a:gd name="connsiteX1" fmla="*/ 3921 w 11544"/>
              <a:gd name="connsiteY1" fmla="*/ 12987 h 12987"/>
              <a:gd name="connsiteX2" fmla="*/ 11544 w 11544"/>
              <a:gd name="connsiteY2" fmla="*/ 4359 h 12987"/>
              <a:gd name="connsiteX3" fmla="*/ 10759 w 11544"/>
              <a:gd name="connsiteY3" fmla="*/ 0 h 12987"/>
              <a:gd name="connsiteX4" fmla="*/ 3829 w 11544"/>
              <a:gd name="connsiteY4" fmla="*/ 9725 h 12987"/>
              <a:gd name="connsiteX5" fmla="*/ 1828 w 11544"/>
              <a:gd name="connsiteY5" fmla="*/ 6550 h 12987"/>
              <a:gd name="connsiteX6" fmla="*/ 0 w 11544"/>
              <a:gd name="connsiteY6" fmla="*/ 9106 h 12987"/>
              <a:gd name="connsiteX0" fmla="*/ 0 w 11544"/>
              <a:gd name="connsiteY0" fmla="*/ 9106 h 12987"/>
              <a:gd name="connsiteX1" fmla="*/ 3921 w 11544"/>
              <a:gd name="connsiteY1" fmla="*/ 12987 h 12987"/>
              <a:gd name="connsiteX2" fmla="*/ 11544 w 11544"/>
              <a:gd name="connsiteY2" fmla="*/ 4359 h 12987"/>
              <a:gd name="connsiteX3" fmla="*/ 10759 w 11544"/>
              <a:gd name="connsiteY3" fmla="*/ 0 h 12987"/>
              <a:gd name="connsiteX4" fmla="*/ 3829 w 11544"/>
              <a:gd name="connsiteY4" fmla="*/ 9725 h 12987"/>
              <a:gd name="connsiteX5" fmla="*/ 1828 w 11544"/>
              <a:gd name="connsiteY5" fmla="*/ 6550 h 12987"/>
              <a:gd name="connsiteX6" fmla="*/ 0 w 11544"/>
              <a:gd name="connsiteY6" fmla="*/ 9106 h 12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544" h="12987">
                <a:moveTo>
                  <a:pt x="0" y="9106"/>
                </a:moveTo>
                <a:cubicBezTo>
                  <a:pt x="1032" y="9453"/>
                  <a:pt x="2722" y="11417"/>
                  <a:pt x="3921" y="12987"/>
                </a:cubicBezTo>
                <a:cubicBezTo>
                  <a:pt x="5859" y="8321"/>
                  <a:pt x="9328" y="4968"/>
                  <a:pt x="11544" y="4359"/>
                </a:cubicBezTo>
                <a:cubicBezTo>
                  <a:pt x="11358" y="3307"/>
                  <a:pt x="11058" y="1524"/>
                  <a:pt x="10759" y="0"/>
                </a:cubicBezTo>
                <a:cubicBezTo>
                  <a:pt x="9562" y="513"/>
                  <a:pt x="5126" y="6351"/>
                  <a:pt x="3829" y="9725"/>
                </a:cubicBezTo>
                <a:cubicBezTo>
                  <a:pt x="3310" y="8515"/>
                  <a:pt x="2789" y="7283"/>
                  <a:pt x="1828" y="6550"/>
                </a:cubicBezTo>
                <a:cubicBezTo>
                  <a:pt x="1019" y="7636"/>
                  <a:pt x="777" y="7922"/>
                  <a:pt x="0" y="9106"/>
                </a:cubicBezTo>
                <a:close/>
              </a:path>
            </a:pathLst>
          </a:custGeom>
          <a:solidFill>
            <a:schemeClr val="bg1">
              <a:lumMod val="65000"/>
            </a:schemeClr>
          </a:solidFill>
          <a:ln>
            <a:noFill/>
          </a:ln>
          <a:effectLst/>
          <a:scene3d>
            <a:camera prst="orthographicFront">
              <a:rot lat="497196" lon="21318455" rev="348985"/>
            </a:camera>
            <a:lightRig rig="soft" dir="t">
              <a:rot lat="0" lon="0" rev="4200000"/>
            </a:lightRig>
          </a:scene3d>
          <a:sp3d extrusionH="330200" prstMaterial="metal"/>
        </p:spPr>
        <p:style>
          <a:lnRef idx="1">
            <a:schemeClr val="accent1"/>
          </a:lnRef>
          <a:fillRef idx="2">
            <a:schemeClr val="accent1"/>
          </a:fillRef>
          <a:effectRef idx="1">
            <a:schemeClr val="accent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endParaRPr>
          </a:p>
        </p:txBody>
      </p:sp>
    </p:spTree>
    <p:extLst>
      <p:ext uri="{BB962C8B-B14F-4D97-AF65-F5344CB8AC3E}">
        <p14:creationId xmlns:p14="http://schemas.microsoft.com/office/powerpoint/2010/main" val="89552982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4" name="Group 83">
            <a:extLst>
              <a:ext uri="{FF2B5EF4-FFF2-40B4-BE49-F238E27FC236}">
                <a16:creationId xmlns:a16="http://schemas.microsoft.com/office/drawing/2014/main" id="{20F0EC2F-ACB0-424F-9849-5FDDBD3783D7}"/>
              </a:ext>
            </a:extLst>
          </p:cNvPr>
          <p:cNvGrpSpPr/>
          <p:nvPr/>
        </p:nvGrpSpPr>
        <p:grpSpPr>
          <a:xfrm>
            <a:off x="5020733" y="4421548"/>
            <a:ext cx="1993547" cy="1353312"/>
            <a:chOff x="6630988" y="1546225"/>
            <a:chExt cx="2476500" cy="1681163"/>
          </a:xfrm>
        </p:grpSpPr>
        <p:sp>
          <p:nvSpPr>
            <p:cNvPr id="85" name="Freeform 5">
              <a:extLst>
                <a:ext uri="{FF2B5EF4-FFF2-40B4-BE49-F238E27FC236}">
                  <a16:creationId xmlns:a16="http://schemas.microsoft.com/office/drawing/2014/main" id="{8C95E2E5-C396-064E-8119-AEA656D11314}"/>
                </a:ext>
              </a:extLst>
            </p:cNvPr>
            <p:cNvSpPr>
              <a:spLocks/>
            </p:cNvSpPr>
            <p:nvPr/>
          </p:nvSpPr>
          <p:spPr bwMode="auto">
            <a:xfrm>
              <a:off x="6630988" y="1546225"/>
              <a:ext cx="2476500" cy="833438"/>
            </a:xfrm>
            <a:custGeom>
              <a:avLst/>
              <a:gdLst>
                <a:gd name="T0" fmla="*/ 760 w 1560"/>
                <a:gd name="T1" fmla="*/ 0 h 525"/>
                <a:gd name="T2" fmla="*/ 1560 w 1560"/>
                <a:gd name="T3" fmla="*/ 253 h 525"/>
                <a:gd name="T4" fmla="*/ 760 w 1560"/>
                <a:gd name="T5" fmla="*/ 525 h 525"/>
                <a:gd name="T6" fmla="*/ 0 w 1560"/>
                <a:gd name="T7" fmla="*/ 253 h 525"/>
                <a:gd name="T8" fmla="*/ 760 w 1560"/>
                <a:gd name="T9" fmla="*/ 0 h 525"/>
              </a:gdLst>
              <a:ahLst/>
              <a:cxnLst>
                <a:cxn ang="0">
                  <a:pos x="T0" y="T1"/>
                </a:cxn>
                <a:cxn ang="0">
                  <a:pos x="T2" y="T3"/>
                </a:cxn>
                <a:cxn ang="0">
                  <a:pos x="T4" y="T5"/>
                </a:cxn>
                <a:cxn ang="0">
                  <a:pos x="T6" y="T7"/>
                </a:cxn>
                <a:cxn ang="0">
                  <a:pos x="T8" y="T9"/>
                </a:cxn>
              </a:cxnLst>
              <a:rect l="0" t="0" r="r" b="b"/>
              <a:pathLst>
                <a:path w="1560" h="525">
                  <a:moveTo>
                    <a:pt x="760" y="0"/>
                  </a:moveTo>
                  <a:lnTo>
                    <a:pt x="1560" y="253"/>
                  </a:lnTo>
                  <a:lnTo>
                    <a:pt x="760" y="525"/>
                  </a:lnTo>
                  <a:lnTo>
                    <a:pt x="0" y="253"/>
                  </a:lnTo>
                  <a:lnTo>
                    <a:pt x="760" y="0"/>
                  </a:lnTo>
                  <a:close/>
                </a:path>
              </a:pathLst>
            </a:custGeom>
            <a:solidFill>
              <a:srgbClr val="56D6D2">
                <a:lumMod val="20000"/>
                <a:lumOff val="80000"/>
              </a:srgbClr>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black"/>
                </a:solidFill>
                <a:effectLst/>
                <a:uLnTx/>
                <a:uFillTx/>
                <a:latin typeface="Calibri"/>
              </a:endParaRPr>
            </a:p>
          </p:txBody>
        </p:sp>
        <p:sp>
          <p:nvSpPr>
            <p:cNvPr id="86" name="Freeform 6">
              <a:extLst>
                <a:ext uri="{FF2B5EF4-FFF2-40B4-BE49-F238E27FC236}">
                  <a16:creationId xmlns:a16="http://schemas.microsoft.com/office/drawing/2014/main" id="{4693F650-30D1-1141-B393-4931DA2035B9}"/>
                </a:ext>
              </a:extLst>
            </p:cNvPr>
            <p:cNvSpPr>
              <a:spLocks/>
            </p:cNvSpPr>
            <p:nvPr/>
          </p:nvSpPr>
          <p:spPr bwMode="auto">
            <a:xfrm>
              <a:off x="6630988" y="1947863"/>
              <a:ext cx="1206500" cy="1279525"/>
            </a:xfrm>
            <a:custGeom>
              <a:avLst/>
              <a:gdLst>
                <a:gd name="T0" fmla="*/ 760 w 760"/>
                <a:gd name="T1" fmla="*/ 272 h 806"/>
                <a:gd name="T2" fmla="*/ 0 w 760"/>
                <a:gd name="T3" fmla="*/ 0 h 806"/>
                <a:gd name="T4" fmla="*/ 0 w 760"/>
                <a:gd name="T5" fmla="*/ 541 h 806"/>
                <a:gd name="T6" fmla="*/ 760 w 760"/>
                <a:gd name="T7" fmla="*/ 806 h 806"/>
                <a:gd name="T8" fmla="*/ 760 w 760"/>
                <a:gd name="T9" fmla="*/ 272 h 806"/>
              </a:gdLst>
              <a:ahLst/>
              <a:cxnLst>
                <a:cxn ang="0">
                  <a:pos x="T0" y="T1"/>
                </a:cxn>
                <a:cxn ang="0">
                  <a:pos x="T2" y="T3"/>
                </a:cxn>
                <a:cxn ang="0">
                  <a:pos x="T4" y="T5"/>
                </a:cxn>
                <a:cxn ang="0">
                  <a:pos x="T6" y="T7"/>
                </a:cxn>
                <a:cxn ang="0">
                  <a:pos x="T8" y="T9"/>
                </a:cxn>
              </a:cxnLst>
              <a:rect l="0" t="0" r="r" b="b"/>
              <a:pathLst>
                <a:path w="760" h="806">
                  <a:moveTo>
                    <a:pt x="760" y="272"/>
                  </a:moveTo>
                  <a:lnTo>
                    <a:pt x="0" y="0"/>
                  </a:lnTo>
                  <a:lnTo>
                    <a:pt x="0" y="541"/>
                  </a:lnTo>
                  <a:lnTo>
                    <a:pt x="760" y="806"/>
                  </a:lnTo>
                  <a:lnTo>
                    <a:pt x="760" y="272"/>
                  </a:lnTo>
                  <a:close/>
                </a:path>
              </a:pathLst>
            </a:custGeom>
            <a:solidFill>
              <a:srgbClr val="56D6D2">
                <a:lumMod val="40000"/>
                <a:lumOff val="60000"/>
              </a:srgbClr>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black"/>
                </a:solidFill>
                <a:effectLst/>
                <a:uLnTx/>
                <a:uFillTx/>
                <a:latin typeface="Calibri"/>
              </a:endParaRPr>
            </a:p>
          </p:txBody>
        </p:sp>
        <p:sp>
          <p:nvSpPr>
            <p:cNvPr id="87" name="Freeform 7">
              <a:extLst>
                <a:ext uri="{FF2B5EF4-FFF2-40B4-BE49-F238E27FC236}">
                  <a16:creationId xmlns:a16="http://schemas.microsoft.com/office/drawing/2014/main" id="{28C29E7E-B07C-5640-9D51-64A3D9C55325}"/>
                </a:ext>
              </a:extLst>
            </p:cNvPr>
            <p:cNvSpPr>
              <a:spLocks/>
            </p:cNvSpPr>
            <p:nvPr/>
          </p:nvSpPr>
          <p:spPr bwMode="auto">
            <a:xfrm>
              <a:off x="7837488" y="1947863"/>
              <a:ext cx="1270000" cy="1279525"/>
            </a:xfrm>
            <a:custGeom>
              <a:avLst/>
              <a:gdLst>
                <a:gd name="T0" fmla="*/ 800 w 800"/>
                <a:gd name="T1" fmla="*/ 0 h 806"/>
                <a:gd name="T2" fmla="*/ 0 w 800"/>
                <a:gd name="T3" fmla="*/ 272 h 806"/>
                <a:gd name="T4" fmla="*/ 0 w 800"/>
                <a:gd name="T5" fmla="*/ 806 h 806"/>
                <a:gd name="T6" fmla="*/ 800 w 800"/>
                <a:gd name="T7" fmla="*/ 532 h 806"/>
                <a:gd name="T8" fmla="*/ 800 w 800"/>
                <a:gd name="T9" fmla="*/ 0 h 806"/>
              </a:gdLst>
              <a:ahLst/>
              <a:cxnLst>
                <a:cxn ang="0">
                  <a:pos x="T0" y="T1"/>
                </a:cxn>
                <a:cxn ang="0">
                  <a:pos x="T2" y="T3"/>
                </a:cxn>
                <a:cxn ang="0">
                  <a:pos x="T4" y="T5"/>
                </a:cxn>
                <a:cxn ang="0">
                  <a:pos x="T6" y="T7"/>
                </a:cxn>
                <a:cxn ang="0">
                  <a:pos x="T8" y="T9"/>
                </a:cxn>
              </a:cxnLst>
              <a:rect l="0" t="0" r="r" b="b"/>
              <a:pathLst>
                <a:path w="800" h="806">
                  <a:moveTo>
                    <a:pt x="800" y="0"/>
                  </a:moveTo>
                  <a:lnTo>
                    <a:pt x="0" y="272"/>
                  </a:lnTo>
                  <a:lnTo>
                    <a:pt x="0" y="806"/>
                  </a:lnTo>
                  <a:lnTo>
                    <a:pt x="800" y="532"/>
                  </a:lnTo>
                  <a:lnTo>
                    <a:pt x="800" y="0"/>
                  </a:lnTo>
                  <a:close/>
                </a:path>
              </a:pathLst>
            </a:custGeom>
            <a:solidFill>
              <a:srgbClr val="56D6D2">
                <a:lumMod val="60000"/>
                <a:lumOff val="40000"/>
              </a:srgbClr>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black"/>
                </a:solidFill>
                <a:effectLst/>
                <a:uLnTx/>
                <a:uFillTx/>
                <a:latin typeface="Calibri"/>
              </a:endParaRPr>
            </a:p>
          </p:txBody>
        </p:sp>
      </p:grpSp>
      <p:grpSp>
        <p:nvGrpSpPr>
          <p:cNvPr id="58" name="Group 57">
            <a:extLst>
              <a:ext uri="{FF2B5EF4-FFF2-40B4-BE49-F238E27FC236}">
                <a16:creationId xmlns:a16="http://schemas.microsoft.com/office/drawing/2014/main" id="{A9DD1377-A35E-D54C-96F9-CEEC8F902E71}"/>
              </a:ext>
            </a:extLst>
          </p:cNvPr>
          <p:cNvGrpSpPr/>
          <p:nvPr/>
        </p:nvGrpSpPr>
        <p:grpSpPr>
          <a:xfrm>
            <a:off x="2326915" y="4404288"/>
            <a:ext cx="1993547" cy="1353312"/>
            <a:chOff x="6630988" y="1546225"/>
            <a:chExt cx="2476500" cy="1681163"/>
          </a:xfrm>
        </p:grpSpPr>
        <p:sp>
          <p:nvSpPr>
            <p:cNvPr id="59" name="Freeform 5">
              <a:extLst>
                <a:ext uri="{FF2B5EF4-FFF2-40B4-BE49-F238E27FC236}">
                  <a16:creationId xmlns:a16="http://schemas.microsoft.com/office/drawing/2014/main" id="{14FC0141-141B-B247-8031-D7F98AB6A0D5}"/>
                </a:ext>
              </a:extLst>
            </p:cNvPr>
            <p:cNvSpPr>
              <a:spLocks/>
            </p:cNvSpPr>
            <p:nvPr/>
          </p:nvSpPr>
          <p:spPr bwMode="auto">
            <a:xfrm>
              <a:off x="6630988" y="1546225"/>
              <a:ext cx="2476500" cy="833438"/>
            </a:xfrm>
            <a:custGeom>
              <a:avLst/>
              <a:gdLst>
                <a:gd name="T0" fmla="*/ 760 w 1560"/>
                <a:gd name="T1" fmla="*/ 0 h 525"/>
                <a:gd name="T2" fmla="*/ 1560 w 1560"/>
                <a:gd name="T3" fmla="*/ 253 h 525"/>
                <a:gd name="T4" fmla="*/ 760 w 1560"/>
                <a:gd name="T5" fmla="*/ 525 h 525"/>
                <a:gd name="T6" fmla="*/ 0 w 1560"/>
                <a:gd name="T7" fmla="*/ 253 h 525"/>
                <a:gd name="T8" fmla="*/ 760 w 1560"/>
                <a:gd name="T9" fmla="*/ 0 h 525"/>
              </a:gdLst>
              <a:ahLst/>
              <a:cxnLst>
                <a:cxn ang="0">
                  <a:pos x="T0" y="T1"/>
                </a:cxn>
                <a:cxn ang="0">
                  <a:pos x="T2" y="T3"/>
                </a:cxn>
                <a:cxn ang="0">
                  <a:pos x="T4" y="T5"/>
                </a:cxn>
                <a:cxn ang="0">
                  <a:pos x="T6" y="T7"/>
                </a:cxn>
                <a:cxn ang="0">
                  <a:pos x="T8" y="T9"/>
                </a:cxn>
              </a:cxnLst>
              <a:rect l="0" t="0" r="r" b="b"/>
              <a:pathLst>
                <a:path w="1560" h="525">
                  <a:moveTo>
                    <a:pt x="760" y="0"/>
                  </a:moveTo>
                  <a:lnTo>
                    <a:pt x="1560" y="253"/>
                  </a:lnTo>
                  <a:lnTo>
                    <a:pt x="760" y="525"/>
                  </a:lnTo>
                  <a:lnTo>
                    <a:pt x="0" y="253"/>
                  </a:lnTo>
                  <a:lnTo>
                    <a:pt x="760" y="0"/>
                  </a:lnTo>
                  <a:close/>
                </a:path>
              </a:pathLst>
            </a:custGeom>
            <a:solidFill>
              <a:srgbClr val="56D6D2"/>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black"/>
                </a:solidFill>
                <a:effectLst/>
                <a:uLnTx/>
                <a:uFillTx/>
                <a:latin typeface="Calibri"/>
              </a:endParaRPr>
            </a:p>
          </p:txBody>
        </p:sp>
        <p:sp>
          <p:nvSpPr>
            <p:cNvPr id="60" name="Freeform 6">
              <a:extLst>
                <a:ext uri="{FF2B5EF4-FFF2-40B4-BE49-F238E27FC236}">
                  <a16:creationId xmlns:a16="http://schemas.microsoft.com/office/drawing/2014/main" id="{FAD07945-4F41-8C44-BCDE-A1CBDF03E48B}"/>
                </a:ext>
              </a:extLst>
            </p:cNvPr>
            <p:cNvSpPr>
              <a:spLocks/>
            </p:cNvSpPr>
            <p:nvPr/>
          </p:nvSpPr>
          <p:spPr bwMode="auto">
            <a:xfrm>
              <a:off x="6630988" y="1947863"/>
              <a:ext cx="1206500" cy="1279525"/>
            </a:xfrm>
            <a:custGeom>
              <a:avLst/>
              <a:gdLst>
                <a:gd name="T0" fmla="*/ 760 w 760"/>
                <a:gd name="T1" fmla="*/ 272 h 806"/>
                <a:gd name="T2" fmla="*/ 0 w 760"/>
                <a:gd name="T3" fmla="*/ 0 h 806"/>
                <a:gd name="T4" fmla="*/ 0 w 760"/>
                <a:gd name="T5" fmla="*/ 541 h 806"/>
                <a:gd name="T6" fmla="*/ 760 w 760"/>
                <a:gd name="T7" fmla="*/ 806 h 806"/>
                <a:gd name="T8" fmla="*/ 760 w 760"/>
                <a:gd name="T9" fmla="*/ 272 h 806"/>
              </a:gdLst>
              <a:ahLst/>
              <a:cxnLst>
                <a:cxn ang="0">
                  <a:pos x="T0" y="T1"/>
                </a:cxn>
                <a:cxn ang="0">
                  <a:pos x="T2" y="T3"/>
                </a:cxn>
                <a:cxn ang="0">
                  <a:pos x="T4" y="T5"/>
                </a:cxn>
                <a:cxn ang="0">
                  <a:pos x="T6" y="T7"/>
                </a:cxn>
                <a:cxn ang="0">
                  <a:pos x="T8" y="T9"/>
                </a:cxn>
              </a:cxnLst>
              <a:rect l="0" t="0" r="r" b="b"/>
              <a:pathLst>
                <a:path w="760" h="806">
                  <a:moveTo>
                    <a:pt x="760" y="272"/>
                  </a:moveTo>
                  <a:lnTo>
                    <a:pt x="0" y="0"/>
                  </a:lnTo>
                  <a:lnTo>
                    <a:pt x="0" y="541"/>
                  </a:lnTo>
                  <a:lnTo>
                    <a:pt x="760" y="806"/>
                  </a:lnTo>
                  <a:lnTo>
                    <a:pt x="760" y="272"/>
                  </a:lnTo>
                  <a:close/>
                </a:path>
              </a:pathLst>
            </a:custGeom>
            <a:solidFill>
              <a:srgbClr val="56D6D2">
                <a:lumMod val="75000"/>
              </a:srgbClr>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black"/>
                </a:solidFill>
                <a:effectLst/>
                <a:uLnTx/>
                <a:uFillTx/>
                <a:latin typeface="Calibri"/>
              </a:endParaRPr>
            </a:p>
          </p:txBody>
        </p:sp>
        <p:sp>
          <p:nvSpPr>
            <p:cNvPr id="61" name="Freeform 7">
              <a:extLst>
                <a:ext uri="{FF2B5EF4-FFF2-40B4-BE49-F238E27FC236}">
                  <a16:creationId xmlns:a16="http://schemas.microsoft.com/office/drawing/2014/main" id="{02D10D70-DCD3-924F-8DD3-A74A874DA5F7}"/>
                </a:ext>
              </a:extLst>
            </p:cNvPr>
            <p:cNvSpPr>
              <a:spLocks/>
            </p:cNvSpPr>
            <p:nvPr/>
          </p:nvSpPr>
          <p:spPr bwMode="auto">
            <a:xfrm>
              <a:off x="7837488" y="1947863"/>
              <a:ext cx="1270000" cy="1279525"/>
            </a:xfrm>
            <a:custGeom>
              <a:avLst/>
              <a:gdLst>
                <a:gd name="T0" fmla="*/ 800 w 800"/>
                <a:gd name="T1" fmla="*/ 0 h 806"/>
                <a:gd name="T2" fmla="*/ 0 w 800"/>
                <a:gd name="T3" fmla="*/ 272 h 806"/>
                <a:gd name="T4" fmla="*/ 0 w 800"/>
                <a:gd name="T5" fmla="*/ 806 h 806"/>
                <a:gd name="T6" fmla="*/ 800 w 800"/>
                <a:gd name="T7" fmla="*/ 532 h 806"/>
                <a:gd name="T8" fmla="*/ 800 w 800"/>
                <a:gd name="T9" fmla="*/ 0 h 806"/>
              </a:gdLst>
              <a:ahLst/>
              <a:cxnLst>
                <a:cxn ang="0">
                  <a:pos x="T0" y="T1"/>
                </a:cxn>
                <a:cxn ang="0">
                  <a:pos x="T2" y="T3"/>
                </a:cxn>
                <a:cxn ang="0">
                  <a:pos x="T4" y="T5"/>
                </a:cxn>
                <a:cxn ang="0">
                  <a:pos x="T6" y="T7"/>
                </a:cxn>
                <a:cxn ang="0">
                  <a:pos x="T8" y="T9"/>
                </a:cxn>
              </a:cxnLst>
              <a:rect l="0" t="0" r="r" b="b"/>
              <a:pathLst>
                <a:path w="800" h="806">
                  <a:moveTo>
                    <a:pt x="800" y="0"/>
                  </a:moveTo>
                  <a:lnTo>
                    <a:pt x="0" y="272"/>
                  </a:lnTo>
                  <a:lnTo>
                    <a:pt x="0" y="806"/>
                  </a:lnTo>
                  <a:lnTo>
                    <a:pt x="800" y="532"/>
                  </a:lnTo>
                  <a:lnTo>
                    <a:pt x="800" y="0"/>
                  </a:lnTo>
                  <a:close/>
                </a:path>
              </a:pathLst>
            </a:custGeom>
            <a:solidFill>
              <a:srgbClr val="56D6D2">
                <a:lumMod val="50000"/>
              </a:srgbClr>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black"/>
                </a:solidFill>
                <a:effectLst/>
                <a:uLnTx/>
                <a:uFillTx/>
                <a:latin typeface="Calibri"/>
              </a:endParaRPr>
            </a:p>
          </p:txBody>
        </p:sp>
      </p:grpSp>
      <p:grpSp>
        <p:nvGrpSpPr>
          <p:cNvPr id="66" name="Group 65">
            <a:extLst>
              <a:ext uri="{FF2B5EF4-FFF2-40B4-BE49-F238E27FC236}">
                <a16:creationId xmlns:a16="http://schemas.microsoft.com/office/drawing/2014/main" id="{3B7DE204-7196-8247-9D5E-83A189C8A5DD}"/>
              </a:ext>
            </a:extLst>
          </p:cNvPr>
          <p:cNvGrpSpPr/>
          <p:nvPr/>
        </p:nvGrpSpPr>
        <p:grpSpPr>
          <a:xfrm>
            <a:off x="7667011" y="4404288"/>
            <a:ext cx="1993547" cy="1353312"/>
            <a:chOff x="6630988" y="1546225"/>
            <a:chExt cx="2476500" cy="1681163"/>
          </a:xfrm>
        </p:grpSpPr>
        <p:sp>
          <p:nvSpPr>
            <p:cNvPr id="67" name="Freeform 5">
              <a:extLst>
                <a:ext uri="{FF2B5EF4-FFF2-40B4-BE49-F238E27FC236}">
                  <a16:creationId xmlns:a16="http://schemas.microsoft.com/office/drawing/2014/main" id="{87FC8B70-978D-C149-8C84-039EDB059ACB}"/>
                </a:ext>
              </a:extLst>
            </p:cNvPr>
            <p:cNvSpPr>
              <a:spLocks/>
            </p:cNvSpPr>
            <p:nvPr/>
          </p:nvSpPr>
          <p:spPr bwMode="auto">
            <a:xfrm>
              <a:off x="6630988" y="1546225"/>
              <a:ext cx="2476500" cy="833438"/>
            </a:xfrm>
            <a:custGeom>
              <a:avLst/>
              <a:gdLst>
                <a:gd name="T0" fmla="*/ 760 w 1560"/>
                <a:gd name="T1" fmla="*/ 0 h 525"/>
                <a:gd name="T2" fmla="*/ 1560 w 1560"/>
                <a:gd name="T3" fmla="*/ 253 h 525"/>
                <a:gd name="T4" fmla="*/ 760 w 1560"/>
                <a:gd name="T5" fmla="*/ 525 h 525"/>
                <a:gd name="T6" fmla="*/ 0 w 1560"/>
                <a:gd name="T7" fmla="*/ 253 h 525"/>
                <a:gd name="T8" fmla="*/ 760 w 1560"/>
                <a:gd name="T9" fmla="*/ 0 h 525"/>
              </a:gdLst>
              <a:ahLst/>
              <a:cxnLst>
                <a:cxn ang="0">
                  <a:pos x="T0" y="T1"/>
                </a:cxn>
                <a:cxn ang="0">
                  <a:pos x="T2" y="T3"/>
                </a:cxn>
                <a:cxn ang="0">
                  <a:pos x="T4" y="T5"/>
                </a:cxn>
                <a:cxn ang="0">
                  <a:pos x="T6" y="T7"/>
                </a:cxn>
                <a:cxn ang="0">
                  <a:pos x="T8" y="T9"/>
                </a:cxn>
              </a:cxnLst>
              <a:rect l="0" t="0" r="r" b="b"/>
              <a:pathLst>
                <a:path w="1560" h="525">
                  <a:moveTo>
                    <a:pt x="760" y="0"/>
                  </a:moveTo>
                  <a:lnTo>
                    <a:pt x="1560" y="253"/>
                  </a:lnTo>
                  <a:lnTo>
                    <a:pt x="760" y="525"/>
                  </a:lnTo>
                  <a:lnTo>
                    <a:pt x="0" y="253"/>
                  </a:lnTo>
                  <a:lnTo>
                    <a:pt x="760" y="0"/>
                  </a:lnTo>
                  <a:close/>
                </a:path>
              </a:pathLst>
            </a:custGeom>
            <a:solidFill>
              <a:srgbClr val="56D6D2">
                <a:lumMod val="20000"/>
                <a:lumOff val="80000"/>
              </a:srgbClr>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black"/>
                </a:solidFill>
                <a:effectLst/>
                <a:uLnTx/>
                <a:uFillTx/>
                <a:latin typeface="Calibri"/>
              </a:endParaRPr>
            </a:p>
          </p:txBody>
        </p:sp>
        <p:sp>
          <p:nvSpPr>
            <p:cNvPr id="68" name="Freeform 6">
              <a:extLst>
                <a:ext uri="{FF2B5EF4-FFF2-40B4-BE49-F238E27FC236}">
                  <a16:creationId xmlns:a16="http://schemas.microsoft.com/office/drawing/2014/main" id="{F6838718-E000-364B-AB0E-E88C3791FBDC}"/>
                </a:ext>
              </a:extLst>
            </p:cNvPr>
            <p:cNvSpPr>
              <a:spLocks/>
            </p:cNvSpPr>
            <p:nvPr/>
          </p:nvSpPr>
          <p:spPr bwMode="auto">
            <a:xfrm>
              <a:off x="6630988" y="1947863"/>
              <a:ext cx="1206500" cy="1279525"/>
            </a:xfrm>
            <a:custGeom>
              <a:avLst/>
              <a:gdLst>
                <a:gd name="T0" fmla="*/ 760 w 760"/>
                <a:gd name="T1" fmla="*/ 272 h 806"/>
                <a:gd name="T2" fmla="*/ 0 w 760"/>
                <a:gd name="T3" fmla="*/ 0 h 806"/>
                <a:gd name="T4" fmla="*/ 0 w 760"/>
                <a:gd name="T5" fmla="*/ 541 h 806"/>
                <a:gd name="T6" fmla="*/ 760 w 760"/>
                <a:gd name="T7" fmla="*/ 806 h 806"/>
                <a:gd name="T8" fmla="*/ 760 w 760"/>
                <a:gd name="T9" fmla="*/ 272 h 806"/>
              </a:gdLst>
              <a:ahLst/>
              <a:cxnLst>
                <a:cxn ang="0">
                  <a:pos x="T0" y="T1"/>
                </a:cxn>
                <a:cxn ang="0">
                  <a:pos x="T2" y="T3"/>
                </a:cxn>
                <a:cxn ang="0">
                  <a:pos x="T4" y="T5"/>
                </a:cxn>
                <a:cxn ang="0">
                  <a:pos x="T6" y="T7"/>
                </a:cxn>
                <a:cxn ang="0">
                  <a:pos x="T8" y="T9"/>
                </a:cxn>
              </a:cxnLst>
              <a:rect l="0" t="0" r="r" b="b"/>
              <a:pathLst>
                <a:path w="760" h="806">
                  <a:moveTo>
                    <a:pt x="760" y="272"/>
                  </a:moveTo>
                  <a:lnTo>
                    <a:pt x="0" y="0"/>
                  </a:lnTo>
                  <a:lnTo>
                    <a:pt x="0" y="541"/>
                  </a:lnTo>
                  <a:lnTo>
                    <a:pt x="760" y="806"/>
                  </a:lnTo>
                  <a:lnTo>
                    <a:pt x="760" y="272"/>
                  </a:lnTo>
                  <a:close/>
                </a:path>
              </a:pathLst>
            </a:custGeom>
            <a:solidFill>
              <a:srgbClr val="56D6D2">
                <a:lumMod val="40000"/>
                <a:lumOff val="60000"/>
              </a:srgbClr>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black"/>
                </a:solidFill>
                <a:effectLst/>
                <a:uLnTx/>
                <a:uFillTx/>
                <a:latin typeface="Calibri"/>
              </a:endParaRPr>
            </a:p>
          </p:txBody>
        </p:sp>
        <p:sp>
          <p:nvSpPr>
            <p:cNvPr id="69" name="Freeform 7">
              <a:extLst>
                <a:ext uri="{FF2B5EF4-FFF2-40B4-BE49-F238E27FC236}">
                  <a16:creationId xmlns:a16="http://schemas.microsoft.com/office/drawing/2014/main" id="{1C48F5A3-9D96-E445-AE53-7D7E381240FC}"/>
                </a:ext>
              </a:extLst>
            </p:cNvPr>
            <p:cNvSpPr>
              <a:spLocks/>
            </p:cNvSpPr>
            <p:nvPr/>
          </p:nvSpPr>
          <p:spPr bwMode="auto">
            <a:xfrm>
              <a:off x="7837488" y="1947863"/>
              <a:ext cx="1270000" cy="1279525"/>
            </a:xfrm>
            <a:custGeom>
              <a:avLst/>
              <a:gdLst>
                <a:gd name="T0" fmla="*/ 800 w 800"/>
                <a:gd name="T1" fmla="*/ 0 h 806"/>
                <a:gd name="T2" fmla="*/ 0 w 800"/>
                <a:gd name="T3" fmla="*/ 272 h 806"/>
                <a:gd name="T4" fmla="*/ 0 w 800"/>
                <a:gd name="T5" fmla="*/ 806 h 806"/>
                <a:gd name="T6" fmla="*/ 800 w 800"/>
                <a:gd name="T7" fmla="*/ 532 h 806"/>
                <a:gd name="T8" fmla="*/ 800 w 800"/>
                <a:gd name="T9" fmla="*/ 0 h 806"/>
              </a:gdLst>
              <a:ahLst/>
              <a:cxnLst>
                <a:cxn ang="0">
                  <a:pos x="T0" y="T1"/>
                </a:cxn>
                <a:cxn ang="0">
                  <a:pos x="T2" y="T3"/>
                </a:cxn>
                <a:cxn ang="0">
                  <a:pos x="T4" y="T5"/>
                </a:cxn>
                <a:cxn ang="0">
                  <a:pos x="T6" y="T7"/>
                </a:cxn>
                <a:cxn ang="0">
                  <a:pos x="T8" y="T9"/>
                </a:cxn>
              </a:cxnLst>
              <a:rect l="0" t="0" r="r" b="b"/>
              <a:pathLst>
                <a:path w="800" h="806">
                  <a:moveTo>
                    <a:pt x="800" y="0"/>
                  </a:moveTo>
                  <a:lnTo>
                    <a:pt x="0" y="272"/>
                  </a:lnTo>
                  <a:lnTo>
                    <a:pt x="0" y="806"/>
                  </a:lnTo>
                  <a:lnTo>
                    <a:pt x="800" y="532"/>
                  </a:lnTo>
                  <a:lnTo>
                    <a:pt x="800" y="0"/>
                  </a:lnTo>
                  <a:close/>
                </a:path>
              </a:pathLst>
            </a:custGeom>
            <a:solidFill>
              <a:srgbClr val="56D6D2">
                <a:lumMod val="60000"/>
                <a:lumOff val="40000"/>
              </a:srgbClr>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black"/>
                </a:solidFill>
                <a:effectLst/>
                <a:uLnTx/>
                <a:uFillTx/>
                <a:latin typeface="Calibri"/>
              </a:endParaRPr>
            </a:p>
          </p:txBody>
        </p:sp>
      </p:grpSp>
      <p:sp>
        <p:nvSpPr>
          <p:cNvPr id="3" name="Title 1">
            <a:extLst>
              <a:ext uri="{FF2B5EF4-FFF2-40B4-BE49-F238E27FC236}">
                <a16:creationId xmlns:a16="http://schemas.microsoft.com/office/drawing/2014/main" id="{459E651B-900F-4271-9436-E98B10F989D8}"/>
              </a:ext>
            </a:extLst>
          </p:cNvPr>
          <p:cNvSpPr txBox="1">
            <a:spLocks/>
          </p:cNvSpPr>
          <p:nvPr/>
        </p:nvSpPr>
        <p:spPr bwMode="gray">
          <a:xfrm>
            <a:off x="541867" y="477954"/>
            <a:ext cx="8795463" cy="303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0" tIns="0" rIns="0" bIns="0" numCol="1" anchor="b" anchorCtr="0" compatLnSpc="1">
            <a:prstTxWarp prst="textNoShape">
              <a:avLst/>
            </a:prstTxWarp>
            <a:spAutoFit/>
          </a:bodyPr>
          <a:lstStyle>
            <a:lvl1pPr algn="l" rtl="0" eaLnBrk="1" fontAlgn="base" hangingPunct="1">
              <a:lnSpc>
                <a:spcPct val="106000"/>
              </a:lnSpc>
              <a:spcBef>
                <a:spcPct val="0"/>
              </a:spcBef>
              <a:spcAft>
                <a:spcPct val="0"/>
              </a:spcAft>
              <a:defRPr sz="1600" b="1">
                <a:solidFill>
                  <a:schemeClr val="tx1"/>
                </a:solidFill>
                <a:latin typeface="+mj-lt"/>
                <a:ea typeface="+mj-ea"/>
                <a:cs typeface="+mj-cs"/>
              </a:defRPr>
            </a:lvl1pPr>
            <a:lvl2pPr algn="l" rtl="0" eaLnBrk="1" fontAlgn="base" hangingPunct="1">
              <a:lnSpc>
                <a:spcPct val="106000"/>
              </a:lnSpc>
              <a:spcBef>
                <a:spcPct val="0"/>
              </a:spcBef>
              <a:spcAft>
                <a:spcPct val="0"/>
              </a:spcAft>
              <a:defRPr sz="1600" b="1">
                <a:solidFill>
                  <a:schemeClr val="tx1"/>
                </a:solidFill>
                <a:latin typeface="Arial" charset="0"/>
              </a:defRPr>
            </a:lvl2pPr>
            <a:lvl3pPr algn="l" rtl="0" eaLnBrk="1" fontAlgn="base" hangingPunct="1">
              <a:lnSpc>
                <a:spcPct val="106000"/>
              </a:lnSpc>
              <a:spcBef>
                <a:spcPct val="0"/>
              </a:spcBef>
              <a:spcAft>
                <a:spcPct val="0"/>
              </a:spcAft>
              <a:defRPr sz="1600" b="1">
                <a:solidFill>
                  <a:schemeClr val="tx1"/>
                </a:solidFill>
                <a:latin typeface="Arial" charset="0"/>
              </a:defRPr>
            </a:lvl3pPr>
            <a:lvl4pPr algn="l" rtl="0" eaLnBrk="1" fontAlgn="base" hangingPunct="1">
              <a:lnSpc>
                <a:spcPct val="106000"/>
              </a:lnSpc>
              <a:spcBef>
                <a:spcPct val="0"/>
              </a:spcBef>
              <a:spcAft>
                <a:spcPct val="0"/>
              </a:spcAft>
              <a:defRPr sz="1600" b="1">
                <a:solidFill>
                  <a:schemeClr val="tx1"/>
                </a:solidFill>
                <a:latin typeface="Arial" charset="0"/>
              </a:defRPr>
            </a:lvl4pPr>
            <a:lvl5pPr algn="l" rtl="0" eaLnBrk="1" fontAlgn="base" hangingPunct="1">
              <a:lnSpc>
                <a:spcPct val="106000"/>
              </a:lnSpc>
              <a:spcBef>
                <a:spcPct val="0"/>
              </a:spcBef>
              <a:spcAft>
                <a:spcPct val="0"/>
              </a:spcAft>
              <a:defRPr sz="1600" b="1">
                <a:solidFill>
                  <a:schemeClr val="tx1"/>
                </a:solidFill>
                <a:latin typeface="Arial" charset="0"/>
              </a:defRPr>
            </a:lvl5pPr>
            <a:lvl6pPr marL="457200" algn="l" rtl="0" eaLnBrk="1" fontAlgn="base" hangingPunct="1">
              <a:lnSpc>
                <a:spcPct val="106000"/>
              </a:lnSpc>
              <a:spcBef>
                <a:spcPct val="0"/>
              </a:spcBef>
              <a:spcAft>
                <a:spcPct val="0"/>
              </a:spcAft>
              <a:defRPr sz="1600" b="1">
                <a:solidFill>
                  <a:schemeClr val="tx1"/>
                </a:solidFill>
                <a:latin typeface="Arial" charset="0"/>
              </a:defRPr>
            </a:lvl6pPr>
            <a:lvl7pPr marL="914400" algn="l" rtl="0" eaLnBrk="1" fontAlgn="base" hangingPunct="1">
              <a:lnSpc>
                <a:spcPct val="106000"/>
              </a:lnSpc>
              <a:spcBef>
                <a:spcPct val="0"/>
              </a:spcBef>
              <a:spcAft>
                <a:spcPct val="0"/>
              </a:spcAft>
              <a:defRPr sz="1600" b="1">
                <a:solidFill>
                  <a:schemeClr val="tx1"/>
                </a:solidFill>
                <a:latin typeface="Arial" charset="0"/>
              </a:defRPr>
            </a:lvl7pPr>
            <a:lvl8pPr marL="1371600" algn="l" rtl="0" eaLnBrk="1" fontAlgn="base" hangingPunct="1">
              <a:lnSpc>
                <a:spcPct val="106000"/>
              </a:lnSpc>
              <a:spcBef>
                <a:spcPct val="0"/>
              </a:spcBef>
              <a:spcAft>
                <a:spcPct val="0"/>
              </a:spcAft>
              <a:defRPr sz="1600" b="1">
                <a:solidFill>
                  <a:schemeClr val="tx1"/>
                </a:solidFill>
                <a:latin typeface="Arial" charset="0"/>
              </a:defRPr>
            </a:lvl8pPr>
            <a:lvl9pPr marL="1828800" algn="l" rtl="0" eaLnBrk="1" fontAlgn="base" hangingPunct="1">
              <a:lnSpc>
                <a:spcPct val="106000"/>
              </a:lnSpc>
              <a:spcBef>
                <a:spcPct val="0"/>
              </a:spcBef>
              <a:spcAft>
                <a:spcPct val="0"/>
              </a:spcAft>
              <a:defRPr sz="1600" b="1">
                <a:solidFill>
                  <a:schemeClr val="tx1"/>
                </a:solidFill>
                <a:latin typeface="Arial" charset="0"/>
              </a:defRPr>
            </a:lvl9pPr>
          </a:lstStyle>
          <a:p>
            <a:pPr>
              <a:defRPr/>
            </a:pPr>
            <a:r>
              <a:rPr lang="en-US" sz="2000" kern="0" dirty="0">
                <a:solidFill>
                  <a:srgbClr val="000000"/>
                </a:solidFill>
                <a:latin typeface="Arial"/>
              </a:rPr>
              <a:t>DOC SMCP Components</a:t>
            </a:r>
            <a:endParaRPr kumimoji="0" lang="en-US" sz="2000" b="1" i="0" u="none" strike="noStrike" kern="0" cap="none" spc="0" normalizeH="0" baseline="0" noProof="0" dirty="0">
              <a:ln>
                <a:noFill/>
              </a:ln>
              <a:solidFill>
                <a:srgbClr val="000000"/>
              </a:solidFill>
              <a:effectLst/>
              <a:uLnTx/>
              <a:uFillTx/>
              <a:latin typeface="Arial"/>
              <a:ea typeface="+mj-ea"/>
              <a:cs typeface="+mj-cs"/>
            </a:endParaRPr>
          </a:p>
        </p:txBody>
      </p:sp>
      <p:sp>
        <p:nvSpPr>
          <p:cNvPr id="13" name="Rectangle 12">
            <a:extLst>
              <a:ext uri="{FF2B5EF4-FFF2-40B4-BE49-F238E27FC236}">
                <a16:creationId xmlns:a16="http://schemas.microsoft.com/office/drawing/2014/main" id="{298F3B4F-646C-40BB-A655-01520A89FA0E}"/>
              </a:ext>
            </a:extLst>
          </p:cNvPr>
          <p:cNvSpPr/>
          <p:nvPr/>
        </p:nvSpPr>
        <p:spPr>
          <a:xfrm>
            <a:off x="7033530" y="2694038"/>
            <a:ext cx="4390981" cy="969532"/>
          </a:xfrm>
          <a:prstGeom prst="rect">
            <a:avLst/>
          </a:prstGeom>
          <a:no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377" rtl="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a:ln>
                  <a:noFill/>
                </a:ln>
                <a:solidFill>
                  <a:schemeClr val="tx1"/>
                </a:solidFill>
                <a:effectLst/>
                <a:uLnTx/>
                <a:uFillTx/>
                <a:latin typeface="Open Sans" panose="020B0606030504020204" pitchFamily="34" charset="0"/>
                <a:ea typeface="Open Sans" panose="020B0606030504020204" pitchFamily="34" charset="0"/>
                <a:cs typeface="Open Sans" panose="020B0606030504020204" pitchFamily="34" charset="0"/>
              </a:rPr>
              <a:t>Governance, Policies/Procedures, Roles/Responsibilities, Budget</a:t>
            </a:r>
          </a:p>
        </p:txBody>
      </p:sp>
      <p:sp>
        <p:nvSpPr>
          <p:cNvPr id="16" name="Rectangle 15">
            <a:extLst>
              <a:ext uri="{FF2B5EF4-FFF2-40B4-BE49-F238E27FC236}">
                <a16:creationId xmlns:a16="http://schemas.microsoft.com/office/drawing/2014/main" id="{E4620B32-2854-45F0-8B4D-1F07189AB34B}"/>
              </a:ext>
            </a:extLst>
          </p:cNvPr>
          <p:cNvSpPr/>
          <p:nvPr/>
        </p:nvSpPr>
        <p:spPr>
          <a:xfrm>
            <a:off x="4638489" y="5714194"/>
            <a:ext cx="4645927" cy="1862048"/>
          </a:xfrm>
          <a:prstGeom prst="rect">
            <a:avLst/>
          </a:prstGeom>
          <a:noFill/>
          <a:ln w="9525">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285744" marR="0" lvl="8" indent="-285744" algn="l" defTabSz="914377"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400" b="0" i="0" u="none" strike="noStrike" kern="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Strategic vendor relationships</a:t>
            </a:r>
          </a:p>
          <a:p>
            <a:pPr marL="285744" marR="0" lvl="8" indent="-285744" algn="l" defTabSz="914377"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400" b="0" i="0" u="none" strike="noStrike" kern="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Market research</a:t>
            </a:r>
          </a:p>
          <a:p>
            <a:pPr marL="285744" marR="0" lvl="8" indent="-285744" algn="l" defTabSz="914377"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400" b="0" i="0" u="none" strike="noStrike" kern="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Alternatives of analysis (AoA)</a:t>
            </a:r>
          </a:p>
          <a:p>
            <a:pPr marL="285744" marR="0" lvl="8" indent="-285744" algn="l" defTabSz="914377"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400" b="0" i="0" u="none" strike="noStrike" kern="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Performance Metrics</a:t>
            </a:r>
          </a:p>
        </p:txBody>
      </p:sp>
      <p:sp>
        <p:nvSpPr>
          <p:cNvPr id="17" name="Rectangle 16">
            <a:extLst>
              <a:ext uri="{FF2B5EF4-FFF2-40B4-BE49-F238E27FC236}">
                <a16:creationId xmlns:a16="http://schemas.microsoft.com/office/drawing/2014/main" id="{E5E4AB32-A9ED-4195-B59B-66F842AF4397}"/>
              </a:ext>
            </a:extLst>
          </p:cNvPr>
          <p:cNvSpPr/>
          <p:nvPr/>
        </p:nvSpPr>
        <p:spPr>
          <a:xfrm>
            <a:off x="9678099" y="4542760"/>
            <a:ext cx="2384531" cy="1862047"/>
          </a:xfrm>
          <a:prstGeom prst="rect">
            <a:avLst/>
          </a:prstGeom>
          <a:noFill/>
          <a:ln w="9525">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285744" marR="0" lvl="8" indent="-285744" algn="l" defTabSz="914377"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400" b="0" i="0" u="none" strike="noStrike" kern="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Provide Best-in-Class (BIC) contracts</a:t>
            </a:r>
          </a:p>
          <a:p>
            <a:pPr marL="285744" marR="0" lvl="8" indent="-285744" algn="l" defTabSz="914377"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400" b="0" i="0" u="none" strike="noStrike" kern="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New licenses</a:t>
            </a:r>
          </a:p>
          <a:p>
            <a:pPr marL="285744" marR="0" lvl="8" indent="-285744" algn="l" defTabSz="914377"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400" b="0" i="0" u="none" strike="noStrike" kern="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Hardware/software procurement</a:t>
            </a:r>
          </a:p>
          <a:p>
            <a:pPr marL="285744" marR="0" lvl="8" indent="-285744" algn="l" defTabSz="914377"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400" b="0" i="0" u="none" strike="noStrike" kern="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Financial obligations</a:t>
            </a:r>
          </a:p>
        </p:txBody>
      </p:sp>
      <p:sp>
        <p:nvSpPr>
          <p:cNvPr id="25" name="TextBox 24">
            <a:extLst>
              <a:ext uri="{FF2B5EF4-FFF2-40B4-BE49-F238E27FC236}">
                <a16:creationId xmlns:a16="http://schemas.microsoft.com/office/drawing/2014/main" id="{96678A71-DDEC-4BE8-BB4B-B723F7D7069F}"/>
              </a:ext>
            </a:extLst>
          </p:cNvPr>
          <p:cNvSpPr txBox="1"/>
          <p:nvPr/>
        </p:nvSpPr>
        <p:spPr>
          <a:xfrm>
            <a:off x="58696" y="4542760"/>
            <a:ext cx="2921407" cy="2262158"/>
          </a:xfrm>
          <a:prstGeom prst="rect">
            <a:avLst/>
          </a:prstGeom>
          <a:noFill/>
          <a:ln>
            <a:noFill/>
          </a:ln>
        </p:spPr>
        <p:txBody>
          <a:bodyPr wrap="square">
            <a:spAutoFit/>
          </a:bodyPr>
          <a:lstStyle/>
          <a:p>
            <a:pPr marL="285744" marR="0" lvl="8" indent="-285744" algn="l" defTabSz="914377"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400" b="0" i="0" u="none" strike="noStrike" kern="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Centralized processes                                                     for managing licenses</a:t>
            </a:r>
          </a:p>
          <a:p>
            <a:pPr marL="285744" marR="0" lvl="8" indent="-285744" algn="l" defTabSz="914377"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400" b="0" i="0" u="none" strike="noStrike" kern="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Track contracts and inventory</a:t>
            </a:r>
          </a:p>
          <a:p>
            <a:pPr marL="285744" marR="0" lvl="8" indent="-285744" algn="l" defTabSz="914377"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en-US" sz="1400" kern="0" dirty="0">
                <a:solidFill>
                  <a:srgbClr val="000000"/>
                </a:solidFill>
                <a:latin typeface="Open Sans" panose="020B0606030504020204" pitchFamily="34" charset="0"/>
                <a:ea typeface="Open Sans" panose="020B0606030504020204" pitchFamily="34" charset="0"/>
                <a:cs typeface="Open Sans" panose="020B0606030504020204" pitchFamily="34" charset="0"/>
              </a:rPr>
              <a:t>Support acquisition / renewals</a:t>
            </a:r>
            <a:endParaRPr kumimoji="0" lang="en-US" sz="1400" b="0" i="0" u="none" strike="noStrike" kern="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285744" marR="0" lvl="8" indent="-285744" algn="l" defTabSz="914377"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400" b="0" i="0" u="none" strike="noStrike" kern="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Automate processes and inventory collection where practical </a:t>
            </a:r>
            <a:endParaRPr kumimoji="0" lang="en-US" sz="1400" b="1" i="0" u="none" strike="noStrike" kern="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 name="Rectangle: Rounded Corners 1">
            <a:extLst>
              <a:ext uri="{FF2B5EF4-FFF2-40B4-BE49-F238E27FC236}">
                <a16:creationId xmlns:a16="http://schemas.microsoft.com/office/drawing/2014/main" id="{90ED9381-5AD2-10B7-94CE-8B9F823AD6E9}"/>
              </a:ext>
            </a:extLst>
          </p:cNvPr>
          <p:cNvSpPr/>
          <p:nvPr/>
        </p:nvSpPr>
        <p:spPr bwMode="auto">
          <a:xfrm>
            <a:off x="7270751" y="376325"/>
            <a:ext cx="3906226" cy="340519"/>
          </a:xfrm>
          <a:prstGeom prst="roundRect">
            <a:avLst/>
          </a:prstGeom>
          <a:solidFill>
            <a:schemeClr val="accent1"/>
          </a:solidFill>
        </p:spPr>
        <p:txBody>
          <a:bodyPr wrap="square" rtlCol="0">
            <a:spAutoFit/>
          </a:bodyPr>
          <a:lstStyle/>
          <a:p>
            <a:pPr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Module 2: Management Approach to SLM</a:t>
            </a:r>
          </a:p>
        </p:txBody>
      </p:sp>
      <p:sp>
        <p:nvSpPr>
          <p:cNvPr id="30" name="Rectangle 29">
            <a:extLst>
              <a:ext uri="{FF2B5EF4-FFF2-40B4-BE49-F238E27FC236}">
                <a16:creationId xmlns:a16="http://schemas.microsoft.com/office/drawing/2014/main" id="{0F5EA6BC-3D7E-0243-BEC7-08CE83500AED}"/>
              </a:ext>
            </a:extLst>
          </p:cNvPr>
          <p:cNvSpPr/>
          <p:nvPr/>
        </p:nvSpPr>
        <p:spPr>
          <a:xfrm>
            <a:off x="7161008" y="1294203"/>
            <a:ext cx="3906226" cy="688190"/>
          </a:xfrm>
          <a:prstGeom prst="rect">
            <a:avLst/>
          </a:prstGeom>
          <a:noFill/>
          <a:ln>
            <a:noFill/>
            <a:prstDash val="solid"/>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377" rtl="0" eaLnBrk="1" fontAlgn="auto" latinLnBrk="0" hangingPunct="1">
              <a:lnSpc>
                <a:spcPct val="100000"/>
              </a:lnSpc>
              <a:spcBef>
                <a:spcPts val="0"/>
              </a:spcBef>
              <a:spcAft>
                <a:spcPts val="0"/>
              </a:spcAft>
              <a:buClrTx/>
              <a:buSzTx/>
              <a:buFontTx/>
              <a:buNone/>
              <a:tabLst/>
              <a:defRPr/>
            </a:pPr>
            <a:r>
              <a:rPr kumimoji="0" lang="en-US" sz="2000" b="1" u="none" strike="noStrike" kern="0" cap="none" spc="0" normalizeH="0" baseline="0" noProof="0" dirty="0">
                <a:ln>
                  <a:noFill/>
                </a:ln>
                <a:solidFill>
                  <a:schemeClr val="tx1"/>
                </a:solidFill>
                <a:effectLst/>
                <a:uLnTx/>
                <a:uFillTx/>
                <a:latin typeface="Open Sans" panose="020B0606030504020204" pitchFamily="34" charset="0"/>
                <a:ea typeface="Open Sans" panose="020B0606030504020204" pitchFamily="34" charset="0"/>
                <a:cs typeface="Open Sans" panose="020B0606030504020204" pitchFamily="34" charset="0"/>
              </a:rPr>
              <a:t>Software Management Centralization Plan</a:t>
            </a:r>
          </a:p>
        </p:txBody>
      </p:sp>
      <p:grpSp>
        <p:nvGrpSpPr>
          <p:cNvPr id="36" name="Group 35">
            <a:extLst>
              <a:ext uri="{FF2B5EF4-FFF2-40B4-BE49-F238E27FC236}">
                <a16:creationId xmlns:a16="http://schemas.microsoft.com/office/drawing/2014/main" id="{E804A261-E814-FD4E-816C-6FE2A32904BE}"/>
              </a:ext>
            </a:extLst>
          </p:cNvPr>
          <p:cNvGrpSpPr/>
          <p:nvPr/>
        </p:nvGrpSpPr>
        <p:grpSpPr>
          <a:xfrm>
            <a:off x="5000058" y="2610358"/>
            <a:ext cx="1993547" cy="1353312"/>
            <a:chOff x="6630988" y="1546225"/>
            <a:chExt cx="2476500" cy="1681163"/>
          </a:xfrm>
        </p:grpSpPr>
        <p:sp>
          <p:nvSpPr>
            <p:cNvPr id="37" name="Freeform 5">
              <a:extLst>
                <a:ext uri="{FF2B5EF4-FFF2-40B4-BE49-F238E27FC236}">
                  <a16:creationId xmlns:a16="http://schemas.microsoft.com/office/drawing/2014/main" id="{35346519-FA93-4546-A6FF-B5C67FC2F029}"/>
                </a:ext>
              </a:extLst>
            </p:cNvPr>
            <p:cNvSpPr>
              <a:spLocks/>
            </p:cNvSpPr>
            <p:nvPr/>
          </p:nvSpPr>
          <p:spPr bwMode="auto">
            <a:xfrm>
              <a:off x="6630988" y="1546225"/>
              <a:ext cx="2476500" cy="833438"/>
            </a:xfrm>
            <a:custGeom>
              <a:avLst/>
              <a:gdLst>
                <a:gd name="T0" fmla="*/ 760 w 1560"/>
                <a:gd name="T1" fmla="*/ 0 h 525"/>
                <a:gd name="T2" fmla="*/ 1560 w 1560"/>
                <a:gd name="T3" fmla="*/ 253 h 525"/>
                <a:gd name="T4" fmla="*/ 760 w 1560"/>
                <a:gd name="T5" fmla="*/ 525 h 525"/>
                <a:gd name="T6" fmla="*/ 0 w 1560"/>
                <a:gd name="T7" fmla="*/ 253 h 525"/>
                <a:gd name="T8" fmla="*/ 760 w 1560"/>
                <a:gd name="T9" fmla="*/ 0 h 525"/>
              </a:gdLst>
              <a:ahLst/>
              <a:cxnLst>
                <a:cxn ang="0">
                  <a:pos x="T0" y="T1"/>
                </a:cxn>
                <a:cxn ang="0">
                  <a:pos x="T2" y="T3"/>
                </a:cxn>
                <a:cxn ang="0">
                  <a:pos x="T4" y="T5"/>
                </a:cxn>
                <a:cxn ang="0">
                  <a:pos x="T6" y="T7"/>
                </a:cxn>
                <a:cxn ang="0">
                  <a:pos x="T8" y="T9"/>
                </a:cxn>
              </a:cxnLst>
              <a:rect l="0" t="0" r="r" b="b"/>
              <a:pathLst>
                <a:path w="1560" h="525">
                  <a:moveTo>
                    <a:pt x="760" y="0"/>
                  </a:moveTo>
                  <a:lnTo>
                    <a:pt x="1560" y="253"/>
                  </a:lnTo>
                  <a:lnTo>
                    <a:pt x="760" y="525"/>
                  </a:lnTo>
                  <a:lnTo>
                    <a:pt x="0" y="253"/>
                  </a:lnTo>
                  <a:lnTo>
                    <a:pt x="760" y="0"/>
                  </a:lnTo>
                  <a:close/>
                </a:path>
              </a:pathLst>
            </a:custGeom>
            <a:solidFill>
              <a:srgbClr val="56D6D2"/>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black"/>
                </a:solidFill>
                <a:effectLst/>
                <a:uLnTx/>
                <a:uFillTx/>
                <a:latin typeface="Calibri"/>
              </a:endParaRPr>
            </a:p>
          </p:txBody>
        </p:sp>
        <p:sp>
          <p:nvSpPr>
            <p:cNvPr id="38" name="Freeform 6">
              <a:extLst>
                <a:ext uri="{FF2B5EF4-FFF2-40B4-BE49-F238E27FC236}">
                  <a16:creationId xmlns:a16="http://schemas.microsoft.com/office/drawing/2014/main" id="{2D2985DE-A238-DD48-BC07-28EA2B062CD4}"/>
                </a:ext>
              </a:extLst>
            </p:cNvPr>
            <p:cNvSpPr>
              <a:spLocks/>
            </p:cNvSpPr>
            <p:nvPr/>
          </p:nvSpPr>
          <p:spPr bwMode="auto">
            <a:xfrm>
              <a:off x="6630988" y="1947863"/>
              <a:ext cx="1206500" cy="1279525"/>
            </a:xfrm>
            <a:custGeom>
              <a:avLst/>
              <a:gdLst>
                <a:gd name="T0" fmla="*/ 760 w 760"/>
                <a:gd name="T1" fmla="*/ 272 h 806"/>
                <a:gd name="T2" fmla="*/ 0 w 760"/>
                <a:gd name="T3" fmla="*/ 0 h 806"/>
                <a:gd name="T4" fmla="*/ 0 w 760"/>
                <a:gd name="T5" fmla="*/ 541 h 806"/>
                <a:gd name="T6" fmla="*/ 760 w 760"/>
                <a:gd name="T7" fmla="*/ 806 h 806"/>
                <a:gd name="T8" fmla="*/ 760 w 760"/>
                <a:gd name="T9" fmla="*/ 272 h 806"/>
              </a:gdLst>
              <a:ahLst/>
              <a:cxnLst>
                <a:cxn ang="0">
                  <a:pos x="T0" y="T1"/>
                </a:cxn>
                <a:cxn ang="0">
                  <a:pos x="T2" y="T3"/>
                </a:cxn>
                <a:cxn ang="0">
                  <a:pos x="T4" y="T5"/>
                </a:cxn>
                <a:cxn ang="0">
                  <a:pos x="T6" y="T7"/>
                </a:cxn>
                <a:cxn ang="0">
                  <a:pos x="T8" y="T9"/>
                </a:cxn>
              </a:cxnLst>
              <a:rect l="0" t="0" r="r" b="b"/>
              <a:pathLst>
                <a:path w="760" h="806">
                  <a:moveTo>
                    <a:pt x="760" y="272"/>
                  </a:moveTo>
                  <a:lnTo>
                    <a:pt x="0" y="0"/>
                  </a:lnTo>
                  <a:lnTo>
                    <a:pt x="0" y="541"/>
                  </a:lnTo>
                  <a:lnTo>
                    <a:pt x="760" y="806"/>
                  </a:lnTo>
                  <a:lnTo>
                    <a:pt x="760" y="272"/>
                  </a:lnTo>
                  <a:close/>
                </a:path>
              </a:pathLst>
            </a:custGeom>
            <a:solidFill>
              <a:srgbClr val="56D6D2">
                <a:lumMod val="75000"/>
              </a:srgbClr>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black"/>
                </a:solidFill>
                <a:effectLst/>
                <a:uLnTx/>
                <a:uFillTx/>
                <a:latin typeface="Calibri"/>
              </a:endParaRPr>
            </a:p>
          </p:txBody>
        </p:sp>
        <p:sp>
          <p:nvSpPr>
            <p:cNvPr id="39" name="Freeform 7">
              <a:extLst>
                <a:ext uri="{FF2B5EF4-FFF2-40B4-BE49-F238E27FC236}">
                  <a16:creationId xmlns:a16="http://schemas.microsoft.com/office/drawing/2014/main" id="{82D15C73-28F9-264E-99D6-268E491B663A}"/>
                </a:ext>
              </a:extLst>
            </p:cNvPr>
            <p:cNvSpPr>
              <a:spLocks/>
            </p:cNvSpPr>
            <p:nvPr/>
          </p:nvSpPr>
          <p:spPr bwMode="auto">
            <a:xfrm>
              <a:off x="7837488" y="1947863"/>
              <a:ext cx="1270000" cy="1279525"/>
            </a:xfrm>
            <a:custGeom>
              <a:avLst/>
              <a:gdLst>
                <a:gd name="T0" fmla="*/ 800 w 800"/>
                <a:gd name="T1" fmla="*/ 0 h 806"/>
                <a:gd name="T2" fmla="*/ 0 w 800"/>
                <a:gd name="T3" fmla="*/ 272 h 806"/>
                <a:gd name="T4" fmla="*/ 0 w 800"/>
                <a:gd name="T5" fmla="*/ 806 h 806"/>
                <a:gd name="T6" fmla="*/ 800 w 800"/>
                <a:gd name="T7" fmla="*/ 532 h 806"/>
                <a:gd name="T8" fmla="*/ 800 w 800"/>
                <a:gd name="T9" fmla="*/ 0 h 806"/>
              </a:gdLst>
              <a:ahLst/>
              <a:cxnLst>
                <a:cxn ang="0">
                  <a:pos x="T0" y="T1"/>
                </a:cxn>
                <a:cxn ang="0">
                  <a:pos x="T2" y="T3"/>
                </a:cxn>
                <a:cxn ang="0">
                  <a:pos x="T4" y="T5"/>
                </a:cxn>
                <a:cxn ang="0">
                  <a:pos x="T6" y="T7"/>
                </a:cxn>
                <a:cxn ang="0">
                  <a:pos x="T8" y="T9"/>
                </a:cxn>
              </a:cxnLst>
              <a:rect l="0" t="0" r="r" b="b"/>
              <a:pathLst>
                <a:path w="800" h="806">
                  <a:moveTo>
                    <a:pt x="800" y="0"/>
                  </a:moveTo>
                  <a:lnTo>
                    <a:pt x="0" y="272"/>
                  </a:lnTo>
                  <a:lnTo>
                    <a:pt x="0" y="806"/>
                  </a:lnTo>
                  <a:lnTo>
                    <a:pt x="800" y="532"/>
                  </a:lnTo>
                  <a:lnTo>
                    <a:pt x="800" y="0"/>
                  </a:lnTo>
                  <a:close/>
                </a:path>
              </a:pathLst>
            </a:custGeom>
            <a:solidFill>
              <a:srgbClr val="56D6D2">
                <a:lumMod val="50000"/>
              </a:srgbClr>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black"/>
                </a:solidFill>
                <a:effectLst/>
                <a:uLnTx/>
                <a:uFillTx/>
                <a:latin typeface="Calibri"/>
              </a:endParaRPr>
            </a:p>
          </p:txBody>
        </p:sp>
      </p:grpSp>
      <p:cxnSp>
        <p:nvCxnSpPr>
          <p:cNvPr id="42" name="Straight Connector 41">
            <a:extLst>
              <a:ext uri="{FF2B5EF4-FFF2-40B4-BE49-F238E27FC236}">
                <a16:creationId xmlns:a16="http://schemas.microsoft.com/office/drawing/2014/main" id="{CEF9A769-2561-2A43-BA3D-65D079DE0C2C}"/>
              </a:ext>
            </a:extLst>
          </p:cNvPr>
          <p:cNvCxnSpPr>
            <a:cxnSpLocks/>
          </p:cNvCxnSpPr>
          <p:nvPr/>
        </p:nvCxnSpPr>
        <p:spPr>
          <a:xfrm>
            <a:off x="5981212" y="4022695"/>
            <a:ext cx="0" cy="543789"/>
          </a:xfrm>
          <a:prstGeom prst="line">
            <a:avLst/>
          </a:prstGeom>
          <a:ln w="19050" cap="rnd">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ABE706A0-BCF2-324C-BDC8-06A5BD3BBB27}"/>
              </a:ext>
            </a:extLst>
          </p:cNvPr>
          <p:cNvCxnSpPr>
            <a:cxnSpLocks/>
          </p:cNvCxnSpPr>
          <p:nvPr/>
        </p:nvCxnSpPr>
        <p:spPr>
          <a:xfrm>
            <a:off x="5959871" y="2427089"/>
            <a:ext cx="0" cy="494353"/>
          </a:xfrm>
          <a:prstGeom prst="line">
            <a:avLst/>
          </a:prstGeom>
          <a:ln w="19050" cap="rnd">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a16="http://schemas.microsoft.com/office/drawing/2014/main" id="{9473C681-1EF3-CD4F-9D42-D975966DFE07}"/>
              </a:ext>
            </a:extLst>
          </p:cNvPr>
          <p:cNvCxnSpPr>
            <a:cxnSpLocks/>
          </p:cNvCxnSpPr>
          <p:nvPr/>
        </p:nvCxnSpPr>
        <p:spPr>
          <a:xfrm flipH="1">
            <a:off x="4400637" y="4981745"/>
            <a:ext cx="526524" cy="0"/>
          </a:xfrm>
          <a:prstGeom prst="line">
            <a:avLst/>
          </a:prstGeom>
          <a:ln w="19050" cap="rnd">
            <a:solidFill>
              <a:schemeClr val="bg1">
                <a:lumMod val="50000"/>
              </a:schemeClr>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a16="http://schemas.microsoft.com/office/drawing/2014/main" id="{9D804FEB-5C4A-8943-A3E9-24CB55400AA3}"/>
              </a:ext>
            </a:extLst>
          </p:cNvPr>
          <p:cNvCxnSpPr>
            <a:cxnSpLocks/>
          </p:cNvCxnSpPr>
          <p:nvPr/>
        </p:nvCxnSpPr>
        <p:spPr>
          <a:xfrm flipH="1">
            <a:off x="7085368" y="4981745"/>
            <a:ext cx="526524" cy="0"/>
          </a:xfrm>
          <a:prstGeom prst="line">
            <a:avLst/>
          </a:prstGeom>
          <a:ln w="19050" cap="rnd">
            <a:solidFill>
              <a:schemeClr val="bg1">
                <a:lumMod val="50000"/>
              </a:schemeClr>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5" name="Elbow Connector 74">
            <a:extLst>
              <a:ext uri="{FF2B5EF4-FFF2-40B4-BE49-F238E27FC236}">
                <a16:creationId xmlns:a16="http://schemas.microsoft.com/office/drawing/2014/main" id="{52F6DEC2-B74C-8B44-81F1-81ADFCB13693}"/>
              </a:ext>
            </a:extLst>
          </p:cNvPr>
          <p:cNvCxnSpPr>
            <a:cxnSpLocks/>
          </p:cNvCxnSpPr>
          <p:nvPr/>
        </p:nvCxnSpPr>
        <p:spPr bwMode="auto">
          <a:xfrm rot="16200000" flipV="1">
            <a:off x="5887688" y="1934974"/>
            <a:ext cx="74906" cy="5254023"/>
          </a:xfrm>
          <a:prstGeom prst="bentConnector3">
            <a:avLst>
              <a:gd name="adj1" fmla="val 540320"/>
            </a:avLst>
          </a:prstGeom>
          <a:ln w="19050">
            <a:solidFill>
              <a:schemeClr val="bg1">
                <a:lumMod val="50000"/>
              </a:schemeClr>
            </a:solidFill>
            <a:headEnd type="triangle"/>
            <a:tailEnd type="triangle"/>
          </a:ln>
        </p:spPr>
        <p:style>
          <a:lnRef idx="1">
            <a:schemeClr val="dk1"/>
          </a:lnRef>
          <a:fillRef idx="0">
            <a:schemeClr val="dk1"/>
          </a:fillRef>
          <a:effectRef idx="0">
            <a:schemeClr val="dk1"/>
          </a:effectRef>
          <a:fontRef idx="minor">
            <a:schemeClr val="tx1"/>
          </a:fontRef>
        </p:style>
      </p:cxnSp>
      <p:sp>
        <p:nvSpPr>
          <p:cNvPr id="88" name="Rectangle 87">
            <a:extLst>
              <a:ext uri="{FF2B5EF4-FFF2-40B4-BE49-F238E27FC236}">
                <a16:creationId xmlns:a16="http://schemas.microsoft.com/office/drawing/2014/main" id="{FDCEE25F-DDA3-0448-853C-63B31E98EBF0}"/>
              </a:ext>
            </a:extLst>
          </p:cNvPr>
          <p:cNvSpPr/>
          <p:nvPr/>
        </p:nvSpPr>
        <p:spPr>
          <a:xfrm>
            <a:off x="2381607" y="4689967"/>
            <a:ext cx="1777928" cy="707886"/>
          </a:xfrm>
          <a:prstGeom prst="rect">
            <a:avLst/>
          </a:prstGeom>
        </p:spPr>
        <p:txBody>
          <a:bodyPr wrap="square">
            <a:spAutoFit/>
          </a:bodyPr>
          <a:lstStyle/>
          <a:p>
            <a:pPr marL="0" lvl="8" algn="ctr" defTabSz="914377">
              <a:spcAft>
                <a:spcPts val="600"/>
              </a:spcAft>
              <a:defRPr/>
            </a:pPr>
            <a:r>
              <a:rPr lang="en-US" sz="2000" b="1"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Enterprise SLM (eSLM)</a:t>
            </a:r>
            <a:endParaRPr lang="en-US" sz="2000" kern="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89" name="Rectangle 88">
            <a:extLst>
              <a:ext uri="{FF2B5EF4-FFF2-40B4-BE49-F238E27FC236}">
                <a16:creationId xmlns:a16="http://schemas.microsoft.com/office/drawing/2014/main" id="{499EB20E-7C95-6343-8170-B9C877C1D8CA}"/>
              </a:ext>
            </a:extLst>
          </p:cNvPr>
          <p:cNvSpPr/>
          <p:nvPr/>
        </p:nvSpPr>
        <p:spPr>
          <a:xfrm>
            <a:off x="5070074" y="4702423"/>
            <a:ext cx="1952103" cy="707886"/>
          </a:xfrm>
          <a:prstGeom prst="rect">
            <a:avLst/>
          </a:prstGeom>
        </p:spPr>
        <p:txBody>
          <a:bodyPr wrap="square">
            <a:spAutoFit/>
          </a:bodyPr>
          <a:lstStyle/>
          <a:p>
            <a:pPr marL="0" lvl="8" algn="ctr" defTabSz="914377">
              <a:spcAft>
                <a:spcPts val="600"/>
              </a:spcAft>
              <a:defRPr/>
            </a:pPr>
            <a:r>
              <a:rPr lang="en-US" sz="2000" b="1" kern="0" dirty="0">
                <a:latin typeface="Open Sans" panose="020B0606030504020204" pitchFamily="34" charset="0"/>
                <a:ea typeface="Open Sans" panose="020B0606030504020204" pitchFamily="34" charset="0"/>
                <a:cs typeface="Open Sans" panose="020B0606030504020204" pitchFamily="34" charset="0"/>
              </a:rPr>
              <a:t>Vendor Management</a:t>
            </a:r>
            <a:endParaRPr lang="en-US" sz="2000" kern="0" dirty="0">
              <a:latin typeface="Open Sans" panose="020B0606030504020204" pitchFamily="34" charset="0"/>
              <a:ea typeface="Open Sans" panose="020B0606030504020204" pitchFamily="34" charset="0"/>
              <a:cs typeface="Open Sans" panose="020B0606030504020204" pitchFamily="34" charset="0"/>
            </a:endParaRPr>
          </a:p>
        </p:txBody>
      </p:sp>
      <p:sp>
        <p:nvSpPr>
          <p:cNvPr id="90" name="Rectangle 89">
            <a:extLst>
              <a:ext uri="{FF2B5EF4-FFF2-40B4-BE49-F238E27FC236}">
                <a16:creationId xmlns:a16="http://schemas.microsoft.com/office/drawing/2014/main" id="{679FB6E6-CF40-094E-8D35-48884CEB7517}"/>
              </a:ext>
            </a:extLst>
          </p:cNvPr>
          <p:cNvSpPr/>
          <p:nvPr/>
        </p:nvSpPr>
        <p:spPr>
          <a:xfrm>
            <a:off x="7725996" y="4738511"/>
            <a:ext cx="1952103" cy="707886"/>
          </a:xfrm>
          <a:prstGeom prst="rect">
            <a:avLst/>
          </a:prstGeom>
        </p:spPr>
        <p:txBody>
          <a:bodyPr wrap="square">
            <a:spAutoFit/>
          </a:bodyPr>
          <a:lstStyle/>
          <a:p>
            <a:pPr marL="0" lvl="8" algn="ctr" defTabSz="914377">
              <a:spcAft>
                <a:spcPts val="600"/>
              </a:spcAft>
              <a:defRPr/>
            </a:pPr>
            <a:r>
              <a:rPr lang="en-US" sz="2000" b="1" kern="0" dirty="0">
                <a:latin typeface="Open Sans" panose="020B0606030504020204" pitchFamily="34" charset="0"/>
                <a:ea typeface="Open Sans" panose="020B0606030504020204" pitchFamily="34" charset="0"/>
                <a:cs typeface="Open Sans" panose="020B0606030504020204" pitchFamily="34" charset="0"/>
              </a:rPr>
              <a:t>Acquisitions/ Finance</a:t>
            </a:r>
            <a:endParaRPr lang="en-US" sz="2000" kern="0" dirty="0">
              <a:latin typeface="Open Sans" panose="020B0606030504020204" pitchFamily="34" charset="0"/>
              <a:ea typeface="Open Sans" panose="020B0606030504020204" pitchFamily="34" charset="0"/>
              <a:cs typeface="Open Sans" panose="020B0606030504020204" pitchFamily="34" charset="0"/>
            </a:endParaRPr>
          </a:p>
        </p:txBody>
      </p:sp>
      <p:sp>
        <p:nvSpPr>
          <p:cNvPr id="91" name="Rectangle 90">
            <a:extLst>
              <a:ext uri="{FF2B5EF4-FFF2-40B4-BE49-F238E27FC236}">
                <a16:creationId xmlns:a16="http://schemas.microsoft.com/office/drawing/2014/main" id="{1E4CCB5D-6202-4A4C-837E-2EB2E1BCCA5A}"/>
              </a:ext>
            </a:extLst>
          </p:cNvPr>
          <p:cNvSpPr/>
          <p:nvPr/>
        </p:nvSpPr>
        <p:spPr bwMode="auto">
          <a:xfrm>
            <a:off x="58696" y="4294591"/>
            <a:ext cx="4341941" cy="2510327"/>
          </a:xfrm>
          <a:prstGeom prst="rect">
            <a:avLst/>
          </a:prstGeom>
          <a:noFill/>
          <a:ln w="28575" cap="flat" cmpd="sng" algn="ctr">
            <a:solidFill>
              <a:srgbClr val="00A0F0"/>
            </a:solidFill>
            <a:prstDash val="dash"/>
            <a:round/>
            <a:headEnd type="none" w="med" len="med"/>
            <a:tailEnd type="none" w="med" len="med"/>
          </a:ln>
          <a:effectLst/>
        </p:spPr>
        <p:txBody>
          <a:bodyPr vert="horz" wrap="square" lIns="73152" tIns="73152" rIns="73152" bIns="73152" numCol="1" rtlCol="0" anchor="ctr" anchorCtr="1" compatLnSpc="1">
            <a:prstTxWarp prst="textNoShape">
              <a:avLst/>
            </a:prstTxWarp>
          </a:bodyPr>
          <a:lstStyle/>
          <a:p>
            <a:pPr marL="0" marR="0" indent="0" algn="ctr" defTabSz="914400" rtl="0" eaLnBrk="0" fontAlgn="base" latinLnBrk="0" hangingPunct="0">
              <a:lnSpc>
                <a:spcPct val="106000"/>
              </a:lnSpc>
              <a:spcBef>
                <a:spcPct val="0"/>
              </a:spcBef>
              <a:spcAft>
                <a:spcPct val="0"/>
              </a:spcAft>
              <a:buClrTx/>
              <a:buSzTx/>
              <a:buFontTx/>
              <a:buNone/>
              <a:tabLst/>
            </a:pPr>
            <a:endParaRPr kumimoji="0" lang="en-US" sz="1100" b="0" i="0" u="none" strike="noStrike" cap="none" normalizeH="0" baseline="0" dirty="0">
              <a:ln>
                <a:noFill/>
              </a:ln>
              <a:solidFill>
                <a:schemeClr val="tx1"/>
              </a:solidFill>
              <a:effectLst/>
              <a:latin typeface="Arial" charset="0"/>
            </a:endParaRPr>
          </a:p>
        </p:txBody>
      </p:sp>
      <p:grpSp>
        <p:nvGrpSpPr>
          <p:cNvPr id="92" name="Group 91">
            <a:extLst>
              <a:ext uri="{FF2B5EF4-FFF2-40B4-BE49-F238E27FC236}">
                <a16:creationId xmlns:a16="http://schemas.microsoft.com/office/drawing/2014/main" id="{9F8AC2AF-7CF8-E440-AA44-03016C344E1B}"/>
              </a:ext>
            </a:extLst>
          </p:cNvPr>
          <p:cNvGrpSpPr/>
          <p:nvPr/>
        </p:nvGrpSpPr>
        <p:grpSpPr>
          <a:xfrm>
            <a:off x="4878793" y="883898"/>
            <a:ext cx="2192902" cy="1488643"/>
            <a:chOff x="6630988" y="1546225"/>
            <a:chExt cx="2476500" cy="1681163"/>
          </a:xfrm>
        </p:grpSpPr>
        <p:sp>
          <p:nvSpPr>
            <p:cNvPr id="93" name="Freeform 5">
              <a:extLst>
                <a:ext uri="{FF2B5EF4-FFF2-40B4-BE49-F238E27FC236}">
                  <a16:creationId xmlns:a16="http://schemas.microsoft.com/office/drawing/2014/main" id="{F1934B27-1092-4A4E-849A-3551694DD05F}"/>
                </a:ext>
              </a:extLst>
            </p:cNvPr>
            <p:cNvSpPr>
              <a:spLocks/>
            </p:cNvSpPr>
            <p:nvPr/>
          </p:nvSpPr>
          <p:spPr bwMode="auto">
            <a:xfrm>
              <a:off x="6630988" y="1546225"/>
              <a:ext cx="2476500" cy="833438"/>
            </a:xfrm>
            <a:custGeom>
              <a:avLst/>
              <a:gdLst>
                <a:gd name="T0" fmla="*/ 760 w 1560"/>
                <a:gd name="T1" fmla="*/ 0 h 525"/>
                <a:gd name="T2" fmla="*/ 1560 w 1560"/>
                <a:gd name="T3" fmla="*/ 253 h 525"/>
                <a:gd name="T4" fmla="*/ 760 w 1560"/>
                <a:gd name="T5" fmla="*/ 525 h 525"/>
                <a:gd name="T6" fmla="*/ 0 w 1560"/>
                <a:gd name="T7" fmla="*/ 253 h 525"/>
                <a:gd name="T8" fmla="*/ 760 w 1560"/>
                <a:gd name="T9" fmla="*/ 0 h 525"/>
              </a:gdLst>
              <a:ahLst/>
              <a:cxnLst>
                <a:cxn ang="0">
                  <a:pos x="T0" y="T1"/>
                </a:cxn>
                <a:cxn ang="0">
                  <a:pos x="T2" y="T3"/>
                </a:cxn>
                <a:cxn ang="0">
                  <a:pos x="T4" y="T5"/>
                </a:cxn>
                <a:cxn ang="0">
                  <a:pos x="T6" y="T7"/>
                </a:cxn>
                <a:cxn ang="0">
                  <a:pos x="T8" y="T9"/>
                </a:cxn>
              </a:cxnLst>
              <a:rect l="0" t="0" r="r" b="b"/>
              <a:pathLst>
                <a:path w="1560" h="525">
                  <a:moveTo>
                    <a:pt x="760" y="0"/>
                  </a:moveTo>
                  <a:lnTo>
                    <a:pt x="1560" y="253"/>
                  </a:lnTo>
                  <a:lnTo>
                    <a:pt x="760" y="525"/>
                  </a:lnTo>
                  <a:lnTo>
                    <a:pt x="0" y="253"/>
                  </a:lnTo>
                  <a:lnTo>
                    <a:pt x="760" y="0"/>
                  </a:lnTo>
                  <a:close/>
                </a:path>
              </a:pathLst>
            </a:custGeom>
            <a:solidFill>
              <a:srgbClr val="56D6D2"/>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black"/>
                </a:solidFill>
                <a:effectLst/>
                <a:uLnTx/>
                <a:uFillTx/>
                <a:latin typeface="Calibri"/>
              </a:endParaRPr>
            </a:p>
          </p:txBody>
        </p:sp>
        <p:sp>
          <p:nvSpPr>
            <p:cNvPr id="94" name="Freeform 6">
              <a:extLst>
                <a:ext uri="{FF2B5EF4-FFF2-40B4-BE49-F238E27FC236}">
                  <a16:creationId xmlns:a16="http://schemas.microsoft.com/office/drawing/2014/main" id="{8BF935DC-71CF-C74E-9E96-2952EFA7158B}"/>
                </a:ext>
              </a:extLst>
            </p:cNvPr>
            <p:cNvSpPr>
              <a:spLocks/>
            </p:cNvSpPr>
            <p:nvPr/>
          </p:nvSpPr>
          <p:spPr bwMode="auto">
            <a:xfrm>
              <a:off x="6630988" y="1947863"/>
              <a:ext cx="1206500" cy="1279525"/>
            </a:xfrm>
            <a:custGeom>
              <a:avLst/>
              <a:gdLst>
                <a:gd name="T0" fmla="*/ 760 w 760"/>
                <a:gd name="T1" fmla="*/ 272 h 806"/>
                <a:gd name="T2" fmla="*/ 0 w 760"/>
                <a:gd name="T3" fmla="*/ 0 h 806"/>
                <a:gd name="T4" fmla="*/ 0 w 760"/>
                <a:gd name="T5" fmla="*/ 541 h 806"/>
                <a:gd name="T6" fmla="*/ 760 w 760"/>
                <a:gd name="T7" fmla="*/ 806 h 806"/>
                <a:gd name="T8" fmla="*/ 760 w 760"/>
                <a:gd name="T9" fmla="*/ 272 h 806"/>
              </a:gdLst>
              <a:ahLst/>
              <a:cxnLst>
                <a:cxn ang="0">
                  <a:pos x="T0" y="T1"/>
                </a:cxn>
                <a:cxn ang="0">
                  <a:pos x="T2" y="T3"/>
                </a:cxn>
                <a:cxn ang="0">
                  <a:pos x="T4" y="T5"/>
                </a:cxn>
                <a:cxn ang="0">
                  <a:pos x="T6" y="T7"/>
                </a:cxn>
                <a:cxn ang="0">
                  <a:pos x="T8" y="T9"/>
                </a:cxn>
              </a:cxnLst>
              <a:rect l="0" t="0" r="r" b="b"/>
              <a:pathLst>
                <a:path w="760" h="806">
                  <a:moveTo>
                    <a:pt x="760" y="272"/>
                  </a:moveTo>
                  <a:lnTo>
                    <a:pt x="0" y="0"/>
                  </a:lnTo>
                  <a:lnTo>
                    <a:pt x="0" y="541"/>
                  </a:lnTo>
                  <a:lnTo>
                    <a:pt x="760" y="806"/>
                  </a:lnTo>
                  <a:lnTo>
                    <a:pt x="760" y="272"/>
                  </a:lnTo>
                  <a:close/>
                </a:path>
              </a:pathLst>
            </a:custGeom>
            <a:solidFill>
              <a:srgbClr val="56D6D2">
                <a:lumMod val="75000"/>
              </a:srgbClr>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black"/>
                </a:solidFill>
                <a:effectLst/>
                <a:uLnTx/>
                <a:uFillTx/>
                <a:latin typeface="Calibri"/>
              </a:endParaRPr>
            </a:p>
          </p:txBody>
        </p:sp>
        <p:sp>
          <p:nvSpPr>
            <p:cNvPr id="95" name="Freeform 7">
              <a:extLst>
                <a:ext uri="{FF2B5EF4-FFF2-40B4-BE49-F238E27FC236}">
                  <a16:creationId xmlns:a16="http://schemas.microsoft.com/office/drawing/2014/main" id="{15585617-BE38-D442-BFD3-B14234CBCF7C}"/>
                </a:ext>
              </a:extLst>
            </p:cNvPr>
            <p:cNvSpPr>
              <a:spLocks/>
            </p:cNvSpPr>
            <p:nvPr/>
          </p:nvSpPr>
          <p:spPr bwMode="auto">
            <a:xfrm>
              <a:off x="7837488" y="1947863"/>
              <a:ext cx="1270000" cy="1279525"/>
            </a:xfrm>
            <a:custGeom>
              <a:avLst/>
              <a:gdLst>
                <a:gd name="T0" fmla="*/ 800 w 800"/>
                <a:gd name="T1" fmla="*/ 0 h 806"/>
                <a:gd name="T2" fmla="*/ 0 w 800"/>
                <a:gd name="T3" fmla="*/ 272 h 806"/>
                <a:gd name="T4" fmla="*/ 0 w 800"/>
                <a:gd name="T5" fmla="*/ 806 h 806"/>
                <a:gd name="T6" fmla="*/ 800 w 800"/>
                <a:gd name="T7" fmla="*/ 532 h 806"/>
                <a:gd name="T8" fmla="*/ 800 w 800"/>
                <a:gd name="T9" fmla="*/ 0 h 806"/>
              </a:gdLst>
              <a:ahLst/>
              <a:cxnLst>
                <a:cxn ang="0">
                  <a:pos x="T0" y="T1"/>
                </a:cxn>
                <a:cxn ang="0">
                  <a:pos x="T2" y="T3"/>
                </a:cxn>
                <a:cxn ang="0">
                  <a:pos x="T4" y="T5"/>
                </a:cxn>
                <a:cxn ang="0">
                  <a:pos x="T6" y="T7"/>
                </a:cxn>
                <a:cxn ang="0">
                  <a:pos x="T8" y="T9"/>
                </a:cxn>
              </a:cxnLst>
              <a:rect l="0" t="0" r="r" b="b"/>
              <a:pathLst>
                <a:path w="800" h="806">
                  <a:moveTo>
                    <a:pt x="800" y="0"/>
                  </a:moveTo>
                  <a:lnTo>
                    <a:pt x="0" y="272"/>
                  </a:lnTo>
                  <a:lnTo>
                    <a:pt x="0" y="806"/>
                  </a:lnTo>
                  <a:lnTo>
                    <a:pt x="800" y="532"/>
                  </a:lnTo>
                  <a:lnTo>
                    <a:pt x="800" y="0"/>
                  </a:lnTo>
                  <a:close/>
                </a:path>
              </a:pathLst>
            </a:custGeom>
            <a:solidFill>
              <a:srgbClr val="56D6D2">
                <a:lumMod val="50000"/>
              </a:srgbClr>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black"/>
                </a:solidFill>
                <a:effectLst/>
                <a:uLnTx/>
                <a:uFillTx/>
                <a:latin typeface="Calibri"/>
              </a:endParaRPr>
            </a:p>
          </p:txBody>
        </p:sp>
      </p:grpSp>
      <p:pic>
        <p:nvPicPr>
          <p:cNvPr id="197" name="Picture 196">
            <a:extLst>
              <a:ext uri="{FF2B5EF4-FFF2-40B4-BE49-F238E27FC236}">
                <a16:creationId xmlns:a16="http://schemas.microsoft.com/office/drawing/2014/main" id="{674D916D-46FF-A44C-A364-DA248877898A}"/>
              </a:ext>
            </a:extLst>
          </p:cNvPr>
          <p:cNvPicPr>
            <a:picLocks noChangeAspect="1"/>
          </p:cNvPicPr>
          <p:nvPr/>
        </p:nvPicPr>
        <p:blipFill>
          <a:blip r:embed="rId3"/>
          <a:stretch>
            <a:fillRect/>
          </a:stretch>
        </p:blipFill>
        <p:spPr>
          <a:xfrm>
            <a:off x="129215" y="950871"/>
            <a:ext cx="4645276" cy="2960402"/>
          </a:xfrm>
          <a:prstGeom prst="rect">
            <a:avLst/>
          </a:prstGeom>
        </p:spPr>
      </p:pic>
      <p:sp>
        <p:nvSpPr>
          <p:cNvPr id="24" name="Rectangle 23">
            <a:extLst>
              <a:ext uri="{FF2B5EF4-FFF2-40B4-BE49-F238E27FC236}">
                <a16:creationId xmlns:a16="http://schemas.microsoft.com/office/drawing/2014/main" id="{1EFDEF44-0ED7-4A21-80B2-3501E1FAB6B0}"/>
              </a:ext>
            </a:extLst>
          </p:cNvPr>
          <p:cNvSpPr/>
          <p:nvPr/>
        </p:nvSpPr>
        <p:spPr>
          <a:xfrm>
            <a:off x="1663195" y="1352466"/>
            <a:ext cx="2885728" cy="1367122"/>
          </a:xfrm>
          <a:prstGeom prst="rect">
            <a:avLst/>
          </a:prstGeom>
          <a:noFill/>
          <a:ln>
            <a:noFill/>
            <a:prstDash val="solid"/>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900" b="1" i="1" u="none" strike="noStrike" kern="0" cap="none" spc="0" normalizeH="0" baseline="0" noProof="0" dirty="0">
                <a:ln>
                  <a:noFill/>
                </a:ln>
                <a:solidFill>
                  <a:schemeClr val="bg1"/>
                </a:solidFill>
                <a:effectLst/>
                <a:uLnTx/>
                <a:uFillTx/>
                <a:latin typeface="Open Sans" panose="020B0606030504020204" pitchFamily="34" charset="0"/>
                <a:ea typeface="Open Sans" panose="020B0606030504020204" pitchFamily="34" charset="0"/>
                <a:cs typeface="Open Sans" panose="020B0606030504020204" pitchFamily="34" charset="0"/>
              </a:rPr>
              <a:t>Discussion: </a:t>
            </a:r>
          </a:p>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900" i="1" u="none" strike="noStrike" kern="0" cap="none" spc="0" normalizeH="0" baseline="0" noProof="0" dirty="0">
                <a:ln>
                  <a:noFill/>
                </a:ln>
                <a:solidFill>
                  <a:schemeClr val="bg1"/>
                </a:solidFill>
                <a:effectLst/>
                <a:uLnTx/>
                <a:uFillTx/>
                <a:latin typeface="Open Sans" panose="020B0606030504020204" pitchFamily="34" charset="0"/>
                <a:ea typeface="Open Sans" panose="020B0606030504020204" pitchFamily="34" charset="0"/>
                <a:cs typeface="Open Sans" panose="020B0606030504020204" pitchFamily="34" charset="0"/>
              </a:rPr>
              <a:t>How are your organization’s IT, Vendor, Acquisition offices working together on SLM?</a:t>
            </a:r>
          </a:p>
        </p:txBody>
      </p:sp>
    </p:spTree>
    <p:extLst>
      <p:ext uri="{BB962C8B-B14F-4D97-AF65-F5344CB8AC3E}">
        <p14:creationId xmlns:p14="http://schemas.microsoft.com/office/powerpoint/2010/main" val="224908398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459E651B-900F-4271-9436-E98B10F989D8}"/>
              </a:ext>
            </a:extLst>
          </p:cNvPr>
          <p:cNvSpPr txBox="1">
            <a:spLocks/>
          </p:cNvSpPr>
          <p:nvPr/>
        </p:nvSpPr>
        <p:spPr bwMode="gray">
          <a:xfrm>
            <a:off x="541867" y="477954"/>
            <a:ext cx="8795463" cy="303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0" tIns="0" rIns="0" bIns="0" numCol="1" anchor="b" anchorCtr="0" compatLnSpc="1">
            <a:prstTxWarp prst="textNoShape">
              <a:avLst/>
            </a:prstTxWarp>
            <a:spAutoFit/>
          </a:bodyPr>
          <a:lstStyle>
            <a:lvl1pPr algn="l" rtl="0" eaLnBrk="1" fontAlgn="base" hangingPunct="1">
              <a:lnSpc>
                <a:spcPct val="106000"/>
              </a:lnSpc>
              <a:spcBef>
                <a:spcPct val="0"/>
              </a:spcBef>
              <a:spcAft>
                <a:spcPct val="0"/>
              </a:spcAft>
              <a:defRPr sz="1600" b="1">
                <a:solidFill>
                  <a:schemeClr val="tx1"/>
                </a:solidFill>
                <a:latin typeface="+mj-lt"/>
                <a:ea typeface="+mj-ea"/>
                <a:cs typeface="+mj-cs"/>
              </a:defRPr>
            </a:lvl1pPr>
            <a:lvl2pPr algn="l" rtl="0" eaLnBrk="1" fontAlgn="base" hangingPunct="1">
              <a:lnSpc>
                <a:spcPct val="106000"/>
              </a:lnSpc>
              <a:spcBef>
                <a:spcPct val="0"/>
              </a:spcBef>
              <a:spcAft>
                <a:spcPct val="0"/>
              </a:spcAft>
              <a:defRPr sz="1600" b="1">
                <a:solidFill>
                  <a:schemeClr val="tx1"/>
                </a:solidFill>
                <a:latin typeface="Arial" charset="0"/>
              </a:defRPr>
            </a:lvl2pPr>
            <a:lvl3pPr algn="l" rtl="0" eaLnBrk="1" fontAlgn="base" hangingPunct="1">
              <a:lnSpc>
                <a:spcPct val="106000"/>
              </a:lnSpc>
              <a:spcBef>
                <a:spcPct val="0"/>
              </a:spcBef>
              <a:spcAft>
                <a:spcPct val="0"/>
              </a:spcAft>
              <a:defRPr sz="1600" b="1">
                <a:solidFill>
                  <a:schemeClr val="tx1"/>
                </a:solidFill>
                <a:latin typeface="Arial" charset="0"/>
              </a:defRPr>
            </a:lvl3pPr>
            <a:lvl4pPr algn="l" rtl="0" eaLnBrk="1" fontAlgn="base" hangingPunct="1">
              <a:lnSpc>
                <a:spcPct val="106000"/>
              </a:lnSpc>
              <a:spcBef>
                <a:spcPct val="0"/>
              </a:spcBef>
              <a:spcAft>
                <a:spcPct val="0"/>
              </a:spcAft>
              <a:defRPr sz="1600" b="1">
                <a:solidFill>
                  <a:schemeClr val="tx1"/>
                </a:solidFill>
                <a:latin typeface="Arial" charset="0"/>
              </a:defRPr>
            </a:lvl4pPr>
            <a:lvl5pPr algn="l" rtl="0" eaLnBrk="1" fontAlgn="base" hangingPunct="1">
              <a:lnSpc>
                <a:spcPct val="106000"/>
              </a:lnSpc>
              <a:spcBef>
                <a:spcPct val="0"/>
              </a:spcBef>
              <a:spcAft>
                <a:spcPct val="0"/>
              </a:spcAft>
              <a:defRPr sz="1600" b="1">
                <a:solidFill>
                  <a:schemeClr val="tx1"/>
                </a:solidFill>
                <a:latin typeface="Arial" charset="0"/>
              </a:defRPr>
            </a:lvl5pPr>
            <a:lvl6pPr marL="457200" algn="l" rtl="0" eaLnBrk="1" fontAlgn="base" hangingPunct="1">
              <a:lnSpc>
                <a:spcPct val="106000"/>
              </a:lnSpc>
              <a:spcBef>
                <a:spcPct val="0"/>
              </a:spcBef>
              <a:spcAft>
                <a:spcPct val="0"/>
              </a:spcAft>
              <a:defRPr sz="1600" b="1">
                <a:solidFill>
                  <a:schemeClr val="tx1"/>
                </a:solidFill>
                <a:latin typeface="Arial" charset="0"/>
              </a:defRPr>
            </a:lvl6pPr>
            <a:lvl7pPr marL="914400" algn="l" rtl="0" eaLnBrk="1" fontAlgn="base" hangingPunct="1">
              <a:lnSpc>
                <a:spcPct val="106000"/>
              </a:lnSpc>
              <a:spcBef>
                <a:spcPct val="0"/>
              </a:spcBef>
              <a:spcAft>
                <a:spcPct val="0"/>
              </a:spcAft>
              <a:defRPr sz="1600" b="1">
                <a:solidFill>
                  <a:schemeClr val="tx1"/>
                </a:solidFill>
                <a:latin typeface="Arial" charset="0"/>
              </a:defRPr>
            </a:lvl7pPr>
            <a:lvl8pPr marL="1371600" algn="l" rtl="0" eaLnBrk="1" fontAlgn="base" hangingPunct="1">
              <a:lnSpc>
                <a:spcPct val="106000"/>
              </a:lnSpc>
              <a:spcBef>
                <a:spcPct val="0"/>
              </a:spcBef>
              <a:spcAft>
                <a:spcPct val="0"/>
              </a:spcAft>
              <a:defRPr sz="1600" b="1">
                <a:solidFill>
                  <a:schemeClr val="tx1"/>
                </a:solidFill>
                <a:latin typeface="Arial" charset="0"/>
              </a:defRPr>
            </a:lvl8pPr>
            <a:lvl9pPr marL="1828800" algn="l" rtl="0" eaLnBrk="1" fontAlgn="base" hangingPunct="1">
              <a:lnSpc>
                <a:spcPct val="106000"/>
              </a:lnSpc>
              <a:spcBef>
                <a:spcPct val="0"/>
              </a:spcBef>
              <a:spcAft>
                <a:spcPct val="0"/>
              </a:spcAft>
              <a:defRPr sz="1600" b="1">
                <a:solidFill>
                  <a:schemeClr val="tx1"/>
                </a:solidFill>
                <a:latin typeface="Arial" charset="0"/>
              </a:defRPr>
            </a:lvl9pPr>
          </a:lstStyle>
          <a:p>
            <a:pPr>
              <a:defRPr/>
            </a:pPr>
            <a:r>
              <a:rPr lang="en-US" sz="2000" kern="0" dirty="0">
                <a:solidFill>
                  <a:srgbClr val="000000"/>
                </a:solidFill>
                <a:latin typeface="Arial"/>
              </a:rPr>
              <a:t>SLM Program Governance</a:t>
            </a:r>
            <a:endParaRPr kumimoji="0" lang="en-US" sz="2000" b="1" i="0" u="none" strike="noStrike" kern="0" cap="none" spc="0" normalizeH="0" baseline="0" noProof="0" dirty="0">
              <a:ln>
                <a:noFill/>
              </a:ln>
              <a:solidFill>
                <a:srgbClr val="000000"/>
              </a:solidFill>
              <a:effectLst/>
              <a:uLnTx/>
              <a:uFillTx/>
              <a:latin typeface="Arial"/>
              <a:ea typeface="+mj-ea"/>
              <a:cs typeface="+mj-cs"/>
            </a:endParaRPr>
          </a:p>
        </p:txBody>
      </p:sp>
      <p:sp>
        <p:nvSpPr>
          <p:cNvPr id="11" name="Rectangle: Rounded Corners 10">
            <a:extLst>
              <a:ext uri="{FF2B5EF4-FFF2-40B4-BE49-F238E27FC236}">
                <a16:creationId xmlns:a16="http://schemas.microsoft.com/office/drawing/2014/main" id="{85ED4731-527A-43D0-AC57-97A2ACA69B08}"/>
              </a:ext>
            </a:extLst>
          </p:cNvPr>
          <p:cNvSpPr/>
          <p:nvPr/>
        </p:nvSpPr>
        <p:spPr bwMode="auto">
          <a:xfrm>
            <a:off x="7615989" y="469597"/>
            <a:ext cx="3583847" cy="240749"/>
          </a:xfrm>
          <a:prstGeom prst="roundRect">
            <a:avLst/>
          </a:prstGeom>
          <a:solidFill>
            <a:schemeClr val="accent1">
              <a:lumMod val="40000"/>
              <a:lumOff val="60000"/>
            </a:schemeClr>
          </a:solidFill>
          <a:ln w="19050" cap="flat" cmpd="sng" algn="ctr">
            <a:solidFill>
              <a:schemeClr val="tx1"/>
            </a:solidFill>
            <a:prstDash val="solid"/>
            <a:round/>
            <a:headEnd type="none" w="med" len="med"/>
            <a:tailEnd type="none" w="med" len="med"/>
          </a:ln>
          <a:effectLst/>
        </p:spPr>
        <p:txBody>
          <a:bodyPr vert="horz" wrap="square" lIns="73152" tIns="73152" rIns="73152" bIns="73152" numCol="1" rtlCol="0" anchor="ctr" anchorCtr="1" compatLnSpc="1">
            <a:prstTxWarp prst="textNoShape">
              <a:avLst/>
            </a:prstTxWarp>
          </a:bodyPr>
          <a:lstStyle/>
          <a:p>
            <a:pPr eaLnBrk="0" fontAlgn="base" hangingPunct="0">
              <a:lnSpc>
                <a:spcPct val="106000"/>
              </a:lnSpc>
              <a:spcBef>
                <a:spcPct val="0"/>
              </a:spcBef>
              <a:spcAft>
                <a:spcPct val="0"/>
              </a:spcAft>
            </a:pPr>
            <a:r>
              <a:rPr lang="en-US" sz="1050" b="1" dirty="0">
                <a:solidFill>
                  <a:schemeClr val="bg1"/>
                </a:solidFill>
                <a:latin typeface="Arial" charset="0"/>
              </a:rPr>
              <a:t>Module 2: Management Approach to SLM</a:t>
            </a:r>
            <a:endParaRPr lang="en-US" sz="1051" b="1" dirty="0">
              <a:solidFill>
                <a:schemeClr val="bg1"/>
              </a:solidFill>
              <a:latin typeface="Arial" charset="0"/>
            </a:endParaRPr>
          </a:p>
        </p:txBody>
      </p:sp>
      <p:sp>
        <p:nvSpPr>
          <p:cNvPr id="26" name="Rectangle 73">
            <a:extLst>
              <a:ext uri="{FF2B5EF4-FFF2-40B4-BE49-F238E27FC236}">
                <a16:creationId xmlns:a16="http://schemas.microsoft.com/office/drawing/2014/main" id="{01DAF236-4A4B-41B7-BC37-911BDBE08F11}"/>
              </a:ext>
            </a:extLst>
          </p:cNvPr>
          <p:cNvSpPr>
            <a:spLocks noChangeArrowheads="1"/>
          </p:cNvSpPr>
          <p:nvPr/>
        </p:nvSpPr>
        <p:spPr bwMode="auto">
          <a:xfrm>
            <a:off x="672894" y="4010491"/>
            <a:ext cx="1258968"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1100">
                <a:solidFill>
                  <a:schemeClr val="tx1"/>
                </a:solidFill>
                <a:latin typeface="Arial" panose="020B0604020202020204" pitchFamily="34" charset="0"/>
                <a:cs typeface="Arial" panose="020B0604020202020204" pitchFamily="34" charset="0"/>
              </a:defRPr>
            </a:lvl1pPr>
            <a:lvl2pPr marL="742950" indent="-285750" eaLnBrk="0" hangingPunct="0">
              <a:defRPr sz="1100">
                <a:solidFill>
                  <a:schemeClr val="tx1"/>
                </a:solidFill>
                <a:latin typeface="Arial" panose="020B0604020202020204" pitchFamily="34" charset="0"/>
                <a:cs typeface="Arial" panose="020B0604020202020204" pitchFamily="34" charset="0"/>
              </a:defRPr>
            </a:lvl2pPr>
            <a:lvl3pPr marL="1143000" indent="-228600" eaLnBrk="0" hangingPunct="0">
              <a:defRPr sz="1100">
                <a:solidFill>
                  <a:schemeClr val="tx1"/>
                </a:solidFill>
                <a:latin typeface="Arial" panose="020B0604020202020204" pitchFamily="34" charset="0"/>
                <a:cs typeface="Arial" panose="020B0604020202020204" pitchFamily="34" charset="0"/>
              </a:defRPr>
            </a:lvl3pPr>
            <a:lvl4pPr marL="1600200" indent="-228600" eaLnBrk="0" hangingPunct="0">
              <a:defRPr sz="1100">
                <a:solidFill>
                  <a:schemeClr val="tx1"/>
                </a:solidFill>
                <a:latin typeface="Arial" panose="020B0604020202020204" pitchFamily="34" charset="0"/>
                <a:cs typeface="Arial" panose="020B0604020202020204" pitchFamily="34" charset="0"/>
              </a:defRPr>
            </a:lvl4pPr>
            <a:lvl5pPr marL="2057400" indent="-228600" eaLnBrk="0" hangingPunct="0">
              <a:defRPr sz="11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9pPr>
          </a:lstStyle>
          <a:p>
            <a:pPr algn="ctr" defTabSz="914377">
              <a:defRPr/>
            </a:pPr>
            <a:r>
              <a:rPr lang="en-GB" altLang="en-US" sz="1600" b="1" kern="0" dirty="0"/>
              <a:t>Executive Sponsor</a:t>
            </a:r>
          </a:p>
          <a:p>
            <a:pPr algn="ctr" defTabSz="914377">
              <a:defRPr/>
            </a:pPr>
            <a:endParaRPr lang="en-GB" altLang="en-US" sz="1200" kern="0" dirty="0"/>
          </a:p>
        </p:txBody>
      </p:sp>
      <p:sp>
        <p:nvSpPr>
          <p:cNvPr id="27" name="Trapezoid 26">
            <a:extLst>
              <a:ext uri="{FF2B5EF4-FFF2-40B4-BE49-F238E27FC236}">
                <a16:creationId xmlns:a16="http://schemas.microsoft.com/office/drawing/2014/main" id="{B13E4037-E8C8-487A-8542-FF1560BB9C4E}"/>
              </a:ext>
            </a:extLst>
          </p:cNvPr>
          <p:cNvSpPr/>
          <p:nvPr/>
        </p:nvSpPr>
        <p:spPr>
          <a:xfrm rot="16200000">
            <a:off x="3695211" y="3886300"/>
            <a:ext cx="3947022" cy="1040469"/>
          </a:xfrm>
          <a:prstGeom prst="trapezoid">
            <a:avLst>
              <a:gd name="adj" fmla="val 149796"/>
            </a:avLst>
          </a:prstGeom>
          <a:solidFill>
            <a:srgbClr val="D2EAEA"/>
          </a:solidFill>
          <a:ln w="19050" algn="ctr">
            <a:noFill/>
            <a:miter lim="800000"/>
            <a:headEnd/>
            <a:tailEnd/>
          </a:ln>
        </p:spPr>
        <p:txBody>
          <a:bodyPr vert="eaVert" wrap="none" lIns="88900" tIns="88900" rIns="88900" bIns="88900" rtlCol="0" anchor="ctr"/>
          <a:lstStyle/>
          <a:p>
            <a:pPr algn="ctr" defTabSz="914377">
              <a:spcBef>
                <a:spcPts val="400"/>
              </a:spcBef>
              <a:defRPr/>
            </a:pPr>
            <a:endParaRPr lang="en-GB" sz="1200" kern="0" dirty="0">
              <a:solidFill>
                <a:prstClr val="black"/>
              </a:solidFill>
              <a:latin typeface="Arial"/>
            </a:endParaRPr>
          </a:p>
        </p:txBody>
      </p:sp>
      <p:sp>
        <p:nvSpPr>
          <p:cNvPr id="28" name="Rectangle 27">
            <a:extLst>
              <a:ext uri="{FF2B5EF4-FFF2-40B4-BE49-F238E27FC236}">
                <a16:creationId xmlns:a16="http://schemas.microsoft.com/office/drawing/2014/main" id="{4EB28C40-D27C-454A-86A3-BC0947CCCC63}"/>
              </a:ext>
            </a:extLst>
          </p:cNvPr>
          <p:cNvSpPr/>
          <p:nvPr/>
        </p:nvSpPr>
        <p:spPr>
          <a:xfrm>
            <a:off x="6175660" y="2457803"/>
            <a:ext cx="5107793" cy="3922244"/>
          </a:xfrm>
          <a:prstGeom prst="rect">
            <a:avLst/>
          </a:prstGeom>
          <a:solidFill>
            <a:srgbClr val="D2EAEA"/>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en-US" kern="0" dirty="0">
              <a:solidFill>
                <a:sysClr val="windowText" lastClr="000000"/>
              </a:solidFill>
            </a:endParaRPr>
          </a:p>
        </p:txBody>
      </p:sp>
      <p:sp>
        <p:nvSpPr>
          <p:cNvPr id="29" name="Line 6">
            <a:extLst>
              <a:ext uri="{FF2B5EF4-FFF2-40B4-BE49-F238E27FC236}">
                <a16:creationId xmlns:a16="http://schemas.microsoft.com/office/drawing/2014/main" id="{5F4E6E86-3E76-4DBB-94FF-9EA0D1EB3549}"/>
              </a:ext>
            </a:extLst>
          </p:cNvPr>
          <p:cNvSpPr>
            <a:spLocks noChangeAspect="1" noChangeShapeType="1"/>
          </p:cNvSpPr>
          <p:nvPr/>
        </p:nvSpPr>
        <p:spPr bwMode="auto">
          <a:xfrm>
            <a:off x="8594803" y="2927848"/>
            <a:ext cx="0" cy="545096"/>
          </a:xfrm>
          <a:prstGeom prst="line">
            <a:avLst/>
          </a:prstGeom>
          <a:noFill/>
          <a:ln w="19050">
            <a:solidFill>
              <a:schemeClr val="tx1"/>
            </a:solidFill>
            <a:round/>
            <a:headEnd type="triangle" w="med" len="med"/>
            <a:tailEnd/>
          </a:ln>
        </p:spPr>
        <p:txBody>
          <a:bodyPr wrap="square" lIns="36000" tIns="36000" rIns="36000" bIns="36000" anchor="ctr"/>
          <a:lstStyle/>
          <a:p>
            <a:pPr defTabSz="914377">
              <a:defRPr/>
            </a:pPr>
            <a:endParaRPr lang="en-US" kern="0" dirty="0">
              <a:solidFill>
                <a:srgbClr val="313131"/>
              </a:solidFill>
              <a:latin typeface="Arial"/>
            </a:endParaRPr>
          </a:p>
        </p:txBody>
      </p:sp>
      <p:sp>
        <p:nvSpPr>
          <p:cNvPr id="30" name="Line 7">
            <a:extLst>
              <a:ext uri="{FF2B5EF4-FFF2-40B4-BE49-F238E27FC236}">
                <a16:creationId xmlns:a16="http://schemas.microsoft.com/office/drawing/2014/main" id="{1FD51BCE-4C3E-4F6B-AD47-99C8C763C71B}"/>
              </a:ext>
            </a:extLst>
          </p:cNvPr>
          <p:cNvSpPr>
            <a:spLocks noChangeShapeType="1"/>
          </p:cNvSpPr>
          <p:nvPr/>
        </p:nvSpPr>
        <p:spPr bwMode="auto">
          <a:xfrm flipH="1">
            <a:off x="7447463" y="5283997"/>
            <a:ext cx="460302" cy="393192"/>
          </a:xfrm>
          <a:prstGeom prst="line">
            <a:avLst/>
          </a:prstGeom>
          <a:noFill/>
          <a:ln w="19050">
            <a:solidFill>
              <a:schemeClr val="tx1"/>
            </a:solidFill>
            <a:round/>
            <a:headEnd/>
            <a:tailEnd type="triangle" w="med" len="med"/>
          </a:ln>
        </p:spPr>
        <p:txBody>
          <a:bodyPr wrap="square" lIns="36000" tIns="36000" rIns="36000" bIns="36000" anchor="ctr"/>
          <a:lstStyle/>
          <a:p>
            <a:pPr defTabSz="914377">
              <a:defRPr/>
            </a:pPr>
            <a:endParaRPr lang="en-US" kern="0" dirty="0">
              <a:solidFill>
                <a:srgbClr val="313131"/>
              </a:solidFill>
              <a:latin typeface="Arial"/>
            </a:endParaRPr>
          </a:p>
        </p:txBody>
      </p:sp>
      <p:sp>
        <p:nvSpPr>
          <p:cNvPr id="31" name="Line 8">
            <a:extLst>
              <a:ext uri="{FF2B5EF4-FFF2-40B4-BE49-F238E27FC236}">
                <a16:creationId xmlns:a16="http://schemas.microsoft.com/office/drawing/2014/main" id="{2489D2B9-A2BD-42C1-8E70-3C54D407FFF1}"/>
              </a:ext>
            </a:extLst>
          </p:cNvPr>
          <p:cNvSpPr>
            <a:spLocks noChangeAspect="1" noChangeShapeType="1"/>
          </p:cNvSpPr>
          <p:nvPr/>
        </p:nvSpPr>
        <p:spPr bwMode="auto">
          <a:xfrm>
            <a:off x="9203289" y="5259836"/>
            <a:ext cx="393192" cy="393192"/>
          </a:xfrm>
          <a:prstGeom prst="line">
            <a:avLst/>
          </a:prstGeom>
          <a:noFill/>
          <a:ln w="19050">
            <a:solidFill>
              <a:schemeClr val="tx1"/>
            </a:solidFill>
            <a:round/>
            <a:headEnd/>
            <a:tailEnd type="triangle" w="med" len="med"/>
          </a:ln>
        </p:spPr>
        <p:txBody>
          <a:bodyPr wrap="square" lIns="36000" tIns="36000" rIns="36000" bIns="36000" anchor="ctr"/>
          <a:lstStyle/>
          <a:p>
            <a:pPr defTabSz="914377">
              <a:defRPr/>
            </a:pPr>
            <a:endParaRPr lang="en-US" kern="0" dirty="0">
              <a:solidFill>
                <a:srgbClr val="313131"/>
              </a:solidFill>
              <a:latin typeface="Arial"/>
            </a:endParaRPr>
          </a:p>
        </p:txBody>
      </p:sp>
      <p:sp>
        <p:nvSpPr>
          <p:cNvPr id="32" name="Rectangle 9">
            <a:extLst>
              <a:ext uri="{FF2B5EF4-FFF2-40B4-BE49-F238E27FC236}">
                <a16:creationId xmlns:a16="http://schemas.microsoft.com/office/drawing/2014/main" id="{AC0A2B53-EFE2-40DE-907D-B6BACC1EA1DC}"/>
              </a:ext>
            </a:extLst>
          </p:cNvPr>
          <p:cNvSpPr>
            <a:spLocks noChangeArrowheads="1"/>
          </p:cNvSpPr>
          <p:nvPr/>
        </p:nvSpPr>
        <p:spPr bwMode="auto">
          <a:xfrm>
            <a:off x="7896378" y="2529074"/>
            <a:ext cx="1357884" cy="402336"/>
          </a:xfrm>
          <a:prstGeom prst="rect">
            <a:avLst/>
          </a:prstGeom>
          <a:solidFill>
            <a:schemeClr val="accent1">
              <a:lumMod val="50000"/>
            </a:schemeClr>
          </a:solidFill>
          <a:ln w="12700" algn="ctr">
            <a:solidFill>
              <a:schemeClr val="tx1"/>
            </a:solidFill>
            <a:miter lim="800000"/>
            <a:headEnd/>
            <a:tailEnd/>
          </a:ln>
          <a:effectLst>
            <a:outerShdw blurRad="63500" sx="102000" sy="102000" algn="ctr" rotWithShape="0">
              <a:prstClr val="black">
                <a:alpha val="40000"/>
              </a:prstClr>
            </a:outerShdw>
          </a:effectLst>
        </p:spPr>
        <p:txBody>
          <a:bodyPr wrap="square" lIns="88900" tIns="88900" rIns="88900" bIns="88900" anchor="ctr"/>
          <a:lstStyle/>
          <a:p>
            <a:pPr algn="ctr" defTabSz="914377">
              <a:spcBef>
                <a:spcPct val="0"/>
              </a:spcBef>
              <a:defRPr/>
            </a:pPr>
            <a:r>
              <a:rPr lang="en-US" altLang="ja-JP" sz="1700" b="1" kern="0" dirty="0">
                <a:solidFill>
                  <a:schemeClr val="bg1"/>
                </a:solidFill>
                <a:latin typeface="Arial"/>
              </a:rPr>
              <a:t>Process</a:t>
            </a:r>
          </a:p>
        </p:txBody>
      </p:sp>
      <p:sp>
        <p:nvSpPr>
          <p:cNvPr id="33" name="Oval 10">
            <a:extLst>
              <a:ext uri="{FF2B5EF4-FFF2-40B4-BE49-F238E27FC236}">
                <a16:creationId xmlns:a16="http://schemas.microsoft.com/office/drawing/2014/main" id="{EA78F346-1F73-461A-B69F-72FA13CE65EB}"/>
              </a:ext>
            </a:extLst>
          </p:cNvPr>
          <p:cNvSpPr>
            <a:spLocks noChangeAspect="1" noChangeArrowheads="1"/>
          </p:cNvSpPr>
          <p:nvPr/>
        </p:nvSpPr>
        <p:spPr bwMode="auto">
          <a:xfrm>
            <a:off x="8196140" y="4401324"/>
            <a:ext cx="201613" cy="204788"/>
          </a:xfrm>
          <a:prstGeom prst="ellipse">
            <a:avLst/>
          </a:prstGeom>
          <a:solidFill>
            <a:srgbClr val="00A1DE"/>
          </a:solidFill>
          <a:ln w="12700">
            <a:solidFill>
              <a:sysClr val="windowText" lastClr="000000"/>
            </a:solidFill>
            <a:round/>
            <a:headEnd/>
            <a:tailEnd/>
          </a:ln>
        </p:spPr>
        <p:txBody>
          <a:bodyPr wrap="square" lIns="36000" tIns="36000" rIns="36000" bIns="36000" anchor="ctr"/>
          <a:lstStyle/>
          <a:p>
            <a:pPr algn="ctr" defTabSz="914377">
              <a:spcBef>
                <a:spcPct val="0"/>
              </a:spcBef>
              <a:defRPr/>
            </a:pPr>
            <a:r>
              <a:rPr lang="en-US" altLang="ja-JP" sz="1400" b="1" kern="0" dirty="0">
                <a:solidFill>
                  <a:srgbClr val="313131"/>
                </a:solidFill>
                <a:latin typeface="Arial"/>
              </a:rPr>
              <a:t>Text</a:t>
            </a:r>
          </a:p>
        </p:txBody>
      </p:sp>
      <p:sp>
        <p:nvSpPr>
          <p:cNvPr id="34" name="Oval 11">
            <a:extLst>
              <a:ext uri="{FF2B5EF4-FFF2-40B4-BE49-F238E27FC236}">
                <a16:creationId xmlns:a16="http://schemas.microsoft.com/office/drawing/2014/main" id="{BEE936E7-523F-4F5F-8701-901B0C7D4F54}"/>
              </a:ext>
            </a:extLst>
          </p:cNvPr>
          <p:cNvSpPr>
            <a:spLocks noChangeArrowheads="1"/>
          </p:cNvSpPr>
          <p:nvPr/>
        </p:nvSpPr>
        <p:spPr bwMode="auto">
          <a:xfrm>
            <a:off x="7472241" y="3412755"/>
            <a:ext cx="2164071" cy="2083467"/>
          </a:xfrm>
          <a:prstGeom prst="ellipse">
            <a:avLst/>
          </a:prstGeom>
          <a:solidFill>
            <a:schemeClr val="bg1">
              <a:lumMod val="95000"/>
            </a:schemeClr>
          </a:solidFill>
          <a:ln w="12700">
            <a:solidFill>
              <a:schemeClr val="tx1"/>
            </a:solidFill>
            <a:prstDash val="solid"/>
            <a:round/>
            <a:headEnd/>
            <a:tailEnd/>
          </a:ln>
          <a:effectLst>
            <a:outerShdw blurRad="44450" dist="27940" dir="5400000" algn="ctr">
              <a:srgbClr val="000000">
                <a:alpha val="32000"/>
              </a:srgbClr>
            </a:outerShdw>
          </a:effectLst>
        </p:spPr>
        <p:txBody>
          <a:bodyPr wrap="square" lIns="88900" tIns="88900" rIns="88900" bIns="88900" anchor="ctr"/>
          <a:lstStyle/>
          <a:p>
            <a:pPr algn="ctr" defTabSz="914377">
              <a:spcBef>
                <a:spcPct val="0"/>
              </a:spcBef>
              <a:defRPr/>
            </a:pPr>
            <a:endParaRPr lang="en-US" altLang="ja-JP" sz="1400" kern="0" dirty="0">
              <a:solidFill>
                <a:prstClr val="white"/>
              </a:solidFill>
              <a:latin typeface="Open Sans" panose="020B0606030504020204" pitchFamily="34" charset="0"/>
              <a:ea typeface="Open Sans" panose="020B0606030504020204" pitchFamily="34" charset="0"/>
              <a:cs typeface="Open Sans" panose="020B0606030504020204" pitchFamily="34" charset="0"/>
            </a:endParaRPr>
          </a:p>
          <a:p>
            <a:pPr algn="ctr" defTabSz="914377">
              <a:spcBef>
                <a:spcPct val="0"/>
              </a:spcBef>
              <a:defRPr/>
            </a:pPr>
            <a:endParaRPr lang="en-US" altLang="ja-JP" sz="1400" kern="0" dirty="0">
              <a:solidFill>
                <a:prstClr val="white"/>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5" name="Freeform 2">
            <a:extLst>
              <a:ext uri="{FF2B5EF4-FFF2-40B4-BE49-F238E27FC236}">
                <a16:creationId xmlns:a16="http://schemas.microsoft.com/office/drawing/2014/main" id="{7F787EF3-5415-4DC1-864F-DBB08BC3FBE9}"/>
              </a:ext>
            </a:extLst>
          </p:cNvPr>
          <p:cNvSpPr>
            <a:spLocks/>
          </p:cNvSpPr>
          <p:nvPr/>
        </p:nvSpPr>
        <p:spPr bwMode="blackWhite">
          <a:xfrm>
            <a:off x="4529968" y="3717203"/>
            <a:ext cx="1191308" cy="1313768"/>
          </a:xfrm>
          <a:custGeom>
            <a:avLst/>
            <a:gdLst>
              <a:gd name="T0" fmla="*/ 461616 w 852"/>
              <a:gd name="T1" fmla="*/ 1873218 h 1157"/>
              <a:gd name="T2" fmla="*/ 1493670 w 852"/>
              <a:gd name="T3" fmla="*/ 1852152 h 1157"/>
              <a:gd name="T4" fmla="*/ 1172469 w 852"/>
              <a:gd name="T5" fmla="*/ 1672284 h 1157"/>
              <a:gd name="T6" fmla="*/ 1233901 w 852"/>
              <a:gd name="T7" fmla="*/ 1552372 h 1157"/>
              <a:gd name="T8" fmla="*/ 1286557 w 852"/>
              <a:gd name="T9" fmla="*/ 1429219 h 1157"/>
              <a:gd name="T10" fmla="*/ 1330437 w 852"/>
              <a:gd name="T11" fmla="*/ 1302826 h 1157"/>
              <a:gd name="T12" fmla="*/ 1360275 w 852"/>
              <a:gd name="T13" fmla="*/ 1171571 h 1157"/>
              <a:gd name="T14" fmla="*/ 1386603 w 852"/>
              <a:gd name="T15" fmla="*/ 1040316 h 1157"/>
              <a:gd name="T16" fmla="*/ 1400645 w 852"/>
              <a:gd name="T17" fmla="*/ 909061 h 1157"/>
              <a:gd name="T18" fmla="*/ 1405910 w 852"/>
              <a:gd name="T19" fmla="*/ 774566 h 1157"/>
              <a:gd name="T20" fmla="*/ 1400645 w 852"/>
              <a:gd name="T21" fmla="*/ 640070 h 1157"/>
              <a:gd name="T22" fmla="*/ 1384848 w 852"/>
              <a:gd name="T23" fmla="*/ 508815 h 1157"/>
              <a:gd name="T24" fmla="*/ 1360275 w 852"/>
              <a:gd name="T25" fmla="*/ 377560 h 1157"/>
              <a:gd name="T26" fmla="*/ 1326926 w 852"/>
              <a:gd name="T27" fmla="*/ 247926 h 1157"/>
              <a:gd name="T28" fmla="*/ 1281291 w 852"/>
              <a:gd name="T29" fmla="*/ 121532 h 1157"/>
              <a:gd name="T30" fmla="*/ 1230391 w 852"/>
              <a:gd name="T31" fmla="*/ 0 h 1157"/>
              <a:gd name="T32" fmla="*/ 956581 w 852"/>
              <a:gd name="T33" fmla="*/ 479647 h 1157"/>
              <a:gd name="T34" fmla="*/ 365080 w 852"/>
              <a:gd name="T35" fmla="*/ 471545 h 1157"/>
              <a:gd name="T36" fmla="*/ 389653 w 852"/>
              <a:gd name="T37" fmla="*/ 559048 h 1157"/>
              <a:gd name="T38" fmla="*/ 405450 w 852"/>
              <a:gd name="T39" fmla="*/ 651413 h 1157"/>
              <a:gd name="T40" fmla="*/ 412470 w 852"/>
              <a:gd name="T41" fmla="*/ 743777 h 1157"/>
              <a:gd name="T42" fmla="*/ 410715 w 852"/>
              <a:gd name="T43" fmla="*/ 832901 h 1157"/>
              <a:gd name="T44" fmla="*/ 401939 w 852"/>
              <a:gd name="T45" fmla="*/ 925266 h 1157"/>
              <a:gd name="T46" fmla="*/ 380877 w 852"/>
              <a:gd name="T47" fmla="*/ 1016010 h 1157"/>
              <a:gd name="T48" fmla="*/ 356304 w 852"/>
              <a:gd name="T49" fmla="*/ 1106754 h 1157"/>
              <a:gd name="T50" fmla="*/ 317690 w 852"/>
              <a:gd name="T51" fmla="*/ 1189396 h 1157"/>
              <a:gd name="T52" fmla="*/ 0 w 852"/>
              <a:gd name="T53" fmla="*/ 1017630 h 1157"/>
              <a:gd name="T54" fmla="*/ 461616 w 852"/>
              <a:gd name="T55" fmla="*/ 1873218 h 115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852"/>
              <a:gd name="T85" fmla="*/ 0 h 1157"/>
              <a:gd name="T86" fmla="*/ 852 w 852"/>
              <a:gd name="T87" fmla="*/ 1157 h 1157"/>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852" h="1157">
                <a:moveTo>
                  <a:pt x="263" y="1156"/>
                </a:moveTo>
                <a:lnTo>
                  <a:pt x="851" y="1143"/>
                </a:lnTo>
                <a:lnTo>
                  <a:pt x="668" y="1032"/>
                </a:lnTo>
                <a:lnTo>
                  <a:pt x="703" y="958"/>
                </a:lnTo>
                <a:lnTo>
                  <a:pt x="733" y="882"/>
                </a:lnTo>
                <a:lnTo>
                  <a:pt x="758" y="804"/>
                </a:lnTo>
                <a:lnTo>
                  <a:pt x="775" y="723"/>
                </a:lnTo>
                <a:lnTo>
                  <a:pt x="790" y="642"/>
                </a:lnTo>
                <a:lnTo>
                  <a:pt x="798" y="561"/>
                </a:lnTo>
                <a:lnTo>
                  <a:pt x="801" y="478"/>
                </a:lnTo>
                <a:lnTo>
                  <a:pt x="798" y="395"/>
                </a:lnTo>
                <a:lnTo>
                  <a:pt x="789" y="314"/>
                </a:lnTo>
                <a:lnTo>
                  <a:pt x="775" y="233"/>
                </a:lnTo>
                <a:lnTo>
                  <a:pt x="756" y="153"/>
                </a:lnTo>
                <a:lnTo>
                  <a:pt x="730" y="75"/>
                </a:lnTo>
                <a:lnTo>
                  <a:pt x="701" y="0"/>
                </a:lnTo>
                <a:lnTo>
                  <a:pt x="545" y="296"/>
                </a:lnTo>
                <a:lnTo>
                  <a:pt x="208" y="291"/>
                </a:lnTo>
                <a:lnTo>
                  <a:pt x="222" y="345"/>
                </a:lnTo>
                <a:lnTo>
                  <a:pt x="231" y="402"/>
                </a:lnTo>
                <a:lnTo>
                  <a:pt x="235" y="459"/>
                </a:lnTo>
                <a:lnTo>
                  <a:pt x="234" y="514"/>
                </a:lnTo>
                <a:lnTo>
                  <a:pt x="229" y="571"/>
                </a:lnTo>
                <a:lnTo>
                  <a:pt x="217" y="627"/>
                </a:lnTo>
                <a:lnTo>
                  <a:pt x="203" y="683"/>
                </a:lnTo>
                <a:lnTo>
                  <a:pt x="181" y="734"/>
                </a:lnTo>
                <a:lnTo>
                  <a:pt x="0" y="628"/>
                </a:lnTo>
                <a:lnTo>
                  <a:pt x="263" y="1156"/>
                </a:lnTo>
              </a:path>
            </a:pathLst>
          </a:custGeom>
          <a:solidFill>
            <a:schemeClr val="accent1">
              <a:lumMod val="75000"/>
            </a:schemeClr>
          </a:solidFill>
          <a:ln w="12700" cap="rnd">
            <a:solidFill>
              <a:schemeClr val="bg1"/>
            </a:solidFill>
            <a:round/>
            <a:headEnd/>
            <a:tailEnd/>
          </a:ln>
        </p:spPr>
        <p:txBody>
          <a:bodyPr/>
          <a:lstStyle/>
          <a:p>
            <a:pPr algn="ctr" defTabSz="914377">
              <a:spcBef>
                <a:spcPct val="20000"/>
              </a:spcBef>
              <a:buClr>
                <a:schemeClr val="bg1"/>
              </a:buClr>
              <a:defRPr/>
            </a:pPr>
            <a:endParaRPr lang="en-GB" sz="1200" b="1" kern="0" dirty="0">
              <a:solidFill>
                <a:srgbClr val="FFFFFF"/>
              </a:solidFill>
              <a:cs typeface="Arial" pitchFamily="34" charset="0"/>
            </a:endParaRPr>
          </a:p>
        </p:txBody>
      </p:sp>
      <p:sp>
        <p:nvSpPr>
          <p:cNvPr id="36" name="Freeform 3">
            <a:extLst>
              <a:ext uri="{FF2B5EF4-FFF2-40B4-BE49-F238E27FC236}">
                <a16:creationId xmlns:a16="http://schemas.microsoft.com/office/drawing/2014/main" id="{8E2EF523-25C9-43BC-8AFA-164B110C9E32}"/>
              </a:ext>
            </a:extLst>
          </p:cNvPr>
          <p:cNvSpPr>
            <a:spLocks/>
          </p:cNvSpPr>
          <p:nvPr/>
        </p:nvSpPr>
        <p:spPr bwMode="blackWhite">
          <a:xfrm>
            <a:off x="4103857" y="2938481"/>
            <a:ext cx="1514922" cy="1090193"/>
          </a:xfrm>
          <a:custGeom>
            <a:avLst/>
            <a:gdLst>
              <a:gd name="T0" fmla="*/ 2147483647 w 1109"/>
              <a:gd name="T1" fmla="*/ 2147483647 h 962"/>
              <a:gd name="T2" fmla="*/ 2147483647 w 1109"/>
              <a:gd name="T3" fmla="*/ 2147483647 h 962"/>
              <a:gd name="T4" fmla="*/ 2147483647 w 1109"/>
              <a:gd name="T5" fmla="*/ 2147483647 h 962"/>
              <a:gd name="T6" fmla="*/ 2147483647 w 1109"/>
              <a:gd name="T7" fmla="*/ 2147483647 h 962"/>
              <a:gd name="T8" fmla="*/ 2147483647 w 1109"/>
              <a:gd name="T9" fmla="*/ 2147483647 h 962"/>
              <a:gd name="T10" fmla="*/ 2147483647 w 1109"/>
              <a:gd name="T11" fmla="*/ 2147483647 h 962"/>
              <a:gd name="T12" fmla="*/ 2147483647 w 1109"/>
              <a:gd name="T13" fmla="*/ 2147483647 h 962"/>
              <a:gd name="T14" fmla="*/ 2147483647 w 1109"/>
              <a:gd name="T15" fmla="*/ 2147483647 h 962"/>
              <a:gd name="T16" fmla="*/ 2147483647 w 1109"/>
              <a:gd name="T17" fmla="*/ 2147483647 h 962"/>
              <a:gd name="T18" fmla="*/ 2147483647 w 1109"/>
              <a:gd name="T19" fmla="*/ 2147483647 h 962"/>
              <a:gd name="T20" fmla="*/ 2147483647 w 1109"/>
              <a:gd name="T21" fmla="*/ 2147483647 h 962"/>
              <a:gd name="T22" fmla="*/ 2147483647 w 1109"/>
              <a:gd name="T23" fmla="*/ 2147483647 h 962"/>
              <a:gd name="T24" fmla="*/ 2147483647 w 1109"/>
              <a:gd name="T25" fmla="*/ 2147483647 h 962"/>
              <a:gd name="T26" fmla="*/ 2147483647 w 1109"/>
              <a:gd name="T27" fmla="*/ 2147483647 h 962"/>
              <a:gd name="T28" fmla="*/ 2147483647 w 1109"/>
              <a:gd name="T29" fmla="*/ 2147483647 h 962"/>
              <a:gd name="T30" fmla="*/ 2147483647 w 1109"/>
              <a:gd name="T31" fmla="*/ 2147483647 h 962"/>
              <a:gd name="T32" fmla="*/ 2147483647 w 1109"/>
              <a:gd name="T33" fmla="*/ 2147483647 h 962"/>
              <a:gd name="T34" fmla="*/ 2147483647 w 1109"/>
              <a:gd name="T35" fmla="*/ 2147483647 h 962"/>
              <a:gd name="T36" fmla="*/ 2147483647 w 1109"/>
              <a:gd name="T37" fmla="*/ 2147483647 h 962"/>
              <a:gd name="T38" fmla="*/ 0 w 1109"/>
              <a:gd name="T39" fmla="*/ 0 h 962"/>
              <a:gd name="T40" fmla="*/ 2147483647 w 1109"/>
              <a:gd name="T41" fmla="*/ 2147483647 h 962"/>
              <a:gd name="T42" fmla="*/ 2147483647 w 1109"/>
              <a:gd name="T43" fmla="*/ 2147483647 h 962"/>
              <a:gd name="T44" fmla="*/ 2147483647 w 1109"/>
              <a:gd name="T45" fmla="*/ 2147483647 h 962"/>
              <a:gd name="T46" fmla="*/ 2147483647 w 1109"/>
              <a:gd name="T47" fmla="*/ 2147483647 h 962"/>
              <a:gd name="T48" fmla="*/ 2147483647 w 1109"/>
              <a:gd name="T49" fmla="*/ 2147483647 h 962"/>
              <a:gd name="T50" fmla="*/ 2147483647 w 1109"/>
              <a:gd name="T51" fmla="*/ 2147483647 h 962"/>
              <a:gd name="T52" fmla="*/ 2147483647 w 1109"/>
              <a:gd name="T53" fmla="*/ 2147483647 h 962"/>
              <a:gd name="T54" fmla="*/ 2147483647 w 1109"/>
              <a:gd name="T55" fmla="*/ 2147483647 h 962"/>
              <a:gd name="T56" fmla="*/ 2147483647 w 1109"/>
              <a:gd name="T57" fmla="*/ 2147483647 h 962"/>
              <a:gd name="T58" fmla="*/ 2147483647 w 1109"/>
              <a:gd name="T59" fmla="*/ 2147483647 h 962"/>
              <a:gd name="T60" fmla="*/ 2147483647 w 1109"/>
              <a:gd name="T61" fmla="*/ 2147483647 h 96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109"/>
              <a:gd name="T94" fmla="*/ 0 h 962"/>
              <a:gd name="T95" fmla="*/ 1109 w 1109"/>
              <a:gd name="T96" fmla="*/ 962 h 962"/>
              <a:gd name="connsiteX0" fmla="*/ 2218 w 9991"/>
              <a:gd name="connsiteY0" fmla="*/ 9969 h 9990"/>
              <a:gd name="connsiteX1" fmla="*/ 7565 w 9991"/>
              <a:gd name="connsiteY1" fmla="*/ 9990 h 9990"/>
              <a:gd name="connsiteX2" fmla="*/ 8422 w 9991"/>
              <a:gd name="connsiteY2" fmla="*/ 8170 h 9990"/>
              <a:gd name="connsiteX3" fmla="*/ 9225 w 9991"/>
              <a:gd name="connsiteY3" fmla="*/ 6351 h 9990"/>
              <a:gd name="connsiteX4" fmla="*/ 9991 w 9991"/>
              <a:gd name="connsiteY4" fmla="*/ 4459 h 9990"/>
              <a:gd name="connsiteX5" fmla="*/ 8386 w 9991"/>
              <a:gd name="connsiteY5" fmla="*/ 5603 h 9990"/>
              <a:gd name="connsiteX6" fmla="*/ 7980 w 9991"/>
              <a:gd name="connsiteY6" fmla="*/ 4896 h 9990"/>
              <a:gd name="connsiteX7" fmla="*/ 7547 w 9991"/>
              <a:gd name="connsiteY7" fmla="*/ 4220 h 9990"/>
              <a:gd name="connsiteX8" fmla="*/ 7060 w 9991"/>
              <a:gd name="connsiteY8" fmla="*/ 3576 h 9990"/>
              <a:gd name="connsiteX9" fmla="*/ 6528 w 9991"/>
              <a:gd name="connsiteY9" fmla="*/ 2983 h 9990"/>
              <a:gd name="connsiteX10" fmla="*/ 5978 w 9991"/>
              <a:gd name="connsiteY10" fmla="*/ 2443 h 9990"/>
              <a:gd name="connsiteX11" fmla="*/ 5392 w 9991"/>
              <a:gd name="connsiteY11" fmla="*/ 1954 h 9990"/>
              <a:gd name="connsiteX12" fmla="*/ 4779 w 9991"/>
              <a:gd name="connsiteY12" fmla="*/ 1507 h 9990"/>
              <a:gd name="connsiteX13" fmla="*/ 4148 w 9991"/>
              <a:gd name="connsiteY13" fmla="*/ 1112 h 9990"/>
              <a:gd name="connsiteX14" fmla="*/ 3490 w 9991"/>
              <a:gd name="connsiteY14" fmla="*/ 780 h 9990"/>
              <a:gd name="connsiteX15" fmla="*/ 2804 w 9991"/>
              <a:gd name="connsiteY15" fmla="*/ 499 h 9990"/>
              <a:gd name="connsiteX16" fmla="*/ 2128 w 9991"/>
              <a:gd name="connsiteY16" fmla="*/ 281 h 9990"/>
              <a:gd name="connsiteX17" fmla="*/ 1425 w 9991"/>
              <a:gd name="connsiteY17" fmla="*/ 125 h 9990"/>
              <a:gd name="connsiteX18" fmla="*/ 712 w 9991"/>
              <a:gd name="connsiteY18" fmla="*/ 21 h 9990"/>
              <a:gd name="connsiteX19" fmla="*/ 0 w 9991"/>
              <a:gd name="connsiteY19" fmla="*/ 0 h 9990"/>
              <a:gd name="connsiteX20" fmla="*/ 1894 w 9991"/>
              <a:gd name="connsiteY20" fmla="*/ 2879 h 9990"/>
              <a:gd name="connsiteX21" fmla="*/ 625 w 9991"/>
              <a:gd name="connsiteY21" fmla="*/ 6191 h 9990"/>
              <a:gd name="connsiteX22" fmla="*/ 1208 w 9991"/>
              <a:gd name="connsiteY22" fmla="*/ 6383 h 9990"/>
              <a:gd name="connsiteX23" fmla="*/ 1677 w 9991"/>
              <a:gd name="connsiteY23" fmla="*/ 6559 h 9990"/>
              <a:gd name="connsiteX24" fmla="*/ 2128 w 9991"/>
              <a:gd name="connsiteY24" fmla="*/ 6798 h 9990"/>
              <a:gd name="connsiteX25" fmla="*/ 2552 w 9991"/>
              <a:gd name="connsiteY25" fmla="*/ 7079 h 9990"/>
              <a:gd name="connsiteX26" fmla="*/ 2958 w 9991"/>
              <a:gd name="connsiteY26" fmla="*/ 7432 h 9990"/>
              <a:gd name="connsiteX27" fmla="*/ 3336 w 9991"/>
              <a:gd name="connsiteY27" fmla="*/ 7817 h 9990"/>
              <a:gd name="connsiteX28" fmla="*/ 3679 w 9991"/>
              <a:gd name="connsiteY28" fmla="*/ 8233 h 9990"/>
              <a:gd name="connsiteX29" fmla="*/ 4022 w 9991"/>
              <a:gd name="connsiteY29" fmla="*/ 8701 h 9990"/>
              <a:gd name="connsiteX30" fmla="*/ 2218 w 9991"/>
              <a:gd name="connsiteY30" fmla="*/ 9969 h 9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9991" h="9990">
                <a:moveTo>
                  <a:pt x="2218" y="9969"/>
                </a:moveTo>
                <a:lnTo>
                  <a:pt x="7565" y="9990"/>
                </a:lnTo>
                <a:lnTo>
                  <a:pt x="8422" y="8170"/>
                </a:lnTo>
                <a:lnTo>
                  <a:pt x="9225" y="6351"/>
                </a:lnTo>
                <a:lnTo>
                  <a:pt x="9991" y="4459"/>
                </a:lnTo>
                <a:lnTo>
                  <a:pt x="8386" y="5603"/>
                </a:lnTo>
                <a:lnTo>
                  <a:pt x="7980" y="4896"/>
                </a:lnTo>
                <a:lnTo>
                  <a:pt x="7547" y="4220"/>
                </a:lnTo>
                <a:lnTo>
                  <a:pt x="7060" y="3576"/>
                </a:lnTo>
                <a:lnTo>
                  <a:pt x="6528" y="2983"/>
                </a:lnTo>
                <a:lnTo>
                  <a:pt x="5978" y="2443"/>
                </a:lnTo>
                <a:lnTo>
                  <a:pt x="5392" y="1954"/>
                </a:lnTo>
                <a:lnTo>
                  <a:pt x="4779" y="1507"/>
                </a:lnTo>
                <a:lnTo>
                  <a:pt x="4148" y="1112"/>
                </a:lnTo>
                <a:lnTo>
                  <a:pt x="3490" y="780"/>
                </a:lnTo>
                <a:lnTo>
                  <a:pt x="2804" y="499"/>
                </a:lnTo>
                <a:lnTo>
                  <a:pt x="2128" y="281"/>
                </a:lnTo>
                <a:lnTo>
                  <a:pt x="1425" y="125"/>
                </a:lnTo>
                <a:lnTo>
                  <a:pt x="712" y="21"/>
                </a:lnTo>
                <a:lnTo>
                  <a:pt x="0" y="0"/>
                </a:lnTo>
                <a:lnTo>
                  <a:pt x="1894" y="2879"/>
                </a:lnTo>
                <a:lnTo>
                  <a:pt x="625" y="6191"/>
                </a:lnTo>
                <a:lnTo>
                  <a:pt x="1208" y="6383"/>
                </a:lnTo>
                <a:lnTo>
                  <a:pt x="1677" y="6559"/>
                </a:lnTo>
                <a:lnTo>
                  <a:pt x="2128" y="6798"/>
                </a:lnTo>
                <a:lnTo>
                  <a:pt x="2552" y="7079"/>
                </a:lnTo>
                <a:lnTo>
                  <a:pt x="2958" y="7432"/>
                </a:lnTo>
                <a:lnTo>
                  <a:pt x="3336" y="7817"/>
                </a:lnTo>
                <a:lnTo>
                  <a:pt x="3679" y="8233"/>
                </a:lnTo>
                <a:lnTo>
                  <a:pt x="4022" y="8701"/>
                </a:lnTo>
                <a:lnTo>
                  <a:pt x="2218" y="9969"/>
                </a:lnTo>
              </a:path>
            </a:pathLst>
          </a:custGeom>
          <a:solidFill>
            <a:schemeClr val="accent1">
              <a:lumMod val="75000"/>
            </a:schemeClr>
          </a:solidFill>
          <a:ln w="12700" cap="rnd">
            <a:solidFill>
              <a:schemeClr val="bg1"/>
            </a:solidFill>
            <a:round/>
            <a:headEnd/>
            <a:tailEnd/>
          </a:ln>
        </p:spPr>
        <p:txBody>
          <a:bodyPr/>
          <a:lstStyle/>
          <a:p>
            <a:pPr algn="ctr" defTabSz="914377">
              <a:spcBef>
                <a:spcPct val="20000"/>
              </a:spcBef>
              <a:buClr>
                <a:schemeClr val="bg1"/>
              </a:buClr>
              <a:defRPr/>
            </a:pPr>
            <a:endParaRPr lang="en-GB" sz="1200" b="1" kern="0" dirty="0">
              <a:solidFill>
                <a:srgbClr val="FFFFFF"/>
              </a:solidFill>
              <a:cs typeface="Arial" pitchFamily="34" charset="0"/>
            </a:endParaRPr>
          </a:p>
        </p:txBody>
      </p:sp>
      <p:sp>
        <p:nvSpPr>
          <p:cNvPr id="37" name="Freeform 4">
            <a:extLst>
              <a:ext uri="{FF2B5EF4-FFF2-40B4-BE49-F238E27FC236}">
                <a16:creationId xmlns:a16="http://schemas.microsoft.com/office/drawing/2014/main" id="{DA9A3C08-C21B-484C-AA0B-6BD52BDCC57E}"/>
              </a:ext>
            </a:extLst>
          </p:cNvPr>
          <p:cNvSpPr>
            <a:spLocks/>
          </p:cNvSpPr>
          <p:nvPr/>
        </p:nvSpPr>
        <p:spPr bwMode="blackWhite">
          <a:xfrm>
            <a:off x="1851720" y="2736712"/>
            <a:ext cx="2470925" cy="1206173"/>
          </a:xfrm>
          <a:custGeom>
            <a:avLst/>
            <a:gdLst>
              <a:gd name="T0" fmla="*/ 0 w 2206"/>
              <a:gd name="T1" fmla="*/ 2147483647 h 1099"/>
              <a:gd name="T2" fmla="*/ 2147483647 w 2206"/>
              <a:gd name="T3" fmla="*/ 2147483647 h 1099"/>
              <a:gd name="T4" fmla="*/ 2147483647 w 2206"/>
              <a:gd name="T5" fmla="*/ 2147483647 h 1099"/>
              <a:gd name="T6" fmla="*/ 2147483647 w 2206"/>
              <a:gd name="T7" fmla="*/ 2147483647 h 1099"/>
              <a:gd name="T8" fmla="*/ 2147483647 w 2206"/>
              <a:gd name="T9" fmla="*/ 2147483647 h 1099"/>
              <a:gd name="T10" fmla="*/ 2147483647 w 2206"/>
              <a:gd name="T11" fmla="*/ 2147483647 h 1099"/>
              <a:gd name="T12" fmla="*/ 2147483647 w 2206"/>
              <a:gd name="T13" fmla="*/ 2147483647 h 1099"/>
              <a:gd name="T14" fmla="*/ 2147483647 w 2206"/>
              <a:gd name="T15" fmla="*/ 2147483647 h 1099"/>
              <a:gd name="T16" fmla="*/ 2147483647 w 2206"/>
              <a:gd name="T17" fmla="*/ 2147483647 h 1099"/>
              <a:gd name="T18" fmla="*/ 2147483647 w 2206"/>
              <a:gd name="T19" fmla="*/ 2147483647 h 1099"/>
              <a:gd name="T20" fmla="*/ 2147483647 w 2206"/>
              <a:gd name="T21" fmla="*/ 2147483647 h 1099"/>
              <a:gd name="T22" fmla="*/ 2147483647 w 2206"/>
              <a:gd name="T23" fmla="*/ 2147483647 h 1099"/>
              <a:gd name="T24" fmla="*/ 2147483647 w 2206"/>
              <a:gd name="T25" fmla="*/ 2147483647 h 1099"/>
              <a:gd name="T26" fmla="*/ 2147483647 w 2206"/>
              <a:gd name="T27" fmla="*/ 2147483647 h 1099"/>
              <a:gd name="T28" fmla="*/ 2147483647 w 2206"/>
              <a:gd name="T29" fmla="*/ 0 h 1099"/>
              <a:gd name="T30" fmla="*/ 2147483647 w 2206"/>
              <a:gd name="T31" fmla="*/ 2147483647 h 1099"/>
              <a:gd name="T32" fmla="*/ 0 w 2206"/>
              <a:gd name="T33" fmla="*/ 2147483647 h 1099"/>
              <a:gd name="T34" fmla="*/ 0 w 2206"/>
              <a:gd name="T35" fmla="*/ 2147483647 h 109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206"/>
              <a:gd name="T55" fmla="*/ 0 h 1099"/>
              <a:gd name="T56" fmla="*/ 2206 w 2206"/>
              <a:gd name="T57" fmla="*/ 1099 h 1099"/>
              <a:gd name="connsiteX0" fmla="*/ 0 w 2205"/>
              <a:gd name="connsiteY0" fmla="*/ 864 h 1098"/>
              <a:gd name="connsiteX1" fmla="*/ 1339 w 2205"/>
              <a:gd name="connsiteY1" fmla="*/ 864 h 1098"/>
              <a:gd name="connsiteX2" fmla="*/ 1191 w 2205"/>
              <a:gd name="connsiteY2" fmla="*/ 1011 h 1098"/>
              <a:gd name="connsiteX3" fmla="*/ 1552 w 2205"/>
              <a:gd name="connsiteY3" fmla="*/ 1098 h 1098"/>
              <a:gd name="connsiteX4" fmla="*/ 1587 w 2205"/>
              <a:gd name="connsiteY4" fmla="*/ 1045 h 1098"/>
              <a:gd name="connsiteX5" fmla="*/ 1625 w 2205"/>
              <a:gd name="connsiteY5" fmla="*/ 996 h 1098"/>
              <a:gd name="connsiteX6" fmla="*/ 1666 w 2205"/>
              <a:gd name="connsiteY6" fmla="*/ 948 h 1098"/>
              <a:gd name="connsiteX7" fmla="*/ 1711 w 2205"/>
              <a:gd name="connsiteY7" fmla="*/ 906 h 1098"/>
              <a:gd name="connsiteX8" fmla="*/ 1754 w 2205"/>
              <a:gd name="connsiteY8" fmla="*/ 872 h 1098"/>
              <a:gd name="connsiteX9" fmla="*/ 1800 w 2205"/>
              <a:gd name="connsiteY9" fmla="*/ 845 h 1098"/>
              <a:gd name="connsiteX10" fmla="*/ 1850 w 2205"/>
              <a:gd name="connsiteY10" fmla="*/ 822 h 1098"/>
              <a:gd name="connsiteX11" fmla="*/ 1900 w 2205"/>
              <a:gd name="connsiteY11" fmla="*/ 803 h 1098"/>
              <a:gd name="connsiteX12" fmla="*/ 1953 w 2205"/>
              <a:gd name="connsiteY12" fmla="*/ 790 h 1098"/>
              <a:gd name="connsiteX13" fmla="*/ 1983 w 2205"/>
              <a:gd name="connsiteY13" fmla="*/ 1013 h 1098"/>
              <a:gd name="connsiteX14" fmla="*/ 2205 w 2205"/>
              <a:gd name="connsiteY14" fmla="*/ 471 h 1098"/>
              <a:gd name="connsiteX15" fmla="*/ 1872 w 2205"/>
              <a:gd name="connsiteY15" fmla="*/ 0 h 1098"/>
              <a:gd name="connsiteX16" fmla="*/ 1873 w 2205"/>
              <a:gd name="connsiteY16" fmla="*/ 196 h 1098"/>
              <a:gd name="connsiteX17" fmla="*/ 0 w 2205"/>
              <a:gd name="connsiteY17" fmla="*/ 196 h 1098"/>
              <a:gd name="connsiteX18" fmla="*/ 0 w 2205"/>
              <a:gd name="connsiteY18" fmla="*/ 864 h 1098"/>
              <a:gd name="connsiteX0" fmla="*/ 0 w 2205"/>
              <a:gd name="connsiteY0" fmla="*/ 864 h 1098"/>
              <a:gd name="connsiteX1" fmla="*/ 881 w 2205"/>
              <a:gd name="connsiteY1" fmla="*/ 864 h 1098"/>
              <a:gd name="connsiteX2" fmla="*/ 1191 w 2205"/>
              <a:gd name="connsiteY2" fmla="*/ 1011 h 1098"/>
              <a:gd name="connsiteX3" fmla="*/ 1552 w 2205"/>
              <a:gd name="connsiteY3" fmla="*/ 1098 h 1098"/>
              <a:gd name="connsiteX4" fmla="*/ 1587 w 2205"/>
              <a:gd name="connsiteY4" fmla="*/ 1045 h 1098"/>
              <a:gd name="connsiteX5" fmla="*/ 1625 w 2205"/>
              <a:gd name="connsiteY5" fmla="*/ 996 h 1098"/>
              <a:gd name="connsiteX6" fmla="*/ 1666 w 2205"/>
              <a:gd name="connsiteY6" fmla="*/ 948 h 1098"/>
              <a:gd name="connsiteX7" fmla="*/ 1711 w 2205"/>
              <a:gd name="connsiteY7" fmla="*/ 906 h 1098"/>
              <a:gd name="connsiteX8" fmla="*/ 1754 w 2205"/>
              <a:gd name="connsiteY8" fmla="*/ 872 h 1098"/>
              <a:gd name="connsiteX9" fmla="*/ 1800 w 2205"/>
              <a:gd name="connsiteY9" fmla="*/ 845 h 1098"/>
              <a:gd name="connsiteX10" fmla="*/ 1850 w 2205"/>
              <a:gd name="connsiteY10" fmla="*/ 822 h 1098"/>
              <a:gd name="connsiteX11" fmla="*/ 1900 w 2205"/>
              <a:gd name="connsiteY11" fmla="*/ 803 h 1098"/>
              <a:gd name="connsiteX12" fmla="*/ 1953 w 2205"/>
              <a:gd name="connsiteY12" fmla="*/ 790 h 1098"/>
              <a:gd name="connsiteX13" fmla="*/ 1983 w 2205"/>
              <a:gd name="connsiteY13" fmla="*/ 1013 h 1098"/>
              <a:gd name="connsiteX14" fmla="*/ 2205 w 2205"/>
              <a:gd name="connsiteY14" fmla="*/ 471 h 1098"/>
              <a:gd name="connsiteX15" fmla="*/ 1872 w 2205"/>
              <a:gd name="connsiteY15" fmla="*/ 0 h 1098"/>
              <a:gd name="connsiteX16" fmla="*/ 1873 w 2205"/>
              <a:gd name="connsiteY16" fmla="*/ 196 h 1098"/>
              <a:gd name="connsiteX17" fmla="*/ 0 w 2205"/>
              <a:gd name="connsiteY17" fmla="*/ 196 h 1098"/>
              <a:gd name="connsiteX18" fmla="*/ 0 w 2205"/>
              <a:gd name="connsiteY18" fmla="*/ 864 h 1098"/>
              <a:gd name="connsiteX0" fmla="*/ 0 w 2205"/>
              <a:gd name="connsiteY0" fmla="*/ 864 h 1098"/>
              <a:gd name="connsiteX1" fmla="*/ 881 w 2205"/>
              <a:gd name="connsiteY1" fmla="*/ 864 h 1098"/>
              <a:gd name="connsiteX2" fmla="*/ 760 w 2205"/>
              <a:gd name="connsiteY2" fmla="*/ 787 h 1098"/>
              <a:gd name="connsiteX3" fmla="*/ 1552 w 2205"/>
              <a:gd name="connsiteY3" fmla="*/ 1098 h 1098"/>
              <a:gd name="connsiteX4" fmla="*/ 1587 w 2205"/>
              <a:gd name="connsiteY4" fmla="*/ 1045 h 1098"/>
              <a:gd name="connsiteX5" fmla="*/ 1625 w 2205"/>
              <a:gd name="connsiteY5" fmla="*/ 996 h 1098"/>
              <a:gd name="connsiteX6" fmla="*/ 1666 w 2205"/>
              <a:gd name="connsiteY6" fmla="*/ 948 h 1098"/>
              <a:gd name="connsiteX7" fmla="*/ 1711 w 2205"/>
              <a:gd name="connsiteY7" fmla="*/ 906 h 1098"/>
              <a:gd name="connsiteX8" fmla="*/ 1754 w 2205"/>
              <a:gd name="connsiteY8" fmla="*/ 872 h 1098"/>
              <a:gd name="connsiteX9" fmla="*/ 1800 w 2205"/>
              <a:gd name="connsiteY9" fmla="*/ 845 h 1098"/>
              <a:gd name="connsiteX10" fmla="*/ 1850 w 2205"/>
              <a:gd name="connsiteY10" fmla="*/ 822 h 1098"/>
              <a:gd name="connsiteX11" fmla="*/ 1900 w 2205"/>
              <a:gd name="connsiteY11" fmla="*/ 803 h 1098"/>
              <a:gd name="connsiteX12" fmla="*/ 1953 w 2205"/>
              <a:gd name="connsiteY12" fmla="*/ 790 h 1098"/>
              <a:gd name="connsiteX13" fmla="*/ 1983 w 2205"/>
              <a:gd name="connsiteY13" fmla="*/ 1013 h 1098"/>
              <a:gd name="connsiteX14" fmla="*/ 2205 w 2205"/>
              <a:gd name="connsiteY14" fmla="*/ 471 h 1098"/>
              <a:gd name="connsiteX15" fmla="*/ 1872 w 2205"/>
              <a:gd name="connsiteY15" fmla="*/ 0 h 1098"/>
              <a:gd name="connsiteX16" fmla="*/ 1873 w 2205"/>
              <a:gd name="connsiteY16" fmla="*/ 196 h 1098"/>
              <a:gd name="connsiteX17" fmla="*/ 0 w 2205"/>
              <a:gd name="connsiteY17" fmla="*/ 196 h 1098"/>
              <a:gd name="connsiteX18" fmla="*/ 0 w 2205"/>
              <a:gd name="connsiteY18" fmla="*/ 864 h 1098"/>
              <a:gd name="connsiteX0" fmla="*/ 0 w 2205"/>
              <a:gd name="connsiteY0" fmla="*/ 864 h 1063"/>
              <a:gd name="connsiteX1" fmla="*/ 881 w 2205"/>
              <a:gd name="connsiteY1" fmla="*/ 864 h 1063"/>
              <a:gd name="connsiteX2" fmla="*/ 760 w 2205"/>
              <a:gd name="connsiteY2" fmla="*/ 787 h 1063"/>
              <a:gd name="connsiteX3" fmla="*/ 1419 w 2205"/>
              <a:gd name="connsiteY3" fmla="*/ 805 h 1063"/>
              <a:gd name="connsiteX4" fmla="*/ 1587 w 2205"/>
              <a:gd name="connsiteY4" fmla="*/ 1045 h 1063"/>
              <a:gd name="connsiteX5" fmla="*/ 1625 w 2205"/>
              <a:gd name="connsiteY5" fmla="*/ 996 h 1063"/>
              <a:gd name="connsiteX6" fmla="*/ 1666 w 2205"/>
              <a:gd name="connsiteY6" fmla="*/ 948 h 1063"/>
              <a:gd name="connsiteX7" fmla="*/ 1711 w 2205"/>
              <a:gd name="connsiteY7" fmla="*/ 906 h 1063"/>
              <a:gd name="connsiteX8" fmla="*/ 1754 w 2205"/>
              <a:gd name="connsiteY8" fmla="*/ 872 h 1063"/>
              <a:gd name="connsiteX9" fmla="*/ 1800 w 2205"/>
              <a:gd name="connsiteY9" fmla="*/ 845 h 1063"/>
              <a:gd name="connsiteX10" fmla="*/ 1850 w 2205"/>
              <a:gd name="connsiteY10" fmla="*/ 822 h 1063"/>
              <a:gd name="connsiteX11" fmla="*/ 1900 w 2205"/>
              <a:gd name="connsiteY11" fmla="*/ 803 h 1063"/>
              <a:gd name="connsiteX12" fmla="*/ 1953 w 2205"/>
              <a:gd name="connsiteY12" fmla="*/ 790 h 1063"/>
              <a:gd name="connsiteX13" fmla="*/ 1983 w 2205"/>
              <a:gd name="connsiteY13" fmla="*/ 1013 h 1063"/>
              <a:gd name="connsiteX14" fmla="*/ 2205 w 2205"/>
              <a:gd name="connsiteY14" fmla="*/ 471 h 1063"/>
              <a:gd name="connsiteX15" fmla="*/ 1872 w 2205"/>
              <a:gd name="connsiteY15" fmla="*/ 0 h 1063"/>
              <a:gd name="connsiteX16" fmla="*/ 1873 w 2205"/>
              <a:gd name="connsiteY16" fmla="*/ 196 h 1063"/>
              <a:gd name="connsiteX17" fmla="*/ 0 w 2205"/>
              <a:gd name="connsiteY17" fmla="*/ 196 h 1063"/>
              <a:gd name="connsiteX18" fmla="*/ 0 w 2205"/>
              <a:gd name="connsiteY18" fmla="*/ 864 h 1063"/>
              <a:gd name="connsiteX0" fmla="*/ 0 w 2205"/>
              <a:gd name="connsiteY0" fmla="*/ 864 h 1063"/>
              <a:gd name="connsiteX1" fmla="*/ 881 w 2205"/>
              <a:gd name="connsiteY1" fmla="*/ 864 h 1063"/>
              <a:gd name="connsiteX2" fmla="*/ 760 w 2205"/>
              <a:gd name="connsiteY2" fmla="*/ 787 h 1063"/>
              <a:gd name="connsiteX3" fmla="*/ 1419 w 2205"/>
              <a:gd name="connsiteY3" fmla="*/ 805 h 1063"/>
              <a:gd name="connsiteX4" fmla="*/ 1587 w 2205"/>
              <a:gd name="connsiteY4" fmla="*/ 1045 h 1063"/>
              <a:gd name="connsiteX5" fmla="*/ 1625 w 2205"/>
              <a:gd name="connsiteY5" fmla="*/ 996 h 1063"/>
              <a:gd name="connsiteX6" fmla="*/ 1666 w 2205"/>
              <a:gd name="connsiteY6" fmla="*/ 948 h 1063"/>
              <a:gd name="connsiteX7" fmla="*/ 1711 w 2205"/>
              <a:gd name="connsiteY7" fmla="*/ 906 h 1063"/>
              <a:gd name="connsiteX8" fmla="*/ 1754 w 2205"/>
              <a:gd name="connsiteY8" fmla="*/ 872 h 1063"/>
              <a:gd name="connsiteX9" fmla="*/ 1800 w 2205"/>
              <a:gd name="connsiteY9" fmla="*/ 845 h 1063"/>
              <a:gd name="connsiteX10" fmla="*/ 1850 w 2205"/>
              <a:gd name="connsiteY10" fmla="*/ 822 h 1063"/>
              <a:gd name="connsiteX11" fmla="*/ 1900 w 2205"/>
              <a:gd name="connsiteY11" fmla="*/ 803 h 1063"/>
              <a:gd name="connsiteX12" fmla="*/ 1953 w 2205"/>
              <a:gd name="connsiteY12" fmla="*/ 790 h 1063"/>
              <a:gd name="connsiteX13" fmla="*/ 1983 w 2205"/>
              <a:gd name="connsiteY13" fmla="*/ 1013 h 1063"/>
              <a:gd name="connsiteX14" fmla="*/ 2205 w 2205"/>
              <a:gd name="connsiteY14" fmla="*/ 471 h 1063"/>
              <a:gd name="connsiteX15" fmla="*/ 1872 w 2205"/>
              <a:gd name="connsiteY15" fmla="*/ 0 h 1063"/>
              <a:gd name="connsiteX16" fmla="*/ 1873 w 2205"/>
              <a:gd name="connsiteY16" fmla="*/ 196 h 1063"/>
              <a:gd name="connsiteX17" fmla="*/ 0 w 2205"/>
              <a:gd name="connsiteY17" fmla="*/ 196 h 1063"/>
              <a:gd name="connsiteX18" fmla="*/ 0 w 2205"/>
              <a:gd name="connsiteY18" fmla="*/ 864 h 1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5" h="1063">
                <a:moveTo>
                  <a:pt x="0" y="864"/>
                </a:moveTo>
                <a:lnTo>
                  <a:pt x="881" y="864"/>
                </a:lnTo>
                <a:cubicBezTo>
                  <a:pt x="881" y="869"/>
                  <a:pt x="760" y="782"/>
                  <a:pt x="760" y="787"/>
                </a:cubicBezTo>
                <a:cubicBezTo>
                  <a:pt x="983" y="797"/>
                  <a:pt x="1199" y="799"/>
                  <a:pt x="1419" y="805"/>
                </a:cubicBezTo>
                <a:cubicBezTo>
                  <a:pt x="1431" y="787"/>
                  <a:pt x="1575" y="1063"/>
                  <a:pt x="1587" y="1045"/>
                </a:cubicBezTo>
                <a:cubicBezTo>
                  <a:pt x="1600" y="1029"/>
                  <a:pt x="1612" y="1012"/>
                  <a:pt x="1625" y="996"/>
                </a:cubicBezTo>
                <a:cubicBezTo>
                  <a:pt x="1639" y="980"/>
                  <a:pt x="1652" y="964"/>
                  <a:pt x="1666" y="948"/>
                </a:cubicBezTo>
                <a:lnTo>
                  <a:pt x="1711" y="906"/>
                </a:lnTo>
                <a:lnTo>
                  <a:pt x="1754" y="872"/>
                </a:lnTo>
                <a:cubicBezTo>
                  <a:pt x="1769" y="863"/>
                  <a:pt x="1785" y="854"/>
                  <a:pt x="1800" y="845"/>
                </a:cubicBezTo>
                <a:cubicBezTo>
                  <a:pt x="1817" y="837"/>
                  <a:pt x="1833" y="830"/>
                  <a:pt x="1850" y="822"/>
                </a:cubicBezTo>
                <a:cubicBezTo>
                  <a:pt x="1867" y="816"/>
                  <a:pt x="1883" y="809"/>
                  <a:pt x="1900" y="803"/>
                </a:cubicBezTo>
                <a:cubicBezTo>
                  <a:pt x="1918" y="799"/>
                  <a:pt x="1935" y="794"/>
                  <a:pt x="1953" y="790"/>
                </a:cubicBezTo>
                <a:cubicBezTo>
                  <a:pt x="1963" y="864"/>
                  <a:pt x="1973" y="939"/>
                  <a:pt x="1983" y="1013"/>
                </a:cubicBezTo>
                <a:lnTo>
                  <a:pt x="2205" y="471"/>
                </a:lnTo>
                <a:lnTo>
                  <a:pt x="1872" y="0"/>
                </a:lnTo>
                <a:cubicBezTo>
                  <a:pt x="1872" y="65"/>
                  <a:pt x="1873" y="131"/>
                  <a:pt x="1873" y="196"/>
                </a:cubicBezTo>
                <a:lnTo>
                  <a:pt x="0" y="196"/>
                </a:lnTo>
                <a:lnTo>
                  <a:pt x="0" y="864"/>
                </a:lnTo>
              </a:path>
            </a:pathLst>
          </a:custGeom>
          <a:solidFill>
            <a:schemeClr val="accent1">
              <a:lumMod val="75000"/>
            </a:schemeClr>
          </a:solidFill>
          <a:ln w="12700" cap="rnd">
            <a:solidFill>
              <a:schemeClr val="bg1"/>
            </a:solidFill>
            <a:round/>
            <a:headEnd/>
            <a:tailEnd/>
          </a:ln>
        </p:spPr>
        <p:txBody>
          <a:bodyPr/>
          <a:lstStyle/>
          <a:p>
            <a:pPr algn="ctr" defTabSz="914377">
              <a:spcBef>
                <a:spcPct val="20000"/>
              </a:spcBef>
              <a:buClr>
                <a:schemeClr val="bg1"/>
              </a:buClr>
              <a:defRPr/>
            </a:pPr>
            <a:endParaRPr lang="en-GB" sz="1200" b="1" kern="0" dirty="0">
              <a:solidFill>
                <a:srgbClr val="FFFFFF"/>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8" name="Freeform 5">
            <a:extLst>
              <a:ext uri="{FF2B5EF4-FFF2-40B4-BE49-F238E27FC236}">
                <a16:creationId xmlns:a16="http://schemas.microsoft.com/office/drawing/2014/main" id="{538D9CCE-C0AE-4342-A00F-22C7F0A1E512}"/>
              </a:ext>
            </a:extLst>
          </p:cNvPr>
          <p:cNvSpPr>
            <a:spLocks/>
          </p:cNvSpPr>
          <p:nvPr/>
        </p:nvSpPr>
        <p:spPr bwMode="blackWhite">
          <a:xfrm>
            <a:off x="3901125" y="4676671"/>
            <a:ext cx="1416623" cy="1202525"/>
          </a:xfrm>
          <a:custGeom>
            <a:avLst/>
            <a:gdLst>
              <a:gd name="T0" fmla="*/ 0 w 1115"/>
              <a:gd name="T1" fmla="*/ 857233 h 1059"/>
              <a:gd name="T2" fmla="*/ 489786 w 1115"/>
              <a:gd name="T3" fmla="*/ 1714467 h 1059"/>
              <a:gd name="T4" fmla="*/ 489786 w 1115"/>
              <a:gd name="T5" fmla="*/ 1320690 h 1059"/>
              <a:gd name="T6" fmla="*/ 619693 w 1115"/>
              <a:gd name="T7" fmla="*/ 1309347 h 1059"/>
              <a:gd name="T8" fmla="*/ 753111 w 1115"/>
              <a:gd name="T9" fmla="*/ 1288280 h 1059"/>
              <a:gd name="T10" fmla="*/ 881263 w 1115"/>
              <a:gd name="T11" fmla="*/ 1259112 h 1059"/>
              <a:gd name="T12" fmla="*/ 1005904 w 1115"/>
              <a:gd name="T13" fmla="*/ 1221841 h 1059"/>
              <a:gd name="T14" fmla="*/ 1128789 w 1115"/>
              <a:gd name="T15" fmla="*/ 1176467 h 1059"/>
              <a:gd name="T16" fmla="*/ 1249919 w 1115"/>
              <a:gd name="T17" fmla="*/ 1122992 h 1059"/>
              <a:gd name="T18" fmla="*/ 1365782 w 1115"/>
              <a:gd name="T19" fmla="*/ 1061413 h 1059"/>
              <a:gd name="T20" fmla="*/ 1479890 w 1115"/>
              <a:gd name="T21" fmla="*/ 993353 h 1059"/>
              <a:gd name="T22" fmla="*/ 1581709 w 1115"/>
              <a:gd name="T23" fmla="*/ 913950 h 1059"/>
              <a:gd name="T24" fmla="*/ 1687039 w 1115"/>
              <a:gd name="T25" fmla="*/ 831306 h 1059"/>
              <a:gd name="T26" fmla="*/ 1781836 w 1115"/>
              <a:gd name="T27" fmla="*/ 738938 h 1059"/>
              <a:gd name="T28" fmla="*/ 1874878 w 1115"/>
              <a:gd name="T29" fmla="*/ 640089 h 1059"/>
              <a:gd name="T30" fmla="*/ 1955631 w 1115"/>
              <a:gd name="T31" fmla="*/ 539619 h 1059"/>
              <a:gd name="T32" fmla="*/ 1362271 w 1115"/>
              <a:gd name="T33" fmla="*/ 570408 h 1059"/>
              <a:gd name="T34" fmla="*/ 1093679 w 1115"/>
              <a:gd name="T35" fmla="*/ 58337 h 1059"/>
              <a:gd name="T36" fmla="*/ 1037503 w 1115"/>
              <a:gd name="T37" fmla="*/ 111813 h 1059"/>
              <a:gd name="T38" fmla="*/ 977816 w 1115"/>
              <a:gd name="T39" fmla="*/ 158807 h 1059"/>
              <a:gd name="T40" fmla="*/ 905840 w 1115"/>
              <a:gd name="T41" fmla="*/ 207421 h 1059"/>
              <a:gd name="T42" fmla="*/ 828598 w 1115"/>
              <a:gd name="T43" fmla="*/ 254415 h 1059"/>
              <a:gd name="T44" fmla="*/ 746089 w 1115"/>
              <a:gd name="T45" fmla="*/ 288445 h 1059"/>
              <a:gd name="T46" fmla="*/ 665336 w 1115"/>
              <a:gd name="T47" fmla="*/ 319234 h 1059"/>
              <a:gd name="T48" fmla="*/ 579316 w 1115"/>
              <a:gd name="T49" fmla="*/ 341921 h 1059"/>
              <a:gd name="T50" fmla="*/ 489786 w 1115"/>
              <a:gd name="T51" fmla="*/ 356505 h 1059"/>
              <a:gd name="T52" fmla="*/ 489786 w 1115"/>
              <a:gd name="T53" fmla="*/ 0 h 1059"/>
              <a:gd name="T54" fmla="*/ 0 w 1115"/>
              <a:gd name="T55" fmla="*/ 857233 h 1059"/>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115"/>
              <a:gd name="T85" fmla="*/ 0 h 1059"/>
              <a:gd name="T86" fmla="*/ 1115 w 1115"/>
              <a:gd name="T87" fmla="*/ 1059 h 1059"/>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115" h="1059">
                <a:moveTo>
                  <a:pt x="0" y="529"/>
                </a:moveTo>
                <a:lnTo>
                  <a:pt x="279" y="1058"/>
                </a:lnTo>
                <a:lnTo>
                  <a:pt x="279" y="815"/>
                </a:lnTo>
                <a:lnTo>
                  <a:pt x="353" y="808"/>
                </a:lnTo>
                <a:lnTo>
                  <a:pt x="429" y="795"/>
                </a:lnTo>
                <a:lnTo>
                  <a:pt x="502" y="777"/>
                </a:lnTo>
                <a:lnTo>
                  <a:pt x="573" y="754"/>
                </a:lnTo>
                <a:lnTo>
                  <a:pt x="643" y="726"/>
                </a:lnTo>
                <a:lnTo>
                  <a:pt x="712" y="693"/>
                </a:lnTo>
                <a:lnTo>
                  <a:pt x="778" y="655"/>
                </a:lnTo>
                <a:lnTo>
                  <a:pt x="843" y="613"/>
                </a:lnTo>
                <a:lnTo>
                  <a:pt x="901" y="564"/>
                </a:lnTo>
                <a:lnTo>
                  <a:pt x="961" y="513"/>
                </a:lnTo>
                <a:lnTo>
                  <a:pt x="1015" y="456"/>
                </a:lnTo>
                <a:lnTo>
                  <a:pt x="1068" y="395"/>
                </a:lnTo>
                <a:lnTo>
                  <a:pt x="1114" y="333"/>
                </a:lnTo>
                <a:lnTo>
                  <a:pt x="776" y="352"/>
                </a:lnTo>
                <a:lnTo>
                  <a:pt x="623" y="36"/>
                </a:lnTo>
                <a:lnTo>
                  <a:pt x="591" y="69"/>
                </a:lnTo>
                <a:lnTo>
                  <a:pt x="557" y="98"/>
                </a:lnTo>
                <a:lnTo>
                  <a:pt x="516" y="128"/>
                </a:lnTo>
                <a:lnTo>
                  <a:pt x="472" y="157"/>
                </a:lnTo>
                <a:lnTo>
                  <a:pt x="425" y="178"/>
                </a:lnTo>
                <a:lnTo>
                  <a:pt x="379" y="197"/>
                </a:lnTo>
                <a:lnTo>
                  <a:pt x="330" y="211"/>
                </a:lnTo>
                <a:lnTo>
                  <a:pt x="279" y="220"/>
                </a:lnTo>
                <a:lnTo>
                  <a:pt x="279" y="0"/>
                </a:lnTo>
                <a:lnTo>
                  <a:pt x="0" y="529"/>
                </a:lnTo>
              </a:path>
            </a:pathLst>
          </a:custGeom>
          <a:solidFill>
            <a:schemeClr val="accent1">
              <a:lumMod val="75000"/>
            </a:schemeClr>
          </a:solidFill>
          <a:ln w="12700" cap="rnd">
            <a:solidFill>
              <a:schemeClr val="bg1"/>
            </a:solidFill>
            <a:round/>
            <a:headEnd/>
            <a:tailEnd/>
          </a:ln>
        </p:spPr>
        <p:txBody>
          <a:bodyPr/>
          <a:lstStyle/>
          <a:p>
            <a:pPr algn="ctr" defTabSz="914377">
              <a:spcBef>
                <a:spcPct val="20000"/>
              </a:spcBef>
              <a:buClr>
                <a:schemeClr val="bg1"/>
              </a:buClr>
              <a:defRPr/>
            </a:pPr>
            <a:endParaRPr lang="en-GB" sz="1200" b="1" kern="0" dirty="0">
              <a:solidFill>
                <a:srgbClr val="FFFFFF"/>
              </a:solidFill>
              <a:cs typeface="Arial" pitchFamily="34" charset="0"/>
            </a:endParaRPr>
          </a:p>
        </p:txBody>
      </p:sp>
      <p:sp>
        <p:nvSpPr>
          <p:cNvPr id="39" name="Freeform 7">
            <a:extLst>
              <a:ext uri="{FF2B5EF4-FFF2-40B4-BE49-F238E27FC236}">
                <a16:creationId xmlns:a16="http://schemas.microsoft.com/office/drawing/2014/main" id="{06483DDB-EE0E-4A37-A2CD-90433C24550C}"/>
              </a:ext>
            </a:extLst>
          </p:cNvPr>
          <p:cNvSpPr>
            <a:spLocks/>
          </p:cNvSpPr>
          <p:nvPr/>
        </p:nvSpPr>
        <p:spPr bwMode="blackWhite">
          <a:xfrm rot="120000">
            <a:off x="2606815" y="3662204"/>
            <a:ext cx="1229864" cy="1233551"/>
          </a:xfrm>
          <a:custGeom>
            <a:avLst/>
            <a:gdLst>
              <a:gd name="T0" fmla="*/ 2147483647 w 866"/>
              <a:gd name="T1" fmla="*/ 0 h 1055"/>
              <a:gd name="T2" fmla="*/ 0 w 866"/>
              <a:gd name="T3" fmla="*/ 2147483647 h 1055"/>
              <a:gd name="T4" fmla="*/ 2147483647 w 866"/>
              <a:gd name="T5" fmla="*/ 2147483647 h 1055"/>
              <a:gd name="T6" fmla="*/ 2147483647 w 866"/>
              <a:gd name="T7" fmla="*/ 2147483647 h 1055"/>
              <a:gd name="T8" fmla="*/ 2147483647 w 866"/>
              <a:gd name="T9" fmla="*/ 2147483647 h 1055"/>
              <a:gd name="T10" fmla="*/ 2147483647 w 866"/>
              <a:gd name="T11" fmla="*/ 2147483647 h 1055"/>
              <a:gd name="T12" fmla="*/ 2147483647 w 866"/>
              <a:gd name="T13" fmla="*/ 2147483647 h 1055"/>
              <a:gd name="T14" fmla="*/ 2147483647 w 866"/>
              <a:gd name="T15" fmla="*/ 2147483647 h 1055"/>
              <a:gd name="T16" fmla="*/ 2147483647 w 866"/>
              <a:gd name="T17" fmla="*/ 2147483647 h 1055"/>
              <a:gd name="T18" fmla="*/ 2147483647 w 866"/>
              <a:gd name="T19" fmla="*/ 2147483647 h 1055"/>
              <a:gd name="T20" fmla="*/ 2147483647 w 866"/>
              <a:gd name="T21" fmla="*/ 2147483647 h 1055"/>
              <a:gd name="T22" fmla="*/ 2147483647 w 866"/>
              <a:gd name="T23" fmla="*/ 2147483647 h 1055"/>
              <a:gd name="T24" fmla="*/ 2147483647 w 866"/>
              <a:gd name="T25" fmla="*/ 2147483647 h 1055"/>
              <a:gd name="T26" fmla="*/ 2147483647 w 866"/>
              <a:gd name="T27" fmla="*/ 2147483647 h 1055"/>
              <a:gd name="T28" fmla="*/ 2147483647 w 866"/>
              <a:gd name="T29" fmla="*/ 2147483647 h 1055"/>
              <a:gd name="T30" fmla="*/ 2147483647 w 866"/>
              <a:gd name="T31" fmla="*/ 2147483647 h 1055"/>
              <a:gd name="T32" fmla="*/ 2147483647 w 866"/>
              <a:gd name="T33" fmla="*/ 2147483647 h 1055"/>
              <a:gd name="T34" fmla="*/ 2147483647 w 866"/>
              <a:gd name="T35" fmla="*/ 2147483647 h 1055"/>
              <a:gd name="T36" fmla="*/ 2147483647 w 866"/>
              <a:gd name="T37" fmla="*/ 2147483647 h 1055"/>
              <a:gd name="T38" fmla="*/ 2147483647 w 866"/>
              <a:gd name="T39" fmla="*/ 2147483647 h 1055"/>
              <a:gd name="T40" fmla="*/ 2147483647 w 866"/>
              <a:gd name="T41" fmla="*/ 2147483647 h 1055"/>
              <a:gd name="T42" fmla="*/ 2147483647 w 866"/>
              <a:gd name="T43" fmla="*/ 2147483647 h 1055"/>
              <a:gd name="T44" fmla="*/ 2147483647 w 866"/>
              <a:gd name="T45" fmla="*/ 2147483647 h 1055"/>
              <a:gd name="T46" fmla="*/ 2147483647 w 866"/>
              <a:gd name="T47" fmla="*/ 2147483647 h 1055"/>
              <a:gd name="T48" fmla="*/ 2147483647 w 866"/>
              <a:gd name="T49" fmla="*/ 2147483647 h 1055"/>
              <a:gd name="T50" fmla="*/ 2147483647 w 866"/>
              <a:gd name="T51" fmla="*/ 0 h 105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866"/>
              <a:gd name="T79" fmla="*/ 0 h 1055"/>
              <a:gd name="T80" fmla="*/ 866 w 866"/>
              <a:gd name="T81" fmla="*/ 1055 h 1055"/>
              <a:gd name="connsiteX0" fmla="*/ 571 w 865"/>
              <a:gd name="connsiteY0" fmla="*/ 0 h 1125"/>
              <a:gd name="connsiteX1" fmla="*/ 0 w 865"/>
              <a:gd name="connsiteY1" fmla="*/ 1 h 1125"/>
              <a:gd name="connsiteX2" fmla="*/ 178 w 865"/>
              <a:gd name="connsiteY2" fmla="*/ 111 h 1125"/>
              <a:gd name="connsiteX3" fmla="*/ 153 w 865"/>
              <a:gd name="connsiteY3" fmla="*/ 187 h 1125"/>
              <a:gd name="connsiteX4" fmla="*/ 130 w 865"/>
              <a:gd name="connsiteY4" fmla="*/ 264 h 1125"/>
              <a:gd name="connsiteX5" fmla="*/ 113 w 865"/>
              <a:gd name="connsiteY5" fmla="*/ 343 h 1125"/>
              <a:gd name="connsiteX6" fmla="*/ 100 w 865"/>
              <a:gd name="connsiteY6" fmla="*/ 423 h 1125"/>
              <a:gd name="connsiteX7" fmla="*/ 94 w 865"/>
              <a:gd name="connsiteY7" fmla="*/ 504 h 1125"/>
              <a:gd name="connsiteX8" fmla="*/ 93 w 865"/>
              <a:gd name="connsiteY8" fmla="*/ 583 h 1125"/>
              <a:gd name="connsiteX9" fmla="*/ 95 w 865"/>
              <a:gd name="connsiteY9" fmla="*/ 664 h 1125"/>
              <a:gd name="connsiteX10" fmla="*/ 104 w 865"/>
              <a:gd name="connsiteY10" fmla="*/ 744 h 1125"/>
              <a:gd name="connsiteX11" fmla="*/ 118 w 865"/>
              <a:gd name="connsiteY11" fmla="*/ 824 h 1125"/>
              <a:gd name="connsiteX12" fmla="*/ 136 w 865"/>
              <a:gd name="connsiteY12" fmla="*/ 903 h 1125"/>
              <a:gd name="connsiteX13" fmla="*/ 159 w 865"/>
              <a:gd name="connsiteY13" fmla="*/ 979 h 1125"/>
              <a:gd name="connsiteX14" fmla="*/ 227 w 865"/>
              <a:gd name="connsiteY14" fmla="*/ 1125 h 1125"/>
              <a:gd name="connsiteX15" fmla="*/ 412 w 865"/>
              <a:gd name="connsiteY15" fmla="*/ 766 h 1125"/>
              <a:gd name="connsiteX16" fmla="*/ 702 w 865"/>
              <a:gd name="connsiteY16" fmla="*/ 816 h 1125"/>
              <a:gd name="connsiteX17" fmla="*/ 681 w 865"/>
              <a:gd name="connsiteY17" fmla="*/ 760 h 1125"/>
              <a:gd name="connsiteX18" fmla="*/ 666 w 865"/>
              <a:gd name="connsiteY18" fmla="*/ 705 h 1125"/>
              <a:gd name="connsiteX19" fmla="*/ 658 w 865"/>
              <a:gd name="connsiteY19" fmla="*/ 647 h 1125"/>
              <a:gd name="connsiteX20" fmla="*/ 652 w 865"/>
              <a:gd name="connsiteY20" fmla="*/ 588 h 1125"/>
              <a:gd name="connsiteX21" fmla="*/ 652 w 865"/>
              <a:gd name="connsiteY21" fmla="*/ 529 h 1125"/>
              <a:gd name="connsiteX22" fmla="*/ 660 w 865"/>
              <a:gd name="connsiteY22" fmla="*/ 470 h 1125"/>
              <a:gd name="connsiteX23" fmla="*/ 672 w 865"/>
              <a:gd name="connsiteY23" fmla="*/ 413 h 1125"/>
              <a:gd name="connsiteX24" fmla="*/ 865 w 865"/>
              <a:gd name="connsiteY24" fmla="*/ 531 h 1125"/>
              <a:gd name="connsiteX25" fmla="*/ 571 w 865"/>
              <a:gd name="connsiteY25" fmla="*/ 0 h 1125"/>
              <a:gd name="connsiteX0" fmla="*/ 571 w 865"/>
              <a:gd name="connsiteY0" fmla="*/ 0 h 1125"/>
              <a:gd name="connsiteX1" fmla="*/ 0 w 865"/>
              <a:gd name="connsiteY1" fmla="*/ 1 h 1125"/>
              <a:gd name="connsiteX2" fmla="*/ 178 w 865"/>
              <a:gd name="connsiteY2" fmla="*/ 111 h 1125"/>
              <a:gd name="connsiteX3" fmla="*/ 153 w 865"/>
              <a:gd name="connsiteY3" fmla="*/ 187 h 1125"/>
              <a:gd name="connsiteX4" fmla="*/ 130 w 865"/>
              <a:gd name="connsiteY4" fmla="*/ 264 h 1125"/>
              <a:gd name="connsiteX5" fmla="*/ 113 w 865"/>
              <a:gd name="connsiteY5" fmla="*/ 343 h 1125"/>
              <a:gd name="connsiteX6" fmla="*/ 100 w 865"/>
              <a:gd name="connsiteY6" fmla="*/ 423 h 1125"/>
              <a:gd name="connsiteX7" fmla="*/ 94 w 865"/>
              <a:gd name="connsiteY7" fmla="*/ 504 h 1125"/>
              <a:gd name="connsiteX8" fmla="*/ 93 w 865"/>
              <a:gd name="connsiteY8" fmla="*/ 583 h 1125"/>
              <a:gd name="connsiteX9" fmla="*/ 95 w 865"/>
              <a:gd name="connsiteY9" fmla="*/ 664 h 1125"/>
              <a:gd name="connsiteX10" fmla="*/ 104 w 865"/>
              <a:gd name="connsiteY10" fmla="*/ 744 h 1125"/>
              <a:gd name="connsiteX11" fmla="*/ 118 w 865"/>
              <a:gd name="connsiteY11" fmla="*/ 824 h 1125"/>
              <a:gd name="connsiteX12" fmla="*/ 136 w 865"/>
              <a:gd name="connsiteY12" fmla="*/ 903 h 1125"/>
              <a:gd name="connsiteX13" fmla="*/ 159 w 865"/>
              <a:gd name="connsiteY13" fmla="*/ 979 h 1125"/>
              <a:gd name="connsiteX14" fmla="*/ 227 w 865"/>
              <a:gd name="connsiteY14" fmla="*/ 1125 h 1125"/>
              <a:gd name="connsiteX15" fmla="*/ 460 w 865"/>
              <a:gd name="connsiteY15" fmla="*/ 766 h 1125"/>
              <a:gd name="connsiteX16" fmla="*/ 702 w 865"/>
              <a:gd name="connsiteY16" fmla="*/ 816 h 1125"/>
              <a:gd name="connsiteX17" fmla="*/ 681 w 865"/>
              <a:gd name="connsiteY17" fmla="*/ 760 h 1125"/>
              <a:gd name="connsiteX18" fmla="*/ 666 w 865"/>
              <a:gd name="connsiteY18" fmla="*/ 705 h 1125"/>
              <a:gd name="connsiteX19" fmla="*/ 658 w 865"/>
              <a:gd name="connsiteY19" fmla="*/ 647 h 1125"/>
              <a:gd name="connsiteX20" fmla="*/ 652 w 865"/>
              <a:gd name="connsiteY20" fmla="*/ 588 h 1125"/>
              <a:gd name="connsiteX21" fmla="*/ 652 w 865"/>
              <a:gd name="connsiteY21" fmla="*/ 529 h 1125"/>
              <a:gd name="connsiteX22" fmla="*/ 660 w 865"/>
              <a:gd name="connsiteY22" fmla="*/ 470 h 1125"/>
              <a:gd name="connsiteX23" fmla="*/ 672 w 865"/>
              <a:gd name="connsiteY23" fmla="*/ 413 h 1125"/>
              <a:gd name="connsiteX24" fmla="*/ 865 w 865"/>
              <a:gd name="connsiteY24" fmla="*/ 531 h 1125"/>
              <a:gd name="connsiteX25" fmla="*/ 571 w 865"/>
              <a:gd name="connsiteY25" fmla="*/ 0 h 1125"/>
              <a:gd name="connsiteX0" fmla="*/ 571 w 865"/>
              <a:gd name="connsiteY0" fmla="*/ 0 h 1125"/>
              <a:gd name="connsiteX1" fmla="*/ 0 w 865"/>
              <a:gd name="connsiteY1" fmla="*/ 1 h 1125"/>
              <a:gd name="connsiteX2" fmla="*/ 178 w 865"/>
              <a:gd name="connsiteY2" fmla="*/ 111 h 1125"/>
              <a:gd name="connsiteX3" fmla="*/ 153 w 865"/>
              <a:gd name="connsiteY3" fmla="*/ 187 h 1125"/>
              <a:gd name="connsiteX4" fmla="*/ 130 w 865"/>
              <a:gd name="connsiteY4" fmla="*/ 264 h 1125"/>
              <a:gd name="connsiteX5" fmla="*/ 113 w 865"/>
              <a:gd name="connsiteY5" fmla="*/ 343 h 1125"/>
              <a:gd name="connsiteX6" fmla="*/ 100 w 865"/>
              <a:gd name="connsiteY6" fmla="*/ 423 h 1125"/>
              <a:gd name="connsiteX7" fmla="*/ 94 w 865"/>
              <a:gd name="connsiteY7" fmla="*/ 504 h 1125"/>
              <a:gd name="connsiteX8" fmla="*/ 93 w 865"/>
              <a:gd name="connsiteY8" fmla="*/ 583 h 1125"/>
              <a:gd name="connsiteX9" fmla="*/ 95 w 865"/>
              <a:gd name="connsiteY9" fmla="*/ 664 h 1125"/>
              <a:gd name="connsiteX10" fmla="*/ 104 w 865"/>
              <a:gd name="connsiteY10" fmla="*/ 744 h 1125"/>
              <a:gd name="connsiteX11" fmla="*/ 118 w 865"/>
              <a:gd name="connsiteY11" fmla="*/ 824 h 1125"/>
              <a:gd name="connsiteX12" fmla="*/ 136 w 865"/>
              <a:gd name="connsiteY12" fmla="*/ 903 h 1125"/>
              <a:gd name="connsiteX13" fmla="*/ 159 w 865"/>
              <a:gd name="connsiteY13" fmla="*/ 979 h 1125"/>
              <a:gd name="connsiteX14" fmla="*/ 227 w 865"/>
              <a:gd name="connsiteY14" fmla="*/ 1125 h 1125"/>
              <a:gd name="connsiteX15" fmla="*/ 460 w 865"/>
              <a:gd name="connsiteY15" fmla="*/ 766 h 1125"/>
              <a:gd name="connsiteX16" fmla="*/ 557 w 865"/>
              <a:gd name="connsiteY16" fmla="*/ 786 h 1125"/>
              <a:gd name="connsiteX17" fmla="*/ 702 w 865"/>
              <a:gd name="connsiteY17" fmla="*/ 816 h 1125"/>
              <a:gd name="connsiteX18" fmla="*/ 681 w 865"/>
              <a:gd name="connsiteY18" fmla="*/ 760 h 1125"/>
              <a:gd name="connsiteX19" fmla="*/ 666 w 865"/>
              <a:gd name="connsiteY19" fmla="*/ 705 h 1125"/>
              <a:gd name="connsiteX20" fmla="*/ 658 w 865"/>
              <a:gd name="connsiteY20" fmla="*/ 647 h 1125"/>
              <a:gd name="connsiteX21" fmla="*/ 652 w 865"/>
              <a:gd name="connsiteY21" fmla="*/ 588 h 1125"/>
              <a:gd name="connsiteX22" fmla="*/ 652 w 865"/>
              <a:gd name="connsiteY22" fmla="*/ 529 h 1125"/>
              <a:gd name="connsiteX23" fmla="*/ 660 w 865"/>
              <a:gd name="connsiteY23" fmla="*/ 470 h 1125"/>
              <a:gd name="connsiteX24" fmla="*/ 672 w 865"/>
              <a:gd name="connsiteY24" fmla="*/ 413 h 1125"/>
              <a:gd name="connsiteX25" fmla="*/ 865 w 865"/>
              <a:gd name="connsiteY25" fmla="*/ 531 h 1125"/>
              <a:gd name="connsiteX26" fmla="*/ 571 w 865"/>
              <a:gd name="connsiteY26" fmla="*/ 0 h 1125"/>
              <a:gd name="connsiteX0" fmla="*/ 571 w 865"/>
              <a:gd name="connsiteY0" fmla="*/ 0 h 1125"/>
              <a:gd name="connsiteX1" fmla="*/ 0 w 865"/>
              <a:gd name="connsiteY1" fmla="*/ 1 h 1125"/>
              <a:gd name="connsiteX2" fmla="*/ 178 w 865"/>
              <a:gd name="connsiteY2" fmla="*/ 111 h 1125"/>
              <a:gd name="connsiteX3" fmla="*/ 153 w 865"/>
              <a:gd name="connsiteY3" fmla="*/ 187 h 1125"/>
              <a:gd name="connsiteX4" fmla="*/ 130 w 865"/>
              <a:gd name="connsiteY4" fmla="*/ 264 h 1125"/>
              <a:gd name="connsiteX5" fmla="*/ 113 w 865"/>
              <a:gd name="connsiteY5" fmla="*/ 343 h 1125"/>
              <a:gd name="connsiteX6" fmla="*/ 100 w 865"/>
              <a:gd name="connsiteY6" fmla="*/ 423 h 1125"/>
              <a:gd name="connsiteX7" fmla="*/ 94 w 865"/>
              <a:gd name="connsiteY7" fmla="*/ 504 h 1125"/>
              <a:gd name="connsiteX8" fmla="*/ 93 w 865"/>
              <a:gd name="connsiteY8" fmla="*/ 583 h 1125"/>
              <a:gd name="connsiteX9" fmla="*/ 95 w 865"/>
              <a:gd name="connsiteY9" fmla="*/ 664 h 1125"/>
              <a:gd name="connsiteX10" fmla="*/ 104 w 865"/>
              <a:gd name="connsiteY10" fmla="*/ 744 h 1125"/>
              <a:gd name="connsiteX11" fmla="*/ 118 w 865"/>
              <a:gd name="connsiteY11" fmla="*/ 824 h 1125"/>
              <a:gd name="connsiteX12" fmla="*/ 136 w 865"/>
              <a:gd name="connsiteY12" fmla="*/ 903 h 1125"/>
              <a:gd name="connsiteX13" fmla="*/ 159 w 865"/>
              <a:gd name="connsiteY13" fmla="*/ 979 h 1125"/>
              <a:gd name="connsiteX14" fmla="*/ 227 w 865"/>
              <a:gd name="connsiteY14" fmla="*/ 1125 h 1125"/>
              <a:gd name="connsiteX15" fmla="*/ 460 w 865"/>
              <a:gd name="connsiteY15" fmla="*/ 766 h 1125"/>
              <a:gd name="connsiteX16" fmla="*/ 557 w 865"/>
              <a:gd name="connsiteY16" fmla="*/ 786 h 1125"/>
              <a:gd name="connsiteX17" fmla="*/ 702 w 865"/>
              <a:gd name="connsiteY17" fmla="*/ 816 h 1125"/>
              <a:gd name="connsiteX18" fmla="*/ 681 w 865"/>
              <a:gd name="connsiteY18" fmla="*/ 760 h 1125"/>
              <a:gd name="connsiteX19" fmla="*/ 666 w 865"/>
              <a:gd name="connsiteY19" fmla="*/ 705 h 1125"/>
              <a:gd name="connsiteX20" fmla="*/ 658 w 865"/>
              <a:gd name="connsiteY20" fmla="*/ 647 h 1125"/>
              <a:gd name="connsiteX21" fmla="*/ 652 w 865"/>
              <a:gd name="connsiteY21" fmla="*/ 588 h 1125"/>
              <a:gd name="connsiteX22" fmla="*/ 652 w 865"/>
              <a:gd name="connsiteY22" fmla="*/ 529 h 1125"/>
              <a:gd name="connsiteX23" fmla="*/ 660 w 865"/>
              <a:gd name="connsiteY23" fmla="*/ 470 h 1125"/>
              <a:gd name="connsiteX24" fmla="*/ 672 w 865"/>
              <a:gd name="connsiteY24" fmla="*/ 413 h 1125"/>
              <a:gd name="connsiteX25" fmla="*/ 865 w 865"/>
              <a:gd name="connsiteY25" fmla="*/ 531 h 1125"/>
              <a:gd name="connsiteX26" fmla="*/ 571 w 865"/>
              <a:gd name="connsiteY26" fmla="*/ 0 h 1125"/>
              <a:gd name="connsiteX0" fmla="*/ 571 w 865"/>
              <a:gd name="connsiteY0" fmla="*/ 0 h 1125"/>
              <a:gd name="connsiteX1" fmla="*/ 0 w 865"/>
              <a:gd name="connsiteY1" fmla="*/ 1 h 1125"/>
              <a:gd name="connsiteX2" fmla="*/ 178 w 865"/>
              <a:gd name="connsiteY2" fmla="*/ 111 h 1125"/>
              <a:gd name="connsiteX3" fmla="*/ 153 w 865"/>
              <a:gd name="connsiteY3" fmla="*/ 187 h 1125"/>
              <a:gd name="connsiteX4" fmla="*/ 130 w 865"/>
              <a:gd name="connsiteY4" fmla="*/ 264 h 1125"/>
              <a:gd name="connsiteX5" fmla="*/ 113 w 865"/>
              <a:gd name="connsiteY5" fmla="*/ 343 h 1125"/>
              <a:gd name="connsiteX6" fmla="*/ 100 w 865"/>
              <a:gd name="connsiteY6" fmla="*/ 423 h 1125"/>
              <a:gd name="connsiteX7" fmla="*/ 94 w 865"/>
              <a:gd name="connsiteY7" fmla="*/ 504 h 1125"/>
              <a:gd name="connsiteX8" fmla="*/ 93 w 865"/>
              <a:gd name="connsiteY8" fmla="*/ 583 h 1125"/>
              <a:gd name="connsiteX9" fmla="*/ 95 w 865"/>
              <a:gd name="connsiteY9" fmla="*/ 664 h 1125"/>
              <a:gd name="connsiteX10" fmla="*/ 104 w 865"/>
              <a:gd name="connsiteY10" fmla="*/ 744 h 1125"/>
              <a:gd name="connsiteX11" fmla="*/ 118 w 865"/>
              <a:gd name="connsiteY11" fmla="*/ 824 h 1125"/>
              <a:gd name="connsiteX12" fmla="*/ 136 w 865"/>
              <a:gd name="connsiteY12" fmla="*/ 903 h 1125"/>
              <a:gd name="connsiteX13" fmla="*/ 159 w 865"/>
              <a:gd name="connsiteY13" fmla="*/ 979 h 1125"/>
              <a:gd name="connsiteX14" fmla="*/ 227 w 865"/>
              <a:gd name="connsiteY14" fmla="*/ 1125 h 1125"/>
              <a:gd name="connsiteX15" fmla="*/ 460 w 865"/>
              <a:gd name="connsiteY15" fmla="*/ 766 h 1125"/>
              <a:gd name="connsiteX16" fmla="*/ 557 w 865"/>
              <a:gd name="connsiteY16" fmla="*/ 786 h 1125"/>
              <a:gd name="connsiteX17" fmla="*/ 702 w 865"/>
              <a:gd name="connsiteY17" fmla="*/ 816 h 1125"/>
              <a:gd name="connsiteX18" fmla="*/ 681 w 865"/>
              <a:gd name="connsiteY18" fmla="*/ 760 h 1125"/>
              <a:gd name="connsiteX19" fmla="*/ 666 w 865"/>
              <a:gd name="connsiteY19" fmla="*/ 705 h 1125"/>
              <a:gd name="connsiteX20" fmla="*/ 658 w 865"/>
              <a:gd name="connsiteY20" fmla="*/ 647 h 1125"/>
              <a:gd name="connsiteX21" fmla="*/ 652 w 865"/>
              <a:gd name="connsiteY21" fmla="*/ 588 h 1125"/>
              <a:gd name="connsiteX22" fmla="*/ 652 w 865"/>
              <a:gd name="connsiteY22" fmla="*/ 529 h 1125"/>
              <a:gd name="connsiteX23" fmla="*/ 660 w 865"/>
              <a:gd name="connsiteY23" fmla="*/ 470 h 1125"/>
              <a:gd name="connsiteX24" fmla="*/ 672 w 865"/>
              <a:gd name="connsiteY24" fmla="*/ 413 h 1125"/>
              <a:gd name="connsiteX25" fmla="*/ 865 w 865"/>
              <a:gd name="connsiteY25" fmla="*/ 531 h 1125"/>
              <a:gd name="connsiteX26" fmla="*/ 571 w 865"/>
              <a:gd name="connsiteY26" fmla="*/ 0 h 1125"/>
              <a:gd name="connsiteX0" fmla="*/ 571 w 865"/>
              <a:gd name="connsiteY0" fmla="*/ 0 h 1125"/>
              <a:gd name="connsiteX1" fmla="*/ 0 w 865"/>
              <a:gd name="connsiteY1" fmla="*/ 1 h 1125"/>
              <a:gd name="connsiteX2" fmla="*/ 178 w 865"/>
              <a:gd name="connsiteY2" fmla="*/ 111 h 1125"/>
              <a:gd name="connsiteX3" fmla="*/ 153 w 865"/>
              <a:gd name="connsiteY3" fmla="*/ 187 h 1125"/>
              <a:gd name="connsiteX4" fmla="*/ 130 w 865"/>
              <a:gd name="connsiteY4" fmla="*/ 264 h 1125"/>
              <a:gd name="connsiteX5" fmla="*/ 113 w 865"/>
              <a:gd name="connsiteY5" fmla="*/ 343 h 1125"/>
              <a:gd name="connsiteX6" fmla="*/ 100 w 865"/>
              <a:gd name="connsiteY6" fmla="*/ 423 h 1125"/>
              <a:gd name="connsiteX7" fmla="*/ 94 w 865"/>
              <a:gd name="connsiteY7" fmla="*/ 504 h 1125"/>
              <a:gd name="connsiteX8" fmla="*/ 93 w 865"/>
              <a:gd name="connsiteY8" fmla="*/ 583 h 1125"/>
              <a:gd name="connsiteX9" fmla="*/ 95 w 865"/>
              <a:gd name="connsiteY9" fmla="*/ 664 h 1125"/>
              <a:gd name="connsiteX10" fmla="*/ 104 w 865"/>
              <a:gd name="connsiteY10" fmla="*/ 744 h 1125"/>
              <a:gd name="connsiteX11" fmla="*/ 118 w 865"/>
              <a:gd name="connsiteY11" fmla="*/ 824 h 1125"/>
              <a:gd name="connsiteX12" fmla="*/ 136 w 865"/>
              <a:gd name="connsiteY12" fmla="*/ 903 h 1125"/>
              <a:gd name="connsiteX13" fmla="*/ 159 w 865"/>
              <a:gd name="connsiteY13" fmla="*/ 979 h 1125"/>
              <a:gd name="connsiteX14" fmla="*/ 227 w 865"/>
              <a:gd name="connsiteY14" fmla="*/ 1125 h 1125"/>
              <a:gd name="connsiteX15" fmla="*/ 460 w 865"/>
              <a:gd name="connsiteY15" fmla="*/ 766 h 1125"/>
              <a:gd name="connsiteX16" fmla="*/ 702 w 865"/>
              <a:gd name="connsiteY16" fmla="*/ 816 h 1125"/>
              <a:gd name="connsiteX17" fmla="*/ 681 w 865"/>
              <a:gd name="connsiteY17" fmla="*/ 760 h 1125"/>
              <a:gd name="connsiteX18" fmla="*/ 666 w 865"/>
              <a:gd name="connsiteY18" fmla="*/ 705 h 1125"/>
              <a:gd name="connsiteX19" fmla="*/ 658 w 865"/>
              <a:gd name="connsiteY19" fmla="*/ 647 h 1125"/>
              <a:gd name="connsiteX20" fmla="*/ 652 w 865"/>
              <a:gd name="connsiteY20" fmla="*/ 588 h 1125"/>
              <a:gd name="connsiteX21" fmla="*/ 652 w 865"/>
              <a:gd name="connsiteY21" fmla="*/ 529 h 1125"/>
              <a:gd name="connsiteX22" fmla="*/ 660 w 865"/>
              <a:gd name="connsiteY22" fmla="*/ 470 h 1125"/>
              <a:gd name="connsiteX23" fmla="*/ 672 w 865"/>
              <a:gd name="connsiteY23" fmla="*/ 413 h 1125"/>
              <a:gd name="connsiteX24" fmla="*/ 865 w 865"/>
              <a:gd name="connsiteY24" fmla="*/ 531 h 1125"/>
              <a:gd name="connsiteX25" fmla="*/ 571 w 865"/>
              <a:gd name="connsiteY25" fmla="*/ 0 h 1125"/>
              <a:gd name="connsiteX0" fmla="*/ 571 w 865"/>
              <a:gd name="connsiteY0" fmla="*/ 0 h 1125"/>
              <a:gd name="connsiteX1" fmla="*/ 0 w 865"/>
              <a:gd name="connsiteY1" fmla="*/ 1 h 1125"/>
              <a:gd name="connsiteX2" fmla="*/ 178 w 865"/>
              <a:gd name="connsiteY2" fmla="*/ 111 h 1125"/>
              <a:gd name="connsiteX3" fmla="*/ 153 w 865"/>
              <a:gd name="connsiteY3" fmla="*/ 187 h 1125"/>
              <a:gd name="connsiteX4" fmla="*/ 130 w 865"/>
              <a:gd name="connsiteY4" fmla="*/ 264 h 1125"/>
              <a:gd name="connsiteX5" fmla="*/ 113 w 865"/>
              <a:gd name="connsiteY5" fmla="*/ 343 h 1125"/>
              <a:gd name="connsiteX6" fmla="*/ 100 w 865"/>
              <a:gd name="connsiteY6" fmla="*/ 423 h 1125"/>
              <a:gd name="connsiteX7" fmla="*/ 94 w 865"/>
              <a:gd name="connsiteY7" fmla="*/ 504 h 1125"/>
              <a:gd name="connsiteX8" fmla="*/ 93 w 865"/>
              <a:gd name="connsiteY8" fmla="*/ 583 h 1125"/>
              <a:gd name="connsiteX9" fmla="*/ 95 w 865"/>
              <a:gd name="connsiteY9" fmla="*/ 664 h 1125"/>
              <a:gd name="connsiteX10" fmla="*/ 104 w 865"/>
              <a:gd name="connsiteY10" fmla="*/ 744 h 1125"/>
              <a:gd name="connsiteX11" fmla="*/ 118 w 865"/>
              <a:gd name="connsiteY11" fmla="*/ 824 h 1125"/>
              <a:gd name="connsiteX12" fmla="*/ 136 w 865"/>
              <a:gd name="connsiteY12" fmla="*/ 903 h 1125"/>
              <a:gd name="connsiteX13" fmla="*/ 159 w 865"/>
              <a:gd name="connsiteY13" fmla="*/ 979 h 1125"/>
              <a:gd name="connsiteX14" fmla="*/ 227 w 865"/>
              <a:gd name="connsiteY14" fmla="*/ 1125 h 1125"/>
              <a:gd name="connsiteX15" fmla="*/ 460 w 865"/>
              <a:gd name="connsiteY15" fmla="*/ 766 h 1125"/>
              <a:gd name="connsiteX16" fmla="*/ 702 w 865"/>
              <a:gd name="connsiteY16" fmla="*/ 816 h 1125"/>
              <a:gd name="connsiteX17" fmla="*/ 681 w 865"/>
              <a:gd name="connsiteY17" fmla="*/ 760 h 1125"/>
              <a:gd name="connsiteX18" fmla="*/ 666 w 865"/>
              <a:gd name="connsiteY18" fmla="*/ 705 h 1125"/>
              <a:gd name="connsiteX19" fmla="*/ 658 w 865"/>
              <a:gd name="connsiteY19" fmla="*/ 647 h 1125"/>
              <a:gd name="connsiteX20" fmla="*/ 652 w 865"/>
              <a:gd name="connsiteY20" fmla="*/ 588 h 1125"/>
              <a:gd name="connsiteX21" fmla="*/ 652 w 865"/>
              <a:gd name="connsiteY21" fmla="*/ 529 h 1125"/>
              <a:gd name="connsiteX22" fmla="*/ 660 w 865"/>
              <a:gd name="connsiteY22" fmla="*/ 470 h 1125"/>
              <a:gd name="connsiteX23" fmla="*/ 672 w 865"/>
              <a:gd name="connsiteY23" fmla="*/ 413 h 1125"/>
              <a:gd name="connsiteX24" fmla="*/ 865 w 865"/>
              <a:gd name="connsiteY24" fmla="*/ 531 h 1125"/>
              <a:gd name="connsiteX25" fmla="*/ 571 w 865"/>
              <a:gd name="connsiteY25" fmla="*/ 0 h 1125"/>
              <a:gd name="connsiteX0" fmla="*/ 571 w 887"/>
              <a:gd name="connsiteY0" fmla="*/ 0 h 1125"/>
              <a:gd name="connsiteX1" fmla="*/ 0 w 887"/>
              <a:gd name="connsiteY1" fmla="*/ 1 h 1125"/>
              <a:gd name="connsiteX2" fmla="*/ 178 w 887"/>
              <a:gd name="connsiteY2" fmla="*/ 111 h 1125"/>
              <a:gd name="connsiteX3" fmla="*/ 153 w 887"/>
              <a:gd name="connsiteY3" fmla="*/ 187 h 1125"/>
              <a:gd name="connsiteX4" fmla="*/ 130 w 887"/>
              <a:gd name="connsiteY4" fmla="*/ 264 h 1125"/>
              <a:gd name="connsiteX5" fmla="*/ 113 w 887"/>
              <a:gd name="connsiteY5" fmla="*/ 343 h 1125"/>
              <a:gd name="connsiteX6" fmla="*/ 100 w 887"/>
              <a:gd name="connsiteY6" fmla="*/ 423 h 1125"/>
              <a:gd name="connsiteX7" fmla="*/ 94 w 887"/>
              <a:gd name="connsiteY7" fmla="*/ 504 h 1125"/>
              <a:gd name="connsiteX8" fmla="*/ 93 w 887"/>
              <a:gd name="connsiteY8" fmla="*/ 583 h 1125"/>
              <a:gd name="connsiteX9" fmla="*/ 95 w 887"/>
              <a:gd name="connsiteY9" fmla="*/ 664 h 1125"/>
              <a:gd name="connsiteX10" fmla="*/ 104 w 887"/>
              <a:gd name="connsiteY10" fmla="*/ 744 h 1125"/>
              <a:gd name="connsiteX11" fmla="*/ 118 w 887"/>
              <a:gd name="connsiteY11" fmla="*/ 824 h 1125"/>
              <a:gd name="connsiteX12" fmla="*/ 136 w 887"/>
              <a:gd name="connsiteY12" fmla="*/ 903 h 1125"/>
              <a:gd name="connsiteX13" fmla="*/ 159 w 887"/>
              <a:gd name="connsiteY13" fmla="*/ 979 h 1125"/>
              <a:gd name="connsiteX14" fmla="*/ 227 w 887"/>
              <a:gd name="connsiteY14" fmla="*/ 1125 h 1125"/>
              <a:gd name="connsiteX15" fmla="*/ 460 w 887"/>
              <a:gd name="connsiteY15" fmla="*/ 766 h 1125"/>
              <a:gd name="connsiteX16" fmla="*/ 702 w 887"/>
              <a:gd name="connsiteY16" fmla="*/ 816 h 1125"/>
              <a:gd name="connsiteX17" fmla="*/ 681 w 887"/>
              <a:gd name="connsiteY17" fmla="*/ 760 h 1125"/>
              <a:gd name="connsiteX18" fmla="*/ 666 w 887"/>
              <a:gd name="connsiteY18" fmla="*/ 705 h 1125"/>
              <a:gd name="connsiteX19" fmla="*/ 658 w 887"/>
              <a:gd name="connsiteY19" fmla="*/ 647 h 1125"/>
              <a:gd name="connsiteX20" fmla="*/ 652 w 887"/>
              <a:gd name="connsiteY20" fmla="*/ 588 h 1125"/>
              <a:gd name="connsiteX21" fmla="*/ 652 w 887"/>
              <a:gd name="connsiteY21" fmla="*/ 529 h 1125"/>
              <a:gd name="connsiteX22" fmla="*/ 660 w 887"/>
              <a:gd name="connsiteY22" fmla="*/ 470 h 1125"/>
              <a:gd name="connsiteX23" fmla="*/ 672 w 887"/>
              <a:gd name="connsiteY23" fmla="*/ 413 h 1125"/>
              <a:gd name="connsiteX24" fmla="*/ 887 w 887"/>
              <a:gd name="connsiteY24" fmla="*/ 508 h 1125"/>
              <a:gd name="connsiteX25" fmla="*/ 571 w 887"/>
              <a:gd name="connsiteY25" fmla="*/ 0 h 1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87" h="1125">
                <a:moveTo>
                  <a:pt x="571" y="0"/>
                </a:moveTo>
                <a:lnTo>
                  <a:pt x="0" y="1"/>
                </a:lnTo>
                <a:lnTo>
                  <a:pt x="178" y="111"/>
                </a:lnTo>
                <a:cubicBezTo>
                  <a:pt x="170" y="136"/>
                  <a:pt x="161" y="162"/>
                  <a:pt x="153" y="187"/>
                </a:cubicBezTo>
                <a:cubicBezTo>
                  <a:pt x="145" y="213"/>
                  <a:pt x="138" y="238"/>
                  <a:pt x="130" y="264"/>
                </a:cubicBezTo>
                <a:cubicBezTo>
                  <a:pt x="124" y="290"/>
                  <a:pt x="119" y="317"/>
                  <a:pt x="113" y="343"/>
                </a:cubicBezTo>
                <a:cubicBezTo>
                  <a:pt x="109" y="370"/>
                  <a:pt x="104" y="396"/>
                  <a:pt x="100" y="423"/>
                </a:cubicBezTo>
                <a:lnTo>
                  <a:pt x="94" y="504"/>
                </a:lnTo>
                <a:cubicBezTo>
                  <a:pt x="94" y="530"/>
                  <a:pt x="93" y="557"/>
                  <a:pt x="93" y="583"/>
                </a:cubicBezTo>
                <a:cubicBezTo>
                  <a:pt x="94" y="610"/>
                  <a:pt x="94" y="637"/>
                  <a:pt x="95" y="664"/>
                </a:cubicBezTo>
                <a:cubicBezTo>
                  <a:pt x="98" y="691"/>
                  <a:pt x="101" y="717"/>
                  <a:pt x="104" y="744"/>
                </a:cubicBezTo>
                <a:cubicBezTo>
                  <a:pt x="109" y="771"/>
                  <a:pt x="113" y="797"/>
                  <a:pt x="118" y="824"/>
                </a:cubicBezTo>
                <a:cubicBezTo>
                  <a:pt x="124" y="850"/>
                  <a:pt x="130" y="877"/>
                  <a:pt x="136" y="903"/>
                </a:cubicBezTo>
                <a:cubicBezTo>
                  <a:pt x="144" y="928"/>
                  <a:pt x="151" y="954"/>
                  <a:pt x="159" y="979"/>
                </a:cubicBezTo>
                <a:cubicBezTo>
                  <a:pt x="182" y="1028"/>
                  <a:pt x="204" y="1076"/>
                  <a:pt x="227" y="1125"/>
                </a:cubicBezTo>
                <a:lnTo>
                  <a:pt x="460" y="766"/>
                </a:lnTo>
                <a:lnTo>
                  <a:pt x="702" y="816"/>
                </a:lnTo>
                <a:cubicBezTo>
                  <a:pt x="695" y="797"/>
                  <a:pt x="688" y="779"/>
                  <a:pt x="681" y="760"/>
                </a:cubicBezTo>
                <a:cubicBezTo>
                  <a:pt x="676" y="742"/>
                  <a:pt x="671" y="723"/>
                  <a:pt x="666" y="705"/>
                </a:cubicBezTo>
                <a:cubicBezTo>
                  <a:pt x="663" y="686"/>
                  <a:pt x="661" y="666"/>
                  <a:pt x="658" y="647"/>
                </a:cubicBezTo>
                <a:cubicBezTo>
                  <a:pt x="656" y="627"/>
                  <a:pt x="654" y="608"/>
                  <a:pt x="652" y="588"/>
                </a:cubicBezTo>
                <a:lnTo>
                  <a:pt x="652" y="529"/>
                </a:lnTo>
                <a:cubicBezTo>
                  <a:pt x="655" y="509"/>
                  <a:pt x="657" y="490"/>
                  <a:pt x="660" y="470"/>
                </a:cubicBezTo>
                <a:lnTo>
                  <a:pt x="672" y="413"/>
                </a:lnTo>
                <a:lnTo>
                  <a:pt x="887" y="508"/>
                </a:lnTo>
                <a:lnTo>
                  <a:pt x="571" y="0"/>
                </a:lnTo>
              </a:path>
            </a:pathLst>
          </a:custGeom>
          <a:solidFill>
            <a:schemeClr val="accent1">
              <a:lumMod val="75000"/>
            </a:schemeClr>
          </a:solidFill>
          <a:ln w="12700" cap="rnd">
            <a:solidFill>
              <a:schemeClr val="bg1"/>
            </a:solidFill>
            <a:round/>
            <a:headEnd/>
            <a:tailEnd/>
          </a:ln>
        </p:spPr>
        <p:txBody>
          <a:bodyPr/>
          <a:lstStyle/>
          <a:p>
            <a:pPr algn="ctr" defTabSz="914377">
              <a:spcBef>
                <a:spcPct val="20000"/>
              </a:spcBef>
              <a:buClr>
                <a:schemeClr val="bg1"/>
              </a:buClr>
              <a:defRPr/>
            </a:pPr>
            <a:endParaRPr lang="en-GB" sz="1200" b="1" kern="0" dirty="0">
              <a:solidFill>
                <a:srgbClr val="FFFFFF"/>
              </a:solidFill>
              <a:cs typeface="Arial" pitchFamily="34" charset="0"/>
            </a:endParaRPr>
          </a:p>
        </p:txBody>
      </p:sp>
      <p:sp>
        <p:nvSpPr>
          <p:cNvPr id="40" name="Rectangle 8">
            <a:extLst>
              <a:ext uri="{FF2B5EF4-FFF2-40B4-BE49-F238E27FC236}">
                <a16:creationId xmlns:a16="http://schemas.microsoft.com/office/drawing/2014/main" id="{BCCF97EB-A803-435C-B7CE-227643FCB080}"/>
              </a:ext>
            </a:extLst>
          </p:cNvPr>
          <p:cNvSpPr>
            <a:spLocks noChangeArrowheads="1"/>
          </p:cNvSpPr>
          <p:nvPr/>
        </p:nvSpPr>
        <p:spPr bwMode="blackWhite">
          <a:xfrm>
            <a:off x="2121342" y="3121006"/>
            <a:ext cx="1988589" cy="350865"/>
          </a:xfrm>
          <a:prstGeom prst="rect">
            <a:avLst/>
          </a:prstGeom>
          <a:noFill/>
          <a:ln w="9525">
            <a:noFill/>
            <a:miter lim="800000"/>
            <a:headEnd/>
            <a:tailEnd/>
          </a:ln>
        </p:spPr>
        <p:txBody>
          <a:bodyPr wrap="square" lIns="0" tIns="0" rIns="0" bIns="0" anchor="ctr">
            <a:spAutoFit/>
          </a:bodyPr>
          <a:lstStyle/>
          <a:p>
            <a:pPr algn="ctr" defTabSz="787380">
              <a:lnSpc>
                <a:spcPct val="95000"/>
              </a:lnSpc>
              <a:spcBef>
                <a:spcPct val="80000"/>
              </a:spcBef>
              <a:buClr>
                <a:schemeClr val="bg1"/>
              </a:buClr>
              <a:defRPr/>
            </a:pPr>
            <a:r>
              <a:rPr lang="en-GB" sz="1200" b="1" kern="0" dirty="0">
                <a:solidFill>
                  <a:schemeClr val="bg1"/>
                </a:solidFill>
                <a:cs typeface="Arial" pitchFamily="34" charset="0"/>
              </a:rPr>
              <a:t>Articulate Business Objectives</a:t>
            </a:r>
          </a:p>
        </p:txBody>
      </p:sp>
      <p:sp>
        <p:nvSpPr>
          <p:cNvPr id="41" name="Rectangle 9">
            <a:extLst>
              <a:ext uri="{FF2B5EF4-FFF2-40B4-BE49-F238E27FC236}">
                <a16:creationId xmlns:a16="http://schemas.microsoft.com/office/drawing/2014/main" id="{15D50F7F-90F2-44CA-9C43-C5075F97B555}"/>
              </a:ext>
            </a:extLst>
          </p:cNvPr>
          <p:cNvSpPr>
            <a:spLocks noChangeArrowheads="1"/>
          </p:cNvSpPr>
          <p:nvPr/>
        </p:nvSpPr>
        <p:spPr bwMode="blackWhite">
          <a:xfrm>
            <a:off x="4362496" y="3223441"/>
            <a:ext cx="815900" cy="553998"/>
          </a:xfrm>
          <a:prstGeom prst="rect">
            <a:avLst/>
          </a:prstGeom>
          <a:noFill/>
          <a:ln w="9525">
            <a:noFill/>
            <a:miter lim="800000"/>
            <a:headEnd/>
            <a:tailEnd/>
          </a:ln>
        </p:spPr>
        <p:txBody>
          <a:bodyPr wrap="square" lIns="0" tIns="0" rIns="0" bIns="0" anchor="ctr" anchorCtr="1">
            <a:spAutoFit/>
          </a:bodyPr>
          <a:lstStyle/>
          <a:p>
            <a:pPr algn="ctr" defTabSz="787380">
              <a:buClr>
                <a:schemeClr val="bg1"/>
              </a:buClr>
              <a:defRPr/>
            </a:pPr>
            <a:r>
              <a:rPr lang="en-GB" sz="1200" b="1"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Establish </a:t>
            </a:r>
          </a:p>
          <a:p>
            <a:pPr algn="ctr" defTabSz="787380">
              <a:buClr>
                <a:schemeClr val="bg1"/>
              </a:buClr>
              <a:defRPr/>
            </a:pPr>
            <a:r>
              <a:rPr lang="en-GB" sz="1200" b="1"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Policies &amp; </a:t>
            </a:r>
          </a:p>
          <a:p>
            <a:pPr algn="ctr" defTabSz="787380">
              <a:buClr>
                <a:schemeClr val="bg1"/>
              </a:buClr>
              <a:defRPr/>
            </a:pPr>
            <a:r>
              <a:rPr lang="en-GB" sz="1200" b="1"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KPIs</a:t>
            </a:r>
          </a:p>
        </p:txBody>
      </p:sp>
      <p:sp>
        <p:nvSpPr>
          <p:cNvPr id="42" name="Rectangle 10">
            <a:extLst>
              <a:ext uri="{FF2B5EF4-FFF2-40B4-BE49-F238E27FC236}">
                <a16:creationId xmlns:a16="http://schemas.microsoft.com/office/drawing/2014/main" id="{29A063D3-D020-47A0-B777-9BAEE37FF218}"/>
              </a:ext>
            </a:extLst>
          </p:cNvPr>
          <p:cNvSpPr>
            <a:spLocks noChangeArrowheads="1"/>
          </p:cNvSpPr>
          <p:nvPr/>
        </p:nvSpPr>
        <p:spPr bwMode="blackWhite">
          <a:xfrm rot="20304553">
            <a:off x="4799294" y="4357275"/>
            <a:ext cx="847989" cy="369332"/>
          </a:xfrm>
          <a:prstGeom prst="rect">
            <a:avLst/>
          </a:prstGeom>
          <a:noFill/>
          <a:ln w="9525">
            <a:noFill/>
            <a:miter lim="800000"/>
            <a:headEnd/>
            <a:tailEnd/>
          </a:ln>
        </p:spPr>
        <p:txBody>
          <a:bodyPr wrap="none" lIns="0" tIns="0" rIns="0" bIns="0" anchor="ctr" anchorCtr="1">
            <a:spAutoFit/>
          </a:bodyPr>
          <a:lstStyle/>
          <a:p>
            <a:pPr algn="ctr" defTabSz="787380">
              <a:buClr>
                <a:schemeClr val="bg1"/>
              </a:buClr>
              <a:defRPr/>
            </a:pPr>
            <a:r>
              <a:rPr lang="en-GB" sz="1200" b="1"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Implement</a:t>
            </a:r>
          </a:p>
          <a:p>
            <a:pPr algn="ctr" defTabSz="787380">
              <a:buClr>
                <a:schemeClr val="bg1"/>
              </a:buClr>
              <a:defRPr/>
            </a:pPr>
            <a:r>
              <a:rPr lang="en-GB" sz="1200" b="1"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Processes</a:t>
            </a:r>
          </a:p>
        </p:txBody>
      </p:sp>
      <p:sp>
        <p:nvSpPr>
          <p:cNvPr id="43" name="Rectangle 11">
            <a:extLst>
              <a:ext uri="{FF2B5EF4-FFF2-40B4-BE49-F238E27FC236}">
                <a16:creationId xmlns:a16="http://schemas.microsoft.com/office/drawing/2014/main" id="{ABE274FA-AFCF-4F38-90BA-94C815C38A5B}"/>
              </a:ext>
            </a:extLst>
          </p:cNvPr>
          <p:cNvSpPr>
            <a:spLocks noChangeArrowheads="1"/>
          </p:cNvSpPr>
          <p:nvPr/>
        </p:nvSpPr>
        <p:spPr bwMode="blackWhite">
          <a:xfrm>
            <a:off x="4299824" y="5030971"/>
            <a:ext cx="428002" cy="369332"/>
          </a:xfrm>
          <a:prstGeom prst="rect">
            <a:avLst/>
          </a:prstGeom>
          <a:noFill/>
          <a:ln w="9525">
            <a:noFill/>
            <a:miter lim="800000"/>
            <a:headEnd/>
            <a:tailEnd/>
          </a:ln>
        </p:spPr>
        <p:txBody>
          <a:bodyPr wrap="none" lIns="0" tIns="0" rIns="0" bIns="0" anchor="ctr" anchorCtr="1">
            <a:spAutoFit/>
          </a:bodyPr>
          <a:lstStyle/>
          <a:p>
            <a:pPr algn="ctr" defTabSz="787380">
              <a:buClr>
                <a:schemeClr val="bg1"/>
              </a:buClr>
              <a:defRPr/>
            </a:pPr>
            <a:r>
              <a:rPr lang="en-GB" sz="1200" b="1"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Track</a:t>
            </a:r>
          </a:p>
          <a:p>
            <a:pPr algn="ctr" defTabSz="787380">
              <a:buClr>
                <a:schemeClr val="bg1"/>
              </a:buClr>
              <a:defRPr/>
            </a:pPr>
            <a:r>
              <a:rPr lang="en-GB" sz="1200" b="1"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KPIs</a:t>
            </a:r>
          </a:p>
        </p:txBody>
      </p:sp>
      <p:sp>
        <p:nvSpPr>
          <p:cNvPr id="44" name="Rectangle 13">
            <a:extLst>
              <a:ext uri="{FF2B5EF4-FFF2-40B4-BE49-F238E27FC236}">
                <a16:creationId xmlns:a16="http://schemas.microsoft.com/office/drawing/2014/main" id="{29F01DC6-8552-49FA-A211-8D880F35B8D3}"/>
              </a:ext>
            </a:extLst>
          </p:cNvPr>
          <p:cNvSpPr>
            <a:spLocks noChangeArrowheads="1"/>
          </p:cNvSpPr>
          <p:nvPr/>
        </p:nvSpPr>
        <p:spPr bwMode="blackWhite">
          <a:xfrm>
            <a:off x="2783014" y="3964732"/>
            <a:ext cx="665246" cy="369332"/>
          </a:xfrm>
          <a:prstGeom prst="rect">
            <a:avLst/>
          </a:prstGeom>
          <a:noFill/>
          <a:ln w="9525">
            <a:noFill/>
            <a:miter lim="800000"/>
            <a:headEnd/>
            <a:tailEnd/>
          </a:ln>
        </p:spPr>
        <p:txBody>
          <a:bodyPr wrap="none" lIns="0" tIns="0" rIns="0" bIns="0" anchor="ctr" anchorCtr="1">
            <a:spAutoFit/>
          </a:bodyPr>
          <a:lstStyle/>
          <a:p>
            <a:pPr algn="ctr" defTabSz="787380">
              <a:buClr>
                <a:schemeClr val="bg1"/>
              </a:buClr>
              <a:defRPr/>
            </a:pPr>
            <a:r>
              <a:rPr lang="en-GB" sz="1200" b="1"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Monitor</a:t>
            </a:r>
          </a:p>
          <a:p>
            <a:pPr algn="ctr" defTabSz="787380">
              <a:buClr>
                <a:schemeClr val="bg1"/>
              </a:buClr>
              <a:defRPr/>
            </a:pPr>
            <a:r>
              <a:rPr lang="en-GB" sz="1200" b="1"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Progress</a:t>
            </a:r>
          </a:p>
        </p:txBody>
      </p:sp>
      <p:sp>
        <p:nvSpPr>
          <p:cNvPr id="45" name="Freeform 6">
            <a:extLst>
              <a:ext uri="{FF2B5EF4-FFF2-40B4-BE49-F238E27FC236}">
                <a16:creationId xmlns:a16="http://schemas.microsoft.com/office/drawing/2014/main" id="{2CF71313-5DD8-4A2E-A2C7-23A4F4F460EC}"/>
              </a:ext>
            </a:extLst>
          </p:cNvPr>
          <p:cNvSpPr>
            <a:spLocks/>
          </p:cNvSpPr>
          <p:nvPr/>
        </p:nvSpPr>
        <p:spPr bwMode="blackWhite">
          <a:xfrm>
            <a:off x="2745899" y="4542609"/>
            <a:ext cx="1348157" cy="1073485"/>
          </a:xfrm>
          <a:custGeom>
            <a:avLst/>
            <a:gdLst>
              <a:gd name="T0" fmla="*/ 2147483647 w 1061"/>
              <a:gd name="T1" fmla="*/ 0 h 946"/>
              <a:gd name="T2" fmla="*/ 0 w 1061"/>
              <a:gd name="T3" fmla="*/ 2147483647 h 946"/>
              <a:gd name="T4" fmla="*/ 2147483647 w 1061"/>
              <a:gd name="T5" fmla="*/ 2147483647 h 946"/>
              <a:gd name="T6" fmla="*/ 2147483647 w 1061"/>
              <a:gd name="T7" fmla="*/ 2147483647 h 946"/>
              <a:gd name="T8" fmla="*/ 2147483647 w 1061"/>
              <a:gd name="T9" fmla="*/ 2147483647 h 946"/>
              <a:gd name="T10" fmla="*/ 2147483647 w 1061"/>
              <a:gd name="T11" fmla="*/ 2147483647 h 946"/>
              <a:gd name="T12" fmla="*/ 2147483647 w 1061"/>
              <a:gd name="T13" fmla="*/ 2147483647 h 946"/>
              <a:gd name="T14" fmla="*/ 2147483647 w 1061"/>
              <a:gd name="T15" fmla="*/ 2147483647 h 946"/>
              <a:gd name="T16" fmla="*/ 2147483647 w 1061"/>
              <a:gd name="T17" fmla="*/ 2147483647 h 946"/>
              <a:gd name="T18" fmla="*/ 2147483647 w 1061"/>
              <a:gd name="T19" fmla="*/ 2147483647 h 946"/>
              <a:gd name="T20" fmla="*/ 2147483647 w 1061"/>
              <a:gd name="T21" fmla="*/ 2147483647 h 946"/>
              <a:gd name="T22" fmla="*/ 2147483647 w 1061"/>
              <a:gd name="T23" fmla="*/ 2147483647 h 946"/>
              <a:gd name="T24" fmla="*/ 2147483647 w 1061"/>
              <a:gd name="T25" fmla="*/ 2147483647 h 946"/>
              <a:gd name="T26" fmla="*/ 2147483647 w 1061"/>
              <a:gd name="T27" fmla="*/ 2147483647 h 946"/>
              <a:gd name="T28" fmla="*/ 2147483647 w 1061"/>
              <a:gd name="T29" fmla="*/ 2147483647 h 946"/>
              <a:gd name="T30" fmla="*/ 2147483647 w 1061"/>
              <a:gd name="T31" fmla="*/ 2147483647 h 946"/>
              <a:gd name="T32" fmla="*/ 2147483647 w 1061"/>
              <a:gd name="T33" fmla="*/ 2147483647 h 946"/>
              <a:gd name="T34" fmla="*/ 2147483647 w 1061"/>
              <a:gd name="T35" fmla="*/ 2147483647 h 946"/>
              <a:gd name="T36" fmla="*/ 2147483647 w 1061"/>
              <a:gd name="T37" fmla="*/ 2147483647 h 946"/>
              <a:gd name="T38" fmla="*/ 2147483647 w 1061"/>
              <a:gd name="T39" fmla="*/ 2147483647 h 946"/>
              <a:gd name="T40" fmla="*/ 2147483647 w 1061"/>
              <a:gd name="T41" fmla="*/ 2147483647 h 946"/>
              <a:gd name="T42" fmla="*/ 2147483647 w 1061"/>
              <a:gd name="T43" fmla="*/ 2147483647 h 946"/>
              <a:gd name="T44" fmla="*/ 2147483647 w 1061"/>
              <a:gd name="T45" fmla="*/ 2147483647 h 946"/>
              <a:gd name="T46" fmla="*/ 2147483647 w 1061"/>
              <a:gd name="T47" fmla="*/ 2147483647 h 946"/>
              <a:gd name="T48" fmla="*/ 2147483647 w 1061"/>
              <a:gd name="T49" fmla="*/ 2147483647 h 946"/>
              <a:gd name="T50" fmla="*/ 2147483647 w 1061"/>
              <a:gd name="T51" fmla="*/ 0 h 94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061"/>
              <a:gd name="T79" fmla="*/ 0 h 946"/>
              <a:gd name="T80" fmla="*/ 1061 w 1061"/>
              <a:gd name="T81" fmla="*/ 946 h 94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061" h="946">
                <a:moveTo>
                  <a:pt x="372" y="0"/>
                </a:moveTo>
                <a:lnTo>
                  <a:pt x="0" y="477"/>
                </a:lnTo>
                <a:lnTo>
                  <a:pt x="207" y="395"/>
                </a:lnTo>
                <a:lnTo>
                  <a:pt x="252" y="466"/>
                </a:lnTo>
                <a:lnTo>
                  <a:pt x="302" y="531"/>
                </a:lnTo>
                <a:lnTo>
                  <a:pt x="354" y="592"/>
                </a:lnTo>
                <a:lnTo>
                  <a:pt x="410" y="649"/>
                </a:lnTo>
                <a:lnTo>
                  <a:pt x="471" y="703"/>
                </a:lnTo>
                <a:lnTo>
                  <a:pt x="535" y="751"/>
                </a:lnTo>
                <a:lnTo>
                  <a:pt x="602" y="795"/>
                </a:lnTo>
                <a:lnTo>
                  <a:pt x="670" y="833"/>
                </a:lnTo>
                <a:lnTo>
                  <a:pt x="745" y="867"/>
                </a:lnTo>
                <a:lnTo>
                  <a:pt x="818" y="894"/>
                </a:lnTo>
                <a:lnTo>
                  <a:pt x="894" y="917"/>
                </a:lnTo>
                <a:lnTo>
                  <a:pt x="970" y="934"/>
                </a:lnTo>
                <a:lnTo>
                  <a:pt x="1048" y="945"/>
                </a:lnTo>
                <a:lnTo>
                  <a:pt x="896" y="669"/>
                </a:lnTo>
                <a:lnTo>
                  <a:pt x="1060" y="347"/>
                </a:lnTo>
                <a:lnTo>
                  <a:pt x="1004" y="334"/>
                </a:lnTo>
                <a:lnTo>
                  <a:pt x="951" y="315"/>
                </a:lnTo>
                <a:lnTo>
                  <a:pt x="898" y="290"/>
                </a:lnTo>
                <a:lnTo>
                  <a:pt x="850" y="260"/>
                </a:lnTo>
                <a:lnTo>
                  <a:pt x="802" y="223"/>
                </a:lnTo>
                <a:lnTo>
                  <a:pt x="761" y="184"/>
                </a:lnTo>
                <a:lnTo>
                  <a:pt x="938" y="113"/>
                </a:lnTo>
                <a:lnTo>
                  <a:pt x="372" y="0"/>
                </a:lnTo>
              </a:path>
            </a:pathLst>
          </a:custGeom>
          <a:solidFill>
            <a:schemeClr val="accent1">
              <a:lumMod val="75000"/>
            </a:schemeClr>
          </a:solidFill>
          <a:ln w="12700" cap="rnd">
            <a:solidFill>
              <a:schemeClr val="bg1"/>
            </a:solidFill>
            <a:round/>
            <a:headEnd/>
            <a:tailEnd/>
          </a:ln>
        </p:spPr>
        <p:txBody>
          <a:bodyPr/>
          <a:lstStyle/>
          <a:p>
            <a:pPr algn="ctr" defTabSz="914377">
              <a:spcBef>
                <a:spcPct val="20000"/>
              </a:spcBef>
              <a:buClr>
                <a:schemeClr val="bg1"/>
              </a:buClr>
              <a:defRPr/>
            </a:pPr>
            <a:endParaRPr lang="en-GB" sz="1200" b="1" kern="0" dirty="0">
              <a:solidFill>
                <a:srgbClr val="FFFFFF"/>
              </a:solidFill>
              <a:cs typeface="Arial" pitchFamily="34" charset="0"/>
            </a:endParaRPr>
          </a:p>
        </p:txBody>
      </p:sp>
      <p:sp>
        <p:nvSpPr>
          <p:cNvPr id="46" name="Rectangle 12">
            <a:extLst>
              <a:ext uri="{FF2B5EF4-FFF2-40B4-BE49-F238E27FC236}">
                <a16:creationId xmlns:a16="http://schemas.microsoft.com/office/drawing/2014/main" id="{64287A07-3E4A-4880-A793-00F08760DA0D}"/>
              </a:ext>
            </a:extLst>
          </p:cNvPr>
          <p:cNvSpPr>
            <a:spLocks noChangeArrowheads="1"/>
          </p:cNvSpPr>
          <p:nvPr/>
        </p:nvSpPr>
        <p:spPr bwMode="blackWhite">
          <a:xfrm rot="2177561">
            <a:off x="3062515" y="4744115"/>
            <a:ext cx="812478" cy="553998"/>
          </a:xfrm>
          <a:prstGeom prst="rect">
            <a:avLst/>
          </a:prstGeom>
          <a:noFill/>
          <a:ln w="9525">
            <a:noFill/>
            <a:miter lim="800000"/>
            <a:headEnd/>
            <a:tailEnd/>
          </a:ln>
        </p:spPr>
        <p:txBody>
          <a:bodyPr wrap="square" lIns="0" tIns="0" rIns="0" bIns="0" anchor="ctr" anchorCtr="1">
            <a:spAutoFit/>
          </a:bodyPr>
          <a:lstStyle/>
          <a:p>
            <a:pPr algn="ctr" defTabSz="787380">
              <a:buClr>
                <a:schemeClr val="bg1"/>
              </a:buClr>
              <a:defRPr/>
            </a:pPr>
            <a:r>
              <a:rPr lang="en-GB" sz="1200" b="1"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Support with </a:t>
            </a:r>
          </a:p>
          <a:p>
            <a:pPr algn="ctr" defTabSz="787380">
              <a:buClr>
                <a:schemeClr val="bg1"/>
              </a:buClr>
              <a:defRPr/>
            </a:pPr>
            <a:r>
              <a:rPr lang="en-GB" sz="1200" b="1"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People</a:t>
            </a:r>
          </a:p>
        </p:txBody>
      </p:sp>
      <p:sp>
        <p:nvSpPr>
          <p:cNvPr id="47" name="Rectangle 73">
            <a:extLst>
              <a:ext uri="{FF2B5EF4-FFF2-40B4-BE49-F238E27FC236}">
                <a16:creationId xmlns:a16="http://schemas.microsoft.com/office/drawing/2014/main" id="{EEA8ED1A-8301-4124-82A3-08D561DD34EA}"/>
              </a:ext>
            </a:extLst>
          </p:cNvPr>
          <p:cNvSpPr>
            <a:spLocks noChangeArrowheads="1"/>
          </p:cNvSpPr>
          <p:nvPr/>
        </p:nvSpPr>
        <p:spPr bwMode="auto">
          <a:xfrm>
            <a:off x="1097871" y="943469"/>
            <a:ext cx="9996257" cy="1305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1100">
                <a:solidFill>
                  <a:schemeClr val="tx1"/>
                </a:solidFill>
                <a:latin typeface="Arial" panose="020B0604020202020204" pitchFamily="34" charset="0"/>
                <a:cs typeface="Arial" panose="020B0604020202020204" pitchFamily="34" charset="0"/>
              </a:defRPr>
            </a:lvl1pPr>
            <a:lvl2pPr marL="742950" indent="-285750" eaLnBrk="0" hangingPunct="0">
              <a:defRPr sz="1100">
                <a:solidFill>
                  <a:schemeClr val="tx1"/>
                </a:solidFill>
                <a:latin typeface="Arial" panose="020B0604020202020204" pitchFamily="34" charset="0"/>
                <a:cs typeface="Arial" panose="020B0604020202020204" pitchFamily="34" charset="0"/>
              </a:defRPr>
            </a:lvl2pPr>
            <a:lvl3pPr marL="1143000" indent="-228600" eaLnBrk="0" hangingPunct="0">
              <a:defRPr sz="1100">
                <a:solidFill>
                  <a:schemeClr val="tx1"/>
                </a:solidFill>
                <a:latin typeface="Arial" panose="020B0604020202020204" pitchFamily="34" charset="0"/>
                <a:cs typeface="Arial" panose="020B0604020202020204" pitchFamily="34" charset="0"/>
              </a:defRPr>
            </a:lvl3pPr>
            <a:lvl4pPr marL="1600200" indent="-228600" eaLnBrk="0" hangingPunct="0">
              <a:defRPr sz="1100">
                <a:solidFill>
                  <a:schemeClr val="tx1"/>
                </a:solidFill>
                <a:latin typeface="Arial" panose="020B0604020202020204" pitchFamily="34" charset="0"/>
                <a:cs typeface="Arial" panose="020B0604020202020204" pitchFamily="34" charset="0"/>
              </a:defRPr>
            </a:lvl4pPr>
            <a:lvl5pPr marL="2057400" indent="-228600" eaLnBrk="0" hangingPunct="0">
              <a:defRPr sz="11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9pPr>
          </a:lstStyle>
          <a:p>
            <a:pPr algn="ctr" defTabSz="914377">
              <a:defRPr/>
            </a:pPr>
            <a:r>
              <a:rPr lang="en-GB" altLang="en-US" sz="2800" i="1" kern="0" dirty="0">
                <a:latin typeface="Open Sans" panose="020B0606030504020204" pitchFamily="34" charset="0"/>
                <a:ea typeface="Open Sans" panose="020B0606030504020204" pitchFamily="34" charset="0"/>
                <a:cs typeface="Open Sans" panose="020B0606030504020204" pitchFamily="34" charset="0"/>
              </a:rPr>
              <a:t>Maturing organizational SLM program capabilities requires Governance of the 3 </a:t>
            </a:r>
            <a:r>
              <a:rPr lang="en-GB" altLang="en-US" sz="2800" b="1" i="1" kern="0" dirty="0">
                <a:latin typeface="Open Sans" panose="020B0606030504020204" pitchFamily="34" charset="0"/>
                <a:ea typeface="Open Sans" panose="020B0606030504020204" pitchFamily="34" charset="0"/>
                <a:cs typeface="Open Sans" panose="020B0606030504020204" pitchFamily="34" charset="0"/>
              </a:rPr>
              <a:t>P</a:t>
            </a:r>
            <a:r>
              <a:rPr lang="en-GB" altLang="en-US" sz="2800" i="1" kern="0" dirty="0">
                <a:latin typeface="Open Sans" panose="020B0606030504020204" pitchFamily="34" charset="0"/>
                <a:ea typeface="Open Sans" panose="020B0606030504020204" pitchFamily="34" charset="0"/>
                <a:cs typeface="Open Sans" panose="020B0606030504020204" pitchFamily="34" charset="0"/>
              </a:rPr>
              <a:t>s:</a:t>
            </a:r>
          </a:p>
          <a:p>
            <a:pPr algn="ctr">
              <a:defRPr/>
            </a:pPr>
            <a:r>
              <a:rPr lang="en-GB" altLang="en-US" sz="2800" b="1" u="sng" kern="0" dirty="0">
                <a:latin typeface="Open Sans" panose="020B0606030504020204" pitchFamily="34" charset="0"/>
                <a:ea typeface="Open Sans" panose="020B0606030504020204" pitchFamily="34" charset="0"/>
                <a:cs typeface="Open Sans" panose="020B0606030504020204" pitchFamily="34" charset="0"/>
              </a:rPr>
              <a:t>P</a:t>
            </a:r>
            <a:r>
              <a:rPr lang="en-GB" altLang="en-US" sz="2800" kern="0" dirty="0">
                <a:latin typeface="Open Sans" panose="020B0606030504020204" pitchFamily="34" charset="0"/>
                <a:ea typeface="Open Sans" panose="020B0606030504020204" pitchFamily="34" charset="0"/>
                <a:cs typeface="Open Sans" panose="020B0606030504020204" pitchFamily="34" charset="0"/>
              </a:rPr>
              <a:t>eople | </a:t>
            </a:r>
            <a:r>
              <a:rPr lang="en-GB" altLang="en-US" sz="2800" b="1" u="sng" kern="0" dirty="0">
                <a:latin typeface="Open Sans" panose="020B0606030504020204" pitchFamily="34" charset="0"/>
                <a:ea typeface="Open Sans" panose="020B0606030504020204" pitchFamily="34" charset="0"/>
                <a:cs typeface="Open Sans" panose="020B0606030504020204" pitchFamily="34" charset="0"/>
              </a:rPr>
              <a:t>P</a:t>
            </a:r>
            <a:r>
              <a:rPr lang="en-GB" altLang="en-US" sz="2800" kern="0" dirty="0">
                <a:latin typeface="Open Sans" panose="020B0606030504020204" pitchFamily="34" charset="0"/>
                <a:ea typeface="Open Sans" panose="020B0606030504020204" pitchFamily="34" charset="0"/>
                <a:cs typeface="Open Sans" panose="020B0606030504020204" pitchFamily="34" charset="0"/>
              </a:rPr>
              <a:t>rocess | </a:t>
            </a:r>
            <a:r>
              <a:rPr lang="en-GB" altLang="en-US" sz="2800" b="1" u="sng" kern="0" dirty="0">
                <a:latin typeface="Open Sans" panose="020B0606030504020204" pitchFamily="34" charset="0"/>
                <a:ea typeface="Open Sans" panose="020B0606030504020204" pitchFamily="34" charset="0"/>
                <a:cs typeface="Open Sans" panose="020B0606030504020204" pitchFamily="34" charset="0"/>
              </a:rPr>
              <a:t>P</a:t>
            </a:r>
            <a:r>
              <a:rPr lang="en-GB" altLang="en-US" sz="2800" kern="0" dirty="0">
                <a:latin typeface="Open Sans" panose="020B0606030504020204" pitchFamily="34" charset="0"/>
                <a:ea typeface="Open Sans" panose="020B0606030504020204" pitchFamily="34" charset="0"/>
                <a:cs typeface="Open Sans" panose="020B0606030504020204" pitchFamily="34" charset="0"/>
              </a:rPr>
              <a:t>olicy </a:t>
            </a:r>
          </a:p>
        </p:txBody>
      </p:sp>
      <p:sp>
        <p:nvSpPr>
          <p:cNvPr id="48" name="Rectangle 73">
            <a:extLst>
              <a:ext uri="{FF2B5EF4-FFF2-40B4-BE49-F238E27FC236}">
                <a16:creationId xmlns:a16="http://schemas.microsoft.com/office/drawing/2014/main" id="{3EFA4BAB-49DC-43A7-9A81-04F98A6353DD}"/>
              </a:ext>
            </a:extLst>
          </p:cNvPr>
          <p:cNvSpPr>
            <a:spLocks noChangeArrowheads="1"/>
          </p:cNvSpPr>
          <p:nvPr/>
        </p:nvSpPr>
        <p:spPr bwMode="auto">
          <a:xfrm>
            <a:off x="7896378" y="4471739"/>
            <a:ext cx="1418569"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1100">
                <a:solidFill>
                  <a:schemeClr val="tx1"/>
                </a:solidFill>
                <a:latin typeface="Arial" panose="020B0604020202020204" pitchFamily="34" charset="0"/>
                <a:cs typeface="Arial" panose="020B0604020202020204" pitchFamily="34" charset="0"/>
              </a:defRPr>
            </a:lvl1pPr>
            <a:lvl2pPr marL="742950" indent="-285750" eaLnBrk="0" hangingPunct="0">
              <a:defRPr sz="1100">
                <a:solidFill>
                  <a:schemeClr val="tx1"/>
                </a:solidFill>
                <a:latin typeface="Arial" panose="020B0604020202020204" pitchFamily="34" charset="0"/>
                <a:cs typeface="Arial" panose="020B0604020202020204" pitchFamily="34" charset="0"/>
              </a:defRPr>
            </a:lvl2pPr>
            <a:lvl3pPr marL="1143000" indent="-228600" eaLnBrk="0" hangingPunct="0">
              <a:defRPr sz="1100">
                <a:solidFill>
                  <a:schemeClr val="tx1"/>
                </a:solidFill>
                <a:latin typeface="Arial" panose="020B0604020202020204" pitchFamily="34" charset="0"/>
                <a:cs typeface="Arial" panose="020B0604020202020204" pitchFamily="34" charset="0"/>
              </a:defRPr>
            </a:lvl3pPr>
            <a:lvl4pPr marL="1600200" indent="-228600" eaLnBrk="0" hangingPunct="0">
              <a:defRPr sz="1100">
                <a:solidFill>
                  <a:schemeClr val="tx1"/>
                </a:solidFill>
                <a:latin typeface="Arial" panose="020B0604020202020204" pitchFamily="34" charset="0"/>
                <a:cs typeface="Arial" panose="020B0604020202020204" pitchFamily="34" charset="0"/>
              </a:defRPr>
            </a:lvl4pPr>
            <a:lvl5pPr marL="2057400" indent="-228600" eaLnBrk="0" hangingPunct="0">
              <a:defRPr sz="11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9pPr>
          </a:lstStyle>
          <a:p>
            <a:pPr algn="ctr" defTabSz="914377">
              <a:defRPr/>
            </a:pPr>
            <a:endParaRPr lang="en-GB" altLang="en-US" sz="1200" b="1" kern="0" dirty="0"/>
          </a:p>
          <a:p>
            <a:pPr algn="ctr" defTabSz="914377">
              <a:defRPr/>
            </a:pPr>
            <a:endParaRPr lang="en-GB" altLang="en-US" sz="800" kern="0" dirty="0"/>
          </a:p>
        </p:txBody>
      </p:sp>
      <p:sp>
        <p:nvSpPr>
          <p:cNvPr id="49" name="Rectangle 73">
            <a:extLst>
              <a:ext uri="{FF2B5EF4-FFF2-40B4-BE49-F238E27FC236}">
                <a16:creationId xmlns:a16="http://schemas.microsoft.com/office/drawing/2014/main" id="{CDE58C18-2C46-4BAE-BE5E-F6D47427E6E7}"/>
              </a:ext>
            </a:extLst>
          </p:cNvPr>
          <p:cNvSpPr>
            <a:spLocks noChangeArrowheads="1"/>
          </p:cNvSpPr>
          <p:nvPr/>
        </p:nvSpPr>
        <p:spPr bwMode="auto">
          <a:xfrm>
            <a:off x="6302346" y="3017706"/>
            <a:ext cx="1882077" cy="294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1100">
                <a:solidFill>
                  <a:schemeClr val="tx1"/>
                </a:solidFill>
                <a:latin typeface="Arial" panose="020B0604020202020204" pitchFamily="34" charset="0"/>
                <a:cs typeface="Arial" panose="020B0604020202020204" pitchFamily="34" charset="0"/>
              </a:defRPr>
            </a:lvl1pPr>
            <a:lvl2pPr marL="742950" indent="-285750" eaLnBrk="0" hangingPunct="0">
              <a:defRPr sz="1100">
                <a:solidFill>
                  <a:schemeClr val="tx1"/>
                </a:solidFill>
                <a:latin typeface="Arial" panose="020B0604020202020204" pitchFamily="34" charset="0"/>
                <a:cs typeface="Arial" panose="020B0604020202020204" pitchFamily="34" charset="0"/>
              </a:defRPr>
            </a:lvl2pPr>
            <a:lvl3pPr marL="1143000" indent="-228600" eaLnBrk="0" hangingPunct="0">
              <a:defRPr sz="1100">
                <a:solidFill>
                  <a:schemeClr val="tx1"/>
                </a:solidFill>
                <a:latin typeface="Arial" panose="020B0604020202020204" pitchFamily="34" charset="0"/>
                <a:cs typeface="Arial" panose="020B0604020202020204" pitchFamily="34" charset="0"/>
              </a:defRPr>
            </a:lvl3pPr>
            <a:lvl4pPr marL="1600200" indent="-228600" eaLnBrk="0" hangingPunct="0">
              <a:defRPr sz="1100">
                <a:solidFill>
                  <a:schemeClr val="tx1"/>
                </a:solidFill>
                <a:latin typeface="Arial" panose="020B0604020202020204" pitchFamily="34" charset="0"/>
                <a:cs typeface="Arial" panose="020B0604020202020204" pitchFamily="34" charset="0"/>
              </a:defRPr>
            </a:lvl4pPr>
            <a:lvl5pPr marL="2057400" indent="-228600" eaLnBrk="0" hangingPunct="0">
              <a:defRPr sz="11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9pPr>
          </a:lstStyle>
          <a:p>
            <a:pPr defTabSz="914377">
              <a:defRPr/>
            </a:pPr>
            <a:r>
              <a:rPr lang="en-GB" altLang="en-US" sz="1800" b="1" i="1" kern="0" dirty="0">
                <a:latin typeface="Open Sans" panose="020B0606030504020204" pitchFamily="34" charset="0"/>
                <a:ea typeface="Open Sans" panose="020B0606030504020204" pitchFamily="34" charset="0"/>
                <a:cs typeface="Open Sans" panose="020B0606030504020204" pitchFamily="34" charset="0"/>
              </a:rPr>
              <a:t>80% Policy, Process &amp; People</a:t>
            </a:r>
          </a:p>
        </p:txBody>
      </p:sp>
      <p:sp>
        <p:nvSpPr>
          <p:cNvPr id="51" name="Freeform 10">
            <a:extLst>
              <a:ext uri="{FF2B5EF4-FFF2-40B4-BE49-F238E27FC236}">
                <a16:creationId xmlns:a16="http://schemas.microsoft.com/office/drawing/2014/main" id="{9C1D12A8-613D-4986-83D8-4A31F58295EA}"/>
              </a:ext>
            </a:extLst>
          </p:cNvPr>
          <p:cNvSpPr>
            <a:spLocks noChangeAspect="1" noEditPoints="1"/>
          </p:cNvSpPr>
          <p:nvPr/>
        </p:nvSpPr>
        <p:spPr bwMode="auto">
          <a:xfrm>
            <a:off x="10185616" y="3706083"/>
            <a:ext cx="568161" cy="501633"/>
          </a:xfrm>
          <a:custGeom>
            <a:avLst/>
            <a:gdLst>
              <a:gd name="T0" fmla="*/ 23 w 148"/>
              <a:gd name="T1" fmla="*/ 42 h 131"/>
              <a:gd name="T2" fmla="*/ 43 w 148"/>
              <a:gd name="T3" fmla="*/ 50 h 131"/>
              <a:gd name="T4" fmla="*/ 46 w 148"/>
              <a:gd name="T5" fmla="*/ 49 h 131"/>
              <a:gd name="T6" fmla="*/ 57 w 148"/>
              <a:gd name="T7" fmla="*/ 39 h 131"/>
              <a:gd name="T8" fmla="*/ 57 w 148"/>
              <a:gd name="T9" fmla="*/ 37 h 131"/>
              <a:gd name="T10" fmla="*/ 52 w 148"/>
              <a:gd name="T11" fmla="*/ 30 h 131"/>
              <a:gd name="T12" fmla="*/ 81 w 148"/>
              <a:gd name="T13" fmla="*/ 0 h 131"/>
              <a:gd name="T14" fmla="*/ 59 w 148"/>
              <a:gd name="T15" fmla="*/ 0 h 131"/>
              <a:gd name="T16" fmla="*/ 31 w 148"/>
              <a:gd name="T17" fmla="*/ 14 h 131"/>
              <a:gd name="T18" fmla="*/ 20 w 148"/>
              <a:gd name="T19" fmla="*/ 23 h 131"/>
              <a:gd name="T20" fmla="*/ 16 w 148"/>
              <a:gd name="T21" fmla="*/ 33 h 131"/>
              <a:gd name="T22" fmla="*/ 7 w 148"/>
              <a:gd name="T23" fmla="*/ 36 h 131"/>
              <a:gd name="T24" fmla="*/ 1 w 148"/>
              <a:gd name="T25" fmla="*/ 41 h 131"/>
              <a:gd name="T26" fmla="*/ 1 w 148"/>
              <a:gd name="T27" fmla="*/ 44 h 131"/>
              <a:gd name="T28" fmla="*/ 11 w 148"/>
              <a:gd name="T29" fmla="*/ 55 h 131"/>
              <a:gd name="T30" fmla="*/ 15 w 148"/>
              <a:gd name="T31" fmla="*/ 56 h 131"/>
              <a:gd name="T32" fmla="*/ 20 w 148"/>
              <a:gd name="T33" fmla="*/ 51 h 131"/>
              <a:gd name="T34" fmla="*/ 23 w 148"/>
              <a:gd name="T35" fmla="*/ 42 h 131"/>
              <a:gd name="T36" fmla="*/ 65 w 148"/>
              <a:gd name="T37" fmla="*/ 46 h 131"/>
              <a:gd name="T38" fmla="*/ 62 w 148"/>
              <a:gd name="T39" fmla="*/ 46 h 131"/>
              <a:gd name="T40" fmla="*/ 52 w 148"/>
              <a:gd name="T41" fmla="*/ 55 h 131"/>
              <a:gd name="T42" fmla="*/ 51 w 148"/>
              <a:gd name="T43" fmla="*/ 58 h 131"/>
              <a:gd name="T44" fmla="*/ 113 w 148"/>
              <a:gd name="T45" fmla="*/ 128 h 131"/>
              <a:gd name="T46" fmla="*/ 118 w 148"/>
              <a:gd name="T47" fmla="*/ 128 h 131"/>
              <a:gd name="T48" fmla="*/ 125 w 148"/>
              <a:gd name="T49" fmla="*/ 122 h 131"/>
              <a:gd name="T50" fmla="*/ 126 w 148"/>
              <a:gd name="T51" fmla="*/ 117 h 131"/>
              <a:gd name="T52" fmla="*/ 65 w 148"/>
              <a:gd name="T53" fmla="*/ 46 h 131"/>
              <a:gd name="T54" fmla="*/ 147 w 148"/>
              <a:gd name="T55" fmla="*/ 17 h 131"/>
              <a:gd name="T56" fmla="*/ 143 w 148"/>
              <a:gd name="T57" fmla="*/ 15 h 131"/>
              <a:gd name="T58" fmla="*/ 136 w 148"/>
              <a:gd name="T59" fmla="*/ 26 h 131"/>
              <a:gd name="T60" fmla="*/ 122 w 148"/>
              <a:gd name="T61" fmla="*/ 29 h 131"/>
              <a:gd name="T62" fmla="*/ 118 w 148"/>
              <a:gd name="T63" fmla="*/ 16 h 131"/>
              <a:gd name="T64" fmla="*/ 124 w 148"/>
              <a:gd name="T65" fmla="*/ 5 h 131"/>
              <a:gd name="T66" fmla="*/ 122 w 148"/>
              <a:gd name="T67" fmla="*/ 2 h 131"/>
              <a:gd name="T68" fmla="*/ 101 w 148"/>
              <a:gd name="T69" fmla="*/ 19 h 131"/>
              <a:gd name="T70" fmla="*/ 95 w 148"/>
              <a:gd name="T71" fmla="*/ 44 h 131"/>
              <a:gd name="T72" fmla="*/ 85 w 148"/>
              <a:gd name="T73" fmla="*/ 55 h 131"/>
              <a:gd name="T74" fmla="*/ 95 w 148"/>
              <a:gd name="T75" fmla="*/ 66 h 131"/>
              <a:gd name="T76" fmla="*/ 107 w 148"/>
              <a:gd name="T77" fmla="*/ 55 h 131"/>
              <a:gd name="T78" fmla="*/ 122 w 148"/>
              <a:gd name="T79" fmla="*/ 50 h 131"/>
              <a:gd name="T80" fmla="*/ 144 w 148"/>
              <a:gd name="T81" fmla="*/ 41 h 131"/>
              <a:gd name="T82" fmla="*/ 147 w 148"/>
              <a:gd name="T83" fmla="*/ 17 h 131"/>
              <a:gd name="T84" fmla="*/ 20 w 148"/>
              <a:gd name="T85" fmla="*/ 117 h 131"/>
              <a:gd name="T86" fmla="*/ 20 w 148"/>
              <a:gd name="T87" fmla="*/ 123 h 131"/>
              <a:gd name="T88" fmla="*/ 27 w 148"/>
              <a:gd name="T89" fmla="*/ 130 h 131"/>
              <a:gd name="T90" fmla="*/ 33 w 148"/>
              <a:gd name="T91" fmla="*/ 129 h 131"/>
              <a:gd name="T92" fmla="*/ 69 w 148"/>
              <a:gd name="T93" fmla="*/ 94 h 131"/>
              <a:gd name="T94" fmla="*/ 58 w 148"/>
              <a:gd name="T95" fmla="*/ 81 h 131"/>
              <a:gd name="T96" fmla="*/ 20 w 148"/>
              <a:gd name="T97" fmla="*/ 117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8" h="131">
                <a:moveTo>
                  <a:pt x="23" y="42"/>
                </a:moveTo>
                <a:cubicBezTo>
                  <a:pt x="30" y="37"/>
                  <a:pt x="36" y="41"/>
                  <a:pt x="43" y="50"/>
                </a:cubicBezTo>
                <a:cubicBezTo>
                  <a:pt x="44" y="51"/>
                  <a:pt x="45" y="49"/>
                  <a:pt x="46" y="49"/>
                </a:cubicBezTo>
                <a:cubicBezTo>
                  <a:pt x="46" y="48"/>
                  <a:pt x="57" y="39"/>
                  <a:pt x="57" y="39"/>
                </a:cubicBezTo>
                <a:cubicBezTo>
                  <a:pt x="58" y="38"/>
                  <a:pt x="58" y="38"/>
                  <a:pt x="57" y="37"/>
                </a:cubicBezTo>
                <a:cubicBezTo>
                  <a:pt x="57" y="36"/>
                  <a:pt x="54" y="32"/>
                  <a:pt x="52" y="30"/>
                </a:cubicBezTo>
                <a:cubicBezTo>
                  <a:pt x="39" y="12"/>
                  <a:pt x="88" y="0"/>
                  <a:pt x="81" y="0"/>
                </a:cubicBezTo>
                <a:cubicBezTo>
                  <a:pt x="77" y="0"/>
                  <a:pt x="61" y="0"/>
                  <a:pt x="59" y="0"/>
                </a:cubicBezTo>
                <a:cubicBezTo>
                  <a:pt x="49" y="1"/>
                  <a:pt x="37" y="10"/>
                  <a:pt x="31" y="14"/>
                </a:cubicBezTo>
                <a:cubicBezTo>
                  <a:pt x="24" y="20"/>
                  <a:pt x="21" y="23"/>
                  <a:pt x="20" y="23"/>
                </a:cubicBezTo>
                <a:cubicBezTo>
                  <a:pt x="18" y="25"/>
                  <a:pt x="20" y="29"/>
                  <a:pt x="16" y="33"/>
                </a:cubicBezTo>
                <a:cubicBezTo>
                  <a:pt x="12" y="37"/>
                  <a:pt x="9" y="34"/>
                  <a:pt x="7" y="36"/>
                </a:cubicBezTo>
                <a:cubicBezTo>
                  <a:pt x="5" y="37"/>
                  <a:pt x="2" y="40"/>
                  <a:pt x="1" y="41"/>
                </a:cubicBezTo>
                <a:cubicBezTo>
                  <a:pt x="0" y="41"/>
                  <a:pt x="0" y="43"/>
                  <a:pt x="1" y="44"/>
                </a:cubicBezTo>
                <a:cubicBezTo>
                  <a:pt x="1" y="44"/>
                  <a:pt x="10" y="54"/>
                  <a:pt x="11" y="55"/>
                </a:cubicBezTo>
                <a:cubicBezTo>
                  <a:pt x="12" y="56"/>
                  <a:pt x="14" y="57"/>
                  <a:pt x="15" y="56"/>
                </a:cubicBezTo>
                <a:cubicBezTo>
                  <a:pt x="16" y="55"/>
                  <a:pt x="20" y="52"/>
                  <a:pt x="20" y="51"/>
                </a:cubicBezTo>
                <a:cubicBezTo>
                  <a:pt x="21" y="51"/>
                  <a:pt x="20" y="45"/>
                  <a:pt x="23" y="42"/>
                </a:cubicBezTo>
                <a:close/>
                <a:moveTo>
                  <a:pt x="65" y="46"/>
                </a:moveTo>
                <a:cubicBezTo>
                  <a:pt x="64" y="45"/>
                  <a:pt x="63" y="45"/>
                  <a:pt x="62" y="46"/>
                </a:cubicBezTo>
                <a:cubicBezTo>
                  <a:pt x="52" y="55"/>
                  <a:pt x="52" y="55"/>
                  <a:pt x="52" y="55"/>
                </a:cubicBezTo>
                <a:cubicBezTo>
                  <a:pt x="51" y="56"/>
                  <a:pt x="51" y="57"/>
                  <a:pt x="51" y="58"/>
                </a:cubicBezTo>
                <a:cubicBezTo>
                  <a:pt x="113" y="128"/>
                  <a:pt x="113" y="128"/>
                  <a:pt x="113" y="128"/>
                </a:cubicBezTo>
                <a:cubicBezTo>
                  <a:pt x="114" y="129"/>
                  <a:pt x="116" y="130"/>
                  <a:pt x="118" y="128"/>
                </a:cubicBezTo>
                <a:cubicBezTo>
                  <a:pt x="125" y="122"/>
                  <a:pt x="125" y="122"/>
                  <a:pt x="125" y="122"/>
                </a:cubicBezTo>
                <a:cubicBezTo>
                  <a:pt x="127" y="121"/>
                  <a:pt x="127" y="118"/>
                  <a:pt x="126" y="117"/>
                </a:cubicBezTo>
                <a:lnTo>
                  <a:pt x="65" y="46"/>
                </a:lnTo>
                <a:close/>
                <a:moveTo>
                  <a:pt x="147" y="17"/>
                </a:moveTo>
                <a:cubicBezTo>
                  <a:pt x="146" y="13"/>
                  <a:pt x="144" y="14"/>
                  <a:pt x="143" y="15"/>
                </a:cubicBezTo>
                <a:cubicBezTo>
                  <a:pt x="142" y="17"/>
                  <a:pt x="138" y="23"/>
                  <a:pt x="136" y="26"/>
                </a:cubicBezTo>
                <a:cubicBezTo>
                  <a:pt x="134" y="29"/>
                  <a:pt x="130" y="35"/>
                  <a:pt x="122" y="29"/>
                </a:cubicBezTo>
                <a:cubicBezTo>
                  <a:pt x="113" y="23"/>
                  <a:pt x="116" y="19"/>
                  <a:pt x="118" y="16"/>
                </a:cubicBezTo>
                <a:cubicBezTo>
                  <a:pt x="119" y="14"/>
                  <a:pt x="124" y="6"/>
                  <a:pt x="124" y="5"/>
                </a:cubicBezTo>
                <a:cubicBezTo>
                  <a:pt x="125" y="4"/>
                  <a:pt x="124" y="1"/>
                  <a:pt x="122" y="2"/>
                </a:cubicBezTo>
                <a:cubicBezTo>
                  <a:pt x="119" y="3"/>
                  <a:pt x="103" y="10"/>
                  <a:pt x="101" y="19"/>
                </a:cubicBezTo>
                <a:cubicBezTo>
                  <a:pt x="99" y="28"/>
                  <a:pt x="103" y="36"/>
                  <a:pt x="95" y="44"/>
                </a:cubicBezTo>
                <a:cubicBezTo>
                  <a:pt x="85" y="55"/>
                  <a:pt x="85" y="55"/>
                  <a:pt x="85" y="55"/>
                </a:cubicBezTo>
                <a:cubicBezTo>
                  <a:pt x="95" y="66"/>
                  <a:pt x="95" y="66"/>
                  <a:pt x="95" y="66"/>
                </a:cubicBezTo>
                <a:cubicBezTo>
                  <a:pt x="107" y="55"/>
                  <a:pt x="107" y="55"/>
                  <a:pt x="107" y="55"/>
                </a:cubicBezTo>
                <a:cubicBezTo>
                  <a:pt x="110" y="52"/>
                  <a:pt x="116" y="49"/>
                  <a:pt x="122" y="50"/>
                </a:cubicBezTo>
                <a:cubicBezTo>
                  <a:pt x="134" y="53"/>
                  <a:pt x="140" y="49"/>
                  <a:pt x="144" y="41"/>
                </a:cubicBezTo>
                <a:cubicBezTo>
                  <a:pt x="148" y="34"/>
                  <a:pt x="147" y="20"/>
                  <a:pt x="147" y="17"/>
                </a:cubicBezTo>
                <a:close/>
                <a:moveTo>
                  <a:pt x="20" y="117"/>
                </a:moveTo>
                <a:cubicBezTo>
                  <a:pt x="18" y="119"/>
                  <a:pt x="18" y="121"/>
                  <a:pt x="20" y="123"/>
                </a:cubicBezTo>
                <a:cubicBezTo>
                  <a:pt x="27" y="130"/>
                  <a:pt x="27" y="130"/>
                  <a:pt x="27" y="130"/>
                </a:cubicBezTo>
                <a:cubicBezTo>
                  <a:pt x="29" y="131"/>
                  <a:pt x="31" y="131"/>
                  <a:pt x="33" y="129"/>
                </a:cubicBezTo>
                <a:cubicBezTo>
                  <a:pt x="69" y="94"/>
                  <a:pt x="69" y="94"/>
                  <a:pt x="69" y="94"/>
                </a:cubicBezTo>
                <a:cubicBezTo>
                  <a:pt x="58" y="81"/>
                  <a:pt x="58" y="81"/>
                  <a:pt x="58" y="81"/>
                </a:cubicBezTo>
                <a:lnTo>
                  <a:pt x="20" y="117"/>
                </a:ln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52" name="Rectangle 9">
            <a:extLst>
              <a:ext uri="{FF2B5EF4-FFF2-40B4-BE49-F238E27FC236}">
                <a16:creationId xmlns:a16="http://schemas.microsoft.com/office/drawing/2014/main" id="{A3192911-92C5-4C51-85B8-9D1FB70A7088}"/>
              </a:ext>
            </a:extLst>
          </p:cNvPr>
          <p:cNvSpPr>
            <a:spLocks noChangeArrowheads="1"/>
          </p:cNvSpPr>
          <p:nvPr/>
        </p:nvSpPr>
        <p:spPr bwMode="auto">
          <a:xfrm>
            <a:off x="9344435" y="5667301"/>
            <a:ext cx="1357884" cy="402336"/>
          </a:xfrm>
          <a:prstGeom prst="rect">
            <a:avLst/>
          </a:prstGeom>
          <a:solidFill>
            <a:schemeClr val="accent1">
              <a:lumMod val="50000"/>
            </a:schemeClr>
          </a:solidFill>
          <a:ln w="12700" algn="ctr">
            <a:solidFill>
              <a:schemeClr val="tx1"/>
            </a:solidFill>
            <a:miter lim="800000"/>
            <a:headEnd/>
            <a:tailEnd/>
          </a:ln>
          <a:effectLst>
            <a:outerShdw blurRad="63500" sx="102000" sy="102000" algn="ctr" rotWithShape="0">
              <a:prstClr val="black">
                <a:alpha val="40000"/>
              </a:prstClr>
            </a:outerShdw>
          </a:effectLst>
        </p:spPr>
        <p:txBody>
          <a:bodyPr wrap="square" lIns="88900" tIns="88900" rIns="88900" bIns="88900" anchor="ctr"/>
          <a:lstStyle/>
          <a:p>
            <a:pPr algn="ctr" defTabSz="914377">
              <a:spcBef>
                <a:spcPct val="0"/>
              </a:spcBef>
              <a:defRPr/>
            </a:pPr>
            <a:r>
              <a:rPr lang="en-US" altLang="ja-JP" sz="1700" b="1" kern="0" dirty="0">
                <a:solidFill>
                  <a:schemeClr val="bg1"/>
                </a:solidFill>
                <a:latin typeface="Arial"/>
              </a:rPr>
              <a:t>Policy</a:t>
            </a:r>
          </a:p>
        </p:txBody>
      </p:sp>
      <p:sp>
        <p:nvSpPr>
          <p:cNvPr id="53" name="Rectangle 9">
            <a:extLst>
              <a:ext uri="{FF2B5EF4-FFF2-40B4-BE49-F238E27FC236}">
                <a16:creationId xmlns:a16="http://schemas.microsoft.com/office/drawing/2014/main" id="{A1410E4E-DF1B-4B29-8F92-405E2E32ECA3}"/>
              </a:ext>
            </a:extLst>
          </p:cNvPr>
          <p:cNvSpPr>
            <a:spLocks noChangeArrowheads="1"/>
          </p:cNvSpPr>
          <p:nvPr/>
        </p:nvSpPr>
        <p:spPr bwMode="auto">
          <a:xfrm>
            <a:off x="6498874" y="5677934"/>
            <a:ext cx="1357884" cy="402336"/>
          </a:xfrm>
          <a:prstGeom prst="rect">
            <a:avLst/>
          </a:prstGeom>
          <a:solidFill>
            <a:schemeClr val="accent1">
              <a:lumMod val="50000"/>
            </a:schemeClr>
          </a:solidFill>
          <a:ln w="12700" algn="ctr">
            <a:solidFill>
              <a:schemeClr val="tx1"/>
            </a:solidFill>
            <a:miter lim="800000"/>
            <a:headEnd/>
            <a:tailEnd/>
          </a:ln>
          <a:effectLst>
            <a:outerShdw blurRad="63500" sx="102000" sy="102000" algn="ctr" rotWithShape="0">
              <a:prstClr val="black">
                <a:alpha val="40000"/>
              </a:prstClr>
            </a:outerShdw>
          </a:effectLst>
        </p:spPr>
        <p:txBody>
          <a:bodyPr wrap="square" lIns="88900" tIns="88900" rIns="88900" bIns="88900" anchor="ctr"/>
          <a:lstStyle/>
          <a:p>
            <a:pPr algn="ctr" defTabSz="914377">
              <a:spcBef>
                <a:spcPct val="0"/>
              </a:spcBef>
              <a:defRPr/>
            </a:pPr>
            <a:r>
              <a:rPr lang="en-US" altLang="ja-JP" sz="1700" b="1" kern="0" dirty="0">
                <a:solidFill>
                  <a:schemeClr val="bg1"/>
                </a:solidFill>
                <a:latin typeface="Arial"/>
              </a:rPr>
              <a:t>People</a:t>
            </a:r>
          </a:p>
        </p:txBody>
      </p:sp>
      <p:sp>
        <p:nvSpPr>
          <p:cNvPr id="54" name="Rectangle 53">
            <a:extLst>
              <a:ext uri="{FF2B5EF4-FFF2-40B4-BE49-F238E27FC236}">
                <a16:creationId xmlns:a16="http://schemas.microsoft.com/office/drawing/2014/main" id="{BBF6A210-DBEE-42E9-8600-C9D465CB6523}"/>
              </a:ext>
            </a:extLst>
          </p:cNvPr>
          <p:cNvSpPr/>
          <p:nvPr/>
        </p:nvSpPr>
        <p:spPr>
          <a:xfrm>
            <a:off x="9349189" y="2741895"/>
            <a:ext cx="2047653" cy="646331"/>
          </a:xfrm>
          <a:prstGeom prst="rect">
            <a:avLst/>
          </a:prstGeom>
        </p:spPr>
        <p:txBody>
          <a:bodyPr wrap="square">
            <a:spAutoFit/>
          </a:bodyPr>
          <a:lstStyle/>
          <a:p>
            <a:pPr algn="ctr"/>
            <a:r>
              <a:rPr lang="en-GB" altLang="en-US" b="1" i="1" kern="0" dirty="0">
                <a:solidFill>
                  <a:srgbClr val="000000"/>
                </a:solidFill>
                <a:latin typeface="Open Sans" panose="020B0606030504020204" pitchFamily="34" charset="0"/>
                <a:ea typeface="Open Sans" panose="020B0606030504020204" pitchFamily="34" charset="0"/>
                <a:cs typeface="Open Sans" panose="020B0606030504020204" pitchFamily="34" charset="0"/>
              </a:rPr>
              <a:t>20% Tools &amp; Technology</a:t>
            </a:r>
            <a:endParaRPr lang="en-US" sz="2800" i="1" dirty="0">
              <a:latin typeface="Open Sans" panose="020B0606030504020204" pitchFamily="34" charset="0"/>
              <a:ea typeface="Open Sans" panose="020B0606030504020204" pitchFamily="34" charset="0"/>
              <a:cs typeface="Open Sans" panose="020B0606030504020204" pitchFamily="34" charset="0"/>
            </a:endParaRPr>
          </a:p>
        </p:txBody>
      </p:sp>
      <p:pic>
        <p:nvPicPr>
          <p:cNvPr id="55" name="Picture 54">
            <a:extLst>
              <a:ext uri="{FF2B5EF4-FFF2-40B4-BE49-F238E27FC236}">
                <a16:creationId xmlns:a16="http://schemas.microsoft.com/office/drawing/2014/main" id="{1BA0737E-A841-4BBB-AD34-238792353B6A}"/>
              </a:ext>
            </a:extLst>
          </p:cNvPr>
          <p:cNvPicPr>
            <a:picLocks noChangeAspect="1"/>
          </p:cNvPicPr>
          <p:nvPr/>
        </p:nvPicPr>
        <p:blipFill>
          <a:blip r:embed="rId3">
            <a:clrChange>
              <a:clrFrom>
                <a:srgbClr val="000000"/>
              </a:clrFrom>
              <a:clrTo>
                <a:srgbClr val="000000">
                  <a:alpha val="0"/>
                </a:srgbClr>
              </a:clrTo>
            </a:clrChange>
          </a:blip>
          <a:stretch>
            <a:fillRect/>
          </a:stretch>
        </p:blipFill>
        <p:spPr>
          <a:xfrm>
            <a:off x="6429859" y="3693278"/>
            <a:ext cx="641347" cy="641347"/>
          </a:xfrm>
          <a:prstGeom prst="rect">
            <a:avLst/>
          </a:prstGeom>
        </p:spPr>
      </p:pic>
      <p:pic>
        <p:nvPicPr>
          <p:cNvPr id="56" name="Picture 2" descr="Image result for people icon">
            <a:extLst>
              <a:ext uri="{FF2B5EF4-FFF2-40B4-BE49-F238E27FC236}">
                <a16:creationId xmlns:a16="http://schemas.microsoft.com/office/drawing/2014/main" id="{9F41CA93-6D73-41FA-A2C4-F4D9E9500017}"/>
              </a:ext>
            </a:extLst>
          </p:cNvPr>
          <p:cNvPicPr>
            <a:picLocks noChangeAspect="1" noChangeArrowheads="1"/>
          </p:cNvPicPr>
          <p:nvPr/>
        </p:nvPicPr>
        <p:blipFill rotWithShape="1">
          <a:blip r:embed="rId4">
            <a:clrChange>
              <a:clrFrom>
                <a:srgbClr val="FDFDFD"/>
              </a:clrFrom>
              <a:clrTo>
                <a:srgbClr val="FDFDFD">
                  <a:alpha val="0"/>
                </a:srgbClr>
              </a:clrTo>
            </a:clrChange>
            <a:duotone>
              <a:schemeClr val="accent1">
                <a:shade val="45000"/>
                <a:satMod val="135000"/>
              </a:schemeClr>
              <a:prstClr val="white"/>
            </a:duotone>
            <a:extLst>
              <a:ext uri="{28A0092B-C50C-407E-A947-70E740481C1C}">
                <a14:useLocalDpi xmlns:a14="http://schemas.microsoft.com/office/drawing/2010/main" val="0"/>
              </a:ext>
            </a:extLst>
          </a:blip>
          <a:srcRect l="13952" t="17846" r="18350" b="22813"/>
          <a:stretch/>
        </p:blipFill>
        <p:spPr bwMode="auto">
          <a:xfrm>
            <a:off x="7907765" y="4735010"/>
            <a:ext cx="516319" cy="487393"/>
          </a:xfrm>
          <a:prstGeom prst="rect">
            <a:avLst/>
          </a:prstGeom>
          <a:noFill/>
          <a:extLst>
            <a:ext uri="{909E8E84-426E-40DD-AFC4-6F175D3DCCD1}">
              <a14:hiddenFill xmlns:a14="http://schemas.microsoft.com/office/drawing/2010/main">
                <a:solidFill>
                  <a:srgbClr val="FFFFFF"/>
                </a:solidFill>
              </a14:hiddenFill>
            </a:ext>
          </a:extLst>
        </p:spPr>
      </p:pic>
      <p:pic>
        <p:nvPicPr>
          <p:cNvPr id="57" name="Picture 2" descr="Image result for people icon">
            <a:extLst>
              <a:ext uri="{FF2B5EF4-FFF2-40B4-BE49-F238E27FC236}">
                <a16:creationId xmlns:a16="http://schemas.microsoft.com/office/drawing/2014/main" id="{68F7A896-08F1-4FEF-AF9A-D08786F4824D}"/>
              </a:ext>
            </a:extLst>
          </p:cNvPr>
          <p:cNvPicPr>
            <a:picLocks noChangeAspect="1" noChangeArrowheads="1"/>
          </p:cNvPicPr>
          <p:nvPr/>
        </p:nvPicPr>
        <p:blipFill rotWithShape="1">
          <a:blip r:embed="rId4">
            <a:clrChange>
              <a:clrFrom>
                <a:srgbClr val="FDFDFD"/>
              </a:clrFrom>
              <a:clrTo>
                <a:srgbClr val="FDFDFD">
                  <a:alpha val="0"/>
                </a:srgbClr>
              </a:clrTo>
            </a:clrChange>
            <a:duotone>
              <a:schemeClr val="bg2">
                <a:shade val="45000"/>
                <a:satMod val="135000"/>
              </a:schemeClr>
              <a:prstClr val="white"/>
            </a:duotone>
            <a:extLst>
              <a:ext uri="{28A0092B-C50C-407E-A947-70E740481C1C}">
                <a14:useLocalDpi xmlns:a14="http://schemas.microsoft.com/office/drawing/2010/main" val="0"/>
              </a:ext>
            </a:extLst>
          </a:blip>
          <a:srcRect l="13952" t="17846" r="18350" b="22813"/>
          <a:stretch/>
        </p:blipFill>
        <p:spPr bwMode="auto">
          <a:xfrm>
            <a:off x="8732159" y="4717350"/>
            <a:ext cx="516319" cy="487393"/>
          </a:xfrm>
          <a:prstGeom prst="rect">
            <a:avLst/>
          </a:prstGeom>
          <a:noFill/>
          <a:extLst>
            <a:ext uri="{909E8E84-426E-40DD-AFC4-6F175D3DCCD1}">
              <a14:hiddenFill xmlns:a14="http://schemas.microsoft.com/office/drawing/2010/main">
                <a:solidFill>
                  <a:srgbClr val="FFFFFF"/>
                </a:solidFill>
              </a14:hiddenFill>
            </a:ext>
          </a:extLst>
        </p:spPr>
      </p:pic>
      <p:pic>
        <p:nvPicPr>
          <p:cNvPr id="58" name="Picture 2" descr="Image result for people icon">
            <a:extLst>
              <a:ext uri="{FF2B5EF4-FFF2-40B4-BE49-F238E27FC236}">
                <a16:creationId xmlns:a16="http://schemas.microsoft.com/office/drawing/2014/main" id="{63698C4B-86D6-48EC-A64D-7314DC540FB3}"/>
              </a:ext>
            </a:extLst>
          </p:cNvPr>
          <p:cNvPicPr>
            <a:picLocks noChangeAspect="1" noChangeArrowheads="1"/>
          </p:cNvPicPr>
          <p:nvPr/>
        </p:nvPicPr>
        <p:blipFill rotWithShape="1">
          <a:blip r:embed="rId4">
            <a:clrChange>
              <a:clrFrom>
                <a:srgbClr val="FDFDFD"/>
              </a:clrFrom>
              <a:clrTo>
                <a:srgbClr val="FDFDFD">
                  <a:alpha val="0"/>
                </a:srgbClr>
              </a:clrTo>
            </a:clrChange>
            <a:duotone>
              <a:schemeClr val="accent3">
                <a:shade val="45000"/>
                <a:satMod val="135000"/>
              </a:schemeClr>
              <a:prstClr val="white"/>
            </a:duotone>
            <a:extLst>
              <a:ext uri="{28A0092B-C50C-407E-A947-70E740481C1C}">
                <a14:useLocalDpi xmlns:a14="http://schemas.microsoft.com/office/drawing/2010/main" val="0"/>
              </a:ext>
            </a:extLst>
          </a:blip>
          <a:srcRect l="13952" t="17846" r="18350" b="22813"/>
          <a:stretch/>
        </p:blipFill>
        <p:spPr bwMode="auto">
          <a:xfrm>
            <a:off x="8336982" y="4909768"/>
            <a:ext cx="516319" cy="487393"/>
          </a:xfrm>
          <a:prstGeom prst="rect">
            <a:avLst/>
          </a:prstGeom>
          <a:noFill/>
          <a:extLst>
            <a:ext uri="{909E8E84-426E-40DD-AFC4-6F175D3DCCD1}">
              <a14:hiddenFill xmlns:a14="http://schemas.microsoft.com/office/drawing/2010/main">
                <a:solidFill>
                  <a:srgbClr val="FFFFFF"/>
                </a:solidFill>
              </a14:hiddenFill>
            </a:ext>
          </a:extLst>
        </p:spPr>
      </p:pic>
      <p:sp>
        <p:nvSpPr>
          <p:cNvPr id="59" name="object 60">
            <a:extLst>
              <a:ext uri="{FF2B5EF4-FFF2-40B4-BE49-F238E27FC236}">
                <a16:creationId xmlns:a16="http://schemas.microsoft.com/office/drawing/2014/main" id="{12CFA08F-E867-4851-855D-3C5550EF6BB6}"/>
              </a:ext>
            </a:extLst>
          </p:cNvPr>
          <p:cNvSpPr>
            <a:spLocks/>
          </p:cNvSpPr>
          <p:nvPr/>
        </p:nvSpPr>
        <p:spPr>
          <a:xfrm>
            <a:off x="908547" y="2811782"/>
            <a:ext cx="881062" cy="919936"/>
          </a:xfrm>
          <a:prstGeom prst="rect">
            <a:avLst/>
          </a:prstGeom>
          <a:blipFill>
            <a:blip r:embed="rId5" cstate="print"/>
            <a:stretch>
              <a:fillRect/>
            </a:stretch>
          </a:blipFill>
        </p:spPr>
        <p:txBody>
          <a:bodyPr wrap="square" lIns="0" tIns="0" rIns="0" bIns="0" rtlCol="0"/>
          <a:lstStyle/>
          <a:p>
            <a:pPr defTabSz="914377">
              <a:defRPr/>
            </a:pPr>
            <a:endParaRPr lang="en-US" dirty="0">
              <a:solidFill>
                <a:srgbClr val="000000"/>
              </a:solidFill>
              <a:latin typeface="Roboto"/>
            </a:endParaRPr>
          </a:p>
        </p:txBody>
      </p:sp>
      <p:sp>
        <p:nvSpPr>
          <p:cNvPr id="2" name="Rectangle: Rounded Corners 1">
            <a:extLst>
              <a:ext uri="{FF2B5EF4-FFF2-40B4-BE49-F238E27FC236}">
                <a16:creationId xmlns:a16="http://schemas.microsoft.com/office/drawing/2014/main" id="{4CEFDFBB-AAB8-41CF-1DFC-6CD93DEF8DC7}"/>
              </a:ext>
            </a:extLst>
          </p:cNvPr>
          <p:cNvSpPr/>
          <p:nvPr/>
        </p:nvSpPr>
        <p:spPr bwMode="auto">
          <a:xfrm>
            <a:off x="7270751" y="376325"/>
            <a:ext cx="3906226" cy="340519"/>
          </a:xfrm>
          <a:prstGeom prst="roundRect">
            <a:avLst/>
          </a:prstGeom>
          <a:solidFill>
            <a:schemeClr val="accent1"/>
          </a:solidFill>
        </p:spPr>
        <p:txBody>
          <a:bodyPr wrap="square" rtlCol="0">
            <a:spAutoFit/>
          </a:bodyPr>
          <a:lstStyle/>
          <a:p>
            <a:pPr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Module 2: Management Approach to SLM</a:t>
            </a:r>
          </a:p>
        </p:txBody>
      </p:sp>
      <p:sp>
        <p:nvSpPr>
          <p:cNvPr id="4" name="Rectangle 3">
            <a:extLst>
              <a:ext uri="{FF2B5EF4-FFF2-40B4-BE49-F238E27FC236}">
                <a16:creationId xmlns:a16="http://schemas.microsoft.com/office/drawing/2014/main" id="{18DAAA71-887E-A34A-953F-98B3F108DCEC}"/>
              </a:ext>
            </a:extLst>
          </p:cNvPr>
          <p:cNvSpPr/>
          <p:nvPr/>
        </p:nvSpPr>
        <p:spPr>
          <a:xfrm>
            <a:off x="7344633" y="3805471"/>
            <a:ext cx="2470925" cy="923330"/>
          </a:xfrm>
          <a:prstGeom prst="rect">
            <a:avLst/>
          </a:prstGeom>
        </p:spPr>
        <p:txBody>
          <a:bodyPr wrap="square">
            <a:spAutoFit/>
          </a:bodyPr>
          <a:lstStyle/>
          <a:p>
            <a:pPr algn="ctr" defTabSz="914377">
              <a:spcBef>
                <a:spcPct val="0"/>
              </a:spcBef>
              <a:defRPr/>
            </a:pPr>
            <a:r>
              <a:rPr lang="en-US" altLang="ja-JP" b="1" kern="0" dirty="0">
                <a:latin typeface="Open Sans" panose="020B0606030504020204" pitchFamily="34" charset="0"/>
                <a:ea typeface="Open Sans" panose="020B0606030504020204" pitchFamily="34" charset="0"/>
                <a:cs typeface="Open Sans" panose="020B0606030504020204" pitchFamily="34" charset="0"/>
              </a:rPr>
              <a:t>Enterprise SLM (eSLM)</a:t>
            </a:r>
          </a:p>
          <a:p>
            <a:pPr algn="ctr" defTabSz="914377">
              <a:spcBef>
                <a:spcPct val="0"/>
              </a:spcBef>
              <a:defRPr/>
            </a:pPr>
            <a:r>
              <a:rPr lang="en-US" altLang="ja-JP" b="1" kern="0" dirty="0">
                <a:latin typeface="Open Sans" panose="020B0606030504020204" pitchFamily="34" charset="0"/>
                <a:ea typeface="Open Sans" panose="020B0606030504020204" pitchFamily="34" charset="0"/>
                <a:cs typeface="Open Sans" panose="020B0606030504020204" pitchFamily="34" charset="0"/>
              </a:rPr>
              <a:t>Governance</a:t>
            </a:r>
          </a:p>
        </p:txBody>
      </p:sp>
      <p:sp>
        <p:nvSpPr>
          <p:cNvPr id="50" name="Rectangle 9">
            <a:extLst>
              <a:ext uri="{FF2B5EF4-FFF2-40B4-BE49-F238E27FC236}">
                <a16:creationId xmlns:a16="http://schemas.microsoft.com/office/drawing/2014/main" id="{C924D4C7-6412-4C9B-1BBA-FE58D2F843DA}"/>
              </a:ext>
            </a:extLst>
          </p:cNvPr>
          <p:cNvSpPr>
            <a:spLocks noChangeArrowheads="1"/>
          </p:cNvSpPr>
          <p:nvPr/>
        </p:nvSpPr>
        <p:spPr bwMode="auto">
          <a:xfrm>
            <a:off x="9790754" y="4341293"/>
            <a:ext cx="1357884" cy="402336"/>
          </a:xfrm>
          <a:prstGeom prst="rect">
            <a:avLst/>
          </a:prstGeom>
          <a:solidFill>
            <a:schemeClr val="accent1">
              <a:lumMod val="50000"/>
            </a:schemeClr>
          </a:solidFill>
          <a:ln w="12700" algn="ctr">
            <a:solidFill>
              <a:schemeClr val="tx1"/>
            </a:solidFill>
            <a:miter lim="800000"/>
            <a:headEnd/>
            <a:tailEnd/>
          </a:ln>
          <a:effectLst>
            <a:outerShdw blurRad="63500" sx="102000" sy="102000" algn="ctr" rotWithShape="0">
              <a:prstClr val="black">
                <a:alpha val="40000"/>
              </a:prstClr>
            </a:outerShdw>
          </a:effectLst>
        </p:spPr>
        <p:txBody>
          <a:bodyPr wrap="square" lIns="88900" tIns="88900" rIns="88900" bIns="88900" anchor="ctr"/>
          <a:lstStyle/>
          <a:p>
            <a:pPr algn="ctr" defTabSz="914377">
              <a:spcBef>
                <a:spcPct val="0"/>
              </a:spcBef>
              <a:defRPr/>
            </a:pPr>
            <a:r>
              <a:rPr lang="en-US" altLang="ja-JP" sz="1700" b="1" kern="0" dirty="0">
                <a:solidFill>
                  <a:schemeClr val="bg1"/>
                </a:solidFill>
                <a:latin typeface="Arial"/>
              </a:rPr>
              <a:t>Tools</a:t>
            </a:r>
          </a:p>
        </p:txBody>
      </p:sp>
    </p:spTree>
    <p:extLst>
      <p:ext uri="{BB962C8B-B14F-4D97-AF65-F5344CB8AC3E}">
        <p14:creationId xmlns:p14="http://schemas.microsoft.com/office/powerpoint/2010/main" val="305370958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459E651B-900F-4271-9436-E98B10F989D8}"/>
              </a:ext>
            </a:extLst>
          </p:cNvPr>
          <p:cNvSpPr txBox="1">
            <a:spLocks/>
          </p:cNvSpPr>
          <p:nvPr/>
        </p:nvSpPr>
        <p:spPr bwMode="gray">
          <a:xfrm>
            <a:off x="541867" y="477954"/>
            <a:ext cx="8795463" cy="303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0" tIns="0" rIns="0" bIns="0" numCol="1" anchor="b" anchorCtr="0" compatLnSpc="1">
            <a:prstTxWarp prst="textNoShape">
              <a:avLst/>
            </a:prstTxWarp>
            <a:spAutoFit/>
          </a:bodyPr>
          <a:lstStyle>
            <a:lvl1pPr algn="l" rtl="0" eaLnBrk="1" fontAlgn="base" hangingPunct="1">
              <a:lnSpc>
                <a:spcPct val="106000"/>
              </a:lnSpc>
              <a:spcBef>
                <a:spcPct val="0"/>
              </a:spcBef>
              <a:spcAft>
                <a:spcPct val="0"/>
              </a:spcAft>
              <a:defRPr sz="1600" b="1">
                <a:solidFill>
                  <a:schemeClr val="tx1"/>
                </a:solidFill>
                <a:latin typeface="+mj-lt"/>
                <a:ea typeface="+mj-ea"/>
                <a:cs typeface="+mj-cs"/>
              </a:defRPr>
            </a:lvl1pPr>
            <a:lvl2pPr algn="l" rtl="0" eaLnBrk="1" fontAlgn="base" hangingPunct="1">
              <a:lnSpc>
                <a:spcPct val="106000"/>
              </a:lnSpc>
              <a:spcBef>
                <a:spcPct val="0"/>
              </a:spcBef>
              <a:spcAft>
                <a:spcPct val="0"/>
              </a:spcAft>
              <a:defRPr sz="1600" b="1">
                <a:solidFill>
                  <a:schemeClr val="tx1"/>
                </a:solidFill>
                <a:latin typeface="Arial" charset="0"/>
              </a:defRPr>
            </a:lvl2pPr>
            <a:lvl3pPr algn="l" rtl="0" eaLnBrk="1" fontAlgn="base" hangingPunct="1">
              <a:lnSpc>
                <a:spcPct val="106000"/>
              </a:lnSpc>
              <a:spcBef>
                <a:spcPct val="0"/>
              </a:spcBef>
              <a:spcAft>
                <a:spcPct val="0"/>
              </a:spcAft>
              <a:defRPr sz="1600" b="1">
                <a:solidFill>
                  <a:schemeClr val="tx1"/>
                </a:solidFill>
                <a:latin typeface="Arial" charset="0"/>
              </a:defRPr>
            </a:lvl3pPr>
            <a:lvl4pPr algn="l" rtl="0" eaLnBrk="1" fontAlgn="base" hangingPunct="1">
              <a:lnSpc>
                <a:spcPct val="106000"/>
              </a:lnSpc>
              <a:spcBef>
                <a:spcPct val="0"/>
              </a:spcBef>
              <a:spcAft>
                <a:spcPct val="0"/>
              </a:spcAft>
              <a:defRPr sz="1600" b="1">
                <a:solidFill>
                  <a:schemeClr val="tx1"/>
                </a:solidFill>
                <a:latin typeface="Arial" charset="0"/>
              </a:defRPr>
            </a:lvl4pPr>
            <a:lvl5pPr algn="l" rtl="0" eaLnBrk="1" fontAlgn="base" hangingPunct="1">
              <a:lnSpc>
                <a:spcPct val="106000"/>
              </a:lnSpc>
              <a:spcBef>
                <a:spcPct val="0"/>
              </a:spcBef>
              <a:spcAft>
                <a:spcPct val="0"/>
              </a:spcAft>
              <a:defRPr sz="1600" b="1">
                <a:solidFill>
                  <a:schemeClr val="tx1"/>
                </a:solidFill>
                <a:latin typeface="Arial" charset="0"/>
              </a:defRPr>
            </a:lvl5pPr>
            <a:lvl6pPr marL="457200" algn="l" rtl="0" eaLnBrk="1" fontAlgn="base" hangingPunct="1">
              <a:lnSpc>
                <a:spcPct val="106000"/>
              </a:lnSpc>
              <a:spcBef>
                <a:spcPct val="0"/>
              </a:spcBef>
              <a:spcAft>
                <a:spcPct val="0"/>
              </a:spcAft>
              <a:defRPr sz="1600" b="1">
                <a:solidFill>
                  <a:schemeClr val="tx1"/>
                </a:solidFill>
                <a:latin typeface="Arial" charset="0"/>
              </a:defRPr>
            </a:lvl6pPr>
            <a:lvl7pPr marL="914400" algn="l" rtl="0" eaLnBrk="1" fontAlgn="base" hangingPunct="1">
              <a:lnSpc>
                <a:spcPct val="106000"/>
              </a:lnSpc>
              <a:spcBef>
                <a:spcPct val="0"/>
              </a:spcBef>
              <a:spcAft>
                <a:spcPct val="0"/>
              </a:spcAft>
              <a:defRPr sz="1600" b="1">
                <a:solidFill>
                  <a:schemeClr val="tx1"/>
                </a:solidFill>
                <a:latin typeface="Arial" charset="0"/>
              </a:defRPr>
            </a:lvl7pPr>
            <a:lvl8pPr marL="1371600" algn="l" rtl="0" eaLnBrk="1" fontAlgn="base" hangingPunct="1">
              <a:lnSpc>
                <a:spcPct val="106000"/>
              </a:lnSpc>
              <a:spcBef>
                <a:spcPct val="0"/>
              </a:spcBef>
              <a:spcAft>
                <a:spcPct val="0"/>
              </a:spcAft>
              <a:defRPr sz="1600" b="1">
                <a:solidFill>
                  <a:schemeClr val="tx1"/>
                </a:solidFill>
                <a:latin typeface="Arial" charset="0"/>
              </a:defRPr>
            </a:lvl8pPr>
            <a:lvl9pPr marL="1828800" algn="l" rtl="0" eaLnBrk="1" fontAlgn="base" hangingPunct="1">
              <a:lnSpc>
                <a:spcPct val="106000"/>
              </a:lnSpc>
              <a:spcBef>
                <a:spcPct val="0"/>
              </a:spcBef>
              <a:spcAft>
                <a:spcPct val="0"/>
              </a:spcAft>
              <a:defRPr sz="1600" b="1">
                <a:solidFill>
                  <a:schemeClr val="tx1"/>
                </a:solidFill>
                <a:latin typeface="Arial" charset="0"/>
              </a:defRPr>
            </a:lvl9pPr>
          </a:lstStyle>
          <a:p>
            <a:pPr>
              <a:defRPr/>
            </a:pPr>
            <a:r>
              <a:rPr lang="en-US" sz="2000" kern="0" dirty="0">
                <a:solidFill>
                  <a:srgbClr val="000000"/>
                </a:solidFill>
                <a:latin typeface="Arial"/>
              </a:rPr>
              <a:t>DOC eSLM Program Governance Board</a:t>
            </a:r>
            <a:endParaRPr kumimoji="0" lang="en-US" sz="2000" b="1" i="0" u="none" strike="noStrike" kern="0" cap="none" spc="0" normalizeH="0" baseline="0" noProof="0" dirty="0">
              <a:ln>
                <a:noFill/>
              </a:ln>
              <a:solidFill>
                <a:srgbClr val="000000"/>
              </a:solidFill>
              <a:effectLst/>
              <a:uLnTx/>
              <a:uFillTx/>
              <a:latin typeface="Arial"/>
              <a:ea typeface="+mj-ea"/>
              <a:cs typeface="+mj-cs"/>
            </a:endParaRPr>
          </a:p>
        </p:txBody>
      </p:sp>
      <p:graphicFrame>
        <p:nvGraphicFramePr>
          <p:cNvPr id="50" name="Table 149503">
            <a:extLst>
              <a:ext uri="{FF2B5EF4-FFF2-40B4-BE49-F238E27FC236}">
                <a16:creationId xmlns:a16="http://schemas.microsoft.com/office/drawing/2014/main" id="{6CF8ACFE-2D36-40C0-9C58-5764FF670E14}"/>
              </a:ext>
            </a:extLst>
          </p:cNvPr>
          <p:cNvGraphicFramePr>
            <a:graphicFrameLocks noGrp="1"/>
          </p:cNvGraphicFramePr>
          <p:nvPr/>
        </p:nvGraphicFramePr>
        <p:xfrm>
          <a:off x="6550910" y="5669536"/>
          <a:ext cx="4860957" cy="945827"/>
        </p:xfrm>
        <a:graphic>
          <a:graphicData uri="http://schemas.openxmlformats.org/drawingml/2006/table">
            <a:tbl>
              <a:tblPr firstRow="1" bandRow="1">
                <a:tableStyleId>{5C22544A-7EE6-4342-B048-85BDC9FD1C3A}</a:tableStyleId>
              </a:tblPr>
              <a:tblGrid>
                <a:gridCol w="1620319">
                  <a:extLst>
                    <a:ext uri="{9D8B030D-6E8A-4147-A177-3AD203B41FA5}">
                      <a16:colId xmlns:a16="http://schemas.microsoft.com/office/drawing/2014/main" val="3999752848"/>
                    </a:ext>
                  </a:extLst>
                </a:gridCol>
                <a:gridCol w="1620319">
                  <a:extLst>
                    <a:ext uri="{9D8B030D-6E8A-4147-A177-3AD203B41FA5}">
                      <a16:colId xmlns:a16="http://schemas.microsoft.com/office/drawing/2014/main" val="1337402797"/>
                    </a:ext>
                  </a:extLst>
                </a:gridCol>
                <a:gridCol w="1620319">
                  <a:extLst>
                    <a:ext uri="{9D8B030D-6E8A-4147-A177-3AD203B41FA5}">
                      <a16:colId xmlns:a16="http://schemas.microsoft.com/office/drawing/2014/main" val="2468571396"/>
                    </a:ext>
                  </a:extLst>
                </a:gridCol>
              </a:tblGrid>
              <a:tr h="4572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en-US" sz="1200" b="1" dirty="0">
                          <a:solidFill>
                            <a:schemeClr val="tx1"/>
                          </a:solidFill>
                        </a:rPr>
                        <a:t>Chair &amp; </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en-US" sz="1200" b="1" dirty="0">
                          <a:solidFill>
                            <a:schemeClr val="tx1"/>
                          </a:solidFill>
                        </a:rPr>
                        <a:t>Program SMEs</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noFill/>
                  </a:tcPr>
                </a:tc>
                <a:tc>
                  <a:txBody>
                    <a:bodyPr/>
                    <a:lstStyle/>
                    <a:p>
                      <a:pPr algn="ctr"/>
                      <a:r>
                        <a:rPr lang="en-GB" altLang="en-US" sz="1200" b="1" dirty="0">
                          <a:solidFill>
                            <a:schemeClr val="tx1"/>
                          </a:solidFill>
                        </a:rPr>
                        <a:t>Key </a:t>
                      </a:r>
                    </a:p>
                    <a:p>
                      <a:pPr algn="ctr"/>
                      <a:r>
                        <a:rPr lang="en-GB" altLang="en-US" sz="1200" b="1" dirty="0">
                          <a:solidFill>
                            <a:schemeClr val="tx1"/>
                          </a:solidFill>
                        </a:rPr>
                        <a:t>Stakeholders</a:t>
                      </a:r>
                    </a:p>
                  </a:txBody>
                  <a:tcPr>
                    <a:lnT w="12700" cap="flat" cmpd="sng" algn="ctr">
                      <a:solidFill>
                        <a:schemeClr val="tx1"/>
                      </a:solidFill>
                      <a:prstDash val="solid"/>
                      <a:round/>
                      <a:headEnd type="none" w="med" len="med"/>
                      <a:tailEnd type="none" w="med" len="med"/>
                    </a:lnT>
                    <a:noFill/>
                  </a:tcPr>
                </a:tc>
                <a:tc>
                  <a:txBody>
                    <a:bodyPr/>
                    <a:lstStyle/>
                    <a:p>
                      <a:pPr algn="ctr"/>
                      <a:r>
                        <a:rPr lang="en-GB" altLang="en-US" sz="1200" b="1" dirty="0">
                          <a:solidFill>
                            <a:schemeClr val="tx1"/>
                          </a:solidFill>
                        </a:rPr>
                        <a:t>Invitees </a:t>
                      </a:r>
                    </a:p>
                    <a:p>
                      <a:pPr algn="ctr"/>
                      <a:r>
                        <a:rPr lang="en-GB" altLang="en-US" sz="1200" b="1" dirty="0">
                          <a:solidFill>
                            <a:schemeClr val="tx1"/>
                          </a:solidFill>
                        </a:rPr>
                        <a:t>(non-voting)</a:t>
                      </a:r>
                      <a:endParaRPr lang="en-US" sz="1200" dirty="0">
                        <a:solidFill>
                          <a:schemeClr val="tx1"/>
                        </a:solidFill>
                      </a:endParaRP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2307313064"/>
                  </a:ext>
                </a:extLst>
              </a:tr>
              <a:tr h="488627">
                <a:tc>
                  <a:txBody>
                    <a:bodyPr/>
                    <a:lstStyle/>
                    <a:p>
                      <a:endParaRPr lang="en-US" sz="1300" dirty="0">
                        <a:solidFill>
                          <a:schemeClr val="tx1"/>
                        </a:solidFill>
                      </a:endParaRP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noFill/>
                  </a:tcPr>
                </a:tc>
                <a:tc>
                  <a:txBody>
                    <a:bodyPr/>
                    <a:lstStyle/>
                    <a:p>
                      <a:endParaRPr lang="en-US" sz="1300" dirty="0">
                        <a:solidFill>
                          <a:schemeClr val="tx1"/>
                        </a:solidFill>
                      </a:endParaRPr>
                    </a:p>
                  </a:txBody>
                  <a:tcPr>
                    <a:lnB w="12700" cap="flat" cmpd="sng" algn="ctr">
                      <a:solidFill>
                        <a:schemeClr val="tx1"/>
                      </a:solidFill>
                      <a:prstDash val="solid"/>
                      <a:round/>
                      <a:headEnd type="none" w="med" len="med"/>
                      <a:tailEnd type="none" w="med" len="med"/>
                    </a:lnB>
                    <a:noFill/>
                  </a:tcPr>
                </a:tc>
                <a:tc>
                  <a:txBody>
                    <a:bodyPr/>
                    <a:lstStyle/>
                    <a:p>
                      <a:endParaRPr lang="en-US" sz="1300" dirty="0">
                        <a:solidFill>
                          <a:schemeClr val="tx1"/>
                        </a:solidFill>
                      </a:endParaRP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32515610"/>
                  </a:ext>
                </a:extLst>
              </a:tr>
            </a:tbl>
          </a:graphicData>
        </a:graphic>
      </p:graphicFrame>
      <p:sp>
        <p:nvSpPr>
          <p:cNvPr id="60" name="TextBox 59">
            <a:extLst>
              <a:ext uri="{FF2B5EF4-FFF2-40B4-BE49-F238E27FC236}">
                <a16:creationId xmlns:a16="http://schemas.microsoft.com/office/drawing/2014/main" id="{ED954BE7-FF77-43C6-B0B2-EFA0DE3C4059}"/>
              </a:ext>
            </a:extLst>
          </p:cNvPr>
          <p:cNvSpPr txBox="1"/>
          <p:nvPr/>
        </p:nvSpPr>
        <p:spPr>
          <a:xfrm>
            <a:off x="353408" y="926801"/>
            <a:ext cx="11296726" cy="707886"/>
          </a:xfrm>
          <a:prstGeom prst="rect">
            <a:avLst/>
          </a:prstGeom>
          <a:noFill/>
        </p:spPr>
        <p:txBody>
          <a:bodyPr wrap="square" rtlCol="0">
            <a:spAutoFit/>
          </a:bodyPr>
          <a:lstStyle/>
          <a:p>
            <a:pPr algn="ctr"/>
            <a:r>
              <a:rPr lang="en-US" sz="2000" dirty="0">
                <a:latin typeface="Arial" charset="0"/>
                <a:ea typeface="Arial" charset="0"/>
                <a:cs typeface="Arial" charset="0"/>
              </a:rPr>
              <a:t>SLM Program Governance can be led by an SLM Advisory Council, made up of </a:t>
            </a:r>
            <a:r>
              <a:rPr lang="en-US" sz="2000" b="1" dirty="0">
                <a:latin typeface="Arial" charset="0"/>
                <a:ea typeface="Arial" charset="0"/>
                <a:cs typeface="Arial" charset="0"/>
              </a:rPr>
              <a:t>Key Stakeholders</a:t>
            </a:r>
            <a:r>
              <a:rPr lang="en-US" sz="2000" dirty="0">
                <a:latin typeface="Arial" charset="0"/>
                <a:ea typeface="Arial" charset="0"/>
                <a:cs typeface="Arial" charset="0"/>
              </a:rPr>
              <a:t>, </a:t>
            </a:r>
            <a:r>
              <a:rPr lang="en-US" sz="2000" b="1" dirty="0">
                <a:latin typeface="Arial" charset="0"/>
                <a:ea typeface="Arial" charset="0"/>
                <a:cs typeface="Arial" charset="0"/>
              </a:rPr>
              <a:t>Invitees, </a:t>
            </a:r>
            <a:r>
              <a:rPr lang="en-US" sz="2000" dirty="0">
                <a:latin typeface="Arial" charset="0"/>
                <a:ea typeface="Arial" charset="0"/>
                <a:cs typeface="Arial" charset="0"/>
              </a:rPr>
              <a:t>and</a:t>
            </a:r>
            <a:r>
              <a:rPr lang="en-US" sz="2000" b="1" dirty="0">
                <a:latin typeface="Arial" charset="0"/>
                <a:ea typeface="Arial" charset="0"/>
                <a:cs typeface="Arial" charset="0"/>
              </a:rPr>
              <a:t> Chair and Program SMEs</a:t>
            </a:r>
            <a:r>
              <a:rPr lang="en-US" sz="2000" dirty="0">
                <a:latin typeface="Arial" charset="0"/>
                <a:ea typeface="Arial" charset="0"/>
                <a:cs typeface="Arial" charset="0"/>
              </a:rPr>
              <a:t>:</a:t>
            </a:r>
          </a:p>
        </p:txBody>
      </p:sp>
      <p:sp>
        <p:nvSpPr>
          <p:cNvPr id="61" name="Rectangle 9">
            <a:extLst>
              <a:ext uri="{FF2B5EF4-FFF2-40B4-BE49-F238E27FC236}">
                <a16:creationId xmlns:a16="http://schemas.microsoft.com/office/drawing/2014/main" id="{59AFF227-9E40-45EB-A981-47FAA693D9F2}"/>
              </a:ext>
            </a:extLst>
          </p:cNvPr>
          <p:cNvSpPr>
            <a:spLocks noChangeArrowheads="1"/>
          </p:cNvSpPr>
          <p:nvPr/>
        </p:nvSpPr>
        <p:spPr bwMode="auto">
          <a:xfrm>
            <a:off x="2171715" y="1836625"/>
            <a:ext cx="7727581" cy="3660407"/>
          </a:xfrm>
          <a:prstGeom prst="rect">
            <a:avLst/>
          </a:prstGeom>
          <a:noFill/>
          <a:ln w="19050" cap="rnd">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1100">
                <a:solidFill>
                  <a:schemeClr val="tx1"/>
                </a:solidFill>
                <a:latin typeface="Arial" panose="020B0604020202020204" pitchFamily="34" charset="0"/>
                <a:cs typeface="Arial" panose="020B0604020202020204" pitchFamily="34" charset="0"/>
              </a:defRPr>
            </a:lvl1pPr>
            <a:lvl2pPr marL="742950" indent="-285750" eaLnBrk="0" hangingPunct="0">
              <a:defRPr sz="1100">
                <a:solidFill>
                  <a:schemeClr val="tx1"/>
                </a:solidFill>
                <a:latin typeface="Arial" panose="020B0604020202020204" pitchFamily="34" charset="0"/>
                <a:cs typeface="Arial" panose="020B0604020202020204" pitchFamily="34" charset="0"/>
              </a:defRPr>
            </a:lvl2pPr>
            <a:lvl3pPr marL="1143000" indent="-228600" eaLnBrk="0" hangingPunct="0">
              <a:defRPr sz="1100">
                <a:solidFill>
                  <a:schemeClr val="tx1"/>
                </a:solidFill>
                <a:latin typeface="Arial" panose="020B0604020202020204" pitchFamily="34" charset="0"/>
                <a:cs typeface="Arial" panose="020B0604020202020204" pitchFamily="34" charset="0"/>
              </a:defRPr>
            </a:lvl3pPr>
            <a:lvl4pPr marL="1600200" indent="-228600" eaLnBrk="0" hangingPunct="0">
              <a:defRPr sz="1100">
                <a:solidFill>
                  <a:schemeClr val="tx1"/>
                </a:solidFill>
                <a:latin typeface="Arial" panose="020B0604020202020204" pitchFamily="34" charset="0"/>
                <a:cs typeface="Arial" panose="020B0604020202020204" pitchFamily="34" charset="0"/>
              </a:defRPr>
            </a:lvl4pPr>
            <a:lvl5pPr marL="2057400" indent="-228600" eaLnBrk="0" hangingPunct="0">
              <a:defRPr sz="11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9pPr>
          </a:lstStyle>
          <a:p>
            <a:pPr eaLnBrk="1" hangingPunct="1"/>
            <a:endParaRPr lang="en-US" altLang="en-US" dirty="0"/>
          </a:p>
        </p:txBody>
      </p:sp>
      <p:sp>
        <p:nvSpPr>
          <p:cNvPr id="62" name="Rectangle 14">
            <a:extLst>
              <a:ext uri="{FF2B5EF4-FFF2-40B4-BE49-F238E27FC236}">
                <a16:creationId xmlns:a16="http://schemas.microsoft.com/office/drawing/2014/main" id="{D7782B43-3088-40D6-BDD7-6D80F1BAEFCF}"/>
              </a:ext>
            </a:extLst>
          </p:cNvPr>
          <p:cNvSpPr>
            <a:spLocks noChangeArrowheads="1"/>
          </p:cNvSpPr>
          <p:nvPr/>
        </p:nvSpPr>
        <p:spPr bwMode="gray">
          <a:xfrm rot="2208058" flipH="1">
            <a:off x="7569073" y="3306160"/>
            <a:ext cx="442912" cy="231775"/>
          </a:xfrm>
          <a:prstGeom prst="rect">
            <a:avLst/>
          </a:prstGeom>
          <a:solidFill>
            <a:schemeClr val="bg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lIns="72000" tIns="72000" rIns="72000" bIns="72000" anchor="ctr"/>
          <a:lstStyle>
            <a:lvl1pPr eaLnBrk="0" hangingPunct="0">
              <a:defRPr sz="1100">
                <a:solidFill>
                  <a:schemeClr val="tx1"/>
                </a:solidFill>
                <a:latin typeface="Arial" panose="020B0604020202020204" pitchFamily="34" charset="0"/>
                <a:cs typeface="Arial" panose="020B0604020202020204" pitchFamily="34" charset="0"/>
              </a:defRPr>
            </a:lvl1pPr>
            <a:lvl2pPr marL="742950" indent="-285750" eaLnBrk="0" hangingPunct="0">
              <a:defRPr sz="1100">
                <a:solidFill>
                  <a:schemeClr val="tx1"/>
                </a:solidFill>
                <a:latin typeface="Arial" panose="020B0604020202020204" pitchFamily="34" charset="0"/>
                <a:cs typeface="Arial" panose="020B0604020202020204" pitchFamily="34" charset="0"/>
              </a:defRPr>
            </a:lvl2pPr>
            <a:lvl3pPr marL="1143000" indent="-228600" eaLnBrk="0" hangingPunct="0">
              <a:defRPr sz="1100">
                <a:solidFill>
                  <a:schemeClr val="tx1"/>
                </a:solidFill>
                <a:latin typeface="Arial" panose="020B0604020202020204" pitchFamily="34" charset="0"/>
                <a:cs typeface="Arial" panose="020B0604020202020204" pitchFamily="34" charset="0"/>
              </a:defRPr>
            </a:lvl3pPr>
            <a:lvl4pPr marL="1600200" indent="-228600" eaLnBrk="0" hangingPunct="0">
              <a:defRPr sz="1100">
                <a:solidFill>
                  <a:schemeClr val="tx1"/>
                </a:solidFill>
                <a:latin typeface="Arial" panose="020B0604020202020204" pitchFamily="34" charset="0"/>
                <a:cs typeface="Arial" panose="020B0604020202020204" pitchFamily="34" charset="0"/>
              </a:defRPr>
            </a:lvl4pPr>
            <a:lvl5pPr marL="2057400" indent="-228600" eaLnBrk="0" hangingPunct="0">
              <a:defRPr sz="11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9pPr>
          </a:lstStyle>
          <a:p>
            <a:pPr eaLnBrk="1" hangingPunct="1"/>
            <a:endParaRPr lang="en-US" altLang="en-US" dirty="0"/>
          </a:p>
        </p:txBody>
      </p:sp>
      <p:sp>
        <p:nvSpPr>
          <p:cNvPr id="63" name="Rectangle 18">
            <a:extLst>
              <a:ext uri="{FF2B5EF4-FFF2-40B4-BE49-F238E27FC236}">
                <a16:creationId xmlns:a16="http://schemas.microsoft.com/office/drawing/2014/main" id="{E12A0B13-323F-4FBA-910D-0A93AC6AC55D}"/>
              </a:ext>
            </a:extLst>
          </p:cNvPr>
          <p:cNvSpPr>
            <a:spLocks noChangeArrowheads="1"/>
          </p:cNvSpPr>
          <p:nvPr/>
        </p:nvSpPr>
        <p:spPr bwMode="gray">
          <a:xfrm rot="10800000">
            <a:off x="5764879" y="4260445"/>
            <a:ext cx="449263" cy="231775"/>
          </a:xfrm>
          <a:prstGeom prst="rect">
            <a:avLst/>
          </a:prstGeom>
          <a:solidFill>
            <a:schemeClr val="bg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lIns="72000" tIns="72000" rIns="72000" bIns="72000" anchor="ctr"/>
          <a:lstStyle>
            <a:lvl1pPr eaLnBrk="0" hangingPunct="0">
              <a:defRPr sz="1100">
                <a:solidFill>
                  <a:schemeClr val="tx1"/>
                </a:solidFill>
                <a:latin typeface="Arial" panose="020B0604020202020204" pitchFamily="34" charset="0"/>
                <a:cs typeface="Arial" panose="020B0604020202020204" pitchFamily="34" charset="0"/>
              </a:defRPr>
            </a:lvl1pPr>
            <a:lvl2pPr marL="742950" indent="-285750" eaLnBrk="0" hangingPunct="0">
              <a:defRPr sz="1100">
                <a:solidFill>
                  <a:schemeClr val="tx1"/>
                </a:solidFill>
                <a:latin typeface="Arial" panose="020B0604020202020204" pitchFamily="34" charset="0"/>
                <a:cs typeface="Arial" panose="020B0604020202020204" pitchFamily="34" charset="0"/>
              </a:defRPr>
            </a:lvl2pPr>
            <a:lvl3pPr marL="1143000" indent="-228600" eaLnBrk="0" hangingPunct="0">
              <a:defRPr sz="1100">
                <a:solidFill>
                  <a:schemeClr val="tx1"/>
                </a:solidFill>
                <a:latin typeface="Arial" panose="020B0604020202020204" pitchFamily="34" charset="0"/>
                <a:cs typeface="Arial" panose="020B0604020202020204" pitchFamily="34" charset="0"/>
              </a:defRPr>
            </a:lvl3pPr>
            <a:lvl4pPr marL="1600200" indent="-228600" eaLnBrk="0" hangingPunct="0">
              <a:defRPr sz="1100">
                <a:solidFill>
                  <a:schemeClr val="tx1"/>
                </a:solidFill>
                <a:latin typeface="Arial" panose="020B0604020202020204" pitchFamily="34" charset="0"/>
                <a:cs typeface="Arial" panose="020B0604020202020204" pitchFamily="34" charset="0"/>
              </a:defRPr>
            </a:lvl4pPr>
            <a:lvl5pPr marL="2057400" indent="-228600" eaLnBrk="0" hangingPunct="0">
              <a:defRPr sz="11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9pPr>
          </a:lstStyle>
          <a:p>
            <a:pPr eaLnBrk="1" hangingPunct="1"/>
            <a:endParaRPr lang="en-US" altLang="en-US" dirty="0"/>
          </a:p>
        </p:txBody>
      </p:sp>
      <p:sp>
        <p:nvSpPr>
          <p:cNvPr id="64" name="Rectangle 23">
            <a:extLst>
              <a:ext uri="{FF2B5EF4-FFF2-40B4-BE49-F238E27FC236}">
                <a16:creationId xmlns:a16="http://schemas.microsoft.com/office/drawing/2014/main" id="{9D0372DA-0B32-407D-8C6B-7F0E351FB972}"/>
              </a:ext>
            </a:extLst>
          </p:cNvPr>
          <p:cNvSpPr>
            <a:spLocks noChangeArrowheads="1"/>
          </p:cNvSpPr>
          <p:nvPr/>
        </p:nvSpPr>
        <p:spPr bwMode="gray">
          <a:xfrm rot="11225284">
            <a:off x="5121940" y="4219170"/>
            <a:ext cx="438150" cy="231775"/>
          </a:xfrm>
          <a:prstGeom prst="rect">
            <a:avLst/>
          </a:prstGeom>
          <a:solidFill>
            <a:schemeClr val="bg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lIns="72000" tIns="72000" rIns="72000" bIns="72000" anchor="ctr"/>
          <a:lstStyle>
            <a:lvl1pPr eaLnBrk="0" hangingPunct="0">
              <a:defRPr sz="1100">
                <a:solidFill>
                  <a:schemeClr val="tx1"/>
                </a:solidFill>
                <a:latin typeface="Arial" panose="020B0604020202020204" pitchFamily="34" charset="0"/>
                <a:cs typeface="Arial" panose="020B0604020202020204" pitchFamily="34" charset="0"/>
              </a:defRPr>
            </a:lvl1pPr>
            <a:lvl2pPr marL="742950" indent="-285750" eaLnBrk="0" hangingPunct="0">
              <a:defRPr sz="1100">
                <a:solidFill>
                  <a:schemeClr val="tx1"/>
                </a:solidFill>
                <a:latin typeface="Arial" panose="020B0604020202020204" pitchFamily="34" charset="0"/>
                <a:cs typeface="Arial" panose="020B0604020202020204" pitchFamily="34" charset="0"/>
              </a:defRPr>
            </a:lvl2pPr>
            <a:lvl3pPr marL="1143000" indent="-228600" eaLnBrk="0" hangingPunct="0">
              <a:defRPr sz="1100">
                <a:solidFill>
                  <a:schemeClr val="tx1"/>
                </a:solidFill>
                <a:latin typeface="Arial" panose="020B0604020202020204" pitchFamily="34" charset="0"/>
                <a:cs typeface="Arial" panose="020B0604020202020204" pitchFamily="34" charset="0"/>
              </a:defRPr>
            </a:lvl3pPr>
            <a:lvl4pPr marL="1600200" indent="-228600" eaLnBrk="0" hangingPunct="0">
              <a:defRPr sz="1100">
                <a:solidFill>
                  <a:schemeClr val="tx1"/>
                </a:solidFill>
                <a:latin typeface="Arial" panose="020B0604020202020204" pitchFamily="34" charset="0"/>
                <a:cs typeface="Arial" panose="020B0604020202020204" pitchFamily="34" charset="0"/>
              </a:defRPr>
            </a:lvl4pPr>
            <a:lvl5pPr marL="2057400" indent="-228600" eaLnBrk="0" hangingPunct="0">
              <a:defRPr sz="11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9pPr>
          </a:lstStyle>
          <a:p>
            <a:pPr eaLnBrk="1" hangingPunct="1"/>
            <a:endParaRPr lang="en-US" altLang="en-US" dirty="0"/>
          </a:p>
        </p:txBody>
      </p:sp>
      <p:sp>
        <p:nvSpPr>
          <p:cNvPr id="65" name="Rectangle 28">
            <a:extLst>
              <a:ext uri="{FF2B5EF4-FFF2-40B4-BE49-F238E27FC236}">
                <a16:creationId xmlns:a16="http://schemas.microsoft.com/office/drawing/2014/main" id="{92F9531D-07C7-4819-AD43-804B9CD28E19}"/>
              </a:ext>
            </a:extLst>
          </p:cNvPr>
          <p:cNvSpPr>
            <a:spLocks noChangeArrowheads="1"/>
          </p:cNvSpPr>
          <p:nvPr/>
        </p:nvSpPr>
        <p:spPr bwMode="gray">
          <a:xfrm rot="10356003">
            <a:off x="6423690" y="4227108"/>
            <a:ext cx="450850" cy="231775"/>
          </a:xfrm>
          <a:prstGeom prst="rect">
            <a:avLst/>
          </a:prstGeom>
          <a:solidFill>
            <a:schemeClr val="bg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lIns="72000" tIns="72000" rIns="72000" bIns="72000" anchor="ctr"/>
          <a:lstStyle>
            <a:lvl1pPr eaLnBrk="0" hangingPunct="0">
              <a:defRPr sz="1100">
                <a:solidFill>
                  <a:schemeClr val="tx1"/>
                </a:solidFill>
                <a:latin typeface="Arial" panose="020B0604020202020204" pitchFamily="34" charset="0"/>
                <a:cs typeface="Arial" panose="020B0604020202020204" pitchFamily="34" charset="0"/>
              </a:defRPr>
            </a:lvl1pPr>
            <a:lvl2pPr marL="742950" indent="-285750" eaLnBrk="0" hangingPunct="0">
              <a:defRPr sz="1100">
                <a:solidFill>
                  <a:schemeClr val="tx1"/>
                </a:solidFill>
                <a:latin typeface="Arial" panose="020B0604020202020204" pitchFamily="34" charset="0"/>
                <a:cs typeface="Arial" panose="020B0604020202020204" pitchFamily="34" charset="0"/>
              </a:defRPr>
            </a:lvl2pPr>
            <a:lvl3pPr marL="1143000" indent="-228600" eaLnBrk="0" hangingPunct="0">
              <a:defRPr sz="1100">
                <a:solidFill>
                  <a:schemeClr val="tx1"/>
                </a:solidFill>
                <a:latin typeface="Arial" panose="020B0604020202020204" pitchFamily="34" charset="0"/>
                <a:cs typeface="Arial" panose="020B0604020202020204" pitchFamily="34" charset="0"/>
              </a:defRPr>
            </a:lvl3pPr>
            <a:lvl4pPr marL="1600200" indent="-228600" eaLnBrk="0" hangingPunct="0">
              <a:defRPr sz="1100">
                <a:solidFill>
                  <a:schemeClr val="tx1"/>
                </a:solidFill>
                <a:latin typeface="Arial" panose="020B0604020202020204" pitchFamily="34" charset="0"/>
                <a:cs typeface="Arial" panose="020B0604020202020204" pitchFamily="34" charset="0"/>
              </a:defRPr>
            </a:lvl4pPr>
            <a:lvl5pPr marL="2057400" indent="-228600" eaLnBrk="0" hangingPunct="0">
              <a:defRPr sz="11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9pPr>
          </a:lstStyle>
          <a:p>
            <a:pPr eaLnBrk="1" hangingPunct="1"/>
            <a:endParaRPr lang="en-US" altLang="en-US" dirty="0"/>
          </a:p>
        </p:txBody>
      </p:sp>
      <p:sp>
        <p:nvSpPr>
          <p:cNvPr id="66" name="Rectangle 33">
            <a:extLst>
              <a:ext uri="{FF2B5EF4-FFF2-40B4-BE49-F238E27FC236}">
                <a16:creationId xmlns:a16="http://schemas.microsoft.com/office/drawing/2014/main" id="{1242E58F-1B7B-4750-A291-C51508942313}"/>
              </a:ext>
            </a:extLst>
          </p:cNvPr>
          <p:cNvSpPr>
            <a:spLocks noChangeArrowheads="1"/>
          </p:cNvSpPr>
          <p:nvPr/>
        </p:nvSpPr>
        <p:spPr bwMode="gray">
          <a:xfrm rot="9662665">
            <a:off x="7022179" y="4108433"/>
            <a:ext cx="454025" cy="231775"/>
          </a:xfrm>
          <a:prstGeom prst="rect">
            <a:avLst/>
          </a:prstGeom>
          <a:solidFill>
            <a:schemeClr val="bg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lIns="72000" tIns="72000" rIns="72000" bIns="72000" anchor="ctr"/>
          <a:lstStyle>
            <a:lvl1pPr eaLnBrk="0" hangingPunct="0">
              <a:defRPr sz="1100">
                <a:solidFill>
                  <a:schemeClr val="tx1"/>
                </a:solidFill>
                <a:latin typeface="Arial" panose="020B0604020202020204" pitchFamily="34" charset="0"/>
                <a:cs typeface="Arial" panose="020B0604020202020204" pitchFamily="34" charset="0"/>
              </a:defRPr>
            </a:lvl1pPr>
            <a:lvl2pPr marL="742950" indent="-285750" eaLnBrk="0" hangingPunct="0">
              <a:defRPr sz="1100">
                <a:solidFill>
                  <a:schemeClr val="tx1"/>
                </a:solidFill>
                <a:latin typeface="Arial" panose="020B0604020202020204" pitchFamily="34" charset="0"/>
                <a:cs typeface="Arial" panose="020B0604020202020204" pitchFamily="34" charset="0"/>
              </a:defRPr>
            </a:lvl2pPr>
            <a:lvl3pPr marL="1143000" indent="-228600" eaLnBrk="0" hangingPunct="0">
              <a:defRPr sz="1100">
                <a:solidFill>
                  <a:schemeClr val="tx1"/>
                </a:solidFill>
                <a:latin typeface="Arial" panose="020B0604020202020204" pitchFamily="34" charset="0"/>
                <a:cs typeface="Arial" panose="020B0604020202020204" pitchFamily="34" charset="0"/>
              </a:defRPr>
            </a:lvl3pPr>
            <a:lvl4pPr marL="1600200" indent="-228600" eaLnBrk="0" hangingPunct="0">
              <a:defRPr sz="1100">
                <a:solidFill>
                  <a:schemeClr val="tx1"/>
                </a:solidFill>
                <a:latin typeface="Arial" panose="020B0604020202020204" pitchFamily="34" charset="0"/>
                <a:cs typeface="Arial" panose="020B0604020202020204" pitchFamily="34" charset="0"/>
              </a:defRPr>
            </a:lvl4pPr>
            <a:lvl5pPr marL="2057400" indent="-228600" eaLnBrk="0" hangingPunct="0">
              <a:defRPr sz="11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9pPr>
          </a:lstStyle>
          <a:p>
            <a:pPr eaLnBrk="1" hangingPunct="1"/>
            <a:endParaRPr lang="en-US" altLang="en-US" dirty="0"/>
          </a:p>
        </p:txBody>
      </p:sp>
      <p:sp>
        <p:nvSpPr>
          <p:cNvPr id="67" name="Rectangle 38">
            <a:extLst>
              <a:ext uri="{FF2B5EF4-FFF2-40B4-BE49-F238E27FC236}">
                <a16:creationId xmlns:a16="http://schemas.microsoft.com/office/drawing/2014/main" id="{8E520438-8A98-4EF0-863E-4589891CC7DC}"/>
              </a:ext>
            </a:extLst>
          </p:cNvPr>
          <p:cNvSpPr>
            <a:spLocks noChangeArrowheads="1"/>
          </p:cNvSpPr>
          <p:nvPr/>
        </p:nvSpPr>
        <p:spPr bwMode="gray">
          <a:xfrm rot="11933642">
            <a:off x="4554533" y="4108497"/>
            <a:ext cx="460375" cy="231775"/>
          </a:xfrm>
          <a:prstGeom prst="rect">
            <a:avLst/>
          </a:prstGeom>
          <a:solidFill>
            <a:schemeClr val="bg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lIns="72000" tIns="72000" rIns="72000" bIns="72000" anchor="ctr"/>
          <a:lstStyle>
            <a:lvl1pPr eaLnBrk="0" hangingPunct="0">
              <a:defRPr sz="1100">
                <a:solidFill>
                  <a:schemeClr val="tx1"/>
                </a:solidFill>
                <a:latin typeface="Arial" panose="020B0604020202020204" pitchFamily="34" charset="0"/>
                <a:cs typeface="Arial" panose="020B0604020202020204" pitchFamily="34" charset="0"/>
              </a:defRPr>
            </a:lvl1pPr>
            <a:lvl2pPr marL="742950" indent="-285750" eaLnBrk="0" hangingPunct="0">
              <a:defRPr sz="1100">
                <a:solidFill>
                  <a:schemeClr val="tx1"/>
                </a:solidFill>
                <a:latin typeface="Arial" panose="020B0604020202020204" pitchFamily="34" charset="0"/>
                <a:cs typeface="Arial" panose="020B0604020202020204" pitchFamily="34" charset="0"/>
              </a:defRPr>
            </a:lvl2pPr>
            <a:lvl3pPr marL="1143000" indent="-228600" eaLnBrk="0" hangingPunct="0">
              <a:defRPr sz="1100">
                <a:solidFill>
                  <a:schemeClr val="tx1"/>
                </a:solidFill>
                <a:latin typeface="Arial" panose="020B0604020202020204" pitchFamily="34" charset="0"/>
                <a:cs typeface="Arial" panose="020B0604020202020204" pitchFamily="34" charset="0"/>
              </a:defRPr>
            </a:lvl3pPr>
            <a:lvl4pPr marL="1600200" indent="-228600" eaLnBrk="0" hangingPunct="0">
              <a:defRPr sz="1100">
                <a:solidFill>
                  <a:schemeClr val="tx1"/>
                </a:solidFill>
                <a:latin typeface="Arial" panose="020B0604020202020204" pitchFamily="34" charset="0"/>
                <a:cs typeface="Arial" panose="020B0604020202020204" pitchFamily="34" charset="0"/>
              </a:defRPr>
            </a:lvl4pPr>
            <a:lvl5pPr marL="2057400" indent="-228600" eaLnBrk="0" hangingPunct="0">
              <a:defRPr sz="11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9pPr>
          </a:lstStyle>
          <a:p>
            <a:pPr eaLnBrk="1" hangingPunct="1"/>
            <a:endParaRPr lang="en-US" altLang="en-US" dirty="0"/>
          </a:p>
        </p:txBody>
      </p:sp>
      <p:sp>
        <p:nvSpPr>
          <p:cNvPr id="68" name="Rectangle 48">
            <a:extLst>
              <a:ext uri="{FF2B5EF4-FFF2-40B4-BE49-F238E27FC236}">
                <a16:creationId xmlns:a16="http://schemas.microsoft.com/office/drawing/2014/main" id="{B3DFB81C-52FE-446B-8D5A-FA032E17BC7C}"/>
              </a:ext>
            </a:extLst>
          </p:cNvPr>
          <p:cNvSpPr>
            <a:spLocks noChangeArrowheads="1"/>
          </p:cNvSpPr>
          <p:nvPr/>
        </p:nvSpPr>
        <p:spPr bwMode="gray">
          <a:xfrm rot="425284">
            <a:off x="6445915" y="2901545"/>
            <a:ext cx="438150" cy="231775"/>
          </a:xfrm>
          <a:prstGeom prst="rect">
            <a:avLst/>
          </a:prstGeom>
          <a:solidFill>
            <a:schemeClr val="bg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lIns="72000" tIns="72000" rIns="72000" bIns="72000" anchor="ctr"/>
          <a:lstStyle>
            <a:lvl1pPr eaLnBrk="0" hangingPunct="0">
              <a:defRPr sz="1100">
                <a:solidFill>
                  <a:schemeClr val="tx1"/>
                </a:solidFill>
                <a:latin typeface="Arial" panose="020B0604020202020204" pitchFamily="34" charset="0"/>
                <a:cs typeface="Arial" panose="020B0604020202020204" pitchFamily="34" charset="0"/>
              </a:defRPr>
            </a:lvl1pPr>
            <a:lvl2pPr marL="742950" indent="-285750" eaLnBrk="0" hangingPunct="0">
              <a:defRPr sz="1100">
                <a:solidFill>
                  <a:schemeClr val="tx1"/>
                </a:solidFill>
                <a:latin typeface="Arial" panose="020B0604020202020204" pitchFamily="34" charset="0"/>
                <a:cs typeface="Arial" panose="020B0604020202020204" pitchFamily="34" charset="0"/>
              </a:defRPr>
            </a:lvl2pPr>
            <a:lvl3pPr marL="1143000" indent="-228600" eaLnBrk="0" hangingPunct="0">
              <a:defRPr sz="1100">
                <a:solidFill>
                  <a:schemeClr val="tx1"/>
                </a:solidFill>
                <a:latin typeface="Arial" panose="020B0604020202020204" pitchFamily="34" charset="0"/>
                <a:cs typeface="Arial" panose="020B0604020202020204" pitchFamily="34" charset="0"/>
              </a:defRPr>
            </a:lvl3pPr>
            <a:lvl4pPr marL="1600200" indent="-228600" eaLnBrk="0" hangingPunct="0">
              <a:defRPr sz="1100">
                <a:solidFill>
                  <a:schemeClr val="tx1"/>
                </a:solidFill>
                <a:latin typeface="Arial" panose="020B0604020202020204" pitchFamily="34" charset="0"/>
                <a:cs typeface="Arial" panose="020B0604020202020204" pitchFamily="34" charset="0"/>
              </a:defRPr>
            </a:lvl4pPr>
            <a:lvl5pPr marL="2057400" indent="-228600" eaLnBrk="0" hangingPunct="0">
              <a:defRPr sz="11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9pPr>
          </a:lstStyle>
          <a:p>
            <a:pPr eaLnBrk="1" hangingPunct="1"/>
            <a:endParaRPr lang="en-US" altLang="en-US" dirty="0"/>
          </a:p>
        </p:txBody>
      </p:sp>
      <p:sp>
        <p:nvSpPr>
          <p:cNvPr id="69" name="Rectangle 53">
            <a:extLst>
              <a:ext uri="{FF2B5EF4-FFF2-40B4-BE49-F238E27FC236}">
                <a16:creationId xmlns:a16="http://schemas.microsoft.com/office/drawing/2014/main" id="{D9DE4D03-35A0-4906-A7AB-4BB628FF7336}"/>
              </a:ext>
            </a:extLst>
          </p:cNvPr>
          <p:cNvSpPr>
            <a:spLocks noChangeArrowheads="1"/>
          </p:cNvSpPr>
          <p:nvPr/>
        </p:nvSpPr>
        <p:spPr bwMode="gray">
          <a:xfrm rot="21156003">
            <a:off x="5156865" y="2901545"/>
            <a:ext cx="450850" cy="231775"/>
          </a:xfrm>
          <a:prstGeom prst="rect">
            <a:avLst/>
          </a:prstGeom>
          <a:solidFill>
            <a:schemeClr val="bg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lIns="72000" tIns="72000" rIns="72000" bIns="72000" anchor="ctr"/>
          <a:lstStyle>
            <a:lvl1pPr eaLnBrk="0" hangingPunct="0">
              <a:defRPr sz="1100">
                <a:solidFill>
                  <a:schemeClr val="tx1"/>
                </a:solidFill>
                <a:latin typeface="Arial" panose="020B0604020202020204" pitchFamily="34" charset="0"/>
                <a:cs typeface="Arial" panose="020B0604020202020204" pitchFamily="34" charset="0"/>
              </a:defRPr>
            </a:lvl1pPr>
            <a:lvl2pPr marL="742950" indent="-285750" eaLnBrk="0" hangingPunct="0">
              <a:defRPr sz="1100">
                <a:solidFill>
                  <a:schemeClr val="tx1"/>
                </a:solidFill>
                <a:latin typeface="Arial" panose="020B0604020202020204" pitchFamily="34" charset="0"/>
                <a:cs typeface="Arial" panose="020B0604020202020204" pitchFamily="34" charset="0"/>
              </a:defRPr>
            </a:lvl2pPr>
            <a:lvl3pPr marL="1143000" indent="-228600" eaLnBrk="0" hangingPunct="0">
              <a:defRPr sz="1100">
                <a:solidFill>
                  <a:schemeClr val="tx1"/>
                </a:solidFill>
                <a:latin typeface="Arial" panose="020B0604020202020204" pitchFamily="34" charset="0"/>
                <a:cs typeface="Arial" panose="020B0604020202020204" pitchFamily="34" charset="0"/>
              </a:defRPr>
            </a:lvl3pPr>
            <a:lvl4pPr marL="1600200" indent="-228600" eaLnBrk="0" hangingPunct="0">
              <a:defRPr sz="1100">
                <a:solidFill>
                  <a:schemeClr val="tx1"/>
                </a:solidFill>
                <a:latin typeface="Arial" panose="020B0604020202020204" pitchFamily="34" charset="0"/>
                <a:cs typeface="Arial" panose="020B0604020202020204" pitchFamily="34" charset="0"/>
              </a:defRPr>
            </a:lvl4pPr>
            <a:lvl5pPr marL="2057400" indent="-228600" eaLnBrk="0" hangingPunct="0">
              <a:defRPr sz="11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9pPr>
          </a:lstStyle>
          <a:p>
            <a:pPr eaLnBrk="1" hangingPunct="1"/>
            <a:endParaRPr lang="en-US" altLang="en-US" dirty="0"/>
          </a:p>
        </p:txBody>
      </p:sp>
      <p:sp>
        <p:nvSpPr>
          <p:cNvPr id="70" name="Rectangle 63">
            <a:extLst>
              <a:ext uri="{FF2B5EF4-FFF2-40B4-BE49-F238E27FC236}">
                <a16:creationId xmlns:a16="http://schemas.microsoft.com/office/drawing/2014/main" id="{7636CEF0-FEFB-4114-B46E-67D92325954C}"/>
              </a:ext>
            </a:extLst>
          </p:cNvPr>
          <p:cNvSpPr>
            <a:spLocks noChangeArrowheads="1"/>
          </p:cNvSpPr>
          <p:nvPr/>
        </p:nvSpPr>
        <p:spPr bwMode="gray">
          <a:xfrm rot="1190728">
            <a:off x="7077347" y="3042159"/>
            <a:ext cx="460375" cy="231775"/>
          </a:xfrm>
          <a:prstGeom prst="rect">
            <a:avLst/>
          </a:prstGeom>
          <a:solidFill>
            <a:schemeClr val="bg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lIns="72000" tIns="72000" rIns="72000" bIns="72000" anchor="ctr"/>
          <a:lstStyle>
            <a:lvl1pPr eaLnBrk="0" hangingPunct="0">
              <a:defRPr sz="1100">
                <a:solidFill>
                  <a:schemeClr val="tx1"/>
                </a:solidFill>
                <a:latin typeface="Arial" panose="020B0604020202020204" pitchFamily="34" charset="0"/>
                <a:cs typeface="Arial" panose="020B0604020202020204" pitchFamily="34" charset="0"/>
              </a:defRPr>
            </a:lvl1pPr>
            <a:lvl2pPr marL="742950" indent="-285750" eaLnBrk="0" hangingPunct="0">
              <a:defRPr sz="1100">
                <a:solidFill>
                  <a:schemeClr val="tx1"/>
                </a:solidFill>
                <a:latin typeface="Arial" panose="020B0604020202020204" pitchFamily="34" charset="0"/>
                <a:cs typeface="Arial" panose="020B0604020202020204" pitchFamily="34" charset="0"/>
              </a:defRPr>
            </a:lvl2pPr>
            <a:lvl3pPr marL="1143000" indent="-228600" eaLnBrk="0" hangingPunct="0">
              <a:defRPr sz="1100">
                <a:solidFill>
                  <a:schemeClr val="tx1"/>
                </a:solidFill>
                <a:latin typeface="Arial" panose="020B0604020202020204" pitchFamily="34" charset="0"/>
                <a:cs typeface="Arial" panose="020B0604020202020204" pitchFamily="34" charset="0"/>
              </a:defRPr>
            </a:lvl3pPr>
            <a:lvl4pPr marL="1600200" indent="-228600" eaLnBrk="0" hangingPunct="0">
              <a:defRPr sz="1100">
                <a:solidFill>
                  <a:schemeClr val="tx1"/>
                </a:solidFill>
                <a:latin typeface="Arial" panose="020B0604020202020204" pitchFamily="34" charset="0"/>
                <a:cs typeface="Arial" panose="020B0604020202020204" pitchFamily="34" charset="0"/>
              </a:defRPr>
            </a:lvl4pPr>
            <a:lvl5pPr marL="2057400" indent="-228600" eaLnBrk="0" hangingPunct="0">
              <a:defRPr sz="11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9pPr>
          </a:lstStyle>
          <a:p>
            <a:pPr eaLnBrk="1" hangingPunct="1"/>
            <a:endParaRPr lang="en-US" altLang="en-US" dirty="0"/>
          </a:p>
        </p:txBody>
      </p:sp>
      <p:sp>
        <p:nvSpPr>
          <p:cNvPr id="71" name="Rectangle 65">
            <a:extLst>
              <a:ext uri="{FF2B5EF4-FFF2-40B4-BE49-F238E27FC236}">
                <a16:creationId xmlns:a16="http://schemas.microsoft.com/office/drawing/2014/main" id="{AACCD6A5-E388-4343-B793-E32628B9DFBF}"/>
              </a:ext>
            </a:extLst>
          </p:cNvPr>
          <p:cNvSpPr>
            <a:spLocks noChangeArrowheads="1"/>
          </p:cNvSpPr>
          <p:nvPr/>
        </p:nvSpPr>
        <p:spPr bwMode="gray">
          <a:xfrm rot="16200000">
            <a:off x="3917823" y="3575439"/>
            <a:ext cx="442913" cy="231775"/>
          </a:xfrm>
          <a:prstGeom prst="rect">
            <a:avLst/>
          </a:prstGeom>
          <a:solidFill>
            <a:schemeClr val="bg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lIns="72000" tIns="72000" rIns="72000" bIns="72000" anchor="ctr"/>
          <a:lstStyle>
            <a:lvl1pPr eaLnBrk="0" hangingPunct="0">
              <a:defRPr sz="1100">
                <a:solidFill>
                  <a:schemeClr val="tx1"/>
                </a:solidFill>
                <a:latin typeface="Arial" panose="020B0604020202020204" pitchFamily="34" charset="0"/>
                <a:cs typeface="Arial" panose="020B0604020202020204" pitchFamily="34" charset="0"/>
              </a:defRPr>
            </a:lvl1pPr>
            <a:lvl2pPr marL="742950" indent="-285750" eaLnBrk="0" hangingPunct="0">
              <a:defRPr sz="1100">
                <a:solidFill>
                  <a:schemeClr val="tx1"/>
                </a:solidFill>
                <a:latin typeface="Arial" panose="020B0604020202020204" pitchFamily="34" charset="0"/>
                <a:cs typeface="Arial" panose="020B0604020202020204" pitchFamily="34" charset="0"/>
              </a:defRPr>
            </a:lvl2pPr>
            <a:lvl3pPr marL="1143000" indent="-228600" eaLnBrk="0" hangingPunct="0">
              <a:defRPr sz="1100">
                <a:solidFill>
                  <a:schemeClr val="tx1"/>
                </a:solidFill>
                <a:latin typeface="Arial" panose="020B0604020202020204" pitchFamily="34" charset="0"/>
                <a:cs typeface="Arial" panose="020B0604020202020204" pitchFamily="34" charset="0"/>
              </a:defRPr>
            </a:lvl3pPr>
            <a:lvl4pPr marL="1600200" indent="-228600" eaLnBrk="0" hangingPunct="0">
              <a:defRPr sz="1100">
                <a:solidFill>
                  <a:schemeClr val="tx1"/>
                </a:solidFill>
                <a:latin typeface="Arial" panose="020B0604020202020204" pitchFamily="34" charset="0"/>
                <a:cs typeface="Arial" panose="020B0604020202020204" pitchFamily="34" charset="0"/>
              </a:defRPr>
            </a:lvl4pPr>
            <a:lvl5pPr marL="2057400" indent="-228600" eaLnBrk="0" hangingPunct="0">
              <a:defRPr sz="11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9pPr>
          </a:lstStyle>
          <a:p>
            <a:pPr eaLnBrk="1" hangingPunct="1"/>
            <a:endParaRPr lang="en-US" altLang="en-US" dirty="0"/>
          </a:p>
        </p:txBody>
      </p:sp>
      <p:sp>
        <p:nvSpPr>
          <p:cNvPr id="72" name="Rectangle 66">
            <a:extLst>
              <a:ext uri="{FF2B5EF4-FFF2-40B4-BE49-F238E27FC236}">
                <a16:creationId xmlns:a16="http://schemas.microsoft.com/office/drawing/2014/main" id="{0F385F81-5516-45B0-B505-FE3B60593421}"/>
              </a:ext>
            </a:extLst>
          </p:cNvPr>
          <p:cNvSpPr>
            <a:spLocks noChangeArrowheads="1"/>
          </p:cNvSpPr>
          <p:nvPr/>
        </p:nvSpPr>
        <p:spPr bwMode="auto">
          <a:xfrm>
            <a:off x="3411654" y="2496882"/>
            <a:ext cx="1050900" cy="263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1100">
                <a:solidFill>
                  <a:schemeClr val="tx1"/>
                </a:solidFill>
                <a:latin typeface="Arial" panose="020B0604020202020204" pitchFamily="34" charset="0"/>
                <a:cs typeface="Arial" panose="020B0604020202020204" pitchFamily="34" charset="0"/>
              </a:defRPr>
            </a:lvl1pPr>
            <a:lvl2pPr marL="742950" indent="-285750" eaLnBrk="0" hangingPunct="0">
              <a:defRPr sz="1100">
                <a:solidFill>
                  <a:schemeClr val="tx1"/>
                </a:solidFill>
                <a:latin typeface="Arial" panose="020B0604020202020204" pitchFamily="34" charset="0"/>
                <a:cs typeface="Arial" panose="020B0604020202020204" pitchFamily="34" charset="0"/>
              </a:defRPr>
            </a:lvl2pPr>
            <a:lvl3pPr marL="1143000" indent="-228600" eaLnBrk="0" hangingPunct="0">
              <a:defRPr sz="1100">
                <a:solidFill>
                  <a:schemeClr val="tx1"/>
                </a:solidFill>
                <a:latin typeface="Arial" panose="020B0604020202020204" pitchFamily="34" charset="0"/>
                <a:cs typeface="Arial" panose="020B0604020202020204" pitchFamily="34" charset="0"/>
              </a:defRPr>
            </a:lvl3pPr>
            <a:lvl4pPr marL="1600200" indent="-228600" eaLnBrk="0" hangingPunct="0">
              <a:defRPr sz="1100">
                <a:solidFill>
                  <a:schemeClr val="tx1"/>
                </a:solidFill>
                <a:latin typeface="Arial" panose="020B0604020202020204" pitchFamily="34" charset="0"/>
                <a:cs typeface="Arial" panose="020B0604020202020204" pitchFamily="34" charset="0"/>
              </a:defRPr>
            </a:lvl4pPr>
            <a:lvl5pPr marL="2057400" indent="-228600" eaLnBrk="0" hangingPunct="0">
              <a:defRPr sz="11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9pPr>
          </a:lstStyle>
          <a:p>
            <a:pPr algn="ctr"/>
            <a:r>
              <a:rPr lang="en-ZA" altLang="en-US" sz="1051" dirty="0"/>
              <a:t>CDM Program Lead</a:t>
            </a:r>
          </a:p>
        </p:txBody>
      </p:sp>
      <p:sp>
        <p:nvSpPr>
          <p:cNvPr id="73" name="Rectangle 67">
            <a:extLst>
              <a:ext uri="{FF2B5EF4-FFF2-40B4-BE49-F238E27FC236}">
                <a16:creationId xmlns:a16="http://schemas.microsoft.com/office/drawing/2014/main" id="{21FC414C-48FF-42D7-A684-EF05DC6A9DDB}"/>
              </a:ext>
            </a:extLst>
          </p:cNvPr>
          <p:cNvSpPr>
            <a:spLocks noChangeArrowheads="1"/>
          </p:cNvSpPr>
          <p:nvPr/>
        </p:nvSpPr>
        <p:spPr bwMode="auto">
          <a:xfrm>
            <a:off x="7512807" y="2511047"/>
            <a:ext cx="1579532" cy="1704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1100">
                <a:solidFill>
                  <a:schemeClr val="tx1"/>
                </a:solidFill>
                <a:latin typeface="Arial" panose="020B0604020202020204" pitchFamily="34" charset="0"/>
                <a:cs typeface="Arial" panose="020B0604020202020204" pitchFamily="34" charset="0"/>
              </a:defRPr>
            </a:lvl1pPr>
            <a:lvl2pPr marL="742950" indent="-285750" eaLnBrk="0" hangingPunct="0">
              <a:defRPr sz="1100">
                <a:solidFill>
                  <a:schemeClr val="tx1"/>
                </a:solidFill>
                <a:latin typeface="Arial" panose="020B0604020202020204" pitchFamily="34" charset="0"/>
                <a:cs typeface="Arial" panose="020B0604020202020204" pitchFamily="34" charset="0"/>
              </a:defRPr>
            </a:lvl2pPr>
            <a:lvl3pPr marL="1143000" indent="-228600" eaLnBrk="0" hangingPunct="0">
              <a:defRPr sz="1100">
                <a:solidFill>
                  <a:schemeClr val="tx1"/>
                </a:solidFill>
                <a:latin typeface="Arial" panose="020B0604020202020204" pitchFamily="34" charset="0"/>
                <a:cs typeface="Arial" panose="020B0604020202020204" pitchFamily="34" charset="0"/>
              </a:defRPr>
            </a:lvl3pPr>
            <a:lvl4pPr marL="1600200" indent="-228600" eaLnBrk="0" hangingPunct="0">
              <a:defRPr sz="1100">
                <a:solidFill>
                  <a:schemeClr val="tx1"/>
                </a:solidFill>
                <a:latin typeface="Arial" panose="020B0604020202020204" pitchFamily="34" charset="0"/>
                <a:cs typeface="Arial" panose="020B0604020202020204" pitchFamily="34" charset="0"/>
              </a:defRPr>
            </a:lvl4pPr>
            <a:lvl5pPr marL="2057400" indent="-228600" eaLnBrk="0" hangingPunct="0">
              <a:defRPr sz="11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9pPr>
          </a:lstStyle>
          <a:p>
            <a:pPr algn="ctr"/>
            <a:r>
              <a:rPr lang="en-ZA" altLang="en-US" sz="1051" dirty="0"/>
              <a:t>Vendor Management Office Director</a:t>
            </a:r>
          </a:p>
        </p:txBody>
      </p:sp>
      <p:sp>
        <p:nvSpPr>
          <p:cNvPr id="74" name="Rectangle 68">
            <a:extLst>
              <a:ext uri="{FF2B5EF4-FFF2-40B4-BE49-F238E27FC236}">
                <a16:creationId xmlns:a16="http://schemas.microsoft.com/office/drawing/2014/main" id="{B7A8D516-20DD-40A5-A9BF-CA8288022DA3}"/>
              </a:ext>
            </a:extLst>
          </p:cNvPr>
          <p:cNvSpPr>
            <a:spLocks noChangeArrowheads="1"/>
          </p:cNvSpPr>
          <p:nvPr/>
        </p:nvSpPr>
        <p:spPr bwMode="auto">
          <a:xfrm>
            <a:off x="6595150" y="5020779"/>
            <a:ext cx="1031183" cy="223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1100">
                <a:solidFill>
                  <a:schemeClr val="tx1"/>
                </a:solidFill>
                <a:latin typeface="Arial" panose="020B0604020202020204" pitchFamily="34" charset="0"/>
                <a:cs typeface="Arial" panose="020B0604020202020204" pitchFamily="34" charset="0"/>
              </a:defRPr>
            </a:lvl1pPr>
            <a:lvl2pPr marL="742950" indent="-285750" eaLnBrk="0" hangingPunct="0">
              <a:defRPr sz="1100">
                <a:solidFill>
                  <a:schemeClr val="tx1"/>
                </a:solidFill>
                <a:latin typeface="Arial" panose="020B0604020202020204" pitchFamily="34" charset="0"/>
                <a:cs typeface="Arial" panose="020B0604020202020204" pitchFamily="34" charset="0"/>
              </a:defRPr>
            </a:lvl2pPr>
            <a:lvl3pPr marL="1143000" indent="-228600" eaLnBrk="0" hangingPunct="0">
              <a:defRPr sz="1100">
                <a:solidFill>
                  <a:schemeClr val="tx1"/>
                </a:solidFill>
                <a:latin typeface="Arial" panose="020B0604020202020204" pitchFamily="34" charset="0"/>
                <a:cs typeface="Arial" panose="020B0604020202020204" pitchFamily="34" charset="0"/>
              </a:defRPr>
            </a:lvl3pPr>
            <a:lvl4pPr marL="1600200" indent="-228600" eaLnBrk="0" hangingPunct="0">
              <a:defRPr sz="1100">
                <a:solidFill>
                  <a:schemeClr val="tx1"/>
                </a:solidFill>
                <a:latin typeface="Arial" panose="020B0604020202020204" pitchFamily="34" charset="0"/>
                <a:cs typeface="Arial" panose="020B0604020202020204" pitchFamily="34" charset="0"/>
              </a:defRPr>
            </a:lvl4pPr>
            <a:lvl5pPr marL="2057400" indent="-228600" eaLnBrk="0" hangingPunct="0">
              <a:defRPr sz="11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9pPr>
          </a:lstStyle>
          <a:p>
            <a:pPr algn="ctr"/>
            <a:r>
              <a:rPr lang="en-ZA" altLang="en-US" sz="1051" dirty="0"/>
              <a:t>Network </a:t>
            </a:r>
          </a:p>
          <a:p>
            <a:pPr algn="ctr"/>
            <a:r>
              <a:rPr lang="en-ZA" altLang="en-US" sz="1051" dirty="0"/>
              <a:t>Management</a:t>
            </a:r>
          </a:p>
        </p:txBody>
      </p:sp>
      <p:sp>
        <p:nvSpPr>
          <p:cNvPr id="75" name="Rectangle 69">
            <a:extLst>
              <a:ext uri="{FF2B5EF4-FFF2-40B4-BE49-F238E27FC236}">
                <a16:creationId xmlns:a16="http://schemas.microsoft.com/office/drawing/2014/main" id="{9FC839AC-3097-4C7E-897F-F0F95FC6E0D6}"/>
              </a:ext>
            </a:extLst>
          </p:cNvPr>
          <p:cNvSpPr>
            <a:spLocks noChangeArrowheads="1"/>
          </p:cNvSpPr>
          <p:nvPr/>
        </p:nvSpPr>
        <p:spPr bwMode="auto">
          <a:xfrm>
            <a:off x="4125607" y="2096443"/>
            <a:ext cx="1507317" cy="331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1100">
                <a:solidFill>
                  <a:schemeClr val="tx1"/>
                </a:solidFill>
                <a:latin typeface="Arial" panose="020B0604020202020204" pitchFamily="34" charset="0"/>
                <a:cs typeface="Arial" panose="020B0604020202020204" pitchFamily="34" charset="0"/>
              </a:defRPr>
            </a:lvl1pPr>
            <a:lvl2pPr marL="742950" indent="-285750" eaLnBrk="0" hangingPunct="0">
              <a:defRPr sz="1100">
                <a:solidFill>
                  <a:schemeClr val="tx1"/>
                </a:solidFill>
                <a:latin typeface="Arial" panose="020B0604020202020204" pitchFamily="34" charset="0"/>
                <a:cs typeface="Arial" panose="020B0604020202020204" pitchFamily="34" charset="0"/>
              </a:defRPr>
            </a:lvl2pPr>
            <a:lvl3pPr marL="1143000" indent="-228600" eaLnBrk="0" hangingPunct="0">
              <a:defRPr sz="1100">
                <a:solidFill>
                  <a:schemeClr val="tx1"/>
                </a:solidFill>
                <a:latin typeface="Arial" panose="020B0604020202020204" pitchFamily="34" charset="0"/>
                <a:cs typeface="Arial" panose="020B0604020202020204" pitchFamily="34" charset="0"/>
              </a:defRPr>
            </a:lvl3pPr>
            <a:lvl4pPr marL="1600200" indent="-228600" eaLnBrk="0" hangingPunct="0">
              <a:defRPr sz="1100">
                <a:solidFill>
                  <a:schemeClr val="tx1"/>
                </a:solidFill>
                <a:latin typeface="Arial" panose="020B0604020202020204" pitchFamily="34" charset="0"/>
                <a:cs typeface="Arial" panose="020B0604020202020204" pitchFamily="34" charset="0"/>
              </a:defRPr>
            </a:lvl4pPr>
            <a:lvl5pPr marL="2057400" indent="-228600" eaLnBrk="0" hangingPunct="0">
              <a:defRPr sz="11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9pPr>
          </a:lstStyle>
          <a:p>
            <a:pPr algn="ctr"/>
            <a:r>
              <a:rPr lang="en-ZA" altLang="en-US" sz="1051" dirty="0"/>
              <a:t> Bureau Software Asset Manager</a:t>
            </a:r>
          </a:p>
        </p:txBody>
      </p:sp>
      <p:sp>
        <p:nvSpPr>
          <p:cNvPr id="76" name="Rectangle 70">
            <a:extLst>
              <a:ext uri="{FF2B5EF4-FFF2-40B4-BE49-F238E27FC236}">
                <a16:creationId xmlns:a16="http://schemas.microsoft.com/office/drawing/2014/main" id="{8BF0049F-15BC-4692-BDB8-FF96FC1E282B}"/>
              </a:ext>
            </a:extLst>
          </p:cNvPr>
          <p:cNvSpPr>
            <a:spLocks noChangeArrowheads="1"/>
          </p:cNvSpPr>
          <p:nvPr/>
        </p:nvSpPr>
        <p:spPr bwMode="auto">
          <a:xfrm>
            <a:off x="3620406" y="4829481"/>
            <a:ext cx="1392239"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1100">
                <a:solidFill>
                  <a:schemeClr val="tx1"/>
                </a:solidFill>
                <a:latin typeface="Arial" panose="020B0604020202020204" pitchFamily="34" charset="0"/>
                <a:cs typeface="Arial" panose="020B0604020202020204" pitchFamily="34" charset="0"/>
              </a:defRPr>
            </a:lvl1pPr>
            <a:lvl2pPr marL="742950" indent="-285750" eaLnBrk="0" hangingPunct="0">
              <a:defRPr sz="1100">
                <a:solidFill>
                  <a:schemeClr val="tx1"/>
                </a:solidFill>
                <a:latin typeface="Arial" panose="020B0604020202020204" pitchFamily="34" charset="0"/>
                <a:cs typeface="Arial" panose="020B0604020202020204" pitchFamily="34" charset="0"/>
              </a:defRPr>
            </a:lvl2pPr>
            <a:lvl3pPr marL="1143000" indent="-228600" eaLnBrk="0" hangingPunct="0">
              <a:defRPr sz="1100">
                <a:solidFill>
                  <a:schemeClr val="tx1"/>
                </a:solidFill>
                <a:latin typeface="Arial" panose="020B0604020202020204" pitchFamily="34" charset="0"/>
                <a:cs typeface="Arial" panose="020B0604020202020204" pitchFamily="34" charset="0"/>
              </a:defRPr>
            </a:lvl3pPr>
            <a:lvl4pPr marL="1600200" indent="-228600" eaLnBrk="0" hangingPunct="0">
              <a:defRPr sz="1100">
                <a:solidFill>
                  <a:schemeClr val="tx1"/>
                </a:solidFill>
                <a:latin typeface="Arial" panose="020B0604020202020204" pitchFamily="34" charset="0"/>
                <a:cs typeface="Arial" panose="020B0604020202020204" pitchFamily="34" charset="0"/>
              </a:defRPr>
            </a:lvl4pPr>
            <a:lvl5pPr marL="2057400" indent="-228600" eaLnBrk="0" hangingPunct="0">
              <a:defRPr sz="11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9pPr>
          </a:lstStyle>
          <a:p>
            <a:pPr algn="ctr"/>
            <a:r>
              <a:rPr lang="en-ZA" altLang="en-US" sz="1051" dirty="0"/>
              <a:t>Invited: IT Service Vendor(s)</a:t>
            </a:r>
          </a:p>
        </p:txBody>
      </p:sp>
      <p:sp>
        <p:nvSpPr>
          <p:cNvPr id="77" name="Rectangle 71">
            <a:extLst>
              <a:ext uri="{FF2B5EF4-FFF2-40B4-BE49-F238E27FC236}">
                <a16:creationId xmlns:a16="http://schemas.microsoft.com/office/drawing/2014/main" id="{B3E46CB9-9E34-4FF1-AED4-2C4BBE6A969F}"/>
              </a:ext>
            </a:extLst>
          </p:cNvPr>
          <p:cNvSpPr>
            <a:spLocks noChangeArrowheads="1"/>
          </p:cNvSpPr>
          <p:nvPr/>
        </p:nvSpPr>
        <p:spPr bwMode="auto">
          <a:xfrm>
            <a:off x="4927858" y="4989723"/>
            <a:ext cx="753177" cy="22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100">
                <a:solidFill>
                  <a:schemeClr val="tx1"/>
                </a:solidFill>
                <a:latin typeface="Arial" panose="020B0604020202020204" pitchFamily="34" charset="0"/>
                <a:cs typeface="Arial" panose="020B0604020202020204" pitchFamily="34" charset="0"/>
              </a:defRPr>
            </a:lvl1pPr>
            <a:lvl2pPr marL="742950" indent="-285750" eaLnBrk="0" hangingPunct="0">
              <a:defRPr sz="1100">
                <a:solidFill>
                  <a:schemeClr val="tx1"/>
                </a:solidFill>
                <a:latin typeface="Arial" panose="020B0604020202020204" pitchFamily="34" charset="0"/>
                <a:cs typeface="Arial" panose="020B0604020202020204" pitchFamily="34" charset="0"/>
              </a:defRPr>
            </a:lvl2pPr>
            <a:lvl3pPr marL="1143000" indent="-228600" eaLnBrk="0" hangingPunct="0">
              <a:defRPr sz="1100">
                <a:solidFill>
                  <a:schemeClr val="tx1"/>
                </a:solidFill>
                <a:latin typeface="Arial" panose="020B0604020202020204" pitchFamily="34" charset="0"/>
                <a:cs typeface="Arial" panose="020B0604020202020204" pitchFamily="34" charset="0"/>
              </a:defRPr>
            </a:lvl3pPr>
            <a:lvl4pPr marL="1600200" indent="-228600" eaLnBrk="0" hangingPunct="0">
              <a:defRPr sz="1100">
                <a:solidFill>
                  <a:schemeClr val="tx1"/>
                </a:solidFill>
                <a:latin typeface="Arial" panose="020B0604020202020204" pitchFamily="34" charset="0"/>
                <a:cs typeface="Arial" panose="020B0604020202020204" pitchFamily="34" charset="0"/>
              </a:defRPr>
            </a:lvl4pPr>
            <a:lvl5pPr marL="2057400" indent="-228600" eaLnBrk="0" hangingPunct="0">
              <a:defRPr sz="11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9pPr>
          </a:lstStyle>
          <a:p>
            <a:pPr algn="ctr"/>
            <a:r>
              <a:rPr lang="en-ZA" altLang="en-US" sz="1051" dirty="0"/>
              <a:t> PMO</a:t>
            </a:r>
          </a:p>
        </p:txBody>
      </p:sp>
      <p:sp>
        <p:nvSpPr>
          <p:cNvPr id="78" name="Rectangle 72">
            <a:extLst>
              <a:ext uri="{FF2B5EF4-FFF2-40B4-BE49-F238E27FC236}">
                <a16:creationId xmlns:a16="http://schemas.microsoft.com/office/drawing/2014/main" id="{9AFBA94E-64DA-4F9B-8269-5B47B1454ABE}"/>
              </a:ext>
            </a:extLst>
          </p:cNvPr>
          <p:cNvSpPr>
            <a:spLocks noChangeArrowheads="1"/>
          </p:cNvSpPr>
          <p:nvPr/>
        </p:nvSpPr>
        <p:spPr bwMode="auto">
          <a:xfrm>
            <a:off x="7608450" y="4823866"/>
            <a:ext cx="1114164" cy="232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100">
                <a:solidFill>
                  <a:schemeClr val="tx1"/>
                </a:solidFill>
                <a:latin typeface="Arial" panose="020B0604020202020204" pitchFamily="34" charset="0"/>
                <a:cs typeface="Arial" panose="020B0604020202020204" pitchFamily="34" charset="0"/>
              </a:defRPr>
            </a:lvl1pPr>
            <a:lvl2pPr marL="742950" indent="-285750" eaLnBrk="0" hangingPunct="0">
              <a:defRPr sz="1100">
                <a:solidFill>
                  <a:schemeClr val="tx1"/>
                </a:solidFill>
                <a:latin typeface="Arial" panose="020B0604020202020204" pitchFamily="34" charset="0"/>
                <a:cs typeface="Arial" panose="020B0604020202020204" pitchFamily="34" charset="0"/>
              </a:defRPr>
            </a:lvl2pPr>
            <a:lvl3pPr marL="1143000" indent="-228600" eaLnBrk="0" hangingPunct="0">
              <a:defRPr sz="1100">
                <a:solidFill>
                  <a:schemeClr val="tx1"/>
                </a:solidFill>
                <a:latin typeface="Arial" panose="020B0604020202020204" pitchFamily="34" charset="0"/>
                <a:cs typeface="Arial" panose="020B0604020202020204" pitchFamily="34" charset="0"/>
              </a:defRPr>
            </a:lvl3pPr>
            <a:lvl4pPr marL="1600200" indent="-228600" eaLnBrk="0" hangingPunct="0">
              <a:defRPr sz="1100">
                <a:solidFill>
                  <a:schemeClr val="tx1"/>
                </a:solidFill>
                <a:latin typeface="Arial" panose="020B0604020202020204" pitchFamily="34" charset="0"/>
                <a:cs typeface="Arial" panose="020B0604020202020204" pitchFamily="34" charset="0"/>
              </a:defRPr>
            </a:lvl4pPr>
            <a:lvl5pPr marL="2057400" indent="-228600" eaLnBrk="0" hangingPunct="0">
              <a:defRPr sz="11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9pPr>
          </a:lstStyle>
          <a:p>
            <a:pPr algn="ctr"/>
            <a:r>
              <a:rPr lang="en-ZA" altLang="en-US" sz="1051" dirty="0"/>
              <a:t>Configuration </a:t>
            </a:r>
          </a:p>
          <a:p>
            <a:pPr algn="ctr"/>
            <a:r>
              <a:rPr lang="en-ZA" altLang="en-US" sz="1051" dirty="0"/>
              <a:t>Management Lead</a:t>
            </a:r>
          </a:p>
          <a:p>
            <a:pPr algn="ctr"/>
            <a:endParaRPr lang="en-ZA" altLang="en-US" sz="1051" dirty="0"/>
          </a:p>
        </p:txBody>
      </p:sp>
      <p:sp>
        <p:nvSpPr>
          <p:cNvPr id="79" name="Rectangle 73">
            <a:extLst>
              <a:ext uri="{FF2B5EF4-FFF2-40B4-BE49-F238E27FC236}">
                <a16:creationId xmlns:a16="http://schemas.microsoft.com/office/drawing/2014/main" id="{937C3D14-D8BA-498A-8905-05E321A56285}"/>
              </a:ext>
            </a:extLst>
          </p:cNvPr>
          <p:cNvSpPr>
            <a:spLocks noChangeArrowheads="1"/>
          </p:cNvSpPr>
          <p:nvPr/>
        </p:nvSpPr>
        <p:spPr bwMode="auto">
          <a:xfrm>
            <a:off x="5171081" y="2045951"/>
            <a:ext cx="1728851" cy="3870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1100">
                <a:solidFill>
                  <a:schemeClr val="tx1"/>
                </a:solidFill>
                <a:latin typeface="Arial" panose="020B0604020202020204" pitchFamily="34" charset="0"/>
                <a:cs typeface="Arial" panose="020B0604020202020204" pitchFamily="34" charset="0"/>
              </a:defRPr>
            </a:lvl1pPr>
            <a:lvl2pPr marL="742950" indent="-285750" eaLnBrk="0" hangingPunct="0">
              <a:defRPr sz="1100">
                <a:solidFill>
                  <a:schemeClr val="tx1"/>
                </a:solidFill>
                <a:latin typeface="Arial" panose="020B0604020202020204" pitchFamily="34" charset="0"/>
                <a:cs typeface="Arial" panose="020B0604020202020204" pitchFamily="34" charset="0"/>
              </a:defRPr>
            </a:lvl2pPr>
            <a:lvl3pPr marL="1143000" indent="-228600" eaLnBrk="0" hangingPunct="0">
              <a:defRPr sz="1100">
                <a:solidFill>
                  <a:schemeClr val="tx1"/>
                </a:solidFill>
                <a:latin typeface="Arial" panose="020B0604020202020204" pitchFamily="34" charset="0"/>
                <a:cs typeface="Arial" panose="020B0604020202020204" pitchFamily="34" charset="0"/>
              </a:defRPr>
            </a:lvl3pPr>
            <a:lvl4pPr marL="1600200" indent="-228600" eaLnBrk="0" hangingPunct="0">
              <a:defRPr sz="1100">
                <a:solidFill>
                  <a:schemeClr val="tx1"/>
                </a:solidFill>
                <a:latin typeface="Arial" panose="020B0604020202020204" pitchFamily="34" charset="0"/>
                <a:cs typeface="Arial" panose="020B0604020202020204" pitchFamily="34" charset="0"/>
              </a:defRPr>
            </a:lvl4pPr>
            <a:lvl5pPr marL="2057400" indent="-228600" eaLnBrk="0" hangingPunct="0">
              <a:defRPr sz="11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9pPr>
          </a:lstStyle>
          <a:p>
            <a:pPr algn="ctr"/>
            <a:r>
              <a:rPr lang="en-GB" altLang="en-US" sz="1051" dirty="0"/>
              <a:t>SLM </a:t>
            </a:r>
          </a:p>
          <a:p>
            <a:pPr algn="ctr"/>
            <a:r>
              <a:rPr lang="en-GB" altLang="en-US" sz="1051" dirty="0"/>
              <a:t>Program Chair</a:t>
            </a:r>
          </a:p>
          <a:p>
            <a:pPr algn="ctr"/>
            <a:endParaRPr lang="en-GB" altLang="en-US" sz="1051" dirty="0"/>
          </a:p>
        </p:txBody>
      </p:sp>
      <p:sp>
        <p:nvSpPr>
          <p:cNvPr id="80" name="Rectangle 74">
            <a:extLst>
              <a:ext uri="{FF2B5EF4-FFF2-40B4-BE49-F238E27FC236}">
                <a16:creationId xmlns:a16="http://schemas.microsoft.com/office/drawing/2014/main" id="{3674C9EF-664D-4DB7-A442-449A88B15BDE}"/>
              </a:ext>
            </a:extLst>
          </p:cNvPr>
          <p:cNvSpPr>
            <a:spLocks noChangeArrowheads="1"/>
          </p:cNvSpPr>
          <p:nvPr/>
        </p:nvSpPr>
        <p:spPr bwMode="auto">
          <a:xfrm>
            <a:off x="6410641" y="2124029"/>
            <a:ext cx="1599996" cy="349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1100">
                <a:solidFill>
                  <a:schemeClr val="tx1"/>
                </a:solidFill>
                <a:latin typeface="Arial" panose="020B0604020202020204" pitchFamily="34" charset="0"/>
                <a:cs typeface="Arial" panose="020B0604020202020204" pitchFamily="34" charset="0"/>
              </a:defRPr>
            </a:lvl1pPr>
            <a:lvl2pPr marL="742950" indent="-285750" eaLnBrk="0" hangingPunct="0">
              <a:defRPr sz="1100">
                <a:solidFill>
                  <a:schemeClr val="tx1"/>
                </a:solidFill>
                <a:latin typeface="Arial" panose="020B0604020202020204" pitchFamily="34" charset="0"/>
                <a:cs typeface="Arial" panose="020B0604020202020204" pitchFamily="34" charset="0"/>
              </a:defRPr>
            </a:lvl2pPr>
            <a:lvl3pPr marL="1143000" indent="-228600" eaLnBrk="0" hangingPunct="0">
              <a:defRPr sz="1100">
                <a:solidFill>
                  <a:schemeClr val="tx1"/>
                </a:solidFill>
                <a:latin typeface="Arial" panose="020B0604020202020204" pitchFamily="34" charset="0"/>
                <a:cs typeface="Arial" panose="020B0604020202020204" pitchFamily="34" charset="0"/>
              </a:defRPr>
            </a:lvl3pPr>
            <a:lvl4pPr marL="1600200" indent="-228600" eaLnBrk="0" hangingPunct="0">
              <a:defRPr sz="1100">
                <a:solidFill>
                  <a:schemeClr val="tx1"/>
                </a:solidFill>
                <a:latin typeface="Arial" panose="020B0604020202020204" pitchFamily="34" charset="0"/>
                <a:cs typeface="Arial" panose="020B0604020202020204" pitchFamily="34" charset="0"/>
              </a:defRPr>
            </a:lvl4pPr>
            <a:lvl5pPr marL="2057400" indent="-228600" eaLnBrk="0" hangingPunct="0">
              <a:defRPr sz="11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9pPr>
          </a:lstStyle>
          <a:p>
            <a:pPr algn="ctr"/>
            <a:r>
              <a:rPr lang="en-ZA" altLang="en-US" sz="1051" dirty="0"/>
              <a:t>Hardware Asset Manager</a:t>
            </a:r>
          </a:p>
        </p:txBody>
      </p:sp>
      <p:sp>
        <p:nvSpPr>
          <p:cNvPr id="81" name="Rectangle 75">
            <a:extLst>
              <a:ext uri="{FF2B5EF4-FFF2-40B4-BE49-F238E27FC236}">
                <a16:creationId xmlns:a16="http://schemas.microsoft.com/office/drawing/2014/main" id="{1926D0AF-5553-4D8E-AB07-4EF8769A2E7E}"/>
              </a:ext>
            </a:extLst>
          </p:cNvPr>
          <p:cNvSpPr>
            <a:spLocks noChangeArrowheads="1"/>
          </p:cNvSpPr>
          <p:nvPr/>
        </p:nvSpPr>
        <p:spPr bwMode="auto">
          <a:xfrm>
            <a:off x="5759065" y="5062962"/>
            <a:ext cx="753177" cy="223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100">
                <a:solidFill>
                  <a:schemeClr val="tx1"/>
                </a:solidFill>
                <a:latin typeface="Arial" panose="020B0604020202020204" pitchFamily="34" charset="0"/>
                <a:cs typeface="Arial" panose="020B0604020202020204" pitchFamily="34" charset="0"/>
              </a:defRPr>
            </a:lvl1pPr>
            <a:lvl2pPr marL="742950" indent="-285750" eaLnBrk="0" hangingPunct="0">
              <a:defRPr sz="1100">
                <a:solidFill>
                  <a:schemeClr val="tx1"/>
                </a:solidFill>
                <a:latin typeface="Arial" panose="020B0604020202020204" pitchFamily="34" charset="0"/>
                <a:cs typeface="Arial" panose="020B0604020202020204" pitchFamily="34" charset="0"/>
              </a:defRPr>
            </a:lvl2pPr>
            <a:lvl3pPr marL="1143000" indent="-228600" eaLnBrk="0" hangingPunct="0">
              <a:defRPr sz="1100">
                <a:solidFill>
                  <a:schemeClr val="tx1"/>
                </a:solidFill>
                <a:latin typeface="Arial" panose="020B0604020202020204" pitchFamily="34" charset="0"/>
                <a:cs typeface="Arial" panose="020B0604020202020204" pitchFamily="34" charset="0"/>
              </a:defRPr>
            </a:lvl3pPr>
            <a:lvl4pPr marL="1600200" indent="-228600" eaLnBrk="0" hangingPunct="0">
              <a:defRPr sz="1100">
                <a:solidFill>
                  <a:schemeClr val="tx1"/>
                </a:solidFill>
                <a:latin typeface="Arial" panose="020B0604020202020204" pitchFamily="34" charset="0"/>
                <a:cs typeface="Arial" panose="020B0604020202020204" pitchFamily="34" charset="0"/>
              </a:defRPr>
            </a:lvl4pPr>
            <a:lvl5pPr marL="2057400" indent="-228600" eaLnBrk="0" hangingPunct="0">
              <a:defRPr sz="11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9pPr>
          </a:lstStyle>
          <a:p>
            <a:pPr algn="ctr"/>
            <a:r>
              <a:rPr lang="en-ZA" altLang="en-US" sz="1051" dirty="0"/>
              <a:t>IT Infrastructure </a:t>
            </a:r>
          </a:p>
          <a:p>
            <a:pPr algn="ctr"/>
            <a:r>
              <a:rPr lang="en-ZA" altLang="en-US" sz="1051" dirty="0"/>
              <a:t>Lead</a:t>
            </a:r>
          </a:p>
        </p:txBody>
      </p:sp>
      <p:sp>
        <p:nvSpPr>
          <p:cNvPr id="82" name="Rectangle 76">
            <a:extLst>
              <a:ext uri="{FF2B5EF4-FFF2-40B4-BE49-F238E27FC236}">
                <a16:creationId xmlns:a16="http://schemas.microsoft.com/office/drawing/2014/main" id="{CA837250-C512-4DE9-B08C-85AE9E3E8539}"/>
              </a:ext>
            </a:extLst>
          </p:cNvPr>
          <p:cNvSpPr>
            <a:spLocks noChangeArrowheads="1"/>
          </p:cNvSpPr>
          <p:nvPr/>
        </p:nvSpPr>
        <p:spPr bwMode="auto">
          <a:xfrm>
            <a:off x="8312305" y="2867534"/>
            <a:ext cx="1147511" cy="290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1100">
                <a:solidFill>
                  <a:schemeClr val="tx1"/>
                </a:solidFill>
                <a:latin typeface="Arial" panose="020B0604020202020204" pitchFamily="34" charset="0"/>
                <a:cs typeface="Arial" panose="020B0604020202020204" pitchFamily="34" charset="0"/>
              </a:defRPr>
            </a:lvl1pPr>
            <a:lvl2pPr marL="742950" indent="-285750" eaLnBrk="0" hangingPunct="0">
              <a:defRPr sz="1100">
                <a:solidFill>
                  <a:schemeClr val="tx1"/>
                </a:solidFill>
                <a:latin typeface="Arial" panose="020B0604020202020204" pitchFamily="34" charset="0"/>
                <a:cs typeface="Arial" panose="020B0604020202020204" pitchFamily="34" charset="0"/>
              </a:defRPr>
            </a:lvl2pPr>
            <a:lvl3pPr marL="1143000" indent="-228600" eaLnBrk="0" hangingPunct="0">
              <a:defRPr sz="1100">
                <a:solidFill>
                  <a:schemeClr val="tx1"/>
                </a:solidFill>
                <a:latin typeface="Arial" panose="020B0604020202020204" pitchFamily="34" charset="0"/>
                <a:cs typeface="Arial" panose="020B0604020202020204" pitchFamily="34" charset="0"/>
              </a:defRPr>
            </a:lvl3pPr>
            <a:lvl4pPr marL="1600200" indent="-228600" eaLnBrk="0" hangingPunct="0">
              <a:defRPr sz="1100">
                <a:solidFill>
                  <a:schemeClr val="tx1"/>
                </a:solidFill>
                <a:latin typeface="Arial" panose="020B0604020202020204" pitchFamily="34" charset="0"/>
                <a:cs typeface="Arial" panose="020B0604020202020204" pitchFamily="34" charset="0"/>
              </a:defRPr>
            </a:lvl4pPr>
            <a:lvl5pPr marL="2057400" indent="-228600" eaLnBrk="0" hangingPunct="0">
              <a:defRPr sz="11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9pPr>
          </a:lstStyle>
          <a:p>
            <a:pPr algn="ctr"/>
            <a:r>
              <a:rPr lang="en-ZA" altLang="en-US" sz="1051" dirty="0"/>
              <a:t>Acquisitions &amp; Contracts</a:t>
            </a:r>
          </a:p>
        </p:txBody>
      </p:sp>
      <p:sp>
        <p:nvSpPr>
          <p:cNvPr id="83" name="Rectangle 81">
            <a:extLst>
              <a:ext uri="{FF2B5EF4-FFF2-40B4-BE49-F238E27FC236}">
                <a16:creationId xmlns:a16="http://schemas.microsoft.com/office/drawing/2014/main" id="{7BB06385-6740-45FC-8755-AE5B095A96EC}"/>
              </a:ext>
            </a:extLst>
          </p:cNvPr>
          <p:cNvSpPr>
            <a:spLocks noChangeArrowheads="1"/>
          </p:cNvSpPr>
          <p:nvPr/>
        </p:nvSpPr>
        <p:spPr bwMode="gray">
          <a:xfrm rot="19391942">
            <a:off x="4033707" y="3310922"/>
            <a:ext cx="442912" cy="231775"/>
          </a:xfrm>
          <a:prstGeom prst="rect">
            <a:avLst/>
          </a:prstGeom>
          <a:solidFill>
            <a:schemeClr val="bg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lIns="72000" tIns="72000" rIns="72000" bIns="72000" anchor="ctr"/>
          <a:lstStyle>
            <a:lvl1pPr eaLnBrk="0" hangingPunct="0">
              <a:defRPr sz="1100">
                <a:solidFill>
                  <a:schemeClr val="tx1"/>
                </a:solidFill>
                <a:latin typeface="Arial" panose="020B0604020202020204" pitchFamily="34" charset="0"/>
                <a:cs typeface="Arial" panose="020B0604020202020204" pitchFamily="34" charset="0"/>
              </a:defRPr>
            </a:lvl1pPr>
            <a:lvl2pPr marL="742950" indent="-285750" eaLnBrk="0" hangingPunct="0">
              <a:defRPr sz="1100">
                <a:solidFill>
                  <a:schemeClr val="tx1"/>
                </a:solidFill>
                <a:latin typeface="Arial" panose="020B0604020202020204" pitchFamily="34" charset="0"/>
                <a:cs typeface="Arial" panose="020B0604020202020204" pitchFamily="34" charset="0"/>
              </a:defRPr>
            </a:lvl2pPr>
            <a:lvl3pPr marL="1143000" indent="-228600" eaLnBrk="0" hangingPunct="0">
              <a:defRPr sz="1100">
                <a:solidFill>
                  <a:schemeClr val="tx1"/>
                </a:solidFill>
                <a:latin typeface="Arial" panose="020B0604020202020204" pitchFamily="34" charset="0"/>
                <a:cs typeface="Arial" panose="020B0604020202020204" pitchFamily="34" charset="0"/>
              </a:defRPr>
            </a:lvl3pPr>
            <a:lvl4pPr marL="1600200" indent="-228600" eaLnBrk="0" hangingPunct="0">
              <a:defRPr sz="1100">
                <a:solidFill>
                  <a:schemeClr val="tx1"/>
                </a:solidFill>
                <a:latin typeface="Arial" panose="020B0604020202020204" pitchFamily="34" charset="0"/>
                <a:cs typeface="Arial" panose="020B0604020202020204" pitchFamily="34" charset="0"/>
              </a:defRPr>
            </a:lvl4pPr>
            <a:lvl5pPr marL="2057400" indent="-228600" eaLnBrk="0" hangingPunct="0">
              <a:defRPr sz="11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9pPr>
          </a:lstStyle>
          <a:p>
            <a:pPr eaLnBrk="1" hangingPunct="1"/>
            <a:endParaRPr lang="en-US" altLang="en-US" dirty="0"/>
          </a:p>
        </p:txBody>
      </p:sp>
      <p:sp>
        <p:nvSpPr>
          <p:cNvPr id="84" name="Rectangle 82">
            <a:extLst>
              <a:ext uri="{FF2B5EF4-FFF2-40B4-BE49-F238E27FC236}">
                <a16:creationId xmlns:a16="http://schemas.microsoft.com/office/drawing/2014/main" id="{CECE61DF-38DA-4917-9BC7-9D422E202701}"/>
              </a:ext>
            </a:extLst>
          </p:cNvPr>
          <p:cNvSpPr>
            <a:spLocks noChangeArrowheads="1"/>
          </p:cNvSpPr>
          <p:nvPr/>
        </p:nvSpPr>
        <p:spPr bwMode="auto">
          <a:xfrm flipH="1">
            <a:off x="2904734" y="2807591"/>
            <a:ext cx="753177" cy="22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100">
                <a:solidFill>
                  <a:schemeClr val="tx1"/>
                </a:solidFill>
                <a:latin typeface="Arial" panose="020B0604020202020204" pitchFamily="34" charset="0"/>
                <a:cs typeface="Arial" panose="020B0604020202020204" pitchFamily="34" charset="0"/>
              </a:defRPr>
            </a:lvl1pPr>
            <a:lvl2pPr marL="742950" indent="-285750" eaLnBrk="0" hangingPunct="0">
              <a:defRPr sz="1100">
                <a:solidFill>
                  <a:schemeClr val="tx1"/>
                </a:solidFill>
                <a:latin typeface="Arial" panose="020B0604020202020204" pitchFamily="34" charset="0"/>
                <a:cs typeface="Arial" panose="020B0604020202020204" pitchFamily="34" charset="0"/>
              </a:defRPr>
            </a:lvl2pPr>
            <a:lvl3pPr marL="1143000" indent="-228600" eaLnBrk="0" hangingPunct="0">
              <a:defRPr sz="1100">
                <a:solidFill>
                  <a:schemeClr val="tx1"/>
                </a:solidFill>
                <a:latin typeface="Arial" panose="020B0604020202020204" pitchFamily="34" charset="0"/>
                <a:cs typeface="Arial" panose="020B0604020202020204" pitchFamily="34" charset="0"/>
              </a:defRPr>
            </a:lvl3pPr>
            <a:lvl4pPr marL="1600200" indent="-228600" eaLnBrk="0" hangingPunct="0">
              <a:defRPr sz="1100">
                <a:solidFill>
                  <a:schemeClr val="tx1"/>
                </a:solidFill>
                <a:latin typeface="Arial" panose="020B0604020202020204" pitchFamily="34" charset="0"/>
                <a:cs typeface="Arial" panose="020B0604020202020204" pitchFamily="34" charset="0"/>
              </a:defRPr>
            </a:lvl4pPr>
            <a:lvl5pPr marL="2057400" indent="-228600" eaLnBrk="0" hangingPunct="0">
              <a:defRPr sz="11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9pPr>
          </a:lstStyle>
          <a:p>
            <a:pPr algn="ctr"/>
            <a:r>
              <a:rPr lang="en-ZA" altLang="en-US" sz="1051" dirty="0"/>
              <a:t>Procurement </a:t>
            </a:r>
          </a:p>
        </p:txBody>
      </p:sp>
      <p:sp>
        <p:nvSpPr>
          <p:cNvPr id="85" name="Rectangle 86">
            <a:extLst>
              <a:ext uri="{FF2B5EF4-FFF2-40B4-BE49-F238E27FC236}">
                <a16:creationId xmlns:a16="http://schemas.microsoft.com/office/drawing/2014/main" id="{95625E54-D637-4B6F-9EA1-BBC71265C3B3}"/>
              </a:ext>
            </a:extLst>
          </p:cNvPr>
          <p:cNvSpPr>
            <a:spLocks noChangeArrowheads="1"/>
          </p:cNvSpPr>
          <p:nvPr/>
        </p:nvSpPr>
        <p:spPr bwMode="gray">
          <a:xfrm rot="13046472">
            <a:off x="4101528" y="3884090"/>
            <a:ext cx="460375" cy="231775"/>
          </a:xfrm>
          <a:prstGeom prst="rect">
            <a:avLst/>
          </a:prstGeom>
          <a:solidFill>
            <a:schemeClr val="bg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lIns="72000" tIns="72000" rIns="72000" bIns="72000" anchor="ctr"/>
          <a:lstStyle>
            <a:lvl1pPr eaLnBrk="0" hangingPunct="0">
              <a:defRPr sz="1100">
                <a:solidFill>
                  <a:schemeClr val="tx1"/>
                </a:solidFill>
                <a:latin typeface="Arial" panose="020B0604020202020204" pitchFamily="34" charset="0"/>
                <a:cs typeface="Arial" panose="020B0604020202020204" pitchFamily="34" charset="0"/>
              </a:defRPr>
            </a:lvl1pPr>
            <a:lvl2pPr marL="742950" indent="-285750" eaLnBrk="0" hangingPunct="0">
              <a:defRPr sz="1100">
                <a:solidFill>
                  <a:schemeClr val="tx1"/>
                </a:solidFill>
                <a:latin typeface="Arial" panose="020B0604020202020204" pitchFamily="34" charset="0"/>
                <a:cs typeface="Arial" panose="020B0604020202020204" pitchFamily="34" charset="0"/>
              </a:defRPr>
            </a:lvl2pPr>
            <a:lvl3pPr marL="1143000" indent="-228600" eaLnBrk="0" hangingPunct="0">
              <a:defRPr sz="1100">
                <a:solidFill>
                  <a:schemeClr val="tx1"/>
                </a:solidFill>
                <a:latin typeface="Arial" panose="020B0604020202020204" pitchFamily="34" charset="0"/>
                <a:cs typeface="Arial" panose="020B0604020202020204" pitchFamily="34" charset="0"/>
              </a:defRPr>
            </a:lvl3pPr>
            <a:lvl4pPr marL="1600200" indent="-228600" eaLnBrk="0" hangingPunct="0">
              <a:defRPr sz="1100">
                <a:solidFill>
                  <a:schemeClr val="tx1"/>
                </a:solidFill>
                <a:latin typeface="Arial" panose="020B0604020202020204" pitchFamily="34" charset="0"/>
                <a:cs typeface="Arial" panose="020B0604020202020204" pitchFamily="34" charset="0"/>
              </a:defRPr>
            </a:lvl4pPr>
            <a:lvl5pPr marL="2057400" indent="-228600" eaLnBrk="0" hangingPunct="0">
              <a:defRPr sz="11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9pPr>
          </a:lstStyle>
          <a:p>
            <a:pPr eaLnBrk="1" hangingPunct="1"/>
            <a:endParaRPr lang="en-US" altLang="en-US" dirty="0"/>
          </a:p>
        </p:txBody>
      </p:sp>
      <p:sp>
        <p:nvSpPr>
          <p:cNvPr id="86" name="Rectangle 88">
            <a:extLst>
              <a:ext uri="{FF2B5EF4-FFF2-40B4-BE49-F238E27FC236}">
                <a16:creationId xmlns:a16="http://schemas.microsoft.com/office/drawing/2014/main" id="{5414839F-9A5F-4C26-8FE7-C3B179858A33}"/>
              </a:ext>
            </a:extLst>
          </p:cNvPr>
          <p:cNvSpPr>
            <a:spLocks noChangeArrowheads="1"/>
          </p:cNvSpPr>
          <p:nvPr/>
        </p:nvSpPr>
        <p:spPr bwMode="auto">
          <a:xfrm>
            <a:off x="2476714" y="4166307"/>
            <a:ext cx="1561561"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1100">
                <a:solidFill>
                  <a:schemeClr val="tx1"/>
                </a:solidFill>
                <a:latin typeface="Arial" panose="020B0604020202020204" pitchFamily="34" charset="0"/>
                <a:cs typeface="Arial" panose="020B0604020202020204" pitchFamily="34" charset="0"/>
              </a:defRPr>
            </a:lvl1pPr>
            <a:lvl2pPr marL="742950" indent="-285750" eaLnBrk="0" hangingPunct="0">
              <a:defRPr sz="1100">
                <a:solidFill>
                  <a:schemeClr val="tx1"/>
                </a:solidFill>
                <a:latin typeface="Arial" panose="020B0604020202020204" pitchFamily="34" charset="0"/>
                <a:cs typeface="Arial" panose="020B0604020202020204" pitchFamily="34" charset="0"/>
              </a:defRPr>
            </a:lvl2pPr>
            <a:lvl3pPr marL="1143000" indent="-228600" eaLnBrk="0" hangingPunct="0">
              <a:defRPr sz="1100">
                <a:solidFill>
                  <a:schemeClr val="tx1"/>
                </a:solidFill>
                <a:latin typeface="Arial" panose="020B0604020202020204" pitchFamily="34" charset="0"/>
                <a:cs typeface="Arial" panose="020B0604020202020204" pitchFamily="34" charset="0"/>
              </a:defRPr>
            </a:lvl3pPr>
            <a:lvl4pPr marL="1600200" indent="-228600" eaLnBrk="0" hangingPunct="0">
              <a:defRPr sz="1100">
                <a:solidFill>
                  <a:schemeClr val="tx1"/>
                </a:solidFill>
                <a:latin typeface="Arial" panose="020B0604020202020204" pitchFamily="34" charset="0"/>
                <a:cs typeface="Arial" panose="020B0604020202020204" pitchFamily="34" charset="0"/>
              </a:defRPr>
            </a:lvl4pPr>
            <a:lvl5pPr marL="2057400" indent="-228600" eaLnBrk="0" hangingPunct="0">
              <a:defRPr sz="11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9pPr>
          </a:lstStyle>
          <a:p>
            <a:pPr algn="ctr"/>
            <a:r>
              <a:rPr lang="en-ZA" altLang="en-US" sz="1051" dirty="0"/>
              <a:t>Customer Service Office Director</a:t>
            </a:r>
          </a:p>
        </p:txBody>
      </p:sp>
      <p:sp>
        <p:nvSpPr>
          <p:cNvPr id="87" name="Rectangle 92">
            <a:extLst>
              <a:ext uri="{FF2B5EF4-FFF2-40B4-BE49-F238E27FC236}">
                <a16:creationId xmlns:a16="http://schemas.microsoft.com/office/drawing/2014/main" id="{098AA093-0725-4A14-A06F-70ABC47B0517}"/>
              </a:ext>
            </a:extLst>
          </p:cNvPr>
          <p:cNvSpPr>
            <a:spLocks noChangeArrowheads="1"/>
          </p:cNvSpPr>
          <p:nvPr/>
        </p:nvSpPr>
        <p:spPr bwMode="gray">
          <a:xfrm rot="8923716">
            <a:off x="7547287" y="3884279"/>
            <a:ext cx="454025" cy="231775"/>
          </a:xfrm>
          <a:prstGeom prst="rect">
            <a:avLst/>
          </a:prstGeom>
          <a:solidFill>
            <a:schemeClr val="bg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lIns="72000" tIns="72000" rIns="72000" bIns="72000" anchor="ctr"/>
          <a:lstStyle>
            <a:lvl1pPr eaLnBrk="0" hangingPunct="0">
              <a:defRPr sz="1100">
                <a:solidFill>
                  <a:schemeClr val="tx1"/>
                </a:solidFill>
                <a:latin typeface="Arial" panose="020B0604020202020204" pitchFamily="34" charset="0"/>
                <a:cs typeface="Arial" panose="020B0604020202020204" pitchFamily="34" charset="0"/>
              </a:defRPr>
            </a:lvl1pPr>
            <a:lvl2pPr marL="742950" indent="-285750" eaLnBrk="0" hangingPunct="0">
              <a:defRPr sz="1100">
                <a:solidFill>
                  <a:schemeClr val="tx1"/>
                </a:solidFill>
                <a:latin typeface="Arial" panose="020B0604020202020204" pitchFamily="34" charset="0"/>
                <a:cs typeface="Arial" panose="020B0604020202020204" pitchFamily="34" charset="0"/>
              </a:defRPr>
            </a:lvl2pPr>
            <a:lvl3pPr marL="1143000" indent="-228600" eaLnBrk="0" hangingPunct="0">
              <a:defRPr sz="1100">
                <a:solidFill>
                  <a:schemeClr val="tx1"/>
                </a:solidFill>
                <a:latin typeface="Arial" panose="020B0604020202020204" pitchFamily="34" charset="0"/>
                <a:cs typeface="Arial" panose="020B0604020202020204" pitchFamily="34" charset="0"/>
              </a:defRPr>
            </a:lvl3pPr>
            <a:lvl4pPr marL="1600200" indent="-228600" eaLnBrk="0" hangingPunct="0">
              <a:defRPr sz="1100">
                <a:solidFill>
                  <a:schemeClr val="tx1"/>
                </a:solidFill>
                <a:latin typeface="Arial" panose="020B0604020202020204" pitchFamily="34" charset="0"/>
                <a:cs typeface="Arial" panose="020B0604020202020204" pitchFamily="34" charset="0"/>
              </a:defRPr>
            </a:lvl4pPr>
            <a:lvl5pPr marL="2057400" indent="-228600" eaLnBrk="0" hangingPunct="0">
              <a:defRPr sz="11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9pPr>
          </a:lstStyle>
          <a:p>
            <a:pPr eaLnBrk="1" hangingPunct="1"/>
            <a:endParaRPr lang="en-US" altLang="en-US" dirty="0"/>
          </a:p>
        </p:txBody>
      </p:sp>
      <p:sp>
        <p:nvSpPr>
          <p:cNvPr id="88" name="Oval 95">
            <a:extLst>
              <a:ext uri="{FF2B5EF4-FFF2-40B4-BE49-F238E27FC236}">
                <a16:creationId xmlns:a16="http://schemas.microsoft.com/office/drawing/2014/main" id="{91AC3917-4579-417E-BA80-8A4244BD89E0}"/>
              </a:ext>
            </a:extLst>
          </p:cNvPr>
          <p:cNvSpPr>
            <a:spLocks noChangeArrowheads="1"/>
          </p:cNvSpPr>
          <p:nvPr/>
        </p:nvSpPr>
        <p:spPr bwMode="auto">
          <a:xfrm>
            <a:off x="3929650" y="2960283"/>
            <a:ext cx="4227671" cy="1449387"/>
          </a:xfrm>
          <a:prstGeom prst="ellipse">
            <a:avLst/>
          </a:prstGeom>
          <a:solidFill>
            <a:schemeClr val="accent1">
              <a:lumMod val="20000"/>
              <a:lumOff val="80000"/>
            </a:schemeClr>
          </a:solidFill>
          <a:ln w="6350">
            <a:noFill/>
            <a:round/>
            <a:headEnd/>
            <a:tailEnd/>
          </a:ln>
        </p:spPr>
        <p:txBody>
          <a:bodyPr wrap="none" lIns="36000" tIns="36000" rIns="36000" bIns="36000" anchor="ctr"/>
          <a:lstStyle>
            <a:lvl1pPr eaLnBrk="0" hangingPunct="0">
              <a:defRPr sz="1100">
                <a:solidFill>
                  <a:schemeClr val="tx1"/>
                </a:solidFill>
                <a:latin typeface="Arial" panose="020B0604020202020204" pitchFamily="34" charset="0"/>
                <a:cs typeface="Arial" panose="020B0604020202020204" pitchFamily="34" charset="0"/>
              </a:defRPr>
            </a:lvl1pPr>
            <a:lvl2pPr marL="742950" indent="-285750" eaLnBrk="0" hangingPunct="0">
              <a:defRPr sz="1100">
                <a:solidFill>
                  <a:schemeClr val="tx1"/>
                </a:solidFill>
                <a:latin typeface="Arial" panose="020B0604020202020204" pitchFamily="34" charset="0"/>
                <a:cs typeface="Arial" panose="020B0604020202020204" pitchFamily="34" charset="0"/>
              </a:defRPr>
            </a:lvl2pPr>
            <a:lvl3pPr marL="1143000" indent="-228600" eaLnBrk="0" hangingPunct="0">
              <a:defRPr sz="1100">
                <a:solidFill>
                  <a:schemeClr val="tx1"/>
                </a:solidFill>
                <a:latin typeface="Arial" panose="020B0604020202020204" pitchFamily="34" charset="0"/>
                <a:cs typeface="Arial" panose="020B0604020202020204" pitchFamily="34" charset="0"/>
              </a:defRPr>
            </a:lvl3pPr>
            <a:lvl4pPr marL="1600200" indent="-228600" eaLnBrk="0" hangingPunct="0">
              <a:defRPr sz="1100">
                <a:solidFill>
                  <a:schemeClr val="tx1"/>
                </a:solidFill>
                <a:latin typeface="Arial" panose="020B0604020202020204" pitchFamily="34" charset="0"/>
                <a:cs typeface="Arial" panose="020B0604020202020204" pitchFamily="34" charset="0"/>
              </a:defRPr>
            </a:lvl4pPr>
            <a:lvl5pPr marL="2057400" indent="-228600" eaLnBrk="0" hangingPunct="0">
              <a:defRPr sz="11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9pPr>
          </a:lstStyle>
          <a:p>
            <a:pPr algn="ctr"/>
            <a:r>
              <a:rPr lang="en-US" altLang="en-US" sz="1800" b="1" dirty="0"/>
              <a:t>DOC eSLM Program Board</a:t>
            </a:r>
          </a:p>
        </p:txBody>
      </p:sp>
      <p:sp>
        <p:nvSpPr>
          <p:cNvPr id="89" name="Rectangle 68">
            <a:extLst>
              <a:ext uri="{FF2B5EF4-FFF2-40B4-BE49-F238E27FC236}">
                <a16:creationId xmlns:a16="http://schemas.microsoft.com/office/drawing/2014/main" id="{B87F25DA-D66D-49EE-959C-CBFB19709DD1}"/>
              </a:ext>
            </a:extLst>
          </p:cNvPr>
          <p:cNvSpPr>
            <a:spLocks noChangeArrowheads="1"/>
          </p:cNvSpPr>
          <p:nvPr/>
        </p:nvSpPr>
        <p:spPr bwMode="auto">
          <a:xfrm>
            <a:off x="8122012" y="4266758"/>
            <a:ext cx="1189687" cy="224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1100">
                <a:solidFill>
                  <a:schemeClr val="tx1"/>
                </a:solidFill>
                <a:latin typeface="Arial" panose="020B0604020202020204" pitchFamily="34" charset="0"/>
                <a:cs typeface="Arial" panose="020B0604020202020204" pitchFamily="34" charset="0"/>
              </a:defRPr>
            </a:lvl1pPr>
            <a:lvl2pPr marL="742950" indent="-285750" eaLnBrk="0" hangingPunct="0">
              <a:defRPr sz="1100">
                <a:solidFill>
                  <a:schemeClr val="tx1"/>
                </a:solidFill>
                <a:latin typeface="Arial" panose="020B0604020202020204" pitchFamily="34" charset="0"/>
                <a:cs typeface="Arial" panose="020B0604020202020204" pitchFamily="34" charset="0"/>
              </a:defRPr>
            </a:lvl2pPr>
            <a:lvl3pPr marL="1143000" indent="-228600" eaLnBrk="0" hangingPunct="0">
              <a:defRPr sz="1100">
                <a:solidFill>
                  <a:schemeClr val="tx1"/>
                </a:solidFill>
                <a:latin typeface="Arial" panose="020B0604020202020204" pitchFamily="34" charset="0"/>
                <a:cs typeface="Arial" panose="020B0604020202020204" pitchFamily="34" charset="0"/>
              </a:defRPr>
            </a:lvl3pPr>
            <a:lvl4pPr marL="1600200" indent="-228600" eaLnBrk="0" hangingPunct="0">
              <a:defRPr sz="1100">
                <a:solidFill>
                  <a:schemeClr val="tx1"/>
                </a:solidFill>
                <a:latin typeface="Arial" panose="020B0604020202020204" pitchFamily="34" charset="0"/>
                <a:cs typeface="Arial" panose="020B0604020202020204" pitchFamily="34" charset="0"/>
              </a:defRPr>
            </a:lvl4pPr>
            <a:lvl5pPr marL="2057400" indent="-228600" eaLnBrk="0" hangingPunct="0">
              <a:defRPr sz="11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9pPr>
          </a:lstStyle>
          <a:p>
            <a:pPr algn="ctr"/>
            <a:r>
              <a:rPr lang="en-ZA" altLang="en-US" sz="1051" dirty="0"/>
              <a:t>Information Security</a:t>
            </a:r>
          </a:p>
        </p:txBody>
      </p:sp>
      <p:sp>
        <p:nvSpPr>
          <p:cNvPr id="90" name="Rectangle 73">
            <a:extLst>
              <a:ext uri="{FF2B5EF4-FFF2-40B4-BE49-F238E27FC236}">
                <a16:creationId xmlns:a16="http://schemas.microsoft.com/office/drawing/2014/main" id="{AC0E1CDE-2A1C-4FBE-846F-2DF6C7C1241B}"/>
              </a:ext>
            </a:extLst>
          </p:cNvPr>
          <p:cNvSpPr>
            <a:spLocks noChangeArrowheads="1"/>
          </p:cNvSpPr>
          <p:nvPr/>
        </p:nvSpPr>
        <p:spPr bwMode="auto">
          <a:xfrm>
            <a:off x="6606360" y="6274732"/>
            <a:ext cx="205681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1100">
                <a:solidFill>
                  <a:schemeClr val="tx1"/>
                </a:solidFill>
                <a:latin typeface="Arial" panose="020B0604020202020204" pitchFamily="34" charset="0"/>
                <a:cs typeface="Arial" panose="020B0604020202020204" pitchFamily="34" charset="0"/>
              </a:defRPr>
            </a:lvl1pPr>
            <a:lvl2pPr marL="742950" indent="-285750" eaLnBrk="0" hangingPunct="0">
              <a:defRPr sz="1100">
                <a:solidFill>
                  <a:schemeClr val="tx1"/>
                </a:solidFill>
                <a:latin typeface="Arial" panose="020B0604020202020204" pitchFamily="34" charset="0"/>
                <a:cs typeface="Arial" panose="020B0604020202020204" pitchFamily="34" charset="0"/>
              </a:defRPr>
            </a:lvl2pPr>
            <a:lvl3pPr marL="1143000" indent="-228600" eaLnBrk="0" hangingPunct="0">
              <a:defRPr sz="1100">
                <a:solidFill>
                  <a:schemeClr val="tx1"/>
                </a:solidFill>
                <a:latin typeface="Arial" panose="020B0604020202020204" pitchFamily="34" charset="0"/>
                <a:cs typeface="Arial" panose="020B0604020202020204" pitchFamily="34" charset="0"/>
              </a:defRPr>
            </a:lvl3pPr>
            <a:lvl4pPr marL="1600200" indent="-228600" eaLnBrk="0" hangingPunct="0">
              <a:defRPr sz="1100">
                <a:solidFill>
                  <a:schemeClr val="tx1"/>
                </a:solidFill>
                <a:latin typeface="Arial" panose="020B0604020202020204" pitchFamily="34" charset="0"/>
                <a:cs typeface="Arial" panose="020B0604020202020204" pitchFamily="34" charset="0"/>
              </a:defRPr>
            </a:lvl4pPr>
            <a:lvl5pPr marL="2057400" indent="-228600" eaLnBrk="0" hangingPunct="0">
              <a:defRPr sz="11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9pPr>
          </a:lstStyle>
          <a:p>
            <a:pPr algn="ctr"/>
            <a:endParaRPr lang="en-GB" altLang="en-US" sz="1400" b="1" dirty="0"/>
          </a:p>
        </p:txBody>
      </p:sp>
      <p:sp>
        <p:nvSpPr>
          <p:cNvPr id="91" name="Rectangle 73">
            <a:extLst>
              <a:ext uri="{FF2B5EF4-FFF2-40B4-BE49-F238E27FC236}">
                <a16:creationId xmlns:a16="http://schemas.microsoft.com/office/drawing/2014/main" id="{186AFFBD-A910-4F16-8872-3DCBF7189ECC}"/>
              </a:ext>
            </a:extLst>
          </p:cNvPr>
          <p:cNvSpPr>
            <a:spLocks noChangeArrowheads="1"/>
          </p:cNvSpPr>
          <p:nvPr/>
        </p:nvSpPr>
        <p:spPr bwMode="auto">
          <a:xfrm>
            <a:off x="8041671" y="6273091"/>
            <a:ext cx="2056814"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1100">
                <a:solidFill>
                  <a:schemeClr val="tx1"/>
                </a:solidFill>
                <a:latin typeface="Arial" panose="020B0604020202020204" pitchFamily="34" charset="0"/>
                <a:cs typeface="Arial" panose="020B0604020202020204" pitchFamily="34" charset="0"/>
              </a:defRPr>
            </a:lvl1pPr>
            <a:lvl2pPr marL="742950" indent="-285750" eaLnBrk="0" hangingPunct="0">
              <a:defRPr sz="1100">
                <a:solidFill>
                  <a:schemeClr val="tx1"/>
                </a:solidFill>
                <a:latin typeface="Arial" panose="020B0604020202020204" pitchFamily="34" charset="0"/>
                <a:cs typeface="Arial" panose="020B0604020202020204" pitchFamily="34" charset="0"/>
              </a:defRPr>
            </a:lvl2pPr>
            <a:lvl3pPr marL="1143000" indent="-228600" eaLnBrk="0" hangingPunct="0">
              <a:defRPr sz="1100">
                <a:solidFill>
                  <a:schemeClr val="tx1"/>
                </a:solidFill>
                <a:latin typeface="Arial" panose="020B0604020202020204" pitchFamily="34" charset="0"/>
                <a:cs typeface="Arial" panose="020B0604020202020204" pitchFamily="34" charset="0"/>
              </a:defRPr>
            </a:lvl3pPr>
            <a:lvl4pPr marL="1600200" indent="-228600" eaLnBrk="0" hangingPunct="0">
              <a:defRPr sz="1100">
                <a:solidFill>
                  <a:schemeClr val="tx1"/>
                </a:solidFill>
                <a:latin typeface="Arial" panose="020B0604020202020204" pitchFamily="34" charset="0"/>
                <a:cs typeface="Arial" panose="020B0604020202020204" pitchFamily="34" charset="0"/>
              </a:defRPr>
            </a:lvl4pPr>
            <a:lvl5pPr marL="2057400" indent="-228600" eaLnBrk="0" hangingPunct="0">
              <a:defRPr sz="11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9pPr>
          </a:lstStyle>
          <a:p>
            <a:pPr algn="ctr"/>
            <a:endParaRPr lang="en-GB" altLang="en-US" sz="1400" b="1" dirty="0"/>
          </a:p>
        </p:txBody>
      </p:sp>
      <p:sp>
        <p:nvSpPr>
          <p:cNvPr id="92" name="Rectangle 73">
            <a:extLst>
              <a:ext uri="{FF2B5EF4-FFF2-40B4-BE49-F238E27FC236}">
                <a16:creationId xmlns:a16="http://schemas.microsoft.com/office/drawing/2014/main" id="{46C14B30-B29C-40F3-B82D-5423352253D7}"/>
              </a:ext>
            </a:extLst>
          </p:cNvPr>
          <p:cNvSpPr>
            <a:spLocks noChangeArrowheads="1"/>
          </p:cNvSpPr>
          <p:nvPr/>
        </p:nvSpPr>
        <p:spPr bwMode="auto">
          <a:xfrm>
            <a:off x="9391919" y="5988352"/>
            <a:ext cx="2056814" cy="56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1100">
                <a:solidFill>
                  <a:schemeClr val="tx1"/>
                </a:solidFill>
                <a:latin typeface="Arial" panose="020B0604020202020204" pitchFamily="34" charset="0"/>
                <a:cs typeface="Arial" panose="020B0604020202020204" pitchFamily="34" charset="0"/>
              </a:defRPr>
            </a:lvl1pPr>
            <a:lvl2pPr marL="742950" indent="-285750" eaLnBrk="0" hangingPunct="0">
              <a:defRPr sz="1100">
                <a:solidFill>
                  <a:schemeClr val="tx1"/>
                </a:solidFill>
                <a:latin typeface="Arial" panose="020B0604020202020204" pitchFamily="34" charset="0"/>
                <a:cs typeface="Arial" panose="020B0604020202020204" pitchFamily="34" charset="0"/>
              </a:defRPr>
            </a:lvl2pPr>
            <a:lvl3pPr marL="1143000" indent="-228600" eaLnBrk="0" hangingPunct="0">
              <a:defRPr sz="1100">
                <a:solidFill>
                  <a:schemeClr val="tx1"/>
                </a:solidFill>
                <a:latin typeface="Arial" panose="020B0604020202020204" pitchFamily="34" charset="0"/>
                <a:cs typeface="Arial" panose="020B0604020202020204" pitchFamily="34" charset="0"/>
              </a:defRPr>
            </a:lvl3pPr>
            <a:lvl4pPr marL="1600200" indent="-228600" eaLnBrk="0" hangingPunct="0">
              <a:defRPr sz="1100">
                <a:solidFill>
                  <a:schemeClr val="tx1"/>
                </a:solidFill>
                <a:latin typeface="Arial" panose="020B0604020202020204" pitchFamily="34" charset="0"/>
                <a:cs typeface="Arial" panose="020B0604020202020204" pitchFamily="34" charset="0"/>
              </a:defRPr>
            </a:lvl4pPr>
            <a:lvl5pPr marL="2057400" indent="-228600" eaLnBrk="0" hangingPunct="0">
              <a:defRPr sz="11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100">
                <a:solidFill>
                  <a:schemeClr val="tx1"/>
                </a:solidFill>
                <a:latin typeface="Arial" panose="020B0604020202020204" pitchFamily="34" charset="0"/>
                <a:cs typeface="Arial" panose="020B0604020202020204" pitchFamily="34" charset="0"/>
              </a:defRPr>
            </a:lvl9pPr>
          </a:lstStyle>
          <a:p>
            <a:pPr algn="ctr"/>
            <a:endParaRPr lang="en-GB" altLang="en-US" sz="1400" b="1" dirty="0"/>
          </a:p>
        </p:txBody>
      </p:sp>
      <p:sp>
        <p:nvSpPr>
          <p:cNvPr id="93" name="TextBox 92">
            <a:extLst>
              <a:ext uri="{FF2B5EF4-FFF2-40B4-BE49-F238E27FC236}">
                <a16:creationId xmlns:a16="http://schemas.microsoft.com/office/drawing/2014/main" id="{114E6DBC-BD3F-4F85-852C-7C86318E45A7}"/>
              </a:ext>
            </a:extLst>
          </p:cNvPr>
          <p:cNvSpPr txBox="1"/>
          <p:nvPr/>
        </p:nvSpPr>
        <p:spPr>
          <a:xfrm rot="1828220">
            <a:off x="8996931" y="1938859"/>
            <a:ext cx="1119268" cy="368562"/>
          </a:xfrm>
          <a:prstGeom prst="rect">
            <a:avLst/>
          </a:prstGeom>
          <a:solidFill>
            <a:srgbClr val="FFC000">
              <a:alpha val="98824"/>
            </a:srgbClr>
          </a:solidFill>
          <a:ln>
            <a:solidFill>
              <a:schemeClr val="tx1"/>
            </a:solidFill>
          </a:ln>
        </p:spPr>
        <p:txBody>
          <a:bodyPr wrap="square" rtlCol="0">
            <a:spAutoFit/>
          </a:bodyPr>
          <a:lstStyle/>
          <a:p>
            <a:pPr algn="ctr"/>
            <a:r>
              <a:rPr lang="en-US" dirty="0"/>
              <a:t>Notional</a:t>
            </a:r>
          </a:p>
        </p:txBody>
      </p:sp>
      <p:pic>
        <p:nvPicPr>
          <p:cNvPr id="94" name="Picture 2" descr="Image result for people icon">
            <a:extLst>
              <a:ext uri="{FF2B5EF4-FFF2-40B4-BE49-F238E27FC236}">
                <a16:creationId xmlns:a16="http://schemas.microsoft.com/office/drawing/2014/main" id="{A2D6EFD7-AC4D-425B-A640-B342DDF808B3}"/>
              </a:ext>
            </a:extLst>
          </p:cNvPr>
          <p:cNvPicPr>
            <a:picLocks noChangeAspect="1" noChangeArrowheads="1"/>
          </p:cNvPicPr>
          <p:nvPr/>
        </p:nvPicPr>
        <p:blipFill rotWithShape="1">
          <a:blip r:embed="rId3">
            <a:clrChange>
              <a:clrFrom>
                <a:srgbClr val="FDFDFD"/>
              </a:clrFrom>
              <a:clrTo>
                <a:srgbClr val="FDFDFD">
                  <a:alpha val="0"/>
                </a:srgbClr>
              </a:clrTo>
            </a:clrChange>
            <a:duotone>
              <a:schemeClr val="accent1">
                <a:shade val="45000"/>
                <a:satMod val="135000"/>
              </a:schemeClr>
              <a:prstClr val="white"/>
            </a:duotone>
            <a:extLst>
              <a:ext uri="{28A0092B-C50C-407E-A947-70E740481C1C}">
                <a14:useLocalDpi xmlns:a14="http://schemas.microsoft.com/office/drawing/2010/main" val="0"/>
              </a:ext>
            </a:extLst>
          </a:blip>
          <a:srcRect l="13952" t="17846" r="18350" b="22813"/>
          <a:stretch/>
        </p:blipFill>
        <p:spPr bwMode="auto">
          <a:xfrm>
            <a:off x="7077747" y="6068028"/>
            <a:ext cx="516319" cy="487393"/>
          </a:xfrm>
          <a:prstGeom prst="rect">
            <a:avLst/>
          </a:prstGeom>
          <a:noFill/>
          <a:extLst>
            <a:ext uri="{909E8E84-426E-40DD-AFC4-6F175D3DCCD1}">
              <a14:hiddenFill xmlns:a14="http://schemas.microsoft.com/office/drawing/2010/main">
                <a:solidFill>
                  <a:srgbClr val="FFFFFF"/>
                </a:solidFill>
              </a14:hiddenFill>
            </a:ext>
          </a:extLst>
        </p:spPr>
      </p:pic>
      <p:pic>
        <p:nvPicPr>
          <p:cNvPr id="95" name="Picture 2" descr="Image result for people icon">
            <a:extLst>
              <a:ext uri="{FF2B5EF4-FFF2-40B4-BE49-F238E27FC236}">
                <a16:creationId xmlns:a16="http://schemas.microsoft.com/office/drawing/2014/main" id="{D8EDBC95-41A8-40B1-85F2-69D08B24B104}"/>
              </a:ext>
            </a:extLst>
          </p:cNvPr>
          <p:cNvPicPr>
            <a:picLocks noChangeAspect="1" noChangeArrowheads="1"/>
          </p:cNvPicPr>
          <p:nvPr/>
        </p:nvPicPr>
        <p:blipFill rotWithShape="1">
          <a:blip r:embed="rId3">
            <a:clrChange>
              <a:clrFrom>
                <a:srgbClr val="FDFDFD"/>
              </a:clrFrom>
              <a:clrTo>
                <a:srgbClr val="FDFDFD">
                  <a:alpha val="0"/>
                </a:srgbClr>
              </a:clrTo>
            </a:clrChange>
            <a:duotone>
              <a:schemeClr val="accent3">
                <a:shade val="45000"/>
                <a:satMod val="135000"/>
              </a:schemeClr>
              <a:prstClr val="white"/>
            </a:duotone>
            <a:extLst>
              <a:ext uri="{28A0092B-C50C-407E-A947-70E740481C1C}">
                <a14:useLocalDpi xmlns:a14="http://schemas.microsoft.com/office/drawing/2010/main" val="0"/>
              </a:ext>
            </a:extLst>
          </a:blip>
          <a:srcRect l="13952" t="17846" r="18350" b="22813"/>
          <a:stretch/>
        </p:blipFill>
        <p:spPr bwMode="auto">
          <a:xfrm>
            <a:off x="10395078" y="6063511"/>
            <a:ext cx="516319" cy="487393"/>
          </a:xfrm>
          <a:prstGeom prst="rect">
            <a:avLst/>
          </a:prstGeom>
          <a:noFill/>
          <a:extLst>
            <a:ext uri="{909E8E84-426E-40DD-AFC4-6F175D3DCCD1}">
              <a14:hiddenFill xmlns:a14="http://schemas.microsoft.com/office/drawing/2010/main">
                <a:solidFill>
                  <a:srgbClr val="FFFFFF"/>
                </a:solidFill>
              </a14:hiddenFill>
            </a:ext>
          </a:extLst>
        </p:spPr>
      </p:pic>
      <p:pic>
        <p:nvPicPr>
          <p:cNvPr id="96" name="Picture 2" descr="Image result for people icon">
            <a:extLst>
              <a:ext uri="{FF2B5EF4-FFF2-40B4-BE49-F238E27FC236}">
                <a16:creationId xmlns:a16="http://schemas.microsoft.com/office/drawing/2014/main" id="{195AE020-F40A-4851-8CC5-0BE3AD6D4DD8}"/>
              </a:ext>
            </a:extLst>
          </p:cNvPr>
          <p:cNvPicPr>
            <a:picLocks noChangeAspect="1" noChangeArrowheads="1"/>
          </p:cNvPicPr>
          <p:nvPr/>
        </p:nvPicPr>
        <p:blipFill rotWithShape="1">
          <a:blip r:embed="rId3">
            <a:clrChange>
              <a:clrFrom>
                <a:srgbClr val="FDFDFD"/>
              </a:clrFrom>
              <a:clrTo>
                <a:srgbClr val="FDFDFD">
                  <a:alpha val="0"/>
                </a:srgbClr>
              </a:clrTo>
            </a:clrChange>
            <a:duotone>
              <a:schemeClr val="bg2">
                <a:shade val="45000"/>
                <a:satMod val="135000"/>
              </a:schemeClr>
              <a:prstClr val="white"/>
            </a:duotone>
            <a:extLst>
              <a:ext uri="{28A0092B-C50C-407E-A947-70E740481C1C}">
                <a14:useLocalDpi xmlns:a14="http://schemas.microsoft.com/office/drawing/2010/main" val="0"/>
              </a:ext>
            </a:extLst>
          </a:blip>
          <a:srcRect l="13952" t="17846" r="18350" b="22813"/>
          <a:stretch/>
        </p:blipFill>
        <p:spPr bwMode="auto">
          <a:xfrm>
            <a:off x="8722614" y="6063511"/>
            <a:ext cx="516319" cy="487393"/>
          </a:xfrm>
          <a:prstGeom prst="rect">
            <a:avLst/>
          </a:prstGeom>
          <a:noFill/>
          <a:extLst>
            <a:ext uri="{909E8E84-426E-40DD-AFC4-6F175D3DCCD1}">
              <a14:hiddenFill xmlns:a14="http://schemas.microsoft.com/office/drawing/2010/main">
                <a:solidFill>
                  <a:srgbClr val="FFFFFF"/>
                </a:solidFill>
              </a14:hiddenFill>
            </a:ext>
          </a:extLst>
        </p:spPr>
      </p:pic>
      <p:sp>
        <p:nvSpPr>
          <p:cNvPr id="97" name="Rectangle 96">
            <a:extLst>
              <a:ext uri="{FF2B5EF4-FFF2-40B4-BE49-F238E27FC236}">
                <a16:creationId xmlns:a16="http://schemas.microsoft.com/office/drawing/2014/main" id="{7207F749-9EE6-44E8-A130-D8374AD360EF}"/>
              </a:ext>
            </a:extLst>
          </p:cNvPr>
          <p:cNvSpPr/>
          <p:nvPr/>
        </p:nvSpPr>
        <p:spPr>
          <a:xfrm>
            <a:off x="5927845" y="6072269"/>
            <a:ext cx="572593" cy="307777"/>
          </a:xfrm>
          <a:prstGeom prst="rect">
            <a:avLst/>
          </a:prstGeom>
        </p:spPr>
        <p:txBody>
          <a:bodyPr wrap="none">
            <a:spAutoFit/>
          </a:bodyPr>
          <a:lstStyle/>
          <a:p>
            <a:r>
              <a:rPr lang="en-US" sz="1400" b="1" dirty="0">
                <a:latin typeface="Arial" charset="0"/>
                <a:ea typeface="Arial" charset="0"/>
                <a:cs typeface="Arial" charset="0"/>
              </a:rPr>
              <a:t>Key:</a:t>
            </a:r>
            <a:endParaRPr lang="en-US" sz="1400" dirty="0"/>
          </a:p>
        </p:txBody>
      </p:sp>
      <p:pic>
        <p:nvPicPr>
          <p:cNvPr id="98" name="Picture 2" descr="Image result for people icon">
            <a:extLst>
              <a:ext uri="{FF2B5EF4-FFF2-40B4-BE49-F238E27FC236}">
                <a16:creationId xmlns:a16="http://schemas.microsoft.com/office/drawing/2014/main" id="{6E6A63FE-F1AC-44A9-A4F0-A06239C66EAA}"/>
              </a:ext>
            </a:extLst>
          </p:cNvPr>
          <p:cNvPicPr>
            <a:picLocks noChangeAspect="1" noChangeArrowheads="1"/>
          </p:cNvPicPr>
          <p:nvPr/>
        </p:nvPicPr>
        <p:blipFill rotWithShape="1">
          <a:blip r:embed="rId3">
            <a:clrChange>
              <a:clrFrom>
                <a:srgbClr val="FDFDFD"/>
              </a:clrFrom>
              <a:clrTo>
                <a:srgbClr val="FDFDFD">
                  <a:alpha val="0"/>
                </a:srgbClr>
              </a:clrTo>
            </a:clrChange>
            <a:duotone>
              <a:schemeClr val="accent1">
                <a:shade val="45000"/>
                <a:satMod val="135000"/>
              </a:schemeClr>
              <a:prstClr val="white"/>
            </a:duotone>
            <a:extLst>
              <a:ext uri="{28A0092B-C50C-407E-A947-70E740481C1C}">
                <a14:useLocalDpi xmlns:a14="http://schemas.microsoft.com/office/drawing/2010/main" val="0"/>
              </a:ext>
            </a:extLst>
          </a:blip>
          <a:srcRect l="13952" t="17846" r="18350" b="22813"/>
          <a:stretch/>
        </p:blipFill>
        <p:spPr bwMode="auto">
          <a:xfrm>
            <a:off x="5691897" y="2307708"/>
            <a:ext cx="687221" cy="648720"/>
          </a:xfrm>
          <a:prstGeom prst="rect">
            <a:avLst/>
          </a:prstGeom>
          <a:noFill/>
          <a:extLst>
            <a:ext uri="{909E8E84-426E-40DD-AFC4-6F175D3DCCD1}">
              <a14:hiddenFill xmlns:a14="http://schemas.microsoft.com/office/drawing/2010/main">
                <a:solidFill>
                  <a:srgbClr val="FFFFFF"/>
                </a:solidFill>
              </a14:hiddenFill>
            </a:ext>
          </a:extLst>
        </p:spPr>
      </p:pic>
      <p:pic>
        <p:nvPicPr>
          <p:cNvPr id="99" name="Picture 2" descr="Image result for people icon">
            <a:extLst>
              <a:ext uri="{FF2B5EF4-FFF2-40B4-BE49-F238E27FC236}">
                <a16:creationId xmlns:a16="http://schemas.microsoft.com/office/drawing/2014/main" id="{87892773-169C-4FFC-AD50-AF19547C2116}"/>
              </a:ext>
            </a:extLst>
          </p:cNvPr>
          <p:cNvPicPr>
            <a:picLocks noChangeAspect="1" noChangeArrowheads="1"/>
          </p:cNvPicPr>
          <p:nvPr/>
        </p:nvPicPr>
        <p:blipFill rotWithShape="1">
          <a:blip r:embed="rId3">
            <a:clrChange>
              <a:clrFrom>
                <a:srgbClr val="FDFDFD"/>
              </a:clrFrom>
              <a:clrTo>
                <a:srgbClr val="FDFDFD">
                  <a:alpha val="0"/>
                </a:srgbClr>
              </a:clrTo>
            </a:clrChange>
            <a:duotone>
              <a:schemeClr val="accent1">
                <a:shade val="45000"/>
                <a:satMod val="135000"/>
              </a:schemeClr>
              <a:prstClr val="white"/>
            </a:duotone>
            <a:extLst>
              <a:ext uri="{28A0092B-C50C-407E-A947-70E740481C1C}">
                <a14:useLocalDpi xmlns:a14="http://schemas.microsoft.com/office/drawing/2010/main" val="0"/>
              </a:ext>
            </a:extLst>
          </a:blip>
          <a:srcRect l="13952" t="17846" r="18350" b="22813"/>
          <a:stretch/>
        </p:blipFill>
        <p:spPr bwMode="auto">
          <a:xfrm rot="21023401">
            <a:off x="4950196" y="2363745"/>
            <a:ext cx="687221" cy="648720"/>
          </a:xfrm>
          <a:prstGeom prst="rect">
            <a:avLst/>
          </a:prstGeom>
          <a:noFill/>
          <a:extLst>
            <a:ext uri="{909E8E84-426E-40DD-AFC4-6F175D3DCCD1}">
              <a14:hiddenFill xmlns:a14="http://schemas.microsoft.com/office/drawing/2010/main">
                <a:solidFill>
                  <a:srgbClr val="FFFFFF"/>
                </a:solidFill>
              </a14:hiddenFill>
            </a:ext>
          </a:extLst>
        </p:spPr>
      </p:pic>
      <p:pic>
        <p:nvPicPr>
          <p:cNvPr id="100" name="Picture 2" descr="Image result for people icon">
            <a:extLst>
              <a:ext uri="{FF2B5EF4-FFF2-40B4-BE49-F238E27FC236}">
                <a16:creationId xmlns:a16="http://schemas.microsoft.com/office/drawing/2014/main" id="{1B6C615F-8C7A-417B-99C4-E6EE5CC590C1}"/>
              </a:ext>
            </a:extLst>
          </p:cNvPr>
          <p:cNvPicPr>
            <a:picLocks noChangeAspect="1" noChangeArrowheads="1"/>
          </p:cNvPicPr>
          <p:nvPr/>
        </p:nvPicPr>
        <p:blipFill rotWithShape="1">
          <a:blip r:embed="rId3">
            <a:clrChange>
              <a:clrFrom>
                <a:srgbClr val="FDFDFD"/>
              </a:clrFrom>
              <a:clrTo>
                <a:srgbClr val="FDFDFD">
                  <a:alpha val="0"/>
                </a:srgbClr>
              </a:clrTo>
            </a:clrChange>
            <a:duotone>
              <a:schemeClr val="accent1">
                <a:shade val="45000"/>
                <a:satMod val="135000"/>
              </a:schemeClr>
              <a:prstClr val="white"/>
            </a:duotone>
            <a:extLst>
              <a:ext uri="{28A0092B-C50C-407E-A947-70E740481C1C}">
                <a14:useLocalDpi xmlns:a14="http://schemas.microsoft.com/office/drawing/2010/main" val="0"/>
              </a:ext>
            </a:extLst>
          </a:blip>
          <a:srcRect l="13952" t="17846" r="18350" b="22813"/>
          <a:stretch/>
        </p:blipFill>
        <p:spPr bwMode="auto">
          <a:xfrm rot="487885">
            <a:off x="6381096" y="2345077"/>
            <a:ext cx="687221" cy="648720"/>
          </a:xfrm>
          <a:prstGeom prst="rect">
            <a:avLst/>
          </a:prstGeom>
          <a:noFill/>
          <a:extLst>
            <a:ext uri="{909E8E84-426E-40DD-AFC4-6F175D3DCCD1}">
              <a14:hiddenFill xmlns:a14="http://schemas.microsoft.com/office/drawing/2010/main">
                <a:solidFill>
                  <a:srgbClr val="FFFFFF"/>
                </a:solidFill>
              </a14:hiddenFill>
            </a:ext>
          </a:extLst>
        </p:spPr>
      </p:pic>
      <p:pic>
        <p:nvPicPr>
          <p:cNvPr id="101" name="Picture 2" descr="Image result for people icon">
            <a:extLst>
              <a:ext uri="{FF2B5EF4-FFF2-40B4-BE49-F238E27FC236}">
                <a16:creationId xmlns:a16="http://schemas.microsoft.com/office/drawing/2014/main" id="{33249749-7C15-4147-B83D-15097046C2E4}"/>
              </a:ext>
            </a:extLst>
          </p:cNvPr>
          <p:cNvPicPr>
            <a:picLocks noChangeAspect="1" noChangeArrowheads="1"/>
          </p:cNvPicPr>
          <p:nvPr/>
        </p:nvPicPr>
        <p:blipFill rotWithShape="1">
          <a:blip r:embed="rId3">
            <a:clrChange>
              <a:clrFrom>
                <a:srgbClr val="FDFDFD"/>
              </a:clrFrom>
              <a:clrTo>
                <a:srgbClr val="FDFDFD">
                  <a:alpha val="0"/>
                </a:srgbClr>
              </a:clrTo>
            </a:clrChange>
            <a:duotone>
              <a:schemeClr val="accent3">
                <a:shade val="45000"/>
                <a:satMod val="135000"/>
              </a:schemeClr>
              <a:prstClr val="white"/>
            </a:duotone>
            <a:extLst>
              <a:ext uri="{28A0092B-C50C-407E-A947-70E740481C1C}">
                <a14:useLocalDpi xmlns:a14="http://schemas.microsoft.com/office/drawing/2010/main" val="0"/>
              </a:ext>
            </a:extLst>
          </a:blip>
          <a:srcRect l="13952" t="17846" r="18350" b="22813"/>
          <a:stretch/>
        </p:blipFill>
        <p:spPr bwMode="auto">
          <a:xfrm rot="11801557">
            <a:off x="4326352" y="4234648"/>
            <a:ext cx="687221" cy="648720"/>
          </a:xfrm>
          <a:prstGeom prst="rect">
            <a:avLst/>
          </a:prstGeom>
          <a:noFill/>
          <a:extLst>
            <a:ext uri="{909E8E84-426E-40DD-AFC4-6F175D3DCCD1}">
              <a14:hiddenFill xmlns:a14="http://schemas.microsoft.com/office/drawing/2010/main">
                <a:solidFill>
                  <a:srgbClr val="FFFFFF"/>
                </a:solidFill>
              </a14:hiddenFill>
            </a:ext>
          </a:extLst>
        </p:spPr>
      </p:pic>
      <p:pic>
        <p:nvPicPr>
          <p:cNvPr id="102" name="Picture 2" descr="Image result for people icon">
            <a:extLst>
              <a:ext uri="{FF2B5EF4-FFF2-40B4-BE49-F238E27FC236}">
                <a16:creationId xmlns:a16="http://schemas.microsoft.com/office/drawing/2014/main" id="{22AE8C9F-4BCC-442F-91D3-C22AC65AD42F}"/>
              </a:ext>
            </a:extLst>
          </p:cNvPr>
          <p:cNvPicPr>
            <a:picLocks noChangeAspect="1" noChangeArrowheads="1"/>
          </p:cNvPicPr>
          <p:nvPr/>
        </p:nvPicPr>
        <p:blipFill rotWithShape="1">
          <a:blip r:embed="rId3">
            <a:clrChange>
              <a:clrFrom>
                <a:srgbClr val="FDFDFD"/>
              </a:clrFrom>
              <a:clrTo>
                <a:srgbClr val="FDFDFD">
                  <a:alpha val="0"/>
                </a:srgbClr>
              </a:clrTo>
            </a:clrChange>
            <a:duotone>
              <a:schemeClr val="bg2">
                <a:shade val="45000"/>
                <a:satMod val="135000"/>
              </a:schemeClr>
              <a:prstClr val="white"/>
            </a:duotone>
            <a:extLst>
              <a:ext uri="{28A0092B-C50C-407E-A947-70E740481C1C}">
                <a14:useLocalDpi xmlns:a14="http://schemas.microsoft.com/office/drawing/2010/main" val="0"/>
              </a:ext>
            </a:extLst>
          </a:blip>
          <a:srcRect l="13952" t="17846" r="18350" b="22813"/>
          <a:stretch/>
        </p:blipFill>
        <p:spPr bwMode="auto">
          <a:xfrm rot="1045912">
            <a:off x="7144939" y="2516147"/>
            <a:ext cx="687221" cy="648720"/>
          </a:xfrm>
          <a:prstGeom prst="rect">
            <a:avLst/>
          </a:prstGeom>
          <a:noFill/>
          <a:extLst>
            <a:ext uri="{909E8E84-426E-40DD-AFC4-6F175D3DCCD1}">
              <a14:hiddenFill xmlns:a14="http://schemas.microsoft.com/office/drawing/2010/main">
                <a:solidFill>
                  <a:srgbClr val="FFFFFF"/>
                </a:solidFill>
              </a14:hiddenFill>
            </a:ext>
          </a:extLst>
        </p:spPr>
      </p:pic>
      <p:pic>
        <p:nvPicPr>
          <p:cNvPr id="103" name="Picture 2" descr="Image result for people icon">
            <a:extLst>
              <a:ext uri="{FF2B5EF4-FFF2-40B4-BE49-F238E27FC236}">
                <a16:creationId xmlns:a16="http://schemas.microsoft.com/office/drawing/2014/main" id="{A8E529AF-A2F5-4837-9117-173F883BF84B}"/>
              </a:ext>
            </a:extLst>
          </p:cNvPr>
          <p:cNvPicPr>
            <a:picLocks noChangeAspect="1" noChangeArrowheads="1"/>
          </p:cNvPicPr>
          <p:nvPr/>
        </p:nvPicPr>
        <p:blipFill rotWithShape="1">
          <a:blip r:embed="rId3">
            <a:clrChange>
              <a:clrFrom>
                <a:srgbClr val="FDFDFD"/>
              </a:clrFrom>
              <a:clrTo>
                <a:srgbClr val="FDFDFD">
                  <a:alpha val="0"/>
                </a:srgbClr>
              </a:clrTo>
            </a:clrChange>
            <a:duotone>
              <a:schemeClr val="bg2">
                <a:shade val="45000"/>
                <a:satMod val="135000"/>
              </a:schemeClr>
              <a:prstClr val="white"/>
            </a:duotone>
            <a:extLst>
              <a:ext uri="{28A0092B-C50C-407E-A947-70E740481C1C}">
                <a14:useLocalDpi xmlns:a14="http://schemas.microsoft.com/office/drawing/2010/main" val="0"/>
              </a:ext>
            </a:extLst>
          </a:blip>
          <a:srcRect l="13952" t="17846" r="18350" b="22813"/>
          <a:stretch/>
        </p:blipFill>
        <p:spPr bwMode="auto">
          <a:xfrm rot="2049665">
            <a:off x="7808299" y="2817502"/>
            <a:ext cx="687221" cy="648720"/>
          </a:xfrm>
          <a:prstGeom prst="rect">
            <a:avLst/>
          </a:prstGeom>
          <a:noFill/>
          <a:extLst>
            <a:ext uri="{909E8E84-426E-40DD-AFC4-6F175D3DCCD1}">
              <a14:hiddenFill xmlns:a14="http://schemas.microsoft.com/office/drawing/2010/main">
                <a:solidFill>
                  <a:srgbClr val="FFFFFF"/>
                </a:solidFill>
              </a14:hiddenFill>
            </a:ext>
          </a:extLst>
        </p:spPr>
      </p:pic>
      <p:pic>
        <p:nvPicPr>
          <p:cNvPr id="104" name="Picture 2" descr="Image result for people icon">
            <a:extLst>
              <a:ext uri="{FF2B5EF4-FFF2-40B4-BE49-F238E27FC236}">
                <a16:creationId xmlns:a16="http://schemas.microsoft.com/office/drawing/2014/main" id="{E3E087AE-8805-43E3-B384-FCF3BB577FBA}"/>
              </a:ext>
            </a:extLst>
          </p:cNvPr>
          <p:cNvPicPr>
            <a:picLocks noChangeAspect="1" noChangeArrowheads="1"/>
          </p:cNvPicPr>
          <p:nvPr/>
        </p:nvPicPr>
        <p:blipFill rotWithShape="1">
          <a:blip r:embed="rId3">
            <a:clrChange>
              <a:clrFrom>
                <a:srgbClr val="FDFDFD"/>
              </a:clrFrom>
              <a:clrTo>
                <a:srgbClr val="FDFDFD">
                  <a:alpha val="0"/>
                </a:srgbClr>
              </a:clrTo>
            </a:clrChange>
            <a:duotone>
              <a:schemeClr val="bg2">
                <a:shade val="45000"/>
                <a:satMod val="135000"/>
              </a:schemeClr>
              <a:prstClr val="white"/>
            </a:duotone>
            <a:extLst>
              <a:ext uri="{28A0092B-C50C-407E-A947-70E740481C1C}">
                <a14:useLocalDpi xmlns:a14="http://schemas.microsoft.com/office/drawing/2010/main" val="0"/>
              </a:ext>
            </a:extLst>
          </a:blip>
          <a:srcRect l="13952" t="17846" r="18350" b="22813"/>
          <a:stretch/>
        </p:blipFill>
        <p:spPr bwMode="auto">
          <a:xfrm rot="19599493">
            <a:off x="3632597" y="2804909"/>
            <a:ext cx="687221" cy="648720"/>
          </a:xfrm>
          <a:prstGeom prst="rect">
            <a:avLst/>
          </a:prstGeom>
          <a:noFill/>
          <a:extLst>
            <a:ext uri="{909E8E84-426E-40DD-AFC4-6F175D3DCCD1}">
              <a14:hiddenFill xmlns:a14="http://schemas.microsoft.com/office/drawing/2010/main">
                <a:solidFill>
                  <a:srgbClr val="FFFFFF"/>
                </a:solidFill>
              </a14:hiddenFill>
            </a:ext>
          </a:extLst>
        </p:spPr>
      </p:pic>
      <p:pic>
        <p:nvPicPr>
          <p:cNvPr id="105" name="Picture 2" descr="Image result for people icon">
            <a:extLst>
              <a:ext uri="{FF2B5EF4-FFF2-40B4-BE49-F238E27FC236}">
                <a16:creationId xmlns:a16="http://schemas.microsoft.com/office/drawing/2014/main" id="{3E662335-2C63-4A89-9431-44B094CDAEA3}"/>
              </a:ext>
            </a:extLst>
          </p:cNvPr>
          <p:cNvPicPr>
            <a:picLocks noChangeAspect="1" noChangeArrowheads="1"/>
          </p:cNvPicPr>
          <p:nvPr/>
        </p:nvPicPr>
        <p:blipFill rotWithShape="1">
          <a:blip r:embed="rId3">
            <a:clrChange>
              <a:clrFrom>
                <a:srgbClr val="FDFDFD"/>
              </a:clrFrom>
              <a:clrTo>
                <a:srgbClr val="FDFDFD">
                  <a:alpha val="0"/>
                </a:srgbClr>
              </a:clrTo>
            </a:clrChange>
            <a:duotone>
              <a:schemeClr val="bg2">
                <a:shade val="45000"/>
                <a:satMod val="135000"/>
              </a:schemeClr>
              <a:prstClr val="white"/>
            </a:duotone>
            <a:extLst>
              <a:ext uri="{28A0092B-C50C-407E-A947-70E740481C1C}">
                <a14:useLocalDpi xmlns:a14="http://schemas.microsoft.com/office/drawing/2010/main" val="0"/>
              </a:ext>
            </a:extLst>
          </a:blip>
          <a:srcRect l="13952" t="17846" r="18350" b="22813"/>
          <a:stretch/>
        </p:blipFill>
        <p:spPr bwMode="auto">
          <a:xfrm rot="20592694">
            <a:off x="4286871" y="2507260"/>
            <a:ext cx="687221" cy="648720"/>
          </a:xfrm>
          <a:prstGeom prst="rect">
            <a:avLst/>
          </a:prstGeom>
          <a:noFill/>
          <a:extLst>
            <a:ext uri="{909E8E84-426E-40DD-AFC4-6F175D3DCCD1}">
              <a14:hiddenFill xmlns:a14="http://schemas.microsoft.com/office/drawing/2010/main">
                <a:solidFill>
                  <a:srgbClr val="FFFFFF"/>
                </a:solidFill>
              </a14:hiddenFill>
            </a:ext>
          </a:extLst>
        </p:spPr>
      </p:pic>
      <p:pic>
        <p:nvPicPr>
          <p:cNvPr id="106" name="Picture 2" descr="Image result for people icon">
            <a:extLst>
              <a:ext uri="{FF2B5EF4-FFF2-40B4-BE49-F238E27FC236}">
                <a16:creationId xmlns:a16="http://schemas.microsoft.com/office/drawing/2014/main" id="{757CC5E6-843C-4542-863B-31B18D621FFA}"/>
              </a:ext>
            </a:extLst>
          </p:cNvPr>
          <p:cNvPicPr>
            <a:picLocks noChangeAspect="1" noChangeArrowheads="1"/>
          </p:cNvPicPr>
          <p:nvPr/>
        </p:nvPicPr>
        <p:blipFill rotWithShape="1">
          <a:blip r:embed="rId3">
            <a:clrChange>
              <a:clrFrom>
                <a:srgbClr val="FDFDFD"/>
              </a:clrFrom>
              <a:clrTo>
                <a:srgbClr val="FDFDFD">
                  <a:alpha val="0"/>
                </a:srgbClr>
              </a:clrTo>
            </a:clrChange>
            <a:duotone>
              <a:schemeClr val="bg2">
                <a:shade val="45000"/>
                <a:satMod val="135000"/>
              </a:schemeClr>
              <a:prstClr val="white"/>
            </a:duotone>
            <a:extLst>
              <a:ext uri="{28A0092B-C50C-407E-A947-70E740481C1C}">
                <a14:useLocalDpi xmlns:a14="http://schemas.microsoft.com/office/drawing/2010/main" val="0"/>
              </a:ext>
            </a:extLst>
          </a:blip>
          <a:srcRect l="13952" t="17846" r="18350" b="22813"/>
          <a:stretch/>
        </p:blipFill>
        <p:spPr bwMode="auto">
          <a:xfrm rot="8721037">
            <a:off x="7774873" y="3935362"/>
            <a:ext cx="687221" cy="648720"/>
          </a:xfrm>
          <a:prstGeom prst="rect">
            <a:avLst/>
          </a:prstGeom>
          <a:noFill/>
          <a:extLst>
            <a:ext uri="{909E8E84-426E-40DD-AFC4-6F175D3DCCD1}">
              <a14:hiddenFill xmlns:a14="http://schemas.microsoft.com/office/drawing/2010/main">
                <a:solidFill>
                  <a:srgbClr val="FFFFFF"/>
                </a:solidFill>
              </a14:hiddenFill>
            </a:ext>
          </a:extLst>
        </p:spPr>
      </p:pic>
      <p:pic>
        <p:nvPicPr>
          <p:cNvPr id="107" name="Picture 2" descr="Image result for people icon">
            <a:extLst>
              <a:ext uri="{FF2B5EF4-FFF2-40B4-BE49-F238E27FC236}">
                <a16:creationId xmlns:a16="http://schemas.microsoft.com/office/drawing/2014/main" id="{D20267A6-1F1C-4E8F-800B-50B6DCDE4BBB}"/>
              </a:ext>
            </a:extLst>
          </p:cNvPr>
          <p:cNvPicPr>
            <a:picLocks noChangeAspect="1" noChangeArrowheads="1"/>
          </p:cNvPicPr>
          <p:nvPr/>
        </p:nvPicPr>
        <p:blipFill rotWithShape="1">
          <a:blip r:embed="rId3">
            <a:clrChange>
              <a:clrFrom>
                <a:srgbClr val="FDFDFD"/>
              </a:clrFrom>
              <a:clrTo>
                <a:srgbClr val="FDFDFD">
                  <a:alpha val="0"/>
                </a:srgbClr>
              </a:clrTo>
            </a:clrChange>
            <a:duotone>
              <a:schemeClr val="bg2">
                <a:shade val="45000"/>
                <a:satMod val="135000"/>
              </a:schemeClr>
              <a:prstClr val="white"/>
            </a:duotone>
            <a:extLst>
              <a:ext uri="{28A0092B-C50C-407E-A947-70E740481C1C}">
                <a14:useLocalDpi xmlns:a14="http://schemas.microsoft.com/office/drawing/2010/main" val="0"/>
              </a:ext>
            </a:extLst>
          </a:blip>
          <a:srcRect l="13952" t="17846" r="18350" b="22813"/>
          <a:stretch/>
        </p:blipFill>
        <p:spPr bwMode="auto">
          <a:xfrm rot="9757134">
            <a:off x="7185875" y="4226752"/>
            <a:ext cx="687221" cy="648720"/>
          </a:xfrm>
          <a:prstGeom prst="rect">
            <a:avLst/>
          </a:prstGeom>
          <a:noFill/>
          <a:extLst>
            <a:ext uri="{909E8E84-426E-40DD-AFC4-6F175D3DCCD1}">
              <a14:hiddenFill xmlns:a14="http://schemas.microsoft.com/office/drawing/2010/main">
                <a:solidFill>
                  <a:srgbClr val="FFFFFF"/>
                </a:solidFill>
              </a14:hiddenFill>
            </a:ext>
          </a:extLst>
        </p:spPr>
      </p:pic>
      <p:pic>
        <p:nvPicPr>
          <p:cNvPr id="108" name="Picture 2" descr="Image result for people icon">
            <a:extLst>
              <a:ext uri="{FF2B5EF4-FFF2-40B4-BE49-F238E27FC236}">
                <a16:creationId xmlns:a16="http://schemas.microsoft.com/office/drawing/2014/main" id="{BAAEF91B-F53A-43CE-97FA-1EDCE097D727}"/>
              </a:ext>
            </a:extLst>
          </p:cNvPr>
          <p:cNvPicPr>
            <a:picLocks noChangeAspect="1" noChangeArrowheads="1"/>
          </p:cNvPicPr>
          <p:nvPr/>
        </p:nvPicPr>
        <p:blipFill rotWithShape="1">
          <a:blip r:embed="rId3">
            <a:clrChange>
              <a:clrFrom>
                <a:srgbClr val="FDFDFD"/>
              </a:clrFrom>
              <a:clrTo>
                <a:srgbClr val="FDFDFD">
                  <a:alpha val="0"/>
                </a:srgbClr>
              </a:clrTo>
            </a:clrChange>
            <a:duotone>
              <a:schemeClr val="bg2">
                <a:shade val="45000"/>
                <a:satMod val="135000"/>
              </a:schemeClr>
              <a:prstClr val="white"/>
            </a:duotone>
            <a:extLst>
              <a:ext uri="{28A0092B-C50C-407E-A947-70E740481C1C}">
                <a14:useLocalDpi xmlns:a14="http://schemas.microsoft.com/office/drawing/2010/main" val="0"/>
              </a:ext>
            </a:extLst>
          </a:blip>
          <a:srcRect l="13952" t="17846" r="18350" b="22813"/>
          <a:stretch/>
        </p:blipFill>
        <p:spPr bwMode="auto">
          <a:xfrm rot="10292527">
            <a:off x="6549915" y="4369297"/>
            <a:ext cx="687221" cy="648720"/>
          </a:xfrm>
          <a:prstGeom prst="rect">
            <a:avLst/>
          </a:prstGeom>
          <a:noFill/>
          <a:extLst>
            <a:ext uri="{909E8E84-426E-40DD-AFC4-6F175D3DCCD1}">
              <a14:hiddenFill xmlns:a14="http://schemas.microsoft.com/office/drawing/2010/main">
                <a:solidFill>
                  <a:srgbClr val="FFFFFF"/>
                </a:solidFill>
              </a14:hiddenFill>
            </a:ext>
          </a:extLst>
        </p:spPr>
      </p:pic>
      <p:pic>
        <p:nvPicPr>
          <p:cNvPr id="109" name="Picture 2" descr="Image result for people icon">
            <a:extLst>
              <a:ext uri="{FF2B5EF4-FFF2-40B4-BE49-F238E27FC236}">
                <a16:creationId xmlns:a16="http://schemas.microsoft.com/office/drawing/2014/main" id="{366A49AE-154E-4836-9AF9-BAC4681E69E0}"/>
              </a:ext>
            </a:extLst>
          </p:cNvPr>
          <p:cNvPicPr>
            <a:picLocks noChangeAspect="1" noChangeArrowheads="1"/>
          </p:cNvPicPr>
          <p:nvPr/>
        </p:nvPicPr>
        <p:blipFill rotWithShape="1">
          <a:blip r:embed="rId3">
            <a:clrChange>
              <a:clrFrom>
                <a:srgbClr val="FDFDFD"/>
              </a:clrFrom>
              <a:clrTo>
                <a:srgbClr val="FDFDFD">
                  <a:alpha val="0"/>
                </a:srgbClr>
              </a:clrTo>
            </a:clrChange>
            <a:duotone>
              <a:schemeClr val="bg2">
                <a:shade val="45000"/>
                <a:satMod val="135000"/>
              </a:schemeClr>
              <a:prstClr val="white"/>
            </a:duotone>
            <a:extLst>
              <a:ext uri="{28A0092B-C50C-407E-A947-70E740481C1C}">
                <a14:useLocalDpi xmlns:a14="http://schemas.microsoft.com/office/drawing/2010/main" val="0"/>
              </a:ext>
            </a:extLst>
          </a:blip>
          <a:srcRect l="13952" t="17846" r="18350" b="22813"/>
          <a:stretch/>
        </p:blipFill>
        <p:spPr bwMode="auto">
          <a:xfrm rot="10800000">
            <a:off x="5854666" y="4436141"/>
            <a:ext cx="687221" cy="648720"/>
          </a:xfrm>
          <a:prstGeom prst="rect">
            <a:avLst/>
          </a:prstGeom>
          <a:noFill/>
          <a:extLst>
            <a:ext uri="{909E8E84-426E-40DD-AFC4-6F175D3DCCD1}">
              <a14:hiddenFill xmlns:a14="http://schemas.microsoft.com/office/drawing/2010/main">
                <a:solidFill>
                  <a:srgbClr val="FFFFFF"/>
                </a:solidFill>
              </a14:hiddenFill>
            </a:ext>
          </a:extLst>
        </p:spPr>
      </p:pic>
      <p:pic>
        <p:nvPicPr>
          <p:cNvPr id="110" name="Picture 2" descr="Image result for people icon">
            <a:extLst>
              <a:ext uri="{FF2B5EF4-FFF2-40B4-BE49-F238E27FC236}">
                <a16:creationId xmlns:a16="http://schemas.microsoft.com/office/drawing/2014/main" id="{1DDF28D3-1CF4-4DDB-B89F-0C09773521B7}"/>
              </a:ext>
            </a:extLst>
          </p:cNvPr>
          <p:cNvPicPr>
            <a:picLocks noChangeAspect="1" noChangeArrowheads="1"/>
          </p:cNvPicPr>
          <p:nvPr/>
        </p:nvPicPr>
        <p:blipFill rotWithShape="1">
          <a:blip r:embed="rId3">
            <a:clrChange>
              <a:clrFrom>
                <a:srgbClr val="FDFDFD"/>
              </a:clrFrom>
              <a:clrTo>
                <a:srgbClr val="FDFDFD">
                  <a:alpha val="0"/>
                </a:srgbClr>
              </a:clrTo>
            </a:clrChange>
            <a:duotone>
              <a:schemeClr val="bg2">
                <a:shade val="45000"/>
                <a:satMod val="135000"/>
              </a:schemeClr>
              <a:prstClr val="white"/>
            </a:duotone>
            <a:extLst>
              <a:ext uri="{28A0092B-C50C-407E-A947-70E740481C1C}">
                <a14:useLocalDpi xmlns:a14="http://schemas.microsoft.com/office/drawing/2010/main" val="0"/>
              </a:ext>
            </a:extLst>
          </a:blip>
          <a:srcRect l="13952" t="17846" r="18350" b="22813"/>
          <a:stretch/>
        </p:blipFill>
        <p:spPr bwMode="auto">
          <a:xfrm rot="11314012">
            <a:off x="5066059" y="4382629"/>
            <a:ext cx="687221" cy="648720"/>
          </a:xfrm>
          <a:prstGeom prst="rect">
            <a:avLst/>
          </a:prstGeom>
          <a:noFill/>
          <a:extLst>
            <a:ext uri="{909E8E84-426E-40DD-AFC4-6F175D3DCCD1}">
              <a14:hiddenFill xmlns:a14="http://schemas.microsoft.com/office/drawing/2010/main">
                <a:solidFill>
                  <a:srgbClr val="FFFFFF"/>
                </a:solidFill>
              </a14:hiddenFill>
            </a:ext>
          </a:extLst>
        </p:spPr>
      </p:pic>
      <p:pic>
        <p:nvPicPr>
          <p:cNvPr id="111" name="Picture 2" descr="Image result for people icon">
            <a:extLst>
              <a:ext uri="{FF2B5EF4-FFF2-40B4-BE49-F238E27FC236}">
                <a16:creationId xmlns:a16="http://schemas.microsoft.com/office/drawing/2014/main" id="{AA6320AB-707F-4845-8394-F8C57C093EDD}"/>
              </a:ext>
            </a:extLst>
          </p:cNvPr>
          <p:cNvPicPr>
            <a:picLocks noChangeAspect="1" noChangeArrowheads="1"/>
          </p:cNvPicPr>
          <p:nvPr/>
        </p:nvPicPr>
        <p:blipFill rotWithShape="1">
          <a:blip r:embed="rId3">
            <a:clrChange>
              <a:clrFrom>
                <a:srgbClr val="FDFDFD"/>
              </a:clrFrom>
              <a:clrTo>
                <a:srgbClr val="FDFDFD">
                  <a:alpha val="0"/>
                </a:srgbClr>
              </a:clrTo>
            </a:clrChange>
            <a:duotone>
              <a:schemeClr val="bg2">
                <a:shade val="45000"/>
                <a:satMod val="135000"/>
              </a:schemeClr>
              <a:prstClr val="white"/>
            </a:duotone>
            <a:extLst>
              <a:ext uri="{28A0092B-C50C-407E-A947-70E740481C1C}">
                <a14:useLocalDpi xmlns:a14="http://schemas.microsoft.com/office/drawing/2010/main" val="0"/>
              </a:ext>
            </a:extLst>
          </a:blip>
          <a:srcRect l="13952" t="17846" r="18350" b="22813"/>
          <a:stretch/>
        </p:blipFill>
        <p:spPr bwMode="auto">
          <a:xfrm rot="12902431">
            <a:off x="3676604" y="3978226"/>
            <a:ext cx="687221" cy="648720"/>
          </a:xfrm>
          <a:prstGeom prst="rect">
            <a:avLst/>
          </a:prstGeom>
          <a:noFill/>
          <a:extLst>
            <a:ext uri="{909E8E84-426E-40DD-AFC4-6F175D3DCCD1}">
              <a14:hiddenFill xmlns:a14="http://schemas.microsoft.com/office/drawing/2010/main">
                <a:solidFill>
                  <a:srgbClr val="FFFFFF"/>
                </a:solidFill>
              </a14:hiddenFill>
            </a:ext>
          </a:extLst>
        </p:spPr>
      </p:pic>
      <p:sp>
        <p:nvSpPr>
          <p:cNvPr id="112" name="Rectangle 9">
            <a:extLst>
              <a:ext uri="{FF2B5EF4-FFF2-40B4-BE49-F238E27FC236}">
                <a16:creationId xmlns:a16="http://schemas.microsoft.com/office/drawing/2014/main" id="{DB5915C4-1273-41AD-95A5-3F4D6339F078}"/>
              </a:ext>
            </a:extLst>
          </p:cNvPr>
          <p:cNvSpPr>
            <a:spLocks noChangeArrowheads="1"/>
          </p:cNvSpPr>
          <p:nvPr/>
        </p:nvSpPr>
        <p:spPr bwMode="auto">
          <a:xfrm>
            <a:off x="215032" y="6267059"/>
            <a:ext cx="1357884" cy="402336"/>
          </a:xfrm>
          <a:prstGeom prst="rect">
            <a:avLst/>
          </a:prstGeom>
          <a:solidFill>
            <a:schemeClr val="accent1"/>
          </a:solidFill>
          <a:ln w="12700" algn="ctr">
            <a:solidFill>
              <a:schemeClr val="tx1"/>
            </a:solidFill>
            <a:miter lim="800000"/>
            <a:headEnd/>
            <a:tailEnd/>
          </a:ln>
          <a:effectLst>
            <a:outerShdw blurRad="63500" sx="102000" sy="102000" algn="ctr" rotWithShape="0">
              <a:prstClr val="black">
                <a:alpha val="40000"/>
              </a:prstClr>
            </a:outerShdw>
          </a:effectLst>
        </p:spPr>
        <p:txBody>
          <a:bodyPr wrap="square" lIns="88900" tIns="88900" rIns="88900" bIns="88900" anchor="ctr"/>
          <a:lstStyle/>
          <a:p>
            <a:pPr algn="ctr" defTabSz="914377">
              <a:spcBef>
                <a:spcPct val="0"/>
              </a:spcBef>
              <a:defRPr/>
            </a:pPr>
            <a:r>
              <a:rPr lang="en-US" altLang="ja-JP" sz="1700" b="1" kern="0" dirty="0">
                <a:solidFill>
                  <a:schemeClr val="bg1"/>
                </a:solidFill>
                <a:latin typeface="Arial"/>
              </a:rPr>
              <a:t>People</a:t>
            </a:r>
          </a:p>
        </p:txBody>
      </p:sp>
      <p:sp>
        <p:nvSpPr>
          <p:cNvPr id="2" name="Rectangle: Rounded Corners 1">
            <a:extLst>
              <a:ext uri="{FF2B5EF4-FFF2-40B4-BE49-F238E27FC236}">
                <a16:creationId xmlns:a16="http://schemas.microsoft.com/office/drawing/2014/main" id="{2B5E2F18-71F5-2F52-9DC4-EAD94A9A9ADC}"/>
              </a:ext>
            </a:extLst>
          </p:cNvPr>
          <p:cNvSpPr/>
          <p:nvPr/>
        </p:nvSpPr>
        <p:spPr bwMode="auto">
          <a:xfrm>
            <a:off x="7270751" y="376325"/>
            <a:ext cx="3906226" cy="340519"/>
          </a:xfrm>
          <a:prstGeom prst="roundRect">
            <a:avLst/>
          </a:prstGeom>
          <a:solidFill>
            <a:schemeClr val="accent1"/>
          </a:solidFill>
        </p:spPr>
        <p:txBody>
          <a:bodyPr wrap="square" rtlCol="0">
            <a:spAutoFit/>
          </a:bodyPr>
          <a:lstStyle/>
          <a:p>
            <a:pPr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Module 2: Management Approach to SLM</a:t>
            </a:r>
          </a:p>
        </p:txBody>
      </p:sp>
    </p:spTree>
    <p:extLst>
      <p:ext uri="{BB962C8B-B14F-4D97-AF65-F5344CB8AC3E}">
        <p14:creationId xmlns:p14="http://schemas.microsoft.com/office/powerpoint/2010/main" val="78069368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01275A9-FF4E-4CA5-BE2F-1CA59C5BEF6C}"/>
              </a:ext>
            </a:extLst>
          </p:cNvPr>
          <p:cNvSpPr/>
          <p:nvPr/>
        </p:nvSpPr>
        <p:spPr bwMode="auto">
          <a:xfrm>
            <a:off x="4550088" y="1101536"/>
            <a:ext cx="3065901" cy="4377996"/>
          </a:xfrm>
          <a:prstGeom prst="rect">
            <a:avLst/>
          </a:prstGeom>
          <a:solidFill>
            <a:schemeClr val="accent2">
              <a:lumMod val="40000"/>
              <a:lumOff val="60000"/>
            </a:schemeClr>
          </a:solidFill>
          <a:ln w="12700" cap="flat" cmpd="sng" algn="ctr">
            <a:solidFill>
              <a:schemeClr val="tx1"/>
            </a:solidFill>
            <a:prstDash val="solid"/>
            <a:round/>
            <a:headEnd type="none" w="med" len="med"/>
            <a:tailEnd type="none" w="med" len="med"/>
          </a:ln>
          <a:effectLst/>
        </p:spPr>
        <p:txBody>
          <a:bodyPr vert="horz" wrap="square" lIns="73152" tIns="73152" rIns="73152" bIns="73152" numCol="1" rtlCol="0" anchor="ctr" anchorCtr="1" compatLnSpc="1">
            <a:prstTxWarp prst="textNoShape">
              <a:avLst/>
            </a:prstTxWarp>
          </a:bodyPr>
          <a:lstStyle/>
          <a:p>
            <a:pPr marL="0" marR="0" indent="0" algn="ctr" defTabSz="914400" rtl="0" eaLnBrk="0" fontAlgn="base" latinLnBrk="0" hangingPunct="0">
              <a:lnSpc>
                <a:spcPct val="106000"/>
              </a:lnSpc>
              <a:spcBef>
                <a:spcPct val="0"/>
              </a:spcBef>
              <a:spcAft>
                <a:spcPct val="0"/>
              </a:spcAft>
              <a:buClrTx/>
              <a:buSzTx/>
              <a:buFontTx/>
              <a:buNone/>
              <a:tabLst/>
            </a:pPr>
            <a:endParaRPr kumimoji="0" lang="en-US" sz="1100" b="0" i="0" u="none" strike="noStrike" cap="none" normalizeH="0" baseline="0" dirty="0">
              <a:ln>
                <a:noFill/>
              </a:ln>
              <a:solidFill>
                <a:schemeClr val="tx1"/>
              </a:solidFill>
              <a:effectLst/>
              <a:latin typeface="Arial" charset="0"/>
            </a:endParaRPr>
          </a:p>
        </p:txBody>
      </p:sp>
      <p:sp>
        <p:nvSpPr>
          <p:cNvPr id="3" name="Title 1">
            <a:extLst>
              <a:ext uri="{FF2B5EF4-FFF2-40B4-BE49-F238E27FC236}">
                <a16:creationId xmlns:a16="http://schemas.microsoft.com/office/drawing/2014/main" id="{459E651B-900F-4271-9436-E98B10F989D8}"/>
              </a:ext>
            </a:extLst>
          </p:cNvPr>
          <p:cNvSpPr txBox="1">
            <a:spLocks/>
          </p:cNvSpPr>
          <p:nvPr/>
        </p:nvSpPr>
        <p:spPr bwMode="gray">
          <a:xfrm>
            <a:off x="541867" y="477954"/>
            <a:ext cx="8795463" cy="303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0" tIns="0" rIns="0" bIns="0" numCol="1" anchor="b" anchorCtr="0" compatLnSpc="1">
            <a:prstTxWarp prst="textNoShape">
              <a:avLst/>
            </a:prstTxWarp>
            <a:spAutoFit/>
          </a:bodyPr>
          <a:lstStyle>
            <a:lvl1pPr algn="l" rtl="0" eaLnBrk="1" fontAlgn="base" hangingPunct="1">
              <a:lnSpc>
                <a:spcPct val="106000"/>
              </a:lnSpc>
              <a:spcBef>
                <a:spcPct val="0"/>
              </a:spcBef>
              <a:spcAft>
                <a:spcPct val="0"/>
              </a:spcAft>
              <a:defRPr sz="1600" b="1">
                <a:solidFill>
                  <a:schemeClr val="tx1"/>
                </a:solidFill>
                <a:latin typeface="+mj-lt"/>
                <a:ea typeface="+mj-ea"/>
                <a:cs typeface="+mj-cs"/>
              </a:defRPr>
            </a:lvl1pPr>
            <a:lvl2pPr algn="l" rtl="0" eaLnBrk="1" fontAlgn="base" hangingPunct="1">
              <a:lnSpc>
                <a:spcPct val="106000"/>
              </a:lnSpc>
              <a:spcBef>
                <a:spcPct val="0"/>
              </a:spcBef>
              <a:spcAft>
                <a:spcPct val="0"/>
              </a:spcAft>
              <a:defRPr sz="1600" b="1">
                <a:solidFill>
                  <a:schemeClr val="tx1"/>
                </a:solidFill>
                <a:latin typeface="Arial" charset="0"/>
              </a:defRPr>
            </a:lvl2pPr>
            <a:lvl3pPr algn="l" rtl="0" eaLnBrk="1" fontAlgn="base" hangingPunct="1">
              <a:lnSpc>
                <a:spcPct val="106000"/>
              </a:lnSpc>
              <a:spcBef>
                <a:spcPct val="0"/>
              </a:spcBef>
              <a:spcAft>
                <a:spcPct val="0"/>
              </a:spcAft>
              <a:defRPr sz="1600" b="1">
                <a:solidFill>
                  <a:schemeClr val="tx1"/>
                </a:solidFill>
                <a:latin typeface="Arial" charset="0"/>
              </a:defRPr>
            </a:lvl3pPr>
            <a:lvl4pPr algn="l" rtl="0" eaLnBrk="1" fontAlgn="base" hangingPunct="1">
              <a:lnSpc>
                <a:spcPct val="106000"/>
              </a:lnSpc>
              <a:spcBef>
                <a:spcPct val="0"/>
              </a:spcBef>
              <a:spcAft>
                <a:spcPct val="0"/>
              </a:spcAft>
              <a:defRPr sz="1600" b="1">
                <a:solidFill>
                  <a:schemeClr val="tx1"/>
                </a:solidFill>
                <a:latin typeface="Arial" charset="0"/>
              </a:defRPr>
            </a:lvl4pPr>
            <a:lvl5pPr algn="l" rtl="0" eaLnBrk="1" fontAlgn="base" hangingPunct="1">
              <a:lnSpc>
                <a:spcPct val="106000"/>
              </a:lnSpc>
              <a:spcBef>
                <a:spcPct val="0"/>
              </a:spcBef>
              <a:spcAft>
                <a:spcPct val="0"/>
              </a:spcAft>
              <a:defRPr sz="1600" b="1">
                <a:solidFill>
                  <a:schemeClr val="tx1"/>
                </a:solidFill>
                <a:latin typeface="Arial" charset="0"/>
              </a:defRPr>
            </a:lvl5pPr>
            <a:lvl6pPr marL="457200" algn="l" rtl="0" eaLnBrk="1" fontAlgn="base" hangingPunct="1">
              <a:lnSpc>
                <a:spcPct val="106000"/>
              </a:lnSpc>
              <a:spcBef>
                <a:spcPct val="0"/>
              </a:spcBef>
              <a:spcAft>
                <a:spcPct val="0"/>
              </a:spcAft>
              <a:defRPr sz="1600" b="1">
                <a:solidFill>
                  <a:schemeClr val="tx1"/>
                </a:solidFill>
                <a:latin typeface="Arial" charset="0"/>
              </a:defRPr>
            </a:lvl6pPr>
            <a:lvl7pPr marL="914400" algn="l" rtl="0" eaLnBrk="1" fontAlgn="base" hangingPunct="1">
              <a:lnSpc>
                <a:spcPct val="106000"/>
              </a:lnSpc>
              <a:spcBef>
                <a:spcPct val="0"/>
              </a:spcBef>
              <a:spcAft>
                <a:spcPct val="0"/>
              </a:spcAft>
              <a:defRPr sz="1600" b="1">
                <a:solidFill>
                  <a:schemeClr val="tx1"/>
                </a:solidFill>
                <a:latin typeface="Arial" charset="0"/>
              </a:defRPr>
            </a:lvl7pPr>
            <a:lvl8pPr marL="1371600" algn="l" rtl="0" eaLnBrk="1" fontAlgn="base" hangingPunct="1">
              <a:lnSpc>
                <a:spcPct val="106000"/>
              </a:lnSpc>
              <a:spcBef>
                <a:spcPct val="0"/>
              </a:spcBef>
              <a:spcAft>
                <a:spcPct val="0"/>
              </a:spcAft>
              <a:defRPr sz="1600" b="1">
                <a:solidFill>
                  <a:schemeClr val="tx1"/>
                </a:solidFill>
                <a:latin typeface="Arial" charset="0"/>
              </a:defRPr>
            </a:lvl8pPr>
            <a:lvl9pPr marL="1828800" algn="l" rtl="0" eaLnBrk="1" fontAlgn="base" hangingPunct="1">
              <a:lnSpc>
                <a:spcPct val="106000"/>
              </a:lnSpc>
              <a:spcBef>
                <a:spcPct val="0"/>
              </a:spcBef>
              <a:spcAft>
                <a:spcPct val="0"/>
              </a:spcAft>
              <a:defRPr sz="1600" b="1">
                <a:solidFill>
                  <a:schemeClr val="tx1"/>
                </a:solidFill>
                <a:latin typeface="Arial" charset="0"/>
              </a:defRPr>
            </a:lvl9pPr>
          </a:lstStyle>
          <a:p>
            <a:pPr>
              <a:defRPr/>
            </a:pPr>
            <a:r>
              <a:rPr lang="en-US" sz="2000" kern="0" dirty="0">
                <a:solidFill>
                  <a:srgbClr val="000000"/>
                </a:solidFill>
                <a:latin typeface="Arial"/>
              </a:rPr>
              <a:t>Example SLM Program Structure</a:t>
            </a:r>
            <a:endParaRPr kumimoji="0" lang="en-US" sz="2000" b="1" i="0" u="none" strike="noStrike" kern="0" cap="none" spc="0" normalizeH="0" baseline="0" noProof="0" dirty="0">
              <a:ln>
                <a:noFill/>
              </a:ln>
              <a:solidFill>
                <a:srgbClr val="000000"/>
              </a:solidFill>
              <a:effectLst/>
              <a:uLnTx/>
              <a:uFillTx/>
              <a:latin typeface="Arial"/>
              <a:ea typeface="+mj-ea"/>
              <a:cs typeface="+mj-cs"/>
            </a:endParaRPr>
          </a:p>
        </p:txBody>
      </p:sp>
      <p:graphicFrame>
        <p:nvGraphicFramePr>
          <p:cNvPr id="58" name="Diagram 57">
            <a:extLst>
              <a:ext uri="{FF2B5EF4-FFF2-40B4-BE49-F238E27FC236}">
                <a16:creationId xmlns:a16="http://schemas.microsoft.com/office/drawing/2014/main" id="{F77BEDDF-FD5B-4478-9467-B5110BC7BB0F}"/>
              </a:ext>
            </a:extLst>
          </p:cNvPr>
          <p:cNvGraphicFramePr/>
          <p:nvPr>
            <p:extLst>
              <p:ext uri="{D42A27DB-BD31-4B8C-83A1-F6EECF244321}">
                <p14:modId xmlns:p14="http://schemas.microsoft.com/office/powerpoint/2010/main" val="2721712037"/>
              </p:ext>
            </p:extLst>
          </p:nvPr>
        </p:nvGraphicFramePr>
        <p:xfrm>
          <a:off x="4606620" y="1569852"/>
          <a:ext cx="3084264" cy="368363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9" name="Rectangle 58">
            <a:extLst>
              <a:ext uri="{FF2B5EF4-FFF2-40B4-BE49-F238E27FC236}">
                <a16:creationId xmlns:a16="http://schemas.microsoft.com/office/drawing/2014/main" id="{686168B6-E55A-4112-81F2-DDAA74CB69FA}"/>
              </a:ext>
            </a:extLst>
          </p:cNvPr>
          <p:cNvSpPr/>
          <p:nvPr/>
        </p:nvSpPr>
        <p:spPr>
          <a:xfrm>
            <a:off x="285266" y="3586943"/>
            <a:ext cx="3065901" cy="1926207"/>
          </a:xfrm>
          <a:prstGeom prst="rect">
            <a:avLst/>
          </a:prstGeom>
          <a:solidFill>
            <a:schemeClr val="accent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2" name="Rectangle 111">
            <a:extLst>
              <a:ext uri="{FF2B5EF4-FFF2-40B4-BE49-F238E27FC236}">
                <a16:creationId xmlns:a16="http://schemas.microsoft.com/office/drawing/2014/main" id="{A2C26576-8038-407B-AB4F-1CF7D58F96A3}"/>
              </a:ext>
            </a:extLst>
          </p:cNvPr>
          <p:cNvSpPr/>
          <p:nvPr/>
        </p:nvSpPr>
        <p:spPr>
          <a:xfrm>
            <a:off x="8761228" y="4241776"/>
            <a:ext cx="2836957" cy="1273747"/>
          </a:xfrm>
          <a:prstGeom prst="rect">
            <a:avLst/>
          </a:prstGeom>
          <a:solidFill>
            <a:schemeClr val="accent1">
              <a:lumMod val="60000"/>
              <a:lumOff val="40000"/>
            </a:schemeClr>
          </a:solid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3" name="Rectangle 112">
            <a:extLst>
              <a:ext uri="{FF2B5EF4-FFF2-40B4-BE49-F238E27FC236}">
                <a16:creationId xmlns:a16="http://schemas.microsoft.com/office/drawing/2014/main" id="{25878C30-96A9-4FA8-AC3D-0CBECD37B342}"/>
              </a:ext>
            </a:extLst>
          </p:cNvPr>
          <p:cNvSpPr/>
          <p:nvPr/>
        </p:nvSpPr>
        <p:spPr>
          <a:xfrm>
            <a:off x="1833651" y="4490953"/>
            <a:ext cx="1227851" cy="369977"/>
          </a:xfrm>
          <a:prstGeom prst="rect">
            <a:avLst/>
          </a:prstGeom>
          <a:solidFill>
            <a:schemeClr val="bg1">
              <a:lumMod val="85000"/>
            </a:schemeClr>
          </a:solidFill>
          <a:ln w="6350">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tx1"/>
                </a:solidFill>
              </a:rPr>
              <a:t>IT Service Management</a:t>
            </a:r>
          </a:p>
        </p:txBody>
      </p:sp>
      <p:sp>
        <p:nvSpPr>
          <p:cNvPr id="114" name="Rectangle 113">
            <a:extLst>
              <a:ext uri="{FF2B5EF4-FFF2-40B4-BE49-F238E27FC236}">
                <a16:creationId xmlns:a16="http://schemas.microsoft.com/office/drawing/2014/main" id="{694675E1-DD17-4154-806F-7C273755D04C}"/>
              </a:ext>
            </a:extLst>
          </p:cNvPr>
          <p:cNvSpPr/>
          <p:nvPr/>
        </p:nvSpPr>
        <p:spPr>
          <a:xfrm>
            <a:off x="487254" y="3955212"/>
            <a:ext cx="1227851" cy="369977"/>
          </a:xfrm>
          <a:prstGeom prst="rect">
            <a:avLst/>
          </a:prstGeom>
          <a:solidFill>
            <a:schemeClr val="bg1">
              <a:lumMod val="85000"/>
            </a:schemeClr>
          </a:solidFill>
          <a:ln w="6350">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tx1"/>
                </a:solidFill>
              </a:rPr>
              <a:t>Data Collection / Records Mgmt.</a:t>
            </a:r>
          </a:p>
        </p:txBody>
      </p:sp>
      <p:sp>
        <p:nvSpPr>
          <p:cNvPr id="115" name="Rectangle 114">
            <a:extLst>
              <a:ext uri="{FF2B5EF4-FFF2-40B4-BE49-F238E27FC236}">
                <a16:creationId xmlns:a16="http://schemas.microsoft.com/office/drawing/2014/main" id="{58E14665-3C10-4F41-A1A1-650E9A6A1F5E}"/>
              </a:ext>
            </a:extLst>
          </p:cNvPr>
          <p:cNvSpPr/>
          <p:nvPr/>
        </p:nvSpPr>
        <p:spPr>
          <a:xfrm>
            <a:off x="1833649" y="3946555"/>
            <a:ext cx="1227852" cy="369977"/>
          </a:xfrm>
          <a:prstGeom prst="rect">
            <a:avLst/>
          </a:prstGeom>
          <a:solidFill>
            <a:schemeClr val="bg1">
              <a:lumMod val="85000"/>
            </a:schemeClr>
          </a:solidFill>
          <a:ln w="6350">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tx1"/>
                </a:solidFill>
              </a:rPr>
              <a:t>Security </a:t>
            </a:r>
          </a:p>
          <a:p>
            <a:pPr algn="ctr"/>
            <a:r>
              <a:rPr lang="en-US" sz="1100" dirty="0">
                <a:solidFill>
                  <a:schemeClr val="tx1"/>
                </a:solidFill>
              </a:rPr>
              <a:t>(w/ CDM)</a:t>
            </a:r>
          </a:p>
        </p:txBody>
      </p:sp>
      <p:sp>
        <p:nvSpPr>
          <p:cNvPr id="116" name="Rectangle 115">
            <a:extLst>
              <a:ext uri="{FF2B5EF4-FFF2-40B4-BE49-F238E27FC236}">
                <a16:creationId xmlns:a16="http://schemas.microsoft.com/office/drawing/2014/main" id="{B93769B3-4F8F-4106-8D77-6D2D43946811}"/>
              </a:ext>
            </a:extLst>
          </p:cNvPr>
          <p:cNvSpPr/>
          <p:nvPr/>
        </p:nvSpPr>
        <p:spPr>
          <a:xfrm>
            <a:off x="501708" y="4497087"/>
            <a:ext cx="1227851" cy="369977"/>
          </a:xfrm>
          <a:prstGeom prst="rect">
            <a:avLst/>
          </a:prstGeom>
          <a:solidFill>
            <a:schemeClr val="bg1">
              <a:lumMod val="85000"/>
            </a:schemeClr>
          </a:solidFill>
          <a:ln w="6350">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tx1"/>
                </a:solidFill>
              </a:rPr>
              <a:t>Inventory Control</a:t>
            </a:r>
          </a:p>
        </p:txBody>
      </p:sp>
      <p:sp>
        <p:nvSpPr>
          <p:cNvPr id="117" name="Rectangle 116">
            <a:extLst>
              <a:ext uri="{FF2B5EF4-FFF2-40B4-BE49-F238E27FC236}">
                <a16:creationId xmlns:a16="http://schemas.microsoft.com/office/drawing/2014/main" id="{0C6C42E2-DB6D-4F1A-B52C-EBB5B9D8E69B}"/>
              </a:ext>
            </a:extLst>
          </p:cNvPr>
          <p:cNvSpPr/>
          <p:nvPr/>
        </p:nvSpPr>
        <p:spPr>
          <a:xfrm>
            <a:off x="10270938" y="4606360"/>
            <a:ext cx="1182564" cy="545269"/>
          </a:xfrm>
          <a:prstGeom prst="rect">
            <a:avLst/>
          </a:prstGeom>
          <a:solidFill>
            <a:schemeClr val="bg1">
              <a:lumMod val="85000"/>
            </a:schemeClr>
          </a:solidFill>
          <a:ln w="952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tx1"/>
                </a:solidFill>
              </a:rPr>
              <a:t>Vendor Management Office (VMO)</a:t>
            </a:r>
          </a:p>
        </p:txBody>
      </p:sp>
      <p:sp>
        <p:nvSpPr>
          <p:cNvPr id="118" name="Rectangle 117">
            <a:extLst>
              <a:ext uri="{FF2B5EF4-FFF2-40B4-BE49-F238E27FC236}">
                <a16:creationId xmlns:a16="http://schemas.microsoft.com/office/drawing/2014/main" id="{55E02A49-6644-4829-A1B3-C7E4615C01A8}"/>
              </a:ext>
            </a:extLst>
          </p:cNvPr>
          <p:cNvSpPr/>
          <p:nvPr/>
        </p:nvSpPr>
        <p:spPr>
          <a:xfrm>
            <a:off x="8857360" y="4606360"/>
            <a:ext cx="1182564" cy="545269"/>
          </a:xfrm>
          <a:prstGeom prst="rect">
            <a:avLst/>
          </a:prstGeom>
          <a:solidFill>
            <a:schemeClr val="bg1">
              <a:lumMod val="85000"/>
            </a:schemeClr>
          </a:solidFill>
          <a:ln w="952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tx1"/>
                </a:solidFill>
              </a:rPr>
              <a:t>Procurement</a:t>
            </a:r>
          </a:p>
        </p:txBody>
      </p:sp>
      <p:sp>
        <p:nvSpPr>
          <p:cNvPr id="119" name="Rectangle 118">
            <a:extLst>
              <a:ext uri="{FF2B5EF4-FFF2-40B4-BE49-F238E27FC236}">
                <a16:creationId xmlns:a16="http://schemas.microsoft.com/office/drawing/2014/main" id="{63B56DDB-EA26-4404-9110-6A7EE2439333}"/>
              </a:ext>
            </a:extLst>
          </p:cNvPr>
          <p:cNvSpPr/>
          <p:nvPr/>
        </p:nvSpPr>
        <p:spPr>
          <a:xfrm>
            <a:off x="1221513" y="4983954"/>
            <a:ext cx="1025495" cy="359433"/>
          </a:xfrm>
          <a:prstGeom prst="rect">
            <a:avLst/>
          </a:prstGeom>
          <a:solidFill>
            <a:schemeClr val="bg1">
              <a:lumMod val="85000"/>
            </a:schemeClr>
          </a:solidFill>
          <a:ln w="952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tx1"/>
                </a:solidFill>
              </a:rPr>
              <a:t>Vendors A,B,C…</a:t>
            </a:r>
          </a:p>
        </p:txBody>
      </p:sp>
      <p:cxnSp>
        <p:nvCxnSpPr>
          <p:cNvPr id="120" name="Straight Connector 119">
            <a:extLst>
              <a:ext uri="{FF2B5EF4-FFF2-40B4-BE49-F238E27FC236}">
                <a16:creationId xmlns:a16="http://schemas.microsoft.com/office/drawing/2014/main" id="{1288ED6D-7AC1-44AE-AC61-31756D7E4105}"/>
              </a:ext>
            </a:extLst>
          </p:cNvPr>
          <p:cNvCxnSpPr>
            <a:cxnSpLocks/>
            <a:stCxn id="118" idx="3"/>
            <a:endCxn id="117" idx="1"/>
          </p:cNvCxnSpPr>
          <p:nvPr/>
        </p:nvCxnSpPr>
        <p:spPr>
          <a:xfrm>
            <a:off x="10039924" y="4878995"/>
            <a:ext cx="231014" cy="0"/>
          </a:xfrm>
          <a:prstGeom prst="line">
            <a:avLst/>
          </a:prstGeom>
          <a:ln w="9525">
            <a:prstDash val="sysDash"/>
          </a:ln>
        </p:spPr>
        <p:style>
          <a:lnRef idx="1">
            <a:schemeClr val="accent1"/>
          </a:lnRef>
          <a:fillRef idx="0">
            <a:schemeClr val="accent1"/>
          </a:fillRef>
          <a:effectRef idx="0">
            <a:schemeClr val="accent1"/>
          </a:effectRef>
          <a:fontRef idx="minor">
            <a:schemeClr val="tx1"/>
          </a:fontRef>
        </p:style>
      </p:cxnSp>
      <p:cxnSp>
        <p:nvCxnSpPr>
          <p:cNvPr id="121" name="Straight Arrow Connector 120">
            <a:extLst>
              <a:ext uri="{FF2B5EF4-FFF2-40B4-BE49-F238E27FC236}">
                <a16:creationId xmlns:a16="http://schemas.microsoft.com/office/drawing/2014/main" id="{1DFD8867-C2C9-4039-A955-A2A4C8B4803D}"/>
              </a:ext>
            </a:extLst>
          </p:cNvPr>
          <p:cNvCxnSpPr>
            <a:cxnSpLocks/>
          </p:cNvCxnSpPr>
          <p:nvPr/>
        </p:nvCxnSpPr>
        <p:spPr>
          <a:xfrm>
            <a:off x="7939851" y="4901227"/>
            <a:ext cx="636971" cy="0"/>
          </a:xfrm>
          <a:prstGeom prst="straightConnector1">
            <a:avLst/>
          </a:prstGeom>
          <a:ln w="28575">
            <a:solidFill>
              <a:schemeClr val="tx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22" name="Straight Arrow Connector 121">
            <a:extLst>
              <a:ext uri="{FF2B5EF4-FFF2-40B4-BE49-F238E27FC236}">
                <a16:creationId xmlns:a16="http://schemas.microsoft.com/office/drawing/2014/main" id="{D19928E2-5E51-46C4-A076-1FFAB7E36572}"/>
              </a:ext>
            </a:extLst>
          </p:cNvPr>
          <p:cNvCxnSpPr>
            <a:cxnSpLocks/>
          </p:cNvCxnSpPr>
          <p:nvPr/>
        </p:nvCxnSpPr>
        <p:spPr>
          <a:xfrm flipH="1">
            <a:off x="3781533" y="4960089"/>
            <a:ext cx="457200"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23" name="TextBox 122">
            <a:extLst>
              <a:ext uri="{FF2B5EF4-FFF2-40B4-BE49-F238E27FC236}">
                <a16:creationId xmlns:a16="http://schemas.microsoft.com/office/drawing/2014/main" id="{4308C021-E050-4D68-8D16-5902ADB30EF0}"/>
              </a:ext>
            </a:extLst>
          </p:cNvPr>
          <p:cNvSpPr txBox="1"/>
          <p:nvPr/>
        </p:nvSpPr>
        <p:spPr>
          <a:xfrm>
            <a:off x="8140119" y="1307313"/>
            <a:ext cx="3828602" cy="2046714"/>
          </a:xfrm>
          <a:prstGeom prst="rect">
            <a:avLst/>
          </a:prstGeom>
          <a:noFill/>
        </p:spPr>
        <p:txBody>
          <a:bodyPr wrap="square" rtlCol="0">
            <a:spAutoFit/>
          </a:bodyPr>
          <a:lstStyle/>
          <a:p>
            <a:pPr algn="ctr">
              <a:spcAft>
                <a:spcPts val="600"/>
              </a:spcAft>
            </a:pPr>
            <a:r>
              <a:rPr lang="en-US" sz="1600" b="1" i="1" dirty="0">
                <a:latin typeface="Arial" charset="0"/>
                <a:ea typeface="Arial" charset="0"/>
                <a:cs typeface="Arial" charset="0"/>
              </a:rPr>
              <a:t>Program Objectives</a:t>
            </a:r>
          </a:p>
          <a:p>
            <a:pPr marL="285744" indent="-285744">
              <a:spcAft>
                <a:spcPts val="600"/>
              </a:spcAft>
              <a:buFont typeface="Arial" panose="020B0604020202020204" pitchFamily="34" charset="0"/>
              <a:buChar char="•"/>
            </a:pPr>
            <a:r>
              <a:rPr lang="en-US" sz="1600" dirty="0">
                <a:latin typeface="Arial" charset="0"/>
                <a:ea typeface="Arial" charset="0"/>
                <a:cs typeface="Arial" charset="0"/>
              </a:rPr>
              <a:t>Ensure SLM Program enables DOC and its bureaus to meet mission</a:t>
            </a:r>
          </a:p>
          <a:p>
            <a:pPr marL="285744" indent="-285744">
              <a:spcAft>
                <a:spcPts val="600"/>
              </a:spcAft>
              <a:buFont typeface="Arial" panose="020B0604020202020204" pitchFamily="34" charset="0"/>
              <a:buChar char="•"/>
            </a:pPr>
            <a:r>
              <a:rPr lang="en-US" sz="1600" dirty="0">
                <a:latin typeface="Arial" charset="0"/>
                <a:ea typeface="Arial" charset="0"/>
                <a:cs typeface="Arial" charset="0"/>
              </a:rPr>
              <a:t>Evaluate policy/procedures and monitor compliance</a:t>
            </a:r>
          </a:p>
          <a:p>
            <a:pPr marL="285744" indent="-285744">
              <a:spcAft>
                <a:spcPts val="600"/>
              </a:spcAft>
              <a:buFont typeface="Arial" panose="020B0604020202020204" pitchFamily="34" charset="0"/>
              <a:buChar char="•"/>
            </a:pPr>
            <a:r>
              <a:rPr lang="en-US" sz="1600" dirty="0">
                <a:latin typeface="Arial" charset="0"/>
                <a:ea typeface="Arial" charset="0"/>
                <a:cs typeface="Arial" charset="0"/>
              </a:rPr>
              <a:t>Endorse SLM Solution Framework and Program success stories</a:t>
            </a:r>
          </a:p>
        </p:txBody>
      </p:sp>
      <p:sp>
        <p:nvSpPr>
          <p:cNvPr id="124" name="Isosceles Triangle 123">
            <a:extLst>
              <a:ext uri="{FF2B5EF4-FFF2-40B4-BE49-F238E27FC236}">
                <a16:creationId xmlns:a16="http://schemas.microsoft.com/office/drawing/2014/main" id="{9621AFB4-45F4-466A-A1A1-8AB6B8916BE6}"/>
              </a:ext>
            </a:extLst>
          </p:cNvPr>
          <p:cNvSpPr/>
          <p:nvPr/>
        </p:nvSpPr>
        <p:spPr>
          <a:xfrm rot="5400000">
            <a:off x="7653789" y="2122310"/>
            <a:ext cx="572124" cy="201276"/>
          </a:xfrm>
          <a:prstGeom prst="triangle">
            <a:avLst/>
          </a:prstGeom>
          <a:solidFill>
            <a:srgbClr val="9BE5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charset="0"/>
              <a:ea typeface="Arial" charset="0"/>
              <a:cs typeface="Arial" charset="0"/>
            </a:endParaRPr>
          </a:p>
        </p:txBody>
      </p:sp>
      <p:sp>
        <p:nvSpPr>
          <p:cNvPr id="125" name="TextBox 124">
            <a:extLst>
              <a:ext uri="{FF2B5EF4-FFF2-40B4-BE49-F238E27FC236}">
                <a16:creationId xmlns:a16="http://schemas.microsoft.com/office/drawing/2014/main" id="{52742401-95BF-4267-9203-9BF55305DD35}"/>
              </a:ext>
            </a:extLst>
          </p:cNvPr>
          <p:cNvSpPr txBox="1"/>
          <p:nvPr/>
        </p:nvSpPr>
        <p:spPr>
          <a:xfrm>
            <a:off x="5306213" y="1103618"/>
            <a:ext cx="1685077" cy="369332"/>
          </a:xfrm>
          <a:prstGeom prst="rect">
            <a:avLst/>
          </a:prstGeom>
          <a:noFill/>
        </p:spPr>
        <p:txBody>
          <a:bodyPr wrap="none" rtlCol="0">
            <a:spAutoFit/>
          </a:bodyPr>
          <a:lstStyle/>
          <a:p>
            <a:r>
              <a:rPr lang="en-US" b="1" dirty="0">
                <a:latin typeface="Arial" charset="0"/>
                <a:ea typeface="Arial" charset="0"/>
                <a:cs typeface="Arial" charset="0"/>
              </a:rPr>
              <a:t>SLM Program</a:t>
            </a:r>
          </a:p>
        </p:txBody>
      </p:sp>
      <p:sp>
        <p:nvSpPr>
          <p:cNvPr id="126" name="TextBox 125">
            <a:extLst>
              <a:ext uri="{FF2B5EF4-FFF2-40B4-BE49-F238E27FC236}">
                <a16:creationId xmlns:a16="http://schemas.microsoft.com/office/drawing/2014/main" id="{4449F046-DA32-4A2F-88FC-FAC664267A10}"/>
              </a:ext>
            </a:extLst>
          </p:cNvPr>
          <p:cNvSpPr txBox="1"/>
          <p:nvPr/>
        </p:nvSpPr>
        <p:spPr>
          <a:xfrm>
            <a:off x="1189081" y="3602338"/>
            <a:ext cx="1289135" cy="276999"/>
          </a:xfrm>
          <a:prstGeom prst="rect">
            <a:avLst/>
          </a:prstGeom>
          <a:noFill/>
        </p:spPr>
        <p:txBody>
          <a:bodyPr wrap="none" rtlCol="0">
            <a:spAutoFit/>
          </a:bodyPr>
          <a:lstStyle/>
          <a:p>
            <a:r>
              <a:rPr lang="en-US" sz="1200" b="1" i="1" dirty="0">
                <a:solidFill>
                  <a:schemeClr val="bg1"/>
                </a:solidFill>
              </a:rPr>
              <a:t>‘What we have’</a:t>
            </a:r>
          </a:p>
        </p:txBody>
      </p:sp>
      <p:sp>
        <p:nvSpPr>
          <p:cNvPr id="127" name="TextBox 126">
            <a:extLst>
              <a:ext uri="{FF2B5EF4-FFF2-40B4-BE49-F238E27FC236}">
                <a16:creationId xmlns:a16="http://schemas.microsoft.com/office/drawing/2014/main" id="{45B46396-AAE0-48A7-8D03-15FB5B734DEF}"/>
              </a:ext>
            </a:extLst>
          </p:cNvPr>
          <p:cNvSpPr txBox="1"/>
          <p:nvPr/>
        </p:nvSpPr>
        <p:spPr>
          <a:xfrm>
            <a:off x="9525209" y="4283387"/>
            <a:ext cx="1257075" cy="276999"/>
          </a:xfrm>
          <a:prstGeom prst="rect">
            <a:avLst/>
          </a:prstGeom>
          <a:noFill/>
        </p:spPr>
        <p:txBody>
          <a:bodyPr wrap="none" rtlCol="0">
            <a:spAutoFit/>
          </a:bodyPr>
          <a:lstStyle/>
          <a:p>
            <a:r>
              <a:rPr lang="en-US" sz="1200" b="1" i="1" dirty="0">
                <a:solidFill>
                  <a:schemeClr val="bg1"/>
                </a:solidFill>
              </a:rPr>
              <a:t>‘How we get it’</a:t>
            </a:r>
          </a:p>
        </p:txBody>
      </p:sp>
      <p:sp>
        <p:nvSpPr>
          <p:cNvPr id="128" name="TextBox 127">
            <a:extLst>
              <a:ext uri="{FF2B5EF4-FFF2-40B4-BE49-F238E27FC236}">
                <a16:creationId xmlns:a16="http://schemas.microsoft.com/office/drawing/2014/main" id="{541CD6A5-97EE-4775-8C29-098BF3EBD044}"/>
              </a:ext>
            </a:extLst>
          </p:cNvPr>
          <p:cNvSpPr txBox="1"/>
          <p:nvPr/>
        </p:nvSpPr>
        <p:spPr>
          <a:xfrm rot="20091837">
            <a:off x="4046985" y="1150887"/>
            <a:ext cx="1119268" cy="368562"/>
          </a:xfrm>
          <a:prstGeom prst="rect">
            <a:avLst/>
          </a:prstGeom>
          <a:solidFill>
            <a:srgbClr val="FFC000">
              <a:alpha val="98824"/>
            </a:srgbClr>
          </a:solidFill>
          <a:ln>
            <a:solidFill>
              <a:schemeClr val="tx1"/>
            </a:solidFill>
          </a:ln>
        </p:spPr>
        <p:txBody>
          <a:bodyPr wrap="square" rtlCol="0">
            <a:spAutoFit/>
          </a:bodyPr>
          <a:lstStyle/>
          <a:p>
            <a:pPr algn="ctr"/>
            <a:r>
              <a:rPr lang="en-US" dirty="0"/>
              <a:t>Notional</a:t>
            </a:r>
          </a:p>
        </p:txBody>
      </p:sp>
      <p:sp>
        <p:nvSpPr>
          <p:cNvPr id="8" name="TextBox 7">
            <a:extLst>
              <a:ext uri="{FF2B5EF4-FFF2-40B4-BE49-F238E27FC236}">
                <a16:creationId xmlns:a16="http://schemas.microsoft.com/office/drawing/2014/main" id="{76128A75-5AF7-469B-9DFB-7F248ADC7F37}"/>
              </a:ext>
            </a:extLst>
          </p:cNvPr>
          <p:cNvSpPr txBox="1"/>
          <p:nvPr/>
        </p:nvSpPr>
        <p:spPr>
          <a:xfrm>
            <a:off x="3426062" y="4439562"/>
            <a:ext cx="1124026" cy="461665"/>
          </a:xfrm>
          <a:prstGeom prst="rect">
            <a:avLst/>
          </a:prstGeom>
          <a:noFill/>
        </p:spPr>
        <p:txBody>
          <a:bodyPr wrap="none" rtlCol="0">
            <a:spAutoFit/>
          </a:bodyPr>
          <a:lstStyle/>
          <a:p>
            <a:pPr algn="ctr"/>
            <a:r>
              <a:rPr lang="en-US" sz="1200" b="1" dirty="0"/>
              <a:t>Active </a:t>
            </a:r>
          </a:p>
          <a:p>
            <a:pPr algn="ctr"/>
            <a:r>
              <a:rPr lang="en-US" sz="1200" b="1" dirty="0"/>
              <a:t>Management</a:t>
            </a:r>
          </a:p>
        </p:txBody>
      </p:sp>
      <p:sp>
        <p:nvSpPr>
          <p:cNvPr id="129" name="TextBox 128">
            <a:extLst>
              <a:ext uri="{FF2B5EF4-FFF2-40B4-BE49-F238E27FC236}">
                <a16:creationId xmlns:a16="http://schemas.microsoft.com/office/drawing/2014/main" id="{EC617A53-C1CD-4F63-A14A-B9424C14133B}"/>
              </a:ext>
            </a:extLst>
          </p:cNvPr>
          <p:cNvSpPr txBox="1"/>
          <p:nvPr/>
        </p:nvSpPr>
        <p:spPr>
          <a:xfrm>
            <a:off x="7814404" y="4413108"/>
            <a:ext cx="776175" cy="461665"/>
          </a:xfrm>
          <a:prstGeom prst="rect">
            <a:avLst/>
          </a:prstGeom>
          <a:noFill/>
        </p:spPr>
        <p:txBody>
          <a:bodyPr wrap="none" rtlCol="0">
            <a:spAutoFit/>
          </a:bodyPr>
          <a:lstStyle/>
          <a:p>
            <a:pPr algn="ctr"/>
            <a:r>
              <a:rPr lang="en-US" sz="1200" b="1" dirty="0"/>
              <a:t>Limited </a:t>
            </a:r>
          </a:p>
          <a:p>
            <a:pPr algn="ctr"/>
            <a:r>
              <a:rPr lang="en-US" sz="1200" b="1" dirty="0"/>
              <a:t>Touch</a:t>
            </a:r>
          </a:p>
        </p:txBody>
      </p:sp>
      <p:sp>
        <p:nvSpPr>
          <p:cNvPr id="130" name="Rectangle 9">
            <a:extLst>
              <a:ext uri="{FF2B5EF4-FFF2-40B4-BE49-F238E27FC236}">
                <a16:creationId xmlns:a16="http://schemas.microsoft.com/office/drawing/2014/main" id="{99D89589-21F5-4602-8856-0BE44F4BBBB4}"/>
              </a:ext>
            </a:extLst>
          </p:cNvPr>
          <p:cNvSpPr>
            <a:spLocks noChangeArrowheads="1"/>
          </p:cNvSpPr>
          <p:nvPr/>
        </p:nvSpPr>
        <p:spPr bwMode="auto">
          <a:xfrm>
            <a:off x="215032" y="6267059"/>
            <a:ext cx="1357884" cy="402336"/>
          </a:xfrm>
          <a:prstGeom prst="rect">
            <a:avLst/>
          </a:prstGeom>
          <a:solidFill>
            <a:schemeClr val="accent1"/>
          </a:solidFill>
          <a:ln w="12700" algn="ctr">
            <a:solidFill>
              <a:schemeClr val="tx1"/>
            </a:solidFill>
            <a:miter lim="800000"/>
            <a:headEnd/>
            <a:tailEnd/>
          </a:ln>
          <a:effectLst>
            <a:outerShdw blurRad="63500" sx="102000" sy="102000" algn="ctr" rotWithShape="0">
              <a:prstClr val="black">
                <a:alpha val="40000"/>
              </a:prstClr>
            </a:outerShdw>
          </a:effectLst>
        </p:spPr>
        <p:txBody>
          <a:bodyPr wrap="square" lIns="88900" tIns="88900" rIns="88900" bIns="88900" anchor="ctr"/>
          <a:lstStyle/>
          <a:p>
            <a:pPr algn="ctr" defTabSz="914377">
              <a:spcBef>
                <a:spcPct val="0"/>
              </a:spcBef>
              <a:defRPr/>
            </a:pPr>
            <a:r>
              <a:rPr lang="en-US" altLang="ja-JP" sz="1700" b="1" kern="0" dirty="0">
                <a:solidFill>
                  <a:schemeClr val="bg1"/>
                </a:solidFill>
                <a:latin typeface="Arial"/>
              </a:rPr>
              <a:t>People</a:t>
            </a:r>
          </a:p>
        </p:txBody>
      </p:sp>
      <p:sp>
        <p:nvSpPr>
          <p:cNvPr id="2" name="Rectangle: Rounded Corners 1">
            <a:extLst>
              <a:ext uri="{FF2B5EF4-FFF2-40B4-BE49-F238E27FC236}">
                <a16:creationId xmlns:a16="http://schemas.microsoft.com/office/drawing/2014/main" id="{305265BE-19AF-2A1A-177B-EDD88FBD0083}"/>
              </a:ext>
            </a:extLst>
          </p:cNvPr>
          <p:cNvSpPr/>
          <p:nvPr/>
        </p:nvSpPr>
        <p:spPr bwMode="auto">
          <a:xfrm>
            <a:off x="7270751" y="376325"/>
            <a:ext cx="3906226" cy="340519"/>
          </a:xfrm>
          <a:prstGeom prst="roundRect">
            <a:avLst/>
          </a:prstGeom>
          <a:solidFill>
            <a:schemeClr val="accent1"/>
          </a:solidFill>
        </p:spPr>
        <p:txBody>
          <a:bodyPr wrap="square" rtlCol="0">
            <a:spAutoFit/>
          </a:bodyPr>
          <a:lstStyle/>
          <a:p>
            <a:pPr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Module 2: Management Approach to SLM</a:t>
            </a:r>
          </a:p>
        </p:txBody>
      </p:sp>
    </p:spTree>
    <p:extLst>
      <p:ext uri="{BB962C8B-B14F-4D97-AF65-F5344CB8AC3E}">
        <p14:creationId xmlns:p14="http://schemas.microsoft.com/office/powerpoint/2010/main" val="96470487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686EA0-72FD-4A82-B649-81112525204F}"/>
              </a:ext>
            </a:extLst>
          </p:cNvPr>
          <p:cNvSpPr>
            <a:spLocks noGrp="1"/>
          </p:cNvSpPr>
          <p:nvPr>
            <p:ph type="title"/>
          </p:nvPr>
        </p:nvSpPr>
        <p:spPr>
          <a:xfrm>
            <a:off x="541867" y="477954"/>
            <a:ext cx="11108267" cy="303096"/>
          </a:xfrm>
        </p:spPr>
        <p:txBody>
          <a:bodyPr/>
          <a:lstStyle/>
          <a:p>
            <a:r>
              <a:rPr lang="en-US" sz="2000" dirty="0"/>
              <a:t>Agile Management Approach to SLM</a:t>
            </a:r>
          </a:p>
        </p:txBody>
      </p:sp>
      <p:sp>
        <p:nvSpPr>
          <p:cNvPr id="8" name="Rectangle 7">
            <a:extLst>
              <a:ext uri="{FF2B5EF4-FFF2-40B4-BE49-F238E27FC236}">
                <a16:creationId xmlns:a16="http://schemas.microsoft.com/office/drawing/2014/main" id="{8BB456DC-1155-41A4-815C-59FE0ECF9D6D}"/>
              </a:ext>
            </a:extLst>
          </p:cNvPr>
          <p:cNvSpPr/>
          <p:nvPr/>
        </p:nvSpPr>
        <p:spPr>
          <a:xfrm>
            <a:off x="437392" y="904038"/>
            <a:ext cx="11212742" cy="646331"/>
          </a:xfrm>
          <a:prstGeom prst="rect">
            <a:avLst/>
          </a:prstGeom>
        </p:spPr>
        <p:txBody>
          <a:bodyPr wrap="square">
            <a:spAutoFit/>
          </a:bodyPr>
          <a:lstStyle/>
          <a:p>
            <a:pPr algn="ctr"/>
            <a:r>
              <a:rPr lang="en-US" b="1" dirty="0">
                <a:latin typeface="+mj-lt"/>
              </a:rPr>
              <a:t>4-Step Agile Process integrates best practices across strategy, technology, and data and positions DOC to proactively manage its software assets.</a:t>
            </a:r>
          </a:p>
        </p:txBody>
      </p:sp>
      <p:pic>
        <p:nvPicPr>
          <p:cNvPr id="12" name="Picture 11">
            <a:extLst>
              <a:ext uri="{FF2B5EF4-FFF2-40B4-BE49-F238E27FC236}">
                <a16:creationId xmlns:a16="http://schemas.microsoft.com/office/drawing/2014/main" id="{D83E4535-96A6-4501-A886-F47880BABCD3}"/>
              </a:ext>
            </a:extLst>
          </p:cNvPr>
          <p:cNvPicPr>
            <a:picLocks noChangeAspect="1"/>
          </p:cNvPicPr>
          <p:nvPr/>
        </p:nvPicPr>
        <p:blipFill>
          <a:blip r:embed="rId3"/>
          <a:stretch>
            <a:fillRect/>
          </a:stretch>
        </p:blipFill>
        <p:spPr>
          <a:xfrm>
            <a:off x="181634" y="1693447"/>
            <a:ext cx="11818864" cy="4142232"/>
          </a:xfrm>
          <a:prstGeom prst="rect">
            <a:avLst/>
          </a:prstGeom>
          <a:ln>
            <a:solidFill>
              <a:schemeClr val="tx1"/>
            </a:solidFill>
          </a:ln>
        </p:spPr>
      </p:pic>
      <p:sp>
        <p:nvSpPr>
          <p:cNvPr id="7" name="Rectangle 9">
            <a:extLst>
              <a:ext uri="{FF2B5EF4-FFF2-40B4-BE49-F238E27FC236}">
                <a16:creationId xmlns:a16="http://schemas.microsoft.com/office/drawing/2014/main" id="{C088066C-D44F-4956-B444-328396551282}"/>
              </a:ext>
            </a:extLst>
          </p:cNvPr>
          <p:cNvSpPr>
            <a:spLocks noChangeArrowheads="1"/>
          </p:cNvSpPr>
          <p:nvPr/>
        </p:nvSpPr>
        <p:spPr bwMode="auto">
          <a:xfrm>
            <a:off x="215032" y="6267059"/>
            <a:ext cx="1357884" cy="402336"/>
          </a:xfrm>
          <a:prstGeom prst="rect">
            <a:avLst/>
          </a:prstGeom>
          <a:solidFill>
            <a:schemeClr val="accent1"/>
          </a:solidFill>
          <a:ln w="12700" algn="ctr">
            <a:solidFill>
              <a:schemeClr val="tx1"/>
            </a:solidFill>
            <a:miter lim="800000"/>
            <a:headEnd/>
            <a:tailEnd/>
          </a:ln>
          <a:effectLst>
            <a:outerShdw blurRad="63500" sx="102000" sy="102000" algn="ctr" rotWithShape="0">
              <a:prstClr val="black">
                <a:alpha val="40000"/>
              </a:prstClr>
            </a:outerShdw>
          </a:effectLst>
        </p:spPr>
        <p:txBody>
          <a:bodyPr wrap="square" lIns="88900" tIns="88900" rIns="88900" bIns="88900" anchor="ctr"/>
          <a:lstStyle/>
          <a:p>
            <a:pPr algn="ctr" defTabSz="914377">
              <a:spcBef>
                <a:spcPct val="0"/>
              </a:spcBef>
              <a:defRPr/>
            </a:pPr>
            <a:r>
              <a:rPr lang="en-US" altLang="ja-JP" sz="1700" b="1" kern="0" dirty="0">
                <a:solidFill>
                  <a:schemeClr val="bg1"/>
                </a:solidFill>
                <a:latin typeface="Arial"/>
              </a:rPr>
              <a:t>Process</a:t>
            </a:r>
          </a:p>
        </p:txBody>
      </p:sp>
      <p:sp>
        <p:nvSpPr>
          <p:cNvPr id="3" name="Rectangle: Rounded Corners 2">
            <a:extLst>
              <a:ext uri="{FF2B5EF4-FFF2-40B4-BE49-F238E27FC236}">
                <a16:creationId xmlns:a16="http://schemas.microsoft.com/office/drawing/2014/main" id="{3EB6ED80-D065-4388-BF6C-A42F107D70D2}"/>
              </a:ext>
            </a:extLst>
          </p:cNvPr>
          <p:cNvSpPr/>
          <p:nvPr/>
        </p:nvSpPr>
        <p:spPr bwMode="auto">
          <a:xfrm>
            <a:off x="7270751" y="376325"/>
            <a:ext cx="3906226" cy="340519"/>
          </a:xfrm>
          <a:prstGeom prst="roundRect">
            <a:avLst/>
          </a:prstGeom>
          <a:solidFill>
            <a:schemeClr val="accent1"/>
          </a:solidFill>
        </p:spPr>
        <p:txBody>
          <a:bodyPr wrap="square" rtlCol="0">
            <a:spAutoFit/>
          </a:bodyPr>
          <a:lstStyle/>
          <a:p>
            <a:pPr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Module 2: Management Approach to SLM</a:t>
            </a:r>
          </a:p>
        </p:txBody>
      </p:sp>
    </p:spTree>
    <p:extLst>
      <p:ext uri="{BB962C8B-B14F-4D97-AF65-F5344CB8AC3E}">
        <p14:creationId xmlns:p14="http://schemas.microsoft.com/office/powerpoint/2010/main" val="35357156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CD12BF-5650-4BBD-B1DC-FFD4BDBA4DAD}"/>
              </a:ext>
            </a:extLst>
          </p:cNvPr>
          <p:cNvSpPr>
            <a:spLocks noGrp="1"/>
          </p:cNvSpPr>
          <p:nvPr>
            <p:ph type="title"/>
          </p:nvPr>
        </p:nvSpPr>
        <p:spPr/>
        <p:txBody>
          <a:bodyPr/>
          <a:lstStyle/>
          <a:p>
            <a:r>
              <a:rPr lang="en-US" dirty="0"/>
              <a:t>Training Logistics</a:t>
            </a:r>
          </a:p>
        </p:txBody>
      </p:sp>
      <p:grpSp>
        <p:nvGrpSpPr>
          <p:cNvPr id="25" name="Group 104">
            <a:extLst>
              <a:ext uri="{FF2B5EF4-FFF2-40B4-BE49-F238E27FC236}">
                <a16:creationId xmlns:a16="http://schemas.microsoft.com/office/drawing/2014/main" id="{4BBA0B7C-B3BB-7D40-A9DD-0CC90DF9A63F}"/>
              </a:ext>
            </a:extLst>
          </p:cNvPr>
          <p:cNvGrpSpPr/>
          <p:nvPr/>
        </p:nvGrpSpPr>
        <p:grpSpPr>
          <a:xfrm>
            <a:off x="7155760" y="9186556"/>
            <a:ext cx="968428" cy="1047860"/>
            <a:chOff x="10102155" y="4654856"/>
            <a:chExt cx="764130" cy="763383"/>
          </a:xfrm>
        </p:grpSpPr>
        <p:sp>
          <p:nvSpPr>
            <p:cNvPr id="26" name="Freeform 25">
              <a:extLst>
                <a:ext uri="{FF2B5EF4-FFF2-40B4-BE49-F238E27FC236}">
                  <a16:creationId xmlns:a16="http://schemas.microsoft.com/office/drawing/2014/main" id="{9AD4C4A2-4F16-274B-BF7E-BAE62A154B81}"/>
                </a:ext>
              </a:extLst>
            </p:cNvPr>
            <p:cNvSpPr/>
            <p:nvPr/>
          </p:nvSpPr>
          <p:spPr>
            <a:xfrm>
              <a:off x="10107030" y="4663858"/>
              <a:ext cx="759255" cy="754381"/>
            </a:xfrm>
            <a:custGeom>
              <a:avLst/>
              <a:gdLst>
                <a:gd name="connsiteX0" fmla="*/ 0 w 1447800"/>
                <a:gd name="connsiteY0" fmla="*/ 0 h 1447800"/>
                <a:gd name="connsiteX1" fmla="*/ 1447800 w 1447800"/>
                <a:gd name="connsiteY1" fmla="*/ 0 h 1447800"/>
                <a:gd name="connsiteX2" fmla="*/ 1447800 w 1447800"/>
                <a:gd name="connsiteY2" fmla="*/ 1447800 h 1447800"/>
                <a:gd name="connsiteX3" fmla="*/ 0 w 1447800"/>
                <a:gd name="connsiteY3" fmla="*/ 1447800 h 1447800"/>
                <a:gd name="connsiteX4" fmla="*/ 0 w 1447800"/>
                <a:gd name="connsiteY4" fmla="*/ 0 h 1447800"/>
                <a:gd name="connsiteX0" fmla="*/ 0 w 1447800"/>
                <a:gd name="connsiteY0" fmla="*/ 0 h 1447800"/>
                <a:gd name="connsiteX1" fmla="*/ 1447800 w 1447800"/>
                <a:gd name="connsiteY1" fmla="*/ 0 h 1447800"/>
                <a:gd name="connsiteX2" fmla="*/ 0 w 1447800"/>
                <a:gd name="connsiteY2" fmla="*/ 1447800 h 1447800"/>
                <a:gd name="connsiteX3" fmla="*/ 0 w 1447800"/>
                <a:gd name="connsiteY3" fmla="*/ 0 h 1447800"/>
              </a:gdLst>
              <a:ahLst/>
              <a:cxnLst>
                <a:cxn ang="0">
                  <a:pos x="connsiteX0" y="connsiteY0"/>
                </a:cxn>
                <a:cxn ang="0">
                  <a:pos x="connsiteX1" y="connsiteY1"/>
                </a:cxn>
                <a:cxn ang="0">
                  <a:pos x="connsiteX2" y="connsiteY2"/>
                </a:cxn>
                <a:cxn ang="0">
                  <a:pos x="connsiteX3" y="connsiteY3"/>
                </a:cxn>
              </a:cxnLst>
              <a:rect l="l" t="t" r="r" b="b"/>
              <a:pathLst>
                <a:path w="1447800" h="1447800">
                  <a:moveTo>
                    <a:pt x="0" y="0"/>
                  </a:moveTo>
                  <a:lnTo>
                    <a:pt x="1447800" y="0"/>
                  </a:lnTo>
                  <a:lnTo>
                    <a:pt x="0" y="1447800"/>
                  </a:lnTo>
                  <a:lnTo>
                    <a:pt x="0" y="0"/>
                  </a:lnTo>
                  <a:close/>
                </a:path>
              </a:pathLst>
            </a:custGeom>
            <a:solidFill>
              <a:srgbClr val="93E3FF"/>
            </a:solid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white"/>
                </a:solidFill>
                <a:effectLst/>
                <a:uLnTx/>
                <a:uFillTx/>
                <a:latin typeface="Calibri"/>
                <a:ea typeface="+mn-ea"/>
                <a:cs typeface="+mn-cs"/>
              </a:endParaRPr>
            </a:p>
          </p:txBody>
        </p:sp>
        <p:sp>
          <p:nvSpPr>
            <p:cNvPr id="27" name="Freeform 26">
              <a:extLst>
                <a:ext uri="{FF2B5EF4-FFF2-40B4-BE49-F238E27FC236}">
                  <a16:creationId xmlns:a16="http://schemas.microsoft.com/office/drawing/2014/main" id="{EDC02BE9-767C-8E43-B0F6-1A0E84CED0FE}"/>
                </a:ext>
              </a:extLst>
            </p:cNvPr>
            <p:cNvSpPr/>
            <p:nvPr/>
          </p:nvSpPr>
          <p:spPr>
            <a:xfrm rot="10800000">
              <a:off x="10102155" y="4654856"/>
              <a:ext cx="754380" cy="754380"/>
            </a:xfrm>
            <a:custGeom>
              <a:avLst/>
              <a:gdLst>
                <a:gd name="connsiteX0" fmla="*/ 0 w 1447800"/>
                <a:gd name="connsiteY0" fmla="*/ 0 h 1447800"/>
                <a:gd name="connsiteX1" fmla="*/ 1447800 w 1447800"/>
                <a:gd name="connsiteY1" fmla="*/ 0 h 1447800"/>
                <a:gd name="connsiteX2" fmla="*/ 1447800 w 1447800"/>
                <a:gd name="connsiteY2" fmla="*/ 1447800 h 1447800"/>
                <a:gd name="connsiteX3" fmla="*/ 0 w 1447800"/>
                <a:gd name="connsiteY3" fmla="*/ 1447800 h 1447800"/>
                <a:gd name="connsiteX4" fmla="*/ 0 w 1447800"/>
                <a:gd name="connsiteY4" fmla="*/ 0 h 1447800"/>
                <a:gd name="connsiteX0" fmla="*/ 0 w 1447800"/>
                <a:gd name="connsiteY0" fmla="*/ 0 h 1447800"/>
                <a:gd name="connsiteX1" fmla="*/ 1447800 w 1447800"/>
                <a:gd name="connsiteY1" fmla="*/ 0 h 1447800"/>
                <a:gd name="connsiteX2" fmla="*/ 0 w 1447800"/>
                <a:gd name="connsiteY2" fmla="*/ 1447800 h 1447800"/>
                <a:gd name="connsiteX3" fmla="*/ 0 w 1447800"/>
                <a:gd name="connsiteY3" fmla="*/ 0 h 1447800"/>
              </a:gdLst>
              <a:ahLst/>
              <a:cxnLst>
                <a:cxn ang="0">
                  <a:pos x="connsiteX0" y="connsiteY0"/>
                </a:cxn>
                <a:cxn ang="0">
                  <a:pos x="connsiteX1" y="connsiteY1"/>
                </a:cxn>
                <a:cxn ang="0">
                  <a:pos x="connsiteX2" y="connsiteY2"/>
                </a:cxn>
                <a:cxn ang="0">
                  <a:pos x="connsiteX3" y="connsiteY3"/>
                </a:cxn>
              </a:cxnLst>
              <a:rect l="l" t="t" r="r" b="b"/>
              <a:pathLst>
                <a:path w="1447800" h="1447800">
                  <a:moveTo>
                    <a:pt x="0" y="0"/>
                  </a:moveTo>
                  <a:lnTo>
                    <a:pt x="1447800" y="0"/>
                  </a:lnTo>
                  <a:lnTo>
                    <a:pt x="0" y="1447800"/>
                  </a:lnTo>
                  <a:lnTo>
                    <a:pt x="0" y="0"/>
                  </a:lnTo>
                  <a:close/>
                </a:path>
              </a:pathLst>
            </a:custGeom>
            <a:solidFill>
              <a:srgbClr val="00B0F0"/>
            </a:solid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white"/>
                </a:solidFill>
                <a:effectLst/>
                <a:uLnTx/>
                <a:uFillTx/>
                <a:latin typeface="Calibri"/>
                <a:ea typeface="+mn-ea"/>
                <a:cs typeface="+mn-cs"/>
              </a:endParaRPr>
            </a:p>
          </p:txBody>
        </p:sp>
      </p:grpSp>
      <p:grpSp>
        <p:nvGrpSpPr>
          <p:cNvPr id="69" name="Group 68">
            <a:extLst>
              <a:ext uri="{FF2B5EF4-FFF2-40B4-BE49-F238E27FC236}">
                <a16:creationId xmlns:a16="http://schemas.microsoft.com/office/drawing/2014/main" id="{D8CD7E3A-A0C7-7842-AE1A-B576D06355E1}"/>
              </a:ext>
            </a:extLst>
          </p:cNvPr>
          <p:cNvGrpSpPr/>
          <p:nvPr/>
        </p:nvGrpSpPr>
        <p:grpSpPr>
          <a:xfrm>
            <a:off x="9475920" y="1761115"/>
            <a:ext cx="2482214" cy="4023816"/>
            <a:chOff x="5848351" y="2020888"/>
            <a:chExt cx="2449513" cy="3978275"/>
          </a:xfrm>
        </p:grpSpPr>
        <p:sp>
          <p:nvSpPr>
            <p:cNvPr id="70" name="Freeform 368">
              <a:extLst>
                <a:ext uri="{FF2B5EF4-FFF2-40B4-BE49-F238E27FC236}">
                  <a16:creationId xmlns:a16="http://schemas.microsoft.com/office/drawing/2014/main" id="{6391BB38-44C2-2940-A0CC-2E905EFCF94C}"/>
                </a:ext>
              </a:extLst>
            </p:cNvPr>
            <p:cNvSpPr>
              <a:spLocks/>
            </p:cNvSpPr>
            <p:nvPr/>
          </p:nvSpPr>
          <p:spPr bwMode="auto">
            <a:xfrm>
              <a:off x="5848351" y="3482976"/>
              <a:ext cx="280988" cy="242888"/>
            </a:xfrm>
            <a:custGeom>
              <a:avLst/>
              <a:gdLst/>
              <a:ahLst/>
              <a:cxnLst>
                <a:cxn ang="0">
                  <a:pos x="152" y="0"/>
                </a:cxn>
                <a:cxn ang="0">
                  <a:pos x="177" y="148"/>
                </a:cxn>
                <a:cxn ang="0">
                  <a:pos x="175" y="148"/>
                </a:cxn>
                <a:cxn ang="0">
                  <a:pos x="168" y="149"/>
                </a:cxn>
                <a:cxn ang="0">
                  <a:pos x="158" y="150"/>
                </a:cxn>
                <a:cxn ang="0">
                  <a:pos x="144" y="151"/>
                </a:cxn>
                <a:cxn ang="0">
                  <a:pos x="129" y="152"/>
                </a:cxn>
                <a:cxn ang="0">
                  <a:pos x="112" y="153"/>
                </a:cxn>
                <a:cxn ang="0">
                  <a:pos x="94" y="153"/>
                </a:cxn>
                <a:cxn ang="0">
                  <a:pos x="76" y="152"/>
                </a:cxn>
                <a:cxn ang="0">
                  <a:pos x="59" y="149"/>
                </a:cxn>
                <a:cxn ang="0">
                  <a:pos x="43" y="146"/>
                </a:cxn>
                <a:cxn ang="0">
                  <a:pos x="28" y="140"/>
                </a:cxn>
                <a:cxn ang="0">
                  <a:pos x="16" y="133"/>
                </a:cxn>
                <a:cxn ang="0">
                  <a:pos x="6" y="123"/>
                </a:cxn>
                <a:cxn ang="0">
                  <a:pos x="1" y="111"/>
                </a:cxn>
                <a:cxn ang="0">
                  <a:pos x="0" y="97"/>
                </a:cxn>
                <a:cxn ang="0">
                  <a:pos x="4" y="86"/>
                </a:cxn>
                <a:cxn ang="0">
                  <a:pos x="11" y="74"/>
                </a:cxn>
                <a:cxn ang="0">
                  <a:pos x="22" y="63"/>
                </a:cxn>
                <a:cxn ang="0">
                  <a:pos x="36" y="53"/>
                </a:cxn>
                <a:cxn ang="0">
                  <a:pos x="52" y="43"/>
                </a:cxn>
                <a:cxn ang="0">
                  <a:pos x="69" y="34"/>
                </a:cxn>
                <a:cxn ang="0">
                  <a:pos x="103" y="18"/>
                </a:cxn>
                <a:cxn ang="0">
                  <a:pos x="118" y="12"/>
                </a:cxn>
                <a:cxn ang="0">
                  <a:pos x="131" y="7"/>
                </a:cxn>
                <a:cxn ang="0">
                  <a:pos x="142" y="3"/>
                </a:cxn>
                <a:cxn ang="0">
                  <a:pos x="150" y="1"/>
                </a:cxn>
                <a:cxn ang="0">
                  <a:pos x="152" y="0"/>
                </a:cxn>
              </a:cxnLst>
              <a:rect l="0" t="0" r="r" b="b"/>
              <a:pathLst>
                <a:path w="177" h="153">
                  <a:moveTo>
                    <a:pt x="152" y="0"/>
                  </a:moveTo>
                  <a:lnTo>
                    <a:pt x="177" y="148"/>
                  </a:lnTo>
                  <a:lnTo>
                    <a:pt x="175" y="148"/>
                  </a:lnTo>
                  <a:lnTo>
                    <a:pt x="168" y="149"/>
                  </a:lnTo>
                  <a:lnTo>
                    <a:pt x="158" y="150"/>
                  </a:lnTo>
                  <a:lnTo>
                    <a:pt x="144" y="151"/>
                  </a:lnTo>
                  <a:lnTo>
                    <a:pt x="129" y="152"/>
                  </a:lnTo>
                  <a:lnTo>
                    <a:pt x="112" y="153"/>
                  </a:lnTo>
                  <a:lnTo>
                    <a:pt x="94" y="153"/>
                  </a:lnTo>
                  <a:lnTo>
                    <a:pt x="76" y="152"/>
                  </a:lnTo>
                  <a:lnTo>
                    <a:pt x="59" y="149"/>
                  </a:lnTo>
                  <a:lnTo>
                    <a:pt x="43" y="146"/>
                  </a:lnTo>
                  <a:lnTo>
                    <a:pt x="28" y="140"/>
                  </a:lnTo>
                  <a:lnTo>
                    <a:pt x="16" y="133"/>
                  </a:lnTo>
                  <a:lnTo>
                    <a:pt x="6" y="123"/>
                  </a:lnTo>
                  <a:lnTo>
                    <a:pt x="1" y="111"/>
                  </a:lnTo>
                  <a:lnTo>
                    <a:pt x="0" y="97"/>
                  </a:lnTo>
                  <a:lnTo>
                    <a:pt x="4" y="86"/>
                  </a:lnTo>
                  <a:lnTo>
                    <a:pt x="11" y="74"/>
                  </a:lnTo>
                  <a:lnTo>
                    <a:pt x="22" y="63"/>
                  </a:lnTo>
                  <a:lnTo>
                    <a:pt x="36" y="53"/>
                  </a:lnTo>
                  <a:lnTo>
                    <a:pt x="52" y="43"/>
                  </a:lnTo>
                  <a:lnTo>
                    <a:pt x="69" y="34"/>
                  </a:lnTo>
                  <a:lnTo>
                    <a:pt x="103" y="18"/>
                  </a:lnTo>
                  <a:lnTo>
                    <a:pt x="118" y="12"/>
                  </a:lnTo>
                  <a:lnTo>
                    <a:pt x="131" y="7"/>
                  </a:lnTo>
                  <a:lnTo>
                    <a:pt x="142" y="3"/>
                  </a:lnTo>
                  <a:lnTo>
                    <a:pt x="150" y="1"/>
                  </a:lnTo>
                  <a:lnTo>
                    <a:pt x="152" y="0"/>
                  </a:lnTo>
                  <a:close/>
                </a:path>
              </a:pathLst>
            </a:custGeom>
            <a:solidFill>
              <a:srgbClr val="FFC89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Calibri"/>
              </a:endParaRPr>
            </a:p>
          </p:txBody>
        </p:sp>
        <p:sp>
          <p:nvSpPr>
            <p:cNvPr id="71" name="Freeform 369">
              <a:extLst>
                <a:ext uri="{FF2B5EF4-FFF2-40B4-BE49-F238E27FC236}">
                  <a16:creationId xmlns:a16="http://schemas.microsoft.com/office/drawing/2014/main" id="{AC4171EB-B9F8-5045-AAD3-84AA1EBF001B}"/>
                </a:ext>
              </a:extLst>
            </p:cNvPr>
            <p:cNvSpPr>
              <a:spLocks/>
            </p:cNvSpPr>
            <p:nvPr/>
          </p:nvSpPr>
          <p:spPr bwMode="auto">
            <a:xfrm>
              <a:off x="6810376" y="3308351"/>
              <a:ext cx="876300" cy="1316038"/>
            </a:xfrm>
            <a:custGeom>
              <a:avLst/>
              <a:gdLst/>
              <a:ahLst/>
              <a:cxnLst>
                <a:cxn ang="0">
                  <a:pos x="36" y="0"/>
                </a:cxn>
                <a:cxn ang="0">
                  <a:pos x="57" y="3"/>
                </a:cxn>
                <a:cxn ang="0">
                  <a:pos x="73" y="4"/>
                </a:cxn>
                <a:cxn ang="0">
                  <a:pos x="109" y="22"/>
                </a:cxn>
                <a:cxn ang="0">
                  <a:pos x="150" y="41"/>
                </a:cxn>
                <a:cxn ang="0">
                  <a:pos x="195" y="61"/>
                </a:cxn>
                <a:cxn ang="0">
                  <a:pos x="244" y="80"/>
                </a:cxn>
                <a:cxn ang="0">
                  <a:pos x="298" y="98"/>
                </a:cxn>
                <a:cxn ang="0">
                  <a:pos x="356" y="115"/>
                </a:cxn>
                <a:cxn ang="0">
                  <a:pos x="416" y="129"/>
                </a:cxn>
                <a:cxn ang="0">
                  <a:pos x="479" y="141"/>
                </a:cxn>
                <a:cxn ang="0">
                  <a:pos x="545" y="150"/>
                </a:cxn>
                <a:cxn ang="0">
                  <a:pos x="552" y="829"/>
                </a:cxn>
                <a:cxn ang="0">
                  <a:pos x="0" y="821"/>
                </a:cxn>
                <a:cxn ang="0">
                  <a:pos x="36" y="0"/>
                </a:cxn>
              </a:cxnLst>
              <a:rect l="0" t="0" r="r" b="b"/>
              <a:pathLst>
                <a:path w="552" h="829">
                  <a:moveTo>
                    <a:pt x="36" y="0"/>
                  </a:moveTo>
                  <a:lnTo>
                    <a:pt x="57" y="3"/>
                  </a:lnTo>
                  <a:lnTo>
                    <a:pt x="73" y="4"/>
                  </a:lnTo>
                  <a:lnTo>
                    <a:pt x="109" y="22"/>
                  </a:lnTo>
                  <a:lnTo>
                    <a:pt x="150" y="41"/>
                  </a:lnTo>
                  <a:lnTo>
                    <a:pt x="195" y="61"/>
                  </a:lnTo>
                  <a:lnTo>
                    <a:pt x="244" y="80"/>
                  </a:lnTo>
                  <a:lnTo>
                    <a:pt x="298" y="98"/>
                  </a:lnTo>
                  <a:lnTo>
                    <a:pt x="356" y="115"/>
                  </a:lnTo>
                  <a:lnTo>
                    <a:pt x="416" y="129"/>
                  </a:lnTo>
                  <a:lnTo>
                    <a:pt x="479" y="141"/>
                  </a:lnTo>
                  <a:lnTo>
                    <a:pt x="545" y="150"/>
                  </a:lnTo>
                  <a:lnTo>
                    <a:pt x="552" y="829"/>
                  </a:lnTo>
                  <a:lnTo>
                    <a:pt x="0" y="821"/>
                  </a:lnTo>
                  <a:lnTo>
                    <a:pt x="36" y="0"/>
                  </a:lnTo>
                  <a:close/>
                </a:path>
              </a:pathLst>
            </a:custGeom>
            <a:solidFill>
              <a:srgbClr val="F7FAFC"/>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Calibri"/>
              </a:endParaRPr>
            </a:p>
          </p:txBody>
        </p:sp>
        <p:sp>
          <p:nvSpPr>
            <p:cNvPr id="72" name="Freeform 370">
              <a:extLst>
                <a:ext uri="{FF2B5EF4-FFF2-40B4-BE49-F238E27FC236}">
                  <a16:creationId xmlns:a16="http://schemas.microsoft.com/office/drawing/2014/main" id="{D6E3E1B0-B3A3-6240-BE9B-722AA4463BCB}"/>
                </a:ext>
              </a:extLst>
            </p:cNvPr>
            <p:cNvSpPr>
              <a:spLocks/>
            </p:cNvSpPr>
            <p:nvPr/>
          </p:nvSpPr>
          <p:spPr bwMode="auto">
            <a:xfrm>
              <a:off x="6813551" y="3333751"/>
              <a:ext cx="868363" cy="1357313"/>
            </a:xfrm>
            <a:custGeom>
              <a:avLst/>
              <a:gdLst/>
              <a:ahLst/>
              <a:cxnLst>
                <a:cxn ang="0">
                  <a:pos x="94" y="0"/>
                </a:cxn>
                <a:cxn ang="0">
                  <a:pos x="170" y="35"/>
                </a:cxn>
                <a:cxn ang="0">
                  <a:pos x="162" y="101"/>
                </a:cxn>
                <a:cxn ang="0">
                  <a:pos x="153" y="187"/>
                </a:cxn>
                <a:cxn ang="0">
                  <a:pos x="144" y="291"/>
                </a:cxn>
                <a:cxn ang="0">
                  <a:pos x="134" y="408"/>
                </a:cxn>
                <a:cxn ang="0">
                  <a:pos x="126" y="519"/>
                </a:cxn>
                <a:cxn ang="0">
                  <a:pos x="175" y="503"/>
                </a:cxn>
                <a:cxn ang="0">
                  <a:pos x="224" y="486"/>
                </a:cxn>
                <a:cxn ang="0">
                  <a:pos x="266" y="471"/>
                </a:cxn>
                <a:cxn ang="0">
                  <a:pos x="311" y="455"/>
                </a:cxn>
                <a:cxn ang="0">
                  <a:pos x="321" y="452"/>
                </a:cxn>
                <a:cxn ang="0">
                  <a:pos x="344" y="420"/>
                </a:cxn>
                <a:cxn ang="0">
                  <a:pos x="378" y="363"/>
                </a:cxn>
                <a:cxn ang="0">
                  <a:pos x="397" y="328"/>
                </a:cxn>
                <a:cxn ang="0">
                  <a:pos x="411" y="300"/>
                </a:cxn>
                <a:cxn ang="0">
                  <a:pos x="419" y="284"/>
                </a:cxn>
                <a:cxn ang="0">
                  <a:pos x="421" y="279"/>
                </a:cxn>
                <a:cxn ang="0">
                  <a:pos x="443" y="192"/>
                </a:cxn>
                <a:cxn ang="0">
                  <a:pos x="463" y="123"/>
                </a:cxn>
                <a:cxn ang="0">
                  <a:pos x="478" y="151"/>
                </a:cxn>
                <a:cxn ang="0">
                  <a:pos x="547" y="544"/>
                </a:cxn>
                <a:cxn ang="0">
                  <a:pos x="520" y="614"/>
                </a:cxn>
                <a:cxn ang="0">
                  <a:pos x="496" y="643"/>
                </a:cxn>
                <a:cxn ang="0">
                  <a:pos x="453" y="669"/>
                </a:cxn>
                <a:cxn ang="0">
                  <a:pos x="409" y="855"/>
                </a:cxn>
                <a:cxn ang="0">
                  <a:pos x="356" y="779"/>
                </a:cxn>
                <a:cxn ang="0">
                  <a:pos x="325" y="715"/>
                </a:cxn>
                <a:cxn ang="0">
                  <a:pos x="258" y="733"/>
                </a:cxn>
                <a:cxn ang="0">
                  <a:pos x="196" y="747"/>
                </a:cxn>
                <a:cxn ang="0">
                  <a:pos x="146" y="757"/>
                </a:cxn>
                <a:cxn ang="0">
                  <a:pos x="114" y="763"/>
                </a:cxn>
                <a:cxn ang="0">
                  <a:pos x="105" y="780"/>
                </a:cxn>
                <a:cxn ang="0">
                  <a:pos x="101" y="799"/>
                </a:cxn>
                <a:cxn ang="0">
                  <a:pos x="84" y="803"/>
                </a:cxn>
                <a:cxn ang="0">
                  <a:pos x="59" y="798"/>
                </a:cxn>
                <a:cxn ang="0">
                  <a:pos x="30" y="791"/>
                </a:cxn>
                <a:cxn ang="0">
                  <a:pos x="2" y="782"/>
                </a:cxn>
                <a:cxn ang="0">
                  <a:pos x="16" y="643"/>
                </a:cxn>
                <a:cxn ang="0">
                  <a:pos x="13" y="602"/>
                </a:cxn>
                <a:cxn ang="0">
                  <a:pos x="17" y="570"/>
                </a:cxn>
                <a:cxn ang="0">
                  <a:pos x="20" y="552"/>
                </a:cxn>
                <a:cxn ang="0">
                  <a:pos x="27" y="547"/>
                </a:cxn>
              </a:cxnLst>
              <a:rect l="0" t="0" r="r" b="b"/>
              <a:pathLst>
                <a:path w="547" h="855">
                  <a:moveTo>
                    <a:pt x="91" y="0"/>
                  </a:moveTo>
                  <a:lnTo>
                    <a:pt x="94" y="0"/>
                  </a:lnTo>
                  <a:lnTo>
                    <a:pt x="130" y="17"/>
                  </a:lnTo>
                  <a:lnTo>
                    <a:pt x="170" y="35"/>
                  </a:lnTo>
                  <a:lnTo>
                    <a:pt x="166" y="65"/>
                  </a:lnTo>
                  <a:lnTo>
                    <a:pt x="162" y="101"/>
                  </a:lnTo>
                  <a:lnTo>
                    <a:pt x="158" y="142"/>
                  </a:lnTo>
                  <a:lnTo>
                    <a:pt x="153" y="187"/>
                  </a:lnTo>
                  <a:lnTo>
                    <a:pt x="149" y="238"/>
                  </a:lnTo>
                  <a:lnTo>
                    <a:pt x="144" y="291"/>
                  </a:lnTo>
                  <a:lnTo>
                    <a:pt x="139" y="348"/>
                  </a:lnTo>
                  <a:lnTo>
                    <a:pt x="134" y="408"/>
                  </a:lnTo>
                  <a:lnTo>
                    <a:pt x="130" y="471"/>
                  </a:lnTo>
                  <a:lnTo>
                    <a:pt x="126" y="519"/>
                  </a:lnTo>
                  <a:lnTo>
                    <a:pt x="151" y="511"/>
                  </a:lnTo>
                  <a:lnTo>
                    <a:pt x="175" y="503"/>
                  </a:lnTo>
                  <a:lnTo>
                    <a:pt x="200" y="494"/>
                  </a:lnTo>
                  <a:lnTo>
                    <a:pt x="224" y="486"/>
                  </a:lnTo>
                  <a:lnTo>
                    <a:pt x="246" y="478"/>
                  </a:lnTo>
                  <a:lnTo>
                    <a:pt x="266" y="471"/>
                  </a:lnTo>
                  <a:lnTo>
                    <a:pt x="300" y="460"/>
                  </a:lnTo>
                  <a:lnTo>
                    <a:pt x="311" y="455"/>
                  </a:lnTo>
                  <a:lnTo>
                    <a:pt x="318" y="453"/>
                  </a:lnTo>
                  <a:lnTo>
                    <a:pt x="321" y="452"/>
                  </a:lnTo>
                  <a:lnTo>
                    <a:pt x="333" y="437"/>
                  </a:lnTo>
                  <a:lnTo>
                    <a:pt x="344" y="420"/>
                  </a:lnTo>
                  <a:lnTo>
                    <a:pt x="356" y="401"/>
                  </a:lnTo>
                  <a:lnTo>
                    <a:pt x="378" y="363"/>
                  </a:lnTo>
                  <a:lnTo>
                    <a:pt x="388" y="345"/>
                  </a:lnTo>
                  <a:lnTo>
                    <a:pt x="397" y="328"/>
                  </a:lnTo>
                  <a:lnTo>
                    <a:pt x="405" y="313"/>
                  </a:lnTo>
                  <a:lnTo>
                    <a:pt x="411" y="300"/>
                  </a:lnTo>
                  <a:lnTo>
                    <a:pt x="416" y="291"/>
                  </a:lnTo>
                  <a:lnTo>
                    <a:pt x="419" y="284"/>
                  </a:lnTo>
                  <a:lnTo>
                    <a:pt x="420" y="282"/>
                  </a:lnTo>
                  <a:lnTo>
                    <a:pt x="421" y="279"/>
                  </a:lnTo>
                  <a:lnTo>
                    <a:pt x="432" y="234"/>
                  </a:lnTo>
                  <a:lnTo>
                    <a:pt x="443" y="192"/>
                  </a:lnTo>
                  <a:lnTo>
                    <a:pt x="453" y="155"/>
                  </a:lnTo>
                  <a:lnTo>
                    <a:pt x="463" y="123"/>
                  </a:lnTo>
                  <a:lnTo>
                    <a:pt x="481" y="126"/>
                  </a:lnTo>
                  <a:lnTo>
                    <a:pt x="478" y="151"/>
                  </a:lnTo>
                  <a:lnTo>
                    <a:pt x="543" y="159"/>
                  </a:lnTo>
                  <a:lnTo>
                    <a:pt x="547" y="544"/>
                  </a:lnTo>
                  <a:lnTo>
                    <a:pt x="533" y="581"/>
                  </a:lnTo>
                  <a:lnTo>
                    <a:pt x="520" y="614"/>
                  </a:lnTo>
                  <a:lnTo>
                    <a:pt x="511" y="629"/>
                  </a:lnTo>
                  <a:lnTo>
                    <a:pt x="496" y="643"/>
                  </a:lnTo>
                  <a:lnTo>
                    <a:pt x="476" y="656"/>
                  </a:lnTo>
                  <a:lnTo>
                    <a:pt x="453" y="669"/>
                  </a:lnTo>
                  <a:lnTo>
                    <a:pt x="426" y="681"/>
                  </a:lnTo>
                  <a:lnTo>
                    <a:pt x="409" y="855"/>
                  </a:lnTo>
                  <a:lnTo>
                    <a:pt x="357" y="854"/>
                  </a:lnTo>
                  <a:lnTo>
                    <a:pt x="356" y="779"/>
                  </a:lnTo>
                  <a:lnTo>
                    <a:pt x="358" y="705"/>
                  </a:lnTo>
                  <a:lnTo>
                    <a:pt x="325" y="715"/>
                  </a:lnTo>
                  <a:lnTo>
                    <a:pt x="290" y="724"/>
                  </a:lnTo>
                  <a:lnTo>
                    <a:pt x="258" y="733"/>
                  </a:lnTo>
                  <a:lnTo>
                    <a:pt x="226" y="740"/>
                  </a:lnTo>
                  <a:lnTo>
                    <a:pt x="196" y="747"/>
                  </a:lnTo>
                  <a:lnTo>
                    <a:pt x="169" y="752"/>
                  </a:lnTo>
                  <a:lnTo>
                    <a:pt x="146" y="757"/>
                  </a:lnTo>
                  <a:lnTo>
                    <a:pt x="127" y="760"/>
                  </a:lnTo>
                  <a:lnTo>
                    <a:pt x="114" y="763"/>
                  </a:lnTo>
                  <a:lnTo>
                    <a:pt x="106" y="764"/>
                  </a:lnTo>
                  <a:lnTo>
                    <a:pt x="105" y="780"/>
                  </a:lnTo>
                  <a:lnTo>
                    <a:pt x="104" y="794"/>
                  </a:lnTo>
                  <a:lnTo>
                    <a:pt x="101" y="799"/>
                  </a:lnTo>
                  <a:lnTo>
                    <a:pt x="94" y="803"/>
                  </a:lnTo>
                  <a:lnTo>
                    <a:pt x="84" y="803"/>
                  </a:lnTo>
                  <a:lnTo>
                    <a:pt x="72" y="802"/>
                  </a:lnTo>
                  <a:lnTo>
                    <a:pt x="59" y="798"/>
                  </a:lnTo>
                  <a:lnTo>
                    <a:pt x="45" y="795"/>
                  </a:lnTo>
                  <a:lnTo>
                    <a:pt x="30" y="791"/>
                  </a:lnTo>
                  <a:lnTo>
                    <a:pt x="9" y="784"/>
                  </a:lnTo>
                  <a:lnTo>
                    <a:pt x="2" y="782"/>
                  </a:lnTo>
                  <a:lnTo>
                    <a:pt x="0" y="781"/>
                  </a:lnTo>
                  <a:lnTo>
                    <a:pt x="16" y="643"/>
                  </a:lnTo>
                  <a:lnTo>
                    <a:pt x="14" y="622"/>
                  </a:lnTo>
                  <a:lnTo>
                    <a:pt x="13" y="602"/>
                  </a:lnTo>
                  <a:lnTo>
                    <a:pt x="15" y="584"/>
                  </a:lnTo>
                  <a:lnTo>
                    <a:pt x="17" y="570"/>
                  </a:lnTo>
                  <a:lnTo>
                    <a:pt x="19" y="559"/>
                  </a:lnTo>
                  <a:lnTo>
                    <a:pt x="20" y="552"/>
                  </a:lnTo>
                  <a:lnTo>
                    <a:pt x="21" y="549"/>
                  </a:lnTo>
                  <a:lnTo>
                    <a:pt x="27" y="547"/>
                  </a:lnTo>
                  <a:lnTo>
                    <a:pt x="91" y="0"/>
                  </a:lnTo>
                  <a:close/>
                </a:path>
              </a:pathLst>
            </a:custGeom>
            <a:solidFill>
              <a:srgbClr val="CFE8F0"/>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Calibri"/>
              </a:endParaRPr>
            </a:p>
          </p:txBody>
        </p:sp>
        <p:sp>
          <p:nvSpPr>
            <p:cNvPr id="73" name="Freeform 371">
              <a:extLst>
                <a:ext uri="{FF2B5EF4-FFF2-40B4-BE49-F238E27FC236}">
                  <a16:creationId xmlns:a16="http://schemas.microsoft.com/office/drawing/2014/main" id="{155CE425-9EDA-C342-BC3E-62317CFBA7BD}"/>
                </a:ext>
              </a:extLst>
            </p:cNvPr>
            <p:cNvSpPr>
              <a:spLocks noEditPoints="1"/>
            </p:cNvSpPr>
            <p:nvPr/>
          </p:nvSpPr>
          <p:spPr bwMode="auto">
            <a:xfrm>
              <a:off x="6818313" y="4498976"/>
              <a:ext cx="998538" cy="1462088"/>
            </a:xfrm>
            <a:custGeom>
              <a:avLst/>
              <a:gdLst/>
              <a:ahLst/>
              <a:cxnLst>
                <a:cxn ang="0">
                  <a:pos x="294" y="265"/>
                </a:cxn>
                <a:cxn ang="0">
                  <a:pos x="302" y="332"/>
                </a:cxn>
                <a:cxn ang="0">
                  <a:pos x="308" y="343"/>
                </a:cxn>
                <a:cxn ang="0">
                  <a:pos x="323" y="300"/>
                </a:cxn>
                <a:cxn ang="0">
                  <a:pos x="334" y="271"/>
                </a:cxn>
                <a:cxn ang="0">
                  <a:pos x="338" y="260"/>
                </a:cxn>
                <a:cxn ang="0">
                  <a:pos x="625" y="34"/>
                </a:cxn>
                <a:cxn ang="0">
                  <a:pos x="629" y="111"/>
                </a:cxn>
                <a:cxn ang="0">
                  <a:pos x="624" y="193"/>
                </a:cxn>
                <a:cxn ang="0">
                  <a:pos x="611" y="281"/>
                </a:cxn>
                <a:cxn ang="0">
                  <a:pos x="591" y="371"/>
                </a:cxn>
                <a:cxn ang="0">
                  <a:pos x="567" y="461"/>
                </a:cxn>
                <a:cxn ang="0">
                  <a:pos x="538" y="549"/>
                </a:cxn>
                <a:cxn ang="0">
                  <a:pos x="531" y="595"/>
                </a:cxn>
                <a:cxn ang="0">
                  <a:pos x="562" y="623"/>
                </a:cxn>
                <a:cxn ang="0">
                  <a:pos x="582" y="641"/>
                </a:cxn>
                <a:cxn ang="0">
                  <a:pos x="444" y="860"/>
                </a:cxn>
                <a:cxn ang="0">
                  <a:pos x="436" y="854"/>
                </a:cxn>
                <a:cxn ang="0">
                  <a:pos x="422" y="844"/>
                </a:cxn>
                <a:cxn ang="0">
                  <a:pos x="407" y="879"/>
                </a:cxn>
                <a:cxn ang="0">
                  <a:pos x="394" y="906"/>
                </a:cxn>
                <a:cxn ang="0">
                  <a:pos x="144" y="921"/>
                </a:cxn>
                <a:cxn ang="0">
                  <a:pos x="144" y="909"/>
                </a:cxn>
                <a:cxn ang="0">
                  <a:pos x="148" y="881"/>
                </a:cxn>
                <a:cxn ang="0">
                  <a:pos x="157" y="841"/>
                </a:cxn>
                <a:cxn ang="0">
                  <a:pos x="174" y="770"/>
                </a:cxn>
                <a:cxn ang="0">
                  <a:pos x="186" y="725"/>
                </a:cxn>
                <a:cxn ang="0">
                  <a:pos x="196" y="686"/>
                </a:cxn>
                <a:cxn ang="0">
                  <a:pos x="203" y="660"/>
                </a:cxn>
                <a:cxn ang="0">
                  <a:pos x="178" y="628"/>
                </a:cxn>
                <a:cxn ang="0">
                  <a:pos x="138" y="585"/>
                </a:cxn>
                <a:cxn ang="0">
                  <a:pos x="107" y="544"/>
                </a:cxn>
                <a:cxn ang="0">
                  <a:pos x="87" y="508"/>
                </a:cxn>
                <a:cxn ang="0">
                  <a:pos x="55" y="412"/>
                </a:cxn>
                <a:cxn ang="0">
                  <a:pos x="31" y="318"/>
                </a:cxn>
                <a:cxn ang="0">
                  <a:pos x="16" y="228"/>
                </a:cxn>
                <a:cxn ang="0">
                  <a:pos x="7" y="151"/>
                </a:cxn>
                <a:cxn ang="0">
                  <a:pos x="2" y="89"/>
                </a:cxn>
                <a:cxn ang="0">
                  <a:pos x="0" y="47"/>
                </a:cxn>
                <a:cxn ang="0">
                  <a:pos x="48" y="39"/>
                </a:cxn>
                <a:cxn ang="0">
                  <a:pos x="143" y="46"/>
                </a:cxn>
                <a:cxn ang="0">
                  <a:pos x="237" y="46"/>
                </a:cxn>
                <a:cxn ang="0">
                  <a:pos x="329" y="41"/>
                </a:cxn>
                <a:cxn ang="0">
                  <a:pos x="413" y="33"/>
                </a:cxn>
                <a:cxn ang="0">
                  <a:pos x="487" y="24"/>
                </a:cxn>
                <a:cxn ang="0">
                  <a:pos x="547" y="14"/>
                </a:cxn>
                <a:cxn ang="0">
                  <a:pos x="592" y="6"/>
                </a:cxn>
                <a:cxn ang="0">
                  <a:pos x="615" y="1"/>
                </a:cxn>
              </a:cxnLst>
              <a:rect l="0" t="0" r="r" b="b"/>
              <a:pathLst>
                <a:path w="629" h="921">
                  <a:moveTo>
                    <a:pt x="338" y="260"/>
                  </a:moveTo>
                  <a:lnTo>
                    <a:pt x="294" y="265"/>
                  </a:lnTo>
                  <a:lnTo>
                    <a:pt x="298" y="301"/>
                  </a:lnTo>
                  <a:lnTo>
                    <a:pt x="302" y="332"/>
                  </a:lnTo>
                  <a:lnTo>
                    <a:pt x="306" y="348"/>
                  </a:lnTo>
                  <a:lnTo>
                    <a:pt x="308" y="343"/>
                  </a:lnTo>
                  <a:lnTo>
                    <a:pt x="316" y="320"/>
                  </a:lnTo>
                  <a:lnTo>
                    <a:pt x="323" y="300"/>
                  </a:lnTo>
                  <a:lnTo>
                    <a:pt x="329" y="283"/>
                  </a:lnTo>
                  <a:lnTo>
                    <a:pt x="334" y="271"/>
                  </a:lnTo>
                  <a:lnTo>
                    <a:pt x="337" y="263"/>
                  </a:lnTo>
                  <a:lnTo>
                    <a:pt x="338" y="260"/>
                  </a:lnTo>
                  <a:close/>
                  <a:moveTo>
                    <a:pt x="618" y="0"/>
                  </a:moveTo>
                  <a:lnTo>
                    <a:pt x="625" y="34"/>
                  </a:lnTo>
                  <a:lnTo>
                    <a:pt x="628" y="72"/>
                  </a:lnTo>
                  <a:lnTo>
                    <a:pt x="629" y="111"/>
                  </a:lnTo>
                  <a:lnTo>
                    <a:pt x="628" y="151"/>
                  </a:lnTo>
                  <a:lnTo>
                    <a:pt x="624" y="193"/>
                  </a:lnTo>
                  <a:lnTo>
                    <a:pt x="619" y="236"/>
                  </a:lnTo>
                  <a:lnTo>
                    <a:pt x="611" y="281"/>
                  </a:lnTo>
                  <a:lnTo>
                    <a:pt x="602" y="326"/>
                  </a:lnTo>
                  <a:lnTo>
                    <a:pt x="591" y="371"/>
                  </a:lnTo>
                  <a:lnTo>
                    <a:pt x="579" y="416"/>
                  </a:lnTo>
                  <a:lnTo>
                    <a:pt x="567" y="461"/>
                  </a:lnTo>
                  <a:lnTo>
                    <a:pt x="553" y="506"/>
                  </a:lnTo>
                  <a:lnTo>
                    <a:pt x="538" y="549"/>
                  </a:lnTo>
                  <a:lnTo>
                    <a:pt x="524" y="588"/>
                  </a:lnTo>
                  <a:lnTo>
                    <a:pt x="531" y="595"/>
                  </a:lnTo>
                  <a:lnTo>
                    <a:pt x="547" y="610"/>
                  </a:lnTo>
                  <a:lnTo>
                    <a:pt x="562" y="623"/>
                  </a:lnTo>
                  <a:lnTo>
                    <a:pt x="573" y="633"/>
                  </a:lnTo>
                  <a:lnTo>
                    <a:pt x="582" y="641"/>
                  </a:lnTo>
                  <a:lnTo>
                    <a:pt x="589" y="649"/>
                  </a:lnTo>
                  <a:lnTo>
                    <a:pt x="444" y="860"/>
                  </a:lnTo>
                  <a:lnTo>
                    <a:pt x="442" y="858"/>
                  </a:lnTo>
                  <a:lnTo>
                    <a:pt x="436" y="854"/>
                  </a:lnTo>
                  <a:lnTo>
                    <a:pt x="427" y="847"/>
                  </a:lnTo>
                  <a:lnTo>
                    <a:pt x="422" y="844"/>
                  </a:lnTo>
                  <a:lnTo>
                    <a:pt x="416" y="859"/>
                  </a:lnTo>
                  <a:lnTo>
                    <a:pt x="407" y="879"/>
                  </a:lnTo>
                  <a:lnTo>
                    <a:pt x="399" y="895"/>
                  </a:lnTo>
                  <a:lnTo>
                    <a:pt x="394" y="906"/>
                  </a:lnTo>
                  <a:lnTo>
                    <a:pt x="389" y="916"/>
                  </a:lnTo>
                  <a:lnTo>
                    <a:pt x="144" y="921"/>
                  </a:lnTo>
                  <a:lnTo>
                    <a:pt x="143" y="917"/>
                  </a:lnTo>
                  <a:lnTo>
                    <a:pt x="144" y="909"/>
                  </a:lnTo>
                  <a:lnTo>
                    <a:pt x="145" y="897"/>
                  </a:lnTo>
                  <a:lnTo>
                    <a:pt x="148" y="881"/>
                  </a:lnTo>
                  <a:lnTo>
                    <a:pt x="153" y="862"/>
                  </a:lnTo>
                  <a:lnTo>
                    <a:pt x="157" y="841"/>
                  </a:lnTo>
                  <a:lnTo>
                    <a:pt x="169" y="794"/>
                  </a:lnTo>
                  <a:lnTo>
                    <a:pt x="174" y="770"/>
                  </a:lnTo>
                  <a:lnTo>
                    <a:pt x="180" y="747"/>
                  </a:lnTo>
                  <a:lnTo>
                    <a:pt x="186" y="725"/>
                  </a:lnTo>
                  <a:lnTo>
                    <a:pt x="192" y="705"/>
                  </a:lnTo>
                  <a:lnTo>
                    <a:pt x="196" y="686"/>
                  </a:lnTo>
                  <a:lnTo>
                    <a:pt x="200" y="671"/>
                  </a:lnTo>
                  <a:lnTo>
                    <a:pt x="203" y="660"/>
                  </a:lnTo>
                  <a:lnTo>
                    <a:pt x="204" y="655"/>
                  </a:lnTo>
                  <a:lnTo>
                    <a:pt x="178" y="628"/>
                  </a:lnTo>
                  <a:lnTo>
                    <a:pt x="157" y="606"/>
                  </a:lnTo>
                  <a:lnTo>
                    <a:pt x="138" y="585"/>
                  </a:lnTo>
                  <a:lnTo>
                    <a:pt x="121" y="564"/>
                  </a:lnTo>
                  <a:lnTo>
                    <a:pt x="107" y="544"/>
                  </a:lnTo>
                  <a:lnTo>
                    <a:pt x="95" y="525"/>
                  </a:lnTo>
                  <a:lnTo>
                    <a:pt x="87" y="508"/>
                  </a:lnTo>
                  <a:lnTo>
                    <a:pt x="70" y="461"/>
                  </a:lnTo>
                  <a:lnTo>
                    <a:pt x="55" y="412"/>
                  </a:lnTo>
                  <a:lnTo>
                    <a:pt x="43" y="365"/>
                  </a:lnTo>
                  <a:lnTo>
                    <a:pt x="31" y="318"/>
                  </a:lnTo>
                  <a:lnTo>
                    <a:pt x="23" y="273"/>
                  </a:lnTo>
                  <a:lnTo>
                    <a:pt x="16" y="228"/>
                  </a:lnTo>
                  <a:lnTo>
                    <a:pt x="11" y="188"/>
                  </a:lnTo>
                  <a:lnTo>
                    <a:pt x="7" y="151"/>
                  </a:lnTo>
                  <a:lnTo>
                    <a:pt x="4" y="117"/>
                  </a:lnTo>
                  <a:lnTo>
                    <a:pt x="2" y="89"/>
                  </a:lnTo>
                  <a:lnTo>
                    <a:pt x="1" y="64"/>
                  </a:lnTo>
                  <a:lnTo>
                    <a:pt x="0" y="47"/>
                  </a:lnTo>
                  <a:lnTo>
                    <a:pt x="0" y="32"/>
                  </a:lnTo>
                  <a:lnTo>
                    <a:pt x="48" y="39"/>
                  </a:lnTo>
                  <a:lnTo>
                    <a:pt x="95" y="43"/>
                  </a:lnTo>
                  <a:lnTo>
                    <a:pt x="143" y="46"/>
                  </a:lnTo>
                  <a:lnTo>
                    <a:pt x="190" y="47"/>
                  </a:lnTo>
                  <a:lnTo>
                    <a:pt x="237" y="46"/>
                  </a:lnTo>
                  <a:lnTo>
                    <a:pt x="284" y="44"/>
                  </a:lnTo>
                  <a:lnTo>
                    <a:pt x="329" y="41"/>
                  </a:lnTo>
                  <a:lnTo>
                    <a:pt x="372" y="38"/>
                  </a:lnTo>
                  <a:lnTo>
                    <a:pt x="413" y="33"/>
                  </a:lnTo>
                  <a:lnTo>
                    <a:pt x="452" y="28"/>
                  </a:lnTo>
                  <a:lnTo>
                    <a:pt x="487" y="24"/>
                  </a:lnTo>
                  <a:lnTo>
                    <a:pt x="519" y="19"/>
                  </a:lnTo>
                  <a:lnTo>
                    <a:pt x="547" y="14"/>
                  </a:lnTo>
                  <a:lnTo>
                    <a:pt x="572" y="9"/>
                  </a:lnTo>
                  <a:lnTo>
                    <a:pt x="592" y="6"/>
                  </a:lnTo>
                  <a:lnTo>
                    <a:pt x="606" y="3"/>
                  </a:lnTo>
                  <a:lnTo>
                    <a:pt x="615" y="1"/>
                  </a:lnTo>
                  <a:lnTo>
                    <a:pt x="618" y="0"/>
                  </a:lnTo>
                  <a:close/>
                </a:path>
              </a:pathLst>
            </a:custGeom>
            <a:gradFill flip="none" rotWithShape="1">
              <a:gsLst>
                <a:gs pos="0">
                  <a:srgbClr val="1F497D">
                    <a:shade val="30000"/>
                    <a:satMod val="115000"/>
                  </a:srgbClr>
                </a:gs>
                <a:gs pos="50000">
                  <a:srgbClr val="1F497D">
                    <a:shade val="67500"/>
                    <a:satMod val="115000"/>
                  </a:srgbClr>
                </a:gs>
                <a:gs pos="100000">
                  <a:srgbClr val="1F497D">
                    <a:shade val="100000"/>
                    <a:satMod val="115000"/>
                  </a:srgbClr>
                </a:gs>
              </a:gsLst>
              <a:lin ang="16200000" scaled="1"/>
              <a:tileRect/>
            </a:gra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Calibri"/>
              </a:endParaRPr>
            </a:p>
          </p:txBody>
        </p:sp>
        <p:sp>
          <p:nvSpPr>
            <p:cNvPr id="74" name="Freeform 372">
              <a:extLst>
                <a:ext uri="{FF2B5EF4-FFF2-40B4-BE49-F238E27FC236}">
                  <a16:creationId xmlns:a16="http://schemas.microsoft.com/office/drawing/2014/main" id="{6550B68B-D749-624E-95EB-D9E7CC26B912}"/>
                </a:ext>
              </a:extLst>
            </p:cNvPr>
            <p:cNvSpPr>
              <a:spLocks/>
            </p:cNvSpPr>
            <p:nvPr/>
          </p:nvSpPr>
          <p:spPr bwMode="auto">
            <a:xfrm>
              <a:off x="7143751" y="5540376"/>
              <a:ext cx="327025" cy="374650"/>
            </a:xfrm>
            <a:custGeom>
              <a:avLst/>
              <a:gdLst/>
              <a:ahLst/>
              <a:cxnLst>
                <a:cxn ang="0">
                  <a:pos x="0" y="0"/>
                </a:cxn>
                <a:cxn ang="0">
                  <a:pos x="197" y="171"/>
                </a:cxn>
                <a:cxn ang="0">
                  <a:pos x="206" y="236"/>
                </a:cxn>
                <a:cxn ang="0">
                  <a:pos x="19" y="161"/>
                </a:cxn>
                <a:cxn ang="0">
                  <a:pos x="20" y="161"/>
                </a:cxn>
                <a:cxn ang="0">
                  <a:pos x="23" y="160"/>
                </a:cxn>
                <a:cxn ang="0">
                  <a:pos x="39" y="152"/>
                </a:cxn>
                <a:cxn ang="0">
                  <a:pos x="51" y="142"/>
                </a:cxn>
                <a:cxn ang="0">
                  <a:pos x="56" y="135"/>
                </a:cxn>
                <a:cxn ang="0">
                  <a:pos x="60" y="126"/>
                </a:cxn>
                <a:cxn ang="0">
                  <a:pos x="62" y="117"/>
                </a:cxn>
                <a:cxn ang="0">
                  <a:pos x="63" y="105"/>
                </a:cxn>
                <a:cxn ang="0">
                  <a:pos x="61" y="93"/>
                </a:cxn>
                <a:cxn ang="0">
                  <a:pos x="56" y="78"/>
                </a:cxn>
                <a:cxn ang="0">
                  <a:pos x="48" y="61"/>
                </a:cxn>
                <a:cxn ang="0">
                  <a:pos x="36" y="43"/>
                </a:cxn>
                <a:cxn ang="0">
                  <a:pos x="20" y="23"/>
                </a:cxn>
                <a:cxn ang="0">
                  <a:pos x="0" y="0"/>
                </a:cxn>
              </a:cxnLst>
              <a:rect l="0" t="0" r="r" b="b"/>
              <a:pathLst>
                <a:path w="206" h="236">
                  <a:moveTo>
                    <a:pt x="0" y="0"/>
                  </a:moveTo>
                  <a:lnTo>
                    <a:pt x="197" y="171"/>
                  </a:lnTo>
                  <a:lnTo>
                    <a:pt x="206" y="236"/>
                  </a:lnTo>
                  <a:lnTo>
                    <a:pt x="19" y="161"/>
                  </a:lnTo>
                  <a:lnTo>
                    <a:pt x="20" y="161"/>
                  </a:lnTo>
                  <a:lnTo>
                    <a:pt x="23" y="160"/>
                  </a:lnTo>
                  <a:lnTo>
                    <a:pt x="39" y="152"/>
                  </a:lnTo>
                  <a:lnTo>
                    <a:pt x="51" y="142"/>
                  </a:lnTo>
                  <a:lnTo>
                    <a:pt x="56" y="135"/>
                  </a:lnTo>
                  <a:lnTo>
                    <a:pt x="60" y="126"/>
                  </a:lnTo>
                  <a:lnTo>
                    <a:pt x="62" y="117"/>
                  </a:lnTo>
                  <a:lnTo>
                    <a:pt x="63" y="105"/>
                  </a:lnTo>
                  <a:lnTo>
                    <a:pt x="61" y="93"/>
                  </a:lnTo>
                  <a:lnTo>
                    <a:pt x="56" y="78"/>
                  </a:lnTo>
                  <a:lnTo>
                    <a:pt x="48" y="61"/>
                  </a:lnTo>
                  <a:lnTo>
                    <a:pt x="36" y="43"/>
                  </a:lnTo>
                  <a:lnTo>
                    <a:pt x="20" y="23"/>
                  </a:lnTo>
                  <a:lnTo>
                    <a:pt x="0" y="0"/>
                  </a:lnTo>
                  <a:close/>
                </a:path>
              </a:pathLst>
            </a:custGeom>
            <a:solidFill>
              <a:srgbClr val="00001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Calibri"/>
              </a:endParaRPr>
            </a:p>
          </p:txBody>
        </p:sp>
        <p:sp>
          <p:nvSpPr>
            <p:cNvPr id="75" name="Freeform 373">
              <a:extLst>
                <a:ext uri="{FF2B5EF4-FFF2-40B4-BE49-F238E27FC236}">
                  <a16:creationId xmlns:a16="http://schemas.microsoft.com/office/drawing/2014/main" id="{F61B7CCE-8CC3-644A-82D5-15F299376346}"/>
                </a:ext>
              </a:extLst>
            </p:cNvPr>
            <p:cNvSpPr>
              <a:spLocks/>
            </p:cNvSpPr>
            <p:nvPr/>
          </p:nvSpPr>
          <p:spPr bwMode="auto">
            <a:xfrm>
              <a:off x="7381876" y="4498976"/>
              <a:ext cx="434975" cy="209550"/>
            </a:xfrm>
            <a:custGeom>
              <a:avLst/>
              <a:gdLst/>
              <a:ahLst/>
              <a:cxnLst>
                <a:cxn ang="0">
                  <a:pos x="263" y="0"/>
                </a:cxn>
                <a:cxn ang="0">
                  <a:pos x="270" y="41"/>
                </a:cxn>
                <a:cxn ang="0">
                  <a:pos x="274" y="86"/>
                </a:cxn>
                <a:cxn ang="0">
                  <a:pos x="246" y="97"/>
                </a:cxn>
                <a:cxn ang="0">
                  <a:pos x="216" y="106"/>
                </a:cxn>
                <a:cxn ang="0">
                  <a:pos x="185" y="113"/>
                </a:cxn>
                <a:cxn ang="0">
                  <a:pos x="155" y="119"/>
                </a:cxn>
                <a:cxn ang="0">
                  <a:pos x="125" y="123"/>
                </a:cxn>
                <a:cxn ang="0">
                  <a:pos x="97" y="127"/>
                </a:cxn>
                <a:cxn ang="0">
                  <a:pos x="71" y="129"/>
                </a:cxn>
                <a:cxn ang="0">
                  <a:pos x="48" y="131"/>
                </a:cxn>
                <a:cxn ang="0">
                  <a:pos x="29" y="131"/>
                </a:cxn>
                <a:cxn ang="0">
                  <a:pos x="15" y="132"/>
                </a:cxn>
                <a:cxn ang="0">
                  <a:pos x="2" y="132"/>
                </a:cxn>
                <a:cxn ang="0">
                  <a:pos x="0" y="86"/>
                </a:cxn>
                <a:cxn ang="0">
                  <a:pos x="0" y="39"/>
                </a:cxn>
                <a:cxn ang="0">
                  <a:pos x="40" y="35"/>
                </a:cxn>
                <a:cxn ang="0">
                  <a:pos x="77" y="31"/>
                </a:cxn>
                <a:cxn ang="0">
                  <a:pos x="112" y="26"/>
                </a:cxn>
                <a:cxn ang="0">
                  <a:pos x="145" y="22"/>
                </a:cxn>
                <a:cxn ang="0">
                  <a:pos x="174" y="17"/>
                </a:cxn>
                <a:cxn ang="0">
                  <a:pos x="200" y="12"/>
                </a:cxn>
                <a:cxn ang="0">
                  <a:pos x="222" y="8"/>
                </a:cxn>
                <a:cxn ang="0">
                  <a:pos x="239" y="5"/>
                </a:cxn>
                <a:cxn ang="0">
                  <a:pos x="252" y="2"/>
                </a:cxn>
                <a:cxn ang="0">
                  <a:pos x="260" y="1"/>
                </a:cxn>
                <a:cxn ang="0">
                  <a:pos x="263" y="0"/>
                </a:cxn>
              </a:cxnLst>
              <a:rect l="0" t="0" r="r" b="b"/>
              <a:pathLst>
                <a:path w="274" h="132">
                  <a:moveTo>
                    <a:pt x="263" y="0"/>
                  </a:moveTo>
                  <a:lnTo>
                    <a:pt x="270" y="41"/>
                  </a:lnTo>
                  <a:lnTo>
                    <a:pt x="274" y="86"/>
                  </a:lnTo>
                  <a:lnTo>
                    <a:pt x="246" y="97"/>
                  </a:lnTo>
                  <a:lnTo>
                    <a:pt x="216" y="106"/>
                  </a:lnTo>
                  <a:lnTo>
                    <a:pt x="185" y="113"/>
                  </a:lnTo>
                  <a:lnTo>
                    <a:pt x="155" y="119"/>
                  </a:lnTo>
                  <a:lnTo>
                    <a:pt x="125" y="123"/>
                  </a:lnTo>
                  <a:lnTo>
                    <a:pt x="97" y="127"/>
                  </a:lnTo>
                  <a:lnTo>
                    <a:pt x="71" y="129"/>
                  </a:lnTo>
                  <a:lnTo>
                    <a:pt x="48" y="131"/>
                  </a:lnTo>
                  <a:lnTo>
                    <a:pt x="29" y="131"/>
                  </a:lnTo>
                  <a:lnTo>
                    <a:pt x="15" y="132"/>
                  </a:lnTo>
                  <a:lnTo>
                    <a:pt x="2" y="132"/>
                  </a:lnTo>
                  <a:lnTo>
                    <a:pt x="0" y="86"/>
                  </a:lnTo>
                  <a:lnTo>
                    <a:pt x="0" y="39"/>
                  </a:lnTo>
                  <a:lnTo>
                    <a:pt x="40" y="35"/>
                  </a:lnTo>
                  <a:lnTo>
                    <a:pt x="77" y="31"/>
                  </a:lnTo>
                  <a:lnTo>
                    <a:pt x="112" y="26"/>
                  </a:lnTo>
                  <a:lnTo>
                    <a:pt x="145" y="22"/>
                  </a:lnTo>
                  <a:lnTo>
                    <a:pt x="174" y="17"/>
                  </a:lnTo>
                  <a:lnTo>
                    <a:pt x="200" y="12"/>
                  </a:lnTo>
                  <a:lnTo>
                    <a:pt x="222" y="8"/>
                  </a:lnTo>
                  <a:lnTo>
                    <a:pt x="239" y="5"/>
                  </a:lnTo>
                  <a:lnTo>
                    <a:pt x="252" y="2"/>
                  </a:lnTo>
                  <a:lnTo>
                    <a:pt x="260" y="1"/>
                  </a:lnTo>
                  <a:lnTo>
                    <a:pt x="263" y="0"/>
                  </a:lnTo>
                  <a:close/>
                </a:path>
              </a:pathLst>
            </a:custGeom>
            <a:solidFill>
              <a:srgbClr val="00001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Calibri"/>
              </a:endParaRPr>
            </a:p>
          </p:txBody>
        </p:sp>
        <p:sp>
          <p:nvSpPr>
            <p:cNvPr id="76" name="Freeform 374">
              <a:extLst>
                <a:ext uri="{FF2B5EF4-FFF2-40B4-BE49-F238E27FC236}">
                  <a16:creationId xmlns:a16="http://schemas.microsoft.com/office/drawing/2014/main" id="{25F74D65-BAFD-944E-9041-66F5B9CC9886}"/>
                </a:ext>
              </a:extLst>
            </p:cNvPr>
            <p:cNvSpPr>
              <a:spLocks/>
            </p:cNvSpPr>
            <p:nvPr/>
          </p:nvSpPr>
          <p:spPr bwMode="auto">
            <a:xfrm>
              <a:off x="7392988" y="3530601"/>
              <a:ext cx="528638" cy="1141413"/>
            </a:xfrm>
            <a:custGeom>
              <a:avLst/>
              <a:gdLst/>
              <a:ahLst/>
              <a:cxnLst>
                <a:cxn ang="0">
                  <a:pos x="101" y="0"/>
                </a:cxn>
                <a:cxn ang="0">
                  <a:pos x="163" y="9"/>
                </a:cxn>
                <a:cxn ang="0">
                  <a:pos x="228" y="14"/>
                </a:cxn>
                <a:cxn ang="0">
                  <a:pos x="295" y="16"/>
                </a:cxn>
                <a:cxn ang="0">
                  <a:pos x="293" y="44"/>
                </a:cxn>
                <a:cxn ang="0">
                  <a:pos x="289" y="74"/>
                </a:cxn>
                <a:cxn ang="0">
                  <a:pos x="284" y="106"/>
                </a:cxn>
                <a:cxn ang="0">
                  <a:pos x="278" y="139"/>
                </a:cxn>
                <a:cxn ang="0">
                  <a:pos x="275" y="172"/>
                </a:cxn>
                <a:cxn ang="0">
                  <a:pos x="275" y="205"/>
                </a:cxn>
                <a:cxn ang="0">
                  <a:pos x="278" y="246"/>
                </a:cxn>
                <a:cxn ang="0">
                  <a:pos x="286" y="329"/>
                </a:cxn>
                <a:cxn ang="0">
                  <a:pos x="291" y="369"/>
                </a:cxn>
                <a:cxn ang="0">
                  <a:pos x="301" y="445"/>
                </a:cxn>
                <a:cxn ang="0">
                  <a:pos x="306" y="480"/>
                </a:cxn>
                <a:cxn ang="0">
                  <a:pos x="311" y="514"/>
                </a:cxn>
                <a:cxn ang="0">
                  <a:pos x="316" y="543"/>
                </a:cxn>
                <a:cxn ang="0">
                  <a:pos x="321" y="570"/>
                </a:cxn>
                <a:cxn ang="0">
                  <a:pos x="325" y="593"/>
                </a:cxn>
                <a:cxn ang="0">
                  <a:pos x="328" y="611"/>
                </a:cxn>
                <a:cxn ang="0">
                  <a:pos x="331" y="625"/>
                </a:cxn>
                <a:cxn ang="0">
                  <a:pos x="332" y="633"/>
                </a:cxn>
                <a:cxn ang="0">
                  <a:pos x="333" y="636"/>
                </a:cxn>
                <a:cxn ang="0">
                  <a:pos x="311" y="653"/>
                </a:cxn>
                <a:cxn ang="0">
                  <a:pos x="286" y="667"/>
                </a:cxn>
                <a:cxn ang="0">
                  <a:pos x="258" y="680"/>
                </a:cxn>
                <a:cxn ang="0">
                  <a:pos x="227" y="690"/>
                </a:cxn>
                <a:cxn ang="0">
                  <a:pos x="196" y="698"/>
                </a:cxn>
                <a:cxn ang="0">
                  <a:pos x="163" y="704"/>
                </a:cxn>
                <a:cxn ang="0">
                  <a:pos x="133" y="709"/>
                </a:cxn>
                <a:cxn ang="0">
                  <a:pos x="103" y="713"/>
                </a:cxn>
                <a:cxn ang="0">
                  <a:pos x="76" y="716"/>
                </a:cxn>
                <a:cxn ang="0">
                  <a:pos x="51" y="717"/>
                </a:cxn>
                <a:cxn ang="0">
                  <a:pos x="31" y="718"/>
                </a:cxn>
                <a:cxn ang="0">
                  <a:pos x="15" y="719"/>
                </a:cxn>
                <a:cxn ang="0">
                  <a:pos x="2" y="719"/>
                </a:cxn>
                <a:cxn ang="0">
                  <a:pos x="0" y="636"/>
                </a:cxn>
                <a:cxn ang="0">
                  <a:pos x="2" y="558"/>
                </a:cxn>
                <a:cxn ang="0">
                  <a:pos x="6" y="482"/>
                </a:cxn>
                <a:cxn ang="0">
                  <a:pos x="14" y="410"/>
                </a:cxn>
                <a:cxn ang="0">
                  <a:pos x="24" y="342"/>
                </a:cxn>
                <a:cxn ang="0">
                  <a:pos x="35" y="275"/>
                </a:cxn>
                <a:cxn ang="0">
                  <a:pos x="48" y="214"/>
                </a:cxn>
                <a:cxn ang="0">
                  <a:pos x="61" y="155"/>
                </a:cxn>
                <a:cxn ang="0">
                  <a:pos x="75" y="99"/>
                </a:cxn>
                <a:cxn ang="0">
                  <a:pos x="88" y="48"/>
                </a:cxn>
                <a:cxn ang="0">
                  <a:pos x="101" y="0"/>
                </a:cxn>
              </a:cxnLst>
              <a:rect l="0" t="0" r="r" b="b"/>
              <a:pathLst>
                <a:path w="333" h="719">
                  <a:moveTo>
                    <a:pt x="101" y="0"/>
                  </a:moveTo>
                  <a:lnTo>
                    <a:pt x="163" y="9"/>
                  </a:lnTo>
                  <a:lnTo>
                    <a:pt x="228" y="14"/>
                  </a:lnTo>
                  <a:lnTo>
                    <a:pt x="295" y="16"/>
                  </a:lnTo>
                  <a:lnTo>
                    <a:pt x="293" y="44"/>
                  </a:lnTo>
                  <a:lnTo>
                    <a:pt x="289" y="74"/>
                  </a:lnTo>
                  <a:lnTo>
                    <a:pt x="284" y="106"/>
                  </a:lnTo>
                  <a:lnTo>
                    <a:pt x="278" y="139"/>
                  </a:lnTo>
                  <a:lnTo>
                    <a:pt x="275" y="172"/>
                  </a:lnTo>
                  <a:lnTo>
                    <a:pt x="275" y="205"/>
                  </a:lnTo>
                  <a:lnTo>
                    <a:pt x="278" y="246"/>
                  </a:lnTo>
                  <a:lnTo>
                    <a:pt x="286" y="329"/>
                  </a:lnTo>
                  <a:lnTo>
                    <a:pt x="291" y="369"/>
                  </a:lnTo>
                  <a:lnTo>
                    <a:pt x="301" y="445"/>
                  </a:lnTo>
                  <a:lnTo>
                    <a:pt x="306" y="480"/>
                  </a:lnTo>
                  <a:lnTo>
                    <a:pt x="311" y="514"/>
                  </a:lnTo>
                  <a:lnTo>
                    <a:pt x="316" y="543"/>
                  </a:lnTo>
                  <a:lnTo>
                    <a:pt x="321" y="570"/>
                  </a:lnTo>
                  <a:lnTo>
                    <a:pt x="325" y="593"/>
                  </a:lnTo>
                  <a:lnTo>
                    <a:pt x="328" y="611"/>
                  </a:lnTo>
                  <a:lnTo>
                    <a:pt x="331" y="625"/>
                  </a:lnTo>
                  <a:lnTo>
                    <a:pt x="332" y="633"/>
                  </a:lnTo>
                  <a:lnTo>
                    <a:pt x="333" y="636"/>
                  </a:lnTo>
                  <a:lnTo>
                    <a:pt x="311" y="653"/>
                  </a:lnTo>
                  <a:lnTo>
                    <a:pt x="286" y="667"/>
                  </a:lnTo>
                  <a:lnTo>
                    <a:pt x="258" y="680"/>
                  </a:lnTo>
                  <a:lnTo>
                    <a:pt x="227" y="690"/>
                  </a:lnTo>
                  <a:lnTo>
                    <a:pt x="196" y="698"/>
                  </a:lnTo>
                  <a:lnTo>
                    <a:pt x="163" y="704"/>
                  </a:lnTo>
                  <a:lnTo>
                    <a:pt x="133" y="709"/>
                  </a:lnTo>
                  <a:lnTo>
                    <a:pt x="103" y="713"/>
                  </a:lnTo>
                  <a:lnTo>
                    <a:pt x="76" y="716"/>
                  </a:lnTo>
                  <a:lnTo>
                    <a:pt x="51" y="717"/>
                  </a:lnTo>
                  <a:lnTo>
                    <a:pt x="31" y="718"/>
                  </a:lnTo>
                  <a:lnTo>
                    <a:pt x="15" y="719"/>
                  </a:lnTo>
                  <a:lnTo>
                    <a:pt x="2" y="719"/>
                  </a:lnTo>
                  <a:lnTo>
                    <a:pt x="0" y="636"/>
                  </a:lnTo>
                  <a:lnTo>
                    <a:pt x="2" y="558"/>
                  </a:lnTo>
                  <a:lnTo>
                    <a:pt x="6" y="482"/>
                  </a:lnTo>
                  <a:lnTo>
                    <a:pt x="14" y="410"/>
                  </a:lnTo>
                  <a:lnTo>
                    <a:pt x="24" y="342"/>
                  </a:lnTo>
                  <a:lnTo>
                    <a:pt x="35" y="275"/>
                  </a:lnTo>
                  <a:lnTo>
                    <a:pt x="48" y="214"/>
                  </a:lnTo>
                  <a:lnTo>
                    <a:pt x="61" y="155"/>
                  </a:lnTo>
                  <a:lnTo>
                    <a:pt x="75" y="99"/>
                  </a:lnTo>
                  <a:lnTo>
                    <a:pt x="88" y="48"/>
                  </a:lnTo>
                  <a:lnTo>
                    <a:pt x="101" y="0"/>
                  </a:lnTo>
                  <a:close/>
                </a:path>
              </a:pathLst>
            </a:custGeom>
            <a:gradFill flip="none" rotWithShape="1">
              <a:gsLst>
                <a:gs pos="0">
                  <a:srgbClr val="1F497D">
                    <a:shade val="30000"/>
                    <a:satMod val="115000"/>
                  </a:srgbClr>
                </a:gs>
                <a:gs pos="50000">
                  <a:srgbClr val="1F497D">
                    <a:shade val="67500"/>
                    <a:satMod val="115000"/>
                  </a:srgbClr>
                </a:gs>
                <a:gs pos="100000">
                  <a:srgbClr val="1F497D">
                    <a:shade val="100000"/>
                    <a:satMod val="115000"/>
                  </a:srgbClr>
                </a:gs>
              </a:gsLst>
              <a:lin ang="16200000" scaled="1"/>
              <a:tileRect/>
            </a:gra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Calibri"/>
              </a:endParaRPr>
            </a:p>
          </p:txBody>
        </p:sp>
        <p:sp>
          <p:nvSpPr>
            <p:cNvPr id="77" name="Freeform 375">
              <a:extLst>
                <a:ext uri="{FF2B5EF4-FFF2-40B4-BE49-F238E27FC236}">
                  <a16:creationId xmlns:a16="http://schemas.microsoft.com/office/drawing/2014/main" id="{BBEF0D3D-121A-2F49-A690-002688A8378C}"/>
                </a:ext>
              </a:extLst>
            </p:cNvPr>
            <p:cNvSpPr>
              <a:spLocks/>
            </p:cNvSpPr>
            <p:nvPr/>
          </p:nvSpPr>
          <p:spPr bwMode="auto">
            <a:xfrm>
              <a:off x="6899276" y="2020888"/>
              <a:ext cx="1398588" cy="1376363"/>
            </a:xfrm>
            <a:custGeom>
              <a:avLst/>
              <a:gdLst/>
              <a:ahLst/>
              <a:cxnLst>
                <a:cxn ang="0">
                  <a:pos x="477" y="0"/>
                </a:cxn>
                <a:cxn ang="0">
                  <a:pos x="522" y="3"/>
                </a:cxn>
                <a:cxn ang="0">
                  <a:pos x="566" y="11"/>
                </a:cxn>
                <a:cxn ang="0">
                  <a:pos x="608" y="23"/>
                </a:cxn>
                <a:cxn ang="0">
                  <a:pos x="649" y="39"/>
                </a:cxn>
                <a:cxn ang="0">
                  <a:pos x="688" y="59"/>
                </a:cxn>
                <a:cxn ang="0">
                  <a:pos x="724" y="84"/>
                </a:cxn>
                <a:cxn ang="0">
                  <a:pos x="758" y="113"/>
                </a:cxn>
                <a:cxn ang="0">
                  <a:pos x="789" y="146"/>
                </a:cxn>
                <a:cxn ang="0">
                  <a:pos x="816" y="183"/>
                </a:cxn>
                <a:cxn ang="0">
                  <a:pos x="839" y="223"/>
                </a:cxn>
                <a:cxn ang="0">
                  <a:pos x="859" y="269"/>
                </a:cxn>
                <a:cxn ang="0">
                  <a:pos x="872" y="317"/>
                </a:cxn>
                <a:cxn ang="0">
                  <a:pos x="880" y="365"/>
                </a:cxn>
                <a:cxn ang="0">
                  <a:pos x="881" y="412"/>
                </a:cxn>
                <a:cxn ang="0">
                  <a:pos x="877" y="460"/>
                </a:cxn>
                <a:cxn ang="0">
                  <a:pos x="867" y="507"/>
                </a:cxn>
                <a:cxn ang="0">
                  <a:pos x="852" y="553"/>
                </a:cxn>
                <a:cxn ang="0">
                  <a:pos x="832" y="597"/>
                </a:cxn>
                <a:cxn ang="0">
                  <a:pos x="807" y="639"/>
                </a:cxn>
                <a:cxn ang="0">
                  <a:pos x="777" y="680"/>
                </a:cxn>
                <a:cxn ang="0">
                  <a:pos x="742" y="717"/>
                </a:cxn>
                <a:cxn ang="0">
                  <a:pos x="704" y="751"/>
                </a:cxn>
                <a:cxn ang="0">
                  <a:pos x="662" y="782"/>
                </a:cxn>
                <a:cxn ang="0">
                  <a:pos x="616" y="808"/>
                </a:cxn>
                <a:cxn ang="0">
                  <a:pos x="571" y="828"/>
                </a:cxn>
                <a:cxn ang="0">
                  <a:pos x="526" y="844"/>
                </a:cxn>
                <a:cxn ang="0">
                  <a:pos x="479" y="856"/>
                </a:cxn>
                <a:cxn ang="0">
                  <a:pos x="434" y="864"/>
                </a:cxn>
                <a:cxn ang="0">
                  <a:pos x="389" y="867"/>
                </a:cxn>
                <a:cxn ang="0">
                  <a:pos x="345" y="865"/>
                </a:cxn>
                <a:cxn ang="0">
                  <a:pos x="302" y="858"/>
                </a:cxn>
                <a:cxn ang="0">
                  <a:pos x="260" y="848"/>
                </a:cxn>
                <a:cxn ang="0">
                  <a:pos x="220" y="834"/>
                </a:cxn>
                <a:cxn ang="0">
                  <a:pos x="182" y="816"/>
                </a:cxn>
                <a:cxn ang="0">
                  <a:pos x="147" y="793"/>
                </a:cxn>
                <a:cxn ang="0">
                  <a:pos x="114" y="767"/>
                </a:cxn>
                <a:cxn ang="0">
                  <a:pos x="84" y="737"/>
                </a:cxn>
                <a:cxn ang="0">
                  <a:pos x="58" y="702"/>
                </a:cxn>
                <a:cxn ang="0">
                  <a:pos x="36" y="663"/>
                </a:cxn>
                <a:cxn ang="0">
                  <a:pos x="22" y="631"/>
                </a:cxn>
                <a:cxn ang="0">
                  <a:pos x="12" y="596"/>
                </a:cxn>
                <a:cxn ang="0">
                  <a:pos x="4" y="559"/>
                </a:cxn>
                <a:cxn ang="0">
                  <a:pos x="1" y="520"/>
                </a:cxn>
                <a:cxn ang="0">
                  <a:pos x="0" y="480"/>
                </a:cxn>
                <a:cxn ang="0">
                  <a:pos x="3" y="439"/>
                </a:cxn>
                <a:cxn ang="0">
                  <a:pos x="10" y="397"/>
                </a:cxn>
                <a:cxn ang="0">
                  <a:pos x="19" y="356"/>
                </a:cxn>
                <a:cxn ang="0">
                  <a:pos x="32" y="315"/>
                </a:cxn>
                <a:cxn ang="0">
                  <a:pos x="48" y="275"/>
                </a:cxn>
                <a:cxn ang="0">
                  <a:pos x="67" y="236"/>
                </a:cxn>
                <a:cxn ang="0">
                  <a:pos x="90" y="199"/>
                </a:cxn>
                <a:cxn ang="0">
                  <a:pos x="115" y="164"/>
                </a:cxn>
                <a:cxn ang="0">
                  <a:pos x="144" y="132"/>
                </a:cxn>
                <a:cxn ang="0">
                  <a:pos x="176" y="103"/>
                </a:cxn>
                <a:cxn ang="0">
                  <a:pos x="210" y="76"/>
                </a:cxn>
                <a:cxn ang="0">
                  <a:pos x="249" y="54"/>
                </a:cxn>
                <a:cxn ang="0">
                  <a:pos x="294" y="34"/>
                </a:cxn>
                <a:cxn ang="0">
                  <a:pos x="340" y="18"/>
                </a:cxn>
                <a:cxn ang="0">
                  <a:pos x="386" y="8"/>
                </a:cxn>
                <a:cxn ang="0">
                  <a:pos x="431" y="2"/>
                </a:cxn>
                <a:cxn ang="0">
                  <a:pos x="477" y="0"/>
                </a:cxn>
              </a:cxnLst>
              <a:rect l="0" t="0" r="r" b="b"/>
              <a:pathLst>
                <a:path w="881" h="867">
                  <a:moveTo>
                    <a:pt x="477" y="0"/>
                  </a:moveTo>
                  <a:lnTo>
                    <a:pt x="522" y="3"/>
                  </a:lnTo>
                  <a:lnTo>
                    <a:pt x="566" y="11"/>
                  </a:lnTo>
                  <a:lnTo>
                    <a:pt x="608" y="23"/>
                  </a:lnTo>
                  <a:lnTo>
                    <a:pt x="649" y="39"/>
                  </a:lnTo>
                  <a:lnTo>
                    <a:pt x="688" y="59"/>
                  </a:lnTo>
                  <a:lnTo>
                    <a:pt x="724" y="84"/>
                  </a:lnTo>
                  <a:lnTo>
                    <a:pt x="758" y="113"/>
                  </a:lnTo>
                  <a:lnTo>
                    <a:pt x="789" y="146"/>
                  </a:lnTo>
                  <a:lnTo>
                    <a:pt x="816" y="183"/>
                  </a:lnTo>
                  <a:lnTo>
                    <a:pt x="839" y="223"/>
                  </a:lnTo>
                  <a:lnTo>
                    <a:pt x="859" y="269"/>
                  </a:lnTo>
                  <a:lnTo>
                    <a:pt x="872" y="317"/>
                  </a:lnTo>
                  <a:lnTo>
                    <a:pt x="880" y="365"/>
                  </a:lnTo>
                  <a:lnTo>
                    <a:pt x="881" y="412"/>
                  </a:lnTo>
                  <a:lnTo>
                    <a:pt x="877" y="460"/>
                  </a:lnTo>
                  <a:lnTo>
                    <a:pt x="867" y="507"/>
                  </a:lnTo>
                  <a:lnTo>
                    <a:pt x="852" y="553"/>
                  </a:lnTo>
                  <a:lnTo>
                    <a:pt x="832" y="597"/>
                  </a:lnTo>
                  <a:lnTo>
                    <a:pt x="807" y="639"/>
                  </a:lnTo>
                  <a:lnTo>
                    <a:pt x="777" y="680"/>
                  </a:lnTo>
                  <a:lnTo>
                    <a:pt x="742" y="717"/>
                  </a:lnTo>
                  <a:lnTo>
                    <a:pt x="704" y="751"/>
                  </a:lnTo>
                  <a:lnTo>
                    <a:pt x="662" y="782"/>
                  </a:lnTo>
                  <a:lnTo>
                    <a:pt x="616" y="808"/>
                  </a:lnTo>
                  <a:lnTo>
                    <a:pt x="571" y="828"/>
                  </a:lnTo>
                  <a:lnTo>
                    <a:pt x="526" y="844"/>
                  </a:lnTo>
                  <a:lnTo>
                    <a:pt x="479" y="856"/>
                  </a:lnTo>
                  <a:lnTo>
                    <a:pt x="434" y="864"/>
                  </a:lnTo>
                  <a:lnTo>
                    <a:pt x="389" y="867"/>
                  </a:lnTo>
                  <a:lnTo>
                    <a:pt x="345" y="865"/>
                  </a:lnTo>
                  <a:lnTo>
                    <a:pt x="302" y="858"/>
                  </a:lnTo>
                  <a:lnTo>
                    <a:pt x="260" y="848"/>
                  </a:lnTo>
                  <a:lnTo>
                    <a:pt x="220" y="834"/>
                  </a:lnTo>
                  <a:lnTo>
                    <a:pt x="182" y="816"/>
                  </a:lnTo>
                  <a:lnTo>
                    <a:pt x="147" y="793"/>
                  </a:lnTo>
                  <a:lnTo>
                    <a:pt x="114" y="767"/>
                  </a:lnTo>
                  <a:lnTo>
                    <a:pt x="84" y="737"/>
                  </a:lnTo>
                  <a:lnTo>
                    <a:pt x="58" y="702"/>
                  </a:lnTo>
                  <a:lnTo>
                    <a:pt x="36" y="663"/>
                  </a:lnTo>
                  <a:lnTo>
                    <a:pt x="22" y="631"/>
                  </a:lnTo>
                  <a:lnTo>
                    <a:pt x="12" y="596"/>
                  </a:lnTo>
                  <a:lnTo>
                    <a:pt x="4" y="559"/>
                  </a:lnTo>
                  <a:lnTo>
                    <a:pt x="1" y="520"/>
                  </a:lnTo>
                  <a:lnTo>
                    <a:pt x="0" y="480"/>
                  </a:lnTo>
                  <a:lnTo>
                    <a:pt x="3" y="439"/>
                  </a:lnTo>
                  <a:lnTo>
                    <a:pt x="10" y="397"/>
                  </a:lnTo>
                  <a:lnTo>
                    <a:pt x="19" y="356"/>
                  </a:lnTo>
                  <a:lnTo>
                    <a:pt x="32" y="315"/>
                  </a:lnTo>
                  <a:lnTo>
                    <a:pt x="48" y="275"/>
                  </a:lnTo>
                  <a:lnTo>
                    <a:pt x="67" y="236"/>
                  </a:lnTo>
                  <a:lnTo>
                    <a:pt x="90" y="199"/>
                  </a:lnTo>
                  <a:lnTo>
                    <a:pt x="115" y="164"/>
                  </a:lnTo>
                  <a:lnTo>
                    <a:pt x="144" y="132"/>
                  </a:lnTo>
                  <a:lnTo>
                    <a:pt x="176" y="103"/>
                  </a:lnTo>
                  <a:lnTo>
                    <a:pt x="210" y="76"/>
                  </a:lnTo>
                  <a:lnTo>
                    <a:pt x="249" y="54"/>
                  </a:lnTo>
                  <a:lnTo>
                    <a:pt x="294" y="34"/>
                  </a:lnTo>
                  <a:lnTo>
                    <a:pt x="340" y="18"/>
                  </a:lnTo>
                  <a:lnTo>
                    <a:pt x="386" y="8"/>
                  </a:lnTo>
                  <a:lnTo>
                    <a:pt x="431" y="2"/>
                  </a:lnTo>
                  <a:lnTo>
                    <a:pt x="477" y="0"/>
                  </a:lnTo>
                  <a:close/>
                </a:path>
              </a:pathLst>
            </a:custGeom>
            <a:solidFill>
              <a:srgbClr val="FFC89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Calibri"/>
              </a:endParaRPr>
            </a:p>
          </p:txBody>
        </p:sp>
        <p:sp>
          <p:nvSpPr>
            <p:cNvPr id="78" name="Freeform 376">
              <a:extLst>
                <a:ext uri="{FF2B5EF4-FFF2-40B4-BE49-F238E27FC236}">
                  <a16:creationId xmlns:a16="http://schemas.microsoft.com/office/drawing/2014/main" id="{EAFA0051-EB77-3547-AE4D-A942D7E9E81B}"/>
                </a:ext>
              </a:extLst>
            </p:cNvPr>
            <p:cNvSpPr>
              <a:spLocks/>
            </p:cNvSpPr>
            <p:nvPr/>
          </p:nvSpPr>
          <p:spPr bwMode="auto">
            <a:xfrm>
              <a:off x="6946901" y="2103438"/>
              <a:ext cx="1220788" cy="1198563"/>
            </a:xfrm>
            <a:custGeom>
              <a:avLst/>
              <a:gdLst/>
              <a:ahLst/>
              <a:cxnLst>
                <a:cxn ang="0">
                  <a:pos x="387" y="0"/>
                </a:cxn>
                <a:cxn ang="0">
                  <a:pos x="429" y="0"/>
                </a:cxn>
                <a:cxn ang="0">
                  <a:pos x="472" y="5"/>
                </a:cxn>
                <a:cxn ang="0">
                  <a:pos x="512" y="13"/>
                </a:cxn>
                <a:cxn ang="0">
                  <a:pos x="551" y="27"/>
                </a:cxn>
                <a:cxn ang="0">
                  <a:pos x="588" y="45"/>
                </a:cxn>
                <a:cxn ang="0">
                  <a:pos x="622" y="67"/>
                </a:cxn>
                <a:cxn ang="0">
                  <a:pos x="654" y="93"/>
                </a:cxn>
                <a:cxn ang="0">
                  <a:pos x="683" y="122"/>
                </a:cxn>
                <a:cxn ang="0">
                  <a:pos x="709" y="156"/>
                </a:cxn>
                <a:cxn ang="0">
                  <a:pos x="732" y="194"/>
                </a:cxn>
                <a:cxn ang="0">
                  <a:pos x="749" y="235"/>
                </a:cxn>
                <a:cxn ang="0">
                  <a:pos x="761" y="276"/>
                </a:cxn>
                <a:cxn ang="0">
                  <a:pos x="767" y="318"/>
                </a:cxn>
                <a:cxn ang="0">
                  <a:pos x="769" y="359"/>
                </a:cxn>
                <a:cxn ang="0">
                  <a:pos x="765" y="401"/>
                </a:cxn>
                <a:cxn ang="0">
                  <a:pos x="756" y="442"/>
                </a:cxn>
                <a:cxn ang="0">
                  <a:pos x="743" y="482"/>
                </a:cxn>
                <a:cxn ang="0">
                  <a:pos x="725" y="521"/>
                </a:cxn>
                <a:cxn ang="0">
                  <a:pos x="703" y="558"/>
                </a:cxn>
                <a:cxn ang="0">
                  <a:pos x="677" y="592"/>
                </a:cxn>
                <a:cxn ang="0">
                  <a:pos x="647" y="626"/>
                </a:cxn>
                <a:cxn ang="0">
                  <a:pos x="614" y="655"/>
                </a:cxn>
                <a:cxn ang="0">
                  <a:pos x="577" y="682"/>
                </a:cxn>
                <a:cxn ang="0">
                  <a:pos x="537" y="705"/>
                </a:cxn>
                <a:cxn ang="0">
                  <a:pos x="495" y="724"/>
                </a:cxn>
                <a:cxn ang="0">
                  <a:pos x="452" y="738"/>
                </a:cxn>
                <a:cxn ang="0">
                  <a:pos x="409" y="748"/>
                </a:cxn>
                <a:cxn ang="0">
                  <a:pos x="367" y="753"/>
                </a:cxn>
                <a:cxn ang="0">
                  <a:pos x="325" y="755"/>
                </a:cxn>
                <a:cxn ang="0">
                  <a:pos x="284" y="752"/>
                </a:cxn>
                <a:cxn ang="0">
                  <a:pos x="244" y="744"/>
                </a:cxn>
                <a:cxn ang="0">
                  <a:pos x="205" y="733"/>
                </a:cxn>
                <a:cxn ang="0">
                  <a:pos x="169" y="717"/>
                </a:cxn>
                <a:cxn ang="0">
                  <a:pos x="135" y="698"/>
                </a:cxn>
                <a:cxn ang="0">
                  <a:pos x="104" y="674"/>
                </a:cxn>
                <a:cxn ang="0">
                  <a:pos x="76" y="646"/>
                </a:cxn>
                <a:cxn ang="0">
                  <a:pos x="52" y="614"/>
                </a:cxn>
                <a:cxn ang="0">
                  <a:pos x="31" y="578"/>
                </a:cxn>
                <a:cxn ang="0">
                  <a:pos x="18" y="548"/>
                </a:cxn>
                <a:cxn ang="0">
                  <a:pos x="9" y="516"/>
                </a:cxn>
                <a:cxn ang="0">
                  <a:pos x="2" y="481"/>
                </a:cxn>
                <a:cxn ang="0">
                  <a:pos x="0" y="445"/>
                </a:cxn>
                <a:cxn ang="0">
                  <a:pos x="0" y="407"/>
                </a:cxn>
                <a:cxn ang="0">
                  <a:pos x="4" y="369"/>
                </a:cxn>
                <a:cxn ang="0">
                  <a:pos x="11" y="331"/>
                </a:cxn>
                <a:cxn ang="0">
                  <a:pos x="22" y="293"/>
                </a:cxn>
                <a:cxn ang="0">
                  <a:pos x="35" y="255"/>
                </a:cxn>
                <a:cxn ang="0">
                  <a:pos x="52" y="218"/>
                </a:cxn>
                <a:cxn ang="0">
                  <a:pos x="71" y="183"/>
                </a:cxn>
                <a:cxn ang="0">
                  <a:pos x="94" y="150"/>
                </a:cxn>
                <a:cxn ang="0">
                  <a:pos x="120" y="120"/>
                </a:cxn>
                <a:cxn ang="0">
                  <a:pos x="149" y="93"/>
                </a:cxn>
                <a:cxn ang="0">
                  <a:pos x="181" y="68"/>
                </a:cxn>
                <a:cxn ang="0">
                  <a:pos x="217" y="48"/>
                </a:cxn>
                <a:cxn ang="0">
                  <a:pos x="259" y="28"/>
                </a:cxn>
                <a:cxn ang="0">
                  <a:pos x="302" y="14"/>
                </a:cxn>
                <a:cxn ang="0">
                  <a:pos x="344" y="5"/>
                </a:cxn>
                <a:cxn ang="0">
                  <a:pos x="387" y="0"/>
                </a:cxn>
              </a:cxnLst>
              <a:rect l="0" t="0" r="r" b="b"/>
              <a:pathLst>
                <a:path w="769" h="755">
                  <a:moveTo>
                    <a:pt x="387" y="0"/>
                  </a:moveTo>
                  <a:lnTo>
                    <a:pt x="429" y="0"/>
                  </a:lnTo>
                  <a:lnTo>
                    <a:pt x="472" y="5"/>
                  </a:lnTo>
                  <a:lnTo>
                    <a:pt x="512" y="13"/>
                  </a:lnTo>
                  <a:lnTo>
                    <a:pt x="551" y="27"/>
                  </a:lnTo>
                  <a:lnTo>
                    <a:pt x="588" y="45"/>
                  </a:lnTo>
                  <a:lnTo>
                    <a:pt x="622" y="67"/>
                  </a:lnTo>
                  <a:lnTo>
                    <a:pt x="654" y="93"/>
                  </a:lnTo>
                  <a:lnTo>
                    <a:pt x="683" y="122"/>
                  </a:lnTo>
                  <a:lnTo>
                    <a:pt x="709" y="156"/>
                  </a:lnTo>
                  <a:lnTo>
                    <a:pt x="732" y="194"/>
                  </a:lnTo>
                  <a:lnTo>
                    <a:pt x="749" y="235"/>
                  </a:lnTo>
                  <a:lnTo>
                    <a:pt x="761" y="276"/>
                  </a:lnTo>
                  <a:lnTo>
                    <a:pt x="767" y="318"/>
                  </a:lnTo>
                  <a:lnTo>
                    <a:pt x="769" y="359"/>
                  </a:lnTo>
                  <a:lnTo>
                    <a:pt x="765" y="401"/>
                  </a:lnTo>
                  <a:lnTo>
                    <a:pt x="756" y="442"/>
                  </a:lnTo>
                  <a:lnTo>
                    <a:pt x="743" y="482"/>
                  </a:lnTo>
                  <a:lnTo>
                    <a:pt x="725" y="521"/>
                  </a:lnTo>
                  <a:lnTo>
                    <a:pt x="703" y="558"/>
                  </a:lnTo>
                  <a:lnTo>
                    <a:pt x="677" y="592"/>
                  </a:lnTo>
                  <a:lnTo>
                    <a:pt x="647" y="626"/>
                  </a:lnTo>
                  <a:lnTo>
                    <a:pt x="614" y="655"/>
                  </a:lnTo>
                  <a:lnTo>
                    <a:pt x="577" y="682"/>
                  </a:lnTo>
                  <a:lnTo>
                    <a:pt x="537" y="705"/>
                  </a:lnTo>
                  <a:lnTo>
                    <a:pt x="495" y="724"/>
                  </a:lnTo>
                  <a:lnTo>
                    <a:pt x="452" y="738"/>
                  </a:lnTo>
                  <a:lnTo>
                    <a:pt x="409" y="748"/>
                  </a:lnTo>
                  <a:lnTo>
                    <a:pt x="367" y="753"/>
                  </a:lnTo>
                  <a:lnTo>
                    <a:pt x="325" y="755"/>
                  </a:lnTo>
                  <a:lnTo>
                    <a:pt x="284" y="752"/>
                  </a:lnTo>
                  <a:lnTo>
                    <a:pt x="244" y="744"/>
                  </a:lnTo>
                  <a:lnTo>
                    <a:pt x="205" y="733"/>
                  </a:lnTo>
                  <a:lnTo>
                    <a:pt x="169" y="717"/>
                  </a:lnTo>
                  <a:lnTo>
                    <a:pt x="135" y="698"/>
                  </a:lnTo>
                  <a:lnTo>
                    <a:pt x="104" y="674"/>
                  </a:lnTo>
                  <a:lnTo>
                    <a:pt x="76" y="646"/>
                  </a:lnTo>
                  <a:lnTo>
                    <a:pt x="52" y="614"/>
                  </a:lnTo>
                  <a:lnTo>
                    <a:pt x="31" y="578"/>
                  </a:lnTo>
                  <a:lnTo>
                    <a:pt x="18" y="548"/>
                  </a:lnTo>
                  <a:lnTo>
                    <a:pt x="9" y="516"/>
                  </a:lnTo>
                  <a:lnTo>
                    <a:pt x="2" y="481"/>
                  </a:lnTo>
                  <a:lnTo>
                    <a:pt x="0" y="445"/>
                  </a:lnTo>
                  <a:lnTo>
                    <a:pt x="0" y="407"/>
                  </a:lnTo>
                  <a:lnTo>
                    <a:pt x="4" y="369"/>
                  </a:lnTo>
                  <a:lnTo>
                    <a:pt x="11" y="331"/>
                  </a:lnTo>
                  <a:lnTo>
                    <a:pt x="22" y="293"/>
                  </a:lnTo>
                  <a:lnTo>
                    <a:pt x="35" y="255"/>
                  </a:lnTo>
                  <a:lnTo>
                    <a:pt x="52" y="218"/>
                  </a:lnTo>
                  <a:lnTo>
                    <a:pt x="71" y="183"/>
                  </a:lnTo>
                  <a:lnTo>
                    <a:pt x="94" y="150"/>
                  </a:lnTo>
                  <a:lnTo>
                    <a:pt x="120" y="120"/>
                  </a:lnTo>
                  <a:lnTo>
                    <a:pt x="149" y="93"/>
                  </a:lnTo>
                  <a:lnTo>
                    <a:pt x="181" y="68"/>
                  </a:lnTo>
                  <a:lnTo>
                    <a:pt x="217" y="48"/>
                  </a:lnTo>
                  <a:lnTo>
                    <a:pt x="259" y="28"/>
                  </a:lnTo>
                  <a:lnTo>
                    <a:pt x="302" y="14"/>
                  </a:lnTo>
                  <a:lnTo>
                    <a:pt x="344" y="5"/>
                  </a:lnTo>
                  <a:lnTo>
                    <a:pt x="387" y="0"/>
                  </a:lnTo>
                  <a:close/>
                </a:path>
              </a:pathLst>
            </a:custGeom>
            <a:solidFill>
              <a:srgbClr val="FFDEA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Calibri"/>
              </a:endParaRPr>
            </a:p>
          </p:txBody>
        </p:sp>
        <p:sp>
          <p:nvSpPr>
            <p:cNvPr id="79" name="Freeform 377">
              <a:extLst>
                <a:ext uri="{FF2B5EF4-FFF2-40B4-BE49-F238E27FC236}">
                  <a16:creationId xmlns:a16="http://schemas.microsoft.com/office/drawing/2014/main" id="{1619D715-2F4B-6D4D-A01B-9C344D5D36EE}"/>
                </a:ext>
              </a:extLst>
            </p:cNvPr>
            <p:cNvSpPr>
              <a:spLocks/>
            </p:cNvSpPr>
            <p:nvPr/>
          </p:nvSpPr>
          <p:spPr bwMode="auto">
            <a:xfrm>
              <a:off x="7061201" y="2049463"/>
              <a:ext cx="1235075" cy="1066800"/>
            </a:xfrm>
            <a:custGeom>
              <a:avLst/>
              <a:gdLst/>
              <a:ahLst/>
              <a:cxnLst>
                <a:cxn ang="0">
                  <a:pos x="425" y="3"/>
                </a:cxn>
                <a:cxn ang="0">
                  <a:pos x="511" y="23"/>
                </a:cxn>
                <a:cxn ang="0">
                  <a:pos x="591" y="59"/>
                </a:cxn>
                <a:cxn ang="0">
                  <a:pos x="661" y="113"/>
                </a:cxn>
                <a:cxn ang="0">
                  <a:pos x="719" y="183"/>
                </a:cxn>
                <a:cxn ang="0">
                  <a:pos x="762" y="270"/>
                </a:cxn>
                <a:cxn ang="0">
                  <a:pos x="778" y="359"/>
                </a:cxn>
                <a:cxn ang="0">
                  <a:pos x="774" y="442"/>
                </a:cxn>
                <a:cxn ang="0">
                  <a:pos x="753" y="525"/>
                </a:cxn>
                <a:cxn ang="0">
                  <a:pos x="717" y="602"/>
                </a:cxn>
                <a:cxn ang="0">
                  <a:pos x="666" y="672"/>
                </a:cxn>
                <a:cxn ang="0">
                  <a:pos x="636" y="654"/>
                </a:cxn>
                <a:cxn ang="0">
                  <a:pos x="607" y="625"/>
                </a:cxn>
                <a:cxn ang="0">
                  <a:pos x="580" y="587"/>
                </a:cxn>
                <a:cxn ang="0">
                  <a:pos x="557" y="538"/>
                </a:cxn>
                <a:cxn ang="0">
                  <a:pos x="542" y="478"/>
                </a:cxn>
                <a:cxn ang="0">
                  <a:pos x="538" y="406"/>
                </a:cxn>
                <a:cxn ang="0">
                  <a:pos x="546" y="322"/>
                </a:cxn>
                <a:cxn ang="0">
                  <a:pos x="538" y="324"/>
                </a:cxn>
                <a:cxn ang="0">
                  <a:pos x="502" y="335"/>
                </a:cxn>
                <a:cxn ang="0">
                  <a:pos x="464" y="345"/>
                </a:cxn>
                <a:cxn ang="0">
                  <a:pos x="418" y="354"/>
                </a:cxn>
                <a:cxn ang="0">
                  <a:pos x="365" y="363"/>
                </a:cxn>
                <a:cxn ang="0">
                  <a:pos x="309" y="370"/>
                </a:cxn>
                <a:cxn ang="0">
                  <a:pos x="252" y="372"/>
                </a:cxn>
                <a:cxn ang="0">
                  <a:pos x="196" y="369"/>
                </a:cxn>
                <a:cxn ang="0">
                  <a:pos x="141" y="359"/>
                </a:cxn>
                <a:cxn ang="0">
                  <a:pos x="93" y="341"/>
                </a:cxn>
                <a:cxn ang="0">
                  <a:pos x="53" y="313"/>
                </a:cxn>
                <a:cxn ang="0">
                  <a:pos x="23" y="274"/>
                </a:cxn>
                <a:cxn ang="0">
                  <a:pos x="4" y="222"/>
                </a:cxn>
                <a:cxn ang="0">
                  <a:pos x="18" y="165"/>
                </a:cxn>
                <a:cxn ang="0">
                  <a:pos x="59" y="118"/>
                </a:cxn>
                <a:cxn ang="0">
                  <a:pos x="115" y="75"/>
                </a:cxn>
                <a:cxn ang="0">
                  <a:pos x="197" y="34"/>
                </a:cxn>
                <a:cxn ang="0">
                  <a:pos x="289" y="8"/>
                </a:cxn>
                <a:cxn ang="0">
                  <a:pos x="380" y="0"/>
                </a:cxn>
              </a:cxnLst>
              <a:rect l="0" t="0" r="r" b="b"/>
              <a:pathLst>
                <a:path w="778" h="672">
                  <a:moveTo>
                    <a:pt x="380" y="0"/>
                  </a:moveTo>
                  <a:lnTo>
                    <a:pt x="425" y="3"/>
                  </a:lnTo>
                  <a:lnTo>
                    <a:pt x="469" y="11"/>
                  </a:lnTo>
                  <a:lnTo>
                    <a:pt x="511" y="23"/>
                  </a:lnTo>
                  <a:lnTo>
                    <a:pt x="552" y="39"/>
                  </a:lnTo>
                  <a:lnTo>
                    <a:pt x="591" y="59"/>
                  </a:lnTo>
                  <a:lnTo>
                    <a:pt x="627" y="85"/>
                  </a:lnTo>
                  <a:lnTo>
                    <a:pt x="661" y="113"/>
                  </a:lnTo>
                  <a:lnTo>
                    <a:pt x="692" y="146"/>
                  </a:lnTo>
                  <a:lnTo>
                    <a:pt x="719" y="183"/>
                  </a:lnTo>
                  <a:lnTo>
                    <a:pt x="742" y="223"/>
                  </a:lnTo>
                  <a:lnTo>
                    <a:pt x="762" y="270"/>
                  </a:lnTo>
                  <a:lnTo>
                    <a:pt x="775" y="317"/>
                  </a:lnTo>
                  <a:lnTo>
                    <a:pt x="778" y="359"/>
                  </a:lnTo>
                  <a:lnTo>
                    <a:pt x="778" y="400"/>
                  </a:lnTo>
                  <a:lnTo>
                    <a:pt x="774" y="442"/>
                  </a:lnTo>
                  <a:lnTo>
                    <a:pt x="765" y="484"/>
                  </a:lnTo>
                  <a:lnTo>
                    <a:pt x="753" y="525"/>
                  </a:lnTo>
                  <a:lnTo>
                    <a:pt x="737" y="564"/>
                  </a:lnTo>
                  <a:lnTo>
                    <a:pt x="717" y="602"/>
                  </a:lnTo>
                  <a:lnTo>
                    <a:pt x="694" y="637"/>
                  </a:lnTo>
                  <a:lnTo>
                    <a:pt x="666" y="672"/>
                  </a:lnTo>
                  <a:lnTo>
                    <a:pt x="652" y="664"/>
                  </a:lnTo>
                  <a:lnTo>
                    <a:pt x="636" y="654"/>
                  </a:lnTo>
                  <a:lnTo>
                    <a:pt x="622" y="641"/>
                  </a:lnTo>
                  <a:lnTo>
                    <a:pt x="607" y="625"/>
                  </a:lnTo>
                  <a:lnTo>
                    <a:pt x="593" y="608"/>
                  </a:lnTo>
                  <a:lnTo>
                    <a:pt x="580" y="587"/>
                  </a:lnTo>
                  <a:lnTo>
                    <a:pt x="568" y="564"/>
                  </a:lnTo>
                  <a:lnTo>
                    <a:pt x="557" y="538"/>
                  </a:lnTo>
                  <a:lnTo>
                    <a:pt x="549" y="510"/>
                  </a:lnTo>
                  <a:lnTo>
                    <a:pt x="542" y="478"/>
                  </a:lnTo>
                  <a:lnTo>
                    <a:pt x="538" y="443"/>
                  </a:lnTo>
                  <a:lnTo>
                    <a:pt x="538" y="406"/>
                  </a:lnTo>
                  <a:lnTo>
                    <a:pt x="540" y="365"/>
                  </a:lnTo>
                  <a:lnTo>
                    <a:pt x="546" y="322"/>
                  </a:lnTo>
                  <a:lnTo>
                    <a:pt x="544" y="323"/>
                  </a:lnTo>
                  <a:lnTo>
                    <a:pt x="538" y="324"/>
                  </a:lnTo>
                  <a:lnTo>
                    <a:pt x="517" y="331"/>
                  </a:lnTo>
                  <a:lnTo>
                    <a:pt x="502" y="335"/>
                  </a:lnTo>
                  <a:lnTo>
                    <a:pt x="484" y="340"/>
                  </a:lnTo>
                  <a:lnTo>
                    <a:pt x="464" y="345"/>
                  </a:lnTo>
                  <a:lnTo>
                    <a:pt x="442" y="350"/>
                  </a:lnTo>
                  <a:lnTo>
                    <a:pt x="418" y="354"/>
                  </a:lnTo>
                  <a:lnTo>
                    <a:pt x="391" y="359"/>
                  </a:lnTo>
                  <a:lnTo>
                    <a:pt x="365" y="363"/>
                  </a:lnTo>
                  <a:lnTo>
                    <a:pt x="337" y="367"/>
                  </a:lnTo>
                  <a:lnTo>
                    <a:pt x="309" y="370"/>
                  </a:lnTo>
                  <a:lnTo>
                    <a:pt x="281" y="371"/>
                  </a:lnTo>
                  <a:lnTo>
                    <a:pt x="252" y="372"/>
                  </a:lnTo>
                  <a:lnTo>
                    <a:pt x="224" y="371"/>
                  </a:lnTo>
                  <a:lnTo>
                    <a:pt x="196" y="369"/>
                  </a:lnTo>
                  <a:lnTo>
                    <a:pt x="168" y="365"/>
                  </a:lnTo>
                  <a:lnTo>
                    <a:pt x="141" y="359"/>
                  </a:lnTo>
                  <a:lnTo>
                    <a:pt x="117" y="351"/>
                  </a:lnTo>
                  <a:lnTo>
                    <a:pt x="93" y="341"/>
                  </a:lnTo>
                  <a:lnTo>
                    <a:pt x="72" y="328"/>
                  </a:lnTo>
                  <a:lnTo>
                    <a:pt x="53" y="313"/>
                  </a:lnTo>
                  <a:lnTo>
                    <a:pt x="36" y="295"/>
                  </a:lnTo>
                  <a:lnTo>
                    <a:pt x="23" y="274"/>
                  </a:lnTo>
                  <a:lnTo>
                    <a:pt x="12" y="249"/>
                  </a:lnTo>
                  <a:lnTo>
                    <a:pt x="4" y="222"/>
                  </a:lnTo>
                  <a:lnTo>
                    <a:pt x="0" y="191"/>
                  </a:lnTo>
                  <a:lnTo>
                    <a:pt x="18" y="165"/>
                  </a:lnTo>
                  <a:lnTo>
                    <a:pt x="37" y="141"/>
                  </a:lnTo>
                  <a:lnTo>
                    <a:pt x="59" y="118"/>
                  </a:lnTo>
                  <a:lnTo>
                    <a:pt x="85" y="96"/>
                  </a:lnTo>
                  <a:lnTo>
                    <a:pt x="115" y="75"/>
                  </a:lnTo>
                  <a:lnTo>
                    <a:pt x="152" y="54"/>
                  </a:lnTo>
                  <a:lnTo>
                    <a:pt x="197" y="34"/>
                  </a:lnTo>
                  <a:lnTo>
                    <a:pt x="243" y="18"/>
                  </a:lnTo>
                  <a:lnTo>
                    <a:pt x="289" y="8"/>
                  </a:lnTo>
                  <a:lnTo>
                    <a:pt x="334" y="2"/>
                  </a:lnTo>
                  <a:lnTo>
                    <a:pt x="380" y="0"/>
                  </a:lnTo>
                  <a:close/>
                </a:path>
              </a:pathLst>
            </a:custGeom>
            <a:solidFill>
              <a:srgbClr val="E69343"/>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Calibri"/>
              </a:endParaRPr>
            </a:p>
          </p:txBody>
        </p:sp>
        <p:sp>
          <p:nvSpPr>
            <p:cNvPr id="80" name="Freeform 378">
              <a:extLst>
                <a:ext uri="{FF2B5EF4-FFF2-40B4-BE49-F238E27FC236}">
                  <a16:creationId xmlns:a16="http://schemas.microsoft.com/office/drawing/2014/main" id="{22ED3252-B3A7-1D45-A1F4-27D3E2E0467A}"/>
                </a:ext>
              </a:extLst>
            </p:cNvPr>
            <p:cNvSpPr>
              <a:spLocks/>
            </p:cNvSpPr>
            <p:nvPr/>
          </p:nvSpPr>
          <p:spPr bwMode="auto">
            <a:xfrm>
              <a:off x="7054851" y="2020888"/>
              <a:ext cx="1243013" cy="1071563"/>
            </a:xfrm>
            <a:custGeom>
              <a:avLst/>
              <a:gdLst/>
              <a:ahLst/>
              <a:cxnLst>
                <a:cxn ang="0">
                  <a:pos x="424" y="3"/>
                </a:cxn>
                <a:cxn ang="0">
                  <a:pos x="510" y="23"/>
                </a:cxn>
                <a:cxn ang="0">
                  <a:pos x="590" y="59"/>
                </a:cxn>
                <a:cxn ang="0">
                  <a:pos x="660" y="113"/>
                </a:cxn>
                <a:cxn ang="0">
                  <a:pos x="718" y="183"/>
                </a:cxn>
                <a:cxn ang="0">
                  <a:pos x="761" y="269"/>
                </a:cxn>
                <a:cxn ang="0">
                  <a:pos x="781" y="363"/>
                </a:cxn>
                <a:cxn ang="0">
                  <a:pos x="779" y="457"/>
                </a:cxn>
                <a:cxn ang="0">
                  <a:pos x="755" y="549"/>
                </a:cxn>
                <a:cxn ang="0">
                  <a:pos x="712" y="635"/>
                </a:cxn>
                <a:cxn ang="0">
                  <a:pos x="670" y="672"/>
                </a:cxn>
                <a:cxn ang="0">
                  <a:pos x="640" y="657"/>
                </a:cxn>
                <a:cxn ang="0">
                  <a:pos x="609" y="633"/>
                </a:cxn>
                <a:cxn ang="0">
                  <a:pos x="581" y="596"/>
                </a:cxn>
                <a:cxn ang="0">
                  <a:pos x="557" y="548"/>
                </a:cxn>
                <a:cxn ang="0">
                  <a:pos x="541" y="487"/>
                </a:cxn>
                <a:cxn ang="0">
                  <a:pos x="536" y="411"/>
                </a:cxn>
                <a:cxn ang="0">
                  <a:pos x="545" y="322"/>
                </a:cxn>
                <a:cxn ang="0">
                  <a:pos x="537" y="324"/>
                </a:cxn>
                <a:cxn ang="0">
                  <a:pos x="501" y="335"/>
                </a:cxn>
                <a:cxn ang="0">
                  <a:pos x="463" y="345"/>
                </a:cxn>
                <a:cxn ang="0">
                  <a:pos x="417" y="354"/>
                </a:cxn>
                <a:cxn ang="0">
                  <a:pos x="364" y="363"/>
                </a:cxn>
                <a:cxn ang="0">
                  <a:pos x="308" y="370"/>
                </a:cxn>
                <a:cxn ang="0">
                  <a:pos x="251" y="372"/>
                </a:cxn>
                <a:cxn ang="0">
                  <a:pos x="195" y="369"/>
                </a:cxn>
                <a:cxn ang="0">
                  <a:pos x="141" y="359"/>
                </a:cxn>
                <a:cxn ang="0">
                  <a:pos x="93" y="341"/>
                </a:cxn>
                <a:cxn ang="0">
                  <a:pos x="53" y="313"/>
                </a:cxn>
                <a:cxn ang="0">
                  <a:pos x="22" y="273"/>
                </a:cxn>
                <a:cxn ang="0">
                  <a:pos x="4" y="222"/>
                </a:cxn>
                <a:cxn ang="0">
                  <a:pos x="17" y="165"/>
                </a:cxn>
                <a:cxn ang="0">
                  <a:pos x="58" y="118"/>
                </a:cxn>
                <a:cxn ang="0">
                  <a:pos x="114" y="74"/>
                </a:cxn>
                <a:cxn ang="0">
                  <a:pos x="196" y="34"/>
                </a:cxn>
                <a:cxn ang="0">
                  <a:pos x="288" y="8"/>
                </a:cxn>
                <a:cxn ang="0">
                  <a:pos x="379" y="0"/>
                </a:cxn>
              </a:cxnLst>
              <a:rect l="0" t="0" r="r" b="b"/>
              <a:pathLst>
                <a:path w="783" h="675">
                  <a:moveTo>
                    <a:pt x="379" y="0"/>
                  </a:moveTo>
                  <a:lnTo>
                    <a:pt x="424" y="3"/>
                  </a:lnTo>
                  <a:lnTo>
                    <a:pt x="468" y="11"/>
                  </a:lnTo>
                  <a:lnTo>
                    <a:pt x="510" y="23"/>
                  </a:lnTo>
                  <a:lnTo>
                    <a:pt x="551" y="39"/>
                  </a:lnTo>
                  <a:lnTo>
                    <a:pt x="590" y="59"/>
                  </a:lnTo>
                  <a:lnTo>
                    <a:pt x="626" y="84"/>
                  </a:lnTo>
                  <a:lnTo>
                    <a:pt x="660" y="113"/>
                  </a:lnTo>
                  <a:lnTo>
                    <a:pt x="691" y="146"/>
                  </a:lnTo>
                  <a:lnTo>
                    <a:pt x="718" y="183"/>
                  </a:lnTo>
                  <a:lnTo>
                    <a:pt x="741" y="223"/>
                  </a:lnTo>
                  <a:lnTo>
                    <a:pt x="761" y="269"/>
                  </a:lnTo>
                  <a:lnTo>
                    <a:pt x="774" y="316"/>
                  </a:lnTo>
                  <a:lnTo>
                    <a:pt x="781" y="363"/>
                  </a:lnTo>
                  <a:lnTo>
                    <a:pt x="783" y="410"/>
                  </a:lnTo>
                  <a:lnTo>
                    <a:pt x="779" y="457"/>
                  </a:lnTo>
                  <a:lnTo>
                    <a:pt x="770" y="504"/>
                  </a:lnTo>
                  <a:lnTo>
                    <a:pt x="755" y="549"/>
                  </a:lnTo>
                  <a:lnTo>
                    <a:pt x="736" y="593"/>
                  </a:lnTo>
                  <a:lnTo>
                    <a:pt x="712" y="635"/>
                  </a:lnTo>
                  <a:lnTo>
                    <a:pt x="683" y="675"/>
                  </a:lnTo>
                  <a:lnTo>
                    <a:pt x="670" y="672"/>
                  </a:lnTo>
                  <a:lnTo>
                    <a:pt x="655" y="666"/>
                  </a:lnTo>
                  <a:lnTo>
                    <a:pt x="640" y="657"/>
                  </a:lnTo>
                  <a:lnTo>
                    <a:pt x="624" y="647"/>
                  </a:lnTo>
                  <a:lnTo>
                    <a:pt x="609" y="633"/>
                  </a:lnTo>
                  <a:lnTo>
                    <a:pt x="594" y="616"/>
                  </a:lnTo>
                  <a:lnTo>
                    <a:pt x="581" y="596"/>
                  </a:lnTo>
                  <a:lnTo>
                    <a:pt x="568" y="574"/>
                  </a:lnTo>
                  <a:lnTo>
                    <a:pt x="557" y="548"/>
                  </a:lnTo>
                  <a:lnTo>
                    <a:pt x="548" y="519"/>
                  </a:lnTo>
                  <a:lnTo>
                    <a:pt x="541" y="487"/>
                  </a:lnTo>
                  <a:lnTo>
                    <a:pt x="537" y="450"/>
                  </a:lnTo>
                  <a:lnTo>
                    <a:pt x="536" y="411"/>
                  </a:lnTo>
                  <a:lnTo>
                    <a:pt x="539" y="368"/>
                  </a:lnTo>
                  <a:lnTo>
                    <a:pt x="545" y="322"/>
                  </a:lnTo>
                  <a:lnTo>
                    <a:pt x="543" y="323"/>
                  </a:lnTo>
                  <a:lnTo>
                    <a:pt x="537" y="324"/>
                  </a:lnTo>
                  <a:lnTo>
                    <a:pt x="516" y="331"/>
                  </a:lnTo>
                  <a:lnTo>
                    <a:pt x="501" y="335"/>
                  </a:lnTo>
                  <a:lnTo>
                    <a:pt x="483" y="340"/>
                  </a:lnTo>
                  <a:lnTo>
                    <a:pt x="463" y="345"/>
                  </a:lnTo>
                  <a:lnTo>
                    <a:pt x="441" y="350"/>
                  </a:lnTo>
                  <a:lnTo>
                    <a:pt x="417" y="354"/>
                  </a:lnTo>
                  <a:lnTo>
                    <a:pt x="390" y="359"/>
                  </a:lnTo>
                  <a:lnTo>
                    <a:pt x="364" y="363"/>
                  </a:lnTo>
                  <a:lnTo>
                    <a:pt x="336" y="367"/>
                  </a:lnTo>
                  <a:lnTo>
                    <a:pt x="308" y="370"/>
                  </a:lnTo>
                  <a:lnTo>
                    <a:pt x="280" y="371"/>
                  </a:lnTo>
                  <a:lnTo>
                    <a:pt x="251" y="372"/>
                  </a:lnTo>
                  <a:lnTo>
                    <a:pt x="223" y="371"/>
                  </a:lnTo>
                  <a:lnTo>
                    <a:pt x="195" y="369"/>
                  </a:lnTo>
                  <a:lnTo>
                    <a:pt x="168" y="365"/>
                  </a:lnTo>
                  <a:lnTo>
                    <a:pt x="141" y="359"/>
                  </a:lnTo>
                  <a:lnTo>
                    <a:pt x="116" y="351"/>
                  </a:lnTo>
                  <a:lnTo>
                    <a:pt x="93" y="341"/>
                  </a:lnTo>
                  <a:lnTo>
                    <a:pt x="72" y="328"/>
                  </a:lnTo>
                  <a:lnTo>
                    <a:pt x="53" y="313"/>
                  </a:lnTo>
                  <a:lnTo>
                    <a:pt x="36" y="295"/>
                  </a:lnTo>
                  <a:lnTo>
                    <a:pt x="22" y="273"/>
                  </a:lnTo>
                  <a:lnTo>
                    <a:pt x="11" y="249"/>
                  </a:lnTo>
                  <a:lnTo>
                    <a:pt x="4" y="222"/>
                  </a:lnTo>
                  <a:lnTo>
                    <a:pt x="0" y="191"/>
                  </a:lnTo>
                  <a:lnTo>
                    <a:pt x="17" y="165"/>
                  </a:lnTo>
                  <a:lnTo>
                    <a:pt x="36" y="141"/>
                  </a:lnTo>
                  <a:lnTo>
                    <a:pt x="58" y="118"/>
                  </a:lnTo>
                  <a:lnTo>
                    <a:pt x="84" y="96"/>
                  </a:lnTo>
                  <a:lnTo>
                    <a:pt x="114" y="74"/>
                  </a:lnTo>
                  <a:lnTo>
                    <a:pt x="151" y="54"/>
                  </a:lnTo>
                  <a:lnTo>
                    <a:pt x="196" y="34"/>
                  </a:lnTo>
                  <a:lnTo>
                    <a:pt x="242" y="18"/>
                  </a:lnTo>
                  <a:lnTo>
                    <a:pt x="288" y="8"/>
                  </a:lnTo>
                  <a:lnTo>
                    <a:pt x="333" y="2"/>
                  </a:lnTo>
                  <a:lnTo>
                    <a:pt x="379"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Calibri"/>
              </a:endParaRPr>
            </a:p>
          </p:txBody>
        </p:sp>
        <p:sp>
          <p:nvSpPr>
            <p:cNvPr id="81" name="Freeform 379">
              <a:extLst>
                <a:ext uri="{FF2B5EF4-FFF2-40B4-BE49-F238E27FC236}">
                  <a16:creationId xmlns:a16="http://schemas.microsoft.com/office/drawing/2014/main" id="{616BB1C7-9D6A-4C46-AE75-C90E5F805615}"/>
                </a:ext>
              </a:extLst>
            </p:cNvPr>
            <p:cNvSpPr>
              <a:spLocks/>
            </p:cNvSpPr>
            <p:nvPr/>
          </p:nvSpPr>
          <p:spPr bwMode="auto">
            <a:xfrm>
              <a:off x="7170738" y="2120901"/>
              <a:ext cx="898525" cy="412750"/>
            </a:xfrm>
            <a:custGeom>
              <a:avLst/>
              <a:gdLst/>
              <a:ahLst/>
              <a:cxnLst>
                <a:cxn ang="0">
                  <a:pos x="144" y="0"/>
                </a:cxn>
                <a:cxn ang="0">
                  <a:pos x="147" y="6"/>
                </a:cxn>
                <a:cxn ang="0">
                  <a:pos x="150" y="13"/>
                </a:cxn>
                <a:cxn ang="0">
                  <a:pos x="156" y="21"/>
                </a:cxn>
                <a:cxn ang="0">
                  <a:pos x="162" y="33"/>
                </a:cxn>
                <a:cxn ang="0">
                  <a:pos x="171" y="45"/>
                </a:cxn>
                <a:cxn ang="0">
                  <a:pos x="181" y="58"/>
                </a:cxn>
                <a:cxn ang="0">
                  <a:pos x="194" y="72"/>
                </a:cxn>
                <a:cxn ang="0">
                  <a:pos x="208" y="86"/>
                </a:cxn>
                <a:cxn ang="0">
                  <a:pos x="224" y="100"/>
                </a:cxn>
                <a:cxn ang="0">
                  <a:pos x="243" y="114"/>
                </a:cxn>
                <a:cxn ang="0">
                  <a:pos x="264" y="127"/>
                </a:cxn>
                <a:cxn ang="0">
                  <a:pos x="287" y="138"/>
                </a:cxn>
                <a:cxn ang="0">
                  <a:pos x="312" y="149"/>
                </a:cxn>
                <a:cxn ang="0">
                  <a:pos x="341" y="157"/>
                </a:cxn>
                <a:cxn ang="0">
                  <a:pos x="372" y="164"/>
                </a:cxn>
                <a:cxn ang="0">
                  <a:pos x="405" y="168"/>
                </a:cxn>
                <a:cxn ang="0">
                  <a:pos x="441" y="169"/>
                </a:cxn>
                <a:cxn ang="0">
                  <a:pos x="480" y="167"/>
                </a:cxn>
                <a:cxn ang="0">
                  <a:pos x="521" y="162"/>
                </a:cxn>
                <a:cxn ang="0">
                  <a:pos x="566" y="152"/>
                </a:cxn>
                <a:cxn ang="0">
                  <a:pos x="564" y="154"/>
                </a:cxn>
                <a:cxn ang="0">
                  <a:pos x="557" y="159"/>
                </a:cxn>
                <a:cxn ang="0">
                  <a:pos x="546" y="166"/>
                </a:cxn>
                <a:cxn ang="0">
                  <a:pos x="531" y="175"/>
                </a:cxn>
                <a:cxn ang="0">
                  <a:pos x="512" y="186"/>
                </a:cxn>
                <a:cxn ang="0">
                  <a:pos x="488" y="198"/>
                </a:cxn>
                <a:cxn ang="0">
                  <a:pos x="460" y="210"/>
                </a:cxn>
                <a:cxn ang="0">
                  <a:pos x="428" y="223"/>
                </a:cxn>
                <a:cxn ang="0">
                  <a:pos x="391" y="234"/>
                </a:cxn>
                <a:cxn ang="0">
                  <a:pos x="351" y="243"/>
                </a:cxn>
                <a:cxn ang="0">
                  <a:pos x="305" y="252"/>
                </a:cxn>
                <a:cxn ang="0">
                  <a:pos x="256" y="257"/>
                </a:cxn>
                <a:cxn ang="0">
                  <a:pos x="203" y="260"/>
                </a:cxn>
                <a:cxn ang="0">
                  <a:pos x="168" y="259"/>
                </a:cxn>
                <a:cxn ang="0">
                  <a:pos x="137" y="256"/>
                </a:cxn>
                <a:cxn ang="0">
                  <a:pos x="109" y="250"/>
                </a:cxn>
                <a:cxn ang="0">
                  <a:pos x="85" y="241"/>
                </a:cxn>
                <a:cxn ang="0">
                  <a:pos x="64" y="231"/>
                </a:cxn>
                <a:cxn ang="0">
                  <a:pos x="46" y="218"/>
                </a:cxn>
                <a:cxn ang="0">
                  <a:pos x="32" y="205"/>
                </a:cxn>
                <a:cxn ang="0">
                  <a:pos x="20" y="191"/>
                </a:cxn>
                <a:cxn ang="0">
                  <a:pos x="12" y="176"/>
                </a:cxn>
                <a:cxn ang="0">
                  <a:pos x="5" y="162"/>
                </a:cxn>
                <a:cxn ang="0">
                  <a:pos x="1" y="147"/>
                </a:cxn>
                <a:cxn ang="0">
                  <a:pos x="0" y="132"/>
                </a:cxn>
                <a:cxn ang="0">
                  <a:pos x="0" y="119"/>
                </a:cxn>
                <a:cxn ang="0">
                  <a:pos x="2" y="106"/>
                </a:cxn>
                <a:cxn ang="0">
                  <a:pos x="10" y="87"/>
                </a:cxn>
                <a:cxn ang="0">
                  <a:pos x="21" y="71"/>
                </a:cxn>
                <a:cxn ang="0">
                  <a:pos x="36" y="56"/>
                </a:cxn>
                <a:cxn ang="0">
                  <a:pos x="53" y="43"/>
                </a:cxn>
                <a:cxn ang="0">
                  <a:pos x="71" y="31"/>
                </a:cxn>
                <a:cxn ang="0">
                  <a:pos x="106" y="13"/>
                </a:cxn>
                <a:cxn ang="0">
                  <a:pos x="121" y="7"/>
                </a:cxn>
                <a:cxn ang="0">
                  <a:pos x="133" y="3"/>
                </a:cxn>
                <a:cxn ang="0">
                  <a:pos x="141" y="1"/>
                </a:cxn>
                <a:cxn ang="0">
                  <a:pos x="144" y="0"/>
                </a:cxn>
              </a:cxnLst>
              <a:rect l="0" t="0" r="r" b="b"/>
              <a:pathLst>
                <a:path w="566" h="260">
                  <a:moveTo>
                    <a:pt x="144" y="0"/>
                  </a:moveTo>
                  <a:lnTo>
                    <a:pt x="147" y="6"/>
                  </a:lnTo>
                  <a:lnTo>
                    <a:pt x="150" y="13"/>
                  </a:lnTo>
                  <a:lnTo>
                    <a:pt x="156" y="21"/>
                  </a:lnTo>
                  <a:lnTo>
                    <a:pt x="162" y="33"/>
                  </a:lnTo>
                  <a:lnTo>
                    <a:pt x="171" y="45"/>
                  </a:lnTo>
                  <a:lnTo>
                    <a:pt x="181" y="58"/>
                  </a:lnTo>
                  <a:lnTo>
                    <a:pt x="194" y="72"/>
                  </a:lnTo>
                  <a:lnTo>
                    <a:pt x="208" y="86"/>
                  </a:lnTo>
                  <a:lnTo>
                    <a:pt x="224" y="100"/>
                  </a:lnTo>
                  <a:lnTo>
                    <a:pt x="243" y="114"/>
                  </a:lnTo>
                  <a:lnTo>
                    <a:pt x="264" y="127"/>
                  </a:lnTo>
                  <a:lnTo>
                    <a:pt x="287" y="138"/>
                  </a:lnTo>
                  <a:lnTo>
                    <a:pt x="312" y="149"/>
                  </a:lnTo>
                  <a:lnTo>
                    <a:pt x="341" y="157"/>
                  </a:lnTo>
                  <a:lnTo>
                    <a:pt x="372" y="164"/>
                  </a:lnTo>
                  <a:lnTo>
                    <a:pt x="405" y="168"/>
                  </a:lnTo>
                  <a:lnTo>
                    <a:pt x="441" y="169"/>
                  </a:lnTo>
                  <a:lnTo>
                    <a:pt x="480" y="167"/>
                  </a:lnTo>
                  <a:lnTo>
                    <a:pt x="521" y="162"/>
                  </a:lnTo>
                  <a:lnTo>
                    <a:pt x="566" y="152"/>
                  </a:lnTo>
                  <a:lnTo>
                    <a:pt x="564" y="154"/>
                  </a:lnTo>
                  <a:lnTo>
                    <a:pt x="557" y="159"/>
                  </a:lnTo>
                  <a:lnTo>
                    <a:pt x="546" y="166"/>
                  </a:lnTo>
                  <a:lnTo>
                    <a:pt x="531" y="175"/>
                  </a:lnTo>
                  <a:lnTo>
                    <a:pt x="512" y="186"/>
                  </a:lnTo>
                  <a:lnTo>
                    <a:pt x="488" y="198"/>
                  </a:lnTo>
                  <a:lnTo>
                    <a:pt x="460" y="210"/>
                  </a:lnTo>
                  <a:lnTo>
                    <a:pt x="428" y="223"/>
                  </a:lnTo>
                  <a:lnTo>
                    <a:pt x="391" y="234"/>
                  </a:lnTo>
                  <a:lnTo>
                    <a:pt x="351" y="243"/>
                  </a:lnTo>
                  <a:lnTo>
                    <a:pt x="305" y="252"/>
                  </a:lnTo>
                  <a:lnTo>
                    <a:pt x="256" y="257"/>
                  </a:lnTo>
                  <a:lnTo>
                    <a:pt x="203" y="260"/>
                  </a:lnTo>
                  <a:lnTo>
                    <a:pt x="168" y="259"/>
                  </a:lnTo>
                  <a:lnTo>
                    <a:pt x="137" y="256"/>
                  </a:lnTo>
                  <a:lnTo>
                    <a:pt x="109" y="250"/>
                  </a:lnTo>
                  <a:lnTo>
                    <a:pt x="85" y="241"/>
                  </a:lnTo>
                  <a:lnTo>
                    <a:pt x="64" y="231"/>
                  </a:lnTo>
                  <a:lnTo>
                    <a:pt x="46" y="218"/>
                  </a:lnTo>
                  <a:lnTo>
                    <a:pt x="32" y="205"/>
                  </a:lnTo>
                  <a:lnTo>
                    <a:pt x="20" y="191"/>
                  </a:lnTo>
                  <a:lnTo>
                    <a:pt x="12" y="176"/>
                  </a:lnTo>
                  <a:lnTo>
                    <a:pt x="5" y="162"/>
                  </a:lnTo>
                  <a:lnTo>
                    <a:pt x="1" y="147"/>
                  </a:lnTo>
                  <a:lnTo>
                    <a:pt x="0" y="132"/>
                  </a:lnTo>
                  <a:lnTo>
                    <a:pt x="0" y="119"/>
                  </a:lnTo>
                  <a:lnTo>
                    <a:pt x="2" y="106"/>
                  </a:lnTo>
                  <a:lnTo>
                    <a:pt x="10" y="87"/>
                  </a:lnTo>
                  <a:lnTo>
                    <a:pt x="21" y="71"/>
                  </a:lnTo>
                  <a:lnTo>
                    <a:pt x="36" y="56"/>
                  </a:lnTo>
                  <a:lnTo>
                    <a:pt x="53" y="43"/>
                  </a:lnTo>
                  <a:lnTo>
                    <a:pt x="71" y="31"/>
                  </a:lnTo>
                  <a:lnTo>
                    <a:pt x="106" y="13"/>
                  </a:lnTo>
                  <a:lnTo>
                    <a:pt x="121" y="7"/>
                  </a:lnTo>
                  <a:lnTo>
                    <a:pt x="133" y="3"/>
                  </a:lnTo>
                  <a:lnTo>
                    <a:pt x="141" y="1"/>
                  </a:lnTo>
                  <a:lnTo>
                    <a:pt x="144"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Calibri"/>
              </a:endParaRPr>
            </a:p>
          </p:txBody>
        </p:sp>
        <p:sp>
          <p:nvSpPr>
            <p:cNvPr id="82" name="Freeform 380">
              <a:extLst>
                <a:ext uri="{FF2B5EF4-FFF2-40B4-BE49-F238E27FC236}">
                  <a16:creationId xmlns:a16="http://schemas.microsoft.com/office/drawing/2014/main" id="{C50CD25A-9028-1343-9D1E-40CCA7F88CDA}"/>
                </a:ext>
              </a:extLst>
            </p:cNvPr>
            <p:cNvSpPr>
              <a:spLocks/>
            </p:cNvSpPr>
            <p:nvPr/>
          </p:nvSpPr>
          <p:spPr bwMode="auto">
            <a:xfrm>
              <a:off x="7172326" y="2317751"/>
              <a:ext cx="355600" cy="222250"/>
            </a:xfrm>
            <a:custGeom>
              <a:avLst/>
              <a:gdLst/>
              <a:ahLst/>
              <a:cxnLst>
                <a:cxn ang="0">
                  <a:pos x="1" y="0"/>
                </a:cxn>
                <a:cxn ang="0">
                  <a:pos x="4" y="24"/>
                </a:cxn>
                <a:cxn ang="0">
                  <a:pos x="11" y="45"/>
                </a:cxn>
                <a:cxn ang="0">
                  <a:pos x="21" y="63"/>
                </a:cxn>
                <a:cxn ang="0">
                  <a:pos x="34" y="78"/>
                </a:cxn>
                <a:cxn ang="0">
                  <a:pos x="49" y="91"/>
                </a:cxn>
                <a:cxn ang="0">
                  <a:pos x="66" y="104"/>
                </a:cxn>
                <a:cxn ang="0">
                  <a:pos x="86" y="113"/>
                </a:cxn>
                <a:cxn ang="0">
                  <a:pos x="105" y="120"/>
                </a:cxn>
                <a:cxn ang="0">
                  <a:pos x="124" y="126"/>
                </a:cxn>
                <a:cxn ang="0">
                  <a:pos x="143" y="130"/>
                </a:cxn>
                <a:cxn ang="0">
                  <a:pos x="162" y="133"/>
                </a:cxn>
                <a:cxn ang="0">
                  <a:pos x="178" y="136"/>
                </a:cxn>
                <a:cxn ang="0">
                  <a:pos x="193" y="137"/>
                </a:cxn>
                <a:cxn ang="0">
                  <a:pos x="206" y="138"/>
                </a:cxn>
                <a:cxn ang="0">
                  <a:pos x="224" y="138"/>
                </a:cxn>
                <a:cxn ang="0">
                  <a:pos x="187" y="140"/>
                </a:cxn>
                <a:cxn ang="0">
                  <a:pos x="153" y="139"/>
                </a:cxn>
                <a:cxn ang="0">
                  <a:pos x="124" y="136"/>
                </a:cxn>
                <a:cxn ang="0">
                  <a:pos x="99" y="131"/>
                </a:cxn>
                <a:cxn ang="0">
                  <a:pos x="78" y="124"/>
                </a:cxn>
                <a:cxn ang="0">
                  <a:pos x="59" y="115"/>
                </a:cxn>
                <a:cxn ang="0">
                  <a:pos x="44" y="106"/>
                </a:cxn>
                <a:cxn ang="0">
                  <a:pos x="31" y="94"/>
                </a:cxn>
                <a:cxn ang="0">
                  <a:pos x="22" y="83"/>
                </a:cxn>
                <a:cxn ang="0">
                  <a:pos x="14" y="71"/>
                </a:cxn>
                <a:cxn ang="0">
                  <a:pos x="8" y="59"/>
                </a:cxn>
                <a:cxn ang="0">
                  <a:pos x="4" y="48"/>
                </a:cxn>
                <a:cxn ang="0">
                  <a:pos x="2" y="37"/>
                </a:cxn>
                <a:cxn ang="0">
                  <a:pos x="0" y="27"/>
                </a:cxn>
                <a:cxn ang="0">
                  <a:pos x="0" y="5"/>
                </a:cxn>
                <a:cxn ang="0">
                  <a:pos x="1" y="1"/>
                </a:cxn>
                <a:cxn ang="0">
                  <a:pos x="1" y="0"/>
                </a:cxn>
              </a:cxnLst>
              <a:rect l="0" t="0" r="r" b="b"/>
              <a:pathLst>
                <a:path w="224" h="140">
                  <a:moveTo>
                    <a:pt x="1" y="0"/>
                  </a:moveTo>
                  <a:lnTo>
                    <a:pt x="4" y="24"/>
                  </a:lnTo>
                  <a:lnTo>
                    <a:pt x="11" y="45"/>
                  </a:lnTo>
                  <a:lnTo>
                    <a:pt x="21" y="63"/>
                  </a:lnTo>
                  <a:lnTo>
                    <a:pt x="34" y="78"/>
                  </a:lnTo>
                  <a:lnTo>
                    <a:pt x="49" y="91"/>
                  </a:lnTo>
                  <a:lnTo>
                    <a:pt x="66" y="104"/>
                  </a:lnTo>
                  <a:lnTo>
                    <a:pt x="86" y="113"/>
                  </a:lnTo>
                  <a:lnTo>
                    <a:pt x="105" y="120"/>
                  </a:lnTo>
                  <a:lnTo>
                    <a:pt x="124" y="126"/>
                  </a:lnTo>
                  <a:lnTo>
                    <a:pt x="143" y="130"/>
                  </a:lnTo>
                  <a:lnTo>
                    <a:pt x="162" y="133"/>
                  </a:lnTo>
                  <a:lnTo>
                    <a:pt x="178" y="136"/>
                  </a:lnTo>
                  <a:lnTo>
                    <a:pt x="193" y="137"/>
                  </a:lnTo>
                  <a:lnTo>
                    <a:pt x="206" y="138"/>
                  </a:lnTo>
                  <a:lnTo>
                    <a:pt x="224" y="138"/>
                  </a:lnTo>
                  <a:lnTo>
                    <a:pt x="187" y="140"/>
                  </a:lnTo>
                  <a:lnTo>
                    <a:pt x="153" y="139"/>
                  </a:lnTo>
                  <a:lnTo>
                    <a:pt x="124" y="136"/>
                  </a:lnTo>
                  <a:lnTo>
                    <a:pt x="99" y="131"/>
                  </a:lnTo>
                  <a:lnTo>
                    <a:pt x="78" y="124"/>
                  </a:lnTo>
                  <a:lnTo>
                    <a:pt x="59" y="115"/>
                  </a:lnTo>
                  <a:lnTo>
                    <a:pt x="44" y="106"/>
                  </a:lnTo>
                  <a:lnTo>
                    <a:pt x="31" y="94"/>
                  </a:lnTo>
                  <a:lnTo>
                    <a:pt x="22" y="83"/>
                  </a:lnTo>
                  <a:lnTo>
                    <a:pt x="14" y="71"/>
                  </a:lnTo>
                  <a:lnTo>
                    <a:pt x="8" y="59"/>
                  </a:lnTo>
                  <a:lnTo>
                    <a:pt x="4" y="48"/>
                  </a:lnTo>
                  <a:lnTo>
                    <a:pt x="2" y="37"/>
                  </a:lnTo>
                  <a:lnTo>
                    <a:pt x="0" y="27"/>
                  </a:lnTo>
                  <a:lnTo>
                    <a:pt x="0" y="5"/>
                  </a:lnTo>
                  <a:lnTo>
                    <a:pt x="1" y="1"/>
                  </a:lnTo>
                  <a:lnTo>
                    <a:pt x="1" y="0"/>
                  </a:lnTo>
                  <a:close/>
                </a:path>
              </a:pathLst>
            </a:custGeom>
            <a:solidFill>
              <a:srgbClr val="A6B8B7"/>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Calibri"/>
              </a:endParaRPr>
            </a:p>
          </p:txBody>
        </p:sp>
        <p:sp>
          <p:nvSpPr>
            <p:cNvPr id="83" name="Freeform 381">
              <a:extLst>
                <a:ext uri="{FF2B5EF4-FFF2-40B4-BE49-F238E27FC236}">
                  <a16:creationId xmlns:a16="http://schemas.microsoft.com/office/drawing/2014/main" id="{A1954F5B-90AA-9A4A-84C4-41C115F4334C}"/>
                </a:ext>
              </a:extLst>
            </p:cNvPr>
            <p:cNvSpPr>
              <a:spLocks/>
            </p:cNvSpPr>
            <p:nvPr/>
          </p:nvSpPr>
          <p:spPr bwMode="auto">
            <a:xfrm>
              <a:off x="7085013" y="3549651"/>
              <a:ext cx="238125" cy="993775"/>
            </a:xfrm>
            <a:custGeom>
              <a:avLst/>
              <a:gdLst/>
              <a:ahLst/>
              <a:cxnLst>
                <a:cxn ang="0">
                  <a:pos x="92" y="0"/>
                </a:cxn>
                <a:cxn ang="0">
                  <a:pos x="135" y="5"/>
                </a:cxn>
                <a:cxn ang="0">
                  <a:pos x="135" y="19"/>
                </a:cxn>
                <a:cxn ang="0">
                  <a:pos x="134" y="35"/>
                </a:cxn>
                <a:cxn ang="0">
                  <a:pos x="134" y="57"/>
                </a:cxn>
                <a:cxn ang="0">
                  <a:pos x="133" y="83"/>
                </a:cxn>
                <a:cxn ang="0">
                  <a:pos x="133" y="115"/>
                </a:cxn>
                <a:cxn ang="0">
                  <a:pos x="132" y="149"/>
                </a:cxn>
                <a:cxn ang="0">
                  <a:pos x="132" y="225"/>
                </a:cxn>
                <a:cxn ang="0">
                  <a:pos x="133" y="265"/>
                </a:cxn>
                <a:cxn ang="0">
                  <a:pos x="134" y="308"/>
                </a:cxn>
                <a:cxn ang="0">
                  <a:pos x="135" y="349"/>
                </a:cxn>
                <a:cxn ang="0">
                  <a:pos x="137" y="390"/>
                </a:cxn>
                <a:cxn ang="0">
                  <a:pos x="139" y="430"/>
                </a:cxn>
                <a:cxn ang="0">
                  <a:pos x="142" y="468"/>
                </a:cxn>
                <a:cxn ang="0">
                  <a:pos x="146" y="505"/>
                </a:cxn>
                <a:cxn ang="0">
                  <a:pos x="150" y="538"/>
                </a:cxn>
                <a:cxn ang="0">
                  <a:pos x="70" y="626"/>
                </a:cxn>
                <a:cxn ang="0">
                  <a:pos x="0" y="534"/>
                </a:cxn>
                <a:cxn ang="0">
                  <a:pos x="0" y="530"/>
                </a:cxn>
                <a:cxn ang="0">
                  <a:pos x="1" y="520"/>
                </a:cxn>
                <a:cxn ang="0">
                  <a:pos x="2" y="504"/>
                </a:cxn>
                <a:cxn ang="0">
                  <a:pos x="4" y="482"/>
                </a:cxn>
                <a:cxn ang="0">
                  <a:pos x="7" y="454"/>
                </a:cxn>
                <a:cxn ang="0">
                  <a:pos x="10" y="423"/>
                </a:cxn>
                <a:cxn ang="0">
                  <a:pos x="14" y="388"/>
                </a:cxn>
                <a:cxn ang="0">
                  <a:pos x="19" y="350"/>
                </a:cxn>
                <a:cxn ang="0">
                  <a:pos x="25" y="310"/>
                </a:cxn>
                <a:cxn ang="0">
                  <a:pos x="32" y="266"/>
                </a:cxn>
                <a:cxn ang="0">
                  <a:pos x="39" y="222"/>
                </a:cxn>
                <a:cxn ang="0">
                  <a:pos x="57" y="132"/>
                </a:cxn>
                <a:cxn ang="0">
                  <a:pos x="68" y="86"/>
                </a:cxn>
                <a:cxn ang="0">
                  <a:pos x="79" y="42"/>
                </a:cxn>
                <a:cxn ang="0">
                  <a:pos x="92" y="0"/>
                </a:cxn>
              </a:cxnLst>
              <a:rect l="0" t="0" r="r" b="b"/>
              <a:pathLst>
                <a:path w="150" h="626">
                  <a:moveTo>
                    <a:pt x="92" y="0"/>
                  </a:moveTo>
                  <a:lnTo>
                    <a:pt x="135" y="5"/>
                  </a:lnTo>
                  <a:lnTo>
                    <a:pt x="135" y="19"/>
                  </a:lnTo>
                  <a:lnTo>
                    <a:pt x="134" y="35"/>
                  </a:lnTo>
                  <a:lnTo>
                    <a:pt x="134" y="57"/>
                  </a:lnTo>
                  <a:lnTo>
                    <a:pt x="133" y="83"/>
                  </a:lnTo>
                  <a:lnTo>
                    <a:pt x="133" y="115"/>
                  </a:lnTo>
                  <a:lnTo>
                    <a:pt x="132" y="149"/>
                  </a:lnTo>
                  <a:lnTo>
                    <a:pt x="132" y="225"/>
                  </a:lnTo>
                  <a:lnTo>
                    <a:pt x="133" y="265"/>
                  </a:lnTo>
                  <a:lnTo>
                    <a:pt x="134" y="308"/>
                  </a:lnTo>
                  <a:lnTo>
                    <a:pt x="135" y="349"/>
                  </a:lnTo>
                  <a:lnTo>
                    <a:pt x="137" y="390"/>
                  </a:lnTo>
                  <a:lnTo>
                    <a:pt x="139" y="430"/>
                  </a:lnTo>
                  <a:lnTo>
                    <a:pt x="142" y="468"/>
                  </a:lnTo>
                  <a:lnTo>
                    <a:pt x="146" y="505"/>
                  </a:lnTo>
                  <a:lnTo>
                    <a:pt x="150" y="538"/>
                  </a:lnTo>
                  <a:lnTo>
                    <a:pt x="70" y="626"/>
                  </a:lnTo>
                  <a:lnTo>
                    <a:pt x="0" y="534"/>
                  </a:lnTo>
                  <a:lnTo>
                    <a:pt x="0" y="530"/>
                  </a:lnTo>
                  <a:lnTo>
                    <a:pt x="1" y="520"/>
                  </a:lnTo>
                  <a:lnTo>
                    <a:pt x="2" y="504"/>
                  </a:lnTo>
                  <a:lnTo>
                    <a:pt x="4" y="482"/>
                  </a:lnTo>
                  <a:lnTo>
                    <a:pt x="7" y="454"/>
                  </a:lnTo>
                  <a:lnTo>
                    <a:pt x="10" y="423"/>
                  </a:lnTo>
                  <a:lnTo>
                    <a:pt x="14" y="388"/>
                  </a:lnTo>
                  <a:lnTo>
                    <a:pt x="19" y="350"/>
                  </a:lnTo>
                  <a:lnTo>
                    <a:pt x="25" y="310"/>
                  </a:lnTo>
                  <a:lnTo>
                    <a:pt x="32" y="266"/>
                  </a:lnTo>
                  <a:lnTo>
                    <a:pt x="39" y="222"/>
                  </a:lnTo>
                  <a:lnTo>
                    <a:pt x="57" y="132"/>
                  </a:lnTo>
                  <a:lnTo>
                    <a:pt x="68" y="86"/>
                  </a:lnTo>
                  <a:lnTo>
                    <a:pt x="79" y="42"/>
                  </a:lnTo>
                  <a:lnTo>
                    <a:pt x="92" y="0"/>
                  </a:lnTo>
                  <a:close/>
                </a:path>
              </a:pathLst>
            </a:custGeom>
            <a:solidFill>
              <a:srgbClr val="CD0000"/>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Calibri"/>
              </a:endParaRPr>
            </a:p>
          </p:txBody>
        </p:sp>
        <p:sp>
          <p:nvSpPr>
            <p:cNvPr id="84" name="Freeform 382">
              <a:extLst>
                <a:ext uri="{FF2B5EF4-FFF2-40B4-BE49-F238E27FC236}">
                  <a16:creationId xmlns:a16="http://schemas.microsoft.com/office/drawing/2014/main" id="{FC09F907-9C0C-4446-82CC-81A2BF4DE991}"/>
                </a:ext>
              </a:extLst>
            </p:cNvPr>
            <p:cNvSpPr>
              <a:spLocks/>
            </p:cNvSpPr>
            <p:nvPr/>
          </p:nvSpPr>
          <p:spPr bwMode="auto">
            <a:xfrm>
              <a:off x="7021513" y="5776913"/>
              <a:ext cx="500063" cy="222250"/>
            </a:xfrm>
            <a:custGeom>
              <a:avLst/>
              <a:gdLst/>
              <a:ahLst/>
              <a:cxnLst>
                <a:cxn ang="0">
                  <a:pos x="156" y="0"/>
                </a:cxn>
                <a:cxn ang="0">
                  <a:pos x="184" y="2"/>
                </a:cxn>
                <a:cxn ang="0">
                  <a:pos x="208" y="8"/>
                </a:cxn>
                <a:cxn ang="0">
                  <a:pos x="229" y="16"/>
                </a:cxn>
                <a:cxn ang="0">
                  <a:pos x="247" y="28"/>
                </a:cxn>
                <a:cxn ang="0">
                  <a:pos x="262" y="42"/>
                </a:cxn>
                <a:cxn ang="0">
                  <a:pos x="275" y="56"/>
                </a:cxn>
                <a:cxn ang="0">
                  <a:pos x="286" y="71"/>
                </a:cxn>
                <a:cxn ang="0">
                  <a:pos x="295" y="85"/>
                </a:cxn>
                <a:cxn ang="0">
                  <a:pos x="302" y="99"/>
                </a:cxn>
                <a:cxn ang="0">
                  <a:pos x="307" y="112"/>
                </a:cxn>
                <a:cxn ang="0">
                  <a:pos x="311" y="124"/>
                </a:cxn>
                <a:cxn ang="0">
                  <a:pos x="313" y="132"/>
                </a:cxn>
                <a:cxn ang="0">
                  <a:pos x="315" y="138"/>
                </a:cxn>
                <a:cxn ang="0">
                  <a:pos x="315" y="140"/>
                </a:cxn>
                <a:cxn ang="0">
                  <a:pos x="0" y="140"/>
                </a:cxn>
                <a:cxn ang="0">
                  <a:pos x="0" y="138"/>
                </a:cxn>
                <a:cxn ang="0">
                  <a:pos x="1" y="133"/>
                </a:cxn>
                <a:cxn ang="0">
                  <a:pos x="2" y="126"/>
                </a:cxn>
                <a:cxn ang="0">
                  <a:pos x="4" y="116"/>
                </a:cxn>
                <a:cxn ang="0">
                  <a:pos x="8" y="104"/>
                </a:cxn>
                <a:cxn ang="0">
                  <a:pos x="12" y="91"/>
                </a:cxn>
                <a:cxn ang="0">
                  <a:pos x="19" y="77"/>
                </a:cxn>
                <a:cxn ang="0">
                  <a:pos x="27" y="64"/>
                </a:cxn>
                <a:cxn ang="0">
                  <a:pos x="37" y="50"/>
                </a:cxn>
                <a:cxn ang="0">
                  <a:pos x="50" y="37"/>
                </a:cxn>
                <a:cxn ang="0">
                  <a:pos x="65" y="24"/>
                </a:cxn>
                <a:cxn ang="0">
                  <a:pos x="83" y="14"/>
                </a:cxn>
                <a:cxn ang="0">
                  <a:pos x="104" y="7"/>
                </a:cxn>
                <a:cxn ang="0">
                  <a:pos x="128" y="2"/>
                </a:cxn>
                <a:cxn ang="0">
                  <a:pos x="156" y="0"/>
                </a:cxn>
              </a:cxnLst>
              <a:rect l="0" t="0" r="r" b="b"/>
              <a:pathLst>
                <a:path w="315" h="140">
                  <a:moveTo>
                    <a:pt x="156" y="0"/>
                  </a:moveTo>
                  <a:lnTo>
                    <a:pt x="184" y="2"/>
                  </a:lnTo>
                  <a:lnTo>
                    <a:pt x="208" y="8"/>
                  </a:lnTo>
                  <a:lnTo>
                    <a:pt x="229" y="16"/>
                  </a:lnTo>
                  <a:lnTo>
                    <a:pt x="247" y="28"/>
                  </a:lnTo>
                  <a:lnTo>
                    <a:pt x="262" y="42"/>
                  </a:lnTo>
                  <a:lnTo>
                    <a:pt x="275" y="56"/>
                  </a:lnTo>
                  <a:lnTo>
                    <a:pt x="286" y="71"/>
                  </a:lnTo>
                  <a:lnTo>
                    <a:pt x="295" y="85"/>
                  </a:lnTo>
                  <a:lnTo>
                    <a:pt x="302" y="99"/>
                  </a:lnTo>
                  <a:lnTo>
                    <a:pt x="307" y="112"/>
                  </a:lnTo>
                  <a:lnTo>
                    <a:pt x="311" y="124"/>
                  </a:lnTo>
                  <a:lnTo>
                    <a:pt x="313" y="132"/>
                  </a:lnTo>
                  <a:lnTo>
                    <a:pt x="315" y="138"/>
                  </a:lnTo>
                  <a:lnTo>
                    <a:pt x="315" y="140"/>
                  </a:lnTo>
                  <a:lnTo>
                    <a:pt x="0" y="140"/>
                  </a:lnTo>
                  <a:lnTo>
                    <a:pt x="0" y="138"/>
                  </a:lnTo>
                  <a:lnTo>
                    <a:pt x="1" y="133"/>
                  </a:lnTo>
                  <a:lnTo>
                    <a:pt x="2" y="126"/>
                  </a:lnTo>
                  <a:lnTo>
                    <a:pt x="4" y="116"/>
                  </a:lnTo>
                  <a:lnTo>
                    <a:pt x="8" y="104"/>
                  </a:lnTo>
                  <a:lnTo>
                    <a:pt x="12" y="91"/>
                  </a:lnTo>
                  <a:lnTo>
                    <a:pt x="19" y="77"/>
                  </a:lnTo>
                  <a:lnTo>
                    <a:pt x="27" y="64"/>
                  </a:lnTo>
                  <a:lnTo>
                    <a:pt x="37" y="50"/>
                  </a:lnTo>
                  <a:lnTo>
                    <a:pt x="50" y="37"/>
                  </a:lnTo>
                  <a:lnTo>
                    <a:pt x="65" y="24"/>
                  </a:lnTo>
                  <a:lnTo>
                    <a:pt x="83" y="14"/>
                  </a:lnTo>
                  <a:lnTo>
                    <a:pt x="104" y="7"/>
                  </a:lnTo>
                  <a:lnTo>
                    <a:pt x="128" y="2"/>
                  </a:lnTo>
                  <a:lnTo>
                    <a:pt x="156"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Calibri"/>
              </a:endParaRPr>
            </a:p>
          </p:txBody>
        </p:sp>
        <p:sp>
          <p:nvSpPr>
            <p:cNvPr id="85" name="Freeform 383">
              <a:extLst>
                <a:ext uri="{FF2B5EF4-FFF2-40B4-BE49-F238E27FC236}">
                  <a16:creationId xmlns:a16="http://schemas.microsoft.com/office/drawing/2014/main" id="{8D6D007C-0782-8042-B470-56E8CE841943}"/>
                </a:ext>
              </a:extLst>
            </p:cNvPr>
            <p:cNvSpPr>
              <a:spLocks/>
            </p:cNvSpPr>
            <p:nvPr/>
          </p:nvSpPr>
          <p:spPr bwMode="auto">
            <a:xfrm>
              <a:off x="7456488" y="5522913"/>
              <a:ext cx="309563" cy="476250"/>
            </a:xfrm>
            <a:custGeom>
              <a:avLst/>
              <a:gdLst/>
              <a:ahLst/>
              <a:cxnLst>
                <a:cxn ang="0">
                  <a:pos x="187" y="0"/>
                </a:cxn>
                <a:cxn ang="0">
                  <a:pos x="195" y="0"/>
                </a:cxn>
                <a:cxn ang="0">
                  <a:pos x="98" y="300"/>
                </a:cxn>
                <a:cxn ang="0">
                  <a:pos x="96" y="300"/>
                </a:cxn>
                <a:cxn ang="0">
                  <a:pos x="92" y="298"/>
                </a:cxn>
                <a:cxn ang="0">
                  <a:pos x="85" y="296"/>
                </a:cxn>
                <a:cxn ang="0">
                  <a:pos x="76" y="292"/>
                </a:cxn>
                <a:cxn ang="0">
                  <a:pos x="66" y="287"/>
                </a:cxn>
                <a:cxn ang="0">
                  <a:pos x="55" y="281"/>
                </a:cxn>
                <a:cxn ang="0">
                  <a:pos x="43" y="273"/>
                </a:cxn>
                <a:cxn ang="0">
                  <a:pos x="32" y="264"/>
                </a:cxn>
                <a:cxn ang="0">
                  <a:pos x="22" y="253"/>
                </a:cxn>
                <a:cxn ang="0">
                  <a:pos x="13" y="240"/>
                </a:cxn>
                <a:cxn ang="0">
                  <a:pos x="6" y="225"/>
                </a:cxn>
                <a:cxn ang="0">
                  <a:pos x="2" y="208"/>
                </a:cxn>
                <a:cxn ang="0">
                  <a:pos x="0" y="187"/>
                </a:cxn>
                <a:cxn ang="0">
                  <a:pos x="2" y="165"/>
                </a:cxn>
                <a:cxn ang="0">
                  <a:pos x="8" y="141"/>
                </a:cxn>
                <a:cxn ang="0">
                  <a:pos x="19" y="113"/>
                </a:cxn>
                <a:cxn ang="0">
                  <a:pos x="32" y="89"/>
                </a:cxn>
                <a:cxn ang="0">
                  <a:pos x="48" y="68"/>
                </a:cxn>
                <a:cxn ang="0">
                  <a:pos x="65" y="51"/>
                </a:cxn>
                <a:cxn ang="0">
                  <a:pos x="82" y="37"/>
                </a:cxn>
                <a:cxn ang="0">
                  <a:pos x="100" y="26"/>
                </a:cxn>
                <a:cxn ang="0">
                  <a:pos x="118" y="18"/>
                </a:cxn>
                <a:cxn ang="0">
                  <a:pos x="135" y="11"/>
                </a:cxn>
                <a:cxn ang="0">
                  <a:pos x="152" y="6"/>
                </a:cxn>
                <a:cxn ang="0">
                  <a:pos x="166" y="3"/>
                </a:cxn>
                <a:cxn ang="0">
                  <a:pos x="178" y="1"/>
                </a:cxn>
                <a:cxn ang="0">
                  <a:pos x="187" y="0"/>
                </a:cxn>
              </a:cxnLst>
              <a:rect l="0" t="0" r="r" b="b"/>
              <a:pathLst>
                <a:path w="195" h="300">
                  <a:moveTo>
                    <a:pt x="187" y="0"/>
                  </a:moveTo>
                  <a:lnTo>
                    <a:pt x="195" y="0"/>
                  </a:lnTo>
                  <a:lnTo>
                    <a:pt x="98" y="300"/>
                  </a:lnTo>
                  <a:lnTo>
                    <a:pt x="96" y="300"/>
                  </a:lnTo>
                  <a:lnTo>
                    <a:pt x="92" y="298"/>
                  </a:lnTo>
                  <a:lnTo>
                    <a:pt x="85" y="296"/>
                  </a:lnTo>
                  <a:lnTo>
                    <a:pt x="76" y="292"/>
                  </a:lnTo>
                  <a:lnTo>
                    <a:pt x="66" y="287"/>
                  </a:lnTo>
                  <a:lnTo>
                    <a:pt x="55" y="281"/>
                  </a:lnTo>
                  <a:lnTo>
                    <a:pt x="43" y="273"/>
                  </a:lnTo>
                  <a:lnTo>
                    <a:pt x="32" y="264"/>
                  </a:lnTo>
                  <a:lnTo>
                    <a:pt x="22" y="253"/>
                  </a:lnTo>
                  <a:lnTo>
                    <a:pt x="13" y="240"/>
                  </a:lnTo>
                  <a:lnTo>
                    <a:pt x="6" y="225"/>
                  </a:lnTo>
                  <a:lnTo>
                    <a:pt x="2" y="208"/>
                  </a:lnTo>
                  <a:lnTo>
                    <a:pt x="0" y="187"/>
                  </a:lnTo>
                  <a:lnTo>
                    <a:pt x="2" y="165"/>
                  </a:lnTo>
                  <a:lnTo>
                    <a:pt x="8" y="141"/>
                  </a:lnTo>
                  <a:lnTo>
                    <a:pt x="19" y="113"/>
                  </a:lnTo>
                  <a:lnTo>
                    <a:pt x="32" y="89"/>
                  </a:lnTo>
                  <a:lnTo>
                    <a:pt x="48" y="68"/>
                  </a:lnTo>
                  <a:lnTo>
                    <a:pt x="65" y="51"/>
                  </a:lnTo>
                  <a:lnTo>
                    <a:pt x="82" y="37"/>
                  </a:lnTo>
                  <a:lnTo>
                    <a:pt x="100" y="26"/>
                  </a:lnTo>
                  <a:lnTo>
                    <a:pt x="118" y="18"/>
                  </a:lnTo>
                  <a:lnTo>
                    <a:pt x="135" y="11"/>
                  </a:lnTo>
                  <a:lnTo>
                    <a:pt x="152" y="6"/>
                  </a:lnTo>
                  <a:lnTo>
                    <a:pt x="166" y="3"/>
                  </a:lnTo>
                  <a:lnTo>
                    <a:pt x="178" y="1"/>
                  </a:lnTo>
                  <a:lnTo>
                    <a:pt x="187"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Calibri"/>
              </a:endParaRPr>
            </a:p>
          </p:txBody>
        </p:sp>
        <p:sp>
          <p:nvSpPr>
            <p:cNvPr id="86" name="Freeform 384">
              <a:extLst>
                <a:ext uri="{FF2B5EF4-FFF2-40B4-BE49-F238E27FC236}">
                  <a16:creationId xmlns:a16="http://schemas.microsoft.com/office/drawing/2014/main" id="{7E1E55C0-CC2C-0E47-B481-ECB479BD3803}"/>
                </a:ext>
              </a:extLst>
            </p:cNvPr>
            <p:cNvSpPr>
              <a:spLocks/>
            </p:cNvSpPr>
            <p:nvPr/>
          </p:nvSpPr>
          <p:spPr bwMode="auto">
            <a:xfrm>
              <a:off x="7169151" y="3424238"/>
              <a:ext cx="211138" cy="157163"/>
            </a:xfrm>
            <a:custGeom>
              <a:avLst/>
              <a:gdLst/>
              <a:ahLst/>
              <a:cxnLst>
                <a:cxn ang="0">
                  <a:pos x="0" y="0"/>
                </a:cxn>
                <a:cxn ang="0">
                  <a:pos x="42" y="15"/>
                </a:cxn>
                <a:cxn ang="0">
                  <a:pos x="87" y="30"/>
                </a:cxn>
                <a:cxn ang="0">
                  <a:pos x="133" y="43"/>
                </a:cxn>
                <a:cxn ang="0">
                  <a:pos x="82" y="99"/>
                </a:cxn>
                <a:cxn ang="0">
                  <a:pos x="34" y="96"/>
                </a:cxn>
                <a:cxn ang="0">
                  <a:pos x="0" y="0"/>
                </a:cxn>
              </a:cxnLst>
              <a:rect l="0" t="0" r="r" b="b"/>
              <a:pathLst>
                <a:path w="133" h="99">
                  <a:moveTo>
                    <a:pt x="0" y="0"/>
                  </a:moveTo>
                  <a:lnTo>
                    <a:pt x="42" y="15"/>
                  </a:lnTo>
                  <a:lnTo>
                    <a:pt x="87" y="30"/>
                  </a:lnTo>
                  <a:lnTo>
                    <a:pt x="133" y="43"/>
                  </a:lnTo>
                  <a:lnTo>
                    <a:pt x="82" y="99"/>
                  </a:lnTo>
                  <a:lnTo>
                    <a:pt x="34" y="96"/>
                  </a:lnTo>
                  <a:lnTo>
                    <a:pt x="0" y="0"/>
                  </a:lnTo>
                  <a:close/>
                </a:path>
              </a:pathLst>
            </a:custGeom>
            <a:solidFill>
              <a:srgbClr val="CD0000"/>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Calibri"/>
              </a:endParaRPr>
            </a:p>
          </p:txBody>
        </p:sp>
        <p:sp>
          <p:nvSpPr>
            <p:cNvPr id="87" name="Freeform 385">
              <a:extLst>
                <a:ext uri="{FF2B5EF4-FFF2-40B4-BE49-F238E27FC236}">
                  <a16:creationId xmlns:a16="http://schemas.microsoft.com/office/drawing/2014/main" id="{C2339614-AC12-BD40-8E1F-9779A305C402}"/>
                </a:ext>
              </a:extLst>
            </p:cNvPr>
            <p:cNvSpPr>
              <a:spLocks/>
            </p:cNvSpPr>
            <p:nvPr/>
          </p:nvSpPr>
          <p:spPr bwMode="auto">
            <a:xfrm>
              <a:off x="5848351" y="3482976"/>
              <a:ext cx="280988" cy="242888"/>
            </a:xfrm>
            <a:custGeom>
              <a:avLst/>
              <a:gdLst/>
              <a:ahLst/>
              <a:cxnLst>
                <a:cxn ang="0">
                  <a:pos x="152" y="0"/>
                </a:cxn>
                <a:cxn ang="0">
                  <a:pos x="177" y="148"/>
                </a:cxn>
                <a:cxn ang="0">
                  <a:pos x="175" y="148"/>
                </a:cxn>
                <a:cxn ang="0">
                  <a:pos x="168" y="149"/>
                </a:cxn>
                <a:cxn ang="0">
                  <a:pos x="158" y="150"/>
                </a:cxn>
                <a:cxn ang="0">
                  <a:pos x="144" y="151"/>
                </a:cxn>
                <a:cxn ang="0">
                  <a:pos x="129" y="152"/>
                </a:cxn>
                <a:cxn ang="0">
                  <a:pos x="112" y="153"/>
                </a:cxn>
                <a:cxn ang="0">
                  <a:pos x="94" y="153"/>
                </a:cxn>
                <a:cxn ang="0">
                  <a:pos x="76" y="152"/>
                </a:cxn>
                <a:cxn ang="0">
                  <a:pos x="59" y="149"/>
                </a:cxn>
                <a:cxn ang="0">
                  <a:pos x="43" y="146"/>
                </a:cxn>
                <a:cxn ang="0">
                  <a:pos x="28" y="140"/>
                </a:cxn>
                <a:cxn ang="0">
                  <a:pos x="16" y="133"/>
                </a:cxn>
                <a:cxn ang="0">
                  <a:pos x="6" y="123"/>
                </a:cxn>
                <a:cxn ang="0">
                  <a:pos x="1" y="111"/>
                </a:cxn>
                <a:cxn ang="0">
                  <a:pos x="0" y="97"/>
                </a:cxn>
                <a:cxn ang="0">
                  <a:pos x="0" y="93"/>
                </a:cxn>
                <a:cxn ang="0">
                  <a:pos x="1" y="90"/>
                </a:cxn>
                <a:cxn ang="0">
                  <a:pos x="3" y="87"/>
                </a:cxn>
                <a:cxn ang="0">
                  <a:pos x="4" y="83"/>
                </a:cxn>
                <a:cxn ang="0">
                  <a:pos x="7" y="95"/>
                </a:cxn>
                <a:cxn ang="0">
                  <a:pos x="13" y="104"/>
                </a:cxn>
                <a:cxn ang="0">
                  <a:pos x="22" y="111"/>
                </a:cxn>
                <a:cxn ang="0">
                  <a:pos x="33" y="117"/>
                </a:cxn>
                <a:cxn ang="0">
                  <a:pos x="46" y="121"/>
                </a:cxn>
                <a:cxn ang="0">
                  <a:pos x="72" y="125"/>
                </a:cxn>
                <a:cxn ang="0">
                  <a:pos x="84" y="126"/>
                </a:cxn>
                <a:cxn ang="0">
                  <a:pos x="95" y="126"/>
                </a:cxn>
                <a:cxn ang="0">
                  <a:pos x="103" y="125"/>
                </a:cxn>
                <a:cxn ang="0">
                  <a:pos x="111" y="125"/>
                </a:cxn>
                <a:cxn ang="0">
                  <a:pos x="105" y="103"/>
                </a:cxn>
                <a:cxn ang="0">
                  <a:pos x="102" y="79"/>
                </a:cxn>
                <a:cxn ang="0">
                  <a:pos x="102" y="36"/>
                </a:cxn>
                <a:cxn ang="0">
                  <a:pos x="104" y="17"/>
                </a:cxn>
                <a:cxn ang="0">
                  <a:pos x="119" y="11"/>
                </a:cxn>
                <a:cxn ang="0">
                  <a:pos x="132" y="6"/>
                </a:cxn>
                <a:cxn ang="0">
                  <a:pos x="142" y="3"/>
                </a:cxn>
                <a:cxn ang="0">
                  <a:pos x="150" y="1"/>
                </a:cxn>
                <a:cxn ang="0">
                  <a:pos x="152" y="0"/>
                </a:cxn>
              </a:cxnLst>
              <a:rect l="0" t="0" r="r" b="b"/>
              <a:pathLst>
                <a:path w="177" h="153">
                  <a:moveTo>
                    <a:pt x="152" y="0"/>
                  </a:moveTo>
                  <a:lnTo>
                    <a:pt x="177" y="148"/>
                  </a:lnTo>
                  <a:lnTo>
                    <a:pt x="175" y="148"/>
                  </a:lnTo>
                  <a:lnTo>
                    <a:pt x="168" y="149"/>
                  </a:lnTo>
                  <a:lnTo>
                    <a:pt x="158" y="150"/>
                  </a:lnTo>
                  <a:lnTo>
                    <a:pt x="144" y="151"/>
                  </a:lnTo>
                  <a:lnTo>
                    <a:pt x="129" y="152"/>
                  </a:lnTo>
                  <a:lnTo>
                    <a:pt x="112" y="153"/>
                  </a:lnTo>
                  <a:lnTo>
                    <a:pt x="94" y="153"/>
                  </a:lnTo>
                  <a:lnTo>
                    <a:pt x="76" y="152"/>
                  </a:lnTo>
                  <a:lnTo>
                    <a:pt x="59" y="149"/>
                  </a:lnTo>
                  <a:lnTo>
                    <a:pt x="43" y="146"/>
                  </a:lnTo>
                  <a:lnTo>
                    <a:pt x="28" y="140"/>
                  </a:lnTo>
                  <a:lnTo>
                    <a:pt x="16" y="133"/>
                  </a:lnTo>
                  <a:lnTo>
                    <a:pt x="6" y="123"/>
                  </a:lnTo>
                  <a:lnTo>
                    <a:pt x="1" y="111"/>
                  </a:lnTo>
                  <a:lnTo>
                    <a:pt x="0" y="97"/>
                  </a:lnTo>
                  <a:lnTo>
                    <a:pt x="0" y="93"/>
                  </a:lnTo>
                  <a:lnTo>
                    <a:pt x="1" y="90"/>
                  </a:lnTo>
                  <a:lnTo>
                    <a:pt x="3" y="87"/>
                  </a:lnTo>
                  <a:lnTo>
                    <a:pt x="4" y="83"/>
                  </a:lnTo>
                  <a:lnTo>
                    <a:pt x="7" y="95"/>
                  </a:lnTo>
                  <a:lnTo>
                    <a:pt x="13" y="104"/>
                  </a:lnTo>
                  <a:lnTo>
                    <a:pt x="22" y="111"/>
                  </a:lnTo>
                  <a:lnTo>
                    <a:pt x="33" y="117"/>
                  </a:lnTo>
                  <a:lnTo>
                    <a:pt x="46" y="121"/>
                  </a:lnTo>
                  <a:lnTo>
                    <a:pt x="72" y="125"/>
                  </a:lnTo>
                  <a:lnTo>
                    <a:pt x="84" y="126"/>
                  </a:lnTo>
                  <a:lnTo>
                    <a:pt x="95" y="126"/>
                  </a:lnTo>
                  <a:lnTo>
                    <a:pt x="103" y="125"/>
                  </a:lnTo>
                  <a:lnTo>
                    <a:pt x="111" y="125"/>
                  </a:lnTo>
                  <a:lnTo>
                    <a:pt x="105" y="103"/>
                  </a:lnTo>
                  <a:lnTo>
                    <a:pt x="102" y="79"/>
                  </a:lnTo>
                  <a:lnTo>
                    <a:pt x="102" y="36"/>
                  </a:lnTo>
                  <a:lnTo>
                    <a:pt x="104" y="17"/>
                  </a:lnTo>
                  <a:lnTo>
                    <a:pt x="119" y="11"/>
                  </a:lnTo>
                  <a:lnTo>
                    <a:pt x="132" y="6"/>
                  </a:lnTo>
                  <a:lnTo>
                    <a:pt x="142" y="3"/>
                  </a:lnTo>
                  <a:lnTo>
                    <a:pt x="150" y="1"/>
                  </a:lnTo>
                  <a:lnTo>
                    <a:pt x="152" y="0"/>
                  </a:lnTo>
                  <a:close/>
                </a:path>
              </a:pathLst>
            </a:custGeom>
            <a:solidFill>
              <a:srgbClr val="E69343"/>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Calibri"/>
              </a:endParaRPr>
            </a:p>
          </p:txBody>
        </p:sp>
        <p:sp>
          <p:nvSpPr>
            <p:cNvPr id="88" name="Freeform 386">
              <a:extLst>
                <a:ext uri="{FF2B5EF4-FFF2-40B4-BE49-F238E27FC236}">
                  <a16:creationId xmlns:a16="http://schemas.microsoft.com/office/drawing/2014/main" id="{151164A6-266B-114A-A51D-11C0AE06836E}"/>
                </a:ext>
              </a:extLst>
            </p:cNvPr>
            <p:cNvSpPr>
              <a:spLocks/>
            </p:cNvSpPr>
            <p:nvPr/>
          </p:nvSpPr>
          <p:spPr bwMode="auto">
            <a:xfrm>
              <a:off x="6818313" y="4549776"/>
              <a:ext cx="163513" cy="142875"/>
            </a:xfrm>
            <a:custGeom>
              <a:avLst/>
              <a:gdLst/>
              <a:ahLst/>
              <a:cxnLst>
                <a:cxn ang="0">
                  <a:pos x="0" y="0"/>
                </a:cxn>
                <a:cxn ang="0">
                  <a:pos x="52" y="7"/>
                </a:cxn>
                <a:cxn ang="0">
                  <a:pos x="103" y="11"/>
                </a:cxn>
                <a:cxn ang="0">
                  <a:pos x="101" y="36"/>
                </a:cxn>
                <a:cxn ang="0">
                  <a:pos x="99" y="55"/>
                </a:cxn>
                <a:cxn ang="0">
                  <a:pos x="98" y="69"/>
                </a:cxn>
                <a:cxn ang="0">
                  <a:pos x="97" y="78"/>
                </a:cxn>
                <a:cxn ang="0">
                  <a:pos x="97" y="84"/>
                </a:cxn>
                <a:cxn ang="0">
                  <a:pos x="96" y="88"/>
                </a:cxn>
                <a:cxn ang="0">
                  <a:pos x="96" y="90"/>
                </a:cxn>
                <a:cxn ang="0">
                  <a:pos x="76" y="90"/>
                </a:cxn>
                <a:cxn ang="0">
                  <a:pos x="54" y="87"/>
                </a:cxn>
                <a:cxn ang="0">
                  <a:pos x="28" y="82"/>
                </a:cxn>
                <a:cxn ang="0">
                  <a:pos x="3" y="76"/>
                </a:cxn>
                <a:cxn ang="0">
                  <a:pos x="2" y="51"/>
                </a:cxn>
                <a:cxn ang="0">
                  <a:pos x="1" y="29"/>
                </a:cxn>
                <a:cxn ang="0">
                  <a:pos x="0" y="13"/>
                </a:cxn>
                <a:cxn ang="0">
                  <a:pos x="0" y="0"/>
                </a:cxn>
              </a:cxnLst>
              <a:rect l="0" t="0" r="r" b="b"/>
              <a:pathLst>
                <a:path w="103" h="90">
                  <a:moveTo>
                    <a:pt x="0" y="0"/>
                  </a:moveTo>
                  <a:lnTo>
                    <a:pt x="52" y="7"/>
                  </a:lnTo>
                  <a:lnTo>
                    <a:pt x="103" y="11"/>
                  </a:lnTo>
                  <a:lnTo>
                    <a:pt x="101" y="36"/>
                  </a:lnTo>
                  <a:lnTo>
                    <a:pt x="99" y="55"/>
                  </a:lnTo>
                  <a:lnTo>
                    <a:pt x="98" y="69"/>
                  </a:lnTo>
                  <a:lnTo>
                    <a:pt x="97" y="78"/>
                  </a:lnTo>
                  <a:lnTo>
                    <a:pt x="97" y="84"/>
                  </a:lnTo>
                  <a:lnTo>
                    <a:pt x="96" y="88"/>
                  </a:lnTo>
                  <a:lnTo>
                    <a:pt x="96" y="90"/>
                  </a:lnTo>
                  <a:lnTo>
                    <a:pt x="76" y="90"/>
                  </a:lnTo>
                  <a:lnTo>
                    <a:pt x="54" y="87"/>
                  </a:lnTo>
                  <a:lnTo>
                    <a:pt x="28" y="82"/>
                  </a:lnTo>
                  <a:lnTo>
                    <a:pt x="3" y="76"/>
                  </a:lnTo>
                  <a:lnTo>
                    <a:pt x="2" y="51"/>
                  </a:lnTo>
                  <a:lnTo>
                    <a:pt x="1" y="29"/>
                  </a:lnTo>
                  <a:lnTo>
                    <a:pt x="0" y="13"/>
                  </a:lnTo>
                  <a:lnTo>
                    <a:pt x="0" y="0"/>
                  </a:lnTo>
                  <a:close/>
                </a:path>
              </a:pathLst>
            </a:custGeom>
            <a:solidFill>
              <a:srgbClr val="00001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Calibri"/>
              </a:endParaRPr>
            </a:p>
          </p:txBody>
        </p:sp>
        <p:sp>
          <p:nvSpPr>
            <p:cNvPr id="89" name="Freeform 387">
              <a:extLst>
                <a:ext uri="{FF2B5EF4-FFF2-40B4-BE49-F238E27FC236}">
                  <a16:creationId xmlns:a16="http://schemas.microsoft.com/office/drawing/2014/main" id="{CF296D96-C4BD-BB4F-BEE0-9D68A8EAA3D0}"/>
                </a:ext>
              </a:extLst>
            </p:cNvPr>
            <p:cNvSpPr>
              <a:spLocks/>
            </p:cNvSpPr>
            <p:nvPr/>
          </p:nvSpPr>
          <p:spPr bwMode="auto">
            <a:xfrm>
              <a:off x="6035676" y="3292476"/>
              <a:ext cx="1044575" cy="1368425"/>
            </a:xfrm>
            <a:custGeom>
              <a:avLst/>
              <a:gdLst/>
              <a:ahLst/>
              <a:cxnLst>
                <a:cxn ang="0">
                  <a:pos x="562" y="14"/>
                </a:cxn>
                <a:cxn ang="0">
                  <a:pos x="623" y="44"/>
                </a:cxn>
                <a:cxn ang="0">
                  <a:pos x="654" y="90"/>
                </a:cxn>
                <a:cxn ang="0">
                  <a:pos x="643" y="164"/>
                </a:cxn>
                <a:cxn ang="0">
                  <a:pos x="632" y="257"/>
                </a:cxn>
                <a:cxn ang="0">
                  <a:pos x="620" y="361"/>
                </a:cxn>
                <a:cxn ang="0">
                  <a:pos x="609" y="475"/>
                </a:cxn>
                <a:cxn ang="0">
                  <a:pos x="600" y="589"/>
                </a:cxn>
                <a:cxn ang="0">
                  <a:pos x="592" y="683"/>
                </a:cxn>
                <a:cxn ang="0">
                  <a:pos x="586" y="751"/>
                </a:cxn>
                <a:cxn ang="0">
                  <a:pos x="582" y="800"/>
                </a:cxn>
                <a:cxn ang="0">
                  <a:pos x="580" y="832"/>
                </a:cxn>
                <a:cxn ang="0">
                  <a:pos x="578" y="851"/>
                </a:cxn>
                <a:cxn ang="0">
                  <a:pos x="577" y="859"/>
                </a:cxn>
                <a:cxn ang="0">
                  <a:pos x="560" y="862"/>
                </a:cxn>
                <a:cxn ang="0">
                  <a:pos x="518" y="857"/>
                </a:cxn>
                <a:cxn ang="0">
                  <a:pos x="474" y="845"/>
                </a:cxn>
                <a:cxn ang="0">
                  <a:pos x="431" y="831"/>
                </a:cxn>
                <a:cxn ang="0">
                  <a:pos x="392" y="815"/>
                </a:cxn>
                <a:cxn ang="0">
                  <a:pos x="362" y="802"/>
                </a:cxn>
                <a:cxn ang="0">
                  <a:pos x="345" y="794"/>
                </a:cxn>
                <a:cxn ang="0">
                  <a:pos x="344" y="790"/>
                </a:cxn>
                <a:cxn ang="0">
                  <a:pos x="348" y="772"/>
                </a:cxn>
                <a:cxn ang="0">
                  <a:pos x="356" y="740"/>
                </a:cxn>
                <a:cxn ang="0">
                  <a:pos x="365" y="701"/>
                </a:cxn>
                <a:cxn ang="0">
                  <a:pos x="374" y="662"/>
                </a:cxn>
                <a:cxn ang="0">
                  <a:pos x="380" y="627"/>
                </a:cxn>
                <a:cxn ang="0">
                  <a:pos x="390" y="560"/>
                </a:cxn>
                <a:cxn ang="0">
                  <a:pos x="399" y="485"/>
                </a:cxn>
                <a:cxn ang="0">
                  <a:pos x="408" y="407"/>
                </a:cxn>
                <a:cxn ang="0">
                  <a:pos x="417" y="338"/>
                </a:cxn>
                <a:cxn ang="0">
                  <a:pos x="424" y="284"/>
                </a:cxn>
                <a:cxn ang="0">
                  <a:pos x="397" y="271"/>
                </a:cxn>
                <a:cxn ang="0">
                  <a:pos x="347" y="279"/>
                </a:cxn>
                <a:cxn ang="0">
                  <a:pos x="302" y="284"/>
                </a:cxn>
                <a:cxn ang="0">
                  <a:pos x="251" y="289"/>
                </a:cxn>
                <a:cxn ang="0">
                  <a:pos x="198" y="295"/>
                </a:cxn>
                <a:cxn ang="0">
                  <a:pos x="125" y="296"/>
                </a:cxn>
                <a:cxn ang="0">
                  <a:pos x="80" y="295"/>
                </a:cxn>
                <a:cxn ang="0">
                  <a:pos x="48" y="294"/>
                </a:cxn>
                <a:cxn ang="0">
                  <a:pos x="35" y="293"/>
                </a:cxn>
                <a:cxn ang="0">
                  <a:pos x="9" y="224"/>
                </a:cxn>
                <a:cxn ang="0">
                  <a:pos x="0" y="168"/>
                </a:cxn>
                <a:cxn ang="0">
                  <a:pos x="1" y="127"/>
                </a:cxn>
                <a:cxn ang="0">
                  <a:pos x="4" y="104"/>
                </a:cxn>
                <a:cxn ang="0">
                  <a:pos x="44" y="103"/>
                </a:cxn>
                <a:cxn ang="0">
                  <a:pos x="106" y="104"/>
                </a:cxn>
                <a:cxn ang="0">
                  <a:pos x="158" y="101"/>
                </a:cxn>
                <a:cxn ang="0">
                  <a:pos x="231" y="90"/>
                </a:cxn>
                <a:cxn ang="0">
                  <a:pos x="290" y="78"/>
                </a:cxn>
                <a:cxn ang="0">
                  <a:pos x="357" y="60"/>
                </a:cxn>
                <a:cxn ang="0">
                  <a:pos x="426" y="38"/>
                </a:cxn>
                <a:cxn ang="0">
                  <a:pos x="487" y="17"/>
                </a:cxn>
                <a:cxn ang="0">
                  <a:pos x="536" y="0"/>
                </a:cxn>
              </a:cxnLst>
              <a:rect l="0" t="0" r="r" b="b"/>
              <a:pathLst>
                <a:path w="658" h="862">
                  <a:moveTo>
                    <a:pt x="536" y="0"/>
                  </a:moveTo>
                  <a:lnTo>
                    <a:pt x="562" y="14"/>
                  </a:lnTo>
                  <a:lnTo>
                    <a:pt x="591" y="29"/>
                  </a:lnTo>
                  <a:lnTo>
                    <a:pt x="623" y="44"/>
                  </a:lnTo>
                  <a:lnTo>
                    <a:pt x="658" y="61"/>
                  </a:lnTo>
                  <a:lnTo>
                    <a:pt x="654" y="90"/>
                  </a:lnTo>
                  <a:lnTo>
                    <a:pt x="649" y="125"/>
                  </a:lnTo>
                  <a:lnTo>
                    <a:pt x="643" y="164"/>
                  </a:lnTo>
                  <a:lnTo>
                    <a:pt x="638" y="208"/>
                  </a:lnTo>
                  <a:lnTo>
                    <a:pt x="632" y="257"/>
                  </a:lnTo>
                  <a:lnTo>
                    <a:pt x="626" y="308"/>
                  </a:lnTo>
                  <a:lnTo>
                    <a:pt x="620" y="361"/>
                  </a:lnTo>
                  <a:lnTo>
                    <a:pt x="614" y="417"/>
                  </a:lnTo>
                  <a:lnTo>
                    <a:pt x="609" y="475"/>
                  </a:lnTo>
                  <a:lnTo>
                    <a:pt x="604" y="533"/>
                  </a:lnTo>
                  <a:lnTo>
                    <a:pt x="600" y="589"/>
                  </a:lnTo>
                  <a:lnTo>
                    <a:pt x="596" y="640"/>
                  </a:lnTo>
                  <a:lnTo>
                    <a:pt x="592" y="683"/>
                  </a:lnTo>
                  <a:lnTo>
                    <a:pt x="589" y="720"/>
                  </a:lnTo>
                  <a:lnTo>
                    <a:pt x="586" y="751"/>
                  </a:lnTo>
                  <a:lnTo>
                    <a:pt x="584" y="778"/>
                  </a:lnTo>
                  <a:lnTo>
                    <a:pt x="582" y="800"/>
                  </a:lnTo>
                  <a:lnTo>
                    <a:pt x="581" y="817"/>
                  </a:lnTo>
                  <a:lnTo>
                    <a:pt x="580" y="832"/>
                  </a:lnTo>
                  <a:lnTo>
                    <a:pt x="579" y="843"/>
                  </a:lnTo>
                  <a:lnTo>
                    <a:pt x="578" y="851"/>
                  </a:lnTo>
                  <a:lnTo>
                    <a:pt x="578" y="856"/>
                  </a:lnTo>
                  <a:lnTo>
                    <a:pt x="577" y="859"/>
                  </a:lnTo>
                  <a:lnTo>
                    <a:pt x="577" y="862"/>
                  </a:lnTo>
                  <a:lnTo>
                    <a:pt x="560" y="862"/>
                  </a:lnTo>
                  <a:lnTo>
                    <a:pt x="540" y="860"/>
                  </a:lnTo>
                  <a:lnTo>
                    <a:pt x="518" y="857"/>
                  </a:lnTo>
                  <a:lnTo>
                    <a:pt x="497" y="852"/>
                  </a:lnTo>
                  <a:lnTo>
                    <a:pt x="474" y="845"/>
                  </a:lnTo>
                  <a:lnTo>
                    <a:pt x="452" y="838"/>
                  </a:lnTo>
                  <a:lnTo>
                    <a:pt x="431" y="831"/>
                  </a:lnTo>
                  <a:lnTo>
                    <a:pt x="411" y="822"/>
                  </a:lnTo>
                  <a:lnTo>
                    <a:pt x="392" y="815"/>
                  </a:lnTo>
                  <a:lnTo>
                    <a:pt x="376" y="808"/>
                  </a:lnTo>
                  <a:lnTo>
                    <a:pt x="362" y="802"/>
                  </a:lnTo>
                  <a:lnTo>
                    <a:pt x="352" y="797"/>
                  </a:lnTo>
                  <a:lnTo>
                    <a:pt x="345" y="794"/>
                  </a:lnTo>
                  <a:lnTo>
                    <a:pt x="343" y="793"/>
                  </a:lnTo>
                  <a:lnTo>
                    <a:pt x="344" y="790"/>
                  </a:lnTo>
                  <a:lnTo>
                    <a:pt x="346" y="783"/>
                  </a:lnTo>
                  <a:lnTo>
                    <a:pt x="348" y="772"/>
                  </a:lnTo>
                  <a:lnTo>
                    <a:pt x="352" y="757"/>
                  </a:lnTo>
                  <a:lnTo>
                    <a:pt x="356" y="740"/>
                  </a:lnTo>
                  <a:lnTo>
                    <a:pt x="361" y="721"/>
                  </a:lnTo>
                  <a:lnTo>
                    <a:pt x="365" y="701"/>
                  </a:lnTo>
                  <a:lnTo>
                    <a:pt x="370" y="681"/>
                  </a:lnTo>
                  <a:lnTo>
                    <a:pt x="374" y="662"/>
                  </a:lnTo>
                  <a:lnTo>
                    <a:pt x="377" y="644"/>
                  </a:lnTo>
                  <a:lnTo>
                    <a:pt x="380" y="627"/>
                  </a:lnTo>
                  <a:lnTo>
                    <a:pt x="385" y="595"/>
                  </a:lnTo>
                  <a:lnTo>
                    <a:pt x="390" y="560"/>
                  </a:lnTo>
                  <a:lnTo>
                    <a:pt x="395" y="523"/>
                  </a:lnTo>
                  <a:lnTo>
                    <a:pt x="399" y="485"/>
                  </a:lnTo>
                  <a:lnTo>
                    <a:pt x="404" y="446"/>
                  </a:lnTo>
                  <a:lnTo>
                    <a:pt x="408" y="407"/>
                  </a:lnTo>
                  <a:lnTo>
                    <a:pt x="413" y="371"/>
                  </a:lnTo>
                  <a:lnTo>
                    <a:pt x="417" y="338"/>
                  </a:lnTo>
                  <a:lnTo>
                    <a:pt x="420" y="309"/>
                  </a:lnTo>
                  <a:lnTo>
                    <a:pt x="424" y="284"/>
                  </a:lnTo>
                  <a:lnTo>
                    <a:pt x="427" y="266"/>
                  </a:lnTo>
                  <a:lnTo>
                    <a:pt x="397" y="271"/>
                  </a:lnTo>
                  <a:lnTo>
                    <a:pt x="371" y="275"/>
                  </a:lnTo>
                  <a:lnTo>
                    <a:pt x="347" y="279"/>
                  </a:lnTo>
                  <a:lnTo>
                    <a:pt x="325" y="281"/>
                  </a:lnTo>
                  <a:lnTo>
                    <a:pt x="302" y="284"/>
                  </a:lnTo>
                  <a:lnTo>
                    <a:pt x="277" y="286"/>
                  </a:lnTo>
                  <a:lnTo>
                    <a:pt x="251" y="289"/>
                  </a:lnTo>
                  <a:lnTo>
                    <a:pt x="220" y="293"/>
                  </a:lnTo>
                  <a:lnTo>
                    <a:pt x="198" y="295"/>
                  </a:lnTo>
                  <a:lnTo>
                    <a:pt x="150" y="297"/>
                  </a:lnTo>
                  <a:lnTo>
                    <a:pt x="125" y="296"/>
                  </a:lnTo>
                  <a:lnTo>
                    <a:pt x="102" y="296"/>
                  </a:lnTo>
                  <a:lnTo>
                    <a:pt x="80" y="295"/>
                  </a:lnTo>
                  <a:lnTo>
                    <a:pt x="62" y="295"/>
                  </a:lnTo>
                  <a:lnTo>
                    <a:pt x="48" y="294"/>
                  </a:lnTo>
                  <a:lnTo>
                    <a:pt x="38" y="293"/>
                  </a:lnTo>
                  <a:lnTo>
                    <a:pt x="35" y="293"/>
                  </a:lnTo>
                  <a:lnTo>
                    <a:pt x="19" y="258"/>
                  </a:lnTo>
                  <a:lnTo>
                    <a:pt x="9" y="224"/>
                  </a:lnTo>
                  <a:lnTo>
                    <a:pt x="3" y="194"/>
                  </a:lnTo>
                  <a:lnTo>
                    <a:pt x="0" y="168"/>
                  </a:lnTo>
                  <a:lnTo>
                    <a:pt x="0" y="145"/>
                  </a:lnTo>
                  <a:lnTo>
                    <a:pt x="1" y="127"/>
                  </a:lnTo>
                  <a:lnTo>
                    <a:pt x="3" y="113"/>
                  </a:lnTo>
                  <a:lnTo>
                    <a:pt x="4" y="104"/>
                  </a:lnTo>
                  <a:lnTo>
                    <a:pt x="5" y="101"/>
                  </a:lnTo>
                  <a:lnTo>
                    <a:pt x="44" y="103"/>
                  </a:lnTo>
                  <a:lnTo>
                    <a:pt x="77" y="104"/>
                  </a:lnTo>
                  <a:lnTo>
                    <a:pt x="106" y="104"/>
                  </a:lnTo>
                  <a:lnTo>
                    <a:pt x="133" y="103"/>
                  </a:lnTo>
                  <a:lnTo>
                    <a:pt x="158" y="101"/>
                  </a:lnTo>
                  <a:lnTo>
                    <a:pt x="206" y="95"/>
                  </a:lnTo>
                  <a:lnTo>
                    <a:pt x="231" y="90"/>
                  </a:lnTo>
                  <a:lnTo>
                    <a:pt x="258" y="85"/>
                  </a:lnTo>
                  <a:lnTo>
                    <a:pt x="290" y="78"/>
                  </a:lnTo>
                  <a:lnTo>
                    <a:pt x="323" y="70"/>
                  </a:lnTo>
                  <a:lnTo>
                    <a:pt x="357" y="60"/>
                  </a:lnTo>
                  <a:lnTo>
                    <a:pt x="392" y="48"/>
                  </a:lnTo>
                  <a:lnTo>
                    <a:pt x="426" y="38"/>
                  </a:lnTo>
                  <a:lnTo>
                    <a:pt x="458" y="27"/>
                  </a:lnTo>
                  <a:lnTo>
                    <a:pt x="487" y="17"/>
                  </a:lnTo>
                  <a:lnTo>
                    <a:pt x="513" y="8"/>
                  </a:lnTo>
                  <a:lnTo>
                    <a:pt x="536" y="0"/>
                  </a:lnTo>
                  <a:close/>
                </a:path>
              </a:pathLst>
            </a:custGeom>
            <a:gradFill flip="none" rotWithShape="1">
              <a:gsLst>
                <a:gs pos="0">
                  <a:srgbClr val="1F497D">
                    <a:shade val="30000"/>
                    <a:satMod val="115000"/>
                  </a:srgbClr>
                </a:gs>
                <a:gs pos="50000">
                  <a:srgbClr val="1F497D">
                    <a:shade val="67500"/>
                    <a:satMod val="115000"/>
                  </a:srgbClr>
                </a:gs>
                <a:gs pos="100000">
                  <a:srgbClr val="1F497D">
                    <a:shade val="100000"/>
                    <a:satMod val="115000"/>
                  </a:srgbClr>
                </a:gs>
              </a:gsLst>
              <a:lin ang="16200000" scaled="1"/>
              <a:tileRect/>
            </a:gra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Calibri"/>
              </a:endParaRPr>
            </a:p>
          </p:txBody>
        </p:sp>
        <p:sp>
          <p:nvSpPr>
            <p:cNvPr id="90" name="Freeform 388">
              <a:extLst>
                <a:ext uri="{FF2B5EF4-FFF2-40B4-BE49-F238E27FC236}">
                  <a16:creationId xmlns:a16="http://schemas.microsoft.com/office/drawing/2014/main" id="{CCABB9D1-538E-0C4A-895A-A8FE0C7938E7}"/>
                </a:ext>
              </a:extLst>
            </p:cNvPr>
            <p:cNvSpPr>
              <a:spLocks/>
            </p:cNvSpPr>
            <p:nvPr/>
          </p:nvSpPr>
          <p:spPr bwMode="auto">
            <a:xfrm>
              <a:off x="6710363" y="4219576"/>
              <a:ext cx="271463" cy="309563"/>
            </a:xfrm>
            <a:custGeom>
              <a:avLst/>
              <a:gdLst/>
              <a:ahLst/>
              <a:cxnLst>
                <a:cxn ang="0">
                  <a:pos x="95" y="0"/>
                </a:cxn>
                <a:cxn ang="0">
                  <a:pos x="97" y="0"/>
                </a:cxn>
                <a:cxn ang="0">
                  <a:pos x="103" y="1"/>
                </a:cxn>
                <a:cxn ang="0">
                  <a:pos x="114" y="4"/>
                </a:cxn>
                <a:cxn ang="0">
                  <a:pos x="126" y="9"/>
                </a:cxn>
                <a:cxn ang="0">
                  <a:pos x="140" y="18"/>
                </a:cxn>
                <a:cxn ang="0">
                  <a:pos x="155" y="31"/>
                </a:cxn>
                <a:cxn ang="0">
                  <a:pos x="171" y="49"/>
                </a:cxn>
                <a:cxn ang="0">
                  <a:pos x="167" y="95"/>
                </a:cxn>
                <a:cxn ang="0">
                  <a:pos x="164" y="133"/>
                </a:cxn>
                <a:cxn ang="0">
                  <a:pos x="161" y="166"/>
                </a:cxn>
                <a:cxn ang="0">
                  <a:pos x="159" y="193"/>
                </a:cxn>
                <a:cxn ang="0">
                  <a:pos x="144" y="195"/>
                </a:cxn>
                <a:cxn ang="0">
                  <a:pos x="108" y="195"/>
                </a:cxn>
                <a:cxn ang="0">
                  <a:pos x="90" y="192"/>
                </a:cxn>
                <a:cxn ang="0">
                  <a:pos x="72" y="187"/>
                </a:cxn>
                <a:cxn ang="0">
                  <a:pos x="54" y="178"/>
                </a:cxn>
                <a:cxn ang="0">
                  <a:pos x="37" y="166"/>
                </a:cxn>
                <a:cxn ang="0">
                  <a:pos x="21" y="151"/>
                </a:cxn>
                <a:cxn ang="0">
                  <a:pos x="8" y="130"/>
                </a:cxn>
                <a:cxn ang="0">
                  <a:pos x="1" y="112"/>
                </a:cxn>
                <a:cxn ang="0">
                  <a:pos x="0" y="96"/>
                </a:cxn>
                <a:cxn ang="0">
                  <a:pos x="3" y="81"/>
                </a:cxn>
                <a:cxn ang="0">
                  <a:pos x="9" y="66"/>
                </a:cxn>
                <a:cxn ang="0">
                  <a:pos x="18" y="53"/>
                </a:cxn>
                <a:cxn ang="0">
                  <a:pos x="42" y="30"/>
                </a:cxn>
                <a:cxn ang="0">
                  <a:pos x="55" y="21"/>
                </a:cxn>
                <a:cxn ang="0">
                  <a:pos x="67" y="14"/>
                </a:cxn>
                <a:cxn ang="0">
                  <a:pos x="78" y="8"/>
                </a:cxn>
                <a:cxn ang="0">
                  <a:pos x="87" y="4"/>
                </a:cxn>
                <a:cxn ang="0">
                  <a:pos x="95" y="0"/>
                </a:cxn>
              </a:cxnLst>
              <a:rect l="0" t="0" r="r" b="b"/>
              <a:pathLst>
                <a:path w="171" h="195">
                  <a:moveTo>
                    <a:pt x="95" y="0"/>
                  </a:moveTo>
                  <a:lnTo>
                    <a:pt x="97" y="0"/>
                  </a:lnTo>
                  <a:lnTo>
                    <a:pt x="103" y="1"/>
                  </a:lnTo>
                  <a:lnTo>
                    <a:pt x="114" y="4"/>
                  </a:lnTo>
                  <a:lnTo>
                    <a:pt x="126" y="9"/>
                  </a:lnTo>
                  <a:lnTo>
                    <a:pt x="140" y="18"/>
                  </a:lnTo>
                  <a:lnTo>
                    <a:pt x="155" y="31"/>
                  </a:lnTo>
                  <a:lnTo>
                    <a:pt x="171" y="49"/>
                  </a:lnTo>
                  <a:lnTo>
                    <a:pt x="167" y="95"/>
                  </a:lnTo>
                  <a:lnTo>
                    <a:pt x="164" y="133"/>
                  </a:lnTo>
                  <a:lnTo>
                    <a:pt x="161" y="166"/>
                  </a:lnTo>
                  <a:lnTo>
                    <a:pt x="159" y="193"/>
                  </a:lnTo>
                  <a:lnTo>
                    <a:pt x="144" y="195"/>
                  </a:lnTo>
                  <a:lnTo>
                    <a:pt x="108" y="195"/>
                  </a:lnTo>
                  <a:lnTo>
                    <a:pt x="90" y="192"/>
                  </a:lnTo>
                  <a:lnTo>
                    <a:pt x="72" y="187"/>
                  </a:lnTo>
                  <a:lnTo>
                    <a:pt x="54" y="178"/>
                  </a:lnTo>
                  <a:lnTo>
                    <a:pt x="37" y="166"/>
                  </a:lnTo>
                  <a:lnTo>
                    <a:pt x="21" y="151"/>
                  </a:lnTo>
                  <a:lnTo>
                    <a:pt x="8" y="130"/>
                  </a:lnTo>
                  <a:lnTo>
                    <a:pt x="1" y="112"/>
                  </a:lnTo>
                  <a:lnTo>
                    <a:pt x="0" y="96"/>
                  </a:lnTo>
                  <a:lnTo>
                    <a:pt x="3" y="81"/>
                  </a:lnTo>
                  <a:lnTo>
                    <a:pt x="9" y="66"/>
                  </a:lnTo>
                  <a:lnTo>
                    <a:pt x="18" y="53"/>
                  </a:lnTo>
                  <a:lnTo>
                    <a:pt x="42" y="30"/>
                  </a:lnTo>
                  <a:lnTo>
                    <a:pt x="55" y="21"/>
                  </a:lnTo>
                  <a:lnTo>
                    <a:pt x="67" y="14"/>
                  </a:lnTo>
                  <a:lnTo>
                    <a:pt x="78" y="8"/>
                  </a:lnTo>
                  <a:lnTo>
                    <a:pt x="87" y="4"/>
                  </a:lnTo>
                  <a:lnTo>
                    <a:pt x="95" y="0"/>
                  </a:lnTo>
                  <a:close/>
                </a:path>
              </a:pathLst>
            </a:custGeom>
            <a:solidFill>
              <a:srgbClr val="00001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Calibri"/>
              </a:endParaRPr>
            </a:p>
          </p:txBody>
        </p:sp>
        <p:sp>
          <p:nvSpPr>
            <p:cNvPr id="91" name="Freeform 389">
              <a:extLst>
                <a:ext uri="{FF2B5EF4-FFF2-40B4-BE49-F238E27FC236}">
                  <a16:creationId xmlns:a16="http://schemas.microsoft.com/office/drawing/2014/main" id="{B253614E-7568-D841-9942-C968FBF862CE}"/>
                </a:ext>
              </a:extLst>
            </p:cNvPr>
            <p:cNvSpPr>
              <a:spLocks/>
            </p:cNvSpPr>
            <p:nvPr/>
          </p:nvSpPr>
          <p:spPr bwMode="auto">
            <a:xfrm>
              <a:off x="6711951" y="4194176"/>
              <a:ext cx="312738" cy="309563"/>
            </a:xfrm>
            <a:custGeom>
              <a:avLst/>
              <a:gdLst/>
              <a:ahLst/>
              <a:cxnLst>
                <a:cxn ang="0">
                  <a:pos x="95" y="0"/>
                </a:cxn>
                <a:cxn ang="0">
                  <a:pos x="97" y="0"/>
                </a:cxn>
                <a:cxn ang="0">
                  <a:pos x="104" y="1"/>
                </a:cxn>
                <a:cxn ang="0">
                  <a:pos x="116" y="4"/>
                </a:cxn>
                <a:cxn ang="0">
                  <a:pos x="129" y="11"/>
                </a:cxn>
                <a:cxn ang="0">
                  <a:pos x="145" y="21"/>
                </a:cxn>
                <a:cxn ang="0">
                  <a:pos x="161" y="37"/>
                </a:cxn>
                <a:cxn ang="0">
                  <a:pos x="178" y="59"/>
                </a:cxn>
                <a:cxn ang="0">
                  <a:pos x="187" y="77"/>
                </a:cxn>
                <a:cxn ang="0">
                  <a:pos x="193" y="96"/>
                </a:cxn>
                <a:cxn ang="0">
                  <a:pos x="196" y="114"/>
                </a:cxn>
                <a:cxn ang="0">
                  <a:pos x="197" y="132"/>
                </a:cxn>
                <a:cxn ang="0">
                  <a:pos x="197" y="149"/>
                </a:cxn>
                <a:cxn ang="0">
                  <a:pos x="196" y="163"/>
                </a:cxn>
                <a:cxn ang="0">
                  <a:pos x="194" y="175"/>
                </a:cxn>
                <a:cxn ang="0">
                  <a:pos x="193" y="182"/>
                </a:cxn>
                <a:cxn ang="0">
                  <a:pos x="192" y="185"/>
                </a:cxn>
                <a:cxn ang="0">
                  <a:pos x="190" y="186"/>
                </a:cxn>
                <a:cxn ang="0">
                  <a:pos x="184" y="188"/>
                </a:cxn>
                <a:cxn ang="0">
                  <a:pos x="174" y="190"/>
                </a:cxn>
                <a:cxn ang="0">
                  <a:pos x="161" y="192"/>
                </a:cxn>
                <a:cxn ang="0">
                  <a:pos x="146" y="194"/>
                </a:cxn>
                <a:cxn ang="0">
                  <a:pos x="129" y="195"/>
                </a:cxn>
                <a:cxn ang="0">
                  <a:pos x="111" y="194"/>
                </a:cxn>
                <a:cxn ang="0">
                  <a:pos x="92" y="192"/>
                </a:cxn>
                <a:cxn ang="0">
                  <a:pos x="73" y="187"/>
                </a:cxn>
                <a:cxn ang="0">
                  <a:pos x="54" y="178"/>
                </a:cxn>
                <a:cxn ang="0">
                  <a:pos x="37" y="167"/>
                </a:cxn>
                <a:cxn ang="0">
                  <a:pos x="22" y="151"/>
                </a:cxn>
                <a:cxn ang="0">
                  <a:pos x="8" y="130"/>
                </a:cxn>
                <a:cxn ang="0">
                  <a:pos x="1" y="112"/>
                </a:cxn>
                <a:cxn ang="0">
                  <a:pos x="0" y="96"/>
                </a:cxn>
                <a:cxn ang="0">
                  <a:pos x="3" y="81"/>
                </a:cxn>
                <a:cxn ang="0">
                  <a:pos x="10" y="65"/>
                </a:cxn>
                <a:cxn ang="0">
                  <a:pos x="19" y="52"/>
                </a:cxn>
                <a:cxn ang="0">
                  <a:pos x="30" y="41"/>
                </a:cxn>
                <a:cxn ang="0">
                  <a:pos x="42" y="30"/>
                </a:cxn>
                <a:cxn ang="0">
                  <a:pos x="55" y="21"/>
                </a:cxn>
                <a:cxn ang="0">
                  <a:pos x="67" y="14"/>
                </a:cxn>
                <a:cxn ang="0">
                  <a:pos x="78" y="8"/>
                </a:cxn>
                <a:cxn ang="0">
                  <a:pos x="87" y="4"/>
                </a:cxn>
                <a:cxn ang="0">
                  <a:pos x="95" y="0"/>
                </a:cxn>
              </a:cxnLst>
              <a:rect l="0" t="0" r="r" b="b"/>
              <a:pathLst>
                <a:path w="197" h="195">
                  <a:moveTo>
                    <a:pt x="95" y="0"/>
                  </a:moveTo>
                  <a:lnTo>
                    <a:pt x="97" y="0"/>
                  </a:lnTo>
                  <a:lnTo>
                    <a:pt x="104" y="1"/>
                  </a:lnTo>
                  <a:lnTo>
                    <a:pt x="116" y="4"/>
                  </a:lnTo>
                  <a:lnTo>
                    <a:pt x="129" y="11"/>
                  </a:lnTo>
                  <a:lnTo>
                    <a:pt x="145" y="21"/>
                  </a:lnTo>
                  <a:lnTo>
                    <a:pt x="161" y="37"/>
                  </a:lnTo>
                  <a:lnTo>
                    <a:pt x="178" y="59"/>
                  </a:lnTo>
                  <a:lnTo>
                    <a:pt x="187" y="77"/>
                  </a:lnTo>
                  <a:lnTo>
                    <a:pt x="193" y="96"/>
                  </a:lnTo>
                  <a:lnTo>
                    <a:pt x="196" y="114"/>
                  </a:lnTo>
                  <a:lnTo>
                    <a:pt x="197" y="132"/>
                  </a:lnTo>
                  <a:lnTo>
                    <a:pt x="197" y="149"/>
                  </a:lnTo>
                  <a:lnTo>
                    <a:pt x="196" y="163"/>
                  </a:lnTo>
                  <a:lnTo>
                    <a:pt x="194" y="175"/>
                  </a:lnTo>
                  <a:lnTo>
                    <a:pt x="193" y="182"/>
                  </a:lnTo>
                  <a:lnTo>
                    <a:pt x="192" y="185"/>
                  </a:lnTo>
                  <a:lnTo>
                    <a:pt x="190" y="186"/>
                  </a:lnTo>
                  <a:lnTo>
                    <a:pt x="184" y="188"/>
                  </a:lnTo>
                  <a:lnTo>
                    <a:pt x="174" y="190"/>
                  </a:lnTo>
                  <a:lnTo>
                    <a:pt x="161" y="192"/>
                  </a:lnTo>
                  <a:lnTo>
                    <a:pt x="146" y="194"/>
                  </a:lnTo>
                  <a:lnTo>
                    <a:pt x="129" y="195"/>
                  </a:lnTo>
                  <a:lnTo>
                    <a:pt x="111" y="194"/>
                  </a:lnTo>
                  <a:lnTo>
                    <a:pt x="92" y="192"/>
                  </a:lnTo>
                  <a:lnTo>
                    <a:pt x="73" y="187"/>
                  </a:lnTo>
                  <a:lnTo>
                    <a:pt x="54" y="178"/>
                  </a:lnTo>
                  <a:lnTo>
                    <a:pt x="37" y="167"/>
                  </a:lnTo>
                  <a:lnTo>
                    <a:pt x="22" y="151"/>
                  </a:lnTo>
                  <a:lnTo>
                    <a:pt x="8" y="130"/>
                  </a:lnTo>
                  <a:lnTo>
                    <a:pt x="1" y="112"/>
                  </a:lnTo>
                  <a:lnTo>
                    <a:pt x="0" y="96"/>
                  </a:lnTo>
                  <a:lnTo>
                    <a:pt x="3" y="81"/>
                  </a:lnTo>
                  <a:lnTo>
                    <a:pt x="10" y="65"/>
                  </a:lnTo>
                  <a:lnTo>
                    <a:pt x="19" y="52"/>
                  </a:lnTo>
                  <a:lnTo>
                    <a:pt x="30" y="41"/>
                  </a:lnTo>
                  <a:lnTo>
                    <a:pt x="42" y="30"/>
                  </a:lnTo>
                  <a:lnTo>
                    <a:pt x="55" y="21"/>
                  </a:lnTo>
                  <a:lnTo>
                    <a:pt x="67" y="14"/>
                  </a:lnTo>
                  <a:lnTo>
                    <a:pt x="78" y="8"/>
                  </a:lnTo>
                  <a:lnTo>
                    <a:pt x="87" y="4"/>
                  </a:lnTo>
                  <a:lnTo>
                    <a:pt x="95" y="0"/>
                  </a:lnTo>
                  <a:close/>
                </a:path>
              </a:pathLst>
            </a:custGeom>
            <a:solidFill>
              <a:srgbClr val="FFC89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Calibri"/>
              </a:endParaRPr>
            </a:p>
          </p:txBody>
        </p:sp>
        <p:sp>
          <p:nvSpPr>
            <p:cNvPr id="92" name="Freeform 390">
              <a:extLst>
                <a:ext uri="{FF2B5EF4-FFF2-40B4-BE49-F238E27FC236}">
                  <a16:creationId xmlns:a16="http://schemas.microsoft.com/office/drawing/2014/main" id="{7E3D95CC-2371-5649-B84E-52B9F6609EF7}"/>
                </a:ext>
              </a:extLst>
            </p:cNvPr>
            <p:cNvSpPr>
              <a:spLocks/>
            </p:cNvSpPr>
            <p:nvPr/>
          </p:nvSpPr>
          <p:spPr bwMode="auto">
            <a:xfrm>
              <a:off x="6724651" y="4168776"/>
              <a:ext cx="293688" cy="334963"/>
            </a:xfrm>
            <a:custGeom>
              <a:avLst/>
              <a:gdLst/>
              <a:ahLst/>
              <a:cxnLst>
                <a:cxn ang="0">
                  <a:pos x="127" y="0"/>
                </a:cxn>
                <a:cxn ang="0">
                  <a:pos x="128" y="2"/>
                </a:cxn>
                <a:cxn ang="0">
                  <a:pos x="130" y="9"/>
                </a:cxn>
                <a:cxn ang="0">
                  <a:pos x="133" y="18"/>
                </a:cxn>
                <a:cxn ang="0">
                  <a:pos x="137" y="31"/>
                </a:cxn>
                <a:cxn ang="0">
                  <a:pos x="142" y="45"/>
                </a:cxn>
                <a:cxn ang="0">
                  <a:pos x="148" y="60"/>
                </a:cxn>
                <a:cxn ang="0">
                  <a:pos x="155" y="75"/>
                </a:cxn>
                <a:cxn ang="0">
                  <a:pos x="163" y="91"/>
                </a:cxn>
                <a:cxn ang="0">
                  <a:pos x="172" y="111"/>
                </a:cxn>
                <a:cxn ang="0">
                  <a:pos x="179" y="130"/>
                </a:cxn>
                <a:cxn ang="0">
                  <a:pos x="182" y="149"/>
                </a:cxn>
                <a:cxn ang="0">
                  <a:pos x="184" y="166"/>
                </a:cxn>
                <a:cxn ang="0">
                  <a:pos x="185" y="180"/>
                </a:cxn>
                <a:cxn ang="0">
                  <a:pos x="185" y="191"/>
                </a:cxn>
                <a:cxn ang="0">
                  <a:pos x="184" y="198"/>
                </a:cxn>
                <a:cxn ang="0">
                  <a:pos x="184" y="201"/>
                </a:cxn>
                <a:cxn ang="0">
                  <a:pos x="182" y="202"/>
                </a:cxn>
                <a:cxn ang="0">
                  <a:pos x="176" y="204"/>
                </a:cxn>
                <a:cxn ang="0">
                  <a:pos x="166" y="206"/>
                </a:cxn>
                <a:cxn ang="0">
                  <a:pos x="153" y="208"/>
                </a:cxn>
                <a:cxn ang="0">
                  <a:pos x="138" y="210"/>
                </a:cxn>
                <a:cxn ang="0">
                  <a:pos x="121" y="211"/>
                </a:cxn>
                <a:cxn ang="0">
                  <a:pos x="103" y="210"/>
                </a:cxn>
                <a:cxn ang="0">
                  <a:pos x="84" y="208"/>
                </a:cxn>
                <a:cxn ang="0">
                  <a:pos x="65" y="203"/>
                </a:cxn>
                <a:cxn ang="0">
                  <a:pos x="46" y="194"/>
                </a:cxn>
                <a:cxn ang="0">
                  <a:pos x="29" y="183"/>
                </a:cxn>
                <a:cxn ang="0">
                  <a:pos x="14" y="167"/>
                </a:cxn>
                <a:cxn ang="0">
                  <a:pos x="0" y="146"/>
                </a:cxn>
                <a:cxn ang="0">
                  <a:pos x="0" y="145"/>
                </a:cxn>
                <a:cxn ang="0">
                  <a:pos x="22" y="162"/>
                </a:cxn>
                <a:cxn ang="0">
                  <a:pos x="41" y="175"/>
                </a:cxn>
                <a:cxn ang="0">
                  <a:pos x="59" y="184"/>
                </a:cxn>
                <a:cxn ang="0">
                  <a:pos x="73" y="189"/>
                </a:cxn>
                <a:cxn ang="0">
                  <a:pos x="86" y="192"/>
                </a:cxn>
                <a:cxn ang="0">
                  <a:pos x="95" y="193"/>
                </a:cxn>
                <a:cxn ang="0">
                  <a:pos x="103" y="193"/>
                </a:cxn>
                <a:cxn ang="0">
                  <a:pos x="108" y="192"/>
                </a:cxn>
                <a:cxn ang="0">
                  <a:pos x="109" y="192"/>
                </a:cxn>
                <a:cxn ang="0">
                  <a:pos x="92" y="166"/>
                </a:cxn>
                <a:cxn ang="0">
                  <a:pos x="82" y="141"/>
                </a:cxn>
                <a:cxn ang="0">
                  <a:pos x="76" y="116"/>
                </a:cxn>
                <a:cxn ang="0">
                  <a:pos x="75" y="91"/>
                </a:cxn>
                <a:cxn ang="0">
                  <a:pos x="77" y="66"/>
                </a:cxn>
                <a:cxn ang="0">
                  <a:pos x="81" y="41"/>
                </a:cxn>
                <a:cxn ang="0">
                  <a:pos x="87" y="16"/>
                </a:cxn>
                <a:cxn ang="0">
                  <a:pos x="92" y="14"/>
                </a:cxn>
                <a:cxn ang="0">
                  <a:pos x="101" y="11"/>
                </a:cxn>
                <a:cxn ang="0">
                  <a:pos x="110" y="7"/>
                </a:cxn>
                <a:cxn ang="0">
                  <a:pos x="118" y="3"/>
                </a:cxn>
                <a:cxn ang="0">
                  <a:pos x="125" y="1"/>
                </a:cxn>
                <a:cxn ang="0">
                  <a:pos x="127" y="0"/>
                </a:cxn>
              </a:cxnLst>
              <a:rect l="0" t="0" r="r" b="b"/>
              <a:pathLst>
                <a:path w="185" h="211">
                  <a:moveTo>
                    <a:pt x="127" y="0"/>
                  </a:moveTo>
                  <a:lnTo>
                    <a:pt x="128" y="2"/>
                  </a:lnTo>
                  <a:lnTo>
                    <a:pt x="130" y="9"/>
                  </a:lnTo>
                  <a:lnTo>
                    <a:pt x="133" y="18"/>
                  </a:lnTo>
                  <a:lnTo>
                    <a:pt x="137" y="31"/>
                  </a:lnTo>
                  <a:lnTo>
                    <a:pt x="142" y="45"/>
                  </a:lnTo>
                  <a:lnTo>
                    <a:pt x="148" y="60"/>
                  </a:lnTo>
                  <a:lnTo>
                    <a:pt x="155" y="75"/>
                  </a:lnTo>
                  <a:lnTo>
                    <a:pt x="163" y="91"/>
                  </a:lnTo>
                  <a:lnTo>
                    <a:pt x="172" y="111"/>
                  </a:lnTo>
                  <a:lnTo>
                    <a:pt x="179" y="130"/>
                  </a:lnTo>
                  <a:lnTo>
                    <a:pt x="182" y="149"/>
                  </a:lnTo>
                  <a:lnTo>
                    <a:pt x="184" y="166"/>
                  </a:lnTo>
                  <a:lnTo>
                    <a:pt x="185" y="180"/>
                  </a:lnTo>
                  <a:lnTo>
                    <a:pt x="185" y="191"/>
                  </a:lnTo>
                  <a:lnTo>
                    <a:pt x="184" y="198"/>
                  </a:lnTo>
                  <a:lnTo>
                    <a:pt x="184" y="201"/>
                  </a:lnTo>
                  <a:lnTo>
                    <a:pt x="182" y="202"/>
                  </a:lnTo>
                  <a:lnTo>
                    <a:pt x="176" y="204"/>
                  </a:lnTo>
                  <a:lnTo>
                    <a:pt x="166" y="206"/>
                  </a:lnTo>
                  <a:lnTo>
                    <a:pt x="153" y="208"/>
                  </a:lnTo>
                  <a:lnTo>
                    <a:pt x="138" y="210"/>
                  </a:lnTo>
                  <a:lnTo>
                    <a:pt x="121" y="211"/>
                  </a:lnTo>
                  <a:lnTo>
                    <a:pt x="103" y="210"/>
                  </a:lnTo>
                  <a:lnTo>
                    <a:pt x="84" y="208"/>
                  </a:lnTo>
                  <a:lnTo>
                    <a:pt x="65" y="203"/>
                  </a:lnTo>
                  <a:lnTo>
                    <a:pt x="46" y="194"/>
                  </a:lnTo>
                  <a:lnTo>
                    <a:pt x="29" y="183"/>
                  </a:lnTo>
                  <a:lnTo>
                    <a:pt x="14" y="167"/>
                  </a:lnTo>
                  <a:lnTo>
                    <a:pt x="0" y="146"/>
                  </a:lnTo>
                  <a:lnTo>
                    <a:pt x="0" y="145"/>
                  </a:lnTo>
                  <a:lnTo>
                    <a:pt x="22" y="162"/>
                  </a:lnTo>
                  <a:lnTo>
                    <a:pt x="41" y="175"/>
                  </a:lnTo>
                  <a:lnTo>
                    <a:pt x="59" y="184"/>
                  </a:lnTo>
                  <a:lnTo>
                    <a:pt x="73" y="189"/>
                  </a:lnTo>
                  <a:lnTo>
                    <a:pt x="86" y="192"/>
                  </a:lnTo>
                  <a:lnTo>
                    <a:pt x="95" y="193"/>
                  </a:lnTo>
                  <a:lnTo>
                    <a:pt x="103" y="193"/>
                  </a:lnTo>
                  <a:lnTo>
                    <a:pt x="108" y="192"/>
                  </a:lnTo>
                  <a:lnTo>
                    <a:pt x="109" y="192"/>
                  </a:lnTo>
                  <a:lnTo>
                    <a:pt x="92" y="166"/>
                  </a:lnTo>
                  <a:lnTo>
                    <a:pt x="82" y="141"/>
                  </a:lnTo>
                  <a:lnTo>
                    <a:pt x="76" y="116"/>
                  </a:lnTo>
                  <a:lnTo>
                    <a:pt x="75" y="91"/>
                  </a:lnTo>
                  <a:lnTo>
                    <a:pt x="77" y="66"/>
                  </a:lnTo>
                  <a:lnTo>
                    <a:pt x="81" y="41"/>
                  </a:lnTo>
                  <a:lnTo>
                    <a:pt x="87" y="16"/>
                  </a:lnTo>
                  <a:lnTo>
                    <a:pt x="92" y="14"/>
                  </a:lnTo>
                  <a:lnTo>
                    <a:pt x="101" y="11"/>
                  </a:lnTo>
                  <a:lnTo>
                    <a:pt x="110" y="7"/>
                  </a:lnTo>
                  <a:lnTo>
                    <a:pt x="118" y="3"/>
                  </a:lnTo>
                  <a:lnTo>
                    <a:pt x="125" y="1"/>
                  </a:lnTo>
                  <a:lnTo>
                    <a:pt x="127" y="0"/>
                  </a:lnTo>
                  <a:close/>
                </a:path>
              </a:pathLst>
            </a:custGeom>
            <a:solidFill>
              <a:srgbClr val="E69343"/>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Calibri"/>
              </a:endParaRPr>
            </a:p>
          </p:txBody>
        </p:sp>
        <p:sp>
          <p:nvSpPr>
            <p:cNvPr id="93" name="Freeform 391">
              <a:extLst>
                <a:ext uri="{FF2B5EF4-FFF2-40B4-BE49-F238E27FC236}">
                  <a16:creationId xmlns:a16="http://schemas.microsoft.com/office/drawing/2014/main" id="{2A464175-0818-3840-A39E-141D9547B4BC}"/>
                </a:ext>
              </a:extLst>
            </p:cNvPr>
            <p:cNvSpPr>
              <a:spLocks/>
            </p:cNvSpPr>
            <p:nvPr/>
          </p:nvSpPr>
          <p:spPr bwMode="auto">
            <a:xfrm>
              <a:off x="7394576" y="3592513"/>
              <a:ext cx="422275" cy="857250"/>
            </a:xfrm>
            <a:custGeom>
              <a:avLst/>
              <a:gdLst/>
              <a:ahLst/>
              <a:cxnLst>
                <a:cxn ang="0">
                  <a:pos x="264" y="0"/>
                </a:cxn>
                <a:cxn ang="0">
                  <a:pos x="266" y="26"/>
                </a:cxn>
                <a:cxn ang="0">
                  <a:pos x="266" y="56"/>
                </a:cxn>
                <a:cxn ang="0">
                  <a:pos x="263" y="90"/>
                </a:cxn>
                <a:cxn ang="0">
                  <a:pos x="259" y="126"/>
                </a:cxn>
                <a:cxn ang="0">
                  <a:pos x="253" y="163"/>
                </a:cxn>
                <a:cxn ang="0">
                  <a:pos x="246" y="201"/>
                </a:cxn>
                <a:cxn ang="0">
                  <a:pos x="228" y="280"/>
                </a:cxn>
                <a:cxn ang="0">
                  <a:pos x="217" y="318"/>
                </a:cxn>
                <a:cxn ang="0">
                  <a:pos x="206" y="354"/>
                </a:cxn>
                <a:cxn ang="0">
                  <a:pos x="195" y="389"/>
                </a:cxn>
                <a:cxn ang="0">
                  <a:pos x="182" y="421"/>
                </a:cxn>
                <a:cxn ang="0">
                  <a:pos x="171" y="450"/>
                </a:cxn>
                <a:cxn ang="0">
                  <a:pos x="163" y="463"/>
                </a:cxn>
                <a:cxn ang="0">
                  <a:pos x="149" y="475"/>
                </a:cxn>
                <a:cxn ang="0">
                  <a:pos x="130" y="487"/>
                </a:cxn>
                <a:cxn ang="0">
                  <a:pos x="108" y="499"/>
                </a:cxn>
                <a:cxn ang="0">
                  <a:pos x="83" y="510"/>
                </a:cxn>
                <a:cxn ang="0">
                  <a:pos x="56" y="521"/>
                </a:cxn>
                <a:cxn ang="0">
                  <a:pos x="28" y="531"/>
                </a:cxn>
                <a:cxn ang="0">
                  <a:pos x="0" y="540"/>
                </a:cxn>
                <a:cxn ang="0">
                  <a:pos x="2" y="497"/>
                </a:cxn>
                <a:cxn ang="0">
                  <a:pos x="6" y="460"/>
                </a:cxn>
                <a:cxn ang="0">
                  <a:pos x="10" y="426"/>
                </a:cxn>
                <a:cxn ang="0">
                  <a:pos x="16" y="397"/>
                </a:cxn>
                <a:cxn ang="0">
                  <a:pos x="23" y="370"/>
                </a:cxn>
                <a:cxn ang="0">
                  <a:pos x="31" y="345"/>
                </a:cxn>
                <a:cxn ang="0">
                  <a:pos x="39" y="322"/>
                </a:cxn>
                <a:cxn ang="0">
                  <a:pos x="48" y="299"/>
                </a:cxn>
                <a:cxn ang="0">
                  <a:pos x="57" y="275"/>
                </a:cxn>
                <a:cxn ang="0">
                  <a:pos x="66" y="249"/>
                </a:cxn>
                <a:cxn ang="0">
                  <a:pos x="75" y="222"/>
                </a:cxn>
                <a:cxn ang="0">
                  <a:pos x="83" y="192"/>
                </a:cxn>
                <a:cxn ang="0">
                  <a:pos x="118" y="115"/>
                </a:cxn>
                <a:cxn ang="0">
                  <a:pos x="139" y="117"/>
                </a:cxn>
                <a:cxn ang="0">
                  <a:pos x="156" y="116"/>
                </a:cxn>
                <a:cxn ang="0">
                  <a:pos x="169" y="113"/>
                </a:cxn>
                <a:cxn ang="0">
                  <a:pos x="179" y="107"/>
                </a:cxn>
                <a:cxn ang="0">
                  <a:pos x="187" y="100"/>
                </a:cxn>
                <a:cxn ang="0">
                  <a:pos x="192" y="91"/>
                </a:cxn>
                <a:cxn ang="0">
                  <a:pos x="196" y="81"/>
                </a:cxn>
                <a:cxn ang="0">
                  <a:pos x="199" y="71"/>
                </a:cxn>
                <a:cxn ang="0">
                  <a:pos x="203" y="48"/>
                </a:cxn>
                <a:cxn ang="0">
                  <a:pos x="206" y="37"/>
                </a:cxn>
                <a:cxn ang="0">
                  <a:pos x="210" y="27"/>
                </a:cxn>
                <a:cxn ang="0">
                  <a:pos x="215" y="18"/>
                </a:cxn>
                <a:cxn ang="0">
                  <a:pos x="223" y="11"/>
                </a:cxn>
                <a:cxn ang="0">
                  <a:pos x="233" y="5"/>
                </a:cxn>
                <a:cxn ang="0">
                  <a:pos x="247" y="1"/>
                </a:cxn>
                <a:cxn ang="0">
                  <a:pos x="264" y="0"/>
                </a:cxn>
              </a:cxnLst>
              <a:rect l="0" t="0" r="r" b="b"/>
              <a:pathLst>
                <a:path w="266" h="540">
                  <a:moveTo>
                    <a:pt x="264" y="0"/>
                  </a:moveTo>
                  <a:lnTo>
                    <a:pt x="266" y="26"/>
                  </a:lnTo>
                  <a:lnTo>
                    <a:pt x="266" y="56"/>
                  </a:lnTo>
                  <a:lnTo>
                    <a:pt x="263" y="90"/>
                  </a:lnTo>
                  <a:lnTo>
                    <a:pt x="259" y="126"/>
                  </a:lnTo>
                  <a:lnTo>
                    <a:pt x="253" y="163"/>
                  </a:lnTo>
                  <a:lnTo>
                    <a:pt x="246" y="201"/>
                  </a:lnTo>
                  <a:lnTo>
                    <a:pt x="228" y="280"/>
                  </a:lnTo>
                  <a:lnTo>
                    <a:pt x="217" y="318"/>
                  </a:lnTo>
                  <a:lnTo>
                    <a:pt x="206" y="354"/>
                  </a:lnTo>
                  <a:lnTo>
                    <a:pt x="195" y="389"/>
                  </a:lnTo>
                  <a:lnTo>
                    <a:pt x="182" y="421"/>
                  </a:lnTo>
                  <a:lnTo>
                    <a:pt x="171" y="450"/>
                  </a:lnTo>
                  <a:lnTo>
                    <a:pt x="163" y="463"/>
                  </a:lnTo>
                  <a:lnTo>
                    <a:pt x="149" y="475"/>
                  </a:lnTo>
                  <a:lnTo>
                    <a:pt x="130" y="487"/>
                  </a:lnTo>
                  <a:lnTo>
                    <a:pt x="108" y="499"/>
                  </a:lnTo>
                  <a:lnTo>
                    <a:pt x="83" y="510"/>
                  </a:lnTo>
                  <a:lnTo>
                    <a:pt x="56" y="521"/>
                  </a:lnTo>
                  <a:lnTo>
                    <a:pt x="28" y="531"/>
                  </a:lnTo>
                  <a:lnTo>
                    <a:pt x="0" y="540"/>
                  </a:lnTo>
                  <a:lnTo>
                    <a:pt x="2" y="497"/>
                  </a:lnTo>
                  <a:lnTo>
                    <a:pt x="6" y="460"/>
                  </a:lnTo>
                  <a:lnTo>
                    <a:pt x="10" y="426"/>
                  </a:lnTo>
                  <a:lnTo>
                    <a:pt x="16" y="397"/>
                  </a:lnTo>
                  <a:lnTo>
                    <a:pt x="23" y="370"/>
                  </a:lnTo>
                  <a:lnTo>
                    <a:pt x="31" y="345"/>
                  </a:lnTo>
                  <a:lnTo>
                    <a:pt x="39" y="322"/>
                  </a:lnTo>
                  <a:lnTo>
                    <a:pt x="48" y="299"/>
                  </a:lnTo>
                  <a:lnTo>
                    <a:pt x="57" y="275"/>
                  </a:lnTo>
                  <a:lnTo>
                    <a:pt x="66" y="249"/>
                  </a:lnTo>
                  <a:lnTo>
                    <a:pt x="75" y="222"/>
                  </a:lnTo>
                  <a:lnTo>
                    <a:pt x="83" y="192"/>
                  </a:lnTo>
                  <a:lnTo>
                    <a:pt x="118" y="115"/>
                  </a:lnTo>
                  <a:lnTo>
                    <a:pt x="139" y="117"/>
                  </a:lnTo>
                  <a:lnTo>
                    <a:pt x="156" y="116"/>
                  </a:lnTo>
                  <a:lnTo>
                    <a:pt x="169" y="113"/>
                  </a:lnTo>
                  <a:lnTo>
                    <a:pt x="179" y="107"/>
                  </a:lnTo>
                  <a:lnTo>
                    <a:pt x="187" y="100"/>
                  </a:lnTo>
                  <a:lnTo>
                    <a:pt x="192" y="91"/>
                  </a:lnTo>
                  <a:lnTo>
                    <a:pt x="196" y="81"/>
                  </a:lnTo>
                  <a:lnTo>
                    <a:pt x="199" y="71"/>
                  </a:lnTo>
                  <a:lnTo>
                    <a:pt x="203" y="48"/>
                  </a:lnTo>
                  <a:lnTo>
                    <a:pt x="206" y="37"/>
                  </a:lnTo>
                  <a:lnTo>
                    <a:pt x="210" y="27"/>
                  </a:lnTo>
                  <a:lnTo>
                    <a:pt x="215" y="18"/>
                  </a:lnTo>
                  <a:lnTo>
                    <a:pt x="223" y="11"/>
                  </a:lnTo>
                  <a:lnTo>
                    <a:pt x="233" y="5"/>
                  </a:lnTo>
                  <a:lnTo>
                    <a:pt x="247" y="1"/>
                  </a:lnTo>
                  <a:lnTo>
                    <a:pt x="264" y="0"/>
                  </a:lnTo>
                  <a:close/>
                </a:path>
              </a:pathLst>
            </a:custGeom>
            <a:solidFill>
              <a:srgbClr val="00001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Calibri"/>
              </a:endParaRPr>
            </a:p>
          </p:txBody>
        </p:sp>
        <p:sp>
          <p:nvSpPr>
            <p:cNvPr id="94" name="Freeform 394">
              <a:extLst>
                <a:ext uri="{FF2B5EF4-FFF2-40B4-BE49-F238E27FC236}">
                  <a16:creationId xmlns:a16="http://schemas.microsoft.com/office/drawing/2014/main" id="{16CDE1CE-737E-274A-A812-C5A995DA03E6}"/>
                </a:ext>
              </a:extLst>
            </p:cNvPr>
            <p:cNvSpPr>
              <a:spLocks/>
            </p:cNvSpPr>
            <p:nvPr/>
          </p:nvSpPr>
          <p:spPr bwMode="auto">
            <a:xfrm>
              <a:off x="7304088" y="5029201"/>
              <a:ext cx="366713" cy="403225"/>
            </a:xfrm>
            <a:custGeom>
              <a:avLst/>
              <a:gdLst/>
              <a:ahLst/>
              <a:cxnLst>
                <a:cxn ang="0">
                  <a:pos x="5" y="0"/>
                </a:cxn>
                <a:cxn ang="0">
                  <a:pos x="6" y="2"/>
                </a:cxn>
                <a:cxn ang="0">
                  <a:pos x="9" y="9"/>
                </a:cxn>
                <a:cxn ang="0">
                  <a:pos x="13" y="18"/>
                </a:cxn>
                <a:cxn ang="0">
                  <a:pos x="19" y="28"/>
                </a:cxn>
                <a:cxn ang="0">
                  <a:pos x="27" y="38"/>
                </a:cxn>
                <a:cxn ang="0">
                  <a:pos x="35" y="47"/>
                </a:cxn>
                <a:cxn ang="0">
                  <a:pos x="40" y="52"/>
                </a:cxn>
                <a:cxn ang="0">
                  <a:pos x="49" y="59"/>
                </a:cxn>
                <a:cxn ang="0">
                  <a:pos x="60" y="68"/>
                </a:cxn>
                <a:cxn ang="0">
                  <a:pos x="73" y="80"/>
                </a:cxn>
                <a:cxn ang="0">
                  <a:pos x="88" y="93"/>
                </a:cxn>
                <a:cxn ang="0">
                  <a:pos x="105" y="107"/>
                </a:cxn>
                <a:cxn ang="0">
                  <a:pos x="122" y="123"/>
                </a:cxn>
                <a:cxn ang="0">
                  <a:pos x="140" y="138"/>
                </a:cxn>
                <a:cxn ang="0">
                  <a:pos x="157" y="153"/>
                </a:cxn>
                <a:cxn ang="0">
                  <a:pos x="174" y="167"/>
                </a:cxn>
                <a:cxn ang="0">
                  <a:pos x="189" y="180"/>
                </a:cxn>
                <a:cxn ang="0">
                  <a:pos x="203" y="192"/>
                </a:cxn>
                <a:cxn ang="0">
                  <a:pos x="214" y="202"/>
                </a:cxn>
                <a:cxn ang="0">
                  <a:pos x="223" y="209"/>
                </a:cxn>
                <a:cxn ang="0">
                  <a:pos x="229" y="214"/>
                </a:cxn>
                <a:cxn ang="0">
                  <a:pos x="231" y="216"/>
                </a:cxn>
                <a:cxn ang="0">
                  <a:pos x="218" y="254"/>
                </a:cxn>
                <a:cxn ang="0">
                  <a:pos x="181" y="217"/>
                </a:cxn>
                <a:cxn ang="0">
                  <a:pos x="166" y="203"/>
                </a:cxn>
                <a:cxn ang="0">
                  <a:pos x="151" y="188"/>
                </a:cxn>
                <a:cxn ang="0">
                  <a:pos x="135" y="171"/>
                </a:cxn>
                <a:cxn ang="0">
                  <a:pos x="118" y="155"/>
                </a:cxn>
                <a:cxn ang="0">
                  <a:pos x="69" y="105"/>
                </a:cxn>
                <a:cxn ang="0">
                  <a:pos x="55" y="90"/>
                </a:cxn>
                <a:cxn ang="0">
                  <a:pos x="22" y="57"/>
                </a:cxn>
                <a:cxn ang="0">
                  <a:pos x="16" y="50"/>
                </a:cxn>
                <a:cxn ang="0">
                  <a:pos x="13" y="47"/>
                </a:cxn>
                <a:cxn ang="0">
                  <a:pos x="9" y="40"/>
                </a:cxn>
                <a:cxn ang="0">
                  <a:pos x="5" y="31"/>
                </a:cxn>
                <a:cxn ang="0">
                  <a:pos x="3" y="23"/>
                </a:cxn>
                <a:cxn ang="0">
                  <a:pos x="1" y="17"/>
                </a:cxn>
                <a:cxn ang="0">
                  <a:pos x="0" y="15"/>
                </a:cxn>
                <a:cxn ang="0">
                  <a:pos x="5" y="0"/>
                </a:cxn>
              </a:cxnLst>
              <a:rect l="0" t="0" r="r" b="b"/>
              <a:pathLst>
                <a:path w="231" h="254">
                  <a:moveTo>
                    <a:pt x="5" y="0"/>
                  </a:moveTo>
                  <a:lnTo>
                    <a:pt x="6" y="2"/>
                  </a:lnTo>
                  <a:lnTo>
                    <a:pt x="9" y="9"/>
                  </a:lnTo>
                  <a:lnTo>
                    <a:pt x="13" y="18"/>
                  </a:lnTo>
                  <a:lnTo>
                    <a:pt x="19" y="28"/>
                  </a:lnTo>
                  <a:lnTo>
                    <a:pt x="27" y="38"/>
                  </a:lnTo>
                  <a:lnTo>
                    <a:pt x="35" y="47"/>
                  </a:lnTo>
                  <a:lnTo>
                    <a:pt x="40" y="52"/>
                  </a:lnTo>
                  <a:lnTo>
                    <a:pt x="49" y="59"/>
                  </a:lnTo>
                  <a:lnTo>
                    <a:pt x="60" y="68"/>
                  </a:lnTo>
                  <a:lnTo>
                    <a:pt x="73" y="80"/>
                  </a:lnTo>
                  <a:lnTo>
                    <a:pt x="88" y="93"/>
                  </a:lnTo>
                  <a:lnTo>
                    <a:pt x="105" y="107"/>
                  </a:lnTo>
                  <a:lnTo>
                    <a:pt x="122" y="123"/>
                  </a:lnTo>
                  <a:lnTo>
                    <a:pt x="140" y="138"/>
                  </a:lnTo>
                  <a:lnTo>
                    <a:pt x="157" y="153"/>
                  </a:lnTo>
                  <a:lnTo>
                    <a:pt x="174" y="167"/>
                  </a:lnTo>
                  <a:lnTo>
                    <a:pt x="189" y="180"/>
                  </a:lnTo>
                  <a:lnTo>
                    <a:pt x="203" y="192"/>
                  </a:lnTo>
                  <a:lnTo>
                    <a:pt x="214" y="202"/>
                  </a:lnTo>
                  <a:lnTo>
                    <a:pt x="223" y="209"/>
                  </a:lnTo>
                  <a:lnTo>
                    <a:pt x="229" y="214"/>
                  </a:lnTo>
                  <a:lnTo>
                    <a:pt x="231" y="216"/>
                  </a:lnTo>
                  <a:lnTo>
                    <a:pt x="218" y="254"/>
                  </a:lnTo>
                  <a:lnTo>
                    <a:pt x="181" y="217"/>
                  </a:lnTo>
                  <a:lnTo>
                    <a:pt x="166" y="203"/>
                  </a:lnTo>
                  <a:lnTo>
                    <a:pt x="151" y="188"/>
                  </a:lnTo>
                  <a:lnTo>
                    <a:pt x="135" y="171"/>
                  </a:lnTo>
                  <a:lnTo>
                    <a:pt x="118" y="155"/>
                  </a:lnTo>
                  <a:lnTo>
                    <a:pt x="69" y="105"/>
                  </a:lnTo>
                  <a:lnTo>
                    <a:pt x="55" y="90"/>
                  </a:lnTo>
                  <a:lnTo>
                    <a:pt x="22" y="57"/>
                  </a:lnTo>
                  <a:lnTo>
                    <a:pt x="16" y="50"/>
                  </a:lnTo>
                  <a:lnTo>
                    <a:pt x="13" y="47"/>
                  </a:lnTo>
                  <a:lnTo>
                    <a:pt x="9" y="40"/>
                  </a:lnTo>
                  <a:lnTo>
                    <a:pt x="5" y="31"/>
                  </a:lnTo>
                  <a:lnTo>
                    <a:pt x="3" y="23"/>
                  </a:lnTo>
                  <a:lnTo>
                    <a:pt x="1" y="17"/>
                  </a:lnTo>
                  <a:lnTo>
                    <a:pt x="0" y="15"/>
                  </a:lnTo>
                  <a:lnTo>
                    <a:pt x="5" y="0"/>
                  </a:lnTo>
                  <a:close/>
                </a:path>
              </a:pathLst>
            </a:custGeom>
            <a:solidFill>
              <a:srgbClr val="00001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Calibri"/>
              </a:endParaRPr>
            </a:p>
          </p:txBody>
        </p:sp>
        <p:sp>
          <p:nvSpPr>
            <p:cNvPr id="95" name="Freeform 395">
              <a:extLst>
                <a:ext uri="{FF2B5EF4-FFF2-40B4-BE49-F238E27FC236}">
                  <a16:creationId xmlns:a16="http://schemas.microsoft.com/office/drawing/2014/main" id="{3A865C04-C99B-0847-8138-89A487E7AD6F}"/>
                </a:ext>
              </a:extLst>
            </p:cNvPr>
            <p:cNvSpPr>
              <a:spLocks/>
            </p:cNvSpPr>
            <p:nvPr/>
          </p:nvSpPr>
          <p:spPr bwMode="auto">
            <a:xfrm>
              <a:off x="7239001" y="4862513"/>
              <a:ext cx="174625" cy="134938"/>
            </a:xfrm>
            <a:custGeom>
              <a:avLst/>
              <a:gdLst/>
              <a:ahLst/>
              <a:cxnLst>
                <a:cxn ang="0">
                  <a:pos x="99" y="0"/>
                </a:cxn>
                <a:cxn ang="0">
                  <a:pos x="105" y="0"/>
                </a:cxn>
                <a:cxn ang="0">
                  <a:pos x="109" y="5"/>
                </a:cxn>
                <a:cxn ang="0">
                  <a:pos x="110" y="11"/>
                </a:cxn>
                <a:cxn ang="0">
                  <a:pos x="108" y="16"/>
                </a:cxn>
                <a:cxn ang="0">
                  <a:pos x="104" y="20"/>
                </a:cxn>
                <a:cxn ang="0">
                  <a:pos x="98" y="22"/>
                </a:cxn>
                <a:cxn ang="0">
                  <a:pos x="93" y="24"/>
                </a:cxn>
                <a:cxn ang="0">
                  <a:pos x="89" y="25"/>
                </a:cxn>
                <a:cxn ang="0">
                  <a:pos x="87" y="25"/>
                </a:cxn>
                <a:cxn ang="0">
                  <a:pos x="54" y="85"/>
                </a:cxn>
                <a:cxn ang="0">
                  <a:pos x="69" y="31"/>
                </a:cxn>
                <a:cxn ang="0">
                  <a:pos x="29" y="36"/>
                </a:cxn>
                <a:cxn ang="0">
                  <a:pos x="26" y="36"/>
                </a:cxn>
                <a:cxn ang="0">
                  <a:pos x="20" y="34"/>
                </a:cxn>
                <a:cxn ang="0">
                  <a:pos x="12" y="31"/>
                </a:cxn>
                <a:cxn ang="0">
                  <a:pos x="4" y="26"/>
                </a:cxn>
                <a:cxn ang="0">
                  <a:pos x="0" y="20"/>
                </a:cxn>
                <a:cxn ang="0">
                  <a:pos x="3" y="21"/>
                </a:cxn>
                <a:cxn ang="0">
                  <a:pos x="10" y="22"/>
                </a:cxn>
                <a:cxn ang="0">
                  <a:pos x="21" y="24"/>
                </a:cxn>
                <a:cxn ang="0">
                  <a:pos x="35" y="24"/>
                </a:cxn>
                <a:cxn ang="0">
                  <a:pos x="50" y="22"/>
                </a:cxn>
                <a:cxn ang="0">
                  <a:pos x="63" y="18"/>
                </a:cxn>
                <a:cxn ang="0">
                  <a:pos x="74" y="13"/>
                </a:cxn>
                <a:cxn ang="0">
                  <a:pos x="84" y="7"/>
                </a:cxn>
                <a:cxn ang="0">
                  <a:pos x="92" y="2"/>
                </a:cxn>
                <a:cxn ang="0">
                  <a:pos x="99" y="0"/>
                </a:cxn>
              </a:cxnLst>
              <a:rect l="0" t="0" r="r" b="b"/>
              <a:pathLst>
                <a:path w="110" h="85">
                  <a:moveTo>
                    <a:pt x="99" y="0"/>
                  </a:moveTo>
                  <a:lnTo>
                    <a:pt x="105" y="0"/>
                  </a:lnTo>
                  <a:lnTo>
                    <a:pt x="109" y="5"/>
                  </a:lnTo>
                  <a:lnTo>
                    <a:pt x="110" y="11"/>
                  </a:lnTo>
                  <a:lnTo>
                    <a:pt x="108" y="16"/>
                  </a:lnTo>
                  <a:lnTo>
                    <a:pt x="104" y="20"/>
                  </a:lnTo>
                  <a:lnTo>
                    <a:pt x="98" y="22"/>
                  </a:lnTo>
                  <a:lnTo>
                    <a:pt x="93" y="24"/>
                  </a:lnTo>
                  <a:lnTo>
                    <a:pt x="89" y="25"/>
                  </a:lnTo>
                  <a:lnTo>
                    <a:pt x="87" y="25"/>
                  </a:lnTo>
                  <a:lnTo>
                    <a:pt x="54" y="85"/>
                  </a:lnTo>
                  <a:lnTo>
                    <a:pt x="69" y="31"/>
                  </a:lnTo>
                  <a:lnTo>
                    <a:pt x="29" y="36"/>
                  </a:lnTo>
                  <a:lnTo>
                    <a:pt x="26" y="36"/>
                  </a:lnTo>
                  <a:lnTo>
                    <a:pt x="20" y="34"/>
                  </a:lnTo>
                  <a:lnTo>
                    <a:pt x="12" y="31"/>
                  </a:lnTo>
                  <a:lnTo>
                    <a:pt x="4" y="26"/>
                  </a:lnTo>
                  <a:lnTo>
                    <a:pt x="0" y="20"/>
                  </a:lnTo>
                  <a:lnTo>
                    <a:pt x="3" y="21"/>
                  </a:lnTo>
                  <a:lnTo>
                    <a:pt x="10" y="22"/>
                  </a:lnTo>
                  <a:lnTo>
                    <a:pt x="21" y="24"/>
                  </a:lnTo>
                  <a:lnTo>
                    <a:pt x="35" y="24"/>
                  </a:lnTo>
                  <a:lnTo>
                    <a:pt x="50" y="22"/>
                  </a:lnTo>
                  <a:lnTo>
                    <a:pt x="63" y="18"/>
                  </a:lnTo>
                  <a:lnTo>
                    <a:pt x="74" y="13"/>
                  </a:lnTo>
                  <a:lnTo>
                    <a:pt x="84" y="7"/>
                  </a:lnTo>
                  <a:lnTo>
                    <a:pt x="92" y="2"/>
                  </a:lnTo>
                  <a:lnTo>
                    <a:pt x="99" y="0"/>
                  </a:lnTo>
                  <a:close/>
                </a:path>
              </a:pathLst>
            </a:custGeom>
            <a:solidFill>
              <a:srgbClr val="00001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Calibri"/>
              </a:endParaRPr>
            </a:p>
          </p:txBody>
        </p:sp>
        <p:sp>
          <p:nvSpPr>
            <p:cNvPr id="96" name="Freeform 396">
              <a:extLst>
                <a:ext uri="{FF2B5EF4-FFF2-40B4-BE49-F238E27FC236}">
                  <a16:creationId xmlns:a16="http://schemas.microsoft.com/office/drawing/2014/main" id="{0A235DE6-1168-1D46-8118-24EE20A9AE18}"/>
                </a:ext>
              </a:extLst>
            </p:cNvPr>
            <p:cNvSpPr>
              <a:spLocks/>
            </p:cNvSpPr>
            <p:nvPr/>
          </p:nvSpPr>
          <p:spPr bwMode="auto">
            <a:xfrm>
              <a:off x="6796088" y="3768726"/>
              <a:ext cx="169863" cy="90488"/>
            </a:xfrm>
            <a:custGeom>
              <a:avLst/>
              <a:gdLst/>
              <a:ahLst/>
              <a:cxnLst>
                <a:cxn ang="0">
                  <a:pos x="5" y="0"/>
                </a:cxn>
                <a:cxn ang="0">
                  <a:pos x="107" y="29"/>
                </a:cxn>
                <a:cxn ang="0">
                  <a:pos x="101" y="57"/>
                </a:cxn>
                <a:cxn ang="0">
                  <a:pos x="0" y="27"/>
                </a:cxn>
                <a:cxn ang="0">
                  <a:pos x="5" y="0"/>
                </a:cxn>
              </a:cxnLst>
              <a:rect l="0" t="0" r="r" b="b"/>
              <a:pathLst>
                <a:path w="107" h="57">
                  <a:moveTo>
                    <a:pt x="5" y="0"/>
                  </a:moveTo>
                  <a:lnTo>
                    <a:pt x="107" y="29"/>
                  </a:lnTo>
                  <a:lnTo>
                    <a:pt x="101" y="57"/>
                  </a:lnTo>
                  <a:lnTo>
                    <a:pt x="0" y="27"/>
                  </a:lnTo>
                  <a:lnTo>
                    <a:pt x="5" y="0"/>
                  </a:lnTo>
                  <a:close/>
                </a:path>
              </a:pathLst>
            </a:custGeom>
            <a:solidFill>
              <a:srgbClr val="00001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Calibri"/>
              </a:endParaRPr>
            </a:p>
          </p:txBody>
        </p:sp>
        <p:sp>
          <p:nvSpPr>
            <p:cNvPr id="97" name="Freeform 397">
              <a:extLst>
                <a:ext uri="{FF2B5EF4-FFF2-40B4-BE49-F238E27FC236}">
                  <a16:creationId xmlns:a16="http://schemas.microsoft.com/office/drawing/2014/main" id="{717EEC51-4F65-6D43-8EDD-041E08307FEC}"/>
                </a:ext>
              </a:extLst>
            </p:cNvPr>
            <p:cNvSpPr>
              <a:spLocks/>
            </p:cNvSpPr>
            <p:nvPr/>
          </p:nvSpPr>
          <p:spPr bwMode="auto">
            <a:xfrm>
              <a:off x="6862763" y="3535363"/>
              <a:ext cx="982663" cy="976313"/>
            </a:xfrm>
            <a:custGeom>
              <a:avLst/>
              <a:gdLst/>
              <a:ahLst/>
              <a:cxnLst>
                <a:cxn ang="0">
                  <a:pos x="507" y="7"/>
                </a:cxn>
                <a:cxn ang="0">
                  <a:pos x="617" y="13"/>
                </a:cxn>
                <a:cxn ang="0">
                  <a:pos x="618" y="69"/>
                </a:cxn>
                <a:cxn ang="0">
                  <a:pos x="608" y="139"/>
                </a:cxn>
                <a:cxn ang="0">
                  <a:pos x="591" y="215"/>
                </a:cxn>
                <a:cxn ang="0">
                  <a:pos x="556" y="332"/>
                </a:cxn>
                <a:cxn ang="0">
                  <a:pos x="531" y="403"/>
                </a:cxn>
                <a:cxn ang="0">
                  <a:pos x="506" y="463"/>
                </a:cxn>
                <a:cxn ang="0">
                  <a:pos x="484" y="491"/>
                </a:cxn>
                <a:cxn ang="0">
                  <a:pos x="444" y="516"/>
                </a:cxn>
                <a:cxn ang="0">
                  <a:pos x="392" y="539"/>
                </a:cxn>
                <a:cxn ang="0">
                  <a:pos x="332" y="559"/>
                </a:cxn>
                <a:cxn ang="0">
                  <a:pos x="238" y="585"/>
                </a:cxn>
                <a:cxn ang="0">
                  <a:pos x="181" y="598"/>
                </a:cxn>
                <a:cxn ang="0">
                  <a:pos x="134" y="607"/>
                </a:cxn>
                <a:cxn ang="0">
                  <a:pos x="103" y="613"/>
                </a:cxn>
                <a:cxn ang="0">
                  <a:pos x="91" y="615"/>
                </a:cxn>
                <a:cxn ang="0">
                  <a:pos x="47" y="584"/>
                </a:cxn>
                <a:cxn ang="0">
                  <a:pos x="19" y="545"/>
                </a:cxn>
                <a:cxn ang="0">
                  <a:pos x="4" y="504"/>
                </a:cxn>
                <a:cxn ang="0">
                  <a:pos x="0" y="464"/>
                </a:cxn>
                <a:cxn ang="0">
                  <a:pos x="1" y="431"/>
                </a:cxn>
                <a:cxn ang="0">
                  <a:pos x="5" y="408"/>
                </a:cxn>
                <a:cxn ang="0">
                  <a:pos x="7" y="399"/>
                </a:cxn>
                <a:cxn ang="0">
                  <a:pos x="39" y="392"/>
                </a:cxn>
                <a:cxn ang="0">
                  <a:pos x="81" y="379"/>
                </a:cxn>
                <a:cxn ang="0">
                  <a:pos x="155" y="355"/>
                </a:cxn>
                <a:cxn ang="0">
                  <a:pos x="228" y="329"/>
                </a:cxn>
                <a:cxn ang="0">
                  <a:pos x="269" y="315"/>
                </a:cxn>
                <a:cxn ang="0">
                  <a:pos x="297" y="305"/>
                </a:cxn>
                <a:cxn ang="0">
                  <a:pos x="307" y="301"/>
                </a:cxn>
                <a:cxn ang="0">
                  <a:pos x="330" y="268"/>
                </a:cxn>
                <a:cxn ang="0">
                  <a:pos x="364" y="213"/>
                </a:cxn>
                <a:cxn ang="0">
                  <a:pos x="383" y="178"/>
                </a:cxn>
                <a:cxn ang="0">
                  <a:pos x="398" y="151"/>
                </a:cxn>
                <a:cxn ang="0">
                  <a:pos x="406" y="134"/>
                </a:cxn>
                <a:cxn ang="0">
                  <a:pos x="455" y="0"/>
                </a:cxn>
              </a:cxnLst>
              <a:rect l="0" t="0" r="r" b="b"/>
              <a:pathLst>
                <a:path w="619" h="615">
                  <a:moveTo>
                    <a:pt x="455" y="0"/>
                  </a:moveTo>
                  <a:lnTo>
                    <a:pt x="507" y="7"/>
                  </a:lnTo>
                  <a:lnTo>
                    <a:pt x="562" y="11"/>
                  </a:lnTo>
                  <a:lnTo>
                    <a:pt x="617" y="13"/>
                  </a:lnTo>
                  <a:lnTo>
                    <a:pt x="619" y="39"/>
                  </a:lnTo>
                  <a:lnTo>
                    <a:pt x="618" y="69"/>
                  </a:lnTo>
                  <a:lnTo>
                    <a:pt x="614" y="103"/>
                  </a:lnTo>
                  <a:lnTo>
                    <a:pt x="608" y="139"/>
                  </a:lnTo>
                  <a:lnTo>
                    <a:pt x="600" y="176"/>
                  </a:lnTo>
                  <a:lnTo>
                    <a:pt x="591" y="215"/>
                  </a:lnTo>
                  <a:lnTo>
                    <a:pt x="569" y="294"/>
                  </a:lnTo>
                  <a:lnTo>
                    <a:pt x="556" y="332"/>
                  </a:lnTo>
                  <a:lnTo>
                    <a:pt x="544" y="368"/>
                  </a:lnTo>
                  <a:lnTo>
                    <a:pt x="531" y="403"/>
                  </a:lnTo>
                  <a:lnTo>
                    <a:pt x="518" y="435"/>
                  </a:lnTo>
                  <a:lnTo>
                    <a:pt x="506" y="463"/>
                  </a:lnTo>
                  <a:lnTo>
                    <a:pt x="497" y="477"/>
                  </a:lnTo>
                  <a:lnTo>
                    <a:pt x="484" y="491"/>
                  </a:lnTo>
                  <a:lnTo>
                    <a:pt x="466" y="504"/>
                  </a:lnTo>
                  <a:lnTo>
                    <a:pt x="444" y="516"/>
                  </a:lnTo>
                  <a:lnTo>
                    <a:pt x="419" y="528"/>
                  </a:lnTo>
                  <a:lnTo>
                    <a:pt x="392" y="539"/>
                  </a:lnTo>
                  <a:lnTo>
                    <a:pt x="363" y="550"/>
                  </a:lnTo>
                  <a:lnTo>
                    <a:pt x="332" y="559"/>
                  </a:lnTo>
                  <a:lnTo>
                    <a:pt x="301" y="569"/>
                  </a:lnTo>
                  <a:lnTo>
                    <a:pt x="238" y="585"/>
                  </a:lnTo>
                  <a:lnTo>
                    <a:pt x="209" y="592"/>
                  </a:lnTo>
                  <a:lnTo>
                    <a:pt x="181" y="598"/>
                  </a:lnTo>
                  <a:lnTo>
                    <a:pt x="156" y="603"/>
                  </a:lnTo>
                  <a:lnTo>
                    <a:pt x="134" y="607"/>
                  </a:lnTo>
                  <a:lnTo>
                    <a:pt x="116" y="611"/>
                  </a:lnTo>
                  <a:lnTo>
                    <a:pt x="103" y="613"/>
                  </a:lnTo>
                  <a:lnTo>
                    <a:pt x="94" y="614"/>
                  </a:lnTo>
                  <a:lnTo>
                    <a:pt x="91" y="615"/>
                  </a:lnTo>
                  <a:lnTo>
                    <a:pt x="67" y="600"/>
                  </a:lnTo>
                  <a:lnTo>
                    <a:pt x="47" y="584"/>
                  </a:lnTo>
                  <a:lnTo>
                    <a:pt x="31" y="565"/>
                  </a:lnTo>
                  <a:lnTo>
                    <a:pt x="19" y="545"/>
                  </a:lnTo>
                  <a:lnTo>
                    <a:pt x="10" y="525"/>
                  </a:lnTo>
                  <a:lnTo>
                    <a:pt x="4" y="504"/>
                  </a:lnTo>
                  <a:lnTo>
                    <a:pt x="1" y="484"/>
                  </a:lnTo>
                  <a:lnTo>
                    <a:pt x="0" y="464"/>
                  </a:lnTo>
                  <a:lnTo>
                    <a:pt x="0" y="446"/>
                  </a:lnTo>
                  <a:lnTo>
                    <a:pt x="1" y="431"/>
                  </a:lnTo>
                  <a:lnTo>
                    <a:pt x="3" y="418"/>
                  </a:lnTo>
                  <a:lnTo>
                    <a:pt x="5" y="408"/>
                  </a:lnTo>
                  <a:lnTo>
                    <a:pt x="6" y="401"/>
                  </a:lnTo>
                  <a:lnTo>
                    <a:pt x="7" y="399"/>
                  </a:lnTo>
                  <a:lnTo>
                    <a:pt x="22" y="396"/>
                  </a:lnTo>
                  <a:lnTo>
                    <a:pt x="39" y="392"/>
                  </a:lnTo>
                  <a:lnTo>
                    <a:pt x="59" y="386"/>
                  </a:lnTo>
                  <a:lnTo>
                    <a:pt x="81" y="379"/>
                  </a:lnTo>
                  <a:lnTo>
                    <a:pt x="105" y="371"/>
                  </a:lnTo>
                  <a:lnTo>
                    <a:pt x="155" y="355"/>
                  </a:lnTo>
                  <a:lnTo>
                    <a:pt x="205" y="337"/>
                  </a:lnTo>
                  <a:lnTo>
                    <a:pt x="228" y="329"/>
                  </a:lnTo>
                  <a:lnTo>
                    <a:pt x="249" y="322"/>
                  </a:lnTo>
                  <a:lnTo>
                    <a:pt x="269" y="315"/>
                  </a:lnTo>
                  <a:lnTo>
                    <a:pt x="285" y="309"/>
                  </a:lnTo>
                  <a:lnTo>
                    <a:pt x="297" y="305"/>
                  </a:lnTo>
                  <a:lnTo>
                    <a:pt x="304" y="301"/>
                  </a:lnTo>
                  <a:lnTo>
                    <a:pt x="307" y="301"/>
                  </a:lnTo>
                  <a:lnTo>
                    <a:pt x="319" y="285"/>
                  </a:lnTo>
                  <a:lnTo>
                    <a:pt x="330" y="268"/>
                  </a:lnTo>
                  <a:lnTo>
                    <a:pt x="342" y="251"/>
                  </a:lnTo>
                  <a:lnTo>
                    <a:pt x="364" y="213"/>
                  </a:lnTo>
                  <a:lnTo>
                    <a:pt x="374" y="195"/>
                  </a:lnTo>
                  <a:lnTo>
                    <a:pt x="383" y="178"/>
                  </a:lnTo>
                  <a:lnTo>
                    <a:pt x="391" y="163"/>
                  </a:lnTo>
                  <a:lnTo>
                    <a:pt x="398" y="151"/>
                  </a:lnTo>
                  <a:lnTo>
                    <a:pt x="403" y="141"/>
                  </a:lnTo>
                  <a:lnTo>
                    <a:pt x="406" y="134"/>
                  </a:lnTo>
                  <a:lnTo>
                    <a:pt x="407" y="132"/>
                  </a:lnTo>
                  <a:lnTo>
                    <a:pt x="455" y="0"/>
                  </a:lnTo>
                  <a:close/>
                </a:path>
              </a:pathLst>
            </a:custGeom>
            <a:gradFill flip="none" rotWithShape="1">
              <a:gsLst>
                <a:gs pos="0">
                  <a:srgbClr val="1F497D">
                    <a:shade val="30000"/>
                    <a:satMod val="115000"/>
                  </a:srgbClr>
                </a:gs>
                <a:gs pos="50000">
                  <a:srgbClr val="1F497D">
                    <a:shade val="67500"/>
                    <a:satMod val="115000"/>
                  </a:srgbClr>
                </a:gs>
                <a:gs pos="100000">
                  <a:srgbClr val="1F497D">
                    <a:shade val="100000"/>
                    <a:satMod val="115000"/>
                  </a:srgbClr>
                </a:gs>
              </a:gsLst>
              <a:lin ang="16200000" scaled="1"/>
              <a:tileRect/>
            </a:gra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Calibri"/>
              </a:endParaRPr>
            </a:p>
          </p:txBody>
        </p:sp>
      </p:grpSp>
      <p:sp>
        <p:nvSpPr>
          <p:cNvPr id="67" name="Oval 66">
            <a:extLst>
              <a:ext uri="{FF2B5EF4-FFF2-40B4-BE49-F238E27FC236}">
                <a16:creationId xmlns:a16="http://schemas.microsoft.com/office/drawing/2014/main" id="{C532677B-5E60-184D-AFD7-7248D4A7609D}"/>
              </a:ext>
            </a:extLst>
          </p:cNvPr>
          <p:cNvSpPr/>
          <p:nvPr/>
        </p:nvSpPr>
        <p:spPr>
          <a:xfrm>
            <a:off x="9991120" y="5878890"/>
            <a:ext cx="1788030" cy="225195"/>
          </a:xfrm>
          <a:prstGeom prst="ellipse">
            <a:avLst/>
          </a:prstGeom>
          <a:gradFill flip="none" rotWithShape="1">
            <a:gsLst>
              <a:gs pos="0">
                <a:sysClr val="windowText" lastClr="000000">
                  <a:lumMod val="95000"/>
                  <a:lumOff val="5000"/>
                  <a:alpha val="71000"/>
                </a:sysClr>
              </a:gs>
              <a:gs pos="100000">
                <a:sysClr val="window" lastClr="FFFFFF">
                  <a:alpha val="0"/>
                  <a:lumMod val="100000"/>
                </a:sysClr>
              </a:gs>
            </a:gsLst>
            <a:path path="shape">
              <a:fillToRect l="50000" t="50000" r="50000" b="50000"/>
            </a:path>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ndParaRPr>
          </a:p>
        </p:txBody>
      </p:sp>
      <p:sp>
        <p:nvSpPr>
          <p:cNvPr id="39" name="Freeform 66">
            <a:extLst>
              <a:ext uri="{FF2B5EF4-FFF2-40B4-BE49-F238E27FC236}">
                <a16:creationId xmlns:a16="http://schemas.microsoft.com/office/drawing/2014/main" id="{6277E879-6659-4E4F-8927-854AC466F57D}"/>
              </a:ext>
            </a:extLst>
          </p:cNvPr>
          <p:cNvSpPr>
            <a:spLocks/>
          </p:cNvSpPr>
          <p:nvPr/>
        </p:nvSpPr>
        <p:spPr bwMode="auto">
          <a:xfrm>
            <a:off x="233866" y="929735"/>
            <a:ext cx="10052836" cy="5760435"/>
          </a:xfrm>
          <a:custGeom>
            <a:avLst/>
            <a:gdLst>
              <a:gd name="T0" fmla="*/ 2853 w 3387"/>
              <a:gd name="T1" fmla="*/ 886 h 3062"/>
              <a:gd name="T2" fmla="*/ 2746 w 3387"/>
              <a:gd name="T3" fmla="*/ 779 h 3062"/>
              <a:gd name="T4" fmla="*/ 107 w 3387"/>
              <a:gd name="T5" fmla="*/ 0 h 3062"/>
              <a:gd name="T6" fmla="*/ 0 w 3387"/>
              <a:gd name="T7" fmla="*/ 107 h 3062"/>
              <a:gd name="T8" fmla="*/ 167 w 3387"/>
              <a:gd name="T9" fmla="*/ 2309 h 3062"/>
              <a:gd name="T10" fmla="*/ 274 w 3387"/>
              <a:gd name="T11" fmla="*/ 2416 h 3062"/>
              <a:gd name="T12" fmla="*/ 531 w 3387"/>
              <a:gd name="T13" fmla="*/ 2416 h 3062"/>
              <a:gd name="T14" fmla="*/ 1428 w 3387"/>
              <a:gd name="T15" fmla="*/ 3062 h 3062"/>
              <a:gd name="T16" fmla="*/ 858 w 3387"/>
              <a:gd name="T17" fmla="*/ 2416 h 3062"/>
              <a:gd name="T18" fmla="*/ 3280 w 3387"/>
              <a:gd name="T19" fmla="*/ 2416 h 3062"/>
              <a:gd name="T20" fmla="*/ 3387 w 3387"/>
              <a:gd name="T21" fmla="*/ 2309 h 3062"/>
              <a:gd name="T22" fmla="*/ 2853 w 3387"/>
              <a:gd name="T23" fmla="*/ 886 h 3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87" h="3062">
                <a:moveTo>
                  <a:pt x="2853" y="886"/>
                </a:moveTo>
                <a:cubicBezTo>
                  <a:pt x="2828" y="821"/>
                  <a:pt x="2783" y="796"/>
                  <a:pt x="2746" y="779"/>
                </a:cubicBezTo>
                <a:lnTo>
                  <a:pt x="107" y="0"/>
                </a:lnTo>
                <a:cubicBezTo>
                  <a:pt x="48" y="0"/>
                  <a:pt x="0" y="48"/>
                  <a:pt x="0" y="107"/>
                </a:cubicBezTo>
                <a:lnTo>
                  <a:pt x="167" y="2309"/>
                </a:lnTo>
                <a:cubicBezTo>
                  <a:pt x="167" y="2368"/>
                  <a:pt x="215" y="2416"/>
                  <a:pt x="274" y="2416"/>
                </a:cubicBezTo>
                <a:lnTo>
                  <a:pt x="531" y="2416"/>
                </a:lnTo>
                <a:cubicBezTo>
                  <a:pt x="847" y="2930"/>
                  <a:pt x="1428" y="3062"/>
                  <a:pt x="1428" y="3062"/>
                </a:cubicBezTo>
                <a:cubicBezTo>
                  <a:pt x="1033" y="2870"/>
                  <a:pt x="901" y="2594"/>
                  <a:pt x="858" y="2416"/>
                </a:cubicBezTo>
                <a:lnTo>
                  <a:pt x="3280" y="2416"/>
                </a:lnTo>
                <a:cubicBezTo>
                  <a:pt x="3339" y="2416"/>
                  <a:pt x="3387" y="2368"/>
                  <a:pt x="3387" y="2309"/>
                </a:cubicBezTo>
                <a:lnTo>
                  <a:pt x="2853" y="886"/>
                </a:lnTo>
                <a:close/>
              </a:path>
            </a:pathLst>
          </a:custGeom>
          <a:solidFill>
            <a:srgbClr val="F2FCFF"/>
          </a:solidFill>
          <a:ln w="0">
            <a:noFill/>
            <a:prstDash val="solid"/>
            <a:round/>
            <a:headEnd/>
            <a:tailEnd/>
          </a:ln>
        </p:spPr>
        <p:txBody>
          <a:bodyPr vert="horz" wrap="square" lIns="68598" tIns="34299" rIns="68598" bIns="34299" numCol="1" anchor="t" anchorCtr="0" compatLnSpc="1">
            <a:prstTxWarp prst="textNoShape">
              <a:avLst/>
            </a:prstTxWarp>
          </a:bodyPr>
          <a:lstStyle/>
          <a:p>
            <a:endParaRPr lang="en-US" sz="1800" dirty="0"/>
          </a:p>
        </p:txBody>
      </p:sp>
      <p:sp>
        <p:nvSpPr>
          <p:cNvPr id="23" name="TextBox 22">
            <a:extLst>
              <a:ext uri="{FF2B5EF4-FFF2-40B4-BE49-F238E27FC236}">
                <a16:creationId xmlns:a16="http://schemas.microsoft.com/office/drawing/2014/main" id="{0539A9D0-D2A5-3240-A834-16FA66A81A9E}"/>
              </a:ext>
            </a:extLst>
          </p:cNvPr>
          <p:cNvSpPr txBox="1"/>
          <p:nvPr/>
        </p:nvSpPr>
        <p:spPr>
          <a:xfrm flipH="1">
            <a:off x="692039" y="1761115"/>
            <a:ext cx="8999199" cy="3323987"/>
          </a:xfrm>
          <a:prstGeom prst="rect">
            <a:avLst/>
          </a:prstGeom>
          <a:noFill/>
        </p:spPr>
        <p:txBody>
          <a:bodyPr wrap="square" rtlCol="0">
            <a:spAutoFit/>
          </a:bodyPr>
          <a:lstStyle/>
          <a:p>
            <a:pPr marL="342900" indent="-342900">
              <a:spcAft>
                <a:spcPts val="1200"/>
              </a:spcAft>
              <a:buFont typeface="Arial" panose="020B0604020202020204" pitchFamily="34" charset="0"/>
              <a:buChar char="•"/>
            </a:pPr>
            <a:r>
              <a:rPr lang="en-US" sz="2000" dirty="0">
                <a:latin typeface="Open Sans" panose="020B0606030504020204" pitchFamily="34" charset="0"/>
                <a:ea typeface="Open Sans" panose="020B0606030504020204" pitchFamily="34" charset="0"/>
                <a:cs typeface="Open Sans" panose="020B0606030504020204" pitchFamily="34" charset="0"/>
              </a:rPr>
              <a:t>All attendee microphones will be muted during the training</a:t>
            </a:r>
          </a:p>
          <a:p>
            <a:pPr marL="342900" indent="-342900">
              <a:spcAft>
                <a:spcPts val="1200"/>
              </a:spcAft>
              <a:buFont typeface="Arial" panose="020B0604020202020204" pitchFamily="34" charset="0"/>
              <a:buChar char="•"/>
            </a:pPr>
            <a:r>
              <a:rPr lang="en-US" sz="2000" dirty="0">
                <a:latin typeface="Open Sans" panose="020B0606030504020204" pitchFamily="34" charset="0"/>
                <a:ea typeface="Open Sans" panose="020B0606030504020204" pitchFamily="34" charset="0"/>
                <a:cs typeface="Open Sans" panose="020B0606030504020204" pitchFamily="34" charset="0"/>
              </a:rPr>
              <a:t>Non-presenters will be watching the training chat for questions.  </a:t>
            </a:r>
          </a:p>
          <a:p>
            <a:pPr marL="342900" indent="-342900">
              <a:spcAft>
                <a:spcPts val="1200"/>
              </a:spcAft>
              <a:buFont typeface="Arial" panose="020B0604020202020204" pitchFamily="34" charset="0"/>
              <a:buChar char="•"/>
            </a:pPr>
            <a:r>
              <a:rPr lang="en-US" sz="2000" i="1" dirty="0">
                <a:latin typeface="Open Sans" panose="020B0606030504020204" pitchFamily="34" charset="0"/>
                <a:ea typeface="Open Sans" panose="020B0606030504020204" pitchFamily="34" charset="0"/>
                <a:cs typeface="Open Sans" panose="020B0606030504020204" pitchFamily="34" charset="0"/>
              </a:rPr>
              <a:t>If you have a question, please enter it into the chat and presenters will answer questions before or after the designated breaks</a:t>
            </a:r>
          </a:p>
          <a:p>
            <a:pPr marL="342900" indent="-342900">
              <a:spcAft>
                <a:spcPts val="1200"/>
              </a:spcAft>
              <a:buFont typeface="Arial" panose="020B0604020202020204" pitchFamily="34" charset="0"/>
              <a:buChar char="•"/>
            </a:pPr>
            <a:r>
              <a:rPr lang="en-US" sz="2000" dirty="0">
                <a:latin typeface="Open Sans" panose="020B0606030504020204" pitchFamily="34" charset="0"/>
                <a:ea typeface="Open Sans" panose="020B0606030504020204" pitchFamily="34" charset="0"/>
                <a:cs typeface="Open Sans" panose="020B0606030504020204" pitchFamily="34" charset="0"/>
              </a:rPr>
              <a:t>There will be polling questions and knowledge checks throughout each module </a:t>
            </a:r>
          </a:p>
          <a:p>
            <a:pPr marL="342900" indent="-342900">
              <a:spcAft>
                <a:spcPts val="1200"/>
              </a:spcAft>
              <a:buFont typeface="Arial" panose="020B0604020202020204" pitchFamily="34" charset="0"/>
              <a:buChar char="•"/>
            </a:pPr>
            <a:r>
              <a:rPr lang="en-US" sz="2000" dirty="0">
                <a:latin typeface="Open Sans" panose="020B0606030504020204" pitchFamily="34" charset="0"/>
                <a:ea typeface="Open Sans" panose="020B0606030504020204" pitchFamily="34" charset="0"/>
                <a:cs typeface="Open Sans" panose="020B0606030504020204" pitchFamily="34" charset="0"/>
              </a:rPr>
              <a:t>It is recommended that attendees join using the WebEx Desktop App </a:t>
            </a:r>
          </a:p>
          <a:p>
            <a:pPr marL="342900" lvl="0" indent="-342900">
              <a:spcAft>
                <a:spcPts val="1200"/>
              </a:spcAft>
              <a:buFont typeface="Arial" panose="020B0604020202020204" pitchFamily="34" charset="0"/>
              <a:buChar char="•"/>
              <a:defRPr/>
            </a:pPr>
            <a:r>
              <a:rPr lang="en-US" sz="2000" dirty="0">
                <a:latin typeface="Open Sans" panose="020B0606030504020204" pitchFamily="34" charset="0"/>
                <a:ea typeface="Open Sans" panose="020B0606030504020204" pitchFamily="34" charset="0"/>
                <a:cs typeface="Open Sans" panose="020B0606030504020204" pitchFamily="34" charset="0"/>
              </a:rPr>
              <a:t>Housekeeping and ground rules</a:t>
            </a:r>
          </a:p>
        </p:txBody>
      </p:sp>
    </p:spTree>
    <p:extLst>
      <p:ext uri="{BB962C8B-B14F-4D97-AF65-F5344CB8AC3E}">
        <p14:creationId xmlns:p14="http://schemas.microsoft.com/office/powerpoint/2010/main" val="181432291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459E651B-900F-4271-9436-E98B10F989D8}"/>
              </a:ext>
            </a:extLst>
          </p:cNvPr>
          <p:cNvSpPr txBox="1">
            <a:spLocks/>
          </p:cNvSpPr>
          <p:nvPr/>
        </p:nvSpPr>
        <p:spPr bwMode="gray">
          <a:xfrm>
            <a:off x="541867" y="477954"/>
            <a:ext cx="8795463" cy="303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0" tIns="0" rIns="0" bIns="0" numCol="1" anchor="b" anchorCtr="0" compatLnSpc="1">
            <a:prstTxWarp prst="textNoShape">
              <a:avLst/>
            </a:prstTxWarp>
            <a:spAutoFit/>
          </a:bodyPr>
          <a:lstStyle>
            <a:lvl1pPr algn="l" rtl="0" eaLnBrk="1" fontAlgn="base" hangingPunct="1">
              <a:lnSpc>
                <a:spcPct val="106000"/>
              </a:lnSpc>
              <a:spcBef>
                <a:spcPct val="0"/>
              </a:spcBef>
              <a:spcAft>
                <a:spcPct val="0"/>
              </a:spcAft>
              <a:defRPr sz="1600" b="1">
                <a:solidFill>
                  <a:schemeClr val="tx1"/>
                </a:solidFill>
                <a:latin typeface="+mj-lt"/>
                <a:ea typeface="+mj-ea"/>
                <a:cs typeface="+mj-cs"/>
              </a:defRPr>
            </a:lvl1pPr>
            <a:lvl2pPr algn="l" rtl="0" eaLnBrk="1" fontAlgn="base" hangingPunct="1">
              <a:lnSpc>
                <a:spcPct val="106000"/>
              </a:lnSpc>
              <a:spcBef>
                <a:spcPct val="0"/>
              </a:spcBef>
              <a:spcAft>
                <a:spcPct val="0"/>
              </a:spcAft>
              <a:defRPr sz="1600" b="1">
                <a:solidFill>
                  <a:schemeClr val="tx1"/>
                </a:solidFill>
                <a:latin typeface="Arial" charset="0"/>
              </a:defRPr>
            </a:lvl2pPr>
            <a:lvl3pPr algn="l" rtl="0" eaLnBrk="1" fontAlgn="base" hangingPunct="1">
              <a:lnSpc>
                <a:spcPct val="106000"/>
              </a:lnSpc>
              <a:spcBef>
                <a:spcPct val="0"/>
              </a:spcBef>
              <a:spcAft>
                <a:spcPct val="0"/>
              </a:spcAft>
              <a:defRPr sz="1600" b="1">
                <a:solidFill>
                  <a:schemeClr val="tx1"/>
                </a:solidFill>
                <a:latin typeface="Arial" charset="0"/>
              </a:defRPr>
            </a:lvl3pPr>
            <a:lvl4pPr algn="l" rtl="0" eaLnBrk="1" fontAlgn="base" hangingPunct="1">
              <a:lnSpc>
                <a:spcPct val="106000"/>
              </a:lnSpc>
              <a:spcBef>
                <a:spcPct val="0"/>
              </a:spcBef>
              <a:spcAft>
                <a:spcPct val="0"/>
              </a:spcAft>
              <a:defRPr sz="1600" b="1">
                <a:solidFill>
                  <a:schemeClr val="tx1"/>
                </a:solidFill>
                <a:latin typeface="Arial" charset="0"/>
              </a:defRPr>
            </a:lvl4pPr>
            <a:lvl5pPr algn="l" rtl="0" eaLnBrk="1" fontAlgn="base" hangingPunct="1">
              <a:lnSpc>
                <a:spcPct val="106000"/>
              </a:lnSpc>
              <a:spcBef>
                <a:spcPct val="0"/>
              </a:spcBef>
              <a:spcAft>
                <a:spcPct val="0"/>
              </a:spcAft>
              <a:defRPr sz="1600" b="1">
                <a:solidFill>
                  <a:schemeClr val="tx1"/>
                </a:solidFill>
                <a:latin typeface="Arial" charset="0"/>
              </a:defRPr>
            </a:lvl5pPr>
            <a:lvl6pPr marL="457200" algn="l" rtl="0" eaLnBrk="1" fontAlgn="base" hangingPunct="1">
              <a:lnSpc>
                <a:spcPct val="106000"/>
              </a:lnSpc>
              <a:spcBef>
                <a:spcPct val="0"/>
              </a:spcBef>
              <a:spcAft>
                <a:spcPct val="0"/>
              </a:spcAft>
              <a:defRPr sz="1600" b="1">
                <a:solidFill>
                  <a:schemeClr val="tx1"/>
                </a:solidFill>
                <a:latin typeface="Arial" charset="0"/>
              </a:defRPr>
            </a:lvl6pPr>
            <a:lvl7pPr marL="914400" algn="l" rtl="0" eaLnBrk="1" fontAlgn="base" hangingPunct="1">
              <a:lnSpc>
                <a:spcPct val="106000"/>
              </a:lnSpc>
              <a:spcBef>
                <a:spcPct val="0"/>
              </a:spcBef>
              <a:spcAft>
                <a:spcPct val="0"/>
              </a:spcAft>
              <a:defRPr sz="1600" b="1">
                <a:solidFill>
                  <a:schemeClr val="tx1"/>
                </a:solidFill>
                <a:latin typeface="Arial" charset="0"/>
              </a:defRPr>
            </a:lvl7pPr>
            <a:lvl8pPr marL="1371600" algn="l" rtl="0" eaLnBrk="1" fontAlgn="base" hangingPunct="1">
              <a:lnSpc>
                <a:spcPct val="106000"/>
              </a:lnSpc>
              <a:spcBef>
                <a:spcPct val="0"/>
              </a:spcBef>
              <a:spcAft>
                <a:spcPct val="0"/>
              </a:spcAft>
              <a:defRPr sz="1600" b="1">
                <a:solidFill>
                  <a:schemeClr val="tx1"/>
                </a:solidFill>
                <a:latin typeface="Arial" charset="0"/>
              </a:defRPr>
            </a:lvl8pPr>
            <a:lvl9pPr marL="1828800" algn="l" rtl="0" eaLnBrk="1" fontAlgn="base" hangingPunct="1">
              <a:lnSpc>
                <a:spcPct val="106000"/>
              </a:lnSpc>
              <a:spcBef>
                <a:spcPct val="0"/>
              </a:spcBef>
              <a:spcAft>
                <a:spcPct val="0"/>
              </a:spcAft>
              <a:defRPr sz="1600" b="1">
                <a:solidFill>
                  <a:schemeClr val="tx1"/>
                </a:solidFill>
                <a:latin typeface="Arial" charset="0"/>
              </a:defRPr>
            </a:lvl9pPr>
          </a:lstStyle>
          <a:p>
            <a:pPr>
              <a:defRPr/>
            </a:pPr>
            <a:r>
              <a:rPr kumimoji="0" lang="en-US" sz="2000" b="1" i="0" u="none" strike="noStrike" kern="0" cap="none" spc="0" normalizeH="0" baseline="0" noProof="0" dirty="0">
                <a:ln>
                  <a:noFill/>
                </a:ln>
                <a:solidFill>
                  <a:srgbClr val="000000"/>
                </a:solidFill>
                <a:effectLst/>
                <a:uLnTx/>
                <a:uFillTx/>
                <a:latin typeface="Arial"/>
                <a:ea typeface="+mj-ea"/>
                <a:cs typeface="+mj-cs"/>
              </a:rPr>
              <a:t>SLM Processes</a:t>
            </a:r>
            <a:endParaRPr kumimoji="0" lang="en-US" sz="2400" b="1" i="0" u="none" strike="noStrike" kern="0" cap="none" spc="0" normalizeH="0" baseline="0" noProof="0" dirty="0">
              <a:ln>
                <a:noFill/>
              </a:ln>
              <a:solidFill>
                <a:srgbClr val="000000"/>
              </a:solidFill>
              <a:effectLst/>
              <a:uLnTx/>
              <a:uFillTx/>
              <a:latin typeface="Arial"/>
              <a:ea typeface="+mj-ea"/>
              <a:cs typeface="+mj-cs"/>
            </a:endParaRPr>
          </a:p>
        </p:txBody>
      </p:sp>
      <p:sp>
        <p:nvSpPr>
          <p:cNvPr id="4" name="Rectangle 3">
            <a:extLst>
              <a:ext uri="{FF2B5EF4-FFF2-40B4-BE49-F238E27FC236}">
                <a16:creationId xmlns:a16="http://schemas.microsoft.com/office/drawing/2014/main" id="{55B73CE1-889B-F64B-BA24-2764E6C19170}"/>
              </a:ext>
            </a:extLst>
          </p:cNvPr>
          <p:cNvSpPr/>
          <p:nvPr/>
        </p:nvSpPr>
        <p:spPr>
          <a:xfrm>
            <a:off x="461498" y="956507"/>
            <a:ext cx="11435424" cy="1384995"/>
          </a:xfrm>
          <a:prstGeom prst="rect">
            <a:avLst/>
          </a:prstGeom>
        </p:spPr>
        <p:txBody>
          <a:bodyPr wrap="square">
            <a:spAutoFit/>
          </a:bodyPr>
          <a:lstStyle/>
          <a:p>
            <a:pPr marL="285750" indent="-285750">
              <a:spcBef>
                <a:spcPts val="600"/>
              </a:spcBef>
              <a:buFont typeface="Arial" panose="020B0604020202020204" pitchFamily="34" charset="0"/>
              <a:buChar char="•"/>
            </a:pPr>
            <a:r>
              <a:rPr lang="en-US" sz="1600" spc="-10" dirty="0">
                <a:latin typeface="Open Sans" panose="020B0606030504020204" pitchFamily="34" charset="0"/>
                <a:ea typeface="Open Sans" panose="020B0606030504020204" pitchFamily="34" charset="0"/>
                <a:cs typeface="Open Sans" panose="020B0606030504020204" pitchFamily="34" charset="0"/>
              </a:rPr>
              <a:t>The purpose of defining</a:t>
            </a:r>
            <a:r>
              <a:rPr lang="en-US" sz="1600" dirty="0">
                <a:latin typeface="Open Sans" panose="020B0606030504020204" pitchFamily="34" charset="0"/>
                <a:ea typeface="Open Sans" panose="020B0606030504020204" pitchFamily="34" charset="0"/>
                <a:cs typeface="Open Sans" panose="020B0606030504020204" pitchFamily="34" charset="0"/>
              </a:rPr>
              <a:t> </a:t>
            </a:r>
            <a:r>
              <a:rPr lang="en-US" sz="1600" spc="-10" dirty="0">
                <a:latin typeface="Open Sans" panose="020B0606030504020204" pitchFamily="34" charset="0"/>
                <a:ea typeface="Open Sans" panose="020B0606030504020204" pitchFamily="34" charset="0"/>
                <a:cs typeface="Open Sans" panose="020B0606030504020204" pitchFamily="34" charset="0"/>
              </a:rPr>
              <a:t>SLM program policies is to formally</a:t>
            </a:r>
            <a:r>
              <a:rPr lang="en-US" sz="1600" dirty="0">
                <a:latin typeface="Open Sans" panose="020B0606030504020204" pitchFamily="34" charset="0"/>
                <a:ea typeface="Open Sans" panose="020B0606030504020204" pitchFamily="34" charset="0"/>
                <a:cs typeface="Open Sans" panose="020B0606030504020204" pitchFamily="34" charset="0"/>
              </a:rPr>
              <a:t> </a:t>
            </a:r>
            <a:r>
              <a:rPr lang="en-US" sz="1600" spc="-10" dirty="0">
                <a:latin typeface="Open Sans" panose="020B0606030504020204" pitchFamily="34" charset="0"/>
                <a:ea typeface="Open Sans" panose="020B0606030504020204" pitchFamily="34" charset="0"/>
                <a:cs typeface="Open Sans" panose="020B0606030504020204" pitchFamily="34" charset="0"/>
              </a:rPr>
              <a:t>establish guidance and protocols for implementing defined SLM processes</a:t>
            </a:r>
            <a:r>
              <a:rPr lang="en-US" sz="1600" dirty="0">
                <a:latin typeface="Open Sans" panose="020B0606030504020204" pitchFamily="34" charset="0"/>
                <a:ea typeface="Open Sans" panose="020B0606030504020204" pitchFamily="34" charset="0"/>
                <a:cs typeface="Open Sans" panose="020B0606030504020204" pitchFamily="34" charset="0"/>
              </a:rPr>
              <a:t>. </a:t>
            </a:r>
            <a:r>
              <a:rPr lang="en-US" sz="1600" b="1" dirty="0">
                <a:latin typeface="Open Sans" panose="020B0606030504020204" pitchFamily="34" charset="0"/>
                <a:ea typeface="Open Sans" panose="020B0606030504020204" pitchFamily="34" charset="0"/>
                <a:cs typeface="Open Sans" panose="020B0606030504020204" pitchFamily="34" charset="0"/>
              </a:rPr>
              <a:t>Documented operating processes are a direct outcome of the SLM program policies. </a:t>
            </a:r>
          </a:p>
          <a:p>
            <a:pPr marL="285750" indent="-285750">
              <a:spcBef>
                <a:spcPts val="1200"/>
              </a:spcBef>
              <a:buFont typeface="Arial" panose="020B0604020202020204" pitchFamily="34" charset="0"/>
              <a:buChar char="•"/>
            </a:pPr>
            <a:r>
              <a:rPr lang="en-US" sz="1600" spc="-10" dirty="0">
                <a:latin typeface="Open Sans" panose="020B0606030504020204" pitchFamily="34" charset="0"/>
                <a:ea typeface="Open Sans" panose="020B0606030504020204" pitchFamily="34" charset="0"/>
                <a:cs typeface="Open Sans" panose="020B0606030504020204" pitchFamily="34" charset="0"/>
              </a:rPr>
              <a:t>Key stakeholders and their responsibilities are outlined within each process and must be followed accordingly</a:t>
            </a:r>
            <a:r>
              <a:rPr lang="en-US" sz="1600" dirty="0">
                <a:latin typeface="Open Sans" panose="020B0606030504020204" pitchFamily="34" charset="0"/>
                <a:ea typeface="Open Sans" panose="020B0606030504020204" pitchFamily="34" charset="0"/>
                <a:cs typeface="Open Sans" panose="020B0606030504020204" pitchFamily="34" charset="0"/>
              </a:rPr>
              <a:t>.</a:t>
            </a:r>
          </a:p>
          <a:p>
            <a:pPr marL="285750" indent="-285750">
              <a:spcBef>
                <a:spcPts val="1200"/>
              </a:spcBef>
              <a:buFont typeface="Arial" panose="020B0604020202020204" pitchFamily="34" charset="0"/>
              <a:buChar char="•"/>
            </a:pPr>
            <a:r>
              <a:rPr lang="en-US" sz="1600" b="1" spc="-10" dirty="0">
                <a:solidFill>
                  <a:srgbClr val="000000"/>
                </a:solidFill>
                <a:latin typeface="Open Sans" panose="020B0606030504020204" pitchFamily="34" charset="0"/>
                <a:ea typeface="Open Sans" panose="020B0606030504020204" pitchFamily="34" charset="0"/>
                <a:cs typeface="Open Sans" panose="020B0606030504020204" pitchFamily="34" charset="0"/>
              </a:rPr>
              <a:t>The core processes associated with SLM program policies are below.</a:t>
            </a:r>
            <a:r>
              <a:rPr lang="en-US" sz="1600" dirty="0">
                <a:latin typeface="Open Sans" panose="020B0606030504020204" pitchFamily="34" charset="0"/>
                <a:ea typeface="Open Sans" panose="020B0606030504020204" pitchFamily="34" charset="0"/>
                <a:cs typeface="Open Sans" panose="020B0606030504020204" pitchFamily="34" charset="0"/>
              </a:rPr>
              <a:t> </a:t>
            </a:r>
          </a:p>
        </p:txBody>
      </p:sp>
      <p:sp>
        <p:nvSpPr>
          <p:cNvPr id="5" name="Rectangle: Rounded Corners 4">
            <a:extLst>
              <a:ext uri="{FF2B5EF4-FFF2-40B4-BE49-F238E27FC236}">
                <a16:creationId xmlns:a16="http://schemas.microsoft.com/office/drawing/2014/main" id="{E8EFDC16-B8BA-9255-2736-2CCFD7D13FE0}"/>
              </a:ext>
            </a:extLst>
          </p:cNvPr>
          <p:cNvSpPr/>
          <p:nvPr/>
        </p:nvSpPr>
        <p:spPr bwMode="auto">
          <a:xfrm>
            <a:off x="7270751" y="376325"/>
            <a:ext cx="3906226" cy="340519"/>
          </a:xfrm>
          <a:prstGeom prst="roundRect">
            <a:avLst/>
          </a:prstGeom>
          <a:solidFill>
            <a:schemeClr val="accent1"/>
          </a:solidFill>
        </p:spPr>
        <p:txBody>
          <a:bodyPr wrap="square" rtlCol="0">
            <a:spAutoFit/>
          </a:bodyPr>
          <a:lstStyle/>
          <a:p>
            <a:pPr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Module 2: Management Approach to SLM</a:t>
            </a:r>
          </a:p>
        </p:txBody>
      </p:sp>
      <p:sp>
        <p:nvSpPr>
          <p:cNvPr id="12" name="Oval 11">
            <a:extLst>
              <a:ext uri="{FF2B5EF4-FFF2-40B4-BE49-F238E27FC236}">
                <a16:creationId xmlns:a16="http://schemas.microsoft.com/office/drawing/2014/main" id="{76A565CD-D5EA-034F-A0AD-60E75EF3727A}"/>
              </a:ext>
            </a:extLst>
          </p:cNvPr>
          <p:cNvSpPr/>
          <p:nvPr/>
        </p:nvSpPr>
        <p:spPr>
          <a:xfrm>
            <a:off x="480047" y="3827704"/>
            <a:ext cx="2810518" cy="2810518"/>
          </a:xfrm>
          <a:prstGeom prst="ellipse">
            <a:avLst/>
          </a:prstGeom>
          <a:solidFill>
            <a:schemeClr val="tx1">
              <a:alpha val="38000"/>
            </a:schemeClr>
          </a:solidFill>
          <a:ln>
            <a:noFill/>
          </a:ln>
          <a:effectLst>
            <a:softEdge rad="330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3" name="Freeform: Shape 18">
            <a:extLst>
              <a:ext uri="{FF2B5EF4-FFF2-40B4-BE49-F238E27FC236}">
                <a16:creationId xmlns:a16="http://schemas.microsoft.com/office/drawing/2014/main" id="{FB6B2C69-3C1E-124D-811E-FFB77C820281}"/>
              </a:ext>
            </a:extLst>
          </p:cNvPr>
          <p:cNvSpPr/>
          <p:nvPr/>
        </p:nvSpPr>
        <p:spPr>
          <a:xfrm>
            <a:off x="2472924" y="4879445"/>
            <a:ext cx="2199398" cy="239173"/>
          </a:xfrm>
          <a:custGeom>
            <a:avLst/>
            <a:gdLst>
              <a:gd name="connsiteX0" fmla="*/ 0 w 2142207"/>
              <a:gd name="connsiteY0" fmla="*/ 0 h 232954"/>
              <a:gd name="connsiteX1" fmla="*/ 2142207 w 2142207"/>
              <a:gd name="connsiteY1" fmla="*/ 0 h 232954"/>
              <a:gd name="connsiteX2" fmla="*/ 2142207 w 2142207"/>
              <a:gd name="connsiteY2" fmla="*/ 232954 h 232954"/>
              <a:gd name="connsiteX3" fmla="*/ 0 w 2142207"/>
              <a:gd name="connsiteY3" fmla="*/ 232954 h 232954"/>
            </a:gdLst>
            <a:ahLst/>
            <a:cxnLst>
              <a:cxn ang="0">
                <a:pos x="connsiteX0" y="connsiteY0"/>
              </a:cxn>
              <a:cxn ang="0">
                <a:pos x="connsiteX1" y="connsiteY1"/>
              </a:cxn>
              <a:cxn ang="0">
                <a:pos x="connsiteX2" y="connsiteY2"/>
              </a:cxn>
              <a:cxn ang="0">
                <a:pos x="connsiteX3" y="connsiteY3"/>
              </a:cxn>
            </a:cxnLst>
            <a:rect l="l" t="t" r="r" b="b"/>
            <a:pathLst>
              <a:path w="2142207" h="232954">
                <a:moveTo>
                  <a:pt x="0" y="0"/>
                </a:moveTo>
                <a:lnTo>
                  <a:pt x="2142207" y="0"/>
                </a:lnTo>
                <a:lnTo>
                  <a:pt x="2142207" y="232954"/>
                </a:lnTo>
                <a:lnTo>
                  <a:pt x="0" y="232954"/>
                </a:lnTo>
                <a:close/>
              </a:path>
            </a:pathLst>
          </a:custGeom>
          <a:solidFill>
            <a:srgbClr val="00A0F0"/>
          </a:solidFill>
          <a:ln w="14174" cap="flat">
            <a:noFill/>
            <a:prstDash val="solid"/>
            <a:miter/>
          </a:ln>
        </p:spPr>
        <p:txBody>
          <a:bodyPr rtlCol="0" anchor="ctr"/>
          <a:lstStyle/>
          <a:p>
            <a:endParaRPr lang="en-IN" dirty="0"/>
          </a:p>
        </p:txBody>
      </p:sp>
      <p:sp>
        <p:nvSpPr>
          <p:cNvPr id="14" name="Oval 13">
            <a:extLst>
              <a:ext uri="{FF2B5EF4-FFF2-40B4-BE49-F238E27FC236}">
                <a16:creationId xmlns:a16="http://schemas.microsoft.com/office/drawing/2014/main" id="{168F632B-5B77-3A48-B4C0-9D1FA103F194}"/>
              </a:ext>
            </a:extLst>
          </p:cNvPr>
          <p:cNvSpPr/>
          <p:nvPr/>
        </p:nvSpPr>
        <p:spPr>
          <a:xfrm>
            <a:off x="722359" y="3605276"/>
            <a:ext cx="2609577" cy="2609577"/>
          </a:xfrm>
          <a:prstGeom prst="ellipse">
            <a:avLst/>
          </a:prstGeom>
          <a:solidFill>
            <a:srgbClr val="00A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5" name="Oval 14">
            <a:extLst>
              <a:ext uri="{FF2B5EF4-FFF2-40B4-BE49-F238E27FC236}">
                <a16:creationId xmlns:a16="http://schemas.microsoft.com/office/drawing/2014/main" id="{9214D0D0-8456-E140-8D96-63CDA5D50670}"/>
              </a:ext>
            </a:extLst>
          </p:cNvPr>
          <p:cNvSpPr/>
          <p:nvPr/>
        </p:nvSpPr>
        <p:spPr>
          <a:xfrm>
            <a:off x="826183" y="4173840"/>
            <a:ext cx="2118247" cy="2118247"/>
          </a:xfrm>
          <a:prstGeom prst="ellipse">
            <a:avLst/>
          </a:prstGeom>
          <a:solidFill>
            <a:schemeClr val="tx1">
              <a:alpha val="38000"/>
            </a:schemeClr>
          </a:solidFill>
          <a:ln>
            <a:noFill/>
          </a:ln>
          <a:effectLst>
            <a:softEdge rad="304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7" name="Freeform: Shape 12">
            <a:extLst>
              <a:ext uri="{FF2B5EF4-FFF2-40B4-BE49-F238E27FC236}">
                <a16:creationId xmlns:a16="http://schemas.microsoft.com/office/drawing/2014/main" id="{C5B4E87B-2009-3F44-B063-6432BCBF38A3}"/>
              </a:ext>
            </a:extLst>
          </p:cNvPr>
          <p:cNvSpPr/>
          <p:nvPr/>
        </p:nvSpPr>
        <p:spPr>
          <a:xfrm>
            <a:off x="2482476" y="4606806"/>
            <a:ext cx="2199398" cy="239173"/>
          </a:xfrm>
          <a:custGeom>
            <a:avLst/>
            <a:gdLst>
              <a:gd name="connsiteX0" fmla="*/ 0 w 2142207"/>
              <a:gd name="connsiteY0" fmla="*/ 0 h 232954"/>
              <a:gd name="connsiteX1" fmla="*/ 2142207 w 2142207"/>
              <a:gd name="connsiteY1" fmla="*/ 0 h 232954"/>
              <a:gd name="connsiteX2" fmla="*/ 2142207 w 2142207"/>
              <a:gd name="connsiteY2" fmla="*/ 232954 h 232954"/>
              <a:gd name="connsiteX3" fmla="*/ 0 w 2142207"/>
              <a:gd name="connsiteY3" fmla="*/ 232954 h 232954"/>
            </a:gdLst>
            <a:ahLst/>
            <a:cxnLst>
              <a:cxn ang="0">
                <a:pos x="connsiteX0" y="connsiteY0"/>
              </a:cxn>
              <a:cxn ang="0">
                <a:pos x="connsiteX1" y="connsiteY1"/>
              </a:cxn>
              <a:cxn ang="0">
                <a:pos x="connsiteX2" y="connsiteY2"/>
              </a:cxn>
              <a:cxn ang="0">
                <a:pos x="connsiteX3" y="connsiteY3"/>
              </a:cxn>
            </a:cxnLst>
            <a:rect l="l" t="t" r="r" b="b"/>
            <a:pathLst>
              <a:path w="2142207" h="232954">
                <a:moveTo>
                  <a:pt x="0" y="0"/>
                </a:moveTo>
                <a:lnTo>
                  <a:pt x="2142207" y="0"/>
                </a:lnTo>
                <a:lnTo>
                  <a:pt x="2142207" y="232954"/>
                </a:lnTo>
                <a:lnTo>
                  <a:pt x="0" y="232954"/>
                </a:lnTo>
                <a:close/>
              </a:path>
            </a:pathLst>
          </a:custGeom>
          <a:solidFill>
            <a:srgbClr val="33D0EE"/>
          </a:solidFill>
          <a:ln w="14174" cap="flat">
            <a:noFill/>
            <a:prstDash val="solid"/>
            <a:miter/>
          </a:ln>
        </p:spPr>
        <p:txBody>
          <a:bodyPr rtlCol="0" anchor="ctr"/>
          <a:lstStyle/>
          <a:p>
            <a:endParaRPr lang="en-IN" dirty="0"/>
          </a:p>
        </p:txBody>
      </p:sp>
      <p:sp>
        <p:nvSpPr>
          <p:cNvPr id="18" name="Oval 17">
            <a:extLst>
              <a:ext uri="{FF2B5EF4-FFF2-40B4-BE49-F238E27FC236}">
                <a16:creationId xmlns:a16="http://schemas.microsoft.com/office/drawing/2014/main" id="{47898299-4E03-E846-9509-9D85C6762188}"/>
              </a:ext>
            </a:extLst>
          </p:cNvPr>
          <p:cNvSpPr/>
          <p:nvPr/>
        </p:nvSpPr>
        <p:spPr>
          <a:xfrm>
            <a:off x="968024" y="3850941"/>
            <a:ext cx="2118247" cy="2118247"/>
          </a:xfrm>
          <a:prstGeom prst="ellipse">
            <a:avLst/>
          </a:prstGeom>
          <a:solidFill>
            <a:srgbClr val="33D0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9" name="Oval 18">
            <a:extLst>
              <a:ext uri="{FF2B5EF4-FFF2-40B4-BE49-F238E27FC236}">
                <a16:creationId xmlns:a16="http://schemas.microsoft.com/office/drawing/2014/main" id="{91C21954-248E-8640-B60A-9A94C9F0A285}"/>
              </a:ext>
            </a:extLst>
          </p:cNvPr>
          <p:cNvSpPr/>
          <p:nvPr/>
        </p:nvSpPr>
        <p:spPr>
          <a:xfrm>
            <a:off x="1012304" y="4359961"/>
            <a:ext cx="1746005" cy="1746003"/>
          </a:xfrm>
          <a:prstGeom prst="ellipse">
            <a:avLst/>
          </a:prstGeom>
          <a:solidFill>
            <a:schemeClr val="tx1">
              <a:alpha val="38000"/>
            </a:schemeClr>
          </a:solidFill>
          <a:ln>
            <a:noFill/>
          </a:ln>
          <a:effectLst>
            <a:softEdge rad="304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20" name="Freeform: Shape 5">
            <a:extLst>
              <a:ext uri="{FF2B5EF4-FFF2-40B4-BE49-F238E27FC236}">
                <a16:creationId xmlns:a16="http://schemas.microsoft.com/office/drawing/2014/main" id="{363D160C-80F5-D745-BA99-9FCAAFD000B3}"/>
              </a:ext>
            </a:extLst>
          </p:cNvPr>
          <p:cNvSpPr/>
          <p:nvPr/>
        </p:nvSpPr>
        <p:spPr>
          <a:xfrm>
            <a:off x="6497771" y="2560358"/>
            <a:ext cx="4898570" cy="1307231"/>
          </a:xfrm>
          <a:custGeom>
            <a:avLst/>
            <a:gdLst>
              <a:gd name="connsiteX0" fmla="*/ 0 w 4411902"/>
              <a:gd name="connsiteY0" fmla="*/ 0 h 1157490"/>
              <a:gd name="connsiteX1" fmla="*/ 4411903 w 4411902"/>
              <a:gd name="connsiteY1" fmla="*/ 0 h 1157490"/>
              <a:gd name="connsiteX2" fmla="*/ 4411903 w 4411902"/>
              <a:gd name="connsiteY2" fmla="*/ 1157491 h 1157490"/>
              <a:gd name="connsiteX3" fmla="*/ 0 w 4411902"/>
              <a:gd name="connsiteY3" fmla="*/ 1157491 h 1157490"/>
            </a:gdLst>
            <a:ahLst/>
            <a:cxnLst>
              <a:cxn ang="0">
                <a:pos x="connsiteX0" y="connsiteY0"/>
              </a:cxn>
              <a:cxn ang="0">
                <a:pos x="connsiteX1" y="connsiteY1"/>
              </a:cxn>
              <a:cxn ang="0">
                <a:pos x="connsiteX2" y="connsiteY2"/>
              </a:cxn>
              <a:cxn ang="0">
                <a:pos x="connsiteX3" y="connsiteY3"/>
              </a:cxn>
            </a:cxnLst>
            <a:rect l="l" t="t" r="r" b="b"/>
            <a:pathLst>
              <a:path w="4411902" h="1157490">
                <a:moveTo>
                  <a:pt x="0" y="0"/>
                </a:moveTo>
                <a:lnTo>
                  <a:pt x="4411903" y="0"/>
                </a:lnTo>
                <a:lnTo>
                  <a:pt x="4411903" y="1157491"/>
                </a:lnTo>
                <a:lnTo>
                  <a:pt x="0" y="1157491"/>
                </a:lnTo>
                <a:close/>
              </a:path>
            </a:pathLst>
          </a:custGeom>
          <a:solidFill>
            <a:schemeClr val="accent1"/>
          </a:solidFill>
          <a:ln w="14174" cap="flat">
            <a:noFill/>
            <a:prstDash val="solid"/>
            <a:miter/>
          </a:ln>
        </p:spPr>
        <p:txBody>
          <a:bodyPr rtlCol="0" anchor="ctr"/>
          <a:lstStyle/>
          <a:p>
            <a:endParaRPr lang="en-IN" dirty="0"/>
          </a:p>
        </p:txBody>
      </p:sp>
      <p:sp>
        <p:nvSpPr>
          <p:cNvPr id="21" name="Freeform: Shape 6">
            <a:extLst>
              <a:ext uri="{FF2B5EF4-FFF2-40B4-BE49-F238E27FC236}">
                <a16:creationId xmlns:a16="http://schemas.microsoft.com/office/drawing/2014/main" id="{0809641D-841F-334D-A6B4-0CA8C6B6B5F4}"/>
              </a:ext>
            </a:extLst>
          </p:cNvPr>
          <p:cNvSpPr/>
          <p:nvPr/>
        </p:nvSpPr>
        <p:spPr>
          <a:xfrm>
            <a:off x="6507376" y="3946390"/>
            <a:ext cx="4898570" cy="1188392"/>
          </a:xfrm>
          <a:custGeom>
            <a:avLst/>
            <a:gdLst>
              <a:gd name="connsiteX0" fmla="*/ 0 w 4411902"/>
              <a:gd name="connsiteY0" fmla="*/ 0 h 1157490"/>
              <a:gd name="connsiteX1" fmla="*/ 4411903 w 4411902"/>
              <a:gd name="connsiteY1" fmla="*/ 0 h 1157490"/>
              <a:gd name="connsiteX2" fmla="*/ 4411903 w 4411902"/>
              <a:gd name="connsiteY2" fmla="*/ 1157490 h 1157490"/>
              <a:gd name="connsiteX3" fmla="*/ 0 w 4411902"/>
              <a:gd name="connsiteY3" fmla="*/ 1157490 h 1157490"/>
            </a:gdLst>
            <a:ahLst/>
            <a:cxnLst>
              <a:cxn ang="0">
                <a:pos x="connsiteX0" y="connsiteY0"/>
              </a:cxn>
              <a:cxn ang="0">
                <a:pos x="connsiteX1" y="connsiteY1"/>
              </a:cxn>
              <a:cxn ang="0">
                <a:pos x="connsiteX2" y="connsiteY2"/>
              </a:cxn>
              <a:cxn ang="0">
                <a:pos x="connsiteX3" y="connsiteY3"/>
              </a:cxn>
            </a:cxnLst>
            <a:rect l="l" t="t" r="r" b="b"/>
            <a:pathLst>
              <a:path w="4411902" h="1157490">
                <a:moveTo>
                  <a:pt x="0" y="0"/>
                </a:moveTo>
                <a:lnTo>
                  <a:pt x="4411903" y="0"/>
                </a:lnTo>
                <a:lnTo>
                  <a:pt x="4411903" y="1157490"/>
                </a:lnTo>
                <a:lnTo>
                  <a:pt x="0" y="1157490"/>
                </a:lnTo>
                <a:close/>
              </a:path>
            </a:pathLst>
          </a:custGeom>
          <a:solidFill>
            <a:srgbClr val="93E3FF"/>
          </a:solidFill>
          <a:ln w="14174" cap="flat">
            <a:noFill/>
            <a:prstDash val="solid"/>
            <a:miter/>
          </a:ln>
        </p:spPr>
        <p:txBody>
          <a:bodyPr rtlCol="0" anchor="ctr"/>
          <a:lstStyle/>
          <a:p>
            <a:endParaRPr lang="en-IN" dirty="0"/>
          </a:p>
        </p:txBody>
      </p:sp>
      <p:sp>
        <p:nvSpPr>
          <p:cNvPr id="22" name="Freeform: Shape 7">
            <a:extLst>
              <a:ext uri="{FF2B5EF4-FFF2-40B4-BE49-F238E27FC236}">
                <a16:creationId xmlns:a16="http://schemas.microsoft.com/office/drawing/2014/main" id="{DB482599-BC6B-4E4B-8078-5552F223FBA9}"/>
              </a:ext>
            </a:extLst>
          </p:cNvPr>
          <p:cNvSpPr/>
          <p:nvPr/>
        </p:nvSpPr>
        <p:spPr>
          <a:xfrm>
            <a:off x="6488126" y="5205921"/>
            <a:ext cx="4898570" cy="1258733"/>
          </a:xfrm>
          <a:custGeom>
            <a:avLst/>
            <a:gdLst>
              <a:gd name="connsiteX0" fmla="*/ 0 w 4411902"/>
              <a:gd name="connsiteY0" fmla="*/ 0 h 1157490"/>
              <a:gd name="connsiteX1" fmla="*/ 4411903 w 4411902"/>
              <a:gd name="connsiteY1" fmla="*/ 0 h 1157490"/>
              <a:gd name="connsiteX2" fmla="*/ 4411903 w 4411902"/>
              <a:gd name="connsiteY2" fmla="*/ 1157490 h 1157490"/>
              <a:gd name="connsiteX3" fmla="*/ 0 w 4411902"/>
              <a:gd name="connsiteY3" fmla="*/ 1157490 h 1157490"/>
            </a:gdLst>
            <a:ahLst/>
            <a:cxnLst>
              <a:cxn ang="0">
                <a:pos x="connsiteX0" y="connsiteY0"/>
              </a:cxn>
              <a:cxn ang="0">
                <a:pos x="connsiteX1" y="connsiteY1"/>
              </a:cxn>
              <a:cxn ang="0">
                <a:pos x="connsiteX2" y="connsiteY2"/>
              </a:cxn>
              <a:cxn ang="0">
                <a:pos x="connsiteX3" y="connsiteY3"/>
              </a:cxn>
            </a:cxnLst>
            <a:rect l="l" t="t" r="r" b="b"/>
            <a:pathLst>
              <a:path w="4411902" h="1157490">
                <a:moveTo>
                  <a:pt x="0" y="0"/>
                </a:moveTo>
                <a:lnTo>
                  <a:pt x="4411903" y="0"/>
                </a:lnTo>
                <a:lnTo>
                  <a:pt x="4411903" y="1157490"/>
                </a:lnTo>
                <a:lnTo>
                  <a:pt x="0" y="1157490"/>
                </a:lnTo>
                <a:close/>
              </a:path>
            </a:pathLst>
          </a:custGeom>
          <a:solidFill>
            <a:schemeClr val="accent1">
              <a:lumMod val="20000"/>
              <a:lumOff val="80000"/>
            </a:schemeClr>
          </a:solidFill>
          <a:ln w="14174" cap="flat">
            <a:noFill/>
            <a:prstDash val="solid"/>
            <a:miter/>
          </a:ln>
        </p:spPr>
        <p:txBody>
          <a:bodyPr rtlCol="0" anchor="ctr"/>
          <a:lstStyle/>
          <a:p>
            <a:endParaRPr lang="en-IN" dirty="0"/>
          </a:p>
        </p:txBody>
      </p:sp>
      <p:sp>
        <p:nvSpPr>
          <p:cNvPr id="24" name="Freeform: Shape 9">
            <a:extLst>
              <a:ext uri="{FF2B5EF4-FFF2-40B4-BE49-F238E27FC236}">
                <a16:creationId xmlns:a16="http://schemas.microsoft.com/office/drawing/2014/main" id="{23D8976D-D7B6-E14F-8DDB-13AB224C6070}"/>
              </a:ext>
            </a:extLst>
          </p:cNvPr>
          <p:cNvSpPr/>
          <p:nvPr/>
        </p:nvSpPr>
        <p:spPr>
          <a:xfrm>
            <a:off x="2142656" y="4314109"/>
            <a:ext cx="2539218" cy="262088"/>
          </a:xfrm>
          <a:custGeom>
            <a:avLst/>
            <a:gdLst>
              <a:gd name="connsiteX0" fmla="*/ 0 w 2142207"/>
              <a:gd name="connsiteY0" fmla="*/ 0 h 232954"/>
              <a:gd name="connsiteX1" fmla="*/ 2142207 w 2142207"/>
              <a:gd name="connsiteY1" fmla="*/ 0 h 232954"/>
              <a:gd name="connsiteX2" fmla="*/ 2142207 w 2142207"/>
              <a:gd name="connsiteY2" fmla="*/ 232954 h 232954"/>
              <a:gd name="connsiteX3" fmla="*/ 0 w 2142207"/>
              <a:gd name="connsiteY3" fmla="*/ 232954 h 232954"/>
            </a:gdLst>
            <a:ahLst/>
            <a:cxnLst>
              <a:cxn ang="0">
                <a:pos x="connsiteX0" y="connsiteY0"/>
              </a:cxn>
              <a:cxn ang="0">
                <a:pos x="connsiteX1" y="connsiteY1"/>
              </a:cxn>
              <a:cxn ang="0">
                <a:pos x="connsiteX2" y="connsiteY2"/>
              </a:cxn>
              <a:cxn ang="0">
                <a:pos x="connsiteX3" y="connsiteY3"/>
              </a:cxn>
            </a:cxnLst>
            <a:rect l="l" t="t" r="r" b="b"/>
            <a:pathLst>
              <a:path w="2142207" h="232954">
                <a:moveTo>
                  <a:pt x="0" y="0"/>
                </a:moveTo>
                <a:lnTo>
                  <a:pt x="2142207" y="0"/>
                </a:lnTo>
                <a:lnTo>
                  <a:pt x="2142207" y="232954"/>
                </a:lnTo>
                <a:lnTo>
                  <a:pt x="0" y="232954"/>
                </a:lnTo>
                <a:close/>
              </a:path>
            </a:pathLst>
          </a:custGeom>
          <a:solidFill>
            <a:schemeClr val="accent1">
              <a:lumMod val="75000"/>
            </a:schemeClr>
          </a:solidFill>
          <a:ln w="14174" cap="flat">
            <a:noFill/>
            <a:prstDash val="solid"/>
            <a:miter/>
          </a:ln>
        </p:spPr>
        <p:txBody>
          <a:bodyPr rtlCol="0" anchor="ctr"/>
          <a:lstStyle/>
          <a:p>
            <a:endParaRPr lang="en-IN" dirty="0"/>
          </a:p>
        </p:txBody>
      </p:sp>
      <p:sp>
        <p:nvSpPr>
          <p:cNvPr id="25" name="Freeform: Shape 10">
            <a:extLst>
              <a:ext uri="{FF2B5EF4-FFF2-40B4-BE49-F238E27FC236}">
                <a16:creationId xmlns:a16="http://schemas.microsoft.com/office/drawing/2014/main" id="{E1956929-E24D-5E4C-BE3C-762267B27528}"/>
              </a:ext>
            </a:extLst>
          </p:cNvPr>
          <p:cNvSpPr/>
          <p:nvPr/>
        </p:nvSpPr>
        <p:spPr>
          <a:xfrm>
            <a:off x="4672322" y="2569983"/>
            <a:ext cx="1825503" cy="2019504"/>
          </a:xfrm>
          <a:custGeom>
            <a:avLst/>
            <a:gdLst>
              <a:gd name="connsiteX0" fmla="*/ 1778035 w 1778034"/>
              <a:gd name="connsiteY0" fmla="*/ 0 h 1826154"/>
              <a:gd name="connsiteX1" fmla="*/ 0 w 1778034"/>
              <a:gd name="connsiteY1" fmla="*/ 1593201 h 1826154"/>
              <a:gd name="connsiteX2" fmla="*/ 0 w 1778034"/>
              <a:gd name="connsiteY2" fmla="*/ 1826155 h 1826154"/>
              <a:gd name="connsiteX3" fmla="*/ 1778035 w 1778034"/>
              <a:gd name="connsiteY3" fmla="*/ 1157491 h 1826154"/>
            </a:gdLst>
            <a:ahLst/>
            <a:cxnLst>
              <a:cxn ang="0">
                <a:pos x="connsiteX0" y="connsiteY0"/>
              </a:cxn>
              <a:cxn ang="0">
                <a:pos x="connsiteX1" y="connsiteY1"/>
              </a:cxn>
              <a:cxn ang="0">
                <a:pos x="connsiteX2" y="connsiteY2"/>
              </a:cxn>
              <a:cxn ang="0">
                <a:pos x="connsiteX3" y="connsiteY3"/>
              </a:cxn>
            </a:cxnLst>
            <a:rect l="l" t="t" r="r" b="b"/>
            <a:pathLst>
              <a:path w="1778034" h="1826154">
                <a:moveTo>
                  <a:pt x="1778035" y="0"/>
                </a:moveTo>
                <a:lnTo>
                  <a:pt x="0" y="1593201"/>
                </a:lnTo>
                <a:lnTo>
                  <a:pt x="0" y="1826155"/>
                </a:lnTo>
                <a:lnTo>
                  <a:pt x="1778035" y="1157491"/>
                </a:lnTo>
                <a:close/>
              </a:path>
            </a:pathLst>
          </a:custGeom>
          <a:solidFill>
            <a:schemeClr val="accent1">
              <a:lumMod val="75000"/>
            </a:schemeClr>
          </a:solidFill>
          <a:ln w="14174" cap="flat">
            <a:noFill/>
            <a:prstDash val="solid"/>
            <a:miter/>
          </a:ln>
        </p:spPr>
        <p:txBody>
          <a:bodyPr rtlCol="0" anchor="ctr"/>
          <a:lstStyle/>
          <a:p>
            <a:endParaRPr lang="en-IN" dirty="0"/>
          </a:p>
        </p:txBody>
      </p:sp>
      <p:sp>
        <p:nvSpPr>
          <p:cNvPr id="26" name="Freeform: Shape 11">
            <a:extLst>
              <a:ext uri="{FF2B5EF4-FFF2-40B4-BE49-F238E27FC236}">
                <a16:creationId xmlns:a16="http://schemas.microsoft.com/office/drawing/2014/main" id="{BD2E680C-1F58-0A4E-921B-37B37B65D89E}"/>
              </a:ext>
            </a:extLst>
          </p:cNvPr>
          <p:cNvSpPr/>
          <p:nvPr/>
        </p:nvSpPr>
        <p:spPr>
          <a:xfrm>
            <a:off x="4681874" y="3947557"/>
            <a:ext cx="1825503" cy="1188392"/>
          </a:xfrm>
          <a:custGeom>
            <a:avLst/>
            <a:gdLst>
              <a:gd name="connsiteX0" fmla="*/ 1778035 w 1778034"/>
              <a:gd name="connsiteY0" fmla="*/ 1157491 h 1157490"/>
              <a:gd name="connsiteX1" fmla="*/ 1778035 w 1778034"/>
              <a:gd name="connsiteY1" fmla="*/ 0 h 1157490"/>
              <a:gd name="connsiteX2" fmla="*/ 0 w 1778034"/>
              <a:gd name="connsiteY2" fmla="*/ 642107 h 1157490"/>
              <a:gd name="connsiteX3" fmla="*/ 0 w 1778034"/>
              <a:gd name="connsiteY3" fmla="*/ 875061 h 1157490"/>
            </a:gdLst>
            <a:ahLst/>
            <a:cxnLst>
              <a:cxn ang="0">
                <a:pos x="connsiteX0" y="connsiteY0"/>
              </a:cxn>
              <a:cxn ang="0">
                <a:pos x="connsiteX1" y="connsiteY1"/>
              </a:cxn>
              <a:cxn ang="0">
                <a:pos x="connsiteX2" y="connsiteY2"/>
              </a:cxn>
              <a:cxn ang="0">
                <a:pos x="connsiteX3" y="connsiteY3"/>
              </a:cxn>
            </a:cxnLst>
            <a:rect l="l" t="t" r="r" b="b"/>
            <a:pathLst>
              <a:path w="1778034" h="1157490">
                <a:moveTo>
                  <a:pt x="1778035" y="1157491"/>
                </a:moveTo>
                <a:lnTo>
                  <a:pt x="1778035" y="0"/>
                </a:lnTo>
                <a:lnTo>
                  <a:pt x="0" y="642107"/>
                </a:lnTo>
                <a:lnTo>
                  <a:pt x="0" y="875061"/>
                </a:lnTo>
                <a:close/>
              </a:path>
            </a:pathLst>
          </a:custGeom>
          <a:solidFill>
            <a:srgbClr val="33D0EE"/>
          </a:solidFill>
          <a:ln w="14174" cap="flat">
            <a:noFill/>
            <a:prstDash val="solid"/>
            <a:miter/>
          </a:ln>
        </p:spPr>
        <p:txBody>
          <a:bodyPr rtlCol="0" anchor="ctr"/>
          <a:lstStyle/>
          <a:p>
            <a:endParaRPr lang="en-IN" dirty="0"/>
          </a:p>
        </p:txBody>
      </p:sp>
      <p:sp>
        <p:nvSpPr>
          <p:cNvPr id="27" name="Freeform: Shape 19">
            <a:extLst>
              <a:ext uri="{FF2B5EF4-FFF2-40B4-BE49-F238E27FC236}">
                <a16:creationId xmlns:a16="http://schemas.microsoft.com/office/drawing/2014/main" id="{F188AFFA-4F1D-5B46-9229-270D65D373A1}"/>
              </a:ext>
            </a:extLst>
          </p:cNvPr>
          <p:cNvSpPr/>
          <p:nvPr/>
        </p:nvSpPr>
        <p:spPr>
          <a:xfrm>
            <a:off x="4663330" y="4879389"/>
            <a:ext cx="1825503" cy="1575640"/>
          </a:xfrm>
          <a:custGeom>
            <a:avLst/>
            <a:gdLst>
              <a:gd name="connsiteX0" fmla="*/ 1778035 w 1778034"/>
              <a:gd name="connsiteY0" fmla="*/ 1466613 h 1466612"/>
              <a:gd name="connsiteX1" fmla="*/ 1778035 w 1778034"/>
              <a:gd name="connsiteY1" fmla="*/ 309257 h 1466612"/>
              <a:gd name="connsiteX2" fmla="*/ 0 w 1778034"/>
              <a:gd name="connsiteY2" fmla="*/ 0 h 1466612"/>
              <a:gd name="connsiteX3" fmla="*/ 0 w 1778034"/>
              <a:gd name="connsiteY3" fmla="*/ 232954 h 1466612"/>
            </a:gdLst>
            <a:ahLst/>
            <a:cxnLst>
              <a:cxn ang="0">
                <a:pos x="connsiteX0" y="connsiteY0"/>
              </a:cxn>
              <a:cxn ang="0">
                <a:pos x="connsiteX1" y="connsiteY1"/>
              </a:cxn>
              <a:cxn ang="0">
                <a:pos x="connsiteX2" y="connsiteY2"/>
              </a:cxn>
              <a:cxn ang="0">
                <a:pos x="connsiteX3" y="connsiteY3"/>
              </a:cxn>
            </a:cxnLst>
            <a:rect l="l" t="t" r="r" b="b"/>
            <a:pathLst>
              <a:path w="1778034" h="1466612">
                <a:moveTo>
                  <a:pt x="1778035" y="1466613"/>
                </a:moveTo>
                <a:lnTo>
                  <a:pt x="1778035" y="309257"/>
                </a:lnTo>
                <a:lnTo>
                  <a:pt x="0" y="0"/>
                </a:lnTo>
                <a:lnTo>
                  <a:pt x="0" y="232954"/>
                </a:lnTo>
                <a:close/>
              </a:path>
            </a:pathLst>
          </a:custGeom>
          <a:solidFill>
            <a:srgbClr val="00A0F0"/>
          </a:solidFill>
          <a:ln w="14174" cap="flat">
            <a:noFill/>
            <a:prstDash val="solid"/>
            <a:miter/>
          </a:ln>
        </p:spPr>
        <p:txBody>
          <a:bodyPr rtlCol="0" anchor="ctr"/>
          <a:lstStyle/>
          <a:p>
            <a:endParaRPr lang="en-IN" dirty="0"/>
          </a:p>
        </p:txBody>
      </p:sp>
      <p:sp>
        <p:nvSpPr>
          <p:cNvPr id="29" name="Oval 28">
            <a:extLst>
              <a:ext uri="{FF2B5EF4-FFF2-40B4-BE49-F238E27FC236}">
                <a16:creationId xmlns:a16="http://schemas.microsoft.com/office/drawing/2014/main" id="{E8A8AD98-4A93-044F-8484-B8AB25C90CE5}"/>
              </a:ext>
            </a:extLst>
          </p:cNvPr>
          <p:cNvSpPr/>
          <p:nvPr/>
        </p:nvSpPr>
        <p:spPr>
          <a:xfrm>
            <a:off x="1215806" y="4098724"/>
            <a:ext cx="1622682" cy="1622681"/>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30" name="Oval 29">
            <a:extLst>
              <a:ext uri="{FF2B5EF4-FFF2-40B4-BE49-F238E27FC236}">
                <a16:creationId xmlns:a16="http://schemas.microsoft.com/office/drawing/2014/main" id="{9382823D-5E4C-B743-BD81-A7819321D4F0}"/>
              </a:ext>
            </a:extLst>
          </p:cNvPr>
          <p:cNvSpPr/>
          <p:nvPr/>
        </p:nvSpPr>
        <p:spPr>
          <a:xfrm>
            <a:off x="1219933" y="4567589"/>
            <a:ext cx="1330747" cy="1330747"/>
          </a:xfrm>
          <a:prstGeom prst="ellipse">
            <a:avLst/>
          </a:prstGeom>
          <a:solidFill>
            <a:schemeClr val="tx1">
              <a:alpha val="38000"/>
            </a:schemeClr>
          </a:solidFill>
          <a:ln>
            <a:noFill/>
          </a:ln>
          <a:effectLst>
            <a:softEdge rad="304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31" name="Oval 30">
            <a:extLst>
              <a:ext uri="{FF2B5EF4-FFF2-40B4-BE49-F238E27FC236}">
                <a16:creationId xmlns:a16="http://schemas.microsoft.com/office/drawing/2014/main" id="{441A1A1B-4CE8-3A4C-B5FB-D8A10DB93740}"/>
              </a:ext>
            </a:extLst>
          </p:cNvPr>
          <p:cNvSpPr/>
          <p:nvPr/>
        </p:nvSpPr>
        <p:spPr>
          <a:xfrm>
            <a:off x="1453597" y="4336514"/>
            <a:ext cx="1147102" cy="114710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32" name="TextBox 31">
            <a:extLst>
              <a:ext uri="{FF2B5EF4-FFF2-40B4-BE49-F238E27FC236}">
                <a16:creationId xmlns:a16="http://schemas.microsoft.com/office/drawing/2014/main" id="{4C1DF45F-8F26-5844-8F40-DC793C4CDA65}"/>
              </a:ext>
            </a:extLst>
          </p:cNvPr>
          <p:cNvSpPr txBox="1"/>
          <p:nvPr/>
        </p:nvSpPr>
        <p:spPr>
          <a:xfrm>
            <a:off x="327529" y="3135032"/>
            <a:ext cx="3245094" cy="400110"/>
          </a:xfrm>
          <a:prstGeom prst="rect">
            <a:avLst/>
          </a:prstGeom>
          <a:noFill/>
        </p:spPr>
        <p:txBody>
          <a:bodyPr wrap="square" rtlCol="0">
            <a:spAutoFit/>
          </a:bodyPr>
          <a:lstStyle>
            <a:defPPr>
              <a:defRPr lang="en-US"/>
            </a:defPPr>
            <a:lvl1pPr algn="ctr">
              <a:defRPr b="1" i="0">
                <a:solidFill>
                  <a:schemeClr val="tx1">
                    <a:lumMod val="75000"/>
                    <a:lumOff val="25000"/>
                  </a:schemeClr>
                </a:solidFill>
                <a:effectLst/>
                <a:latin typeface="Arial Black" panose="020B0A04020102020204" pitchFamily="34" charset="0"/>
              </a:defRPr>
            </a:lvl1pPr>
          </a:lstStyle>
          <a:p>
            <a:r>
              <a:rPr lang="en-US" sz="2000" dirty="0">
                <a:latin typeface="Open Sans" panose="020B0606030504020204" pitchFamily="34" charset="0"/>
                <a:ea typeface="Open Sans" panose="020B0606030504020204" pitchFamily="34" charset="0"/>
                <a:cs typeface="Open Sans" panose="020B0606030504020204" pitchFamily="34" charset="0"/>
              </a:rPr>
              <a:t>Core SLM Processes</a:t>
            </a:r>
            <a:endParaRPr lang="en-IN" sz="2000" dirty="0">
              <a:latin typeface="Open Sans" panose="020B0606030504020204" pitchFamily="34" charset="0"/>
              <a:ea typeface="Open Sans" panose="020B0606030504020204" pitchFamily="34" charset="0"/>
              <a:cs typeface="Open Sans" panose="020B0606030504020204" pitchFamily="34" charset="0"/>
            </a:endParaRPr>
          </a:p>
        </p:txBody>
      </p:sp>
      <p:sp>
        <p:nvSpPr>
          <p:cNvPr id="35" name="TextBox 34">
            <a:extLst>
              <a:ext uri="{FF2B5EF4-FFF2-40B4-BE49-F238E27FC236}">
                <a16:creationId xmlns:a16="http://schemas.microsoft.com/office/drawing/2014/main" id="{C3FEE41D-4187-0449-AC7A-2E236E371390}"/>
              </a:ext>
            </a:extLst>
          </p:cNvPr>
          <p:cNvSpPr txBox="1"/>
          <p:nvPr/>
        </p:nvSpPr>
        <p:spPr>
          <a:xfrm>
            <a:off x="6209125" y="2532554"/>
            <a:ext cx="5010591" cy="341722"/>
          </a:xfrm>
          <a:prstGeom prst="rect">
            <a:avLst/>
          </a:prstGeom>
          <a:noFill/>
        </p:spPr>
        <p:txBody>
          <a:bodyPr wrap="square" lIns="0" tIns="0" rIns="0" bIns="0" rtlCol="0" anchor="b">
            <a:noAutofit/>
          </a:bodyPr>
          <a:lstStyle/>
          <a:p>
            <a:pPr algn="ctr"/>
            <a:r>
              <a:rPr lang="en-US" sz="1700" b="1" dirty="0">
                <a:solidFill>
                  <a:schemeClr val="bg1"/>
                </a:solidFill>
                <a:latin typeface="Open Sans" panose="020B0606030504020204" pitchFamily="34" charset="0"/>
                <a:ea typeface="Open Sans" panose="020B0606030504020204" pitchFamily="34" charset="0"/>
                <a:cs typeface="Open Sans" panose="020B0606030504020204" pitchFamily="34" charset="0"/>
              </a:rPr>
              <a:t>Strategic Vendor Management Policy</a:t>
            </a:r>
            <a:endParaRPr lang="en-US" sz="17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53" name="Oval 52">
            <a:extLst>
              <a:ext uri="{FF2B5EF4-FFF2-40B4-BE49-F238E27FC236}">
                <a16:creationId xmlns:a16="http://schemas.microsoft.com/office/drawing/2014/main" id="{9C3F9AEE-473E-C144-8CCF-88C95652A02B}"/>
              </a:ext>
            </a:extLst>
          </p:cNvPr>
          <p:cNvSpPr/>
          <p:nvPr/>
        </p:nvSpPr>
        <p:spPr>
          <a:xfrm>
            <a:off x="10454694" y="2785312"/>
            <a:ext cx="992859" cy="992859"/>
          </a:xfrm>
          <a:prstGeom prst="ellipse">
            <a:avLst/>
          </a:prstGeom>
          <a:solidFill>
            <a:schemeClr val="tx1">
              <a:alpha val="52000"/>
            </a:schemeClr>
          </a:solidFill>
          <a:ln w="38100">
            <a:noFill/>
          </a:ln>
          <a:effectLst>
            <a:softEdge rad="279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54" name="Oval 53">
            <a:extLst>
              <a:ext uri="{FF2B5EF4-FFF2-40B4-BE49-F238E27FC236}">
                <a16:creationId xmlns:a16="http://schemas.microsoft.com/office/drawing/2014/main" id="{8842F49F-FF57-1F4F-971B-A4412FE738C9}"/>
              </a:ext>
            </a:extLst>
          </p:cNvPr>
          <p:cNvSpPr/>
          <p:nvPr/>
        </p:nvSpPr>
        <p:spPr>
          <a:xfrm>
            <a:off x="10559461" y="4098404"/>
            <a:ext cx="992859" cy="992859"/>
          </a:xfrm>
          <a:prstGeom prst="ellipse">
            <a:avLst/>
          </a:prstGeom>
          <a:solidFill>
            <a:schemeClr val="tx1">
              <a:alpha val="52000"/>
            </a:schemeClr>
          </a:solidFill>
          <a:ln w="38100">
            <a:noFill/>
          </a:ln>
          <a:effectLst>
            <a:softEdge rad="279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55" name="Oval 54">
            <a:extLst>
              <a:ext uri="{FF2B5EF4-FFF2-40B4-BE49-F238E27FC236}">
                <a16:creationId xmlns:a16="http://schemas.microsoft.com/office/drawing/2014/main" id="{BDEF5DA9-7DB0-224A-BFD6-3208694AD373}"/>
              </a:ext>
            </a:extLst>
          </p:cNvPr>
          <p:cNvSpPr/>
          <p:nvPr/>
        </p:nvSpPr>
        <p:spPr>
          <a:xfrm>
            <a:off x="10505857" y="5419096"/>
            <a:ext cx="992859" cy="992859"/>
          </a:xfrm>
          <a:prstGeom prst="ellipse">
            <a:avLst/>
          </a:prstGeom>
          <a:solidFill>
            <a:schemeClr val="tx1">
              <a:alpha val="52000"/>
            </a:schemeClr>
          </a:solidFill>
          <a:ln w="38100">
            <a:noFill/>
          </a:ln>
          <a:effectLst>
            <a:softEdge rad="279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57" name="Oval 56">
            <a:extLst>
              <a:ext uri="{FF2B5EF4-FFF2-40B4-BE49-F238E27FC236}">
                <a16:creationId xmlns:a16="http://schemas.microsoft.com/office/drawing/2014/main" id="{040090A4-FE33-E945-A6A0-FB9682B77E66}"/>
              </a:ext>
            </a:extLst>
          </p:cNvPr>
          <p:cNvSpPr/>
          <p:nvPr/>
        </p:nvSpPr>
        <p:spPr>
          <a:xfrm>
            <a:off x="10915659" y="2766339"/>
            <a:ext cx="849288" cy="849288"/>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58" name="Oval 57">
            <a:extLst>
              <a:ext uri="{FF2B5EF4-FFF2-40B4-BE49-F238E27FC236}">
                <a16:creationId xmlns:a16="http://schemas.microsoft.com/office/drawing/2014/main" id="{E677E8B8-9899-CE48-984F-FA3C61BF8541}"/>
              </a:ext>
            </a:extLst>
          </p:cNvPr>
          <p:cNvSpPr/>
          <p:nvPr/>
        </p:nvSpPr>
        <p:spPr>
          <a:xfrm>
            <a:off x="10915659" y="4117109"/>
            <a:ext cx="849288" cy="849288"/>
          </a:xfrm>
          <a:prstGeom prst="ellipse">
            <a:avLst/>
          </a:prstGeom>
          <a:solidFill>
            <a:srgbClr val="33D0EE"/>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59" name="Oval 58">
            <a:extLst>
              <a:ext uri="{FF2B5EF4-FFF2-40B4-BE49-F238E27FC236}">
                <a16:creationId xmlns:a16="http://schemas.microsoft.com/office/drawing/2014/main" id="{E37E991A-5E18-C142-833E-01A45E5AAE09}"/>
              </a:ext>
            </a:extLst>
          </p:cNvPr>
          <p:cNvSpPr/>
          <p:nvPr/>
        </p:nvSpPr>
        <p:spPr>
          <a:xfrm>
            <a:off x="10915659" y="5419096"/>
            <a:ext cx="849288" cy="849288"/>
          </a:xfrm>
          <a:prstGeom prst="ellipse">
            <a:avLst/>
          </a:prstGeom>
          <a:solidFill>
            <a:schemeClr val="accent1">
              <a:lumMod val="20000"/>
              <a:lumOff val="8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74" name="TextBox 73">
            <a:extLst>
              <a:ext uri="{FF2B5EF4-FFF2-40B4-BE49-F238E27FC236}">
                <a16:creationId xmlns:a16="http://schemas.microsoft.com/office/drawing/2014/main" id="{2C83F45A-D36B-924E-9FBC-AF8363E6C2C2}"/>
              </a:ext>
            </a:extLst>
          </p:cNvPr>
          <p:cNvSpPr txBox="1"/>
          <p:nvPr/>
        </p:nvSpPr>
        <p:spPr>
          <a:xfrm>
            <a:off x="6549036" y="2888192"/>
            <a:ext cx="4949679" cy="954107"/>
          </a:xfrm>
          <a:prstGeom prst="rect">
            <a:avLst/>
          </a:prstGeom>
          <a:noFill/>
        </p:spPr>
        <p:txBody>
          <a:bodyPr wrap="square">
            <a:spAutoFit/>
          </a:bodyPr>
          <a:lstStyle/>
          <a:p>
            <a:pPr marL="160020" marR="0" lvl="0" indent="-160020">
              <a:spcBef>
                <a:spcPts val="0"/>
              </a:spcBef>
              <a:spcAft>
                <a:spcPts val="0"/>
              </a:spcAft>
              <a:buFont typeface="Symbol" pitchFamily="2" charset="2"/>
              <a:buChar char=""/>
            </a:pPr>
            <a:r>
              <a:rPr lang="en-US" sz="1400" dirty="0">
                <a:solidFill>
                  <a:schemeClr val="bg1"/>
                </a:solidFill>
                <a:latin typeface="Open Sans" panose="020B0606030504020204" pitchFamily="34" charset="0"/>
                <a:ea typeface="Open Sans" panose="020B0606030504020204" pitchFamily="34" charset="0"/>
                <a:cs typeface="Open Sans" panose="020B0606030504020204" pitchFamily="34" charset="0"/>
              </a:rPr>
              <a:t>Software License Optimization</a:t>
            </a:r>
          </a:p>
          <a:p>
            <a:pPr marL="160020" marR="0" lvl="0" indent="-160020">
              <a:spcBef>
                <a:spcPts val="0"/>
              </a:spcBef>
              <a:spcAft>
                <a:spcPts val="0"/>
              </a:spcAft>
              <a:buFont typeface="Symbol" pitchFamily="2" charset="2"/>
              <a:buChar char=""/>
            </a:pPr>
            <a:r>
              <a:rPr lang="en-US" sz="1400" dirty="0">
                <a:solidFill>
                  <a:schemeClr val="bg1"/>
                </a:solidFill>
                <a:latin typeface="Open Sans" panose="020B0606030504020204" pitchFamily="34" charset="0"/>
                <a:ea typeface="Open Sans" panose="020B0606030504020204" pitchFamily="34" charset="0"/>
                <a:cs typeface="Open Sans" panose="020B0606030504020204" pitchFamily="34" charset="0"/>
              </a:rPr>
              <a:t>Response to External Audit</a:t>
            </a:r>
          </a:p>
          <a:p>
            <a:pPr marL="160020" marR="0" lvl="0" indent="-160020">
              <a:spcBef>
                <a:spcPts val="0"/>
              </a:spcBef>
              <a:spcAft>
                <a:spcPts val="0"/>
              </a:spcAft>
              <a:buFont typeface="Symbol" pitchFamily="2" charset="2"/>
              <a:buChar char=""/>
            </a:pPr>
            <a:r>
              <a:rPr lang="en-US" sz="1400" dirty="0">
                <a:solidFill>
                  <a:schemeClr val="bg1"/>
                </a:solidFill>
                <a:latin typeface="Open Sans" panose="020B0606030504020204" pitchFamily="34" charset="0"/>
                <a:ea typeface="Open Sans" panose="020B0606030504020204" pitchFamily="34" charset="0"/>
                <a:cs typeface="Open Sans" panose="020B0606030504020204" pitchFamily="34" charset="0"/>
              </a:rPr>
              <a:t>Vendor Communication</a:t>
            </a:r>
          </a:p>
          <a:p>
            <a:pPr marL="160020" marR="0" lvl="0" indent="-160020">
              <a:spcBef>
                <a:spcPts val="0"/>
              </a:spcBef>
              <a:spcAft>
                <a:spcPts val="0"/>
              </a:spcAft>
              <a:buFont typeface="Symbol" pitchFamily="2" charset="2"/>
              <a:buChar char=""/>
            </a:pPr>
            <a:r>
              <a:rPr lang="en-US" sz="1400" dirty="0">
                <a:solidFill>
                  <a:schemeClr val="bg1"/>
                </a:solidFill>
                <a:latin typeface="Open Sans" panose="020B0606030504020204" pitchFamily="34" charset="0"/>
                <a:ea typeface="Open Sans" panose="020B0606030504020204" pitchFamily="34" charset="0"/>
                <a:cs typeface="Open Sans" panose="020B0606030504020204" pitchFamily="34" charset="0"/>
              </a:rPr>
              <a:t>Obtaining Contracts and Procurement Records</a:t>
            </a:r>
          </a:p>
        </p:txBody>
      </p:sp>
      <p:sp>
        <p:nvSpPr>
          <p:cNvPr id="77" name="TextBox 76">
            <a:extLst>
              <a:ext uri="{FF2B5EF4-FFF2-40B4-BE49-F238E27FC236}">
                <a16:creationId xmlns:a16="http://schemas.microsoft.com/office/drawing/2014/main" id="{3E7D7144-7E63-3546-AF8C-4C06DF5CF9D0}"/>
              </a:ext>
            </a:extLst>
          </p:cNvPr>
          <p:cNvSpPr txBox="1"/>
          <p:nvPr/>
        </p:nvSpPr>
        <p:spPr>
          <a:xfrm>
            <a:off x="6209125" y="4021700"/>
            <a:ext cx="5010591" cy="341722"/>
          </a:xfrm>
          <a:prstGeom prst="rect">
            <a:avLst/>
          </a:prstGeom>
          <a:noFill/>
        </p:spPr>
        <p:txBody>
          <a:bodyPr wrap="square" lIns="0" tIns="0" rIns="0" bIns="0" rtlCol="0" anchor="b">
            <a:noAutofit/>
          </a:bodyPr>
          <a:lstStyle/>
          <a:p>
            <a:pPr algn="ctr"/>
            <a:r>
              <a:rPr lang="en-US" sz="1700" b="1" dirty="0">
                <a:latin typeface="Open Sans" panose="020B0606030504020204" pitchFamily="34" charset="0"/>
                <a:ea typeface="Open Sans" panose="020B0606030504020204" pitchFamily="34" charset="0"/>
                <a:cs typeface="Open Sans" panose="020B0606030504020204" pitchFamily="34" charset="0"/>
              </a:rPr>
              <a:t>Asset Disposal and Retirement Policy</a:t>
            </a:r>
            <a:endParaRPr lang="en-US" sz="1700" dirty="0">
              <a:latin typeface="Open Sans" panose="020B0606030504020204" pitchFamily="34" charset="0"/>
              <a:ea typeface="Open Sans" panose="020B0606030504020204" pitchFamily="34" charset="0"/>
              <a:cs typeface="Open Sans" panose="020B0606030504020204" pitchFamily="34" charset="0"/>
            </a:endParaRPr>
          </a:p>
        </p:txBody>
      </p:sp>
      <p:sp>
        <p:nvSpPr>
          <p:cNvPr id="78" name="TextBox 77">
            <a:extLst>
              <a:ext uri="{FF2B5EF4-FFF2-40B4-BE49-F238E27FC236}">
                <a16:creationId xmlns:a16="http://schemas.microsoft.com/office/drawing/2014/main" id="{44B2F6BF-9613-3741-BD2E-CCBD31E8E024}"/>
              </a:ext>
            </a:extLst>
          </p:cNvPr>
          <p:cNvSpPr txBox="1"/>
          <p:nvPr/>
        </p:nvSpPr>
        <p:spPr>
          <a:xfrm>
            <a:off x="6549036" y="4377338"/>
            <a:ext cx="4346369" cy="523220"/>
          </a:xfrm>
          <a:prstGeom prst="rect">
            <a:avLst/>
          </a:prstGeom>
          <a:noFill/>
        </p:spPr>
        <p:txBody>
          <a:bodyPr wrap="square">
            <a:spAutoFit/>
          </a:bodyPr>
          <a:lstStyle/>
          <a:p>
            <a:pPr marL="160020" marR="0" lvl="0" indent="-160020">
              <a:spcBef>
                <a:spcPts val="0"/>
              </a:spcBef>
              <a:spcAft>
                <a:spcPts val="0"/>
              </a:spcAft>
              <a:buFont typeface="Symbol" pitchFamily="2" charset="2"/>
              <a:buChar char=""/>
            </a:pPr>
            <a:r>
              <a:rPr lang="en-US" sz="1400" dirty="0">
                <a:latin typeface="Open Sans" panose="020B0606030504020204" pitchFamily="34" charset="0"/>
                <a:ea typeface="Open Sans" panose="020B0606030504020204" pitchFamily="34" charset="0"/>
                <a:cs typeface="Open Sans" panose="020B0606030504020204" pitchFamily="34" charset="0"/>
              </a:rPr>
              <a:t>Software Retirement and Removal</a:t>
            </a:r>
          </a:p>
          <a:p>
            <a:pPr marL="160020" marR="0" lvl="0" indent="-160020">
              <a:spcBef>
                <a:spcPts val="0"/>
              </a:spcBef>
              <a:spcAft>
                <a:spcPts val="0"/>
              </a:spcAft>
              <a:buFont typeface="Symbol" pitchFamily="2" charset="2"/>
              <a:buChar char=""/>
            </a:pPr>
            <a:r>
              <a:rPr lang="en-US" sz="1400" dirty="0">
                <a:latin typeface="Open Sans" panose="020B0606030504020204" pitchFamily="34" charset="0"/>
                <a:ea typeface="Open Sans" panose="020B0606030504020204" pitchFamily="34" charset="0"/>
                <a:cs typeface="Open Sans" panose="020B0606030504020204" pitchFamily="34" charset="0"/>
              </a:rPr>
              <a:t>Hardware Retirement and Removal</a:t>
            </a:r>
          </a:p>
        </p:txBody>
      </p:sp>
      <p:sp>
        <p:nvSpPr>
          <p:cNvPr id="79" name="TextBox 78">
            <a:extLst>
              <a:ext uri="{FF2B5EF4-FFF2-40B4-BE49-F238E27FC236}">
                <a16:creationId xmlns:a16="http://schemas.microsoft.com/office/drawing/2014/main" id="{A1C53CAC-4231-B540-A792-3701343642E2}"/>
              </a:ext>
            </a:extLst>
          </p:cNvPr>
          <p:cNvSpPr txBox="1"/>
          <p:nvPr/>
        </p:nvSpPr>
        <p:spPr>
          <a:xfrm>
            <a:off x="6235265" y="5171930"/>
            <a:ext cx="5010591" cy="341722"/>
          </a:xfrm>
          <a:prstGeom prst="rect">
            <a:avLst/>
          </a:prstGeom>
          <a:noFill/>
        </p:spPr>
        <p:txBody>
          <a:bodyPr wrap="square" lIns="0" tIns="0" rIns="0" bIns="0" rtlCol="0" anchor="b">
            <a:noAutofit/>
          </a:bodyPr>
          <a:lstStyle/>
          <a:p>
            <a:pPr algn="ctr"/>
            <a:r>
              <a:rPr lang="en-US" sz="1700" b="1" dirty="0">
                <a:latin typeface="Open Sans" panose="020B0606030504020204" pitchFamily="34" charset="0"/>
                <a:ea typeface="Open Sans" panose="020B0606030504020204" pitchFamily="34" charset="0"/>
                <a:cs typeface="Open Sans" panose="020B0606030504020204" pitchFamily="34" charset="0"/>
              </a:rPr>
              <a:t>IT Acquisition and Installation Policy</a:t>
            </a:r>
          </a:p>
        </p:txBody>
      </p:sp>
      <p:sp>
        <p:nvSpPr>
          <p:cNvPr id="80" name="TextBox 79">
            <a:extLst>
              <a:ext uri="{FF2B5EF4-FFF2-40B4-BE49-F238E27FC236}">
                <a16:creationId xmlns:a16="http://schemas.microsoft.com/office/drawing/2014/main" id="{CEE67114-E222-4D4A-A55B-89E0CCF500E2}"/>
              </a:ext>
            </a:extLst>
          </p:cNvPr>
          <p:cNvSpPr txBox="1"/>
          <p:nvPr/>
        </p:nvSpPr>
        <p:spPr>
          <a:xfrm>
            <a:off x="6549036" y="5527568"/>
            <a:ext cx="4366623" cy="954107"/>
          </a:xfrm>
          <a:prstGeom prst="rect">
            <a:avLst/>
          </a:prstGeom>
          <a:noFill/>
        </p:spPr>
        <p:txBody>
          <a:bodyPr wrap="square">
            <a:spAutoFit/>
          </a:bodyPr>
          <a:lstStyle/>
          <a:p>
            <a:pPr marL="160020" marR="0" lvl="0" indent="-160020">
              <a:spcBef>
                <a:spcPts val="0"/>
              </a:spcBef>
              <a:spcAft>
                <a:spcPts val="0"/>
              </a:spcAft>
              <a:buFont typeface="Symbol" pitchFamily="2" charset="2"/>
              <a:buChar char=""/>
            </a:pPr>
            <a:r>
              <a:rPr lang="en-US" sz="1400" dirty="0">
                <a:latin typeface="Open Sans" panose="020B0606030504020204" pitchFamily="34" charset="0"/>
                <a:ea typeface="Open Sans" panose="020B0606030504020204" pitchFamily="34" charset="0"/>
                <a:cs typeface="Open Sans" panose="020B0606030504020204" pitchFamily="34" charset="0"/>
              </a:rPr>
              <a:t>Hardware/Software Asset Request and Approval</a:t>
            </a:r>
          </a:p>
          <a:p>
            <a:pPr marL="160020" marR="0" lvl="0" indent="-160020">
              <a:spcBef>
                <a:spcPts val="0"/>
              </a:spcBef>
              <a:spcAft>
                <a:spcPts val="0"/>
              </a:spcAft>
              <a:buFont typeface="Symbol" pitchFamily="2" charset="2"/>
              <a:buChar char=""/>
            </a:pPr>
            <a:r>
              <a:rPr lang="en-US" sz="1400" dirty="0">
                <a:latin typeface="Open Sans" panose="020B0606030504020204" pitchFamily="34" charset="0"/>
                <a:ea typeface="Open Sans" panose="020B0606030504020204" pitchFamily="34" charset="0"/>
                <a:cs typeface="Open Sans" panose="020B0606030504020204" pitchFamily="34" charset="0"/>
              </a:rPr>
              <a:t>Software Asset Identification/Installation</a:t>
            </a:r>
          </a:p>
          <a:p>
            <a:pPr marL="160020" marR="0" lvl="0" indent="-160020">
              <a:spcBef>
                <a:spcPts val="0"/>
              </a:spcBef>
              <a:spcAft>
                <a:spcPts val="0"/>
              </a:spcAft>
              <a:buFont typeface="Symbol" pitchFamily="2" charset="2"/>
              <a:buChar char=""/>
            </a:pPr>
            <a:r>
              <a:rPr lang="en-US" sz="1400" dirty="0">
                <a:latin typeface="Open Sans" panose="020B0606030504020204" pitchFamily="34" charset="0"/>
                <a:ea typeface="Open Sans" panose="020B0606030504020204" pitchFamily="34" charset="0"/>
                <a:cs typeface="Open Sans" panose="020B0606030504020204" pitchFamily="34" charset="0"/>
              </a:rPr>
              <a:t>Hardware Asset Identification/Installation</a:t>
            </a:r>
          </a:p>
          <a:p>
            <a:pPr marL="160020" marR="0" lvl="0" indent="-160020">
              <a:spcBef>
                <a:spcPts val="0"/>
              </a:spcBef>
              <a:spcAft>
                <a:spcPts val="0"/>
              </a:spcAft>
              <a:buFont typeface="Symbol" pitchFamily="2" charset="2"/>
              <a:buChar char=""/>
            </a:pPr>
            <a:r>
              <a:rPr lang="en-US" sz="1400" dirty="0">
                <a:latin typeface="Open Sans" panose="020B0606030504020204" pitchFamily="34" charset="0"/>
                <a:ea typeface="Open Sans" panose="020B0606030504020204" pitchFamily="34" charset="0"/>
                <a:cs typeface="Open Sans" panose="020B0606030504020204" pitchFamily="34" charset="0"/>
              </a:rPr>
              <a:t>Software Inventory Management &amp; Control</a:t>
            </a:r>
          </a:p>
        </p:txBody>
      </p:sp>
      <p:pic>
        <p:nvPicPr>
          <p:cNvPr id="82" name="Graphic 81" descr="Recycle with solid fill">
            <a:extLst>
              <a:ext uri="{FF2B5EF4-FFF2-40B4-BE49-F238E27FC236}">
                <a16:creationId xmlns:a16="http://schemas.microsoft.com/office/drawing/2014/main" id="{D926E7C7-2728-7B4E-8D51-4D9E30AD4CD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996463" y="4212834"/>
            <a:ext cx="695296" cy="695296"/>
          </a:xfrm>
          <a:prstGeom prst="rect">
            <a:avLst/>
          </a:prstGeom>
        </p:spPr>
      </p:pic>
      <p:grpSp>
        <p:nvGrpSpPr>
          <p:cNvPr id="86" name="Group 85">
            <a:extLst>
              <a:ext uri="{FF2B5EF4-FFF2-40B4-BE49-F238E27FC236}">
                <a16:creationId xmlns:a16="http://schemas.microsoft.com/office/drawing/2014/main" id="{EA28A79A-3A13-CB4B-954F-E9151A93E66D}"/>
              </a:ext>
            </a:extLst>
          </p:cNvPr>
          <p:cNvGrpSpPr/>
          <p:nvPr/>
        </p:nvGrpSpPr>
        <p:grpSpPr>
          <a:xfrm>
            <a:off x="11129135" y="2941796"/>
            <a:ext cx="451509" cy="506371"/>
            <a:chOff x="4408488" y="3554413"/>
            <a:chExt cx="506413" cy="560387"/>
          </a:xfrm>
          <a:solidFill>
            <a:schemeClr val="bg1"/>
          </a:solidFill>
        </p:grpSpPr>
        <p:sp>
          <p:nvSpPr>
            <p:cNvPr id="87" name="Freeform 14">
              <a:extLst>
                <a:ext uri="{FF2B5EF4-FFF2-40B4-BE49-F238E27FC236}">
                  <a16:creationId xmlns:a16="http://schemas.microsoft.com/office/drawing/2014/main" id="{17E09AC3-0CB0-9542-8E24-85192B271C7E}"/>
                </a:ext>
              </a:extLst>
            </p:cNvPr>
            <p:cNvSpPr>
              <a:spLocks/>
            </p:cNvSpPr>
            <p:nvPr/>
          </p:nvSpPr>
          <p:spPr bwMode="auto">
            <a:xfrm>
              <a:off x="4445000" y="3559175"/>
              <a:ext cx="127000" cy="125412"/>
            </a:xfrm>
            <a:custGeom>
              <a:avLst/>
              <a:gdLst>
                <a:gd name="T0" fmla="*/ 41 w 80"/>
                <a:gd name="T1" fmla="*/ 0 h 79"/>
                <a:gd name="T2" fmla="*/ 56 w 80"/>
                <a:gd name="T3" fmla="*/ 4 h 79"/>
                <a:gd name="T4" fmla="*/ 68 w 80"/>
                <a:gd name="T5" fmla="*/ 12 h 79"/>
                <a:gd name="T6" fmla="*/ 77 w 80"/>
                <a:gd name="T7" fmla="*/ 25 h 79"/>
                <a:gd name="T8" fmla="*/ 80 w 80"/>
                <a:gd name="T9" fmla="*/ 40 h 79"/>
                <a:gd name="T10" fmla="*/ 77 w 80"/>
                <a:gd name="T11" fmla="*/ 55 h 79"/>
                <a:gd name="T12" fmla="*/ 68 w 80"/>
                <a:gd name="T13" fmla="*/ 68 h 79"/>
                <a:gd name="T14" fmla="*/ 56 w 80"/>
                <a:gd name="T15" fmla="*/ 77 h 79"/>
                <a:gd name="T16" fmla="*/ 41 w 80"/>
                <a:gd name="T17" fmla="*/ 79 h 79"/>
                <a:gd name="T18" fmla="*/ 25 w 80"/>
                <a:gd name="T19" fmla="*/ 77 h 79"/>
                <a:gd name="T20" fmla="*/ 12 w 80"/>
                <a:gd name="T21" fmla="*/ 68 h 79"/>
                <a:gd name="T22" fmla="*/ 4 w 80"/>
                <a:gd name="T23" fmla="*/ 55 h 79"/>
                <a:gd name="T24" fmla="*/ 0 w 80"/>
                <a:gd name="T25" fmla="*/ 40 h 79"/>
                <a:gd name="T26" fmla="*/ 4 w 80"/>
                <a:gd name="T27" fmla="*/ 25 h 79"/>
                <a:gd name="T28" fmla="*/ 12 w 80"/>
                <a:gd name="T29" fmla="*/ 12 h 79"/>
                <a:gd name="T30" fmla="*/ 25 w 80"/>
                <a:gd name="T31" fmla="*/ 4 h 79"/>
                <a:gd name="T32" fmla="*/ 41 w 80"/>
                <a:gd name="T33"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0" h="79">
                  <a:moveTo>
                    <a:pt x="41" y="0"/>
                  </a:moveTo>
                  <a:lnTo>
                    <a:pt x="56" y="4"/>
                  </a:lnTo>
                  <a:lnTo>
                    <a:pt x="68" y="12"/>
                  </a:lnTo>
                  <a:lnTo>
                    <a:pt x="77" y="25"/>
                  </a:lnTo>
                  <a:lnTo>
                    <a:pt x="80" y="40"/>
                  </a:lnTo>
                  <a:lnTo>
                    <a:pt x="77" y="55"/>
                  </a:lnTo>
                  <a:lnTo>
                    <a:pt x="68" y="68"/>
                  </a:lnTo>
                  <a:lnTo>
                    <a:pt x="56" y="77"/>
                  </a:lnTo>
                  <a:lnTo>
                    <a:pt x="41" y="79"/>
                  </a:lnTo>
                  <a:lnTo>
                    <a:pt x="25" y="77"/>
                  </a:lnTo>
                  <a:lnTo>
                    <a:pt x="12" y="68"/>
                  </a:lnTo>
                  <a:lnTo>
                    <a:pt x="4" y="55"/>
                  </a:lnTo>
                  <a:lnTo>
                    <a:pt x="0" y="40"/>
                  </a:lnTo>
                  <a:lnTo>
                    <a:pt x="4" y="25"/>
                  </a:lnTo>
                  <a:lnTo>
                    <a:pt x="12" y="12"/>
                  </a:lnTo>
                  <a:lnTo>
                    <a:pt x="25" y="4"/>
                  </a:lnTo>
                  <a:lnTo>
                    <a:pt x="4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chemeClr val="tx1">
                    <a:lumMod val="75000"/>
                    <a:lumOff val="25000"/>
                  </a:schemeClr>
                </a:solidFill>
              </a:endParaRPr>
            </a:p>
          </p:txBody>
        </p:sp>
        <p:sp>
          <p:nvSpPr>
            <p:cNvPr id="88" name="Freeform 15">
              <a:extLst>
                <a:ext uri="{FF2B5EF4-FFF2-40B4-BE49-F238E27FC236}">
                  <a16:creationId xmlns:a16="http://schemas.microsoft.com/office/drawing/2014/main" id="{7CCBAC67-BDBE-2242-98F9-CF67B7BBD93D}"/>
                </a:ext>
              </a:extLst>
            </p:cNvPr>
            <p:cNvSpPr>
              <a:spLocks/>
            </p:cNvSpPr>
            <p:nvPr/>
          </p:nvSpPr>
          <p:spPr bwMode="auto">
            <a:xfrm>
              <a:off x="4408488" y="3702050"/>
              <a:ext cx="206375" cy="188912"/>
            </a:xfrm>
            <a:custGeom>
              <a:avLst/>
              <a:gdLst>
                <a:gd name="T0" fmla="*/ 17 w 130"/>
                <a:gd name="T1" fmla="*/ 0 h 119"/>
                <a:gd name="T2" fmla="*/ 108 w 130"/>
                <a:gd name="T3" fmla="*/ 0 h 119"/>
                <a:gd name="T4" fmla="*/ 118 w 130"/>
                <a:gd name="T5" fmla="*/ 1 h 119"/>
                <a:gd name="T6" fmla="*/ 127 w 130"/>
                <a:gd name="T7" fmla="*/ 8 h 119"/>
                <a:gd name="T8" fmla="*/ 130 w 130"/>
                <a:gd name="T9" fmla="*/ 15 h 119"/>
                <a:gd name="T10" fmla="*/ 130 w 130"/>
                <a:gd name="T11" fmla="*/ 23 h 119"/>
                <a:gd name="T12" fmla="*/ 62 w 130"/>
                <a:gd name="T13" fmla="*/ 23 h 119"/>
                <a:gd name="T14" fmla="*/ 58 w 130"/>
                <a:gd name="T15" fmla="*/ 23 h 119"/>
                <a:gd name="T16" fmla="*/ 56 w 130"/>
                <a:gd name="T17" fmla="*/ 24 h 119"/>
                <a:gd name="T18" fmla="*/ 55 w 130"/>
                <a:gd name="T19" fmla="*/ 26 h 119"/>
                <a:gd name="T20" fmla="*/ 53 w 130"/>
                <a:gd name="T21" fmla="*/ 28 h 119"/>
                <a:gd name="T22" fmla="*/ 53 w 130"/>
                <a:gd name="T23" fmla="*/ 31 h 119"/>
                <a:gd name="T24" fmla="*/ 53 w 130"/>
                <a:gd name="T25" fmla="*/ 76 h 119"/>
                <a:gd name="T26" fmla="*/ 43 w 130"/>
                <a:gd name="T27" fmla="*/ 76 h 119"/>
                <a:gd name="T28" fmla="*/ 43 w 130"/>
                <a:gd name="T29" fmla="*/ 75 h 119"/>
                <a:gd name="T30" fmla="*/ 43 w 130"/>
                <a:gd name="T31" fmla="*/ 74 h 119"/>
                <a:gd name="T32" fmla="*/ 43 w 130"/>
                <a:gd name="T33" fmla="*/ 73 h 119"/>
                <a:gd name="T34" fmla="*/ 43 w 130"/>
                <a:gd name="T35" fmla="*/ 71 h 119"/>
                <a:gd name="T36" fmla="*/ 43 w 130"/>
                <a:gd name="T37" fmla="*/ 45 h 119"/>
                <a:gd name="T38" fmla="*/ 43 w 130"/>
                <a:gd name="T39" fmla="*/ 44 h 119"/>
                <a:gd name="T40" fmla="*/ 41 w 130"/>
                <a:gd name="T41" fmla="*/ 44 h 119"/>
                <a:gd name="T42" fmla="*/ 39 w 130"/>
                <a:gd name="T43" fmla="*/ 43 h 119"/>
                <a:gd name="T44" fmla="*/ 38 w 130"/>
                <a:gd name="T45" fmla="*/ 43 h 119"/>
                <a:gd name="T46" fmla="*/ 38 w 130"/>
                <a:gd name="T47" fmla="*/ 43 h 119"/>
                <a:gd name="T48" fmla="*/ 38 w 130"/>
                <a:gd name="T49" fmla="*/ 43 h 119"/>
                <a:gd name="T50" fmla="*/ 38 w 130"/>
                <a:gd name="T51" fmla="*/ 43 h 119"/>
                <a:gd name="T52" fmla="*/ 38 w 130"/>
                <a:gd name="T53" fmla="*/ 44 h 119"/>
                <a:gd name="T54" fmla="*/ 38 w 130"/>
                <a:gd name="T55" fmla="*/ 44 h 119"/>
                <a:gd name="T56" fmla="*/ 38 w 130"/>
                <a:gd name="T57" fmla="*/ 45 h 119"/>
                <a:gd name="T58" fmla="*/ 39 w 130"/>
                <a:gd name="T59" fmla="*/ 45 h 119"/>
                <a:gd name="T60" fmla="*/ 39 w 130"/>
                <a:gd name="T61" fmla="*/ 75 h 119"/>
                <a:gd name="T62" fmla="*/ 39 w 130"/>
                <a:gd name="T63" fmla="*/ 76 h 119"/>
                <a:gd name="T64" fmla="*/ 38 w 130"/>
                <a:gd name="T65" fmla="*/ 79 h 119"/>
                <a:gd name="T66" fmla="*/ 38 w 130"/>
                <a:gd name="T67" fmla="*/ 80 h 119"/>
                <a:gd name="T68" fmla="*/ 38 w 130"/>
                <a:gd name="T69" fmla="*/ 80 h 119"/>
                <a:gd name="T70" fmla="*/ 39 w 130"/>
                <a:gd name="T71" fmla="*/ 82 h 119"/>
                <a:gd name="T72" fmla="*/ 108 w 130"/>
                <a:gd name="T73" fmla="*/ 82 h 119"/>
                <a:gd name="T74" fmla="*/ 113 w 130"/>
                <a:gd name="T75" fmla="*/ 82 h 119"/>
                <a:gd name="T76" fmla="*/ 118 w 130"/>
                <a:gd name="T77" fmla="*/ 84 h 119"/>
                <a:gd name="T78" fmla="*/ 121 w 130"/>
                <a:gd name="T79" fmla="*/ 87 h 119"/>
                <a:gd name="T80" fmla="*/ 125 w 130"/>
                <a:gd name="T81" fmla="*/ 91 h 119"/>
                <a:gd name="T82" fmla="*/ 126 w 130"/>
                <a:gd name="T83" fmla="*/ 96 h 119"/>
                <a:gd name="T84" fmla="*/ 126 w 130"/>
                <a:gd name="T85" fmla="*/ 100 h 119"/>
                <a:gd name="T86" fmla="*/ 126 w 130"/>
                <a:gd name="T87" fmla="*/ 105 h 119"/>
                <a:gd name="T88" fmla="*/ 125 w 130"/>
                <a:gd name="T89" fmla="*/ 110 h 119"/>
                <a:gd name="T90" fmla="*/ 121 w 130"/>
                <a:gd name="T91" fmla="*/ 114 h 119"/>
                <a:gd name="T92" fmla="*/ 118 w 130"/>
                <a:gd name="T93" fmla="*/ 117 h 119"/>
                <a:gd name="T94" fmla="*/ 113 w 130"/>
                <a:gd name="T95" fmla="*/ 119 h 119"/>
                <a:gd name="T96" fmla="*/ 108 w 130"/>
                <a:gd name="T97" fmla="*/ 119 h 119"/>
                <a:gd name="T98" fmla="*/ 17 w 130"/>
                <a:gd name="T99" fmla="*/ 119 h 119"/>
                <a:gd name="T100" fmla="*/ 8 w 130"/>
                <a:gd name="T101" fmla="*/ 117 h 119"/>
                <a:gd name="T102" fmla="*/ 2 w 130"/>
                <a:gd name="T103" fmla="*/ 108 h 119"/>
                <a:gd name="T104" fmla="*/ 0 w 130"/>
                <a:gd name="T105" fmla="*/ 97 h 119"/>
                <a:gd name="T106" fmla="*/ 0 w 130"/>
                <a:gd name="T107" fmla="*/ 15 h 119"/>
                <a:gd name="T108" fmla="*/ 1 w 130"/>
                <a:gd name="T109" fmla="*/ 10 h 119"/>
                <a:gd name="T110" fmla="*/ 2 w 130"/>
                <a:gd name="T111" fmla="*/ 6 h 119"/>
                <a:gd name="T112" fmla="*/ 6 w 130"/>
                <a:gd name="T113" fmla="*/ 2 h 119"/>
                <a:gd name="T114" fmla="*/ 12 w 130"/>
                <a:gd name="T115" fmla="*/ 0 h 119"/>
                <a:gd name="T116" fmla="*/ 17 w 130"/>
                <a:gd name="T117"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0" h="119">
                  <a:moveTo>
                    <a:pt x="17" y="0"/>
                  </a:moveTo>
                  <a:lnTo>
                    <a:pt x="108" y="0"/>
                  </a:lnTo>
                  <a:lnTo>
                    <a:pt x="118" y="1"/>
                  </a:lnTo>
                  <a:lnTo>
                    <a:pt x="127" y="8"/>
                  </a:lnTo>
                  <a:lnTo>
                    <a:pt x="130" y="15"/>
                  </a:lnTo>
                  <a:lnTo>
                    <a:pt x="130" y="23"/>
                  </a:lnTo>
                  <a:lnTo>
                    <a:pt x="62" y="23"/>
                  </a:lnTo>
                  <a:lnTo>
                    <a:pt x="58" y="23"/>
                  </a:lnTo>
                  <a:lnTo>
                    <a:pt x="56" y="24"/>
                  </a:lnTo>
                  <a:lnTo>
                    <a:pt x="55" y="26"/>
                  </a:lnTo>
                  <a:lnTo>
                    <a:pt x="53" y="28"/>
                  </a:lnTo>
                  <a:lnTo>
                    <a:pt x="53" y="31"/>
                  </a:lnTo>
                  <a:lnTo>
                    <a:pt x="53" y="76"/>
                  </a:lnTo>
                  <a:lnTo>
                    <a:pt x="43" y="76"/>
                  </a:lnTo>
                  <a:lnTo>
                    <a:pt x="43" y="75"/>
                  </a:lnTo>
                  <a:lnTo>
                    <a:pt x="43" y="74"/>
                  </a:lnTo>
                  <a:lnTo>
                    <a:pt x="43" y="73"/>
                  </a:lnTo>
                  <a:lnTo>
                    <a:pt x="43" y="71"/>
                  </a:lnTo>
                  <a:lnTo>
                    <a:pt x="43" y="45"/>
                  </a:lnTo>
                  <a:lnTo>
                    <a:pt x="43" y="44"/>
                  </a:lnTo>
                  <a:lnTo>
                    <a:pt x="41" y="44"/>
                  </a:lnTo>
                  <a:lnTo>
                    <a:pt x="39" y="43"/>
                  </a:lnTo>
                  <a:lnTo>
                    <a:pt x="38" y="43"/>
                  </a:lnTo>
                  <a:lnTo>
                    <a:pt x="38" y="43"/>
                  </a:lnTo>
                  <a:lnTo>
                    <a:pt x="38" y="43"/>
                  </a:lnTo>
                  <a:lnTo>
                    <a:pt x="38" y="43"/>
                  </a:lnTo>
                  <a:lnTo>
                    <a:pt x="38" y="44"/>
                  </a:lnTo>
                  <a:lnTo>
                    <a:pt x="38" y="44"/>
                  </a:lnTo>
                  <a:lnTo>
                    <a:pt x="38" y="45"/>
                  </a:lnTo>
                  <a:lnTo>
                    <a:pt x="39" y="45"/>
                  </a:lnTo>
                  <a:lnTo>
                    <a:pt x="39" y="75"/>
                  </a:lnTo>
                  <a:lnTo>
                    <a:pt x="39" y="76"/>
                  </a:lnTo>
                  <a:lnTo>
                    <a:pt x="38" y="79"/>
                  </a:lnTo>
                  <a:lnTo>
                    <a:pt x="38" y="80"/>
                  </a:lnTo>
                  <a:lnTo>
                    <a:pt x="38" y="80"/>
                  </a:lnTo>
                  <a:lnTo>
                    <a:pt x="39" y="82"/>
                  </a:lnTo>
                  <a:lnTo>
                    <a:pt x="108" y="82"/>
                  </a:lnTo>
                  <a:lnTo>
                    <a:pt x="113" y="82"/>
                  </a:lnTo>
                  <a:lnTo>
                    <a:pt x="118" y="84"/>
                  </a:lnTo>
                  <a:lnTo>
                    <a:pt x="121" y="87"/>
                  </a:lnTo>
                  <a:lnTo>
                    <a:pt x="125" y="91"/>
                  </a:lnTo>
                  <a:lnTo>
                    <a:pt x="126" y="96"/>
                  </a:lnTo>
                  <a:lnTo>
                    <a:pt x="126" y="100"/>
                  </a:lnTo>
                  <a:lnTo>
                    <a:pt x="126" y="105"/>
                  </a:lnTo>
                  <a:lnTo>
                    <a:pt x="125" y="110"/>
                  </a:lnTo>
                  <a:lnTo>
                    <a:pt x="121" y="114"/>
                  </a:lnTo>
                  <a:lnTo>
                    <a:pt x="118" y="117"/>
                  </a:lnTo>
                  <a:lnTo>
                    <a:pt x="113" y="119"/>
                  </a:lnTo>
                  <a:lnTo>
                    <a:pt x="108" y="119"/>
                  </a:lnTo>
                  <a:lnTo>
                    <a:pt x="17" y="119"/>
                  </a:lnTo>
                  <a:lnTo>
                    <a:pt x="8" y="117"/>
                  </a:lnTo>
                  <a:lnTo>
                    <a:pt x="2" y="108"/>
                  </a:lnTo>
                  <a:lnTo>
                    <a:pt x="0" y="97"/>
                  </a:lnTo>
                  <a:lnTo>
                    <a:pt x="0" y="15"/>
                  </a:lnTo>
                  <a:lnTo>
                    <a:pt x="1" y="10"/>
                  </a:lnTo>
                  <a:lnTo>
                    <a:pt x="2" y="6"/>
                  </a:lnTo>
                  <a:lnTo>
                    <a:pt x="6" y="2"/>
                  </a:lnTo>
                  <a:lnTo>
                    <a:pt x="12" y="0"/>
                  </a:lnTo>
                  <a:lnTo>
                    <a:pt x="1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chemeClr val="tx1">
                    <a:lumMod val="75000"/>
                    <a:lumOff val="25000"/>
                  </a:schemeClr>
                </a:solidFill>
              </a:endParaRPr>
            </a:p>
          </p:txBody>
        </p:sp>
        <p:sp>
          <p:nvSpPr>
            <p:cNvPr id="89" name="Freeform 16">
              <a:extLst>
                <a:ext uri="{FF2B5EF4-FFF2-40B4-BE49-F238E27FC236}">
                  <a16:creationId xmlns:a16="http://schemas.microsoft.com/office/drawing/2014/main" id="{A24999F2-BE94-8B44-A8C0-90ED89761206}"/>
                </a:ext>
              </a:extLst>
            </p:cNvPr>
            <p:cNvSpPr>
              <a:spLocks/>
            </p:cNvSpPr>
            <p:nvPr/>
          </p:nvSpPr>
          <p:spPr bwMode="auto">
            <a:xfrm>
              <a:off x="4498975" y="3746500"/>
              <a:ext cx="169863" cy="144462"/>
            </a:xfrm>
            <a:custGeom>
              <a:avLst/>
              <a:gdLst>
                <a:gd name="T0" fmla="*/ 68 w 107"/>
                <a:gd name="T1" fmla="*/ 0 h 91"/>
                <a:gd name="T2" fmla="*/ 69 w 107"/>
                <a:gd name="T3" fmla="*/ 0 h 91"/>
                <a:gd name="T4" fmla="*/ 99 w 107"/>
                <a:gd name="T5" fmla="*/ 0 h 91"/>
                <a:gd name="T6" fmla="*/ 103 w 107"/>
                <a:gd name="T7" fmla="*/ 0 h 91"/>
                <a:gd name="T8" fmla="*/ 104 w 107"/>
                <a:gd name="T9" fmla="*/ 0 h 91"/>
                <a:gd name="T10" fmla="*/ 107 w 107"/>
                <a:gd name="T11" fmla="*/ 3 h 91"/>
                <a:gd name="T12" fmla="*/ 107 w 107"/>
                <a:gd name="T13" fmla="*/ 4 h 91"/>
                <a:gd name="T14" fmla="*/ 107 w 107"/>
                <a:gd name="T15" fmla="*/ 81 h 91"/>
                <a:gd name="T16" fmla="*/ 107 w 107"/>
                <a:gd name="T17" fmla="*/ 84 h 91"/>
                <a:gd name="T18" fmla="*/ 106 w 107"/>
                <a:gd name="T19" fmla="*/ 86 h 91"/>
                <a:gd name="T20" fmla="*/ 104 w 107"/>
                <a:gd name="T21" fmla="*/ 89 h 91"/>
                <a:gd name="T22" fmla="*/ 102 w 107"/>
                <a:gd name="T23" fmla="*/ 91 h 91"/>
                <a:gd name="T24" fmla="*/ 99 w 107"/>
                <a:gd name="T25" fmla="*/ 91 h 91"/>
                <a:gd name="T26" fmla="*/ 68 w 107"/>
                <a:gd name="T27" fmla="*/ 91 h 91"/>
                <a:gd name="T28" fmla="*/ 72 w 107"/>
                <a:gd name="T29" fmla="*/ 86 h 91"/>
                <a:gd name="T30" fmla="*/ 74 w 107"/>
                <a:gd name="T31" fmla="*/ 80 h 91"/>
                <a:gd name="T32" fmla="*/ 76 w 107"/>
                <a:gd name="T33" fmla="*/ 73 h 91"/>
                <a:gd name="T34" fmla="*/ 72 w 107"/>
                <a:gd name="T35" fmla="*/ 60 h 91"/>
                <a:gd name="T36" fmla="*/ 64 w 107"/>
                <a:gd name="T37" fmla="*/ 52 h 91"/>
                <a:gd name="T38" fmla="*/ 51 w 107"/>
                <a:gd name="T39" fmla="*/ 48 h 91"/>
                <a:gd name="T40" fmla="*/ 0 w 107"/>
                <a:gd name="T41" fmla="*/ 48 h 91"/>
                <a:gd name="T42" fmla="*/ 0 w 107"/>
                <a:gd name="T43" fmla="*/ 4 h 91"/>
                <a:gd name="T44" fmla="*/ 1 w 107"/>
                <a:gd name="T45" fmla="*/ 3 h 91"/>
                <a:gd name="T46" fmla="*/ 3 w 107"/>
                <a:gd name="T47" fmla="*/ 0 h 91"/>
                <a:gd name="T48" fmla="*/ 4 w 107"/>
                <a:gd name="T49" fmla="*/ 0 h 91"/>
                <a:gd name="T50" fmla="*/ 7 w 107"/>
                <a:gd name="T51" fmla="*/ 0 h 91"/>
                <a:gd name="T52" fmla="*/ 38 w 107"/>
                <a:gd name="T53" fmla="*/ 0 h 91"/>
                <a:gd name="T54" fmla="*/ 40 w 107"/>
                <a:gd name="T55" fmla="*/ 0 h 91"/>
                <a:gd name="T56" fmla="*/ 42 w 107"/>
                <a:gd name="T57" fmla="*/ 0 h 91"/>
                <a:gd name="T58" fmla="*/ 43 w 107"/>
                <a:gd name="T59" fmla="*/ 0 h 91"/>
                <a:gd name="T60" fmla="*/ 44 w 107"/>
                <a:gd name="T61" fmla="*/ 2 h 91"/>
                <a:gd name="T62" fmla="*/ 44 w 107"/>
                <a:gd name="T63" fmla="*/ 24 h 91"/>
                <a:gd name="T64" fmla="*/ 44 w 107"/>
                <a:gd name="T65" fmla="*/ 26 h 91"/>
                <a:gd name="T66" fmla="*/ 44 w 107"/>
                <a:gd name="T67" fmla="*/ 28 h 91"/>
                <a:gd name="T68" fmla="*/ 46 w 107"/>
                <a:gd name="T69" fmla="*/ 29 h 91"/>
                <a:gd name="T70" fmla="*/ 47 w 107"/>
                <a:gd name="T71" fmla="*/ 29 h 91"/>
                <a:gd name="T72" fmla="*/ 59 w 107"/>
                <a:gd name="T73" fmla="*/ 29 h 91"/>
                <a:gd name="T74" fmla="*/ 61 w 107"/>
                <a:gd name="T75" fmla="*/ 29 h 91"/>
                <a:gd name="T76" fmla="*/ 65 w 107"/>
                <a:gd name="T77" fmla="*/ 28 h 91"/>
                <a:gd name="T78" fmla="*/ 68 w 107"/>
                <a:gd name="T79" fmla="*/ 26 h 91"/>
                <a:gd name="T80" fmla="*/ 68 w 107"/>
                <a:gd name="T81" fmla="*/ 24 h 91"/>
                <a:gd name="T82" fmla="*/ 68 w 107"/>
                <a:gd name="T83" fmla="*/ 2 h 91"/>
                <a:gd name="T84" fmla="*/ 68 w 107"/>
                <a:gd name="T85" fmla="*/ 0 h 91"/>
                <a:gd name="T86" fmla="*/ 68 w 107"/>
                <a:gd name="T87" fmla="*/ 0 h 91"/>
                <a:gd name="T88" fmla="*/ 68 w 107"/>
                <a:gd name="T89"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7" h="91">
                  <a:moveTo>
                    <a:pt x="68" y="0"/>
                  </a:moveTo>
                  <a:lnTo>
                    <a:pt x="69" y="0"/>
                  </a:lnTo>
                  <a:lnTo>
                    <a:pt x="99" y="0"/>
                  </a:lnTo>
                  <a:lnTo>
                    <a:pt x="103" y="0"/>
                  </a:lnTo>
                  <a:lnTo>
                    <a:pt x="104" y="0"/>
                  </a:lnTo>
                  <a:lnTo>
                    <a:pt x="107" y="3"/>
                  </a:lnTo>
                  <a:lnTo>
                    <a:pt x="107" y="4"/>
                  </a:lnTo>
                  <a:lnTo>
                    <a:pt x="107" y="81"/>
                  </a:lnTo>
                  <a:lnTo>
                    <a:pt x="107" y="84"/>
                  </a:lnTo>
                  <a:lnTo>
                    <a:pt x="106" y="86"/>
                  </a:lnTo>
                  <a:lnTo>
                    <a:pt x="104" y="89"/>
                  </a:lnTo>
                  <a:lnTo>
                    <a:pt x="102" y="91"/>
                  </a:lnTo>
                  <a:lnTo>
                    <a:pt x="99" y="91"/>
                  </a:lnTo>
                  <a:lnTo>
                    <a:pt x="68" y="91"/>
                  </a:lnTo>
                  <a:lnTo>
                    <a:pt x="72" y="86"/>
                  </a:lnTo>
                  <a:lnTo>
                    <a:pt x="74" y="80"/>
                  </a:lnTo>
                  <a:lnTo>
                    <a:pt x="76" y="73"/>
                  </a:lnTo>
                  <a:lnTo>
                    <a:pt x="72" y="60"/>
                  </a:lnTo>
                  <a:lnTo>
                    <a:pt x="64" y="52"/>
                  </a:lnTo>
                  <a:lnTo>
                    <a:pt x="51" y="48"/>
                  </a:lnTo>
                  <a:lnTo>
                    <a:pt x="0" y="48"/>
                  </a:lnTo>
                  <a:lnTo>
                    <a:pt x="0" y="4"/>
                  </a:lnTo>
                  <a:lnTo>
                    <a:pt x="1" y="3"/>
                  </a:lnTo>
                  <a:lnTo>
                    <a:pt x="3" y="0"/>
                  </a:lnTo>
                  <a:lnTo>
                    <a:pt x="4" y="0"/>
                  </a:lnTo>
                  <a:lnTo>
                    <a:pt x="7" y="0"/>
                  </a:lnTo>
                  <a:lnTo>
                    <a:pt x="38" y="0"/>
                  </a:lnTo>
                  <a:lnTo>
                    <a:pt x="40" y="0"/>
                  </a:lnTo>
                  <a:lnTo>
                    <a:pt x="42" y="0"/>
                  </a:lnTo>
                  <a:lnTo>
                    <a:pt x="43" y="0"/>
                  </a:lnTo>
                  <a:lnTo>
                    <a:pt x="44" y="2"/>
                  </a:lnTo>
                  <a:lnTo>
                    <a:pt x="44" y="24"/>
                  </a:lnTo>
                  <a:lnTo>
                    <a:pt x="44" y="26"/>
                  </a:lnTo>
                  <a:lnTo>
                    <a:pt x="44" y="28"/>
                  </a:lnTo>
                  <a:lnTo>
                    <a:pt x="46" y="29"/>
                  </a:lnTo>
                  <a:lnTo>
                    <a:pt x="47" y="29"/>
                  </a:lnTo>
                  <a:lnTo>
                    <a:pt x="59" y="29"/>
                  </a:lnTo>
                  <a:lnTo>
                    <a:pt x="61" y="29"/>
                  </a:lnTo>
                  <a:lnTo>
                    <a:pt x="65" y="28"/>
                  </a:lnTo>
                  <a:lnTo>
                    <a:pt x="68" y="26"/>
                  </a:lnTo>
                  <a:lnTo>
                    <a:pt x="68" y="24"/>
                  </a:lnTo>
                  <a:lnTo>
                    <a:pt x="68" y="2"/>
                  </a:lnTo>
                  <a:lnTo>
                    <a:pt x="68" y="0"/>
                  </a:lnTo>
                  <a:lnTo>
                    <a:pt x="68" y="0"/>
                  </a:lnTo>
                  <a:lnTo>
                    <a:pt x="6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chemeClr val="tx1">
                    <a:lumMod val="75000"/>
                    <a:lumOff val="25000"/>
                  </a:schemeClr>
                </a:solidFill>
              </a:endParaRPr>
            </a:p>
          </p:txBody>
        </p:sp>
        <p:sp>
          <p:nvSpPr>
            <p:cNvPr id="90" name="Freeform 17">
              <a:extLst>
                <a:ext uri="{FF2B5EF4-FFF2-40B4-BE49-F238E27FC236}">
                  <a16:creationId xmlns:a16="http://schemas.microsoft.com/office/drawing/2014/main" id="{13159E52-83D3-1A41-A764-1AC2DAEDD238}"/>
                </a:ext>
              </a:extLst>
            </p:cNvPr>
            <p:cNvSpPr>
              <a:spLocks/>
            </p:cNvSpPr>
            <p:nvPr/>
          </p:nvSpPr>
          <p:spPr bwMode="auto">
            <a:xfrm>
              <a:off x="4448175" y="3900488"/>
              <a:ext cx="134938" cy="214312"/>
            </a:xfrm>
            <a:custGeom>
              <a:avLst/>
              <a:gdLst>
                <a:gd name="T0" fmla="*/ 0 w 85"/>
                <a:gd name="T1" fmla="*/ 0 h 135"/>
                <a:gd name="T2" fmla="*/ 85 w 85"/>
                <a:gd name="T3" fmla="*/ 0 h 135"/>
                <a:gd name="T4" fmla="*/ 85 w 85"/>
                <a:gd name="T5" fmla="*/ 111 h 135"/>
                <a:gd name="T6" fmla="*/ 82 w 85"/>
                <a:gd name="T7" fmla="*/ 123 h 135"/>
                <a:gd name="T8" fmla="*/ 72 w 85"/>
                <a:gd name="T9" fmla="*/ 132 h 135"/>
                <a:gd name="T10" fmla="*/ 59 w 85"/>
                <a:gd name="T11" fmla="*/ 135 h 135"/>
                <a:gd name="T12" fmla="*/ 54 w 85"/>
                <a:gd name="T13" fmla="*/ 135 h 135"/>
                <a:gd name="T14" fmla="*/ 49 w 85"/>
                <a:gd name="T15" fmla="*/ 133 h 135"/>
                <a:gd name="T16" fmla="*/ 44 w 85"/>
                <a:gd name="T17" fmla="*/ 131 h 135"/>
                <a:gd name="T18" fmla="*/ 40 w 85"/>
                <a:gd name="T19" fmla="*/ 127 h 135"/>
                <a:gd name="T20" fmla="*/ 36 w 85"/>
                <a:gd name="T21" fmla="*/ 131 h 135"/>
                <a:gd name="T22" fmla="*/ 32 w 85"/>
                <a:gd name="T23" fmla="*/ 133 h 135"/>
                <a:gd name="T24" fmla="*/ 27 w 85"/>
                <a:gd name="T25" fmla="*/ 135 h 135"/>
                <a:gd name="T26" fmla="*/ 22 w 85"/>
                <a:gd name="T27" fmla="*/ 135 h 135"/>
                <a:gd name="T28" fmla="*/ 10 w 85"/>
                <a:gd name="T29" fmla="*/ 132 h 135"/>
                <a:gd name="T30" fmla="*/ 2 w 85"/>
                <a:gd name="T31" fmla="*/ 123 h 135"/>
                <a:gd name="T32" fmla="*/ 0 w 85"/>
                <a:gd name="T33" fmla="*/ 111 h 135"/>
                <a:gd name="T34" fmla="*/ 0 w 85"/>
                <a:gd name="T35"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 h="135">
                  <a:moveTo>
                    <a:pt x="0" y="0"/>
                  </a:moveTo>
                  <a:lnTo>
                    <a:pt x="85" y="0"/>
                  </a:lnTo>
                  <a:lnTo>
                    <a:pt x="85" y="111"/>
                  </a:lnTo>
                  <a:lnTo>
                    <a:pt x="82" y="123"/>
                  </a:lnTo>
                  <a:lnTo>
                    <a:pt x="72" y="132"/>
                  </a:lnTo>
                  <a:lnTo>
                    <a:pt x="59" y="135"/>
                  </a:lnTo>
                  <a:lnTo>
                    <a:pt x="54" y="135"/>
                  </a:lnTo>
                  <a:lnTo>
                    <a:pt x="49" y="133"/>
                  </a:lnTo>
                  <a:lnTo>
                    <a:pt x="44" y="131"/>
                  </a:lnTo>
                  <a:lnTo>
                    <a:pt x="40" y="127"/>
                  </a:lnTo>
                  <a:lnTo>
                    <a:pt x="36" y="131"/>
                  </a:lnTo>
                  <a:lnTo>
                    <a:pt x="32" y="133"/>
                  </a:lnTo>
                  <a:lnTo>
                    <a:pt x="27" y="135"/>
                  </a:lnTo>
                  <a:lnTo>
                    <a:pt x="22" y="135"/>
                  </a:lnTo>
                  <a:lnTo>
                    <a:pt x="10" y="132"/>
                  </a:lnTo>
                  <a:lnTo>
                    <a:pt x="2" y="123"/>
                  </a:lnTo>
                  <a:lnTo>
                    <a:pt x="0" y="111"/>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chemeClr val="tx1">
                    <a:lumMod val="75000"/>
                    <a:lumOff val="25000"/>
                  </a:schemeClr>
                </a:solidFill>
              </a:endParaRPr>
            </a:p>
          </p:txBody>
        </p:sp>
        <p:sp>
          <p:nvSpPr>
            <p:cNvPr id="91" name="Freeform 18">
              <a:extLst>
                <a:ext uri="{FF2B5EF4-FFF2-40B4-BE49-F238E27FC236}">
                  <a16:creationId xmlns:a16="http://schemas.microsoft.com/office/drawing/2014/main" id="{79B6AFE3-BDAF-9541-B550-5D2596BB2785}"/>
                </a:ext>
              </a:extLst>
            </p:cNvPr>
            <p:cNvSpPr>
              <a:spLocks/>
            </p:cNvSpPr>
            <p:nvPr/>
          </p:nvSpPr>
          <p:spPr bwMode="auto">
            <a:xfrm>
              <a:off x="4713288" y="3702050"/>
              <a:ext cx="201613" cy="407987"/>
            </a:xfrm>
            <a:custGeom>
              <a:avLst/>
              <a:gdLst>
                <a:gd name="T0" fmla="*/ 17 w 127"/>
                <a:gd name="T1" fmla="*/ 0 h 257"/>
                <a:gd name="T2" fmla="*/ 105 w 127"/>
                <a:gd name="T3" fmla="*/ 0 h 257"/>
                <a:gd name="T4" fmla="*/ 112 w 127"/>
                <a:gd name="T5" fmla="*/ 0 h 257"/>
                <a:gd name="T6" fmla="*/ 119 w 127"/>
                <a:gd name="T7" fmla="*/ 2 h 257"/>
                <a:gd name="T8" fmla="*/ 124 w 127"/>
                <a:gd name="T9" fmla="*/ 6 h 257"/>
                <a:gd name="T10" fmla="*/ 127 w 127"/>
                <a:gd name="T11" fmla="*/ 13 h 257"/>
                <a:gd name="T12" fmla="*/ 127 w 127"/>
                <a:gd name="T13" fmla="*/ 136 h 257"/>
                <a:gd name="T14" fmla="*/ 125 w 127"/>
                <a:gd name="T15" fmla="*/ 143 h 257"/>
                <a:gd name="T16" fmla="*/ 123 w 127"/>
                <a:gd name="T17" fmla="*/ 148 h 257"/>
                <a:gd name="T18" fmla="*/ 119 w 127"/>
                <a:gd name="T19" fmla="*/ 152 h 257"/>
                <a:gd name="T20" fmla="*/ 115 w 127"/>
                <a:gd name="T21" fmla="*/ 154 h 257"/>
                <a:gd name="T22" fmla="*/ 108 w 127"/>
                <a:gd name="T23" fmla="*/ 154 h 257"/>
                <a:gd name="T24" fmla="*/ 108 w 127"/>
                <a:gd name="T25" fmla="*/ 154 h 257"/>
                <a:gd name="T26" fmla="*/ 107 w 127"/>
                <a:gd name="T27" fmla="*/ 154 h 257"/>
                <a:gd name="T28" fmla="*/ 107 w 127"/>
                <a:gd name="T29" fmla="*/ 234 h 257"/>
                <a:gd name="T30" fmla="*/ 105 w 127"/>
                <a:gd name="T31" fmla="*/ 243 h 257"/>
                <a:gd name="T32" fmla="*/ 99 w 127"/>
                <a:gd name="T33" fmla="*/ 251 h 257"/>
                <a:gd name="T34" fmla="*/ 90 w 127"/>
                <a:gd name="T35" fmla="*/ 256 h 257"/>
                <a:gd name="T36" fmla="*/ 81 w 127"/>
                <a:gd name="T37" fmla="*/ 257 h 257"/>
                <a:gd name="T38" fmla="*/ 76 w 127"/>
                <a:gd name="T39" fmla="*/ 257 h 257"/>
                <a:gd name="T40" fmla="*/ 71 w 127"/>
                <a:gd name="T41" fmla="*/ 256 h 257"/>
                <a:gd name="T42" fmla="*/ 65 w 127"/>
                <a:gd name="T43" fmla="*/ 253 h 257"/>
                <a:gd name="T44" fmla="*/ 62 w 127"/>
                <a:gd name="T45" fmla="*/ 251 h 257"/>
                <a:gd name="T46" fmla="*/ 62 w 127"/>
                <a:gd name="T47" fmla="*/ 251 h 257"/>
                <a:gd name="T48" fmla="*/ 56 w 127"/>
                <a:gd name="T49" fmla="*/ 255 h 257"/>
                <a:gd name="T50" fmla="*/ 51 w 127"/>
                <a:gd name="T51" fmla="*/ 257 h 257"/>
                <a:gd name="T52" fmla="*/ 45 w 127"/>
                <a:gd name="T53" fmla="*/ 257 h 257"/>
                <a:gd name="T54" fmla="*/ 32 w 127"/>
                <a:gd name="T55" fmla="*/ 255 h 257"/>
                <a:gd name="T56" fmla="*/ 24 w 127"/>
                <a:gd name="T57" fmla="*/ 245 h 257"/>
                <a:gd name="T58" fmla="*/ 20 w 127"/>
                <a:gd name="T59" fmla="*/ 234 h 257"/>
                <a:gd name="T60" fmla="*/ 20 w 127"/>
                <a:gd name="T61" fmla="*/ 154 h 257"/>
                <a:gd name="T62" fmla="*/ 20 w 127"/>
                <a:gd name="T63" fmla="*/ 154 h 257"/>
                <a:gd name="T64" fmla="*/ 19 w 127"/>
                <a:gd name="T65" fmla="*/ 154 h 257"/>
                <a:gd name="T66" fmla="*/ 13 w 127"/>
                <a:gd name="T67" fmla="*/ 154 h 257"/>
                <a:gd name="T68" fmla="*/ 8 w 127"/>
                <a:gd name="T69" fmla="*/ 152 h 257"/>
                <a:gd name="T70" fmla="*/ 4 w 127"/>
                <a:gd name="T71" fmla="*/ 148 h 257"/>
                <a:gd name="T72" fmla="*/ 2 w 127"/>
                <a:gd name="T73" fmla="*/ 143 h 257"/>
                <a:gd name="T74" fmla="*/ 0 w 127"/>
                <a:gd name="T75" fmla="*/ 136 h 257"/>
                <a:gd name="T76" fmla="*/ 0 w 127"/>
                <a:gd name="T77" fmla="*/ 13 h 257"/>
                <a:gd name="T78" fmla="*/ 2 w 127"/>
                <a:gd name="T79" fmla="*/ 9 h 257"/>
                <a:gd name="T80" fmla="*/ 3 w 127"/>
                <a:gd name="T81" fmla="*/ 5 h 257"/>
                <a:gd name="T82" fmla="*/ 6 w 127"/>
                <a:gd name="T83" fmla="*/ 2 h 257"/>
                <a:gd name="T84" fmla="*/ 10 w 127"/>
                <a:gd name="T85" fmla="*/ 1 h 257"/>
                <a:gd name="T86" fmla="*/ 13 w 127"/>
                <a:gd name="T87" fmla="*/ 0 h 257"/>
                <a:gd name="T88" fmla="*/ 17 w 127"/>
                <a:gd name="T89" fmla="*/ 0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7" h="257">
                  <a:moveTo>
                    <a:pt x="17" y="0"/>
                  </a:moveTo>
                  <a:lnTo>
                    <a:pt x="105" y="0"/>
                  </a:lnTo>
                  <a:lnTo>
                    <a:pt x="112" y="0"/>
                  </a:lnTo>
                  <a:lnTo>
                    <a:pt x="119" y="2"/>
                  </a:lnTo>
                  <a:lnTo>
                    <a:pt x="124" y="6"/>
                  </a:lnTo>
                  <a:lnTo>
                    <a:pt x="127" y="13"/>
                  </a:lnTo>
                  <a:lnTo>
                    <a:pt x="127" y="136"/>
                  </a:lnTo>
                  <a:lnTo>
                    <a:pt x="125" y="143"/>
                  </a:lnTo>
                  <a:lnTo>
                    <a:pt x="123" y="148"/>
                  </a:lnTo>
                  <a:lnTo>
                    <a:pt x="119" y="152"/>
                  </a:lnTo>
                  <a:lnTo>
                    <a:pt x="115" y="154"/>
                  </a:lnTo>
                  <a:lnTo>
                    <a:pt x="108" y="154"/>
                  </a:lnTo>
                  <a:lnTo>
                    <a:pt x="108" y="154"/>
                  </a:lnTo>
                  <a:lnTo>
                    <a:pt x="107" y="154"/>
                  </a:lnTo>
                  <a:lnTo>
                    <a:pt x="107" y="234"/>
                  </a:lnTo>
                  <a:lnTo>
                    <a:pt x="105" y="243"/>
                  </a:lnTo>
                  <a:lnTo>
                    <a:pt x="99" y="251"/>
                  </a:lnTo>
                  <a:lnTo>
                    <a:pt x="90" y="256"/>
                  </a:lnTo>
                  <a:lnTo>
                    <a:pt x="81" y="257"/>
                  </a:lnTo>
                  <a:lnTo>
                    <a:pt x="76" y="257"/>
                  </a:lnTo>
                  <a:lnTo>
                    <a:pt x="71" y="256"/>
                  </a:lnTo>
                  <a:lnTo>
                    <a:pt x="65" y="253"/>
                  </a:lnTo>
                  <a:lnTo>
                    <a:pt x="62" y="251"/>
                  </a:lnTo>
                  <a:lnTo>
                    <a:pt x="62" y="251"/>
                  </a:lnTo>
                  <a:lnTo>
                    <a:pt x="56" y="255"/>
                  </a:lnTo>
                  <a:lnTo>
                    <a:pt x="51" y="257"/>
                  </a:lnTo>
                  <a:lnTo>
                    <a:pt x="45" y="257"/>
                  </a:lnTo>
                  <a:lnTo>
                    <a:pt x="32" y="255"/>
                  </a:lnTo>
                  <a:lnTo>
                    <a:pt x="24" y="245"/>
                  </a:lnTo>
                  <a:lnTo>
                    <a:pt x="20" y="234"/>
                  </a:lnTo>
                  <a:lnTo>
                    <a:pt x="20" y="154"/>
                  </a:lnTo>
                  <a:lnTo>
                    <a:pt x="20" y="154"/>
                  </a:lnTo>
                  <a:lnTo>
                    <a:pt x="19" y="154"/>
                  </a:lnTo>
                  <a:lnTo>
                    <a:pt x="13" y="154"/>
                  </a:lnTo>
                  <a:lnTo>
                    <a:pt x="8" y="152"/>
                  </a:lnTo>
                  <a:lnTo>
                    <a:pt x="4" y="148"/>
                  </a:lnTo>
                  <a:lnTo>
                    <a:pt x="2" y="143"/>
                  </a:lnTo>
                  <a:lnTo>
                    <a:pt x="0" y="136"/>
                  </a:lnTo>
                  <a:lnTo>
                    <a:pt x="0" y="13"/>
                  </a:lnTo>
                  <a:lnTo>
                    <a:pt x="2" y="9"/>
                  </a:lnTo>
                  <a:lnTo>
                    <a:pt x="3" y="5"/>
                  </a:lnTo>
                  <a:lnTo>
                    <a:pt x="6" y="2"/>
                  </a:lnTo>
                  <a:lnTo>
                    <a:pt x="10" y="1"/>
                  </a:lnTo>
                  <a:lnTo>
                    <a:pt x="13" y="0"/>
                  </a:lnTo>
                  <a:lnTo>
                    <a:pt x="1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chemeClr val="tx1">
                    <a:lumMod val="75000"/>
                    <a:lumOff val="25000"/>
                  </a:schemeClr>
                </a:solidFill>
              </a:endParaRPr>
            </a:p>
          </p:txBody>
        </p:sp>
        <p:sp>
          <p:nvSpPr>
            <p:cNvPr id="92" name="Freeform 19">
              <a:extLst>
                <a:ext uri="{FF2B5EF4-FFF2-40B4-BE49-F238E27FC236}">
                  <a16:creationId xmlns:a16="http://schemas.microsoft.com/office/drawing/2014/main" id="{07160756-4916-7F42-B5A8-269D3FB0244E}"/>
                </a:ext>
              </a:extLst>
            </p:cNvPr>
            <p:cNvSpPr>
              <a:spLocks/>
            </p:cNvSpPr>
            <p:nvPr/>
          </p:nvSpPr>
          <p:spPr bwMode="auto">
            <a:xfrm>
              <a:off x="4746625" y="3554413"/>
              <a:ext cx="127000" cy="127000"/>
            </a:xfrm>
            <a:custGeom>
              <a:avLst/>
              <a:gdLst>
                <a:gd name="T0" fmla="*/ 41 w 80"/>
                <a:gd name="T1" fmla="*/ 0 h 80"/>
                <a:gd name="T2" fmla="*/ 56 w 80"/>
                <a:gd name="T3" fmla="*/ 3 h 80"/>
                <a:gd name="T4" fmla="*/ 68 w 80"/>
                <a:gd name="T5" fmla="*/ 12 h 80"/>
                <a:gd name="T6" fmla="*/ 77 w 80"/>
                <a:gd name="T7" fmla="*/ 24 h 80"/>
                <a:gd name="T8" fmla="*/ 80 w 80"/>
                <a:gd name="T9" fmla="*/ 39 h 80"/>
                <a:gd name="T10" fmla="*/ 77 w 80"/>
                <a:gd name="T11" fmla="*/ 55 h 80"/>
                <a:gd name="T12" fmla="*/ 68 w 80"/>
                <a:gd name="T13" fmla="*/ 68 h 80"/>
                <a:gd name="T14" fmla="*/ 56 w 80"/>
                <a:gd name="T15" fmla="*/ 76 h 80"/>
                <a:gd name="T16" fmla="*/ 41 w 80"/>
                <a:gd name="T17" fmla="*/ 80 h 80"/>
                <a:gd name="T18" fmla="*/ 25 w 80"/>
                <a:gd name="T19" fmla="*/ 76 h 80"/>
                <a:gd name="T20" fmla="*/ 12 w 80"/>
                <a:gd name="T21" fmla="*/ 68 h 80"/>
                <a:gd name="T22" fmla="*/ 4 w 80"/>
                <a:gd name="T23" fmla="*/ 55 h 80"/>
                <a:gd name="T24" fmla="*/ 0 w 80"/>
                <a:gd name="T25" fmla="*/ 39 h 80"/>
                <a:gd name="T26" fmla="*/ 4 w 80"/>
                <a:gd name="T27" fmla="*/ 24 h 80"/>
                <a:gd name="T28" fmla="*/ 12 w 80"/>
                <a:gd name="T29" fmla="*/ 12 h 80"/>
                <a:gd name="T30" fmla="*/ 25 w 80"/>
                <a:gd name="T31" fmla="*/ 3 h 80"/>
                <a:gd name="T32" fmla="*/ 41 w 80"/>
                <a:gd name="T3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0" h="80">
                  <a:moveTo>
                    <a:pt x="41" y="0"/>
                  </a:moveTo>
                  <a:lnTo>
                    <a:pt x="56" y="3"/>
                  </a:lnTo>
                  <a:lnTo>
                    <a:pt x="68" y="12"/>
                  </a:lnTo>
                  <a:lnTo>
                    <a:pt x="77" y="24"/>
                  </a:lnTo>
                  <a:lnTo>
                    <a:pt x="80" y="39"/>
                  </a:lnTo>
                  <a:lnTo>
                    <a:pt x="77" y="55"/>
                  </a:lnTo>
                  <a:lnTo>
                    <a:pt x="68" y="68"/>
                  </a:lnTo>
                  <a:lnTo>
                    <a:pt x="56" y="76"/>
                  </a:lnTo>
                  <a:lnTo>
                    <a:pt x="41" y="80"/>
                  </a:lnTo>
                  <a:lnTo>
                    <a:pt x="25" y="76"/>
                  </a:lnTo>
                  <a:lnTo>
                    <a:pt x="12" y="68"/>
                  </a:lnTo>
                  <a:lnTo>
                    <a:pt x="4" y="55"/>
                  </a:lnTo>
                  <a:lnTo>
                    <a:pt x="0" y="39"/>
                  </a:lnTo>
                  <a:lnTo>
                    <a:pt x="4" y="24"/>
                  </a:lnTo>
                  <a:lnTo>
                    <a:pt x="12" y="12"/>
                  </a:lnTo>
                  <a:lnTo>
                    <a:pt x="25" y="3"/>
                  </a:lnTo>
                  <a:lnTo>
                    <a:pt x="4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chemeClr val="tx1">
                    <a:lumMod val="75000"/>
                    <a:lumOff val="25000"/>
                  </a:schemeClr>
                </a:solidFill>
              </a:endParaRPr>
            </a:p>
          </p:txBody>
        </p:sp>
      </p:grpSp>
      <p:grpSp>
        <p:nvGrpSpPr>
          <p:cNvPr id="97" name="Group 96">
            <a:extLst>
              <a:ext uri="{FF2B5EF4-FFF2-40B4-BE49-F238E27FC236}">
                <a16:creationId xmlns:a16="http://schemas.microsoft.com/office/drawing/2014/main" id="{0E10706E-A7F6-284B-9B99-FE377AE39B4E}"/>
              </a:ext>
            </a:extLst>
          </p:cNvPr>
          <p:cNvGrpSpPr/>
          <p:nvPr/>
        </p:nvGrpSpPr>
        <p:grpSpPr>
          <a:xfrm>
            <a:off x="11115467" y="5574040"/>
            <a:ext cx="580958" cy="565601"/>
            <a:chOff x="5389563" y="3554413"/>
            <a:chExt cx="574675" cy="568325"/>
          </a:xfrm>
          <a:solidFill>
            <a:schemeClr val="bg1"/>
          </a:solidFill>
        </p:grpSpPr>
        <p:sp>
          <p:nvSpPr>
            <p:cNvPr id="98" name="Freeform 6">
              <a:extLst>
                <a:ext uri="{FF2B5EF4-FFF2-40B4-BE49-F238E27FC236}">
                  <a16:creationId xmlns:a16="http://schemas.microsoft.com/office/drawing/2014/main" id="{2AB7C6F2-84A6-724C-A188-F0041D5CBB2F}"/>
                </a:ext>
              </a:extLst>
            </p:cNvPr>
            <p:cNvSpPr>
              <a:spLocks noEditPoints="1"/>
            </p:cNvSpPr>
            <p:nvPr/>
          </p:nvSpPr>
          <p:spPr bwMode="auto">
            <a:xfrm>
              <a:off x="5389563" y="3554413"/>
              <a:ext cx="330200" cy="568325"/>
            </a:xfrm>
            <a:custGeom>
              <a:avLst/>
              <a:gdLst>
                <a:gd name="T0" fmla="*/ 104 w 208"/>
                <a:gd name="T1" fmla="*/ 319 h 358"/>
                <a:gd name="T2" fmla="*/ 100 w 208"/>
                <a:gd name="T3" fmla="*/ 319 h 358"/>
                <a:gd name="T4" fmla="*/ 96 w 208"/>
                <a:gd name="T5" fmla="*/ 322 h 358"/>
                <a:gd name="T6" fmla="*/ 94 w 208"/>
                <a:gd name="T7" fmla="*/ 325 h 358"/>
                <a:gd name="T8" fmla="*/ 92 w 208"/>
                <a:gd name="T9" fmla="*/ 331 h 358"/>
                <a:gd name="T10" fmla="*/ 94 w 208"/>
                <a:gd name="T11" fmla="*/ 335 h 358"/>
                <a:gd name="T12" fmla="*/ 96 w 208"/>
                <a:gd name="T13" fmla="*/ 338 h 358"/>
                <a:gd name="T14" fmla="*/ 100 w 208"/>
                <a:gd name="T15" fmla="*/ 341 h 358"/>
                <a:gd name="T16" fmla="*/ 104 w 208"/>
                <a:gd name="T17" fmla="*/ 342 h 358"/>
                <a:gd name="T18" fmla="*/ 109 w 208"/>
                <a:gd name="T19" fmla="*/ 341 h 358"/>
                <a:gd name="T20" fmla="*/ 113 w 208"/>
                <a:gd name="T21" fmla="*/ 338 h 358"/>
                <a:gd name="T22" fmla="*/ 116 w 208"/>
                <a:gd name="T23" fmla="*/ 335 h 358"/>
                <a:gd name="T24" fmla="*/ 117 w 208"/>
                <a:gd name="T25" fmla="*/ 331 h 358"/>
                <a:gd name="T26" fmla="*/ 116 w 208"/>
                <a:gd name="T27" fmla="*/ 325 h 358"/>
                <a:gd name="T28" fmla="*/ 113 w 208"/>
                <a:gd name="T29" fmla="*/ 322 h 358"/>
                <a:gd name="T30" fmla="*/ 109 w 208"/>
                <a:gd name="T31" fmla="*/ 319 h 358"/>
                <a:gd name="T32" fmla="*/ 104 w 208"/>
                <a:gd name="T33" fmla="*/ 319 h 358"/>
                <a:gd name="T34" fmla="*/ 79 w 208"/>
                <a:gd name="T35" fmla="*/ 20 h 358"/>
                <a:gd name="T36" fmla="*/ 78 w 208"/>
                <a:gd name="T37" fmla="*/ 20 h 358"/>
                <a:gd name="T38" fmla="*/ 77 w 208"/>
                <a:gd name="T39" fmla="*/ 21 h 358"/>
                <a:gd name="T40" fmla="*/ 77 w 208"/>
                <a:gd name="T41" fmla="*/ 23 h 358"/>
                <a:gd name="T42" fmla="*/ 77 w 208"/>
                <a:gd name="T43" fmla="*/ 24 h 358"/>
                <a:gd name="T44" fmla="*/ 78 w 208"/>
                <a:gd name="T45" fmla="*/ 24 h 358"/>
                <a:gd name="T46" fmla="*/ 79 w 208"/>
                <a:gd name="T47" fmla="*/ 25 h 358"/>
                <a:gd name="T48" fmla="*/ 130 w 208"/>
                <a:gd name="T49" fmla="*/ 25 h 358"/>
                <a:gd name="T50" fmla="*/ 131 w 208"/>
                <a:gd name="T51" fmla="*/ 24 h 358"/>
                <a:gd name="T52" fmla="*/ 133 w 208"/>
                <a:gd name="T53" fmla="*/ 24 h 358"/>
                <a:gd name="T54" fmla="*/ 133 w 208"/>
                <a:gd name="T55" fmla="*/ 23 h 358"/>
                <a:gd name="T56" fmla="*/ 133 w 208"/>
                <a:gd name="T57" fmla="*/ 21 h 358"/>
                <a:gd name="T58" fmla="*/ 131 w 208"/>
                <a:gd name="T59" fmla="*/ 20 h 358"/>
                <a:gd name="T60" fmla="*/ 130 w 208"/>
                <a:gd name="T61" fmla="*/ 20 h 358"/>
                <a:gd name="T62" fmla="*/ 79 w 208"/>
                <a:gd name="T63" fmla="*/ 20 h 358"/>
                <a:gd name="T64" fmla="*/ 26 w 208"/>
                <a:gd name="T65" fmla="*/ 0 h 358"/>
                <a:gd name="T66" fmla="*/ 183 w 208"/>
                <a:gd name="T67" fmla="*/ 0 h 358"/>
                <a:gd name="T68" fmla="*/ 196 w 208"/>
                <a:gd name="T69" fmla="*/ 3 h 358"/>
                <a:gd name="T70" fmla="*/ 204 w 208"/>
                <a:gd name="T71" fmla="*/ 12 h 358"/>
                <a:gd name="T72" fmla="*/ 208 w 208"/>
                <a:gd name="T73" fmla="*/ 24 h 358"/>
                <a:gd name="T74" fmla="*/ 208 w 208"/>
                <a:gd name="T75" fmla="*/ 93 h 358"/>
                <a:gd name="T76" fmla="*/ 189 w 208"/>
                <a:gd name="T77" fmla="*/ 93 h 358"/>
                <a:gd name="T78" fmla="*/ 189 w 208"/>
                <a:gd name="T79" fmla="*/ 39 h 358"/>
                <a:gd name="T80" fmla="*/ 19 w 208"/>
                <a:gd name="T81" fmla="*/ 39 h 358"/>
                <a:gd name="T82" fmla="*/ 19 w 208"/>
                <a:gd name="T83" fmla="*/ 314 h 358"/>
                <a:gd name="T84" fmla="*/ 189 w 208"/>
                <a:gd name="T85" fmla="*/ 314 h 358"/>
                <a:gd name="T86" fmla="*/ 189 w 208"/>
                <a:gd name="T87" fmla="*/ 266 h 358"/>
                <a:gd name="T88" fmla="*/ 208 w 208"/>
                <a:gd name="T89" fmla="*/ 266 h 358"/>
                <a:gd name="T90" fmla="*/ 208 w 208"/>
                <a:gd name="T91" fmla="*/ 331 h 358"/>
                <a:gd name="T92" fmla="*/ 206 w 208"/>
                <a:gd name="T93" fmla="*/ 340 h 358"/>
                <a:gd name="T94" fmla="*/ 200 w 208"/>
                <a:gd name="T95" fmla="*/ 349 h 358"/>
                <a:gd name="T96" fmla="*/ 193 w 208"/>
                <a:gd name="T97" fmla="*/ 355 h 358"/>
                <a:gd name="T98" fmla="*/ 183 w 208"/>
                <a:gd name="T99" fmla="*/ 358 h 358"/>
                <a:gd name="T100" fmla="*/ 26 w 208"/>
                <a:gd name="T101" fmla="*/ 358 h 358"/>
                <a:gd name="T102" fmla="*/ 13 w 208"/>
                <a:gd name="T103" fmla="*/ 354 h 358"/>
                <a:gd name="T104" fmla="*/ 4 w 208"/>
                <a:gd name="T105" fmla="*/ 344 h 358"/>
                <a:gd name="T106" fmla="*/ 0 w 208"/>
                <a:gd name="T107" fmla="*/ 331 h 358"/>
                <a:gd name="T108" fmla="*/ 0 w 208"/>
                <a:gd name="T109" fmla="*/ 24 h 358"/>
                <a:gd name="T110" fmla="*/ 4 w 208"/>
                <a:gd name="T111" fmla="*/ 12 h 358"/>
                <a:gd name="T112" fmla="*/ 13 w 208"/>
                <a:gd name="T113" fmla="*/ 3 h 358"/>
                <a:gd name="T114" fmla="*/ 26 w 208"/>
                <a:gd name="T115" fmla="*/ 0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08" h="358">
                  <a:moveTo>
                    <a:pt x="104" y="319"/>
                  </a:moveTo>
                  <a:lnTo>
                    <a:pt x="100" y="319"/>
                  </a:lnTo>
                  <a:lnTo>
                    <a:pt x="96" y="322"/>
                  </a:lnTo>
                  <a:lnTo>
                    <a:pt x="94" y="325"/>
                  </a:lnTo>
                  <a:lnTo>
                    <a:pt x="92" y="331"/>
                  </a:lnTo>
                  <a:lnTo>
                    <a:pt x="94" y="335"/>
                  </a:lnTo>
                  <a:lnTo>
                    <a:pt x="96" y="338"/>
                  </a:lnTo>
                  <a:lnTo>
                    <a:pt x="100" y="341"/>
                  </a:lnTo>
                  <a:lnTo>
                    <a:pt x="104" y="342"/>
                  </a:lnTo>
                  <a:lnTo>
                    <a:pt x="109" y="341"/>
                  </a:lnTo>
                  <a:lnTo>
                    <a:pt x="113" y="338"/>
                  </a:lnTo>
                  <a:lnTo>
                    <a:pt x="116" y="335"/>
                  </a:lnTo>
                  <a:lnTo>
                    <a:pt x="117" y="331"/>
                  </a:lnTo>
                  <a:lnTo>
                    <a:pt x="116" y="325"/>
                  </a:lnTo>
                  <a:lnTo>
                    <a:pt x="113" y="322"/>
                  </a:lnTo>
                  <a:lnTo>
                    <a:pt x="109" y="319"/>
                  </a:lnTo>
                  <a:lnTo>
                    <a:pt x="104" y="319"/>
                  </a:lnTo>
                  <a:close/>
                  <a:moveTo>
                    <a:pt x="79" y="20"/>
                  </a:moveTo>
                  <a:lnTo>
                    <a:pt x="78" y="20"/>
                  </a:lnTo>
                  <a:lnTo>
                    <a:pt x="77" y="21"/>
                  </a:lnTo>
                  <a:lnTo>
                    <a:pt x="77" y="23"/>
                  </a:lnTo>
                  <a:lnTo>
                    <a:pt x="77" y="24"/>
                  </a:lnTo>
                  <a:lnTo>
                    <a:pt x="78" y="24"/>
                  </a:lnTo>
                  <a:lnTo>
                    <a:pt x="79" y="25"/>
                  </a:lnTo>
                  <a:lnTo>
                    <a:pt x="130" y="25"/>
                  </a:lnTo>
                  <a:lnTo>
                    <a:pt x="131" y="24"/>
                  </a:lnTo>
                  <a:lnTo>
                    <a:pt x="133" y="24"/>
                  </a:lnTo>
                  <a:lnTo>
                    <a:pt x="133" y="23"/>
                  </a:lnTo>
                  <a:lnTo>
                    <a:pt x="133" y="21"/>
                  </a:lnTo>
                  <a:lnTo>
                    <a:pt x="131" y="20"/>
                  </a:lnTo>
                  <a:lnTo>
                    <a:pt x="130" y="20"/>
                  </a:lnTo>
                  <a:lnTo>
                    <a:pt x="79" y="20"/>
                  </a:lnTo>
                  <a:close/>
                  <a:moveTo>
                    <a:pt x="26" y="0"/>
                  </a:moveTo>
                  <a:lnTo>
                    <a:pt x="183" y="0"/>
                  </a:lnTo>
                  <a:lnTo>
                    <a:pt x="196" y="3"/>
                  </a:lnTo>
                  <a:lnTo>
                    <a:pt x="204" y="12"/>
                  </a:lnTo>
                  <a:lnTo>
                    <a:pt x="208" y="24"/>
                  </a:lnTo>
                  <a:lnTo>
                    <a:pt x="208" y="93"/>
                  </a:lnTo>
                  <a:lnTo>
                    <a:pt x="189" y="93"/>
                  </a:lnTo>
                  <a:lnTo>
                    <a:pt x="189" y="39"/>
                  </a:lnTo>
                  <a:lnTo>
                    <a:pt x="19" y="39"/>
                  </a:lnTo>
                  <a:lnTo>
                    <a:pt x="19" y="314"/>
                  </a:lnTo>
                  <a:lnTo>
                    <a:pt x="189" y="314"/>
                  </a:lnTo>
                  <a:lnTo>
                    <a:pt x="189" y="266"/>
                  </a:lnTo>
                  <a:lnTo>
                    <a:pt x="208" y="266"/>
                  </a:lnTo>
                  <a:lnTo>
                    <a:pt x="208" y="331"/>
                  </a:lnTo>
                  <a:lnTo>
                    <a:pt x="206" y="340"/>
                  </a:lnTo>
                  <a:lnTo>
                    <a:pt x="200" y="349"/>
                  </a:lnTo>
                  <a:lnTo>
                    <a:pt x="193" y="355"/>
                  </a:lnTo>
                  <a:lnTo>
                    <a:pt x="183" y="358"/>
                  </a:lnTo>
                  <a:lnTo>
                    <a:pt x="26" y="358"/>
                  </a:lnTo>
                  <a:lnTo>
                    <a:pt x="13" y="354"/>
                  </a:lnTo>
                  <a:lnTo>
                    <a:pt x="4" y="344"/>
                  </a:lnTo>
                  <a:lnTo>
                    <a:pt x="0" y="331"/>
                  </a:lnTo>
                  <a:lnTo>
                    <a:pt x="0" y="24"/>
                  </a:lnTo>
                  <a:lnTo>
                    <a:pt x="4" y="12"/>
                  </a:lnTo>
                  <a:lnTo>
                    <a:pt x="13" y="3"/>
                  </a:lnTo>
                  <a:lnTo>
                    <a:pt x="2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chemeClr val="tx1">
                    <a:lumMod val="75000"/>
                    <a:lumOff val="25000"/>
                  </a:schemeClr>
                </a:solidFill>
              </a:endParaRPr>
            </a:p>
          </p:txBody>
        </p:sp>
        <p:sp>
          <p:nvSpPr>
            <p:cNvPr id="99" name="Freeform 7">
              <a:extLst>
                <a:ext uri="{FF2B5EF4-FFF2-40B4-BE49-F238E27FC236}">
                  <a16:creationId xmlns:a16="http://schemas.microsoft.com/office/drawing/2014/main" id="{2EF97DBF-ED05-F44D-B0BF-03C0456D1333}"/>
                </a:ext>
              </a:extLst>
            </p:cNvPr>
            <p:cNvSpPr>
              <a:spLocks/>
            </p:cNvSpPr>
            <p:nvPr/>
          </p:nvSpPr>
          <p:spPr bwMode="auto">
            <a:xfrm>
              <a:off x="5494338" y="3670300"/>
              <a:ext cx="469900" cy="282575"/>
            </a:xfrm>
            <a:custGeom>
              <a:avLst/>
              <a:gdLst>
                <a:gd name="T0" fmla="*/ 221 w 296"/>
                <a:gd name="T1" fmla="*/ 0 h 178"/>
                <a:gd name="T2" fmla="*/ 296 w 296"/>
                <a:gd name="T3" fmla="*/ 0 h 178"/>
                <a:gd name="T4" fmla="*/ 296 w 296"/>
                <a:gd name="T5" fmla="*/ 20 h 178"/>
                <a:gd name="T6" fmla="*/ 238 w 296"/>
                <a:gd name="T7" fmla="*/ 20 h 178"/>
                <a:gd name="T8" fmla="*/ 203 w 296"/>
                <a:gd name="T9" fmla="*/ 178 h 178"/>
                <a:gd name="T10" fmla="*/ 32 w 296"/>
                <a:gd name="T11" fmla="*/ 178 h 178"/>
                <a:gd name="T12" fmla="*/ 0 w 296"/>
                <a:gd name="T13" fmla="*/ 34 h 178"/>
                <a:gd name="T14" fmla="*/ 193 w 296"/>
                <a:gd name="T15" fmla="*/ 34 h 178"/>
                <a:gd name="T16" fmla="*/ 188 w 296"/>
                <a:gd name="T17" fmla="*/ 54 h 178"/>
                <a:gd name="T18" fmla="*/ 25 w 296"/>
                <a:gd name="T19" fmla="*/ 54 h 178"/>
                <a:gd name="T20" fmla="*/ 48 w 296"/>
                <a:gd name="T21" fmla="*/ 154 h 178"/>
                <a:gd name="T22" fmla="*/ 186 w 296"/>
                <a:gd name="T23" fmla="*/ 154 h 178"/>
                <a:gd name="T24" fmla="*/ 221 w 296"/>
                <a:gd name="T25" fmla="*/ 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6" h="178">
                  <a:moveTo>
                    <a:pt x="221" y="0"/>
                  </a:moveTo>
                  <a:lnTo>
                    <a:pt x="296" y="0"/>
                  </a:lnTo>
                  <a:lnTo>
                    <a:pt x="296" y="20"/>
                  </a:lnTo>
                  <a:lnTo>
                    <a:pt x="238" y="20"/>
                  </a:lnTo>
                  <a:lnTo>
                    <a:pt x="203" y="178"/>
                  </a:lnTo>
                  <a:lnTo>
                    <a:pt x="32" y="178"/>
                  </a:lnTo>
                  <a:lnTo>
                    <a:pt x="0" y="34"/>
                  </a:lnTo>
                  <a:lnTo>
                    <a:pt x="193" y="34"/>
                  </a:lnTo>
                  <a:lnTo>
                    <a:pt x="188" y="54"/>
                  </a:lnTo>
                  <a:lnTo>
                    <a:pt x="25" y="54"/>
                  </a:lnTo>
                  <a:lnTo>
                    <a:pt x="48" y="154"/>
                  </a:lnTo>
                  <a:lnTo>
                    <a:pt x="186" y="154"/>
                  </a:lnTo>
                  <a:lnTo>
                    <a:pt x="22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chemeClr val="tx1">
                    <a:lumMod val="75000"/>
                    <a:lumOff val="25000"/>
                  </a:schemeClr>
                </a:solidFill>
              </a:endParaRPr>
            </a:p>
          </p:txBody>
        </p:sp>
        <p:sp>
          <p:nvSpPr>
            <p:cNvPr id="100" name="Freeform 8">
              <a:extLst>
                <a:ext uri="{FF2B5EF4-FFF2-40B4-BE49-F238E27FC236}">
                  <a16:creationId xmlns:a16="http://schemas.microsoft.com/office/drawing/2014/main" id="{0A6D1904-8D16-F54E-B05A-77F67B881A26}"/>
                </a:ext>
              </a:extLst>
            </p:cNvPr>
            <p:cNvSpPr>
              <a:spLocks/>
            </p:cNvSpPr>
            <p:nvPr/>
          </p:nvSpPr>
          <p:spPr bwMode="auto">
            <a:xfrm>
              <a:off x="5732463" y="3959225"/>
              <a:ext cx="60325" cy="60325"/>
            </a:xfrm>
            <a:custGeom>
              <a:avLst/>
              <a:gdLst>
                <a:gd name="T0" fmla="*/ 18 w 38"/>
                <a:gd name="T1" fmla="*/ 0 h 38"/>
                <a:gd name="T2" fmla="*/ 25 w 38"/>
                <a:gd name="T3" fmla="*/ 0 h 38"/>
                <a:gd name="T4" fmla="*/ 30 w 38"/>
                <a:gd name="T5" fmla="*/ 4 h 38"/>
                <a:gd name="T6" fmla="*/ 34 w 38"/>
                <a:gd name="T7" fmla="*/ 8 h 38"/>
                <a:gd name="T8" fmla="*/ 36 w 38"/>
                <a:gd name="T9" fmla="*/ 13 h 38"/>
                <a:gd name="T10" fmla="*/ 38 w 38"/>
                <a:gd name="T11" fmla="*/ 18 h 38"/>
                <a:gd name="T12" fmla="*/ 36 w 38"/>
                <a:gd name="T13" fmla="*/ 25 h 38"/>
                <a:gd name="T14" fmla="*/ 34 w 38"/>
                <a:gd name="T15" fmla="*/ 30 h 38"/>
                <a:gd name="T16" fmla="*/ 30 w 38"/>
                <a:gd name="T17" fmla="*/ 34 h 38"/>
                <a:gd name="T18" fmla="*/ 25 w 38"/>
                <a:gd name="T19" fmla="*/ 37 h 38"/>
                <a:gd name="T20" fmla="*/ 18 w 38"/>
                <a:gd name="T21" fmla="*/ 38 h 38"/>
                <a:gd name="T22" fmla="*/ 13 w 38"/>
                <a:gd name="T23" fmla="*/ 37 h 38"/>
                <a:gd name="T24" fmla="*/ 8 w 38"/>
                <a:gd name="T25" fmla="*/ 34 h 38"/>
                <a:gd name="T26" fmla="*/ 4 w 38"/>
                <a:gd name="T27" fmla="*/ 30 h 38"/>
                <a:gd name="T28" fmla="*/ 1 w 38"/>
                <a:gd name="T29" fmla="*/ 25 h 38"/>
                <a:gd name="T30" fmla="*/ 0 w 38"/>
                <a:gd name="T31" fmla="*/ 18 h 38"/>
                <a:gd name="T32" fmla="*/ 1 w 38"/>
                <a:gd name="T33" fmla="*/ 13 h 38"/>
                <a:gd name="T34" fmla="*/ 4 w 38"/>
                <a:gd name="T35" fmla="*/ 8 h 38"/>
                <a:gd name="T36" fmla="*/ 8 w 38"/>
                <a:gd name="T37" fmla="*/ 4 h 38"/>
                <a:gd name="T38" fmla="*/ 13 w 38"/>
                <a:gd name="T39" fmla="*/ 0 h 38"/>
                <a:gd name="T40" fmla="*/ 18 w 38"/>
                <a:gd name="T41"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 h="38">
                  <a:moveTo>
                    <a:pt x="18" y="0"/>
                  </a:moveTo>
                  <a:lnTo>
                    <a:pt x="25" y="0"/>
                  </a:lnTo>
                  <a:lnTo>
                    <a:pt x="30" y="4"/>
                  </a:lnTo>
                  <a:lnTo>
                    <a:pt x="34" y="8"/>
                  </a:lnTo>
                  <a:lnTo>
                    <a:pt x="36" y="13"/>
                  </a:lnTo>
                  <a:lnTo>
                    <a:pt x="38" y="18"/>
                  </a:lnTo>
                  <a:lnTo>
                    <a:pt x="36" y="25"/>
                  </a:lnTo>
                  <a:lnTo>
                    <a:pt x="34" y="30"/>
                  </a:lnTo>
                  <a:lnTo>
                    <a:pt x="30" y="34"/>
                  </a:lnTo>
                  <a:lnTo>
                    <a:pt x="25" y="37"/>
                  </a:lnTo>
                  <a:lnTo>
                    <a:pt x="18" y="38"/>
                  </a:lnTo>
                  <a:lnTo>
                    <a:pt x="13" y="37"/>
                  </a:lnTo>
                  <a:lnTo>
                    <a:pt x="8" y="34"/>
                  </a:lnTo>
                  <a:lnTo>
                    <a:pt x="4" y="30"/>
                  </a:lnTo>
                  <a:lnTo>
                    <a:pt x="1" y="25"/>
                  </a:lnTo>
                  <a:lnTo>
                    <a:pt x="0" y="18"/>
                  </a:lnTo>
                  <a:lnTo>
                    <a:pt x="1" y="13"/>
                  </a:lnTo>
                  <a:lnTo>
                    <a:pt x="4" y="8"/>
                  </a:lnTo>
                  <a:lnTo>
                    <a:pt x="8" y="4"/>
                  </a:lnTo>
                  <a:lnTo>
                    <a:pt x="13" y="0"/>
                  </a:lnTo>
                  <a:lnTo>
                    <a:pt x="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chemeClr val="tx1">
                    <a:lumMod val="75000"/>
                    <a:lumOff val="25000"/>
                  </a:schemeClr>
                </a:solidFill>
              </a:endParaRPr>
            </a:p>
          </p:txBody>
        </p:sp>
        <p:sp>
          <p:nvSpPr>
            <p:cNvPr id="101" name="Freeform 9">
              <a:extLst>
                <a:ext uri="{FF2B5EF4-FFF2-40B4-BE49-F238E27FC236}">
                  <a16:creationId xmlns:a16="http://schemas.microsoft.com/office/drawing/2014/main" id="{4D4D0C31-F694-5A40-8910-97C2EDFFC4DF}"/>
                </a:ext>
              </a:extLst>
            </p:cNvPr>
            <p:cNvSpPr>
              <a:spLocks/>
            </p:cNvSpPr>
            <p:nvPr/>
          </p:nvSpPr>
          <p:spPr bwMode="auto">
            <a:xfrm>
              <a:off x="5575300" y="3959225"/>
              <a:ext cx="60325" cy="60325"/>
            </a:xfrm>
            <a:custGeom>
              <a:avLst/>
              <a:gdLst>
                <a:gd name="T0" fmla="*/ 18 w 38"/>
                <a:gd name="T1" fmla="*/ 0 h 38"/>
                <a:gd name="T2" fmla="*/ 25 w 38"/>
                <a:gd name="T3" fmla="*/ 0 h 38"/>
                <a:gd name="T4" fmla="*/ 30 w 38"/>
                <a:gd name="T5" fmla="*/ 4 h 38"/>
                <a:gd name="T6" fmla="*/ 34 w 38"/>
                <a:gd name="T7" fmla="*/ 8 h 38"/>
                <a:gd name="T8" fmla="*/ 36 w 38"/>
                <a:gd name="T9" fmla="*/ 13 h 38"/>
                <a:gd name="T10" fmla="*/ 38 w 38"/>
                <a:gd name="T11" fmla="*/ 18 h 38"/>
                <a:gd name="T12" fmla="*/ 36 w 38"/>
                <a:gd name="T13" fmla="*/ 25 h 38"/>
                <a:gd name="T14" fmla="*/ 34 w 38"/>
                <a:gd name="T15" fmla="*/ 30 h 38"/>
                <a:gd name="T16" fmla="*/ 30 w 38"/>
                <a:gd name="T17" fmla="*/ 34 h 38"/>
                <a:gd name="T18" fmla="*/ 25 w 38"/>
                <a:gd name="T19" fmla="*/ 37 h 38"/>
                <a:gd name="T20" fmla="*/ 18 w 38"/>
                <a:gd name="T21" fmla="*/ 38 h 38"/>
                <a:gd name="T22" fmla="*/ 13 w 38"/>
                <a:gd name="T23" fmla="*/ 37 h 38"/>
                <a:gd name="T24" fmla="*/ 8 w 38"/>
                <a:gd name="T25" fmla="*/ 34 h 38"/>
                <a:gd name="T26" fmla="*/ 4 w 38"/>
                <a:gd name="T27" fmla="*/ 30 h 38"/>
                <a:gd name="T28" fmla="*/ 1 w 38"/>
                <a:gd name="T29" fmla="*/ 25 h 38"/>
                <a:gd name="T30" fmla="*/ 0 w 38"/>
                <a:gd name="T31" fmla="*/ 18 h 38"/>
                <a:gd name="T32" fmla="*/ 1 w 38"/>
                <a:gd name="T33" fmla="*/ 13 h 38"/>
                <a:gd name="T34" fmla="*/ 4 w 38"/>
                <a:gd name="T35" fmla="*/ 8 h 38"/>
                <a:gd name="T36" fmla="*/ 8 w 38"/>
                <a:gd name="T37" fmla="*/ 4 h 38"/>
                <a:gd name="T38" fmla="*/ 13 w 38"/>
                <a:gd name="T39" fmla="*/ 0 h 38"/>
                <a:gd name="T40" fmla="*/ 18 w 38"/>
                <a:gd name="T41"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 h="38">
                  <a:moveTo>
                    <a:pt x="18" y="0"/>
                  </a:moveTo>
                  <a:lnTo>
                    <a:pt x="25" y="0"/>
                  </a:lnTo>
                  <a:lnTo>
                    <a:pt x="30" y="4"/>
                  </a:lnTo>
                  <a:lnTo>
                    <a:pt x="34" y="8"/>
                  </a:lnTo>
                  <a:lnTo>
                    <a:pt x="36" y="13"/>
                  </a:lnTo>
                  <a:lnTo>
                    <a:pt x="38" y="18"/>
                  </a:lnTo>
                  <a:lnTo>
                    <a:pt x="36" y="25"/>
                  </a:lnTo>
                  <a:lnTo>
                    <a:pt x="34" y="30"/>
                  </a:lnTo>
                  <a:lnTo>
                    <a:pt x="30" y="34"/>
                  </a:lnTo>
                  <a:lnTo>
                    <a:pt x="25" y="37"/>
                  </a:lnTo>
                  <a:lnTo>
                    <a:pt x="18" y="38"/>
                  </a:lnTo>
                  <a:lnTo>
                    <a:pt x="13" y="37"/>
                  </a:lnTo>
                  <a:lnTo>
                    <a:pt x="8" y="34"/>
                  </a:lnTo>
                  <a:lnTo>
                    <a:pt x="4" y="30"/>
                  </a:lnTo>
                  <a:lnTo>
                    <a:pt x="1" y="25"/>
                  </a:lnTo>
                  <a:lnTo>
                    <a:pt x="0" y="18"/>
                  </a:lnTo>
                  <a:lnTo>
                    <a:pt x="1" y="13"/>
                  </a:lnTo>
                  <a:lnTo>
                    <a:pt x="4" y="8"/>
                  </a:lnTo>
                  <a:lnTo>
                    <a:pt x="8" y="4"/>
                  </a:lnTo>
                  <a:lnTo>
                    <a:pt x="13" y="0"/>
                  </a:lnTo>
                  <a:lnTo>
                    <a:pt x="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chemeClr val="tx1">
                    <a:lumMod val="75000"/>
                    <a:lumOff val="25000"/>
                  </a:schemeClr>
                </a:solidFill>
              </a:endParaRPr>
            </a:p>
          </p:txBody>
        </p:sp>
      </p:grpSp>
      <p:pic>
        <p:nvPicPr>
          <p:cNvPr id="103" name="Graphic 102" descr="Workflow with solid fill">
            <a:extLst>
              <a:ext uri="{FF2B5EF4-FFF2-40B4-BE49-F238E27FC236}">
                <a16:creationId xmlns:a16="http://schemas.microsoft.com/office/drawing/2014/main" id="{38F5B513-D840-0E4C-A662-2C2CF41A632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575835" y="4450930"/>
            <a:ext cx="914400" cy="914400"/>
          </a:xfrm>
          <a:prstGeom prst="rect">
            <a:avLst/>
          </a:prstGeom>
        </p:spPr>
      </p:pic>
      <p:sp>
        <p:nvSpPr>
          <p:cNvPr id="105" name="Rectangle 9">
            <a:extLst>
              <a:ext uri="{FF2B5EF4-FFF2-40B4-BE49-F238E27FC236}">
                <a16:creationId xmlns:a16="http://schemas.microsoft.com/office/drawing/2014/main" id="{858A2BF5-27F5-B245-AF90-D33087A7AD78}"/>
              </a:ext>
            </a:extLst>
          </p:cNvPr>
          <p:cNvSpPr>
            <a:spLocks noChangeArrowheads="1"/>
          </p:cNvSpPr>
          <p:nvPr/>
        </p:nvSpPr>
        <p:spPr bwMode="auto">
          <a:xfrm>
            <a:off x="215032" y="6267059"/>
            <a:ext cx="1357884" cy="402336"/>
          </a:xfrm>
          <a:prstGeom prst="rect">
            <a:avLst/>
          </a:prstGeom>
          <a:solidFill>
            <a:schemeClr val="accent1"/>
          </a:solidFill>
          <a:ln w="12700" algn="ctr">
            <a:solidFill>
              <a:schemeClr val="tx1"/>
            </a:solidFill>
            <a:miter lim="800000"/>
            <a:headEnd/>
            <a:tailEnd/>
          </a:ln>
          <a:effectLst>
            <a:outerShdw blurRad="63500" sx="102000" sy="102000" algn="ctr" rotWithShape="0">
              <a:prstClr val="black">
                <a:alpha val="40000"/>
              </a:prstClr>
            </a:outerShdw>
          </a:effectLst>
        </p:spPr>
        <p:txBody>
          <a:bodyPr wrap="square" lIns="88900" tIns="88900" rIns="88900" bIns="88900" anchor="ctr"/>
          <a:lstStyle/>
          <a:p>
            <a:pPr algn="ctr" defTabSz="914377">
              <a:spcBef>
                <a:spcPct val="0"/>
              </a:spcBef>
              <a:defRPr/>
            </a:pPr>
            <a:r>
              <a:rPr lang="en-US" altLang="ja-JP" sz="1700" b="1" kern="0" dirty="0">
                <a:solidFill>
                  <a:schemeClr val="bg1"/>
                </a:solidFill>
                <a:latin typeface="Arial"/>
              </a:rPr>
              <a:t>Process</a:t>
            </a:r>
          </a:p>
        </p:txBody>
      </p:sp>
    </p:spTree>
    <p:extLst>
      <p:ext uri="{BB962C8B-B14F-4D97-AF65-F5344CB8AC3E}">
        <p14:creationId xmlns:p14="http://schemas.microsoft.com/office/powerpoint/2010/main" val="304502011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9213F7-7A15-42EF-BF7C-B9F7D615539B}"/>
              </a:ext>
            </a:extLst>
          </p:cNvPr>
          <p:cNvSpPr>
            <a:spLocks noGrp="1"/>
          </p:cNvSpPr>
          <p:nvPr>
            <p:ph type="title"/>
          </p:nvPr>
        </p:nvSpPr>
        <p:spPr>
          <a:xfrm>
            <a:off x="541868" y="529110"/>
            <a:ext cx="6331544" cy="303096"/>
          </a:xfrm>
        </p:spPr>
        <p:txBody>
          <a:bodyPr/>
          <a:lstStyle/>
          <a:p>
            <a:r>
              <a:rPr lang="en-US" sz="2000" dirty="0"/>
              <a:t>FITARA, MEGABYTE &amp; DOC’s SLM Policy</a:t>
            </a:r>
          </a:p>
        </p:txBody>
      </p:sp>
      <p:sp>
        <p:nvSpPr>
          <p:cNvPr id="7" name="Rectangle 9">
            <a:extLst>
              <a:ext uri="{FF2B5EF4-FFF2-40B4-BE49-F238E27FC236}">
                <a16:creationId xmlns:a16="http://schemas.microsoft.com/office/drawing/2014/main" id="{3C7BA01A-73D9-4112-85B0-00F3756D0AD8}"/>
              </a:ext>
            </a:extLst>
          </p:cNvPr>
          <p:cNvSpPr>
            <a:spLocks noChangeArrowheads="1"/>
          </p:cNvSpPr>
          <p:nvPr/>
        </p:nvSpPr>
        <p:spPr bwMode="auto">
          <a:xfrm>
            <a:off x="215032" y="6267059"/>
            <a:ext cx="1357884" cy="402336"/>
          </a:xfrm>
          <a:prstGeom prst="rect">
            <a:avLst/>
          </a:prstGeom>
          <a:solidFill>
            <a:schemeClr val="accent1"/>
          </a:solidFill>
          <a:ln w="12700" algn="ctr">
            <a:solidFill>
              <a:schemeClr val="tx1"/>
            </a:solidFill>
            <a:miter lim="800000"/>
            <a:headEnd/>
            <a:tailEnd/>
          </a:ln>
          <a:effectLst>
            <a:outerShdw blurRad="63500" sx="102000" sy="102000" algn="ctr" rotWithShape="0">
              <a:prstClr val="black">
                <a:alpha val="40000"/>
              </a:prstClr>
            </a:outerShdw>
          </a:effectLst>
        </p:spPr>
        <p:txBody>
          <a:bodyPr wrap="square" lIns="88900" tIns="88900" rIns="88900" bIns="88900" anchor="ctr"/>
          <a:lstStyle/>
          <a:p>
            <a:pPr algn="ctr" defTabSz="914377">
              <a:spcBef>
                <a:spcPct val="0"/>
              </a:spcBef>
              <a:defRPr/>
            </a:pPr>
            <a:r>
              <a:rPr lang="en-US" altLang="ja-JP" sz="1700" b="1" kern="0" dirty="0">
                <a:solidFill>
                  <a:schemeClr val="bg1"/>
                </a:solidFill>
                <a:latin typeface="Arial"/>
              </a:rPr>
              <a:t>Policy</a:t>
            </a:r>
          </a:p>
        </p:txBody>
      </p:sp>
      <p:sp>
        <p:nvSpPr>
          <p:cNvPr id="9" name="Rectangle: Rounded Corners 8">
            <a:extLst>
              <a:ext uri="{FF2B5EF4-FFF2-40B4-BE49-F238E27FC236}">
                <a16:creationId xmlns:a16="http://schemas.microsoft.com/office/drawing/2014/main" id="{20D7442C-D837-640C-C641-EE5E087C85F7}"/>
              </a:ext>
            </a:extLst>
          </p:cNvPr>
          <p:cNvSpPr/>
          <p:nvPr/>
        </p:nvSpPr>
        <p:spPr bwMode="auto">
          <a:xfrm>
            <a:off x="7270751" y="376325"/>
            <a:ext cx="3906226" cy="340519"/>
          </a:xfrm>
          <a:prstGeom prst="roundRect">
            <a:avLst/>
          </a:prstGeom>
          <a:solidFill>
            <a:schemeClr val="accent1"/>
          </a:solidFill>
        </p:spPr>
        <p:txBody>
          <a:bodyPr wrap="square" rtlCol="0">
            <a:spAutoFit/>
          </a:bodyPr>
          <a:lstStyle/>
          <a:p>
            <a:pPr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Module 2: Management Approach to SLM</a:t>
            </a:r>
          </a:p>
        </p:txBody>
      </p:sp>
      <p:sp>
        <p:nvSpPr>
          <p:cNvPr id="35" name="Freeform: Shape 4">
            <a:extLst>
              <a:ext uri="{FF2B5EF4-FFF2-40B4-BE49-F238E27FC236}">
                <a16:creationId xmlns:a16="http://schemas.microsoft.com/office/drawing/2014/main" id="{4F922C78-2F24-BE42-B0E7-812CCE462A37}"/>
              </a:ext>
            </a:extLst>
          </p:cNvPr>
          <p:cNvSpPr/>
          <p:nvPr/>
        </p:nvSpPr>
        <p:spPr>
          <a:xfrm>
            <a:off x="541868" y="832206"/>
            <a:ext cx="5830006" cy="6025794"/>
          </a:xfrm>
          <a:custGeom>
            <a:avLst/>
            <a:gdLst>
              <a:gd name="connsiteX0" fmla="*/ 1370309 w 2608830"/>
              <a:gd name="connsiteY0" fmla="*/ 0 h 3068840"/>
              <a:gd name="connsiteX1" fmla="*/ 0 w 2608830"/>
              <a:gd name="connsiteY1" fmla="*/ 0 h 3068840"/>
              <a:gd name="connsiteX2" fmla="*/ 1238635 w 2608830"/>
              <a:gd name="connsiteY2" fmla="*/ 3068840 h 3068840"/>
              <a:gd name="connsiteX3" fmla="*/ 2608831 w 2608830"/>
              <a:gd name="connsiteY3" fmla="*/ 3068840 h 3068840"/>
            </a:gdLst>
            <a:ahLst/>
            <a:cxnLst>
              <a:cxn ang="0">
                <a:pos x="connsiteX0" y="connsiteY0"/>
              </a:cxn>
              <a:cxn ang="0">
                <a:pos x="connsiteX1" y="connsiteY1"/>
              </a:cxn>
              <a:cxn ang="0">
                <a:pos x="connsiteX2" y="connsiteY2"/>
              </a:cxn>
              <a:cxn ang="0">
                <a:pos x="connsiteX3" y="connsiteY3"/>
              </a:cxn>
            </a:cxnLst>
            <a:rect l="l" t="t" r="r" b="b"/>
            <a:pathLst>
              <a:path w="2608830" h="3068840">
                <a:moveTo>
                  <a:pt x="1370309" y="0"/>
                </a:moveTo>
                <a:lnTo>
                  <a:pt x="0" y="0"/>
                </a:lnTo>
                <a:lnTo>
                  <a:pt x="1238635" y="3068840"/>
                </a:lnTo>
                <a:lnTo>
                  <a:pt x="2608831" y="3068840"/>
                </a:lnTo>
                <a:close/>
              </a:path>
            </a:pathLst>
          </a:custGeom>
          <a:solidFill>
            <a:schemeClr val="accent2">
              <a:lumMod val="20000"/>
              <a:lumOff val="80000"/>
            </a:schemeClr>
          </a:solidFill>
          <a:ln w="11295" cap="flat">
            <a:noFill/>
            <a:prstDash val="solid"/>
            <a:miter/>
          </a:ln>
        </p:spPr>
        <p:txBody>
          <a:bodyPr rtlCol="0" anchor="ctr"/>
          <a:lstStyle/>
          <a:p>
            <a:endParaRPr lang="en-IN" dirty="0"/>
          </a:p>
        </p:txBody>
      </p:sp>
      <p:sp>
        <p:nvSpPr>
          <p:cNvPr id="36" name="Rectangle 35">
            <a:extLst>
              <a:ext uri="{FF2B5EF4-FFF2-40B4-BE49-F238E27FC236}">
                <a16:creationId xmlns:a16="http://schemas.microsoft.com/office/drawing/2014/main" id="{BA017478-739D-D746-A08A-8615D636B46F}"/>
              </a:ext>
            </a:extLst>
          </p:cNvPr>
          <p:cNvSpPr/>
          <p:nvPr/>
        </p:nvSpPr>
        <p:spPr>
          <a:xfrm>
            <a:off x="279415" y="2201404"/>
            <a:ext cx="3208755" cy="3090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4" name="TextBox 3">
            <a:extLst>
              <a:ext uri="{FF2B5EF4-FFF2-40B4-BE49-F238E27FC236}">
                <a16:creationId xmlns:a16="http://schemas.microsoft.com/office/drawing/2014/main" id="{AD1F8456-8A8B-CF44-944B-99CED5C5F4F5}"/>
              </a:ext>
            </a:extLst>
          </p:cNvPr>
          <p:cNvSpPr txBox="1"/>
          <p:nvPr/>
        </p:nvSpPr>
        <p:spPr>
          <a:xfrm>
            <a:off x="738279" y="2149078"/>
            <a:ext cx="2291024" cy="646331"/>
          </a:xfrm>
          <a:prstGeom prst="rect">
            <a:avLst/>
          </a:prstGeom>
          <a:noFill/>
        </p:spPr>
        <p:txBody>
          <a:bodyPr wrap="square" rtlCol="0">
            <a:spAutoFit/>
          </a:bodyPr>
          <a:lstStyle/>
          <a:p>
            <a:pPr algn="ctr"/>
            <a:r>
              <a:rPr lang="en-US" sz="3600" b="1" dirty="0">
                <a:solidFill>
                  <a:schemeClr val="bg1"/>
                </a:solidFill>
                <a:latin typeface="Open Sans" panose="020B0606030504020204" pitchFamily="34" charset="0"/>
                <a:ea typeface="Open Sans" panose="020B0606030504020204" pitchFamily="34" charset="0"/>
                <a:cs typeface="Open Sans" panose="020B0606030504020204" pitchFamily="34" charset="0"/>
              </a:rPr>
              <a:t>FITARA</a:t>
            </a:r>
          </a:p>
        </p:txBody>
      </p:sp>
      <p:sp>
        <p:nvSpPr>
          <p:cNvPr id="5" name="Rectangle 4">
            <a:extLst>
              <a:ext uri="{FF2B5EF4-FFF2-40B4-BE49-F238E27FC236}">
                <a16:creationId xmlns:a16="http://schemas.microsoft.com/office/drawing/2014/main" id="{91566AE2-2F4C-2F47-B8A7-D207408503EE}"/>
              </a:ext>
            </a:extLst>
          </p:cNvPr>
          <p:cNvSpPr/>
          <p:nvPr/>
        </p:nvSpPr>
        <p:spPr>
          <a:xfrm>
            <a:off x="343805" y="2839490"/>
            <a:ext cx="3079971" cy="2400657"/>
          </a:xfrm>
          <a:prstGeom prst="rect">
            <a:avLst/>
          </a:prstGeom>
        </p:spPr>
        <p:txBody>
          <a:bodyPr wrap="square">
            <a:spAutoFit/>
          </a:bodyPr>
          <a:lstStyle/>
          <a:p>
            <a:pPr algn="ctr">
              <a:buSzPct val="150000"/>
            </a:pPr>
            <a:r>
              <a:rPr lang="en-US" sz="1500" dirty="0">
                <a:solidFill>
                  <a:schemeClr val="bg1"/>
                </a:solidFill>
                <a:latin typeface="Open Sans" panose="020B0606030504020204" pitchFamily="34" charset="0"/>
                <a:ea typeface="Open Sans" panose="020B0606030504020204" pitchFamily="34" charset="0"/>
                <a:cs typeface="Open Sans" panose="020B0606030504020204" pitchFamily="34" charset="0"/>
              </a:rPr>
              <a:t>Federal IT Acquisition Reform Act is U.S. legislation passed in December 2014 that puts federal agency CIOs in control of IT investments. FITARA is a law that requires U.S. federal agencies to provide the Office of Management and Budget (OMB) with Software License Management (MEGABYTE).</a:t>
            </a:r>
            <a:endParaRPr lang="en-US" sz="1500" b="1"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9" name="Rectangle 38">
            <a:extLst>
              <a:ext uri="{FF2B5EF4-FFF2-40B4-BE49-F238E27FC236}">
                <a16:creationId xmlns:a16="http://schemas.microsoft.com/office/drawing/2014/main" id="{6CB88EC5-F959-444B-89C8-F93A66EFC0FD}"/>
              </a:ext>
            </a:extLst>
          </p:cNvPr>
          <p:cNvSpPr/>
          <p:nvPr/>
        </p:nvSpPr>
        <p:spPr>
          <a:xfrm>
            <a:off x="3684922" y="2197592"/>
            <a:ext cx="3208755" cy="3090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40" name="Rectangle 39">
            <a:extLst>
              <a:ext uri="{FF2B5EF4-FFF2-40B4-BE49-F238E27FC236}">
                <a16:creationId xmlns:a16="http://schemas.microsoft.com/office/drawing/2014/main" id="{FFB2BDFE-2526-D241-A165-BCB836050F90}"/>
              </a:ext>
            </a:extLst>
          </p:cNvPr>
          <p:cNvSpPr/>
          <p:nvPr/>
        </p:nvSpPr>
        <p:spPr>
          <a:xfrm>
            <a:off x="7141978" y="1846792"/>
            <a:ext cx="4726981" cy="4772550"/>
          </a:xfrm>
          <a:prstGeom prst="rect">
            <a:avLst/>
          </a:prstGeom>
          <a:solidFill>
            <a:srgbClr val="D2EAE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41" name="TextBox 40">
            <a:extLst>
              <a:ext uri="{FF2B5EF4-FFF2-40B4-BE49-F238E27FC236}">
                <a16:creationId xmlns:a16="http://schemas.microsoft.com/office/drawing/2014/main" id="{28521F6F-1F70-B24E-A506-7ED52DC058C2}"/>
              </a:ext>
            </a:extLst>
          </p:cNvPr>
          <p:cNvSpPr txBox="1"/>
          <p:nvPr/>
        </p:nvSpPr>
        <p:spPr>
          <a:xfrm>
            <a:off x="3750280" y="2147942"/>
            <a:ext cx="3103473" cy="646331"/>
          </a:xfrm>
          <a:prstGeom prst="rect">
            <a:avLst/>
          </a:prstGeom>
          <a:noFill/>
        </p:spPr>
        <p:txBody>
          <a:bodyPr wrap="square" rtlCol="0">
            <a:spAutoFit/>
          </a:bodyPr>
          <a:lstStyle/>
          <a:p>
            <a:pPr algn="ctr"/>
            <a:r>
              <a:rPr lang="en-US" sz="3600" b="1" dirty="0">
                <a:solidFill>
                  <a:schemeClr val="bg1"/>
                </a:solidFill>
                <a:latin typeface="Open Sans" panose="020B0606030504020204" pitchFamily="34" charset="0"/>
                <a:ea typeface="Open Sans" panose="020B0606030504020204" pitchFamily="34" charset="0"/>
                <a:cs typeface="Open Sans" panose="020B0606030504020204" pitchFamily="34" charset="0"/>
              </a:rPr>
              <a:t>MEGABYTE</a:t>
            </a:r>
          </a:p>
        </p:txBody>
      </p:sp>
      <p:sp>
        <p:nvSpPr>
          <p:cNvPr id="8" name="Rectangle 7">
            <a:extLst>
              <a:ext uri="{FF2B5EF4-FFF2-40B4-BE49-F238E27FC236}">
                <a16:creationId xmlns:a16="http://schemas.microsoft.com/office/drawing/2014/main" id="{4123E895-14D7-F949-8321-0BFBA44B94FB}"/>
              </a:ext>
            </a:extLst>
          </p:cNvPr>
          <p:cNvSpPr/>
          <p:nvPr/>
        </p:nvSpPr>
        <p:spPr>
          <a:xfrm>
            <a:off x="3684921" y="2839489"/>
            <a:ext cx="3208755" cy="2400657"/>
          </a:xfrm>
          <a:prstGeom prst="rect">
            <a:avLst/>
          </a:prstGeom>
        </p:spPr>
        <p:txBody>
          <a:bodyPr wrap="square">
            <a:spAutoFit/>
          </a:bodyPr>
          <a:lstStyle/>
          <a:p>
            <a:pPr algn="ctr">
              <a:buSzPct val="150000"/>
            </a:pPr>
            <a:r>
              <a:rPr lang="en-US" sz="1500" dirty="0">
                <a:solidFill>
                  <a:schemeClr val="bg1"/>
                </a:solidFill>
                <a:latin typeface="Open Sans" panose="020B0606030504020204" pitchFamily="34" charset="0"/>
                <a:ea typeface="Open Sans" panose="020B0606030504020204" pitchFamily="34" charset="0"/>
                <a:cs typeface="Open Sans" panose="020B0606030504020204" pitchFamily="34" charset="0"/>
              </a:rPr>
              <a:t>The Making Electronic Government Accountable By Yielding Tangible Efficiencies Act of 2016 (or the MEGABYTE Act of 2016) is a United States federal law which requires the Director of the Office of Management and Budget to issue a directive on the management of software licenses by the US federal government.</a:t>
            </a:r>
          </a:p>
        </p:txBody>
      </p:sp>
      <p:sp>
        <p:nvSpPr>
          <p:cNvPr id="10" name="Rectangle 9">
            <a:extLst>
              <a:ext uri="{FF2B5EF4-FFF2-40B4-BE49-F238E27FC236}">
                <a16:creationId xmlns:a16="http://schemas.microsoft.com/office/drawing/2014/main" id="{2B4BEA43-6848-DD45-9E2F-C7879E3B6863}"/>
              </a:ext>
            </a:extLst>
          </p:cNvPr>
          <p:cNvSpPr/>
          <p:nvPr/>
        </p:nvSpPr>
        <p:spPr>
          <a:xfrm>
            <a:off x="7208294" y="2509259"/>
            <a:ext cx="4704291" cy="4170372"/>
          </a:xfrm>
          <a:prstGeom prst="rect">
            <a:avLst/>
          </a:prstGeom>
        </p:spPr>
        <p:txBody>
          <a:bodyPr wrap="square">
            <a:spAutoFit/>
          </a:bodyPr>
          <a:lstStyle/>
          <a:p>
            <a:pPr algn="ctr">
              <a:buSzPct val="150000"/>
            </a:pPr>
            <a:r>
              <a:rPr lang="en-US" sz="1500" dirty="0">
                <a:latin typeface="Open Sans" panose="020B0606030504020204" pitchFamily="34" charset="0"/>
                <a:ea typeface="Open Sans" panose="020B0606030504020204" pitchFamily="34" charset="0"/>
                <a:cs typeface="Open Sans" panose="020B0606030504020204" pitchFamily="34" charset="0"/>
              </a:rPr>
              <a:t>In accordance with M-16-12, the Department of Commerce issued a new OCIO-SPBM-OPG-18-0001: Software License Management (SLM) Policy, which requires:</a:t>
            </a:r>
          </a:p>
          <a:p>
            <a:pPr marL="342900" indent="-342900">
              <a:spcBef>
                <a:spcPts val="600"/>
              </a:spcBef>
              <a:buSzPct val="150000"/>
              <a:buFont typeface="Arial" panose="020B0604020202020204" pitchFamily="34" charset="0"/>
              <a:buChar char="•"/>
            </a:pPr>
            <a:r>
              <a:rPr lang="en-US" sz="1500" dirty="0">
                <a:latin typeface="Open Sans" panose="020B0606030504020204" pitchFamily="34" charset="0"/>
                <a:ea typeface="Open Sans" panose="020B0606030504020204" pitchFamily="34" charset="0"/>
                <a:cs typeface="Open Sans" panose="020B0606030504020204" pitchFamily="34" charset="0"/>
              </a:rPr>
              <a:t>DOC appointed a DOC Software License Manager</a:t>
            </a:r>
          </a:p>
          <a:p>
            <a:pPr marL="342900" indent="-342900">
              <a:spcBef>
                <a:spcPts val="600"/>
              </a:spcBef>
              <a:buSzPct val="150000"/>
              <a:buFont typeface="Arial" panose="020B0604020202020204" pitchFamily="34" charset="0"/>
              <a:buChar char="•"/>
            </a:pPr>
            <a:r>
              <a:rPr lang="en-US" sz="1500" dirty="0">
                <a:latin typeface="Open Sans" panose="020B0606030504020204" pitchFamily="34" charset="0"/>
                <a:ea typeface="Open Sans" panose="020B0606030504020204" pitchFamily="34" charset="0"/>
                <a:cs typeface="Open Sans" panose="020B0606030504020204" pitchFamily="34" charset="0"/>
              </a:rPr>
              <a:t>Bureau CIOs appointed a Bureau Software Manager (BSM)</a:t>
            </a:r>
          </a:p>
          <a:p>
            <a:pPr marL="342900" indent="-342900">
              <a:spcBef>
                <a:spcPts val="600"/>
              </a:spcBef>
              <a:buSzPct val="150000"/>
              <a:buFont typeface="Arial" panose="020B0604020202020204" pitchFamily="34" charset="0"/>
              <a:buChar char="•"/>
            </a:pPr>
            <a:r>
              <a:rPr lang="en-US" sz="1500" dirty="0">
                <a:latin typeface="Open Sans" panose="020B0606030504020204" pitchFamily="34" charset="0"/>
                <a:ea typeface="Open Sans" panose="020B0606030504020204" pitchFamily="34" charset="0"/>
                <a:cs typeface="Open Sans" panose="020B0606030504020204" pitchFamily="34" charset="0"/>
              </a:rPr>
              <a:t>DOC established the DOC </a:t>
            </a:r>
            <a:r>
              <a:rPr lang="en-US" sz="1500" b="1" dirty="0">
                <a:latin typeface="Open Sans" panose="020B0606030504020204" pitchFamily="34" charset="0"/>
                <a:ea typeface="Open Sans" panose="020B0606030504020204" pitchFamily="34" charset="0"/>
                <a:cs typeface="Open Sans" panose="020B0606030504020204" pitchFamily="34" charset="0"/>
              </a:rPr>
              <a:t>Enterprise Software Asset Management (eSAM) Working Group </a:t>
            </a:r>
            <a:r>
              <a:rPr lang="en-US" sz="1500" dirty="0">
                <a:latin typeface="Open Sans" panose="020B0606030504020204" pitchFamily="34" charset="0"/>
                <a:ea typeface="Open Sans" panose="020B0606030504020204" pitchFamily="34" charset="0"/>
                <a:cs typeface="Open Sans" panose="020B0606030504020204" pitchFamily="34" charset="0"/>
              </a:rPr>
              <a:t>to strategize and implement the policy and law requirements.</a:t>
            </a:r>
          </a:p>
          <a:p>
            <a:pPr marL="342900" indent="-342900">
              <a:spcBef>
                <a:spcPts val="600"/>
              </a:spcBef>
              <a:buSzPct val="150000"/>
              <a:buFont typeface="Arial" panose="020B0604020202020204" pitchFamily="34" charset="0"/>
              <a:buChar char="•"/>
            </a:pPr>
            <a:r>
              <a:rPr lang="en-US" sz="1500" dirty="0">
                <a:latin typeface="Open Sans" panose="020B0606030504020204" pitchFamily="34" charset="0"/>
                <a:ea typeface="Open Sans" panose="020B0606030504020204" pitchFamily="34" charset="0"/>
                <a:cs typeface="Open Sans" panose="020B0606030504020204" pitchFamily="34" charset="0"/>
              </a:rPr>
              <a:t>DOC Software License Manager serves as Chair of the DOC eSAM Working Group. </a:t>
            </a:r>
          </a:p>
          <a:p>
            <a:pPr marL="342900" indent="-342900">
              <a:spcBef>
                <a:spcPts val="600"/>
              </a:spcBef>
              <a:buSzPct val="150000"/>
              <a:buFont typeface="Arial" panose="020B0604020202020204" pitchFamily="34" charset="0"/>
              <a:buChar char="•"/>
            </a:pPr>
            <a:r>
              <a:rPr lang="en-US" sz="1500" b="1" dirty="0">
                <a:latin typeface="Open Sans" panose="020B0606030504020204" pitchFamily="34" charset="0"/>
                <a:ea typeface="Open Sans" panose="020B0606030504020204" pitchFamily="34" charset="0"/>
                <a:cs typeface="Open Sans" panose="020B0606030504020204" pitchFamily="34" charset="0"/>
              </a:rPr>
              <a:t>Requires strong collaboration with every Bureau.</a:t>
            </a:r>
          </a:p>
        </p:txBody>
      </p:sp>
      <p:sp>
        <p:nvSpPr>
          <p:cNvPr id="11" name="Rectangle 10">
            <a:extLst>
              <a:ext uri="{FF2B5EF4-FFF2-40B4-BE49-F238E27FC236}">
                <a16:creationId xmlns:a16="http://schemas.microsoft.com/office/drawing/2014/main" id="{1E0FCBDE-0CEB-A546-9E61-76DEC9D4BC56}"/>
              </a:ext>
            </a:extLst>
          </p:cNvPr>
          <p:cNvSpPr/>
          <p:nvPr/>
        </p:nvSpPr>
        <p:spPr>
          <a:xfrm>
            <a:off x="7183480" y="1917450"/>
            <a:ext cx="4689527" cy="461665"/>
          </a:xfrm>
          <a:prstGeom prst="rect">
            <a:avLst/>
          </a:prstGeom>
        </p:spPr>
        <p:txBody>
          <a:bodyPr wrap="square">
            <a:spAutoFit/>
          </a:bodyPr>
          <a:lstStyle/>
          <a:p>
            <a:pPr algn="ctr"/>
            <a:r>
              <a:rPr lang="en-US" sz="2400" b="1" dirty="0">
                <a:latin typeface="Open Sans" panose="020B0606030504020204" pitchFamily="34" charset="0"/>
                <a:ea typeface="Open Sans" panose="020B0606030504020204" pitchFamily="34" charset="0"/>
                <a:cs typeface="Open Sans" panose="020B0606030504020204" pitchFamily="34" charset="0"/>
              </a:rPr>
              <a:t>OCIO-SPBM-OPG-18-0001</a:t>
            </a:r>
            <a:endParaRPr lang="en-US" sz="240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43" name="Straight Connector 42">
            <a:extLst>
              <a:ext uri="{FF2B5EF4-FFF2-40B4-BE49-F238E27FC236}">
                <a16:creationId xmlns:a16="http://schemas.microsoft.com/office/drawing/2014/main" id="{2FEC52E4-6869-6148-87F9-71EF2F73B340}"/>
              </a:ext>
            </a:extLst>
          </p:cNvPr>
          <p:cNvCxnSpPr/>
          <p:nvPr/>
        </p:nvCxnSpPr>
        <p:spPr bwMode="auto">
          <a:xfrm>
            <a:off x="421891" y="2749058"/>
            <a:ext cx="2903973" cy="0"/>
          </a:xfrm>
          <a:prstGeom prst="line">
            <a:avLst/>
          </a:prstGeom>
          <a:ln>
            <a:headEnd type="none" w="med" len="med"/>
            <a:tailEnd type="none" w="med" len="med"/>
          </a:ln>
        </p:spPr>
        <p:style>
          <a:lnRef idx="2">
            <a:schemeClr val="accent3"/>
          </a:lnRef>
          <a:fillRef idx="0">
            <a:schemeClr val="accent3"/>
          </a:fillRef>
          <a:effectRef idx="1">
            <a:schemeClr val="accent3"/>
          </a:effectRef>
          <a:fontRef idx="minor">
            <a:schemeClr val="tx1"/>
          </a:fontRef>
        </p:style>
      </p:cxnSp>
      <p:cxnSp>
        <p:nvCxnSpPr>
          <p:cNvPr id="44" name="Straight Connector 43">
            <a:extLst>
              <a:ext uri="{FF2B5EF4-FFF2-40B4-BE49-F238E27FC236}">
                <a16:creationId xmlns:a16="http://schemas.microsoft.com/office/drawing/2014/main" id="{42294376-04B7-EA43-B893-81894FA5DEE4}"/>
              </a:ext>
            </a:extLst>
          </p:cNvPr>
          <p:cNvCxnSpPr/>
          <p:nvPr/>
        </p:nvCxnSpPr>
        <p:spPr bwMode="auto">
          <a:xfrm>
            <a:off x="3837311" y="2750142"/>
            <a:ext cx="2903973" cy="0"/>
          </a:xfrm>
          <a:prstGeom prst="line">
            <a:avLst/>
          </a:prstGeom>
          <a:ln>
            <a:headEnd type="none" w="med" len="med"/>
            <a:tailEnd type="none" w="med" len="med"/>
          </a:ln>
        </p:spPr>
        <p:style>
          <a:lnRef idx="2">
            <a:schemeClr val="accent3"/>
          </a:lnRef>
          <a:fillRef idx="0">
            <a:schemeClr val="accent3"/>
          </a:fillRef>
          <a:effectRef idx="1">
            <a:schemeClr val="accent3"/>
          </a:effectRef>
          <a:fontRef idx="minor">
            <a:schemeClr val="tx1"/>
          </a:fontRef>
        </p:style>
      </p:cxnSp>
      <p:cxnSp>
        <p:nvCxnSpPr>
          <p:cNvPr id="45" name="Straight Connector 44">
            <a:extLst>
              <a:ext uri="{FF2B5EF4-FFF2-40B4-BE49-F238E27FC236}">
                <a16:creationId xmlns:a16="http://schemas.microsoft.com/office/drawing/2014/main" id="{1376E1F9-488A-4C42-AED3-A382AB1CE8A0}"/>
              </a:ext>
            </a:extLst>
          </p:cNvPr>
          <p:cNvCxnSpPr/>
          <p:nvPr/>
        </p:nvCxnSpPr>
        <p:spPr bwMode="auto">
          <a:xfrm>
            <a:off x="7379613" y="2425593"/>
            <a:ext cx="4251707" cy="0"/>
          </a:xfrm>
          <a:prstGeom prst="line">
            <a:avLst/>
          </a:prstGeom>
          <a:ln>
            <a:solidFill>
              <a:schemeClr val="tx1"/>
            </a:solidFill>
            <a:headEnd type="none" w="med" len="med"/>
            <a:tailEnd type="none" w="med" len="med"/>
          </a:ln>
        </p:spPr>
        <p:style>
          <a:lnRef idx="2">
            <a:schemeClr val="accent3"/>
          </a:lnRef>
          <a:fillRef idx="0">
            <a:schemeClr val="accent3"/>
          </a:fillRef>
          <a:effectRef idx="1">
            <a:schemeClr val="accent3"/>
          </a:effectRef>
          <a:fontRef idx="minor">
            <a:schemeClr val="tx1"/>
          </a:fontRef>
        </p:style>
      </p:cxnSp>
      <p:sp>
        <p:nvSpPr>
          <p:cNvPr id="46" name="TextBox 45">
            <a:extLst>
              <a:ext uri="{FF2B5EF4-FFF2-40B4-BE49-F238E27FC236}">
                <a16:creationId xmlns:a16="http://schemas.microsoft.com/office/drawing/2014/main" id="{DF518594-DBC4-1349-8CC1-AD22A309AAC8}"/>
              </a:ext>
            </a:extLst>
          </p:cNvPr>
          <p:cNvSpPr txBox="1"/>
          <p:nvPr/>
        </p:nvSpPr>
        <p:spPr>
          <a:xfrm>
            <a:off x="675387" y="1851062"/>
            <a:ext cx="2291024" cy="307777"/>
          </a:xfrm>
          <a:prstGeom prst="rect">
            <a:avLst/>
          </a:prstGeom>
          <a:noFill/>
        </p:spPr>
        <p:txBody>
          <a:bodyPr wrap="square" rtlCol="0">
            <a:spAutoFit/>
          </a:bodyPr>
          <a:lstStyle/>
          <a:p>
            <a:pPr algn="ctr"/>
            <a:r>
              <a:rPr lang="en-US" sz="1400" b="1" i="1" dirty="0">
                <a:latin typeface="Open Sans" panose="020B0606030504020204" pitchFamily="34" charset="0"/>
                <a:ea typeface="Open Sans" panose="020B0606030504020204" pitchFamily="34" charset="0"/>
                <a:cs typeface="Open Sans" panose="020B0606030504020204" pitchFamily="34" charset="0"/>
              </a:rPr>
              <a:t>Federal Mandate</a:t>
            </a:r>
          </a:p>
        </p:txBody>
      </p:sp>
      <p:sp>
        <p:nvSpPr>
          <p:cNvPr id="47" name="TextBox 46">
            <a:extLst>
              <a:ext uri="{FF2B5EF4-FFF2-40B4-BE49-F238E27FC236}">
                <a16:creationId xmlns:a16="http://schemas.microsoft.com/office/drawing/2014/main" id="{A912C548-7EC8-0746-9B20-FE155C688507}"/>
              </a:ext>
            </a:extLst>
          </p:cNvPr>
          <p:cNvSpPr txBox="1"/>
          <p:nvPr/>
        </p:nvSpPr>
        <p:spPr>
          <a:xfrm>
            <a:off x="4108393" y="1842506"/>
            <a:ext cx="2291024" cy="307777"/>
          </a:xfrm>
          <a:prstGeom prst="rect">
            <a:avLst/>
          </a:prstGeom>
          <a:noFill/>
        </p:spPr>
        <p:txBody>
          <a:bodyPr wrap="square" rtlCol="0">
            <a:spAutoFit/>
          </a:bodyPr>
          <a:lstStyle/>
          <a:p>
            <a:pPr algn="ctr"/>
            <a:r>
              <a:rPr lang="en-US" sz="1400" b="1" i="1" dirty="0">
                <a:latin typeface="Open Sans" panose="020B0606030504020204" pitchFamily="34" charset="0"/>
                <a:ea typeface="Open Sans" panose="020B0606030504020204" pitchFamily="34" charset="0"/>
                <a:cs typeface="Open Sans" panose="020B0606030504020204" pitchFamily="34" charset="0"/>
              </a:rPr>
              <a:t>Federal Mandate</a:t>
            </a:r>
          </a:p>
        </p:txBody>
      </p:sp>
      <p:sp>
        <p:nvSpPr>
          <p:cNvPr id="48" name="TextBox 47">
            <a:extLst>
              <a:ext uri="{FF2B5EF4-FFF2-40B4-BE49-F238E27FC236}">
                <a16:creationId xmlns:a16="http://schemas.microsoft.com/office/drawing/2014/main" id="{090587AB-8191-0E44-AD05-050A7BC7F53C}"/>
              </a:ext>
            </a:extLst>
          </p:cNvPr>
          <p:cNvSpPr txBox="1"/>
          <p:nvPr/>
        </p:nvSpPr>
        <p:spPr>
          <a:xfrm>
            <a:off x="9653749" y="1508837"/>
            <a:ext cx="2291024" cy="307777"/>
          </a:xfrm>
          <a:prstGeom prst="rect">
            <a:avLst/>
          </a:prstGeom>
          <a:noFill/>
        </p:spPr>
        <p:txBody>
          <a:bodyPr wrap="square" rtlCol="0">
            <a:spAutoFit/>
          </a:bodyPr>
          <a:lstStyle/>
          <a:p>
            <a:pPr algn="ctr"/>
            <a:r>
              <a:rPr lang="en-US" sz="1400" b="1" i="1" dirty="0">
                <a:latin typeface="Open Sans" panose="020B0606030504020204" pitchFamily="34" charset="0"/>
                <a:ea typeface="Open Sans" panose="020B0606030504020204" pitchFamily="34" charset="0"/>
                <a:cs typeface="Open Sans" panose="020B0606030504020204" pitchFamily="34" charset="0"/>
              </a:rPr>
              <a:t>DOC SLM Policy</a:t>
            </a:r>
          </a:p>
        </p:txBody>
      </p:sp>
      <p:pic>
        <p:nvPicPr>
          <p:cNvPr id="49" name="Picture 2" descr="United States Department of Commerce - Wikipedia">
            <a:extLst>
              <a:ext uri="{FF2B5EF4-FFF2-40B4-BE49-F238E27FC236}">
                <a16:creationId xmlns:a16="http://schemas.microsoft.com/office/drawing/2014/main" id="{AEC829FC-619E-CD43-A4B6-576EDB90236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01313" y="906618"/>
            <a:ext cx="1053860" cy="10450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0244561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Block Arc 35">
            <a:extLst>
              <a:ext uri="{FF2B5EF4-FFF2-40B4-BE49-F238E27FC236}">
                <a16:creationId xmlns:a16="http://schemas.microsoft.com/office/drawing/2014/main" id="{8AD7E2EF-D702-1745-90FD-41EBBB1FA53A}"/>
              </a:ext>
            </a:extLst>
          </p:cNvPr>
          <p:cNvSpPr/>
          <p:nvPr/>
        </p:nvSpPr>
        <p:spPr bwMode="auto">
          <a:xfrm>
            <a:off x="3145106" y="2656959"/>
            <a:ext cx="5818667" cy="4968135"/>
          </a:xfrm>
          <a:prstGeom prst="blockArc">
            <a:avLst>
              <a:gd name="adj1" fmla="val 11442196"/>
              <a:gd name="adj2" fmla="val 20922951"/>
              <a:gd name="adj3" fmla="val 2002"/>
            </a:avLst>
          </a:prstGeom>
          <a:solidFill>
            <a:schemeClr val="accent2">
              <a:lumMod val="20000"/>
              <a:lumOff val="80000"/>
            </a:schemeClr>
          </a:solidFill>
          <a:ln w="12700" cap="flat" cmpd="sng" algn="ctr">
            <a:noFill/>
            <a:prstDash val="solid"/>
            <a:round/>
            <a:headEnd type="none" w="med" len="med"/>
            <a:tailEnd type="none" w="med" len="med"/>
          </a:ln>
          <a:effectLst/>
        </p:spPr>
        <p:txBody>
          <a:bodyPr vert="horz" wrap="square" lIns="73152" tIns="73152" rIns="73152" bIns="73152" numCol="1" rtlCol="0" anchor="ctr" anchorCtr="1" compatLnSpc="1">
            <a:prstTxWarp prst="textNoShape">
              <a:avLst/>
            </a:prstTxWarp>
          </a:bodyPr>
          <a:lstStyle/>
          <a:p>
            <a:pPr marL="0" marR="0" indent="0" algn="ctr" defTabSz="914400" rtl="0" eaLnBrk="0" fontAlgn="base" latinLnBrk="0" hangingPunct="0">
              <a:lnSpc>
                <a:spcPct val="106000"/>
              </a:lnSpc>
              <a:spcBef>
                <a:spcPct val="0"/>
              </a:spcBef>
              <a:spcAft>
                <a:spcPct val="0"/>
              </a:spcAft>
              <a:buClrTx/>
              <a:buSzTx/>
              <a:buFontTx/>
              <a:buNone/>
              <a:tabLst/>
            </a:pPr>
            <a:endParaRPr kumimoji="0" lang="en-US" sz="1100" b="0" i="0" u="none" strike="noStrike" cap="none" normalizeH="0" baseline="0" dirty="0">
              <a:ln>
                <a:noFill/>
              </a:ln>
              <a:solidFill>
                <a:schemeClr val="tx1"/>
              </a:solidFill>
              <a:effectLst/>
              <a:latin typeface="Arial" charset="0"/>
            </a:endParaRPr>
          </a:p>
        </p:txBody>
      </p:sp>
      <p:sp>
        <p:nvSpPr>
          <p:cNvPr id="2" name="Title 1">
            <a:extLst>
              <a:ext uri="{FF2B5EF4-FFF2-40B4-BE49-F238E27FC236}">
                <a16:creationId xmlns:a16="http://schemas.microsoft.com/office/drawing/2014/main" id="{689213F7-7A15-42EF-BF7C-B9F7D615539B}"/>
              </a:ext>
            </a:extLst>
          </p:cNvPr>
          <p:cNvSpPr>
            <a:spLocks noGrp="1"/>
          </p:cNvSpPr>
          <p:nvPr>
            <p:ph type="title"/>
          </p:nvPr>
        </p:nvSpPr>
        <p:spPr>
          <a:xfrm>
            <a:off x="541868" y="529110"/>
            <a:ext cx="6331544" cy="303096"/>
          </a:xfrm>
        </p:spPr>
        <p:txBody>
          <a:bodyPr/>
          <a:lstStyle/>
          <a:p>
            <a:r>
              <a:rPr lang="en-US" sz="2000" dirty="0"/>
              <a:t>Key Accomplishments</a:t>
            </a:r>
          </a:p>
        </p:txBody>
      </p:sp>
      <p:sp>
        <p:nvSpPr>
          <p:cNvPr id="9" name="Rectangle: Rounded Corners 8">
            <a:extLst>
              <a:ext uri="{FF2B5EF4-FFF2-40B4-BE49-F238E27FC236}">
                <a16:creationId xmlns:a16="http://schemas.microsoft.com/office/drawing/2014/main" id="{20D7442C-D837-640C-C641-EE5E087C85F7}"/>
              </a:ext>
            </a:extLst>
          </p:cNvPr>
          <p:cNvSpPr/>
          <p:nvPr/>
        </p:nvSpPr>
        <p:spPr bwMode="auto">
          <a:xfrm>
            <a:off x="7270751" y="376325"/>
            <a:ext cx="3906226" cy="340519"/>
          </a:xfrm>
          <a:prstGeom prst="roundRect">
            <a:avLst/>
          </a:prstGeom>
          <a:solidFill>
            <a:schemeClr val="accent1"/>
          </a:solidFill>
        </p:spPr>
        <p:txBody>
          <a:bodyPr wrap="square" rtlCol="0">
            <a:spAutoFit/>
          </a:bodyPr>
          <a:lstStyle/>
          <a:p>
            <a:pPr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Module 2: Management Approach to SLM</a:t>
            </a:r>
          </a:p>
        </p:txBody>
      </p:sp>
      <p:sp>
        <p:nvSpPr>
          <p:cNvPr id="12" name="Rectangle 11">
            <a:extLst>
              <a:ext uri="{FF2B5EF4-FFF2-40B4-BE49-F238E27FC236}">
                <a16:creationId xmlns:a16="http://schemas.microsoft.com/office/drawing/2014/main" id="{1FDB3AAB-737C-0B43-9CFE-6427FC9CF3F4}"/>
              </a:ext>
            </a:extLst>
          </p:cNvPr>
          <p:cNvSpPr/>
          <p:nvPr/>
        </p:nvSpPr>
        <p:spPr bwMode="auto">
          <a:xfrm>
            <a:off x="8963773" y="2771659"/>
            <a:ext cx="3033479" cy="826697"/>
          </a:xfrm>
          <a:prstGeom prst="rect">
            <a:avLst/>
          </a:prstGeom>
          <a:solidFill>
            <a:schemeClr val="accent1"/>
          </a:solidFill>
          <a:ln w="2857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73152" tIns="73152" rIns="73152" bIns="73152" numCol="1" rtlCol="0" anchor="ctr" anchorCtr="1" compatLnSpc="1">
            <a:prstTxWarp prst="textNoShape">
              <a:avLst/>
            </a:prstTxWarp>
          </a:bodyPr>
          <a:lstStyle/>
          <a:p>
            <a:pPr marL="0" marR="0" indent="0" algn="ctr" defTabSz="914400" rtl="0" eaLnBrk="0" fontAlgn="base" latinLnBrk="0" hangingPunct="0">
              <a:lnSpc>
                <a:spcPct val="106000"/>
              </a:lnSpc>
              <a:spcBef>
                <a:spcPct val="0"/>
              </a:spcBef>
              <a:spcAft>
                <a:spcPct val="0"/>
              </a:spcAft>
              <a:buClrTx/>
              <a:buSzTx/>
              <a:buFontTx/>
              <a:buNone/>
              <a:tabLst/>
            </a:pPr>
            <a:endParaRPr kumimoji="0" lang="en-US" sz="1100" b="0" i="0" u="none" strike="noStrike" cap="none" normalizeH="0" baseline="0" dirty="0">
              <a:ln>
                <a:noFill/>
              </a:ln>
              <a:solidFill>
                <a:schemeClr val="bg1"/>
              </a:solidFill>
              <a:effectLst/>
              <a:latin typeface="Arial" charset="0"/>
            </a:endParaRPr>
          </a:p>
        </p:txBody>
      </p:sp>
      <p:sp>
        <p:nvSpPr>
          <p:cNvPr id="13" name="Rectangle 12">
            <a:extLst>
              <a:ext uri="{FF2B5EF4-FFF2-40B4-BE49-F238E27FC236}">
                <a16:creationId xmlns:a16="http://schemas.microsoft.com/office/drawing/2014/main" id="{9B5808F9-C9A8-D74B-9BAE-211A00AB320F}"/>
              </a:ext>
            </a:extLst>
          </p:cNvPr>
          <p:cNvSpPr/>
          <p:nvPr/>
        </p:nvSpPr>
        <p:spPr bwMode="auto">
          <a:xfrm>
            <a:off x="6693562" y="1220895"/>
            <a:ext cx="3997884" cy="842817"/>
          </a:xfrm>
          <a:prstGeom prst="rect">
            <a:avLst/>
          </a:prstGeom>
          <a:solidFill>
            <a:schemeClr val="accent1"/>
          </a:solidFill>
          <a:ln w="2857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73152" tIns="73152" rIns="73152" bIns="73152" numCol="1" rtlCol="0" anchor="ctr" anchorCtr="1" compatLnSpc="1">
            <a:prstTxWarp prst="textNoShape">
              <a:avLst/>
            </a:prstTxWarp>
          </a:bodyPr>
          <a:lstStyle/>
          <a:p>
            <a:pPr marL="0" marR="0" indent="0" algn="ctr" defTabSz="914400" rtl="0" eaLnBrk="0" fontAlgn="base" latinLnBrk="0" hangingPunct="0">
              <a:lnSpc>
                <a:spcPct val="106000"/>
              </a:lnSpc>
              <a:spcBef>
                <a:spcPct val="0"/>
              </a:spcBef>
              <a:spcAft>
                <a:spcPct val="0"/>
              </a:spcAft>
              <a:buClrTx/>
              <a:buSzTx/>
              <a:buFontTx/>
              <a:buNone/>
              <a:tabLst/>
            </a:pPr>
            <a:endParaRPr kumimoji="0" lang="en-US" sz="1100" b="0" i="0" u="none" strike="noStrike" cap="none" normalizeH="0" baseline="0" dirty="0">
              <a:ln>
                <a:noFill/>
              </a:ln>
              <a:solidFill>
                <a:schemeClr val="bg1"/>
              </a:solidFill>
              <a:effectLst/>
              <a:latin typeface="Open Sans" panose="020B0606030504020204" pitchFamily="34" charset="0"/>
              <a:ea typeface="Open Sans" panose="020B0606030504020204" pitchFamily="34" charset="0"/>
              <a:cs typeface="Open Sans" panose="020B0606030504020204" pitchFamily="34" charset="0"/>
            </a:endParaRPr>
          </a:p>
        </p:txBody>
      </p:sp>
      <p:sp>
        <p:nvSpPr>
          <p:cNvPr id="14" name="Rectangle 13">
            <a:extLst>
              <a:ext uri="{FF2B5EF4-FFF2-40B4-BE49-F238E27FC236}">
                <a16:creationId xmlns:a16="http://schemas.microsoft.com/office/drawing/2014/main" id="{D37D37DD-75D2-4548-8A05-6CA2CC17B92F}"/>
              </a:ext>
            </a:extLst>
          </p:cNvPr>
          <p:cNvSpPr/>
          <p:nvPr/>
        </p:nvSpPr>
        <p:spPr bwMode="auto">
          <a:xfrm>
            <a:off x="2718702" y="1240071"/>
            <a:ext cx="3151746" cy="826697"/>
          </a:xfrm>
          <a:prstGeom prst="rect">
            <a:avLst/>
          </a:prstGeom>
          <a:solidFill>
            <a:schemeClr val="accent1"/>
          </a:solidFill>
          <a:ln w="2857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73152" tIns="73152" rIns="73152" bIns="73152" numCol="1" rtlCol="0" anchor="ctr" anchorCtr="1" compatLnSpc="1">
            <a:prstTxWarp prst="textNoShape">
              <a:avLst/>
            </a:prstTxWarp>
          </a:bodyPr>
          <a:lstStyle/>
          <a:p>
            <a:pPr marL="0" marR="0" indent="0" algn="ctr" defTabSz="914400" rtl="0" eaLnBrk="0" fontAlgn="base" latinLnBrk="0" hangingPunct="0">
              <a:lnSpc>
                <a:spcPct val="106000"/>
              </a:lnSpc>
              <a:spcBef>
                <a:spcPct val="0"/>
              </a:spcBef>
              <a:spcAft>
                <a:spcPct val="0"/>
              </a:spcAft>
              <a:buClrTx/>
              <a:buSzTx/>
              <a:buFontTx/>
              <a:buNone/>
              <a:tabLst/>
            </a:pPr>
            <a:endParaRPr kumimoji="0" lang="en-US" sz="1100" b="0" i="0" u="none" strike="noStrike" cap="none" normalizeH="0" baseline="0" dirty="0">
              <a:ln>
                <a:noFill/>
              </a:ln>
              <a:solidFill>
                <a:schemeClr val="bg1"/>
              </a:solidFill>
              <a:effectLst/>
              <a:latin typeface="Arial" charset="0"/>
            </a:endParaRPr>
          </a:p>
        </p:txBody>
      </p:sp>
      <p:sp>
        <p:nvSpPr>
          <p:cNvPr id="15" name="Rectangle 14">
            <a:extLst>
              <a:ext uri="{FF2B5EF4-FFF2-40B4-BE49-F238E27FC236}">
                <a16:creationId xmlns:a16="http://schemas.microsoft.com/office/drawing/2014/main" id="{2C8532BF-D5E6-1E45-B9A3-A81336D777D6}"/>
              </a:ext>
            </a:extLst>
          </p:cNvPr>
          <p:cNvSpPr/>
          <p:nvPr/>
        </p:nvSpPr>
        <p:spPr bwMode="auto">
          <a:xfrm>
            <a:off x="166201" y="2783699"/>
            <a:ext cx="2858234" cy="826697"/>
          </a:xfrm>
          <a:prstGeom prst="rect">
            <a:avLst/>
          </a:prstGeom>
          <a:solidFill>
            <a:schemeClr val="accent1"/>
          </a:solidFill>
          <a:ln w="2857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73152" tIns="73152" rIns="73152" bIns="73152" numCol="1" rtlCol="0" anchor="ctr" anchorCtr="1" compatLnSpc="1">
            <a:prstTxWarp prst="textNoShape">
              <a:avLst/>
            </a:prstTxWarp>
          </a:bodyPr>
          <a:lstStyle/>
          <a:p>
            <a:pPr marL="0" marR="0" indent="0" algn="ctr" defTabSz="914400" rtl="0" eaLnBrk="0" fontAlgn="base" latinLnBrk="0" hangingPunct="0">
              <a:lnSpc>
                <a:spcPct val="106000"/>
              </a:lnSpc>
              <a:spcBef>
                <a:spcPct val="0"/>
              </a:spcBef>
              <a:spcAft>
                <a:spcPct val="0"/>
              </a:spcAft>
              <a:buClrTx/>
              <a:buSzTx/>
              <a:buFontTx/>
              <a:buNone/>
              <a:tabLst/>
            </a:pPr>
            <a:endParaRPr kumimoji="0" lang="en-US" sz="1100" b="0" i="0" u="none" strike="noStrike" cap="none" normalizeH="0" baseline="0" dirty="0">
              <a:ln>
                <a:noFill/>
              </a:ln>
              <a:solidFill>
                <a:schemeClr val="bg1"/>
              </a:solidFill>
              <a:effectLst/>
              <a:latin typeface="Arial" charset="0"/>
            </a:endParaRPr>
          </a:p>
        </p:txBody>
      </p:sp>
      <p:sp>
        <p:nvSpPr>
          <p:cNvPr id="16" name="Oval 15">
            <a:extLst>
              <a:ext uri="{FF2B5EF4-FFF2-40B4-BE49-F238E27FC236}">
                <a16:creationId xmlns:a16="http://schemas.microsoft.com/office/drawing/2014/main" id="{C61D2820-AEC0-3B40-AF92-6331A63AF9DC}"/>
              </a:ext>
            </a:extLst>
          </p:cNvPr>
          <p:cNvSpPr/>
          <p:nvPr/>
        </p:nvSpPr>
        <p:spPr bwMode="auto">
          <a:xfrm>
            <a:off x="8403793" y="4023014"/>
            <a:ext cx="667667" cy="645301"/>
          </a:xfrm>
          <a:prstGeom prst="ellipse">
            <a:avLst/>
          </a:prstGeom>
          <a:solidFill>
            <a:schemeClr val="bg1"/>
          </a:solidFill>
          <a:ln w="12700" cap="flat" cmpd="sng" algn="ctr">
            <a:solidFill>
              <a:schemeClr val="bg1"/>
            </a:solidFill>
            <a:prstDash val="solid"/>
            <a:round/>
            <a:headEnd type="none" w="med" len="med"/>
            <a:tailEnd type="none" w="med" len="med"/>
          </a:ln>
          <a:effectLst/>
        </p:spPr>
        <p:txBody>
          <a:bodyPr vert="horz" wrap="square" lIns="73152" tIns="73152" rIns="73152" bIns="73152" numCol="1" rtlCol="0" anchor="ctr" anchorCtr="1" compatLnSpc="1">
            <a:prstTxWarp prst="textNoShape">
              <a:avLst/>
            </a:prstTxWarp>
          </a:bodyPr>
          <a:lstStyle/>
          <a:p>
            <a:pPr marL="0" marR="0" indent="0" algn="ctr" defTabSz="914400" rtl="0" eaLnBrk="0" fontAlgn="base" latinLnBrk="0" hangingPunct="0">
              <a:lnSpc>
                <a:spcPct val="106000"/>
              </a:lnSpc>
              <a:spcBef>
                <a:spcPct val="0"/>
              </a:spcBef>
              <a:spcAft>
                <a:spcPct val="0"/>
              </a:spcAft>
              <a:buClrTx/>
              <a:buSzTx/>
              <a:buFontTx/>
              <a:buNone/>
              <a:tabLst/>
            </a:pPr>
            <a:endParaRPr kumimoji="0" lang="en-US" sz="1100" b="0" i="0" u="none" strike="noStrike" cap="none" normalizeH="0" baseline="0" dirty="0">
              <a:ln>
                <a:noFill/>
              </a:ln>
              <a:solidFill>
                <a:schemeClr val="tx1"/>
              </a:solidFill>
              <a:effectLst/>
              <a:latin typeface="Arial" charset="0"/>
            </a:endParaRPr>
          </a:p>
        </p:txBody>
      </p:sp>
      <p:sp>
        <p:nvSpPr>
          <p:cNvPr id="17" name="Oval 16">
            <a:extLst>
              <a:ext uri="{FF2B5EF4-FFF2-40B4-BE49-F238E27FC236}">
                <a16:creationId xmlns:a16="http://schemas.microsoft.com/office/drawing/2014/main" id="{09AE74D4-F40E-3247-92A9-0711F326B580}"/>
              </a:ext>
            </a:extLst>
          </p:cNvPr>
          <p:cNvSpPr/>
          <p:nvPr/>
        </p:nvSpPr>
        <p:spPr bwMode="auto">
          <a:xfrm>
            <a:off x="4343808" y="2742940"/>
            <a:ext cx="667667" cy="645301"/>
          </a:xfrm>
          <a:prstGeom prst="ellipse">
            <a:avLst/>
          </a:prstGeom>
          <a:solidFill>
            <a:schemeClr val="bg1"/>
          </a:solidFill>
          <a:ln w="12700" cap="flat" cmpd="sng" algn="ctr">
            <a:solidFill>
              <a:schemeClr val="bg1"/>
            </a:solidFill>
            <a:prstDash val="solid"/>
            <a:round/>
            <a:headEnd type="none" w="med" len="med"/>
            <a:tailEnd type="none" w="med" len="med"/>
          </a:ln>
          <a:effectLst/>
        </p:spPr>
        <p:txBody>
          <a:bodyPr vert="horz" wrap="square" lIns="73152" tIns="73152" rIns="73152" bIns="73152" numCol="1" rtlCol="0" anchor="ctr" anchorCtr="1" compatLnSpc="1">
            <a:prstTxWarp prst="textNoShape">
              <a:avLst/>
            </a:prstTxWarp>
          </a:bodyPr>
          <a:lstStyle/>
          <a:p>
            <a:pPr marL="0" marR="0" indent="0" algn="ctr" defTabSz="914400" rtl="0" eaLnBrk="0" fontAlgn="base" latinLnBrk="0" hangingPunct="0">
              <a:lnSpc>
                <a:spcPct val="106000"/>
              </a:lnSpc>
              <a:spcBef>
                <a:spcPct val="0"/>
              </a:spcBef>
              <a:spcAft>
                <a:spcPct val="0"/>
              </a:spcAft>
              <a:buClrTx/>
              <a:buSzTx/>
              <a:buFontTx/>
              <a:buNone/>
              <a:tabLst/>
            </a:pPr>
            <a:endParaRPr kumimoji="0" lang="en-US" sz="1100" b="0" i="0" u="none" strike="noStrike" cap="none" normalizeH="0" baseline="0" dirty="0">
              <a:ln>
                <a:noFill/>
              </a:ln>
              <a:solidFill>
                <a:schemeClr val="tx1"/>
              </a:solidFill>
              <a:effectLst/>
              <a:latin typeface="Arial" charset="0"/>
            </a:endParaRPr>
          </a:p>
        </p:txBody>
      </p:sp>
      <p:sp>
        <p:nvSpPr>
          <p:cNvPr id="18" name="Oval 17">
            <a:extLst>
              <a:ext uri="{FF2B5EF4-FFF2-40B4-BE49-F238E27FC236}">
                <a16:creationId xmlns:a16="http://schemas.microsoft.com/office/drawing/2014/main" id="{AF5DD9FA-5B9D-DD42-A515-3A4E45897D04}"/>
              </a:ext>
            </a:extLst>
          </p:cNvPr>
          <p:cNvSpPr/>
          <p:nvPr/>
        </p:nvSpPr>
        <p:spPr bwMode="auto">
          <a:xfrm>
            <a:off x="2957022" y="4017803"/>
            <a:ext cx="667667" cy="645301"/>
          </a:xfrm>
          <a:prstGeom prst="ellipse">
            <a:avLst/>
          </a:prstGeom>
          <a:solidFill>
            <a:schemeClr val="bg1"/>
          </a:solidFill>
          <a:ln w="12700" cap="flat" cmpd="sng" algn="ctr">
            <a:solidFill>
              <a:schemeClr val="bg1"/>
            </a:solidFill>
            <a:prstDash val="solid"/>
            <a:round/>
            <a:headEnd type="none" w="med" len="med"/>
            <a:tailEnd type="none" w="med" len="med"/>
          </a:ln>
          <a:effectLst/>
        </p:spPr>
        <p:txBody>
          <a:bodyPr vert="horz" wrap="square" lIns="73152" tIns="73152" rIns="73152" bIns="73152" numCol="1" rtlCol="0" anchor="ctr" anchorCtr="1" compatLnSpc="1">
            <a:prstTxWarp prst="textNoShape">
              <a:avLst/>
            </a:prstTxWarp>
          </a:bodyPr>
          <a:lstStyle/>
          <a:p>
            <a:pPr marL="0" marR="0" indent="0" algn="ctr" defTabSz="914400" rtl="0" eaLnBrk="0" fontAlgn="base" latinLnBrk="0" hangingPunct="0">
              <a:lnSpc>
                <a:spcPct val="106000"/>
              </a:lnSpc>
              <a:spcBef>
                <a:spcPct val="0"/>
              </a:spcBef>
              <a:spcAft>
                <a:spcPct val="0"/>
              </a:spcAft>
              <a:buClrTx/>
              <a:buSzTx/>
              <a:buFontTx/>
              <a:buNone/>
              <a:tabLst/>
            </a:pPr>
            <a:endParaRPr kumimoji="0" lang="en-US" sz="1100" b="0" i="0" u="none" strike="noStrike" cap="none" normalizeH="0" baseline="0" dirty="0">
              <a:ln>
                <a:noFill/>
              </a:ln>
              <a:solidFill>
                <a:schemeClr val="tx1"/>
              </a:solidFill>
              <a:effectLst/>
              <a:latin typeface="Arial" charset="0"/>
            </a:endParaRPr>
          </a:p>
        </p:txBody>
      </p:sp>
      <p:sp>
        <p:nvSpPr>
          <p:cNvPr id="19" name="Oval 18">
            <a:extLst>
              <a:ext uri="{FF2B5EF4-FFF2-40B4-BE49-F238E27FC236}">
                <a16:creationId xmlns:a16="http://schemas.microsoft.com/office/drawing/2014/main" id="{C8ABAB01-102D-2D43-AE2F-1FA13DAF74A1}"/>
              </a:ext>
            </a:extLst>
          </p:cNvPr>
          <p:cNvSpPr/>
          <p:nvPr/>
        </p:nvSpPr>
        <p:spPr bwMode="auto">
          <a:xfrm>
            <a:off x="6981521" y="2742941"/>
            <a:ext cx="667667" cy="645301"/>
          </a:xfrm>
          <a:prstGeom prst="ellipse">
            <a:avLst/>
          </a:prstGeom>
          <a:solidFill>
            <a:schemeClr val="bg1"/>
          </a:solidFill>
          <a:ln w="12700" cap="flat" cmpd="sng" algn="ctr">
            <a:solidFill>
              <a:schemeClr val="bg1"/>
            </a:solidFill>
            <a:prstDash val="solid"/>
            <a:round/>
            <a:headEnd type="none" w="med" len="med"/>
            <a:tailEnd type="none" w="med" len="med"/>
          </a:ln>
          <a:effectLst/>
        </p:spPr>
        <p:txBody>
          <a:bodyPr vert="horz" wrap="square" lIns="73152" tIns="73152" rIns="73152" bIns="73152" numCol="1" rtlCol="0" anchor="ctr" anchorCtr="1" compatLnSpc="1">
            <a:prstTxWarp prst="textNoShape">
              <a:avLst/>
            </a:prstTxWarp>
          </a:bodyPr>
          <a:lstStyle/>
          <a:p>
            <a:pPr marL="0" marR="0" indent="0" algn="ctr" defTabSz="914400" rtl="0" eaLnBrk="0" fontAlgn="base" latinLnBrk="0" hangingPunct="0">
              <a:lnSpc>
                <a:spcPct val="106000"/>
              </a:lnSpc>
              <a:spcBef>
                <a:spcPct val="0"/>
              </a:spcBef>
              <a:spcAft>
                <a:spcPct val="0"/>
              </a:spcAft>
              <a:buClrTx/>
              <a:buSzTx/>
              <a:buFontTx/>
              <a:buNone/>
              <a:tabLst/>
            </a:pPr>
            <a:endParaRPr kumimoji="0" lang="en-US" sz="1100" b="0" i="0" u="none" strike="noStrike" cap="none" normalizeH="0" baseline="0" dirty="0">
              <a:ln>
                <a:noFill/>
              </a:ln>
              <a:solidFill>
                <a:schemeClr val="tx1"/>
              </a:solidFill>
              <a:effectLst/>
              <a:latin typeface="Arial" charset="0"/>
            </a:endParaRPr>
          </a:p>
        </p:txBody>
      </p:sp>
      <p:pic>
        <p:nvPicPr>
          <p:cNvPr id="20" name="Graphic 19" descr="Trophy with solid fill">
            <a:extLst>
              <a:ext uri="{FF2B5EF4-FFF2-40B4-BE49-F238E27FC236}">
                <a16:creationId xmlns:a16="http://schemas.microsoft.com/office/drawing/2014/main" id="{B69FFBB6-53AE-2B4C-9D29-A954861519B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395247" y="3182078"/>
            <a:ext cx="3373784" cy="3373784"/>
          </a:xfrm>
          <a:prstGeom prst="rect">
            <a:avLst/>
          </a:prstGeom>
        </p:spPr>
      </p:pic>
      <p:sp>
        <p:nvSpPr>
          <p:cNvPr id="21" name="Rectangle 20">
            <a:extLst>
              <a:ext uri="{FF2B5EF4-FFF2-40B4-BE49-F238E27FC236}">
                <a16:creationId xmlns:a16="http://schemas.microsoft.com/office/drawing/2014/main" id="{78C04A68-0281-664A-A146-198051105007}"/>
              </a:ext>
            </a:extLst>
          </p:cNvPr>
          <p:cNvSpPr/>
          <p:nvPr/>
        </p:nvSpPr>
        <p:spPr>
          <a:xfrm>
            <a:off x="169019" y="2812559"/>
            <a:ext cx="2860445" cy="3200876"/>
          </a:xfrm>
          <a:prstGeom prst="rect">
            <a:avLst/>
          </a:prstGeom>
        </p:spPr>
        <p:txBody>
          <a:bodyPr wrap="square">
            <a:spAutoFit/>
          </a:bodyPr>
          <a:lstStyle/>
          <a:p>
            <a:pPr lvl="0" algn="ctr">
              <a:spcAft>
                <a:spcPts val="600"/>
              </a:spcAft>
              <a:defRPr/>
            </a:pPr>
            <a:r>
              <a:rPr lang="en-US" sz="1600" b="1" dirty="0">
                <a:solidFill>
                  <a:schemeClr val="bg1"/>
                </a:solidFill>
                <a:latin typeface="Open Sans" panose="020B0606030504020204" pitchFamily="34" charset="0"/>
                <a:ea typeface="Open Sans" panose="020B0606030504020204" pitchFamily="34" charset="0"/>
                <a:cs typeface="Open Sans" panose="020B0606030504020204" pitchFamily="34" charset="0"/>
              </a:rPr>
              <a:t>Adobe BPA Support in collaboration with Enterprise Services (ES-A)</a:t>
            </a:r>
          </a:p>
          <a:p>
            <a:pPr marL="285750" indent="-285750">
              <a:spcAft>
                <a:spcPts val="600"/>
              </a:spcAft>
              <a:buFont typeface="Arial" panose="020B0604020202020204" pitchFamily="34" charset="0"/>
              <a:buChar char="•"/>
              <a:defRPr/>
            </a:pPr>
            <a:r>
              <a:rPr lang="en-US" sz="1600" i="1" dirty="0">
                <a:latin typeface="Open Sans" panose="020B0606030504020204" pitchFamily="34" charset="0"/>
                <a:ea typeface="Open Sans" panose="020B0606030504020204" pitchFamily="34" charset="0"/>
                <a:cs typeface="Open Sans" panose="020B0606030504020204" pitchFamily="34" charset="0"/>
              </a:rPr>
              <a:t>Established Adobe Tiger Team to coordinate insight into Adobe usage, pricing and terms &amp; conditions</a:t>
            </a:r>
          </a:p>
          <a:p>
            <a:pPr marL="285750" indent="-285750">
              <a:spcAft>
                <a:spcPts val="600"/>
              </a:spcAft>
              <a:buFont typeface="Arial" panose="020B0604020202020204" pitchFamily="34" charset="0"/>
              <a:buChar char="•"/>
              <a:defRPr/>
            </a:pPr>
            <a:r>
              <a:rPr lang="en-US" sz="1600" i="1" dirty="0">
                <a:latin typeface="Open Sans" panose="020B0606030504020204" pitchFamily="34" charset="0"/>
                <a:ea typeface="Open Sans" panose="020B0606030504020204" pitchFamily="34" charset="0"/>
                <a:cs typeface="Open Sans" panose="020B0606030504020204" pitchFamily="34" charset="0"/>
              </a:rPr>
              <a:t>Developed and facilitated distribution, collection and analysis of Adobe data calls to support Enterprise Services </a:t>
            </a:r>
          </a:p>
        </p:txBody>
      </p:sp>
      <p:sp>
        <p:nvSpPr>
          <p:cNvPr id="22" name="Rectangle 21">
            <a:extLst>
              <a:ext uri="{FF2B5EF4-FFF2-40B4-BE49-F238E27FC236}">
                <a16:creationId xmlns:a16="http://schemas.microsoft.com/office/drawing/2014/main" id="{91BDC729-8EAC-1548-8F80-25D5D215A2D2}"/>
              </a:ext>
            </a:extLst>
          </p:cNvPr>
          <p:cNvSpPr/>
          <p:nvPr/>
        </p:nvSpPr>
        <p:spPr>
          <a:xfrm>
            <a:off x="2697479" y="1268931"/>
            <a:ext cx="3249585" cy="1400383"/>
          </a:xfrm>
          <a:prstGeom prst="rect">
            <a:avLst/>
          </a:prstGeom>
        </p:spPr>
        <p:txBody>
          <a:bodyPr wrap="square">
            <a:spAutoFit/>
          </a:bodyPr>
          <a:lstStyle/>
          <a:p>
            <a:pPr lvl="0" algn="ctr">
              <a:spcAft>
                <a:spcPts val="600"/>
              </a:spcAft>
              <a:defRPr/>
            </a:pPr>
            <a:r>
              <a:rPr lang="en-US" sz="1600" b="1" dirty="0">
                <a:solidFill>
                  <a:schemeClr val="bg1"/>
                </a:solidFill>
                <a:latin typeface="Open Sans" panose="020B0606030504020204" pitchFamily="34" charset="0"/>
                <a:ea typeface="Open Sans" panose="020B0606030504020204" pitchFamily="34" charset="0"/>
                <a:cs typeface="Open Sans" panose="020B0606030504020204" pitchFamily="34" charset="0"/>
              </a:rPr>
              <a:t>SLM Training for DOC – Presented during the FY21 Big “A” Conference </a:t>
            </a:r>
          </a:p>
          <a:p>
            <a:pPr marL="285750" indent="-285750">
              <a:buFont typeface="Arial" panose="020B0604020202020204" pitchFamily="34" charset="0"/>
              <a:buChar char="•"/>
              <a:defRPr/>
            </a:pPr>
            <a:r>
              <a:rPr lang="en-US" sz="1600" i="1" dirty="0">
                <a:latin typeface="Open Sans" panose="020B0606030504020204" pitchFamily="34" charset="0"/>
                <a:ea typeface="Open Sans" panose="020B0606030504020204" pitchFamily="34" charset="0"/>
                <a:cs typeface="Open Sans" panose="020B0606030504020204" pitchFamily="34" charset="0"/>
              </a:rPr>
              <a:t>1-day virtual training, with 7 modules specific to DOC SLM </a:t>
            </a:r>
          </a:p>
        </p:txBody>
      </p:sp>
      <p:sp>
        <p:nvSpPr>
          <p:cNvPr id="23" name="Rectangle 22">
            <a:extLst>
              <a:ext uri="{FF2B5EF4-FFF2-40B4-BE49-F238E27FC236}">
                <a16:creationId xmlns:a16="http://schemas.microsoft.com/office/drawing/2014/main" id="{C40F2D27-2A4D-DE42-B838-F59B3FA74A6E}"/>
              </a:ext>
            </a:extLst>
          </p:cNvPr>
          <p:cNvSpPr/>
          <p:nvPr/>
        </p:nvSpPr>
        <p:spPr>
          <a:xfrm>
            <a:off x="7315354" y="1229608"/>
            <a:ext cx="2821726" cy="830997"/>
          </a:xfrm>
          <a:prstGeom prst="rect">
            <a:avLst/>
          </a:prstGeom>
        </p:spPr>
        <p:txBody>
          <a:bodyPr wrap="square">
            <a:spAutoFit/>
          </a:bodyPr>
          <a:lstStyle/>
          <a:p>
            <a:pPr algn="ctr">
              <a:spcAft>
                <a:spcPts val="1200"/>
              </a:spcAft>
            </a:pPr>
            <a:r>
              <a:rPr lang="en-US" sz="1600" b="1" dirty="0">
                <a:solidFill>
                  <a:schemeClr val="bg1"/>
                </a:solidFill>
                <a:latin typeface="Open Sans" panose="020B0606030504020204" pitchFamily="34" charset="0"/>
                <a:ea typeface="Open Sans" panose="020B0606030504020204" pitchFamily="34" charset="0"/>
                <a:cs typeface="Open Sans" panose="020B0606030504020204" pitchFamily="34" charset="0"/>
              </a:rPr>
              <a:t>Developed SLM Capability Survey for Bureau and OUs </a:t>
            </a:r>
            <a:endParaRPr 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4" name="Rectangle 23">
            <a:extLst>
              <a:ext uri="{FF2B5EF4-FFF2-40B4-BE49-F238E27FC236}">
                <a16:creationId xmlns:a16="http://schemas.microsoft.com/office/drawing/2014/main" id="{4B43F29E-5DC8-EB4D-986F-2CD73C0B857B}"/>
              </a:ext>
            </a:extLst>
          </p:cNvPr>
          <p:cNvSpPr/>
          <p:nvPr/>
        </p:nvSpPr>
        <p:spPr>
          <a:xfrm>
            <a:off x="8968688" y="2812559"/>
            <a:ext cx="3129527" cy="2385268"/>
          </a:xfrm>
          <a:prstGeom prst="rect">
            <a:avLst/>
          </a:prstGeom>
        </p:spPr>
        <p:txBody>
          <a:bodyPr wrap="square">
            <a:spAutoFit/>
          </a:bodyPr>
          <a:lstStyle/>
          <a:p>
            <a:pPr algn="ctr">
              <a:spcAft>
                <a:spcPts val="600"/>
              </a:spcAft>
            </a:pPr>
            <a:r>
              <a:rPr lang="en-US" sz="1600" b="1" dirty="0">
                <a:solidFill>
                  <a:schemeClr val="bg1"/>
                </a:solidFill>
                <a:latin typeface="Open Sans" panose="020B0606030504020204" pitchFamily="34" charset="0"/>
                <a:ea typeface="Open Sans" panose="020B0606030504020204" pitchFamily="34" charset="0"/>
                <a:cs typeface="Open Sans" panose="020B0606030504020204" pitchFamily="34" charset="0"/>
              </a:rPr>
              <a:t>Planned implementation of Software Management Centralization Plan (SMCP)</a:t>
            </a:r>
            <a:endParaRPr 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US" sz="1600" i="1" dirty="0">
                <a:latin typeface="Open Sans" panose="020B0606030504020204" pitchFamily="34" charset="0"/>
                <a:ea typeface="Open Sans" panose="020B0606030504020204" pitchFamily="34" charset="0"/>
                <a:cs typeface="Open Sans" panose="020B0606030504020204" pitchFamily="34" charset="0"/>
              </a:rPr>
              <a:t>Formalizing software Vendor Strategy by prioritizing software publishers based on financial investment and importance to DOC and bureaus</a:t>
            </a:r>
            <a:r>
              <a:rPr lang="en-US" sz="1600" dirty="0">
                <a:latin typeface="Open Sans" panose="020B0606030504020204" pitchFamily="34" charset="0"/>
                <a:ea typeface="Open Sans" panose="020B0606030504020204" pitchFamily="34" charset="0"/>
                <a:cs typeface="Open Sans" panose="020B0606030504020204" pitchFamily="34" charset="0"/>
              </a:rPr>
              <a:t>	</a:t>
            </a:r>
          </a:p>
        </p:txBody>
      </p:sp>
      <p:pic>
        <p:nvPicPr>
          <p:cNvPr id="25" name="Graphic 24" descr="Badge 4 with solid fill">
            <a:extLst>
              <a:ext uri="{FF2B5EF4-FFF2-40B4-BE49-F238E27FC236}">
                <a16:creationId xmlns:a16="http://schemas.microsoft.com/office/drawing/2014/main" id="{B7A1C9AD-9C69-F648-A89B-A7DFB3108E28}"/>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228602" y="3888465"/>
            <a:ext cx="914400" cy="914400"/>
          </a:xfrm>
          <a:prstGeom prst="rect">
            <a:avLst/>
          </a:prstGeom>
        </p:spPr>
      </p:pic>
      <p:pic>
        <p:nvPicPr>
          <p:cNvPr id="26" name="Graphic 25" descr="Badge 3 with solid fill">
            <a:extLst>
              <a:ext uri="{FF2B5EF4-FFF2-40B4-BE49-F238E27FC236}">
                <a16:creationId xmlns:a16="http://schemas.microsoft.com/office/drawing/2014/main" id="{1ABF9BF9-E48E-6D45-839E-659A517D307D}"/>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878057" y="2608390"/>
            <a:ext cx="914400" cy="914400"/>
          </a:xfrm>
          <a:prstGeom prst="rect">
            <a:avLst/>
          </a:prstGeom>
        </p:spPr>
      </p:pic>
      <p:pic>
        <p:nvPicPr>
          <p:cNvPr id="27" name="Graphic 26" descr="Badge with solid fill">
            <a:extLst>
              <a:ext uri="{FF2B5EF4-FFF2-40B4-BE49-F238E27FC236}">
                <a16:creationId xmlns:a16="http://schemas.microsoft.com/office/drawing/2014/main" id="{2944134C-8625-9947-BD74-61C451C381F2}"/>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4220442" y="2608392"/>
            <a:ext cx="914400" cy="914400"/>
          </a:xfrm>
          <a:prstGeom prst="rect">
            <a:avLst/>
          </a:prstGeom>
        </p:spPr>
      </p:pic>
      <p:pic>
        <p:nvPicPr>
          <p:cNvPr id="28" name="Graphic 27" descr="Badge 1 with solid fill">
            <a:extLst>
              <a:ext uri="{FF2B5EF4-FFF2-40B4-BE49-F238E27FC236}">
                <a16:creationId xmlns:a16="http://schemas.microsoft.com/office/drawing/2014/main" id="{E4B7DB65-ADE2-BB4E-A68C-B928B41E6B11}"/>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2952528" y="3888465"/>
            <a:ext cx="914400" cy="914400"/>
          </a:xfrm>
          <a:prstGeom prst="rect">
            <a:avLst/>
          </a:prstGeom>
        </p:spPr>
      </p:pic>
      <p:sp>
        <p:nvSpPr>
          <p:cNvPr id="29" name="5-Point Star 28">
            <a:extLst>
              <a:ext uri="{FF2B5EF4-FFF2-40B4-BE49-F238E27FC236}">
                <a16:creationId xmlns:a16="http://schemas.microsoft.com/office/drawing/2014/main" id="{959C51C5-9AAD-0A47-9DFC-F6A9E2348A6A}"/>
              </a:ext>
            </a:extLst>
          </p:cNvPr>
          <p:cNvSpPr/>
          <p:nvPr/>
        </p:nvSpPr>
        <p:spPr bwMode="auto">
          <a:xfrm>
            <a:off x="5648361" y="3810889"/>
            <a:ext cx="864790" cy="733679"/>
          </a:xfrm>
          <a:prstGeom prst="star5">
            <a:avLst/>
          </a:prstGeom>
          <a:solidFill>
            <a:schemeClr val="bg1"/>
          </a:solidFill>
          <a:ln w="28575" cap="flat" cmpd="sng" algn="ctr">
            <a:noFill/>
            <a:prstDash val="solid"/>
            <a:round/>
            <a:headEnd type="none" w="med" len="med"/>
            <a:tailEnd type="none" w="med" len="med"/>
          </a:ln>
          <a:effectLst/>
        </p:spPr>
        <p:txBody>
          <a:bodyPr vert="horz" wrap="square" lIns="73152" tIns="73152" rIns="73152" bIns="73152" numCol="1" rtlCol="0" anchor="ctr" anchorCtr="1" compatLnSpc="1">
            <a:prstTxWarp prst="textNoShape">
              <a:avLst/>
            </a:prstTxWarp>
          </a:bodyPr>
          <a:lstStyle/>
          <a:p>
            <a:pPr marL="0" marR="0" indent="0" algn="ctr" defTabSz="914400" rtl="0" eaLnBrk="0" fontAlgn="base" latinLnBrk="0" hangingPunct="0">
              <a:lnSpc>
                <a:spcPct val="106000"/>
              </a:lnSpc>
              <a:spcBef>
                <a:spcPct val="0"/>
              </a:spcBef>
              <a:spcAft>
                <a:spcPct val="0"/>
              </a:spcAft>
              <a:buClrTx/>
              <a:buSzTx/>
              <a:buFontTx/>
              <a:buNone/>
              <a:tabLst/>
            </a:pPr>
            <a:endParaRPr kumimoji="0" lang="en-US" sz="1100" b="0" i="0" u="none" strike="noStrike" cap="none" normalizeH="0" baseline="0" dirty="0">
              <a:ln>
                <a:noFill/>
              </a:ln>
              <a:solidFill>
                <a:schemeClr val="tx1"/>
              </a:solidFill>
              <a:effectLst/>
              <a:latin typeface="Arial" charset="0"/>
            </a:endParaRPr>
          </a:p>
        </p:txBody>
      </p:sp>
      <p:sp>
        <p:nvSpPr>
          <p:cNvPr id="30" name="Oval 29">
            <a:extLst>
              <a:ext uri="{FF2B5EF4-FFF2-40B4-BE49-F238E27FC236}">
                <a16:creationId xmlns:a16="http://schemas.microsoft.com/office/drawing/2014/main" id="{935F9502-447A-C44C-9312-CE8087BE24B0}"/>
              </a:ext>
            </a:extLst>
          </p:cNvPr>
          <p:cNvSpPr/>
          <p:nvPr/>
        </p:nvSpPr>
        <p:spPr bwMode="auto">
          <a:xfrm>
            <a:off x="5401240" y="6379563"/>
            <a:ext cx="1335020" cy="85988"/>
          </a:xfrm>
          <a:prstGeom prst="ellipse">
            <a:avLst/>
          </a:prstGeom>
          <a:solidFill>
            <a:schemeClr val="bg1">
              <a:lumMod val="85000"/>
            </a:schemeClr>
          </a:solidFill>
          <a:ln w="12700" cap="flat" cmpd="sng" algn="ctr">
            <a:noFill/>
            <a:prstDash val="solid"/>
            <a:round/>
            <a:headEnd type="none" w="med" len="med"/>
            <a:tailEnd type="none" w="med" len="med"/>
          </a:ln>
          <a:effectLst/>
        </p:spPr>
        <p:txBody>
          <a:bodyPr vert="horz" wrap="square" lIns="73152" tIns="73152" rIns="73152" bIns="73152" numCol="1" rtlCol="0" anchor="ctr" anchorCtr="1" compatLnSpc="1">
            <a:prstTxWarp prst="textNoShape">
              <a:avLst/>
            </a:prstTxWarp>
          </a:bodyPr>
          <a:lstStyle/>
          <a:p>
            <a:pPr marL="0" marR="0" indent="0" algn="ctr" defTabSz="914400" rtl="0" eaLnBrk="0" fontAlgn="base" latinLnBrk="0" hangingPunct="0">
              <a:lnSpc>
                <a:spcPct val="106000"/>
              </a:lnSpc>
              <a:spcBef>
                <a:spcPct val="0"/>
              </a:spcBef>
              <a:spcAft>
                <a:spcPct val="0"/>
              </a:spcAft>
              <a:buClrTx/>
              <a:buSzTx/>
              <a:buFontTx/>
              <a:buNone/>
              <a:tabLst/>
            </a:pPr>
            <a:endParaRPr kumimoji="0" lang="en-US" sz="1100" b="0" i="0" u="none" strike="noStrike" cap="none" normalizeH="0" baseline="0" dirty="0">
              <a:ln>
                <a:noFill/>
              </a:ln>
              <a:solidFill>
                <a:schemeClr val="tx1"/>
              </a:solidFill>
              <a:effectLst/>
              <a:latin typeface="Arial" charset="0"/>
            </a:endParaRPr>
          </a:p>
        </p:txBody>
      </p:sp>
      <p:sp>
        <p:nvSpPr>
          <p:cNvPr id="31" name="Rectangle 30">
            <a:extLst>
              <a:ext uri="{FF2B5EF4-FFF2-40B4-BE49-F238E27FC236}">
                <a16:creationId xmlns:a16="http://schemas.microsoft.com/office/drawing/2014/main" id="{142FEB84-7E9E-AF43-AE68-4C4696750973}"/>
              </a:ext>
            </a:extLst>
          </p:cNvPr>
          <p:cNvSpPr/>
          <p:nvPr/>
        </p:nvSpPr>
        <p:spPr bwMode="auto">
          <a:xfrm>
            <a:off x="5266944" y="3610396"/>
            <a:ext cx="45719" cy="730057"/>
          </a:xfrm>
          <a:prstGeom prst="rect">
            <a:avLst/>
          </a:prstGeom>
          <a:solidFill>
            <a:schemeClr val="bg1"/>
          </a:solidFill>
          <a:ln w="12700" cap="flat" cmpd="sng" algn="ctr">
            <a:noFill/>
            <a:prstDash val="solid"/>
            <a:round/>
            <a:headEnd type="none" w="med" len="med"/>
            <a:tailEnd type="none" w="med" len="med"/>
          </a:ln>
          <a:effectLst/>
        </p:spPr>
        <p:txBody>
          <a:bodyPr vert="horz" wrap="square" lIns="73152" tIns="73152" rIns="73152" bIns="73152" numCol="1" rtlCol="0" anchor="ctr" anchorCtr="1" compatLnSpc="1">
            <a:prstTxWarp prst="textNoShape">
              <a:avLst/>
            </a:prstTxWarp>
          </a:bodyPr>
          <a:lstStyle/>
          <a:p>
            <a:pPr marL="0" marR="0" indent="0" algn="ctr" defTabSz="914400" rtl="0" eaLnBrk="0" fontAlgn="base" latinLnBrk="0" hangingPunct="0">
              <a:lnSpc>
                <a:spcPct val="106000"/>
              </a:lnSpc>
              <a:spcBef>
                <a:spcPct val="0"/>
              </a:spcBef>
              <a:spcAft>
                <a:spcPct val="0"/>
              </a:spcAft>
              <a:buClrTx/>
              <a:buSzTx/>
              <a:buFontTx/>
              <a:buNone/>
              <a:tabLst/>
            </a:pPr>
            <a:endParaRPr kumimoji="0" lang="en-US" sz="1100" b="0" i="0" u="none" strike="noStrike" cap="none" normalizeH="0" baseline="0" dirty="0">
              <a:ln>
                <a:noFill/>
              </a:ln>
              <a:solidFill>
                <a:schemeClr val="tx1"/>
              </a:solidFill>
              <a:effectLst/>
              <a:latin typeface="Arial" charset="0"/>
            </a:endParaRPr>
          </a:p>
        </p:txBody>
      </p:sp>
      <p:sp>
        <p:nvSpPr>
          <p:cNvPr id="32" name="Rectangle 31">
            <a:extLst>
              <a:ext uri="{FF2B5EF4-FFF2-40B4-BE49-F238E27FC236}">
                <a16:creationId xmlns:a16="http://schemas.microsoft.com/office/drawing/2014/main" id="{9985CB46-8838-5A4B-B01A-150C22DAEE74}"/>
              </a:ext>
            </a:extLst>
          </p:cNvPr>
          <p:cNvSpPr/>
          <p:nvPr/>
        </p:nvSpPr>
        <p:spPr bwMode="auto">
          <a:xfrm>
            <a:off x="6855197" y="3610396"/>
            <a:ext cx="45719" cy="730057"/>
          </a:xfrm>
          <a:prstGeom prst="rect">
            <a:avLst/>
          </a:prstGeom>
          <a:solidFill>
            <a:schemeClr val="bg1"/>
          </a:solidFill>
          <a:ln w="12700" cap="flat" cmpd="sng" algn="ctr">
            <a:noFill/>
            <a:prstDash val="solid"/>
            <a:round/>
            <a:headEnd type="none" w="med" len="med"/>
            <a:tailEnd type="none" w="med" len="med"/>
          </a:ln>
          <a:effectLst/>
        </p:spPr>
        <p:txBody>
          <a:bodyPr vert="horz" wrap="square" lIns="73152" tIns="73152" rIns="73152" bIns="73152" numCol="1" rtlCol="0" anchor="ctr" anchorCtr="1" compatLnSpc="1">
            <a:prstTxWarp prst="textNoShape">
              <a:avLst/>
            </a:prstTxWarp>
          </a:bodyPr>
          <a:lstStyle/>
          <a:p>
            <a:pPr marL="0" marR="0" indent="0" algn="ctr" defTabSz="914400" rtl="0" eaLnBrk="0" fontAlgn="base" latinLnBrk="0" hangingPunct="0">
              <a:lnSpc>
                <a:spcPct val="106000"/>
              </a:lnSpc>
              <a:spcBef>
                <a:spcPct val="0"/>
              </a:spcBef>
              <a:spcAft>
                <a:spcPct val="0"/>
              </a:spcAft>
              <a:buClrTx/>
              <a:buSzTx/>
              <a:buFontTx/>
              <a:buNone/>
              <a:tabLst/>
            </a:pPr>
            <a:endParaRPr kumimoji="0" lang="en-US" sz="1100" b="0" i="0" u="none" strike="noStrike" cap="none" normalizeH="0" baseline="0" dirty="0">
              <a:ln>
                <a:noFill/>
              </a:ln>
              <a:solidFill>
                <a:schemeClr val="tx1"/>
              </a:solidFill>
              <a:effectLst/>
              <a:latin typeface="Arial" charset="0"/>
            </a:endParaRPr>
          </a:p>
        </p:txBody>
      </p:sp>
      <p:sp>
        <p:nvSpPr>
          <p:cNvPr id="33" name="Rectangle 32">
            <a:extLst>
              <a:ext uri="{FF2B5EF4-FFF2-40B4-BE49-F238E27FC236}">
                <a16:creationId xmlns:a16="http://schemas.microsoft.com/office/drawing/2014/main" id="{533B6BE3-D59B-274E-9AC4-F54C66909AEE}"/>
              </a:ext>
            </a:extLst>
          </p:cNvPr>
          <p:cNvSpPr/>
          <p:nvPr/>
        </p:nvSpPr>
        <p:spPr bwMode="auto">
          <a:xfrm rot="5400000">
            <a:off x="6045890" y="5515154"/>
            <a:ext cx="45719" cy="730057"/>
          </a:xfrm>
          <a:prstGeom prst="rect">
            <a:avLst/>
          </a:prstGeom>
          <a:solidFill>
            <a:schemeClr val="bg1"/>
          </a:solidFill>
          <a:ln w="12700" cap="flat" cmpd="sng" algn="ctr">
            <a:noFill/>
            <a:prstDash val="solid"/>
            <a:round/>
            <a:headEnd type="none" w="med" len="med"/>
            <a:tailEnd type="none" w="med" len="med"/>
          </a:ln>
          <a:effectLst/>
        </p:spPr>
        <p:txBody>
          <a:bodyPr vert="horz" wrap="square" lIns="73152" tIns="73152" rIns="73152" bIns="73152" numCol="1" rtlCol="0" anchor="ctr" anchorCtr="1" compatLnSpc="1">
            <a:prstTxWarp prst="textNoShape">
              <a:avLst/>
            </a:prstTxWarp>
          </a:bodyPr>
          <a:lstStyle/>
          <a:p>
            <a:pPr marL="0" marR="0" indent="0" algn="ctr" defTabSz="914400" rtl="0" eaLnBrk="0" fontAlgn="base" latinLnBrk="0" hangingPunct="0">
              <a:lnSpc>
                <a:spcPct val="106000"/>
              </a:lnSpc>
              <a:spcBef>
                <a:spcPct val="0"/>
              </a:spcBef>
              <a:spcAft>
                <a:spcPct val="0"/>
              </a:spcAft>
              <a:buClrTx/>
              <a:buSzTx/>
              <a:buFontTx/>
              <a:buNone/>
              <a:tabLst/>
            </a:pPr>
            <a:endParaRPr kumimoji="0" lang="en-US" sz="1100" b="0" i="0" u="none" strike="noStrike" cap="none" normalizeH="0" baseline="0" dirty="0">
              <a:ln>
                <a:noFill/>
              </a:ln>
              <a:solidFill>
                <a:schemeClr val="tx1"/>
              </a:solidFill>
              <a:effectLst/>
              <a:latin typeface="Arial" charset="0"/>
            </a:endParaRPr>
          </a:p>
        </p:txBody>
      </p:sp>
      <p:sp>
        <p:nvSpPr>
          <p:cNvPr id="34" name="Rectangle 33">
            <a:extLst>
              <a:ext uri="{FF2B5EF4-FFF2-40B4-BE49-F238E27FC236}">
                <a16:creationId xmlns:a16="http://schemas.microsoft.com/office/drawing/2014/main" id="{CA434240-DD41-1146-8559-1097EE8C3974}"/>
              </a:ext>
            </a:extLst>
          </p:cNvPr>
          <p:cNvSpPr/>
          <p:nvPr/>
        </p:nvSpPr>
        <p:spPr bwMode="auto">
          <a:xfrm rot="5400000">
            <a:off x="6073140" y="5498241"/>
            <a:ext cx="45719" cy="1045201"/>
          </a:xfrm>
          <a:prstGeom prst="rect">
            <a:avLst/>
          </a:prstGeom>
          <a:solidFill>
            <a:schemeClr val="bg1"/>
          </a:solidFill>
          <a:ln w="12700" cap="flat" cmpd="sng" algn="ctr">
            <a:noFill/>
            <a:prstDash val="solid"/>
            <a:round/>
            <a:headEnd type="none" w="med" len="med"/>
            <a:tailEnd type="none" w="med" len="med"/>
          </a:ln>
          <a:effectLst/>
        </p:spPr>
        <p:txBody>
          <a:bodyPr vert="horz" wrap="square" lIns="73152" tIns="73152" rIns="73152" bIns="73152" numCol="1" rtlCol="0" anchor="ctr" anchorCtr="1" compatLnSpc="1">
            <a:prstTxWarp prst="textNoShape">
              <a:avLst/>
            </a:prstTxWarp>
          </a:bodyPr>
          <a:lstStyle/>
          <a:p>
            <a:pPr marL="0" marR="0" indent="0" algn="ctr" defTabSz="914400" rtl="0" eaLnBrk="0" fontAlgn="base" latinLnBrk="0" hangingPunct="0">
              <a:lnSpc>
                <a:spcPct val="106000"/>
              </a:lnSpc>
              <a:spcBef>
                <a:spcPct val="0"/>
              </a:spcBef>
              <a:spcAft>
                <a:spcPct val="0"/>
              </a:spcAft>
              <a:buClrTx/>
              <a:buSzTx/>
              <a:buFontTx/>
              <a:buNone/>
              <a:tabLst/>
            </a:pPr>
            <a:endParaRPr kumimoji="0" lang="en-US" sz="1100" b="0" i="0" u="none" strike="noStrike" cap="none" normalizeH="0" baseline="0" dirty="0">
              <a:ln>
                <a:noFill/>
              </a:ln>
              <a:solidFill>
                <a:schemeClr val="tx1"/>
              </a:solidFill>
              <a:effectLst/>
              <a:latin typeface="Arial" charset="0"/>
            </a:endParaRPr>
          </a:p>
        </p:txBody>
      </p:sp>
      <p:sp>
        <p:nvSpPr>
          <p:cNvPr id="37" name="Rectangle 36">
            <a:extLst>
              <a:ext uri="{FF2B5EF4-FFF2-40B4-BE49-F238E27FC236}">
                <a16:creationId xmlns:a16="http://schemas.microsoft.com/office/drawing/2014/main" id="{607CBE97-B0E3-394B-A756-D95E9CF79B90}"/>
              </a:ext>
            </a:extLst>
          </p:cNvPr>
          <p:cNvSpPr/>
          <p:nvPr/>
        </p:nvSpPr>
        <p:spPr>
          <a:xfrm>
            <a:off x="6618600" y="2049812"/>
            <a:ext cx="4193426" cy="584775"/>
          </a:xfrm>
          <a:prstGeom prst="rect">
            <a:avLst/>
          </a:prstGeom>
        </p:spPr>
        <p:txBody>
          <a:bodyPr wrap="square">
            <a:spAutoFit/>
          </a:bodyPr>
          <a:lstStyle/>
          <a:p>
            <a:pPr marL="285750" lvl="0" indent="-285750">
              <a:buFont typeface="Arial" panose="020B0604020202020204" pitchFamily="34" charset="0"/>
              <a:buChar char="•"/>
            </a:pPr>
            <a:r>
              <a:rPr lang="en-US" sz="1600" i="1" dirty="0">
                <a:solidFill>
                  <a:srgbClr val="000000"/>
                </a:solidFill>
                <a:latin typeface="Open Sans" panose="020B0606030504020204" pitchFamily="34" charset="0"/>
                <a:ea typeface="Open Sans" panose="020B0606030504020204" pitchFamily="34" charset="0"/>
                <a:cs typeface="Open Sans" panose="020B0606030504020204" pitchFamily="34" charset="0"/>
              </a:rPr>
              <a:t>Used for assessing current state maturity and existence of gaps related to SLM </a:t>
            </a:r>
            <a:r>
              <a:rPr lang="en-US" sz="1600" dirty="0">
                <a:solidFill>
                  <a:srgbClr val="000000"/>
                </a:solidFill>
                <a:latin typeface="Open Sans" panose="020B0606030504020204" pitchFamily="34" charset="0"/>
                <a:ea typeface="Open Sans" panose="020B0606030504020204" pitchFamily="34" charset="0"/>
                <a:cs typeface="Open Sans" panose="020B0606030504020204" pitchFamily="34" charset="0"/>
              </a:rPr>
              <a:t>	</a:t>
            </a:r>
          </a:p>
        </p:txBody>
      </p:sp>
    </p:spTree>
    <p:extLst>
      <p:ext uri="{BB962C8B-B14F-4D97-AF65-F5344CB8AC3E}">
        <p14:creationId xmlns:p14="http://schemas.microsoft.com/office/powerpoint/2010/main" val="318741068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 name="Rectangle 623">
            <a:extLst>
              <a:ext uri="{FF2B5EF4-FFF2-40B4-BE49-F238E27FC236}">
                <a16:creationId xmlns:a16="http://schemas.microsoft.com/office/drawing/2014/main" id="{17C8206E-4133-C441-894B-83802531109A}"/>
              </a:ext>
            </a:extLst>
          </p:cNvPr>
          <p:cNvSpPr/>
          <p:nvPr/>
        </p:nvSpPr>
        <p:spPr bwMode="auto">
          <a:xfrm>
            <a:off x="602231" y="791098"/>
            <a:ext cx="2151887" cy="6076950"/>
          </a:xfrm>
          <a:prstGeom prst="rect">
            <a:avLst/>
          </a:prstGeom>
          <a:solidFill>
            <a:schemeClr val="accent1"/>
          </a:solidFill>
          <a:ln w="12700" cap="flat" cmpd="sng" algn="ctr">
            <a:noFill/>
            <a:prstDash val="solid"/>
            <a:round/>
            <a:headEnd type="none" w="med" len="med"/>
            <a:tailEnd type="none" w="med" len="med"/>
          </a:ln>
          <a:effectLst/>
        </p:spPr>
        <p:txBody>
          <a:bodyPr vert="horz" wrap="square" lIns="73152" tIns="73152" rIns="73152" bIns="73152" numCol="1" rtlCol="0" anchor="ctr" anchorCtr="1" compatLnSpc="1">
            <a:prstTxWarp prst="textNoShape">
              <a:avLst/>
            </a:prstTxWarp>
          </a:bodyPr>
          <a:lstStyle/>
          <a:p>
            <a:pPr marL="0" marR="0" indent="0" algn="ctr" defTabSz="914400" rtl="0" eaLnBrk="0" fontAlgn="base" latinLnBrk="0" hangingPunct="0">
              <a:lnSpc>
                <a:spcPct val="106000"/>
              </a:lnSpc>
              <a:spcBef>
                <a:spcPct val="0"/>
              </a:spcBef>
              <a:spcAft>
                <a:spcPct val="0"/>
              </a:spcAft>
              <a:buClrTx/>
              <a:buSzTx/>
              <a:buFontTx/>
              <a:buNone/>
              <a:tabLst/>
            </a:pPr>
            <a:endParaRPr kumimoji="0" lang="en-US" sz="1100" b="0" i="0" u="none" strike="noStrike" cap="none" normalizeH="0" baseline="0" dirty="0">
              <a:ln>
                <a:noFill/>
              </a:ln>
              <a:solidFill>
                <a:schemeClr val="tx1"/>
              </a:solidFill>
              <a:effectLst/>
              <a:latin typeface="Arial" charset="0"/>
            </a:endParaRPr>
          </a:p>
        </p:txBody>
      </p:sp>
      <p:sp>
        <p:nvSpPr>
          <p:cNvPr id="6" name="Rounded Rectangle 5">
            <a:extLst>
              <a:ext uri="{FF2B5EF4-FFF2-40B4-BE49-F238E27FC236}">
                <a16:creationId xmlns:a16="http://schemas.microsoft.com/office/drawing/2014/main" id="{B1C08A1D-0871-774E-877A-595C3FA672BC}"/>
              </a:ext>
            </a:extLst>
          </p:cNvPr>
          <p:cNvSpPr/>
          <p:nvPr/>
        </p:nvSpPr>
        <p:spPr bwMode="auto">
          <a:xfrm>
            <a:off x="397257" y="1078639"/>
            <a:ext cx="11442967" cy="1551630"/>
          </a:xfrm>
          <a:prstGeom prst="roundRect">
            <a:avLst>
              <a:gd name="adj" fmla="val 6303"/>
            </a:avLst>
          </a:prstGeom>
          <a:solidFill>
            <a:srgbClr val="ECFAFF"/>
          </a:solidFill>
          <a:ln w="12700" cap="flat" cmpd="sng" algn="ctr">
            <a:solidFill>
              <a:schemeClr val="accent1"/>
            </a:solidFill>
            <a:prstDash val="solid"/>
            <a:round/>
            <a:headEnd type="none" w="med" len="med"/>
            <a:tailEnd type="none" w="med" len="med"/>
          </a:ln>
          <a:effectLst/>
        </p:spPr>
        <p:txBody>
          <a:bodyPr vert="horz" wrap="square" lIns="73152" tIns="73152" rIns="73152" bIns="73152" numCol="1" rtlCol="0" anchor="ctr" anchorCtr="1" compatLnSpc="1">
            <a:prstTxWarp prst="textNoShape">
              <a:avLst/>
            </a:prstTxWarp>
          </a:bodyPr>
          <a:lstStyle/>
          <a:p>
            <a:pPr marL="0" marR="0" indent="0" algn="ctr" defTabSz="914400" rtl="0" eaLnBrk="0" fontAlgn="base" latinLnBrk="0" hangingPunct="0">
              <a:lnSpc>
                <a:spcPct val="106000"/>
              </a:lnSpc>
              <a:spcBef>
                <a:spcPct val="0"/>
              </a:spcBef>
              <a:spcAft>
                <a:spcPct val="0"/>
              </a:spcAft>
              <a:buClrTx/>
              <a:buSzTx/>
              <a:buFontTx/>
              <a:buNone/>
              <a:tabLst/>
            </a:pPr>
            <a:endParaRPr kumimoji="0" lang="en-US" sz="1100" b="0" i="0" u="none" strike="noStrike" cap="none" normalizeH="0" baseline="0" dirty="0">
              <a:ln>
                <a:noFill/>
              </a:ln>
              <a:solidFill>
                <a:schemeClr val="tx1"/>
              </a:solidFill>
              <a:effectLst/>
              <a:latin typeface="Arial" charset="0"/>
            </a:endParaRPr>
          </a:p>
        </p:txBody>
      </p:sp>
      <p:sp>
        <p:nvSpPr>
          <p:cNvPr id="3" name="Title 1">
            <a:extLst>
              <a:ext uri="{FF2B5EF4-FFF2-40B4-BE49-F238E27FC236}">
                <a16:creationId xmlns:a16="http://schemas.microsoft.com/office/drawing/2014/main" id="{459E651B-900F-4271-9436-E98B10F989D8}"/>
              </a:ext>
            </a:extLst>
          </p:cNvPr>
          <p:cNvSpPr txBox="1">
            <a:spLocks/>
          </p:cNvSpPr>
          <p:nvPr/>
        </p:nvSpPr>
        <p:spPr bwMode="gray">
          <a:xfrm>
            <a:off x="541867" y="477954"/>
            <a:ext cx="8795463" cy="303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0" tIns="0" rIns="0" bIns="0" numCol="1" anchor="b" anchorCtr="0" compatLnSpc="1">
            <a:prstTxWarp prst="textNoShape">
              <a:avLst/>
            </a:prstTxWarp>
            <a:spAutoFit/>
          </a:bodyPr>
          <a:lstStyle>
            <a:lvl1pPr algn="l" rtl="0" eaLnBrk="1" fontAlgn="base" hangingPunct="1">
              <a:lnSpc>
                <a:spcPct val="106000"/>
              </a:lnSpc>
              <a:spcBef>
                <a:spcPct val="0"/>
              </a:spcBef>
              <a:spcAft>
                <a:spcPct val="0"/>
              </a:spcAft>
              <a:defRPr sz="1600" b="1">
                <a:solidFill>
                  <a:schemeClr val="tx1"/>
                </a:solidFill>
                <a:latin typeface="+mj-lt"/>
                <a:ea typeface="+mj-ea"/>
                <a:cs typeface="+mj-cs"/>
              </a:defRPr>
            </a:lvl1pPr>
            <a:lvl2pPr algn="l" rtl="0" eaLnBrk="1" fontAlgn="base" hangingPunct="1">
              <a:lnSpc>
                <a:spcPct val="106000"/>
              </a:lnSpc>
              <a:spcBef>
                <a:spcPct val="0"/>
              </a:spcBef>
              <a:spcAft>
                <a:spcPct val="0"/>
              </a:spcAft>
              <a:defRPr sz="1600" b="1">
                <a:solidFill>
                  <a:schemeClr val="tx1"/>
                </a:solidFill>
                <a:latin typeface="Arial" charset="0"/>
              </a:defRPr>
            </a:lvl2pPr>
            <a:lvl3pPr algn="l" rtl="0" eaLnBrk="1" fontAlgn="base" hangingPunct="1">
              <a:lnSpc>
                <a:spcPct val="106000"/>
              </a:lnSpc>
              <a:spcBef>
                <a:spcPct val="0"/>
              </a:spcBef>
              <a:spcAft>
                <a:spcPct val="0"/>
              </a:spcAft>
              <a:defRPr sz="1600" b="1">
                <a:solidFill>
                  <a:schemeClr val="tx1"/>
                </a:solidFill>
                <a:latin typeface="Arial" charset="0"/>
              </a:defRPr>
            </a:lvl3pPr>
            <a:lvl4pPr algn="l" rtl="0" eaLnBrk="1" fontAlgn="base" hangingPunct="1">
              <a:lnSpc>
                <a:spcPct val="106000"/>
              </a:lnSpc>
              <a:spcBef>
                <a:spcPct val="0"/>
              </a:spcBef>
              <a:spcAft>
                <a:spcPct val="0"/>
              </a:spcAft>
              <a:defRPr sz="1600" b="1">
                <a:solidFill>
                  <a:schemeClr val="tx1"/>
                </a:solidFill>
                <a:latin typeface="Arial" charset="0"/>
              </a:defRPr>
            </a:lvl4pPr>
            <a:lvl5pPr algn="l" rtl="0" eaLnBrk="1" fontAlgn="base" hangingPunct="1">
              <a:lnSpc>
                <a:spcPct val="106000"/>
              </a:lnSpc>
              <a:spcBef>
                <a:spcPct val="0"/>
              </a:spcBef>
              <a:spcAft>
                <a:spcPct val="0"/>
              </a:spcAft>
              <a:defRPr sz="1600" b="1">
                <a:solidFill>
                  <a:schemeClr val="tx1"/>
                </a:solidFill>
                <a:latin typeface="Arial" charset="0"/>
              </a:defRPr>
            </a:lvl5pPr>
            <a:lvl6pPr marL="457200" algn="l" rtl="0" eaLnBrk="1" fontAlgn="base" hangingPunct="1">
              <a:lnSpc>
                <a:spcPct val="106000"/>
              </a:lnSpc>
              <a:spcBef>
                <a:spcPct val="0"/>
              </a:spcBef>
              <a:spcAft>
                <a:spcPct val="0"/>
              </a:spcAft>
              <a:defRPr sz="1600" b="1">
                <a:solidFill>
                  <a:schemeClr val="tx1"/>
                </a:solidFill>
                <a:latin typeface="Arial" charset="0"/>
              </a:defRPr>
            </a:lvl6pPr>
            <a:lvl7pPr marL="914400" algn="l" rtl="0" eaLnBrk="1" fontAlgn="base" hangingPunct="1">
              <a:lnSpc>
                <a:spcPct val="106000"/>
              </a:lnSpc>
              <a:spcBef>
                <a:spcPct val="0"/>
              </a:spcBef>
              <a:spcAft>
                <a:spcPct val="0"/>
              </a:spcAft>
              <a:defRPr sz="1600" b="1">
                <a:solidFill>
                  <a:schemeClr val="tx1"/>
                </a:solidFill>
                <a:latin typeface="Arial" charset="0"/>
              </a:defRPr>
            </a:lvl7pPr>
            <a:lvl8pPr marL="1371600" algn="l" rtl="0" eaLnBrk="1" fontAlgn="base" hangingPunct="1">
              <a:lnSpc>
                <a:spcPct val="106000"/>
              </a:lnSpc>
              <a:spcBef>
                <a:spcPct val="0"/>
              </a:spcBef>
              <a:spcAft>
                <a:spcPct val="0"/>
              </a:spcAft>
              <a:defRPr sz="1600" b="1">
                <a:solidFill>
                  <a:schemeClr val="tx1"/>
                </a:solidFill>
                <a:latin typeface="Arial" charset="0"/>
              </a:defRPr>
            </a:lvl8pPr>
            <a:lvl9pPr marL="1828800" algn="l" rtl="0" eaLnBrk="1" fontAlgn="base" hangingPunct="1">
              <a:lnSpc>
                <a:spcPct val="106000"/>
              </a:lnSpc>
              <a:spcBef>
                <a:spcPct val="0"/>
              </a:spcBef>
              <a:spcAft>
                <a:spcPct val="0"/>
              </a:spcAft>
              <a:defRPr sz="1600" b="1">
                <a:solidFill>
                  <a:schemeClr val="tx1"/>
                </a:solidFill>
                <a:latin typeface="Arial" charset="0"/>
              </a:defRPr>
            </a:lvl9pPr>
          </a:lstStyle>
          <a:p>
            <a:pPr>
              <a:defRPr/>
            </a:pPr>
            <a:r>
              <a:rPr kumimoji="0" lang="en-US" sz="2000" b="1" i="0" u="none" strike="noStrike" kern="0" cap="none" spc="0" normalizeH="0" baseline="0" noProof="0" dirty="0">
                <a:ln>
                  <a:noFill/>
                </a:ln>
                <a:solidFill>
                  <a:srgbClr val="000000"/>
                </a:solidFill>
                <a:effectLst/>
                <a:uLnTx/>
                <a:uFillTx/>
                <a:latin typeface="Arial"/>
                <a:ea typeface="+mj-ea"/>
                <a:cs typeface="+mj-cs"/>
              </a:rPr>
              <a:t>DOC eSAM Working Group Overview</a:t>
            </a:r>
            <a:endParaRPr kumimoji="0" lang="en-US" sz="2400" b="1" i="0" u="none" strike="noStrike" kern="0" cap="none" spc="0" normalizeH="0" baseline="0" noProof="0" dirty="0">
              <a:ln>
                <a:noFill/>
              </a:ln>
              <a:solidFill>
                <a:srgbClr val="000000"/>
              </a:solidFill>
              <a:effectLst/>
              <a:uLnTx/>
              <a:uFillTx/>
              <a:latin typeface="Arial"/>
              <a:ea typeface="+mj-ea"/>
              <a:cs typeface="+mj-cs"/>
            </a:endParaRPr>
          </a:p>
        </p:txBody>
      </p:sp>
      <p:sp>
        <p:nvSpPr>
          <p:cNvPr id="23" name="TextBox 22">
            <a:extLst>
              <a:ext uri="{FF2B5EF4-FFF2-40B4-BE49-F238E27FC236}">
                <a16:creationId xmlns:a16="http://schemas.microsoft.com/office/drawing/2014/main" id="{DA8C27D4-4294-48F6-B32A-A68500E97275}"/>
              </a:ext>
            </a:extLst>
          </p:cNvPr>
          <p:cNvSpPr txBox="1"/>
          <p:nvPr/>
        </p:nvSpPr>
        <p:spPr>
          <a:xfrm>
            <a:off x="2754118" y="1135967"/>
            <a:ext cx="8972306" cy="1446550"/>
          </a:xfrm>
          <a:prstGeom prst="rect">
            <a:avLst/>
          </a:prstGeom>
          <a:noFill/>
          <a:ln w="19050">
            <a:noFill/>
          </a:ln>
          <a:effectLst/>
        </p:spPr>
        <p:txBody>
          <a:bodyPr wrap="square" anchor="ctr">
            <a:spAutoFit/>
          </a:bodyPr>
          <a:lstStyle/>
          <a:p>
            <a:pPr marL="285750" marR="0" lvl="0" indent="-285750" defTabSz="91440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300" b="0" u="none" strike="noStrike" kern="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OCIO-SPBM-OPG-18-0001: Software License Management (SLM) Policy, signed in FY18. </a:t>
            </a:r>
          </a:p>
          <a:p>
            <a:pPr marL="742950" lvl="1" indent="-285750">
              <a:buFont typeface="Arial" panose="020B0604020202020204" pitchFamily="34" charset="0"/>
              <a:buChar char="•"/>
              <a:defRPr/>
            </a:pPr>
            <a:r>
              <a:rPr kumimoji="0" lang="en-US" sz="1300" b="0" i="0" u="none" strike="noStrike" kern="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Software license management formal policy</a:t>
            </a:r>
          </a:p>
          <a:p>
            <a:pPr marL="742950" lvl="1" indent="-285750">
              <a:spcAft>
                <a:spcPts val="600"/>
              </a:spcAft>
              <a:buFont typeface="Arial" panose="020B0604020202020204" pitchFamily="34" charset="0"/>
              <a:buChar char="•"/>
              <a:defRPr/>
            </a:pPr>
            <a:r>
              <a:rPr kumimoji="0" lang="en-US" sz="1300" b="0" i="0" u="none" strike="noStrike" kern="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Applies to each DOC bureau/operating unit (B/OU) and program office that uses, buys and/or manages software and/or software services</a:t>
            </a:r>
          </a:p>
          <a:p>
            <a:pPr marL="285750" marR="0" lvl="0" indent="-285750" defTabSz="914400" eaLnBrk="1" fontAlgn="auto" latinLnBrk="0" hangingPunct="1">
              <a:lnSpc>
                <a:spcPct val="100000"/>
              </a:lnSpc>
              <a:spcBef>
                <a:spcPts val="0"/>
              </a:spcBef>
              <a:spcAft>
                <a:spcPts val="600"/>
              </a:spcAft>
              <a:buClr>
                <a:schemeClr val="tx1"/>
              </a:buClr>
              <a:buSzTx/>
              <a:buFont typeface="Arial" panose="020B0604020202020204" pitchFamily="34" charset="0"/>
              <a:buChar char="•"/>
              <a:tabLst/>
              <a:defRPr/>
            </a:pPr>
            <a:r>
              <a:rPr kumimoji="0" lang="en-US" sz="1300" b="1" i="0" u="none" strike="noStrike" kern="0" cap="none" spc="0" normalizeH="0" baseline="0" noProof="0" dirty="0">
                <a:ln>
                  <a:noFill/>
                </a:ln>
                <a:effectLst/>
                <a:uLnTx/>
                <a:uFillTx/>
                <a:latin typeface="Open Sans" panose="020B0606030504020204" pitchFamily="34" charset="0"/>
                <a:ea typeface="Open Sans" panose="020B0606030504020204" pitchFamily="34" charset="0"/>
                <a:cs typeface="Open Sans" panose="020B0606030504020204" pitchFamily="34" charset="0"/>
              </a:rPr>
              <a:t>DOC eSAM Working Group was established in 2018 to carry out the tasks and requirements documented throughout the SLM policy</a:t>
            </a:r>
          </a:p>
        </p:txBody>
      </p:sp>
      <p:sp>
        <p:nvSpPr>
          <p:cNvPr id="9" name="Rectangle 8">
            <a:extLst>
              <a:ext uri="{FF2B5EF4-FFF2-40B4-BE49-F238E27FC236}">
                <a16:creationId xmlns:a16="http://schemas.microsoft.com/office/drawing/2014/main" id="{23A6900B-D509-4864-A017-ADBEBFB5159A}"/>
              </a:ext>
            </a:extLst>
          </p:cNvPr>
          <p:cNvSpPr/>
          <p:nvPr/>
        </p:nvSpPr>
        <p:spPr bwMode="auto">
          <a:xfrm>
            <a:off x="-104959" y="1093426"/>
            <a:ext cx="3569275" cy="303096"/>
          </a:xfrm>
          <a:prstGeom prst="rect">
            <a:avLst/>
          </a:prstGeom>
          <a:noFill/>
          <a:ln w="12700" cap="flat" cmpd="sng" algn="ctr">
            <a:noFill/>
            <a:prstDash val="solid"/>
            <a:round/>
            <a:headEnd type="none" w="med" len="med"/>
            <a:tailEnd type="none" w="med" len="med"/>
          </a:ln>
          <a:effectLst/>
        </p:spPr>
        <p:txBody>
          <a:bodyPr vert="horz" wrap="square" lIns="73152" tIns="73152" rIns="73152" bIns="73152" numCol="1" rtlCol="0" anchor="ctr" anchorCtr="1" compatLnSpc="1">
            <a:prstTxWarp prst="textNoShape">
              <a:avLst/>
            </a:prstTxWarp>
          </a:bodyPr>
          <a:lstStyle/>
          <a:p>
            <a:pPr marL="0" marR="0" indent="0" defTabSz="914400" rtl="0" eaLnBrk="0" fontAlgn="base" latinLnBrk="0" hangingPunct="0">
              <a:lnSpc>
                <a:spcPct val="106000"/>
              </a:lnSpc>
              <a:spcBef>
                <a:spcPct val="0"/>
              </a:spcBef>
              <a:spcAft>
                <a:spcPct val="0"/>
              </a:spcAft>
              <a:buClrTx/>
              <a:buSzTx/>
              <a:buFontTx/>
              <a:buNone/>
              <a:tabLst/>
            </a:pPr>
            <a:r>
              <a:rPr lang="en-US" sz="1600" b="1" dirty="0">
                <a:latin typeface="Open Sans" panose="020B0606030504020204" pitchFamily="34" charset="0"/>
                <a:ea typeface="Open Sans" panose="020B0606030504020204" pitchFamily="34" charset="0"/>
                <a:cs typeface="Open Sans" panose="020B0606030504020204" pitchFamily="34" charset="0"/>
              </a:rPr>
              <a:t>Why was it Created?</a:t>
            </a:r>
            <a:endParaRPr kumimoji="0" lang="en-US" sz="1600" b="1" i="0" u="none" strike="noStrike" cap="none" normalizeH="0" baseline="0" dirty="0">
              <a:ln>
                <a:noFill/>
              </a:ln>
              <a:effectLst/>
              <a:latin typeface="Open Sans" panose="020B0606030504020204" pitchFamily="34" charset="0"/>
              <a:ea typeface="Open Sans" panose="020B0606030504020204" pitchFamily="34" charset="0"/>
              <a:cs typeface="Open Sans" panose="020B0606030504020204" pitchFamily="34" charset="0"/>
            </a:endParaRPr>
          </a:p>
        </p:txBody>
      </p:sp>
      <p:sp>
        <p:nvSpPr>
          <p:cNvPr id="2" name="Rectangle: Rounded Corners 1">
            <a:extLst>
              <a:ext uri="{FF2B5EF4-FFF2-40B4-BE49-F238E27FC236}">
                <a16:creationId xmlns:a16="http://schemas.microsoft.com/office/drawing/2014/main" id="{A2506609-42D6-D2A7-D391-14E9464BB6C1}"/>
              </a:ext>
            </a:extLst>
          </p:cNvPr>
          <p:cNvSpPr/>
          <p:nvPr/>
        </p:nvSpPr>
        <p:spPr bwMode="auto">
          <a:xfrm>
            <a:off x="7270751" y="376325"/>
            <a:ext cx="3906226" cy="340519"/>
          </a:xfrm>
          <a:prstGeom prst="roundRect">
            <a:avLst/>
          </a:prstGeom>
          <a:solidFill>
            <a:schemeClr val="accent1"/>
          </a:solidFill>
        </p:spPr>
        <p:txBody>
          <a:bodyPr wrap="square" rtlCol="0">
            <a:spAutoFit/>
          </a:bodyPr>
          <a:lstStyle/>
          <a:p>
            <a:pPr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Module 2: Management Approach to SLM</a:t>
            </a:r>
          </a:p>
        </p:txBody>
      </p:sp>
      <p:sp>
        <p:nvSpPr>
          <p:cNvPr id="208" name="Rounded Rectangle 207">
            <a:extLst>
              <a:ext uri="{FF2B5EF4-FFF2-40B4-BE49-F238E27FC236}">
                <a16:creationId xmlns:a16="http://schemas.microsoft.com/office/drawing/2014/main" id="{77262F4B-2FBB-AA42-846C-E8ECB4907CC1}"/>
              </a:ext>
            </a:extLst>
          </p:cNvPr>
          <p:cNvSpPr/>
          <p:nvPr/>
        </p:nvSpPr>
        <p:spPr bwMode="auto">
          <a:xfrm>
            <a:off x="397258" y="2747483"/>
            <a:ext cx="11442966" cy="1694765"/>
          </a:xfrm>
          <a:prstGeom prst="roundRect">
            <a:avLst>
              <a:gd name="adj" fmla="val 6303"/>
            </a:avLst>
          </a:prstGeom>
          <a:solidFill>
            <a:srgbClr val="ECFAFF"/>
          </a:solidFill>
          <a:ln w="12700" cap="flat" cmpd="sng" algn="ctr">
            <a:solidFill>
              <a:schemeClr val="accent1"/>
            </a:solidFill>
            <a:prstDash val="solid"/>
            <a:round/>
            <a:headEnd type="none" w="med" len="med"/>
            <a:tailEnd type="none" w="med" len="med"/>
          </a:ln>
          <a:effectLst/>
        </p:spPr>
        <p:txBody>
          <a:bodyPr vert="horz" wrap="square" lIns="73152" tIns="73152" rIns="73152" bIns="73152" numCol="1" rtlCol="0" anchor="ctr" anchorCtr="1" compatLnSpc="1">
            <a:prstTxWarp prst="textNoShape">
              <a:avLst/>
            </a:prstTxWarp>
          </a:bodyPr>
          <a:lstStyle/>
          <a:p>
            <a:pPr marL="0" marR="0" indent="0" algn="ctr" defTabSz="914400" rtl="0" eaLnBrk="0" fontAlgn="base" latinLnBrk="0" hangingPunct="0">
              <a:lnSpc>
                <a:spcPct val="106000"/>
              </a:lnSpc>
              <a:spcBef>
                <a:spcPct val="0"/>
              </a:spcBef>
              <a:spcAft>
                <a:spcPct val="0"/>
              </a:spcAft>
              <a:buClrTx/>
              <a:buSzTx/>
              <a:buFontTx/>
              <a:buNone/>
              <a:tabLst/>
            </a:pPr>
            <a:endParaRPr kumimoji="0" lang="en-US" sz="1100" b="0" i="0" u="none" strike="noStrike" cap="none" normalizeH="0" baseline="0" dirty="0">
              <a:ln>
                <a:noFill/>
              </a:ln>
              <a:solidFill>
                <a:schemeClr val="tx1"/>
              </a:solidFill>
              <a:effectLst/>
              <a:latin typeface="Arial" charset="0"/>
            </a:endParaRPr>
          </a:p>
        </p:txBody>
      </p:sp>
      <p:sp>
        <p:nvSpPr>
          <p:cNvPr id="209" name="Rectangle 208">
            <a:extLst>
              <a:ext uri="{FF2B5EF4-FFF2-40B4-BE49-F238E27FC236}">
                <a16:creationId xmlns:a16="http://schemas.microsoft.com/office/drawing/2014/main" id="{94809190-08BB-434E-9FB2-C76ED67E2ABE}"/>
              </a:ext>
            </a:extLst>
          </p:cNvPr>
          <p:cNvSpPr/>
          <p:nvPr/>
        </p:nvSpPr>
        <p:spPr bwMode="auto">
          <a:xfrm>
            <a:off x="-52614" y="2802356"/>
            <a:ext cx="3569275" cy="303096"/>
          </a:xfrm>
          <a:prstGeom prst="rect">
            <a:avLst/>
          </a:prstGeom>
          <a:noFill/>
          <a:ln w="12700" cap="flat" cmpd="sng" algn="ctr">
            <a:noFill/>
            <a:prstDash val="solid"/>
            <a:round/>
            <a:headEnd type="none" w="med" len="med"/>
            <a:tailEnd type="none" w="med" len="med"/>
          </a:ln>
          <a:effectLst/>
        </p:spPr>
        <p:txBody>
          <a:bodyPr vert="horz" wrap="square" lIns="73152" tIns="73152" rIns="73152" bIns="73152" numCol="1" rtlCol="0" anchor="ctr" anchorCtr="1" compatLnSpc="1">
            <a:prstTxWarp prst="textNoShape">
              <a:avLst/>
            </a:prstTxWarp>
          </a:bodyPr>
          <a:lstStyle/>
          <a:p>
            <a:pPr marL="0" marR="0" indent="0" defTabSz="914400" rtl="0" eaLnBrk="0" fontAlgn="base" latinLnBrk="0" hangingPunct="0">
              <a:lnSpc>
                <a:spcPct val="106000"/>
              </a:lnSpc>
              <a:spcBef>
                <a:spcPct val="0"/>
              </a:spcBef>
              <a:spcAft>
                <a:spcPct val="0"/>
              </a:spcAft>
              <a:buClrTx/>
              <a:buSzTx/>
              <a:buFontTx/>
              <a:buNone/>
              <a:tabLst/>
            </a:pPr>
            <a:r>
              <a:rPr lang="en-US" sz="1600" b="1" dirty="0">
                <a:latin typeface="Open Sans" panose="020B0606030504020204" pitchFamily="34" charset="0"/>
                <a:ea typeface="Open Sans" panose="020B0606030504020204" pitchFamily="34" charset="0"/>
                <a:cs typeface="Open Sans" panose="020B0606030504020204" pitchFamily="34" charset="0"/>
              </a:rPr>
              <a:t>Who Participates?</a:t>
            </a:r>
            <a:endParaRPr kumimoji="0" lang="en-US" sz="1600" b="1" i="0" u="none" strike="noStrike" cap="none" normalizeH="0" baseline="0" dirty="0">
              <a:ln>
                <a:noFill/>
              </a:ln>
              <a:effectLst/>
              <a:latin typeface="Open Sans" panose="020B0606030504020204" pitchFamily="34" charset="0"/>
              <a:ea typeface="Open Sans" panose="020B0606030504020204" pitchFamily="34" charset="0"/>
              <a:cs typeface="Open Sans" panose="020B0606030504020204" pitchFamily="34" charset="0"/>
            </a:endParaRPr>
          </a:p>
        </p:txBody>
      </p:sp>
      <p:sp>
        <p:nvSpPr>
          <p:cNvPr id="210" name="TextBox 209">
            <a:extLst>
              <a:ext uri="{FF2B5EF4-FFF2-40B4-BE49-F238E27FC236}">
                <a16:creationId xmlns:a16="http://schemas.microsoft.com/office/drawing/2014/main" id="{344FAC0D-460D-2F4B-B5E7-E6C2024CA806}"/>
              </a:ext>
            </a:extLst>
          </p:cNvPr>
          <p:cNvSpPr txBox="1"/>
          <p:nvPr/>
        </p:nvSpPr>
        <p:spPr>
          <a:xfrm>
            <a:off x="2754118" y="2795643"/>
            <a:ext cx="9243611" cy="1646605"/>
          </a:xfrm>
          <a:prstGeom prst="rect">
            <a:avLst/>
          </a:prstGeom>
          <a:noFill/>
          <a:ln w="19050">
            <a:noFill/>
          </a:ln>
          <a:effectLst/>
        </p:spPr>
        <p:txBody>
          <a:bodyPr wrap="square" anchor="ctr">
            <a:spAutoFit/>
          </a:bodyPr>
          <a:lstStyle/>
          <a:p>
            <a:pPr marL="285750" lvl="0" indent="-285750">
              <a:spcAft>
                <a:spcPts val="600"/>
              </a:spcAft>
              <a:buFont typeface="Arial" panose="020B0604020202020204" pitchFamily="34" charset="0"/>
              <a:buChar char="•"/>
              <a:defRPr/>
            </a:pPr>
            <a:r>
              <a:rPr lang="en-US" sz="1300" kern="0" dirty="0">
                <a:solidFill>
                  <a:srgbClr val="000000"/>
                </a:solidFill>
                <a:latin typeface="Open Sans" panose="020B0606030504020204" pitchFamily="34" charset="0"/>
                <a:ea typeface="Open Sans" panose="020B0606030504020204" pitchFamily="34" charset="0"/>
                <a:cs typeface="Open Sans" panose="020B0606030504020204" pitchFamily="34" charset="0"/>
              </a:rPr>
              <a:t>DOC eSAM Working Group (WG) consists of over </a:t>
            </a:r>
            <a:r>
              <a:rPr lang="en-US" sz="1300" b="1" kern="0" dirty="0">
                <a:solidFill>
                  <a:srgbClr val="2970FF"/>
                </a:solidFill>
                <a:latin typeface="Open Sans" panose="020B0606030504020204" pitchFamily="34" charset="0"/>
                <a:ea typeface="Open Sans" panose="020B0606030504020204" pitchFamily="34" charset="0"/>
                <a:cs typeface="Open Sans" panose="020B0606030504020204" pitchFamily="34" charset="0"/>
              </a:rPr>
              <a:t>70 members</a:t>
            </a:r>
            <a:r>
              <a:rPr lang="en-US" sz="1300" kern="0" dirty="0">
                <a:solidFill>
                  <a:srgbClr val="000000"/>
                </a:solidFill>
                <a:latin typeface="Open Sans" panose="020B0606030504020204" pitchFamily="34" charset="0"/>
                <a:ea typeface="Open Sans" panose="020B0606030504020204" pitchFamily="34" charset="0"/>
                <a:cs typeface="Open Sans" panose="020B0606030504020204" pitchFamily="34" charset="0"/>
              </a:rPr>
              <a:t>, representing all DOC bureaus and OU’s, including IT Security (ECMO/CDM), Acquisition, Enterprise Services (ES), IT Policy and Governance, and NIST BigFix Change Control Board representatives</a:t>
            </a:r>
          </a:p>
          <a:p>
            <a:pPr marL="285750" lvl="0" indent="-285750">
              <a:spcAft>
                <a:spcPts val="600"/>
              </a:spcAft>
              <a:buFont typeface="Arial" panose="020B0604020202020204" pitchFamily="34" charset="0"/>
              <a:buChar char="•"/>
              <a:defRPr/>
            </a:pPr>
            <a:r>
              <a:rPr lang="en-US" sz="1300" kern="0" dirty="0">
                <a:solidFill>
                  <a:srgbClr val="000000"/>
                </a:solidFill>
                <a:latin typeface="Open Sans" panose="020B0606030504020204" pitchFamily="34" charset="0"/>
                <a:ea typeface="Open Sans" panose="020B0606030504020204" pitchFamily="34" charset="0"/>
                <a:cs typeface="Open Sans" panose="020B0606030504020204" pitchFamily="34" charset="0"/>
              </a:rPr>
              <a:t>Includes </a:t>
            </a:r>
            <a:r>
              <a:rPr lang="en-US" sz="1300" b="1" kern="0" dirty="0">
                <a:solidFill>
                  <a:srgbClr val="2970FF"/>
                </a:solidFill>
                <a:latin typeface="Open Sans" panose="020B0606030504020204" pitchFamily="34" charset="0"/>
                <a:ea typeface="Open Sans" panose="020B0606030504020204" pitchFamily="34" charset="0"/>
                <a:cs typeface="Open Sans" panose="020B0606030504020204" pitchFamily="34" charset="0"/>
              </a:rPr>
              <a:t>13 Bureau Software Managers </a:t>
            </a:r>
            <a:r>
              <a:rPr lang="en-US" sz="1300" kern="0" dirty="0">
                <a:solidFill>
                  <a:srgbClr val="000000"/>
                </a:solidFill>
                <a:latin typeface="Open Sans" panose="020B0606030504020204" pitchFamily="34" charset="0"/>
                <a:ea typeface="Open Sans" panose="020B0606030504020204" pitchFamily="34" charset="0"/>
                <a:cs typeface="Open Sans" panose="020B0606030504020204" pitchFamily="34" charset="0"/>
              </a:rPr>
              <a:t>(BSMs), appointed by the Bureau CIOs, and are led by DOC Software Manager (DOCSM) and Chair, appointed by DOC CIO</a:t>
            </a:r>
          </a:p>
          <a:p>
            <a:pPr marL="285750" lvl="0" indent="-285750">
              <a:spcAft>
                <a:spcPts val="600"/>
              </a:spcAft>
              <a:buFont typeface="Arial" panose="020B0604020202020204" pitchFamily="34" charset="0"/>
              <a:buChar char="•"/>
              <a:defRPr/>
            </a:pPr>
            <a:r>
              <a:rPr lang="en-US" sz="1300" kern="0" dirty="0">
                <a:solidFill>
                  <a:srgbClr val="000000"/>
                </a:solidFill>
                <a:latin typeface="Open Sans" panose="020B0606030504020204" pitchFamily="34" charset="0"/>
                <a:ea typeface="Open Sans" panose="020B0606030504020204" pitchFamily="34" charset="0"/>
                <a:cs typeface="Open Sans" panose="020B0606030504020204" pitchFamily="34" charset="0"/>
              </a:rPr>
              <a:t>DOC eSAM WG meets monthly, discussing all things software management, with an objective of streamlining software procurements, optimizing software licensing, and improving the overall management of software</a:t>
            </a:r>
          </a:p>
        </p:txBody>
      </p:sp>
      <p:sp>
        <p:nvSpPr>
          <p:cNvPr id="211" name="Rounded Rectangle 210">
            <a:extLst>
              <a:ext uri="{FF2B5EF4-FFF2-40B4-BE49-F238E27FC236}">
                <a16:creationId xmlns:a16="http://schemas.microsoft.com/office/drawing/2014/main" id="{73240FEB-8951-0E41-BD5E-CF5A4677ACB4}"/>
              </a:ext>
            </a:extLst>
          </p:cNvPr>
          <p:cNvSpPr/>
          <p:nvPr/>
        </p:nvSpPr>
        <p:spPr bwMode="auto">
          <a:xfrm>
            <a:off x="397257" y="4560308"/>
            <a:ext cx="11442966" cy="2011655"/>
          </a:xfrm>
          <a:prstGeom prst="roundRect">
            <a:avLst>
              <a:gd name="adj" fmla="val 6303"/>
            </a:avLst>
          </a:prstGeom>
          <a:solidFill>
            <a:srgbClr val="ECFAFF"/>
          </a:solidFill>
          <a:ln w="12700" cap="flat" cmpd="sng" algn="ctr">
            <a:solidFill>
              <a:schemeClr val="accent1"/>
            </a:solidFill>
            <a:prstDash val="solid"/>
            <a:round/>
            <a:headEnd type="none" w="med" len="med"/>
            <a:tailEnd type="none" w="med" len="med"/>
          </a:ln>
          <a:effectLst/>
        </p:spPr>
        <p:txBody>
          <a:bodyPr vert="horz" wrap="square" lIns="73152" tIns="73152" rIns="73152" bIns="73152" numCol="1" rtlCol="0" anchor="ctr" anchorCtr="1" compatLnSpc="1">
            <a:prstTxWarp prst="textNoShape">
              <a:avLst/>
            </a:prstTxWarp>
          </a:bodyPr>
          <a:lstStyle/>
          <a:p>
            <a:pPr marL="0" marR="0" indent="0" algn="ctr" defTabSz="914400" rtl="0" eaLnBrk="0" fontAlgn="base" latinLnBrk="0" hangingPunct="0">
              <a:lnSpc>
                <a:spcPct val="106000"/>
              </a:lnSpc>
              <a:spcBef>
                <a:spcPct val="0"/>
              </a:spcBef>
              <a:spcAft>
                <a:spcPct val="0"/>
              </a:spcAft>
              <a:buClrTx/>
              <a:buSzTx/>
              <a:buFontTx/>
              <a:buNone/>
              <a:tabLst/>
            </a:pPr>
            <a:endParaRPr kumimoji="0" lang="en-US" sz="1100" b="0" i="0" u="none" strike="noStrike" cap="none" normalizeH="0" baseline="0" dirty="0">
              <a:ln>
                <a:noFill/>
              </a:ln>
              <a:solidFill>
                <a:schemeClr val="tx1"/>
              </a:solidFill>
              <a:effectLst/>
              <a:latin typeface="Arial" charset="0"/>
            </a:endParaRPr>
          </a:p>
        </p:txBody>
      </p:sp>
      <p:sp>
        <p:nvSpPr>
          <p:cNvPr id="212" name="Rectangle 211">
            <a:extLst>
              <a:ext uri="{FF2B5EF4-FFF2-40B4-BE49-F238E27FC236}">
                <a16:creationId xmlns:a16="http://schemas.microsoft.com/office/drawing/2014/main" id="{CA0B0E44-935F-064A-A34A-C2DF5E4BE489}"/>
              </a:ext>
            </a:extLst>
          </p:cNvPr>
          <p:cNvSpPr/>
          <p:nvPr/>
        </p:nvSpPr>
        <p:spPr bwMode="auto">
          <a:xfrm>
            <a:off x="-114481" y="4639277"/>
            <a:ext cx="3569275" cy="303096"/>
          </a:xfrm>
          <a:prstGeom prst="rect">
            <a:avLst/>
          </a:prstGeom>
          <a:noFill/>
          <a:ln w="12700" cap="flat" cmpd="sng" algn="ctr">
            <a:noFill/>
            <a:prstDash val="solid"/>
            <a:round/>
            <a:headEnd type="none" w="med" len="med"/>
            <a:tailEnd type="none" w="med" len="med"/>
          </a:ln>
          <a:effectLst/>
        </p:spPr>
        <p:txBody>
          <a:bodyPr vert="horz" wrap="square" lIns="73152" tIns="73152" rIns="73152" bIns="73152" numCol="1" rtlCol="0" anchor="ctr" anchorCtr="1" compatLnSpc="1">
            <a:prstTxWarp prst="textNoShape">
              <a:avLst/>
            </a:prstTxWarp>
          </a:bodyPr>
          <a:lstStyle/>
          <a:p>
            <a:pPr marL="0" marR="0" indent="0" defTabSz="914400" rtl="0" eaLnBrk="0" fontAlgn="base" latinLnBrk="0" hangingPunct="0">
              <a:lnSpc>
                <a:spcPct val="106000"/>
              </a:lnSpc>
              <a:spcBef>
                <a:spcPct val="0"/>
              </a:spcBef>
              <a:spcAft>
                <a:spcPct val="0"/>
              </a:spcAft>
              <a:buClrTx/>
              <a:buSzTx/>
              <a:buFontTx/>
              <a:buNone/>
              <a:tabLst/>
            </a:pPr>
            <a:r>
              <a:rPr lang="en-US" sz="1600" b="1" dirty="0">
                <a:latin typeface="Open Sans" panose="020B0606030504020204" pitchFamily="34" charset="0"/>
                <a:ea typeface="Open Sans" panose="020B0606030504020204" pitchFamily="34" charset="0"/>
                <a:cs typeface="Open Sans" panose="020B0606030504020204" pitchFamily="34" charset="0"/>
              </a:rPr>
              <a:t>What is the Scope?</a:t>
            </a:r>
            <a:endParaRPr kumimoji="0" lang="en-US" sz="1600" b="1" i="0" u="none" strike="noStrike" cap="none" normalizeH="0" baseline="0" dirty="0">
              <a:ln>
                <a:noFill/>
              </a:ln>
              <a:effectLst/>
              <a:latin typeface="Open Sans" panose="020B0606030504020204" pitchFamily="34" charset="0"/>
              <a:ea typeface="Open Sans" panose="020B0606030504020204" pitchFamily="34" charset="0"/>
              <a:cs typeface="Open Sans" panose="020B0606030504020204" pitchFamily="34" charset="0"/>
            </a:endParaRPr>
          </a:p>
        </p:txBody>
      </p:sp>
      <p:sp>
        <p:nvSpPr>
          <p:cNvPr id="7" name="Rectangle 6">
            <a:extLst>
              <a:ext uri="{FF2B5EF4-FFF2-40B4-BE49-F238E27FC236}">
                <a16:creationId xmlns:a16="http://schemas.microsoft.com/office/drawing/2014/main" id="{39DE452A-0157-7340-9A52-70307AC57594}"/>
              </a:ext>
            </a:extLst>
          </p:cNvPr>
          <p:cNvSpPr/>
          <p:nvPr/>
        </p:nvSpPr>
        <p:spPr>
          <a:xfrm>
            <a:off x="2754118" y="4627418"/>
            <a:ext cx="4746880" cy="1877437"/>
          </a:xfrm>
          <a:prstGeom prst="rect">
            <a:avLst/>
          </a:prstGeom>
        </p:spPr>
        <p:txBody>
          <a:bodyPr wrap="square">
            <a:spAutoFit/>
          </a:bodyPr>
          <a:lstStyle/>
          <a:p>
            <a:pPr marL="285750" lvl="0" indent="-285750">
              <a:spcAft>
                <a:spcPts val="600"/>
              </a:spcAft>
              <a:buFont typeface="Arial" panose="020B0604020202020204" pitchFamily="34" charset="0"/>
              <a:buChar char="•"/>
              <a:defRPr/>
            </a:pPr>
            <a:r>
              <a:rPr lang="en-US" sz="1300" dirty="0">
                <a:solidFill>
                  <a:srgbClr val="000000"/>
                </a:solidFill>
                <a:latin typeface="Open Sans" panose="020B0606030504020204" pitchFamily="34" charset="0"/>
                <a:ea typeface="Open Sans" panose="020B0606030504020204" pitchFamily="34" charset="0"/>
                <a:cs typeface="Open Sans" panose="020B0606030504020204" pitchFamily="34" charset="0"/>
              </a:rPr>
              <a:t>Support the SLM lifecycle within respective BOUs</a:t>
            </a:r>
          </a:p>
          <a:p>
            <a:pPr marL="285750" lvl="0" indent="-285750">
              <a:spcAft>
                <a:spcPts val="600"/>
              </a:spcAft>
              <a:buFont typeface="Arial" panose="020B0604020202020204" pitchFamily="34" charset="0"/>
              <a:buChar char="•"/>
              <a:defRPr/>
            </a:pPr>
            <a:r>
              <a:rPr lang="en-US" sz="1300" dirty="0">
                <a:solidFill>
                  <a:srgbClr val="000000"/>
                </a:solidFill>
                <a:latin typeface="Open Sans" panose="020B0606030504020204" pitchFamily="34" charset="0"/>
                <a:ea typeface="Open Sans" panose="020B0606030504020204" pitchFamily="34" charset="0"/>
                <a:cs typeface="Open Sans" panose="020B0606030504020204" pitchFamily="34" charset="0"/>
              </a:rPr>
              <a:t>Validate and coordinate B/OU program requirements</a:t>
            </a:r>
          </a:p>
          <a:p>
            <a:pPr marL="285750" lvl="0" indent="-285750">
              <a:spcAft>
                <a:spcPts val="600"/>
              </a:spcAft>
              <a:buFont typeface="Arial" panose="020B0604020202020204" pitchFamily="34" charset="0"/>
              <a:buChar char="•"/>
              <a:defRPr/>
            </a:pPr>
            <a:r>
              <a:rPr lang="en-US" sz="1300" dirty="0">
                <a:solidFill>
                  <a:srgbClr val="000000"/>
                </a:solidFill>
                <a:latin typeface="Open Sans" panose="020B0606030504020204" pitchFamily="34" charset="0"/>
                <a:ea typeface="Open Sans" panose="020B0606030504020204" pitchFamily="34" charset="0"/>
                <a:cs typeface="Open Sans" panose="020B0606030504020204" pitchFamily="34" charset="0"/>
              </a:rPr>
              <a:t>Manage BOU software licenses to reduce duplication </a:t>
            </a:r>
          </a:p>
          <a:p>
            <a:pPr marL="285750" lvl="0" indent="-285750">
              <a:spcAft>
                <a:spcPts val="600"/>
              </a:spcAft>
              <a:buFont typeface="Arial" panose="020B0604020202020204" pitchFamily="34" charset="0"/>
              <a:buChar char="•"/>
              <a:defRPr/>
            </a:pPr>
            <a:r>
              <a:rPr lang="en-US" sz="1300" dirty="0">
                <a:solidFill>
                  <a:srgbClr val="000000"/>
                </a:solidFill>
                <a:latin typeface="Open Sans" panose="020B0606030504020204" pitchFamily="34" charset="0"/>
                <a:ea typeface="Open Sans" panose="020B0606030504020204" pitchFamily="34" charset="0"/>
                <a:cs typeface="Open Sans" panose="020B0606030504020204" pitchFamily="34" charset="0"/>
              </a:rPr>
              <a:t>Implement OCIO software management procedures</a:t>
            </a:r>
          </a:p>
          <a:p>
            <a:pPr marL="285750" lvl="0" indent="-285750">
              <a:spcAft>
                <a:spcPts val="600"/>
              </a:spcAft>
              <a:buFont typeface="Arial" panose="020B0604020202020204" pitchFamily="34" charset="0"/>
              <a:buChar char="•"/>
              <a:defRPr/>
            </a:pPr>
            <a:r>
              <a:rPr lang="en-US" sz="1300" dirty="0">
                <a:solidFill>
                  <a:srgbClr val="000000"/>
                </a:solidFill>
                <a:latin typeface="Open Sans" panose="020B0606030504020204" pitchFamily="34" charset="0"/>
                <a:ea typeface="Open Sans" panose="020B0606030504020204" pitchFamily="34" charset="0"/>
                <a:cs typeface="Open Sans" panose="020B0606030504020204" pitchFamily="34" charset="0"/>
              </a:rPr>
              <a:t>Track and review Bureau inventories for accuracy</a:t>
            </a:r>
          </a:p>
          <a:p>
            <a:pPr marL="285750" indent="-285750">
              <a:spcAft>
                <a:spcPts val="600"/>
              </a:spcAft>
              <a:buFont typeface="Arial" panose="020B0604020202020204" pitchFamily="34" charset="0"/>
              <a:buChar char="•"/>
              <a:defRPr/>
            </a:pPr>
            <a:r>
              <a:rPr lang="en-US" sz="1300" dirty="0">
                <a:solidFill>
                  <a:srgbClr val="000000"/>
                </a:solidFill>
                <a:latin typeface="Open Sans" panose="020B0606030504020204" pitchFamily="34" charset="0"/>
                <a:ea typeface="Open Sans" panose="020B0606030504020204" pitchFamily="34" charset="0"/>
                <a:cs typeface="Open Sans" panose="020B0606030504020204" pitchFamily="34" charset="0"/>
              </a:rPr>
              <a:t>Monitor software license compliance with Terms and Conditions </a:t>
            </a:r>
          </a:p>
        </p:txBody>
      </p:sp>
      <p:sp>
        <p:nvSpPr>
          <p:cNvPr id="8" name="Rectangle 7">
            <a:extLst>
              <a:ext uri="{FF2B5EF4-FFF2-40B4-BE49-F238E27FC236}">
                <a16:creationId xmlns:a16="http://schemas.microsoft.com/office/drawing/2014/main" id="{047CC5BB-904A-1C48-9AE6-F646855951CE}"/>
              </a:ext>
            </a:extLst>
          </p:cNvPr>
          <p:cNvSpPr/>
          <p:nvPr/>
        </p:nvSpPr>
        <p:spPr>
          <a:xfrm>
            <a:off x="7386607" y="4627418"/>
            <a:ext cx="4453615" cy="1646605"/>
          </a:xfrm>
          <a:prstGeom prst="rect">
            <a:avLst/>
          </a:prstGeom>
        </p:spPr>
        <p:txBody>
          <a:bodyPr wrap="square">
            <a:spAutoFit/>
          </a:bodyPr>
          <a:lstStyle/>
          <a:p>
            <a:pPr marL="285750" lvl="0" indent="-285750">
              <a:spcAft>
                <a:spcPts val="600"/>
              </a:spcAft>
              <a:buFont typeface="Arial" panose="020B0604020202020204" pitchFamily="34" charset="0"/>
              <a:buChar char="•"/>
              <a:defRPr/>
            </a:pPr>
            <a:r>
              <a:rPr lang="en-US" sz="1300" dirty="0">
                <a:solidFill>
                  <a:srgbClr val="000000"/>
                </a:solidFill>
                <a:latin typeface="Open Sans" panose="020B0606030504020204" pitchFamily="34" charset="0"/>
                <a:ea typeface="Open Sans" panose="020B0606030504020204" pitchFamily="34" charset="0"/>
                <a:cs typeface="Open Sans" panose="020B0606030504020204" pitchFamily="34" charset="0"/>
              </a:rPr>
              <a:t>Identify software requirements and consolidation opportunities</a:t>
            </a:r>
          </a:p>
          <a:p>
            <a:pPr marL="285750" lvl="0" indent="-285750">
              <a:spcAft>
                <a:spcPts val="600"/>
              </a:spcAft>
              <a:buFont typeface="Arial" panose="020B0604020202020204" pitchFamily="34" charset="0"/>
              <a:buChar char="•"/>
              <a:defRPr/>
            </a:pPr>
            <a:r>
              <a:rPr lang="en-US" sz="1300" dirty="0">
                <a:solidFill>
                  <a:srgbClr val="000000"/>
                </a:solidFill>
                <a:latin typeface="Open Sans" panose="020B0606030504020204" pitchFamily="34" charset="0"/>
                <a:ea typeface="Open Sans" panose="020B0606030504020204" pitchFamily="34" charset="0"/>
                <a:cs typeface="Open Sans" panose="020B0606030504020204" pitchFamily="34" charset="0"/>
              </a:rPr>
              <a:t>Implement internal controls to assure software purchases are properly authorized, funded, and managed</a:t>
            </a:r>
          </a:p>
          <a:p>
            <a:pPr marL="285750" lvl="0" indent="-285750">
              <a:spcAft>
                <a:spcPts val="600"/>
              </a:spcAft>
              <a:buFont typeface="Arial" panose="020B0604020202020204" pitchFamily="34" charset="0"/>
              <a:buChar char="•"/>
              <a:defRPr/>
            </a:pPr>
            <a:r>
              <a:rPr lang="en-US" sz="1300" dirty="0">
                <a:solidFill>
                  <a:srgbClr val="000000"/>
                </a:solidFill>
                <a:latin typeface="Open Sans" panose="020B0606030504020204" pitchFamily="34" charset="0"/>
                <a:ea typeface="Open Sans" panose="020B0606030504020204" pitchFamily="34" charset="0"/>
                <a:cs typeface="Open Sans" panose="020B0606030504020204" pitchFamily="34" charset="0"/>
              </a:rPr>
              <a:t>Coordinate and communicate all Bureau software audit activities</a:t>
            </a:r>
          </a:p>
        </p:txBody>
      </p:sp>
      <p:pic>
        <p:nvPicPr>
          <p:cNvPr id="290" name="Picture 289">
            <a:extLst>
              <a:ext uri="{FF2B5EF4-FFF2-40B4-BE49-F238E27FC236}">
                <a16:creationId xmlns:a16="http://schemas.microsoft.com/office/drawing/2014/main" id="{F59448A5-4897-D04B-A12D-36CB5AFC9EB9}"/>
              </a:ext>
            </a:extLst>
          </p:cNvPr>
          <p:cNvPicPr>
            <a:picLocks noChangeAspect="1"/>
          </p:cNvPicPr>
          <p:nvPr/>
        </p:nvPicPr>
        <p:blipFill>
          <a:blip r:embed="rId3"/>
          <a:stretch>
            <a:fillRect/>
          </a:stretch>
        </p:blipFill>
        <p:spPr>
          <a:xfrm>
            <a:off x="710061" y="3112312"/>
            <a:ext cx="2043923" cy="1230979"/>
          </a:xfrm>
          <a:prstGeom prst="rect">
            <a:avLst/>
          </a:prstGeom>
        </p:spPr>
      </p:pic>
      <p:pic>
        <p:nvPicPr>
          <p:cNvPr id="484" name="Picture 483">
            <a:extLst>
              <a:ext uri="{FF2B5EF4-FFF2-40B4-BE49-F238E27FC236}">
                <a16:creationId xmlns:a16="http://schemas.microsoft.com/office/drawing/2014/main" id="{74A978D0-85BB-694B-B403-478F384E2331}"/>
              </a:ext>
            </a:extLst>
          </p:cNvPr>
          <p:cNvPicPr>
            <a:picLocks noChangeAspect="1"/>
          </p:cNvPicPr>
          <p:nvPr/>
        </p:nvPicPr>
        <p:blipFill>
          <a:blip r:embed="rId4"/>
          <a:stretch>
            <a:fillRect/>
          </a:stretch>
        </p:blipFill>
        <p:spPr>
          <a:xfrm>
            <a:off x="731011" y="5001953"/>
            <a:ext cx="1817996" cy="1443321"/>
          </a:xfrm>
          <a:prstGeom prst="rect">
            <a:avLst/>
          </a:prstGeom>
        </p:spPr>
      </p:pic>
      <p:pic>
        <p:nvPicPr>
          <p:cNvPr id="623" name="Picture 622">
            <a:extLst>
              <a:ext uri="{FF2B5EF4-FFF2-40B4-BE49-F238E27FC236}">
                <a16:creationId xmlns:a16="http://schemas.microsoft.com/office/drawing/2014/main" id="{5FEF3A42-CF4B-EC41-A968-928816BC5173}"/>
              </a:ext>
            </a:extLst>
          </p:cNvPr>
          <p:cNvPicPr>
            <a:picLocks noChangeAspect="1"/>
          </p:cNvPicPr>
          <p:nvPr/>
        </p:nvPicPr>
        <p:blipFill>
          <a:blip r:embed="rId5"/>
          <a:stretch>
            <a:fillRect/>
          </a:stretch>
        </p:blipFill>
        <p:spPr>
          <a:xfrm>
            <a:off x="874286" y="1392351"/>
            <a:ext cx="1390774" cy="1238088"/>
          </a:xfrm>
          <a:prstGeom prst="rect">
            <a:avLst/>
          </a:prstGeom>
        </p:spPr>
      </p:pic>
    </p:spTree>
    <p:extLst>
      <p:ext uri="{BB962C8B-B14F-4D97-AF65-F5344CB8AC3E}">
        <p14:creationId xmlns:p14="http://schemas.microsoft.com/office/powerpoint/2010/main" val="220787521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686EA0-72FD-4A82-B649-81112525204F}"/>
              </a:ext>
            </a:extLst>
          </p:cNvPr>
          <p:cNvSpPr>
            <a:spLocks noGrp="1"/>
          </p:cNvSpPr>
          <p:nvPr>
            <p:ph type="title"/>
          </p:nvPr>
        </p:nvSpPr>
        <p:spPr>
          <a:xfrm>
            <a:off x="541867" y="478018"/>
            <a:ext cx="11108267" cy="303032"/>
          </a:xfrm>
        </p:spPr>
        <p:txBody>
          <a:bodyPr/>
          <a:lstStyle/>
          <a:p>
            <a:r>
              <a:rPr lang="en-US" sz="2000" dirty="0"/>
              <a:t>SLM Challenges and Toolset Benefits</a:t>
            </a:r>
          </a:p>
        </p:txBody>
      </p:sp>
      <p:sp>
        <p:nvSpPr>
          <p:cNvPr id="5" name="Rectangle 4">
            <a:extLst>
              <a:ext uri="{FF2B5EF4-FFF2-40B4-BE49-F238E27FC236}">
                <a16:creationId xmlns:a16="http://schemas.microsoft.com/office/drawing/2014/main" id="{E691AE6E-36B4-42D2-A99E-FCA6AE1893BA}"/>
              </a:ext>
            </a:extLst>
          </p:cNvPr>
          <p:cNvSpPr/>
          <p:nvPr/>
        </p:nvSpPr>
        <p:spPr>
          <a:xfrm>
            <a:off x="409575" y="830459"/>
            <a:ext cx="11488136" cy="2215991"/>
          </a:xfrm>
          <a:prstGeom prst="rect">
            <a:avLst/>
          </a:prstGeom>
          <a:noFill/>
        </p:spPr>
        <p:txBody>
          <a:bodyPr wrap="square">
            <a:spAutoFit/>
          </a:bodyPr>
          <a:lstStyle/>
          <a:p>
            <a:pPr fontAlgn="base">
              <a:spcAft>
                <a:spcPts val="600"/>
              </a:spcAft>
            </a:pPr>
            <a:r>
              <a:rPr lang="en-US" b="1" i="1" dirty="0">
                <a:latin typeface="Open Sans" panose="020B0606030504020204" pitchFamily="34" charset="0"/>
                <a:ea typeface="Open Sans" panose="020B0606030504020204" pitchFamily="34" charset="0"/>
                <a:cs typeface="Open Sans" panose="020B0606030504020204" pitchFamily="34" charset="0"/>
              </a:rPr>
              <a:t>SLM Challenges:</a:t>
            </a:r>
          </a:p>
          <a:p>
            <a:pPr marL="285744" indent="-285744" fontAlgn="base">
              <a:spcAft>
                <a:spcPts val="600"/>
              </a:spcAft>
              <a:buFont typeface="Arial" panose="020B0604020202020204" pitchFamily="34" charset="0"/>
              <a:buChar char="•"/>
            </a:pPr>
            <a:r>
              <a:rPr lang="en-US" sz="1500" dirty="0">
                <a:latin typeface="Open Sans" panose="020B0606030504020204" pitchFamily="34" charset="0"/>
                <a:ea typeface="Open Sans" panose="020B0606030504020204" pitchFamily="34" charset="0"/>
                <a:cs typeface="Open Sans" panose="020B0606030504020204" pitchFamily="34" charset="0"/>
              </a:rPr>
              <a:t>Software licensing is getting more complex, shift to the cloud and subscription licensing models is increasing. Organizations that are moving their software to the cloud or subscribing to SaaS applications have a need to manage all their software.</a:t>
            </a:r>
          </a:p>
          <a:p>
            <a:pPr marL="285744" indent="-285744" fontAlgn="base">
              <a:spcAft>
                <a:spcPts val="600"/>
              </a:spcAft>
              <a:buFont typeface="Arial" panose="020B0604020202020204" pitchFamily="34" charset="0"/>
              <a:buChar char="•"/>
            </a:pPr>
            <a:r>
              <a:rPr lang="en-US" sz="1500" dirty="0">
                <a:latin typeface="Open Sans" panose="020B0606030504020204" pitchFamily="34" charset="0"/>
                <a:ea typeface="Open Sans" panose="020B0606030504020204" pitchFamily="34" charset="0"/>
                <a:cs typeface="Open Sans" panose="020B0606030504020204" pitchFamily="34" charset="0"/>
              </a:rPr>
              <a:t>Organizations require visibility into usage and SLM tools to plan migrations, strategize for future investments, and track the retirement of assets.  </a:t>
            </a:r>
          </a:p>
          <a:p>
            <a:pPr marL="285744" indent="-285744" fontAlgn="base">
              <a:spcAft>
                <a:spcPts val="600"/>
              </a:spcAft>
              <a:buFont typeface="Arial" panose="020B0604020202020204" pitchFamily="34" charset="0"/>
              <a:buChar char="•"/>
            </a:pPr>
            <a:r>
              <a:rPr lang="en-US" sz="1500" dirty="0">
                <a:latin typeface="Open Sans" panose="020B0606030504020204" pitchFamily="34" charset="0"/>
                <a:ea typeface="Open Sans" panose="020B0606030504020204" pitchFamily="34" charset="0"/>
                <a:cs typeface="Open Sans" panose="020B0606030504020204" pitchFamily="34" charset="0"/>
              </a:rPr>
              <a:t>SLM tools facilitate the in-depth analysis of </a:t>
            </a:r>
            <a:r>
              <a:rPr lang="en-US" sz="1500" b="1" dirty="0">
                <a:latin typeface="Open Sans" panose="020B0606030504020204" pitchFamily="34" charset="0"/>
                <a:ea typeface="Open Sans" panose="020B0606030504020204" pitchFamily="34" charset="0"/>
                <a:cs typeface="Open Sans" panose="020B0606030504020204" pitchFamily="34" charset="0"/>
              </a:rPr>
              <a:t>software assets</a:t>
            </a:r>
            <a:r>
              <a:rPr lang="en-US" sz="1500" dirty="0">
                <a:latin typeface="Open Sans" panose="020B0606030504020204" pitchFamily="34" charset="0"/>
                <a:ea typeface="Open Sans" panose="020B0606030504020204" pitchFamily="34" charset="0"/>
                <a:cs typeface="Open Sans" panose="020B0606030504020204" pitchFamily="34" charset="0"/>
              </a:rPr>
              <a:t> by normalizing </a:t>
            </a:r>
            <a:r>
              <a:rPr lang="en-US" sz="1500" b="1" dirty="0">
                <a:latin typeface="Open Sans" panose="020B0606030504020204" pitchFamily="34" charset="0"/>
                <a:ea typeface="Open Sans" panose="020B0606030504020204" pitchFamily="34" charset="0"/>
                <a:cs typeface="Open Sans" panose="020B0606030504020204" pitchFamily="34" charset="0"/>
              </a:rPr>
              <a:t>software license</a:t>
            </a:r>
            <a:r>
              <a:rPr lang="en-US" sz="1500" dirty="0">
                <a:latin typeface="Open Sans" panose="020B0606030504020204" pitchFamily="34" charset="0"/>
                <a:ea typeface="Open Sans" panose="020B0606030504020204" pitchFamily="34" charset="0"/>
                <a:cs typeface="Open Sans" panose="020B0606030504020204" pitchFamily="34" charset="0"/>
              </a:rPr>
              <a:t> entitlements, automating the collection of </a:t>
            </a:r>
            <a:r>
              <a:rPr lang="en-US" sz="1500" b="1" dirty="0">
                <a:latin typeface="Open Sans" panose="020B0606030504020204" pitchFamily="34" charset="0"/>
                <a:ea typeface="Open Sans" panose="020B0606030504020204" pitchFamily="34" charset="0"/>
                <a:cs typeface="Open Sans" panose="020B0606030504020204" pitchFamily="34" charset="0"/>
              </a:rPr>
              <a:t>software</a:t>
            </a:r>
            <a:r>
              <a:rPr lang="en-US" sz="1500" dirty="0">
                <a:latin typeface="Open Sans" panose="020B0606030504020204" pitchFamily="34" charset="0"/>
                <a:ea typeface="Open Sans" panose="020B0606030504020204" pitchFamily="34" charset="0"/>
                <a:cs typeface="Open Sans" panose="020B0606030504020204" pitchFamily="34" charset="0"/>
              </a:rPr>
              <a:t> consumption data, cataloging licensing information, establishing </a:t>
            </a:r>
            <a:r>
              <a:rPr lang="en-US" sz="1500" b="1" dirty="0">
                <a:latin typeface="Open Sans" panose="020B0606030504020204" pitchFamily="34" charset="0"/>
                <a:ea typeface="Open Sans" panose="020B0606030504020204" pitchFamily="34" charset="0"/>
                <a:cs typeface="Open Sans" panose="020B0606030504020204" pitchFamily="34" charset="0"/>
              </a:rPr>
              <a:t>effective license position </a:t>
            </a:r>
            <a:r>
              <a:rPr lang="en-US" sz="1500" dirty="0">
                <a:latin typeface="Open Sans" panose="020B0606030504020204" pitchFamily="34" charset="0"/>
                <a:ea typeface="Open Sans" panose="020B0606030504020204" pitchFamily="34" charset="0"/>
                <a:cs typeface="Open Sans" panose="020B0606030504020204" pitchFamily="34" charset="0"/>
              </a:rPr>
              <a:t>(ELP), and optimizing </a:t>
            </a:r>
            <a:r>
              <a:rPr lang="en-US" sz="1500" b="1" dirty="0">
                <a:latin typeface="Open Sans" panose="020B0606030504020204" pitchFamily="34" charset="0"/>
                <a:ea typeface="Open Sans" panose="020B0606030504020204" pitchFamily="34" charset="0"/>
                <a:cs typeface="Open Sans" panose="020B0606030504020204" pitchFamily="34" charset="0"/>
              </a:rPr>
              <a:t>software</a:t>
            </a:r>
            <a:r>
              <a:rPr lang="en-US" sz="1500" dirty="0">
                <a:latin typeface="Open Sans" panose="020B0606030504020204" pitchFamily="34" charset="0"/>
                <a:ea typeface="Open Sans" panose="020B0606030504020204" pitchFamily="34" charset="0"/>
                <a:cs typeface="Open Sans" panose="020B0606030504020204" pitchFamily="34" charset="0"/>
              </a:rPr>
              <a:t> value delivery and information sharing</a:t>
            </a:r>
          </a:p>
        </p:txBody>
      </p:sp>
      <p:graphicFrame>
        <p:nvGraphicFramePr>
          <p:cNvPr id="8" name="Table 29">
            <a:extLst>
              <a:ext uri="{FF2B5EF4-FFF2-40B4-BE49-F238E27FC236}">
                <a16:creationId xmlns:a16="http://schemas.microsoft.com/office/drawing/2014/main" id="{72C694EE-C80C-47B4-B718-8153B7B3FBE9}"/>
              </a:ext>
            </a:extLst>
          </p:cNvPr>
          <p:cNvGraphicFramePr>
            <a:graphicFrameLocks noGrp="1"/>
          </p:cNvGraphicFramePr>
          <p:nvPr>
            <p:extLst>
              <p:ext uri="{D42A27DB-BD31-4B8C-83A1-F6EECF244321}">
                <p14:modId xmlns:p14="http://schemas.microsoft.com/office/powerpoint/2010/main" val="2015923128"/>
              </p:ext>
            </p:extLst>
          </p:nvPr>
        </p:nvGraphicFramePr>
        <p:xfrm>
          <a:off x="1526659" y="3412407"/>
          <a:ext cx="8970515" cy="2743200"/>
        </p:xfrm>
        <a:graphic>
          <a:graphicData uri="http://schemas.openxmlformats.org/drawingml/2006/table">
            <a:tbl>
              <a:tblPr firstRow="1" bandRow="1">
                <a:tableStyleId>{5C22544A-7EE6-4342-B048-85BDC9FD1C3A}</a:tableStyleId>
              </a:tblPr>
              <a:tblGrid>
                <a:gridCol w="1212539">
                  <a:extLst>
                    <a:ext uri="{9D8B030D-6E8A-4147-A177-3AD203B41FA5}">
                      <a16:colId xmlns:a16="http://schemas.microsoft.com/office/drawing/2014/main" val="1103035719"/>
                    </a:ext>
                  </a:extLst>
                </a:gridCol>
                <a:gridCol w="3007195">
                  <a:extLst>
                    <a:ext uri="{9D8B030D-6E8A-4147-A177-3AD203B41FA5}">
                      <a16:colId xmlns:a16="http://schemas.microsoft.com/office/drawing/2014/main" val="1900840868"/>
                    </a:ext>
                  </a:extLst>
                </a:gridCol>
                <a:gridCol w="1439927">
                  <a:extLst>
                    <a:ext uri="{9D8B030D-6E8A-4147-A177-3AD203B41FA5}">
                      <a16:colId xmlns:a16="http://schemas.microsoft.com/office/drawing/2014/main" val="2868103772"/>
                    </a:ext>
                  </a:extLst>
                </a:gridCol>
                <a:gridCol w="3310854">
                  <a:extLst>
                    <a:ext uri="{9D8B030D-6E8A-4147-A177-3AD203B41FA5}">
                      <a16:colId xmlns:a16="http://schemas.microsoft.com/office/drawing/2014/main" val="1415421457"/>
                    </a:ext>
                  </a:extLst>
                </a:gridCol>
              </a:tblGrid>
              <a:tr h="502424">
                <a:tc>
                  <a:txBody>
                    <a:bodyPr/>
                    <a:lstStyle/>
                    <a:p>
                      <a:endParaRPr lang="en-US" sz="19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marL="0" indent="0" algn="ctr" defTabSz="914400" rtl="0" eaLnBrk="1" latinLnBrk="0" hangingPunct="1">
                        <a:lnSpc>
                          <a:spcPts val="1777"/>
                        </a:lnSpc>
                        <a:spcAft>
                          <a:spcPts val="0"/>
                        </a:spcAft>
                        <a:buNone/>
                      </a:pPr>
                      <a:r>
                        <a:rPr lang="en-US" sz="1200" b="1" kern="1200" dirty="0">
                          <a:solidFill>
                            <a:schemeClr val="dk1"/>
                          </a:solidFill>
                          <a:latin typeface="+mn-lt"/>
                          <a:ea typeface="+mn-ea"/>
                          <a:cs typeface="+mn-cs"/>
                        </a:rPr>
                        <a:t>CENTRALIZATION</a:t>
                      </a:r>
                    </a:p>
                    <a:p>
                      <a:pPr marL="0" indent="-285750" algn="l" defTabSz="914400" rtl="0" eaLnBrk="1" latinLnBrk="0" hangingPunct="1">
                        <a:lnSpc>
                          <a:spcPct val="100000"/>
                        </a:lnSpc>
                        <a:spcBef>
                          <a:spcPts val="0"/>
                        </a:spcBef>
                        <a:spcAft>
                          <a:spcPts val="0"/>
                        </a:spcAft>
                        <a:buClr>
                          <a:srgbClr val="000000"/>
                        </a:buClr>
                        <a:buFont typeface="Arial" panose="020B0604020202020204" pitchFamily="34" charset="0"/>
                        <a:buChar char="•"/>
                        <a:tabLst>
                          <a:tab pos="282964" algn="l"/>
                          <a:tab pos="283524" algn="l"/>
                        </a:tabLst>
                      </a:pPr>
                      <a:r>
                        <a:rPr lang="en-US" sz="1200" b="0" kern="1200" dirty="0">
                          <a:solidFill>
                            <a:schemeClr val="dk1"/>
                          </a:solidFill>
                          <a:latin typeface="+mn-lt"/>
                          <a:ea typeface="+mn-ea"/>
                          <a:cs typeface="+mn-cs"/>
                        </a:rPr>
                        <a:t>Asset discovery integration</a:t>
                      </a:r>
                    </a:p>
                    <a:p>
                      <a:pPr marL="0" indent="-285750" algn="l" defTabSz="914400" rtl="0" eaLnBrk="1" latinLnBrk="0" hangingPunct="1">
                        <a:lnSpc>
                          <a:spcPct val="100000"/>
                        </a:lnSpc>
                        <a:spcBef>
                          <a:spcPts val="0"/>
                        </a:spcBef>
                        <a:spcAft>
                          <a:spcPts val="0"/>
                        </a:spcAft>
                        <a:buClr>
                          <a:srgbClr val="000000"/>
                        </a:buClr>
                        <a:buFont typeface="Arial" panose="020B0604020202020204" pitchFamily="34" charset="0"/>
                        <a:buChar char="•"/>
                        <a:tabLst>
                          <a:tab pos="282964" algn="l"/>
                          <a:tab pos="283524" algn="l"/>
                        </a:tabLst>
                      </a:pPr>
                      <a:r>
                        <a:rPr lang="en-US" sz="1200" b="0" kern="1200" dirty="0">
                          <a:solidFill>
                            <a:schemeClr val="dk1"/>
                          </a:solidFill>
                          <a:latin typeface="+mn-lt"/>
                          <a:ea typeface="+mn-ea"/>
                          <a:cs typeface="+mn-cs"/>
                        </a:rPr>
                        <a:t>Procurement</a:t>
                      </a:r>
                    </a:p>
                    <a:p>
                      <a:pPr marL="0" indent="-285750" algn="l" defTabSz="914400" rtl="0" eaLnBrk="1" latinLnBrk="0" hangingPunct="1">
                        <a:lnSpc>
                          <a:spcPct val="100000"/>
                        </a:lnSpc>
                        <a:spcBef>
                          <a:spcPts val="0"/>
                        </a:spcBef>
                        <a:spcAft>
                          <a:spcPts val="0"/>
                        </a:spcAft>
                        <a:buClr>
                          <a:srgbClr val="000000"/>
                        </a:buClr>
                        <a:buFont typeface="Arial" panose="020B0604020202020204" pitchFamily="34" charset="0"/>
                        <a:buChar char="•"/>
                        <a:tabLst>
                          <a:tab pos="282964" algn="l"/>
                          <a:tab pos="283524" algn="l"/>
                        </a:tabLst>
                      </a:pPr>
                      <a:r>
                        <a:rPr lang="en-US" sz="1200" b="0" kern="1200" dirty="0">
                          <a:solidFill>
                            <a:schemeClr val="dk1"/>
                          </a:solidFill>
                          <a:latin typeface="+mn-lt"/>
                          <a:ea typeface="+mn-ea"/>
                          <a:cs typeface="+mn-cs"/>
                        </a:rPr>
                        <a:t>Inventory Management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spcAft>
                          <a:spcPts val="0"/>
                        </a:spcAft>
                      </a:pPr>
                      <a:endParaRPr lang="en-US" sz="1200" b="0" kern="120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marL="0" algn="ctr" defTabSz="914400" rtl="0" eaLnBrk="1" latinLnBrk="0" hangingPunct="1">
                        <a:lnSpc>
                          <a:spcPts val="1791"/>
                        </a:lnSpc>
                        <a:spcBef>
                          <a:spcPts val="88"/>
                        </a:spcBef>
                        <a:spcAft>
                          <a:spcPts val="0"/>
                        </a:spcAft>
                      </a:pPr>
                      <a:r>
                        <a:rPr lang="en-US" sz="1200" b="1" kern="1200" dirty="0">
                          <a:solidFill>
                            <a:schemeClr val="dk1"/>
                          </a:solidFill>
                          <a:latin typeface="+mn-lt"/>
                          <a:ea typeface="+mn-ea"/>
                          <a:cs typeface="+mn-cs"/>
                        </a:rPr>
                        <a:t>EFFICIENCY</a:t>
                      </a:r>
                    </a:p>
                    <a:p>
                      <a:pPr marL="0" indent="-285750" algn="l" defTabSz="914400" rtl="0" eaLnBrk="1" latinLnBrk="0" hangingPunct="1">
                        <a:lnSpc>
                          <a:spcPct val="100000"/>
                        </a:lnSpc>
                        <a:spcBef>
                          <a:spcPts val="0"/>
                        </a:spcBef>
                        <a:spcAft>
                          <a:spcPts val="0"/>
                        </a:spcAft>
                        <a:buClr>
                          <a:srgbClr val="000000"/>
                        </a:buClr>
                        <a:buFont typeface="Arial" panose="020B0604020202020204" pitchFamily="34" charset="0"/>
                        <a:buChar char="•"/>
                        <a:tabLst>
                          <a:tab pos="282964" algn="l"/>
                          <a:tab pos="283524" algn="l"/>
                        </a:tabLst>
                      </a:pPr>
                      <a:r>
                        <a:rPr lang="en-US" sz="1200" b="0" kern="1200" dirty="0">
                          <a:solidFill>
                            <a:schemeClr val="dk1"/>
                          </a:solidFill>
                          <a:latin typeface="+mn-lt"/>
                          <a:ea typeface="+mn-ea"/>
                          <a:cs typeface="+mn-cs"/>
                        </a:rPr>
                        <a:t>Uncover surplus</a:t>
                      </a:r>
                    </a:p>
                    <a:p>
                      <a:pPr marL="0" indent="-285750" algn="l" defTabSz="914400" rtl="0" eaLnBrk="1" latinLnBrk="0" hangingPunct="1">
                        <a:lnSpc>
                          <a:spcPct val="100000"/>
                        </a:lnSpc>
                        <a:spcBef>
                          <a:spcPts val="0"/>
                        </a:spcBef>
                        <a:spcAft>
                          <a:spcPts val="0"/>
                        </a:spcAft>
                        <a:buClr>
                          <a:srgbClr val="000000"/>
                        </a:buClr>
                        <a:buFont typeface="Arial" panose="020B0604020202020204" pitchFamily="34" charset="0"/>
                        <a:buChar char="•"/>
                        <a:tabLst>
                          <a:tab pos="282964" algn="l"/>
                          <a:tab pos="283524" algn="l"/>
                        </a:tabLst>
                      </a:pPr>
                      <a:r>
                        <a:rPr lang="en-US" sz="1200" b="0" kern="1200" dirty="0">
                          <a:solidFill>
                            <a:schemeClr val="dk1"/>
                          </a:solidFill>
                          <a:latin typeface="+mn-lt"/>
                          <a:ea typeface="+mn-ea"/>
                          <a:cs typeface="+mn-cs"/>
                        </a:rPr>
                        <a:t>Analysis of alternatives</a:t>
                      </a:r>
                    </a:p>
                    <a:p>
                      <a:pPr marL="0" indent="-285750" algn="l" defTabSz="914400" rtl="0" eaLnBrk="1" latinLnBrk="0" hangingPunct="1">
                        <a:lnSpc>
                          <a:spcPct val="100000"/>
                        </a:lnSpc>
                        <a:spcBef>
                          <a:spcPts val="0"/>
                        </a:spcBef>
                        <a:spcAft>
                          <a:spcPts val="0"/>
                        </a:spcAft>
                        <a:buClr>
                          <a:srgbClr val="000000"/>
                        </a:buClr>
                        <a:buFont typeface="Arial" panose="020B0604020202020204" pitchFamily="34" charset="0"/>
                        <a:buChar char="•"/>
                        <a:tabLst>
                          <a:tab pos="282964" algn="l"/>
                          <a:tab pos="283524" algn="l"/>
                        </a:tabLst>
                      </a:pPr>
                      <a:r>
                        <a:rPr lang="en-US" sz="1200" b="0" kern="1200" dirty="0">
                          <a:solidFill>
                            <a:schemeClr val="dk1"/>
                          </a:solidFill>
                          <a:latin typeface="+mn-lt"/>
                          <a:ea typeface="+mn-ea"/>
                          <a:cs typeface="+mn-cs"/>
                        </a:rPr>
                        <a:t>Monitor virtual infrastructure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20019025"/>
                  </a:ext>
                </a:extLst>
              </a:tr>
              <a:tr h="460904">
                <a:tc>
                  <a:txBody>
                    <a:bodyPr/>
                    <a:lstStyle/>
                    <a:p>
                      <a:endParaRPr lang="en-US" sz="19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marL="0" algn="ctr" defTabSz="914400" rtl="0" eaLnBrk="1" latinLnBrk="0" hangingPunct="1">
                        <a:spcAft>
                          <a:spcPts val="0"/>
                        </a:spcAft>
                      </a:pPr>
                      <a:r>
                        <a:rPr lang="en-US" sz="1200" b="1" kern="1200" dirty="0">
                          <a:solidFill>
                            <a:schemeClr val="dk1"/>
                          </a:solidFill>
                          <a:latin typeface="+mn-lt"/>
                          <a:ea typeface="+mn-ea"/>
                          <a:cs typeface="+mn-cs"/>
                        </a:rPr>
                        <a:t>IDENTIFICATION</a:t>
                      </a:r>
                    </a:p>
                    <a:p>
                      <a:pPr marL="0" indent="-285750" algn="l" defTabSz="914400" rtl="0" eaLnBrk="1" latinLnBrk="0" hangingPunct="1">
                        <a:lnSpc>
                          <a:spcPct val="100000"/>
                        </a:lnSpc>
                        <a:spcBef>
                          <a:spcPts val="0"/>
                        </a:spcBef>
                        <a:spcAft>
                          <a:spcPts val="0"/>
                        </a:spcAft>
                        <a:buClr>
                          <a:srgbClr val="000000"/>
                        </a:buClr>
                        <a:buFont typeface="Arial" panose="020B0604020202020204" pitchFamily="34" charset="0"/>
                        <a:buChar char="•"/>
                        <a:tabLst>
                          <a:tab pos="282964" algn="l"/>
                          <a:tab pos="283524" algn="l"/>
                        </a:tabLst>
                      </a:pPr>
                      <a:r>
                        <a:rPr lang="en-US" sz="1200" b="0" kern="1200" dirty="0">
                          <a:solidFill>
                            <a:schemeClr val="dk1"/>
                          </a:solidFill>
                          <a:latin typeface="+mn-lt"/>
                          <a:ea typeface="+mn-ea"/>
                          <a:cs typeface="+mn-cs"/>
                        </a:rPr>
                        <a:t>Hardware/ Software</a:t>
                      </a:r>
                    </a:p>
                    <a:p>
                      <a:pPr marL="0" indent="-285750" algn="l" defTabSz="914400" rtl="0" eaLnBrk="1" latinLnBrk="0" hangingPunct="1">
                        <a:lnSpc>
                          <a:spcPct val="100000"/>
                        </a:lnSpc>
                        <a:spcBef>
                          <a:spcPts val="0"/>
                        </a:spcBef>
                        <a:spcAft>
                          <a:spcPts val="0"/>
                        </a:spcAft>
                        <a:buClr>
                          <a:srgbClr val="000000"/>
                        </a:buClr>
                        <a:buFont typeface="Arial" panose="020B0604020202020204" pitchFamily="34" charset="0"/>
                        <a:buChar char="•"/>
                        <a:tabLst>
                          <a:tab pos="282964" algn="l"/>
                          <a:tab pos="283524" algn="l"/>
                        </a:tabLst>
                      </a:pPr>
                      <a:r>
                        <a:rPr lang="en-US" sz="1200" b="0" kern="1200" dirty="0">
                          <a:solidFill>
                            <a:schemeClr val="dk1"/>
                          </a:solidFill>
                          <a:latin typeface="+mn-lt"/>
                          <a:ea typeface="+mn-ea"/>
                          <a:cs typeface="+mn-cs"/>
                        </a:rPr>
                        <a:t>Procurement records</a:t>
                      </a:r>
                    </a:p>
                    <a:p>
                      <a:pPr marL="0" indent="-285750" algn="l" defTabSz="914400" rtl="0" eaLnBrk="1" latinLnBrk="0" hangingPunct="1">
                        <a:lnSpc>
                          <a:spcPct val="100000"/>
                        </a:lnSpc>
                        <a:spcBef>
                          <a:spcPts val="0"/>
                        </a:spcBef>
                        <a:spcAft>
                          <a:spcPts val="0"/>
                        </a:spcAft>
                        <a:buClr>
                          <a:srgbClr val="000000"/>
                        </a:buClr>
                        <a:buFont typeface="Arial" panose="020B0604020202020204" pitchFamily="34" charset="0"/>
                        <a:buChar char="•"/>
                        <a:tabLst>
                          <a:tab pos="282964" algn="l"/>
                          <a:tab pos="283524" algn="l"/>
                        </a:tabLst>
                      </a:pPr>
                      <a:r>
                        <a:rPr lang="en-US" sz="1200" b="0" kern="1200" dirty="0">
                          <a:solidFill>
                            <a:schemeClr val="dk1"/>
                          </a:solidFill>
                          <a:latin typeface="+mn-lt"/>
                          <a:ea typeface="+mn-ea"/>
                          <a:cs typeface="+mn-cs"/>
                        </a:rPr>
                        <a:t>Software normalization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defTabSz="914400" rtl="0" eaLnBrk="1" latinLnBrk="0" hangingPunct="1">
                        <a:spcAft>
                          <a:spcPts val="0"/>
                        </a:spcAft>
                      </a:pPr>
                      <a:endParaRPr lang="en-US" sz="1200" b="0" kern="120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marL="0" algn="ctr" defTabSz="914400" rtl="0" eaLnBrk="1" latinLnBrk="0" hangingPunct="1">
                        <a:lnSpc>
                          <a:spcPct val="100000"/>
                        </a:lnSpc>
                        <a:spcBef>
                          <a:spcPts val="600"/>
                        </a:spcBef>
                        <a:spcAft>
                          <a:spcPts val="0"/>
                        </a:spcAft>
                      </a:pPr>
                      <a:r>
                        <a:rPr lang="en-US" sz="1200" b="1" kern="1200" dirty="0">
                          <a:solidFill>
                            <a:schemeClr val="dk1"/>
                          </a:solidFill>
                          <a:latin typeface="+mn-lt"/>
                          <a:ea typeface="+mn-ea"/>
                          <a:cs typeface="+mn-cs"/>
                        </a:rPr>
                        <a:t>BUSINESS AGILITY</a:t>
                      </a:r>
                    </a:p>
                    <a:p>
                      <a:pPr marL="0" indent="-285750" algn="l" defTabSz="914400" rtl="0" eaLnBrk="1" latinLnBrk="0" hangingPunct="1">
                        <a:lnSpc>
                          <a:spcPct val="100000"/>
                        </a:lnSpc>
                        <a:spcBef>
                          <a:spcPts val="0"/>
                        </a:spcBef>
                        <a:spcAft>
                          <a:spcPts val="0"/>
                        </a:spcAft>
                        <a:buClr>
                          <a:srgbClr val="000000"/>
                        </a:buClr>
                        <a:buFont typeface="Arial" panose="020B0604020202020204" pitchFamily="34" charset="0"/>
                        <a:buChar char="•"/>
                        <a:tabLst>
                          <a:tab pos="282964" algn="l"/>
                          <a:tab pos="283524" algn="l"/>
                        </a:tabLst>
                      </a:pPr>
                      <a:r>
                        <a:rPr lang="en-US" sz="1200" b="0" kern="1200" dirty="0">
                          <a:solidFill>
                            <a:schemeClr val="dk1"/>
                          </a:solidFill>
                          <a:latin typeface="+mn-lt"/>
                          <a:ea typeface="+mn-ea"/>
                          <a:cs typeface="+mn-cs"/>
                        </a:rPr>
                        <a:t>Service request automation</a:t>
                      </a:r>
                    </a:p>
                    <a:p>
                      <a:pPr marL="0" indent="-285750" algn="l" defTabSz="914400" rtl="0" eaLnBrk="1" latinLnBrk="0" hangingPunct="1">
                        <a:lnSpc>
                          <a:spcPct val="100000"/>
                        </a:lnSpc>
                        <a:spcBef>
                          <a:spcPts val="0"/>
                        </a:spcBef>
                        <a:spcAft>
                          <a:spcPts val="0"/>
                        </a:spcAft>
                        <a:buClr>
                          <a:srgbClr val="000000"/>
                        </a:buClr>
                        <a:buFont typeface="Arial" panose="020B0604020202020204" pitchFamily="34" charset="0"/>
                        <a:buChar char="•"/>
                        <a:tabLst>
                          <a:tab pos="282964" algn="l"/>
                          <a:tab pos="283524" algn="l"/>
                        </a:tabLst>
                      </a:pPr>
                      <a:r>
                        <a:rPr lang="en-US" sz="1200" b="0" kern="1200" dirty="0">
                          <a:solidFill>
                            <a:schemeClr val="dk1"/>
                          </a:solidFill>
                          <a:latin typeface="+mn-lt"/>
                          <a:ea typeface="+mn-ea"/>
                          <a:cs typeface="+mn-cs"/>
                        </a:rPr>
                        <a:t>ITSM Integration</a:t>
                      </a:r>
                    </a:p>
                    <a:p>
                      <a:pPr marL="0" indent="-285750" algn="l" defTabSz="914400" rtl="0" eaLnBrk="1" latinLnBrk="0" hangingPunct="1">
                        <a:lnSpc>
                          <a:spcPct val="100000"/>
                        </a:lnSpc>
                        <a:spcBef>
                          <a:spcPts val="0"/>
                        </a:spcBef>
                        <a:spcAft>
                          <a:spcPts val="0"/>
                        </a:spcAft>
                        <a:buClr>
                          <a:srgbClr val="000000"/>
                        </a:buClr>
                        <a:buFont typeface="Arial" panose="020B0604020202020204" pitchFamily="34" charset="0"/>
                        <a:buChar char="•"/>
                        <a:tabLst>
                          <a:tab pos="282964" algn="l"/>
                          <a:tab pos="283524" algn="l"/>
                        </a:tabLst>
                      </a:pPr>
                      <a:r>
                        <a:rPr lang="en-US" sz="1200" b="0" kern="1200" dirty="0">
                          <a:solidFill>
                            <a:schemeClr val="dk1"/>
                          </a:solidFill>
                          <a:latin typeface="+mn-lt"/>
                          <a:ea typeface="+mn-ea"/>
                          <a:cs typeface="+mn-cs"/>
                        </a:rPr>
                        <a:t>Financial transparency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31895491"/>
                  </a:ext>
                </a:extLst>
              </a:tr>
              <a:tr h="594499">
                <a:tc>
                  <a:txBody>
                    <a:bodyPr/>
                    <a:lstStyle/>
                    <a:p>
                      <a:endParaRPr lang="en-US" sz="19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marL="0" indent="0" algn="ctr" defTabSz="914400" rtl="0" eaLnBrk="1" latinLnBrk="0" hangingPunct="1">
                        <a:lnSpc>
                          <a:spcPts val="1777"/>
                        </a:lnSpc>
                        <a:spcAft>
                          <a:spcPts val="0"/>
                        </a:spcAft>
                        <a:buNone/>
                      </a:pPr>
                      <a:r>
                        <a:rPr lang="en-US" sz="1200" b="1" kern="1200" dirty="0">
                          <a:solidFill>
                            <a:schemeClr val="dk1"/>
                          </a:solidFill>
                          <a:latin typeface="+mn-lt"/>
                          <a:ea typeface="+mn-ea"/>
                          <a:cs typeface="+mn-cs"/>
                        </a:rPr>
                        <a:t>RISK</a:t>
                      </a:r>
                    </a:p>
                    <a:p>
                      <a:pPr marL="0" indent="-285750" algn="l" defTabSz="914400" rtl="0" eaLnBrk="1" latinLnBrk="0" hangingPunct="1">
                        <a:lnSpc>
                          <a:spcPct val="100000"/>
                        </a:lnSpc>
                        <a:spcBef>
                          <a:spcPts val="0"/>
                        </a:spcBef>
                        <a:spcAft>
                          <a:spcPts val="0"/>
                        </a:spcAft>
                        <a:buClr>
                          <a:srgbClr val="000000"/>
                        </a:buClr>
                        <a:buFont typeface="Arial" panose="020B0604020202020204" pitchFamily="34" charset="0"/>
                        <a:buChar char="•"/>
                        <a:tabLst>
                          <a:tab pos="282964" algn="l"/>
                          <a:tab pos="283524" algn="l"/>
                        </a:tabLst>
                      </a:pPr>
                      <a:r>
                        <a:rPr lang="en-US" sz="1200" b="0" kern="1200" dirty="0">
                          <a:solidFill>
                            <a:schemeClr val="dk1"/>
                          </a:solidFill>
                          <a:latin typeface="+mn-lt"/>
                          <a:ea typeface="+mn-ea"/>
                          <a:cs typeface="+mn-cs"/>
                        </a:rPr>
                        <a:t>Risk/ Compliance</a:t>
                      </a:r>
                    </a:p>
                    <a:p>
                      <a:pPr marL="0" indent="-285750" algn="l" defTabSz="914400" rtl="0" eaLnBrk="1" latinLnBrk="0" hangingPunct="1">
                        <a:lnSpc>
                          <a:spcPct val="100000"/>
                        </a:lnSpc>
                        <a:spcBef>
                          <a:spcPts val="0"/>
                        </a:spcBef>
                        <a:spcAft>
                          <a:spcPts val="0"/>
                        </a:spcAft>
                        <a:buClr>
                          <a:srgbClr val="000000"/>
                        </a:buClr>
                        <a:buFont typeface="Arial" panose="020B0604020202020204" pitchFamily="34" charset="0"/>
                        <a:buChar char="•"/>
                        <a:tabLst>
                          <a:tab pos="282964" algn="l"/>
                          <a:tab pos="283524" algn="l"/>
                        </a:tabLst>
                      </a:pPr>
                      <a:r>
                        <a:rPr lang="en-US" sz="1200" b="0" kern="1200" dirty="0">
                          <a:solidFill>
                            <a:schemeClr val="dk1"/>
                          </a:solidFill>
                          <a:latin typeface="+mn-lt"/>
                          <a:ea typeface="+mn-ea"/>
                          <a:cs typeface="+mn-cs"/>
                        </a:rPr>
                        <a:t>Reconciliation</a:t>
                      </a:r>
                    </a:p>
                    <a:p>
                      <a:pPr marL="0" indent="-285750" algn="l" defTabSz="914400" rtl="0" eaLnBrk="1" latinLnBrk="0" hangingPunct="1">
                        <a:lnSpc>
                          <a:spcPct val="100000"/>
                        </a:lnSpc>
                        <a:spcBef>
                          <a:spcPts val="0"/>
                        </a:spcBef>
                        <a:spcAft>
                          <a:spcPts val="0"/>
                        </a:spcAft>
                        <a:buClr>
                          <a:srgbClr val="000000"/>
                        </a:buClr>
                        <a:buFont typeface="Arial" panose="020B0604020202020204" pitchFamily="34" charset="0"/>
                        <a:buChar char="•"/>
                        <a:tabLst>
                          <a:tab pos="282964" algn="l"/>
                          <a:tab pos="283524" algn="l"/>
                        </a:tabLst>
                      </a:pPr>
                      <a:r>
                        <a:rPr lang="en-US" sz="1200" b="0" kern="1200" dirty="0">
                          <a:solidFill>
                            <a:schemeClr val="dk1"/>
                          </a:solidFill>
                          <a:latin typeface="+mn-lt"/>
                          <a:ea typeface="+mn-ea"/>
                          <a:cs typeface="+mn-cs"/>
                        </a:rPr>
                        <a:t>Legal/ Regulatory</a:t>
                      </a:r>
                    </a:p>
                    <a:p>
                      <a:pPr marL="0" indent="-285750" algn="l" defTabSz="914400" rtl="0" eaLnBrk="1" latinLnBrk="0" hangingPunct="1">
                        <a:lnSpc>
                          <a:spcPct val="100000"/>
                        </a:lnSpc>
                        <a:spcBef>
                          <a:spcPts val="0"/>
                        </a:spcBef>
                        <a:spcAft>
                          <a:spcPts val="0"/>
                        </a:spcAft>
                        <a:buClr>
                          <a:srgbClr val="000000"/>
                        </a:buClr>
                        <a:buFont typeface="Arial" panose="020B0604020202020204" pitchFamily="34" charset="0"/>
                        <a:buChar char="•"/>
                        <a:tabLst>
                          <a:tab pos="282964" algn="l"/>
                          <a:tab pos="283524" algn="l"/>
                        </a:tabLst>
                      </a:pPr>
                      <a:r>
                        <a:rPr lang="en-US" sz="1200" b="0" kern="1200" dirty="0">
                          <a:solidFill>
                            <a:schemeClr val="dk1"/>
                          </a:solidFill>
                          <a:latin typeface="+mn-lt"/>
                          <a:ea typeface="+mn-ea"/>
                          <a:cs typeface="+mn-cs"/>
                        </a:rPr>
                        <a:t>Security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defTabSz="914400" rtl="0" eaLnBrk="1" latinLnBrk="0" hangingPunct="1">
                        <a:spcAft>
                          <a:spcPts val="0"/>
                        </a:spcAft>
                      </a:pPr>
                      <a:endParaRPr lang="en-US" sz="1200" b="0" kern="120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marL="0" algn="ctr" defTabSz="914400" rtl="0" eaLnBrk="1" latinLnBrk="0" hangingPunct="1">
                        <a:lnSpc>
                          <a:spcPct val="100000"/>
                        </a:lnSpc>
                        <a:spcBef>
                          <a:spcPts val="600"/>
                        </a:spcBef>
                        <a:spcAft>
                          <a:spcPts val="0"/>
                        </a:spcAft>
                      </a:pPr>
                      <a:r>
                        <a:rPr lang="en-US" sz="1200" b="1" kern="1200" dirty="0">
                          <a:solidFill>
                            <a:schemeClr val="dk1"/>
                          </a:solidFill>
                          <a:latin typeface="+mn-lt"/>
                          <a:ea typeface="+mn-ea"/>
                          <a:cs typeface="+mn-cs"/>
                        </a:rPr>
                        <a:t>CONTINUOUS IMPROVEMENT</a:t>
                      </a:r>
                    </a:p>
                    <a:p>
                      <a:pPr marL="0" indent="-285750" algn="l" defTabSz="914400" rtl="0" eaLnBrk="1" latinLnBrk="0" hangingPunct="1">
                        <a:lnSpc>
                          <a:spcPct val="100000"/>
                        </a:lnSpc>
                        <a:spcBef>
                          <a:spcPts val="0"/>
                        </a:spcBef>
                        <a:spcAft>
                          <a:spcPts val="0"/>
                        </a:spcAft>
                        <a:buClr>
                          <a:srgbClr val="000000"/>
                        </a:buClr>
                        <a:buFont typeface="Arial" panose="020B0604020202020204" pitchFamily="34" charset="0"/>
                        <a:buChar char="•"/>
                        <a:tabLst>
                          <a:tab pos="282964" algn="l"/>
                          <a:tab pos="283524" algn="l"/>
                        </a:tabLst>
                      </a:pPr>
                      <a:r>
                        <a:rPr lang="en-US" sz="1200" b="0" kern="1200" dirty="0">
                          <a:solidFill>
                            <a:schemeClr val="dk1"/>
                          </a:solidFill>
                          <a:latin typeface="+mn-lt"/>
                          <a:ea typeface="+mn-ea"/>
                          <a:cs typeface="+mn-cs"/>
                        </a:rPr>
                        <a:t>Process performance</a:t>
                      </a:r>
                    </a:p>
                    <a:p>
                      <a:pPr marL="0" indent="-285750" algn="l" defTabSz="914400" rtl="0" eaLnBrk="1" latinLnBrk="0" hangingPunct="1">
                        <a:lnSpc>
                          <a:spcPct val="100000"/>
                        </a:lnSpc>
                        <a:spcBef>
                          <a:spcPts val="0"/>
                        </a:spcBef>
                        <a:spcAft>
                          <a:spcPts val="0"/>
                        </a:spcAft>
                        <a:buClr>
                          <a:srgbClr val="000000"/>
                        </a:buClr>
                        <a:buFont typeface="Arial" panose="020B0604020202020204" pitchFamily="34" charset="0"/>
                        <a:buChar char="•"/>
                        <a:tabLst>
                          <a:tab pos="282964" algn="l"/>
                          <a:tab pos="283524" algn="l"/>
                        </a:tabLst>
                      </a:pPr>
                      <a:r>
                        <a:rPr lang="en-US" sz="1200" b="0" kern="1200" dirty="0">
                          <a:solidFill>
                            <a:schemeClr val="dk1"/>
                          </a:solidFill>
                          <a:latin typeface="+mn-lt"/>
                          <a:ea typeface="+mn-ea"/>
                          <a:cs typeface="+mn-cs"/>
                        </a:rPr>
                        <a:t>Root cause analysis</a:t>
                      </a:r>
                    </a:p>
                    <a:p>
                      <a:pPr marL="0" indent="-285750" algn="l" defTabSz="914400" rtl="0" eaLnBrk="1" latinLnBrk="0" hangingPunct="1">
                        <a:lnSpc>
                          <a:spcPct val="100000"/>
                        </a:lnSpc>
                        <a:spcBef>
                          <a:spcPts val="0"/>
                        </a:spcBef>
                        <a:spcAft>
                          <a:spcPts val="0"/>
                        </a:spcAft>
                        <a:buClr>
                          <a:srgbClr val="000000"/>
                        </a:buClr>
                        <a:buFont typeface="Arial" panose="020B0604020202020204" pitchFamily="34" charset="0"/>
                        <a:buChar char="•"/>
                        <a:tabLst>
                          <a:tab pos="282964" algn="l"/>
                          <a:tab pos="283524" algn="l"/>
                        </a:tabLst>
                      </a:pPr>
                      <a:r>
                        <a:rPr lang="en-US" sz="1200" b="0" kern="1200" dirty="0">
                          <a:solidFill>
                            <a:schemeClr val="dk1"/>
                          </a:solidFill>
                          <a:latin typeface="+mn-lt"/>
                          <a:ea typeface="+mn-ea"/>
                          <a:cs typeface="+mn-cs"/>
                        </a:rPr>
                        <a:t>Business plan performance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265491"/>
                  </a:ext>
                </a:extLst>
              </a:tr>
            </a:tbl>
          </a:graphicData>
        </a:graphic>
      </p:graphicFrame>
      <p:sp>
        <p:nvSpPr>
          <p:cNvPr id="9" name="Rectangle 8">
            <a:extLst>
              <a:ext uri="{FF2B5EF4-FFF2-40B4-BE49-F238E27FC236}">
                <a16:creationId xmlns:a16="http://schemas.microsoft.com/office/drawing/2014/main" id="{2F0E2C3C-4B86-435C-BBD7-29DF6D472CD0}"/>
              </a:ext>
            </a:extLst>
          </p:cNvPr>
          <p:cNvSpPr/>
          <p:nvPr/>
        </p:nvSpPr>
        <p:spPr>
          <a:xfrm>
            <a:off x="1726442" y="3059668"/>
            <a:ext cx="8739116" cy="369332"/>
          </a:xfrm>
          <a:prstGeom prst="rect">
            <a:avLst/>
          </a:prstGeom>
        </p:spPr>
        <p:txBody>
          <a:bodyPr wrap="square">
            <a:spAutoFit/>
          </a:bodyPr>
          <a:lstStyle/>
          <a:p>
            <a:pPr algn="ctr" fontAlgn="base">
              <a:spcAft>
                <a:spcPts val="600"/>
              </a:spcAft>
            </a:pPr>
            <a:r>
              <a:rPr lang="en-US" b="1" i="1" dirty="0">
                <a:latin typeface="Open Sans" panose="020B0606030504020204" pitchFamily="34" charset="0"/>
                <a:ea typeface="Open Sans" panose="020B0606030504020204" pitchFamily="34" charset="0"/>
                <a:cs typeface="Open Sans" panose="020B0606030504020204" pitchFamily="34" charset="0"/>
              </a:rPr>
              <a:t>SLM toolsets can help to overcome these challenges:</a:t>
            </a:r>
          </a:p>
        </p:txBody>
      </p:sp>
      <p:sp>
        <p:nvSpPr>
          <p:cNvPr id="12" name="object 18">
            <a:extLst>
              <a:ext uri="{FF2B5EF4-FFF2-40B4-BE49-F238E27FC236}">
                <a16:creationId xmlns:a16="http://schemas.microsoft.com/office/drawing/2014/main" id="{DBCE5510-49AC-430A-9348-0B51AB9B7697}"/>
              </a:ext>
            </a:extLst>
          </p:cNvPr>
          <p:cNvSpPr/>
          <p:nvPr/>
        </p:nvSpPr>
        <p:spPr>
          <a:xfrm>
            <a:off x="1919070" y="3566591"/>
            <a:ext cx="417235" cy="449795"/>
          </a:xfrm>
          <a:custGeom>
            <a:avLst/>
            <a:gdLst/>
            <a:ahLst/>
            <a:cxnLst/>
            <a:rect l="l" t="t" r="r" b="b"/>
            <a:pathLst>
              <a:path w="328294" h="330200">
                <a:moveTo>
                  <a:pt x="276653" y="238987"/>
                </a:moveTo>
                <a:lnTo>
                  <a:pt x="201500" y="238987"/>
                </a:lnTo>
                <a:lnTo>
                  <a:pt x="281815" y="321602"/>
                </a:lnTo>
                <a:lnTo>
                  <a:pt x="290644" y="327645"/>
                </a:lnTo>
                <a:lnTo>
                  <a:pt x="300754" y="329761"/>
                </a:lnTo>
                <a:lnTo>
                  <a:pt x="310919" y="327931"/>
                </a:lnTo>
                <a:lnTo>
                  <a:pt x="319915" y="322139"/>
                </a:lnTo>
                <a:lnTo>
                  <a:pt x="325958" y="313311"/>
                </a:lnTo>
                <a:lnTo>
                  <a:pt x="328074" y="303201"/>
                </a:lnTo>
                <a:lnTo>
                  <a:pt x="326244" y="293035"/>
                </a:lnTo>
                <a:lnTo>
                  <a:pt x="320452" y="284039"/>
                </a:lnTo>
                <a:lnTo>
                  <a:pt x="276653" y="238987"/>
                </a:lnTo>
                <a:close/>
              </a:path>
              <a:path w="328294" h="330200">
                <a:moveTo>
                  <a:pt x="130202" y="0"/>
                </a:moveTo>
                <a:lnTo>
                  <a:pt x="79519" y="10232"/>
                </a:lnTo>
                <a:lnTo>
                  <a:pt x="38133" y="38136"/>
                </a:lnTo>
                <a:lnTo>
                  <a:pt x="10230" y="79524"/>
                </a:lnTo>
                <a:lnTo>
                  <a:pt x="0" y="130205"/>
                </a:lnTo>
                <a:lnTo>
                  <a:pt x="10233" y="180886"/>
                </a:lnTo>
                <a:lnTo>
                  <a:pt x="38136" y="222271"/>
                </a:lnTo>
                <a:lnTo>
                  <a:pt x="79525" y="250176"/>
                </a:lnTo>
                <a:lnTo>
                  <a:pt x="130204" y="260408"/>
                </a:lnTo>
                <a:lnTo>
                  <a:pt x="143517" y="259736"/>
                </a:lnTo>
                <a:lnTo>
                  <a:pt x="156445" y="257763"/>
                </a:lnTo>
                <a:lnTo>
                  <a:pt x="168923" y="254554"/>
                </a:lnTo>
                <a:lnTo>
                  <a:pt x="180886" y="250175"/>
                </a:lnTo>
                <a:lnTo>
                  <a:pt x="201500" y="238987"/>
                </a:lnTo>
                <a:lnTo>
                  <a:pt x="276653" y="238987"/>
                </a:lnTo>
                <a:lnTo>
                  <a:pt x="266840" y="228893"/>
                </a:lnTo>
                <a:lnTo>
                  <a:pt x="130204" y="228893"/>
                </a:lnTo>
                <a:lnTo>
                  <a:pt x="91789" y="221137"/>
                </a:lnTo>
                <a:lnTo>
                  <a:pt x="60420" y="199987"/>
                </a:lnTo>
                <a:lnTo>
                  <a:pt x="39269" y="168617"/>
                </a:lnTo>
                <a:lnTo>
                  <a:pt x="31514" y="130202"/>
                </a:lnTo>
                <a:lnTo>
                  <a:pt x="39269" y="91788"/>
                </a:lnTo>
                <a:lnTo>
                  <a:pt x="60418" y="60419"/>
                </a:lnTo>
                <a:lnTo>
                  <a:pt x="91788" y="39269"/>
                </a:lnTo>
                <a:lnTo>
                  <a:pt x="130202" y="31515"/>
                </a:lnTo>
                <a:lnTo>
                  <a:pt x="212448" y="31515"/>
                </a:lnTo>
                <a:lnTo>
                  <a:pt x="180878" y="10231"/>
                </a:lnTo>
                <a:lnTo>
                  <a:pt x="130202" y="0"/>
                </a:lnTo>
                <a:close/>
              </a:path>
              <a:path w="328294" h="330200">
                <a:moveTo>
                  <a:pt x="212448" y="31515"/>
                </a:moveTo>
                <a:lnTo>
                  <a:pt x="130202" y="31515"/>
                </a:lnTo>
                <a:lnTo>
                  <a:pt x="168616" y="39270"/>
                </a:lnTo>
                <a:lnTo>
                  <a:pt x="199986" y="60421"/>
                </a:lnTo>
                <a:lnTo>
                  <a:pt x="221136" y="91790"/>
                </a:lnTo>
                <a:lnTo>
                  <a:pt x="228892" y="130205"/>
                </a:lnTo>
                <a:lnTo>
                  <a:pt x="221137" y="168619"/>
                </a:lnTo>
                <a:lnTo>
                  <a:pt x="199987" y="199989"/>
                </a:lnTo>
                <a:lnTo>
                  <a:pt x="168618" y="221138"/>
                </a:lnTo>
                <a:lnTo>
                  <a:pt x="130204" y="228893"/>
                </a:lnTo>
                <a:lnTo>
                  <a:pt x="266840" y="228893"/>
                </a:lnTo>
                <a:lnTo>
                  <a:pt x="239907" y="201189"/>
                </a:lnTo>
                <a:lnTo>
                  <a:pt x="239358" y="200814"/>
                </a:lnTo>
                <a:lnTo>
                  <a:pt x="250176" y="180884"/>
                </a:lnTo>
                <a:lnTo>
                  <a:pt x="254553" y="168923"/>
                </a:lnTo>
                <a:lnTo>
                  <a:pt x="257761" y="156445"/>
                </a:lnTo>
                <a:lnTo>
                  <a:pt x="259734" y="143517"/>
                </a:lnTo>
                <a:lnTo>
                  <a:pt x="260406" y="130202"/>
                </a:lnTo>
                <a:lnTo>
                  <a:pt x="250172" y="79521"/>
                </a:lnTo>
                <a:lnTo>
                  <a:pt x="222267" y="38135"/>
                </a:lnTo>
                <a:lnTo>
                  <a:pt x="212448" y="31515"/>
                </a:lnTo>
                <a:close/>
              </a:path>
            </a:pathLst>
          </a:custGeom>
          <a:solidFill>
            <a:srgbClr val="FFFFFF"/>
          </a:solidFill>
          <a:ln>
            <a:noFill/>
          </a:ln>
        </p:spPr>
        <p:txBody>
          <a:bodyPr wrap="square" lIns="0" tIns="0" rIns="0" bIns="0" rtlCol="0"/>
          <a:lstStyle/>
          <a:p>
            <a:endParaRPr sz="1588" dirty="0"/>
          </a:p>
        </p:txBody>
      </p:sp>
      <p:sp>
        <p:nvSpPr>
          <p:cNvPr id="13" name="object 19">
            <a:extLst>
              <a:ext uri="{FF2B5EF4-FFF2-40B4-BE49-F238E27FC236}">
                <a16:creationId xmlns:a16="http://schemas.microsoft.com/office/drawing/2014/main" id="{52E7A40B-FD72-4F72-BF25-092CC61E69BB}"/>
              </a:ext>
            </a:extLst>
          </p:cNvPr>
          <p:cNvSpPr/>
          <p:nvPr/>
        </p:nvSpPr>
        <p:spPr>
          <a:xfrm>
            <a:off x="2184557" y="4567862"/>
            <a:ext cx="237360" cy="279018"/>
          </a:xfrm>
          <a:prstGeom prst="rect">
            <a:avLst/>
          </a:prstGeom>
          <a:blipFill>
            <a:blip r:embed="rId3" cstate="print"/>
            <a:stretch>
              <a:fillRect/>
            </a:stretch>
          </a:blipFill>
          <a:ln>
            <a:noFill/>
          </a:ln>
        </p:spPr>
        <p:txBody>
          <a:bodyPr wrap="square" lIns="0" tIns="0" rIns="0" bIns="0" rtlCol="0"/>
          <a:lstStyle/>
          <a:p>
            <a:endParaRPr sz="1588" dirty="0"/>
          </a:p>
        </p:txBody>
      </p:sp>
      <p:sp>
        <p:nvSpPr>
          <p:cNvPr id="14" name="object 20">
            <a:extLst>
              <a:ext uri="{FF2B5EF4-FFF2-40B4-BE49-F238E27FC236}">
                <a16:creationId xmlns:a16="http://schemas.microsoft.com/office/drawing/2014/main" id="{F40A4048-709D-4C45-9119-49C1A9A4DBFD}"/>
              </a:ext>
            </a:extLst>
          </p:cNvPr>
          <p:cNvSpPr/>
          <p:nvPr/>
        </p:nvSpPr>
        <p:spPr>
          <a:xfrm>
            <a:off x="2016366" y="4448077"/>
            <a:ext cx="260437" cy="449795"/>
          </a:xfrm>
          <a:custGeom>
            <a:avLst/>
            <a:gdLst/>
            <a:ahLst/>
            <a:cxnLst/>
            <a:rect l="l" t="t" r="r" b="b"/>
            <a:pathLst>
              <a:path w="205740" h="328295">
                <a:moveTo>
                  <a:pt x="199206" y="0"/>
                </a:moveTo>
                <a:lnTo>
                  <a:pt x="5959" y="0"/>
                </a:lnTo>
                <a:lnTo>
                  <a:pt x="0" y="5876"/>
                </a:lnTo>
                <a:lnTo>
                  <a:pt x="0" y="322324"/>
                </a:lnTo>
                <a:lnTo>
                  <a:pt x="5959" y="328199"/>
                </a:lnTo>
                <a:lnTo>
                  <a:pt x="160897" y="328199"/>
                </a:lnTo>
                <a:lnTo>
                  <a:pt x="160046" y="327360"/>
                </a:lnTo>
                <a:lnTo>
                  <a:pt x="159194" y="325681"/>
                </a:lnTo>
                <a:lnTo>
                  <a:pt x="157492" y="324841"/>
                </a:lnTo>
                <a:lnTo>
                  <a:pt x="151746" y="317091"/>
                </a:lnTo>
                <a:lnTo>
                  <a:pt x="148237" y="312251"/>
                </a:lnTo>
                <a:lnTo>
                  <a:pt x="92792" y="312251"/>
                </a:lnTo>
                <a:lnTo>
                  <a:pt x="91941" y="310572"/>
                </a:lnTo>
                <a:lnTo>
                  <a:pt x="91941" y="292106"/>
                </a:lnTo>
                <a:lnTo>
                  <a:pt x="92792" y="290427"/>
                </a:lnTo>
                <a:lnTo>
                  <a:pt x="132661" y="290427"/>
                </a:lnTo>
                <a:lnTo>
                  <a:pt x="126845" y="282033"/>
                </a:lnTo>
                <a:lnTo>
                  <a:pt x="125994" y="279515"/>
                </a:lnTo>
                <a:lnTo>
                  <a:pt x="124291" y="277836"/>
                </a:lnTo>
                <a:lnTo>
                  <a:pt x="122588" y="275318"/>
                </a:lnTo>
                <a:lnTo>
                  <a:pt x="11067" y="275318"/>
                </a:lnTo>
                <a:lnTo>
                  <a:pt x="9364" y="273639"/>
                </a:lnTo>
                <a:lnTo>
                  <a:pt x="9364" y="26021"/>
                </a:lnTo>
                <a:lnTo>
                  <a:pt x="11067" y="24342"/>
                </a:lnTo>
                <a:lnTo>
                  <a:pt x="205166" y="24342"/>
                </a:lnTo>
                <a:lnTo>
                  <a:pt x="205166" y="5876"/>
                </a:lnTo>
                <a:lnTo>
                  <a:pt x="199206" y="0"/>
                </a:lnTo>
                <a:close/>
              </a:path>
              <a:path w="205740" h="328295">
                <a:moveTo>
                  <a:pt x="132661" y="290427"/>
                </a:moveTo>
                <a:lnTo>
                  <a:pt x="111521" y="290427"/>
                </a:lnTo>
                <a:lnTo>
                  <a:pt x="113224" y="292106"/>
                </a:lnTo>
                <a:lnTo>
                  <a:pt x="113224" y="310572"/>
                </a:lnTo>
                <a:lnTo>
                  <a:pt x="111521" y="312251"/>
                </a:lnTo>
                <a:lnTo>
                  <a:pt x="148237" y="312251"/>
                </a:lnTo>
                <a:lnTo>
                  <a:pt x="143445" y="305641"/>
                </a:lnTo>
                <a:lnTo>
                  <a:pt x="134507" y="293090"/>
                </a:lnTo>
                <a:lnTo>
                  <a:pt x="132661" y="290427"/>
                </a:lnTo>
                <a:close/>
              </a:path>
              <a:path w="205740" h="328295">
                <a:moveTo>
                  <a:pt x="205166" y="24342"/>
                </a:moveTo>
                <a:lnTo>
                  <a:pt x="193247" y="24342"/>
                </a:lnTo>
                <a:lnTo>
                  <a:pt x="194950" y="26021"/>
                </a:lnTo>
                <a:lnTo>
                  <a:pt x="194950" y="60435"/>
                </a:lnTo>
                <a:lnTo>
                  <a:pt x="198355" y="62114"/>
                </a:lnTo>
                <a:lnTo>
                  <a:pt x="205166" y="67151"/>
                </a:lnTo>
                <a:lnTo>
                  <a:pt x="205166" y="24342"/>
                </a:lnTo>
                <a:close/>
              </a:path>
            </a:pathLst>
          </a:custGeom>
          <a:solidFill>
            <a:srgbClr val="FFFFFF"/>
          </a:solidFill>
          <a:ln>
            <a:noFill/>
          </a:ln>
        </p:spPr>
        <p:txBody>
          <a:bodyPr wrap="square" lIns="0" tIns="0" rIns="0" bIns="0" rtlCol="0"/>
          <a:lstStyle/>
          <a:p>
            <a:endParaRPr sz="1588" dirty="0"/>
          </a:p>
        </p:txBody>
      </p:sp>
      <p:sp>
        <p:nvSpPr>
          <p:cNvPr id="15" name="object 21">
            <a:extLst>
              <a:ext uri="{FF2B5EF4-FFF2-40B4-BE49-F238E27FC236}">
                <a16:creationId xmlns:a16="http://schemas.microsoft.com/office/drawing/2014/main" id="{EEF2D1C7-BA2D-4AD8-9FC8-4F1DFBD3E178}"/>
              </a:ext>
            </a:extLst>
          </p:cNvPr>
          <p:cNvSpPr/>
          <p:nvPr/>
        </p:nvSpPr>
        <p:spPr>
          <a:xfrm>
            <a:off x="1940297" y="5482445"/>
            <a:ext cx="417235" cy="449795"/>
          </a:xfrm>
          <a:custGeom>
            <a:avLst/>
            <a:gdLst/>
            <a:ahLst/>
            <a:cxnLst/>
            <a:rect l="l" t="t" r="r" b="b"/>
            <a:pathLst>
              <a:path w="304800" h="332104">
                <a:moveTo>
                  <a:pt x="152105" y="0"/>
                </a:moveTo>
                <a:lnTo>
                  <a:pt x="87504" y="6484"/>
                </a:lnTo>
                <a:lnTo>
                  <a:pt x="39754" y="20749"/>
                </a:lnTo>
                <a:lnTo>
                  <a:pt x="10154" y="35015"/>
                </a:lnTo>
                <a:lnTo>
                  <a:pt x="0" y="41499"/>
                </a:lnTo>
                <a:lnTo>
                  <a:pt x="0" y="96833"/>
                </a:lnTo>
                <a:lnTo>
                  <a:pt x="26683" y="216740"/>
                </a:lnTo>
                <a:lnTo>
                  <a:pt x="78645" y="288339"/>
                </a:lnTo>
                <a:lnTo>
                  <a:pt x="129311" y="322976"/>
                </a:lnTo>
                <a:lnTo>
                  <a:pt x="152105" y="332000"/>
                </a:lnTo>
                <a:lnTo>
                  <a:pt x="174900" y="322976"/>
                </a:lnTo>
                <a:lnTo>
                  <a:pt x="225566" y="288339"/>
                </a:lnTo>
                <a:lnTo>
                  <a:pt x="226507" y="287042"/>
                </a:lnTo>
                <a:lnTo>
                  <a:pt x="152105" y="287042"/>
                </a:lnTo>
                <a:lnTo>
                  <a:pt x="152105" y="152166"/>
                </a:lnTo>
                <a:lnTo>
                  <a:pt x="48397" y="152166"/>
                </a:lnTo>
                <a:lnTo>
                  <a:pt x="45858" y="139143"/>
                </a:lnTo>
                <a:lnTo>
                  <a:pt x="43644" y="125796"/>
                </a:lnTo>
                <a:lnTo>
                  <a:pt x="42077" y="111801"/>
                </a:lnTo>
                <a:lnTo>
                  <a:pt x="41483" y="96833"/>
                </a:lnTo>
                <a:lnTo>
                  <a:pt x="41483" y="65708"/>
                </a:lnTo>
                <a:lnTo>
                  <a:pt x="59308" y="57548"/>
                </a:lnTo>
                <a:lnTo>
                  <a:pt x="80374" y="49713"/>
                </a:lnTo>
                <a:lnTo>
                  <a:pt x="102736" y="43823"/>
                </a:lnTo>
                <a:lnTo>
                  <a:pt x="124450" y="41499"/>
                </a:lnTo>
                <a:lnTo>
                  <a:pt x="304212" y="41499"/>
                </a:lnTo>
                <a:lnTo>
                  <a:pt x="294057" y="35015"/>
                </a:lnTo>
                <a:lnTo>
                  <a:pt x="264457" y="20749"/>
                </a:lnTo>
                <a:lnTo>
                  <a:pt x="216708" y="6484"/>
                </a:lnTo>
                <a:lnTo>
                  <a:pt x="152105" y="0"/>
                </a:lnTo>
                <a:close/>
              </a:path>
              <a:path w="304800" h="332104">
                <a:moveTo>
                  <a:pt x="304212" y="41499"/>
                </a:moveTo>
                <a:lnTo>
                  <a:pt x="152105" y="41499"/>
                </a:lnTo>
                <a:lnTo>
                  <a:pt x="152105" y="152166"/>
                </a:lnTo>
                <a:lnTo>
                  <a:pt x="255815" y="152166"/>
                </a:lnTo>
                <a:lnTo>
                  <a:pt x="234262" y="209715"/>
                </a:lnTo>
                <a:lnTo>
                  <a:pt x="205256" y="249432"/>
                </a:lnTo>
                <a:lnTo>
                  <a:pt x="175602" y="274235"/>
                </a:lnTo>
                <a:lnTo>
                  <a:pt x="152105" y="287042"/>
                </a:lnTo>
                <a:lnTo>
                  <a:pt x="226507" y="287042"/>
                </a:lnTo>
                <a:lnTo>
                  <a:pt x="277528" y="216740"/>
                </a:lnTo>
                <a:lnTo>
                  <a:pt x="304212" y="96833"/>
                </a:lnTo>
                <a:lnTo>
                  <a:pt x="304212" y="41499"/>
                </a:lnTo>
                <a:close/>
              </a:path>
            </a:pathLst>
          </a:custGeom>
          <a:solidFill>
            <a:srgbClr val="FFFFFF"/>
          </a:solidFill>
          <a:ln>
            <a:noFill/>
          </a:ln>
        </p:spPr>
        <p:txBody>
          <a:bodyPr wrap="square" lIns="0" tIns="0" rIns="0" bIns="0" rtlCol="0"/>
          <a:lstStyle/>
          <a:p>
            <a:endParaRPr sz="1588" dirty="0"/>
          </a:p>
        </p:txBody>
      </p:sp>
      <p:sp>
        <p:nvSpPr>
          <p:cNvPr id="16" name="object 22">
            <a:extLst>
              <a:ext uri="{FF2B5EF4-FFF2-40B4-BE49-F238E27FC236}">
                <a16:creationId xmlns:a16="http://schemas.microsoft.com/office/drawing/2014/main" id="{D73C65A2-F730-4604-B774-490CB6A7B7E9}"/>
              </a:ext>
            </a:extLst>
          </p:cNvPr>
          <p:cNvSpPr/>
          <p:nvPr/>
        </p:nvSpPr>
        <p:spPr>
          <a:xfrm>
            <a:off x="6147816" y="3619296"/>
            <a:ext cx="533888" cy="350468"/>
          </a:xfrm>
          <a:custGeom>
            <a:avLst/>
            <a:gdLst/>
            <a:ahLst/>
            <a:cxnLst/>
            <a:rect l="l" t="t" r="r" b="b"/>
            <a:pathLst>
              <a:path w="302895" h="150494">
                <a:moveTo>
                  <a:pt x="114232" y="0"/>
                </a:moveTo>
                <a:lnTo>
                  <a:pt x="6686" y="0"/>
                </a:lnTo>
                <a:lnTo>
                  <a:pt x="0" y="6104"/>
                </a:lnTo>
                <a:lnTo>
                  <a:pt x="0" y="22753"/>
                </a:lnTo>
                <a:lnTo>
                  <a:pt x="6686" y="29413"/>
                </a:lnTo>
                <a:lnTo>
                  <a:pt x="114232" y="29413"/>
                </a:lnTo>
                <a:lnTo>
                  <a:pt x="120919" y="22753"/>
                </a:lnTo>
                <a:lnTo>
                  <a:pt x="120919" y="6104"/>
                </a:lnTo>
                <a:lnTo>
                  <a:pt x="114232" y="0"/>
                </a:lnTo>
                <a:close/>
              </a:path>
              <a:path w="302895" h="150494">
                <a:moveTo>
                  <a:pt x="242396" y="89903"/>
                </a:moveTo>
                <a:lnTo>
                  <a:pt x="211748" y="89903"/>
                </a:lnTo>
                <a:lnTo>
                  <a:pt x="211748" y="149284"/>
                </a:lnTo>
                <a:lnTo>
                  <a:pt x="218434" y="150393"/>
                </a:lnTo>
                <a:lnTo>
                  <a:pt x="235151" y="150393"/>
                </a:lnTo>
                <a:lnTo>
                  <a:pt x="242396" y="149284"/>
                </a:lnTo>
                <a:lnTo>
                  <a:pt x="242396" y="89903"/>
                </a:lnTo>
                <a:close/>
              </a:path>
              <a:path w="302895" h="150494">
                <a:moveTo>
                  <a:pt x="302019" y="59381"/>
                </a:moveTo>
                <a:lnTo>
                  <a:pt x="153238" y="59381"/>
                </a:lnTo>
                <a:lnTo>
                  <a:pt x="152681" y="66594"/>
                </a:lnTo>
                <a:lnTo>
                  <a:pt x="152681" y="83244"/>
                </a:lnTo>
                <a:lnTo>
                  <a:pt x="153238" y="89903"/>
                </a:lnTo>
                <a:lnTo>
                  <a:pt x="302019" y="89903"/>
                </a:lnTo>
                <a:lnTo>
                  <a:pt x="302576" y="83244"/>
                </a:lnTo>
                <a:lnTo>
                  <a:pt x="302576" y="66594"/>
                </a:lnTo>
                <a:lnTo>
                  <a:pt x="302019" y="59381"/>
                </a:lnTo>
                <a:close/>
              </a:path>
              <a:path w="302895" h="150494">
                <a:moveTo>
                  <a:pt x="235151" y="0"/>
                </a:moveTo>
                <a:lnTo>
                  <a:pt x="218434" y="0"/>
                </a:lnTo>
                <a:lnTo>
                  <a:pt x="211748" y="554"/>
                </a:lnTo>
                <a:lnTo>
                  <a:pt x="211748" y="59381"/>
                </a:lnTo>
                <a:lnTo>
                  <a:pt x="242396" y="59381"/>
                </a:lnTo>
                <a:lnTo>
                  <a:pt x="242396" y="554"/>
                </a:lnTo>
                <a:lnTo>
                  <a:pt x="235151" y="0"/>
                </a:lnTo>
                <a:close/>
              </a:path>
              <a:path w="302895" h="150494">
                <a:moveTo>
                  <a:pt x="114232" y="119871"/>
                </a:moveTo>
                <a:lnTo>
                  <a:pt x="6686" y="119871"/>
                </a:lnTo>
                <a:lnTo>
                  <a:pt x="0" y="126531"/>
                </a:lnTo>
                <a:lnTo>
                  <a:pt x="0" y="143179"/>
                </a:lnTo>
                <a:lnTo>
                  <a:pt x="6686" y="150393"/>
                </a:lnTo>
                <a:lnTo>
                  <a:pt x="114232" y="150393"/>
                </a:lnTo>
                <a:lnTo>
                  <a:pt x="120919" y="143179"/>
                </a:lnTo>
                <a:lnTo>
                  <a:pt x="120919" y="126531"/>
                </a:lnTo>
                <a:lnTo>
                  <a:pt x="114232" y="119871"/>
                </a:lnTo>
                <a:close/>
              </a:path>
              <a:path w="302895" h="150494">
                <a:moveTo>
                  <a:pt x="114232" y="59381"/>
                </a:moveTo>
                <a:lnTo>
                  <a:pt x="6686" y="59381"/>
                </a:lnTo>
                <a:lnTo>
                  <a:pt x="0" y="66594"/>
                </a:lnTo>
                <a:lnTo>
                  <a:pt x="0" y="83244"/>
                </a:lnTo>
                <a:lnTo>
                  <a:pt x="6686" y="89903"/>
                </a:lnTo>
                <a:lnTo>
                  <a:pt x="114232" y="89903"/>
                </a:lnTo>
                <a:lnTo>
                  <a:pt x="120919" y="83244"/>
                </a:lnTo>
                <a:lnTo>
                  <a:pt x="120919" y="66594"/>
                </a:lnTo>
                <a:lnTo>
                  <a:pt x="114232" y="59381"/>
                </a:lnTo>
                <a:close/>
              </a:path>
            </a:pathLst>
          </a:custGeom>
          <a:solidFill>
            <a:srgbClr val="FFFFFF"/>
          </a:solidFill>
        </p:spPr>
        <p:txBody>
          <a:bodyPr wrap="square" lIns="0" tIns="0" rIns="0" bIns="0" rtlCol="0"/>
          <a:lstStyle/>
          <a:p>
            <a:endParaRPr sz="1588" dirty="0"/>
          </a:p>
        </p:txBody>
      </p:sp>
      <p:sp>
        <p:nvSpPr>
          <p:cNvPr id="17" name="object 23">
            <a:extLst>
              <a:ext uri="{FF2B5EF4-FFF2-40B4-BE49-F238E27FC236}">
                <a16:creationId xmlns:a16="http://schemas.microsoft.com/office/drawing/2014/main" id="{DB291D1D-CBF4-49C2-BCB3-A91E3B28F78B}"/>
              </a:ext>
            </a:extLst>
          </p:cNvPr>
          <p:cNvSpPr/>
          <p:nvPr/>
        </p:nvSpPr>
        <p:spPr>
          <a:xfrm>
            <a:off x="6228414" y="4438446"/>
            <a:ext cx="391393" cy="449795"/>
          </a:xfrm>
          <a:custGeom>
            <a:avLst/>
            <a:gdLst/>
            <a:ahLst/>
            <a:cxnLst/>
            <a:rect l="l" t="t" r="r" b="b"/>
            <a:pathLst>
              <a:path w="254635" h="255904">
                <a:moveTo>
                  <a:pt x="161159" y="169245"/>
                </a:moveTo>
                <a:lnTo>
                  <a:pt x="46929" y="169245"/>
                </a:lnTo>
                <a:lnTo>
                  <a:pt x="85128" y="207929"/>
                </a:lnTo>
                <a:lnTo>
                  <a:pt x="73122" y="240167"/>
                </a:lnTo>
                <a:lnTo>
                  <a:pt x="72116" y="247403"/>
                </a:lnTo>
                <a:lnTo>
                  <a:pt x="74077" y="252927"/>
                </a:lnTo>
                <a:lnTo>
                  <a:pt x="79108" y="255429"/>
                </a:lnTo>
                <a:lnTo>
                  <a:pt x="87310" y="253598"/>
                </a:lnTo>
                <a:lnTo>
                  <a:pt x="128902" y="236263"/>
                </a:lnTo>
                <a:lnTo>
                  <a:pt x="152793" y="222100"/>
                </a:lnTo>
                <a:lnTo>
                  <a:pt x="162360" y="201390"/>
                </a:lnTo>
                <a:lnTo>
                  <a:pt x="161159" y="169245"/>
                </a:lnTo>
                <a:close/>
              </a:path>
              <a:path w="254635" h="255904">
                <a:moveTo>
                  <a:pt x="53358" y="91691"/>
                </a:moveTo>
                <a:lnTo>
                  <a:pt x="32741" y="101413"/>
                </a:lnTo>
                <a:lnTo>
                  <a:pt x="18672" y="125439"/>
                </a:lnTo>
                <a:lnTo>
                  <a:pt x="1637" y="167096"/>
                </a:lnTo>
                <a:lnTo>
                  <a:pt x="0" y="175474"/>
                </a:lnTo>
                <a:lnTo>
                  <a:pt x="2455" y="180528"/>
                </a:lnTo>
                <a:lnTo>
                  <a:pt x="7776" y="182358"/>
                </a:lnTo>
                <a:lnTo>
                  <a:pt x="14733" y="181065"/>
                </a:lnTo>
                <a:lnTo>
                  <a:pt x="46929" y="169245"/>
                </a:lnTo>
                <a:lnTo>
                  <a:pt x="161159" y="169245"/>
                </a:lnTo>
                <a:lnTo>
                  <a:pt x="160979" y="164409"/>
                </a:lnTo>
                <a:lnTo>
                  <a:pt x="177170" y="151489"/>
                </a:lnTo>
                <a:lnTo>
                  <a:pt x="211933" y="116658"/>
                </a:lnTo>
                <a:lnTo>
                  <a:pt x="227138" y="92951"/>
                </a:lnTo>
                <a:lnTo>
                  <a:pt x="90039" y="92951"/>
                </a:lnTo>
                <a:lnTo>
                  <a:pt x="53358" y="91691"/>
                </a:lnTo>
                <a:close/>
              </a:path>
              <a:path w="254635" h="255904">
                <a:moveTo>
                  <a:pt x="250473" y="0"/>
                </a:moveTo>
                <a:lnTo>
                  <a:pt x="248290" y="0"/>
                </a:lnTo>
                <a:lnTo>
                  <a:pt x="187880" y="9537"/>
                </a:lnTo>
                <a:lnTo>
                  <a:pt x="137446" y="42043"/>
                </a:lnTo>
                <a:lnTo>
                  <a:pt x="102871" y="76765"/>
                </a:lnTo>
                <a:lnTo>
                  <a:pt x="90039" y="92951"/>
                </a:lnTo>
                <a:lnTo>
                  <a:pt x="227138" y="92951"/>
                </a:lnTo>
                <a:lnTo>
                  <a:pt x="232394" y="84757"/>
                </a:lnTo>
                <a:lnTo>
                  <a:pt x="192015" y="84757"/>
                </a:lnTo>
                <a:lnTo>
                  <a:pt x="183429" y="83044"/>
                </a:lnTo>
                <a:lnTo>
                  <a:pt x="175713" y="77906"/>
                </a:lnTo>
                <a:lnTo>
                  <a:pt x="170802" y="70527"/>
                </a:lnTo>
                <a:lnTo>
                  <a:pt x="169165" y="61989"/>
                </a:lnTo>
                <a:lnTo>
                  <a:pt x="170802" y="53350"/>
                </a:lnTo>
                <a:lnTo>
                  <a:pt x="175713" y="45669"/>
                </a:lnTo>
                <a:lnTo>
                  <a:pt x="183429" y="40531"/>
                </a:lnTo>
                <a:lnTo>
                  <a:pt x="192015" y="38818"/>
                </a:lnTo>
                <a:lnTo>
                  <a:pt x="248861" y="38818"/>
                </a:lnTo>
                <a:lnTo>
                  <a:pt x="254293" y="4836"/>
                </a:lnTo>
                <a:lnTo>
                  <a:pt x="253747" y="3224"/>
                </a:lnTo>
                <a:lnTo>
                  <a:pt x="253201" y="2148"/>
                </a:lnTo>
                <a:lnTo>
                  <a:pt x="252110" y="1611"/>
                </a:lnTo>
                <a:lnTo>
                  <a:pt x="251564" y="537"/>
                </a:lnTo>
                <a:lnTo>
                  <a:pt x="250473" y="0"/>
                </a:lnTo>
                <a:close/>
              </a:path>
              <a:path w="254635" h="255904">
                <a:moveTo>
                  <a:pt x="248861" y="38818"/>
                </a:moveTo>
                <a:lnTo>
                  <a:pt x="192015" y="38818"/>
                </a:lnTo>
                <a:lnTo>
                  <a:pt x="200499" y="40531"/>
                </a:lnTo>
                <a:lnTo>
                  <a:pt x="207909" y="45669"/>
                </a:lnTo>
                <a:lnTo>
                  <a:pt x="212820" y="53350"/>
                </a:lnTo>
                <a:lnTo>
                  <a:pt x="214457" y="61989"/>
                </a:lnTo>
                <a:lnTo>
                  <a:pt x="212820" y="70527"/>
                </a:lnTo>
                <a:lnTo>
                  <a:pt x="207909" y="77906"/>
                </a:lnTo>
                <a:lnTo>
                  <a:pt x="200499" y="83044"/>
                </a:lnTo>
                <a:lnTo>
                  <a:pt x="192015" y="84757"/>
                </a:lnTo>
                <a:lnTo>
                  <a:pt x="232394" y="84757"/>
                </a:lnTo>
                <a:lnTo>
                  <a:pt x="244547" y="65809"/>
                </a:lnTo>
                <a:lnTo>
                  <a:pt x="248861" y="38818"/>
                </a:lnTo>
                <a:close/>
              </a:path>
            </a:pathLst>
          </a:custGeom>
          <a:solidFill>
            <a:srgbClr val="FFFFFF"/>
          </a:solidFill>
          <a:ln>
            <a:noFill/>
          </a:ln>
        </p:spPr>
        <p:txBody>
          <a:bodyPr wrap="square" lIns="0" tIns="0" rIns="0" bIns="0" rtlCol="0"/>
          <a:lstStyle/>
          <a:p>
            <a:endParaRPr sz="1588" dirty="0"/>
          </a:p>
        </p:txBody>
      </p:sp>
      <p:sp>
        <p:nvSpPr>
          <p:cNvPr id="18" name="object 24">
            <a:extLst>
              <a:ext uri="{FF2B5EF4-FFF2-40B4-BE49-F238E27FC236}">
                <a16:creationId xmlns:a16="http://schemas.microsoft.com/office/drawing/2014/main" id="{72657FDF-7CA9-4B79-BC0D-50CBAC5C8331}"/>
              </a:ext>
            </a:extLst>
          </p:cNvPr>
          <p:cNvSpPr/>
          <p:nvPr/>
        </p:nvSpPr>
        <p:spPr>
          <a:xfrm>
            <a:off x="6140658" y="5419386"/>
            <a:ext cx="533888" cy="449795"/>
          </a:xfrm>
          <a:custGeom>
            <a:avLst/>
            <a:gdLst/>
            <a:ahLst/>
            <a:cxnLst/>
            <a:rect l="l" t="t" r="r" b="b"/>
            <a:pathLst>
              <a:path w="314960" h="276225">
                <a:moveTo>
                  <a:pt x="136697" y="0"/>
                </a:moveTo>
                <a:lnTo>
                  <a:pt x="93610" y="7026"/>
                </a:lnTo>
                <a:lnTo>
                  <a:pt x="56100" y="26645"/>
                </a:lnTo>
                <a:lnTo>
                  <a:pt x="26464" y="56667"/>
                </a:lnTo>
                <a:lnTo>
                  <a:pt x="6998" y="94901"/>
                </a:lnTo>
                <a:lnTo>
                  <a:pt x="0" y="139158"/>
                </a:lnTo>
                <a:lnTo>
                  <a:pt x="6998" y="182302"/>
                </a:lnTo>
                <a:lnTo>
                  <a:pt x="26464" y="219862"/>
                </a:lnTo>
                <a:lnTo>
                  <a:pt x="56100" y="249537"/>
                </a:lnTo>
                <a:lnTo>
                  <a:pt x="93610" y="269028"/>
                </a:lnTo>
                <a:lnTo>
                  <a:pt x="136697" y="276037"/>
                </a:lnTo>
                <a:lnTo>
                  <a:pt x="160121" y="273969"/>
                </a:lnTo>
                <a:lnTo>
                  <a:pt x="182264" y="268052"/>
                </a:lnTo>
                <a:lnTo>
                  <a:pt x="202697" y="258714"/>
                </a:lnTo>
                <a:lnTo>
                  <a:pt x="220995" y="246381"/>
                </a:lnTo>
                <a:lnTo>
                  <a:pt x="216852" y="241818"/>
                </a:lnTo>
                <a:lnTo>
                  <a:pt x="136697" y="241818"/>
                </a:lnTo>
                <a:lnTo>
                  <a:pt x="96649" y="233797"/>
                </a:lnTo>
                <a:lnTo>
                  <a:pt x="64077" y="211876"/>
                </a:lnTo>
                <a:lnTo>
                  <a:pt x="42184" y="179260"/>
                </a:lnTo>
                <a:lnTo>
                  <a:pt x="34174" y="139158"/>
                </a:lnTo>
                <a:lnTo>
                  <a:pt x="42184" y="98701"/>
                </a:lnTo>
                <a:lnTo>
                  <a:pt x="64077" y="65302"/>
                </a:lnTo>
                <a:lnTo>
                  <a:pt x="96649" y="42596"/>
                </a:lnTo>
                <a:lnTo>
                  <a:pt x="136697" y="34220"/>
                </a:lnTo>
                <a:lnTo>
                  <a:pt x="225253" y="34220"/>
                </a:lnTo>
                <a:lnTo>
                  <a:pt x="216638" y="25696"/>
                </a:lnTo>
                <a:lnTo>
                  <a:pt x="179566" y="6770"/>
                </a:lnTo>
                <a:lnTo>
                  <a:pt x="136697" y="0"/>
                </a:lnTo>
                <a:close/>
              </a:path>
              <a:path w="314960" h="276225">
                <a:moveTo>
                  <a:pt x="198212" y="221286"/>
                </a:moveTo>
                <a:lnTo>
                  <a:pt x="184115" y="230268"/>
                </a:lnTo>
                <a:lnTo>
                  <a:pt x="169163" y="236685"/>
                </a:lnTo>
                <a:lnTo>
                  <a:pt x="153358" y="240534"/>
                </a:lnTo>
                <a:lnTo>
                  <a:pt x="136697" y="241818"/>
                </a:lnTo>
                <a:lnTo>
                  <a:pt x="216852" y="241818"/>
                </a:lnTo>
                <a:lnTo>
                  <a:pt x="198212" y="221286"/>
                </a:lnTo>
                <a:close/>
              </a:path>
              <a:path w="314960" h="276225">
                <a:moveTo>
                  <a:pt x="314405" y="134597"/>
                </a:moveTo>
                <a:lnTo>
                  <a:pt x="191377" y="134597"/>
                </a:lnTo>
                <a:lnTo>
                  <a:pt x="252891" y="203036"/>
                </a:lnTo>
                <a:lnTo>
                  <a:pt x="314405" y="134597"/>
                </a:lnTo>
                <a:close/>
              </a:path>
              <a:path w="314960" h="276225">
                <a:moveTo>
                  <a:pt x="225253" y="34220"/>
                </a:moveTo>
                <a:lnTo>
                  <a:pt x="136697" y="34220"/>
                </a:lnTo>
                <a:lnTo>
                  <a:pt x="176426" y="42204"/>
                </a:lnTo>
                <a:lnTo>
                  <a:pt x="208464" y="63877"/>
                </a:lnTo>
                <a:lnTo>
                  <a:pt x="230250" y="95815"/>
                </a:lnTo>
                <a:lnTo>
                  <a:pt x="239221" y="134597"/>
                </a:lnTo>
                <a:lnTo>
                  <a:pt x="273395" y="134597"/>
                </a:lnTo>
                <a:lnTo>
                  <a:pt x="265522" y="91690"/>
                </a:lnTo>
                <a:lnTo>
                  <a:pt x="245947" y="54696"/>
                </a:lnTo>
                <a:lnTo>
                  <a:pt x="225253" y="34220"/>
                </a:lnTo>
                <a:close/>
              </a:path>
            </a:pathLst>
          </a:custGeom>
          <a:solidFill>
            <a:srgbClr val="FFFFFF"/>
          </a:solidFill>
        </p:spPr>
        <p:txBody>
          <a:bodyPr wrap="square" lIns="0" tIns="0" rIns="0" bIns="0" rtlCol="0"/>
          <a:lstStyle/>
          <a:p>
            <a:endParaRPr sz="1588" dirty="0"/>
          </a:p>
        </p:txBody>
      </p:sp>
      <p:sp>
        <p:nvSpPr>
          <p:cNvPr id="19" name="Rectangle: Rounded Corners 1">
            <a:extLst>
              <a:ext uri="{FF2B5EF4-FFF2-40B4-BE49-F238E27FC236}">
                <a16:creationId xmlns:a16="http://schemas.microsoft.com/office/drawing/2014/main" id="{082614B3-B296-6742-A393-B7FF59BF1751}"/>
              </a:ext>
            </a:extLst>
          </p:cNvPr>
          <p:cNvSpPr/>
          <p:nvPr/>
        </p:nvSpPr>
        <p:spPr bwMode="auto">
          <a:xfrm>
            <a:off x="7270751" y="376325"/>
            <a:ext cx="3906226" cy="340519"/>
          </a:xfrm>
          <a:prstGeom prst="roundRect">
            <a:avLst/>
          </a:prstGeom>
          <a:solidFill>
            <a:schemeClr val="accent1"/>
          </a:solidFill>
        </p:spPr>
        <p:txBody>
          <a:bodyPr wrap="square" rtlCol="0">
            <a:spAutoFit/>
          </a:bodyPr>
          <a:lstStyle/>
          <a:p>
            <a:pPr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Module 2: Management Approach to SLM</a:t>
            </a:r>
          </a:p>
        </p:txBody>
      </p:sp>
      <p:sp>
        <p:nvSpPr>
          <p:cNvPr id="20" name="Rectangle 9">
            <a:extLst>
              <a:ext uri="{FF2B5EF4-FFF2-40B4-BE49-F238E27FC236}">
                <a16:creationId xmlns:a16="http://schemas.microsoft.com/office/drawing/2014/main" id="{31240119-E21F-277D-DA16-E671A68B1C18}"/>
              </a:ext>
            </a:extLst>
          </p:cNvPr>
          <p:cNvSpPr>
            <a:spLocks noChangeArrowheads="1"/>
          </p:cNvSpPr>
          <p:nvPr/>
        </p:nvSpPr>
        <p:spPr bwMode="auto">
          <a:xfrm>
            <a:off x="215032" y="6267059"/>
            <a:ext cx="1357884" cy="402336"/>
          </a:xfrm>
          <a:prstGeom prst="rect">
            <a:avLst/>
          </a:prstGeom>
          <a:solidFill>
            <a:schemeClr val="accent1"/>
          </a:solidFill>
          <a:ln w="12700" algn="ctr">
            <a:solidFill>
              <a:schemeClr val="tx1"/>
            </a:solidFill>
            <a:miter lim="800000"/>
            <a:headEnd/>
            <a:tailEnd/>
          </a:ln>
          <a:effectLst>
            <a:outerShdw blurRad="63500" sx="102000" sy="102000" algn="ctr" rotWithShape="0">
              <a:prstClr val="black">
                <a:alpha val="40000"/>
              </a:prstClr>
            </a:outerShdw>
          </a:effectLst>
        </p:spPr>
        <p:txBody>
          <a:bodyPr wrap="square" lIns="88900" tIns="88900" rIns="88900" bIns="88900" anchor="ctr"/>
          <a:lstStyle/>
          <a:p>
            <a:pPr algn="ctr" defTabSz="914377">
              <a:spcBef>
                <a:spcPct val="0"/>
              </a:spcBef>
              <a:defRPr/>
            </a:pPr>
            <a:r>
              <a:rPr lang="en-US" altLang="ja-JP" sz="1700" b="1" kern="0" dirty="0">
                <a:solidFill>
                  <a:schemeClr val="bg1"/>
                </a:solidFill>
                <a:latin typeface="Arial"/>
              </a:rPr>
              <a:t>Tools</a:t>
            </a:r>
          </a:p>
        </p:txBody>
      </p:sp>
    </p:spTree>
    <p:extLst>
      <p:ext uri="{BB962C8B-B14F-4D97-AF65-F5344CB8AC3E}">
        <p14:creationId xmlns:p14="http://schemas.microsoft.com/office/powerpoint/2010/main" val="99425007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p:nvPr/>
        </p:nvSpPr>
        <p:spPr>
          <a:xfrm>
            <a:off x="3018807" y="6526671"/>
            <a:ext cx="6154385" cy="162224"/>
          </a:xfrm>
          <a:prstGeom prst="rect">
            <a:avLst/>
          </a:prstGeom>
        </p:spPr>
        <p:txBody>
          <a:bodyPr vert="horz" wrap="square" lIns="0" tIns="635" rIns="0" bIns="0" rtlCol="0">
            <a:spAutoFit/>
          </a:bodyPr>
          <a:lstStyle/>
          <a:p>
            <a:pPr marL="12700" defTabSz="914377">
              <a:spcBef>
                <a:spcPts val="5"/>
              </a:spcBef>
              <a:defRPr/>
            </a:pPr>
            <a:r>
              <a:rPr lang="en-US" sz="1051" i="1" dirty="0">
                <a:latin typeface="Arial"/>
                <a:cs typeface="Arial"/>
              </a:rPr>
              <a:t>Source: </a:t>
            </a:r>
            <a:r>
              <a:rPr lang="en-US" sz="1051" i="1" spc="-5" dirty="0">
                <a:latin typeface="Arial"/>
                <a:cs typeface="Arial"/>
              </a:rPr>
              <a:t>Gartner, </a:t>
            </a:r>
            <a:r>
              <a:rPr lang="en-US" sz="1051" i="1" dirty="0">
                <a:latin typeface="Arial"/>
                <a:cs typeface="Arial"/>
              </a:rPr>
              <a:t>G00294469, Market Guide </a:t>
            </a:r>
            <a:r>
              <a:rPr lang="en-US" sz="1051" i="1" spc="-5" dirty="0">
                <a:latin typeface="Arial"/>
                <a:cs typeface="Arial"/>
              </a:rPr>
              <a:t>for </a:t>
            </a:r>
            <a:r>
              <a:rPr lang="en-US" sz="1051" i="1" dirty="0">
                <a:latin typeface="Arial"/>
                <a:cs typeface="Arial"/>
              </a:rPr>
              <a:t>Software Asset Management Tools, Nov. 8,</a:t>
            </a:r>
            <a:r>
              <a:rPr lang="en-US" sz="1051" i="1" spc="-105" dirty="0">
                <a:latin typeface="Arial"/>
                <a:cs typeface="Arial"/>
              </a:rPr>
              <a:t> </a:t>
            </a:r>
            <a:r>
              <a:rPr lang="en-US" sz="1051" i="1" dirty="0">
                <a:latin typeface="Arial"/>
                <a:cs typeface="Arial"/>
              </a:rPr>
              <a:t>2019</a:t>
            </a:r>
          </a:p>
        </p:txBody>
      </p:sp>
      <p:sp>
        <p:nvSpPr>
          <p:cNvPr id="7" name="object 3">
            <a:extLst>
              <a:ext uri="{FF2B5EF4-FFF2-40B4-BE49-F238E27FC236}">
                <a16:creationId xmlns:a16="http://schemas.microsoft.com/office/drawing/2014/main" id="{4BDD45E7-6FF5-4D94-9B64-41E8601830EC}"/>
              </a:ext>
            </a:extLst>
          </p:cNvPr>
          <p:cNvSpPr txBox="1">
            <a:spLocks/>
          </p:cNvSpPr>
          <p:nvPr/>
        </p:nvSpPr>
        <p:spPr bwMode="gray">
          <a:xfrm>
            <a:off x="476757" y="413731"/>
            <a:ext cx="9545548" cy="321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0" tIns="13335" rIns="0" bIns="0" numCol="1" rtlCol="0" anchor="b" anchorCtr="0" compatLnSpc="1">
            <a:prstTxWarp prst="textNoShape">
              <a:avLst/>
            </a:prstTxWarp>
            <a:spAutoFit/>
          </a:bodyPr>
          <a:lstStyle>
            <a:lvl1pPr algn="l" rtl="0" eaLnBrk="1" fontAlgn="base" hangingPunct="1">
              <a:lnSpc>
                <a:spcPct val="106000"/>
              </a:lnSpc>
              <a:spcBef>
                <a:spcPct val="0"/>
              </a:spcBef>
              <a:spcAft>
                <a:spcPct val="0"/>
              </a:spcAft>
              <a:defRPr sz="1600" b="1">
                <a:solidFill>
                  <a:schemeClr val="tx1"/>
                </a:solidFill>
                <a:latin typeface="+mj-lt"/>
                <a:ea typeface="+mj-ea"/>
                <a:cs typeface="+mj-cs"/>
              </a:defRPr>
            </a:lvl1pPr>
            <a:lvl2pPr algn="l" rtl="0" eaLnBrk="1" fontAlgn="base" hangingPunct="1">
              <a:lnSpc>
                <a:spcPct val="106000"/>
              </a:lnSpc>
              <a:spcBef>
                <a:spcPct val="0"/>
              </a:spcBef>
              <a:spcAft>
                <a:spcPct val="0"/>
              </a:spcAft>
              <a:defRPr sz="1600" b="1">
                <a:solidFill>
                  <a:schemeClr val="tx1"/>
                </a:solidFill>
                <a:latin typeface="Arial" charset="0"/>
              </a:defRPr>
            </a:lvl2pPr>
            <a:lvl3pPr algn="l" rtl="0" eaLnBrk="1" fontAlgn="base" hangingPunct="1">
              <a:lnSpc>
                <a:spcPct val="106000"/>
              </a:lnSpc>
              <a:spcBef>
                <a:spcPct val="0"/>
              </a:spcBef>
              <a:spcAft>
                <a:spcPct val="0"/>
              </a:spcAft>
              <a:defRPr sz="1600" b="1">
                <a:solidFill>
                  <a:schemeClr val="tx1"/>
                </a:solidFill>
                <a:latin typeface="Arial" charset="0"/>
              </a:defRPr>
            </a:lvl3pPr>
            <a:lvl4pPr algn="l" rtl="0" eaLnBrk="1" fontAlgn="base" hangingPunct="1">
              <a:lnSpc>
                <a:spcPct val="106000"/>
              </a:lnSpc>
              <a:spcBef>
                <a:spcPct val="0"/>
              </a:spcBef>
              <a:spcAft>
                <a:spcPct val="0"/>
              </a:spcAft>
              <a:defRPr sz="1600" b="1">
                <a:solidFill>
                  <a:schemeClr val="tx1"/>
                </a:solidFill>
                <a:latin typeface="Arial" charset="0"/>
              </a:defRPr>
            </a:lvl4pPr>
            <a:lvl5pPr algn="l" rtl="0" eaLnBrk="1" fontAlgn="base" hangingPunct="1">
              <a:lnSpc>
                <a:spcPct val="106000"/>
              </a:lnSpc>
              <a:spcBef>
                <a:spcPct val="0"/>
              </a:spcBef>
              <a:spcAft>
                <a:spcPct val="0"/>
              </a:spcAft>
              <a:defRPr sz="1600" b="1">
                <a:solidFill>
                  <a:schemeClr val="tx1"/>
                </a:solidFill>
                <a:latin typeface="Arial" charset="0"/>
              </a:defRPr>
            </a:lvl5pPr>
            <a:lvl6pPr marL="457200" algn="l" rtl="0" eaLnBrk="1" fontAlgn="base" hangingPunct="1">
              <a:lnSpc>
                <a:spcPct val="106000"/>
              </a:lnSpc>
              <a:spcBef>
                <a:spcPct val="0"/>
              </a:spcBef>
              <a:spcAft>
                <a:spcPct val="0"/>
              </a:spcAft>
              <a:defRPr sz="1600" b="1">
                <a:solidFill>
                  <a:schemeClr val="tx1"/>
                </a:solidFill>
                <a:latin typeface="Arial" charset="0"/>
              </a:defRPr>
            </a:lvl6pPr>
            <a:lvl7pPr marL="914400" algn="l" rtl="0" eaLnBrk="1" fontAlgn="base" hangingPunct="1">
              <a:lnSpc>
                <a:spcPct val="106000"/>
              </a:lnSpc>
              <a:spcBef>
                <a:spcPct val="0"/>
              </a:spcBef>
              <a:spcAft>
                <a:spcPct val="0"/>
              </a:spcAft>
              <a:defRPr sz="1600" b="1">
                <a:solidFill>
                  <a:schemeClr val="tx1"/>
                </a:solidFill>
                <a:latin typeface="Arial" charset="0"/>
              </a:defRPr>
            </a:lvl7pPr>
            <a:lvl8pPr marL="1371600" algn="l" rtl="0" eaLnBrk="1" fontAlgn="base" hangingPunct="1">
              <a:lnSpc>
                <a:spcPct val="106000"/>
              </a:lnSpc>
              <a:spcBef>
                <a:spcPct val="0"/>
              </a:spcBef>
              <a:spcAft>
                <a:spcPct val="0"/>
              </a:spcAft>
              <a:defRPr sz="1600" b="1">
                <a:solidFill>
                  <a:schemeClr val="tx1"/>
                </a:solidFill>
                <a:latin typeface="Arial" charset="0"/>
              </a:defRPr>
            </a:lvl8pPr>
            <a:lvl9pPr marL="1828800" algn="l" rtl="0" eaLnBrk="1" fontAlgn="base" hangingPunct="1">
              <a:lnSpc>
                <a:spcPct val="106000"/>
              </a:lnSpc>
              <a:spcBef>
                <a:spcPct val="0"/>
              </a:spcBef>
              <a:spcAft>
                <a:spcPct val="0"/>
              </a:spcAft>
              <a:defRPr sz="1600" b="1">
                <a:solidFill>
                  <a:schemeClr val="tx1"/>
                </a:solidFill>
                <a:latin typeface="Arial" charset="0"/>
              </a:defRPr>
            </a:lvl9pPr>
          </a:lstStyle>
          <a:p>
            <a:pPr fontAlgn="auto">
              <a:lnSpc>
                <a:spcPct val="100000"/>
              </a:lnSpc>
              <a:spcBef>
                <a:spcPts val="0"/>
              </a:spcBef>
              <a:spcAft>
                <a:spcPts val="0"/>
              </a:spcAft>
            </a:pPr>
            <a:r>
              <a:rPr lang="en-US" sz="2000" dirty="0"/>
              <a:t>Core SLM Capabilities</a:t>
            </a:r>
            <a:r>
              <a:rPr lang="en-US" sz="2000" spc="-140" dirty="0"/>
              <a:t> </a:t>
            </a:r>
            <a:r>
              <a:rPr lang="en-US" sz="2000" dirty="0"/>
              <a:t>Defined</a:t>
            </a:r>
            <a:endParaRPr lang="en-US" sz="2000" kern="0" dirty="0">
              <a:solidFill>
                <a:srgbClr val="000000"/>
              </a:solidFill>
              <a:ea typeface="+mn-ea"/>
              <a:cs typeface="+mn-cs"/>
            </a:endParaRPr>
          </a:p>
        </p:txBody>
      </p:sp>
      <p:graphicFrame>
        <p:nvGraphicFramePr>
          <p:cNvPr id="2" name="Table 7">
            <a:extLst>
              <a:ext uri="{FF2B5EF4-FFF2-40B4-BE49-F238E27FC236}">
                <a16:creationId xmlns:a16="http://schemas.microsoft.com/office/drawing/2014/main" id="{4E663CBF-F34A-4F43-9C2D-67DA5366F8BF}"/>
              </a:ext>
            </a:extLst>
          </p:cNvPr>
          <p:cNvGraphicFramePr>
            <a:graphicFrameLocks noGrp="1"/>
          </p:cNvGraphicFramePr>
          <p:nvPr>
            <p:extLst>
              <p:ext uri="{D42A27DB-BD31-4B8C-83A1-F6EECF244321}">
                <p14:modId xmlns:p14="http://schemas.microsoft.com/office/powerpoint/2010/main" val="3783184943"/>
              </p:ext>
            </p:extLst>
          </p:nvPr>
        </p:nvGraphicFramePr>
        <p:xfrm>
          <a:off x="476755" y="962025"/>
          <a:ext cx="11189727" cy="5181684"/>
        </p:xfrm>
        <a:graphic>
          <a:graphicData uri="http://schemas.openxmlformats.org/drawingml/2006/table">
            <a:tbl>
              <a:tblPr firstRow="1" bandRow="1">
                <a:tableStyleId>{5C22544A-7EE6-4342-B048-85BDC9FD1C3A}</a:tableStyleId>
              </a:tblPr>
              <a:tblGrid>
                <a:gridCol w="2037190">
                  <a:extLst>
                    <a:ext uri="{9D8B030D-6E8A-4147-A177-3AD203B41FA5}">
                      <a16:colId xmlns:a16="http://schemas.microsoft.com/office/drawing/2014/main" val="3247991314"/>
                    </a:ext>
                  </a:extLst>
                </a:gridCol>
                <a:gridCol w="9152537">
                  <a:extLst>
                    <a:ext uri="{9D8B030D-6E8A-4147-A177-3AD203B41FA5}">
                      <a16:colId xmlns:a16="http://schemas.microsoft.com/office/drawing/2014/main" val="1666815272"/>
                    </a:ext>
                  </a:extLst>
                </a:gridCol>
              </a:tblGrid>
              <a:tr h="367240">
                <a:tc>
                  <a:txBody>
                    <a:bodyPr/>
                    <a:lstStyle/>
                    <a:p>
                      <a:r>
                        <a:rPr lang="en-US" sz="1500" dirty="0">
                          <a:latin typeface="Open Sans" panose="020B0606030504020204" pitchFamily="34" charset="0"/>
                          <a:ea typeface="Open Sans" panose="020B0606030504020204" pitchFamily="34" charset="0"/>
                          <a:cs typeface="Open Sans" panose="020B0606030504020204" pitchFamily="34" charset="0"/>
                        </a:rPr>
                        <a:t>Capability</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accent1"/>
                    </a:solidFill>
                  </a:tcPr>
                </a:tc>
                <a:tc>
                  <a:txBody>
                    <a:bodyPr/>
                    <a:lstStyle/>
                    <a:p>
                      <a:r>
                        <a:rPr lang="en-US" sz="1500" dirty="0">
                          <a:latin typeface="Open Sans" panose="020B0606030504020204" pitchFamily="34" charset="0"/>
                          <a:ea typeface="Open Sans" panose="020B0606030504020204" pitchFamily="34" charset="0"/>
                          <a:cs typeface="Open Sans" panose="020B0606030504020204" pitchFamily="34" charset="0"/>
                        </a:rPr>
                        <a:t>Definition</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accent1"/>
                    </a:solidFill>
                  </a:tcPr>
                </a:tc>
                <a:extLst>
                  <a:ext uri="{0D108BD9-81ED-4DB2-BD59-A6C34878D82A}">
                    <a16:rowId xmlns:a16="http://schemas.microsoft.com/office/drawing/2014/main" val="918668833"/>
                  </a:ext>
                </a:extLst>
              </a:tr>
              <a:tr h="624308">
                <a:tc>
                  <a:txBody>
                    <a:bodyPr/>
                    <a:lstStyle/>
                    <a:p>
                      <a:pPr marL="12700" marR="561340" lvl="0" indent="0" algn="l" defTabSz="914400" rtl="0" eaLnBrk="1" fontAlgn="auto" latinLnBrk="0" hangingPunct="1">
                        <a:lnSpc>
                          <a:spcPct val="100000"/>
                        </a:lnSpc>
                        <a:spcBef>
                          <a:spcPts val="100"/>
                        </a:spcBef>
                        <a:spcAft>
                          <a:spcPts val="0"/>
                        </a:spcAft>
                        <a:buClrTx/>
                        <a:buSzTx/>
                        <a:buFont typeface="Arial" panose="020B0604020202020204" pitchFamily="34" charset="0"/>
                        <a:buNone/>
                        <a:tabLst>
                          <a:tab pos="235585" algn="l"/>
                        </a:tabLst>
                        <a:defRPr/>
                      </a:pPr>
                      <a:r>
                        <a:rPr kumimoji="0" lang="en-US" sz="1500" b="1" i="0" u="none" strike="noStrike" kern="1200" cap="none" spc="-1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Discovery</a:t>
                      </a:r>
                      <a:endParaRPr kumimoji="0" lang="en-US" sz="15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endParaRPr>
                    </a:p>
                  </a:txBody>
                  <a:tcPr>
                    <a:lnL w="12700" cap="flat" cmpd="sng" algn="ctr">
                      <a:solidFill>
                        <a:schemeClr val="tx1"/>
                      </a:solidFill>
                      <a:prstDash val="solid"/>
                      <a:round/>
                      <a:headEnd type="none" w="med" len="med"/>
                      <a:tailEnd type="none" w="med" len="med"/>
                    </a:lnL>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5"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Discovery is </a:t>
                      </a:r>
                      <a:r>
                        <a:rPr kumimoji="0" lang="en-US" sz="15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the act of interrogating </a:t>
                      </a:r>
                      <a:r>
                        <a:rPr kumimoji="0" lang="en-US" sz="1500" b="0" i="0" u="none" strike="noStrike" kern="1200" cap="none" spc="-5"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TCP/IP networks </a:t>
                      </a:r>
                      <a:r>
                        <a:rPr kumimoji="0" lang="en-US" sz="15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to identify network-attached </a:t>
                      </a:r>
                      <a:r>
                        <a:rPr kumimoji="0" lang="en-US" sz="1500" b="0" i="0" u="none" strike="noStrike" kern="1200" cap="none" spc="-5"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physical and virtualized  </a:t>
                      </a:r>
                      <a:r>
                        <a:rPr kumimoji="0" lang="en-US" sz="15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platforms upon </a:t>
                      </a:r>
                      <a:r>
                        <a:rPr kumimoji="0" lang="en-US" sz="1500" b="0" i="0" u="none" strike="noStrike" kern="1200" cap="none" spc="-5"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which software</a:t>
                      </a:r>
                      <a:r>
                        <a:rPr kumimoji="0" lang="en-US" sz="1500" b="0" i="0" u="none" strike="noStrike" kern="1200" cap="none" spc="-5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kumimoji="0" lang="en-US" sz="1500" b="0" i="0" u="none" strike="noStrike" kern="1200" cap="none" spc="-5"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executes.</a:t>
                      </a:r>
                      <a:endParaRPr kumimoji="0" lang="en-US" sz="15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endParaRPr>
                    </a:p>
                  </a:txBody>
                  <a:tcPr>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2261173965"/>
                  </a:ext>
                </a:extLst>
              </a:tr>
              <a:tr h="784011">
                <a:tc>
                  <a:txBody>
                    <a:bodyPr/>
                    <a:lstStyle/>
                    <a:p>
                      <a:pPr marL="12065"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tab pos="235585" algn="l"/>
                        </a:tabLst>
                        <a:defRPr/>
                      </a:pPr>
                      <a:r>
                        <a:rPr kumimoji="0" lang="en-US" sz="1500" b="1" i="0" u="none" strike="noStrike" kern="1200" cap="none" spc="-1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Inventory</a:t>
                      </a:r>
                      <a:endParaRPr kumimoji="0" lang="en-US" sz="15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12700" marR="508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tab pos="235585" algn="l"/>
                        </a:tabLst>
                        <a:defRPr/>
                      </a:pPr>
                      <a:endParaRPr kumimoji="0" lang="en-US" sz="15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endParaRPr>
                    </a:p>
                  </a:txBody>
                  <a:tcPr>
                    <a:lnL w="12700" cap="flat" cmpd="sng" algn="ctr">
                      <a:solidFill>
                        <a:schemeClr val="tx1"/>
                      </a:solidFill>
                      <a:prstDash val="solid"/>
                      <a:round/>
                      <a:headEnd type="none" w="med" len="med"/>
                      <a:tailEnd type="none" w="med" len="med"/>
                    </a:lnL>
                  </a:tcPr>
                </a:tc>
                <a:tc>
                  <a:txBody>
                    <a:bodyPr/>
                    <a:lstStyle/>
                    <a:p>
                      <a:pPr marL="12065"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tab pos="235585" algn="l"/>
                        </a:tabLst>
                        <a:defRPr/>
                      </a:pPr>
                      <a:r>
                        <a:rPr kumimoji="0" lang="en-US" sz="1500" b="0" i="0" u="none" strike="noStrike" kern="1200" cap="none" spc="-5"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Inventory </a:t>
                      </a:r>
                      <a:r>
                        <a:rPr kumimoji="0" lang="en-US" sz="15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is the act of capturing platform configuration information and </a:t>
                      </a:r>
                      <a:r>
                        <a:rPr kumimoji="0" lang="en-US" sz="1500" b="0" i="0" u="none" strike="noStrike" kern="1200" cap="none" spc="-5"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extracting </a:t>
                      </a:r>
                      <a:r>
                        <a:rPr kumimoji="0" lang="en-US" sz="15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a </a:t>
                      </a:r>
                      <a:r>
                        <a:rPr kumimoji="0" lang="en-US" sz="1500" b="0" i="0" u="none" strike="noStrike" kern="1200" cap="none" spc="-5"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list </a:t>
                      </a:r>
                      <a:r>
                        <a:rPr kumimoji="0" lang="en-US" sz="15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of </a:t>
                      </a:r>
                      <a:r>
                        <a:rPr kumimoji="0" lang="en-US" sz="1500" b="0" i="0" u="none" strike="noStrike" kern="1200" cap="none" spc="-5"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all </a:t>
                      </a:r>
                      <a:r>
                        <a:rPr kumimoji="0" lang="en-US" sz="15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of </a:t>
                      </a:r>
                      <a:r>
                        <a:rPr kumimoji="0" lang="en-US" sz="1500" b="0" i="0" u="none" strike="noStrike" kern="1200" cap="none" spc="-5"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its software</a:t>
                      </a:r>
                      <a:r>
                        <a:rPr kumimoji="0" lang="en-US" sz="1500" b="0" i="0" u="none" strike="noStrike" kern="1200" cap="none" spc="-125"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kumimoji="0" lang="en-US" sz="15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and </a:t>
                      </a:r>
                      <a:r>
                        <a:rPr kumimoji="0" lang="en-US" sz="1500" b="0" i="0" u="none" strike="noStrike" kern="1200" cap="none" spc="-5"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software</a:t>
                      </a:r>
                      <a:r>
                        <a:rPr kumimoji="0" lang="en-US" sz="1500" b="0" i="0" u="none" strike="noStrike" kern="1200" cap="none" spc="-2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kumimoji="0" lang="en-US" sz="15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consumption.</a:t>
                      </a:r>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359370750"/>
                  </a:ext>
                </a:extLst>
              </a:tr>
              <a:tr h="881375">
                <a:tc>
                  <a:txBody>
                    <a:bodyPr/>
                    <a:lstStyle/>
                    <a:p>
                      <a:pPr marL="12700" marR="208279"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tab pos="235585" algn="l"/>
                        </a:tabLst>
                        <a:defRPr/>
                      </a:pPr>
                      <a:r>
                        <a:rPr kumimoji="0" lang="en-US" sz="1500" b="1" i="0" u="none" strike="noStrike" kern="1200" cap="none" spc="-5"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Normalization</a:t>
                      </a:r>
                      <a:endParaRPr kumimoji="0" lang="en-US" sz="15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endParaRPr>
                    </a:p>
                  </a:txBody>
                  <a:tcPr>
                    <a:lnL w="12700" cap="flat" cmpd="sng" algn="ctr">
                      <a:solidFill>
                        <a:schemeClr val="tx1"/>
                      </a:solidFill>
                      <a:prstDash val="solid"/>
                      <a:round/>
                      <a:headEnd type="none" w="med" len="med"/>
                      <a:tailEnd type="none" w="med" len="med"/>
                    </a:lnL>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Normalization </a:t>
                      </a:r>
                      <a:r>
                        <a:rPr kumimoji="0" lang="en-US" sz="1500" b="0" i="0" u="none" strike="noStrike" kern="1200" cap="none" spc="-5"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is </a:t>
                      </a:r>
                      <a:r>
                        <a:rPr kumimoji="0" lang="en-US" sz="15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the act of </a:t>
                      </a:r>
                      <a:r>
                        <a:rPr kumimoji="0" lang="en-US" sz="1500" b="0" i="0" u="none" strike="noStrike" kern="1200" cap="none" spc="-5"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consolidating multiple discovered inventory </a:t>
                      </a:r>
                      <a:r>
                        <a:rPr kumimoji="0" lang="en-US" sz="15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datasets and other data to </a:t>
                      </a:r>
                      <a:r>
                        <a:rPr kumimoji="0" lang="en-US" sz="1500" b="0" i="0" u="none" strike="noStrike" kern="1200" cap="none" spc="-5"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resolve  </a:t>
                      </a:r>
                      <a:r>
                        <a:rPr kumimoji="0" lang="en-US" sz="15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duplicated </a:t>
                      </a:r>
                      <a:r>
                        <a:rPr kumimoji="0" lang="en-US" sz="1500" b="0" i="0" u="none" strike="noStrike" kern="1200" cap="none" spc="-5"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or </a:t>
                      </a:r>
                      <a:r>
                        <a:rPr kumimoji="0" lang="en-US" sz="15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conflicting information. </a:t>
                      </a:r>
                      <a:r>
                        <a:rPr kumimoji="0" lang="en-US" sz="1500" b="0" i="0" u="none" strike="noStrike" kern="1200" cap="none" spc="-5"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The </a:t>
                      </a:r>
                      <a:r>
                        <a:rPr kumimoji="0" lang="en-US" sz="15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primary benefit </a:t>
                      </a:r>
                      <a:r>
                        <a:rPr kumimoji="0" lang="en-US" sz="1500" b="0" i="0" u="none" strike="noStrike" kern="1200" cap="none" spc="-5"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is an </a:t>
                      </a:r>
                      <a:r>
                        <a:rPr kumimoji="0" lang="en-US" sz="15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accurate, organized </a:t>
                      </a:r>
                      <a:r>
                        <a:rPr kumimoji="0" lang="en-US" sz="1500" b="0" i="0" u="none" strike="noStrike" kern="1200" cap="none" spc="-5"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and </a:t>
                      </a:r>
                      <a:r>
                        <a:rPr kumimoji="0" lang="en-US" sz="15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categorized </a:t>
                      </a:r>
                      <a:r>
                        <a:rPr kumimoji="0" lang="en-US" sz="1500" b="0" i="0" u="none" strike="noStrike" kern="1200" cap="none" spc="-5"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inventory </a:t>
                      </a:r>
                      <a:r>
                        <a:rPr kumimoji="0" lang="en-US" sz="15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across </a:t>
                      </a:r>
                      <a:r>
                        <a:rPr kumimoji="0" lang="en-US" sz="1500" b="0" i="0" u="none" strike="noStrike" kern="1200" cap="none" spc="1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different  </a:t>
                      </a:r>
                      <a:r>
                        <a:rPr kumimoji="0" lang="en-US" sz="15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datasets.</a:t>
                      </a:r>
                      <a:endParaRPr lang="en-US" sz="1500" dirty="0">
                        <a:latin typeface="Open Sans" panose="020B0606030504020204" pitchFamily="34" charset="0"/>
                        <a:ea typeface="Open Sans" panose="020B0606030504020204" pitchFamily="34" charset="0"/>
                        <a:cs typeface="Open Sans" panose="020B0606030504020204" pitchFamily="34" charset="0"/>
                      </a:endParaRPr>
                    </a:p>
                  </a:txBody>
                  <a:tcPr>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1705242610"/>
                  </a:ext>
                </a:extLst>
              </a:tr>
              <a:tr h="762000">
                <a:tc>
                  <a:txBody>
                    <a:bodyPr/>
                    <a:lstStyle/>
                    <a:p>
                      <a:pPr marL="12700" marR="380365"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tab pos="235585" algn="l"/>
                        </a:tabLst>
                        <a:defRPr/>
                      </a:pPr>
                      <a:r>
                        <a:rPr kumimoji="0" lang="en-US" sz="1500" b="1"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Reconciliation</a:t>
                      </a:r>
                      <a:endParaRPr kumimoji="0" lang="en-US" sz="15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12700" marR="508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tab pos="235585" algn="l"/>
                        </a:tabLst>
                        <a:defRPr/>
                      </a:pPr>
                      <a:endParaRPr kumimoji="0" lang="en-US" sz="15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endParaRPr>
                    </a:p>
                  </a:txBody>
                  <a:tcPr>
                    <a:lnL w="12700" cap="flat" cmpd="sng" algn="ctr">
                      <a:solidFill>
                        <a:schemeClr val="tx1"/>
                      </a:solidFill>
                      <a:prstDash val="solid"/>
                      <a:round/>
                      <a:headEnd type="none" w="med" len="med"/>
                      <a:tailEnd type="none" w="med" len="med"/>
                    </a:ln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Reconciliation </a:t>
                      </a:r>
                      <a:r>
                        <a:rPr kumimoji="0" lang="en-US" sz="1500" b="0" i="0" u="none" strike="noStrike" kern="1200" cap="none" spc="-5"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is </a:t>
                      </a:r>
                      <a:r>
                        <a:rPr kumimoji="0" lang="en-US" sz="15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the act of harmonizing </a:t>
                      </a:r>
                      <a:r>
                        <a:rPr kumimoji="0" lang="en-US" sz="1500" b="0" i="0" u="none" strike="noStrike" kern="1200" cap="none" spc="-5"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contract, </a:t>
                      </a:r>
                      <a:r>
                        <a:rPr kumimoji="0" lang="en-US" sz="15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purchase and entitlement information </a:t>
                      </a:r>
                      <a:r>
                        <a:rPr kumimoji="0" lang="en-US" sz="1500" b="0" i="0" u="none" strike="noStrike" kern="1200" cap="none" spc="-1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with </a:t>
                      </a:r>
                      <a:r>
                        <a:rPr kumimoji="0" lang="en-US" sz="15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normalized  </a:t>
                      </a:r>
                      <a:r>
                        <a:rPr kumimoji="0" lang="en-US" sz="1500" b="0" i="0" u="none" strike="noStrike" kern="1200" cap="none" spc="-5"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inventory data </a:t>
                      </a:r>
                      <a:r>
                        <a:rPr kumimoji="0" lang="en-US" sz="15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to establish </a:t>
                      </a:r>
                      <a:r>
                        <a:rPr kumimoji="0" lang="en-US" sz="1500" b="0" i="0" u="none" strike="noStrike" kern="1200" cap="none" spc="-5"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an ELP </a:t>
                      </a:r>
                      <a:r>
                        <a:rPr kumimoji="0" lang="en-US" sz="15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the balance of </a:t>
                      </a:r>
                      <a:r>
                        <a:rPr kumimoji="0" lang="en-US" sz="1500" b="0" i="0" u="none" strike="noStrike" kern="1200" cap="none" spc="-5"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licenses </a:t>
                      </a:r>
                      <a:r>
                        <a:rPr kumimoji="0" lang="en-US" sz="15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purchased to actual </a:t>
                      </a:r>
                      <a:r>
                        <a:rPr kumimoji="0" lang="en-US" sz="1500" b="0" i="0" u="none" strike="noStrike" kern="1200" cap="none" spc="-5"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license</a:t>
                      </a:r>
                      <a:r>
                        <a:rPr kumimoji="0" lang="en-US" sz="1500" b="0" i="0" u="none" strike="noStrike" kern="1200" cap="none" spc="-185"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kumimoji="0" lang="en-US" sz="15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consumption.</a:t>
                      </a:r>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92736400"/>
                  </a:ext>
                </a:extLst>
              </a:tr>
              <a:tr h="881375">
                <a:tc>
                  <a:txBody>
                    <a:bodyPr/>
                    <a:lstStyle/>
                    <a:p>
                      <a:r>
                        <a:rPr kumimoji="0" lang="en-US" sz="1500" b="1" i="0" u="none" strike="noStrike" kern="1200" cap="none" spc="-5"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Sharing</a:t>
                      </a:r>
                      <a:endParaRPr lang="en-US" sz="1500" b="1" dirty="0">
                        <a:latin typeface="Open Sans" panose="020B0606030504020204" pitchFamily="34" charset="0"/>
                        <a:ea typeface="Open Sans" panose="020B0606030504020204" pitchFamily="34" charset="0"/>
                        <a:cs typeface="Open Sans" panose="020B0606030504020204" pitchFamily="34" charset="0"/>
                      </a:endParaRPr>
                    </a:p>
                  </a:txBody>
                  <a:tcPr>
                    <a:lnL w="12700" cap="flat" cmpd="sng" algn="ctr">
                      <a:solidFill>
                        <a:schemeClr val="tx1"/>
                      </a:solidFill>
                      <a:prstDash val="solid"/>
                      <a:round/>
                      <a:headEnd type="none" w="med" len="med"/>
                      <a:tailEnd type="none" w="med" len="med"/>
                    </a:lnL>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Sharing</a:t>
                      </a:r>
                      <a:r>
                        <a:rPr kumimoji="0" lang="en-US" sz="1500" b="0" i="0" u="none" strike="noStrike" kern="1200" cap="none" spc="-5"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is </a:t>
                      </a:r>
                      <a:r>
                        <a:rPr kumimoji="0" lang="en-US" sz="15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the</a:t>
                      </a:r>
                      <a:r>
                        <a:rPr kumimoji="0" lang="en-US" sz="1500" b="0" i="0" u="none" strike="noStrike" kern="1200" cap="none" spc="-2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kumimoji="0" lang="en-US" sz="15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act</a:t>
                      </a:r>
                      <a:r>
                        <a:rPr kumimoji="0" lang="en-US" sz="1500" b="0" i="0" u="none" strike="noStrike" kern="1200" cap="none" spc="-2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kumimoji="0" lang="en-US" sz="15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of</a:t>
                      </a:r>
                      <a:r>
                        <a:rPr kumimoji="0" lang="en-US" sz="1500" b="0" i="0" u="none" strike="noStrike" kern="1200" cap="none" spc="-2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kumimoji="0" lang="en-US" sz="15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consuming</a:t>
                      </a:r>
                      <a:r>
                        <a:rPr kumimoji="0" lang="en-US" sz="1500" b="0" i="0" u="none" strike="noStrike" kern="1200" cap="none" spc="-2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kumimoji="0" lang="en-US" sz="15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and</a:t>
                      </a:r>
                      <a:r>
                        <a:rPr kumimoji="0" lang="en-US" sz="1500" b="0" i="0" u="none" strike="noStrike" kern="1200" cap="none" spc="-5"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kumimoji="0" lang="en-US" sz="15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producing</a:t>
                      </a:r>
                      <a:r>
                        <a:rPr kumimoji="0" lang="en-US" sz="1500" b="0" i="0" u="none" strike="noStrike" kern="1200" cap="none" spc="-3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kumimoji="0" lang="en-US" sz="15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data</a:t>
                      </a:r>
                      <a:r>
                        <a:rPr kumimoji="0" lang="en-US" sz="1500" b="0" i="0" u="none" strike="noStrike" kern="1200" cap="none" spc="-15"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kumimoji="0" lang="en-US" sz="15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and</a:t>
                      </a:r>
                      <a:r>
                        <a:rPr kumimoji="0" lang="en-US" sz="1500" b="0" i="0" u="none" strike="noStrike" kern="1200" cap="none" spc="-5"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kumimoji="0" lang="en-US" sz="15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information</a:t>
                      </a:r>
                      <a:r>
                        <a:rPr kumimoji="0" lang="en-US" sz="1500" b="0" i="0" u="none" strike="noStrike" kern="1200" cap="none" spc="-3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kumimoji="0" lang="en-US" sz="15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for</a:t>
                      </a:r>
                      <a:r>
                        <a:rPr kumimoji="0" lang="en-US" sz="1500" b="0" i="0" u="none" strike="noStrike" kern="1200" cap="none" spc="-2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kumimoji="0" lang="en-US" sz="15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use</a:t>
                      </a:r>
                      <a:r>
                        <a:rPr kumimoji="0" lang="en-US" sz="1500" b="0" i="0" u="none" strike="noStrike" kern="1200" cap="none" spc="-5"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in </a:t>
                      </a:r>
                      <a:r>
                        <a:rPr kumimoji="0" lang="en-US" sz="15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other</a:t>
                      </a:r>
                      <a:r>
                        <a:rPr kumimoji="0" lang="en-US" sz="1500" b="0" i="0" u="none" strike="noStrike" kern="1200" cap="none" spc="-2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kumimoji="0" lang="en-US" sz="15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domains.</a:t>
                      </a:r>
                      <a:r>
                        <a:rPr kumimoji="0" lang="en-US" sz="1500" b="0" i="0" u="none" strike="noStrike" kern="1200" cap="none" spc="-105"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kumimoji="0" lang="en-US" sz="15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A</a:t>
                      </a:r>
                      <a:r>
                        <a:rPr kumimoji="0" lang="en-US" sz="1500" b="0" i="0" u="none" strike="noStrike" kern="1200" cap="none" spc="-9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kumimoji="0" lang="en-US" sz="15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central</a:t>
                      </a:r>
                      <a:r>
                        <a:rPr kumimoji="0" lang="en-US" sz="1500" b="0" i="0" u="none" strike="noStrike" kern="1200" cap="none" spc="-35"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kumimoji="0" lang="en-US" sz="1500" b="0" i="0" u="none" strike="noStrike" kern="1200" cap="none" spc="-5"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system</a:t>
                      </a:r>
                      <a:r>
                        <a:rPr kumimoji="0" lang="en-US" sz="1500" b="0" i="0" u="none" strike="noStrike" kern="1200" cap="none" spc="-15"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kumimoji="0" lang="en-US" sz="15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of  record for IT assets enables the enterprise to </a:t>
                      </a:r>
                      <a:r>
                        <a:rPr kumimoji="0" lang="en-US" sz="1500" b="0" i="0" u="none" strike="noStrike" kern="1200" cap="none" spc="-5"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effectively </a:t>
                      </a:r>
                      <a:r>
                        <a:rPr kumimoji="0" lang="en-US" sz="15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manage </a:t>
                      </a:r>
                      <a:r>
                        <a:rPr kumimoji="0" lang="en-US" sz="1500" b="0" i="0" u="none" strike="noStrike" kern="1200" cap="none" spc="-5"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vendors </a:t>
                      </a:r>
                      <a:r>
                        <a:rPr kumimoji="0" lang="en-US" sz="15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and </a:t>
                      </a:r>
                      <a:r>
                        <a:rPr kumimoji="0" lang="en-US" sz="1500" b="0" i="0" u="none" strike="noStrike" kern="1200" cap="none" spc="-5"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software </a:t>
                      </a:r>
                      <a:r>
                        <a:rPr kumimoji="0" lang="en-US" sz="15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assets throughout their</a:t>
                      </a:r>
                      <a:r>
                        <a:rPr kumimoji="0" lang="en-US" sz="1500" b="0" i="0" u="none" strike="noStrike" kern="1200" cap="none" spc="-30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kumimoji="0" lang="en-US" sz="1500" b="0" i="0" u="none" strike="noStrike" kern="1200" cap="none" spc="-5"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life cycle.</a:t>
                      </a:r>
                      <a:endParaRPr kumimoji="0" lang="en-US" sz="15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endParaRPr>
                    </a:p>
                  </a:txBody>
                  <a:tcPr>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2189366682"/>
                  </a:ext>
                </a:extLst>
              </a:tr>
              <a:tr h="881375">
                <a:tc>
                  <a:txBody>
                    <a:bodyPr/>
                    <a:lstStyle/>
                    <a:p>
                      <a:r>
                        <a:rPr lang="en-US" sz="1500" b="1" dirty="0">
                          <a:latin typeface="Open Sans" panose="020B0606030504020204" pitchFamily="34" charset="0"/>
                          <a:ea typeface="Open Sans" panose="020B0606030504020204" pitchFamily="34" charset="0"/>
                          <a:cs typeface="Open Sans" panose="020B0606030504020204" pitchFamily="34" charset="0"/>
                        </a:rPr>
                        <a:t>Optimization</a:t>
                      </a: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Optimization </a:t>
                      </a:r>
                      <a:r>
                        <a:rPr kumimoji="0" lang="en-US" sz="1500" b="0" i="0" u="none" strike="noStrike" kern="1200" cap="none" spc="-5"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is </a:t>
                      </a:r>
                      <a:r>
                        <a:rPr kumimoji="0" lang="en-US" sz="15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the act of tracking changing </a:t>
                      </a:r>
                      <a:r>
                        <a:rPr kumimoji="0" lang="en-US" sz="1500" b="0" i="0" u="none" strike="noStrike" kern="1200" cap="none" spc="-5"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software license </a:t>
                      </a:r>
                      <a:r>
                        <a:rPr kumimoji="0" lang="en-US" sz="15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structures, </a:t>
                      </a:r>
                      <a:r>
                        <a:rPr kumimoji="0" lang="en-US" sz="1500" b="0" i="0" u="none" strike="noStrike" kern="1200" cap="none" spc="-5"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improving vendor </a:t>
                      </a:r>
                      <a:r>
                        <a:rPr kumimoji="0" lang="en-US" sz="15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management and  balancing </a:t>
                      </a:r>
                      <a:r>
                        <a:rPr kumimoji="0" lang="en-US" sz="1500" b="0" i="0" u="none" strike="noStrike" kern="1200" cap="none" spc="-5"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software </a:t>
                      </a:r>
                      <a:r>
                        <a:rPr kumimoji="0" lang="en-US" sz="15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spending </a:t>
                      </a:r>
                      <a:r>
                        <a:rPr kumimoji="0" lang="en-US" sz="1500" b="0" i="0" u="none" strike="noStrike" kern="1200" cap="none" spc="-5"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with </a:t>
                      </a:r>
                      <a:r>
                        <a:rPr kumimoji="0" lang="en-US" sz="15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usage. It enables appropriate reductions in the </a:t>
                      </a:r>
                      <a:r>
                        <a:rPr kumimoji="0" lang="en-US" sz="1500" b="0" i="0" u="none" strike="noStrike" kern="1200" cap="none" spc="-15"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number, </a:t>
                      </a:r>
                      <a:r>
                        <a:rPr kumimoji="0" lang="en-US" sz="1500" b="0" i="0" u="none" strike="noStrike" kern="1200" cap="none" spc="-5"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type </a:t>
                      </a:r>
                      <a:r>
                        <a:rPr kumimoji="0" lang="en-US" sz="15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and </a:t>
                      </a:r>
                      <a:r>
                        <a:rPr kumimoji="0" lang="en-US" sz="1500" b="0" i="0" u="none" strike="noStrike" kern="1200" cap="none" spc="-5"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expense </a:t>
                      </a:r>
                      <a:r>
                        <a:rPr kumimoji="0" lang="en-US" sz="15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of licenses needed  and </a:t>
                      </a:r>
                      <a:r>
                        <a:rPr kumimoji="0" lang="en-US" sz="1500" b="0" i="0" u="none" strike="noStrike" kern="1200" cap="none" spc="-5"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in</a:t>
                      </a:r>
                      <a:r>
                        <a:rPr kumimoji="0" lang="en-US" sz="1500" b="0" i="0" u="none" strike="noStrike" kern="1200" cap="none" spc="-15"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kumimoji="0" lang="en-US" sz="15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use.</a:t>
                      </a:r>
                      <a:endParaRPr lang="en-US" sz="1500" dirty="0">
                        <a:latin typeface="Open Sans" panose="020B0606030504020204" pitchFamily="34" charset="0"/>
                        <a:ea typeface="Open Sans" panose="020B0606030504020204" pitchFamily="34" charset="0"/>
                        <a:cs typeface="Open Sans" panose="020B0606030504020204" pitchFamily="34" charset="0"/>
                      </a:endParaRP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95874020"/>
                  </a:ext>
                </a:extLst>
              </a:tr>
            </a:tbl>
          </a:graphicData>
        </a:graphic>
      </p:graphicFrame>
      <p:sp>
        <p:nvSpPr>
          <p:cNvPr id="6" name="Rectangle: Rounded Corners 1">
            <a:extLst>
              <a:ext uri="{FF2B5EF4-FFF2-40B4-BE49-F238E27FC236}">
                <a16:creationId xmlns:a16="http://schemas.microsoft.com/office/drawing/2014/main" id="{B7DB556B-C15C-EF41-BD6B-E913E1E79D1D}"/>
              </a:ext>
            </a:extLst>
          </p:cNvPr>
          <p:cNvSpPr/>
          <p:nvPr/>
        </p:nvSpPr>
        <p:spPr bwMode="auto">
          <a:xfrm>
            <a:off x="7270751" y="376325"/>
            <a:ext cx="3906226" cy="340519"/>
          </a:xfrm>
          <a:prstGeom prst="roundRect">
            <a:avLst/>
          </a:prstGeom>
          <a:solidFill>
            <a:schemeClr val="accent1"/>
          </a:solidFill>
        </p:spPr>
        <p:txBody>
          <a:bodyPr wrap="square" rtlCol="0">
            <a:spAutoFit/>
          </a:bodyPr>
          <a:lstStyle/>
          <a:p>
            <a:pPr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Module 2: Management Approach to SLM</a:t>
            </a:r>
          </a:p>
        </p:txBody>
      </p:sp>
      <p:sp>
        <p:nvSpPr>
          <p:cNvPr id="8" name="Rectangle 9">
            <a:extLst>
              <a:ext uri="{FF2B5EF4-FFF2-40B4-BE49-F238E27FC236}">
                <a16:creationId xmlns:a16="http://schemas.microsoft.com/office/drawing/2014/main" id="{7A070B0E-E599-8B37-9155-2C340F815D16}"/>
              </a:ext>
            </a:extLst>
          </p:cNvPr>
          <p:cNvSpPr>
            <a:spLocks noChangeArrowheads="1"/>
          </p:cNvSpPr>
          <p:nvPr/>
        </p:nvSpPr>
        <p:spPr bwMode="auto">
          <a:xfrm>
            <a:off x="215032" y="6267059"/>
            <a:ext cx="1357884" cy="402336"/>
          </a:xfrm>
          <a:prstGeom prst="rect">
            <a:avLst/>
          </a:prstGeom>
          <a:solidFill>
            <a:schemeClr val="accent1"/>
          </a:solidFill>
          <a:ln w="12700" algn="ctr">
            <a:solidFill>
              <a:schemeClr val="tx1"/>
            </a:solidFill>
            <a:miter lim="800000"/>
            <a:headEnd/>
            <a:tailEnd/>
          </a:ln>
          <a:effectLst>
            <a:outerShdw blurRad="63500" sx="102000" sy="102000" algn="ctr" rotWithShape="0">
              <a:prstClr val="black">
                <a:alpha val="40000"/>
              </a:prstClr>
            </a:outerShdw>
          </a:effectLst>
        </p:spPr>
        <p:txBody>
          <a:bodyPr wrap="square" lIns="88900" tIns="88900" rIns="88900" bIns="88900" anchor="ctr"/>
          <a:lstStyle/>
          <a:p>
            <a:pPr algn="ctr" defTabSz="914377">
              <a:spcBef>
                <a:spcPct val="0"/>
              </a:spcBef>
              <a:defRPr/>
            </a:pPr>
            <a:r>
              <a:rPr lang="en-US" altLang="ja-JP" sz="1700" b="1" kern="0" dirty="0">
                <a:solidFill>
                  <a:schemeClr val="bg1"/>
                </a:solidFill>
                <a:latin typeface="Arial"/>
              </a:rPr>
              <a:t>Tools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0" name="Flowchart: Alternate Process 169">
            <a:extLst>
              <a:ext uri="{FF2B5EF4-FFF2-40B4-BE49-F238E27FC236}">
                <a16:creationId xmlns:a16="http://schemas.microsoft.com/office/drawing/2014/main" id="{D3EE0B1A-ED19-4008-8235-2BC69F59806E}"/>
              </a:ext>
            </a:extLst>
          </p:cNvPr>
          <p:cNvSpPr/>
          <p:nvPr/>
        </p:nvSpPr>
        <p:spPr bwMode="auto">
          <a:xfrm>
            <a:off x="10564098" y="1586330"/>
            <a:ext cx="1280105" cy="4162895"/>
          </a:xfrm>
          <a:prstGeom prst="flowChartAlternateProcess">
            <a:avLst/>
          </a:prstGeom>
          <a:solidFill>
            <a:schemeClr val="accent5">
              <a:lumMod val="20000"/>
              <a:lumOff val="80000"/>
            </a:schemeClr>
          </a:solidFill>
          <a:ln w="12700" cap="flat" cmpd="sng" algn="ctr">
            <a:noFill/>
            <a:prstDash val="solid"/>
            <a:round/>
            <a:headEnd type="none" w="med" len="med"/>
            <a:tailEnd type="none" w="med" len="med"/>
          </a:ln>
          <a:effectLst/>
        </p:spPr>
        <p:txBody>
          <a:bodyPr vert="horz" wrap="square" lIns="73152" tIns="73152" rIns="73152" bIns="73152" numCol="1" rtlCol="0" anchor="ctr" anchorCtr="1" compatLnSpc="1">
            <a:prstTxWarp prst="textNoShape">
              <a:avLst/>
            </a:prstTxWarp>
          </a:bodyPr>
          <a:lstStyle/>
          <a:p>
            <a:pPr algn="ctr" defTabSz="914377" eaLnBrk="0" fontAlgn="base" hangingPunct="0">
              <a:lnSpc>
                <a:spcPct val="106000"/>
              </a:lnSpc>
              <a:spcBef>
                <a:spcPct val="0"/>
              </a:spcBef>
              <a:spcAft>
                <a:spcPct val="0"/>
              </a:spcAft>
            </a:pPr>
            <a:endParaRPr lang="en-US" sz="1100" dirty="0">
              <a:latin typeface="Open Sans" panose="020B0606030504020204" pitchFamily="34" charset="0"/>
              <a:ea typeface="Open Sans" panose="020B0606030504020204" pitchFamily="34" charset="0"/>
              <a:cs typeface="Open Sans" panose="020B0606030504020204" pitchFamily="34" charset="0"/>
            </a:endParaRPr>
          </a:p>
        </p:txBody>
      </p:sp>
      <p:sp>
        <p:nvSpPr>
          <p:cNvPr id="168" name="Flowchart: Alternate Process 167">
            <a:extLst>
              <a:ext uri="{FF2B5EF4-FFF2-40B4-BE49-F238E27FC236}">
                <a16:creationId xmlns:a16="http://schemas.microsoft.com/office/drawing/2014/main" id="{119C0F05-74DC-44FE-A540-F36543BFEF6B}"/>
              </a:ext>
            </a:extLst>
          </p:cNvPr>
          <p:cNvSpPr/>
          <p:nvPr/>
        </p:nvSpPr>
        <p:spPr bwMode="auto">
          <a:xfrm>
            <a:off x="382383" y="2224740"/>
            <a:ext cx="2924267" cy="2842560"/>
          </a:xfrm>
          <a:prstGeom prst="flowChartAlternateProcess">
            <a:avLst/>
          </a:prstGeom>
          <a:solidFill>
            <a:schemeClr val="accent5">
              <a:lumMod val="20000"/>
              <a:lumOff val="80000"/>
            </a:schemeClr>
          </a:solidFill>
          <a:ln w="12700" cap="flat" cmpd="sng" algn="ctr">
            <a:noFill/>
            <a:prstDash val="solid"/>
            <a:round/>
            <a:headEnd type="none" w="med" len="med"/>
            <a:tailEnd type="none" w="med" len="med"/>
          </a:ln>
          <a:effectLst/>
        </p:spPr>
        <p:txBody>
          <a:bodyPr vert="horz" wrap="square" lIns="73152" tIns="73152" rIns="73152" bIns="73152" numCol="1" rtlCol="0" anchor="ctr" anchorCtr="1" compatLnSpc="1">
            <a:prstTxWarp prst="textNoShape">
              <a:avLst/>
            </a:prstTxWarp>
          </a:bodyPr>
          <a:lstStyle/>
          <a:p>
            <a:pPr algn="ctr" defTabSz="914377" eaLnBrk="0" fontAlgn="base" hangingPunct="0">
              <a:lnSpc>
                <a:spcPct val="106000"/>
              </a:lnSpc>
              <a:spcBef>
                <a:spcPct val="0"/>
              </a:spcBef>
              <a:spcAft>
                <a:spcPct val="0"/>
              </a:spcAft>
            </a:pPr>
            <a:endParaRPr lang="en-US" sz="1100" dirty="0">
              <a:latin typeface="Open Sans" panose="020B0606030504020204" pitchFamily="34" charset="0"/>
              <a:ea typeface="Open Sans" panose="020B0606030504020204" pitchFamily="34" charset="0"/>
              <a:cs typeface="Open Sans" panose="020B0606030504020204" pitchFamily="34" charset="0"/>
            </a:endParaRPr>
          </a:p>
        </p:txBody>
      </p:sp>
      <p:sp>
        <p:nvSpPr>
          <p:cNvPr id="159" name="Trapezoid 158">
            <a:extLst>
              <a:ext uri="{FF2B5EF4-FFF2-40B4-BE49-F238E27FC236}">
                <a16:creationId xmlns:a16="http://schemas.microsoft.com/office/drawing/2014/main" id="{05C38F2D-4941-42DA-8521-0FEF48744885}"/>
              </a:ext>
            </a:extLst>
          </p:cNvPr>
          <p:cNvSpPr/>
          <p:nvPr/>
        </p:nvSpPr>
        <p:spPr bwMode="auto">
          <a:xfrm>
            <a:off x="4323259" y="4583365"/>
            <a:ext cx="5224229" cy="759645"/>
          </a:xfrm>
          <a:prstGeom prst="trapezoid">
            <a:avLst>
              <a:gd name="adj" fmla="val 249444"/>
            </a:avLst>
          </a:prstGeom>
          <a:solidFill>
            <a:schemeClr val="accent5">
              <a:lumMod val="60000"/>
              <a:lumOff val="40000"/>
            </a:schemeClr>
          </a:solidFill>
          <a:ln w="12700" cap="flat" cmpd="sng" algn="ctr">
            <a:noFill/>
            <a:prstDash val="solid"/>
            <a:round/>
            <a:headEnd type="none" w="med" len="med"/>
            <a:tailEnd type="none" w="med" len="med"/>
          </a:ln>
          <a:effectLst/>
        </p:spPr>
        <p:txBody>
          <a:bodyPr vert="horz" wrap="square" lIns="73152" tIns="73152" rIns="73152" bIns="73152" numCol="1" rtlCol="0" anchor="ctr" anchorCtr="1" compatLnSpc="1">
            <a:prstTxWarp prst="textNoShape">
              <a:avLst/>
            </a:prstTxWarp>
          </a:bodyPr>
          <a:lstStyle/>
          <a:p>
            <a:pPr algn="ctr" defTabSz="914377" eaLnBrk="0" fontAlgn="base" hangingPunct="0">
              <a:lnSpc>
                <a:spcPct val="106000"/>
              </a:lnSpc>
              <a:spcBef>
                <a:spcPct val="0"/>
              </a:spcBef>
              <a:spcAft>
                <a:spcPct val="0"/>
              </a:spcAft>
            </a:pPr>
            <a:endParaRPr lang="en-US" sz="1100" dirty="0">
              <a:latin typeface="Open Sans" panose="020B0606030504020204" pitchFamily="34" charset="0"/>
              <a:ea typeface="Open Sans" panose="020B0606030504020204" pitchFamily="34" charset="0"/>
              <a:cs typeface="Open Sans" panose="020B0606030504020204" pitchFamily="34" charset="0"/>
            </a:endParaRPr>
          </a:p>
        </p:txBody>
      </p:sp>
      <p:graphicFrame>
        <p:nvGraphicFramePr>
          <p:cNvPr id="19" name="Object 18" hidden="1"/>
          <p:cNvGraphicFramePr>
            <a:graphicFrameLocks noChangeAspect="1"/>
          </p:cNvGraphicFramePr>
          <p:nvPr>
            <p:custDataLst>
              <p:tags r:id="rId1"/>
            </p:custDataLst>
          </p:nvPr>
        </p:nvGraphicFramePr>
        <p:xfrm>
          <a:off x="1660012" y="102394"/>
          <a:ext cx="1541" cy="1541"/>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19" name="Object 18" hidden="1"/>
                      <p:cNvPicPr/>
                      <p:nvPr/>
                    </p:nvPicPr>
                    <p:blipFill>
                      <a:blip r:embed="rId5"/>
                      <a:stretch>
                        <a:fillRect/>
                      </a:stretch>
                    </p:blipFill>
                    <p:spPr>
                      <a:xfrm>
                        <a:off x="1660012" y="102394"/>
                        <a:ext cx="1541" cy="1541"/>
                      </a:xfrm>
                      <a:prstGeom prst="rect">
                        <a:avLst/>
                      </a:prstGeom>
                    </p:spPr>
                  </p:pic>
                </p:oleObj>
              </mc:Fallback>
            </mc:AlternateContent>
          </a:graphicData>
        </a:graphic>
      </p:graphicFrame>
      <p:sp>
        <p:nvSpPr>
          <p:cNvPr id="11" name="TextBox 10"/>
          <p:cNvSpPr txBox="1"/>
          <p:nvPr/>
        </p:nvSpPr>
        <p:spPr>
          <a:xfrm>
            <a:off x="4817029" y="1300187"/>
            <a:ext cx="1103827" cy="570284"/>
          </a:xfrm>
          <a:prstGeom prst="rect">
            <a:avLst/>
          </a:prstGeom>
          <a:noFill/>
        </p:spPr>
        <p:txBody>
          <a:bodyPr wrap="square" rtlCol="0">
            <a:spAutoFit/>
          </a:bodyPr>
          <a:lstStyle/>
          <a:p>
            <a:pPr algn="ctr" defTabSz="887531"/>
            <a:r>
              <a:rPr lang="en-US" sz="1553" kern="0" dirty="0">
                <a:solidFill>
                  <a:srgbClr val="FFFFFF"/>
                </a:solidFill>
                <a:latin typeface="Open Sans" panose="020B0606030504020204" pitchFamily="34" charset="0"/>
                <a:ea typeface="Open Sans" panose="020B0606030504020204" pitchFamily="34" charset="0"/>
                <a:cs typeface="Open Sans" panose="020B0606030504020204" pitchFamily="34" charset="0"/>
                <a:sym typeface="Arial"/>
              </a:rPr>
              <a:t>Unified CMDB</a:t>
            </a:r>
          </a:p>
        </p:txBody>
      </p:sp>
      <p:sp>
        <p:nvSpPr>
          <p:cNvPr id="60" name="TextBox 59"/>
          <p:cNvSpPr txBox="1"/>
          <p:nvPr/>
        </p:nvSpPr>
        <p:spPr>
          <a:xfrm>
            <a:off x="4014537" y="5331598"/>
            <a:ext cx="6095354" cy="1384995"/>
          </a:xfrm>
          <a:prstGeom prst="rect">
            <a:avLst/>
          </a:prstGeom>
          <a:noFill/>
        </p:spPr>
        <p:txBody>
          <a:bodyPr wrap="square" rtlCol="0">
            <a:spAutoFit/>
          </a:bodyPr>
          <a:lstStyle/>
          <a:p>
            <a:pPr algn="ctr" defTabSz="887531"/>
            <a:r>
              <a:rPr lang="en-US" sz="1400" b="1" kern="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Arial"/>
              </a:rPr>
              <a:t>Benefits of Centralized Management of Software Assets</a:t>
            </a:r>
          </a:p>
          <a:p>
            <a:pPr marL="742932" lvl="1" indent="-285744" defTabSz="887531">
              <a:buFont typeface="Arial" panose="020B0604020202020204" pitchFamily="34" charset="0"/>
              <a:buChar char="+"/>
            </a:pPr>
            <a:r>
              <a:rPr lang="en-US" sz="1400" kern="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Arial"/>
              </a:rPr>
              <a:t>Consolidated data from multiple sources</a:t>
            </a:r>
          </a:p>
          <a:p>
            <a:pPr marL="742932" lvl="1" indent="-285744" defTabSz="887531">
              <a:buFont typeface="Arial" panose="020B0604020202020204" pitchFamily="34" charset="0"/>
              <a:buChar char="+"/>
            </a:pPr>
            <a:r>
              <a:rPr lang="en-US" sz="1400" kern="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Arial"/>
              </a:rPr>
              <a:t>Rationalized &amp; reconciled standard data taxonomy</a:t>
            </a:r>
          </a:p>
          <a:p>
            <a:pPr marL="742932" lvl="1" indent="-285744" defTabSz="887531">
              <a:buFont typeface="Arial" panose="020B0604020202020204" pitchFamily="34" charset="0"/>
              <a:buChar char="+"/>
            </a:pPr>
            <a:r>
              <a:rPr lang="en-US" sz="1400" kern="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Arial"/>
              </a:rPr>
              <a:t>Accurate and timely inventory/usage reporting</a:t>
            </a:r>
          </a:p>
          <a:p>
            <a:pPr marL="742932" lvl="1" indent="-285744" defTabSz="887531">
              <a:buFont typeface="Arial" panose="020B0604020202020204" pitchFamily="34" charset="0"/>
              <a:buChar char="+"/>
            </a:pPr>
            <a:r>
              <a:rPr lang="en-US" sz="1400" kern="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Arial"/>
              </a:rPr>
              <a:t>Savings and cost avoidance tracking</a:t>
            </a:r>
          </a:p>
          <a:p>
            <a:pPr marL="742932" lvl="1" indent="-285744" defTabSz="887531">
              <a:buFont typeface="Arial" panose="020B0604020202020204" pitchFamily="34" charset="0"/>
              <a:buChar char="+"/>
            </a:pPr>
            <a:r>
              <a:rPr lang="en-US" sz="1400" kern="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Arial"/>
              </a:rPr>
              <a:t>Better business decision information</a:t>
            </a:r>
          </a:p>
        </p:txBody>
      </p:sp>
      <p:sp>
        <p:nvSpPr>
          <p:cNvPr id="46" name="Flowchart: Magnetic Disk 45"/>
          <p:cNvSpPr/>
          <p:nvPr/>
        </p:nvSpPr>
        <p:spPr>
          <a:xfrm>
            <a:off x="512176" y="3245752"/>
            <a:ext cx="1023684" cy="797370"/>
          </a:xfrm>
          <a:prstGeom prst="flowChartMagneticDisk">
            <a:avLst/>
          </a:prstGeom>
          <a:solidFill>
            <a:schemeClr val="bg1">
              <a:lumMod val="8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87531"/>
            <a:r>
              <a:rPr lang="en-US" sz="1100" b="1" kern="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rial"/>
              </a:rPr>
              <a:t>ITSM</a:t>
            </a:r>
          </a:p>
        </p:txBody>
      </p:sp>
      <p:sp>
        <p:nvSpPr>
          <p:cNvPr id="47" name="Flowchart: Magnetic Disk 46"/>
          <p:cNvSpPr/>
          <p:nvPr/>
        </p:nvSpPr>
        <p:spPr>
          <a:xfrm>
            <a:off x="935246" y="4074975"/>
            <a:ext cx="1038964" cy="844927"/>
          </a:xfrm>
          <a:prstGeom prst="flowChartMagneticDisk">
            <a:avLst/>
          </a:prstGeom>
          <a:solidFill>
            <a:schemeClr val="bg1">
              <a:lumMod val="8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defTabSz="887531"/>
            <a:r>
              <a:rPr lang="en-US" sz="1100" b="1" kern="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rial"/>
              </a:rPr>
              <a:t>Active Directory Users</a:t>
            </a:r>
          </a:p>
        </p:txBody>
      </p:sp>
      <p:sp>
        <p:nvSpPr>
          <p:cNvPr id="54" name="Flowchart: Magnetic Disk 53"/>
          <p:cNvSpPr/>
          <p:nvPr/>
        </p:nvSpPr>
        <p:spPr>
          <a:xfrm>
            <a:off x="2051781" y="2578593"/>
            <a:ext cx="1025728" cy="864319"/>
          </a:xfrm>
          <a:prstGeom prst="flowChartMagneticDisk">
            <a:avLst/>
          </a:prstGeom>
          <a:solidFill>
            <a:schemeClr val="bg1">
              <a:lumMod val="8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87531"/>
            <a:r>
              <a:rPr lang="en-US" sz="1100" b="1" kern="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rial"/>
              </a:rPr>
              <a:t>BigFix</a:t>
            </a:r>
          </a:p>
        </p:txBody>
      </p:sp>
      <p:sp>
        <p:nvSpPr>
          <p:cNvPr id="55" name="Flowchart: Magnetic Disk 54"/>
          <p:cNvSpPr/>
          <p:nvPr/>
        </p:nvSpPr>
        <p:spPr>
          <a:xfrm>
            <a:off x="6460149" y="1014265"/>
            <a:ext cx="986782" cy="972680"/>
          </a:xfrm>
          <a:prstGeom prst="flowChartMagneticDisk">
            <a:avLst/>
          </a:prstGeom>
          <a:solidFill>
            <a:schemeClr val="accent1">
              <a:lumMod val="7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87531"/>
            <a:r>
              <a:rPr lang="en-US" sz="1359" b="1" kern="0" dirty="0">
                <a:solidFill>
                  <a:srgbClr val="FFFFFF"/>
                </a:solidFill>
                <a:latin typeface="Open Sans" panose="020B0606030504020204" pitchFamily="34" charset="0"/>
                <a:ea typeface="Open Sans" panose="020B0606030504020204" pitchFamily="34" charset="0"/>
                <a:cs typeface="Open Sans" panose="020B0606030504020204" pitchFamily="34" charset="0"/>
                <a:sym typeface="Arial"/>
              </a:rPr>
              <a:t>CMDB</a:t>
            </a:r>
          </a:p>
        </p:txBody>
      </p:sp>
      <p:sp>
        <p:nvSpPr>
          <p:cNvPr id="56" name="Flowchart: Magnetic Disk 55"/>
          <p:cNvSpPr/>
          <p:nvPr/>
        </p:nvSpPr>
        <p:spPr>
          <a:xfrm>
            <a:off x="4551093" y="1040245"/>
            <a:ext cx="1149028" cy="926238"/>
          </a:xfrm>
          <a:prstGeom prst="flowChartMagneticDisk">
            <a:avLst/>
          </a:prstGeom>
          <a:solidFill>
            <a:schemeClr val="bg1">
              <a:lumMod val="8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87531"/>
            <a:r>
              <a:rPr lang="en-US" sz="1100" b="1" kern="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rial"/>
              </a:rPr>
              <a:t>Vulnerability DB</a:t>
            </a:r>
          </a:p>
        </p:txBody>
      </p:sp>
      <p:sp>
        <p:nvSpPr>
          <p:cNvPr id="61" name="Flowchart: Magnetic Disk 60"/>
          <p:cNvSpPr/>
          <p:nvPr/>
        </p:nvSpPr>
        <p:spPr>
          <a:xfrm>
            <a:off x="2068988" y="3591227"/>
            <a:ext cx="1079315" cy="844927"/>
          </a:xfrm>
          <a:prstGeom prst="flowChartMagneticDisk">
            <a:avLst/>
          </a:prstGeom>
          <a:solidFill>
            <a:schemeClr val="bg1">
              <a:lumMod val="8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87531"/>
            <a:r>
              <a:rPr lang="en-US" sz="1100" b="1" kern="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rial"/>
              </a:rPr>
              <a:t>SCCM Desktop </a:t>
            </a:r>
          </a:p>
        </p:txBody>
      </p:sp>
      <p:sp>
        <p:nvSpPr>
          <p:cNvPr id="62" name="Flowchart: Magnetic Disk 61"/>
          <p:cNvSpPr/>
          <p:nvPr/>
        </p:nvSpPr>
        <p:spPr>
          <a:xfrm>
            <a:off x="856442" y="2335436"/>
            <a:ext cx="1068767" cy="844927"/>
          </a:xfrm>
          <a:prstGeom prst="flowChartMagneticDisk">
            <a:avLst/>
          </a:prstGeom>
          <a:solidFill>
            <a:schemeClr val="bg1">
              <a:lumMod val="8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defTabSz="887531"/>
            <a:r>
              <a:rPr lang="en-US" sz="1100" b="1" kern="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rial"/>
              </a:rPr>
              <a:t>Network Inventory</a:t>
            </a:r>
          </a:p>
          <a:p>
            <a:pPr algn="ctr" defTabSz="887531"/>
            <a:r>
              <a:rPr lang="en-US" sz="1100" b="1" kern="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rial"/>
              </a:rPr>
              <a:t>DB</a:t>
            </a:r>
          </a:p>
        </p:txBody>
      </p:sp>
      <p:sp>
        <p:nvSpPr>
          <p:cNvPr id="9" name="Rectangle 8"/>
          <p:cNvSpPr/>
          <p:nvPr/>
        </p:nvSpPr>
        <p:spPr>
          <a:xfrm>
            <a:off x="3775887" y="2224740"/>
            <a:ext cx="6176404" cy="2607758"/>
          </a:xfrm>
          <a:prstGeom prst="rect">
            <a:avLst/>
          </a:prstGeom>
          <a:solidFill>
            <a:schemeClr val="accent1">
              <a:lumMod val="10000"/>
              <a:lumOff val="9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87531"/>
            <a:endParaRPr lang="en-US" sz="1359" kern="0" dirty="0">
              <a:solidFill>
                <a:srgbClr val="FFFFFF"/>
              </a:solidFill>
              <a:latin typeface="Open Sans" panose="020B0606030504020204" pitchFamily="34" charset="0"/>
              <a:ea typeface="Open Sans" panose="020B0606030504020204" pitchFamily="34" charset="0"/>
              <a:cs typeface="Open Sans" panose="020B0606030504020204" pitchFamily="34" charset="0"/>
              <a:sym typeface="Arial"/>
            </a:endParaRPr>
          </a:p>
        </p:txBody>
      </p:sp>
      <p:sp>
        <p:nvSpPr>
          <p:cNvPr id="63" name="Flowchart: Magnetic Disk 62"/>
          <p:cNvSpPr/>
          <p:nvPr/>
        </p:nvSpPr>
        <p:spPr>
          <a:xfrm>
            <a:off x="6257017" y="2666692"/>
            <a:ext cx="1386789" cy="2001664"/>
          </a:xfrm>
          <a:prstGeom prst="flowChartMagneticDisk">
            <a:avLst/>
          </a:prstGeom>
          <a:solidFill>
            <a:schemeClr val="accent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87531"/>
            <a:r>
              <a:rPr lang="en-US" sz="1359" b="1" kern="0" dirty="0">
                <a:solidFill>
                  <a:srgbClr val="FFFFFF"/>
                </a:solidFill>
                <a:latin typeface="Open Sans" panose="020B0606030504020204" pitchFamily="34" charset="0"/>
                <a:ea typeface="Open Sans" panose="020B0606030504020204" pitchFamily="34" charset="0"/>
                <a:cs typeface="Open Sans" panose="020B0606030504020204" pitchFamily="34" charset="0"/>
                <a:sym typeface="Arial"/>
              </a:rPr>
              <a:t>License</a:t>
            </a:r>
          </a:p>
          <a:p>
            <a:pPr algn="ctr" defTabSz="887531"/>
            <a:r>
              <a:rPr lang="en-US" sz="1359" b="1" kern="0" dirty="0">
                <a:solidFill>
                  <a:srgbClr val="FFFFFF"/>
                </a:solidFill>
                <a:latin typeface="Open Sans" panose="020B0606030504020204" pitchFamily="34" charset="0"/>
                <a:ea typeface="Open Sans" panose="020B0606030504020204" pitchFamily="34" charset="0"/>
                <a:cs typeface="Open Sans" panose="020B0606030504020204" pitchFamily="34" charset="0"/>
                <a:sym typeface="Arial"/>
              </a:rPr>
              <a:t>Repository</a:t>
            </a:r>
          </a:p>
        </p:txBody>
      </p:sp>
      <p:sp>
        <p:nvSpPr>
          <p:cNvPr id="13" name="TextBox 12"/>
          <p:cNvSpPr txBox="1"/>
          <p:nvPr/>
        </p:nvSpPr>
        <p:spPr>
          <a:xfrm>
            <a:off x="3989626" y="2362589"/>
            <a:ext cx="2106041" cy="523220"/>
          </a:xfrm>
          <a:prstGeom prst="rect">
            <a:avLst/>
          </a:prstGeom>
          <a:noFill/>
        </p:spPr>
        <p:txBody>
          <a:bodyPr wrap="square" rtlCol="0">
            <a:spAutoFit/>
          </a:bodyPr>
          <a:lstStyle/>
          <a:p>
            <a:pPr algn="ctr" defTabSz="887531"/>
            <a:r>
              <a:rPr lang="en-US" sz="1400" b="1" kern="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Arial"/>
              </a:rPr>
              <a:t>License Management Toolset</a:t>
            </a:r>
          </a:p>
        </p:txBody>
      </p:sp>
      <p:cxnSp>
        <p:nvCxnSpPr>
          <p:cNvPr id="76" name="Straight Arrow Connector 75"/>
          <p:cNvCxnSpPr>
            <a:cxnSpLocks/>
            <a:stCxn id="49" idx="3"/>
            <a:endCxn id="63" idx="2"/>
          </p:cNvCxnSpPr>
          <p:nvPr/>
        </p:nvCxnSpPr>
        <p:spPr>
          <a:xfrm flipV="1">
            <a:off x="5665939" y="3667524"/>
            <a:ext cx="591078" cy="3958"/>
          </a:xfrm>
          <a:prstGeom prst="straightConnector1">
            <a:avLst/>
          </a:prstGeom>
          <a:ln w="19050">
            <a:solidFill>
              <a:schemeClr val="tx1"/>
            </a:solidFill>
            <a:prstDash val="dash"/>
            <a:headEnd type="arrow"/>
            <a:tailEnd type="arrow"/>
          </a:ln>
        </p:spPr>
        <p:style>
          <a:lnRef idx="1">
            <a:schemeClr val="accent1"/>
          </a:lnRef>
          <a:fillRef idx="0">
            <a:schemeClr val="accent1"/>
          </a:fillRef>
          <a:effectRef idx="0">
            <a:schemeClr val="accent1"/>
          </a:effectRef>
          <a:fontRef idx="minor">
            <a:schemeClr val="tx1"/>
          </a:fontRef>
        </p:style>
      </p:cxnSp>
      <p:cxnSp>
        <p:nvCxnSpPr>
          <p:cNvPr id="80" name="Straight Arrow Connector 79"/>
          <p:cNvCxnSpPr>
            <a:cxnSpLocks/>
            <a:stCxn id="56" idx="4"/>
            <a:endCxn id="55" idx="2"/>
          </p:cNvCxnSpPr>
          <p:nvPr/>
        </p:nvCxnSpPr>
        <p:spPr>
          <a:xfrm flipV="1">
            <a:off x="5700121" y="1500605"/>
            <a:ext cx="760028" cy="2759"/>
          </a:xfrm>
          <a:prstGeom prst="straightConnector1">
            <a:avLst/>
          </a:prstGeom>
          <a:ln w="19050">
            <a:solidFill>
              <a:schemeClr val="tx1"/>
            </a:solidFill>
            <a:prstDash val="dash"/>
            <a:headEnd type="arrow"/>
            <a:tailEnd type="arrow"/>
          </a:ln>
        </p:spPr>
        <p:style>
          <a:lnRef idx="1">
            <a:schemeClr val="accent1"/>
          </a:lnRef>
          <a:fillRef idx="0">
            <a:schemeClr val="accent1"/>
          </a:fillRef>
          <a:effectRef idx="0">
            <a:schemeClr val="accent1"/>
          </a:effectRef>
          <a:fontRef idx="minor">
            <a:schemeClr val="tx1"/>
          </a:fontRef>
        </p:style>
      </p:cxnSp>
      <p:sp>
        <p:nvSpPr>
          <p:cNvPr id="41" name="Title 1">
            <a:extLst>
              <a:ext uri="{FF2B5EF4-FFF2-40B4-BE49-F238E27FC236}">
                <a16:creationId xmlns:a16="http://schemas.microsoft.com/office/drawing/2014/main" id="{6452B4CA-0D5F-4827-933B-026DE21BC9A8}"/>
              </a:ext>
            </a:extLst>
          </p:cNvPr>
          <p:cNvSpPr txBox="1">
            <a:spLocks/>
          </p:cNvSpPr>
          <p:nvPr/>
        </p:nvSpPr>
        <p:spPr bwMode="gray">
          <a:xfrm>
            <a:off x="541866" y="448034"/>
            <a:ext cx="674475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0" tIns="0" rIns="0" bIns="0" numCol="1" anchor="b" anchorCtr="0" compatLnSpc="1">
            <a:prstTxWarp prst="textNoShape">
              <a:avLst/>
            </a:prstTxWarp>
            <a:spAutoFit/>
          </a:bodyPr>
          <a:lstStyle>
            <a:lvl1pPr algn="l" rtl="0" eaLnBrk="1" fontAlgn="base" hangingPunct="1">
              <a:lnSpc>
                <a:spcPct val="106000"/>
              </a:lnSpc>
              <a:spcBef>
                <a:spcPct val="0"/>
              </a:spcBef>
              <a:spcAft>
                <a:spcPct val="0"/>
              </a:spcAft>
              <a:defRPr sz="3000" b="0" i="0">
                <a:solidFill>
                  <a:srgbClr val="404040"/>
                </a:solidFill>
                <a:latin typeface="Calibri Light"/>
                <a:ea typeface="+mj-ea"/>
                <a:cs typeface="Calibri Light"/>
              </a:defRPr>
            </a:lvl1pPr>
            <a:lvl2pPr algn="l" rtl="0" eaLnBrk="1" fontAlgn="base" hangingPunct="1">
              <a:lnSpc>
                <a:spcPct val="106000"/>
              </a:lnSpc>
              <a:spcBef>
                <a:spcPct val="0"/>
              </a:spcBef>
              <a:spcAft>
                <a:spcPct val="0"/>
              </a:spcAft>
              <a:defRPr sz="1600" b="1">
                <a:solidFill>
                  <a:schemeClr val="tx1"/>
                </a:solidFill>
                <a:latin typeface="Arial" charset="0"/>
              </a:defRPr>
            </a:lvl2pPr>
            <a:lvl3pPr algn="l" rtl="0" eaLnBrk="1" fontAlgn="base" hangingPunct="1">
              <a:lnSpc>
                <a:spcPct val="106000"/>
              </a:lnSpc>
              <a:spcBef>
                <a:spcPct val="0"/>
              </a:spcBef>
              <a:spcAft>
                <a:spcPct val="0"/>
              </a:spcAft>
              <a:defRPr sz="1600" b="1">
                <a:solidFill>
                  <a:schemeClr val="tx1"/>
                </a:solidFill>
                <a:latin typeface="Arial" charset="0"/>
              </a:defRPr>
            </a:lvl3pPr>
            <a:lvl4pPr algn="l" rtl="0" eaLnBrk="1" fontAlgn="base" hangingPunct="1">
              <a:lnSpc>
                <a:spcPct val="106000"/>
              </a:lnSpc>
              <a:spcBef>
                <a:spcPct val="0"/>
              </a:spcBef>
              <a:spcAft>
                <a:spcPct val="0"/>
              </a:spcAft>
              <a:defRPr sz="1600" b="1">
                <a:solidFill>
                  <a:schemeClr val="tx1"/>
                </a:solidFill>
                <a:latin typeface="Arial" charset="0"/>
              </a:defRPr>
            </a:lvl4pPr>
            <a:lvl5pPr algn="l" rtl="0" eaLnBrk="1" fontAlgn="base" hangingPunct="1">
              <a:lnSpc>
                <a:spcPct val="106000"/>
              </a:lnSpc>
              <a:spcBef>
                <a:spcPct val="0"/>
              </a:spcBef>
              <a:spcAft>
                <a:spcPct val="0"/>
              </a:spcAft>
              <a:defRPr sz="1600" b="1">
                <a:solidFill>
                  <a:schemeClr val="tx1"/>
                </a:solidFill>
                <a:latin typeface="Arial" charset="0"/>
              </a:defRPr>
            </a:lvl5pPr>
            <a:lvl6pPr marL="457200" algn="l" rtl="0" eaLnBrk="1" fontAlgn="base" hangingPunct="1">
              <a:lnSpc>
                <a:spcPct val="106000"/>
              </a:lnSpc>
              <a:spcBef>
                <a:spcPct val="0"/>
              </a:spcBef>
              <a:spcAft>
                <a:spcPct val="0"/>
              </a:spcAft>
              <a:defRPr sz="1600" b="1">
                <a:solidFill>
                  <a:schemeClr val="tx1"/>
                </a:solidFill>
                <a:latin typeface="Arial" charset="0"/>
              </a:defRPr>
            </a:lvl6pPr>
            <a:lvl7pPr marL="914400" algn="l" rtl="0" eaLnBrk="1" fontAlgn="base" hangingPunct="1">
              <a:lnSpc>
                <a:spcPct val="106000"/>
              </a:lnSpc>
              <a:spcBef>
                <a:spcPct val="0"/>
              </a:spcBef>
              <a:spcAft>
                <a:spcPct val="0"/>
              </a:spcAft>
              <a:defRPr sz="1600" b="1">
                <a:solidFill>
                  <a:schemeClr val="tx1"/>
                </a:solidFill>
                <a:latin typeface="Arial" charset="0"/>
              </a:defRPr>
            </a:lvl7pPr>
            <a:lvl8pPr marL="1371600" algn="l" rtl="0" eaLnBrk="1" fontAlgn="base" hangingPunct="1">
              <a:lnSpc>
                <a:spcPct val="106000"/>
              </a:lnSpc>
              <a:spcBef>
                <a:spcPct val="0"/>
              </a:spcBef>
              <a:spcAft>
                <a:spcPct val="0"/>
              </a:spcAft>
              <a:defRPr sz="1600" b="1">
                <a:solidFill>
                  <a:schemeClr val="tx1"/>
                </a:solidFill>
                <a:latin typeface="Arial" charset="0"/>
              </a:defRPr>
            </a:lvl8pPr>
            <a:lvl9pPr marL="1828800" algn="l" rtl="0" eaLnBrk="1" fontAlgn="base" hangingPunct="1">
              <a:lnSpc>
                <a:spcPct val="106000"/>
              </a:lnSpc>
              <a:spcBef>
                <a:spcPct val="0"/>
              </a:spcBef>
              <a:spcAft>
                <a:spcPct val="0"/>
              </a:spcAft>
              <a:defRPr sz="1600" b="1">
                <a:solidFill>
                  <a:schemeClr val="tx1"/>
                </a:solidFill>
                <a:latin typeface="Arial" charset="0"/>
              </a:defRPr>
            </a:lvl9pPr>
          </a:lstStyle>
          <a:p>
            <a:pPr fontAlgn="auto">
              <a:lnSpc>
                <a:spcPct val="100000"/>
              </a:lnSpc>
              <a:spcBef>
                <a:spcPts val="0"/>
              </a:spcBef>
              <a:spcAft>
                <a:spcPts val="0"/>
              </a:spcAft>
            </a:pPr>
            <a:r>
              <a:rPr lang="en-US" sz="2000" b="1" kern="0" dirty="0">
                <a:solidFill>
                  <a:srgbClr val="000000"/>
                </a:solidFill>
                <a:latin typeface="Arial"/>
                <a:ea typeface="+mn-ea"/>
                <a:cs typeface="+mn-cs"/>
              </a:rPr>
              <a:t>Sample of Centralized Collection of License Data</a:t>
            </a:r>
          </a:p>
        </p:txBody>
      </p:sp>
      <p:sp>
        <p:nvSpPr>
          <p:cNvPr id="49" name="Rectangle 48">
            <a:extLst>
              <a:ext uri="{FF2B5EF4-FFF2-40B4-BE49-F238E27FC236}">
                <a16:creationId xmlns:a16="http://schemas.microsoft.com/office/drawing/2014/main" id="{D9B4B995-7C78-4218-8FE8-F3AD4393CA59}"/>
              </a:ext>
            </a:extLst>
          </p:cNvPr>
          <p:cNvSpPr/>
          <p:nvPr/>
        </p:nvSpPr>
        <p:spPr bwMode="auto">
          <a:xfrm>
            <a:off x="4028070" y="3195262"/>
            <a:ext cx="1637869" cy="952440"/>
          </a:xfrm>
          <a:prstGeom prst="rect">
            <a:avLst/>
          </a:prstGeom>
          <a:solidFill>
            <a:schemeClr val="accent2">
              <a:lumMod val="20000"/>
              <a:lumOff val="80000"/>
            </a:schemeClr>
          </a:solidFill>
          <a:ln w="12700" cap="flat" cmpd="sng" algn="ctr">
            <a:solidFill>
              <a:schemeClr val="tx1"/>
            </a:solidFill>
            <a:prstDash val="solid"/>
            <a:round/>
            <a:headEnd type="none" w="med" len="med"/>
            <a:tailEnd type="none" w="med" len="med"/>
          </a:ln>
          <a:effectLst/>
        </p:spPr>
        <p:txBody>
          <a:bodyPr vert="horz" wrap="square" lIns="73152" tIns="73152" rIns="73152" bIns="73152" numCol="1" rtlCol="0" anchor="ctr" anchorCtr="1" compatLnSpc="1">
            <a:prstTxWarp prst="textNoShape">
              <a:avLst/>
            </a:prstTxWarp>
          </a:bodyPr>
          <a:lstStyle/>
          <a:p>
            <a:pPr algn="ctr" defTabSz="914377" eaLnBrk="0" fontAlgn="base" hangingPunct="0">
              <a:lnSpc>
                <a:spcPct val="106000"/>
              </a:lnSpc>
              <a:spcBef>
                <a:spcPct val="0"/>
              </a:spcBef>
              <a:spcAft>
                <a:spcPct val="0"/>
              </a:spcAft>
            </a:pPr>
            <a:r>
              <a:rPr lang="en-US" sz="1600" b="1" i="1" dirty="0">
                <a:latin typeface="Open Sans" panose="020B0606030504020204" pitchFamily="34" charset="0"/>
                <a:ea typeface="Open Sans" panose="020B0606030504020204" pitchFamily="34" charset="0"/>
                <a:cs typeface="Open Sans" panose="020B0606030504020204" pitchFamily="34" charset="0"/>
              </a:rPr>
              <a:t>Inventory Reconciliation</a:t>
            </a:r>
          </a:p>
        </p:txBody>
      </p:sp>
      <p:sp>
        <p:nvSpPr>
          <p:cNvPr id="128" name="Rectangle 127">
            <a:extLst>
              <a:ext uri="{FF2B5EF4-FFF2-40B4-BE49-F238E27FC236}">
                <a16:creationId xmlns:a16="http://schemas.microsoft.com/office/drawing/2014/main" id="{8132108F-3B34-4CEA-9A2E-4F428FA54B3F}"/>
              </a:ext>
            </a:extLst>
          </p:cNvPr>
          <p:cNvSpPr/>
          <p:nvPr/>
        </p:nvSpPr>
        <p:spPr bwMode="auto">
          <a:xfrm>
            <a:off x="8100995" y="3195263"/>
            <a:ext cx="1637869" cy="950168"/>
          </a:xfrm>
          <a:prstGeom prst="rect">
            <a:avLst/>
          </a:prstGeom>
          <a:solidFill>
            <a:schemeClr val="accent2">
              <a:lumMod val="20000"/>
              <a:lumOff val="80000"/>
            </a:schemeClr>
          </a:solidFill>
          <a:ln w="12700" cap="flat" cmpd="sng" algn="ctr">
            <a:solidFill>
              <a:schemeClr val="tx1"/>
            </a:solidFill>
            <a:prstDash val="solid"/>
            <a:round/>
            <a:headEnd type="none" w="med" len="med"/>
            <a:tailEnd type="none" w="med" len="med"/>
          </a:ln>
          <a:effectLst/>
        </p:spPr>
        <p:txBody>
          <a:bodyPr vert="horz" wrap="square" lIns="73152" tIns="73152" rIns="73152" bIns="73152" numCol="1" rtlCol="0" anchor="ctr" anchorCtr="1" compatLnSpc="1">
            <a:prstTxWarp prst="textNoShape">
              <a:avLst/>
            </a:prstTxWarp>
          </a:bodyPr>
          <a:lstStyle/>
          <a:p>
            <a:pPr algn="ctr" defTabSz="914377" eaLnBrk="0" fontAlgn="base" hangingPunct="0">
              <a:lnSpc>
                <a:spcPct val="106000"/>
              </a:lnSpc>
              <a:spcBef>
                <a:spcPct val="0"/>
              </a:spcBef>
              <a:spcAft>
                <a:spcPct val="0"/>
              </a:spcAft>
            </a:pPr>
            <a:r>
              <a:rPr lang="en-US" sz="1600" b="1" i="1" dirty="0">
                <a:latin typeface="Open Sans" panose="020B0606030504020204" pitchFamily="34" charset="0"/>
                <a:ea typeface="Open Sans" panose="020B0606030504020204" pitchFamily="34" charset="0"/>
                <a:cs typeface="Open Sans" panose="020B0606030504020204" pitchFamily="34" charset="0"/>
              </a:rPr>
              <a:t>Contract Reconciliation</a:t>
            </a:r>
          </a:p>
        </p:txBody>
      </p:sp>
      <p:cxnSp>
        <p:nvCxnSpPr>
          <p:cNvPr id="129" name="Straight Arrow Connector 128">
            <a:extLst>
              <a:ext uri="{FF2B5EF4-FFF2-40B4-BE49-F238E27FC236}">
                <a16:creationId xmlns:a16="http://schemas.microsoft.com/office/drawing/2014/main" id="{DEC09DD6-6FF0-4F0D-8CCA-01B45533861B}"/>
              </a:ext>
            </a:extLst>
          </p:cNvPr>
          <p:cNvCxnSpPr>
            <a:cxnSpLocks/>
            <a:stCxn id="63" idx="4"/>
            <a:endCxn id="128" idx="1"/>
          </p:cNvCxnSpPr>
          <p:nvPr/>
        </p:nvCxnSpPr>
        <p:spPr>
          <a:xfrm>
            <a:off x="7643806" y="3667524"/>
            <a:ext cx="457189" cy="2823"/>
          </a:xfrm>
          <a:prstGeom prst="straightConnector1">
            <a:avLst/>
          </a:prstGeom>
          <a:ln w="19050">
            <a:solidFill>
              <a:schemeClr val="tx1"/>
            </a:solidFill>
            <a:prstDash val="dash"/>
            <a:headEnd type="arrow"/>
            <a:tailEnd type="arrow"/>
          </a:ln>
        </p:spPr>
        <p:style>
          <a:lnRef idx="1">
            <a:schemeClr val="accent1"/>
          </a:lnRef>
          <a:fillRef idx="0">
            <a:schemeClr val="accent1"/>
          </a:fillRef>
          <a:effectRef idx="0">
            <a:schemeClr val="accent1"/>
          </a:effectRef>
          <a:fontRef idx="minor">
            <a:schemeClr val="tx1"/>
          </a:fontRef>
        </p:style>
      </p:cxnSp>
      <p:sp>
        <p:nvSpPr>
          <p:cNvPr id="132" name="Flowchart: Magnetic Disk 131">
            <a:extLst>
              <a:ext uri="{FF2B5EF4-FFF2-40B4-BE49-F238E27FC236}">
                <a16:creationId xmlns:a16="http://schemas.microsoft.com/office/drawing/2014/main" id="{055060FC-0314-4D44-8841-6A072AFFD67D}"/>
              </a:ext>
            </a:extLst>
          </p:cNvPr>
          <p:cNvSpPr/>
          <p:nvPr/>
        </p:nvSpPr>
        <p:spPr>
          <a:xfrm>
            <a:off x="10625353" y="1651013"/>
            <a:ext cx="1165214" cy="864319"/>
          </a:xfrm>
          <a:prstGeom prst="flowChartMagneticDisk">
            <a:avLst/>
          </a:prstGeom>
          <a:solidFill>
            <a:schemeClr val="bg1">
              <a:lumMod val="8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87531"/>
            <a:r>
              <a:rPr lang="en-US" sz="1100" b="1" kern="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rial"/>
              </a:rPr>
              <a:t>Procurement DB</a:t>
            </a:r>
          </a:p>
        </p:txBody>
      </p:sp>
      <p:sp>
        <p:nvSpPr>
          <p:cNvPr id="133" name="Flowchart: Magnetic Disk 132">
            <a:extLst>
              <a:ext uri="{FF2B5EF4-FFF2-40B4-BE49-F238E27FC236}">
                <a16:creationId xmlns:a16="http://schemas.microsoft.com/office/drawing/2014/main" id="{2E455527-F23D-40C7-8FB1-0D8476574E37}"/>
              </a:ext>
            </a:extLst>
          </p:cNvPr>
          <p:cNvSpPr/>
          <p:nvPr/>
        </p:nvSpPr>
        <p:spPr>
          <a:xfrm>
            <a:off x="10714097" y="2636384"/>
            <a:ext cx="1025728" cy="864319"/>
          </a:xfrm>
          <a:prstGeom prst="flowChartMagneticDisk">
            <a:avLst/>
          </a:prstGeom>
          <a:solidFill>
            <a:schemeClr val="bg1">
              <a:lumMod val="8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87531"/>
            <a:r>
              <a:rPr lang="en-US" sz="1100" b="1" kern="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rial"/>
              </a:rPr>
              <a:t>Financial System</a:t>
            </a:r>
          </a:p>
        </p:txBody>
      </p:sp>
      <p:sp>
        <p:nvSpPr>
          <p:cNvPr id="134" name="Flowchart: Magnetic Disk 133">
            <a:extLst>
              <a:ext uri="{FF2B5EF4-FFF2-40B4-BE49-F238E27FC236}">
                <a16:creationId xmlns:a16="http://schemas.microsoft.com/office/drawing/2014/main" id="{C7A691B4-821F-412E-9DAC-C69B9BA0E0C5}"/>
              </a:ext>
            </a:extLst>
          </p:cNvPr>
          <p:cNvSpPr/>
          <p:nvPr/>
        </p:nvSpPr>
        <p:spPr>
          <a:xfrm>
            <a:off x="10714097" y="3668112"/>
            <a:ext cx="1025728" cy="864319"/>
          </a:xfrm>
          <a:prstGeom prst="flowChartMagneticDisk">
            <a:avLst/>
          </a:prstGeom>
          <a:solidFill>
            <a:schemeClr val="bg1">
              <a:lumMod val="8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87531"/>
            <a:r>
              <a:rPr lang="en-US" sz="1100" b="1" kern="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rial"/>
              </a:rPr>
              <a:t>CPIC/PM</a:t>
            </a:r>
          </a:p>
        </p:txBody>
      </p:sp>
      <p:sp>
        <p:nvSpPr>
          <p:cNvPr id="135" name="Flowchart: Magnetic Disk 134">
            <a:extLst>
              <a:ext uri="{FF2B5EF4-FFF2-40B4-BE49-F238E27FC236}">
                <a16:creationId xmlns:a16="http://schemas.microsoft.com/office/drawing/2014/main" id="{0DDC470E-B90A-44DE-BCBA-A90427BDCAD4}"/>
              </a:ext>
            </a:extLst>
          </p:cNvPr>
          <p:cNvSpPr/>
          <p:nvPr/>
        </p:nvSpPr>
        <p:spPr>
          <a:xfrm>
            <a:off x="10714097" y="4723113"/>
            <a:ext cx="1025728" cy="864319"/>
          </a:xfrm>
          <a:prstGeom prst="flowChartMagneticDisk">
            <a:avLst/>
          </a:prstGeom>
          <a:solidFill>
            <a:schemeClr val="bg1">
              <a:lumMod val="8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87531"/>
            <a:r>
              <a:rPr lang="en-US" sz="1100" b="1" kern="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rial"/>
              </a:rPr>
              <a:t>Purchase Card DB</a:t>
            </a:r>
          </a:p>
        </p:txBody>
      </p:sp>
      <p:cxnSp>
        <p:nvCxnSpPr>
          <p:cNvPr id="136" name="Straight Arrow Connector 135">
            <a:extLst>
              <a:ext uri="{FF2B5EF4-FFF2-40B4-BE49-F238E27FC236}">
                <a16:creationId xmlns:a16="http://schemas.microsoft.com/office/drawing/2014/main" id="{D8AA3EFB-CCFE-4F16-87E4-C752C23E3BE1}"/>
              </a:ext>
            </a:extLst>
          </p:cNvPr>
          <p:cNvCxnSpPr>
            <a:cxnSpLocks/>
            <a:stCxn id="63" idx="1"/>
            <a:endCxn id="55" idx="3"/>
          </p:cNvCxnSpPr>
          <p:nvPr/>
        </p:nvCxnSpPr>
        <p:spPr>
          <a:xfrm flipV="1">
            <a:off x="6950412" y="1986945"/>
            <a:ext cx="3128" cy="679747"/>
          </a:xfrm>
          <a:prstGeom prst="straightConnector1">
            <a:avLst/>
          </a:prstGeom>
          <a:ln w="19050">
            <a:solidFill>
              <a:schemeClr val="tx1"/>
            </a:solidFill>
            <a:prstDash val="dash"/>
            <a:headEnd type="arrow"/>
            <a:tailEnd type="arrow"/>
          </a:ln>
        </p:spPr>
        <p:style>
          <a:lnRef idx="1">
            <a:schemeClr val="accent1"/>
          </a:lnRef>
          <a:fillRef idx="0">
            <a:schemeClr val="accent1"/>
          </a:fillRef>
          <a:effectRef idx="0">
            <a:schemeClr val="accent1"/>
          </a:effectRef>
          <a:fontRef idx="minor">
            <a:schemeClr val="tx1"/>
          </a:fontRef>
        </p:style>
      </p:cxnSp>
      <p:sp>
        <p:nvSpPr>
          <p:cNvPr id="147" name="Double Bracket 146">
            <a:extLst>
              <a:ext uri="{FF2B5EF4-FFF2-40B4-BE49-F238E27FC236}">
                <a16:creationId xmlns:a16="http://schemas.microsoft.com/office/drawing/2014/main" id="{309892CA-E12E-4B82-9766-72E643C6E6C4}"/>
              </a:ext>
            </a:extLst>
          </p:cNvPr>
          <p:cNvSpPr/>
          <p:nvPr/>
        </p:nvSpPr>
        <p:spPr bwMode="auto">
          <a:xfrm>
            <a:off x="268409" y="2175540"/>
            <a:ext cx="3121420" cy="2983969"/>
          </a:xfrm>
          <a:prstGeom prst="bracketPair">
            <a:avLst/>
          </a:prstGeom>
          <a:noFill/>
          <a:ln w="28575" cap="flat" cmpd="sng" algn="ctr">
            <a:solidFill>
              <a:schemeClr val="accent1"/>
            </a:solidFill>
            <a:prstDash val="solid"/>
            <a:round/>
            <a:headEnd type="none" w="med" len="med"/>
            <a:tailEnd type="none" w="med" len="med"/>
          </a:ln>
          <a:effectLst/>
        </p:spPr>
        <p:txBody>
          <a:bodyPr vert="horz" wrap="square" lIns="73152" tIns="73152" rIns="73152" bIns="73152" numCol="1" rtlCol="0" anchor="ctr" anchorCtr="1" compatLnSpc="1">
            <a:prstTxWarp prst="textNoShape">
              <a:avLst/>
            </a:prstTxWarp>
          </a:bodyPr>
          <a:lstStyle/>
          <a:p>
            <a:pPr algn="ctr" defTabSz="914377" eaLnBrk="0" fontAlgn="base" hangingPunct="0">
              <a:lnSpc>
                <a:spcPct val="106000"/>
              </a:lnSpc>
              <a:spcBef>
                <a:spcPct val="0"/>
              </a:spcBef>
              <a:spcAft>
                <a:spcPct val="0"/>
              </a:spcAft>
            </a:pPr>
            <a:endParaRPr lang="en-US" sz="110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149" name="Straight Arrow Connector 148">
            <a:extLst>
              <a:ext uri="{FF2B5EF4-FFF2-40B4-BE49-F238E27FC236}">
                <a16:creationId xmlns:a16="http://schemas.microsoft.com/office/drawing/2014/main" id="{78EC7139-DF20-4A80-91B1-CC3A82C75C9B}"/>
              </a:ext>
            </a:extLst>
          </p:cNvPr>
          <p:cNvCxnSpPr>
            <a:cxnSpLocks/>
            <a:stCxn id="147" idx="3"/>
            <a:endCxn id="49" idx="1"/>
          </p:cNvCxnSpPr>
          <p:nvPr/>
        </p:nvCxnSpPr>
        <p:spPr bwMode="auto">
          <a:xfrm>
            <a:off x="3389829" y="3667525"/>
            <a:ext cx="638241" cy="3957"/>
          </a:xfrm>
          <a:prstGeom prst="straightConnector1">
            <a:avLst/>
          </a:prstGeom>
          <a:solidFill>
            <a:schemeClr val="accent2"/>
          </a:solidFill>
          <a:ln w="19050" cap="flat" cmpd="sng" algn="ctr">
            <a:solidFill>
              <a:schemeClr val="accent1"/>
            </a:solidFill>
            <a:prstDash val="solid"/>
            <a:round/>
            <a:headEnd type="none" w="med" len="med"/>
            <a:tailEnd type="triangle"/>
          </a:ln>
          <a:effectLst/>
        </p:spPr>
      </p:cxnSp>
      <p:sp>
        <p:nvSpPr>
          <p:cNvPr id="152" name="Double Bracket 151">
            <a:extLst>
              <a:ext uri="{FF2B5EF4-FFF2-40B4-BE49-F238E27FC236}">
                <a16:creationId xmlns:a16="http://schemas.microsoft.com/office/drawing/2014/main" id="{83537D69-9F3C-433A-AB63-E4AD0F27B39D}"/>
              </a:ext>
            </a:extLst>
          </p:cNvPr>
          <p:cNvSpPr/>
          <p:nvPr/>
        </p:nvSpPr>
        <p:spPr bwMode="auto">
          <a:xfrm>
            <a:off x="10480919" y="1520628"/>
            <a:ext cx="1442672" cy="4299148"/>
          </a:xfrm>
          <a:prstGeom prst="bracketPair">
            <a:avLst/>
          </a:prstGeom>
          <a:noFill/>
          <a:ln w="28575" cap="flat" cmpd="sng" algn="ctr">
            <a:solidFill>
              <a:schemeClr val="accent1"/>
            </a:solidFill>
            <a:prstDash val="solid"/>
            <a:round/>
            <a:headEnd type="none" w="med" len="med"/>
            <a:tailEnd type="none" w="med" len="med"/>
          </a:ln>
          <a:effectLst/>
        </p:spPr>
        <p:txBody>
          <a:bodyPr vert="horz" wrap="square" lIns="73152" tIns="73152" rIns="73152" bIns="73152" numCol="1" rtlCol="0" anchor="ctr" anchorCtr="1" compatLnSpc="1">
            <a:prstTxWarp prst="textNoShape">
              <a:avLst/>
            </a:prstTxWarp>
          </a:bodyPr>
          <a:lstStyle/>
          <a:p>
            <a:pPr algn="ctr" defTabSz="914377" eaLnBrk="0" fontAlgn="base" hangingPunct="0">
              <a:lnSpc>
                <a:spcPct val="106000"/>
              </a:lnSpc>
              <a:spcBef>
                <a:spcPct val="0"/>
              </a:spcBef>
              <a:spcAft>
                <a:spcPct val="0"/>
              </a:spcAft>
            </a:pPr>
            <a:endParaRPr lang="en-US" sz="110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153" name="Straight Arrow Connector 152">
            <a:extLst>
              <a:ext uri="{FF2B5EF4-FFF2-40B4-BE49-F238E27FC236}">
                <a16:creationId xmlns:a16="http://schemas.microsoft.com/office/drawing/2014/main" id="{C7B40A58-4413-48E7-8FB3-5030FE123B18}"/>
              </a:ext>
            </a:extLst>
          </p:cNvPr>
          <p:cNvCxnSpPr>
            <a:cxnSpLocks/>
            <a:stCxn id="128" idx="3"/>
            <a:endCxn id="152" idx="1"/>
          </p:cNvCxnSpPr>
          <p:nvPr/>
        </p:nvCxnSpPr>
        <p:spPr>
          <a:xfrm flipV="1">
            <a:off x="9738864" y="3670202"/>
            <a:ext cx="742055" cy="145"/>
          </a:xfrm>
          <a:prstGeom prst="straightConnector1">
            <a:avLst/>
          </a:prstGeom>
          <a:ln w="19050">
            <a:solidFill>
              <a:schemeClr val="tx1"/>
            </a:solidFill>
            <a:prstDash val="dash"/>
            <a:headEnd type="arrow"/>
            <a:tailEnd type="arrow"/>
          </a:ln>
        </p:spPr>
        <p:style>
          <a:lnRef idx="1">
            <a:schemeClr val="accent1"/>
          </a:lnRef>
          <a:fillRef idx="0">
            <a:schemeClr val="accent1"/>
          </a:fillRef>
          <a:effectRef idx="0">
            <a:schemeClr val="accent1"/>
          </a:effectRef>
          <a:fontRef idx="minor">
            <a:schemeClr val="tx1"/>
          </a:fontRef>
        </p:style>
      </p:cxnSp>
      <p:sp>
        <p:nvSpPr>
          <p:cNvPr id="171" name="TextBox 170">
            <a:extLst>
              <a:ext uri="{FF2B5EF4-FFF2-40B4-BE49-F238E27FC236}">
                <a16:creationId xmlns:a16="http://schemas.microsoft.com/office/drawing/2014/main" id="{E49C8AB6-1F0D-48C1-9A26-53E759D96E33}"/>
              </a:ext>
            </a:extLst>
          </p:cNvPr>
          <p:cNvSpPr txBox="1"/>
          <p:nvPr/>
        </p:nvSpPr>
        <p:spPr>
          <a:xfrm>
            <a:off x="311382" y="1483312"/>
            <a:ext cx="3066267" cy="584775"/>
          </a:xfrm>
          <a:prstGeom prst="rect">
            <a:avLst/>
          </a:prstGeom>
          <a:noFill/>
        </p:spPr>
        <p:txBody>
          <a:bodyPr wrap="square" rtlCol="0">
            <a:spAutoFit/>
          </a:bodyPr>
          <a:lstStyle/>
          <a:p>
            <a:pPr algn="ctr"/>
            <a:r>
              <a:rPr lang="en-US" sz="1600" i="1" dirty="0">
                <a:latin typeface="Open Sans" panose="020B0606030504020204" pitchFamily="34" charset="0"/>
                <a:ea typeface="Open Sans" panose="020B0606030504020204" pitchFamily="34" charset="0"/>
                <a:cs typeface="Open Sans" panose="020B0606030504020204" pitchFamily="34" charset="0"/>
              </a:rPr>
              <a:t>Inputs to determine license positioning and asset tracking</a:t>
            </a:r>
          </a:p>
        </p:txBody>
      </p:sp>
      <p:sp>
        <p:nvSpPr>
          <p:cNvPr id="174" name="TextBox 173">
            <a:extLst>
              <a:ext uri="{FF2B5EF4-FFF2-40B4-BE49-F238E27FC236}">
                <a16:creationId xmlns:a16="http://schemas.microsoft.com/office/drawing/2014/main" id="{AE4AA421-AC22-4858-8784-B386C389413F}"/>
              </a:ext>
            </a:extLst>
          </p:cNvPr>
          <p:cNvSpPr txBox="1"/>
          <p:nvPr/>
        </p:nvSpPr>
        <p:spPr>
          <a:xfrm>
            <a:off x="9567595" y="887364"/>
            <a:ext cx="2691079" cy="584775"/>
          </a:xfrm>
          <a:prstGeom prst="rect">
            <a:avLst/>
          </a:prstGeom>
          <a:noFill/>
        </p:spPr>
        <p:txBody>
          <a:bodyPr wrap="square" rtlCol="0">
            <a:spAutoFit/>
          </a:bodyPr>
          <a:lstStyle/>
          <a:p>
            <a:pPr algn="ctr"/>
            <a:r>
              <a:rPr lang="en-US" sz="1600" i="1" dirty="0">
                <a:latin typeface="Open Sans" panose="020B0606030504020204" pitchFamily="34" charset="0"/>
                <a:ea typeface="Open Sans" panose="020B0606030504020204" pitchFamily="34" charset="0"/>
                <a:cs typeface="Open Sans" panose="020B0606030504020204" pitchFamily="34" charset="0"/>
              </a:rPr>
              <a:t>Inputs to contract consolidation and tracking </a:t>
            </a:r>
          </a:p>
        </p:txBody>
      </p:sp>
      <p:sp>
        <p:nvSpPr>
          <p:cNvPr id="37" name="Rectangle: Rounded Corners 1">
            <a:extLst>
              <a:ext uri="{FF2B5EF4-FFF2-40B4-BE49-F238E27FC236}">
                <a16:creationId xmlns:a16="http://schemas.microsoft.com/office/drawing/2014/main" id="{CC524E39-B66F-7C4D-B404-2326C6433E29}"/>
              </a:ext>
            </a:extLst>
          </p:cNvPr>
          <p:cNvSpPr/>
          <p:nvPr/>
        </p:nvSpPr>
        <p:spPr bwMode="auto">
          <a:xfrm>
            <a:off x="7270751" y="376325"/>
            <a:ext cx="3906226" cy="340519"/>
          </a:xfrm>
          <a:prstGeom prst="roundRect">
            <a:avLst/>
          </a:prstGeom>
          <a:solidFill>
            <a:schemeClr val="accent1"/>
          </a:solidFill>
        </p:spPr>
        <p:txBody>
          <a:bodyPr wrap="square" rtlCol="0">
            <a:spAutoFit/>
          </a:bodyPr>
          <a:lstStyle/>
          <a:p>
            <a:pPr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Module 2: Management Approach to SLM</a:t>
            </a:r>
          </a:p>
        </p:txBody>
      </p:sp>
      <p:sp>
        <p:nvSpPr>
          <p:cNvPr id="36" name="Rectangle 9">
            <a:extLst>
              <a:ext uri="{FF2B5EF4-FFF2-40B4-BE49-F238E27FC236}">
                <a16:creationId xmlns:a16="http://schemas.microsoft.com/office/drawing/2014/main" id="{1F0B3287-F559-3B5A-F705-1CB0A9E59255}"/>
              </a:ext>
            </a:extLst>
          </p:cNvPr>
          <p:cNvSpPr>
            <a:spLocks noChangeArrowheads="1"/>
          </p:cNvSpPr>
          <p:nvPr/>
        </p:nvSpPr>
        <p:spPr bwMode="auto">
          <a:xfrm>
            <a:off x="215032" y="6267059"/>
            <a:ext cx="1357884" cy="402336"/>
          </a:xfrm>
          <a:prstGeom prst="rect">
            <a:avLst/>
          </a:prstGeom>
          <a:solidFill>
            <a:schemeClr val="accent1"/>
          </a:solidFill>
          <a:ln w="12700" algn="ctr">
            <a:solidFill>
              <a:schemeClr val="tx1"/>
            </a:solidFill>
            <a:miter lim="800000"/>
            <a:headEnd/>
            <a:tailEnd/>
          </a:ln>
          <a:effectLst>
            <a:outerShdw blurRad="63500" sx="102000" sy="102000" algn="ctr" rotWithShape="0">
              <a:prstClr val="black">
                <a:alpha val="40000"/>
              </a:prstClr>
            </a:outerShdw>
          </a:effectLst>
        </p:spPr>
        <p:txBody>
          <a:bodyPr wrap="square" lIns="88900" tIns="88900" rIns="88900" bIns="88900" anchor="ctr"/>
          <a:lstStyle/>
          <a:p>
            <a:pPr algn="ctr" defTabSz="914377">
              <a:spcBef>
                <a:spcPct val="0"/>
              </a:spcBef>
              <a:defRPr/>
            </a:pPr>
            <a:r>
              <a:rPr lang="en-US" altLang="ja-JP" sz="1700" b="1" kern="0" dirty="0">
                <a:solidFill>
                  <a:schemeClr val="bg1"/>
                </a:solidFill>
                <a:latin typeface="Arial"/>
              </a:rPr>
              <a:t>Tools</a:t>
            </a:r>
          </a:p>
        </p:txBody>
      </p:sp>
    </p:spTree>
    <p:extLst>
      <p:ext uri="{BB962C8B-B14F-4D97-AF65-F5344CB8AC3E}">
        <p14:creationId xmlns:p14="http://schemas.microsoft.com/office/powerpoint/2010/main" val="317908508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459E651B-900F-4271-9436-E98B10F989D8}"/>
              </a:ext>
            </a:extLst>
          </p:cNvPr>
          <p:cNvSpPr txBox="1">
            <a:spLocks/>
          </p:cNvSpPr>
          <p:nvPr/>
        </p:nvSpPr>
        <p:spPr bwMode="gray">
          <a:xfrm>
            <a:off x="541867" y="477954"/>
            <a:ext cx="8795463" cy="303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0" tIns="0" rIns="0" bIns="0" numCol="1" anchor="b" anchorCtr="0" compatLnSpc="1">
            <a:prstTxWarp prst="textNoShape">
              <a:avLst/>
            </a:prstTxWarp>
            <a:spAutoFit/>
          </a:bodyPr>
          <a:lstStyle>
            <a:lvl1pPr algn="l" rtl="0" eaLnBrk="1" fontAlgn="base" hangingPunct="1">
              <a:lnSpc>
                <a:spcPct val="106000"/>
              </a:lnSpc>
              <a:spcBef>
                <a:spcPct val="0"/>
              </a:spcBef>
              <a:spcAft>
                <a:spcPct val="0"/>
              </a:spcAft>
              <a:defRPr sz="1600" b="1">
                <a:solidFill>
                  <a:schemeClr val="tx1"/>
                </a:solidFill>
                <a:latin typeface="+mj-lt"/>
                <a:ea typeface="+mj-ea"/>
                <a:cs typeface="+mj-cs"/>
              </a:defRPr>
            </a:lvl1pPr>
            <a:lvl2pPr algn="l" rtl="0" eaLnBrk="1" fontAlgn="base" hangingPunct="1">
              <a:lnSpc>
                <a:spcPct val="106000"/>
              </a:lnSpc>
              <a:spcBef>
                <a:spcPct val="0"/>
              </a:spcBef>
              <a:spcAft>
                <a:spcPct val="0"/>
              </a:spcAft>
              <a:defRPr sz="1600" b="1">
                <a:solidFill>
                  <a:schemeClr val="tx1"/>
                </a:solidFill>
                <a:latin typeface="Arial" charset="0"/>
              </a:defRPr>
            </a:lvl2pPr>
            <a:lvl3pPr algn="l" rtl="0" eaLnBrk="1" fontAlgn="base" hangingPunct="1">
              <a:lnSpc>
                <a:spcPct val="106000"/>
              </a:lnSpc>
              <a:spcBef>
                <a:spcPct val="0"/>
              </a:spcBef>
              <a:spcAft>
                <a:spcPct val="0"/>
              </a:spcAft>
              <a:defRPr sz="1600" b="1">
                <a:solidFill>
                  <a:schemeClr val="tx1"/>
                </a:solidFill>
                <a:latin typeface="Arial" charset="0"/>
              </a:defRPr>
            </a:lvl3pPr>
            <a:lvl4pPr algn="l" rtl="0" eaLnBrk="1" fontAlgn="base" hangingPunct="1">
              <a:lnSpc>
                <a:spcPct val="106000"/>
              </a:lnSpc>
              <a:spcBef>
                <a:spcPct val="0"/>
              </a:spcBef>
              <a:spcAft>
                <a:spcPct val="0"/>
              </a:spcAft>
              <a:defRPr sz="1600" b="1">
                <a:solidFill>
                  <a:schemeClr val="tx1"/>
                </a:solidFill>
                <a:latin typeface="Arial" charset="0"/>
              </a:defRPr>
            </a:lvl4pPr>
            <a:lvl5pPr algn="l" rtl="0" eaLnBrk="1" fontAlgn="base" hangingPunct="1">
              <a:lnSpc>
                <a:spcPct val="106000"/>
              </a:lnSpc>
              <a:spcBef>
                <a:spcPct val="0"/>
              </a:spcBef>
              <a:spcAft>
                <a:spcPct val="0"/>
              </a:spcAft>
              <a:defRPr sz="1600" b="1">
                <a:solidFill>
                  <a:schemeClr val="tx1"/>
                </a:solidFill>
                <a:latin typeface="Arial" charset="0"/>
              </a:defRPr>
            </a:lvl5pPr>
            <a:lvl6pPr marL="457200" algn="l" rtl="0" eaLnBrk="1" fontAlgn="base" hangingPunct="1">
              <a:lnSpc>
                <a:spcPct val="106000"/>
              </a:lnSpc>
              <a:spcBef>
                <a:spcPct val="0"/>
              </a:spcBef>
              <a:spcAft>
                <a:spcPct val="0"/>
              </a:spcAft>
              <a:defRPr sz="1600" b="1">
                <a:solidFill>
                  <a:schemeClr val="tx1"/>
                </a:solidFill>
                <a:latin typeface="Arial" charset="0"/>
              </a:defRPr>
            </a:lvl6pPr>
            <a:lvl7pPr marL="914400" algn="l" rtl="0" eaLnBrk="1" fontAlgn="base" hangingPunct="1">
              <a:lnSpc>
                <a:spcPct val="106000"/>
              </a:lnSpc>
              <a:spcBef>
                <a:spcPct val="0"/>
              </a:spcBef>
              <a:spcAft>
                <a:spcPct val="0"/>
              </a:spcAft>
              <a:defRPr sz="1600" b="1">
                <a:solidFill>
                  <a:schemeClr val="tx1"/>
                </a:solidFill>
                <a:latin typeface="Arial" charset="0"/>
              </a:defRPr>
            </a:lvl7pPr>
            <a:lvl8pPr marL="1371600" algn="l" rtl="0" eaLnBrk="1" fontAlgn="base" hangingPunct="1">
              <a:lnSpc>
                <a:spcPct val="106000"/>
              </a:lnSpc>
              <a:spcBef>
                <a:spcPct val="0"/>
              </a:spcBef>
              <a:spcAft>
                <a:spcPct val="0"/>
              </a:spcAft>
              <a:defRPr sz="1600" b="1">
                <a:solidFill>
                  <a:schemeClr val="tx1"/>
                </a:solidFill>
                <a:latin typeface="Arial" charset="0"/>
              </a:defRPr>
            </a:lvl8pPr>
            <a:lvl9pPr marL="1828800" algn="l" rtl="0" eaLnBrk="1" fontAlgn="base" hangingPunct="1">
              <a:lnSpc>
                <a:spcPct val="106000"/>
              </a:lnSpc>
              <a:spcBef>
                <a:spcPct val="0"/>
              </a:spcBef>
              <a:spcAft>
                <a:spcPct val="0"/>
              </a:spcAft>
              <a:defRPr sz="1600" b="1">
                <a:solidFill>
                  <a:schemeClr val="tx1"/>
                </a:solidFill>
                <a:latin typeface="Arial" charset="0"/>
              </a:defRPr>
            </a:lvl9pPr>
          </a:lstStyle>
          <a:p>
            <a:pPr>
              <a:defRPr/>
            </a:pPr>
            <a:r>
              <a:rPr lang="en-US" sz="2000" kern="0" dirty="0">
                <a:solidFill>
                  <a:srgbClr val="000000"/>
                </a:solidFill>
              </a:rPr>
              <a:t>CDM vs. SLM</a:t>
            </a:r>
            <a:endParaRPr kumimoji="0" lang="en-US" sz="2000" b="1" i="0" u="none" strike="noStrike" kern="0" cap="none" spc="0" normalizeH="0" baseline="0" noProof="0" dirty="0">
              <a:ln>
                <a:noFill/>
              </a:ln>
              <a:solidFill>
                <a:srgbClr val="000000"/>
              </a:solidFill>
              <a:effectLst/>
              <a:uLnTx/>
              <a:uFillTx/>
            </a:endParaRPr>
          </a:p>
        </p:txBody>
      </p:sp>
      <p:sp>
        <p:nvSpPr>
          <p:cNvPr id="15" name="Rectangle 14">
            <a:extLst>
              <a:ext uri="{FF2B5EF4-FFF2-40B4-BE49-F238E27FC236}">
                <a16:creationId xmlns:a16="http://schemas.microsoft.com/office/drawing/2014/main" id="{C6478BDE-B594-49AA-8F5B-D5D039DB3D2F}"/>
              </a:ext>
            </a:extLst>
          </p:cNvPr>
          <p:cNvSpPr/>
          <p:nvPr/>
        </p:nvSpPr>
        <p:spPr>
          <a:xfrm>
            <a:off x="10481623" y="4649194"/>
            <a:ext cx="1658570" cy="861518"/>
          </a:xfrm>
          <a:prstGeom prst="rect">
            <a:avLst/>
          </a:prstGeom>
        </p:spPr>
        <p:txBody>
          <a:bodyPr wrap="square">
            <a:spAutoFit/>
          </a:bodyPr>
          <a:lstStyle/>
          <a:p>
            <a:pPr eaLnBrk="0" fontAlgn="base" hangingPunct="0">
              <a:lnSpc>
                <a:spcPct val="106000"/>
              </a:lnSpc>
              <a:spcBef>
                <a:spcPct val="0"/>
              </a:spcBef>
              <a:spcAft>
                <a:spcPts val="600"/>
              </a:spcAft>
            </a:pPr>
            <a:r>
              <a:rPr lang="en-US" sz="1200" i="1" dirty="0">
                <a:latin typeface="Arial" charset="0"/>
              </a:rPr>
              <a:t>For more information, see the CDM vs SLM whitepaper written by GSA SLMS Program</a:t>
            </a:r>
          </a:p>
        </p:txBody>
      </p:sp>
      <p:graphicFrame>
        <p:nvGraphicFramePr>
          <p:cNvPr id="17" name="Object 16">
            <a:extLst>
              <a:ext uri="{FF2B5EF4-FFF2-40B4-BE49-F238E27FC236}">
                <a16:creationId xmlns:a16="http://schemas.microsoft.com/office/drawing/2014/main" id="{D3B0FA45-DAB6-4528-BAD5-B40D6A90524D}"/>
              </a:ext>
            </a:extLst>
          </p:cNvPr>
          <p:cNvGraphicFramePr>
            <a:graphicFrameLocks noChangeAspect="1"/>
          </p:cNvGraphicFramePr>
          <p:nvPr>
            <p:extLst>
              <p:ext uri="{D42A27DB-BD31-4B8C-83A1-F6EECF244321}">
                <p14:modId xmlns:p14="http://schemas.microsoft.com/office/powerpoint/2010/main" val="908664059"/>
              </p:ext>
            </p:extLst>
          </p:nvPr>
        </p:nvGraphicFramePr>
        <p:xfrm>
          <a:off x="10758551" y="5565963"/>
          <a:ext cx="1104713" cy="935937"/>
        </p:xfrm>
        <a:graphic>
          <a:graphicData uri="http://schemas.openxmlformats.org/presentationml/2006/ole">
            <mc:AlternateContent xmlns:mc="http://schemas.openxmlformats.org/markup-compatibility/2006">
              <mc:Choice xmlns:v="urn:schemas-microsoft-com:vml" Requires="v">
                <p:oleObj name="Acrobat Document" showAsIcon="1" r:id="rId3" imgW="914597" imgH="774875" progId="AcroExch.Document.DC">
                  <p:embed/>
                </p:oleObj>
              </mc:Choice>
              <mc:Fallback>
                <p:oleObj name="Acrobat Document" showAsIcon="1" r:id="rId3" imgW="914597" imgH="774875" progId="AcroExch.Document.DC">
                  <p:embed/>
                  <p:pic>
                    <p:nvPicPr>
                      <p:cNvPr id="17" name="Object 16">
                        <a:extLst>
                          <a:ext uri="{FF2B5EF4-FFF2-40B4-BE49-F238E27FC236}">
                            <a16:creationId xmlns:a16="http://schemas.microsoft.com/office/drawing/2014/main" id="{D3B0FA45-DAB6-4528-BAD5-B40D6A90524D}"/>
                          </a:ext>
                        </a:extLst>
                      </p:cNvPr>
                      <p:cNvPicPr/>
                      <p:nvPr/>
                    </p:nvPicPr>
                    <p:blipFill>
                      <a:blip r:embed="rId4"/>
                      <a:stretch>
                        <a:fillRect/>
                      </a:stretch>
                    </p:blipFill>
                    <p:spPr>
                      <a:xfrm>
                        <a:off x="10758551" y="5565963"/>
                        <a:ext cx="1104713" cy="935937"/>
                      </a:xfrm>
                      <a:prstGeom prst="rect">
                        <a:avLst/>
                      </a:prstGeom>
                      <a:ln>
                        <a:solidFill>
                          <a:schemeClr val="tx1"/>
                        </a:solidFill>
                      </a:ln>
                    </p:spPr>
                  </p:pic>
                </p:oleObj>
              </mc:Fallback>
            </mc:AlternateContent>
          </a:graphicData>
        </a:graphic>
      </p:graphicFrame>
      <p:sp>
        <p:nvSpPr>
          <p:cNvPr id="18" name="Rectangle: Rounded Corners 1">
            <a:extLst>
              <a:ext uri="{FF2B5EF4-FFF2-40B4-BE49-F238E27FC236}">
                <a16:creationId xmlns:a16="http://schemas.microsoft.com/office/drawing/2014/main" id="{5D7B293F-2B98-F947-A3FE-6B86EB5484B7}"/>
              </a:ext>
            </a:extLst>
          </p:cNvPr>
          <p:cNvSpPr/>
          <p:nvPr/>
        </p:nvSpPr>
        <p:spPr bwMode="auto">
          <a:xfrm>
            <a:off x="7270751" y="376325"/>
            <a:ext cx="3906226" cy="340519"/>
          </a:xfrm>
          <a:prstGeom prst="roundRect">
            <a:avLst/>
          </a:prstGeom>
          <a:solidFill>
            <a:schemeClr val="accent1"/>
          </a:solidFill>
        </p:spPr>
        <p:txBody>
          <a:bodyPr wrap="square" rtlCol="0">
            <a:spAutoFit/>
          </a:bodyPr>
          <a:lstStyle/>
          <a:p>
            <a:pPr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Module 2: Management Approach to SLM</a:t>
            </a:r>
          </a:p>
        </p:txBody>
      </p:sp>
      <p:sp>
        <p:nvSpPr>
          <p:cNvPr id="21" name="Diamond 20">
            <a:extLst>
              <a:ext uri="{FF2B5EF4-FFF2-40B4-BE49-F238E27FC236}">
                <a16:creationId xmlns:a16="http://schemas.microsoft.com/office/drawing/2014/main" id="{6C1AFAE7-4878-C34B-9C1D-841B0BD63012}"/>
              </a:ext>
            </a:extLst>
          </p:cNvPr>
          <p:cNvSpPr/>
          <p:nvPr/>
        </p:nvSpPr>
        <p:spPr>
          <a:xfrm>
            <a:off x="4849212" y="1347288"/>
            <a:ext cx="6238692" cy="5422833"/>
          </a:xfrm>
          <a:prstGeom prst="diamond">
            <a:avLst/>
          </a:prstGeom>
          <a:solidFill>
            <a:srgbClr val="ECFAFF"/>
          </a:solidFill>
          <a:ln w="25400" cap="flat" cmpd="sng" algn="ctr">
            <a:noFill/>
            <a:prstDash val="solid"/>
          </a:ln>
          <a:effectLst>
            <a:outerShdw blurRad="50800" dist="38100" dir="2700000" algn="tl" rotWithShape="0">
              <a:prstClr val="black">
                <a:alpha val="40000"/>
              </a:prstClr>
            </a:outerShdw>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white"/>
              </a:solidFill>
              <a:effectLst/>
              <a:uLnTx/>
              <a:uFillTx/>
              <a:latin typeface="Segoe UI"/>
              <a:ea typeface="+mn-ea"/>
              <a:cs typeface="+mn-cs"/>
            </a:endParaRPr>
          </a:p>
        </p:txBody>
      </p:sp>
      <p:sp>
        <p:nvSpPr>
          <p:cNvPr id="22" name="Diamond 21">
            <a:extLst>
              <a:ext uri="{FF2B5EF4-FFF2-40B4-BE49-F238E27FC236}">
                <a16:creationId xmlns:a16="http://schemas.microsoft.com/office/drawing/2014/main" id="{148393C4-DAA6-3340-9052-B0495CD5E5AD}"/>
              </a:ext>
            </a:extLst>
          </p:cNvPr>
          <p:cNvSpPr/>
          <p:nvPr/>
        </p:nvSpPr>
        <p:spPr>
          <a:xfrm>
            <a:off x="257894" y="1320018"/>
            <a:ext cx="6238692" cy="5422833"/>
          </a:xfrm>
          <a:prstGeom prst="diamond">
            <a:avLst/>
          </a:prstGeom>
          <a:solidFill>
            <a:srgbClr val="C4EFEF"/>
          </a:solidFill>
          <a:ln w="25400" cap="flat" cmpd="sng" algn="ctr">
            <a:noFill/>
            <a:prstDash val="solid"/>
          </a:ln>
          <a:effectLst>
            <a:outerShdw blurRad="50800" dist="38100" dir="8100000" algn="tr" rotWithShape="0">
              <a:prstClr val="black">
                <a:alpha val="40000"/>
              </a:prstClr>
            </a:outerShdw>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white"/>
              </a:solidFill>
              <a:effectLst/>
              <a:uLnTx/>
              <a:uFillTx/>
              <a:latin typeface="Segoe UI"/>
              <a:ea typeface="+mn-ea"/>
              <a:cs typeface="+mn-cs"/>
            </a:endParaRPr>
          </a:p>
        </p:txBody>
      </p:sp>
      <p:sp>
        <p:nvSpPr>
          <p:cNvPr id="25" name="Freeform: Shape 7">
            <a:extLst>
              <a:ext uri="{FF2B5EF4-FFF2-40B4-BE49-F238E27FC236}">
                <a16:creationId xmlns:a16="http://schemas.microsoft.com/office/drawing/2014/main" id="{38F032E3-A105-5C44-9F2D-2C0547F2346D}"/>
              </a:ext>
            </a:extLst>
          </p:cNvPr>
          <p:cNvSpPr/>
          <p:nvPr/>
        </p:nvSpPr>
        <p:spPr>
          <a:xfrm>
            <a:off x="4738326" y="3304790"/>
            <a:ext cx="1857488" cy="1475931"/>
          </a:xfrm>
          <a:custGeom>
            <a:avLst/>
            <a:gdLst>
              <a:gd name="connsiteX0" fmla="*/ 1159303 w 2318606"/>
              <a:gd name="connsiteY0" fmla="*/ 0 h 2129038"/>
              <a:gd name="connsiteX1" fmla="*/ 2318606 w 2318606"/>
              <a:gd name="connsiteY1" fmla="*/ 1064519 h 2129038"/>
              <a:gd name="connsiteX2" fmla="*/ 1159303 w 2318606"/>
              <a:gd name="connsiteY2" fmla="*/ 2129038 h 2129038"/>
              <a:gd name="connsiteX3" fmla="*/ 0 w 2318606"/>
              <a:gd name="connsiteY3" fmla="*/ 1064519 h 2129038"/>
              <a:gd name="connsiteX4" fmla="*/ 1159303 w 2318606"/>
              <a:gd name="connsiteY4" fmla="*/ 0 h 2129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18606" h="2129038">
                <a:moveTo>
                  <a:pt x="1159303" y="0"/>
                </a:moveTo>
                <a:lnTo>
                  <a:pt x="2318606" y="1064519"/>
                </a:lnTo>
                <a:lnTo>
                  <a:pt x="1159303" y="2129038"/>
                </a:lnTo>
                <a:lnTo>
                  <a:pt x="0" y="1064519"/>
                </a:lnTo>
                <a:lnTo>
                  <a:pt x="1159303" y="0"/>
                </a:lnTo>
                <a:close/>
              </a:path>
            </a:pathLst>
          </a:custGeom>
          <a:solidFill>
            <a:schemeClr val="bg1"/>
          </a:solidFill>
          <a:ln w="12700" cap="flat" cmpd="sng" algn="ctr">
            <a:solidFill>
              <a:schemeClr val="tx1"/>
            </a:solidFill>
            <a:prstDash val="dash"/>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wrap="square" rtlCol="0" anchor="ctr">
            <a:noAutofit/>
          </a:bodyP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white"/>
              </a:solidFill>
              <a:effectLst/>
              <a:uLnTx/>
              <a:uFillTx/>
              <a:latin typeface="Segoe UI"/>
              <a:ea typeface="+mn-ea"/>
              <a:cs typeface="+mn-cs"/>
            </a:endParaRPr>
          </a:p>
        </p:txBody>
      </p:sp>
      <p:sp>
        <p:nvSpPr>
          <p:cNvPr id="9" name="TextBox 8">
            <a:extLst>
              <a:ext uri="{FF2B5EF4-FFF2-40B4-BE49-F238E27FC236}">
                <a16:creationId xmlns:a16="http://schemas.microsoft.com/office/drawing/2014/main" id="{5F1494C0-B024-4114-B063-6BDDD1E0BF3C}"/>
              </a:ext>
            </a:extLst>
          </p:cNvPr>
          <p:cNvSpPr txBox="1"/>
          <p:nvPr/>
        </p:nvSpPr>
        <p:spPr>
          <a:xfrm>
            <a:off x="2000991" y="2658746"/>
            <a:ext cx="3066879" cy="3231654"/>
          </a:xfrm>
          <a:prstGeom prst="rect">
            <a:avLst/>
          </a:prstGeom>
          <a:noFill/>
        </p:spPr>
        <p:txBody>
          <a:bodyPr wrap="square" rtlCol="0">
            <a:spAutoFit/>
          </a:bodyPr>
          <a:lstStyle/>
          <a:p>
            <a:pPr marR="0" lvl="0" algn="l" defTabSz="914400" rtl="0" eaLnBrk="1" fontAlgn="auto" latinLnBrk="0" hangingPunct="1">
              <a:lnSpc>
                <a:spcPct val="100000"/>
              </a:lnSpc>
              <a:spcBef>
                <a:spcPts val="0"/>
              </a:spcBef>
              <a:spcAft>
                <a:spcPts val="0"/>
              </a:spcAft>
              <a:buClrTx/>
              <a:buSzTx/>
              <a:tabLst>
                <a:tab pos="292100" algn="l"/>
              </a:tabLst>
              <a:defRPr/>
            </a:pPr>
            <a:r>
              <a:rPr kumimoji="0" lang="en-US" sz="1200" b="1" u="none" strike="noStrike" kern="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rPr>
              <a:t>Endpoint Integrity </a:t>
            </a:r>
            <a:r>
              <a:rPr kumimoji="0" lang="en-US" sz="1200" i="1" u="none" strike="noStrike" kern="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rPr>
              <a:t>(Trust Assets)</a:t>
            </a:r>
          </a:p>
          <a:p>
            <a:pPr marL="34290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tab pos="457200" algn="l"/>
              </a:tabLst>
              <a:defRPr/>
            </a:pPr>
            <a:r>
              <a:rPr kumimoji="0" lang="en-US" sz="1200" b="0" i="0" u="none" strike="noStrike" kern="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rPr>
              <a:t>Hardware asset</a:t>
            </a:r>
          </a:p>
          <a:p>
            <a:pPr marL="34290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tab pos="457200" algn="l"/>
              </a:tabLst>
              <a:defRPr/>
            </a:pPr>
            <a:r>
              <a:rPr kumimoji="0" lang="en-US" sz="1200" b="0" i="0" u="none" strike="noStrike" kern="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rPr>
              <a:t>Software asset</a:t>
            </a:r>
          </a:p>
          <a:p>
            <a:pPr marL="34290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tab pos="457200" algn="l"/>
              </a:tabLst>
              <a:defRPr/>
            </a:pPr>
            <a:r>
              <a:rPr kumimoji="0" lang="en-US" sz="1200" b="0" i="0" u="none" strike="noStrike" kern="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rPr>
              <a:t>Configuration</a:t>
            </a:r>
          </a:p>
          <a:p>
            <a:pPr marL="34290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tab pos="457200" algn="l"/>
              </a:tabLst>
              <a:defRPr/>
            </a:pPr>
            <a:r>
              <a:rPr kumimoji="0" lang="en-US" sz="1200" b="0" i="0" u="none" strike="noStrike" kern="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rPr>
              <a:t>Vulnerability</a:t>
            </a:r>
          </a:p>
          <a:p>
            <a:pPr marR="0" lvl="0" algn="l" defTabSz="914400" rtl="0" eaLnBrk="1" fontAlgn="auto" latinLnBrk="0" hangingPunct="1">
              <a:lnSpc>
                <a:spcPct val="100000"/>
              </a:lnSpc>
              <a:spcBef>
                <a:spcPts val="0"/>
              </a:spcBef>
              <a:spcAft>
                <a:spcPts val="0"/>
              </a:spcAft>
              <a:buClrTx/>
              <a:buSzTx/>
              <a:tabLst/>
              <a:defRPr/>
            </a:pPr>
            <a:r>
              <a:rPr kumimoji="0" lang="en-US" sz="1200" b="1" u="none" strike="noStrike" kern="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rPr>
              <a:t>Least Privilege &amp; Infrastructure Integrity </a:t>
            </a:r>
            <a:r>
              <a:rPr kumimoji="0" lang="en-US" sz="1200" i="1" u="none" strike="noStrike" kern="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rPr>
              <a:t>(Trust Users)</a:t>
            </a:r>
          </a:p>
          <a:p>
            <a:pPr marL="34290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tab pos="457200" algn="l"/>
              </a:tabLst>
              <a:defRPr/>
            </a:pPr>
            <a:r>
              <a:rPr kumimoji="0" lang="en-US" sz="1200" b="0" i="0" u="none" strike="noStrike" kern="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rPr>
              <a:t>Access control</a:t>
            </a:r>
          </a:p>
          <a:p>
            <a:pPr marL="34290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tab pos="457200" algn="l"/>
              </a:tabLst>
              <a:defRPr/>
            </a:pPr>
            <a:r>
              <a:rPr kumimoji="0" lang="en-US" sz="1200" b="0" i="0" u="none" strike="noStrike" kern="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rPr>
              <a:t>Security-related behavior</a:t>
            </a:r>
          </a:p>
          <a:p>
            <a:pPr marL="34290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tab pos="457200" algn="l"/>
              </a:tabLst>
              <a:defRPr/>
            </a:pPr>
            <a:r>
              <a:rPr kumimoji="0" lang="en-US" sz="1200" b="0" i="0" u="none" strike="noStrike" kern="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rPr>
              <a:t>Credentials &amp; authentication</a:t>
            </a:r>
          </a:p>
          <a:p>
            <a:pPr marL="34290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tab pos="457200" algn="l"/>
              </a:tabLst>
              <a:defRPr/>
            </a:pPr>
            <a:r>
              <a:rPr kumimoji="0" lang="en-US" sz="1200" b="0" i="0" u="none" strike="noStrike" kern="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rPr>
              <a:t>Privileges</a:t>
            </a:r>
          </a:p>
          <a:p>
            <a:pPr marR="0" lvl="0" algn="l" defTabSz="914400" rtl="0" eaLnBrk="1" fontAlgn="auto" latinLnBrk="0" hangingPunct="1">
              <a:lnSpc>
                <a:spcPct val="100000"/>
              </a:lnSpc>
              <a:spcBef>
                <a:spcPts val="0"/>
              </a:spcBef>
              <a:spcAft>
                <a:spcPts val="0"/>
              </a:spcAft>
              <a:buClrTx/>
              <a:buSzTx/>
              <a:tabLst/>
              <a:defRPr/>
            </a:pPr>
            <a:r>
              <a:rPr kumimoji="0" lang="en-US" sz="1200" b="1" u="none" strike="noStrike" kern="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rPr>
              <a:t>Boundary Protection &amp; Event Management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1" kern="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Arial"/>
              </a:rPr>
              <a:t>(Monitor and Respond)</a:t>
            </a:r>
            <a:endParaRPr kumimoji="0" lang="en-US" sz="1200" i="1" u="none" strike="noStrike" kern="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endParaRPr>
          </a:p>
          <a:p>
            <a:pPr marL="34290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tab pos="457200" algn="l"/>
              </a:tabLst>
              <a:defRPr/>
            </a:pPr>
            <a:r>
              <a:rPr kumimoji="0" lang="en-US" sz="1200" b="0" i="0" u="none" strike="noStrike" kern="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rPr>
              <a:t>Plan &amp; respond to events</a:t>
            </a:r>
          </a:p>
          <a:p>
            <a:pPr marL="34290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tab pos="457200" algn="l"/>
              </a:tabLst>
              <a:defRPr/>
            </a:pPr>
            <a:r>
              <a:rPr kumimoji="0" lang="en-US" sz="1200" b="0" i="0" u="none" strike="noStrike" kern="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rPr>
              <a:t>Requirements &amp; policy</a:t>
            </a:r>
          </a:p>
          <a:p>
            <a:pPr marL="34290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tab pos="457200" algn="l"/>
              </a:tabLst>
              <a:defRPr/>
            </a:pPr>
            <a:r>
              <a:rPr kumimoji="0" lang="en-US" sz="1200" b="0" i="0" u="none" strike="noStrike" kern="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rPr>
              <a:t>Quality / audit / monitor / risk</a:t>
            </a:r>
          </a:p>
        </p:txBody>
      </p:sp>
      <p:sp>
        <p:nvSpPr>
          <p:cNvPr id="10" name="TextBox 9">
            <a:extLst>
              <a:ext uri="{FF2B5EF4-FFF2-40B4-BE49-F238E27FC236}">
                <a16:creationId xmlns:a16="http://schemas.microsoft.com/office/drawing/2014/main" id="{6B5EE19B-275A-4CD5-A5C6-3C0C7D8CAF52}"/>
              </a:ext>
            </a:extLst>
          </p:cNvPr>
          <p:cNvSpPr txBox="1"/>
          <p:nvPr/>
        </p:nvSpPr>
        <p:spPr>
          <a:xfrm>
            <a:off x="2228896" y="1585623"/>
            <a:ext cx="2241319" cy="58477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rPr>
              <a:t>CDM</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rPr>
              <a:t>Key Objective: Security</a:t>
            </a:r>
          </a:p>
        </p:txBody>
      </p:sp>
      <p:sp>
        <p:nvSpPr>
          <p:cNvPr id="13" name="TextBox 12">
            <a:extLst>
              <a:ext uri="{FF2B5EF4-FFF2-40B4-BE49-F238E27FC236}">
                <a16:creationId xmlns:a16="http://schemas.microsoft.com/office/drawing/2014/main" id="{90C5C1B5-5F47-4F99-B201-D5007F8576FF}"/>
              </a:ext>
            </a:extLst>
          </p:cNvPr>
          <p:cNvSpPr txBox="1"/>
          <p:nvPr/>
        </p:nvSpPr>
        <p:spPr>
          <a:xfrm>
            <a:off x="1633289" y="2177900"/>
            <a:ext cx="3275274" cy="461665"/>
          </a:xfrm>
          <a:prstGeom prst="rect">
            <a:avLst/>
          </a:prstGeom>
          <a:noFill/>
        </p:spPr>
        <p:txBody>
          <a:bodyPr wrap="square" rtlCol="0">
            <a:spAutoFit/>
          </a:bodyPr>
          <a:lstStyle/>
          <a:p>
            <a:pPr algn="ctr"/>
            <a:r>
              <a:rPr lang="en-US" sz="1200" i="1" kern="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Arial"/>
              </a:rPr>
              <a:t>Dynamic ongoing review, assessment and response to network and system threats</a:t>
            </a:r>
          </a:p>
        </p:txBody>
      </p:sp>
      <p:sp>
        <p:nvSpPr>
          <p:cNvPr id="7" name="TextBox 6">
            <a:extLst>
              <a:ext uri="{FF2B5EF4-FFF2-40B4-BE49-F238E27FC236}">
                <a16:creationId xmlns:a16="http://schemas.microsoft.com/office/drawing/2014/main" id="{C6A7C042-80C6-4A27-83F3-7E18643D08BA}"/>
              </a:ext>
            </a:extLst>
          </p:cNvPr>
          <p:cNvSpPr txBox="1"/>
          <p:nvPr/>
        </p:nvSpPr>
        <p:spPr>
          <a:xfrm>
            <a:off x="6159915" y="2680747"/>
            <a:ext cx="3629822" cy="3046988"/>
          </a:xfrm>
          <a:prstGeom prst="rect">
            <a:avLst/>
          </a:prstGeom>
          <a:noFill/>
        </p:spPr>
        <p:txBody>
          <a:bodyPr wrap="square" rtlCol="0">
            <a:spAutoFit/>
          </a:bodyPr>
          <a:lstStyle/>
          <a:p>
            <a:pPr marL="463550" marR="0" lvl="0" algn="l" defTabSz="914400" rtl="0" eaLnBrk="1" fontAlgn="auto" latinLnBrk="0" hangingPunct="1">
              <a:lnSpc>
                <a:spcPct val="100000"/>
              </a:lnSpc>
              <a:spcBef>
                <a:spcPts val="0"/>
              </a:spcBef>
              <a:spcAft>
                <a:spcPts val="0"/>
              </a:spcAft>
              <a:buClrTx/>
              <a:buSzTx/>
              <a:tabLst/>
              <a:defRPr/>
            </a:pPr>
            <a:r>
              <a:rPr kumimoji="0" lang="en-US" sz="1200" b="1" i="0" u="none" strike="noStrike" kern="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rPr>
              <a:t>Inventory </a:t>
            </a:r>
            <a:r>
              <a:rPr kumimoji="0" lang="en-US" sz="1200" i="1" u="none" strike="noStrike" kern="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rPr>
              <a:t>(Knowing what’s installed)</a:t>
            </a:r>
            <a:endParaRPr kumimoji="0" lang="en-US" sz="1200" b="1" i="1" u="none" strike="noStrike" kern="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endParaRPr>
          </a:p>
          <a:p>
            <a:pPr marL="63500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rPr>
              <a:t>Normalized list of publishers, titles, versions and editions</a:t>
            </a:r>
          </a:p>
          <a:p>
            <a:pPr marL="63500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Arial"/>
              </a:rPr>
              <a:t>Hardware and software</a:t>
            </a:r>
          </a:p>
          <a:p>
            <a:pPr marL="63500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Arial"/>
              </a:rPr>
              <a:t>Usage analysis</a:t>
            </a:r>
          </a:p>
          <a:p>
            <a:pPr marL="463550" marR="0" lvl="0" algn="l" defTabSz="914400" rtl="0" eaLnBrk="1" fontAlgn="auto" latinLnBrk="0" hangingPunct="1">
              <a:lnSpc>
                <a:spcPct val="100000"/>
              </a:lnSpc>
              <a:spcBef>
                <a:spcPts val="0"/>
              </a:spcBef>
              <a:spcAft>
                <a:spcPts val="0"/>
              </a:spcAft>
              <a:buClrTx/>
              <a:buSzTx/>
              <a:tabLst/>
              <a:defRPr/>
            </a:pPr>
            <a:r>
              <a:rPr kumimoji="0" lang="en-US" sz="1200" b="1" i="0" u="none" strike="noStrike" kern="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rPr>
              <a:t>Entitlement </a:t>
            </a:r>
            <a:r>
              <a:rPr kumimoji="0" lang="en-US" sz="1200" i="1" u="none" strike="noStrike" kern="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rPr>
              <a:t>(Knowing what’s owned)</a:t>
            </a:r>
          </a:p>
          <a:p>
            <a:pPr marL="635000" indent="-171450" defTabSz="914400">
              <a:buFont typeface="Arial" panose="020B0604020202020204" pitchFamily="34" charset="0"/>
              <a:buChar char="•"/>
              <a:defRPr/>
            </a:pPr>
            <a:r>
              <a:rPr lang="en-US" sz="1200" kern="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Arial"/>
              </a:rPr>
              <a:t>Centralize SW contract and entitlement status</a:t>
            </a:r>
            <a:endParaRPr kumimoji="0" lang="en-US" sz="1200" b="0" i="0" u="none" strike="noStrike" kern="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endParaRPr>
          </a:p>
          <a:p>
            <a:pPr marL="63500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rPr>
              <a:t>Map inventory and usage against entitlement</a:t>
            </a:r>
          </a:p>
          <a:p>
            <a:pPr marL="63500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rPr>
              <a:t>Manage license T&amp;Cs</a:t>
            </a:r>
          </a:p>
          <a:p>
            <a:pPr marL="463550" marR="0" lvl="0" algn="l" defTabSz="914400" rtl="0" eaLnBrk="1" fontAlgn="auto" latinLnBrk="0" hangingPunct="1">
              <a:lnSpc>
                <a:spcPct val="100000"/>
              </a:lnSpc>
              <a:spcBef>
                <a:spcPts val="0"/>
              </a:spcBef>
              <a:spcAft>
                <a:spcPts val="0"/>
              </a:spcAft>
              <a:buClrTx/>
              <a:buSzTx/>
              <a:tabLst/>
              <a:defRPr/>
            </a:pPr>
            <a:r>
              <a:rPr lang="en-US" sz="1200" b="1" kern="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Arial"/>
              </a:rPr>
              <a:t>Optimize </a:t>
            </a:r>
            <a:r>
              <a:rPr lang="en-US" sz="1200" i="1" kern="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Arial"/>
              </a:rPr>
              <a:t>(Get the most for your $)</a:t>
            </a:r>
            <a:endParaRPr kumimoji="0" lang="en-US" sz="1200" b="1" i="0" u="none" strike="noStrike" kern="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endParaRPr>
          </a:p>
          <a:p>
            <a:pPr marL="63500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rPr>
              <a:t>Maintenance and End-of-life analysis</a:t>
            </a:r>
          </a:p>
          <a:p>
            <a:pPr marL="63500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rPr>
              <a:t>Audit prevention </a:t>
            </a:r>
          </a:p>
          <a:p>
            <a:pPr marL="63500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rPr>
              <a:t>License Harvesting and reallocation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endParaRPr>
          </a:p>
        </p:txBody>
      </p:sp>
      <p:sp>
        <p:nvSpPr>
          <p:cNvPr id="8" name="TextBox 7">
            <a:extLst>
              <a:ext uri="{FF2B5EF4-FFF2-40B4-BE49-F238E27FC236}">
                <a16:creationId xmlns:a16="http://schemas.microsoft.com/office/drawing/2014/main" id="{66304BEB-C5BA-4B86-A561-51E2B9635CFA}"/>
              </a:ext>
            </a:extLst>
          </p:cNvPr>
          <p:cNvSpPr txBox="1"/>
          <p:nvPr/>
        </p:nvSpPr>
        <p:spPr>
          <a:xfrm>
            <a:off x="6777839" y="1585623"/>
            <a:ext cx="2367957" cy="58477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rPr>
              <a:t>SLM</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rPr>
              <a:t>Key Objective: Efficiency</a:t>
            </a:r>
          </a:p>
        </p:txBody>
      </p:sp>
      <p:sp>
        <p:nvSpPr>
          <p:cNvPr id="14" name="Rectangle 13">
            <a:extLst>
              <a:ext uri="{FF2B5EF4-FFF2-40B4-BE49-F238E27FC236}">
                <a16:creationId xmlns:a16="http://schemas.microsoft.com/office/drawing/2014/main" id="{FA31275F-AFD9-4FD4-94F1-03E27CE14F1B}"/>
              </a:ext>
            </a:extLst>
          </p:cNvPr>
          <p:cNvSpPr/>
          <p:nvPr/>
        </p:nvSpPr>
        <p:spPr>
          <a:xfrm>
            <a:off x="5998997" y="2197081"/>
            <a:ext cx="4073439" cy="461665"/>
          </a:xfrm>
          <a:prstGeom prst="rect">
            <a:avLst/>
          </a:prstGeom>
        </p:spPr>
        <p:txBody>
          <a:bodyPr wrap="square">
            <a:spAutoFit/>
          </a:bodyPr>
          <a:lstStyle/>
          <a:p>
            <a:pPr lvl="0" algn="ctr" defTabSz="914400">
              <a:defRPr/>
            </a:pPr>
            <a:r>
              <a:rPr lang="en-US" sz="1200" i="1" kern="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Arial"/>
              </a:rPr>
              <a:t>Manage and optimize the purchase, deployment, maintenance, utilization, &amp; disposal of SW applications</a:t>
            </a:r>
            <a:r>
              <a:rPr lang="en-US" sz="1200" b="1" i="1" kern="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Arial"/>
              </a:rPr>
              <a:t> </a:t>
            </a:r>
            <a:endParaRPr lang="en-US" sz="1200" i="1" kern="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Arial"/>
            </a:endParaRPr>
          </a:p>
        </p:txBody>
      </p:sp>
      <p:sp>
        <p:nvSpPr>
          <p:cNvPr id="6" name="TextBox 5">
            <a:extLst>
              <a:ext uri="{FF2B5EF4-FFF2-40B4-BE49-F238E27FC236}">
                <a16:creationId xmlns:a16="http://schemas.microsoft.com/office/drawing/2014/main" id="{A0A967F8-3544-44B7-9D71-64C44517D1C5}"/>
              </a:ext>
            </a:extLst>
          </p:cNvPr>
          <p:cNvSpPr txBox="1"/>
          <p:nvPr/>
        </p:nvSpPr>
        <p:spPr>
          <a:xfrm>
            <a:off x="5107626" y="3642646"/>
            <a:ext cx="1462650" cy="830997"/>
          </a:xfrm>
          <a:prstGeom prst="rect">
            <a:avLst/>
          </a:prstGeom>
          <a:noFill/>
        </p:spPr>
        <p:txBody>
          <a:bodyPr wrap="square" rtlCol="0">
            <a:spAutoFit/>
          </a:bodyPr>
          <a:lstStyle/>
          <a:p>
            <a:pPr marL="177800" marR="0" lvl="0" indent="-1778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0" cap="none" spc="0" normalizeH="0" baseline="0" noProof="0" dirty="0">
                <a:ln>
                  <a:noFill/>
                </a:ln>
                <a:solidFill>
                  <a:sysClr val="windowText" lastClr="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rPr>
              <a:t>Discovery</a:t>
            </a:r>
          </a:p>
          <a:p>
            <a:pPr marL="177800" marR="0" lvl="0" indent="-1778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0" cap="none" spc="0" normalizeH="0" baseline="0" noProof="0" dirty="0">
                <a:ln>
                  <a:noFill/>
                </a:ln>
                <a:solidFill>
                  <a:sysClr val="windowText" lastClr="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rPr>
              <a:t>Inventory</a:t>
            </a:r>
          </a:p>
          <a:p>
            <a:pPr marL="177800" marR="0" lvl="0" indent="-1778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0" cap="none" spc="0" normalizeH="0" baseline="0" noProof="0" dirty="0">
                <a:ln>
                  <a:noFill/>
                </a:ln>
                <a:solidFill>
                  <a:sysClr val="windowText" lastClr="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rPr>
              <a:t>Normalization</a:t>
            </a:r>
          </a:p>
          <a:p>
            <a:pPr marL="177800" marR="0" lvl="0" indent="-1778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0" cap="none" spc="0" normalizeH="0" baseline="0" noProof="0" dirty="0">
                <a:ln>
                  <a:noFill/>
                </a:ln>
                <a:solidFill>
                  <a:sysClr val="windowText" lastClr="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rPr>
              <a:t>Patch</a:t>
            </a:r>
          </a:p>
        </p:txBody>
      </p:sp>
      <p:sp>
        <p:nvSpPr>
          <p:cNvPr id="11" name="Rectangle 10">
            <a:extLst>
              <a:ext uri="{FF2B5EF4-FFF2-40B4-BE49-F238E27FC236}">
                <a16:creationId xmlns:a16="http://schemas.microsoft.com/office/drawing/2014/main" id="{F06D1930-3E61-45EA-8830-5CF40BFD7196}"/>
              </a:ext>
            </a:extLst>
          </p:cNvPr>
          <p:cNvSpPr/>
          <p:nvPr/>
        </p:nvSpPr>
        <p:spPr>
          <a:xfrm>
            <a:off x="417245" y="824068"/>
            <a:ext cx="11163504" cy="52322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rPr>
              <a:t>The Continuous Diagnostics and Mitigation (CDM) program is a dynamic approach to fortifying the cybersecurity of government networks and systems.  While CDM and SLM have minor overlaps in scope, the objective of each capability is unique. </a:t>
            </a:r>
          </a:p>
        </p:txBody>
      </p:sp>
      <p:sp>
        <p:nvSpPr>
          <p:cNvPr id="2" name="Rectangle 1">
            <a:extLst>
              <a:ext uri="{FF2B5EF4-FFF2-40B4-BE49-F238E27FC236}">
                <a16:creationId xmlns:a16="http://schemas.microsoft.com/office/drawing/2014/main" id="{BB72301F-6CC4-D547-968B-7BE5993C2D69}"/>
              </a:ext>
            </a:extLst>
          </p:cNvPr>
          <p:cNvSpPr/>
          <p:nvPr/>
        </p:nvSpPr>
        <p:spPr>
          <a:xfrm>
            <a:off x="5145242" y="3027791"/>
            <a:ext cx="1199367" cy="307777"/>
          </a:xfrm>
          <a:prstGeom prst="rect">
            <a:avLst/>
          </a:prstGeom>
        </p:spPr>
        <p:txBody>
          <a:bodyPr wrap="none">
            <a:spAutoFit/>
          </a:bodyPr>
          <a:lstStyle/>
          <a:p>
            <a:pPr lvl="0">
              <a:defRPr/>
            </a:pPr>
            <a:r>
              <a:rPr lang="en-US" sz="1400" b="1" kern="0" dirty="0">
                <a:solidFill>
                  <a:sysClr val="windowText" lastClr="000000"/>
                </a:solidFill>
                <a:latin typeface="Open Sans" panose="020B0606030504020204" pitchFamily="34" charset="0"/>
                <a:ea typeface="Open Sans" panose="020B0606030504020204" pitchFamily="34" charset="0"/>
                <a:cs typeface="Open Sans" panose="020B0606030504020204" pitchFamily="34" charset="0"/>
                <a:sym typeface="Arial"/>
              </a:rPr>
              <a:t>CDM &amp; SLM</a:t>
            </a:r>
          </a:p>
        </p:txBody>
      </p:sp>
      <p:sp>
        <p:nvSpPr>
          <p:cNvPr id="19" name="Rectangle 9">
            <a:extLst>
              <a:ext uri="{FF2B5EF4-FFF2-40B4-BE49-F238E27FC236}">
                <a16:creationId xmlns:a16="http://schemas.microsoft.com/office/drawing/2014/main" id="{47F34934-8E30-85BD-92D6-5272F64085D5}"/>
              </a:ext>
            </a:extLst>
          </p:cNvPr>
          <p:cNvSpPr>
            <a:spLocks noChangeArrowheads="1"/>
          </p:cNvSpPr>
          <p:nvPr/>
        </p:nvSpPr>
        <p:spPr bwMode="auto">
          <a:xfrm>
            <a:off x="215032" y="6267059"/>
            <a:ext cx="1357884" cy="402336"/>
          </a:xfrm>
          <a:prstGeom prst="rect">
            <a:avLst/>
          </a:prstGeom>
          <a:solidFill>
            <a:schemeClr val="accent1"/>
          </a:solidFill>
          <a:ln w="12700" algn="ctr">
            <a:solidFill>
              <a:schemeClr val="tx1"/>
            </a:solidFill>
            <a:miter lim="800000"/>
            <a:headEnd/>
            <a:tailEnd/>
          </a:ln>
          <a:effectLst>
            <a:outerShdw blurRad="63500" sx="102000" sy="102000" algn="ctr" rotWithShape="0">
              <a:prstClr val="black">
                <a:alpha val="40000"/>
              </a:prstClr>
            </a:outerShdw>
          </a:effectLst>
        </p:spPr>
        <p:txBody>
          <a:bodyPr wrap="square" lIns="88900" tIns="88900" rIns="88900" bIns="88900" anchor="ctr"/>
          <a:lstStyle/>
          <a:p>
            <a:pPr algn="ctr" defTabSz="914377">
              <a:spcBef>
                <a:spcPct val="0"/>
              </a:spcBef>
              <a:defRPr/>
            </a:pPr>
            <a:r>
              <a:rPr lang="en-US" altLang="ja-JP" sz="1700" b="1" kern="0" dirty="0">
                <a:solidFill>
                  <a:schemeClr val="bg1"/>
                </a:solidFill>
                <a:latin typeface="Arial"/>
              </a:rPr>
              <a:t>Tools</a:t>
            </a:r>
          </a:p>
        </p:txBody>
      </p:sp>
    </p:spTree>
    <p:extLst>
      <p:ext uri="{BB962C8B-B14F-4D97-AF65-F5344CB8AC3E}">
        <p14:creationId xmlns:p14="http://schemas.microsoft.com/office/powerpoint/2010/main" val="152091805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object 3">
            <a:extLst>
              <a:ext uri="{FF2B5EF4-FFF2-40B4-BE49-F238E27FC236}">
                <a16:creationId xmlns:a16="http://schemas.microsoft.com/office/drawing/2014/main" id="{7986654E-E01D-44EF-920F-4501913234CD}"/>
              </a:ext>
            </a:extLst>
          </p:cNvPr>
          <p:cNvSpPr txBox="1">
            <a:spLocks/>
          </p:cNvSpPr>
          <p:nvPr/>
        </p:nvSpPr>
        <p:spPr bwMode="gray">
          <a:xfrm>
            <a:off x="476757" y="413731"/>
            <a:ext cx="9545548" cy="321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0" tIns="13335" rIns="0" bIns="0" numCol="1" rtlCol="0" anchor="b" anchorCtr="0" compatLnSpc="1">
            <a:prstTxWarp prst="textNoShape">
              <a:avLst/>
            </a:prstTxWarp>
            <a:spAutoFit/>
          </a:bodyPr>
          <a:lstStyle>
            <a:lvl1pPr algn="l" rtl="0" eaLnBrk="1" fontAlgn="base" hangingPunct="1">
              <a:lnSpc>
                <a:spcPct val="106000"/>
              </a:lnSpc>
              <a:spcBef>
                <a:spcPct val="0"/>
              </a:spcBef>
              <a:spcAft>
                <a:spcPct val="0"/>
              </a:spcAft>
              <a:defRPr sz="1600" b="1">
                <a:solidFill>
                  <a:schemeClr val="tx1"/>
                </a:solidFill>
                <a:latin typeface="+mj-lt"/>
                <a:ea typeface="+mj-ea"/>
                <a:cs typeface="+mj-cs"/>
              </a:defRPr>
            </a:lvl1pPr>
            <a:lvl2pPr algn="l" rtl="0" eaLnBrk="1" fontAlgn="base" hangingPunct="1">
              <a:lnSpc>
                <a:spcPct val="106000"/>
              </a:lnSpc>
              <a:spcBef>
                <a:spcPct val="0"/>
              </a:spcBef>
              <a:spcAft>
                <a:spcPct val="0"/>
              </a:spcAft>
              <a:defRPr sz="1600" b="1">
                <a:solidFill>
                  <a:schemeClr val="tx1"/>
                </a:solidFill>
                <a:latin typeface="Arial" charset="0"/>
              </a:defRPr>
            </a:lvl2pPr>
            <a:lvl3pPr algn="l" rtl="0" eaLnBrk="1" fontAlgn="base" hangingPunct="1">
              <a:lnSpc>
                <a:spcPct val="106000"/>
              </a:lnSpc>
              <a:spcBef>
                <a:spcPct val="0"/>
              </a:spcBef>
              <a:spcAft>
                <a:spcPct val="0"/>
              </a:spcAft>
              <a:defRPr sz="1600" b="1">
                <a:solidFill>
                  <a:schemeClr val="tx1"/>
                </a:solidFill>
                <a:latin typeface="Arial" charset="0"/>
              </a:defRPr>
            </a:lvl3pPr>
            <a:lvl4pPr algn="l" rtl="0" eaLnBrk="1" fontAlgn="base" hangingPunct="1">
              <a:lnSpc>
                <a:spcPct val="106000"/>
              </a:lnSpc>
              <a:spcBef>
                <a:spcPct val="0"/>
              </a:spcBef>
              <a:spcAft>
                <a:spcPct val="0"/>
              </a:spcAft>
              <a:defRPr sz="1600" b="1">
                <a:solidFill>
                  <a:schemeClr val="tx1"/>
                </a:solidFill>
                <a:latin typeface="Arial" charset="0"/>
              </a:defRPr>
            </a:lvl4pPr>
            <a:lvl5pPr algn="l" rtl="0" eaLnBrk="1" fontAlgn="base" hangingPunct="1">
              <a:lnSpc>
                <a:spcPct val="106000"/>
              </a:lnSpc>
              <a:spcBef>
                <a:spcPct val="0"/>
              </a:spcBef>
              <a:spcAft>
                <a:spcPct val="0"/>
              </a:spcAft>
              <a:defRPr sz="1600" b="1">
                <a:solidFill>
                  <a:schemeClr val="tx1"/>
                </a:solidFill>
                <a:latin typeface="Arial" charset="0"/>
              </a:defRPr>
            </a:lvl5pPr>
            <a:lvl6pPr marL="457200" algn="l" rtl="0" eaLnBrk="1" fontAlgn="base" hangingPunct="1">
              <a:lnSpc>
                <a:spcPct val="106000"/>
              </a:lnSpc>
              <a:spcBef>
                <a:spcPct val="0"/>
              </a:spcBef>
              <a:spcAft>
                <a:spcPct val="0"/>
              </a:spcAft>
              <a:defRPr sz="1600" b="1">
                <a:solidFill>
                  <a:schemeClr val="tx1"/>
                </a:solidFill>
                <a:latin typeface="Arial" charset="0"/>
              </a:defRPr>
            </a:lvl6pPr>
            <a:lvl7pPr marL="914400" algn="l" rtl="0" eaLnBrk="1" fontAlgn="base" hangingPunct="1">
              <a:lnSpc>
                <a:spcPct val="106000"/>
              </a:lnSpc>
              <a:spcBef>
                <a:spcPct val="0"/>
              </a:spcBef>
              <a:spcAft>
                <a:spcPct val="0"/>
              </a:spcAft>
              <a:defRPr sz="1600" b="1">
                <a:solidFill>
                  <a:schemeClr val="tx1"/>
                </a:solidFill>
                <a:latin typeface="Arial" charset="0"/>
              </a:defRPr>
            </a:lvl7pPr>
            <a:lvl8pPr marL="1371600" algn="l" rtl="0" eaLnBrk="1" fontAlgn="base" hangingPunct="1">
              <a:lnSpc>
                <a:spcPct val="106000"/>
              </a:lnSpc>
              <a:spcBef>
                <a:spcPct val="0"/>
              </a:spcBef>
              <a:spcAft>
                <a:spcPct val="0"/>
              </a:spcAft>
              <a:defRPr sz="1600" b="1">
                <a:solidFill>
                  <a:schemeClr val="tx1"/>
                </a:solidFill>
                <a:latin typeface="Arial" charset="0"/>
              </a:defRPr>
            </a:lvl8pPr>
            <a:lvl9pPr marL="1828800" algn="l" rtl="0" eaLnBrk="1" fontAlgn="base" hangingPunct="1">
              <a:lnSpc>
                <a:spcPct val="106000"/>
              </a:lnSpc>
              <a:spcBef>
                <a:spcPct val="0"/>
              </a:spcBef>
              <a:spcAft>
                <a:spcPct val="0"/>
              </a:spcAft>
              <a:defRPr sz="1600" b="1">
                <a:solidFill>
                  <a:schemeClr val="tx1"/>
                </a:solidFill>
                <a:latin typeface="Arial" charset="0"/>
              </a:defRPr>
            </a:lvl9pPr>
          </a:lstStyle>
          <a:p>
            <a:pPr fontAlgn="auto">
              <a:lnSpc>
                <a:spcPct val="100000"/>
              </a:lnSpc>
              <a:spcBef>
                <a:spcPts val="0"/>
              </a:spcBef>
              <a:spcAft>
                <a:spcPts val="0"/>
              </a:spcAft>
            </a:pPr>
            <a:r>
              <a:rPr lang="en-US" sz="2000" kern="0" dirty="0"/>
              <a:t>Gartner’s 2021 SAM Tools Summary</a:t>
            </a:r>
            <a:endParaRPr lang="en-US" sz="2000" kern="0" dirty="0">
              <a:solidFill>
                <a:srgbClr val="000000"/>
              </a:solidFill>
              <a:ea typeface="+mn-ea"/>
              <a:cs typeface="+mn-cs"/>
            </a:endParaRPr>
          </a:p>
        </p:txBody>
      </p:sp>
      <p:sp>
        <p:nvSpPr>
          <p:cNvPr id="33" name="Rectangle: Rounded Corners 1">
            <a:extLst>
              <a:ext uri="{FF2B5EF4-FFF2-40B4-BE49-F238E27FC236}">
                <a16:creationId xmlns:a16="http://schemas.microsoft.com/office/drawing/2014/main" id="{AF5DCEF2-7C9A-EB43-9E93-E233B872E870}"/>
              </a:ext>
            </a:extLst>
          </p:cNvPr>
          <p:cNvSpPr/>
          <p:nvPr/>
        </p:nvSpPr>
        <p:spPr bwMode="auto">
          <a:xfrm>
            <a:off x="7270751" y="376325"/>
            <a:ext cx="3906226" cy="340519"/>
          </a:xfrm>
          <a:prstGeom prst="roundRect">
            <a:avLst/>
          </a:prstGeom>
          <a:solidFill>
            <a:schemeClr val="accent1"/>
          </a:solidFill>
        </p:spPr>
        <p:txBody>
          <a:bodyPr wrap="square" rtlCol="0">
            <a:spAutoFit/>
          </a:bodyPr>
          <a:lstStyle/>
          <a:p>
            <a:pPr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Module 2: Management Approach to SLM</a:t>
            </a:r>
          </a:p>
        </p:txBody>
      </p:sp>
      <p:sp>
        <p:nvSpPr>
          <p:cNvPr id="34" name="Rectangle 33">
            <a:extLst>
              <a:ext uri="{FF2B5EF4-FFF2-40B4-BE49-F238E27FC236}">
                <a16:creationId xmlns:a16="http://schemas.microsoft.com/office/drawing/2014/main" id="{D8D202AC-AC0B-ED4F-BF0F-7E24C17E70F3}"/>
              </a:ext>
            </a:extLst>
          </p:cNvPr>
          <p:cNvSpPr/>
          <p:nvPr/>
        </p:nvSpPr>
        <p:spPr>
          <a:xfrm>
            <a:off x="4821236" y="6598463"/>
            <a:ext cx="7123114" cy="253916"/>
          </a:xfrm>
          <a:prstGeom prst="rect">
            <a:avLst/>
          </a:prstGeom>
        </p:spPr>
        <p:txBody>
          <a:bodyPr wrap="square">
            <a:spAutoFit/>
          </a:bodyPr>
          <a:lstStyle/>
          <a:p>
            <a:r>
              <a:rPr lang="en-US" sz="1050" i="1" dirty="0">
                <a:latin typeface="Open Sans" panose="020B0606030504020204" pitchFamily="34" charset="0"/>
                <a:ea typeface="Open Sans" panose="020B0606030504020204" pitchFamily="34" charset="0"/>
                <a:cs typeface="Open Sans" panose="020B0606030504020204" pitchFamily="34" charset="0"/>
              </a:rPr>
              <a:t>Source: Gartner’s </a:t>
            </a:r>
            <a:r>
              <a:rPr lang="en-US" sz="1050" i="1" dirty="0">
                <a:solidFill>
                  <a:srgbClr val="212121"/>
                </a:solidFill>
                <a:latin typeface="Open Sans" panose="020B0606030504020204" pitchFamily="34" charset="0"/>
                <a:ea typeface="Open Sans" panose="020B0606030504020204" pitchFamily="34" charset="0"/>
                <a:cs typeface="Open Sans" panose="020B0606030504020204" pitchFamily="34" charset="0"/>
              </a:rPr>
              <a:t>Market Guide for Software Asset Management Tools </a:t>
            </a:r>
            <a:r>
              <a:rPr lang="en-US" sz="1050" i="1" dirty="0">
                <a:latin typeface="Open Sans" panose="020B0606030504020204" pitchFamily="34" charset="0"/>
                <a:ea typeface="Open Sans" panose="020B0606030504020204" pitchFamily="34" charset="0"/>
                <a:cs typeface="Open Sans" panose="020B0606030504020204" pitchFamily="34" charset="0"/>
              </a:rPr>
              <a:t>Published 20 September 2021 - ID G00746507</a:t>
            </a:r>
          </a:p>
        </p:txBody>
      </p:sp>
      <p:sp>
        <p:nvSpPr>
          <p:cNvPr id="6" name="TextBox 5">
            <a:extLst>
              <a:ext uri="{FF2B5EF4-FFF2-40B4-BE49-F238E27FC236}">
                <a16:creationId xmlns:a16="http://schemas.microsoft.com/office/drawing/2014/main" id="{181E8AA5-6E38-294F-B848-FBE8A586233C}"/>
              </a:ext>
            </a:extLst>
          </p:cNvPr>
          <p:cNvSpPr txBox="1"/>
          <p:nvPr/>
        </p:nvSpPr>
        <p:spPr>
          <a:xfrm>
            <a:off x="1295058" y="924931"/>
            <a:ext cx="10464386" cy="338554"/>
          </a:xfrm>
          <a:prstGeom prst="rect">
            <a:avLst/>
          </a:prstGeom>
          <a:noFill/>
        </p:spPr>
        <p:txBody>
          <a:bodyPr wrap="square" rtlCol="0">
            <a:spAutoFit/>
          </a:bodyPr>
          <a:lstStyle/>
          <a:p>
            <a:r>
              <a:rPr lang="en-US" sz="1600" b="1" dirty="0">
                <a:latin typeface="Open Sans" panose="020B0606030504020204" pitchFamily="34" charset="0"/>
                <a:ea typeface="Open Sans" panose="020B0606030504020204" pitchFamily="34" charset="0"/>
                <a:cs typeface="Open Sans" panose="020B0606030504020204" pitchFamily="34" charset="0"/>
              </a:rPr>
              <a:t>Gartner recommended SAM tools across 4 categories in their 2021 SAM Tool Market Guide:</a:t>
            </a:r>
          </a:p>
        </p:txBody>
      </p:sp>
      <p:sp>
        <p:nvSpPr>
          <p:cNvPr id="7" name="Rectangle 6">
            <a:extLst>
              <a:ext uri="{FF2B5EF4-FFF2-40B4-BE49-F238E27FC236}">
                <a16:creationId xmlns:a16="http://schemas.microsoft.com/office/drawing/2014/main" id="{EBE68574-206E-4149-923F-46C25D2EE220}"/>
              </a:ext>
            </a:extLst>
          </p:cNvPr>
          <p:cNvSpPr/>
          <p:nvPr/>
        </p:nvSpPr>
        <p:spPr>
          <a:xfrm>
            <a:off x="2718777" y="2967612"/>
            <a:ext cx="9056884" cy="646331"/>
          </a:xfrm>
          <a:prstGeom prst="rect">
            <a:avLst/>
          </a:prstGeom>
        </p:spPr>
        <p:txBody>
          <a:bodyPr wrap="square">
            <a:spAutoFit/>
          </a:bodyPr>
          <a:lstStyle/>
          <a:p>
            <a:pPr marL="171450" indent="-171450">
              <a:spcBef>
                <a:spcPts val="600"/>
              </a:spcBef>
              <a:buFont typeface="Arial" panose="020B0604020202020204" pitchFamily="34" charset="0"/>
              <a:buChar char="•"/>
            </a:pPr>
            <a:r>
              <a:rPr lang="en-US" sz="1200" i="1" dirty="0">
                <a:solidFill>
                  <a:srgbClr val="424242"/>
                </a:solidFill>
                <a:latin typeface="Open Sans" panose="020B0606030504020204" pitchFamily="34" charset="0"/>
                <a:ea typeface="Open Sans" panose="020B0606030504020204" pitchFamily="34" charset="0"/>
                <a:cs typeface="Open Sans" panose="020B0606030504020204" pitchFamily="34" charset="0"/>
              </a:rPr>
              <a:t>Utilize methods to discover SaaS applications (such as expense management, single sign-on and browser agents), provide usage data, reconcile the data with entitlements and optimize SaaS spend. Tools provide prebuilt API integrations with SaaS publishers to consume utilization and entitlement data.</a:t>
            </a:r>
          </a:p>
        </p:txBody>
      </p:sp>
      <p:graphicFrame>
        <p:nvGraphicFramePr>
          <p:cNvPr id="8" name="Table 8">
            <a:extLst>
              <a:ext uri="{FF2B5EF4-FFF2-40B4-BE49-F238E27FC236}">
                <a16:creationId xmlns:a16="http://schemas.microsoft.com/office/drawing/2014/main" id="{3257FFEF-D8B0-D742-9813-B50A3919EBE1}"/>
              </a:ext>
            </a:extLst>
          </p:cNvPr>
          <p:cNvGraphicFramePr>
            <a:graphicFrameLocks noGrp="1"/>
          </p:cNvGraphicFramePr>
          <p:nvPr>
            <p:extLst>
              <p:ext uri="{D42A27DB-BD31-4B8C-83A1-F6EECF244321}">
                <p14:modId xmlns:p14="http://schemas.microsoft.com/office/powerpoint/2010/main" val="934497143"/>
              </p:ext>
            </p:extLst>
          </p:nvPr>
        </p:nvGraphicFramePr>
        <p:xfrm>
          <a:off x="3312298" y="3796901"/>
          <a:ext cx="8255767" cy="2758440"/>
        </p:xfrm>
        <a:graphic>
          <a:graphicData uri="http://schemas.openxmlformats.org/drawingml/2006/table">
            <a:tbl>
              <a:tblPr firstRow="1" bandRow="1">
                <a:tableStyleId>{5C22544A-7EE6-4342-B048-85BDC9FD1C3A}</a:tableStyleId>
              </a:tblPr>
              <a:tblGrid>
                <a:gridCol w="1979588">
                  <a:extLst>
                    <a:ext uri="{9D8B030D-6E8A-4147-A177-3AD203B41FA5}">
                      <a16:colId xmlns:a16="http://schemas.microsoft.com/office/drawing/2014/main" val="3445526306"/>
                    </a:ext>
                  </a:extLst>
                </a:gridCol>
                <a:gridCol w="1936664">
                  <a:extLst>
                    <a:ext uri="{9D8B030D-6E8A-4147-A177-3AD203B41FA5}">
                      <a16:colId xmlns:a16="http://schemas.microsoft.com/office/drawing/2014/main" val="980375384"/>
                    </a:ext>
                  </a:extLst>
                </a:gridCol>
                <a:gridCol w="2402881">
                  <a:extLst>
                    <a:ext uri="{9D8B030D-6E8A-4147-A177-3AD203B41FA5}">
                      <a16:colId xmlns:a16="http://schemas.microsoft.com/office/drawing/2014/main" val="3198519591"/>
                    </a:ext>
                  </a:extLst>
                </a:gridCol>
                <a:gridCol w="1936634">
                  <a:extLst>
                    <a:ext uri="{9D8B030D-6E8A-4147-A177-3AD203B41FA5}">
                      <a16:colId xmlns:a16="http://schemas.microsoft.com/office/drawing/2014/main" val="2757463350"/>
                    </a:ext>
                  </a:extLst>
                </a:gridCol>
              </a:tblGrid>
              <a:tr h="383164">
                <a:tc>
                  <a:txBody>
                    <a:bodyPr/>
                    <a:lstStyle/>
                    <a:p>
                      <a:pPr algn="ctr"/>
                      <a:r>
                        <a:rPr lang="en-US" sz="1300" dirty="0">
                          <a:solidFill>
                            <a:schemeClr val="tx1"/>
                          </a:solidFill>
                          <a:latin typeface="Open Sans" panose="020B0606030504020204" pitchFamily="34" charset="0"/>
                          <a:ea typeface="Open Sans" panose="020B0606030504020204" pitchFamily="34" charset="0"/>
                          <a:cs typeface="Open Sans" panose="020B0606030504020204" pitchFamily="34" charset="0"/>
                        </a:rPr>
                        <a:t>Traditional </a:t>
                      </a:r>
                    </a:p>
                    <a:p>
                      <a:pPr algn="ctr"/>
                      <a:r>
                        <a:rPr lang="en-US" sz="1300" dirty="0">
                          <a:solidFill>
                            <a:schemeClr val="tx1"/>
                          </a:solidFill>
                          <a:latin typeface="Open Sans" panose="020B0606030504020204" pitchFamily="34" charset="0"/>
                          <a:ea typeface="Open Sans" panose="020B0606030504020204" pitchFamily="34" charset="0"/>
                          <a:cs typeface="Open Sans" panose="020B0606030504020204" pitchFamily="34" charset="0"/>
                        </a:rPr>
                        <a:t>SAM Tools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1F3FF"/>
                    </a:solidFill>
                  </a:tcPr>
                </a:tc>
                <a:tc>
                  <a:txBody>
                    <a:bodyPr/>
                    <a:lstStyle/>
                    <a:p>
                      <a:pPr algn="ctr"/>
                      <a:r>
                        <a:rPr lang="en-US" sz="1300" dirty="0">
                          <a:latin typeface="Open Sans" panose="020B0606030504020204" pitchFamily="34" charset="0"/>
                          <a:ea typeface="Open Sans" panose="020B0606030504020204" pitchFamily="34" charset="0"/>
                          <a:cs typeface="Open Sans" panose="020B0606030504020204" pitchFamily="34" charset="0"/>
                        </a:rPr>
                        <a:t>SAM Tools </a:t>
                      </a:r>
                    </a:p>
                    <a:p>
                      <a:pPr algn="ctr"/>
                      <a:r>
                        <a:rPr lang="en-US" sz="1300" dirty="0">
                          <a:latin typeface="Open Sans" panose="020B0606030504020204" pitchFamily="34" charset="0"/>
                          <a:ea typeface="Open Sans" panose="020B0606030504020204" pitchFamily="34" charset="0"/>
                          <a:cs typeface="Open Sans" panose="020B0606030504020204" pitchFamily="34" charset="0"/>
                        </a:rPr>
                        <a:t>for SAP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A0F0"/>
                    </a:solidFill>
                  </a:tcPr>
                </a:tc>
                <a:tc>
                  <a:txBody>
                    <a:bodyPr/>
                    <a:lstStyle/>
                    <a:p>
                      <a:pPr algn="ctr"/>
                      <a:r>
                        <a:rPr lang="en-US" sz="1300" dirty="0">
                          <a:latin typeface="Open Sans" panose="020B0606030504020204" pitchFamily="34" charset="0"/>
                          <a:ea typeface="Open Sans" panose="020B0606030504020204" pitchFamily="34" charset="0"/>
                          <a:cs typeface="Open Sans" panose="020B0606030504020204" pitchFamily="34" charset="0"/>
                        </a:rPr>
                        <a:t>SAM Tools for Engineering and Specialty Software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pPr algn="ctr"/>
                      <a:r>
                        <a:rPr lang="en-US" sz="1300" dirty="0">
                          <a:latin typeface="Open Sans" panose="020B0606030504020204" pitchFamily="34" charset="0"/>
                          <a:ea typeface="Open Sans" panose="020B0606030504020204" pitchFamily="34" charset="0"/>
                          <a:cs typeface="Open Sans" panose="020B0606030504020204" pitchFamily="34" charset="0"/>
                        </a:rPr>
                        <a:t>SAM Tools</a:t>
                      </a:r>
                    </a:p>
                    <a:p>
                      <a:pPr algn="ctr"/>
                      <a:r>
                        <a:rPr lang="en-US" sz="1300" dirty="0">
                          <a:latin typeface="Open Sans" panose="020B0606030504020204" pitchFamily="34" charset="0"/>
                          <a:ea typeface="Open Sans" panose="020B0606030504020204" pitchFamily="34" charset="0"/>
                          <a:cs typeface="Open Sans" panose="020B0606030504020204" pitchFamily="34" charset="0"/>
                        </a:rPr>
                        <a:t> for SaaS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2033038682"/>
                  </a:ext>
                </a:extLst>
              </a:tr>
              <a:tr h="1803124">
                <a:tc>
                  <a:txBody>
                    <a:bodyPr/>
                    <a:lstStyle/>
                    <a:p>
                      <a:pPr marL="285750" marR="0" lvl="0" indent="-285750" algn="l" defTabSz="91437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300" dirty="0">
                          <a:solidFill>
                            <a:schemeClr val="tx1"/>
                          </a:solidFill>
                          <a:latin typeface="Open Sans" panose="020B0606030504020204" pitchFamily="34" charset="0"/>
                          <a:ea typeface="Open Sans" panose="020B0606030504020204" pitchFamily="34" charset="0"/>
                          <a:cs typeface="Open Sans" panose="020B0606030504020204" pitchFamily="34" charset="0"/>
                        </a:rPr>
                        <a:t>1E</a:t>
                      </a:r>
                    </a:p>
                    <a:p>
                      <a:pPr marL="285750" indent="-285750">
                        <a:buFont typeface="Arial" panose="020B0604020202020204" pitchFamily="34" charset="0"/>
                        <a:buChar char="•"/>
                      </a:pPr>
                      <a:r>
                        <a:rPr lang="en-US" sz="1300" dirty="0">
                          <a:solidFill>
                            <a:schemeClr val="tx1"/>
                          </a:solidFill>
                          <a:latin typeface="Open Sans" panose="020B0606030504020204" pitchFamily="34" charset="0"/>
                          <a:ea typeface="Open Sans" panose="020B0606030504020204" pitchFamily="34" charset="0"/>
                          <a:cs typeface="Open Sans" panose="020B0606030504020204" pitchFamily="34" charset="0"/>
                        </a:rPr>
                        <a:t>Belarc</a:t>
                      </a:r>
                    </a:p>
                    <a:p>
                      <a:pPr marL="285750" indent="-285750">
                        <a:buFont typeface="Arial" panose="020B0604020202020204" pitchFamily="34" charset="0"/>
                        <a:buChar char="•"/>
                      </a:pPr>
                      <a:r>
                        <a:rPr lang="en-US" sz="1300" dirty="0">
                          <a:solidFill>
                            <a:schemeClr val="tx1"/>
                          </a:solidFill>
                          <a:latin typeface="Open Sans" panose="020B0606030504020204" pitchFamily="34" charset="0"/>
                          <a:ea typeface="Open Sans" panose="020B0606030504020204" pitchFamily="34" charset="0"/>
                          <a:cs typeface="Open Sans" panose="020B0606030504020204" pitchFamily="34" charset="0"/>
                        </a:rPr>
                        <a:t>Certero</a:t>
                      </a:r>
                    </a:p>
                    <a:p>
                      <a:pPr marL="285750" indent="-285750">
                        <a:buFont typeface="Arial" panose="020B0604020202020204" pitchFamily="34" charset="0"/>
                        <a:buChar char="•"/>
                      </a:pPr>
                      <a:r>
                        <a:rPr lang="en-US" sz="1300" dirty="0">
                          <a:solidFill>
                            <a:schemeClr val="tx1"/>
                          </a:solidFill>
                          <a:latin typeface="Open Sans" panose="020B0606030504020204" pitchFamily="34" charset="0"/>
                          <a:ea typeface="Open Sans" panose="020B0606030504020204" pitchFamily="34" charset="0"/>
                          <a:cs typeface="Open Sans" panose="020B0606030504020204" pitchFamily="34" charset="0"/>
                        </a:rPr>
                        <a:t>Eracent</a:t>
                      </a:r>
                    </a:p>
                    <a:p>
                      <a:pPr marL="285750" marR="0" lvl="0" indent="-285750" algn="l" defTabSz="91437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300" dirty="0">
                          <a:solidFill>
                            <a:schemeClr val="tx1"/>
                          </a:solidFill>
                          <a:latin typeface="Open Sans" panose="020B0606030504020204" pitchFamily="34" charset="0"/>
                          <a:ea typeface="Open Sans" panose="020B0606030504020204" pitchFamily="34" charset="0"/>
                          <a:cs typeface="Open Sans" panose="020B0606030504020204" pitchFamily="34" charset="0"/>
                        </a:rPr>
                        <a:t>Ivanti</a:t>
                      </a:r>
                    </a:p>
                    <a:p>
                      <a:pPr marL="285750" marR="0" lvl="0" indent="-285750" algn="l" defTabSz="91437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300" dirty="0">
                          <a:solidFill>
                            <a:schemeClr val="tx1"/>
                          </a:solidFill>
                          <a:latin typeface="Open Sans" panose="020B0606030504020204" pitchFamily="34" charset="0"/>
                          <a:ea typeface="Open Sans" panose="020B0606030504020204" pitchFamily="34" charset="0"/>
                          <a:cs typeface="Open Sans" panose="020B0606030504020204" pitchFamily="34" charset="0"/>
                        </a:rPr>
                        <a:t>License Dashboard</a:t>
                      </a:r>
                    </a:p>
                    <a:p>
                      <a:pPr marL="285750" marR="0" lvl="0" indent="-285750" algn="l" defTabSz="91437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300" dirty="0">
                          <a:solidFill>
                            <a:schemeClr val="tx1"/>
                          </a:solidFill>
                          <a:latin typeface="Open Sans" panose="020B0606030504020204" pitchFamily="34" charset="0"/>
                          <a:ea typeface="Open Sans" panose="020B0606030504020204" pitchFamily="34" charset="0"/>
                          <a:cs typeface="Open Sans" panose="020B0606030504020204" pitchFamily="34" charset="0"/>
                        </a:rPr>
                        <a:t>ServiceNow</a:t>
                      </a:r>
                    </a:p>
                    <a:p>
                      <a:pPr marL="285750" marR="0" lvl="0" indent="-285750" algn="l" defTabSz="91437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300" dirty="0">
                          <a:solidFill>
                            <a:schemeClr val="tx1"/>
                          </a:solidFill>
                          <a:latin typeface="Open Sans" panose="020B0606030504020204" pitchFamily="34" charset="0"/>
                          <a:ea typeface="Open Sans" panose="020B0606030504020204" pitchFamily="34" charset="0"/>
                          <a:cs typeface="Open Sans" panose="020B0606030504020204" pitchFamily="34" charset="0"/>
                        </a:rPr>
                        <a:t>Matrix42</a:t>
                      </a:r>
                    </a:p>
                    <a:p>
                      <a:pPr marL="285750" indent="-285750">
                        <a:buFont typeface="Arial" panose="020B0604020202020204" pitchFamily="34" charset="0"/>
                        <a:buChar char="•"/>
                      </a:pPr>
                      <a:r>
                        <a:rPr lang="en-US" sz="1300" dirty="0">
                          <a:solidFill>
                            <a:schemeClr val="tx1"/>
                          </a:solidFill>
                          <a:latin typeface="Open Sans" panose="020B0606030504020204" pitchFamily="34" charset="0"/>
                          <a:ea typeface="Open Sans" panose="020B0606030504020204" pitchFamily="34" charset="0"/>
                          <a:cs typeface="Open Sans" panose="020B0606030504020204" pitchFamily="34" charset="0"/>
                        </a:rPr>
                        <a:t>Snow Software</a:t>
                      </a:r>
                    </a:p>
                    <a:p>
                      <a:pPr marL="285750" indent="-285750">
                        <a:buFont typeface="Arial" panose="020B0604020202020204" pitchFamily="34" charset="0"/>
                        <a:buChar char="•"/>
                      </a:pPr>
                      <a:r>
                        <a:rPr lang="en-US" sz="1300" dirty="0">
                          <a:solidFill>
                            <a:schemeClr val="tx1"/>
                          </a:solidFill>
                          <a:latin typeface="Open Sans" panose="020B0606030504020204" pitchFamily="34" charset="0"/>
                          <a:ea typeface="Open Sans" panose="020B0606030504020204" pitchFamily="34" charset="0"/>
                          <a:cs typeface="Open Sans" panose="020B0606030504020204" pitchFamily="34" charset="0"/>
                        </a:rPr>
                        <a:t>USU</a:t>
                      </a:r>
                    </a:p>
                    <a:p>
                      <a:pPr marL="285750" marR="0" lvl="0" indent="-285750" algn="l" defTabSz="91437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300" dirty="0">
                          <a:solidFill>
                            <a:schemeClr val="tx1"/>
                          </a:solidFill>
                          <a:latin typeface="Open Sans" panose="020B0606030504020204" pitchFamily="34" charset="0"/>
                          <a:ea typeface="Open Sans" panose="020B0606030504020204" pitchFamily="34" charset="0"/>
                          <a:cs typeface="Open Sans" panose="020B0606030504020204" pitchFamily="34" charset="0"/>
                        </a:rPr>
                        <a:t>Xensam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285750" marR="0" lvl="0" indent="-285750" algn="l" defTabSz="91437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300" dirty="0">
                          <a:solidFill>
                            <a:schemeClr val="tx1"/>
                          </a:solidFill>
                          <a:latin typeface="Open Sans" panose="020B0606030504020204" pitchFamily="34" charset="0"/>
                          <a:ea typeface="Open Sans" panose="020B0606030504020204" pitchFamily="34" charset="0"/>
                          <a:cs typeface="Open Sans" panose="020B0606030504020204" pitchFamily="34" charset="0"/>
                        </a:rPr>
                        <a:t>Appsian Security</a:t>
                      </a:r>
                    </a:p>
                    <a:p>
                      <a:pPr marL="285750" indent="-285750">
                        <a:buFont typeface="Arial" panose="020B0604020202020204" pitchFamily="34" charset="0"/>
                        <a:buChar char="•"/>
                      </a:pPr>
                      <a:r>
                        <a:rPr lang="en-US" sz="1300" dirty="0">
                          <a:solidFill>
                            <a:schemeClr val="tx1"/>
                          </a:solidFill>
                          <a:latin typeface="Open Sans" panose="020B0606030504020204" pitchFamily="34" charset="0"/>
                          <a:ea typeface="Open Sans" panose="020B0606030504020204" pitchFamily="34" charset="0"/>
                          <a:cs typeface="Open Sans" panose="020B0606030504020204" pitchFamily="34" charset="0"/>
                        </a:rPr>
                        <a:t>Certero</a:t>
                      </a:r>
                    </a:p>
                    <a:p>
                      <a:pPr marL="285750" indent="-285750">
                        <a:buFont typeface="Arial" panose="020B0604020202020204" pitchFamily="34" charset="0"/>
                        <a:buChar char="•"/>
                      </a:pPr>
                      <a:r>
                        <a:rPr lang="en-US" sz="1300" dirty="0">
                          <a:solidFill>
                            <a:schemeClr val="tx1"/>
                          </a:solidFill>
                          <a:latin typeface="Open Sans" panose="020B0606030504020204" pitchFamily="34" charset="0"/>
                          <a:ea typeface="Open Sans" panose="020B0606030504020204" pitchFamily="34" charset="0"/>
                          <a:cs typeface="Open Sans" panose="020B0606030504020204" pitchFamily="34" charset="0"/>
                        </a:rPr>
                        <a:t>Flexera</a:t>
                      </a:r>
                    </a:p>
                    <a:p>
                      <a:pPr marL="285750" indent="-285750">
                        <a:buFont typeface="Arial" panose="020B0604020202020204" pitchFamily="34" charset="0"/>
                        <a:buChar char="•"/>
                      </a:pPr>
                      <a:r>
                        <a:rPr lang="en-US" sz="1300" dirty="0">
                          <a:solidFill>
                            <a:schemeClr val="tx1"/>
                          </a:solidFill>
                          <a:latin typeface="Open Sans" panose="020B0606030504020204" pitchFamily="34" charset="0"/>
                          <a:ea typeface="Open Sans" panose="020B0606030504020204" pitchFamily="34" charset="0"/>
                          <a:cs typeface="Open Sans" panose="020B0606030504020204" pitchFamily="34" charset="0"/>
                        </a:rPr>
                        <a:t>Open iT</a:t>
                      </a:r>
                    </a:p>
                    <a:p>
                      <a:pPr marL="285750" indent="-285750">
                        <a:buFont typeface="Arial" panose="020B0604020202020204" pitchFamily="34" charset="0"/>
                        <a:buChar char="•"/>
                      </a:pPr>
                      <a:r>
                        <a:rPr lang="en-US" sz="1300" dirty="0">
                          <a:solidFill>
                            <a:schemeClr val="tx1"/>
                          </a:solidFill>
                          <a:latin typeface="Open Sans" panose="020B0606030504020204" pitchFamily="34" charset="0"/>
                          <a:ea typeface="Open Sans" panose="020B0606030504020204" pitchFamily="34" charset="0"/>
                          <a:cs typeface="Open Sans" panose="020B0606030504020204" pitchFamily="34" charset="0"/>
                        </a:rPr>
                        <a:t>ServiceNow</a:t>
                      </a:r>
                    </a:p>
                    <a:p>
                      <a:pPr marL="285750" indent="-285750">
                        <a:buFont typeface="Arial" panose="020B0604020202020204" pitchFamily="34" charset="0"/>
                        <a:buChar char="•"/>
                      </a:pPr>
                      <a:r>
                        <a:rPr lang="en-US" sz="1300" dirty="0">
                          <a:solidFill>
                            <a:schemeClr val="tx1"/>
                          </a:solidFill>
                          <a:latin typeface="Open Sans" panose="020B0606030504020204" pitchFamily="34" charset="0"/>
                          <a:ea typeface="Open Sans" panose="020B0606030504020204" pitchFamily="34" charset="0"/>
                          <a:cs typeface="Open Sans" panose="020B0606030504020204" pitchFamily="34" charset="0"/>
                        </a:rPr>
                        <a:t>Snow Software</a:t>
                      </a:r>
                    </a:p>
                    <a:p>
                      <a:pPr marL="285750" indent="-285750">
                        <a:buFont typeface="Arial" panose="020B0604020202020204" pitchFamily="34" charset="0"/>
                        <a:buChar char="•"/>
                      </a:pPr>
                      <a:r>
                        <a:rPr lang="en-US" sz="1300" dirty="0">
                          <a:solidFill>
                            <a:schemeClr val="tx1"/>
                          </a:solidFill>
                          <a:latin typeface="Open Sans" panose="020B0606030504020204" pitchFamily="34" charset="0"/>
                          <a:ea typeface="Open Sans" panose="020B0606030504020204" pitchFamily="34" charset="0"/>
                          <a:cs typeface="Open Sans" panose="020B0606030504020204" pitchFamily="34" charset="0"/>
                        </a:rPr>
                        <a:t>USU</a:t>
                      </a:r>
                    </a:p>
                    <a:p>
                      <a:pPr marL="285750" marR="0" lvl="0" indent="-285750" algn="l" defTabSz="91437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300" dirty="0">
                          <a:solidFill>
                            <a:schemeClr val="tx1"/>
                          </a:solidFill>
                          <a:latin typeface="Open Sans" panose="020B0606030504020204" pitchFamily="34" charset="0"/>
                          <a:ea typeface="Open Sans" panose="020B0606030504020204" pitchFamily="34" charset="0"/>
                          <a:cs typeface="Open Sans" panose="020B0606030504020204" pitchFamily="34" charset="0"/>
                        </a:rPr>
                        <a:t>VOQUZ Labs</a:t>
                      </a:r>
                    </a:p>
                    <a:p>
                      <a:pPr marL="285750" indent="-285750">
                        <a:buFont typeface="Arial" panose="020B0604020202020204" pitchFamily="34" charset="0"/>
                        <a:buChar char="•"/>
                      </a:pPr>
                      <a:endParaRPr lang="en-US" sz="13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285750" indent="-285750">
                        <a:buFont typeface="Arial" panose="020B0604020202020204" pitchFamily="34" charset="0"/>
                        <a:buChar char="•"/>
                      </a:pPr>
                      <a:r>
                        <a:rPr lang="en-US" sz="1300" dirty="0">
                          <a:solidFill>
                            <a:schemeClr val="tx1"/>
                          </a:solidFill>
                          <a:latin typeface="Open Sans" panose="020B0606030504020204" pitchFamily="34" charset="0"/>
                          <a:ea typeface="Open Sans" panose="020B0606030504020204" pitchFamily="34" charset="0"/>
                          <a:cs typeface="Open Sans" panose="020B0606030504020204" pitchFamily="34" charset="0"/>
                        </a:rPr>
                        <a:t>Flexera</a:t>
                      </a:r>
                    </a:p>
                    <a:p>
                      <a:pPr marL="285750" indent="-285750">
                        <a:buFont typeface="Arial" panose="020B0604020202020204" pitchFamily="34" charset="0"/>
                        <a:buChar char="•"/>
                      </a:pPr>
                      <a:r>
                        <a:rPr lang="en-US" sz="1300" dirty="0">
                          <a:solidFill>
                            <a:schemeClr val="tx1"/>
                          </a:solidFill>
                          <a:latin typeface="Open Sans" panose="020B0606030504020204" pitchFamily="34" charset="0"/>
                          <a:ea typeface="Open Sans" panose="020B0606030504020204" pitchFamily="34" charset="0"/>
                          <a:cs typeface="Open Sans" panose="020B0606030504020204" pitchFamily="34" charset="0"/>
                        </a:rPr>
                        <a:t>Open iT</a:t>
                      </a:r>
                    </a:p>
                    <a:p>
                      <a:pPr marL="285750" indent="-285750">
                        <a:buFont typeface="Arial" panose="020B0604020202020204" pitchFamily="34" charset="0"/>
                        <a:buChar char="•"/>
                      </a:pPr>
                      <a:r>
                        <a:rPr lang="en-US" sz="1300" dirty="0">
                          <a:solidFill>
                            <a:schemeClr val="tx1"/>
                          </a:solidFill>
                          <a:latin typeface="Open Sans" panose="020B0606030504020204" pitchFamily="34" charset="0"/>
                          <a:ea typeface="Open Sans" panose="020B0606030504020204" pitchFamily="34" charset="0"/>
                          <a:cs typeface="Open Sans" panose="020B0606030504020204" pitchFamily="34" charset="0"/>
                        </a:rPr>
                        <a:t>OpenLM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285750" indent="-285750">
                        <a:buFont typeface="Arial" panose="020B0604020202020204" pitchFamily="34" charset="0"/>
                        <a:buChar char="•"/>
                      </a:pPr>
                      <a:r>
                        <a:rPr lang="en-US" sz="1300" dirty="0">
                          <a:solidFill>
                            <a:schemeClr val="tx1"/>
                          </a:solidFill>
                          <a:latin typeface="Open Sans" panose="020B0606030504020204" pitchFamily="34" charset="0"/>
                          <a:ea typeface="Open Sans" panose="020B0606030504020204" pitchFamily="34" charset="0"/>
                          <a:cs typeface="Open Sans" panose="020B0606030504020204" pitchFamily="34" charset="0"/>
                        </a:rPr>
                        <a:t>Zylo</a:t>
                      </a:r>
                      <a:br>
                        <a:rPr lang="en-US" sz="1300" dirty="0">
                          <a:solidFill>
                            <a:schemeClr val="tx1"/>
                          </a:solidFill>
                          <a:latin typeface="Open Sans" panose="020B0606030504020204" pitchFamily="34" charset="0"/>
                          <a:ea typeface="Open Sans" panose="020B0606030504020204" pitchFamily="34" charset="0"/>
                          <a:cs typeface="Open Sans" panose="020B0606030504020204" pitchFamily="34" charset="0"/>
                        </a:rPr>
                      </a:br>
                      <a:r>
                        <a:rPr lang="en-US" sz="1300" dirty="0">
                          <a:solidFill>
                            <a:schemeClr val="tx1"/>
                          </a:solidFill>
                          <a:latin typeface="Open Sans" panose="020B0606030504020204" pitchFamily="34" charset="0"/>
                          <a:ea typeface="Open Sans" panose="020B0606030504020204" pitchFamily="34" charset="0"/>
                          <a:cs typeface="Open Sans" panose="020B0606030504020204" pitchFamily="34" charset="0"/>
                        </a:rPr>
                        <a:t>Productiv</a:t>
                      </a:r>
                    </a:p>
                    <a:p>
                      <a:pPr marL="285750" indent="-285750">
                        <a:buFont typeface="Arial" panose="020B0604020202020204" pitchFamily="34" charset="0"/>
                        <a:buChar char="•"/>
                      </a:pPr>
                      <a:r>
                        <a:rPr lang="en-US" sz="1300" dirty="0">
                          <a:solidFill>
                            <a:schemeClr val="tx1"/>
                          </a:solidFill>
                          <a:latin typeface="Open Sans" panose="020B0606030504020204" pitchFamily="34" charset="0"/>
                          <a:ea typeface="Open Sans" panose="020B0606030504020204" pitchFamily="34" charset="0"/>
                          <a:cs typeface="Open Sans" panose="020B0606030504020204" pitchFamily="34" charset="0"/>
                        </a:rPr>
                        <a:t>ServiceNow</a:t>
                      </a:r>
                    </a:p>
                    <a:p>
                      <a:pPr marL="285750" indent="-285750">
                        <a:buFont typeface="Arial" panose="020B0604020202020204" pitchFamily="34" charset="0"/>
                        <a:buChar char="•"/>
                      </a:pPr>
                      <a:r>
                        <a:rPr lang="en-US" sz="1300" dirty="0">
                          <a:solidFill>
                            <a:schemeClr val="tx1"/>
                          </a:solidFill>
                          <a:latin typeface="Open Sans" panose="020B0606030504020204" pitchFamily="34" charset="0"/>
                          <a:ea typeface="Open Sans" panose="020B0606030504020204" pitchFamily="34" charset="0"/>
                          <a:cs typeface="Open Sans" panose="020B0606030504020204" pitchFamily="34" charset="0"/>
                        </a:rPr>
                        <a:t>Snow Software</a:t>
                      </a:r>
                    </a:p>
                    <a:p>
                      <a:pPr marL="285750" indent="-285750">
                        <a:buFont typeface="Arial" panose="020B0604020202020204" pitchFamily="34" charset="0"/>
                        <a:buChar char="•"/>
                      </a:pPr>
                      <a:r>
                        <a:rPr lang="en-US" sz="1300" dirty="0">
                          <a:solidFill>
                            <a:schemeClr val="tx1"/>
                          </a:solidFill>
                          <a:latin typeface="Open Sans" panose="020B0606030504020204" pitchFamily="34" charset="0"/>
                          <a:ea typeface="Open Sans" panose="020B0606030504020204" pitchFamily="34" charset="0"/>
                          <a:cs typeface="Open Sans" panose="020B0606030504020204" pitchFamily="34" charset="0"/>
                        </a:rPr>
                        <a:t>Blissfully</a:t>
                      </a:r>
                    </a:p>
                    <a:p>
                      <a:pPr marL="285750" indent="-285750">
                        <a:buFont typeface="Arial" panose="020B0604020202020204" pitchFamily="34" charset="0"/>
                        <a:buChar char="•"/>
                      </a:pPr>
                      <a:r>
                        <a:rPr lang="en-US" sz="1300" dirty="0">
                          <a:solidFill>
                            <a:schemeClr val="tx1"/>
                          </a:solidFill>
                          <a:latin typeface="Open Sans" panose="020B0606030504020204" pitchFamily="34" charset="0"/>
                          <a:ea typeface="Open Sans" panose="020B0606030504020204" pitchFamily="34" charset="0"/>
                          <a:cs typeface="Open Sans" panose="020B0606030504020204" pitchFamily="34" charset="0"/>
                        </a:rPr>
                        <a:t>LeanIX</a:t>
                      </a:r>
                    </a:p>
                    <a:p>
                      <a:pPr marL="285750" indent="-285750">
                        <a:buFont typeface="Arial" panose="020B0604020202020204" pitchFamily="34" charset="0"/>
                        <a:buChar char="•"/>
                      </a:pPr>
                      <a:r>
                        <a:rPr lang="en-US" sz="1300" dirty="0">
                          <a:solidFill>
                            <a:schemeClr val="tx1"/>
                          </a:solidFill>
                          <a:latin typeface="Open Sans" panose="020B0606030504020204" pitchFamily="34" charset="0"/>
                          <a:ea typeface="Open Sans" panose="020B0606030504020204" pitchFamily="34" charset="0"/>
                          <a:cs typeface="Open Sans" panose="020B0606030504020204" pitchFamily="34" charset="0"/>
                        </a:rPr>
                        <a:t>Xensam</a:t>
                      </a:r>
                    </a:p>
                    <a:p>
                      <a:pPr marL="285750" indent="-285750">
                        <a:buFont typeface="Arial" panose="020B0604020202020204" pitchFamily="34" charset="0"/>
                        <a:buChar char="•"/>
                      </a:pPr>
                      <a:r>
                        <a:rPr lang="en-US" sz="1300" dirty="0">
                          <a:solidFill>
                            <a:schemeClr val="tx1"/>
                          </a:solidFill>
                          <a:latin typeface="Open Sans" panose="020B0606030504020204" pitchFamily="34" charset="0"/>
                          <a:ea typeface="Open Sans" panose="020B0606030504020204" pitchFamily="34" charset="0"/>
                          <a:cs typeface="Open Sans" panose="020B0606030504020204" pitchFamily="34" charset="0"/>
                        </a:rPr>
                        <a:t>USU</a:t>
                      </a:r>
                    </a:p>
                    <a:p>
                      <a:pPr marL="285750" indent="-285750">
                        <a:buFont typeface="Arial" panose="020B0604020202020204" pitchFamily="34" charset="0"/>
                        <a:buChar char="•"/>
                      </a:pPr>
                      <a:r>
                        <a:rPr lang="en-US" sz="1300" dirty="0">
                          <a:solidFill>
                            <a:schemeClr val="tx1"/>
                          </a:solidFill>
                          <a:latin typeface="Open Sans" panose="020B0606030504020204" pitchFamily="34" charset="0"/>
                          <a:ea typeface="Open Sans" panose="020B0606030504020204" pitchFamily="34" charset="0"/>
                          <a:cs typeface="Open Sans" panose="020B0606030504020204" pitchFamily="34" charset="0"/>
                        </a:rPr>
                        <a:t>Ivanti</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747224706"/>
                  </a:ext>
                </a:extLst>
              </a:tr>
            </a:tbl>
          </a:graphicData>
        </a:graphic>
      </p:graphicFrame>
      <p:sp>
        <p:nvSpPr>
          <p:cNvPr id="38" name="object 11">
            <a:extLst>
              <a:ext uri="{FF2B5EF4-FFF2-40B4-BE49-F238E27FC236}">
                <a16:creationId xmlns:a16="http://schemas.microsoft.com/office/drawing/2014/main" id="{911A4A6D-E28F-F343-96FD-99D5DCB75171}"/>
              </a:ext>
            </a:extLst>
          </p:cNvPr>
          <p:cNvSpPr/>
          <p:nvPr/>
        </p:nvSpPr>
        <p:spPr>
          <a:xfrm>
            <a:off x="352706" y="5469853"/>
            <a:ext cx="714164" cy="666751"/>
          </a:xfrm>
          <a:prstGeom prst="rect">
            <a:avLst/>
          </a:prstGeom>
          <a:blipFill>
            <a:blip r:embed="rId3" cstate="print"/>
            <a:stretch>
              <a:fillRect/>
            </a:stretch>
          </a:blipFill>
        </p:spPr>
        <p:txBody>
          <a:bodyPr wrap="square" lIns="0" tIns="0" rIns="0" bIns="0" rtlCol="0"/>
          <a:lstStyle/>
          <a:p>
            <a:endParaRPr dirty="0"/>
          </a:p>
        </p:txBody>
      </p:sp>
      <p:sp>
        <p:nvSpPr>
          <p:cNvPr id="40" name="object 15">
            <a:extLst>
              <a:ext uri="{FF2B5EF4-FFF2-40B4-BE49-F238E27FC236}">
                <a16:creationId xmlns:a16="http://schemas.microsoft.com/office/drawing/2014/main" id="{07C6F8BB-8DB2-A644-ADAB-C8A386FD70F6}"/>
              </a:ext>
            </a:extLst>
          </p:cNvPr>
          <p:cNvSpPr/>
          <p:nvPr/>
        </p:nvSpPr>
        <p:spPr>
          <a:xfrm>
            <a:off x="1452364" y="5744577"/>
            <a:ext cx="1477577" cy="421715"/>
          </a:xfrm>
          <a:prstGeom prst="rect">
            <a:avLst/>
          </a:prstGeom>
          <a:blipFill>
            <a:blip r:embed="rId4" cstate="print">
              <a:clrChange>
                <a:clrFrom>
                  <a:srgbClr val="FFFFFF"/>
                </a:clrFrom>
                <a:clrTo>
                  <a:srgbClr val="FFFFFF">
                    <a:alpha val="0"/>
                  </a:srgbClr>
                </a:clrTo>
              </a:clrChange>
            </a:blip>
            <a:stretch>
              <a:fillRect/>
            </a:stretch>
          </a:blipFill>
        </p:spPr>
        <p:txBody>
          <a:bodyPr wrap="square" lIns="0" tIns="0" rIns="0" bIns="0" rtlCol="0"/>
          <a:lstStyle/>
          <a:p>
            <a:endParaRPr dirty="0"/>
          </a:p>
        </p:txBody>
      </p:sp>
      <p:pic>
        <p:nvPicPr>
          <p:cNvPr id="43" name="Picture 12" descr="Image result for belarc logo">
            <a:extLst>
              <a:ext uri="{FF2B5EF4-FFF2-40B4-BE49-F238E27FC236}">
                <a16:creationId xmlns:a16="http://schemas.microsoft.com/office/drawing/2014/main" id="{C5A833B4-9B55-E242-8C88-BB17A3C501B3}"/>
              </a:ext>
            </a:extLst>
          </p:cNvPr>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91022" y="4172859"/>
            <a:ext cx="1286826" cy="1102558"/>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14" descr="Image result for ivanti logo">
            <a:extLst>
              <a:ext uri="{FF2B5EF4-FFF2-40B4-BE49-F238E27FC236}">
                <a16:creationId xmlns:a16="http://schemas.microsoft.com/office/drawing/2014/main" id="{D849A37B-93E0-EB4E-806A-93E3506509BD}"/>
              </a:ext>
            </a:extLst>
          </p:cNvPr>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51585" y="5042067"/>
            <a:ext cx="1200150" cy="666750"/>
          </a:xfrm>
          <a:prstGeom prst="rect">
            <a:avLst/>
          </a:prstGeom>
          <a:noFill/>
          <a:extLst>
            <a:ext uri="{909E8E84-426E-40DD-AFC4-6F175D3DCCD1}">
              <a14:hiddenFill xmlns:a14="http://schemas.microsoft.com/office/drawing/2010/main">
                <a:solidFill>
                  <a:srgbClr val="FFFFFF"/>
                </a:solidFill>
              </a14:hiddenFill>
            </a:ext>
          </a:extLst>
        </p:spPr>
      </p:pic>
      <p:pic>
        <p:nvPicPr>
          <p:cNvPr id="35842" name="Picture 2" descr="Logo - Eracent">
            <a:extLst>
              <a:ext uri="{FF2B5EF4-FFF2-40B4-BE49-F238E27FC236}">
                <a16:creationId xmlns:a16="http://schemas.microsoft.com/office/drawing/2014/main" id="{8EF6CD57-1ACA-1F44-B390-C237D2C3B8CD}"/>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91022" y="3617654"/>
            <a:ext cx="1521424" cy="507141"/>
          </a:xfrm>
          <a:prstGeom prst="rect">
            <a:avLst/>
          </a:prstGeom>
          <a:noFill/>
          <a:extLst>
            <a:ext uri="{909E8E84-426E-40DD-AFC4-6F175D3DCCD1}">
              <a14:hiddenFill xmlns:a14="http://schemas.microsoft.com/office/drawing/2010/main">
                <a:solidFill>
                  <a:srgbClr val="FFFFFF"/>
                </a:solidFill>
              </a14:hiddenFill>
            </a:ext>
          </a:extLst>
        </p:spPr>
      </p:pic>
      <p:pic>
        <p:nvPicPr>
          <p:cNvPr id="35844" name="Picture 4" descr="Complete Visibility for Modern IT - Snow Software">
            <a:extLst>
              <a:ext uri="{FF2B5EF4-FFF2-40B4-BE49-F238E27FC236}">
                <a16:creationId xmlns:a16="http://schemas.microsoft.com/office/drawing/2014/main" id="{F8DBE4A3-83EB-1549-B8A8-DCF0AE4E98CD}"/>
              </a:ext>
            </a:extLst>
          </p:cNvPr>
          <p:cNvPicPr>
            <a:picLocks noChangeAspect="1" noChangeArrowheads="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641715" y="4484030"/>
            <a:ext cx="1447144" cy="496325"/>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6" descr="ServiceNow">
            <a:extLst>
              <a:ext uri="{FF2B5EF4-FFF2-40B4-BE49-F238E27FC236}">
                <a16:creationId xmlns:a16="http://schemas.microsoft.com/office/drawing/2014/main" id="{4EFE2D68-21C7-6049-8D31-C53F23A16DA8}"/>
              </a:ext>
            </a:extLst>
          </p:cNvPr>
          <p:cNvPicPr>
            <a:picLocks noChangeAspect="1" noChangeArrowheads="1"/>
          </p:cNvPicPr>
          <p:nvPr/>
        </p:nvPicPr>
        <p:blipFill rotWithShape="1">
          <a:blip r:embed="rId9">
            <a:clrChange>
              <a:clrFrom>
                <a:srgbClr val="FFFFFF"/>
              </a:clrFrom>
              <a:clrTo>
                <a:srgbClr val="FFFFFF">
                  <a:alpha val="0"/>
                </a:srgbClr>
              </a:clrTo>
            </a:clrChange>
            <a:extLst>
              <a:ext uri="{28A0092B-C50C-407E-A947-70E740481C1C}">
                <a14:useLocalDpi xmlns:a14="http://schemas.microsoft.com/office/drawing/2010/main" val="0"/>
              </a:ext>
            </a:extLst>
          </a:blip>
          <a:srcRect t="25714" b="31844"/>
          <a:stretch/>
        </p:blipFill>
        <p:spPr bwMode="auto">
          <a:xfrm>
            <a:off x="1421186" y="4030905"/>
            <a:ext cx="1667673" cy="479292"/>
          </a:xfrm>
          <a:prstGeom prst="rect">
            <a:avLst/>
          </a:prstGeom>
          <a:noFill/>
          <a:effectLst>
            <a:softEdge rad="12700"/>
          </a:effectLst>
          <a:extLst>
            <a:ext uri="{909E8E84-426E-40DD-AFC4-6F175D3DCCD1}">
              <a14:hiddenFill xmlns:a14="http://schemas.microsoft.com/office/drawing/2010/main">
                <a:solidFill>
                  <a:srgbClr val="FFFFFF"/>
                </a:solidFill>
              </a14:hiddenFill>
            </a:ext>
          </a:extLst>
        </p:spPr>
      </p:pic>
      <p:sp>
        <p:nvSpPr>
          <p:cNvPr id="17" name="Rectangle 16">
            <a:extLst>
              <a:ext uri="{FF2B5EF4-FFF2-40B4-BE49-F238E27FC236}">
                <a16:creationId xmlns:a16="http://schemas.microsoft.com/office/drawing/2014/main" id="{FF0D222B-5A8E-FE4E-A587-D1145C8C70EC}"/>
              </a:ext>
            </a:extLst>
          </p:cNvPr>
          <p:cNvSpPr/>
          <p:nvPr/>
        </p:nvSpPr>
        <p:spPr>
          <a:xfrm>
            <a:off x="2718777" y="1398497"/>
            <a:ext cx="9317211" cy="276999"/>
          </a:xfrm>
          <a:prstGeom prst="rect">
            <a:avLst/>
          </a:prstGeom>
        </p:spPr>
        <p:txBody>
          <a:bodyPr wrap="square">
            <a:spAutoFit/>
          </a:bodyPr>
          <a:lstStyle/>
          <a:p>
            <a:pPr marL="171450" indent="-171450">
              <a:spcBef>
                <a:spcPts val="600"/>
              </a:spcBef>
              <a:buFont typeface="Arial" panose="020B0604020202020204" pitchFamily="34" charset="0"/>
              <a:buChar char="•"/>
            </a:pPr>
            <a:r>
              <a:rPr lang="en-US" sz="1200" i="1" dirty="0">
                <a:solidFill>
                  <a:srgbClr val="424242"/>
                </a:solidFill>
                <a:latin typeface="Open Sans" panose="020B0606030504020204" pitchFamily="34" charset="0"/>
                <a:ea typeface="Open Sans" panose="020B0606030504020204" pitchFamily="34" charset="0"/>
                <a:cs typeface="Open Sans" panose="020B0606030504020204" pitchFamily="34" charset="0"/>
              </a:rPr>
              <a:t>Help manage perpetual software licenses for publishers like IBM, Micro Focus, Microsoft and Oracle.</a:t>
            </a:r>
          </a:p>
        </p:txBody>
      </p:sp>
      <p:sp>
        <p:nvSpPr>
          <p:cNvPr id="20" name="Rectangle 19">
            <a:extLst>
              <a:ext uri="{FF2B5EF4-FFF2-40B4-BE49-F238E27FC236}">
                <a16:creationId xmlns:a16="http://schemas.microsoft.com/office/drawing/2014/main" id="{70962A6D-26B2-AB40-87C9-AE80A0A6B3E0}"/>
              </a:ext>
            </a:extLst>
          </p:cNvPr>
          <p:cNvSpPr/>
          <p:nvPr/>
        </p:nvSpPr>
        <p:spPr>
          <a:xfrm>
            <a:off x="2718777" y="1902437"/>
            <a:ext cx="8398644" cy="276999"/>
          </a:xfrm>
          <a:prstGeom prst="rect">
            <a:avLst/>
          </a:prstGeom>
        </p:spPr>
        <p:txBody>
          <a:bodyPr wrap="square">
            <a:spAutoFit/>
          </a:bodyPr>
          <a:lstStyle/>
          <a:p>
            <a:pPr marL="171450" indent="-171450">
              <a:spcBef>
                <a:spcPts val="600"/>
              </a:spcBef>
              <a:buFont typeface="Arial" panose="020B0604020202020204" pitchFamily="34" charset="0"/>
              <a:buChar char="•"/>
            </a:pPr>
            <a:r>
              <a:rPr lang="en-US" sz="1200" i="1" dirty="0">
                <a:solidFill>
                  <a:srgbClr val="424242"/>
                </a:solidFill>
                <a:latin typeface="Open Sans" panose="020B0606030504020204" pitchFamily="34" charset="0"/>
                <a:ea typeface="Open Sans" panose="020B0606030504020204" pitchFamily="34" charset="0"/>
                <a:cs typeface="Open Sans" panose="020B0606030504020204" pitchFamily="34" charset="0"/>
              </a:rPr>
              <a:t>Natively support license management for ECC transaction codes, S/4HANA, engine metrics and digital access. </a:t>
            </a:r>
          </a:p>
        </p:txBody>
      </p:sp>
      <p:sp>
        <p:nvSpPr>
          <p:cNvPr id="30" name="Rectangle 29">
            <a:extLst>
              <a:ext uri="{FF2B5EF4-FFF2-40B4-BE49-F238E27FC236}">
                <a16:creationId xmlns:a16="http://schemas.microsoft.com/office/drawing/2014/main" id="{E83944DD-F554-3849-BE61-45AF7CFDD711}"/>
              </a:ext>
            </a:extLst>
          </p:cNvPr>
          <p:cNvSpPr/>
          <p:nvPr/>
        </p:nvSpPr>
        <p:spPr>
          <a:xfrm>
            <a:off x="2718777" y="2308488"/>
            <a:ext cx="9289793" cy="646331"/>
          </a:xfrm>
          <a:prstGeom prst="rect">
            <a:avLst/>
          </a:prstGeom>
        </p:spPr>
        <p:txBody>
          <a:bodyPr wrap="square">
            <a:spAutoFit/>
          </a:bodyPr>
          <a:lstStyle/>
          <a:p>
            <a:pPr marL="171450" lvl="0" indent="-171450">
              <a:spcBef>
                <a:spcPts val="600"/>
              </a:spcBef>
              <a:buFont typeface="Arial" panose="020B0604020202020204" pitchFamily="34" charset="0"/>
              <a:buChar char="•"/>
            </a:pPr>
            <a:r>
              <a:rPr lang="en-US" sz="1200" i="1" dirty="0">
                <a:solidFill>
                  <a:srgbClr val="424242"/>
                </a:solidFill>
                <a:latin typeface="Open Sans" panose="020B0606030504020204" pitchFamily="34" charset="0"/>
                <a:ea typeface="Open Sans" panose="020B0606030504020204" pitchFamily="34" charset="0"/>
                <a:cs typeface="Open Sans" panose="020B0606030504020204" pitchFamily="34" charset="0"/>
              </a:rPr>
              <a:t>(e.g., computer- aided design [CAD], electronic design automation [EDA], geographic information systems [GIS]) is often managed by license managers. Tools natively measure usage across multiple license managers to identify usage patterns, waste and establish policies to optimize engineering and specialty software spend.</a:t>
            </a:r>
          </a:p>
        </p:txBody>
      </p:sp>
      <p:sp>
        <p:nvSpPr>
          <p:cNvPr id="106" name="Rectangle 105">
            <a:extLst>
              <a:ext uri="{FF2B5EF4-FFF2-40B4-BE49-F238E27FC236}">
                <a16:creationId xmlns:a16="http://schemas.microsoft.com/office/drawing/2014/main" id="{7E75EE38-F744-3449-840A-9909E08D358D}"/>
              </a:ext>
            </a:extLst>
          </p:cNvPr>
          <p:cNvSpPr/>
          <p:nvPr/>
        </p:nvSpPr>
        <p:spPr>
          <a:xfrm>
            <a:off x="243115" y="1348584"/>
            <a:ext cx="2460224" cy="461323"/>
          </a:xfrm>
          <a:prstGeom prst="rect">
            <a:avLst/>
          </a:prstGeom>
          <a:solidFill>
            <a:srgbClr val="D1F3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6" name="Rectangle 15">
            <a:extLst>
              <a:ext uri="{FF2B5EF4-FFF2-40B4-BE49-F238E27FC236}">
                <a16:creationId xmlns:a16="http://schemas.microsoft.com/office/drawing/2014/main" id="{83F205F7-5347-F045-8F38-C27C519C363F}"/>
              </a:ext>
            </a:extLst>
          </p:cNvPr>
          <p:cNvSpPr/>
          <p:nvPr/>
        </p:nvSpPr>
        <p:spPr>
          <a:xfrm>
            <a:off x="273547" y="1432442"/>
            <a:ext cx="2357634" cy="307777"/>
          </a:xfrm>
          <a:prstGeom prst="rect">
            <a:avLst/>
          </a:prstGeom>
        </p:spPr>
        <p:txBody>
          <a:bodyPr wrap="square">
            <a:spAutoFit/>
          </a:bodyPr>
          <a:lstStyle/>
          <a:p>
            <a:r>
              <a:rPr lang="en-US" sz="1400" b="1" dirty="0">
                <a:solidFill>
                  <a:srgbClr val="424242"/>
                </a:solidFill>
                <a:latin typeface="Open Sans" panose="020B0606030504020204" pitchFamily="34" charset="0"/>
                <a:ea typeface="Open Sans" panose="020B0606030504020204" pitchFamily="34" charset="0"/>
                <a:cs typeface="Open Sans" panose="020B0606030504020204" pitchFamily="34" charset="0"/>
              </a:rPr>
              <a:t>Traditional SAM tools: </a:t>
            </a:r>
            <a:endParaRPr lang="en-US" sz="1400" dirty="0">
              <a:latin typeface="Open Sans" panose="020B0606030504020204" pitchFamily="34" charset="0"/>
              <a:ea typeface="Open Sans" panose="020B0606030504020204" pitchFamily="34" charset="0"/>
              <a:cs typeface="Open Sans" panose="020B0606030504020204" pitchFamily="34" charset="0"/>
            </a:endParaRPr>
          </a:p>
        </p:txBody>
      </p:sp>
      <p:sp>
        <p:nvSpPr>
          <p:cNvPr id="117" name="Rectangle 116">
            <a:extLst>
              <a:ext uri="{FF2B5EF4-FFF2-40B4-BE49-F238E27FC236}">
                <a16:creationId xmlns:a16="http://schemas.microsoft.com/office/drawing/2014/main" id="{98BB113A-4295-DF4F-BB88-AD4760DC5E57}"/>
              </a:ext>
            </a:extLst>
          </p:cNvPr>
          <p:cNvSpPr/>
          <p:nvPr/>
        </p:nvSpPr>
        <p:spPr>
          <a:xfrm>
            <a:off x="243115" y="1879726"/>
            <a:ext cx="2460224" cy="461323"/>
          </a:xfrm>
          <a:prstGeom prst="rect">
            <a:avLst/>
          </a:prstGeom>
          <a:solidFill>
            <a:srgbClr val="00B0F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18" name="Rectangle 117">
            <a:extLst>
              <a:ext uri="{FF2B5EF4-FFF2-40B4-BE49-F238E27FC236}">
                <a16:creationId xmlns:a16="http://schemas.microsoft.com/office/drawing/2014/main" id="{BEB711D3-D1C4-DF48-BDE7-AB5EC615F1BF}"/>
              </a:ext>
            </a:extLst>
          </p:cNvPr>
          <p:cNvSpPr/>
          <p:nvPr/>
        </p:nvSpPr>
        <p:spPr>
          <a:xfrm>
            <a:off x="243115" y="2414025"/>
            <a:ext cx="2460224" cy="558200"/>
          </a:xfrm>
          <a:prstGeom prst="rect">
            <a:avLst/>
          </a:prstGeom>
          <a:solidFill>
            <a:srgbClr val="0070C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19" name="Rectangle 118">
            <a:extLst>
              <a:ext uri="{FF2B5EF4-FFF2-40B4-BE49-F238E27FC236}">
                <a16:creationId xmlns:a16="http://schemas.microsoft.com/office/drawing/2014/main" id="{69147903-8635-FE4D-A3C7-31D5B0F14CA6}"/>
              </a:ext>
            </a:extLst>
          </p:cNvPr>
          <p:cNvSpPr/>
          <p:nvPr/>
        </p:nvSpPr>
        <p:spPr>
          <a:xfrm>
            <a:off x="243115" y="3038736"/>
            <a:ext cx="2460224" cy="461323"/>
          </a:xfrm>
          <a:prstGeom prst="rect">
            <a:avLst/>
          </a:prstGeom>
          <a:solidFill>
            <a:schemeClr val="accent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5" name="Rectangle 24">
            <a:extLst>
              <a:ext uri="{FF2B5EF4-FFF2-40B4-BE49-F238E27FC236}">
                <a16:creationId xmlns:a16="http://schemas.microsoft.com/office/drawing/2014/main" id="{B3EC964F-95EC-1D48-A4B5-D1E1F54E4C90}"/>
              </a:ext>
            </a:extLst>
          </p:cNvPr>
          <p:cNvSpPr/>
          <p:nvPr/>
        </p:nvSpPr>
        <p:spPr>
          <a:xfrm>
            <a:off x="243115" y="2445063"/>
            <a:ext cx="2565038" cy="523220"/>
          </a:xfrm>
          <a:prstGeom prst="rect">
            <a:avLst/>
          </a:prstGeom>
        </p:spPr>
        <p:txBody>
          <a:bodyPr wrap="square">
            <a:spAutoFit/>
          </a:bodyPr>
          <a:lstStyle/>
          <a:p>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SAM tools for Engineering and Specialty Software:</a:t>
            </a:r>
            <a:endParaRPr lang="en-US" sz="14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51" name="Rectangle 50">
            <a:extLst>
              <a:ext uri="{FF2B5EF4-FFF2-40B4-BE49-F238E27FC236}">
                <a16:creationId xmlns:a16="http://schemas.microsoft.com/office/drawing/2014/main" id="{8FA698E0-1B84-DF42-9222-0700CF76242C}"/>
              </a:ext>
            </a:extLst>
          </p:cNvPr>
          <p:cNvSpPr/>
          <p:nvPr/>
        </p:nvSpPr>
        <p:spPr>
          <a:xfrm>
            <a:off x="273547" y="1968287"/>
            <a:ext cx="2007083" cy="307777"/>
          </a:xfrm>
          <a:prstGeom prst="rect">
            <a:avLst/>
          </a:prstGeom>
        </p:spPr>
        <p:txBody>
          <a:bodyPr wrap="square">
            <a:spAutoFit/>
          </a:bodyPr>
          <a:lstStyle/>
          <a:p>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SAM Tools for SAP:</a:t>
            </a:r>
            <a:endParaRPr lang="en-US" sz="14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7" name="Rectangle 26">
            <a:extLst>
              <a:ext uri="{FF2B5EF4-FFF2-40B4-BE49-F238E27FC236}">
                <a16:creationId xmlns:a16="http://schemas.microsoft.com/office/drawing/2014/main" id="{C40A5492-A2A3-5E45-A3C8-E7AD884DC507}"/>
              </a:ext>
            </a:extLst>
          </p:cNvPr>
          <p:cNvSpPr/>
          <p:nvPr/>
        </p:nvSpPr>
        <p:spPr>
          <a:xfrm>
            <a:off x="243115" y="3113235"/>
            <a:ext cx="1939119" cy="307777"/>
          </a:xfrm>
          <a:prstGeom prst="rect">
            <a:avLst/>
          </a:prstGeom>
        </p:spPr>
        <p:txBody>
          <a:bodyPr wrap="square">
            <a:spAutoFit/>
          </a:bodyPr>
          <a:lstStyle/>
          <a:p>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SAM Tools for SaaS: </a:t>
            </a:r>
            <a:endParaRPr lang="en-US" sz="14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Rectangle 9">
            <a:extLst>
              <a:ext uri="{FF2B5EF4-FFF2-40B4-BE49-F238E27FC236}">
                <a16:creationId xmlns:a16="http://schemas.microsoft.com/office/drawing/2014/main" id="{95CFD4B4-961C-F2F7-55A4-A3E88C45913A}"/>
              </a:ext>
            </a:extLst>
          </p:cNvPr>
          <p:cNvSpPr>
            <a:spLocks noChangeArrowheads="1"/>
          </p:cNvSpPr>
          <p:nvPr/>
        </p:nvSpPr>
        <p:spPr bwMode="auto">
          <a:xfrm>
            <a:off x="215032" y="6267059"/>
            <a:ext cx="1357884" cy="402336"/>
          </a:xfrm>
          <a:prstGeom prst="rect">
            <a:avLst/>
          </a:prstGeom>
          <a:solidFill>
            <a:schemeClr val="accent1"/>
          </a:solidFill>
          <a:ln w="12700" algn="ctr">
            <a:solidFill>
              <a:schemeClr val="tx1"/>
            </a:solidFill>
            <a:miter lim="800000"/>
            <a:headEnd/>
            <a:tailEnd/>
          </a:ln>
          <a:effectLst>
            <a:outerShdw blurRad="63500" sx="102000" sy="102000" algn="ctr" rotWithShape="0">
              <a:prstClr val="black">
                <a:alpha val="40000"/>
              </a:prstClr>
            </a:outerShdw>
          </a:effectLst>
        </p:spPr>
        <p:txBody>
          <a:bodyPr wrap="square" lIns="88900" tIns="88900" rIns="88900" bIns="88900" anchor="ctr"/>
          <a:lstStyle/>
          <a:p>
            <a:pPr algn="ctr" defTabSz="914377">
              <a:spcBef>
                <a:spcPct val="0"/>
              </a:spcBef>
              <a:defRPr/>
            </a:pPr>
            <a:r>
              <a:rPr lang="en-US" altLang="ja-JP" sz="1700" b="1" kern="0" dirty="0">
                <a:solidFill>
                  <a:schemeClr val="bg1"/>
                </a:solidFill>
                <a:latin typeface="Arial"/>
              </a:rPr>
              <a:t>Tools</a:t>
            </a:r>
          </a:p>
        </p:txBody>
      </p:sp>
    </p:spTree>
    <p:extLst>
      <p:ext uri="{BB962C8B-B14F-4D97-AF65-F5344CB8AC3E}">
        <p14:creationId xmlns:p14="http://schemas.microsoft.com/office/powerpoint/2010/main" val="275271322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object 3">
            <a:extLst>
              <a:ext uri="{FF2B5EF4-FFF2-40B4-BE49-F238E27FC236}">
                <a16:creationId xmlns:a16="http://schemas.microsoft.com/office/drawing/2014/main" id="{7986654E-E01D-44EF-920F-4501913234CD}"/>
              </a:ext>
            </a:extLst>
          </p:cNvPr>
          <p:cNvSpPr txBox="1">
            <a:spLocks/>
          </p:cNvSpPr>
          <p:nvPr/>
        </p:nvSpPr>
        <p:spPr bwMode="gray">
          <a:xfrm>
            <a:off x="476757" y="413731"/>
            <a:ext cx="9545548" cy="321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0" tIns="13335" rIns="0" bIns="0" numCol="1" rtlCol="0" anchor="b" anchorCtr="0" compatLnSpc="1">
            <a:prstTxWarp prst="textNoShape">
              <a:avLst/>
            </a:prstTxWarp>
            <a:spAutoFit/>
          </a:bodyPr>
          <a:lstStyle>
            <a:lvl1pPr algn="l" rtl="0" eaLnBrk="1" fontAlgn="base" hangingPunct="1">
              <a:lnSpc>
                <a:spcPct val="106000"/>
              </a:lnSpc>
              <a:spcBef>
                <a:spcPct val="0"/>
              </a:spcBef>
              <a:spcAft>
                <a:spcPct val="0"/>
              </a:spcAft>
              <a:defRPr sz="1600" b="1">
                <a:solidFill>
                  <a:schemeClr val="tx1"/>
                </a:solidFill>
                <a:latin typeface="+mj-lt"/>
                <a:ea typeface="+mj-ea"/>
                <a:cs typeface="+mj-cs"/>
              </a:defRPr>
            </a:lvl1pPr>
            <a:lvl2pPr algn="l" rtl="0" eaLnBrk="1" fontAlgn="base" hangingPunct="1">
              <a:lnSpc>
                <a:spcPct val="106000"/>
              </a:lnSpc>
              <a:spcBef>
                <a:spcPct val="0"/>
              </a:spcBef>
              <a:spcAft>
                <a:spcPct val="0"/>
              </a:spcAft>
              <a:defRPr sz="1600" b="1">
                <a:solidFill>
                  <a:schemeClr val="tx1"/>
                </a:solidFill>
                <a:latin typeface="Arial" charset="0"/>
              </a:defRPr>
            </a:lvl2pPr>
            <a:lvl3pPr algn="l" rtl="0" eaLnBrk="1" fontAlgn="base" hangingPunct="1">
              <a:lnSpc>
                <a:spcPct val="106000"/>
              </a:lnSpc>
              <a:spcBef>
                <a:spcPct val="0"/>
              </a:spcBef>
              <a:spcAft>
                <a:spcPct val="0"/>
              </a:spcAft>
              <a:defRPr sz="1600" b="1">
                <a:solidFill>
                  <a:schemeClr val="tx1"/>
                </a:solidFill>
                <a:latin typeface="Arial" charset="0"/>
              </a:defRPr>
            </a:lvl3pPr>
            <a:lvl4pPr algn="l" rtl="0" eaLnBrk="1" fontAlgn="base" hangingPunct="1">
              <a:lnSpc>
                <a:spcPct val="106000"/>
              </a:lnSpc>
              <a:spcBef>
                <a:spcPct val="0"/>
              </a:spcBef>
              <a:spcAft>
                <a:spcPct val="0"/>
              </a:spcAft>
              <a:defRPr sz="1600" b="1">
                <a:solidFill>
                  <a:schemeClr val="tx1"/>
                </a:solidFill>
                <a:latin typeface="Arial" charset="0"/>
              </a:defRPr>
            </a:lvl4pPr>
            <a:lvl5pPr algn="l" rtl="0" eaLnBrk="1" fontAlgn="base" hangingPunct="1">
              <a:lnSpc>
                <a:spcPct val="106000"/>
              </a:lnSpc>
              <a:spcBef>
                <a:spcPct val="0"/>
              </a:spcBef>
              <a:spcAft>
                <a:spcPct val="0"/>
              </a:spcAft>
              <a:defRPr sz="1600" b="1">
                <a:solidFill>
                  <a:schemeClr val="tx1"/>
                </a:solidFill>
                <a:latin typeface="Arial" charset="0"/>
              </a:defRPr>
            </a:lvl5pPr>
            <a:lvl6pPr marL="457200" algn="l" rtl="0" eaLnBrk="1" fontAlgn="base" hangingPunct="1">
              <a:lnSpc>
                <a:spcPct val="106000"/>
              </a:lnSpc>
              <a:spcBef>
                <a:spcPct val="0"/>
              </a:spcBef>
              <a:spcAft>
                <a:spcPct val="0"/>
              </a:spcAft>
              <a:defRPr sz="1600" b="1">
                <a:solidFill>
                  <a:schemeClr val="tx1"/>
                </a:solidFill>
                <a:latin typeface="Arial" charset="0"/>
              </a:defRPr>
            </a:lvl6pPr>
            <a:lvl7pPr marL="914400" algn="l" rtl="0" eaLnBrk="1" fontAlgn="base" hangingPunct="1">
              <a:lnSpc>
                <a:spcPct val="106000"/>
              </a:lnSpc>
              <a:spcBef>
                <a:spcPct val="0"/>
              </a:spcBef>
              <a:spcAft>
                <a:spcPct val="0"/>
              </a:spcAft>
              <a:defRPr sz="1600" b="1">
                <a:solidFill>
                  <a:schemeClr val="tx1"/>
                </a:solidFill>
                <a:latin typeface="Arial" charset="0"/>
              </a:defRPr>
            </a:lvl7pPr>
            <a:lvl8pPr marL="1371600" algn="l" rtl="0" eaLnBrk="1" fontAlgn="base" hangingPunct="1">
              <a:lnSpc>
                <a:spcPct val="106000"/>
              </a:lnSpc>
              <a:spcBef>
                <a:spcPct val="0"/>
              </a:spcBef>
              <a:spcAft>
                <a:spcPct val="0"/>
              </a:spcAft>
              <a:defRPr sz="1600" b="1">
                <a:solidFill>
                  <a:schemeClr val="tx1"/>
                </a:solidFill>
                <a:latin typeface="Arial" charset="0"/>
              </a:defRPr>
            </a:lvl8pPr>
            <a:lvl9pPr marL="1828800" algn="l" rtl="0" eaLnBrk="1" fontAlgn="base" hangingPunct="1">
              <a:lnSpc>
                <a:spcPct val="106000"/>
              </a:lnSpc>
              <a:spcBef>
                <a:spcPct val="0"/>
              </a:spcBef>
              <a:spcAft>
                <a:spcPct val="0"/>
              </a:spcAft>
              <a:defRPr sz="1600" b="1">
                <a:solidFill>
                  <a:schemeClr val="tx1"/>
                </a:solidFill>
                <a:latin typeface="Arial" charset="0"/>
              </a:defRPr>
            </a:lvl9pPr>
          </a:lstStyle>
          <a:p>
            <a:pPr fontAlgn="auto">
              <a:lnSpc>
                <a:spcPct val="100000"/>
              </a:lnSpc>
              <a:spcBef>
                <a:spcPts val="0"/>
              </a:spcBef>
              <a:spcAft>
                <a:spcPts val="0"/>
              </a:spcAft>
            </a:pPr>
            <a:r>
              <a:rPr lang="en-US" sz="2000" kern="0" dirty="0"/>
              <a:t>Gartner’s SAM Tool Recommendations</a:t>
            </a:r>
            <a:endParaRPr lang="en-US" sz="2000" kern="0" dirty="0">
              <a:solidFill>
                <a:srgbClr val="000000"/>
              </a:solidFill>
              <a:ea typeface="+mn-ea"/>
              <a:cs typeface="+mn-cs"/>
            </a:endParaRPr>
          </a:p>
        </p:txBody>
      </p:sp>
      <p:sp>
        <p:nvSpPr>
          <p:cNvPr id="33" name="Rectangle: Rounded Corners 1">
            <a:extLst>
              <a:ext uri="{FF2B5EF4-FFF2-40B4-BE49-F238E27FC236}">
                <a16:creationId xmlns:a16="http://schemas.microsoft.com/office/drawing/2014/main" id="{AF5DCEF2-7C9A-EB43-9E93-E233B872E870}"/>
              </a:ext>
            </a:extLst>
          </p:cNvPr>
          <p:cNvSpPr/>
          <p:nvPr/>
        </p:nvSpPr>
        <p:spPr bwMode="auto">
          <a:xfrm>
            <a:off x="7270751" y="376325"/>
            <a:ext cx="3906226" cy="340519"/>
          </a:xfrm>
          <a:prstGeom prst="roundRect">
            <a:avLst/>
          </a:prstGeom>
          <a:solidFill>
            <a:schemeClr val="accent1"/>
          </a:solidFill>
        </p:spPr>
        <p:txBody>
          <a:bodyPr wrap="square" rtlCol="0">
            <a:spAutoFit/>
          </a:bodyPr>
          <a:lstStyle/>
          <a:p>
            <a:pPr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Module 2: Management Approach to SLM</a:t>
            </a:r>
          </a:p>
        </p:txBody>
      </p:sp>
      <p:pic>
        <p:nvPicPr>
          <p:cNvPr id="4" name="Picture 3">
            <a:extLst>
              <a:ext uri="{FF2B5EF4-FFF2-40B4-BE49-F238E27FC236}">
                <a16:creationId xmlns:a16="http://schemas.microsoft.com/office/drawing/2014/main" id="{C43F36ED-61FD-5546-A6E1-63B54AB7D08B}"/>
              </a:ext>
            </a:extLst>
          </p:cNvPr>
          <p:cNvPicPr>
            <a:picLocks noChangeAspect="1"/>
          </p:cNvPicPr>
          <p:nvPr/>
        </p:nvPicPr>
        <p:blipFill rotWithShape="1">
          <a:blip r:embed="rId3">
            <a:clrChange>
              <a:clrFrom>
                <a:srgbClr val="FFFFFF"/>
              </a:clrFrom>
              <a:clrTo>
                <a:srgbClr val="FFFFFF">
                  <a:alpha val="0"/>
                </a:srgbClr>
              </a:clrTo>
            </a:clrChange>
          </a:blip>
          <a:srcRect b="10405"/>
          <a:stretch/>
        </p:blipFill>
        <p:spPr>
          <a:xfrm>
            <a:off x="6019526" y="3904784"/>
            <a:ext cx="5948636" cy="2576891"/>
          </a:xfrm>
          <a:prstGeom prst="rect">
            <a:avLst/>
          </a:prstGeom>
          <a:ln w="12700">
            <a:solidFill>
              <a:schemeClr val="tx1"/>
            </a:solidFill>
          </a:ln>
        </p:spPr>
      </p:pic>
      <p:sp>
        <p:nvSpPr>
          <p:cNvPr id="7" name="Rectangle 6">
            <a:extLst>
              <a:ext uri="{FF2B5EF4-FFF2-40B4-BE49-F238E27FC236}">
                <a16:creationId xmlns:a16="http://schemas.microsoft.com/office/drawing/2014/main" id="{BA3D8F55-0343-F345-AB64-BCDCDD8AF171}"/>
              </a:ext>
            </a:extLst>
          </p:cNvPr>
          <p:cNvSpPr/>
          <p:nvPr/>
        </p:nvSpPr>
        <p:spPr>
          <a:xfrm>
            <a:off x="2433130" y="856386"/>
            <a:ext cx="7911020" cy="338554"/>
          </a:xfrm>
          <a:prstGeom prst="rect">
            <a:avLst/>
          </a:prstGeom>
        </p:spPr>
        <p:txBody>
          <a:bodyPr wrap="square">
            <a:spAutoFit/>
          </a:bodyPr>
          <a:lstStyle/>
          <a:p>
            <a:r>
              <a:rPr lang="en-US" sz="1600" b="1" dirty="0">
                <a:solidFill>
                  <a:srgbClr val="424242"/>
                </a:solidFill>
                <a:latin typeface="Open Sans" panose="020B0606030504020204" pitchFamily="34" charset="0"/>
                <a:ea typeface="Open Sans" panose="020B0606030504020204" pitchFamily="34" charset="0"/>
                <a:cs typeface="Open Sans" panose="020B0606030504020204" pitchFamily="34" charset="0"/>
              </a:rPr>
              <a:t>Gartner recommends 10 key activities that SAM tools should offer:</a:t>
            </a:r>
          </a:p>
        </p:txBody>
      </p:sp>
      <p:graphicFrame>
        <p:nvGraphicFramePr>
          <p:cNvPr id="8" name="Table 8">
            <a:extLst>
              <a:ext uri="{FF2B5EF4-FFF2-40B4-BE49-F238E27FC236}">
                <a16:creationId xmlns:a16="http://schemas.microsoft.com/office/drawing/2014/main" id="{EAFCDC4E-4156-6D41-BB7B-8B65B3F215D7}"/>
              </a:ext>
            </a:extLst>
          </p:cNvPr>
          <p:cNvGraphicFramePr>
            <a:graphicFrameLocks noGrp="1"/>
          </p:cNvGraphicFramePr>
          <p:nvPr>
            <p:extLst>
              <p:ext uri="{D42A27DB-BD31-4B8C-83A1-F6EECF244321}">
                <p14:modId xmlns:p14="http://schemas.microsoft.com/office/powerpoint/2010/main" val="3877314103"/>
              </p:ext>
            </p:extLst>
          </p:nvPr>
        </p:nvGraphicFramePr>
        <p:xfrm>
          <a:off x="147637" y="1215893"/>
          <a:ext cx="11896725" cy="4754880"/>
        </p:xfrm>
        <a:graphic>
          <a:graphicData uri="http://schemas.openxmlformats.org/drawingml/2006/table">
            <a:tbl>
              <a:tblPr firstRow="1" bandRow="1">
                <a:tableStyleId>{5C22544A-7EE6-4342-B048-85BDC9FD1C3A}</a:tableStyleId>
              </a:tblPr>
              <a:tblGrid>
                <a:gridCol w="5798267">
                  <a:extLst>
                    <a:ext uri="{9D8B030D-6E8A-4147-A177-3AD203B41FA5}">
                      <a16:colId xmlns:a16="http://schemas.microsoft.com/office/drawing/2014/main" val="1919077816"/>
                    </a:ext>
                  </a:extLst>
                </a:gridCol>
                <a:gridCol w="6098458">
                  <a:extLst>
                    <a:ext uri="{9D8B030D-6E8A-4147-A177-3AD203B41FA5}">
                      <a16:colId xmlns:a16="http://schemas.microsoft.com/office/drawing/2014/main" val="2933129126"/>
                    </a:ext>
                  </a:extLst>
                </a:gridCol>
              </a:tblGrid>
              <a:tr h="2897494">
                <a:tc>
                  <a:txBody>
                    <a:bodyPr/>
                    <a:lstStyle/>
                    <a:p>
                      <a:pPr marL="228600" indent="-228600">
                        <a:spcAft>
                          <a:spcPts val="600"/>
                        </a:spcAft>
                        <a:buFont typeface="+mj-lt"/>
                        <a:buAutoNum type="arabicPeriod"/>
                      </a:pPr>
                      <a:r>
                        <a:rPr lang="en-US" sz="1200" b="1" dirty="0">
                          <a:solidFill>
                            <a:srgbClr val="424242"/>
                          </a:solidFill>
                          <a:latin typeface="Open Sans" panose="020B0606030504020204" pitchFamily="34" charset="0"/>
                          <a:ea typeface="Open Sans" panose="020B0606030504020204" pitchFamily="34" charset="0"/>
                          <a:cs typeface="Open Sans" panose="020B0606030504020204" pitchFamily="34" charset="0"/>
                        </a:rPr>
                        <a:t>Platform discovery: </a:t>
                      </a:r>
                      <a:r>
                        <a:rPr lang="en-US" sz="1200" b="0" dirty="0">
                          <a:solidFill>
                            <a:srgbClr val="424242"/>
                          </a:solidFill>
                          <a:latin typeface="Open Sans" panose="020B0606030504020204" pitchFamily="34" charset="0"/>
                          <a:ea typeface="Open Sans" panose="020B0606030504020204" pitchFamily="34" charset="0"/>
                          <a:cs typeface="Open Sans" panose="020B0606030504020204" pitchFamily="34" charset="0"/>
                        </a:rPr>
                        <a:t>Interrogate devices, infrastructure and financial systems to find physical, virtual and cloud platforms upon which software is executed and utilized.</a:t>
                      </a:r>
                    </a:p>
                    <a:p>
                      <a:pPr marL="228600" indent="-228600">
                        <a:spcAft>
                          <a:spcPts val="600"/>
                        </a:spcAft>
                        <a:buFont typeface="+mj-lt"/>
                        <a:buAutoNum type="arabicPeriod"/>
                      </a:pPr>
                      <a:r>
                        <a:rPr lang="en-US" sz="1200" b="1" dirty="0">
                          <a:solidFill>
                            <a:srgbClr val="424242"/>
                          </a:solidFill>
                          <a:latin typeface="Open Sans" panose="020B0606030504020204" pitchFamily="34" charset="0"/>
                          <a:ea typeface="Open Sans" panose="020B0606030504020204" pitchFamily="34" charset="0"/>
                          <a:cs typeface="Open Sans" panose="020B0606030504020204" pitchFamily="34" charset="0"/>
                        </a:rPr>
                        <a:t>Entitlement discovery: </a:t>
                      </a:r>
                      <a:r>
                        <a:rPr lang="en-US" sz="1200" b="0" dirty="0">
                          <a:solidFill>
                            <a:srgbClr val="424242"/>
                          </a:solidFill>
                          <a:latin typeface="Open Sans" panose="020B0606030504020204" pitchFamily="34" charset="0"/>
                          <a:ea typeface="Open Sans" panose="020B0606030504020204" pitchFamily="34" charset="0"/>
                          <a:cs typeface="Open Sans" panose="020B0606030504020204" pitchFamily="34" charset="0"/>
                        </a:rPr>
                        <a:t>Integrate with vendor portals, sourcing and vendor management systems, and other data sources to obtain software contract, purchase and procurement records.</a:t>
                      </a:r>
                    </a:p>
                    <a:p>
                      <a:pPr marL="228600" indent="-228600">
                        <a:spcAft>
                          <a:spcPts val="600"/>
                        </a:spcAft>
                        <a:buFont typeface="+mj-lt"/>
                        <a:buAutoNum type="arabicPeriod"/>
                      </a:pPr>
                      <a:r>
                        <a:rPr lang="en-US" sz="1200" b="1" dirty="0">
                          <a:solidFill>
                            <a:srgbClr val="424242"/>
                          </a:solidFill>
                          <a:latin typeface="Open Sans" panose="020B0606030504020204" pitchFamily="34" charset="0"/>
                          <a:ea typeface="Open Sans" panose="020B0606030504020204" pitchFamily="34" charset="0"/>
                          <a:cs typeface="Open Sans" panose="020B0606030504020204" pitchFamily="34" charset="0"/>
                        </a:rPr>
                        <a:t>Identify platform consumption: </a:t>
                      </a:r>
                      <a:r>
                        <a:rPr lang="en-US" sz="1200" b="0" dirty="0">
                          <a:solidFill>
                            <a:srgbClr val="424242"/>
                          </a:solidFill>
                          <a:latin typeface="Open Sans" panose="020B0606030504020204" pitchFamily="34" charset="0"/>
                          <a:ea typeface="Open Sans" panose="020B0606030504020204" pitchFamily="34" charset="0"/>
                          <a:cs typeface="Open Sans" panose="020B0606030504020204" pitchFamily="34" charset="0"/>
                        </a:rPr>
                        <a:t>Capture platform configuration information and extract a list of all software and software consumption. Identifying the software installed on or executing upon a platform (as in the case of instance-based software licenses) is foundational to SAM.</a:t>
                      </a:r>
                    </a:p>
                    <a:p>
                      <a:pPr marL="228600" indent="-228600">
                        <a:spcAft>
                          <a:spcPts val="600"/>
                        </a:spcAft>
                        <a:buFont typeface="+mj-lt"/>
                        <a:buAutoNum type="arabicPeriod"/>
                      </a:pPr>
                      <a:r>
                        <a:rPr lang="en-US" sz="1200" b="1" dirty="0">
                          <a:solidFill>
                            <a:srgbClr val="424242"/>
                          </a:solidFill>
                          <a:latin typeface="Open Sans" panose="020B0606030504020204" pitchFamily="34" charset="0"/>
                          <a:ea typeface="Open Sans" panose="020B0606030504020204" pitchFamily="34" charset="0"/>
                          <a:cs typeface="Open Sans" panose="020B0606030504020204" pitchFamily="34" charset="0"/>
                        </a:rPr>
                        <a:t>Identify entitlements: </a:t>
                      </a:r>
                      <a:r>
                        <a:rPr lang="en-US" sz="1200" b="0" dirty="0">
                          <a:solidFill>
                            <a:srgbClr val="424242"/>
                          </a:solidFill>
                          <a:latin typeface="Open Sans" panose="020B0606030504020204" pitchFamily="34" charset="0"/>
                          <a:ea typeface="Open Sans" panose="020B0606030504020204" pitchFamily="34" charset="0"/>
                          <a:cs typeface="Open Sans" panose="020B0606030504020204" pitchFamily="34" charset="0"/>
                        </a:rPr>
                        <a:t>Decode software contracts, purchases and procurement records to derive the entitlements for software and SaaS consumption conferred by a given license agreement.</a:t>
                      </a:r>
                    </a:p>
                    <a:p>
                      <a:pPr marL="228600" indent="-228600">
                        <a:spcAft>
                          <a:spcPts val="600"/>
                        </a:spcAft>
                        <a:buFont typeface="+mj-lt"/>
                        <a:buAutoNum type="arabicPeriod"/>
                      </a:pPr>
                      <a:r>
                        <a:rPr lang="en-US" sz="1200" b="1" dirty="0">
                          <a:solidFill>
                            <a:srgbClr val="424242"/>
                          </a:solidFill>
                          <a:latin typeface="Open Sans" panose="020B0606030504020204" pitchFamily="34" charset="0"/>
                          <a:ea typeface="Open Sans" panose="020B0606030504020204" pitchFamily="34" charset="0"/>
                          <a:cs typeface="Open Sans" panose="020B0606030504020204" pitchFamily="34" charset="0"/>
                        </a:rPr>
                        <a:t>Normalize consumption data: </a:t>
                      </a:r>
                      <a:r>
                        <a:rPr lang="en-US" sz="1200" b="0" dirty="0">
                          <a:solidFill>
                            <a:srgbClr val="424242"/>
                          </a:solidFill>
                          <a:latin typeface="Open Sans" panose="020B0606030504020204" pitchFamily="34" charset="0"/>
                          <a:ea typeface="Open Sans" panose="020B0606030504020204" pitchFamily="34" charset="0"/>
                          <a:cs typeface="Open Sans" panose="020B0606030504020204" pitchFamily="34" charset="0"/>
                        </a:rPr>
                        <a:t>Consolidate multiple platform consumption datasets and other information to resolve duplicated or conflicting records. This is intended to create a single, organized and categorized inventory of software consumption from data collected by multiple tools.</a:t>
                      </a:r>
                    </a:p>
                    <a:p>
                      <a:pPr marL="228600" marR="0" lvl="0" indent="-228600" algn="l" defTabSz="914377" rtl="0" eaLnBrk="1" fontAlgn="auto" latinLnBrk="0" hangingPunct="1">
                        <a:lnSpc>
                          <a:spcPct val="100000"/>
                        </a:lnSpc>
                        <a:spcBef>
                          <a:spcPts val="0"/>
                        </a:spcBef>
                        <a:spcAft>
                          <a:spcPts val="600"/>
                        </a:spcAft>
                        <a:buClrTx/>
                        <a:buSzTx/>
                        <a:buFont typeface="+mj-lt"/>
                        <a:buAutoNum type="arabicPeriod"/>
                        <a:tabLst/>
                        <a:defRPr/>
                      </a:pPr>
                      <a:r>
                        <a:rPr lang="en-US" sz="1200" b="1" dirty="0">
                          <a:solidFill>
                            <a:srgbClr val="424242"/>
                          </a:solidFill>
                          <a:latin typeface="Open Sans" panose="020B0606030504020204" pitchFamily="34" charset="0"/>
                          <a:ea typeface="Open Sans" panose="020B0606030504020204" pitchFamily="34" charset="0"/>
                          <a:cs typeface="Open Sans" panose="020B0606030504020204" pitchFamily="34" charset="0"/>
                        </a:rPr>
                        <a:t>Normalize entitlement data: </a:t>
                      </a:r>
                      <a:r>
                        <a:rPr lang="en-US" sz="1200" b="0" dirty="0">
                          <a:solidFill>
                            <a:srgbClr val="424242"/>
                          </a:solidFill>
                          <a:latin typeface="Open Sans" panose="020B0606030504020204" pitchFamily="34" charset="0"/>
                          <a:ea typeface="Open Sans" panose="020B0606030504020204" pitchFamily="34" charset="0"/>
                          <a:cs typeface="Open Sans" panose="020B0606030504020204" pitchFamily="34" charset="0"/>
                        </a:rPr>
                        <a:t>Consolidate multiple software entitlement records and other information to produce a single, accurate, organized and categorized inventory of entitlements in effect for each software publisher.</a:t>
                      </a:r>
                    </a:p>
                    <a:p>
                      <a:pPr marL="228600" marR="0" lvl="0" indent="-228600" algn="l" defTabSz="914377" rtl="0" eaLnBrk="1" fontAlgn="auto" latinLnBrk="0" hangingPunct="1">
                        <a:lnSpc>
                          <a:spcPct val="100000"/>
                        </a:lnSpc>
                        <a:spcBef>
                          <a:spcPts val="0"/>
                        </a:spcBef>
                        <a:spcAft>
                          <a:spcPts val="600"/>
                        </a:spcAft>
                        <a:buClrTx/>
                        <a:buSzTx/>
                        <a:buFont typeface="+mj-lt"/>
                        <a:buAutoNum type="arabicPeriod"/>
                        <a:tabLst/>
                        <a:defRPr/>
                      </a:pPr>
                      <a:r>
                        <a:rPr lang="en-US" sz="1200" b="1" dirty="0">
                          <a:solidFill>
                            <a:srgbClr val="424242"/>
                          </a:solidFill>
                          <a:latin typeface="Open Sans" panose="020B0606030504020204" pitchFamily="34" charset="0"/>
                          <a:ea typeface="Open Sans" panose="020B0606030504020204" pitchFamily="34" charset="0"/>
                          <a:cs typeface="Open Sans" panose="020B0606030504020204" pitchFamily="34" charset="0"/>
                        </a:rPr>
                        <a:t>Govern: </a:t>
                      </a:r>
                      <a:r>
                        <a:rPr lang="en-US" sz="1200" b="0" dirty="0">
                          <a:solidFill>
                            <a:srgbClr val="424242"/>
                          </a:solidFill>
                          <a:latin typeface="Open Sans" panose="020B0606030504020204" pitchFamily="34" charset="0"/>
                          <a:ea typeface="Open Sans" panose="020B0606030504020204" pitchFamily="34" charset="0"/>
                          <a:cs typeface="Open Sans" panose="020B0606030504020204" pitchFamily="34" charset="0"/>
                        </a:rPr>
                        <a:t>Allow SAM teams to allocate licenses, identify remediation actions (technical and commercial) for noncompliance and over licensing, and automate workflows to improve process compliance.</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L="228600" indent="-228600">
                        <a:spcAft>
                          <a:spcPts val="600"/>
                        </a:spcAft>
                        <a:buFont typeface="+mj-lt"/>
                        <a:buAutoNum type="arabicPeriod" startAt="8"/>
                      </a:pPr>
                      <a:r>
                        <a:rPr lang="en-US" sz="1200" b="1" dirty="0">
                          <a:solidFill>
                            <a:srgbClr val="424242"/>
                          </a:solidFill>
                          <a:latin typeface="Open Sans" panose="020B0606030504020204" pitchFamily="34" charset="0"/>
                          <a:ea typeface="Open Sans" panose="020B0606030504020204" pitchFamily="34" charset="0"/>
                          <a:cs typeface="Open Sans" panose="020B0606030504020204" pitchFamily="34" charset="0"/>
                        </a:rPr>
                        <a:t>Reconcile: </a:t>
                      </a:r>
                      <a:r>
                        <a:rPr lang="en-US" sz="1200" b="0" dirty="0">
                          <a:solidFill>
                            <a:srgbClr val="424242"/>
                          </a:solidFill>
                          <a:latin typeface="Open Sans" panose="020B0606030504020204" pitchFamily="34" charset="0"/>
                          <a:ea typeface="Open Sans" panose="020B0606030504020204" pitchFamily="34" charset="0"/>
                          <a:cs typeface="Open Sans" panose="020B0606030504020204" pitchFamily="34" charset="0"/>
                        </a:rPr>
                        <a:t>Harmonize contract, purchase and entitlement information with normalized inventory data. This creates an effective license position, which is the balance of license entitlements to actual license consumption. An ELP provides a basis for compliance management, risk reduction, audit readiness, contract (re)negotiations, license “true-ups” and software spending optimization.</a:t>
                      </a:r>
                    </a:p>
                    <a:p>
                      <a:pPr marL="228600" indent="-228600">
                        <a:spcAft>
                          <a:spcPts val="600"/>
                        </a:spcAft>
                        <a:buFont typeface="+mj-lt"/>
                        <a:buAutoNum type="arabicPeriod" startAt="8"/>
                      </a:pPr>
                      <a:r>
                        <a:rPr lang="en-US" sz="1200" b="1" dirty="0">
                          <a:solidFill>
                            <a:srgbClr val="424242"/>
                          </a:solidFill>
                          <a:latin typeface="Open Sans" panose="020B0606030504020204" pitchFamily="34" charset="0"/>
                          <a:ea typeface="Open Sans" panose="020B0606030504020204" pitchFamily="34" charset="0"/>
                          <a:cs typeface="Open Sans" panose="020B0606030504020204" pitchFamily="34" charset="0"/>
                        </a:rPr>
                        <a:t>Optimize software entitlements and consumption: </a:t>
                      </a:r>
                      <a:r>
                        <a:rPr lang="en-US" sz="1200" b="0" dirty="0">
                          <a:solidFill>
                            <a:srgbClr val="424242"/>
                          </a:solidFill>
                          <a:latin typeface="Open Sans" panose="020B0606030504020204" pitchFamily="34" charset="0"/>
                          <a:ea typeface="Open Sans" panose="020B0606030504020204" pitchFamily="34" charset="0"/>
                          <a:cs typeface="Open Sans" panose="020B0606030504020204" pitchFamily="34" charset="0"/>
                        </a:rPr>
                        <a:t>Tracking changes to software license structures, improving vendor management and balancing software spending with usage enable tuning the number, type and cost of licenses needed and in use.</a:t>
                      </a:r>
                    </a:p>
                    <a:p>
                      <a:pPr marL="228600" indent="-228600">
                        <a:spcAft>
                          <a:spcPts val="600"/>
                        </a:spcAft>
                        <a:buFont typeface="+mj-lt"/>
                        <a:buAutoNum type="arabicPeriod" startAt="8"/>
                      </a:pPr>
                      <a:r>
                        <a:rPr lang="en-US" sz="1200" b="1" dirty="0">
                          <a:solidFill>
                            <a:srgbClr val="424242"/>
                          </a:solidFill>
                          <a:latin typeface="Open Sans" panose="020B0606030504020204" pitchFamily="34" charset="0"/>
                          <a:ea typeface="Open Sans" panose="020B0606030504020204" pitchFamily="34" charset="0"/>
                          <a:cs typeface="Open Sans" panose="020B0606030504020204" pitchFamily="34" charset="0"/>
                        </a:rPr>
                        <a:t>Share software asset information: </a:t>
                      </a:r>
                      <a:r>
                        <a:rPr lang="en-US" sz="1200" b="0" dirty="0">
                          <a:solidFill>
                            <a:srgbClr val="424242"/>
                          </a:solidFill>
                          <a:latin typeface="Open Sans" panose="020B0606030504020204" pitchFamily="34" charset="0"/>
                          <a:ea typeface="Open Sans" panose="020B0606030504020204" pitchFamily="34" charset="0"/>
                          <a:cs typeface="Open Sans" panose="020B0606030504020204" pitchFamily="34" charset="0"/>
                        </a:rPr>
                        <a:t>Consume and produce information for use in other domains. A central system of record for IT assets enables the organization to manage vendors and software assets throughout their life cycle.</a:t>
                      </a:r>
                      <a:endParaRPr lang="en-US" sz="1200" b="0" i="0" dirty="0">
                        <a:solidFill>
                          <a:srgbClr val="424242"/>
                        </a:solidFill>
                        <a:effectLst/>
                        <a:latin typeface="Open Sans" panose="020B0606030504020204" pitchFamily="34" charset="0"/>
                        <a:ea typeface="Open Sans" panose="020B0606030504020204" pitchFamily="34" charset="0"/>
                        <a:cs typeface="Open Sans" panose="020B0606030504020204" pitchFamily="34" charset="0"/>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29616470"/>
                  </a:ext>
                </a:extLst>
              </a:tr>
            </a:tbl>
          </a:graphicData>
        </a:graphic>
      </p:graphicFrame>
      <p:sp>
        <p:nvSpPr>
          <p:cNvPr id="9" name="Rectangle 8">
            <a:extLst>
              <a:ext uri="{FF2B5EF4-FFF2-40B4-BE49-F238E27FC236}">
                <a16:creationId xmlns:a16="http://schemas.microsoft.com/office/drawing/2014/main" id="{85791430-B805-CB43-8D1A-7AE8DD18FCD8}"/>
              </a:ext>
            </a:extLst>
          </p:cNvPr>
          <p:cNvSpPr/>
          <p:nvPr/>
        </p:nvSpPr>
        <p:spPr>
          <a:xfrm>
            <a:off x="5068886" y="6546934"/>
            <a:ext cx="7123114" cy="253916"/>
          </a:xfrm>
          <a:prstGeom prst="rect">
            <a:avLst/>
          </a:prstGeom>
        </p:spPr>
        <p:txBody>
          <a:bodyPr wrap="square">
            <a:spAutoFit/>
          </a:bodyPr>
          <a:lstStyle/>
          <a:p>
            <a:pPr algn="r"/>
            <a:r>
              <a:rPr lang="en-US" sz="1050" i="1" dirty="0">
                <a:latin typeface="Open Sans" panose="020B0606030504020204" pitchFamily="34" charset="0"/>
                <a:ea typeface="Open Sans" panose="020B0606030504020204" pitchFamily="34" charset="0"/>
                <a:cs typeface="Open Sans" panose="020B0606030504020204" pitchFamily="34" charset="0"/>
              </a:rPr>
              <a:t>Source: Gartner’s </a:t>
            </a:r>
            <a:r>
              <a:rPr lang="en-US" sz="1050" i="1" dirty="0">
                <a:solidFill>
                  <a:srgbClr val="212121"/>
                </a:solidFill>
                <a:latin typeface="Open Sans" panose="020B0606030504020204" pitchFamily="34" charset="0"/>
                <a:ea typeface="Open Sans" panose="020B0606030504020204" pitchFamily="34" charset="0"/>
                <a:cs typeface="Open Sans" panose="020B0606030504020204" pitchFamily="34" charset="0"/>
              </a:rPr>
              <a:t>Market Guide for Software Asset Management Tools </a:t>
            </a:r>
            <a:r>
              <a:rPr lang="en-US" sz="1050" i="1" dirty="0">
                <a:latin typeface="Open Sans" panose="020B0606030504020204" pitchFamily="34" charset="0"/>
                <a:ea typeface="Open Sans" panose="020B0606030504020204" pitchFamily="34" charset="0"/>
                <a:cs typeface="Open Sans" panose="020B0606030504020204" pitchFamily="34" charset="0"/>
              </a:rPr>
              <a:t>Published 20 September 2021 - ID G00746507</a:t>
            </a:r>
          </a:p>
        </p:txBody>
      </p:sp>
      <p:sp>
        <p:nvSpPr>
          <p:cNvPr id="10" name="Rectangle 9">
            <a:extLst>
              <a:ext uri="{FF2B5EF4-FFF2-40B4-BE49-F238E27FC236}">
                <a16:creationId xmlns:a16="http://schemas.microsoft.com/office/drawing/2014/main" id="{478F0AFD-59C1-A554-BA7B-3BECF39F9FA0}"/>
              </a:ext>
            </a:extLst>
          </p:cNvPr>
          <p:cNvSpPr>
            <a:spLocks noChangeArrowheads="1"/>
          </p:cNvSpPr>
          <p:nvPr/>
        </p:nvSpPr>
        <p:spPr bwMode="auto">
          <a:xfrm>
            <a:off x="215032" y="6267059"/>
            <a:ext cx="1357884" cy="402336"/>
          </a:xfrm>
          <a:prstGeom prst="rect">
            <a:avLst/>
          </a:prstGeom>
          <a:solidFill>
            <a:schemeClr val="accent1"/>
          </a:solidFill>
          <a:ln w="12700" algn="ctr">
            <a:solidFill>
              <a:schemeClr val="tx1"/>
            </a:solidFill>
            <a:miter lim="800000"/>
            <a:headEnd/>
            <a:tailEnd/>
          </a:ln>
          <a:effectLst>
            <a:outerShdw blurRad="63500" sx="102000" sy="102000" algn="ctr" rotWithShape="0">
              <a:prstClr val="black">
                <a:alpha val="40000"/>
              </a:prstClr>
            </a:outerShdw>
          </a:effectLst>
        </p:spPr>
        <p:txBody>
          <a:bodyPr wrap="square" lIns="88900" tIns="88900" rIns="88900" bIns="88900" anchor="ctr"/>
          <a:lstStyle/>
          <a:p>
            <a:pPr algn="ctr" defTabSz="914377">
              <a:spcBef>
                <a:spcPct val="0"/>
              </a:spcBef>
              <a:defRPr/>
            </a:pPr>
            <a:r>
              <a:rPr lang="en-US" altLang="ja-JP" sz="1700" b="1" kern="0" dirty="0">
                <a:solidFill>
                  <a:schemeClr val="bg1"/>
                </a:solidFill>
                <a:latin typeface="Arial"/>
              </a:rPr>
              <a:t>Tools</a:t>
            </a:r>
          </a:p>
        </p:txBody>
      </p:sp>
    </p:spTree>
    <p:extLst>
      <p:ext uri="{BB962C8B-B14F-4D97-AF65-F5344CB8AC3E}">
        <p14:creationId xmlns:p14="http://schemas.microsoft.com/office/powerpoint/2010/main" val="25400906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Oval 44">
            <a:extLst>
              <a:ext uri="{FF2B5EF4-FFF2-40B4-BE49-F238E27FC236}">
                <a16:creationId xmlns:a16="http://schemas.microsoft.com/office/drawing/2014/main" id="{14C2D180-C132-004D-82A1-03B3DA65C5F1}"/>
              </a:ext>
            </a:extLst>
          </p:cNvPr>
          <p:cNvSpPr/>
          <p:nvPr/>
        </p:nvSpPr>
        <p:spPr>
          <a:xfrm>
            <a:off x="819191" y="5360153"/>
            <a:ext cx="2404461" cy="379122"/>
          </a:xfrm>
          <a:prstGeom prst="ellipse">
            <a:avLst/>
          </a:prstGeom>
          <a:solidFill>
            <a:sysClr val="window" lastClr="FFFFFF">
              <a:lumMod val="85000"/>
              <a:alpha val="50000"/>
            </a:sysClr>
          </a:solid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white"/>
              </a:solidFill>
              <a:effectLst/>
              <a:uLnTx/>
              <a:uFillTx/>
              <a:latin typeface="Segoe UI"/>
              <a:ea typeface="+mn-ea"/>
              <a:cs typeface="+mn-cs"/>
            </a:endParaRPr>
          </a:p>
        </p:txBody>
      </p:sp>
      <p:sp>
        <p:nvSpPr>
          <p:cNvPr id="40" name="Arrow: Pentagon 1">
            <a:extLst>
              <a:ext uri="{FF2B5EF4-FFF2-40B4-BE49-F238E27FC236}">
                <a16:creationId xmlns:a16="http://schemas.microsoft.com/office/drawing/2014/main" id="{F179D9C1-F513-8F4E-3E0A-C36762ADFA75}"/>
              </a:ext>
            </a:extLst>
          </p:cNvPr>
          <p:cNvSpPr/>
          <p:nvPr/>
        </p:nvSpPr>
        <p:spPr>
          <a:xfrm>
            <a:off x="3323315" y="4767773"/>
            <a:ext cx="8081277" cy="513723"/>
          </a:xfrm>
          <a:prstGeom prst="homePlate">
            <a:avLst>
              <a:gd name="adj" fmla="val 37392"/>
            </a:avLst>
          </a:prstGeom>
          <a:solidFill>
            <a:srgbClr val="002060"/>
          </a:solid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white"/>
              </a:solidFill>
              <a:effectLst/>
              <a:uLnTx/>
              <a:uFillTx/>
              <a:latin typeface="Segoe UI"/>
              <a:ea typeface="+mn-ea"/>
              <a:cs typeface="+mn-cs"/>
            </a:endParaRPr>
          </a:p>
        </p:txBody>
      </p:sp>
      <p:sp>
        <p:nvSpPr>
          <p:cNvPr id="42" name="Rectangle 41">
            <a:extLst>
              <a:ext uri="{FF2B5EF4-FFF2-40B4-BE49-F238E27FC236}">
                <a16:creationId xmlns:a16="http://schemas.microsoft.com/office/drawing/2014/main" id="{35EF1986-2C53-68DD-92C2-014C3C41509B}"/>
              </a:ext>
            </a:extLst>
          </p:cNvPr>
          <p:cNvSpPr/>
          <p:nvPr/>
        </p:nvSpPr>
        <p:spPr>
          <a:xfrm>
            <a:off x="5392181" y="4867017"/>
            <a:ext cx="3473808" cy="261610"/>
          </a:xfrm>
          <a:prstGeom prst="rect">
            <a:avLst/>
          </a:prstGeom>
        </p:spPr>
        <p:txBody>
          <a:bodyPr wrap="square" lIns="0" tIns="0" rIns="0" bIns="0" anchor="b">
            <a:spAutoFit/>
          </a:bodyPr>
          <a:lstStyle/>
          <a:p>
            <a:pPr defTabSz="1218987"/>
            <a:r>
              <a:rPr lang="en-IN" sz="1700" b="1" i="1" dirty="0">
                <a:solidFill>
                  <a:prstClr val="white"/>
                </a:solidFill>
                <a:latin typeface="Open Sans" panose="020B0606030504020204" pitchFamily="34" charset="0"/>
                <a:ea typeface="Open Sans" panose="020B0606030504020204" pitchFamily="34" charset="0"/>
                <a:cs typeface="Open Sans" panose="020B0606030504020204" pitchFamily="34" charset="0"/>
              </a:rPr>
              <a:t>Morning Break #2</a:t>
            </a:r>
          </a:p>
        </p:txBody>
      </p:sp>
      <p:sp>
        <p:nvSpPr>
          <p:cNvPr id="43" name="Rectangle 42">
            <a:extLst>
              <a:ext uri="{FF2B5EF4-FFF2-40B4-BE49-F238E27FC236}">
                <a16:creationId xmlns:a16="http://schemas.microsoft.com/office/drawing/2014/main" id="{419C8586-B8BC-2F83-00EE-BEB64945A24E}"/>
              </a:ext>
            </a:extLst>
          </p:cNvPr>
          <p:cNvSpPr/>
          <p:nvPr/>
        </p:nvSpPr>
        <p:spPr>
          <a:xfrm>
            <a:off x="2998955" y="4870897"/>
            <a:ext cx="2179396" cy="261610"/>
          </a:xfrm>
          <a:prstGeom prst="rect">
            <a:avLst/>
          </a:prstGeom>
        </p:spPr>
        <p:txBody>
          <a:bodyPr wrap="square" lIns="0" tIns="0" rIns="0" bIns="0" anchor="ctr">
            <a:spAutoFit/>
          </a:bodyPr>
          <a:lstStyle/>
          <a:p>
            <a:pPr algn="r" defTabSz="1218987"/>
            <a:r>
              <a:rPr lang="en-IN" sz="1700" b="1" dirty="0">
                <a:solidFill>
                  <a:prstClr val="white"/>
                </a:solidFill>
                <a:latin typeface="Open Sans" panose="020B0606030504020204" pitchFamily="34" charset="0"/>
                <a:ea typeface="Open Sans" panose="020B0606030504020204" pitchFamily="34" charset="0"/>
                <a:cs typeface="Open Sans" panose="020B0606030504020204" pitchFamily="34" charset="0"/>
              </a:rPr>
              <a:t>10:45-11:00</a:t>
            </a:r>
          </a:p>
        </p:txBody>
      </p:sp>
      <p:cxnSp>
        <p:nvCxnSpPr>
          <p:cNvPr id="44" name="Straight Connector 43">
            <a:extLst>
              <a:ext uri="{FF2B5EF4-FFF2-40B4-BE49-F238E27FC236}">
                <a16:creationId xmlns:a16="http://schemas.microsoft.com/office/drawing/2014/main" id="{5DAD053F-F947-C0A6-E97D-088BBB916390}"/>
              </a:ext>
            </a:extLst>
          </p:cNvPr>
          <p:cNvCxnSpPr>
            <a:cxnSpLocks/>
          </p:cNvCxnSpPr>
          <p:nvPr/>
        </p:nvCxnSpPr>
        <p:spPr>
          <a:xfrm>
            <a:off x="5304293" y="4830153"/>
            <a:ext cx="0" cy="363877"/>
          </a:xfrm>
          <a:prstGeom prst="line">
            <a:avLst/>
          </a:prstGeom>
          <a:noFill/>
          <a:ln w="22225" cap="flat" cmpd="sng" algn="ctr">
            <a:solidFill>
              <a:sysClr val="window" lastClr="FFFFFF"/>
            </a:solidFill>
            <a:prstDash val="solid"/>
          </a:ln>
          <a:effectLst/>
        </p:spPr>
      </p:cxnSp>
      <p:sp>
        <p:nvSpPr>
          <p:cNvPr id="36" name="Arrow: Pentagon 1">
            <a:extLst>
              <a:ext uri="{FF2B5EF4-FFF2-40B4-BE49-F238E27FC236}">
                <a16:creationId xmlns:a16="http://schemas.microsoft.com/office/drawing/2014/main" id="{076EA7DD-4853-342B-E1EF-F5E5460163DC}"/>
              </a:ext>
            </a:extLst>
          </p:cNvPr>
          <p:cNvSpPr/>
          <p:nvPr/>
        </p:nvSpPr>
        <p:spPr>
          <a:xfrm>
            <a:off x="3231873" y="2851548"/>
            <a:ext cx="8194484" cy="513723"/>
          </a:xfrm>
          <a:prstGeom prst="homePlate">
            <a:avLst>
              <a:gd name="adj" fmla="val 37392"/>
            </a:avLst>
          </a:prstGeom>
          <a:solidFill>
            <a:srgbClr val="002060"/>
          </a:solid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white"/>
              </a:solidFill>
              <a:effectLst/>
              <a:uLnTx/>
              <a:uFillTx/>
              <a:latin typeface="Segoe UI"/>
              <a:ea typeface="+mn-ea"/>
              <a:cs typeface="+mn-cs"/>
            </a:endParaRPr>
          </a:p>
        </p:txBody>
      </p:sp>
      <p:sp>
        <p:nvSpPr>
          <p:cNvPr id="96" name="Arrow: Pentagon 63">
            <a:extLst>
              <a:ext uri="{FF2B5EF4-FFF2-40B4-BE49-F238E27FC236}">
                <a16:creationId xmlns:a16="http://schemas.microsoft.com/office/drawing/2014/main" id="{FF8BCDC1-E569-F940-879D-58BF0655DAA9}"/>
              </a:ext>
            </a:extLst>
          </p:cNvPr>
          <p:cNvSpPr/>
          <p:nvPr/>
        </p:nvSpPr>
        <p:spPr>
          <a:xfrm>
            <a:off x="3324618" y="5309736"/>
            <a:ext cx="8414022" cy="1359644"/>
          </a:xfrm>
          <a:prstGeom prst="homePlate">
            <a:avLst>
              <a:gd name="adj" fmla="val 37392"/>
            </a:avLst>
          </a:prstGeom>
          <a:solidFill>
            <a:srgbClr val="33D0EE"/>
          </a:solidFill>
          <a:ln w="25400" cap="flat" cmpd="sng" algn="ctr">
            <a:noFill/>
            <a:prstDash val="solid"/>
          </a:ln>
          <a:effectLst/>
        </p:spPr>
        <p:txBody>
          <a:bodyPr rtlCol="0" anchor="ctr"/>
          <a:lstStyle/>
          <a:p>
            <a:pPr algn="ctr" defTabSz="1218987"/>
            <a:endParaRPr lang="en-IN" sz="2400" kern="0" dirty="0">
              <a:solidFill>
                <a:prstClr val="white"/>
              </a:solidFill>
              <a:latin typeface="Segoe UI"/>
            </a:endParaRPr>
          </a:p>
        </p:txBody>
      </p:sp>
      <p:sp>
        <p:nvSpPr>
          <p:cNvPr id="90" name="Arrow: Pentagon 63">
            <a:extLst>
              <a:ext uri="{FF2B5EF4-FFF2-40B4-BE49-F238E27FC236}">
                <a16:creationId xmlns:a16="http://schemas.microsoft.com/office/drawing/2014/main" id="{C59DAB6D-DE72-0747-A2AB-F7FFD18B793A}"/>
              </a:ext>
            </a:extLst>
          </p:cNvPr>
          <p:cNvSpPr/>
          <p:nvPr/>
        </p:nvSpPr>
        <p:spPr>
          <a:xfrm>
            <a:off x="3262092" y="3386553"/>
            <a:ext cx="8476548" cy="1359644"/>
          </a:xfrm>
          <a:prstGeom prst="homePlate">
            <a:avLst>
              <a:gd name="adj" fmla="val 37392"/>
            </a:avLst>
          </a:prstGeom>
          <a:solidFill>
            <a:srgbClr val="33D0EE"/>
          </a:solidFill>
          <a:ln w="25400" cap="flat" cmpd="sng" algn="ctr">
            <a:noFill/>
            <a:prstDash val="solid"/>
          </a:ln>
          <a:effectLst/>
        </p:spPr>
        <p:txBody>
          <a:bodyPr rtlCol="0" anchor="ctr"/>
          <a:lstStyle/>
          <a:p>
            <a:pPr algn="ctr" defTabSz="1218987"/>
            <a:endParaRPr lang="en-IN" sz="2400" kern="0" dirty="0">
              <a:solidFill>
                <a:prstClr val="white"/>
              </a:solidFill>
              <a:latin typeface="Segoe UI"/>
            </a:endParaRPr>
          </a:p>
        </p:txBody>
      </p:sp>
      <p:sp>
        <p:nvSpPr>
          <p:cNvPr id="78" name="Arrow: Pentagon 63">
            <a:extLst>
              <a:ext uri="{FF2B5EF4-FFF2-40B4-BE49-F238E27FC236}">
                <a16:creationId xmlns:a16="http://schemas.microsoft.com/office/drawing/2014/main" id="{F0FE1BD4-3814-B645-952E-D8535D7A0DD7}"/>
              </a:ext>
            </a:extLst>
          </p:cNvPr>
          <p:cNvSpPr/>
          <p:nvPr/>
        </p:nvSpPr>
        <p:spPr>
          <a:xfrm>
            <a:off x="3210109" y="1477208"/>
            <a:ext cx="8519822" cy="1359644"/>
          </a:xfrm>
          <a:prstGeom prst="homePlate">
            <a:avLst>
              <a:gd name="adj" fmla="val 37392"/>
            </a:avLst>
          </a:prstGeom>
          <a:solidFill>
            <a:srgbClr val="33D0EE"/>
          </a:solidFill>
          <a:ln w="25400" cap="flat" cmpd="sng" algn="ctr">
            <a:noFill/>
            <a:prstDash val="solid"/>
          </a:ln>
          <a:effectLst/>
        </p:spPr>
        <p:txBody>
          <a:bodyPr rtlCol="0" anchor="ctr"/>
          <a:lstStyle/>
          <a:p>
            <a:pPr algn="ctr" defTabSz="1218987"/>
            <a:endParaRPr lang="en-IN" sz="2400" kern="0" dirty="0">
              <a:solidFill>
                <a:prstClr val="white"/>
              </a:solidFill>
              <a:latin typeface="Segoe UI"/>
            </a:endParaRPr>
          </a:p>
        </p:txBody>
      </p:sp>
      <p:sp>
        <p:nvSpPr>
          <p:cNvPr id="2" name="Title 1">
            <a:extLst>
              <a:ext uri="{FF2B5EF4-FFF2-40B4-BE49-F238E27FC236}">
                <a16:creationId xmlns:a16="http://schemas.microsoft.com/office/drawing/2014/main" id="{A27DBD06-52AE-4CD2-B7C8-977C85F9CAD2}"/>
              </a:ext>
            </a:extLst>
          </p:cNvPr>
          <p:cNvSpPr>
            <a:spLocks noGrp="1"/>
          </p:cNvSpPr>
          <p:nvPr>
            <p:ph type="title"/>
          </p:nvPr>
        </p:nvSpPr>
        <p:spPr>
          <a:xfrm>
            <a:off x="541867" y="508218"/>
            <a:ext cx="11108267" cy="272832"/>
          </a:xfrm>
        </p:spPr>
        <p:txBody>
          <a:bodyPr/>
          <a:lstStyle/>
          <a:p>
            <a:r>
              <a:rPr lang="en-US" sz="1800" dirty="0"/>
              <a:t>Agenda (MORNING)</a:t>
            </a:r>
          </a:p>
        </p:txBody>
      </p:sp>
      <p:sp>
        <p:nvSpPr>
          <p:cNvPr id="46" name="Arrow: Pentagon 1">
            <a:extLst>
              <a:ext uri="{FF2B5EF4-FFF2-40B4-BE49-F238E27FC236}">
                <a16:creationId xmlns:a16="http://schemas.microsoft.com/office/drawing/2014/main" id="{29E3B6CA-9B02-F747-B6DB-1731574196A4}"/>
              </a:ext>
            </a:extLst>
          </p:cNvPr>
          <p:cNvSpPr/>
          <p:nvPr/>
        </p:nvSpPr>
        <p:spPr>
          <a:xfrm>
            <a:off x="3210108" y="991492"/>
            <a:ext cx="8194484" cy="467021"/>
          </a:xfrm>
          <a:prstGeom prst="homePlate">
            <a:avLst>
              <a:gd name="adj" fmla="val 37392"/>
            </a:avLst>
          </a:prstGeom>
          <a:solidFill>
            <a:srgbClr val="002060"/>
          </a:solid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white"/>
              </a:solidFill>
              <a:effectLst/>
              <a:uLnTx/>
              <a:uFillTx/>
              <a:latin typeface="Segoe UI"/>
              <a:ea typeface="+mn-ea"/>
              <a:cs typeface="+mn-cs"/>
            </a:endParaRPr>
          </a:p>
        </p:txBody>
      </p:sp>
      <p:sp>
        <p:nvSpPr>
          <p:cNvPr id="47" name="Oval 46">
            <a:extLst>
              <a:ext uri="{FF2B5EF4-FFF2-40B4-BE49-F238E27FC236}">
                <a16:creationId xmlns:a16="http://schemas.microsoft.com/office/drawing/2014/main" id="{E03C76EB-AE23-7744-8B0C-6AD59E05F518}"/>
              </a:ext>
            </a:extLst>
          </p:cNvPr>
          <p:cNvSpPr>
            <a:spLocks noChangeArrowheads="1"/>
          </p:cNvSpPr>
          <p:nvPr/>
        </p:nvSpPr>
        <p:spPr bwMode="auto">
          <a:xfrm>
            <a:off x="271810" y="1701115"/>
            <a:ext cx="3680873" cy="3680395"/>
          </a:xfrm>
          <a:prstGeom prst="ellipse">
            <a:avLst/>
          </a:prstGeom>
          <a:solidFill>
            <a:sysClr val="window" lastClr="FFFFFF"/>
          </a:solidFill>
          <a:ln>
            <a:noFill/>
          </a:ln>
          <a:effectLst/>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black"/>
              </a:solidFill>
              <a:effectLst/>
              <a:uLnTx/>
              <a:uFillTx/>
              <a:latin typeface="Segoe UI"/>
            </a:endParaRPr>
          </a:p>
        </p:txBody>
      </p:sp>
      <p:sp>
        <p:nvSpPr>
          <p:cNvPr id="48" name="Oval 47">
            <a:extLst>
              <a:ext uri="{FF2B5EF4-FFF2-40B4-BE49-F238E27FC236}">
                <a16:creationId xmlns:a16="http://schemas.microsoft.com/office/drawing/2014/main" id="{CE79B8D8-7EB3-244A-9C81-7AD04D9F6E8F}"/>
              </a:ext>
            </a:extLst>
          </p:cNvPr>
          <p:cNvSpPr>
            <a:spLocks noChangeArrowheads="1"/>
          </p:cNvSpPr>
          <p:nvPr/>
        </p:nvSpPr>
        <p:spPr bwMode="auto">
          <a:xfrm>
            <a:off x="179537" y="1712655"/>
            <a:ext cx="3779665" cy="3737101"/>
          </a:xfrm>
          <a:prstGeom prst="ellipse">
            <a:avLst/>
          </a:prstGeom>
          <a:noFill/>
          <a:ln w="209550" cap="flat">
            <a:solidFill>
              <a:srgbClr val="4BACC6"/>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black"/>
              </a:solidFill>
              <a:effectLst/>
              <a:uLnTx/>
              <a:uFillTx/>
              <a:latin typeface="Segoe UI"/>
            </a:endParaRPr>
          </a:p>
        </p:txBody>
      </p:sp>
      <p:sp>
        <p:nvSpPr>
          <p:cNvPr id="49" name="TextBox 48">
            <a:extLst>
              <a:ext uri="{FF2B5EF4-FFF2-40B4-BE49-F238E27FC236}">
                <a16:creationId xmlns:a16="http://schemas.microsoft.com/office/drawing/2014/main" id="{11BA4CE4-01F7-3F4F-BB3C-7CBCBB8B3E6C}"/>
              </a:ext>
            </a:extLst>
          </p:cNvPr>
          <p:cNvSpPr txBox="1"/>
          <p:nvPr/>
        </p:nvSpPr>
        <p:spPr>
          <a:xfrm>
            <a:off x="1752000" y="1834522"/>
            <a:ext cx="597680" cy="419695"/>
          </a:xfrm>
          <a:prstGeom prst="rect">
            <a:avLst/>
          </a:prstGeom>
          <a:noFill/>
        </p:spPr>
        <p:txBody>
          <a:bodyPr wrap="square" rtlCol="0" anchor="ctr">
            <a:spAutoFit/>
          </a:bodyPr>
          <a:lstStyle/>
          <a:p>
            <a:pPr algn="ctr" defTabSz="1218987"/>
            <a:r>
              <a:rPr lang="en-IN" sz="2400" dirty="0">
                <a:solidFill>
                  <a:prstClr val="black">
                    <a:lumMod val="75000"/>
                    <a:lumOff val="25000"/>
                  </a:prstClr>
                </a:solidFill>
                <a:latin typeface="Arial Black" panose="020B0A04020102020204" pitchFamily="34" charset="0"/>
              </a:rPr>
              <a:t>12</a:t>
            </a:r>
          </a:p>
        </p:txBody>
      </p:sp>
      <p:sp>
        <p:nvSpPr>
          <p:cNvPr id="50" name="TextBox 49">
            <a:extLst>
              <a:ext uri="{FF2B5EF4-FFF2-40B4-BE49-F238E27FC236}">
                <a16:creationId xmlns:a16="http://schemas.microsoft.com/office/drawing/2014/main" id="{83A560A0-298D-6040-A98C-2FF9E3C87CE3}"/>
              </a:ext>
            </a:extLst>
          </p:cNvPr>
          <p:cNvSpPr txBox="1"/>
          <p:nvPr/>
        </p:nvSpPr>
        <p:spPr>
          <a:xfrm>
            <a:off x="1948362" y="4889625"/>
            <a:ext cx="337183" cy="461665"/>
          </a:xfrm>
          <a:prstGeom prst="rect">
            <a:avLst/>
          </a:prstGeom>
          <a:noFill/>
        </p:spPr>
        <p:txBody>
          <a:bodyPr wrap="square" rtlCol="0" anchor="ctr">
            <a:spAutoFit/>
          </a:bodyPr>
          <a:lstStyle/>
          <a:p>
            <a:pPr algn="ctr" defTabSz="1218987"/>
            <a:r>
              <a:rPr lang="en-IN" sz="2400" dirty="0">
                <a:solidFill>
                  <a:prstClr val="black">
                    <a:lumMod val="75000"/>
                    <a:lumOff val="25000"/>
                  </a:prstClr>
                </a:solidFill>
                <a:latin typeface="Arial Black" panose="020B0A04020102020204" pitchFamily="34" charset="0"/>
              </a:rPr>
              <a:t>6</a:t>
            </a:r>
          </a:p>
        </p:txBody>
      </p:sp>
      <p:sp>
        <p:nvSpPr>
          <p:cNvPr id="51" name="TextBox 50">
            <a:extLst>
              <a:ext uri="{FF2B5EF4-FFF2-40B4-BE49-F238E27FC236}">
                <a16:creationId xmlns:a16="http://schemas.microsoft.com/office/drawing/2014/main" id="{BFFB44D5-C521-1044-A277-F35E783A7878}"/>
              </a:ext>
            </a:extLst>
          </p:cNvPr>
          <p:cNvSpPr txBox="1"/>
          <p:nvPr/>
        </p:nvSpPr>
        <p:spPr>
          <a:xfrm>
            <a:off x="3480286" y="3355530"/>
            <a:ext cx="304992" cy="419695"/>
          </a:xfrm>
          <a:prstGeom prst="rect">
            <a:avLst/>
          </a:prstGeom>
          <a:noFill/>
        </p:spPr>
        <p:txBody>
          <a:bodyPr wrap="square" rtlCol="0" anchor="ctr">
            <a:spAutoFit/>
          </a:bodyPr>
          <a:lstStyle/>
          <a:p>
            <a:pPr algn="r" defTabSz="1218987"/>
            <a:r>
              <a:rPr lang="en-IN" sz="2400" dirty="0">
                <a:solidFill>
                  <a:prstClr val="black">
                    <a:lumMod val="75000"/>
                    <a:lumOff val="25000"/>
                  </a:prstClr>
                </a:solidFill>
                <a:latin typeface="Arial Black" panose="020B0A04020102020204" pitchFamily="34" charset="0"/>
              </a:rPr>
              <a:t>3</a:t>
            </a:r>
          </a:p>
        </p:txBody>
      </p:sp>
      <p:sp>
        <p:nvSpPr>
          <p:cNvPr id="52" name="TextBox 51">
            <a:extLst>
              <a:ext uri="{FF2B5EF4-FFF2-40B4-BE49-F238E27FC236}">
                <a16:creationId xmlns:a16="http://schemas.microsoft.com/office/drawing/2014/main" id="{DB4CEDA6-CB08-504F-8CB6-DE14BEAFF2C5}"/>
              </a:ext>
            </a:extLst>
          </p:cNvPr>
          <p:cNvSpPr txBox="1"/>
          <p:nvPr/>
        </p:nvSpPr>
        <p:spPr>
          <a:xfrm>
            <a:off x="281523" y="3372954"/>
            <a:ext cx="304992" cy="419695"/>
          </a:xfrm>
          <a:prstGeom prst="rect">
            <a:avLst/>
          </a:prstGeom>
          <a:noFill/>
        </p:spPr>
        <p:txBody>
          <a:bodyPr wrap="square" rtlCol="0" anchor="ctr">
            <a:spAutoFit/>
          </a:bodyPr>
          <a:lstStyle/>
          <a:p>
            <a:pPr defTabSz="1218987"/>
            <a:r>
              <a:rPr lang="en-IN" sz="2400" dirty="0">
                <a:solidFill>
                  <a:prstClr val="black">
                    <a:lumMod val="75000"/>
                    <a:lumOff val="25000"/>
                  </a:prstClr>
                </a:solidFill>
                <a:latin typeface="Arial Black" panose="020B0A04020102020204" pitchFamily="34" charset="0"/>
              </a:rPr>
              <a:t>9</a:t>
            </a:r>
          </a:p>
        </p:txBody>
      </p:sp>
      <p:sp>
        <p:nvSpPr>
          <p:cNvPr id="54" name="Rectangle 53">
            <a:extLst>
              <a:ext uri="{FF2B5EF4-FFF2-40B4-BE49-F238E27FC236}">
                <a16:creationId xmlns:a16="http://schemas.microsoft.com/office/drawing/2014/main" id="{D265EAAB-7D54-7540-8FD9-8CC2AA5C03E5}"/>
              </a:ext>
            </a:extLst>
          </p:cNvPr>
          <p:cNvSpPr/>
          <p:nvPr/>
        </p:nvSpPr>
        <p:spPr>
          <a:xfrm>
            <a:off x="5511390" y="1840514"/>
            <a:ext cx="5596538" cy="923330"/>
          </a:xfrm>
          <a:prstGeom prst="rect">
            <a:avLst/>
          </a:prstGeom>
        </p:spPr>
        <p:txBody>
          <a:bodyPr wrap="square" lIns="0" tIns="0" rIns="0" bIns="0" anchor="b">
            <a:spAutoFit/>
          </a:bodyPr>
          <a:lstStyle/>
          <a:p>
            <a:pPr marL="285750" indent="-285750">
              <a:buFont typeface="Arial" panose="020B0604020202020204" pitchFamily="34" charset="0"/>
              <a:buChar char="•"/>
            </a:pPr>
            <a:r>
              <a:rPr lang="en-US" sz="1500" dirty="0">
                <a:solidFill>
                  <a:schemeClr val="bg1"/>
                </a:solidFill>
                <a:latin typeface="Open Sans" panose="020B0606030504020204" pitchFamily="34" charset="0"/>
                <a:ea typeface="Open Sans" panose="020B0606030504020204" pitchFamily="34" charset="0"/>
                <a:cs typeface="Open Sans" panose="020B0606030504020204" pitchFamily="34" charset="0"/>
              </a:rPr>
              <a:t>The SLM lifecycle and key concepts</a:t>
            </a:r>
          </a:p>
          <a:p>
            <a:pPr marL="285750" indent="-285750">
              <a:buFont typeface="Arial" panose="020B0604020202020204" pitchFamily="34" charset="0"/>
              <a:buChar char="•"/>
            </a:pPr>
            <a:r>
              <a:rPr lang="en-US" sz="1500" dirty="0">
                <a:solidFill>
                  <a:schemeClr val="bg1"/>
                </a:solidFill>
                <a:latin typeface="Open Sans" panose="020B0606030504020204" pitchFamily="34" charset="0"/>
                <a:ea typeface="Open Sans" panose="020B0606030504020204" pitchFamily="34" charset="0"/>
                <a:cs typeface="Open Sans" panose="020B0606030504020204" pitchFamily="34" charset="0"/>
              </a:rPr>
              <a:t>Relevant Federal mandates</a:t>
            </a:r>
          </a:p>
          <a:p>
            <a:pPr marL="285750" indent="-285750">
              <a:buFont typeface="Arial" panose="020B0604020202020204" pitchFamily="34" charset="0"/>
              <a:buChar char="•"/>
            </a:pPr>
            <a:r>
              <a:rPr lang="en-US" sz="1500" dirty="0">
                <a:solidFill>
                  <a:schemeClr val="bg1"/>
                </a:solidFill>
                <a:latin typeface="Open Sans" panose="020B0606030504020204" pitchFamily="34" charset="0"/>
                <a:ea typeface="Open Sans" panose="020B0606030504020204" pitchFamily="34" charset="0"/>
                <a:cs typeface="Open Sans" panose="020B0606030504020204" pitchFamily="34" charset="0"/>
              </a:rPr>
              <a:t>Effectiveness of SLM capabilities</a:t>
            </a:r>
          </a:p>
          <a:p>
            <a:pPr marL="285750" indent="-285750">
              <a:buFont typeface="Arial" panose="020B0604020202020204" pitchFamily="34" charset="0"/>
              <a:buChar char="•"/>
            </a:pPr>
            <a:r>
              <a:rPr lang="en-US" sz="1500" dirty="0">
                <a:solidFill>
                  <a:schemeClr val="bg1"/>
                </a:solidFill>
                <a:latin typeface="Open Sans" panose="020B0606030504020204" pitchFamily="34" charset="0"/>
                <a:ea typeface="Open Sans" panose="020B0606030504020204" pitchFamily="34" charset="0"/>
                <a:cs typeface="Open Sans" panose="020B0606030504020204" pitchFamily="34" charset="0"/>
              </a:rPr>
              <a:t>SLM challenges and how to overcome them</a:t>
            </a:r>
          </a:p>
        </p:txBody>
      </p:sp>
      <p:sp>
        <p:nvSpPr>
          <p:cNvPr id="55" name="Rectangle 54">
            <a:extLst>
              <a:ext uri="{FF2B5EF4-FFF2-40B4-BE49-F238E27FC236}">
                <a16:creationId xmlns:a16="http://schemas.microsoft.com/office/drawing/2014/main" id="{7ABD8DB1-15C8-1D49-9DE2-CB4B58308F33}"/>
              </a:ext>
            </a:extLst>
          </p:cNvPr>
          <p:cNvSpPr/>
          <p:nvPr/>
        </p:nvSpPr>
        <p:spPr>
          <a:xfrm>
            <a:off x="5392181" y="1094854"/>
            <a:ext cx="3522471" cy="261610"/>
          </a:xfrm>
          <a:prstGeom prst="rect">
            <a:avLst/>
          </a:prstGeom>
        </p:spPr>
        <p:txBody>
          <a:bodyPr wrap="square" lIns="0" tIns="0" rIns="0" bIns="0" anchor="b">
            <a:spAutoFit/>
          </a:bodyPr>
          <a:lstStyle/>
          <a:p>
            <a:pPr defTabSz="1218987"/>
            <a:r>
              <a:rPr lang="en-IN" sz="1700" b="1" i="1" dirty="0">
                <a:solidFill>
                  <a:prstClr val="white"/>
                </a:solidFill>
                <a:latin typeface="Open Sans" panose="020B0606030504020204" pitchFamily="34" charset="0"/>
                <a:ea typeface="Open Sans" panose="020B0606030504020204" pitchFamily="34" charset="0"/>
                <a:cs typeface="Open Sans" panose="020B0606030504020204" pitchFamily="34" charset="0"/>
              </a:rPr>
              <a:t>Welcome/ Introductions</a:t>
            </a:r>
          </a:p>
        </p:txBody>
      </p:sp>
      <p:sp>
        <p:nvSpPr>
          <p:cNvPr id="56" name="Rectangle 55">
            <a:extLst>
              <a:ext uri="{FF2B5EF4-FFF2-40B4-BE49-F238E27FC236}">
                <a16:creationId xmlns:a16="http://schemas.microsoft.com/office/drawing/2014/main" id="{6BE98253-DA71-DF48-A5A1-6A7AFD3D9195}"/>
              </a:ext>
            </a:extLst>
          </p:cNvPr>
          <p:cNvSpPr/>
          <p:nvPr/>
        </p:nvSpPr>
        <p:spPr>
          <a:xfrm>
            <a:off x="2968425" y="1088686"/>
            <a:ext cx="2209926" cy="261610"/>
          </a:xfrm>
          <a:prstGeom prst="rect">
            <a:avLst/>
          </a:prstGeom>
        </p:spPr>
        <p:txBody>
          <a:bodyPr wrap="square" lIns="0" tIns="0" rIns="0" bIns="0" anchor="ctr">
            <a:spAutoFit/>
          </a:bodyPr>
          <a:lstStyle/>
          <a:p>
            <a:pPr algn="r" defTabSz="1218987"/>
            <a:r>
              <a:rPr lang="en-IN" sz="1700" b="1" dirty="0">
                <a:solidFill>
                  <a:prstClr val="white"/>
                </a:solidFill>
                <a:latin typeface="Open Sans" panose="020B0606030504020204" pitchFamily="34" charset="0"/>
                <a:ea typeface="Open Sans" panose="020B0606030504020204" pitchFamily="34" charset="0"/>
                <a:cs typeface="Open Sans" panose="020B0606030504020204" pitchFamily="34" charset="0"/>
              </a:rPr>
              <a:t>8:30-8:35</a:t>
            </a:r>
          </a:p>
        </p:txBody>
      </p:sp>
      <p:cxnSp>
        <p:nvCxnSpPr>
          <p:cNvPr id="57" name="Straight Connector 56">
            <a:extLst>
              <a:ext uri="{FF2B5EF4-FFF2-40B4-BE49-F238E27FC236}">
                <a16:creationId xmlns:a16="http://schemas.microsoft.com/office/drawing/2014/main" id="{D7345FD3-C8E9-484B-935B-1BE6683FED5D}"/>
              </a:ext>
            </a:extLst>
          </p:cNvPr>
          <p:cNvCxnSpPr>
            <a:cxnSpLocks/>
          </p:cNvCxnSpPr>
          <p:nvPr/>
        </p:nvCxnSpPr>
        <p:spPr>
          <a:xfrm>
            <a:off x="5304293" y="1054434"/>
            <a:ext cx="0" cy="330797"/>
          </a:xfrm>
          <a:prstGeom prst="line">
            <a:avLst/>
          </a:prstGeom>
          <a:noFill/>
          <a:ln w="22225" cap="flat" cmpd="sng" algn="ctr">
            <a:solidFill>
              <a:sysClr val="window" lastClr="FFFFFF"/>
            </a:solidFill>
            <a:prstDash val="solid"/>
          </a:ln>
          <a:effectLst/>
        </p:spPr>
      </p:cxnSp>
      <p:cxnSp>
        <p:nvCxnSpPr>
          <p:cNvPr id="59" name="Straight Connector 58">
            <a:extLst>
              <a:ext uri="{FF2B5EF4-FFF2-40B4-BE49-F238E27FC236}">
                <a16:creationId xmlns:a16="http://schemas.microsoft.com/office/drawing/2014/main" id="{9FF96A17-CB96-E342-8337-9DF862A7694A}"/>
              </a:ext>
            </a:extLst>
          </p:cNvPr>
          <p:cNvCxnSpPr>
            <a:cxnSpLocks/>
          </p:cNvCxnSpPr>
          <p:nvPr/>
        </p:nvCxnSpPr>
        <p:spPr>
          <a:xfrm>
            <a:off x="5304293" y="1955124"/>
            <a:ext cx="0" cy="709094"/>
          </a:xfrm>
          <a:prstGeom prst="line">
            <a:avLst/>
          </a:prstGeom>
          <a:noFill/>
          <a:ln w="22225" cap="flat" cmpd="sng" algn="ctr">
            <a:solidFill>
              <a:sysClr val="window" lastClr="FFFFFF"/>
            </a:solidFill>
            <a:prstDash val="solid"/>
          </a:ln>
          <a:effectLst/>
        </p:spPr>
      </p:cxnSp>
      <p:sp>
        <p:nvSpPr>
          <p:cNvPr id="53" name="Oval 52">
            <a:extLst>
              <a:ext uri="{FF2B5EF4-FFF2-40B4-BE49-F238E27FC236}">
                <a16:creationId xmlns:a16="http://schemas.microsoft.com/office/drawing/2014/main" id="{50609349-7411-1447-8E99-A38F1391F53E}"/>
              </a:ext>
            </a:extLst>
          </p:cNvPr>
          <p:cNvSpPr>
            <a:spLocks noChangeArrowheads="1"/>
          </p:cNvSpPr>
          <p:nvPr/>
        </p:nvSpPr>
        <p:spPr bwMode="auto">
          <a:xfrm>
            <a:off x="1002900" y="2568333"/>
            <a:ext cx="2133671" cy="2111153"/>
          </a:xfrm>
          <a:prstGeom prst="ellipse">
            <a:avLst/>
          </a:prstGeom>
          <a:solidFill>
            <a:sysClr val="window" lastClr="FFFFFF">
              <a:lumMod val="95000"/>
            </a:sysClr>
          </a:solidFill>
          <a:ln>
            <a:noFill/>
          </a:ln>
          <a:effectLst/>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black"/>
              </a:solidFill>
              <a:effectLst/>
              <a:uLnTx/>
              <a:uFillTx/>
              <a:latin typeface="Segoe UI"/>
            </a:endParaRPr>
          </a:p>
        </p:txBody>
      </p:sp>
      <p:sp>
        <p:nvSpPr>
          <p:cNvPr id="65" name="Oval 64">
            <a:extLst>
              <a:ext uri="{FF2B5EF4-FFF2-40B4-BE49-F238E27FC236}">
                <a16:creationId xmlns:a16="http://schemas.microsoft.com/office/drawing/2014/main" id="{00D02B75-3D3D-9747-9545-8752A2B623E9}"/>
              </a:ext>
            </a:extLst>
          </p:cNvPr>
          <p:cNvSpPr/>
          <p:nvPr/>
        </p:nvSpPr>
        <p:spPr>
          <a:xfrm rot="5400000">
            <a:off x="142679" y="2370893"/>
            <a:ext cx="2332176" cy="2133673"/>
          </a:xfrm>
          <a:prstGeom prst="ellipse">
            <a:avLst/>
          </a:prstGeom>
          <a:no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white"/>
              </a:solidFill>
              <a:effectLst/>
              <a:uLnTx/>
              <a:uFillTx/>
              <a:latin typeface="Segoe UI"/>
              <a:ea typeface="+mn-ea"/>
              <a:cs typeface="+mn-cs"/>
            </a:endParaRPr>
          </a:p>
        </p:txBody>
      </p:sp>
      <p:sp>
        <p:nvSpPr>
          <p:cNvPr id="66" name="Rectangle: Rounded Corners 44">
            <a:extLst>
              <a:ext uri="{FF2B5EF4-FFF2-40B4-BE49-F238E27FC236}">
                <a16:creationId xmlns:a16="http://schemas.microsoft.com/office/drawing/2014/main" id="{1A56AEE5-5497-2A4C-A3CE-94E2299C2947}"/>
              </a:ext>
            </a:extLst>
          </p:cNvPr>
          <p:cNvSpPr/>
          <p:nvPr/>
        </p:nvSpPr>
        <p:spPr>
          <a:xfrm rot="10800000">
            <a:off x="2009442" y="3253232"/>
            <a:ext cx="119853" cy="1278632"/>
          </a:xfrm>
          <a:prstGeom prst="roundRect">
            <a:avLst>
              <a:gd name="adj" fmla="val 50000"/>
            </a:avLst>
          </a:prstGeom>
          <a:solidFill>
            <a:sysClr val="windowText" lastClr="000000">
              <a:lumMod val="75000"/>
              <a:lumOff val="25000"/>
            </a:sysClr>
          </a:solid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white"/>
              </a:solidFill>
              <a:effectLst/>
              <a:uLnTx/>
              <a:uFillTx/>
              <a:latin typeface="Segoe UI"/>
              <a:ea typeface="+mn-ea"/>
              <a:cs typeface="+mn-cs"/>
            </a:endParaRPr>
          </a:p>
        </p:txBody>
      </p:sp>
      <p:grpSp>
        <p:nvGrpSpPr>
          <p:cNvPr id="67" name="Group 66">
            <a:extLst>
              <a:ext uri="{FF2B5EF4-FFF2-40B4-BE49-F238E27FC236}">
                <a16:creationId xmlns:a16="http://schemas.microsoft.com/office/drawing/2014/main" id="{D42D8C58-9B46-A44D-A7DB-1181384F958A}"/>
              </a:ext>
            </a:extLst>
          </p:cNvPr>
          <p:cNvGrpSpPr/>
          <p:nvPr/>
        </p:nvGrpSpPr>
        <p:grpSpPr>
          <a:xfrm rot="14177797">
            <a:off x="1165935" y="2668539"/>
            <a:ext cx="1761665" cy="1805822"/>
            <a:chOff x="9630295" y="1716579"/>
            <a:chExt cx="2709948" cy="2709948"/>
          </a:xfrm>
        </p:grpSpPr>
        <p:sp>
          <p:nvSpPr>
            <p:cNvPr id="68" name="Oval 67">
              <a:extLst>
                <a:ext uri="{FF2B5EF4-FFF2-40B4-BE49-F238E27FC236}">
                  <a16:creationId xmlns:a16="http://schemas.microsoft.com/office/drawing/2014/main" id="{357A9DE0-EEEE-1A45-8F66-C60D11B27CCF}"/>
                </a:ext>
              </a:extLst>
            </p:cNvPr>
            <p:cNvSpPr/>
            <p:nvPr/>
          </p:nvSpPr>
          <p:spPr>
            <a:xfrm>
              <a:off x="9630295" y="1716579"/>
              <a:ext cx="2709948" cy="2709948"/>
            </a:xfrm>
            <a:prstGeom prst="ellipse">
              <a:avLst/>
            </a:prstGeom>
            <a:no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white"/>
                </a:solidFill>
                <a:effectLst/>
                <a:uLnTx/>
                <a:uFillTx/>
                <a:latin typeface="Segoe UI"/>
                <a:ea typeface="+mn-ea"/>
                <a:cs typeface="+mn-cs"/>
              </a:endParaRPr>
            </a:p>
          </p:txBody>
        </p:sp>
        <p:sp>
          <p:nvSpPr>
            <p:cNvPr id="69" name="Rectangle: Rounded Corners 47">
              <a:extLst>
                <a:ext uri="{FF2B5EF4-FFF2-40B4-BE49-F238E27FC236}">
                  <a16:creationId xmlns:a16="http://schemas.microsoft.com/office/drawing/2014/main" id="{D0156F7D-EA3E-5747-93FA-D45DB0680133}"/>
                </a:ext>
              </a:extLst>
            </p:cNvPr>
            <p:cNvSpPr/>
            <p:nvPr/>
          </p:nvSpPr>
          <p:spPr>
            <a:xfrm>
              <a:off x="10930265" y="1838012"/>
              <a:ext cx="139267" cy="1623973"/>
            </a:xfrm>
            <a:prstGeom prst="roundRect">
              <a:avLst>
                <a:gd name="adj" fmla="val 50000"/>
              </a:avLst>
            </a:prstGeom>
            <a:solidFill>
              <a:sysClr val="windowText" lastClr="000000">
                <a:lumMod val="75000"/>
                <a:lumOff val="25000"/>
              </a:sysClr>
            </a:solid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white"/>
                </a:solidFill>
                <a:effectLst/>
                <a:uLnTx/>
                <a:uFillTx/>
                <a:latin typeface="Segoe UI"/>
                <a:ea typeface="+mn-ea"/>
                <a:cs typeface="+mn-cs"/>
              </a:endParaRPr>
            </a:p>
          </p:txBody>
        </p:sp>
      </p:grpSp>
      <p:sp>
        <p:nvSpPr>
          <p:cNvPr id="72" name="Rectangle 71">
            <a:extLst>
              <a:ext uri="{FF2B5EF4-FFF2-40B4-BE49-F238E27FC236}">
                <a16:creationId xmlns:a16="http://schemas.microsoft.com/office/drawing/2014/main" id="{73C43A45-56E9-F649-A69E-E0EAC6CAED59}"/>
              </a:ext>
            </a:extLst>
          </p:cNvPr>
          <p:cNvSpPr/>
          <p:nvPr/>
        </p:nvSpPr>
        <p:spPr>
          <a:xfrm>
            <a:off x="5392181" y="1564636"/>
            <a:ext cx="2833378" cy="261610"/>
          </a:xfrm>
          <a:prstGeom prst="rect">
            <a:avLst/>
          </a:prstGeom>
        </p:spPr>
        <p:txBody>
          <a:bodyPr wrap="square" lIns="0" tIns="0" rIns="0" bIns="0" anchor="b">
            <a:spAutoFit/>
          </a:bodyPr>
          <a:lstStyle/>
          <a:p>
            <a:pPr defTabSz="1218987"/>
            <a:r>
              <a:rPr lang="en-IN" sz="1700" b="1" dirty="0">
                <a:solidFill>
                  <a:prstClr val="white"/>
                </a:solidFill>
                <a:latin typeface="Open Sans" panose="020B0606030504020204" pitchFamily="34" charset="0"/>
                <a:ea typeface="Open Sans" panose="020B0606030504020204" pitchFamily="34" charset="0"/>
                <a:cs typeface="Open Sans" panose="020B0606030504020204" pitchFamily="34" charset="0"/>
              </a:rPr>
              <a:t>Module 1: What is SLM? </a:t>
            </a:r>
          </a:p>
        </p:txBody>
      </p:sp>
      <p:sp>
        <p:nvSpPr>
          <p:cNvPr id="87" name="Rectangle 86">
            <a:extLst>
              <a:ext uri="{FF2B5EF4-FFF2-40B4-BE49-F238E27FC236}">
                <a16:creationId xmlns:a16="http://schemas.microsoft.com/office/drawing/2014/main" id="{08DD75F8-7C09-094A-9AFA-D72BB4FDD326}"/>
              </a:ext>
            </a:extLst>
          </p:cNvPr>
          <p:cNvSpPr/>
          <p:nvPr/>
        </p:nvSpPr>
        <p:spPr>
          <a:xfrm>
            <a:off x="2968425" y="2146637"/>
            <a:ext cx="2209926" cy="261610"/>
          </a:xfrm>
          <a:prstGeom prst="rect">
            <a:avLst/>
          </a:prstGeom>
        </p:spPr>
        <p:txBody>
          <a:bodyPr wrap="square" lIns="0" tIns="0" rIns="0" bIns="0" anchor="ctr">
            <a:spAutoFit/>
          </a:bodyPr>
          <a:lstStyle/>
          <a:p>
            <a:pPr algn="r" defTabSz="1218987"/>
            <a:r>
              <a:rPr lang="en-IN" sz="1700" b="1" dirty="0">
                <a:solidFill>
                  <a:schemeClr val="bg1"/>
                </a:solidFill>
                <a:latin typeface="Open Sans" panose="020B0606030504020204" pitchFamily="34" charset="0"/>
                <a:ea typeface="Open Sans" panose="020B0606030504020204" pitchFamily="34" charset="0"/>
                <a:cs typeface="Open Sans" panose="020B0606030504020204" pitchFamily="34" charset="0"/>
              </a:rPr>
              <a:t>8:35-9:30am</a:t>
            </a:r>
          </a:p>
        </p:txBody>
      </p:sp>
      <p:sp>
        <p:nvSpPr>
          <p:cNvPr id="91" name="Rectangle 90">
            <a:extLst>
              <a:ext uri="{FF2B5EF4-FFF2-40B4-BE49-F238E27FC236}">
                <a16:creationId xmlns:a16="http://schemas.microsoft.com/office/drawing/2014/main" id="{A2FB3E93-02A3-C54B-A899-3FB903319941}"/>
              </a:ext>
            </a:extLst>
          </p:cNvPr>
          <p:cNvSpPr/>
          <p:nvPr/>
        </p:nvSpPr>
        <p:spPr>
          <a:xfrm>
            <a:off x="5511389" y="3749859"/>
            <a:ext cx="6071008" cy="923330"/>
          </a:xfrm>
          <a:prstGeom prst="rect">
            <a:avLst/>
          </a:prstGeom>
        </p:spPr>
        <p:txBody>
          <a:bodyPr wrap="square" lIns="0" tIns="0" rIns="0" bIns="0" anchor="b">
            <a:spAutoFit/>
          </a:bodyPr>
          <a:lstStyle/>
          <a:p>
            <a:pPr marL="285750" indent="-285750">
              <a:buFont typeface="Arial" panose="020B0604020202020204" pitchFamily="34" charset="0"/>
              <a:buChar char="•"/>
            </a:pPr>
            <a:r>
              <a:rPr lang="en-US" sz="1500" dirty="0">
                <a:solidFill>
                  <a:schemeClr val="bg1"/>
                </a:solidFill>
                <a:latin typeface="Open Sans" panose="020B0606030504020204" pitchFamily="34" charset="0"/>
                <a:ea typeface="Open Sans" panose="020B0606030504020204" pitchFamily="34" charset="0"/>
                <a:cs typeface="Open Sans" panose="020B0606030504020204" pitchFamily="34" charset="0"/>
              </a:rPr>
              <a:t>Government challenges with IT spend </a:t>
            </a:r>
          </a:p>
          <a:p>
            <a:pPr marL="285750" indent="-285750">
              <a:buFont typeface="Arial" panose="020B0604020202020204" pitchFamily="34" charset="0"/>
              <a:buChar char="•"/>
            </a:pPr>
            <a:r>
              <a:rPr lang="en-US" sz="1500" dirty="0">
                <a:solidFill>
                  <a:schemeClr val="bg1"/>
                </a:solidFill>
                <a:latin typeface="Open Sans" panose="020B0606030504020204" pitchFamily="34" charset="0"/>
                <a:ea typeface="Open Sans" panose="020B0606030504020204" pitchFamily="34" charset="0"/>
                <a:cs typeface="Open Sans" panose="020B0606030504020204" pitchFamily="34" charset="0"/>
              </a:rPr>
              <a:t>Why SLM is essential to adopt and invest resources</a:t>
            </a:r>
          </a:p>
          <a:p>
            <a:pPr marL="285750" indent="-285750">
              <a:buFont typeface="Arial" panose="020B0604020202020204" pitchFamily="34" charset="0"/>
              <a:buChar char="•"/>
            </a:pPr>
            <a:r>
              <a:rPr lang="en-US" sz="1500" dirty="0">
                <a:solidFill>
                  <a:schemeClr val="bg1"/>
                </a:solidFill>
                <a:latin typeface="Open Sans" panose="020B0606030504020204" pitchFamily="34" charset="0"/>
                <a:ea typeface="Open Sans" panose="020B0606030504020204" pitchFamily="34" charset="0"/>
                <a:cs typeface="Open Sans" panose="020B0606030504020204" pitchFamily="34" charset="0"/>
              </a:rPr>
              <a:t>People, process and technology: foundations for SLM</a:t>
            </a:r>
          </a:p>
          <a:p>
            <a:pPr marL="285750" indent="-285750">
              <a:buFont typeface="Arial" panose="020B0604020202020204" pitchFamily="34" charset="0"/>
              <a:buChar char="•"/>
            </a:pPr>
            <a:r>
              <a:rPr lang="en-US" sz="1500" dirty="0">
                <a:solidFill>
                  <a:schemeClr val="bg1"/>
                </a:solidFill>
                <a:latin typeface="Open Sans" panose="020B0606030504020204" pitchFamily="34" charset="0"/>
                <a:ea typeface="Open Sans" panose="020B0606030504020204" pitchFamily="34" charset="0"/>
                <a:cs typeface="Open Sans" panose="020B0606030504020204" pitchFamily="34" charset="0"/>
              </a:rPr>
              <a:t>Inventory management best practices</a:t>
            </a:r>
          </a:p>
        </p:txBody>
      </p:sp>
      <p:cxnSp>
        <p:nvCxnSpPr>
          <p:cNvPr id="92" name="Straight Connector 91">
            <a:extLst>
              <a:ext uri="{FF2B5EF4-FFF2-40B4-BE49-F238E27FC236}">
                <a16:creationId xmlns:a16="http://schemas.microsoft.com/office/drawing/2014/main" id="{54198AFA-8488-B341-85D1-65B4D4BE8DA7}"/>
              </a:ext>
            </a:extLst>
          </p:cNvPr>
          <p:cNvCxnSpPr>
            <a:cxnSpLocks/>
          </p:cNvCxnSpPr>
          <p:nvPr/>
        </p:nvCxnSpPr>
        <p:spPr>
          <a:xfrm>
            <a:off x="5304293" y="3852989"/>
            <a:ext cx="0" cy="709094"/>
          </a:xfrm>
          <a:prstGeom prst="line">
            <a:avLst/>
          </a:prstGeom>
          <a:noFill/>
          <a:ln w="22225" cap="flat" cmpd="sng" algn="ctr">
            <a:solidFill>
              <a:sysClr val="window" lastClr="FFFFFF"/>
            </a:solidFill>
            <a:prstDash val="solid"/>
          </a:ln>
          <a:effectLst/>
        </p:spPr>
      </p:cxnSp>
      <p:sp>
        <p:nvSpPr>
          <p:cNvPr id="93" name="Rectangle 92">
            <a:extLst>
              <a:ext uri="{FF2B5EF4-FFF2-40B4-BE49-F238E27FC236}">
                <a16:creationId xmlns:a16="http://schemas.microsoft.com/office/drawing/2014/main" id="{D0EE0370-70E9-B745-939C-CF205D4A16DF}"/>
              </a:ext>
            </a:extLst>
          </p:cNvPr>
          <p:cNvSpPr/>
          <p:nvPr/>
        </p:nvSpPr>
        <p:spPr>
          <a:xfrm>
            <a:off x="5392181" y="3462849"/>
            <a:ext cx="5169642" cy="261610"/>
          </a:xfrm>
          <a:prstGeom prst="rect">
            <a:avLst/>
          </a:prstGeom>
        </p:spPr>
        <p:txBody>
          <a:bodyPr wrap="square" lIns="0" tIns="0" rIns="0" bIns="0" anchor="b">
            <a:spAutoFit/>
          </a:bodyPr>
          <a:lstStyle/>
          <a:p>
            <a:pPr defTabSz="1218987"/>
            <a:r>
              <a:rPr lang="en-IN" sz="1700" b="1" dirty="0">
                <a:solidFill>
                  <a:prstClr val="white"/>
                </a:solidFill>
                <a:latin typeface="Open Sans" panose="020B0606030504020204" pitchFamily="34" charset="0"/>
                <a:ea typeface="Open Sans" panose="020B0606030504020204" pitchFamily="34" charset="0"/>
                <a:cs typeface="Open Sans" panose="020B0606030504020204" pitchFamily="34" charset="0"/>
              </a:rPr>
              <a:t>Module 2: Management Approach to SLM</a:t>
            </a:r>
          </a:p>
        </p:txBody>
      </p:sp>
      <p:sp>
        <p:nvSpPr>
          <p:cNvPr id="95" name="Rectangle 94">
            <a:extLst>
              <a:ext uri="{FF2B5EF4-FFF2-40B4-BE49-F238E27FC236}">
                <a16:creationId xmlns:a16="http://schemas.microsoft.com/office/drawing/2014/main" id="{9406F057-60DC-C440-A1F5-855AA5538C28}"/>
              </a:ext>
            </a:extLst>
          </p:cNvPr>
          <p:cNvSpPr/>
          <p:nvPr/>
        </p:nvSpPr>
        <p:spPr>
          <a:xfrm>
            <a:off x="2967415" y="4057315"/>
            <a:ext cx="2209926" cy="261610"/>
          </a:xfrm>
          <a:prstGeom prst="rect">
            <a:avLst/>
          </a:prstGeom>
        </p:spPr>
        <p:txBody>
          <a:bodyPr wrap="square" lIns="0" tIns="0" rIns="0" bIns="0" anchor="ctr">
            <a:spAutoFit/>
          </a:bodyPr>
          <a:lstStyle/>
          <a:p>
            <a:pPr algn="r" defTabSz="1218987"/>
            <a:r>
              <a:rPr lang="en-IN" sz="1700" b="1" dirty="0">
                <a:solidFill>
                  <a:schemeClr val="bg1"/>
                </a:solidFill>
                <a:latin typeface="Open Sans" panose="020B0606030504020204" pitchFamily="34" charset="0"/>
                <a:ea typeface="Open Sans" panose="020B0606030504020204" pitchFamily="34" charset="0"/>
                <a:cs typeface="Open Sans" panose="020B0606030504020204" pitchFamily="34" charset="0"/>
              </a:rPr>
              <a:t>9:45-10:45</a:t>
            </a:r>
          </a:p>
        </p:txBody>
      </p:sp>
      <p:sp>
        <p:nvSpPr>
          <p:cNvPr id="97" name="Rectangle 96">
            <a:extLst>
              <a:ext uri="{FF2B5EF4-FFF2-40B4-BE49-F238E27FC236}">
                <a16:creationId xmlns:a16="http://schemas.microsoft.com/office/drawing/2014/main" id="{F63FCA42-B61C-9047-8159-DBA054411BE9}"/>
              </a:ext>
            </a:extLst>
          </p:cNvPr>
          <p:cNvSpPr/>
          <p:nvPr/>
        </p:nvSpPr>
        <p:spPr>
          <a:xfrm>
            <a:off x="5511389" y="5903875"/>
            <a:ext cx="5893203" cy="692497"/>
          </a:xfrm>
          <a:prstGeom prst="rect">
            <a:avLst/>
          </a:prstGeom>
        </p:spPr>
        <p:txBody>
          <a:bodyPr wrap="square" lIns="0" tIns="0" rIns="0" bIns="0" anchor="b">
            <a:spAutoFit/>
          </a:bodyPr>
          <a:lstStyle/>
          <a:p>
            <a:pPr marL="285750" indent="-285750">
              <a:buFont typeface="Arial" panose="020B0604020202020204" pitchFamily="34" charset="0"/>
              <a:buChar char="•"/>
            </a:pPr>
            <a:r>
              <a:rPr lang="en-US" sz="1500" dirty="0">
                <a:solidFill>
                  <a:schemeClr val="bg1"/>
                </a:solidFill>
                <a:latin typeface="Open Sans" panose="020B0606030504020204" pitchFamily="34" charset="0"/>
                <a:ea typeface="Open Sans" panose="020B0606030504020204" pitchFamily="34" charset="0"/>
                <a:cs typeface="Open Sans" panose="020B0606030504020204" pitchFamily="34" charset="0"/>
              </a:rPr>
              <a:t>How the Federal Government categories spend / acquisitions</a:t>
            </a:r>
          </a:p>
          <a:p>
            <a:pPr marL="285750" indent="-285750">
              <a:buFont typeface="Arial" panose="020B0604020202020204" pitchFamily="34" charset="0"/>
              <a:buChar char="•"/>
            </a:pPr>
            <a:r>
              <a:rPr lang="en-US" sz="1500" dirty="0">
                <a:solidFill>
                  <a:schemeClr val="bg1"/>
                </a:solidFill>
                <a:latin typeface="Open Sans" panose="020B0606030504020204" pitchFamily="34" charset="0"/>
                <a:ea typeface="Open Sans" panose="020B0606030504020204" pitchFamily="34" charset="0"/>
                <a:cs typeface="Open Sans" panose="020B0606030504020204" pitchFamily="34" charset="0"/>
              </a:rPr>
              <a:t>Category Management and capturing savings </a:t>
            </a:r>
          </a:p>
          <a:p>
            <a:pPr marL="285750" indent="-285750">
              <a:buFont typeface="Arial" panose="020B0604020202020204" pitchFamily="34" charset="0"/>
              <a:buChar char="•"/>
            </a:pPr>
            <a:r>
              <a:rPr lang="en-US" sz="1500" dirty="0">
                <a:solidFill>
                  <a:schemeClr val="bg1"/>
                </a:solidFill>
                <a:latin typeface="Open Sans" panose="020B0606030504020204" pitchFamily="34" charset="0"/>
                <a:ea typeface="Open Sans" panose="020B0606030504020204" pitchFamily="34" charset="0"/>
                <a:cs typeface="Open Sans" panose="020B0606030504020204" pitchFamily="34" charset="0"/>
              </a:rPr>
              <a:t>Processes and frameworks needed to reduce TCO</a:t>
            </a:r>
          </a:p>
        </p:txBody>
      </p:sp>
      <p:cxnSp>
        <p:nvCxnSpPr>
          <p:cNvPr id="98" name="Straight Connector 97">
            <a:extLst>
              <a:ext uri="{FF2B5EF4-FFF2-40B4-BE49-F238E27FC236}">
                <a16:creationId xmlns:a16="http://schemas.microsoft.com/office/drawing/2014/main" id="{7AB1BBAF-5A50-7B41-B102-9BC25CC1EBB0}"/>
              </a:ext>
            </a:extLst>
          </p:cNvPr>
          <p:cNvCxnSpPr>
            <a:cxnSpLocks/>
          </p:cNvCxnSpPr>
          <p:nvPr/>
        </p:nvCxnSpPr>
        <p:spPr>
          <a:xfrm>
            <a:off x="5304293" y="5863852"/>
            <a:ext cx="0" cy="709094"/>
          </a:xfrm>
          <a:prstGeom prst="line">
            <a:avLst/>
          </a:prstGeom>
          <a:noFill/>
          <a:ln w="22225" cap="flat" cmpd="sng" algn="ctr">
            <a:solidFill>
              <a:sysClr val="window" lastClr="FFFFFF"/>
            </a:solidFill>
            <a:prstDash val="solid"/>
          </a:ln>
          <a:effectLst/>
        </p:spPr>
      </p:cxnSp>
      <p:sp>
        <p:nvSpPr>
          <p:cNvPr id="99" name="Rectangle 98">
            <a:extLst>
              <a:ext uri="{FF2B5EF4-FFF2-40B4-BE49-F238E27FC236}">
                <a16:creationId xmlns:a16="http://schemas.microsoft.com/office/drawing/2014/main" id="{E00B7DB0-2036-C944-A561-6C914E31C3CC}"/>
              </a:ext>
            </a:extLst>
          </p:cNvPr>
          <p:cNvSpPr/>
          <p:nvPr/>
        </p:nvSpPr>
        <p:spPr>
          <a:xfrm>
            <a:off x="5392181" y="5349497"/>
            <a:ext cx="5794408" cy="523220"/>
          </a:xfrm>
          <a:prstGeom prst="rect">
            <a:avLst/>
          </a:prstGeom>
        </p:spPr>
        <p:txBody>
          <a:bodyPr wrap="square" lIns="0" tIns="0" rIns="0" bIns="0" anchor="b">
            <a:spAutoFit/>
          </a:bodyPr>
          <a:lstStyle/>
          <a:p>
            <a:pPr defTabSz="1218987"/>
            <a:r>
              <a:rPr lang="en-IN" sz="1700" b="1" dirty="0">
                <a:solidFill>
                  <a:prstClr val="white"/>
                </a:solidFill>
                <a:latin typeface="Open Sans" panose="020B0606030504020204" pitchFamily="34" charset="0"/>
                <a:ea typeface="Open Sans" panose="020B0606030504020204" pitchFamily="34" charset="0"/>
                <a:cs typeface="Open Sans" panose="020B0606030504020204" pitchFamily="34" charset="0"/>
              </a:rPr>
              <a:t>Module 3: Acquisition Management for Software Licensing </a:t>
            </a:r>
          </a:p>
        </p:txBody>
      </p:sp>
      <p:sp>
        <p:nvSpPr>
          <p:cNvPr id="101" name="Rectangle 100">
            <a:extLst>
              <a:ext uri="{FF2B5EF4-FFF2-40B4-BE49-F238E27FC236}">
                <a16:creationId xmlns:a16="http://schemas.microsoft.com/office/drawing/2014/main" id="{863D86F8-082F-574E-94FF-21A9A52B9294}"/>
              </a:ext>
            </a:extLst>
          </p:cNvPr>
          <p:cNvSpPr/>
          <p:nvPr/>
        </p:nvSpPr>
        <p:spPr>
          <a:xfrm>
            <a:off x="2967415" y="6028827"/>
            <a:ext cx="2209926" cy="261610"/>
          </a:xfrm>
          <a:prstGeom prst="rect">
            <a:avLst/>
          </a:prstGeom>
        </p:spPr>
        <p:txBody>
          <a:bodyPr wrap="square" lIns="0" tIns="0" rIns="0" bIns="0" anchor="ctr">
            <a:spAutoFit/>
          </a:bodyPr>
          <a:lstStyle/>
          <a:p>
            <a:pPr algn="r" defTabSz="1218987"/>
            <a:r>
              <a:rPr lang="en-IN" sz="1700" b="1" dirty="0">
                <a:solidFill>
                  <a:schemeClr val="bg1"/>
                </a:solidFill>
                <a:latin typeface="Open Sans" panose="020B0606030504020204" pitchFamily="34" charset="0"/>
                <a:ea typeface="Open Sans" panose="020B0606030504020204" pitchFamily="34" charset="0"/>
                <a:cs typeface="Open Sans" panose="020B0606030504020204" pitchFamily="34" charset="0"/>
              </a:rPr>
              <a:t>11:00-11:45</a:t>
            </a:r>
          </a:p>
        </p:txBody>
      </p:sp>
      <p:sp>
        <p:nvSpPr>
          <p:cNvPr id="70" name="Oval 69">
            <a:extLst>
              <a:ext uri="{FF2B5EF4-FFF2-40B4-BE49-F238E27FC236}">
                <a16:creationId xmlns:a16="http://schemas.microsoft.com/office/drawing/2014/main" id="{69ACF78A-E3CC-C343-B6C9-761DAD77D51D}"/>
              </a:ext>
            </a:extLst>
          </p:cNvPr>
          <p:cNvSpPr/>
          <p:nvPr/>
        </p:nvSpPr>
        <p:spPr>
          <a:xfrm rot="18892187">
            <a:off x="1925055" y="3405632"/>
            <a:ext cx="258910" cy="265400"/>
          </a:xfrm>
          <a:prstGeom prst="ellipse">
            <a:avLst/>
          </a:prstGeom>
          <a:solidFill>
            <a:sysClr val="windowText" lastClr="000000">
              <a:lumMod val="50000"/>
              <a:lumOff val="50000"/>
            </a:sysClr>
          </a:solidFill>
          <a:ln w="25400" cap="flat" cmpd="sng" algn="ctr">
            <a:solidFill>
              <a:sysClr val="window" lastClr="FFFFFF">
                <a:alpha val="57000"/>
              </a:sysClr>
            </a:solid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white"/>
              </a:solidFill>
              <a:effectLst/>
              <a:uLnTx/>
              <a:uFillTx/>
              <a:latin typeface="Segoe UI"/>
              <a:ea typeface="+mn-ea"/>
              <a:cs typeface="+mn-cs"/>
            </a:endParaRPr>
          </a:p>
        </p:txBody>
      </p:sp>
      <p:sp>
        <p:nvSpPr>
          <p:cNvPr id="37" name="Rectangle 36">
            <a:extLst>
              <a:ext uri="{FF2B5EF4-FFF2-40B4-BE49-F238E27FC236}">
                <a16:creationId xmlns:a16="http://schemas.microsoft.com/office/drawing/2014/main" id="{8327D60B-8F92-145B-883C-C743AAD9B164}"/>
              </a:ext>
            </a:extLst>
          </p:cNvPr>
          <p:cNvSpPr/>
          <p:nvPr/>
        </p:nvSpPr>
        <p:spPr>
          <a:xfrm>
            <a:off x="5392181" y="2980936"/>
            <a:ext cx="3522471" cy="261610"/>
          </a:xfrm>
          <a:prstGeom prst="rect">
            <a:avLst/>
          </a:prstGeom>
        </p:spPr>
        <p:txBody>
          <a:bodyPr wrap="square" lIns="0" tIns="0" rIns="0" bIns="0" anchor="b">
            <a:spAutoFit/>
          </a:bodyPr>
          <a:lstStyle/>
          <a:p>
            <a:pPr defTabSz="1218987"/>
            <a:r>
              <a:rPr lang="en-IN" sz="1700" b="1" i="1" dirty="0">
                <a:solidFill>
                  <a:prstClr val="white"/>
                </a:solidFill>
                <a:latin typeface="Open Sans" panose="020B0606030504020204" pitchFamily="34" charset="0"/>
                <a:ea typeface="Open Sans" panose="020B0606030504020204" pitchFamily="34" charset="0"/>
                <a:cs typeface="Open Sans" panose="020B0606030504020204" pitchFamily="34" charset="0"/>
              </a:rPr>
              <a:t>Morning Break #1</a:t>
            </a:r>
          </a:p>
        </p:txBody>
      </p:sp>
      <p:sp>
        <p:nvSpPr>
          <p:cNvPr id="38" name="Rectangle 37">
            <a:extLst>
              <a:ext uri="{FF2B5EF4-FFF2-40B4-BE49-F238E27FC236}">
                <a16:creationId xmlns:a16="http://schemas.microsoft.com/office/drawing/2014/main" id="{E5139B41-A085-6D24-E0D3-CB0746C3BB3F}"/>
              </a:ext>
            </a:extLst>
          </p:cNvPr>
          <p:cNvSpPr/>
          <p:nvPr/>
        </p:nvSpPr>
        <p:spPr>
          <a:xfrm>
            <a:off x="2968425" y="2984816"/>
            <a:ext cx="2209926" cy="261610"/>
          </a:xfrm>
          <a:prstGeom prst="rect">
            <a:avLst/>
          </a:prstGeom>
        </p:spPr>
        <p:txBody>
          <a:bodyPr wrap="square" lIns="0" tIns="0" rIns="0" bIns="0" anchor="ctr">
            <a:spAutoFit/>
          </a:bodyPr>
          <a:lstStyle/>
          <a:p>
            <a:pPr algn="r" defTabSz="1218987"/>
            <a:r>
              <a:rPr lang="en-IN" sz="1700" b="1" dirty="0">
                <a:solidFill>
                  <a:prstClr val="white"/>
                </a:solidFill>
                <a:latin typeface="Open Sans" panose="020B0606030504020204" pitchFamily="34" charset="0"/>
                <a:ea typeface="Open Sans" panose="020B0606030504020204" pitchFamily="34" charset="0"/>
                <a:cs typeface="Open Sans" panose="020B0606030504020204" pitchFamily="34" charset="0"/>
              </a:rPr>
              <a:t>9:30-9:45</a:t>
            </a:r>
          </a:p>
        </p:txBody>
      </p:sp>
      <p:cxnSp>
        <p:nvCxnSpPr>
          <p:cNvPr id="39" name="Straight Connector 38">
            <a:extLst>
              <a:ext uri="{FF2B5EF4-FFF2-40B4-BE49-F238E27FC236}">
                <a16:creationId xmlns:a16="http://schemas.microsoft.com/office/drawing/2014/main" id="{54EE8DA3-EDAA-A9E1-5E87-B376F6BA42BF}"/>
              </a:ext>
            </a:extLst>
          </p:cNvPr>
          <p:cNvCxnSpPr>
            <a:cxnSpLocks/>
          </p:cNvCxnSpPr>
          <p:nvPr/>
        </p:nvCxnSpPr>
        <p:spPr>
          <a:xfrm>
            <a:off x="5304293" y="2905782"/>
            <a:ext cx="0" cy="400265"/>
          </a:xfrm>
          <a:prstGeom prst="line">
            <a:avLst/>
          </a:prstGeom>
          <a:noFill/>
          <a:ln w="22225" cap="flat" cmpd="sng" algn="ctr">
            <a:solidFill>
              <a:sysClr val="window" lastClr="FFFFFF"/>
            </a:solidFill>
            <a:prstDash val="solid"/>
          </a:ln>
          <a:effectLst/>
        </p:spPr>
      </p:cxnSp>
    </p:spTree>
    <p:extLst>
      <p:ext uri="{BB962C8B-B14F-4D97-AF65-F5344CB8AC3E}">
        <p14:creationId xmlns:p14="http://schemas.microsoft.com/office/powerpoint/2010/main" val="20757965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AD9225-DF58-410A-AE94-040852CA481E}"/>
              </a:ext>
            </a:extLst>
          </p:cNvPr>
          <p:cNvSpPr>
            <a:spLocks noGrp="1"/>
          </p:cNvSpPr>
          <p:nvPr>
            <p:ph type="title"/>
          </p:nvPr>
        </p:nvSpPr>
        <p:spPr>
          <a:xfrm>
            <a:off x="541867" y="473273"/>
            <a:ext cx="6991047" cy="307777"/>
          </a:xfrm>
        </p:spPr>
        <p:txBody>
          <a:bodyPr/>
          <a:lstStyle/>
          <a:p>
            <a:pPr>
              <a:lnSpc>
                <a:spcPct val="100000"/>
              </a:lnSpc>
            </a:pPr>
            <a:r>
              <a:rPr lang="en-US" sz="2000" dirty="0"/>
              <a:t>Gartner’s Comparison of the Top 5 SLM Tools</a:t>
            </a:r>
          </a:p>
        </p:txBody>
      </p:sp>
      <p:graphicFrame>
        <p:nvGraphicFramePr>
          <p:cNvPr id="65" name="Table 64">
            <a:extLst>
              <a:ext uri="{FF2B5EF4-FFF2-40B4-BE49-F238E27FC236}">
                <a16:creationId xmlns:a16="http://schemas.microsoft.com/office/drawing/2014/main" id="{9A6283F8-E87D-4EA5-AECC-625138928F8D}"/>
              </a:ext>
            </a:extLst>
          </p:cNvPr>
          <p:cNvGraphicFramePr>
            <a:graphicFrameLocks noGrp="1"/>
          </p:cNvGraphicFramePr>
          <p:nvPr>
            <p:extLst>
              <p:ext uri="{D42A27DB-BD31-4B8C-83A1-F6EECF244321}">
                <p14:modId xmlns:p14="http://schemas.microsoft.com/office/powerpoint/2010/main" val="969689819"/>
              </p:ext>
            </p:extLst>
          </p:nvPr>
        </p:nvGraphicFramePr>
        <p:xfrm>
          <a:off x="152400" y="1069992"/>
          <a:ext cx="11887200" cy="4754880"/>
        </p:xfrm>
        <a:graphic>
          <a:graphicData uri="http://schemas.openxmlformats.org/drawingml/2006/table">
            <a:tbl>
              <a:tblPr firstRow="1" bandRow="1"/>
              <a:tblGrid>
                <a:gridCol w="1968080">
                  <a:extLst>
                    <a:ext uri="{9D8B030D-6E8A-4147-A177-3AD203B41FA5}">
                      <a16:colId xmlns:a16="http://schemas.microsoft.com/office/drawing/2014/main" val="3175423531"/>
                    </a:ext>
                  </a:extLst>
                </a:gridCol>
                <a:gridCol w="1983824">
                  <a:extLst>
                    <a:ext uri="{9D8B030D-6E8A-4147-A177-3AD203B41FA5}">
                      <a16:colId xmlns:a16="http://schemas.microsoft.com/office/drawing/2014/main" val="1990301509"/>
                    </a:ext>
                  </a:extLst>
                </a:gridCol>
                <a:gridCol w="1983824">
                  <a:extLst>
                    <a:ext uri="{9D8B030D-6E8A-4147-A177-3AD203B41FA5}">
                      <a16:colId xmlns:a16="http://schemas.microsoft.com/office/drawing/2014/main" val="1332247580"/>
                    </a:ext>
                  </a:extLst>
                </a:gridCol>
                <a:gridCol w="1983824">
                  <a:extLst>
                    <a:ext uri="{9D8B030D-6E8A-4147-A177-3AD203B41FA5}">
                      <a16:colId xmlns:a16="http://schemas.microsoft.com/office/drawing/2014/main" val="1778158562"/>
                    </a:ext>
                  </a:extLst>
                </a:gridCol>
                <a:gridCol w="1983824">
                  <a:extLst>
                    <a:ext uri="{9D8B030D-6E8A-4147-A177-3AD203B41FA5}">
                      <a16:colId xmlns:a16="http://schemas.microsoft.com/office/drawing/2014/main" val="3605885373"/>
                    </a:ext>
                  </a:extLst>
                </a:gridCol>
                <a:gridCol w="1983824">
                  <a:extLst>
                    <a:ext uri="{9D8B030D-6E8A-4147-A177-3AD203B41FA5}">
                      <a16:colId xmlns:a16="http://schemas.microsoft.com/office/drawing/2014/main" val="514005889"/>
                    </a:ext>
                  </a:extLst>
                </a:gridCol>
              </a:tblGrid>
              <a:tr h="238318">
                <a:tc>
                  <a:txBody>
                    <a:bodyPr/>
                    <a:lstStyle/>
                    <a:p>
                      <a:pPr algn="ctr"/>
                      <a:endParaRPr lang="en-US" sz="1500" b="1" i="0" u="none" strike="noStrike" cap="none" dirty="0">
                        <a:solidFill>
                          <a:schemeClr val="bg1"/>
                        </a:solidFill>
                        <a:effectLst/>
                        <a:latin typeface="Open Sans" panose="020B0606030504020204" pitchFamily="34" charset="0"/>
                        <a:ea typeface="Open Sans" panose="020B0606030504020204" pitchFamily="34" charset="0"/>
                        <a:cs typeface="Open Sans" panose="020B0606030504020204" pitchFamily="34" charset="0"/>
                        <a:sym typeface="Arial"/>
                      </a:endParaRPr>
                    </a:p>
                  </a:txBody>
                  <a:tcP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38100" cmpd="sng">
                      <a:solidFill>
                        <a:srgbClr val="FFFFFF"/>
                      </a:solidFill>
                    </a:lnB>
                    <a:lnTlToBr w="12700" cmpd="sng">
                      <a:noFill/>
                      <a:prstDash val="solid"/>
                    </a:lnTlToBr>
                    <a:lnBlToTr w="12700" cmpd="sng">
                      <a:noFill/>
                      <a:prstDash val="solid"/>
                    </a:lnBlToTr>
                    <a:noFill/>
                  </a:tcPr>
                </a:tc>
                <a:tc gridSpan="5">
                  <a:txBody>
                    <a:bodyPr/>
                    <a:lstStyle/>
                    <a:p>
                      <a:pPr algn="ctr"/>
                      <a:r>
                        <a:rPr lang="en-US" sz="1500" b="1" i="1" u="none" strike="noStrike" cap="none" dirty="0">
                          <a:solidFill>
                            <a:schemeClr val="bg1"/>
                          </a:solidFill>
                          <a:effectLst/>
                          <a:latin typeface="Open Sans" panose="020B0606030504020204" pitchFamily="34" charset="0"/>
                          <a:ea typeface="Open Sans" panose="020B0606030504020204" pitchFamily="34" charset="0"/>
                          <a:cs typeface="Open Sans" panose="020B0606030504020204" pitchFamily="34" charset="0"/>
                          <a:sym typeface="Arial"/>
                        </a:rPr>
                        <a:t>Gartner’s Top 5 SLM Tools</a:t>
                      </a: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pPr algn="ctr"/>
                      <a:endParaRPr lang="en-US" sz="1400" b="1" i="1" u="none" strike="noStrike" cap="none">
                        <a:solidFill>
                          <a:schemeClr val="bg1"/>
                        </a:solidFill>
                        <a:effectLst/>
                        <a:latin typeface="+mn-lt"/>
                        <a:ea typeface="+mn-ea"/>
                        <a:cs typeface="+mn-cs"/>
                        <a:sym typeface="Aria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hMerge="1">
                  <a:txBody>
                    <a:bodyPr/>
                    <a:lstStyle/>
                    <a:p>
                      <a:pPr algn="ctr"/>
                      <a:endParaRPr lang="en-US" sz="1400" b="1" i="1" u="none" strike="noStrike" cap="none">
                        <a:solidFill>
                          <a:schemeClr val="bg1"/>
                        </a:solidFill>
                        <a:effectLst/>
                        <a:latin typeface="+mn-lt"/>
                        <a:ea typeface="+mn-ea"/>
                        <a:cs typeface="+mn-cs"/>
                        <a:sym typeface="Aria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hMerge="1">
                  <a:txBody>
                    <a:bodyPr/>
                    <a:lstStyle/>
                    <a:p>
                      <a:pPr algn="ctr"/>
                      <a:endParaRPr lang="en-US" sz="1400" b="1" i="1" u="none" strike="noStrike" cap="none">
                        <a:solidFill>
                          <a:schemeClr val="bg1"/>
                        </a:solidFill>
                        <a:effectLst/>
                        <a:latin typeface="+mn-lt"/>
                        <a:ea typeface="+mn-ea"/>
                        <a:cs typeface="+mn-cs"/>
                        <a:sym typeface="Aria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hMerge="1">
                  <a:txBody>
                    <a:bodyPr/>
                    <a:lstStyle/>
                    <a:p>
                      <a:endParaRPr lang="en-US" sz="1400" b="1" i="1" kern="1200">
                        <a:solidFill>
                          <a:schemeClr val="lt1"/>
                        </a:solidFill>
                        <a:effectLst/>
                        <a:latin typeface="Arial"/>
                        <a:ea typeface="+mn-ea"/>
                        <a:cs typeface="+mn-cs"/>
                      </a:endParaRPr>
                    </a:p>
                  </a:txBody>
                  <a:tcP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489699469"/>
                  </a:ext>
                </a:extLst>
              </a:tr>
              <a:tr h="238318">
                <a:tc>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pPr algn="ctr"/>
                      <a:r>
                        <a:rPr lang="en-US" sz="1500" b="1" i="0" u="none" strike="noStrike" cap="none" dirty="0">
                          <a:solidFill>
                            <a:schemeClr val="bg1"/>
                          </a:solidFill>
                          <a:effectLst/>
                          <a:latin typeface="Open Sans" panose="020B0606030504020204" pitchFamily="34" charset="0"/>
                          <a:ea typeface="Open Sans" panose="020B0606030504020204" pitchFamily="34" charset="0"/>
                          <a:cs typeface="Open Sans" panose="020B0606030504020204" pitchFamily="34" charset="0"/>
                          <a:sym typeface="Arial"/>
                        </a:rPr>
                        <a:t>Topics</a:t>
                      </a:r>
                    </a:p>
                  </a:txBody>
                  <a:tcPr>
                    <a:lnL w="12700" cmpd="sng">
                      <a:solidFill>
                        <a:srgbClr val="FFFFFF"/>
                      </a:solidFill>
                    </a:lnL>
                    <a:lnR w="12700" cmpd="sng">
                      <a:solidFill>
                        <a:srgbClr val="FFFFFF"/>
                      </a:solidFill>
                    </a:lnR>
                    <a:lnT w="38100" cap="flat" cmpd="sng" algn="ctr">
                      <a:solidFill>
                        <a:srgbClr val="FFFFFF"/>
                      </a:solidFill>
                      <a:prstDash val="solid"/>
                      <a:round/>
                      <a:headEnd type="none" w="med" len="med"/>
                      <a:tailEnd type="none" w="med" len="med"/>
                    </a:lnT>
                    <a:lnB w="38100" cmpd="sng">
                      <a:solidFill>
                        <a:srgbClr val="FFFFFF"/>
                      </a:solidFill>
                    </a:lnB>
                    <a:lnTlToBr w="12700" cmpd="sng">
                      <a:noFill/>
                      <a:prstDash val="solid"/>
                    </a:lnTlToBr>
                    <a:lnBlToTr w="12700" cmpd="sng">
                      <a:noFill/>
                      <a:prstDash val="solid"/>
                    </a:lnBlToTr>
                    <a:solidFill>
                      <a:schemeClr val="accent1"/>
                    </a:solidFill>
                  </a:tcPr>
                </a:tc>
                <a:tc>
                  <a:txBody>
                    <a:bodyPr/>
                    <a:lstStyle/>
                    <a:p>
                      <a:pPr algn="ctr"/>
                      <a:r>
                        <a:rPr lang="en-US" sz="1500" b="1" i="1" u="none" strike="noStrike" cap="none" dirty="0">
                          <a:solidFill>
                            <a:schemeClr val="tx1"/>
                          </a:solidFill>
                          <a:effectLst/>
                          <a:latin typeface="Open Sans" panose="020B0606030504020204" pitchFamily="34" charset="0"/>
                          <a:ea typeface="Open Sans" panose="020B0606030504020204" pitchFamily="34" charset="0"/>
                          <a:cs typeface="Open Sans" panose="020B0606030504020204" pitchFamily="34" charset="0"/>
                          <a:sym typeface="Arial"/>
                        </a:rPr>
                        <a:t>Flexera</a:t>
                      </a:r>
                    </a:p>
                  </a:txBody>
                  <a:tcPr>
                    <a:lnL w="12700" cmpd="sng">
                      <a:solidFill>
                        <a:srgbClr val="FFFFFF"/>
                      </a:solidFill>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a:r>
                        <a:rPr lang="en-US" sz="1500" b="1" i="1" u="none" strike="noStrike" cap="none" dirty="0">
                          <a:solidFill>
                            <a:schemeClr val="tx1"/>
                          </a:solidFill>
                          <a:effectLst/>
                          <a:latin typeface="Open Sans" panose="020B0606030504020204" pitchFamily="34" charset="0"/>
                          <a:ea typeface="Open Sans" panose="020B0606030504020204" pitchFamily="34" charset="0"/>
                          <a:cs typeface="Open Sans" panose="020B0606030504020204" pitchFamily="34" charset="0"/>
                          <a:sym typeface="Arial"/>
                        </a:rPr>
                        <a:t>ServiceNow</a:t>
                      </a:r>
                    </a:p>
                  </a:txBody>
                  <a:tcPr>
                    <a:lnL w="12700" cmpd="sng">
                      <a:solidFill>
                        <a:srgbClr val="FFFFFF"/>
                      </a:solidFill>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a:r>
                        <a:rPr lang="en-US" sz="1500" b="1" i="1" u="none" strike="noStrike" cap="none" dirty="0">
                          <a:solidFill>
                            <a:schemeClr val="tx1"/>
                          </a:solidFill>
                          <a:effectLst/>
                          <a:latin typeface="Open Sans" panose="020B0606030504020204" pitchFamily="34" charset="0"/>
                          <a:ea typeface="Open Sans" panose="020B0606030504020204" pitchFamily="34" charset="0"/>
                          <a:cs typeface="Open Sans" panose="020B0606030504020204" pitchFamily="34" charset="0"/>
                          <a:sym typeface="Arial"/>
                        </a:rPr>
                        <a:t>Belarc</a:t>
                      </a:r>
                    </a:p>
                  </a:txBody>
                  <a:tcPr>
                    <a:lnL w="12700" cmpd="sng">
                      <a:solidFill>
                        <a:srgbClr val="FFFFFF"/>
                      </a:solidFill>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a:r>
                        <a:rPr lang="en-US" sz="1500" b="1" i="1" u="none" strike="noStrike" cap="none" dirty="0">
                          <a:solidFill>
                            <a:schemeClr val="tx1"/>
                          </a:solidFill>
                          <a:effectLst/>
                          <a:latin typeface="Open Sans" panose="020B0606030504020204" pitchFamily="34" charset="0"/>
                          <a:ea typeface="Open Sans" panose="020B0606030504020204" pitchFamily="34" charset="0"/>
                          <a:cs typeface="Open Sans" panose="020B0606030504020204" pitchFamily="34" charset="0"/>
                          <a:sym typeface="Arial"/>
                        </a:rPr>
                        <a:t>Eracent</a:t>
                      </a: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pPr algn="ctr"/>
                      <a:r>
                        <a:rPr lang="en-US" sz="1500" b="1" i="1" kern="12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Aspera</a:t>
                      </a:r>
                    </a:p>
                  </a:txBody>
                  <a:tcPr>
                    <a:lnL w="12700" cmpd="sng">
                      <a:solidFill>
                        <a:srgbClr val="FFFFFF"/>
                      </a:solidFill>
                    </a:lnL>
                    <a:lnR w="12700" cmpd="sng">
                      <a:solidFill>
                        <a:srgbClr val="FFFFFF"/>
                      </a:solidFill>
                    </a:lnR>
                    <a:lnT w="38100" cap="flat" cmpd="sng" algn="ctr">
                      <a:solidFill>
                        <a:srgbClr val="FFFFFF"/>
                      </a:solidFill>
                      <a:prstDash val="solid"/>
                      <a:round/>
                      <a:headEnd type="none" w="med" len="med"/>
                      <a:tailEnd type="none" w="med" len="med"/>
                    </a:lnT>
                    <a:lnB w="38100" cmpd="sng">
                      <a:solidFill>
                        <a:srgbClr val="FFFFFF"/>
                      </a:solidFill>
                    </a:lnB>
                    <a:lnTlToBr w="12700" cmpd="sng">
                      <a:noFill/>
                      <a:prstDash val="solid"/>
                    </a:lnTlToBr>
                    <a:lnBlToTr w="12700" cmpd="sng">
                      <a:noFill/>
                      <a:prstDash val="solid"/>
                    </a:lnBlToTr>
                    <a:solidFill>
                      <a:schemeClr val="accent1">
                        <a:lumMod val="20000"/>
                        <a:lumOff val="80000"/>
                      </a:schemeClr>
                    </a:solidFill>
                  </a:tcPr>
                </a:tc>
                <a:extLst>
                  <a:ext uri="{0D108BD9-81ED-4DB2-BD59-A6C34878D82A}">
                    <a16:rowId xmlns:a16="http://schemas.microsoft.com/office/drawing/2014/main" val="293443459"/>
                  </a:ext>
                </a:extLst>
              </a:tr>
              <a:tr h="1293726">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ctr" rtl="0">
                        <a:lnSpc>
                          <a:spcPct val="100000"/>
                        </a:lnSpc>
                        <a:spcBef>
                          <a:spcPts val="0"/>
                        </a:spcBef>
                        <a:spcAft>
                          <a:spcPts val="0"/>
                        </a:spcAft>
                        <a:buFont typeface="Arial" panose="020B0604020202020204" pitchFamily="34" charset="0"/>
                        <a:buNone/>
                      </a:pPr>
                      <a:r>
                        <a:rPr lang="en-US" sz="1600" b="1" i="0" u="none" strike="noStrike" cap="none" dirty="0">
                          <a:solidFill>
                            <a:schemeClr val="bg1"/>
                          </a:solidFill>
                          <a:effectLst/>
                          <a:latin typeface="Open Sans" panose="020B0606030504020204" pitchFamily="34" charset="0"/>
                          <a:ea typeface="Open Sans" panose="020B0606030504020204" pitchFamily="34" charset="0"/>
                          <a:cs typeface="Open Sans" panose="020B0606030504020204" pitchFamily="34" charset="0"/>
                          <a:sym typeface="Arial"/>
                        </a:rPr>
                        <a:t>Catalog</a:t>
                      </a:r>
                    </a:p>
                  </a:txBody>
                  <a:tcPr anchor="ctr">
                    <a:lnL w="12700" cmpd="sng">
                      <a:solidFill>
                        <a:srgbClr val="FFFFFF"/>
                      </a:solidFill>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chemeClr val="accent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Most extensive support at an application level for vendors such as IBM, Micro Focus, Microsoft, Oracle, Quest, SAP and VMware.</a:t>
                      </a:r>
                    </a:p>
                    <a:p>
                      <a:pPr marL="0" marR="0" indent="0" algn="l" rtl="0">
                        <a:lnSpc>
                          <a:spcPct val="100000"/>
                        </a:lnSpc>
                        <a:spcBef>
                          <a:spcPts val="0"/>
                        </a:spcBef>
                        <a:spcAft>
                          <a:spcPts val="0"/>
                        </a:spcAft>
                        <a:buFont typeface="Arial" panose="020B0604020202020204" pitchFamily="34" charset="0"/>
                        <a:buNone/>
                      </a:pPr>
                      <a:endParaRPr lang="en-US" sz="1200" b="0" i="0" u="none" strike="noStrike" cap="none" dirty="0">
                        <a:solidFill>
                          <a:schemeClr val="dk1"/>
                        </a:solidFill>
                        <a:effectLst/>
                        <a:latin typeface="Open Sans" panose="020B0606030504020204" pitchFamily="34" charset="0"/>
                        <a:ea typeface="Open Sans" panose="020B0606030504020204" pitchFamily="34" charset="0"/>
                        <a:cs typeface="Open Sans" panose="020B0606030504020204" pitchFamily="34" charset="0"/>
                        <a:sym typeface="Aria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ServiceNow Software Asset Management includes a license management content library; publisher pack dashboards for Adobe, Citrix, IBM, Microsoft, Oracle and VMware</a:t>
                      </a:r>
                      <a:endParaRPr lang="en-US" sz="1200" b="0" i="0" u="none" strike="noStrike" cap="none" dirty="0">
                        <a:solidFill>
                          <a:schemeClr val="dk1"/>
                        </a:solidFill>
                        <a:effectLst/>
                        <a:latin typeface="Open Sans" panose="020B0606030504020204" pitchFamily="34" charset="0"/>
                        <a:ea typeface="Open Sans" panose="020B0606030504020204" pitchFamily="34" charset="0"/>
                        <a:cs typeface="Open Sans" panose="020B0606030504020204" pitchFamily="34" charset="0"/>
                        <a:sym typeface="Aria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Strengths are IBM, Micro Focus, Microsoft, Oracle, Quest, SAP and Vmware</a:t>
                      </a:r>
                      <a:endParaRPr lang="en-US" sz="1200" b="1" i="0" u="none" strike="noStrike" cap="none" dirty="0">
                        <a:solidFill>
                          <a:schemeClr val="dk1"/>
                        </a:solidFill>
                        <a:effectLst/>
                        <a:latin typeface="Open Sans" panose="020B0606030504020204" pitchFamily="34" charset="0"/>
                        <a:ea typeface="Open Sans" panose="020B0606030504020204" pitchFamily="34" charset="0"/>
                        <a:cs typeface="Open Sans" panose="020B0606030504020204" pitchFamily="34" charset="0"/>
                        <a:sym typeface="Aria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l" rtl="0">
                        <a:lnSpc>
                          <a:spcPct val="100000"/>
                        </a:lnSpc>
                        <a:spcBef>
                          <a:spcPts val="0"/>
                        </a:spcBef>
                        <a:spcAft>
                          <a:spcPts val="0"/>
                        </a:spcAft>
                        <a:buFont typeface="Arial" panose="020B0604020202020204" pitchFamily="34" charset="0"/>
                        <a:buNone/>
                      </a:pPr>
                      <a:r>
                        <a:rPr lang="en-US" sz="1200" b="0" i="0" u="none" strike="noStrike" cap="none" dirty="0">
                          <a:solidFill>
                            <a:schemeClr val="dk1"/>
                          </a:solidFill>
                          <a:effectLst/>
                          <a:latin typeface="Open Sans" panose="020B0606030504020204" pitchFamily="34" charset="0"/>
                          <a:ea typeface="Open Sans" panose="020B0606030504020204" pitchFamily="34" charset="0"/>
                          <a:cs typeface="Open Sans" panose="020B0606030504020204" pitchFamily="34" charset="0"/>
                          <a:sym typeface="Arial"/>
                        </a:rPr>
                        <a:t>Strong catalog and optimization functionality in</a:t>
                      </a:r>
                      <a:r>
                        <a:rPr lang="en-US" sz="1200" b="1" i="0" u="none" strike="noStrike" cap="none" dirty="0">
                          <a:solidFill>
                            <a:schemeClr val="dk1"/>
                          </a:solidFill>
                          <a:effectLst/>
                          <a:latin typeface="Open Sans" panose="020B0606030504020204" pitchFamily="34" charset="0"/>
                          <a:ea typeface="Open Sans" panose="020B0606030504020204" pitchFamily="34" charset="0"/>
                          <a:cs typeface="Open Sans" panose="020B0606030504020204" pitchFamily="34" charset="0"/>
                          <a:sym typeface="Arial"/>
                        </a:rPr>
                        <a:t> </a:t>
                      </a:r>
                      <a:r>
                        <a:rPr lang="en-US" sz="1200" b="0" i="0" u="none" strike="noStrike" cap="none" dirty="0">
                          <a:solidFill>
                            <a:schemeClr val="dk1"/>
                          </a:solidFill>
                          <a:effectLst/>
                          <a:latin typeface="Open Sans" panose="020B0606030504020204" pitchFamily="34" charset="0"/>
                          <a:ea typeface="Open Sans" panose="020B0606030504020204" pitchFamily="34" charset="0"/>
                          <a:cs typeface="Open Sans" panose="020B0606030504020204" pitchFamily="34" charset="0"/>
                          <a:sym typeface="Arial"/>
                        </a:rPr>
                        <a:t>Microsoft and Adobe.</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l" rtl="0">
                        <a:lnSpc>
                          <a:spcPct val="100000"/>
                        </a:lnSpc>
                        <a:spcBef>
                          <a:spcPts val="0"/>
                        </a:spcBef>
                        <a:spcAft>
                          <a:spcPts val="0"/>
                        </a:spcAft>
                        <a:buFont typeface="Arial" panose="020B0604020202020204" pitchFamily="34" charset="0"/>
                        <a:buNone/>
                      </a:pPr>
                      <a:r>
                        <a:rPr lang="en-US" sz="1200" kern="1200" dirty="0">
                          <a:solidFill>
                            <a:schemeClr val="dk1"/>
                          </a:solidFill>
                          <a:effectLst/>
                          <a:latin typeface="Open Sans" panose="020B0606030504020204" pitchFamily="34" charset="0"/>
                          <a:ea typeface="Open Sans" panose="020B0606030504020204" pitchFamily="34" charset="0"/>
                          <a:cs typeface="Open Sans" panose="020B0606030504020204" pitchFamily="34" charset="0"/>
                        </a:rPr>
                        <a:t>Extensive catalog of software titles and product use rights for</a:t>
                      </a:r>
                      <a:r>
                        <a:rPr lang="en-US" sz="1200" b="1" kern="1200" dirty="0">
                          <a:solidFill>
                            <a:schemeClr val="dk1"/>
                          </a:solidFill>
                          <a:effectLst/>
                          <a:latin typeface="Open Sans" panose="020B0606030504020204" pitchFamily="34" charset="0"/>
                          <a:ea typeface="Open Sans" panose="020B0606030504020204" pitchFamily="34" charset="0"/>
                          <a:cs typeface="Open Sans" panose="020B0606030504020204" pitchFamily="34" charset="0"/>
                        </a:rPr>
                        <a:t> </a:t>
                      </a:r>
                      <a:r>
                        <a:rPr lang="en-US" sz="1200" b="0" kern="1200" dirty="0">
                          <a:solidFill>
                            <a:schemeClr val="dk1"/>
                          </a:solidFill>
                          <a:effectLst/>
                          <a:latin typeface="Open Sans" panose="020B0606030504020204" pitchFamily="34" charset="0"/>
                          <a:ea typeface="Open Sans" panose="020B0606030504020204" pitchFamily="34" charset="0"/>
                          <a:cs typeface="Open Sans" panose="020B0606030504020204" pitchFamily="34" charset="0"/>
                        </a:rPr>
                        <a:t>Adobe, IBM, Microsoft, Oracle and SAP.</a:t>
                      </a:r>
                      <a:endParaRPr lang="en-US" sz="1200" b="0" i="0" u="none" strike="noStrike" cap="none" dirty="0">
                        <a:solidFill>
                          <a:schemeClr val="dk1"/>
                        </a:solidFill>
                        <a:effectLst/>
                        <a:latin typeface="Open Sans" panose="020B0606030504020204" pitchFamily="34" charset="0"/>
                        <a:ea typeface="Open Sans" panose="020B0606030504020204" pitchFamily="34" charset="0"/>
                        <a:cs typeface="Open Sans" panose="020B0606030504020204" pitchFamily="34" charset="0"/>
                        <a:sym typeface="Arial"/>
                      </a:endParaRPr>
                    </a:p>
                  </a:txBody>
                  <a:tcPr anchor="ctr">
                    <a:lnL w="12700" cap="flat" cmpd="sng" algn="ctr">
                      <a:solidFill>
                        <a:srgbClr val="FFFFFF"/>
                      </a:solidFill>
                      <a:prstDash val="solid"/>
                      <a:round/>
                      <a:headEnd type="none" w="med" len="med"/>
                      <a:tailEnd type="none" w="med" len="med"/>
                    </a:lnL>
                    <a:lnR w="12700" cmpd="sng">
                      <a:solidFill>
                        <a:srgbClr val="FFFFFF"/>
                      </a:solidFill>
                    </a:lnR>
                    <a:lnT w="381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4059735728"/>
                  </a:ext>
                </a:extLst>
              </a:tr>
              <a:tr h="1293726">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600" b="1" i="0" u="none" strike="noStrike" cap="none" dirty="0">
                          <a:solidFill>
                            <a:schemeClr val="bg1"/>
                          </a:solidFill>
                          <a:effectLst/>
                          <a:latin typeface="Open Sans" panose="020B0606030504020204" pitchFamily="34" charset="0"/>
                          <a:ea typeface="Open Sans" panose="020B0606030504020204" pitchFamily="34" charset="0"/>
                          <a:cs typeface="Open Sans" panose="020B0606030504020204" pitchFamily="34" charset="0"/>
                          <a:sym typeface="Arial"/>
                        </a:rPr>
                        <a:t>Ease of Implementation and Use</a:t>
                      </a:r>
                    </a:p>
                  </a:txBody>
                  <a:tcPr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chemeClr val="accent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Flexera actively invests in customer satisfaction by integrating engineering teams into customer support </a:t>
                      </a:r>
                      <a:endParaRPr lang="en-US" sz="1200" b="0" i="0" u="none" strike="noStrike" cap="none" dirty="0">
                        <a:solidFill>
                          <a:schemeClr val="dk1"/>
                        </a:solidFill>
                        <a:effectLst/>
                        <a:latin typeface="Open Sans" panose="020B0606030504020204" pitchFamily="34" charset="0"/>
                        <a:ea typeface="Open Sans" panose="020B0606030504020204" pitchFamily="34" charset="0"/>
                        <a:cs typeface="Open Sans" panose="020B0606030504020204" pitchFamily="34" charset="0"/>
                        <a:sym typeface="Aria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ServiceNow Software Asset Management is only suitable for customers of ServiceNow ITSM, ITOM or ITBM due to its high dependency on the CMDB.</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Customer feedback indicates that Belarc excels compared with its competitors in enabling clients to enter software licensing data through manual and automated file uploads.</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Customer feedback indicates that tool implementation takes longer and is more difficult than expected.  Significant amount of data displayed can be difficult to consume.</a:t>
                      </a:r>
                      <a:endParaRPr lang="en-US" sz="1200" b="0" i="0" u="none" strike="noStrike" cap="none" dirty="0">
                        <a:solidFill>
                          <a:schemeClr val="dk1"/>
                        </a:solidFill>
                        <a:effectLst/>
                        <a:latin typeface="Open Sans" panose="020B0606030504020204" pitchFamily="34" charset="0"/>
                        <a:ea typeface="Open Sans" panose="020B0606030504020204" pitchFamily="34" charset="0"/>
                        <a:cs typeface="Open Sans" panose="020B0606030504020204" pitchFamily="34" charset="0"/>
                        <a:sym typeface="Aria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u="none" strike="noStrike" cap="none" dirty="0">
                          <a:solidFill>
                            <a:schemeClr val="dk1"/>
                          </a:solidFill>
                          <a:effectLst/>
                          <a:latin typeface="Open Sans" panose="020B0606030504020204" pitchFamily="34" charset="0"/>
                          <a:ea typeface="Open Sans" panose="020B0606030504020204" pitchFamily="34" charset="0"/>
                          <a:cs typeface="Open Sans" panose="020B0606030504020204" pitchFamily="34" charset="0"/>
                          <a:sym typeface="Arial"/>
                        </a:rPr>
                        <a:t>More challenging that expected and less intuitive than other tools.</a:t>
                      </a:r>
                    </a:p>
                  </a:txBody>
                  <a:tcPr anchor="ctr">
                    <a:lnL w="12700" cap="flat" cmpd="sng" algn="ctr">
                      <a:solidFill>
                        <a:srgbClr val="FFFFFF"/>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109822358"/>
                  </a:ext>
                </a:extLst>
              </a:tr>
              <a:tr h="885181">
                <a:tc>
                  <a:txBody>
                    <a:bodyPr/>
                    <a:lstStyle/>
                    <a:p>
                      <a:pPr marL="0" indent="0" algn="ctr">
                        <a:buFont typeface="Arial" panose="020B0604020202020204" pitchFamily="34" charset="0"/>
                        <a:buNone/>
                      </a:pPr>
                      <a:r>
                        <a:rPr lang="en-US" sz="1600" b="1" i="0" u="none" strike="noStrike" cap="none" dirty="0">
                          <a:solidFill>
                            <a:schemeClr val="bg1"/>
                          </a:solidFill>
                          <a:effectLst/>
                          <a:latin typeface="Open Sans" panose="020B0606030504020204" pitchFamily="34" charset="0"/>
                          <a:ea typeface="Open Sans" panose="020B0606030504020204" pitchFamily="34" charset="0"/>
                          <a:cs typeface="Open Sans" panose="020B0606030504020204" pitchFamily="34" charset="0"/>
                          <a:sym typeface="Arial"/>
                        </a:rPr>
                        <a:t>Lifecycle Management</a:t>
                      </a:r>
                    </a:p>
                  </a:txBody>
                  <a:tcPr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indent="0">
                        <a:buFont typeface="Arial" panose="020B0604020202020204" pitchFamily="34" charset="0"/>
                        <a:buNone/>
                      </a:pPr>
                      <a:r>
                        <a:rPr lang="en-US" sz="1200" b="0" i="0" u="none" strike="noStrike" cap="none" dirty="0">
                          <a:solidFill>
                            <a:schemeClr val="dk1"/>
                          </a:solidFill>
                          <a:effectLst/>
                          <a:latin typeface="Open Sans" panose="020B0606030504020204" pitchFamily="34" charset="0"/>
                          <a:ea typeface="Open Sans" panose="020B0606030504020204" pitchFamily="34" charset="0"/>
                          <a:cs typeface="Open Sans" panose="020B0606030504020204" pitchFamily="34" charset="0"/>
                          <a:sym typeface="Arial"/>
                        </a:rPr>
                        <a:t>Strong add-ons available that support cloud cost management and data enrichment.  Wide breadth of functionality available.</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3A65">
                        <a:tint val="20000"/>
                      </a:srgbClr>
                    </a:solidFill>
                  </a:tcPr>
                </a:tc>
                <a:tc>
                  <a:txBody>
                    <a:bodyPr/>
                    <a:lstStyle/>
                    <a:p>
                      <a:pPr marL="0" indent="0">
                        <a:buFont typeface="Arial" panose="020B0604020202020204" pitchFamily="34" charset="0"/>
                        <a:buNone/>
                      </a:pPr>
                      <a:r>
                        <a:rPr lang="en-US" sz="1200" kern="12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ServiceNow focuses on selling its SAM offering to its large installed base of ITSM customers, full-service integration.</a:t>
                      </a:r>
                      <a:endParaRPr lang="en-US" sz="1200" b="0" i="0" u="none" strike="noStrike" cap="none" dirty="0">
                        <a:solidFill>
                          <a:schemeClr val="dk1"/>
                        </a:solidFill>
                        <a:effectLst/>
                        <a:latin typeface="Open Sans" panose="020B0606030504020204" pitchFamily="34" charset="0"/>
                        <a:ea typeface="Open Sans" panose="020B0606030504020204" pitchFamily="34" charset="0"/>
                        <a:cs typeface="Open Sans" panose="020B0606030504020204" pitchFamily="34" charset="0"/>
                        <a:sym typeface="Aria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3A65">
                        <a:tint val="20000"/>
                      </a:srgbClr>
                    </a:solidFill>
                  </a:tcPr>
                </a:tc>
                <a:tc>
                  <a:txBody>
                    <a:bodyPr/>
                    <a:lstStyle/>
                    <a:p>
                      <a:pPr marL="0" indent="0">
                        <a:buFont typeface="Arial" panose="020B0604020202020204" pitchFamily="34" charset="0"/>
                        <a:buNone/>
                      </a:pPr>
                      <a:r>
                        <a:rPr lang="en-US" sz="1200" b="0" i="0" u="none" strike="noStrike" cap="none" dirty="0">
                          <a:solidFill>
                            <a:schemeClr val="dk1"/>
                          </a:solidFill>
                          <a:effectLst/>
                          <a:latin typeface="Open Sans" panose="020B0606030504020204" pitchFamily="34" charset="0"/>
                          <a:ea typeface="Open Sans" panose="020B0606030504020204" pitchFamily="34" charset="0"/>
                          <a:cs typeface="Open Sans" panose="020B0606030504020204" pitchFamily="34" charset="0"/>
                          <a:sym typeface="Arial"/>
                        </a:rPr>
                        <a:t>Support full lifecycle of Software Asset Management.</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3A65">
                        <a:tint val="20000"/>
                      </a:srgbClr>
                    </a:solidFill>
                  </a:tcPr>
                </a:tc>
                <a:tc>
                  <a:txBody>
                    <a:bodyPr/>
                    <a:lstStyle/>
                    <a:p>
                      <a:pPr marL="0" indent="0">
                        <a:buFont typeface="Arial" panose="020B0604020202020204" pitchFamily="34" charset="0"/>
                        <a:buNone/>
                      </a:pPr>
                      <a:r>
                        <a:rPr lang="en-US" sz="1200" kern="120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Allows organizations to not only support all SAM activities, but also manage the life cycle of IT hardware.</a:t>
                      </a:r>
                      <a:endParaRPr lang="en-US" sz="1200" b="0" i="0" u="none" strike="noStrike" cap="none" dirty="0">
                        <a:solidFill>
                          <a:schemeClr val="dk1"/>
                        </a:solidFill>
                        <a:effectLst/>
                        <a:latin typeface="Open Sans" panose="020B0606030504020204" pitchFamily="34" charset="0"/>
                        <a:ea typeface="Open Sans" panose="020B0606030504020204" pitchFamily="34" charset="0"/>
                        <a:cs typeface="Open Sans" panose="020B0606030504020204" pitchFamily="34" charset="0"/>
                        <a:sym typeface="Arial"/>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3A65">
                        <a:tint val="20000"/>
                      </a:srgbClr>
                    </a:solidFill>
                  </a:tcPr>
                </a:tc>
                <a:tc>
                  <a:txBody>
                    <a:bodyPr/>
                    <a:lstStyle/>
                    <a:p>
                      <a:pPr marL="0" indent="0">
                        <a:buFont typeface="Arial" panose="020B0604020202020204" pitchFamily="34" charset="0"/>
                        <a:buNone/>
                      </a:pPr>
                      <a:r>
                        <a:rPr lang="en-US" sz="1200" b="0" i="0" u="none" strike="noStrike" cap="none" dirty="0">
                          <a:solidFill>
                            <a:schemeClr val="dk1"/>
                          </a:solidFill>
                          <a:effectLst/>
                          <a:latin typeface="Open Sans" panose="020B0606030504020204" pitchFamily="34" charset="0"/>
                          <a:ea typeface="Open Sans" panose="020B0606030504020204" pitchFamily="34" charset="0"/>
                          <a:cs typeface="Open Sans" panose="020B0606030504020204" pitchFamily="34" charset="0"/>
                          <a:sym typeface="Arial"/>
                        </a:rPr>
                        <a:t>Good managed service offering, holistic approach.</a:t>
                      </a:r>
                    </a:p>
                  </a:txBody>
                  <a:tcPr anchor="ctr">
                    <a:lnL w="12700" cap="flat" cmpd="sng" algn="ctr">
                      <a:solidFill>
                        <a:srgbClr val="FFFFFF"/>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3A65">
                        <a:tint val="20000"/>
                      </a:srgbClr>
                    </a:solidFill>
                  </a:tcPr>
                </a:tc>
                <a:extLst>
                  <a:ext uri="{0D108BD9-81ED-4DB2-BD59-A6C34878D82A}">
                    <a16:rowId xmlns:a16="http://schemas.microsoft.com/office/drawing/2014/main" val="1277558978"/>
                  </a:ext>
                </a:extLst>
              </a:tr>
            </a:tbl>
          </a:graphicData>
        </a:graphic>
      </p:graphicFrame>
      <p:sp>
        <p:nvSpPr>
          <p:cNvPr id="3" name="TextBox 2">
            <a:extLst>
              <a:ext uri="{FF2B5EF4-FFF2-40B4-BE49-F238E27FC236}">
                <a16:creationId xmlns:a16="http://schemas.microsoft.com/office/drawing/2014/main" id="{9772630F-8FC6-4677-9BC6-50FCB648E59A}"/>
              </a:ext>
            </a:extLst>
          </p:cNvPr>
          <p:cNvSpPr txBox="1"/>
          <p:nvPr/>
        </p:nvSpPr>
        <p:spPr>
          <a:xfrm>
            <a:off x="1083732" y="6283397"/>
            <a:ext cx="11108268" cy="369332"/>
          </a:xfrm>
          <a:prstGeom prst="rect">
            <a:avLst/>
          </a:prstGeom>
          <a:noFill/>
        </p:spPr>
        <p:txBody>
          <a:bodyPr wrap="square" rtlCol="0">
            <a:spAutoFit/>
          </a:bodyPr>
          <a:lstStyle/>
          <a:p>
            <a:pPr algn="r"/>
            <a:r>
              <a:rPr lang="en-US" dirty="0"/>
              <a:t>*</a:t>
            </a:r>
            <a:r>
              <a:rPr lang="en-US" sz="1200" i="1" dirty="0"/>
              <a:t>Reference Gartner Magic Quadrant for Software Asset Management Tools, Published 24 April 2020</a:t>
            </a:r>
          </a:p>
        </p:txBody>
      </p:sp>
      <p:sp>
        <p:nvSpPr>
          <p:cNvPr id="7" name="Rectangle: Rounded Corners 1">
            <a:extLst>
              <a:ext uri="{FF2B5EF4-FFF2-40B4-BE49-F238E27FC236}">
                <a16:creationId xmlns:a16="http://schemas.microsoft.com/office/drawing/2014/main" id="{4C6CF4DF-68B6-3D45-B61A-CE9E512FE328}"/>
              </a:ext>
            </a:extLst>
          </p:cNvPr>
          <p:cNvSpPr/>
          <p:nvPr/>
        </p:nvSpPr>
        <p:spPr bwMode="auto">
          <a:xfrm>
            <a:off x="7270751" y="376325"/>
            <a:ext cx="3906226" cy="340519"/>
          </a:xfrm>
          <a:prstGeom prst="roundRect">
            <a:avLst/>
          </a:prstGeom>
          <a:solidFill>
            <a:schemeClr val="accent1"/>
          </a:solidFill>
        </p:spPr>
        <p:txBody>
          <a:bodyPr wrap="square" rtlCol="0">
            <a:spAutoFit/>
          </a:bodyPr>
          <a:lstStyle/>
          <a:p>
            <a:pPr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Module 2: Management Approach to SLM</a:t>
            </a:r>
          </a:p>
        </p:txBody>
      </p:sp>
      <p:sp>
        <p:nvSpPr>
          <p:cNvPr id="6" name="Rectangle 9">
            <a:extLst>
              <a:ext uri="{FF2B5EF4-FFF2-40B4-BE49-F238E27FC236}">
                <a16:creationId xmlns:a16="http://schemas.microsoft.com/office/drawing/2014/main" id="{26F81767-8D14-29B6-1AB0-39792A6A535B}"/>
              </a:ext>
            </a:extLst>
          </p:cNvPr>
          <p:cNvSpPr>
            <a:spLocks noChangeArrowheads="1"/>
          </p:cNvSpPr>
          <p:nvPr/>
        </p:nvSpPr>
        <p:spPr bwMode="auto">
          <a:xfrm>
            <a:off x="215032" y="6267059"/>
            <a:ext cx="1357884" cy="402336"/>
          </a:xfrm>
          <a:prstGeom prst="rect">
            <a:avLst/>
          </a:prstGeom>
          <a:solidFill>
            <a:schemeClr val="accent1"/>
          </a:solidFill>
          <a:ln w="12700" algn="ctr">
            <a:solidFill>
              <a:schemeClr val="tx1"/>
            </a:solidFill>
            <a:miter lim="800000"/>
            <a:headEnd/>
            <a:tailEnd/>
          </a:ln>
          <a:effectLst>
            <a:outerShdw blurRad="63500" sx="102000" sy="102000" algn="ctr" rotWithShape="0">
              <a:prstClr val="black">
                <a:alpha val="40000"/>
              </a:prstClr>
            </a:outerShdw>
          </a:effectLst>
        </p:spPr>
        <p:txBody>
          <a:bodyPr wrap="square" lIns="88900" tIns="88900" rIns="88900" bIns="88900" anchor="ctr"/>
          <a:lstStyle/>
          <a:p>
            <a:pPr algn="ctr" defTabSz="914377">
              <a:spcBef>
                <a:spcPct val="0"/>
              </a:spcBef>
              <a:defRPr/>
            </a:pPr>
            <a:r>
              <a:rPr lang="en-US" altLang="ja-JP" sz="1700" b="1" kern="0" dirty="0">
                <a:solidFill>
                  <a:schemeClr val="bg1"/>
                </a:solidFill>
                <a:latin typeface="Arial"/>
              </a:rPr>
              <a:t>Tools</a:t>
            </a:r>
          </a:p>
        </p:txBody>
      </p:sp>
    </p:spTree>
    <p:extLst>
      <p:ext uri="{BB962C8B-B14F-4D97-AF65-F5344CB8AC3E}">
        <p14:creationId xmlns:p14="http://schemas.microsoft.com/office/powerpoint/2010/main" val="117893937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AD9225-DF58-410A-AE94-040852CA481E}"/>
              </a:ext>
            </a:extLst>
          </p:cNvPr>
          <p:cNvSpPr>
            <a:spLocks noGrp="1"/>
          </p:cNvSpPr>
          <p:nvPr>
            <p:ph type="title"/>
          </p:nvPr>
        </p:nvSpPr>
        <p:spPr>
          <a:xfrm>
            <a:off x="541867" y="165497"/>
            <a:ext cx="6991047" cy="615553"/>
          </a:xfrm>
        </p:spPr>
        <p:txBody>
          <a:bodyPr/>
          <a:lstStyle/>
          <a:p>
            <a:pPr>
              <a:lnSpc>
                <a:spcPct val="100000"/>
              </a:lnSpc>
            </a:pPr>
            <a:r>
              <a:rPr lang="en-US" sz="2000" dirty="0"/>
              <a:t>Examples of Quick Wins for Implementing Software Centralization and SLM Toolsets</a:t>
            </a:r>
          </a:p>
        </p:txBody>
      </p:sp>
      <p:graphicFrame>
        <p:nvGraphicFramePr>
          <p:cNvPr id="65" name="Table 64">
            <a:extLst>
              <a:ext uri="{FF2B5EF4-FFF2-40B4-BE49-F238E27FC236}">
                <a16:creationId xmlns:a16="http://schemas.microsoft.com/office/drawing/2014/main" id="{9A6283F8-E87D-4EA5-AECC-625138928F8D}"/>
              </a:ext>
            </a:extLst>
          </p:cNvPr>
          <p:cNvGraphicFramePr>
            <a:graphicFrameLocks noGrp="1"/>
          </p:cNvGraphicFramePr>
          <p:nvPr>
            <p:extLst>
              <p:ext uri="{D42A27DB-BD31-4B8C-83A1-F6EECF244321}">
                <p14:modId xmlns:p14="http://schemas.microsoft.com/office/powerpoint/2010/main" val="2210607836"/>
              </p:ext>
            </p:extLst>
          </p:nvPr>
        </p:nvGraphicFramePr>
        <p:xfrm>
          <a:off x="426252" y="964846"/>
          <a:ext cx="11534520" cy="4644679"/>
        </p:xfrm>
        <a:graphic>
          <a:graphicData uri="http://schemas.openxmlformats.org/drawingml/2006/table">
            <a:tbl>
              <a:tblPr firstRow="1" bandRow="1"/>
              <a:tblGrid>
                <a:gridCol w="6031698">
                  <a:extLst>
                    <a:ext uri="{9D8B030D-6E8A-4147-A177-3AD203B41FA5}">
                      <a16:colId xmlns:a16="http://schemas.microsoft.com/office/drawing/2014/main" val="3175423531"/>
                    </a:ext>
                  </a:extLst>
                </a:gridCol>
                <a:gridCol w="5502822">
                  <a:extLst>
                    <a:ext uri="{9D8B030D-6E8A-4147-A177-3AD203B41FA5}">
                      <a16:colId xmlns:a16="http://schemas.microsoft.com/office/drawing/2014/main" val="514005889"/>
                    </a:ext>
                  </a:extLst>
                </a:gridCol>
              </a:tblGrid>
              <a:tr h="331570">
                <a:tc>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pPr algn="ctr"/>
                      <a:r>
                        <a:rPr lang="en-US" sz="1400" b="1" i="0" u="none" strike="noStrike" cap="none" dirty="0">
                          <a:solidFill>
                            <a:schemeClr val="bg1"/>
                          </a:solidFill>
                          <a:effectLst/>
                          <a:latin typeface="Open Sans" panose="020B0606030504020204" pitchFamily="34" charset="0"/>
                          <a:ea typeface="Open Sans" panose="020B0606030504020204" pitchFamily="34" charset="0"/>
                          <a:cs typeface="Open Sans" panose="020B0606030504020204" pitchFamily="34" charset="0"/>
                          <a:sym typeface="Arial"/>
                        </a:rPr>
                        <a:t>Quick Wins</a:t>
                      </a:r>
                    </a:p>
                  </a:txBody>
                  <a:tcPr>
                    <a:lnL w="12700" cap="flat" cmpd="sng" algn="ctr">
                      <a:solidFill>
                        <a:schemeClr val="tx1"/>
                      </a:solidFill>
                      <a:prstDash val="solid"/>
                      <a:round/>
                      <a:headEnd type="none" w="med" len="med"/>
                      <a:tailEnd type="none" w="med" len="med"/>
                    </a:lnL>
                    <a:lnR w="12700" cmpd="sng">
                      <a:solidFill>
                        <a:srgbClr val="FFFFFF"/>
                      </a:solidFill>
                    </a:lnR>
                    <a:lnT w="12700" cap="flat" cmpd="sng" algn="ctr">
                      <a:solidFill>
                        <a:schemeClr val="tx1"/>
                      </a:solidFill>
                      <a:prstDash val="solid"/>
                      <a:round/>
                      <a:headEnd type="none" w="med" len="med"/>
                      <a:tailEnd type="none" w="med" len="med"/>
                    </a:lnT>
                    <a:lnB w="38100" cmpd="sng">
                      <a:solidFill>
                        <a:srgbClr val="FFFFFF"/>
                      </a:solidFill>
                    </a:lnB>
                    <a:lnTlToBr w="12700" cmpd="sng">
                      <a:noFill/>
                      <a:prstDash val="solid"/>
                    </a:lnTlToBr>
                    <a:lnBlToTr w="12700" cmpd="sng">
                      <a:noFill/>
                      <a:prstDash val="solid"/>
                    </a:lnBlToTr>
                    <a:solidFill>
                      <a:schemeClr val="accent1"/>
                    </a:solidFill>
                  </a:tcPr>
                </a:tc>
                <a:tc>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pPr algn="ctr"/>
                      <a:r>
                        <a:rPr lang="en-US" sz="1400" b="1" i="1" u="none" strike="noStrike" cap="none" dirty="0">
                          <a:solidFill>
                            <a:schemeClr val="bg1"/>
                          </a:solidFill>
                          <a:effectLst/>
                          <a:latin typeface="Open Sans" panose="020B0606030504020204" pitchFamily="34" charset="0"/>
                          <a:ea typeface="Open Sans" panose="020B0606030504020204" pitchFamily="34" charset="0"/>
                          <a:cs typeface="Open Sans" panose="020B0606030504020204" pitchFamily="34" charset="0"/>
                          <a:sym typeface="Arial"/>
                        </a:rPr>
                        <a:t>Examples</a:t>
                      </a:r>
                    </a:p>
                  </a:txBody>
                  <a:tcPr>
                    <a:lnL w="12700" cmpd="sng">
                      <a:solidFill>
                        <a:srgbClr val="FFFFFF"/>
                      </a:solid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mpd="sng">
                      <a:solidFill>
                        <a:srgbClr val="FFFFFF"/>
                      </a:solidFill>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293443459"/>
                  </a:ext>
                </a:extLst>
              </a:tr>
              <a:tr h="331570">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indent="0">
                        <a:buFont typeface="Arial" panose="020B0604020202020204" pitchFamily="34" charset="0"/>
                        <a:buNone/>
                      </a:pPr>
                      <a:r>
                        <a:rPr lang="en-US" sz="1300" b="0" i="0" u="none" strike="noStrike" cap="none" dirty="0">
                          <a:solidFill>
                            <a:schemeClr val="dk1"/>
                          </a:solidFill>
                          <a:effectLst/>
                          <a:latin typeface="Open Sans" panose="020B0606030504020204" pitchFamily="34" charset="0"/>
                          <a:ea typeface="Open Sans" panose="020B0606030504020204" pitchFamily="34" charset="0"/>
                          <a:cs typeface="Open Sans" panose="020B0606030504020204" pitchFamily="34" charset="0"/>
                          <a:sym typeface="Arial"/>
                        </a:rPr>
                        <a:t>Software sitting installed but unused on servers or machines</a:t>
                      </a:r>
                    </a:p>
                  </a:txBody>
                  <a:tcPr>
                    <a:lnL w="12700" cap="flat" cmpd="sng" algn="ctr">
                      <a:solidFill>
                        <a:schemeClr val="tx1"/>
                      </a:solidFill>
                      <a:prstDash val="solid"/>
                      <a:round/>
                      <a:headEnd type="none" w="med" len="med"/>
                      <a:tailEnd type="none" w="med" len="med"/>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indent="0">
                        <a:buFont typeface="Arial" panose="020B0604020202020204" pitchFamily="34" charset="0"/>
                        <a:buNone/>
                      </a:pPr>
                      <a:r>
                        <a:rPr lang="en-US" sz="1300" b="0" i="1" u="none" strike="noStrike" cap="none" dirty="0">
                          <a:solidFill>
                            <a:schemeClr val="dk1"/>
                          </a:solidFill>
                          <a:effectLst/>
                          <a:latin typeface="Open Sans" panose="020B0606030504020204" pitchFamily="34" charset="0"/>
                          <a:ea typeface="Open Sans" panose="020B0606030504020204" pitchFamily="34" charset="0"/>
                          <a:cs typeface="Open Sans" panose="020B0606030504020204" pitchFamily="34" charset="0"/>
                          <a:sym typeface="Arial"/>
                        </a:rPr>
                        <a:t>Legacy Systems</a:t>
                      </a:r>
                    </a:p>
                  </a:txBody>
                  <a:tcPr>
                    <a:lnL w="12700" cmpd="sng">
                      <a:solidFill>
                        <a:srgbClr val="FFFFFF"/>
                      </a:solidFill>
                    </a:lnL>
                    <a:lnR w="12700" cap="flat" cmpd="sng" algn="ctr">
                      <a:solidFill>
                        <a:schemeClr val="tx1"/>
                      </a:solidFill>
                      <a:prstDash val="solid"/>
                      <a:round/>
                      <a:headEnd type="none" w="med" len="med"/>
                      <a:tailEnd type="none" w="med" len="med"/>
                    </a:lnR>
                    <a:lnT w="38100" cmpd="sng">
                      <a:solidFill>
                        <a:srgbClr val="FFFFFF"/>
                      </a:solidFill>
                    </a:lnT>
                    <a:lnB w="12700" cmpd="sng">
                      <a:solidFill>
                        <a:srgbClr val="FFFFFF"/>
                      </a:solid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07617686"/>
                  </a:ext>
                </a:extLst>
              </a:tr>
              <a:tr h="0">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l" rtl="0">
                        <a:lnSpc>
                          <a:spcPct val="100000"/>
                        </a:lnSpc>
                        <a:spcBef>
                          <a:spcPts val="0"/>
                        </a:spcBef>
                        <a:spcAft>
                          <a:spcPts val="0"/>
                        </a:spcAft>
                        <a:buFont typeface="Arial" panose="020B0604020202020204" pitchFamily="34" charset="0"/>
                        <a:buNone/>
                      </a:pPr>
                      <a:r>
                        <a:rPr lang="en-US" sz="1300" b="0" i="0" u="none" strike="noStrike" cap="none" dirty="0">
                          <a:solidFill>
                            <a:schemeClr val="dk1"/>
                          </a:solidFill>
                          <a:effectLst/>
                          <a:latin typeface="Open Sans" panose="020B0606030504020204" pitchFamily="34" charset="0"/>
                          <a:ea typeface="Open Sans" panose="020B0606030504020204" pitchFamily="34" charset="0"/>
                          <a:cs typeface="Open Sans" panose="020B0606030504020204" pitchFamily="34" charset="0"/>
                          <a:sym typeface="Arial"/>
                        </a:rPr>
                        <a:t>Underutilized software installed throughout a department instead of on resources that require it</a:t>
                      </a:r>
                    </a:p>
                  </a:txBody>
                  <a:tcPr>
                    <a:lnL w="12700" cap="flat" cmpd="sng" algn="ctr">
                      <a:solidFill>
                        <a:schemeClr val="tx1"/>
                      </a:solidFill>
                      <a:prstDash val="solid"/>
                      <a:round/>
                      <a:headEnd type="none" w="med" len="med"/>
                      <a:tailEnd type="none" w="med" len="med"/>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3A65">
                        <a:tint val="2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indent="0" algn="l" rtl="0">
                        <a:lnSpc>
                          <a:spcPct val="100000"/>
                        </a:lnSpc>
                        <a:spcBef>
                          <a:spcPts val="0"/>
                        </a:spcBef>
                        <a:spcAft>
                          <a:spcPts val="0"/>
                        </a:spcAft>
                        <a:buFont typeface="Arial" panose="020B0604020202020204" pitchFamily="34" charset="0"/>
                        <a:buNone/>
                      </a:pPr>
                      <a:r>
                        <a:rPr lang="en-US" sz="1300" b="0" i="1" u="none" strike="noStrike" cap="none" dirty="0">
                          <a:solidFill>
                            <a:schemeClr val="dk1"/>
                          </a:solidFill>
                          <a:effectLst/>
                          <a:latin typeface="Open Sans" panose="020B0606030504020204" pitchFamily="34" charset="0"/>
                          <a:ea typeface="Open Sans" panose="020B0606030504020204" pitchFamily="34" charset="0"/>
                          <a:cs typeface="Open Sans" panose="020B0606030504020204" pitchFamily="34" charset="0"/>
                          <a:sym typeface="Arial"/>
                        </a:rPr>
                        <a:t>Microsoft Visio / Project</a:t>
                      </a:r>
                    </a:p>
                  </a:txBody>
                  <a:tcPr>
                    <a:lnL w="12700" cmpd="sng">
                      <a:solidFill>
                        <a:srgbClr val="FFFFFF"/>
                      </a:solidFill>
                    </a:lnL>
                    <a:lnR w="12700" cap="flat" cmpd="sng" algn="ctr">
                      <a:solidFill>
                        <a:schemeClr val="tx1"/>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3A65">
                        <a:tint val="20000"/>
                      </a:srgbClr>
                    </a:solidFill>
                  </a:tcPr>
                </a:tc>
                <a:extLst>
                  <a:ext uri="{0D108BD9-81ED-4DB2-BD59-A6C34878D82A}">
                    <a16:rowId xmlns:a16="http://schemas.microsoft.com/office/drawing/2014/main" val="4059735728"/>
                  </a:ext>
                </a:extLst>
              </a:tr>
              <a:tr h="0">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300" b="0" i="0" u="none" strike="noStrike" cap="none" dirty="0">
                          <a:solidFill>
                            <a:schemeClr val="dk1"/>
                          </a:solidFill>
                          <a:effectLst/>
                          <a:latin typeface="Open Sans" panose="020B0606030504020204" pitchFamily="34" charset="0"/>
                          <a:ea typeface="Open Sans" panose="020B0606030504020204" pitchFamily="34" charset="0"/>
                          <a:cs typeface="Open Sans" panose="020B0606030504020204" pitchFamily="34" charset="0"/>
                          <a:sym typeface="Arial"/>
                        </a:rPr>
                        <a:t>Surplus assets in the form of uninstalled “shelf-ware”</a:t>
                      </a:r>
                    </a:p>
                  </a:txBody>
                  <a:tcPr>
                    <a:lnL w="12700" cap="flat" cmpd="sng" algn="ctr">
                      <a:solidFill>
                        <a:schemeClr val="tx1"/>
                      </a:solidFill>
                      <a:prstDash val="solid"/>
                      <a:round/>
                      <a:headEnd type="none" w="med" len="med"/>
                      <a:tailEnd type="none" w="med" len="med"/>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300" b="0" i="1" u="none" strike="noStrike" cap="none" dirty="0">
                          <a:solidFill>
                            <a:schemeClr val="dk1"/>
                          </a:solidFill>
                          <a:effectLst/>
                          <a:latin typeface="Open Sans" panose="020B0606030504020204" pitchFamily="34" charset="0"/>
                          <a:ea typeface="Open Sans" panose="020B0606030504020204" pitchFamily="34" charset="0"/>
                          <a:cs typeface="Open Sans" panose="020B0606030504020204" pitchFamily="34" charset="0"/>
                          <a:sym typeface="Arial"/>
                        </a:rPr>
                        <a:t>Having virus protection functionality as well as Symantec / McAfee </a:t>
                      </a:r>
                    </a:p>
                  </a:txBody>
                  <a:tcPr>
                    <a:lnL w="12700" cmpd="sng">
                      <a:solidFill>
                        <a:srgbClr val="FFFFFF"/>
                      </a:solidFill>
                    </a:lnL>
                    <a:lnR w="12700" cap="flat" cmpd="sng" algn="ctr">
                      <a:solidFill>
                        <a:schemeClr val="tx1"/>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109822358"/>
                  </a:ext>
                </a:extLst>
              </a:tr>
              <a:tr h="563669">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indent="0">
                        <a:buFont typeface="Arial" panose="020B0604020202020204" pitchFamily="34" charset="0"/>
                        <a:buNone/>
                      </a:pPr>
                      <a:r>
                        <a:rPr lang="en-US" sz="1300" b="0" i="0" u="none" strike="noStrike" cap="none" dirty="0">
                          <a:solidFill>
                            <a:schemeClr val="dk1"/>
                          </a:solidFill>
                          <a:effectLst/>
                          <a:latin typeface="Open Sans" panose="020B0606030504020204" pitchFamily="34" charset="0"/>
                          <a:ea typeface="Open Sans" panose="020B0606030504020204" pitchFamily="34" charset="0"/>
                          <a:cs typeface="Open Sans" panose="020B0606030504020204" pitchFamily="34" charset="0"/>
                          <a:sym typeface="Arial"/>
                        </a:rPr>
                        <a:t>Specialized software used intermittently on a seasonal or project basis yet licensed year-round</a:t>
                      </a:r>
                    </a:p>
                  </a:txBody>
                  <a:tcPr>
                    <a:lnL w="12700" cap="flat" cmpd="sng" algn="ctr">
                      <a:solidFill>
                        <a:schemeClr val="tx1"/>
                      </a:solidFill>
                      <a:prstDash val="solid"/>
                      <a:round/>
                      <a:headEnd type="none" w="med" len="med"/>
                      <a:tailEnd type="none" w="med" len="med"/>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3A65">
                        <a:tint val="2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indent="0">
                        <a:buFont typeface="Arial" panose="020B0604020202020204" pitchFamily="34" charset="0"/>
                        <a:buNone/>
                      </a:pPr>
                      <a:r>
                        <a:rPr lang="en-US" sz="1300" b="0" i="1" u="none" strike="noStrike" cap="none" dirty="0">
                          <a:solidFill>
                            <a:schemeClr val="dk1"/>
                          </a:solidFill>
                          <a:effectLst/>
                          <a:latin typeface="Open Sans" panose="020B0606030504020204" pitchFamily="34" charset="0"/>
                          <a:ea typeface="Open Sans" panose="020B0606030504020204" pitchFamily="34" charset="0"/>
                          <a:cs typeface="Open Sans" panose="020B0606030504020204" pitchFamily="34" charset="0"/>
                          <a:sym typeface="Arial"/>
                        </a:rPr>
                        <a:t>Tax / financial tool – Ariba, TaxAct, TurboTax, QuickBooks</a:t>
                      </a:r>
                    </a:p>
                  </a:txBody>
                  <a:tcPr>
                    <a:lnL w="12700" cmpd="sng">
                      <a:solidFill>
                        <a:srgbClr val="FFFFFF"/>
                      </a:solidFill>
                    </a:lnL>
                    <a:lnR w="12700" cap="flat" cmpd="sng" algn="ctr">
                      <a:solidFill>
                        <a:schemeClr val="tx1"/>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3A65">
                        <a:tint val="20000"/>
                      </a:srgbClr>
                    </a:solidFill>
                  </a:tcPr>
                </a:tc>
                <a:extLst>
                  <a:ext uri="{0D108BD9-81ED-4DB2-BD59-A6C34878D82A}">
                    <a16:rowId xmlns:a16="http://schemas.microsoft.com/office/drawing/2014/main" val="1783168944"/>
                  </a:ext>
                </a:extLst>
              </a:tr>
              <a:tr h="331570">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indent="0">
                        <a:buFont typeface="Arial" panose="020B0604020202020204" pitchFamily="34" charset="0"/>
                        <a:buNone/>
                      </a:pPr>
                      <a:r>
                        <a:rPr lang="en-US" sz="1300" b="0" i="0" u="none" strike="noStrike" cap="none" dirty="0">
                          <a:solidFill>
                            <a:schemeClr val="dk1"/>
                          </a:solidFill>
                          <a:effectLst/>
                          <a:latin typeface="Open Sans" panose="020B0606030504020204" pitchFamily="34" charset="0"/>
                          <a:ea typeface="Open Sans" panose="020B0606030504020204" pitchFamily="34" charset="0"/>
                          <a:cs typeface="Open Sans" panose="020B0606030504020204" pitchFamily="34" charset="0"/>
                          <a:sym typeface="Arial"/>
                        </a:rPr>
                        <a:t>Software used for unique, specific purposes being over-licensed </a:t>
                      </a:r>
                    </a:p>
                  </a:txBody>
                  <a:tcPr>
                    <a:lnL w="12700" cap="flat" cmpd="sng" algn="ctr">
                      <a:solidFill>
                        <a:schemeClr val="tx1"/>
                      </a:solidFill>
                      <a:prstDash val="solid"/>
                      <a:round/>
                      <a:headEnd type="none" w="med" len="med"/>
                      <a:tailEnd type="none" w="med" len="med"/>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indent="0">
                        <a:buFont typeface="Arial" panose="020B0604020202020204" pitchFamily="34" charset="0"/>
                        <a:buNone/>
                      </a:pPr>
                      <a:r>
                        <a:rPr lang="en-US" sz="1300" b="0" i="1" u="none" strike="noStrike" cap="none" dirty="0">
                          <a:solidFill>
                            <a:schemeClr val="dk1"/>
                          </a:solidFill>
                          <a:effectLst/>
                          <a:latin typeface="Open Sans" panose="020B0606030504020204" pitchFamily="34" charset="0"/>
                          <a:ea typeface="Open Sans" panose="020B0606030504020204" pitchFamily="34" charset="0"/>
                          <a:cs typeface="Open Sans" panose="020B0606030504020204" pitchFamily="34" charset="0"/>
                          <a:sym typeface="Arial"/>
                        </a:rPr>
                        <a:t>Tableau</a:t>
                      </a:r>
                    </a:p>
                  </a:txBody>
                  <a:tcPr>
                    <a:lnL w="12700" cmpd="sng">
                      <a:solidFill>
                        <a:srgbClr val="FFFFFF"/>
                      </a:solidFill>
                    </a:lnL>
                    <a:lnR w="12700" cap="flat" cmpd="sng" algn="ctr">
                      <a:solidFill>
                        <a:schemeClr val="tx1"/>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48254560"/>
                  </a:ext>
                </a:extLst>
              </a:tr>
              <a:tr h="149797">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indent="0">
                        <a:buFont typeface="Arial" panose="020B0604020202020204" pitchFamily="34" charset="0"/>
                        <a:buNone/>
                      </a:pPr>
                      <a:r>
                        <a:rPr lang="en-US" sz="1300" b="0" i="0" u="none" strike="noStrike" cap="none" dirty="0">
                          <a:solidFill>
                            <a:schemeClr val="dk1"/>
                          </a:solidFill>
                          <a:effectLst/>
                          <a:latin typeface="Open Sans" panose="020B0606030504020204" pitchFamily="34" charset="0"/>
                          <a:ea typeface="Open Sans" panose="020B0606030504020204" pitchFamily="34" charset="0"/>
                          <a:cs typeface="Open Sans" panose="020B0606030504020204" pitchFamily="34" charset="0"/>
                          <a:sym typeface="Arial"/>
                        </a:rPr>
                        <a:t>Obsolete applications that are replaced but not removed – and still under license</a:t>
                      </a:r>
                    </a:p>
                  </a:txBody>
                  <a:tcPr>
                    <a:lnL w="12700" cap="flat" cmpd="sng" algn="ctr">
                      <a:solidFill>
                        <a:schemeClr val="tx1"/>
                      </a:solidFill>
                      <a:prstDash val="solid"/>
                      <a:round/>
                      <a:headEnd type="none" w="med" len="med"/>
                      <a:tailEnd type="none" w="med" len="med"/>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3A65">
                        <a:tint val="2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indent="0">
                        <a:buFont typeface="Arial" panose="020B0604020202020204" pitchFamily="34" charset="0"/>
                        <a:buNone/>
                      </a:pPr>
                      <a:r>
                        <a:rPr lang="en-US" sz="1300" b="0" i="1" u="none" strike="noStrike" cap="none" dirty="0">
                          <a:solidFill>
                            <a:schemeClr val="dk1"/>
                          </a:solidFill>
                          <a:effectLst/>
                          <a:latin typeface="Open Sans" panose="020B0606030504020204" pitchFamily="34" charset="0"/>
                          <a:ea typeface="Open Sans" panose="020B0606030504020204" pitchFamily="34" charset="0"/>
                          <a:cs typeface="Open Sans" panose="020B0606030504020204" pitchFamily="34" charset="0"/>
                          <a:sym typeface="Arial"/>
                        </a:rPr>
                        <a:t>Internet Explorer version 6 or 7</a:t>
                      </a:r>
                    </a:p>
                  </a:txBody>
                  <a:tcPr>
                    <a:lnL w="12700" cmpd="sng">
                      <a:solidFill>
                        <a:srgbClr val="FFFFFF"/>
                      </a:solidFill>
                    </a:lnL>
                    <a:lnR w="12700" cap="flat" cmpd="sng" algn="ctr">
                      <a:solidFill>
                        <a:schemeClr val="tx1"/>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3A65">
                        <a:tint val="20000"/>
                      </a:srgbClr>
                    </a:solidFill>
                  </a:tcPr>
                </a:tc>
                <a:extLst>
                  <a:ext uri="{0D108BD9-81ED-4DB2-BD59-A6C34878D82A}">
                    <a16:rowId xmlns:a16="http://schemas.microsoft.com/office/drawing/2014/main" val="1023240417"/>
                  </a:ext>
                </a:extLst>
              </a:tr>
              <a:tr h="0">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indent="0">
                        <a:buFont typeface="Arial" panose="020B0604020202020204" pitchFamily="34" charset="0"/>
                        <a:buNone/>
                      </a:pPr>
                      <a:r>
                        <a:rPr lang="en-US" sz="1300" b="0" i="0" u="none" strike="noStrike" cap="none" dirty="0">
                          <a:solidFill>
                            <a:schemeClr val="dk1"/>
                          </a:solidFill>
                          <a:effectLst/>
                          <a:latin typeface="Open Sans" panose="020B0606030504020204" pitchFamily="34" charset="0"/>
                          <a:ea typeface="Open Sans" panose="020B0606030504020204" pitchFamily="34" charset="0"/>
                          <a:cs typeface="Open Sans" panose="020B0606030504020204" pitchFamily="34" charset="0"/>
                          <a:sym typeface="Arial"/>
                        </a:rPr>
                        <a:t>Software and Hardware that are on idle or unused machines</a:t>
                      </a:r>
                    </a:p>
                  </a:txBody>
                  <a:tcPr>
                    <a:lnL w="12700" cap="flat" cmpd="sng" algn="ctr">
                      <a:solidFill>
                        <a:schemeClr val="tx1"/>
                      </a:solidFill>
                      <a:prstDash val="solid"/>
                      <a:round/>
                      <a:headEnd type="none" w="med" len="med"/>
                      <a:tailEnd type="none" w="med" len="med"/>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indent="0">
                        <a:buFont typeface="Arial" panose="020B0604020202020204" pitchFamily="34" charset="0"/>
                        <a:buNone/>
                      </a:pPr>
                      <a:r>
                        <a:rPr lang="en-US" sz="1300" b="0" i="1" u="none" strike="noStrike" cap="none" dirty="0">
                          <a:solidFill>
                            <a:schemeClr val="dk1"/>
                          </a:solidFill>
                          <a:effectLst/>
                          <a:latin typeface="Open Sans" panose="020B0606030504020204" pitchFamily="34" charset="0"/>
                          <a:ea typeface="Open Sans" panose="020B0606030504020204" pitchFamily="34" charset="0"/>
                          <a:cs typeface="Open Sans" panose="020B0606030504020204" pitchFamily="34" charset="0"/>
                          <a:sym typeface="Arial"/>
                        </a:rPr>
                        <a:t>Licensed software installed on idle machines, hardware no longer in service, or the PCs of departed employees or extended leave</a:t>
                      </a:r>
                    </a:p>
                  </a:txBody>
                  <a:tcPr>
                    <a:lnL w="12700" cmpd="sng">
                      <a:solidFill>
                        <a:srgbClr val="FFFFFF"/>
                      </a:solidFill>
                    </a:lnL>
                    <a:lnR w="12700" cap="flat" cmpd="sng" algn="ctr">
                      <a:solidFill>
                        <a:schemeClr val="tx1"/>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636706"/>
                  </a:ext>
                </a:extLst>
              </a:tr>
              <a:tr h="147585">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indent="0">
                        <a:buFont typeface="Arial" panose="020B0604020202020204" pitchFamily="34" charset="0"/>
                        <a:buNone/>
                      </a:pPr>
                      <a:r>
                        <a:rPr lang="en-US" sz="1300" b="0" i="0" u="none" strike="noStrike" cap="none" dirty="0">
                          <a:solidFill>
                            <a:schemeClr val="dk1"/>
                          </a:solidFill>
                          <a:effectLst/>
                          <a:latin typeface="Open Sans" panose="020B0606030504020204" pitchFamily="34" charset="0"/>
                          <a:ea typeface="Open Sans" panose="020B0606030504020204" pitchFamily="34" charset="0"/>
                          <a:cs typeface="Open Sans" panose="020B0606030504020204" pitchFamily="34" charset="0"/>
                          <a:sym typeface="Arial"/>
                        </a:rPr>
                        <a:t>Lack of a Central Repository and Lack of Inter-Departmental Communication</a:t>
                      </a:r>
                    </a:p>
                  </a:txBody>
                  <a:tcPr>
                    <a:lnL w="12700" cap="flat" cmpd="sng" algn="ctr">
                      <a:solidFill>
                        <a:schemeClr val="tx1"/>
                      </a:solidFill>
                      <a:prstDash val="solid"/>
                      <a:round/>
                      <a:headEnd type="none" w="med" len="med"/>
                      <a:tailEnd type="none" w="med" len="med"/>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3A65">
                        <a:tint val="2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indent="0">
                        <a:buFont typeface="Arial" panose="020B0604020202020204" pitchFamily="34" charset="0"/>
                        <a:buNone/>
                      </a:pPr>
                      <a:r>
                        <a:rPr lang="en-US" sz="1300" b="0" i="1" u="none" strike="noStrike" cap="none" dirty="0">
                          <a:solidFill>
                            <a:schemeClr val="dk1"/>
                          </a:solidFill>
                          <a:effectLst/>
                          <a:latin typeface="Open Sans" panose="020B0606030504020204" pitchFamily="34" charset="0"/>
                          <a:ea typeface="Open Sans" panose="020B0606030504020204" pitchFamily="34" charset="0"/>
                          <a:cs typeface="Open Sans" panose="020B0606030504020204" pitchFamily="34" charset="0"/>
                          <a:sym typeface="Arial"/>
                        </a:rPr>
                        <a:t>Highly federated agencies, large siloed sub-agencies </a:t>
                      </a:r>
                    </a:p>
                  </a:txBody>
                  <a:tcPr>
                    <a:lnL w="12700" cmpd="sng">
                      <a:solidFill>
                        <a:srgbClr val="FFFFFF"/>
                      </a:solidFill>
                    </a:lnL>
                    <a:lnR w="12700" cap="flat" cmpd="sng" algn="ctr">
                      <a:solidFill>
                        <a:schemeClr val="tx1"/>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3A65">
                        <a:tint val="20000"/>
                      </a:srgbClr>
                    </a:solidFill>
                  </a:tcPr>
                </a:tc>
                <a:extLst>
                  <a:ext uri="{0D108BD9-81ED-4DB2-BD59-A6C34878D82A}">
                    <a16:rowId xmlns:a16="http://schemas.microsoft.com/office/drawing/2014/main" val="2292688127"/>
                  </a:ext>
                </a:extLst>
              </a:tr>
              <a:tr h="331570">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indent="0">
                        <a:buFont typeface="Arial" panose="020B0604020202020204" pitchFamily="34" charset="0"/>
                        <a:buNone/>
                      </a:pPr>
                      <a:r>
                        <a:rPr lang="en-US" sz="1300" b="0" i="0" u="none" strike="noStrike" cap="none" dirty="0">
                          <a:solidFill>
                            <a:schemeClr val="dk1"/>
                          </a:solidFill>
                          <a:effectLst/>
                          <a:latin typeface="Open Sans" panose="020B0606030504020204" pitchFamily="34" charset="0"/>
                          <a:ea typeface="Open Sans" panose="020B0606030504020204" pitchFamily="34" charset="0"/>
                          <a:cs typeface="Open Sans" panose="020B0606030504020204" pitchFamily="34" charset="0"/>
                          <a:sym typeface="Arial"/>
                        </a:rPr>
                        <a:t>Employees or Departments Make Ad Hoc Purchases</a:t>
                      </a:r>
                    </a:p>
                  </a:txBody>
                  <a:tcPr>
                    <a:lnL w="12700" cap="flat" cmpd="sng" algn="ctr">
                      <a:solidFill>
                        <a:schemeClr val="tx1"/>
                      </a:solidFill>
                      <a:prstDash val="solid"/>
                      <a:round/>
                      <a:headEnd type="none" w="med" len="med"/>
                      <a:tailEnd type="none" w="med" len="med"/>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indent="0">
                        <a:buFont typeface="Arial" panose="020B0604020202020204" pitchFamily="34" charset="0"/>
                        <a:buNone/>
                      </a:pPr>
                      <a:r>
                        <a:rPr lang="en-US" sz="1300" b="0" i="1" u="none" strike="noStrike" cap="none" dirty="0">
                          <a:solidFill>
                            <a:schemeClr val="dk1"/>
                          </a:solidFill>
                          <a:effectLst/>
                          <a:latin typeface="Open Sans" panose="020B0606030504020204" pitchFamily="34" charset="0"/>
                          <a:ea typeface="Open Sans" panose="020B0606030504020204" pitchFamily="34" charset="0"/>
                          <a:cs typeface="Open Sans" panose="020B0606030504020204" pitchFamily="34" charset="0"/>
                          <a:sym typeface="Arial"/>
                        </a:rPr>
                        <a:t>Purchase card orders for Adobe Pro</a:t>
                      </a:r>
                    </a:p>
                  </a:txBody>
                  <a:tcPr>
                    <a:lnL w="12700" cmpd="sng">
                      <a:solidFill>
                        <a:srgbClr val="FFFFFF"/>
                      </a:solidFill>
                    </a:lnL>
                    <a:lnR w="12700" cap="flat" cmpd="sng" algn="ctr">
                      <a:solidFill>
                        <a:schemeClr val="tx1"/>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246863028"/>
                  </a:ext>
                </a:extLst>
              </a:tr>
              <a:tr h="0">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indent="0">
                        <a:buFont typeface="Arial" panose="020B0604020202020204" pitchFamily="34" charset="0"/>
                        <a:buNone/>
                      </a:pPr>
                      <a:r>
                        <a:rPr lang="en-US" sz="1300" b="0" i="0" u="none" strike="noStrike" cap="none" dirty="0">
                          <a:solidFill>
                            <a:schemeClr val="dk1"/>
                          </a:solidFill>
                          <a:effectLst/>
                          <a:latin typeface="Open Sans" panose="020B0606030504020204" pitchFamily="34" charset="0"/>
                          <a:ea typeface="Open Sans" panose="020B0606030504020204" pitchFamily="34" charset="0"/>
                          <a:cs typeface="Open Sans" panose="020B0606030504020204" pitchFamily="34" charset="0"/>
                          <a:sym typeface="Arial"/>
                        </a:rPr>
                        <a:t>Cloud software difficult to understand license structure &amp; monitor</a:t>
                      </a:r>
                    </a:p>
                  </a:txBody>
                  <a:tcPr>
                    <a:lnL w="12700" cap="flat" cmpd="sng" algn="ctr">
                      <a:solidFill>
                        <a:schemeClr val="tx1"/>
                      </a:solidFill>
                      <a:prstDash val="solid"/>
                      <a:round/>
                      <a:headEnd type="none" w="med" len="med"/>
                      <a:tailEnd type="none" w="med" len="med"/>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3A65">
                        <a:tint val="2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indent="0">
                        <a:buFont typeface="Arial" panose="020B0604020202020204" pitchFamily="34" charset="0"/>
                        <a:buNone/>
                      </a:pPr>
                      <a:r>
                        <a:rPr lang="en-US" sz="1300" b="0" i="1" u="none" strike="noStrike" cap="none" dirty="0">
                          <a:solidFill>
                            <a:schemeClr val="dk1"/>
                          </a:solidFill>
                          <a:effectLst/>
                          <a:latin typeface="Open Sans" panose="020B0606030504020204" pitchFamily="34" charset="0"/>
                          <a:ea typeface="Open Sans" panose="020B0606030504020204" pitchFamily="34" charset="0"/>
                          <a:cs typeface="Open Sans" panose="020B0606030504020204" pitchFamily="34" charset="0"/>
                          <a:sym typeface="Arial"/>
                        </a:rPr>
                        <a:t>Adobe Creative Suite including Photoshop, Illustrator and  InDesign</a:t>
                      </a:r>
                    </a:p>
                  </a:txBody>
                  <a:tcPr>
                    <a:lnL w="12700" cmpd="sng">
                      <a:solidFill>
                        <a:srgbClr val="FFFFFF"/>
                      </a:solidFill>
                    </a:lnL>
                    <a:lnR w="12700" cap="flat" cmpd="sng" algn="ctr">
                      <a:solidFill>
                        <a:schemeClr val="tx1"/>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3A65">
                        <a:tint val="20000"/>
                      </a:srgbClr>
                    </a:solidFill>
                  </a:tcPr>
                </a:tc>
                <a:extLst>
                  <a:ext uri="{0D108BD9-81ED-4DB2-BD59-A6C34878D82A}">
                    <a16:rowId xmlns:a16="http://schemas.microsoft.com/office/drawing/2014/main" val="1806214229"/>
                  </a:ext>
                </a:extLst>
              </a:tr>
              <a:tr h="0">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indent="0">
                        <a:buFont typeface="Arial" panose="020B0604020202020204" pitchFamily="34" charset="0"/>
                        <a:buNone/>
                      </a:pPr>
                      <a:r>
                        <a:rPr lang="en-US" sz="1300" b="0" i="0" u="none" strike="noStrike" cap="none" dirty="0">
                          <a:solidFill>
                            <a:schemeClr val="dk1"/>
                          </a:solidFill>
                          <a:effectLst/>
                          <a:latin typeface="Open Sans" panose="020B0606030504020204" pitchFamily="34" charset="0"/>
                          <a:ea typeface="Open Sans" panose="020B0606030504020204" pitchFamily="34" charset="0"/>
                          <a:cs typeface="Open Sans" panose="020B0606030504020204" pitchFamily="34" charset="0"/>
                          <a:sym typeface="Arial"/>
                        </a:rPr>
                        <a:t>Tools with overlapping functionality; excel vs advanced data tools</a:t>
                      </a:r>
                    </a:p>
                  </a:txBody>
                  <a:tcPr>
                    <a:lnL w="12700" cap="flat" cmpd="sng" algn="ctr">
                      <a:solidFill>
                        <a:schemeClr val="tx1"/>
                      </a:solidFill>
                      <a:prstDash val="solid"/>
                      <a:round/>
                      <a:headEnd type="none" w="med" len="med"/>
                      <a:tailEnd type="none" w="med" len="med"/>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indent="0">
                        <a:buFont typeface="Arial" panose="020B0604020202020204" pitchFamily="34" charset="0"/>
                        <a:buNone/>
                      </a:pPr>
                      <a:r>
                        <a:rPr lang="en-US" sz="1300" b="0" i="1" u="none" strike="noStrike" cap="none" dirty="0">
                          <a:solidFill>
                            <a:schemeClr val="dk1"/>
                          </a:solidFill>
                          <a:effectLst/>
                          <a:latin typeface="Open Sans" panose="020B0606030504020204" pitchFamily="34" charset="0"/>
                          <a:ea typeface="Open Sans" panose="020B0606030504020204" pitchFamily="34" charset="0"/>
                          <a:cs typeface="Open Sans" panose="020B0606030504020204" pitchFamily="34" charset="0"/>
                          <a:sym typeface="Arial"/>
                        </a:rPr>
                        <a:t>Tableau; Excel vs. R or SPSS; PowerPoint process flows vs Visio</a:t>
                      </a:r>
                    </a:p>
                  </a:txBody>
                  <a:tcPr>
                    <a:lnL w="12700" cmpd="sng">
                      <a:solidFill>
                        <a:srgbClr val="FFFFFF"/>
                      </a:solidFill>
                    </a:lnL>
                    <a:lnR w="12700" cap="flat" cmpd="sng" algn="ctr">
                      <a:solidFill>
                        <a:schemeClr val="tx1"/>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63167078"/>
                  </a:ext>
                </a:extLst>
              </a:tr>
              <a:tr h="331570">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indent="0">
                        <a:buFont typeface="Arial" panose="020B0604020202020204" pitchFamily="34" charset="0"/>
                        <a:buNone/>
                      </a:pPr>
                      <a:r>
                        <a:rPr lang="en-US" sz="1300" b="0" i="0" u="none" strike="noStrike" cap="none" dirty="0">
                          <a:solidFill>
                            <a:schemeClr val="dk1"/>
                          </a:solidFill>
                          <a:effectLst/>
                          <a:latin typeface="Open Sans" panose="020B0606030504020204" pitchFamily="34" charset="0"/>
                          <a:ea typeface="Open Sans" panose="020B0606030504020204" pitchFamily="34" charset="0"/>
                          <a:cs typeface="Open Sans" panose="020B0606030504020204" pitchFamily="34" charset="0"/>
                          <a:sym typeface="Arial"/>
                        </a:rPr>
                        <a:t>Advanced tools when simplistic version already exists </a:t>
                      </a:r>
                    </a:p>
                  </a:txBody>
                  <a:tcPr>
                    <a:lnL w="12700" cap="flat" cmpd="sng" algn="ctr">
                      <a:solidFill>
                        <a:schemeClr val="tx1"/>
                      </a:solidFill>
                      <a:prstDash val="solid"/>
                      <a:round/>
                      <a:headEnd type="none" w="med" len="med"/>
                      <a:tailEnd type="none" w="med" len="med"/>
                    </a:lnL>
                    <a:lnR w="12700" cmpd="sng">
                      <a:solidFill>
                        <a:srgbClr val="FFFFFF"/>
                      </a:solidFill>
                    </a:lnR>
                    <a:lnT w="12700" cmpd="sng">
                      <a:solidFill>
                        <a:srgbClr val="FFFFFF"/>
                      </a:solid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3A65">
                        <a:tint val="2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indent="0">
                        <a:buFont typeface="Arial" panose="020B0604020202020204" pitchFamily="34" charset="0"/>
                        <a:buNone/>
                      </a:pPr>
                      <a:r>
                        <a:rPr lang="en-US" sz="1300" b="0" i="1" u="none" strike="noStrike" cap="none" dirty="0">
                          <a:solidFill>
                            <a:schemeClr val="dk1"/>
                          </a:solidFill>
                          <a:effectLst/>
                          <a:latin typeface="Open Sans" panose="020B0606030504020204" pitchFamily="34" charset="0"/>
                          <a:ea typeface="Open Sans" panose="020B0606030504020204" pitchFamily="34" charset="0"/>
                          <a:cs typeface="Open Sans" panose="020B0606030504020204" pitchFamily="34" charset="0"/>
                          <a:sym typeface="Arial"/>
                        </a:rPr>
                        <a:t>Microsoft Publisher vs. Adobe Design</a:t>
                      </a:r>
                    </a:p>
                  </a:txBody>
                  <a:tcPr>
                    <a:lnL w="12700" cmpd="sng">
                      <a:solidFill>
                        <a:srgbClr val="FFFFFF"/>
                      </a:solidFill>
                    </a:lnL>
                    <a:lnR w="12700" cap="flat" cmpd="sng" algn="ctr">
                      <a:solidFill>
                        <a:schemeClr val="tx1"/>
                      </a:solidFill>
                      <a:prstDash val="solid"/>
                      <a:round/>
                      <a:headEnd type="none" w="med" len="med"/>
                      <a:tailEnd type="none" w="med" len="med"/>
                    </a:lnR>
                    <a:lnT w="12700" cmpd="sng">
                      <a:solidFill>
                        <a:srgbClr val="FFFFFF"/>
                      </a:solid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3A65">
                        <a:tint val="20000"/>
                      </a:srgbClr>
                    </a:solidFill>
                  </a:tcPr>
                </a:tc>
                <a:extLst>
                  <a:ext uri="{0D108BD9-81ED-4DB2-BD59-A6C34878D82A}">
                    <a16:rowId xmlns:a16="http://schemas.microsoft.com/office/drawing/2014/main" val="3756942664"/>
                  </a:ext>
                </a:extLst>
              </a:tr>
            </a:tbl>
          </a:graphicData>
        </a:graphic>
      </p:graphicFrame>
      <p:sp>
        <p:nvSpPr>
          <p:cNvPr id="6" name="Rectangle: Rounded Corners 1">
            <a:extLst>
              <a:ext uri="{FF2B5EF4-FFF2-40B4-BE49-F238E27FC236}">
                <a16:creationId xmlns:a16="http://schemas.microsoft.com/office/drawing/2014/main" id="{0C710E84-76AA-7247-B34E-42A44198688D}"/>
              </a:ext>
            </a:extLst>
          </p:cNvPr>
          <p:cNvSpPr/>
          <p:nvPr/>
        </p:nvSpPr>
        <p:spPr bwMode="auto">
          <a:xfrm>
            <a:off x="7270751" y="376325"/>
            <a:ext cx="3906226" cy="340519"/>
          </a:xfrm>
          <a:prstGeom prst="roundRect">
            <a:avLst/>
          </a:prstGeom>
          <a:solidFill>
            <a:schemeClr val="accent1"/>
          </a:solidFill>
        </p:spPr>
        <p:txBody>
          <a:bodyPr wrap="square" rtlCol="0">
            <a:spAutoFit/>
          </a:bodyPr>
          <a:lstStyle/>
          <a:p>
            <a:pPr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Module 2: Management Approach to SLM</a:t>
            </a:r>
          </a:p>
        </p:txBody>
      </p:sp>
      <p:sp>
        <p:nvSpPr>
          <p:cNvPr id="5" name="Rectangle 4">
            <a:extLst>
              <a:ext uri="{FF2B5EF4-FFF2-40B4-BE49-F238E27FC236}">
                <a16:creationId xmlns:a16="http://schemas.microsoft.com/office/drawing/2014/main" id="{05073FC1-5E66-D0D4-2547-1AD63B87B41B}"/>
              </a:ext>
            </a:extLst>
          </p:cNvPr>
          <p:cNvSpPr>
            <a:spLocks noChangeArrowheads="1"/>
          </p:cNvSpPr>
          <p:nvPr/>
        </p:nvSpPr>
        <p:spPr bwMode="auto">
          <a:xfrm>
            <a:off x="215032" y="6267059"/>
            <a:ext cx="1357884" cy="402336"/>
          </a:xfrm>
          <a:prstGeom prst="rect">
            <a:avLst/>
          </a:prstGeom>
          <a:solidFill>
            <a:schemeClr val="accent1"/>
          </a:solidFill>
          <a:ln w="12700" algn="ctr">
            <a:solidFill>
              <a:schemeClr val="tx1"/>
            </a:solidFill>
            <a:miter lim="800000"/>
            <a:headEnd/>
            <a:tailEnd/>
          </a:ln>
          <a:effectLst>
            <a:outerShdw blurRad="63500" sx="102000" sy="102000" algn="ctr" rotWithShape="0">
              <a:prstClr val="black">
                <a:alpha val="40000"/>
              </a:prstClr>
            </a:outerShdw>
          </a:effectLst>
        </p:spPr>
        <p:txBody>
          <a:bodyPr wrap="square" lIns="88900" tIns="88900" rIns="88900" bIns="88900" anchor="ctr"/>
          <a:lstStyle/>
          <a:p>
            <a:pPr algn="ctr" defTabSz="914377">
              <a:spcBef>
                <a:spcPct val="0"/>
              </a:spcBef>
              <a:defRPr/>
            </a:pPr>
            <a:r>
              <a:rPr lang="en-US" altLang="ja-JP" sz="1700" b="1" kern="0" dirty="0">
                <a:solidFill>
                  <a:schemeClr val="bg1"/>
                </a:solidFill>
                <a:latin typeface="Arial"/>
              </a:rPr>
              <a:t>Tools</a:t>
            </a:r>
          </a:p>
        </p:txBody>
      </p:sp>
    </p:spTree>
    <p:extLst>
      <p:ext uri="{BB962C8B-B14F-4D97-AF65-F5344CB8AC3E}">
        <p14:creationId xmlns:p14="http://schemas.microsoft.com/office/powerpoint/2010/main" val="427177528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176BFD-FF12-43EA-A130-B2078FA177AC}"/>
              </a:ext>
            </a:extLst>
          </p:cNvPr>
          <p:cNvSpPr>
            <a:spLocks noGrp="1"/>
          </p:cNvSpPr>
          <p:nvPr>
            <p:ph type="title"/>
          </p:nvPr>
        </p:nvSpPr>
        <p:spPr>
          <a:xfrm>
            <a:off x="541867" y="477954"/>
            <a:ext cx="11108267" cy="303096"/>
          </a:xfrm>
        </p:spPr>
        <p:txBody>
          <a:bodyPr/>
          <a:lstStyle/>
          <a:p>
            <a:r>
              <a:rPr lang="en-US" sz="2000" dirty="0"/>
              <a:t>Inventory Management Overview</a:t>
            </a:r>
          </a:p>
        </p:txBody>
      </p:sp>
      <p:sp>
        <p:nvSpPr>
          <p:cNvPr id="4" name="Rectangle: Rounded Corners 3">
            <a:extLst>
              <a:ext uri="{FF2B5EF4-FFF2-40B4-BE49-F238E27FC236}">
                <a16:creationId xmlns:a16="http://schemas.microsoft.com/office/drawing/2014/main" id="{D035E1E5-CD39-376E-9678-3C7C0A9F29EF}"/>
              </a:ext>
            </a:extLst>
          </p:cNvPr>
          <p:cNvSpPr/>
          <p:nvPr/>
        </p:nvSpPr>
        <p:spPr bwMode="auto">
          <a:xfrm>
            <a:off x="7270751" y="376325"/>
            <a:ext cx="3906226" cy="340519"/>
          </a:xfrm>
          <a:prstGeom prst="roundRect">
            <a:avLst/>
          </a:prstGeom>
          <a:solidFill>
            <a:schemeClr val="accent1"/>
          </a:solidFill>
        </p:spPr>
        <p:txBody>
          <a:bodyPr wrap="square" rtlCol="0">
            <a:spAutoFit/>
          </a:bodyPr>
          <a:lstStyle/>
          <a:p>
            <a:pPr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Module 2: Management Approach to SLM</a:t>
            </a:r>
          </a:p>
        </p:txBody>
      </p:sp>
      <p:sp>
        <p:nvSpPr>
          <p:cNvPr id="20" name="Rectangle 19">
            <a:extLst>
              <a:ext uri="{FF2B5EF4-FFF2-40B4-BE49-F238E27FC236}">
                <a16:creationId xmlns:a16="http://schemas.microsoft.com/office/drawing/2014/main" id="{99F08A06-BE5D-D145-BB25-2D0BD8721032}"/>
              </a:ext>
            </a:extLst>
          </p:cNvPr>
          <p:cNvSpPr/>
          <p:nvPr/>
        </p:nvSpPr>
        <p:spPr>
          <a:xfrm>
            <a:off x="1093000" y="872081"/>
            <a:ext cx="9772172" cy="830997"/>
          </a:xfrm>
          <a:prstGeom prst="rect">
            <a:avLst/>
          </a:prstGeom>
        </p:spPr>
        <p:txBody>
          <a:bodyPr wrap="square">
            <a:spAutoFit/>
          </a:bodyPr>
          <a:lstStyle/>
          <a:p>
            <a:pPr algn="ctr"/>
            <a:r>
              <a:rPr lang="en-US" sz="2400" dirty="0">
                <a:latin typeface="Open Sans" panose="020B0606030504020204" pitchFamily="34" charset="0"/>
                <a:ea typeface="Open Sans" panose="020B0606030504020204" pitchFamily="34" charset="0"/>
                <a:cs typeface="Open Sans" panose="020B0606030504020204" pitchFamily="34" charset="0"/>
              </a:rPr>
              <a:t>An effective approach to SLM should institute best practices from </a:t>
            </a:r>
            <a:r>
              <a:rPr lang="en-US" sz="2400" b="1" dirty="0">
                <a:latin typeface="Open Sans" panose="020B0606030504020204" pitchFamily="34" charset="0"/>
                <a:ea typeface="Open Sans" panose="020B0606030504020204" pitchFamily="34" charset="0"/>
                <a:cs typeface="Open Sans" panose="020B0606030504020204" pitchFamily="34" charset="0"/>
              </a:rPr>
              <a:t>inventory and compliance management</a:t>
            </a:r>
            <a:r>
              <a:rPr lang="en-US" sz="2400" dirty="0">
                <a:latin typeface="Open Sans" panose="020B0606030504020204" pitchFamily="34" charset="0"/>
                <a:ea typeface="Open Sans" panose="020B0606030504020204" pitchFamily="34" charset="0"/>
                <a:cs typeface="Open Sans" panose="020B0606030504020204" pitchFamily="34" charset="0"/>
              </a:rPr>
              <a:t>. </a:t>
            </a:r>
          </a:p>
        </p:txBody>
      </p:sp>
      <p:grpSp>
        <p:nvGrpSpPr>
          <p:cNvPr id="88" name="Group 87">
            <a:extLst>
              <a:ext uri="{FF2B5EF4-FFF2-40B4-BE49-F238E27FC236}">
                <a16:creationId xmlns:a16="http://schemas.microsoft.com/office/drawing/2014/main" id="{DBB58969-0362-C54F-B32E-A50750A20A86}"/>
              </a:ext>
            </a:extLst>
          </p:cNvPr>
          <p:cNvGrpSpPr/>
          <p:nvPr/>
        </p:nvGrpSpPr>
        <p:grpSpPr>
          <a:xfrm>
            <a:off x="756577" y="1926515"/>
            <a:ext cx="4857866" cy="4654294"/>
            <a:chOff x="1201570" y="1447800"/>
            <a:chExt cx="4343400" cy="4654294"/>
          </a:xfrm>
        </p:grpSpPr>
        <p:grpSp>
          <p:nvGrpSpPr>
            <p:cNvPr id="89" name="Group 88">
              <a:extLst>
                <a:ext uri="{FF2B5EF4-FFF2-40B4-BE49-F238E27FC236}">
                  <a16:creationId xmlns:a16="http://schemas.microsoft.com/office/drawing/2014/main" id="{95E239EE-141E-F744-968C-952BD619F675}"/>
                </a:ext>
              </a:extLst>
            </p:cNvPr>
            <p:cNvGrpSpPr/>
            <p:nvPr/>
          </p:nvGrpSpPr>
          <p:grpSpPr>
            <a:xfrm>
              <a:off x="1201570" y="1447800"/>
              <a:ext cx="4343400" cy="4654294"/>
              <a:chOff x="6614674" y="1670306"/>
              <a:chExt cx="3445192" cy="3892294"/>
            </a:xfrm>
          </p:grpSpPr>
          <p:sp>
            <p:nvSpPr>
              <p:cNvPr id="95" name="Rectangle 94">
                <a:extLst>
                  <a:ext uri="{FF2B5EF4-FFF2-40B4-BE49-F238E27FC236}">
                    <a16:creationId xmlns:a16="http://schemas.microsoft.com/office/drawing/2014/main" id="{2FDB82CE-9B78-1049-ADA9-ABDD7B456324}"/>
                  </a:ext>
                </a:extLst>
              </p:cNvPr>
              <p:cNvSpPr/>
              <p:nvPr/>
            </p:nvSpPr>
            <p:spPr>
              <a:xfrm rot="297575">
                <a:off x="6630866" y="1670306"/>
                <a:ext cx="3429000" cy="3886200"/>
              </a:xfrm>
              <a:prstGeom prst="rect">
                <a:avLst/>
              </a:prstGeom>
              <a:solidFill>
                <a:srgbClr val="1F497D">
                  <a:alpha val="27000"/>
                </a:srgbClr>
              </a:solid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white"/>
                  </a:solidFill>
                  <a:effectLst/>
                  <a:uLnTx/>
                  <a:uFillTx/>
                  <a:latin typeface="Calibri"/>
                  <a:ea typeface="+mn-ea"/>
                  <a:cs typeface="+mn-cs"/>
                </a:endParaRPr>
              </a:p>
            </p:txBody>
          </p:sp>
          <p:sp>
            <p:nvSpPr>
              <p:cNvPr id="96" name="Rectangle 95">
                <a:extLst>
                  <a:ext uri="{FF2B5EF4-FFF2-40B4-BE49-F238E27FC236}">
                    <a16:creationId xmlns:a16="http://schemas.microsoft.com/office/drawing/2014/main" id="{DEAE1DA9-022A-A241-BFA0-FC76A5DF4029}"/>
                  </a:ext>
                </a:extLst>
              </p:cNvPr>
              <p:cNvSpPr/>
              <p:nvPr/>
            </p:nvSpPr>
            <p:spPr>
              <a:xfrm>
                <a:off x="6614674" y="1676400"/>
                <a:ext cx="3429000" cy="3886200"/>
              </a:xfrm>
              <a:prstGeom prst="rect">
                <a:avLst/>
              </a:prstGeom>
              <a:solidFill>
                <a:srgbClr val="1F497D"/>
              </a:solid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white"/>
                  </a:solidFill>
                  <a:effectLst/>
                  <a:uLnTx/>
                  <a:uFillTx/>
                  <a:latin typeface="Calibri"/>
                  <a:ea typeface="+mn-ea"/>
                  <a:cs typeface="+mn-cs"/>
                </a:endParaRPr>
              </a:p>
            </p:txBody>
          </p:sp>
        </p:grpSp>
        <p:sp>
          <p:nvSpPr>
            <p:cNvPr id="91" name="Rounded Rectangle 90">
              <a:extLst>
                <a:ext uri="{FF2B5EF4-FFF2-40B4-BE49-F238E27FC236}">
                  <a16:creationId xmlns:a16="http://schemas.microsoft.com/office/drawing/2014/main" id="{57D97871-2F5E-8949-A229-9F35E1AF7115}"/>
                </a:ext>
              </a:extLst>
            </p:cNvPr>
            <p:cNvSpPr/>
            <p:nvPr/>
          </p:nvSpPr>
          <p:spPr>
            <a:xfrm>
              <a:off x="1490548" y="1636079"/>
              <a:ext cx="3594198" cy="609600"/>
            </a:xfrm>
            <a:prstGeom prst="roundRect">
              <a:avLst>
                <a:gd name="adj" fmla="val 50000"/>
              </a:avLst>
            </a:prstGeom>
            <a:solidFill>
              <a:srgbClr val="FFC000"/>
            </a:solidFill>
            <a:ln w="25400" cap="flat" cmpd="sng" algn="ctr">
              <a:noFill/>
              <a:prstDash val="solid"/>
            </a:ln>
            <a:effectLst>
              <a:innerShdw blurRad="38100" dist="50800" dir="16200000">
                <a:prstClr val="black">
                  <a:alpha val="23000"/>
                </a:prstClr>
              </a:innerShdw>
            </a:effectLst>
          </p:spPr>
          <p:txBody>
            <a:bodyPr rtlCol="0" anchor="ctr"/>
            <a:lstStyle/>
            <a:p>
              <a:pPr algn="ctr"/>
              <a:r>
                <a:rPr lang="en-IN" sz="2000" b="1" dirty="0"/>
                <a:t>Inventory Management</a:t>
              </a:r>
            </a:p>
          </p:txBody>
        </p:sp>
      </p:grpSp>
      <p:grpSp>
        <p:nvGrpSpPr>
          <p:cNvPr id="97" name="Group 96">
            <a:extLst>
              <a:ext uri="{FF2B5EF4-FFF2-40B4-BE49-F238E27FC236}">
                <a16:creationId xmlns:a16="http://schemas.microsoft.com/office/drawing/2014/main" id="{962553A9-7401-064F-8DDA-0D88442EA992}"/>
              </a:ext>
            </a:extLst>
          </p:cNvPr>
          <p:cNvGrpSpPr/>
          <p:nvPr/>
        </p:nvGrpSpPr>
        <p:grpSpPr>
          <a:xfrm>
            <a:off x="6487539" y="1926515"/>
            <a:ext cx="4852908" cy="4654294"/>
            <a:chOff x="6399212" y="1447800"/>
            <a:chExt cx="4343400" cy="4654294"/>
          </a:xfrm>
        </p:grpSpPr>
        <p:grpSp>
          <p:nvGrpSpPr>
            <p:cNvPr id="100" name="Group 99">
              <a:extLst>
                <a:ext uri="{FF2B5EF4-FFF2-40B4-BE49-F238E27FC236}">
                  <a16:creationId xmlns:a16="http://schemas.microsoft.com/office/drawing/2014/main" id="{774F1D53-5642-4F4B-885B-738FB3C0584B}"/>
                </a:ext>
              </a:extLst>
            </p:cNvPr>
            <p:cNvGrpSpPr/>
            <p:nvPr/>
          </p:nvGrpSpPr>
          <p:grpSpPr>
            <a:xfrm>
              <a:off x="6399212" y="1447800"/>
              <a:ext cx="4343400" cy="4654294"/>
              <a:chOff x="6614674" y="1670306"/>
              <a:chExt cx="3445192" cy="3892294"/>
            </a:xfrm>
          </p:grpSpPr>
          <p:sp>
            <p:nvSpPr>
              <p:cNvPr id="105" name="Rectangle 104">
                <a:extLst>
                  <a:ext uri="{FF2B5EF4-FFF2-40B4-BE49-F238E27FC236}">
                    <a16:creationId xmlns:a16="http://schemas.microsoft.com/office/drawing/2014/main" id="{2519DE71-C3A3-7C43-B857-6D8DA913535C}"/>
                  </a:ext>
                </a:extLst>
              </p:cNvPr>
              <p:cNvSpPr/>
              <p:nvPr/>
            </p:nvSpPr>
            <p:spPr>
              <a:xfrm rot="297575">
                <a:off x="6630866" y="1670306"/>
                <a:ext cx="3429000" cy="3886200"/>
              </a:xfrm>
              <a:prstGeom prst="rect">
                <a:avLst/>
              </a:prstGeom>
              <a:solidFill>
                <a:sysClr val="window" lastClr="FFFFFF">
                  <a:lumMod val="75000"/>
                </a:sysClr>
              </a:solid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white"/>
                  </a:solidFill>
                  <a:effectLst/>
                  <a:uLnTx/>
                  <a:uFillTx/>
                  <a:latin typeface="Calibri"/>
                  <a:ea typeface="+mn-ea"/>
                  <a:cs typeface="+mn-cs"/>
                </a:endParaRPr>
              </a:p>
            </p:txBody>
          </p:sp>
          <p:sp>
            <p:nvSpPr>
              <p:cNvPr id="106" name="Rectangle 105">
                <a:extLst>
                  <a:ext uri="{FF2B5EF4-FFF2-40B4-BE49-F238E27FC236}">
                    <a16:creationId xmlns:a16="http://schemas.microsoft.com/office/drawing/2014/main" id="{31823C3C-E37F-DB49-8E1E-B68F4A51AD79}"/>
                  </a:ext>
                </a:extLst>
              </p:cNvPr>
              <p:cNvSpPr/>
              <p:nvPr/>
            </p:nvSpPr>
            <p:spPr>
              <a:xfrm>
                <a:off x="6614674" y="1676400"/>
                <a:ext cx="3429000" cy="3886200"/>
              </a:xfrm>
              <a:prstGeom prst="rect">
                <a:avLst/>
              </a:prstGeom>
              <a:gradFill flip="none" rotWithShape="1">
                <a:gsLst>
                  <a:gs pos="0">
                    <a:sysClr val="window" lastClr="FFFFFF">
                      <a:lumMod val="85000"/>
                    </a:sysClr>
                  </a:gs>
                  <a:gs pos="100000">
                    <a:sysClr val="window" lastClr="FFFFFF">
                      <a:lumMod val="95000"/>
                      <a:shade val="100000"/>
                      <a:satMod val="115000"/>
                    </a:sysClr>
                  </a:gs>
                </a:gsLst>
                <a:lin ang="16200000" scaled="1"/>
                <a:tileRect/>
              </a:grad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white"/>
                  </a:solidFill>
                  <a:effectLst/>
                  <a:uLnTx/>
                  <a:uFillTx/>
                  <a:latin typeface="Calibri"/>
                  <a:ea typeface="+mn-ea"/>
                  <a:cs typeface="+mn-cs"/>
                </a:endParaRPr>
              </a:p>
            </p:txBody>
          </p:sp>
        </p:grpSp>
        <p:sp>
          <p:nvSpPr>
            <p:cNvPr id="99" name="Rounded Rectangle 98">
              <a:extLst>
                <a:ext uri="{FF2B5EF4-FFF2-40B4-BE49-F238E27FC236}">
                  <a16:creationId xmlns:a16="http://schemas.microsoft.com/office/drawing/2014/main" id="{8EEDE175-4735-2943-AE42-7221F1AF4ED0}"/>
                </a:ext>
              </a:extLst>
            </p:cNvPr>
            <p:cNvSpPr/>
            <p:nvPr/>
          </p:nvSpPr>
          <p:spPr>
            <a:xfrm>
              <a:off x="6785777" y="1617382"/>
              <a:ext cx="3521830" cy="609600"/>
            </a:xfrm>
            <a:prstGeom prst="roundRect">
              <a:avLst>
                <a:gd name="adj" fmla="val 50000"/>
              </a:avLst>
            </a:prstGeom>
            <a:solidFill>
              <a:srgbClr val="FFC000"/>
            </a:solidFill>
            <a:ln w="25400" cap="flat" cmpd="sng" algn="ctr">
              <a:noFill/>
              <a:prstDash val="solid"/>
            </a:ln>
            <a:effectLst>
              <a:innerShdw blurRad="38100" dist="50800" dir="16200000">
                <a:prstClr val="black">
                  <a:alpha val="23000"/>
                </a:prstClr>
              </a:innerShdw>
            </a:effectLst>
          </p:spPr>
          <p:txBody>
            <a:bodyPr rtlCol="0" anchor="ctr"/>
            <a:lstStyle/>
            <a:p>
              <a:pPr algn="ctr"/>
              <a:r>
                <a:rPr lang="en-IN" sz="2000" b="1" dirty="0"/>
                <a:t>Compliance Management</a:t>
              </a:r>
            </a:p>
          </p:txBody>
        </p:sp>
      </p:grpSp>
      <p:grpSp>
        <p:nvGrpSpPr>
          <p:cNvPr id="107" name="Group 106">
            <a:extLst>
              <a:ext uri="{FF2B5EF4-FFF2-40B4-BE49-F238E27FC236}">
                <a16:creationId xmlns:a16="http://schemas.microsoft.com/office/drawing/2014/main" id="{A3F6DF2C-D9E9-4547-8F7B-3EC2962179A2}"/>
              </a:ext>
            </a:extLst>
          </p:cNvPr>
          <p:cNvGrpSpPr/>
          <p:nvPr/>
        </p:nvGrpSpPr>
        <p:grpSpPr>
          <a:xfrm>
            <a:off x="5102709" y="2612314"/>
            <a:ext cx="1887653" cy="3352801"/>
            <a:chOff x="5033236" y="2133599"/>
            <a:chExt cx="1887653" cy="3352801"/>
          </a:xfrm>
        </p:grpSpPr>
        <p:sp>
          <p:nvSpPr>
            <p:cNvPr id="108" name="Bent-Up Arrow 107">
              <a:extLst>
                <a:ext uri="{FF2B5EF4-FFF2-40B4-BE49-F238E27FC236}">
                  <a16:creationId xmlns:a16="http://schemas.microsoft.com/office/drawing/2014/main" id="{D4DB6AE4-8766-B44A-AF71-9BECAEBFDC07}"/>
                </a:ext>
              </a:extLst>
            </p:cNvPr>
            <p:cNvSpPr/>
            <p:nvPr/>
          </p:nvSpPr>
          <p:spPr>
            <a:xfrm>
              <a:off x="5518484" y="4114800"/>
              <a:ext cx="1402405" cy="1371600"/>
            </a:xfrm>
            <a:prstGeom prst="bentUpArrow">
              <a:avLst>
                <a:gd name="adj1" fmla="val 34356"/>
                <a:gd name="adj2" fmla="val 37281"/>
                <a:gd name="adj3" fmla="val 34357"/>
              </a:avLst>
            </a:prstGeom>
            <a:gradFill flip="none" rotWithShape="1">
              <a:gsLst>
                <a:gs pos="0">
                  <a:srgbClr val="1F497D">
                    <a:shade val="30000"/>
                    <a:satMod val="115000"/>
                  </a:srgbClr>
                </a:gs>
                <a:gs pos="50000">
                  <a:srgbClr val="1F497D">
                    <a:shade val="67500"/>
                    <a:satMod val="115000"/>
                  </a:srgbClr>
                </a:gs>
                <a:gs pos="100000">
                  <a:srgbClr val="1F497D">
                    <a:shade val="100000"/>
                    <a:satMod val="115000"/>
                  </a:srgbClr>
                </a:gs>
              </a:gsLst>
              <a:lin ang="16200000" scaled="1"/>
              <a:tileRect/>
            </a:grad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white"/>
                </a:solidFill>
                <a:effectLst/>
                <a:uLnTx/>
                <a:uFillTx/>
                <a:latin typeface="Calibri"/>
                <a:ea typeface="+mn-ea"/>
                <a:cs typeface="+mn-cs"/>
              </a:endParaRPr>
            </a:p>
          </p:txBody>
        </p:sp>
        <p:sp>
          <p:nvSpPr>
            <p:cNvPr id="109" name="Bent-Up Arrow 108">
              <a:extLst>
                <a:ext uri="{FF2B5EF4-FFF2-40B4-BE49-F238E27FC236}">
                  <a16:creationId xmlns:a16="http://schemas.microsoft.com/office/drawing/2014/main" id="{4F368113-EE12-1D49-BDB1-6E5934285C24}"/>
                </a:ext>
              </a:extLst>
            </p:cNvPr>
            <p:cNvSpPr/>
            <p:nvPr/>
          </p:nvSpPr>
          <p:spPr>
            <a:xfrm rot="10800000">
              <a:off x="5033236" y="2133599"/>
              <a:ext cx="1402405" cy="1371600"/>
            </a:xfrm>
            <a:prstGeom prst="bentUpArrow">
              <a:avLst>
                <a:gd name="adj1" fmla="val 34356"/>
                <a:gd name="adj2" fmla="val 37281"/>
                <a:gd name="adj3" fmla="val 34357"/>
              </a:avLst>
            </a:prstGeom>
            <a:gradFill flip="none" rotWithShape="1">
              <a:gsLst>
                <a:gs pos="0">
                  <a:sysClr val="window" lastClr="FFFFFF">
                    <a:lumMod val="75000"/>
                  </a:sysClr>
                </a:gs>
                <a:gs pos="100000">
                  <a:sysClr val="window" lastClr="FFFFFF">
                    <a:lumMod val="95000"/>
                    <a:shade val="100000"/>
                    <a:satMod val="115000"/>
                  </a:sysClr>
                </a:gs>
              </a:gsLst>
              <a:lin ang="5400000" scaled="0"/>
              <a:tileRect/>
            </a:grad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white"/>
                </a:solidFill>
                <a:effectLst/>
                <a:uLnTx/>
                <a:uFillTx/>
                <a:latin typeface="Calibri"/>
                <a:ea typeface="+mn-ea"/>
                <a:cs typeface="+mn-cs"/>
              </a:endParaRPr>
            </a:p>
          </p:txBody>
        </p:sp>
      </p:grpSp>
      <p:sp>
        <p:nvSpPr>
          <p:cNvPr id="7" name="Rectangle 6">
            <a:extLst>
              <a:ext uri="{FF2B5EF4-FFF2-40B4-BE49-F238E27FC236}">
                <a16:creationId xmlns:a16="http://schemas.microsoft.com/office/drawing/2014/main" id="{5F729F6B-F750-7D45-9A62-B86B143ECD13}"/>
              </a:ext>
            </a:extLst>
          </p:cNvPr>
          <p:cNvSpPr/>
          <p:nvPr/>
        </p:nvSpPr>
        <p:spPr>
          <a:xfrm>
            <a:off x="951019" y="2836309"/>
            <a:ext cx="4040686" cy="2708434"/>
          </a:xfrm>
          <a:prstGeom prst="rect">
            <a:avLst/>
          </a:prstGeom>
        </p:spPr>
        <p:txBody>
          <a:bodyPr wrap="square">
            <a:spAutoFit/>
          </a:bodyPr>
          <a:lstStyle/>
          <a:p>
            <a:pPr marL="285750" indent="-285750">
              <a:spcAft>
                <a:spcPts val="1200"/>
              </a:spcAft>
              <a:buFont typeface="Arial" panose="020B0604020202020204" pitchFamily="34" charset="0"/>
              <a:buChar char="•"/>
            </a:pPr>
            <a:r>
              <a:rPr 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The objective of inventory management is to avoid unnecessary purchasing (cost avoidance), but also uncover licenses that can be harvested for re-deployment. </a:t>
            </a:r>
          </a:p>
          <a:p>
            <a:pPr marL="285744" indent="-285744">
              <a:spcAft>
                <a:spcPts val="1200"/>
              </a:spcAft>
              <a:buFont typeface="Arial" panose="020B0604020202020204" pitchFamily="34" charset="0"/>
              <a:buChar char="•"/>
            </a:pPr>
            <a:r>
              <a:rPr 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Implements utilization monitoring through usage functionality or through meetings with budget managers streamlines the quantity of software in the organization.</a:t>
            </a:r>
          </a:p>
        </p:txBody>
      </p:sp>
      <p:sp>
        <p:nvSpPr>
          <p:cNvPr id="3" name="Rectangle 2">
            <a:extLst>
              <a:ext uri="{FF2B5EF4-FFF2-40B4-BE49-F238E27FC236}">
                <a16:creationId xmlns:a16="http://schemas.microsoft.com/office/drawing/2014/main" id="{259727E0-7B5D-45C0-83C9-C1FE5659CB95}"/>
              </a:ext>
            </a:extLst>
          </p:cNvPr>
          <p:cNvSpPr/>
          <p:nvPr/>
        </p:nvSpPr>
        <p:spPr>
          <a:xfrm>
            <a:off x="6714103" y="2733597"/>
            <a:ext cx="4607490" cy="3847207"/>
          </a:xfrm>
          <a:prstGeom prst="rect">
            <a:avLst/>
          </a:prstGeom>
        </p:spPr>
        <p:txBody>
          <a:bodyPr wrap="square">
            <a:spAutoFit/>
          </a:bodyPr>
          <a:lstStyle/>
          <a:p>
            <a:pPr marL="285750" indent="-285750">
              <a:spcAft>
                <a:spcPts val="1200"/>
              </a:spcAft>
              <a:buFont typeface="Arial" panose="020B0604020202020204" pitchFamily="34" charset="0"/>
              <a:buChar char="•"/>
            </a:pPr>
            <a:r>
              <a:rPr lang="en-US" sz="1600" dirty="0">
                <a:solidFill>
                  <a:srgbClr val="000000"/>
                </a:solidFill>
                <a:latin typeface="Open Sans" panose="020B0606030504020204" pitchFamily="34" charset="0"/>
                <a:ea typeface="Open Sans" panose="020B0606030504020204" pitchFamily="34" charset="0"/>
                <a:cs typeface="Open Sans" panose="020B0606030504020204" pitchFamily="34" charset="0"/>
              </a:rPr>
              <a:t>The scope of compliance management is to conduct all compliance activities involving planning and preparing for external and internal audit processes.</a:t>
            </a:r>
          </a:p>
          <a:p>
            <a:pPr marL="285744" indent="-285744">
              <a:spcAft>
                <a:spcPts val="1200"/>
              </a:spcAft>
              <a:buFont typeface="Arial" panose="020B0604020202020204" pitchFamily="34" charset="0"/>
              <a:buChar char="•"/>
            </a:pPr>
            <a:r>
              <a:rPr lang="en-US" sz="1600" dirty="0">
                <a:solidFill>
                  <a:srgbClr val="000000"/>
                </a:solidFill>
                <a:latin typeface="Open Sans" panose="020B0606030504020204" pitchFamily="34" charset="0"/>
                <a:ea typeface="Open Sans" panose="020B0606030504020204" pitchFamily="34" charset="0"/>
                <a:cs typeface="Open Sans" panose="020B0606030504020204" pitchFamily="34" charset="0"/>
              </a:rPr>
              <a:t>Includes conducting self-assessments by reconciling entitlement records against purchases, contracts and vendor records to ensure an organization is complying with software vendor’s requirements. </a:t>
            </a:r>
          </a:p>
          <a:p>
            <a:pPr marL="285744" indent="-285744">
              <a:spcAft>
                <a:spcPts val="1200"/>
              </a:spcAft>
              <a:buFont typeface="Arial" panose="020B0604020202020204" pitchFamily="34" charset="0"/>
              <a:buChar char="•"/>
            </a:pPr>
            <a:r>
              <a:rPr lang="en-US" sz="1600" dirty="0">
                <a:solidFill>
                  <a:srgbClr val="000000"/>
                </a:solidFill>
                <a:latin typeface="Open Sans" panose="020B0606030504020204" pitchFamily="34" charset="0"/>
                <a:ea typeface="Open Sans" panose="020B0606030504020204" pitchFamily="34" charset="0"/>
                <a:cs typeface="Open Sans" panose="020B0606030504020204" pitchFamily="34" charset="0"/>
              </a:rPr>
              <a:t>SLM in the public sector entails meeting legislative and regulatory compliance with Federal mandates and directives such as FITARA, MEGABYTE Act and OMB M-16-12 on Software Licensing. </a:t>
            </a:r>
          </a:p>
        </p:txBody>
      </p:sp>
      <p:grpSp>
        <p:nvGrpSpPr>
          <p:cNvPr id="48" name="Group 47">
            <a:extLst>
              <a:ext uri="{FF2B5EF4-FFF2-40B4-BE49-F238E27FC236}">
                <a16:creationId xmlns:a16="http://schemas.microsoft.com/office/drawing/2014/main" id="{E8BCE5A3-43DC-244C-8228-426C9866DEBF}"/>
              </a:ext>
            </a:extLst>
          </p:cNvPr>
          <p:cNvGrpSpPr/>
          <p:nvPr/>
        </p:nvGrpSpPr>
        <p:grpSpPr>
          <a:xfrm>
            <a:off x="583631" y="1740786"/>
            <a:ext cx="1146468" cy="1015167"/>
            <a:chOff x="9534868" y="3531543"/>
            <a:chExt cx="446824" cy="496978"/>
          </a:xfrm>
          <a:solidFill>
            <a:schemeClr val="bg1"/>
          </a:solidFill>
          <a:effectLst>
            <a:outerShdw blurRad="266700" dist="241300" dir="9900000" sx="68000" sy="68000" algn="t" rotWithShape="0">
              <a:prstClr val="black">
                <a:alpha val="48000"/>
              </a:prstClr>
            </a:outerShdw>
          </a:effectLst>
          <a:scene3d>
            <a:camera prst="isometricOffAxis1Right"/>
            <a:lightRig rig="threePt" dir="t"/>
          </a:scene3d>
        </p:grpSpPr>
        <p:sp>
          <p:nvSpPr>
            <p:cNvPr id="49" name="Freeform 10">
              <a:extLst>
                <a:ext uri="{FF2B5EF4-FFF2-40B4-BE49-F238E27FC236}">
                  <a16:creationId xmlns:a16="http://schemas.microsoft.com/office/drawing/2014/main" id="{15E0385F-7137-DA48-83B4-2E3E6A0156ED}"/>
                </a:ext>
              </a:extLst>
            </p:cNvPr>
            <p:cNvSpPr>
              <a:spLocks/>
            </p:cNvSpPr>
            <p:nvPr/>
          </p:nvSpPr>
          <p:spPr bwMode="auto">
            <a:xfrm>
              <a:off x="9540339" y="3531543"/>
              <a:ext cx="441353" cy="496978"/>
            </a:xfrm>
            <a:custGeom>
              <a:avLst/>
              <a:gdLst>
                <a:gd name="T0" fmla="*/ 25 w 484"/>
                <a:gd name="T1" fmla="*/ 0 h 545"/>
                <a:gd name="T2" fmla="*/ 459 w 484"/>
                <a:gd name="T3" fmla="*/ 0 h 545"/>
                <a:gd name="T4" fmla="*/ 471 w 484"/>
                <a:gd name="T5" fmla="*/ 3 h 545"/>
                <a:gd name="T6" fmla="*/ 481 w 484"/>
                <a:gd name="T7" fmla="*/ 12 h 545"/>
                <a:gd name="T8" fmla="*/ 484 w 484"/>
                <a:gd name="T9" fmla="*/ 25 h 545"/>
                <a:gd name="T10" fmla="*/ 482 w 484"/>
                <a:gd name="T11" fmla="*/ 31 h 545"/>
                <a:gd name="T12" fmla="*/ 479 w 484"/>
                <a:gd name="T13" fmla="*/ 37 h 545"/>
                <a:gd name="T14" fmla="*/ 477 w 484"/>
                <a:gd name="T15" fmla="*/ 42 h 545"/>
                <a:gd name="T16" fmla="*/ 471 w 484"/>
                <a:gd name="T17" fmla="*/ 45 h 545"/>
                <a:gd name="T18" fmla="*/ 471 w 484"/>
                <a:gd name="T19" fmla="*/ 334 h 545"/>
                <a:gd name="T20" fmla="*/ 471 w 484"/>
                <a:gd name="T21" fmla="*/ 338 h 545"/>
                <a:gd name="T22" fmla="*/ 468 w 484"/>
                <a:gd name="T23" fmla="*/ 343 h 545"/>
                <a:gd name="T24" fmla="*/ 463 w 484"/>
                <a:gd name="T25" fmla="*/ 346 h 545"/>
                <a:gd name="T26" fmla="*/ 459 w 484"/>
                <a:gd name="T27" fmla="*/ 347 h 545"/>
                <a:gd name="T28" fmla="*/ 358 w 484"/>
                <a:gd name="T29" fmla="*/ 347 h 545"/>
                <a:gd name="T30" fmla="*/ 402 w 484"/>
                <a:gd name="T31" fmla="*/ 514 h 545"/>
                <a:gd name="T32" fmla="*/ 402 w 484"/>
                <a:gd name="T33" fmla="*/ 526 h 545"/>
                <a:gd name="T34" fmla="*/ 396 w 484"/>
                <a:gd name="T35" fmla="*/ 538 h 545"/>
                <a:gd name="T36" fmla="*/ 384 w 484"/>
                <a:gd name="T37" fmla="*/ 544 h 545"/>
                <a:gd name="T38" fmla="*/ 378 w 484"/>
                <a:gd name="T39" fmla="*/ 545 h 545"/>
                <a:gd name="T40" fmla="*/ 368 w 484"/>
                <a:gd name="T41" fmla="*/ 542 h 545"/>
                <a:gd name="T42" fmla="*/ 359 w 484"/>
                <a:gd name="T43" fmla="*/ 536 h 545"/>
                <a:gd name="T44" fmla="*/ 355 w 484"/>
                <a:gd name="T45" fmla="*/ 526 h 545"/>
                <a:gd name="T46" fmla="*/ 309 w 484"/>
                <a:gd name="T47" fmla="*/ 359 h 545"/>
                <a:gd name="T48" fmla="*/ 174 w 484"/>
                <a:gd name="T49" fmla="*/ 359 h 545"/>
                <a:gd name="T50" fmla="*/ 129 w 484"/>
                <a:gd name="T51" fmla="*/ 526 h 545"/>
                <a:gd name="T52" fmla="*/ 123 w 484"/>
                <a:gd name="T53" fmla="*/ 538 h 545"/>
                <a:gd name="T54" fmla="*/ 111 w 484"/>
                <a:gd name="T55" fmla="*/ 544 h 545"/>
                <a:gd name="T56" fmla="*/ 99 w 484"/>
                <a:gd name="T57" fmla="*/ 544 h 545"/>
                <a:gd name="T58" fmla="*/ 88 w 484"/>
                <a:gd name="T59" fmla="*/ 538 h 545"/>
                <a:gd name="T60" fmla="*/ 82 w 484"/>
                <a:gd name="T61" fmla="*/ 526 h 545"/>
                <a:gd name="T62" fmla="*/ 82 w 484"/>
                <a:gd name="T63" fmla="*/ 514 h 545"/>
                <a:gd name="T64" fmla="*/ 126 w 484"/>
                <a:gd name="T65" fmla="*/ 347 h 545"/>
                <a:gd name="T66" fmla="*/ 104 w 484"/>
                <a:gd name="T67" fmla="*/ 347 h 545"/>
                <a:gd name="T68" fmla="*/ 127 w 484"/>
                <a:gd name="T69" fmla="*/ 322 h 545"/>
                <a:gd name="T70" fmla="*/ 446 w 484"/>
                <a:gd name="T71" fmla="*/ 322 h 545"/>
                <a:gd name="T72" fmla="*/ 446 w 484"/>
                <a:gd name="T73" fmla="*/ 50 h 545"/>
                <a:gd name="T74" fmla="*/ 36 w 484"/>
                <a:gd name="T75" fmla="*/ 50 h 545"/>
                <a:gd name="T76" fmla="*/ 36 w 484"/>
                <a:gd name="T77" fmla="*/ 309 h 545"/>
                <a:gd name="T78" fmla="*/ 23 w 484"/>
                <a:gd name="T79" fmla="*/ 321 h 545"/>
                <a:gd name="T80" fmla="*/ 13 w 484"/>
                <a:gd name="T81" fmla="*/ 331 h 545"/>
                <a:gd name="T82" fmla="*/ 13 w 484"/>
                <a:gd name="T83" fmla="*/ 45 h 545"/>
                <a:gd name="T84" fmla="*/ 7 w 484"/>
                <a:gd name="T85" fmla="*/ 42 h 545"/>
                <a:gd name="T86" fmla="*/ 3 w 484"/>
                <a:gd name="T87" fmla="*/ 37 h 545"/>
                <a:gd name="T88" fmla="*/ 1 w 484"/>
                <a:gd name="T89" fmla="*/ 31 h 545"/>
                <a:gd name="T90" fmla="*/ 0 w 484"/>
                <a:gd name="T91" fmla="*/ 25 h 545"/>
                <a:gd name="T92" fmla="*/ 3 w 484"/>
                <a:gd name="T93" fmla="*/ 12 h 545"/>
                <a:gd name="T94" fmla="*/ 11 w 484"/>
                <a:gd name="T95" fmla="*/ 3 h 545"/>
                <a:gd name="T96" fmla="*/ 25 w 484"/>
                <a:gd name="T97" fmla="*/ 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84" h="545">
                  <a:moveTo>
                    <a:pt x="25" y="0"/>
                  </a:moveTo>
                  <a:lnTo>
                    <a:pt x="459" y="0"/>
                  </a:lnTo>
                  <a:lnTo>
                    <a:pt x="471" y="3"/>
                  </a:lnTo>
                  <a:lnTo>
                    <a:pt x="481" y="12"/>
                  </a:lnTo>
                  <a:lnTo>
                    <a:pt x="484" y="25"/>
                  </a:lnTo>
                  <a:lnTo>
                    <a:pt x="482" y="31"/>
                  </a:lnTo>
                  <a:lnTo>
                    <a:pt x="479" y="37"/>
                  </a:lnTo>
                  <a:lnTo>
                    <a:pt x="477" y="42"/>
                  </a:lnTo>
                  <a:lnTo>
                    <a:pt x="471" y="45"/>
                  </a:lnTo>
                  <a:lnTo>
                    <a:pt x="471" y="334"/>
                  </a:lnTo>
                  <a:lnTo>
                    <a:pt x="471" y="338"/>
                  </a:lnTo>
                  <a:lnTo>
                    <a:pt x="468" y="343"/>
                  </a:lnTo>
                  <a:lnTo>
                    <a:pt x="463" y="346"/>
                  </a:lnTo>
                  <a:lnTo>
                    <a:pt x="459" y="347"/>
                  </a:lnTo>
                  <a:lnTo>
                    <a:pt x="358" y="347"/>
                  </a:lnTo>
                  <a:lnTo>
                    <a:pt x="402" y="514"/>
                  </a:lnTo>
                  <a:lnTo>
                    <a:pt x="402" y="526"/>
                  </a:lnTo>
                  <a:lnTo>
                    <a:pt x="396" y="538"/>
                  </a:lnTo>
                  <a:lnTo>
                    <a:pt x="384" y="544"/>
                  </a:lnTo>
                  <a:lnTo>
                    <a:pt x="378" y="545"/>
                  </a:lnTo>
                  <a:lnTo>
                    <a:pt x="368" y="542"/>
                  </a:lnTo>
                  <a:lnTo>
                    <a:pt x="359" y="536"/>
                  </a:lnTo>
                  <a:lnTo>
                    <a:pt x="355" y="526"/>
                  </a:lnTo>
                  <a:lnTo>
                    <a:pt x="309" y="359"/>
                  </a:lnTo>
                  <a:lnTo>
                    <a:pt x="174" y="359"/>
                  </a:lnTo>
                  <a:lnTo>
                    <a:pt x="129" y="526"/>
                  </a:lnTo>
                  <a:lnTo>
                    <a:pt x="123" y="538"/>
                  </a:lnTo>
                  <a:lnTo>
                    <a:pt x="111" y="544"/>
                  </a:lnTo>
                  <a:lnTo>
                    <a:pt x="99" y="544"/>
                  </a:lnTo>
                  <a:lnTo>
                    <a:pt x="88" y="538"/>
                  </a:lnTo>
                  <a:lnTo>
                    <a:pt x="82" y="526"/>
                  </a:lnTo>
                  <a:lnTo>
                    <a:pt x="82" y="514"/>
                  </a:lnTo>
                  <a:lnTo>
                    <a:pt x="126" y="347"/>
                  </a:lnTo>
                  <a:lnTo>
                    <a:pt x="104" y="347"/>
                  </a:lnTo>
                  <a:lnTo>
                    <a:pt x="127" y="322"/>
                  </a:lnTo>
                  <a:lnTo>
                    <a:pt x="446" y="322"/>
                  </a:lnTo>
                  <a:lnTo>
                    <a:pt x="446" y="50"/>
                  </a:lnTo>
                  <a:lnTo>
                    <a:pt x="36" y="50"/>
                  </a:lnTo>
                  <a:lnTo>
                    <a:pt x="36" y="309"/>
                  </a:lnTo>
                  <a:lnTo>
                    <a:pt x="23" y="321"/>
                  </a:lnTo>
                  <a:lnTo>
                    <a:pt x="13" y="331"/>
                  </a:lnTo>
                  <a:lnTo>
                    <a:pt x="13" y="45"/>
                  </a:lnTo>
                  <a:lnTo>
                    <a:pt x="7" y="42"/>
                  </a:lnTo>
                  <a:lnTo>
                    <a:pt x="3" y="37"/>
                  </a:lnTo>
                  <a:lnTo>
                    <a:pt x="1" y="31"/>
                  </a:lnTo>
                  <a:lnTo>
                    <a:pt x="0" y="25"/>
                  </a:lnTo>
                  <a:lnTo>
                    <a:pt x="3" y="12"/>
                  </a:lnTo>
                  <a:lnTo>
                    <a:pt x="11" y="3"/>
                  </a:lnTo>
                  <a:lnTo>
                    <a:pt x="25" y="0"/>
                  </a:lnTo>
                  <a:close/>
                </a:path>
              </a:pathLst>
            </a:custGeom>
            <a:grpFill/>
            <a:ln w="0">
              <a:noFill/>
              <a:prstDash val="solid"/>
              <a:round/>
              <a:headEnd/>
              <a:tailEnd/>
            </a:ln>
            <a:sp3d>
              <a:bevelT w="0" h="50800"/>
              <a:bevelB w="0" h="50800"/>
            </a:sp3d>
          </p:spPr>
          <p:txBody>
            <a:bodyPr vert="horz" wrap="square" lIns="91440" tIns="45720" rIns="91440" bIns="45720" numCol="1" anchor="t" anchorCtr="0" compatLnSpc="1">
              <a:prstTxWarp prst="textNoShape">
                <a:avLst/>
              </a:prstTxWarp>
            </a:bodyPr>
            <a:lstStyle/>
            <a:p>
              <a:endParaRPr lang="en-IN" dirty="0"/>
            </a:p>
          </p:txBody>
        </p:sp>
        <p:sp>
          <p:nvSpPr>
            <p:cNvPr id="50" name="Freeform 11">
              <a:extLst>
                <a:ext uri="{FF2B5EF4-FFF2-40B4-BE49-F238E27FC236}">
                  <a16:creationId xmlns:a16="http://schemas.microsoft.com/office/drawing/2014/main" id="{B51C64F8-6C90-C848-A46B-267E50ED312D}"/>
                </a:ext>
              </a:extLst>
            </p:cNvPr>
            <p:cNvSpPr>
              <a:spLocks/>
            </p:cNvSpPr>
            <p:nvPr/>
          </p:nvSpPr>
          <p:spPr bwMode="auto">
            <a:xfrm>
              <a:off x="9732747" y="3675621"/>
              <a:ext cx="45594" cy="129488"/>
            </a:xfrm>
            <a:custGeom>
              <a:avLst/>
              <a:gdLst>
                <a:gd name="T0" fmla="*/ 25 w 50"/>
                <a:gd name="T1" fmla="*/ 0 h 142"/>
                <a:gd name="T2" fmla="*/ 37 w 50"/>
                <a:gd name="T3" fmla="*/ 3 h 142"/>
                <a:gd name="T4" fmla="*/ 45 w 50"/>
                <a:gd name="T5" fmla="*/ 12 h 142"/>
                <a:gd name="T6" fmla="*/ 50 w 50"/>
                <a:gd name="T7" fmla="*/ 25 h 142"/>
                <a:gd name="T8" fmla="*/ 50 w 50"/>
                <a:gd name="T9" fmla="*/ 117 h 142"/>
                <a:gd name="T10" fmla="*/ 45 w 50"/>
                <a:gd name="T11" fmla="*/ 129 h 142"/>
                <a:gd name="T12" fmla="*/ 37 w 50"/>
                <a:gd name="T13" fmla="*/ 139 h 142"/>
                <a:gd name="T14" fmla="*/ 25 w 50"/>
                <a:gd name="T15" fmla="*/ 142 h 142"/>
                <a:gd name="T16" fmla="*/ 12 w 50"/>
                <a:gd name="T17" fmla="*/ 139 h 142"/>
                <a:gd name="T18" fmla="*/ 3 w 50"/>
                <a:gd name="T19" fmla="*/ 129 h 142"/>
                <a:gd name="T20" fmla="*/ 0 w 50"/>
                <a:gd name="T21" fmla="*/ 117 h 142"/>
                <a:gd name="T22" fmla="*/ 0 w 50"/>
                <a:gd name="T23" fmla="*/ 25 h 142"/>
                <a:gd name="T24" fmla="*/ 3 w 50"/>
                <a:gd name="T25" fmla="*/ 12 h 142"/>
                <a:gd name="T26" fmla="*/ 12 w 50"/>
                <a:gd name="T27" fmla="*/ 3 h 142"/>
                <a:gd name="T28" fmla="*/ 25 w 50"/>
                <a:gd name="T29" fmla="*/ 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 h="142">
                  <a:moveTo>
                    <a:pt x="25" y="0"/>
                  </a:moveTo>
                  <a:lnTo>
                    <a:pt x="37" y="3"/>
                  </a:lnTo>
                  <a:lnTo>
                    <a:pt x="45" y="12"/>
                  </a:lnTo>
                  <a:lnTo>
                    <a:pt x="50" y="25"/>
                  </a:lnTo>
                  <a:lnTo>
                    <a:pt x="50" y="117"/>
                  </a:lnTo>
                  <a:lnTo>
                    <a:pt x="45" y="129"/>
                  </a:lnTo>
                  <a:lnTo>
                    <a:pt x="37" y="139"/>
                  </a:lnTo>
                  <a:lnTo>
                    <a:pt x="25" y="142"/>
                  </a:lnTo>
                  <a:lnTo>
                    <a:pt x="12" y="139"/>
                  </a:lnTo>
                  <a:lnTo>
                    <a:pt x="3" y="129"/>
                  </a:lnTo>
                  <a:lnTo>
                    <a:pt x="0" y="117"/>
                  </a:lnTo>
                  <a:lnTo>
                    <a:pt x="0" y="25"/>
                  </a:lnTo>
                  <a:lnTo>
                    <a:pt x="3" y="12"/>
                  </a:lnTo>
                  <a:lnTo>
                    <a:pt x="12" y="3"/>
                  </a:lnTo>
                  <a:lnTo>
                    <a:pt x="25" y="0"/>
                  </a:lnTo>
                  <a:close/>
                </a:path>
              </a:pathLst>
            </a:custGeom>
            <a:grpFill/>
            <a:ln w="0">
              <a:noFill/>
              <a:prstDash val="solid"/>
              <a:round/>
              <a:headEnd/>
              <a:tailEnd/>
            </a:ln>
            <a:sp3d>
              <a:bevelT w="0" h="50800"/>
              <a:bevelB w="0" h="50800"/>
            </a:sp3d>
          </p:spPr>
          <p:txBody>
            <a:bodyPr vert="horz" wrap="square" lIns="91440" tIns="45720" rIns="91440" bIns="45720" numCol="1" anchor="t" anchorCtr="0" compatLnSpc="1">
              <a:prstTxWarp prst="textNoShape">
                <a:avLst/>
              </a:prstTxWarp>
            </a:bodyPr>
            <a:lstStyle/>
            <a:p>
              <a:endParaRPr lang="en-IN" dirty="0"/>
            </a:p>
          </p:txBody>
        </p:sp>
        <p:sp>
          <p:nvSpPr>
            <p:cNvPr id="51" name="Freeform 12">
              <a:extLst>
                <a:ext uri="{FF2B5EF4-FFF2-40B4-BE49-F238E27FC236}">
                  <a16:creationId xmlns:a16="http://schemas.microsoft.com/office/drawing/2014/main" id="{FBF87195-1FA2-DE4D-98A0-FA5AD6EFB4A4}"/>
                </a:ext>
              </a:extLst>
            </p:cNvPr>
            <p:cNvSpPr>
              <a:spLocks/>
            </p:cNvSpPr>
            <p:nvPr/>
          </p:nvSpPr>
          <p:spPr bwMode="auto">
            <a:xfrm>
              <a:off x="9806610" y="3595375"/>
              <a:ext cx="45594" cy="209734"/>
            </a:xfrm>
            <a:custGeom>
              <a:avLst/>
              <a:gdLst>
                <a:gd name="T0" fmla="*/ 25 w 50"/>
                <a:gd name="T1" fmla="*/ 0 h 230"/>
                <a:gd name="T2" fmla="*/ 36 w 50"/>
                <a:gd name="T3" fmla="*/ 5 h 230"/>
                <a:gd name="T4" fmla="*/ 45 w 50"/>
                <a:gd name="T5" fmla="*/ 13 h 230"/>
                <a:gd name="T6" fmla="*/ 50 w 50"/>
                <a:gd name="T7" fmla="*/ 25 h 230"/>
                <a:gd name="T8" fmla="*/ 50 w 50"/>
                <a:gd name="T9" fmla="*/ 205 h 230"/>
                <a:gd name="T10" fmla="*/ 45 w 50"/>
                <a:gd name="T11" fmla="*/ 217 h 230"/>
                <a:gd name="T12" fmla="*/ 36 w 50"/>
                <a:gd name="T13" fmla="*/ 227 h 230"/>
                <a:gd name="T14" fmla="*/ 25 w 50"/>
                <a:gd name="T15" fmla="*/ 230 h 230"/>
                <a:gd name="T16" fmla="*/ 11 w 50"/>
                <a:gd name="T17" fmla="*/ 227 h 230"/>
                <a:gd name="T18" fmla="*/ 3 w 50"/>
                <a:gd name="T19" fmla="*/ 217 h 230"/>
                <a:gd name="T20" fmla="*/ 0 w 50"/>
                <a:gd name="T21" fmla="*/ 205 h 230"/>
                <a:gd name="T22" fmla="*/ 0 w 50"/>
                <a:gd name="T23" fmla="*/ 25 h 230"/>
                <a:gd name="T24" fmla="*/ 3 w 50"/>
                <a:gd name="T25" fmla="*/ 13 h 230"/>
                <a:gd name="T26" fmla="*/ 11 w 50"/>
                <a:gd name="T27" fmla="*/ 5 h 230"/>
                <a:gd name="T28" fmla="*/ 25 w 50"/>
                <a:gd name="T29" fmla="*/ 0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 h="230">
                  <a:moveTo>
                    <a:pt x="25" y="0"/>
                  </a:moveTo>
                  <a:lnTo>
                    <a:pt x="36" y="5"/>
                  </a:lnTo>
                  <a:lnTo>
                    <a:pt x="45" y="13"/>
                  </a:lnTo>
                  <a:lnTo>
                    <a:pt x="50" y="25"/>
                  </a:lnTo>
                  <a:lnTo>
                    <a:pt x="50" y="205"/>
                  </a:lnTo>
                  <a:lnTo>
                    <a:pt x="45" y="217"/>
                  </a:lnTo>
                  <a:lnTo>
                    <a:pt x="36" y="227"/>
                  </a:lnTo>
                  <a:lnTo>
                    <a:pt x="25" y="230"/>
                  </a:lnTo>
                  <a:lnTo>
                    <a:pt x="11" y="227"/>
                  </a:lnTo>
                  <a:lnTo>
                    <a:pt x="3" y="217"/>
                  </a:lnTo>
                  <a:lnTo>
                    <a:pt x="0" y="205"/>
                  </a:lnTo>
                  <a:lnTo>
                    <a:pt x="0" y="25"/>
                  </a:lnTo>
                  <a:lnTo>
                    <a:pt x="3" y="13"/>
                  </a:lnTo>
                  <a:lnTo>
                    <a:pt x="11" y="5"/>
                  </a:lnTo>
                  <a:lnTo>
                    <a:pt x="25" y="0"/>
                  </a:lnTo>
                  <a:close/>
                </a:path>
              </a:pathLst>
            </a:custGeom>
            <a:grpFill/>
            <a:ln w="0">
              <a:noFill/>
              <a:prstDash val="solid"/>
              <a:round/>
              <a:headEnd/>
              <a:tailEnd/>
            </a:ln>
            <a:sp3d>
              <a:bevelT w="0" h="50800"/>
              <a:bevelB w="0" h="50800"/>
            </a:sp3d>
          </p:spPr>
          <p:txBody>
            <a:bodyPr vert="horz" wrap="square" lIns="91440" tIns="45720" rIns="91440" bIns="45720" numCol="1" anchor="t" anchorCtr="0" compatLnSpc="1">
              <a:prstTxWarp prst="textNoShape">
                <a:avLst/>
              </a:prstTxWarp>
            </a:bodyPr>
            <a:lstStyle/>
            <a:p>
              <a:endParaRPr lang="en-IN" dirty="0"/>
            </a:p>
          </p:txBody>
        </p:sp>
        <p:sp>
          <p:nvSpPr>
            <p:cNvPr id="52" name="Freeform 13">
              <a:extLst>
                <a:ext uri="{FF2B5EF4-FFF2-40B4-BE49-F238E27FC236}">
                  <a16:creationId xmlns:a16="http://schemas.microsoft.com/office/drawing/2014/main" id="{F191BCEC-D740-A14C-96A3-CCA9A5FED320}"/>
                </a:ext>
              </a:extLst>
            </p:cNvPr>
            <p:cNvSpPr>
              <a:spLocks/>
            </p:cNvSpPr>
            <p:nvPr/>
          </p:nvSpPr>
          <p:spPr bwMode="auto">
            <a:xfrm>
              <a:off x="9879561" y="3640969"/>
              <a:ext cx="45594" cy="164139"/>
            </a:xfrm>
            <a:custGeom>
              <a:avLst/>
              <a:gdLst>
                <a:gd name="T0" fmla="*/ 25 w 50"/>
                <a:gd name="T1" fmla="*/ 0 h 180"/>
                <a:gd name="T2" fmla="*/ 37 w 50"/>
                <a:gd name="T3" fmla="*/ 4 h 180"/>
                <a:gd name="T4" fmla="*/ 46 w 50"/>
                <a:gd name="T5" fmla="*/ 13 h 180"/>
                <a:gd name="T6" fmla="*/ 50 w 50"/>
                <a:gd name="T7" fmla="*/ 25 h 180"/>
                <a:gd name="T8" fmla="*/ 50 w 50"/>
                <a:gd name="T9" fmla="*/ 155 h 180"/>
                <a:gd name="T10" fmla="*/ 46 w 50"/>
                <a:gd name="T11" fmla="*/ 167 h 180"/>
                <a:gd name="T12" fmla="*/ 37 w 50"/>
                <a:gd name="T13" fmla="*/ 177 h 180"/>
                <a:gd name="T14" fmla="*/ 25 w 50"/>
                <a:gd name="T15" fmla="*/ 180 h 180"/>
                <a:gd name="T16" fmla="*/ 12 w 50"/>
                <a:gd name="T17" fmla="*/ 177 h 180"/>
                <a:gd name="T18" fmla="*/ 3 w 50"/>
                <a:gd name="T19" fmla="*/ 167 h 180"/>
                <a:gd name="T20" fmla="*/ 0 w 50"/>
                <a:gd name="T21" fmla="*/ 155 h 180"/>
                <a:gd name="T22" fmla="*/ 0 w 50"/>
                <a:gd name="T23" fmla="*/ 25 h 180"/>
                <a:gd name="T24" fmla="*/ 3 w 50"/>
                <a:gd name="T25" fmla="*/ 13 h 180"/>
                <a:gd name="T26" fmla="*/ 12 w 50"/>
                <a:gd name="T27" fmla="*/ 4 h 180"/>
                <a:gd name="T28" fmla="*/ 25 w 50"/>
                <a:gd name="T29"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 h="180">
                  <a:moveTo>
                    <a:pt x="25" y="0"/>
                  </a:moveTo>
                  <a:lnTo>
                    <a:pt x="37" y="4"/>
                  </a:lnTo>
                  <a:lnTo>
                    <a:pt x="46" y="13"/>
                  </a:lnTo>
                  <a:lnTo>
                    <a:pt x="50" y="25"/>
                  </a:lnTo>
                  <a:lnTo>
                    <a:pt x="50" y="155"/>
                  </a:lnTo>
                  <a:lnTo>
                    <a:pt x="46" y="167"/>
                  </a:lnTo>
                  <a:lnTo>
                    <a:pt x="37" y="177"/>
                  </a:lnTo>
                  <a:lnTo>
                    <a:pt x="25" y="180"/>
                  </a:lnTo>
                  <a:lnTo>
                    <a:pt x="12" y="177"/>
                  </a:lnTo>
                  <a:lnTo>
                    <a:pt x="3" y="167"/>
                  </a:lnTo>
                  <a:lnTo>
                    <a:pt x="0" y="155"/>
                  </a:lnTo>
                  <a:lnTo>
                    <a:pt x="0" y="25"/>
                  </a:lnTo>
                  <a:lnTo>
                    <a:pt x="3" y="13"/>
                  </a:lnTo>
                  <a:lnTo>
                    <a:pt x="12" y="4"/>
                  </a:lnTo>
                  <a:lnTo>
                    <a:pt x="25" y="0"/>
                  </a:lnTo>
                  <a:close/>
                </a:path>
              </a:pathLst>
            </a:custGeom>
            <a:grpFill/>
            <a:ln w="0">
              <a:noFill/>
              <a:prstDash val="solid"/>
              <a:round/>
              <a:headEnd/>
              <a:tailEnd/>
            </a:ln>
            <a:sp3d>
              <a:bevelT w="0" h="50800"/>
              <a:bevelB w="0" h="50800"/>
            </a:sp3d>
          </p:spPr>
          <p:txBody>
            <a:bodyPr vert="horz" wrap="square" lIns="91440" tIns="45720" rIns="91440" bIns="45720" numCol="1" anchor="t" anchorCtr="0" compatLnSpc="1">
              <a:prstTxWarp prst="textNoShape">
                <a:avLst/>
              </a:prstTxWarp>
            </a:bodyPr>
            <a:lstStyle/>
            <a:p>
              <a:endParaRPr lang="en-IN" dirty="0"/>
            </a:p>
          </p:txBody>
        </p:sp>
        <p:sp>
          <p:nvSpPr>
            <p:cNvPr id="53" name="Freeform 14">
              <a:extLst>
                <a:ext uri="{FF2B5EF4-FFF2-40B4-BE49-F238E27FC236}">
                  <a16:creationId xmlns:a16="http://schemas.microsoft.com/office/drawing/2014/main" id="{C5FF2EDF-0957-7149-9490-5C2F3BFB737F}"/>
                </a:ext>
              </a:extLst>
            </p:cNvPr>
            <p:cNvSpPr>
              <a:spLocks/>
            </p:cNvSpPr>
            <p:nvPr/>
          </p:nvSpPr>
          <p:spPr bwMode="auto">
            <a:xfrm>
              <a:off x="9534868" y="3735805"/>
              <a:ext cx="165963" cy="164139"/>
            </a:xfrm>
            <a:custGeom>
              <a:avLst/>
              <a:gdLst>
                <a:gd name="T0" fmla="*/ 174 w 182"/>
                <a:gd name="T1" fmla="*/ 0 h 180"/>
                <a:gd name="T2" fmla="*/ 177 w 182"/>
                <a:gd name="T3" fmla="*/ 0 h 180"/>
                <a:gd name="T4" fmla="*/ 180 w 182"/>
                <a:gd name="T5" fmla="*/ 2 h 180"/>
                <a:gd name="T6" fmla="*/ 182 w 182"/>
                <a:gd name="T7" fmla="*/ 3 h 180"/>
                <a:gd name="T8" fmla="*/ 182 w 182"/>
                <a:gd name="T9" fmla="*/ 7 h 180"/>
                <a:gd name="T10" fmla="*/ 180 w 182"/>
                <a:gd name="T11" fmla="*/ 9 h 180"/>
                <a:gd name="T12" fmla="*/ 177 w 182"/>
                <a:gd name="T13" fmla="*/ 12 h 180"/>
                <a:gd name="T14" fmla="*/ 170 w 182"/>
                <a:gd name="T15" fmla="*/ 21 h 180"/>
                <a:gd name="T16" fmla="*/ 160 w 182"/>
                <a:gd name="T17" fmla="*/ 32 h 180"/>
                <a:gd name="T18" fmla="*/ 145 w 182"/>
                <a:gd name="T19" fmla="*/ 47 h 180"/>
                <a:gd name="T20" fmla="*/ 129 w 182"/>
                <a:gd name="T21" fmla="*/ 65 h 180"/>
                <a:gd name="T22" fmla="*/ 113 w 182"/>
                <a:gd name="T23" fmla="*/ 84 h 180"/>
                <a:gd name="T24" fmla="*/ 95 w 182"/>
                <a:gd name="T25" fmla="*/ 103 h 180"/>
                <a:gd name="T26" fmla="*/ 78 w 182"/>
                <a:gd name="T27" fmla="*/ 120 h 180"/>
                <a:gd name="T28" fmla="*/ 61 w 182"/>
                <a:gd name="T29" fmla="*/ 138 h 180"/>
                <a:gd name="T30" fmla="*/ 48 w 182"/>
                <a:gd name="T31" fmla="*/ 154 h 180"/>
                <a:gd name="T32" fmla="*/ 36 w 182"/>
                <a:gd name="T33" fmla="*/ 166 h 180"/>
                <a:gd name="T34" fmla="*/ 29 w 182"/>
                <a:gd name="T35" fmla="*/ 173 h 180"/>
                <a:gd name="T36" fmla="*/ 28 w 182"/>
                <a:gd name="T37" fmla="*/ 176 h 180"/>
                <a:gd name="T38" fmla="*/ 23 w 182"/>
                <a:gd name="T39" fmla="*/ 179 h 180"/>
                <a:gd name="T40" fmla="*/ 19 w 182"/>
                <a:gd name="T41" fmla="*/ 180 h 180"/>
                <a:gd name="T42" fmla="*/ 13 w 182"/>
                <a:gd name="T43" fmla="*/ 180 h 180"/>
                <a:gd name="T44" fmla="*/ 9 w 182"/>
                <a:gd name="T45" fmla="*/ 179 h 180"/>
                <a:gd name="T46" fmla="*/ 4 w 182"/>
                <a:gd name="T47" fmla="*/ 176 h 180"/>
                <a:gd name="T48" fmla="*/ 1 w 182"/>
                <a:gd name="T49" fmla="*/ 172 h 180"/>
                <a:gd name="T50" fmla="*/ 0 w 182"/>
                <a:gd name="T51" fmla="*/ 167 h 180"/>
                <a:gd name="T52" fmla="*/ 0 w 182"/>
                <a:gd name="T53" fmla="*/ 163 h 180"/>
                <a:gd name="T54" fmla="*/ 1 w 182"/>
                <a:gd name="T55" fmla="*/ 157 h 180"/>
                <a:gd name="T56" fmla="*/ 4 w 182"/>
                <a:gd name="T57" fmla="*/ 154 h 180"/>
                <a:gd name="T58" fmla="*/ 7 w 182"/>
                <a:gd name="T59" fmla="*/ 151 h 180"/>
                <a:gd name="T60" fmla="*/ 16 w 182"/>
                <a:gd name="T61" fmla="*/ 144 h 180"/>
                <a:gd name="T62" fmla="*/ 28 w 182"/>
                <a:gd name="T63" fmla="*/ 132 h 180"/>
                <a:gd name="T64" fmla="*/ 42 w 182"/>
                <a:gd name="T65" fmla="*/ 119 h 180"/>
                <a:gd name="T66" fmla="*/ 60 w 182"/>
                <a:gd name="T67" fmla="*/ 103 h 180"/>
                <a:gd name="T68" fmla="*/ 79 w 182"/>
                <a:gd name="T69" fmla="*/ 85 h 180"/>
                <a:gd name="T70" fmla="*/ 98 w 182"/>
                <a:gd name="T71" fmla="*/ 68 h 180"/>
                <a:gd name="T72" fmla="*/ 116 w 182"/>
                <a:gd name="T73" fmla="*/ 51 h 180"/>
                <a:gd name="T74" fmla="*/ 133 w 182"/>
                <a:gd name="T75" fmla="*/ 35 h 180"/>
                <a:gd name="T76" fmla="*/ 149 w 182"/>
                <a:gd name="T77" fmla="*/ 22 h 180"/>
                <a:gd name="T78" fmla="*/ 161 w 182"/>
                <a:gd name="T79" fmla="*/ 10 h 180"/>
                <a:gd name="T80" fmla="*/ 169 w 182"/>
                <a:gd name="T81" fmla="*/ 3 h 180"/>
                <a:gd name="T82" fmla="*/ 171 w 182"/>
                <a:gd name="T83" fmla="*/ 2 h 180"/>
                <a:gd name="T84" fmla="*/ 174 w 182"/>
                <a:gd name="T85"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2" h="180">
                  <a:moveTo>
                    <a:pt x="174" y="0"/>
                  </a:moveTo>
                  <a:lnTo>
                    <a:pt x="177" y="0"/>
                  </a:lnTo>
                  <a:lnTo>
                    <a:pt x="180" y="2"/>
                  </a:lnTo>
                  <a:lnTo>
                    <a:pt x="182" y="3"/>
                  </a:lnTo>
                  <a:lnTo>
                    <a:pt x="182" y="7"/>
                  </a:lnTo>
                  <a:lnTo>
                    <a:pt x="180" y="9"/>
                  </a:lnTo>
                  <a:lnTo>
                    <a:pt x="177" y="12"/>
                  </a:lnTo>
                  <a:lnTo>
                    <a:pt x="170" y="21"/>
                  </a:lnTo>
                  <a:lnTo>
                    <a:pt x="160" y="32"/>
                  </a:lnTo>
                  <a:lnTo>
                    <a:pt x="145" y="47"/>
                  </a:lnTo>
                  <a:lnTo>
                    <a:pt x="129" y="65"/>
                  </a:lnTo>
                  <a:lnTo>
                    <a:pt x="113" y="84"/>
                  </a:lnTo>
                  <a:lnTo>
                    <a:pt x="95" y="103"/>
                  </a:lnTo>
                  <a:lnTo>
                    <a:pt x="78" y="120"/>
                  </a:lnTo>
                  <a:lnTo>
                    <a:pt x="61" y="138"/>
                  </a:lnTo>
                  <a:lnTo>
                    <a:pt x="48" y="154"/>
                  </a:lnTo>
                  <a:lnTo>
                    <a:pt x="36" y="166"/>
                  </a:lnTo>
                  <a:lnTo>
                    <a:pt x="29" y="173"/>
                  </a:lnTo>
                  <a:lnTo>
                    <a:pt x="28" y="176"/>
                  </a:lnTo>
                  <a:lnTo>
                    <a:pt x="23" y="179"/>
                  </a:lnTo>
                  <a:lnTo>
                    <a:pt x="19" y="180"/>
                  </a:lnTo>
                  <a:lnTo>
                    <a:pt x="13" y="180"/>
                  </a:lnTo>
                  <a:lnTo>
                    <a:pt x="9" y="179"/>
                  </a:lnTo>
                  <a:lnTo>
                    <a:pt x="4" y="176"/>
                  </a:lnTo>
                  <a:lnTo>
                    <a:pt x="1" y="172"/>
                  </a:lnTo>
                  <a:lnTo>
                    <a:pt x="0" y="167"/>
                  </a:lnTo>
                  <a:lnTo>
                    <a:pt x="0" y="163"/>
                  </a:lnTo>
                  <a:lnTo>
                    <a:pt x="1" y="157"/>
                  </a:lnTo>
                  <a:lnTo>
                    <a:pt x="4" y="154"/>
                  </a:lnTo>
                  <a:lnTo>
                    <a:pt x="7" y="151"/>
                  </a:lnTo>
                  <a:lnTo>
                    <a:pt x="16" y="144"/>
                  </a:lnTo>
                  <a:lnTo>
                    <a:pt x="28" y="132"/>
                  </a:lnTo>
                  <a:lnTo>
                    <a:pt x="42" y="119"/>
                  </a:lnTo>
                  <a:lnTo>
                    <a:pt x="60" y="103"/>
                  </a:lnTo>
                  <a:lnTo>
                    <a:pt x="79" y="85"/>
                  </a:lnTo>
                  <a:lnTo>
                    <a:pt x="98" y="68"/>
                  </a:lnTo>
                  <a:lnTo>
                    <a:pt x="116" y="51"/>
                  </a:lnTo>
                  <a:lnTo>
                    <a:pt x="133" y="35"/>
                  </a:lnTo>
                  <a:lnTo>
                    <a:pt x="149" y="22"/>
                  </a:lnTo>
                  <a:lnTo>
                    <a:pt x="161" y="10"/>
                  </a:lnTo>
                  <a:lnTo>
                    <a:pt x="169" y="3"/>
                  </a:lnTo>
                  <a:lnTo>
                    <a:pt x="171" y="2"/>
                  </a:lnTo>
                  <a:lnTo>
                    <a:pt x="174" y="0"/>
                  </a:lnTo>
                  <a:close/>
                </a:path>
              </a:pathLst>
            </a:custGeom>
            <a:grpFill/>
            <a:ln w="0">
              <a:noFill/>
              <a:prstDash val="solid"/>
              <a:round/>
              <a:headEnd/>
              <a:tailEnd/>
            </a:ln>
            <a:sp3d>
              <a:bevelT w="0" h="50800"/>
              <a:bevelB w="0" h="50800"/>
            </a:sp3d>
          </p:spPr>
          <p:txBody>
            <a:bodyPr vert="horz" wrap="square" lIns="91440" tIns="45720" rIns="91440" bIns="45720" numCol="1" anchor="t" anchorCtr="0" compatLnSpc="1">
              <a:prstTxWarp prst="textNoShape">
                <a:avLst/>
              </a:prstTxWarp>
            </a:bodyPr>
            <a:lstStyle/>
            <a:p>
              <a:endParaRPr lang="en-IN" dirty="0"/>
            </a:p>
          </p:txBody>
        </p:sp>
      </p:grpSp>
      <p:grpSp>
        <p:nvGrpSpPr>
          <p:cNvPr id="62" name="Group 61">
            <a:extLst>
              <a:ext uri="{FF2B5EF4-FFF2-40B4-BE49-F238E27FC236}">
                <a16:creationId xmlns:a16="http://schemas.microsoft.com/office/drawing/2014/main" id="{90A14E39-00E1-1746-B9AD-988A5AE9160C}"/>
              </a:ext>
            </a:extLst>
          </p:cNvPr>
          <p:cNvGrpSpPr/>
          <p:nvPr/>
        </p:nvGrpSpPr>
        <p:grpSpPr>
          <a:xfrm>
            <a:off x="10503342" y="1605064"/>
            <a:ext cx="981804" cy="946467"/>
            <a:chOff x="7103221" y="4843294"/>
            <a:chExt cx="507008" cy="507008"/>
          </a:xfrm>
          <a:effectLst>
            <a:outerShdw blurRad="266700" dist="241300" dir="9900000" sx="68000" sy="68000" algn="t" rotWithShape="0">
              <a:prstClr val="black">
                <a:alpha val="48000"/>
              </a:prstClr>
            </a:outerShdw>
          </a:effectLst>
          <a:scene3d>
            <a:camera prst="isometricOffAxis1Right"/>
            <a:lightRig rig="threePt" dir="t"/>
          </a:scene3d>
        </p:grpSpPr>
        <p:sp>
          <p:nvSpPr>
            <p:cNvPr id="63" name="Freeform 7">
              <a:extLst>
                <a:ext uri="{FF2B5EF4-FFF2-40B4-BE49-F238E27FC236}">
                  <a16:creationId xmlns:a16="http://schemas.microsoft.com/office/drawing/2014/main" id="{371988C9-0914-274E-A4A8-1244E820DFC3}"/>
                </a:ext>
              </a:extLst>
            </p:cNvPr>
            <p:cNvSpPr>
              <a:spLocks/>
            </p:cNvSpPr>
            <p:nvPr/>
          </p:nvSpPr>
          <p:spPr bwMode="auto">
            <a:xfrm>
              <a:off x="7103221" y="5304708"/>
              <a:ext cx="507008" cy="45594"/>
            </a:xfrm>
            <a:custGeom>
              <a:avLst/>
              <a:gdLst>
                <a:gd name="T0" fmla="*/ 25 w 556"/>
                <a:gd name="T1" fmla="*/ 0 h 50"/>
                <a:gd name="T2" fmla="*/ 530 w 556"/>
                <a:gd name="T3" fmla="*/ 0 h 50"/>
                <a:gd name="T4" fmla="*/ 543 w 556"/>
                <a:gd name="T5" fmla="*/ 3 h 50"/>
                <a:gd name="T6" fmla="*/ 552 w 556"/>
                <a:gd name="T7" fmla="*/ 12 h 50"/>
                <a:gd name="T8" fmla="*/ 556 w 556"/>
                <a:gd name="T9" fmla="*/ 25 h 50"/>
                <a:gd name="T10" fmla="*/ 552 w 556"/>
                <a:gd name="T11" fmla="*/ 38 h 50"/>
                <a:gd name="T12" fmla="*/ 543 w 556"/>
                <a:gd name="T13" fmla="*/ 47 h 50"/>
                <a:gd name="T14" fmla="*/ 530 w 556"/>
                <a:gd name="T15" fmla="*/ 50 h 50"/>
                <a:gd name="T16" fmla="*/ 25 w 556"/>
                <a:gd name="T17" fmla="*/ 50 h 50"/>
                <a:gd name="T18" fmla="*/ 12 w 556"/>
                <a:gd name="T19" fmla="*/ 47 h 50"/>
                <a:gd name="T20" fmla="*/ 3 w 556"/>
                <a:gd name="T21" fmla="*/ 38 h 50"/>
                <a:gd name="T22" fmla="*/ 0 w 556"/>
                <a:gd name="T23" fmla="*/ 25 h 50"/>
                <a:gd name="T24" fmla="*/ 3 w 556"/>
                <a:gd name="T25" fmla="*/ 12 h 50"/>
                <a:gd name="T26" fmla="*/ 12 w 556"/>
                <a:gd name="T27" fmla="*/ 3 h 50"/>
                <a:gd name="T28" fmla="*/ 25 w 556"/>
                <a:gd name="T2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6" h="50">
                  <a:moveTo>
                    <a:pt x="25" y="0"/>
                  </a:moveTo>
                  <a:lnTo>
                    <a:pt x="530" y="0"/>
                  </a:lnTo>
                  <a:lnTo>
                    <a:pt x="543" y="3"/>
                  </a:lnTo>
                  <a:lnTo>
                    <a:pt x="552" y="12"/>
                  </a:lnTo>
                  <a:lnTo>
                    <a:pt x="556" y="25"/>
                  </a:lnTo>
                  <a:lnTo>
                    <a:pt x="552" y="38"/>
                  </a:lnTo>
                  <a:lnTo>
                    <a:pt x="543" y="47"/>
                  </a:lnTo>
                  <a:lnTo>
                    <a:pt x="530" y="50"/>
                  </a:lnTo>
                  <a:lnTo>
                    <a:pt x="25" y="50"/>
                  </a:lnTo>
                  <a:lnTo>
                    <a:pt x="12" y="47"/>
                  </a:lnTo>
                  <a:lnTo>
                    <a:pt x="3" y="38"/>
                  </a:lnTo>
                  <a:lnTo>
                    <a:pt x="0" y="25"/>
                  </a:lnTo>
                  <a:lnTo>
                    <a:pt x="3" y="12"/>
                  </a:lnTo>
                  <a:lnTo>
                    <a:pt x="12" y="3"/>
                  </a:lnTo>
                  <a:lnTo>
                    <a:pt x="25" y="0"/>
                  </a:lnTo>
                  <a:close/>
                </a:path>
              </a:pathLst>
            </a:custGeom>
            <a:solidFill>
              <a:srgbClr val="F48145"/>
            </a:solidFill>
            <a:ln w="0">
              <a:noFill/>
              <a:prstDash val="solid"/>
              <a:round/>
              <a:headEnd/>
              <a:tailEnd/>
            </a:ln>
            <a:sp3d>
              <a:bevelT w="0" h="50800"/>
              <a:bevelB w="0" h="50800"/>
            </a:sp3d>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black"/>
                </a:solidFill>
                <a:effectLst/>
                <a:uLnTx/>
                <a:uFillTx/>
                <a:latin typeface="Calibri"/>
              </a:endParaRPr>
            </a:p>
          </p:txBody>
        </p:sp>
        <p:sp>
          <p:nvSpPr>
            <p:cNvPr id="64" name="Freeform 8">
              <a:extLst>
                <a:ext uri="{FF2B5EF4-FFF2-40B4-BE49-F238E27FC236}">
                  <a16:creationId xmlns:a16="http://schemas.microsoft.com/office/drawing/2014/main" id="{763BA1D2-7228-EB4A-9AAA-96E6D898C91F}"/>
                </a:ext>
              </a:extLst>
            </p:cNvPr>
            <p:cNvSpPr>
              <a:spLocks noEditPoints="1"/>
            </p:cNvSpPr>
            <p:nvPr/>
          </p:nvSpPr>
          <p:spPr bwMode="auto">
            <a:xfrm>
              <a:off x="7131490" y="5014728"/>
              <a:ext cx="449560" cy="275389"/>
            </a:xfrm>
            <a:custGeom>
              <a:avLst/>
              <a:gdLst>
                <a:gd name="T0" fmla="*/ 335 w 493"/>
                <a:gd name="T1" fmla="*/ 25 h 302"/>
                <a:gd name="T2" fmla="*/ 335 w 493"/>
                <a:gd name="T3" fmla="*/ 252 h 302"/>
                <a:gd name="T4" fmla="*/ 411 w 493"/>
                <a:gd name="T5" fmla="*/ 252 h 302"/>
                <a:gd name="T6" fmla="*/ 411 w 493"/>
                <a:gd name="T7" fmla="*/ 25 h 302"/>
                <a:gd name="T8" fmla="*/ 335 w 493"/>
                <a:gd name="T9" fmla="*/ 25 h 302"/>
                <a:gd name="T10" fmla="*/ 208 w 493"/>
                <a:gd name="T11" fmla="*/ 25 h 302"/>
                <a:gd name="T12" fmla="*/ 208 w 493"/>
                <a:gd name="T13" fmla="*/ 252 h 302"/>
                <a:gd name="T14" fmla="*/ 285 w 493"/>
                <a:gd name="T15" fmla="*/ 252 h 302"/>
                <a:gd name="T16" fmla="*/ 285 w 493"/>
                <a:gd name="T17" fmla="*/ 25 h 302"/>
                <a:gd name="T18" fmla="*/ 208 w 493"/>
                <a:gd name="T19" fmla="*/ 25 h 302"/>
                <a:gd name="T20" fmla="*/ 82 w 493"/>
                <a:gd name="T21" fmla="*/ 25 h 302"/>
                <a:gd name="T22" fmla="*/ 82 w 493"/>
                <a:gd name="T23" fmla="*/ 252 h 302"/>
                <a:gd name="T24" fmla="*/ 159 w 493"/>
                <a:gd name="T25" fmla="*/ 252 h 302"/>
                <a:gd name="T26" fmla="*/ 159 w 493"/>
                <a:gd name="T27" fmla="*/ 25 h 302"/>
                <a:gd name="T28" fmla="*/ 82 w 493"/>
                <a:gd name="T29" fmla="*/ 25 h 302"/>
                <a:gd name="T30" fmla="*/ 25 w 493"/>
                <a:gd name="T31" fmla="*/ 0 h 302"/>
                <a:gd name="T32" fmla="*/ 468 w 493"/>
                <a:gd name="T33" fmla="*/ 0 h 302"/>
                <a:gd name="T34" fmla="*/ 473 w 493"/>
                <a:gd name="T35" fmla="*/ 0 h 302"/>
                <a:gd name="T36" fmla="*/ 477 w 493"/>
                <a:gd name="T37" fmla="*/ 3 h 302"/>
                <a:gd name="T38" fmla="*/ 480 w 493"/>
                <a:gd name="T39" fmla="*/ 7 h 302"/>
                <a:gd name="T40" fmla="*/ 480 w 493"/>
                <a:gd name="T41" fmla="*/ 12 h 302"/>
                <a:gd name="T42" fmla="*/ 480 w 493"/>
                <a:gd name="T43" fmla="*/ 18 h 302"/>
                <a:gd name="T44" fmla="*/ 477 w 493"/>
                <a:gd name="T45" fmla="*/ 20 h 302"/>
                <a:gd name="T46" fmla="*/ 473 w 493"/>
                <a:gd name="T47" fmla="*/ 23 h 302"/>
                <a:gd name="T48" fmla="*/ 468 w 493"/>
                <a:gd name="T49" fmla="*/ 25 h 302"/>
                <a:gd name="T50" fmla="*/ 461 w 493"/>
                <a:gd name="T51" fmla="*/ 25 h 302"/>
                <a:gd name="T52" fmla="*/ 461 w 493"/>
                <a:gd name="T53" fmla="*/ 252 h 302"/>
                <a:gd name="T54" fmla="*/ 468 w 493"/>
                <a:gd name="T55" fmla="*/ 252 h 302"/>
                <a:gd name="T56" fmla="*/ 480 w 493"/>
                <a:gd name="T57" fmla="*/ 255 h 302"/>
                <a:gd name="T58" fmla="*/ 490 w 493"/>
                <a:gd name="T59" fmla="*/ 264 h 302"/>
                <a:gd name="T60" fmla="*/ 493 w 493"/>
                <a:gd name="T61" fmla="*/ 277 h 302"/>
                <a:gd name="T62" fmla="*/ 490 w 493"/>
                <a:gd name="T63" fmla="*/ 290 h 302"/>
                <a:gd name="T64" fmla="*/ 480 w 493"/>
                <a:gd name="T65" fmla="*/ 299 h 302"/>
                <a:gd name="T66" fmla="*/ 468 w 493"/>
                <a:gd name="T67" fmla="*/ 302 h 302"/>
                <a:gd name="T68" fmla="*/ 25 w 493"/>
                <a:gd name="T69" fmla="*/ 302 h 302"/>
                <a:gd name="T70" fmla="*/ 13 w 493"/>
                <a:gd name="T71" fmla="*/ 299 h 302"/>
                <a:gd name="T72" fmla="*/ 4 w 493"/>
                <a:gd name="T73" fmla="*/ 290 h 302"/>
                <a:gd name="T74" fmla="*/ 0 w 493"/>
                <a:gd name="T75" fmla="*/ 277 h 302"/>
                <a:gd name="T76" fmla="*/ 4 w 493"/>
                <a:gd name="T77" fmla="*/ 264 h 302"/>
                <a:gd name="T78" fmla="*/ 13 w 493"/>
                <a:gd name="T79" fmla="*/ 255 h 302"/>
                <a:gd name="T80" fmla="*/ 25 w 493"/>
                <a:gd name="T81" fmla="*/ 252 h 302"/>
                <a:gd name="T82" fmla="*/ 32 w 493"/>
                <a:gd name="T83" fmla="*/ 252 h 302"/>
                <a:gd name="T84" fmla="*/ 32 w 493"/>
                <a:gd name="T85" fmla="*/ 25 h 302"/>
                <a:gd name="T86" fmla="*/ 25 w 493"/>
                <a:gd name="T87" fmla="*/ 25 h 302"/>
                <a:gd name="T88" fmla="*/ 21 w 493"/>
                <a:gd name="T89" fmla="*/ 23 h 302"/>
                <a:gd name="T90" fmla="*/ 16 w 493"/>
                <a:gd name="T91" fmla="*/ 20 h 302"/>
                <a:gd name="T92" fmla="*/ 15 w 493"/>
                <a:gd name="T93" fmla="*/ 18 h 302"/>
                <a:gd name="T94" fmla="*/ 13 w 493"/>
                <a:gd name="T95" fmla="*/ 12 h 302"/>
                <a:gd name="T96" fmla="*/ 15 w 493"/>
                <a:gd name="T97" fmla="*/ 7 h 302"/>
                <a:gd name="T98" fmla="*/ 16 w 493"/>
                <a:gd name="T99" fmla="*/ 3 h 302"/>
                <a:gd name="T100" fmla="*/ 21 w 493"/>
                <a:gd name="T101" fmla="*/ 0 h 302"/>
                <a:gd name="T102" fmla="*/ 25 w 493"/>
                <a:gd name="T103" fmla="*/ 0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3" h="302">
                  <a:moveTo>
                    <a:pt x="335" y="25"/>
                  </a:moveTo>
                  <a:lnTo>
                    <a:pt x="335" y="252"/>
                  </a:lnTo>
                  <a:lnTo>
                    <a:pt x="411" y="252"/>
                  </a:lnTo>
                  <a:lnTo>
                    <a:pt x="411" y="25"/>
                  </a:lnTo>
                  <a:lnTo>
                    <a:pt x="335" y="25"/>
                  </a:lnTo>
                  <a:close/>
                  <a:moveTo>
                    <a:pt x="208" y="25"/>
                  </a:moveTo>
                  <a:lnTo>
                    <a:pt x="208" y="252"/>
                  </a:lnTo>
                  <a:lnTo>
                    <a:pt x="285" y="252"/>
                  </a:lnTo>
                  <a:lnTo>
                    <a:pt x="285" y="25"/>
                  </a:lnTo>
                  <a:lnTo>
                    <a:pt x="208" y="25"/>
                  </a:lnTo>
                  <a:close/>
                  <a:moveTo>
                    <a:pt x="82" y="25"/>
                  </a:moveTo>
                  <a:lnTo>
                    <a:pt x="82" y="252"/>
                  </a:lnTo>
                  <a:lnTo>
                    <a:pt x="159" y="252"/>
                  </a:lnTo>
                  <a:lnTo>
                    <a:pt x="159" y="25"/>
                  </a:lnTo>
                  <a:lnTo>
                    <a:pt x="82" y="25"/>
                  </a:lnTo>
                  <a:close/>
                  <a:moveTo>
                    <a:pt x="25" y="0"/>
                  </a:moveTo>
                  <a:lnTo>
                    <a:pt x="468" y="0"/>
                  </a:lnTo>
                  <a:lnTo>
                    <a:pt x="473" y="0"/>
                  </a:lnTo>
                  <a:lnTo>
                    <a:pt x="477" y="3"/>
                  </a:lnTo>
                  <a:lnTo>
                    <a:pt x="480" y="7"/>
                  </a:lnTo>
                  <a:lnTo>
                    <a:pt x="480" y="12"/>
                  </a:lnTo>
                  <a:lnTo>
                    <a:pt x="480" y="18"/>
                  </a:lnTo>
                  <a:lnTo>
                    <a:pt x="477" y="20"/>
                  </a:lnTo>
                  <a:lnTo>
                    <a:pt x="473" y="23"/>
                  </a:lnTo>
                  <a:lnTo>
                    <a:pt x="468" y="25"/>
                  </a:lnTo>
                  <a:lnTo>
                    <a:pt x="461" y="25"/>
                  </a:lnTo>
                  <a:lnTo>
                    <a:pt x="461" y="252"/>
                  </a:lnTo>
                  <a:lnTo>
                    <a:pt x="468" y="252"/>
                  </a:lnTo>
                  <a:lnTo>
                    <a:pt x="480" y="255"/>
                  </a:lnTo>
                  <a:lnTo>
                    <a:pt x="490" y="264"/>
                  </a:lnTo>
                  <a:lnTo>
                    <a:pt x="493" y="277"/>
                  </a:lnTo>
                  <a:lnTo>
                    <a:pt x="490" y="290"/>
                  </a:lnTo>
                  <a:lnTo>
                    <a:pt x="480" y="299"/>
                  </a:lnTo>
                  <a:lnTo>
                    <a:pt x="468" y="302"/>
                  </a:lnTo>
                  <a:lnTo>
                    <a:pt x="25" y="302"/>
                  </a:lnTo>
                  <a:lnTo>
                    <a:pt x="13" y="299"/>
                  </a:lnTo>
                  <a:lnTo>
                    <a:pt x="4" y="290"/>
                  </a:lnTo>
                  <a:lnTo>
                    <a:pt x="0" y="277"/>
                  </a:lnTo>
                  <a:lnTo>
                    <a:pt x="4" y="264"/>
                  </a:lnTo>
                  <a:lnTo>
                    <a:pt x="13" y="255"/>
                  </a:lnTo>
                  <a:lnTo>
                    <a:pt x="25" y="252"/>
                  </a:lnTo>
                  <a:lnTo>
                    <a:pt x="32" y="252"/>
                  </a:lnTo>
                  <a:lnTo>
                    <a:pt x="32" y="25"/>
                  </a:lnTo>
                  <a:lnTo>
                    <a:pt x="25" y="25"/>
                  </a:lnTo>
                  <a:lnTo>
                    <a:pt x="21" y="23"/>
                  </a:lnTo>
                  <a:lnTo>
                    <a:pt x="16" y="20"/>
                  </a:lnTo>
                  <a:lnTo>
                    <a:pt x="15" y="18"/>
                  </a:lnTo>
                  <a:lnTo>
                    <a:pt x="13" y="12"/>
                  </a:lnTo>
                  <a:lnTo>
                    <a:pt x="15" y="7"/>
                  </a:lnTo>
                  <a:lnTo>
                    <a:pt x="16" y="3"/>
                  </a:lnTo>
                  <a:lnTo>
                    <a:pt x="21" y="0"/>
                  </a:lnTo>
                  <a:lnTo>
                    <a:pt x="25" y="0"/>
                  </a:lnTo>
                  <a:close/>
                </a:path>
              </a:pathLst>
            </a:custGeom>
            <a:solidFill>
              <a:srgbClr val="FFFFFF"/>
            </a:solidFill>
            <a:ln w="0">
              <a:noFill/>
              <a:prstDash val="solid"/>
              <a:round/>
              <a:headEnd/>
              <a:tailEnd/>
            </a:ln>
            <a:sp3d>
              <a:bevelT w="0" h="50800"/>
              <a:bevelB w="0" h="50800"/>
            </a:sp3d>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black"/>
                </a:solidFill>
                <a:effectLst/>
                <a:uLnTx/>
                <a:uFillTx/>
                <a:latin typeface="Calibri"/>
              </a:endParaRPr>
            </a:p>
          </p:txBody>
        </p:sp>
        <p:sp>
          <p:nvSpPr>
            <p:cNvPr id="65" name="Freeform 9">
              <a:extLst>
                <a:ext uri="{FF2B5EF4-FFF2-40B4-BE49-F238E27FC236}">
                  <a16:creationId xmlns:a16="http://schemas.microsoft.com/office/drawing/2014/main" id="{6972FAD9-793B-1C44-B0F8-9E56B24E0088}"/>
                </a:ext>
              </a:extLst>
            </p:cNvPr>
            <p:cNvSpPr>
              <a:spLocks/>
            </p:cNvSpPr>
            <p:nvPr/>
          </p:nvSpPr>
          <p:spPr bwMode="auto">
            <a:xfrm>
              <a:off x="7103221" y="4843294"/>
              <a:ext cx="507008" cy="149549"/>
            </a:xfrm>
            <a:custGeom>
              <a:avLst/>
              <a:gdLst>
                <a:gd name="T0" fmla="*/ 282 w 556"/>
                <a:gd name="T1" fmla="*/ 0 h 164"/>
                <a:gd name="T2" fmla="*/ 288 w 556"/>
                <a:gd name="T3" fmla="*/ 3 h 164"/>
                <a:gd name="T4" fmla="*/ 539 w 556"/>
                <a:gd name="T5" fmla="*/ 116 h 164"/>
                <a:gd name="T6" fmla="*/ 548 w 556"/>
                <a:gd name="T7" fmla="*/ 121 h 164"/>
                <a:gd name="T8" fmla="*/ 553 w 556"/>
                <a:gd name="T9" fmla="*/ 129 h 164"/>
                <a:gd name="T10" fmla="*/ 556 w 556"/>
                <a:gd name="T11" fmla="*/ 140 h 164"/>
                <a:gd name="T12" fmla="*/ 552 w 556"/>
                <a:gd name="T13" fmla="*/ 153 h 164"/>
                <a:gd name="T14" fmla="*/ 543 w 556"/>
                <a:gd name="T15" fmla="*/ 162 h 164"/>
                <a:gd name="T16" fmla="*/ 530 w 556"/>
                <a:gd name="T17" fmla="*/ 164 h 164"/>
                <a:gd name="T18" fmla="*/ 25 w 556"/>
                <a:gd name="T19" fmla="*/ 164 h 164"/>
                <a:gd name="T20" fmla="*/ 13 w 556"/>
                <a:gd name="T21" fmla="*/ 162 h 164"/>
                <a:gd name="T22" fmla="*/ 5 w 556"/>
                <a:gd name="T23" fmla="*/ 156 h 164"/>
                <a:gd name="T24" fmla="*/ 0 w 556"/>
                <a:gd name="T25" fmla="*/ 145 h 164"/>
                <a:gd name="T26" fmla="*/ 0 w 556"/>
                <a:gd name="T27" fmla="*/ 134 h 164"/>
                <a:gd name="T28" fmla="*/ 6 w 556"/>
                <a:gd name="T29" fmla="*/ 123 h 164"/>
                <a:gd name="T30" fmla="*/ 15 w 556"/>
                <a:gd name="T31" fmla="*/ 116 h 164"/>
                <a:gd name="T32" fmla="*/ 267 w 556"/>
                <a:gd name="T33" fmla="*/ 3 h 164"/>
                <a:gd name="T34" fmla="*/ 275 w 556"/>
                <a:gd name="T35" fmla="*/ 0 h 164"/>
                <a:gd name="T36" fmla="*/ 282 w 556"/>
                <a:gd name="T37"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56" h="164">
                  <a:moveTo>
                    <a:pt x="282" y="0"/>
                  </a:moveTo>
                  <a:lnTo>
                    <a:pt x="288" y="3"/>
                  </a:lnTo>
                  <a:lnTo>
                    <a:pt x="539" y="116"/>
                  </a:lnTo>
                  <a:lnTo>
                    <a:pt x="548" y="121"/>
                  </a:lnTo>
                  <a:lnTo>
                    <a:pt x="553" y="129"/>
                  </a:lnTo>
                  <a:lnTo>
                    <a:pt x="556" y="140"/>
                  </a:lnTo>
                  <a:lnTo>
                    <a:pt x="552" y="153"/>
                  </a:lnTo>
                  <a:lnTo>
                    <a:pt x="543" y="162"/>
                  </a:lnTo>
                  <a:lnTo>
                    <a:pt x="530" y="164"/>
                  </a:lnTo>
                  <a:lnTo>
                    <a:pt x="25" y="164"/>
                  </a:lnTo>
                  <a:lnTo>
                    <a:pt x="13" y="162"/>
                  </a:lnTo>
                  <a:lnTo>
                    <a:pt x="5" y="156"/>
                  </a:lnTo>
                  <a:lnTo>
                    <a:pt x="0" y="145"/>
                  </a:lnTo>
                  <a:lnTo>
                    <a:pt x="0" y="134"/>
                  </a:lnTo>
                  <a:lnTo>
                    <a:pt x="6" y="123"/>
                  </a:lnTo>
                  <a:lnTo>
                    <a:pt x="15" y="116"/>
                  </a:lnTo>
                  <a:lnTo>
                    <a:pt x="267" y="3"/>
                  </a:lnTo>
                  <a:lnTo>
                    <a:pt x="275" y="0"/>
                  </a:lnTo>
                  <a:lnTo>
                    <a:pt x="282" y="0"/>
                  </a:lnTo>
                  <a:close/>
                </a:path>
              </a:pathLst>
            </a:custGeom>
            <a:solidFill>
              <a:srgbClr val="F48145"/>
            </a:solidFill>
            <a:ln w="0">
              <a:noFill/>
              <a:prstDash val="solid"/>
              <a:round/>
              <a:headEnd/>
              <a:tailEnd/>
            </a:ln>
            <a:sp3d>
              <a:bevelT w="0" h="50800"/>
              <a:bevelB w="0" h="50800"/>
            </a:sp3d>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black"/>
                </a:solidFill>
                <a:effectLst/>
                <a:uLnTx/>
                <a:uFillTx/>
                <a:latin typeface="Calibri"/>
              </a:endParaRPr>
            </a:p>
          </p:txBody>
        </p:sp>
      </p:grpSp>
    </p:spTree>
    <p:extLst>
      <p:ext uri="{BB962C8B-B14F-4D97-AF65-F5344CB8AC3E}">
        <p14:creationId xmlns:p14="http://schemas.microsoft.com/office/powerpoint/2010/main" val="392579569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686EA0-72FD-4A82-B649-81112525204F}"/>
              </a:ext>
            </a:extLst>
          </p:cNvPr>
          <p:cNvSpPr>
            <a:spLocks noGrp="1"/>
          </p:cNvSpPr>
          <p:nvPr>
            <p:ph type="title"/>
          </p:nvPr>
        </p:nvSpPr>
        <p:spPr>
          <a:xfrm>
            <a:off x="541867" y="477954"/>
            <a:ext cx="11108267" cy="303096"/>
          </a:xfrm>
        </p:spPr>
        <p:txBody>
          <a:bodyPr/>
          <a:lstStyle/>
          <a:p>
            <a:r>
              <a:rPr lang="en-US" sz="2000" dirty="0"/>
              <a:t>Inventory Management is the foundation of SLM</a:t>
            </a:r>
          </a:p>
        </p:txBody>
      </p:sp>
      <p:sp>
        <p:nvSpPr>
          <p:cNvPr id="12" name="Rectangle 11">
            <a:extLst>
              <a:ext uri="{FF2B5EF4-FFF2-40B4-BE49-F238E27FC236}">
                <a16:creationId xmlns:a16="http://schemas.microsoft.com/office/drawing/2014/main" id="{EF418544-7B22-42E4-803E-96BD755E6D7E}"/>
              </a:ext>
            </a:extLst>
          </p:cNvPr>
          <p:cNvSpPr/>
          <p:nvPr/>
        </p:nvSpPr>
        <p:spPr>
          <a:xfrm>
            <a:off x="268323" y="6509286"/>
            <a:ext cx="10903751" cy="258532"/>
          </a:xfrm>
          <a:prstGeom prst="rect">
            <a:avLst/>
          </a:prstGeom>
        </p:spPr>
        <p:txBody>
          <a:bodyPr wrap="square">
            <a:spAutoFit/>
          </a:bodyPr>
          <a:lstStyle/>
          <a:p>
            <a:pPr defTabSz="844530">
              <a:lnSpc>
                <a:spcPct val="90000"/>
              </a:lnSpc>
              <a:spcBef>
                <a:spcPct val="0"/>
              </a:spcBef>
              <a:spcAft>
                <a:spcPts val="1200"/>
              </a:spcAft>
            </a:pPr>
            <a:r>
              <a:rPr lang="en-US" sz="1200" i="1" dirty="0"/>
              <a:t>Source: NASA Overview of Software License Management; NASA OCIO</a:t>
            </a:r>
          </a:p>
        </p:txBody>
      </p:sp>
      <p:sp>
        <p:nvSpPr>
          <p:cNvPr id="3" name="Rectangle: Rounded Corners 2">
            <a:extLst>
              <a:ext uri="{FF2B5EF4-FFF2-40B4-BE49-F238E27FC236}">
                <a16:creationId xmlns:a16="http://schemas.microsoft.com/office/drawing/2014/main" id="{89F82B2E-6FBB-2730-D992-DF939E8ACB93}"/>
              </a:ext>
            </a:extLst>
          </p:cNvPr>
          <p:cNvSpPr/>
          <p:nvPr/>
        </p:nvSpPr>
        <p:spPr bwMode="auto">
          <a:xfrm>
            <a:off x="7270751" y="376325"/>
            <a:ext cx="3906226" cy="340519"/>
          </a:xfrm>
          <a:prstGeom prst="roundRect">
            <a:avLst/>
          </a:prstGeom>
          <a:solidFill>
            <a:schemeClr val="accent1"/>
          </a:solidFill>
        </p:spPr>
        <p:txBody>
          <a:bodyPr wrap="square" rtlCol="0">
            <a:spAutoFit/>
          </a:bodyPr>
          <a:lstStyle/>
          <a:p>
            <a:pPr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Module 2: Management Approach to SLM</a:t>
            </a:r>
          </a:p>
        </p:txBody>
      </p:sp>
      <p:pic>
        <p:nvPicPr>
          <p:cNvPr id="10" name="Picture 9">
            <a:extLst>
              <a:ext uri="{FF2B5EF4-FFF2-40B4-BE49-F238E27FC236}">
                <a16:creationId xmlns:a16="http://schemas.microsoft.com/office/drawing/2014/main" id="{FC621BFB-4ED5-F645-ADC5-8953E4DBB237}"/>
              </a:ext>
            </a:extLst>
          </p:cNvPr>
          <p:cNvPicPr>
            <a:picLocks noChangeAspect="1"/>
          </p:cNvPicPr>
          <p:nvPr/>
        </p:nvPicPr>
        <p:blipFill rotWithShape="1">
          <a:blip r:embed="rId3">
            <a:extLst>
              <a:ext uri="{28A0092B-C50C-407E-A947-70E740481C1C}">
                <a14:useLocalDpi xmlns:a14="http://schemas.microsoft.com/office/drawing/2010/main" val="0"/>
              </a:ext>
            </a:extLst>
          </a:blip>
          <a:srcRect b="53386"/>
          <a:stretch/>
        </p:blipFill>
        <p:spPr>
          <a:xfrm>
            <a:off x="775307" y="6008721"/>
            <a:ext cx="3897915" cy="423557"/>
          </a:xfrm>
          <a:prstGeom prst="rect">
            <a:avLst/>
          </a:prstGeom>
        </p:spPr>
      </p:pic>
      <p:pic>
        <p:nvPicPr>
          <p:cNvPr id="11" name="Picture 10">
            <a:extLst>
              <a:ext uri="{FF2B5EF4-FFF2-40B4-BE49-F238E27FC236}">
                <a16:creationId xmlns:a16="http://schemas.microsoft.com/office/drawing/2014/main" id="{F688FFC6-D5B4-E946-90C2-EE16581526DF}"/>
              </a:ext>
            </a:extLst>
          </p:cNvPr>
          <p:cNvPicPr>
            <a:picLocks noChangeAspect="1"/>
          </p:cNvPicPr>
          <p:nvPr/>
        </p:nvPicPr>
        <p:blipFill rotWithShape="1">
          <a:blip r:embed="rId3">
            <a:extLst>
              <a:ext uri="{28A0092B-C50C-407E-A947-70E740481C1C}">
                <a14:useLocalDpi xmlns:a14="http://schemas.microsoft.com/office/drawing/2010/main" val="0"/>
              </a:ext>
            </a:extLst>
          </a:blip>
          <a:srcRect b="53386"/>
          <a:stretch/>
        </p:blipFill>
        <p:spPr>
          <a:xfrm>
            <a:off x="7472800" y="5845819"/>
            <a:ext cx="3897915" cy="423557"/>
          </a:xfrm>
          <a:prstGeom prst="rect">
            <a:avLst/>
          </a:prstGeom>
        </p:spPr>
      </p:pic>
      <p:sp>
        <p:nvSpPr>
          <p:cNvPr id="13" name="Rectangle 12">
            <a:extLst>
              <a:ext uri="{FF2B5EF4-FFF2-40B4-BE49-F238E27FC236}">
                <a16:creationId xmlns:a16="http://schemas.microsoft.com/office/drawing/2014/main" id="{B72AC7B7-CC79-8B46-9ECB-C7CECDA85B76}"/>
              </a:ext>
            </a:extLst>
          </p:cNvPr>
          <p:cNvSpPr/>
          <p:nvPr/>
        </p:nvSpPr>
        <p:spPr>
          <a:xfrm>
            <a:off x="7270751" y="2741095"/>
            <a:ext cx="4166324" cy="3133447"/>
          </a:xfrm>
          <a:prstGeom prst="rect">
            <a:avLst/>
          </a:prstGeom>
          <a:solidFill>
            <a:schemeClr val="accent6">
              <a:lumMod val="20000"/>
              <a:lumOff val="8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7C636CB0-A16E-5F4B-8A47-AD323C7BA2C0}"/>
              </a:ext>
            </a:extLst>
          </p:cNvPr>
          <p:cNvSpPr/>
          <p:nvPr/>
        </p:nvSpPr>
        <p:spPr>
          <a:xfrm>
            <a:off x="662052" y="2741095"/>
            <a:ext cx="4099963" cy="3267626"/>
          </a:xfrm>
          <a:prstGeom prst="rect">
            <a:avLst/>
          </a:prstGeom>
          <a:solidFill>
            <a:schemeClr val="accent6">
              <a:lumMod val="20000"/>
              <a:lumOff val="8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17342F3D-FC8B-304C-B6F8-D7A9F650F17F}"/>
              </a:ext>
            </a:extLst>
          </p:cNvPr>
          <p:cNvSpPr/>
          <p:nvPr/>
        </p:nvSpPr>
        <p:spPr>
          <a:xfrm>
            <a:off x="4263643" y="3233464"/>
            <a:ext cx="3623839" cy="2938159"/>
          </a:xfrm>
          <a:prstGeom prst="rect">
            <a:avLst/>
          </a:prstGeom>
          <a:solidFill>
            <a:schemeClr val="accent3">
              <a:lumMod val="95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cxnSp>
        <p:nvCxnSpPr>
          <p:cNvPr id="17" name="Straight Connector 16">
            <a:extLst>
              <a:ext uri="{FF2B5EF4-FFF2-40B4-BE49-F238E27FC236}">
                <a16:creationId xmlns:a16="http://schemas.microsoft.com/office/drawing/2014/main" id="{A6AC68BD-7901-374A-B7CB-DAD018A4C115}"/>
              </a:ext>
            </a:extLst>
          </p:cNvPr>
          <p:cNvCxnSpPr>
            <a:cxnSpLocks/>
          </p:cNvCxnSpPr>
          <p:nvPr/>
        </p:nvCxnSpPr>
        <p:spPr>
          <a:xfrm>
            <a:off x="6016130" y="1998800"/>
            <a:ext cx="1047" cy="1232081"/>
          </a:xfrm>
          <a:prstGeom prst="line">
            <a:avLst/>
          </a:prstGeom>
          <a:ln w="19050">
            <a:solidFill>
              <a:srgbClr val="0070C0"/>
            </a:solidFill>
          </a:ln>
        </p:spPr>
        <p:style>
          <a:lnRef idx="1">
            <a:schemeClr val="accent2"/>
          </a:lnRef>
          <a:fillRef idx="0">
            <a:schemeClr val="accent2"/>
          </a:fillRef>
          <a:effectRef idx="0">
            <a:schemeClr val="accent2"/>
          </a:effectRef>
          <a:fontRef idx="minor">
            <a:schemeClr val="tx1"/>
          </a:fontRef>
        </p:style>
      </p:cxnSp>
      <p:cxnSp>
        <p:nvCxnSpPr>
          <p:cNvPr id="20" name="Straight Connector 19">
            <a:extLst>
              <a:ext uri="{FF2B5EF4-FFF2-40B4-BE49-F238E27FC236}">
                <a16:creationId xmlns:a16="http://schemas.microsoft.com/office/drawing/2014/main" id="{C7CB9A7B-9854-9F4B-AEC9-6592515878D1}"/>
              </a:ext>
            </a:extLst>
          </p:cNvPr>
          <p:cNvCxnSpPr>
            <a:cxnSpLocks/>
            <a:endCxn id="14" idx="0"/>
          </p:cNvCxnSpPr>
          <p:nvPr/>
        </p:nvCxnSpPr>
        <p:spPr>
          <a:xfrm flipH="1">
            <a:off x="2712034" y="1967373"/>
            <a:ext cx="1853618" cy="773722"/>
          </a:xfrm>
          <a:prstGeom prst="line">
            <a:avLst/>
          </a:prstGeom>
          <a:ln w="19050">
            <a:solidFill>
              <a:srgbClr val="0070C0"/>
            </a:solidFill>
          </a:ln>
        </p:spPr>
        <p:style>
          <a:lnRef idx="1">
            <a:schemeClr val="accent2"/>
          </a:lnRef>
          <a:fillRef idx="0">
            <a:schemeClr val="accent2"/>
          </a:fillRef>
          <a:effectRef idx="0">
            <a:schemeClr val="accent2"/>
          </a:effectRef>
          <a:fontRef idx="minor">
            <a:schemeClr val="tx1"/>
          </a:fontRef>
        </p:style>
      </p:cxnSp>
      <p:cxnSp>
        <p:nvCxnSpPr>
          <p:cNvPr id="21" name="Straight Connector 20">
            <a:extLst>
              <a:ext uri="{FF2B5EF4-FFF2-40B4-BE49-F238E27FC236}">
                <a16:creationId xmlns:a16="http://schemas.microsoft.com/office/drawing/2014/main" id="{AFC4344A-0C09-E54D-98A3-6FABAF508A8C}"/>
              </a:ext>
            </a:extLst>
          </p:cNvPr>
          <p:cNvCxnSpPr>
            <a:cxnSpLocks/>
            <a:stCxn id="13" idx="0"/>
          </p:cNvCxnSpPr>
          <p:nvPr/>
        </p:nvCxnSpPr>
        <p:spPr>
          <a:xfrm flipH="1" flipV="1">
            <a:off x="7270750" y="1967373"/>
            <a:ext cx="2083163" cy="773722"/>
          </a:xfrm>
          <a:prstGeom prst="line">
            <a:avLst/>
          </a:prstGeom>
          <a:ln w="19050">
            <a:solidFill>
              <a:srgbClr val="0070C0"/>
            </a:solidFill>
          </a:ln>
        </p:spPr>
        <p:style>
          <a:lnRef idx="1">
            <a:schemeClr val="accent2"/>
          </a:lnRef>
          <a:fillRef idx="0">
            <a:schemeClr val="accent2"/>
          </a:fillRef>
          <a:effectRef idx="0">
            <a:schemeClr val="accent2"/>
          </a:effectRef>
          <a:fontRef idx="minor">
            <a:schemeClr val="tx1"/>
          </a:fontRef>
        </p:style>
      </p:cxnSp>
      <p:sp>
        <p:nvSpPr>
          <p:cNvPr id="22" name="Right Triangle 21">
            <a:extLst>
              <a:ext uri="{FF2B5EF4-FFF2-40B4-BE49-F238E27FC236}">
                <a16:creationId xmlns:a16="http://schemas.microsoft.com/office/drawing/2014/main" id="{61544490-6CA6-B44E-816E-F091996E9F58}"/>
              </a:ext>
            </a:extLst>
          </p:cNvPr>
          <p:cNvSpPr/>
          <p:nvPr/>
        </p:nvSpPr>
        <p:spPr>
          <a:xfrm flipH="1">
            <a:off x="4263643" y="2741096"/>
            <a:ext cx="498372" cy="492369"/>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ight Triangle 22">
            <a:extLst>
              <a:ext uri="{FF2B5EF4-FFF2-40B4-BE49-F238E27FC236}">
                <a16:creationId xmlns:a16="http://schemas.microsoft.com/office/drawing/2014/main" id="{BB40C754-36AE-9240-B465-D87649376471}"/>
              </a:ext>
            </a:extLst>
          </p:cNvPr>
          <p:cNvSpPr/>
          <p:nvPr/>
        </p:nvSpPr>
        <p:spPr>
          <a:xfrm>
            <a:off x="7270749" y="2741095"/>
            <a:ext cx="623290" cy="492369"/>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Rectangle 23">
            <a:extLst>
              <a:ext uri="{FF2B5EF4-FFF2-40B4-BE49-F238E27FC236}">
                <a16:creationId xmlns:a16="http://schemas.microsoft.com/office/drawing/2014/main" id="{802001CF-5225-7F44-9976-4662A316193F}"/>
              </a:ext>
            </a:extLst>
          </p:cNvPr>
          <p:cNvSpPr/>
          <p:nvPr/>
        </p:nvSpPr>
        <p:spPr>
          <a:xfrm>
            <a:off x="662051" y="2769723"/>
            <a:ext cx="3998462" cy="400110"/>
          </a:xfrm>
          <a:prstGeom prst="rect">
            <a:avLst/>
          </a:prstGeom>
        </p:spPr>
        <p:txBody>
          <a:bodyPr wrap="square">
            <a:spAutoFit/>
          </a:bodyPr>
          <a:lstStyle/>
          <a:p>
            <a:pPr algn="ctr"/>
            <a:r>
              <a:rPr lang="en-US" sz="2000" b="1" u="sng" dirty="0">
                <a:latin typeface="Open Sans" panose="020B0606030504020204" pitchFamily="34" charset="0"/>
                <a:ea typeface="Open Sans" panose="020B0606030504020204" pitchFamily="34" charset="0"/>
                <a:cs typeface="Open Sans" panose="020B0606030504020204" pitchFamily="34" charset="0"/>
              </a:rPr>
              <a:t>Cost Savings/ Avoidance</a:t>
            </a:r>
          </a:p>
        </p:txBody>
      </p:sp>
      <p:sp>
        <p:nvSpPr>
          <p:cNvPr id="25" name="Rectangle 24">
            <a:extLst>
              <a:ext uri="{FF2B5EF4-FFF2-40B4-BE49-F238E27FC236}">
                <a16:creationId xmlns:a16="http://schemas.microsoft.com/office/drawing/2014/main" id="{83D5D4D4-9977-FC4D-8618-C32D77690843}"/>
              </a:ext>
            </a:extLst>
          </p:cNvPr>
          <p:cNvSpPr/>
          <p:nvPr/>
        </p:nvSpPr>
        <p:spPr>
          <a:xfrm>
            <a:off x="4126608" y="3274465"/>
            <a:ext cx="3897908" cy="400110"/>
          </a:xfrm>
          <a:prstGeom prst="rect">
            <a:avLst/>
          </a:prstGeom>
        </p:spPr>
        <p:txBody>
          <a:bodyPr wrap="square">
            <a:spAutoFit/>
          </a:bodyPr>
          <a:lstStyle/>
          <a:p>
            <a:pPr algn="ctr"/>
            <a:r>
              <a:rPr lang="en-US" sz="2000" b="1" u="sng" dirty="0">
                <a:latin typeface="Open Sans" panose="020B0606030504020204" pitchFamily="34" charset="0"/>
                <a:ea typeface="Open Sans" panose="020B0606030504020204" pitchFamily="34" charset="0"/>
                <a:cs typeface="Open Sans" panose="020B0606030504020204" pitchFamily="34" charset="0"/>
              </a:rPr>
              <a:t>Cyber Threat Detection</a:t>
            </a:r>
          </a:p>
        </p:txBody>
      </p:sp>
      <p:sp>
        <p:nvSpPr>
          <p:cNvPr id="26" name="Rectangle 25">
            <a:extLst>
              <a:ext uri="{FF2B5EF4-FFF2-40B4-BE49-F238E27FC236}">
                <a16:creationId xmlns:a16="http://schemas.microsoft.com/office/drawing/2014/main" id="{4F4966D3-2DC7-114A-88AA-174EA68DBF5E}"/>
              </a:ext>
            </a:extLst>
          </p:cNvPr>
          <p:cNvSpPr/>
          <p:nvPr/>
        </p:nvSpPr>
        <p:spPr>
          <a:xfrm>
            <a:off x="7990931" y="2795871"/>
            <a:ext cx="3181143" cy="400110"/>
          </a:xfrm>
          <a:prstGeom prst="rect">
            <a:avLst/>
          </a:prstGeom>
        </p:spPr>
        <p:txBody>
          <a:bodyPr wrap="square">
            <a:spAutoFit/>
          </a:bodyPr>
          <a:lstStyle/>
          <a:p>
            <a:pPr algn="ctr"/>
            <a:r>
              <a:rPr lang="en-US" sz="2000" b="1" u="sng" dirty="0">
                <a:latin typeface="Open Sans" panose="020B0606030504020204" pitchFamily="34" charset="0"/>
                <a:ea typeface="Open Sans" panose="020B0606030504020204" pitchFamily="34" charset="0"/>
                <a:cs typeface="Open Sans" panose="020B0606030504020204" pitchFamily="34" charset="0"/>
              </a:rPr>
              <a:t>Audit Prevention</a:t>
            </a:r>
          </a:p>
        </p:txBody>
      </p:sp>
      <p:pic>
        <p:nvPicPr>
          <p:cNvPr id="27" name="Picture 26">
            <a:extLst>
              <a:ext uri="{FF2B5EF4-FFF2-40B4-BE49-F238E27FC236}">
                <a16:creationId xmlns:a16="http://schemas.microsoft.com/office/drawing/2014/main" id="{E7CA29FE-2EA9-AE47-ADAD-365AAD1FF8F9}"/>
              </a:ext>
            </a:extLst>
          </p:cNvPr>
          <p:cNvPicPr>
            <a:picLocks noChangeAspect="1"/>
          </p:cNvPicPr>
          <p:nvPr/>
        </p:nvPicPr>
        <p:blipFill rotWithShape="1">
          <a:blip r:embed="rId3">
            <a:extLst>
              <a:ext uri="{28A0092B-C50C-407E-A947-70E740481C1C}">
                <a14:useLocalDpi xmlns:a14="http://schemas.microsoft.com/office/drawing/2010/main" val="0"/>
              </a:ext>
            </a:extLst>
          </a:blip>
          <a:srcRect b="53386"/>
          <a:stretch/>
        </p:blipFill>
        <p:spPr>
          <a:xfrm>
            <a:off x="3294183" y="2017037"/>
            <a:ext cx="5603631" cy="423557"/>
          </a:xfrm>
          <a:prstGeom prst="rect">
            <a:avLst/>
          </a:prstGeom>
        </p:spPr>
      </p:pic>
      <p:pic>
        <p:nvPicPr>
          <p:cNvPr id="28" name="Picture 27">
            <a:extLst>
              <a:ext uri="{FF2B5EF4-FFF2-40B4-BE49-F238E27FC236}">
                <a16:creationId xmlns:a16="http://schemas.microsoft.com/office/drawing/2014/main" id="{168C6987-2D17-3F41-A880-200E19649858}"/>
              </a:ext>
            </a:extLst>
          </p:cNvPr>
          <p:cNvPicPr>
            <a:picLocks noChangeAspect="1"/>
          </p:cNvPicPr>
          <p:nvPr/>
        </p:nvPicPr>
        <p:blipFill rotWithShape="1">
          <a:blip r:embed="rId3">
            <a:extLst>
              <a:ext uri="{28A0092B-C50C-407E-A947-70E740481C1C}">
                <a14:useLocalDpi xmlns:a14="http://schemas.microsoft.com/office/drawing/2010/main" val="0"/>
              </a:ext>
            </a:extLst>
          </a:blip>
          <a:srcRect b="53386"/>
          <a:stretch/>
        </p:blipFill>
        <p:spPr>
          <a:xfrm>
            <a:off x="4335864" y="6174385"/>
            <a:ext cx="3543559" cy="385052"/>
          </a:xfrm>
          <a:prstGeom prst="rect">
            <a:avLst/>
          </a:prstGeom>
        </p:spPr>
      </p:pic>
      <p:sp>
        <p:nvSpPr>
          <p:cNvPr id="29" name="Rectangle 28">
            <a:extLst>
              <a:ext uri="{FF2B5EF4-FFF2-40B4-BE49-F238E27FC236}">
                <a16:creationId xmlns:a16="http://schemas.microsoft.com/office/drawing/2014/main" id="{235C8EBA-B93C-9B42-A7F2-43A72B94BA92}"/>
              </a:ext>
            </a:extLst>
          </p:cNvPr>
          <p:cNvSpPr/>
          <p:nvPr/>
        </p:nvSpPr>
        <p:spPr>
          <a:xfrm>
            <a:off x="3294183" y="1034684"/>
            <a:ext cx="5603631" cy="999017"/>
          </a:xfrm>
          <a:prstGeom prst="rect">
            <a:avLst/>
          </a:prstGeom>
          <a:gradFill flip="none" rotWithShape="1">
            <a:gsLst>
              <a:gs pos="0">
                <a:schemeClr val="accent1">
                  <a:lumMod val="40000"/>
                  <a:lumOff val="60000"/>
                </a:schemeClr>
              </a:gs>
              <a:gs pos="46000">
                <a:schemeClr val="accent1">
                  <a:lumMod val="95000"/>
                  <a:lumOff val="5000"/>
                </a:schemeClr>
              </a:gs>
              <a:gs pos="100000">
                <a:schemeClr val="accent1">
                  <a:lumMod val="60000"/>
                </a:schemeClr>
              </a:gs>
            </a:gsLst>
            <a:path path="circle">
              <a:fillToRect l="50000" t="130000" r="50000" b="-30000"/>
            </a:path>
            <a:tileRect/>
          </a:gra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30" name="Rectangle 29">
            <a:extLst>
              <a:ext uri="{FF2B5EF4-FFF2-40B4-BE49-F238E27FC236}">
                <a16:creationId xmlns:a16="http://schemas.microsoft.com/office/drawing/2014/main" id="{88BE5CCE-7594-BD46-99F9-3BA307898FE1}"/>
              </a:ext>
            </a:extLst>
          </p:cNvPr>
          <p:cNvSpPr/>
          <p:nvPr/>
        </p:nvSpPr>
        <p:spPr>
          <a:xfrm>
            <a:off x="3543133" y="1125639"/>
            <a:ext cx="5146432" cy="830997"/>
          </a:xfrm>
          <a:prstGeom prst="rect">
            <a:avLst/>
          </a:prstGeom>
        </p:spPr>
        <p:txBody>
          <a:bodyPr wrap="square">
            <a:spAutoFit/>
          </a:bodyPr>
          <a:lstStyle/>
          <a:p>
            <a:pPr algn="ctr"/>
            <a:r>
              <a:rPr lang="en-US" sz="2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Benefits of Knowing Your Inventory </a:t>
            </a:r>
          </a:p>
        </p:txBody>
      </p:sp>
      <p:sp>
        <p:nvSpPr>
          <p:cNvPr id="38" name="Rectangle 37">
            <a:extLst>
              <a:ext uri="{FF2B5EF4-FFF2-40B4-BE49-F238E27FC236}">
                <a16:creationId xmlns:a16="http://schemas.microsoft.com/office/drawing/2014/main" id="{4190CCC2-558D-834F-AD20-1A40EF29ABCE}"/>
              </a:ext>
            </a:extLst>
          </p:cNvPr>
          <p:cNvSpPr/>
          <p:nvPr/>
        </p:nvSpPr>
        <p:spPr>
          <a:xfrm>
            <a:off x="686089" y="3133365"/>
            <a:ext cx="3727288" cy="2785378"/>
          </a:xfrm>
          <a:prstGeom prst="rect">
            <a:avLst/>
          </a:prstGeom>
        </p:spPr>
        <p:txBody>
          <a:bodyPr wrap="square">
            <a:spAutoFit/>
          </a:bodyPr>
          <a:lstStyle/>
          <a:p>
            <a:pPr marL="285750" lvl="0" indent="-285750">
              <a:spcAft>
                <a:spcPts val="600"/>
              </a:spcAft>
              <a:buFont typeface="Arial" panose="020B0604020202020204" pitchFamily="34" charset="0"/>
              <a:buChar char="•"/>
              <a:defRPr/>
            </a:pPr>
            <a:r>
              <a:rPr lang="en-US" sz="1600" dirty="0">
                <a:latin typeface="Open Sans" panose="020B0606030504020204" pitchFamily="34" charset="0"/>
                <a:ea typeface="Open Sans" panose="020B0606030504020204" pitchFamily="34" charset="0"/>
                <a:cs typeface="Open Sans" panose="020B0606030504020204" pitchFamily="34" charset="0"/>
              </a:rPr>
              <a:t>Increased opportunity to reduce software cost and avoid paying significantly higher prices</a:t>
            </a:r>
          </a:p>
          <a:p>
            <a:pPr marL="285750" lvl="0" indent="-285750">
              <a:spcAft>
                <a:spcPts val="600"/>
              </a:spcAft>
              <a:buFont typeface="Arial" panose="020B0604020202020204" pitchFamily="34" charset="0"/>
              <a:buChar char="•"/>
              <a:defRPr/>
            </a:pPr>
            <a:r>
              <a:rPr lang="en-US" sz="1600" dirty="0">
                <a:latin typeface="Open Sans" panose="020B0606030504020204" pitchFamily="34" charset="0"/>
                <a:ea typeface="Open Sans" panose="020B0606030504020204" pitchFamily="34" charset="0"/>
                <a:cs typeface="Open Sans" panose="020B0606030504020204" pitchFamily="34" charset="0"/>
              </a:rPr>
              <a:t>Maximize software investments without purchasing new products and support</a:t>
            </a:r>
          </a:p>
          <a:p>
            <a:pPr marL="285750" lvl="0" indent="-285750">
              <a:spcAft>
                <a:spcPts val="600"/>
              </a:spcAft>
              <a:buFont typeface="Arial" panose="020B0604020202020204" pitchFamily="34" charset="0"/>
              <a:buChar char="•"/>
              <a:defRPr/>
            </a:pPr>
            <a:r>
              <a:rPr lang="en-US" sz="1600" dirty="0">
                <a:latin typeface="Open Sans" panose="020B0606030504020204" pitchFamily="34" charset="0"/>
                <a:ea typeface="Open Sans" panose="020B0606030504020204" pitchFamily="34" charset="0"/>
                <a:cs typeface="Open Sans" panose="020B0606030504020204" pitchFamily="34" charset="0"/>
              </a:rPr>
              <a:t>Decreased costs for new projects and maintaining existing systems</a:t>
            </a:r>
          </a:p>
          <a:p>
            <a:pPr marL="285750" lvl="0" indent="-285750">
              <a:spcAft>
                <a:spcPts val="600"/>
              </a:spcAft>
              <a:buFont typeface="Arial" panose="020B0604020202020204" pitchFamily="34" charset="0"/>
              <a:buChar char="•"/>
              <a:defRPr/>
            </a:pPr>
            <a:r>
              <a:rPr lang="en-US" sz="1600" dirty="0">
                <a:latin typeface="Open Sans" panose="020B0606030504020204" pitchFamily="34" charset="0"/>
                <a:ea typeface="Open Sans" panose="020B0606030504020204" pitchFamily="34" charset="0"/>
                <a:cs typeface="Open Sans" panose="020B0606030504020204" pitchFamily="34" charset="0"/>
              </a:rPr>
              <a:t>Cost avoidance on audits, cyber threats</a:t>
            </a:r>
          </a:p>
        </p:txBody>
      </p:sp>
      <p:sp>
        <p:nvSpPr>
          <p:cNvPr id="43" name="Rectangle 42">
            <a:extLst>
              <a:ext uri="{FF2B5EF4-FFF2-40B4-BE49-F238E27FC236}">
                <a16:creationId xmlns:a16="http://schemas.microsoft.com/office/drawing/2014/main" id="{BFD93379-6FAA-B846-86BB-5F49D33E80D9}"/>
              </a:ext>
            </a:extLst>
          </p:cNvPr>
          <p:cNvSpPr/>
          <p:nvPr/>
        </p:nvSpPr>
        <p:spPr>
          <a:xfrm>
            <a:off x="4330713" y="3652890"/>
            <a:ext cx="3548710" cy="2462213"/>
          </a:xfrm>
          <a:prstGeom prst="rect">
            <a:avLst/>
          </a:prstGeom>
        </p:spPr>
        <p:txBody>
          <a:bodyPr wrap="square">
            <a:spAutoFit/>
          </a:bodyPr>
          <a:lstStyle/>
          <a:p>
            <a:pPr marL="285750" lvl="0" indent="-285750">
              <a:spcAft>
                <a:spcPts val="600"/>
              </a:spcAft>
              <a:buFont typeface="Arial" panose="020B0604020202020204" pitchFamily="34" charset="0"/>
              <a:buChar char="•"/>
              <a:defRPr/>
            </a:pPr>
            <a:r>
              <a:rPr lang="en-US" sz="1600" dirty="0">
                <a:latin typeface="Open Sans" panose="020B0606030504020204" pitchFamily="34" charset="0"/>
                <a:ea typeface="Open Sans" panose="020B0606030504020204" pitchFamily="34" charset="0"/>
                <a:cs typeface="Open Sans" panose="020B0606030504020204" pitchFamily="34" charset="0"/>
              </a:rPr>
              <a:t>Increased awareness of cyber threats to agency data</a:t>
            </a:r>
          </a:p>
          <a:p>
            <a:pPr marL="285750" lvl="0" indent="-285750">
              <a:spcAft>
                <a:spcPts val="600"/>
              </a:spcAft>
              <a:buFont typeface="Arial" panose="020B0604020202020204" pitchFamily="34" charset="0"/>
              <a:buChar char="•"/>
              <a:defRPr/>
            </a:pPr>
            <a:r>
              <a:rPr lang="en-US" sz="1600" dirty="0">
                <a:latin typeface="Open Sans" panose="020B0606030504020204" pitchFamily="34" charset="0"/>
                <a:ea typeface="Open Sans" panose="020B0606030504020204" pitchFamily="34" charset="0"/>
                <a:cs typeface="Open Sans" panose="020B0606030504020204" pitchFamily="34" charset="0"/>
              </a:rPr>
              <a:t>Quick removal of legacy IT hardware/software decreases threat possibility</a:t>
            </a:r>
          </a:p>
          <a:p>
            <a:pPr marL="285750" lvl="0" indent="-285750">
              <a:spcAft>
                <a:spcPts val="600"/>
              </a:spcAft>
              <a:buFont typeface="Arial" panose="020B0604020202020204" pitchFamily="34" charset="0"/>
              <a:buChar char="•"/>
              <a:defRPr/>
            </a:pPr>
            <a:r>
              <a:rPr lang="en-US" sz="1600" dirty="0">
                <a:latin typeface="Open Sans" panose="020B0606030504020204" pitchFamily="34" charset="0"/>
                <a:ea typeface="Open Sans" panose="020B0606030504020204" pitchFamily="34" charset="0"/>
                <a:cs typeface="Open Sans" panose="020B0606030504020204" pitchFamily="34" charset="0"/>
              </a:rPr>
              <a:t>Identify and mitigate outdated/unsupported software (i.e., products that have reached or are nearing EOL / EOS)</a:t>
            </a:r>
          </a:p>
        </p:txBody>
      </p:sp>
      <p:sp>
        <p:nvSpPr>
          <p:cNvPr id="44" name="Rectangle 43">
            <a:extLst>
              <a:ext uri="{FF2B5EF4-FFF2-40B4-BE49-F238E27FC236}">
                <a16:creationId xmlns:a16="http://schemas.microsoft.com/office/drawing/2014/main" id="{57489EE8-04FB-DF43-B71D-48E34B1C6F5C}"/>
              </a:ext>
            </a:extLst>
          </p:cNvPr>
          <p:cNvSpPr/>
          <p:nvPr/>
        </p:nvSpPr>
        <p:spPr>
          <a:xfrm>
            <a:off x="7885980" y="3159400"/>
            <a:ext cx="3474398" cy="1154162"/>
          </a:xfrm>
          <a:prstGeom prst="rect">
            <a:avLst/>
          </a:prstGeom>
        </p:spPr>
        <p:txBody>
          <a:bodyPr wrap="square">
            <a:spAutoFit/>
          </a:bodyPr>
          <a:lstStyle/>
          <a:p>
            <a:pPr marL="285750" indent="-285750">
              <a:spcAft>
                <a:spcPts val="600"/>
              </a:spcAft>
              <a:buFont typeface="Arial" panose="020B0604020202020204" pitchFamily="34" charset="0"/>
              <a:buChar char="•"/>
            </a:pPr>
            <a:r>
              <a:rPr lang="en-US" sz="1600" dirty="0">
                <a:latin typeface="Open Sans" panose="020B0606030504020204" pitchFamily="34" charset="0"/>
                <a:ea typeface="Open Sans" panose="020B0606030504020204" pitchFamily="34" charset="0"/>
                <a:cs typeface="Open Sans" panose="020B0606030504020204" pitchFamily="34" charset="0"/>
              </a:rPr>
              <a:t>Reduced chance of audits, or of negative outcomes from audits</a:t>
            </a:r>
          </a:p>
          <a:p>
            <a:pPr marL="285750" indent="-285750">
              <a:spcAft>
                <a:spcPts val="600"/>
              </a:spcAft>
              <a:buFont typeface="Arial" panose="020B0604020202020204" pitchFamily="34" charset="0"/>
              <a:buChar char="•"/>
            </a:pPr>
            <a:r>
              <a:rPr lang="en-US" sz="1600" dirty="0">
                <a:latin typeface="Open Sans" panose="020B0606030504020204" pitchFamily="34" charset="0"/>
                <a:ea typeface="Open Sans" panose="020B0606030504020204" pitchFamily="34" charset="0"/>
                <a:cs typeface="Open Sans" panose="020B0606030504020204" pitchFamily="34" charset="0"/>
              </a:rPr>
              <a:t>Compliance with OFPP, GAO and OMB guidance on SLM</a:t>
            </a:r>
          </a:p>
        </p:txBody>
      </p:sp>
    </p:spTree>
    <p:extLst>
      <p:ext uri="{BB962C8B-B14F-4D97-AF65-F5344CB8AC3E}">
        <p14:creationId xmlns:p14="http://schemas.microsoft.com/office/powerpoint/2010/main" val="43430130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686EA0-72FD-4A82-B649-81112525204F}"/>
              </a:ext>
            </a:extLst>
          </p:cNvPr>
          <p:cNvSpPr>
            <a:spLocks noGrp="1"/>
          </p:cNvSpPr>
          <p:nvPr>
            <p:ph type="title"/>
          </p:nvPr>
        </p:nvSpPr>
        <p:spPr>
          <a:xfrm>
            <a:off x="541867" y="477954"/>
            <a:ext cx="6995385" cy="303096"/>
          </a:xfrm>
        </p:spPr>
        <p:txBody>
          <a:bodyPr/>
          <a:lstStyle/>
          <a:p>
            <a:r>
              <a:rPr lang="en-US" sz="2000" dirty="0"/>
              <a:t>Inventory Management – 5 Best Practices </a:t>
            </a:r>
            <a:endParaRPr lang="en-US" sz="2000" i="1" dirty="0"/>
          </a:p>
        </p:txBody>
      </p:sp>
      <p:sp>
        <p:nvSpPr>
          <p:cNvPr id="3" name="Rectangle: Rounded Corners 2">
            <a:extLst>
              <a:ext uri="{FF2B5EF4-FFF2-40B4-BE49-F238E27FC236}">
                <a16:creationId xmlns:a16="http://schemas.microsoft.com/office/drawing/2014/main" id="{E810DBAB-215A-44D7-95EB-EB784AE5DB17}"/>
              </a:ext>
            </a:extLst>
          </p:cNvPr>
          <p:cNvSpPr/>
          <p:nvPr/>
        </p:nvSpPr>
        <p:spPr bwMode="auto">
          <a:xfrm>
            <a:off x="7270751" y="376325"/>
            <a:ext cx="3906226" cy="340519"/>
          </a:xfrm>
          <a:prstGeom prst="roundRect">
            <a:avLst/>
          </a:prstGeom>
          <a:solidFill>
            <a:schemeClr val="accent1"/>
          </a:solidFill>
        </p:spPr>
        <p:txBody>
          <a:bodyPr wrap="square" rtlCol="0">
            <a:spAutoFit/>
          </a:bodyPr>
          <a:lstStyle/>
          <a:p>
            <a:pPr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Module 2: Management Approach to SLM</a:t>
            </a:r>
          </a:p>
        </p:txBody>
      </p:sp>
      <p:sp>
        <p:nvSpPr>
          <p:cNvPr id="4" name="Rectangle 3">
            <a:extLst>
              <a:ext uri="{FF2B5EF4-FFF2-40B4-BE49-F238E27FC236}">
                <a16:creationId xmlns:a16="http://schemas.microsoft.com/office/drawing/2014/main" id="{0A33AF19-51EE-8446-8FE5-44D1A560C9AE}"/>
              </a:ext>
            </a:extLst>
          </p:cNvPr>
          <p:cNvSpPr/>
          <p:nvPr/>
        </p:nvSpPr>
        <p:spPr>
          <a:xfrm>
            <a:off x="289948" y="4502107"/>
            <a:ext cx="2499519" cy="1015663"/>
          </a:xfrm>
          <a:prstGeom prst="rect">
            <a:avLst/>
          </a:prstGeom>
        </p:spPr>
        <p:txBody>
          <a:bodyPr wrap="square">
            <a:spAutoFit/>
          </a:bodyPr>
          <a:lstStyle/>
          <a:p>
            <a:pPr lvl="0" algn="ctr"/>
            <a:r>
              <a:rPr lang="en-US" sz="2000" b="1" dirty="0">
                <a:latin typeface="Open Sans" panose="020B0606030504020204" pitchFamily="34" charset="0"/>
                <a:ea typeface="Open Sans" panose="020B0606030504020204" pitchFamily="34" charset="0"/>
                <a:cs typeface="Open Sans" panose="020B0606030504020204" pitchFamily="34" charset="0"/>
              </a:rPr>
              <a:t>Establish Inventory Baseline</a:t>
            </a:r>
          </a:p>
        </p:txBody>
      </p:sp>
      <p:sp>
        <p:nvSpPr>
          <p:cNvPr id="57" name="Rectangle 56">
            <a:extLst>
              <a:ext uri="{FF2B5EF4-FFF2-40B4-BE49-F238E27FC236}">
                <a16:creationId xmlns:a16="http://schemas.microsoft.com/office/drawing/2014/main" id="{6F78E46E-CF9B-6041-879E-1A5817FD120B}"/>
              </a:ext>
            </a:extLst>
          </p:cNvPr>
          <p:cNvSpPr/>
          <p:nvPr/>
        </p:nvSpPr>
        <p:spPr>
          <a:xfrm>
            <a:off x="2804268" y="4502107"/>
            <a:ext cx="1783083" cy="1015663"/>
          </a:xfrm>
          <a:prstGeom prst="rect">
            <a:avLst/>
          </a:prstGeom>
        </p:spPr>
        <p:txBody>
          <a:bodyPr wrap="square">
            <a:spAutoFit/>
          </a:bodyPr>
          <a:lstStyle/>
          <a:p>
            <a:pPr lvl="0" algn="ctr"/>
            <a:r>
              <a:rPr lang="en-US" sz="2000" b="1" dirty="0">
                <a:latin typeface="Open Sans" panose="020B0606030504020204" pitchFamily="34" charset="0"/>
                <a:ea typeface="Open Sans" panose="020B0606030504020204" pitchFamily="34" charset="0"/>
                <a:cs typeface="Open Sans" panose="020B0606030504020204" pitchFamily="34" charset="0"/>
              </a:rPr>
              <a:t>Leverage Existing Tools</a:t>
            </a:r>
          </a:p>
        </p:txBody>
      </p:sp>
      <p:sp>
        <p:nvSpPr>
          <p:cNvPr id="58" name="Rectangle 57">
            <a:extLst>
              <a:ext uri="{FF2B5EF4-FFF2-40B4-BE49-F238E27FC236}">
                <a16:creationId xmlns:a16="http://schemas.microsoft.com/office/drawing/2014/main" id="{EC37168C-BF08-D246-ABF2-AD2155C0A2DB}"/>
              </a:ext>
            </a:extLst>
          </p:cNvPr>
          <p:cNvSpPr/>
          <p:nvPr/>
        </p:nvSpPr>
        <p:spPr>
          <a:xfrm>
            <a:off x="4672049" y="4491240"/>
            <a:ext cx="2305701" cy="1323439"/>
          </a:xfrm>
          <a:prstGeom prst="rect">
            <a:avLst/>
          </a:prstGeom>
        </p:spPr>
        <p:txBody>
          <a:bodyPr wrap="square">
            <a:spAutoFit/>
          </a:bodyPr>
          <a:lstStyle/>
          <a:p>
            <a:pPr lvl="0" algn="ctr"/>
            <a:r>
              <a:rPr lang="en-US" sz="2000" b="1" dirty="0">
                <a:latin typeface="Open Sans" panose="020B0606030504020204" pitchFamily="34" charset="0"/>
                <a:ea typeface="Open Sans" panose="020B0606030504020204" pitchFamily="34" charset="0"/>
                <a:cs typeface="Open Sans" panose="020B0606030504020204" pitchFamily="34" charset="0"/>
              </a:rPr>
              <a:t>Invest in SLM Assessment, Planning and Resources</a:t>
            </a:r>
          </a:p>
        </p:txBody>
      </p:sp>
      <p:sp>
        <p:nvSpPr>
          <p:cNvPr id="59" name="Rectangle 58">
            <a:extLst>
              <a:ext uri="{FF2B5EF4-FFF2-40B4-BE49-F238E27FC236}">
                <a16:creationId xmlns:a16="http://schemas.microsoft.com/office/drawing/2014/main" id="{7CA9AFF6-3F49-354B-A726-54042B4D9A68}"/>
              </a:ext>
            </a:extLst>
          </p:cNvPr>
          <p:cNvSpPr/>
          <p:nvPr/>
        </p:nvSpPr>
        <p:spPr>
          <a:xfrm>
            <a:off x="7123692" y="4491240"/>
            <a:ext cx="2131059" cy="1323439"/>
          </a:xfrm>
          <a:prstGeom prst="rect">
            <a:avLst/>
          </a:prstGeom>
        </p:spPr>
        <p:txBody>
          <a:bodyPr wrap="square">
            <a:spAutoFit/>
          </a:bodyPr>
          <a:lstStyle/>
          <a:p>
            <a:pPr lvl="0" algn="ctr"/>
            <a:r>
              <a:rPr lang="en-US" sz="2000" b="1" dirty="0">
                <a:latin typeface="Open Sans" panose="020B0606030504020204" pitchFamily="34" charset="0"/>
                <a:ea typeface="Open Sans" panose="020B0606030504020204" pitchFamily="34" charset="0"/>
                <a:cs typeface="Open Sans" panose="020B0606030504020204" pitchFamily="34" charset="0"/>
              </a:rPr>
              <a:t>Focus efforts on a single vendor at a time</a:t>
            </a:r>
          </a:p>
        </p:txBody>
      </p:sp>
      <p:sp>
        <p:nvSpPr>
          <p:cNvPr id="60" name="Rectangle 59">
            <a:extLst>
              <a:ext uri="{FF2B5EF4-FFF2-40B4-BE49-F238E27FC236}">
                <a16:creationId xmlns:a16="http://schemas.microsoft.com/office/drawing/2014/main" id="{72AC4D88-68B2-C446-88F2-598AC75BC183}"/>
              </a:ext>
            </a:extLst>
          </p:cNvPr>
          <p:cNvSpPr/>
          <p:nvPr/>
        </p:nvSpPr>
        <p:spPr>
          <a:xfrm>
            <a:off x="9646833" y="4441328"/>
            <a:ext cx="1473106" cy="707886"/>
          </a:xfrm>
          <a:prstGeom prst="rect">
            <a:avLst/>
          </a:prstGeom>
        </p:spPr>
        <p:txBody>
          <a:bodyPr wrap="square">
            <a:spAutoFit/>
          </a:bodyPr>
          <a:lstStyle/>
          <a:p>
            <a:pPr lvl="0" algn="ctr"/>
            <a:r>
              <a:rPr lang="en-US" sz="2000" b="1" dirty="0">
                <a:latin typeface="Open Sans" panose="020B0606030504020204" pitchFamily="34" charset="0"/>
                <a:ea typeface="Open Sans" panose="020B0606030504020204" pitchFamily="34" charset="0"/>
                <a:cs typeface="Open Sans" panose="020B0606030504020204" pitchFamily="34" charset="0"/>
              </a:rPr>
              <a:t>Be pragmatic</a:t>
            </a:r>
          </a:p>
        </p:txBody>
      </p:sp>
      <p:sp>
        <p:nvSpPr>
          <p:cNvPr id="49" name="Freeform 19">
            <a:extLst>
              <a:ext uri="{FF2B5EF4-FFF2-40B4-BE49-F238E27FC236}">
                <a16:creationId xmlns:a16="http://schemas.microsoft.com/office/drawing/2014/main" id="{74D3EEDE-5AAD-9D4D-A248-A7048696C5F8}"/>
              </a:ext>
            </a:extLst>
          </p:cNvPr>
          <p:cNvSpPr>
            <a:spLocks noEditPoints="1"/>
          </p:cNvSpPr>
          <p:nvPr/>
        </p:nvSpPr>
        <p:spPr bwMode="auto">
          <a:xfrm>
            <a:off x="729900" y="1443722"/>
            <a:ext cx="2347913" cy="2355850"/>
          </a:xfrm>
          <a:custGeom>
            <a:avLst/>
            <a:gdLst>
              <a:gd name="T0" fmla="*/ 393 w 786"/>
              <a:gd name="T1" fmla="*/ 786 h 786"/>
              <a:gd name="T2" fmla="*/ 0 w 786"/>
              <a:gd name="T3" fmla="*/ 393 h 786"/>
              <a:gd name="T4" fmla="*/ 393 w 786"/>
              <a:gd name="T5" fmla="*/ 0 h 786"/>
              <a:gd name="T6" fmla="*/ 786 w 786"/>
              <a:gd name="T7" fmla="*/ 393 h 786"/>
              <a:gd name="T8" fmla="*/ 393 w 786"/>
              <a:gd name="T9" fmla="*/ 786 h 786"/>
              <a:gd name="T10" fmla="*/ 393 w 786"/>
              <a:gd name="T11" fmla="*/ 100 h 786"/>
              <a:gd name="T12" fmla="*/ 100 w 786"/>
              <a:gd name="T13" fmla="*/ 393 h 786"/>
              <a:gd name="T14" fmla="*/ 393 w 786"/>
              <a:gd name="T15" fmla="*/ 686 h 786"/>
              <a:gd name="T16" fmla="*/ 686 w 786"/>
              <a:gd name="T17" fmla="*/ 393 h 786"/>
              <a:gd name="T18" fmla="*/ 393 w 786"/>
              <a:gd name="T19" fmla="*/ 100 h 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6" h="786">
                <a:moveTo>
                  <a:pt x="393" y="786"/>
                </a:moveTo>
                <a:cubicBezTo>
                  <a:pt x="176" y="786"/>
                  <a:pt x="0" y="610"/>
                  <a:pt x="0" y="393"/>
                </a:cubicBezTo>
                <a:cubicBezTo>
                  <a:pt x="0" y="176"/>
                  <a:pt x="176" y="0"/>
                  <a:pt x="393" y="0"/>
                </a:cubicBezTo>
                <a:cubicBezTo>
                  <a:pt x="609" y="0"/>
                  <a:pt x="786" y="176"/>
                  <a:pt x="786" y="393"/>
                </a:cubicBezTo>
                <a:cubicBezTo>
                  <a:pt x="786" y="610"/>
                  <a:pt x="609" y="786"/>
                  <a:pt x="393" y="786"/>
                </a:cubicBezTo>
                <a:close/>
                <a:moveTo>
                  <a:pt x="393" y="100"/>
                </a:moveTo>
                <a:cubicBezTo>
                  <a:pt x="231" y="100"/>
                  <a:pt x="100" y="231"/>
                  <a:pt x="100" y="393"/>
                </a:cubicBezTo>
                <a:cubicBezTo>
                  <a:pt x="100" y="554"/>
                  <a:pt x="231" y="686"/>
                  <a:pt x="393" y="686"/>
                </a:cubicBezTo>
                <a:cubicBezTo>
                  <a:pt x="554" y="686"/>
                  <a:pt x="686" y="554"/>
                  <a:pt x="686" y="393"/>
                </a:cubicBezTo>
                <a:cubicBezTo>
                  <a:pt x="686" y="231"/>
                  <a:pt x="554" y="100"/>
                  <a:pt x="393" y="100"/>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sp>
        <p:nvSpPr>
          <p:cNvPr id="50" name="Freeform 21">
            <a:extLst>
              <a:ext uri="{FF2B5EF4-FFF2-40B4-BE49-F238E27FC236}">
                <a16:creationId xmlns:a16="http://schemas.microsoft.com/office/drawing/2014/main" id="{D5881AE4-7E17-7D4A-80AC-BFA484D60756}"/>
              </a:ext>
            </a:extLst>
          </p:cNvPr>
          <p:cNvSpPr>
            <a:spLocks noEditPoints="1"/>
          </p:cNvSpPr>
          <p:nvPr/>
        </p:nvSpPr>
        <p:spPr bwMode="auto">
          <a:xfrm>
            <a:off x="2776188" y="1443722"/>
            <a:ext cx="2351088" cy="2355850"/>
          </a:xfrm>
          <a:custGeom>
            <a:avLst/>
            <a:gdLst>
              <a:gd name="T0" fmla="*/ 394 w 787"/>
              <a:gd name="T1" fmla="*/ 786 h 786"/>
              <a:gd name="T2" fmla="*/ 0 w 787"/>
              <a:gd name="T3" fmla="*/ 393 h 786"/>
              <a:gd name="T4" fmla="*/ 394 w 787"/>
              <a:gd name="T5" fmla="*/ 0 h 786"/>
              <a:gd name="T6" fmla="*/ 787 w 787"/>
              <a:gd name="T7" fmla="*/ 393 h 786"/>
              <a:gd name="T8" fmla="*/ 394 w 787"/>
              <a:gd name="T9" fmla="*/ 786 h 786"/>
              <a:gd name="T10" fmla="*/ 394 w 787"/>
              <a:gd name="T11" fmla="*/ 100 h 786"/>
              <a:gd name="T12" fmla="*/ 100 w 787"/>
              <a:gd name="T13" fmla="*/ 393 h 786"/>
              <a:gd name="T14" fmla="*/ 394 w 787"/>
              <a:gd name="T15" fmla="*/ 686 h 786"/>
              <a:gd name="T16" fmla="*/ 687 w 787"/>
              <a:gd name="T17" fmla="*/ 393 h 786"/>
              <a:gd name="T18" fmla="*/ 394 w 787"/>
              <a:gd name="T19" fmla="*/ 100 h 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7" h="786">
                <a:moveTo>
                  <a:pt x="394" y="786"/>
                </a:moveTo>
                <a:cubicBezTo>
                  <a:pt x="177" y="786"/>
                  <a:pt x="0" y="610"/>
                  <a:pt x="0" y="393"/>
                </a:cubicBezTo>
                <a:cubicBezTo>
                  <a:pt x="0" y="176"/>
                  <a:pt x="177" y="0"/>
                  <a:pt x="394" y="0"/>
                </a:cubicBezTo>
                <a:cubicBezTo>
                  <a:pt x="610" y="0"/>
                  <a:pt x="787" y="176"/>
                  <a:pt x="787" y="393"/>
                </a:cubicBezTo>
                <a:cubicBezTo>
                  <a:pt x="787" y="610"/>
                  <a:pt x="610" y="786"/>
                  <a:pt x="394" y="786"/>
                </a:cubicBezTo>
                <a:close/>
                <a:moveTo>
                  <a:pt x="394" y="100"/>
                </a:moveTo>
                <a:cubicBezTo>
                  <a:pt x="232" y="100"/>
                  <a:pt x="100" y="231"/>
                  <a:pt x="100" y="393"/>
                </a:cubicBezTo>
                <a:cubicBezTo>
                  <a:pt x="100" y="554"/>
                  <a:pt x="232" y="686"/>
                  <a:pt x="394" y="686"/>
                </a:cubicBezTo>
                <a:cubicBezTo>
                  <a:pt x="555" y="686"/>
                  <a:pt x="687" y="554"/>
                  <a:pt x="687" y="393"/>
                </a:cubicBezTo>
                <a:cubicBezTo>
                  <a:pt x="687" y="231"/>
                  <a:pt x="555" y="100"/>
                  <a:pt x="394" y="100"/>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sp>
        <p:nvSpPr>
          <p:cNvPr id="52" name="Freeform 23">
            <a:extLst>
              <a:ext uri="{FF2B5EF4-FFF2-40B4-BE49-F238E27FC236}">
                <a16:creationId xmlns:a16="http://schemas.microsoft.com/office/drawing/2014/main" id="{A0A9767B-31CF-574E-B5AB-2E362471F1D2}"/>
              </a:ext>
            </a:extLst>
          </p:cNvPr>
          <p:cNvSpPr>
            <a:spLocks noEditPoints="1"/>
          </p:cNvSpPr>
          <p:nvPr/>
        </p:nvSpPr>
        <p:spPr bwMode="auto">
          <a:xfrm>
            <a:off x="4828825" y="1443722"/>
            <a:ext cx="2349500" cy="2355850"/>
          </a:xfrm>
          <a:custGeom>
            <a:avLst/>
            <a:gdLst>
              <a:gd name="T0" fmla="*/ 393 w 786"/>
              <a:gd name="T1" fmla="*/ 786 h 786"/>
              <a:gd name="T2" fmla="*/ 0 w 786"/>
              <a:gd name="T3" fmla="*/ 393 h 786"/>
              <a:gd name="T4" fmla="*/ 393 w 786"/>
              <a:gd name="T5" fmla="*/ 0 h 786"/>
              <a:gd name="T6" fmla="*/ 786 w 786"/>
              <a:gd name="T7" fmla="*/ 393 h 786"/>
              <a:gd name="T8" fmla="*/ 393 w 786"/>
              <a:gd name="T9" fmla="*/ 786 h 786"/>
              <a:gd name="T10" fmla="*/ 393 w 786"/>
              <a:gd name="T11" fmla="*/ 100 h 786"/>
              <a:gd name="T12" fmla="*/ 100 w 786"/>
              <a:gd name="T13" fmla="*/ 393 h 786"/>
              <a:gd name="T14" fmla="*/ 393 w 786"/>
              <a:gd name="T15" fmla="*/ 686 h 786"/>
              <a:gd name="T16" fmla="*/ 686 w 786"/>
              <a:gd name="T17" fmla="*/ 393 h 786"/>
              <a:gd name="T18" fmla="*/ 393 w 786"/>
              <a:gd name="T19" fmla="*/ 100 h 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6" h="786">
                <a:moveTo>
                  <a:pt x="393" y="786"/>
                </a:moveTo>
                <a:cubicBezTo>
                  <a:pt x="176" y="786"/>
                  <a:pt x="0" y="610"/>
                  <a:pt x="0" y="393"/>
                </a:cubicBezTo>
                <a:cubicBezTo>
                  <a:pt x="0" y="176"/>
                  <a:pt x="176" y="0"/>
                  <a:pt x="393" y="0"/>
                </a:cubicBezTo>
                <a:cubicBezTo>
                  <a:pt x="609" y="0"/>
                  <a:pt x="786" y="176"/>
                  <a:pt x="786" y="393"/>
                </a:cubicBezTo>
                <a:cubicBezTo>
                  <a:pt x="786" y="610"/>
                  <a:pt x="609" y="786"/>
                  <a:pt x="393" y="786"/>
                </a:cubicBezTo>
                <a:close/>
                <a:moveTo>
                  <a:pt x="393" y="100"/>
                </a:moveTo>
                <a:cubicBezTo>
                  <a:pt x="231" y="100"/>
                  <a:pt x="100" y="231"/>
                  <a:pt x="100" y="393"/>
                </a:cubicBezTo>
                <a:cubicBezTo>
                  <a:pt x="100" y="554"/>
                  <a:pt x="231" y="686"/>
                  <a:pt x="393" y="686"/>
                </a:cubicBezTo>
                <a:cubicBezTo>
                  <a:pt x="554" y="686"/>
                  <a:pt x="686" y="554"/>
                  <a:pt x="686" y="393"/>
                </a:cubicBezTo>
                <a:cubicBezTo>
                  <a:pt x="686" y="231"/>
                  <a:pt x="554" y="100"/>
                  <a:pt x="393" y="100"/>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sp>
        <p:nvSpPr>
          <p:cNvPr id="61" name="Freeform 25">
            <a:extLst>
              <a:ext uri="{FF2B5EF4-FFF2-40B4-BE49-F238E27FC236}">
                <a16:creationId xmlns:a16="http://schemas.microsoft.com/office/drawing/2014/main" id="{D0FE6949-F01E-7A47-9A4A-850B2DDEACE6}"/>
              </a:ext>
            </a:extLst>
          </p:cNvPr>
          <p:cNvSpPr>
            <a:spLocks noEditPoints="1"/>
          </p:cNvSpPr>
          <p:nvPr/>
        </p:nvSpPr>
        <p:spPr bwMode="auto">
          <a:xfrm>
            <a:off x="6878288" y="1443722"/>
            <a:ext cx="2349500" cy="2355850"/>
          </a:xfrm>
          <a:custGeom>
            <a:avLst/>
            <a:gdLst>
              <a:gd name="T0" fmla="*/ 393 w 786"/>
              <a:gd name="T1" fmla="*/ 786 h 786"/>
              <a:gd name="T2" fmla="*/ 0 w 786"/>
              <a:gd name="T3" fmla="*/ 393 h 786"/>
              <a:gd name="T4" fmla="*/ 393 w 786"/>
              <a:gd name="T5" fmla="*/ 0 h 786"/>
              <a:gd name="T6" fmla="*/ 786 w 786"/>
              <a:gd name="T7" fmla="*/ 393 h 786"/>
              <a:gd name="T8" fmla="*/ 393 w 786"/>
              <a:gd name="T9" fmla="*/ 786 h 786"/>
              <a:gd name="T10" fmla="*/ 393 w 786"/>
              <a:gd name="T11" fmla="*/ 100 h 786"/>
              <a:gd name="T12" fmla="*/ 100 w 786"/>
              <a:gd name="T13" fmla="*/ 393 h 786"/>
              <a:gd name="T14" fmla="*/ 393 w 786"/>
              <a:gd name="T15" fmla="*/ 686 h 786"/>
              <a:gd name="T16" fmla="*/ 686 w 786"/>
              <a:gd name="T17" fmla="*/ 393 h 786"/>
              <a:gd name="T18" fmla="*/ 393 w 786"/>
              <a:gd name="T19" fmla="*/ 100 h 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6" h="786">
                <a:moveTo>
                  <a:pt x="393" y="786"/>
                </a:moveTo>
                <a:cubicBezTo>
                  <a:pt x="176" y="786"/>
                  <a:pt x="0" y="610"/>
                  <a:pt x="0" y="393"/>
                </a:cubicBezTo>
                <a:cubicBezTo>
                  <a:pt x="0" y="176"/>
                  <a:pt x="176" y="0"/>
                  <a:pt x="393" y="0"/>
                </a:cubicBezTo>
                <a:cubicBezTo>
                  <a:pt x="609" y="0"/>
                  <a:pt x="786" y="176"/>
                  <a:pt x="786" y="393"/>
                </a:cubicBezTo>
                <a:cubicBezTo>
                  <a:pt x="786" y="610"/>
                  <a:pt x="609" y="786"/>
                  <a:pt x="393" y="786"/>
                </a:cubicBezTo>
                <a:close/>
                <a:moveTo>
                  <a:pt x="393" y="100"/>
                </a:moveTo>
                <a:cubicBezTo>
                  <a:pt x="231" y="100"/>
                  <a:pt x="100" y="231"/>
                  <a:pt x="100" y="393"/>
                </a:cubicBezTo>
                <a:cubicBezTo>
                  <a:pt x="100" y="554"/>
                  <a:pt x="231" y="686"/>
                  <a:pt x="393" y="686"/>
                </a:cubicBezTo>
                <a:cubicBezTo>
                  <a:pt x="554" y="686"/>
                  <a:pt x="686" y="554"/>
                  <a:pt x="686" y="393"/>
                </a:cubicBezTo>
                <a:cubicBezTo>
                  <a:pt x="686" y="231"/>
                  <a:pt x="554" y="100"/>
                  <a:pt x="393" y="100"/>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sp>
        <p:nvSpPr>
          <p:cNvPr id="62" name="Freeform 27">
            <a:extLst>
              <a:ext uri="{FF2B5EF4-FFF2-40B4-BE49-F238E27FC236}">
                <a16:creationId xmlns:a16="http://schemas.microsoft.com/office/drawing/2014/main" id="{54A21134-56B5-A64C-8446-6250D4CD0FB6}"/>
              </a:ext>
            </a:extLst>
          </p:cNvPr>
          <p:cNvSpPr>
            <a:spLocks noEditPoints="1"/>
          </p:cNvSpPr>
          <p:nvPr/>
        </p:nvSpPr>
        <p:spPr bwMode="auto">
          <a:xfrm>
            <a:off x="8927750" y="1443722"/>
            <a:ext cx="2349500" cy="2355850"/>
          </a:xfrm>
          <a:custGeom>
            <a:avLst/>
            <a:gdLst>
              <a:gd name="T0" fmla="*/ 393 w 786"/>
              <a:gd name="T1" fmla="*/ 786 h 786"/>
              <a:gd name="T2" fmla="*/ 0 w 786"/>
              <a:gd name="T3" fmla="*/ 393 h 786"/>
              <a:gd name="T4" fmla="*/ 393 w 786"/>
              <a:gd name="T5" fmla="*/ 0 h 786"/>
              <a:gd name="T6" fmla="*/ 786 w 786"/>
              <a:gd name="T7" fmla="*/ 393 h 786"/>
              <a:gd name="T8" fmla="*/ 393 w 786"/>
              <a:gd name="T9" fmla="*/ 786 h 786"/>
              <a:gd name="T10" fmla="*/ 393 w 786"/>
              <a:gd name="T11" fmla="*/ 100 h 786"/>
              <a:gd name="T12" fmla="*/ 100 w 786"/>
              <a:gd name="T13" fmla="*/ 393 h 786"/>
              <a:gd name="T14" fmla="*/ 393 w 786"/>
              <a:gd name="T15" fmla="*/ 686 h 786"/>
              <a:gd name="T16" fmla="*/ 686 w 786"/>
              <a:gd name="T17" fmla="*/ 393 h 786"/>
              <a:gd name="T18" fmla="*/ 393 w 786"/>
              <a:gd name="T19" fmla="*/ 100 h 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6" h="786">
                <a:moveTo>
                  <a:pt x="393" y="786"/>
                </a:moveTo>
                <a:cubicBezTo>
                  <a:pt x="176" y="786"/>
                  <a:pt x="0" y="610"/>
                  <a:pt x="0" y="393"/>
                </a:cubicBezTo>
                <a:cubicBezTo>
                  <a:pt x="0" y="176"/>
                  <a:pt x="176" y="0"/>
                  <a:pt x="393" y="0"/>
                </a:cubicBezTo>
                <a:cubicBezTo>
                  <a:pt x="610" y="0"/>
                  <a:pt x="786" y="176"/>
                  <a:pt x="786" y="393"/>
                </a:cubicBezTo>
                <a:cubicBezTo>
                  <a:pt x="786" y="610"/>
                  <a:pt x="610" y="786"/>
                  <a:pt x="393" y="786"/>
                </a:cubicBezTo>
                <a:close/>
                <a:moveTo>
                  <a:pt x="393" y="100"/>
                </a:moveTo>
                <a:cubicBezTo>
                  <a:pt x="231" y="100"/>
                  <a:pt x="100" y="231"/>
                  <a:pt x="100" y="393"/>
                </a:cubicBezTo>
                <a:cubicBezTo>
                  <a:pt x="100" y="554"/>
                  <a:pt x="231" y="686"/>
                  <a:pt x="393" y="686"/>
                </a:cubicBezTo>
                <a:cubicBezTo>
                  <a:pt x="554" y="686"/>
                  <a:pt x="686" y="554"/>
                  <a:pt x="686" y="393"/>
                </a:cubicBezTo>
                <a:cubicBezTo>
                  <a:pt x="686" y="231"/>
                  <a:pt x="554" y="100"/>
                  <a:pt x="393" y="100"/>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sp>
        <p:nvSpPr>
          <p:cNvPr id="63" name="Freeform 28">
            <a:extLst>
              <a:ext uri="{FF2B5EF4-FFF2-40B4-BE49-F238E27FC236}">
                <a16:creationId xmlns:a16="http://schemas.microsoft.com/office/drawing/2014/main" id="{B884DB35-82BB-6748-9DC4-6284FD781961}"/>
              </a:ext>
            </a:extLst>
          </p:cNvPr>
          <p:cNvSpPr>
            <a:spLocks/>
          </p:cNvSpPr>
          <p:nvPr/>
        </p:nvSpPr>
        <p:spPr bwMode="auto">
          <a:xfrm>
            <a:off x="729900" y="1443722"/>
            <a:ext cx="2347913" cy="1177925"/>
          </a:xfrm>
          <a:custGeom>
            <a:avLst/>
            <a:gdLst>
              <a:gd name="T0" fmla="*/ 786 w 786"/>
              <a:gd name="T1" fmla="*/ 393 h 393"/>
              <a:gd name="T2" fmla="*/ 686 w 786"/>
              <a:gd name="T3" fmla="*/ 393 h 393"/>
              <a:gd name="T4" fmla="*/ 393 w 786"/>
              <a:gd name="T5" fmla="*/ 100 h 393"/>
              <a:gd name="T6" fmla="*/ 100 w 786"/>
              <a:gd name="T7" fmla="*/ 393 h 393"/>
              <a:gd name="T8" fmla="*/ 0 w 786"/>
              <a:gd name="T9" fmla="*/ 393 h 393"/>
              <a:gd name="T10" fmla="*/ 393 w 786"/>
              <a:gd name="T11" fmla="*/ 0 h 393"/>
              <a:gd name="T12" fmla="*/ 786 w 786"/>
              <a:gd name="T13" fmla="*/ 393 h 393"/>
            </a:gdLst>
            <a:ahLst/>
            <a:cxnLst>
              <a:cxn ang="0">
                <a:pos x="T0" y="T1"/>
              </a:cxn>
              <a:cxn ang="0">
                <a:pos x="T2" y="T3"/>
              </a:cxn>
              <a:cxn ang="0">
                <a:pos x="T4" y="T5"/>
              </a:cxn>
              <a:cxn ang="0">
                <a:pos x="T6" y="T7"/>
              </a:cxn>
              <a:cxn ang="0">
                <a:pos x="T8" y="T9"/>
              </a:cxn>
              <a:cxn ang="0">
                <a:pos x="T10" y="T11"/>
              </a:cxn>
              <a:cxn ang="0">
                <a:pos x="T12" y="T13"/>
              </a:cxn>
            </a:cxnLst>
            <a:rect l="0" t="0" r="r" b="b"/>
            <a:pathLst>
              <a:path w="786" h="393">
                <a:moveTo>
                  <a:pt x="786" y="393"/>
                </a:moveTo>
                <a:cubicBezTo>
                  <a:pt x="686" y="393"/>
                  <a:pt x="686" y="393"/>
                  <a:pt x="686" y="393"/>
                </a:cubicBezTo>
                <a:cubicBezTo>
                  <a:pt x="686" y="231"/>
                  <a:pt x="554" y="100"/>
                  <a:pt x="393" y="100"/>
                </a:cubicBezTo>
                <a:cubicBezTo>
                  <a:pt x="231" y="100"/>
                  <a:pt x="100" y="231"/>
                  <a:pt x="100" y="393"/>
                </a:cubicBezTo>
                <a:cubicBezTo>
                  <a:pt x="0" y="393"/>
                  <a:pt x="0" y="393"/>
                  <a:pt x="0" y="393"/>
                </a:cubicBezTo>
                <a:cubicBezTo>
                  <a:pt x="0" y="176"/>
                  <a:pt x="176" y="0"/>
                  <a:pt x="393" y="0"/>
                </a:cubicBezTo>
                <a:cubicBezTo>
                  <a:pt x="609" y="0"/>
                  <a:pt x="786" y="176"/>
                  <a:pt x="786" y="393"/>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sp>
        <p:nvSpPr>
          <p:cNvPr id="64" name="Freeform 29">
            <a:extLst>
              <a:ext uri="{FF2B5EF4-FFF2-40B4-BE49-F238E27FC236}">
                <a16:creationId xmlns:a16="http://schemas.microsoft.com/office/drawing/2014/main" id="{08378EDA-40B9-F149-B0B0-11C72AE4923F}"/>
              </a:ext>
            </a:extLst>
          </p:cNvPr>
          <p:cNvSpPr>
            <a:spLocks/>
          </p:cNvSpPr>
          <p:nvPr/>
        </p:nvSpPr>
        <p:spPr bwMode="auto">
          <a:xfrm>
            <a:off x="2776188" y="2621647"/>
            <a:ext cx="2351088" cy="1177925"/>
          </a:xfrm>
          <a:custGeom>
            <a:avLst/>
            <a:gdLst>
              <a:gd name="T0" fmla="*/ 394 w 787"/>
              <a:gd name="T1" fmla="*/ 393 h 393"/>
              <a:gd name="T2" fmla="*/ 0 w 787"/>
              <a:gd name="T3" fmla="*/ 0 h 393"/>
              <a:gd name="T4" fmla="*/ 100 w 787"/>
              <a:gd name="T5" fmla="*/ 0 h 393"/>
              <a:gd name="T6" fmla="*/ 394 w 787"/>
              <a:gd name="T7" fmla="*/ 293 h 393"/>
              <a:gd name="T8" fmla="*/ 687 w 787"/>
              <a:gd name="T9" fmla="*/ 0 h 393"/>
              <a:gd name="T10" fmla="*/ 787 w 787"/>
              <a:gd name="T11" fmla="*/ 0 h 393"/>
              <a:gd name="T12" fmla="*/ 394 w 787"/>
              <a:gd name="T13" fmla="*/ 393 h 393"/>
            </a:gdLst>
            <a:ahLst/>
            <a:cxnLst>
              <a:cxn ang="0">
                <a:pos x="T0" y="T1"/>
              </a:cxn>
              <a:cxn ang="0">
                <a:pos x="T2" y="T3"/>
              </a:cxn>
              <a:cxn ang="0">
                <a:pos x="T4" y="T5"/>
              </a:cxn>
              <a:cxn ang="0">
                <a:pos x="T6" y="T7"/>
              </a:cxn>
              <a:cxn ang="0">
                <a:pos x="T8" y="T9"/>
              </a:cxn>
              <a:cxn ang="0">
                <a:pos x="T10" y="T11"/>
              </a:cxn>
              <a:cxn ang="0">
                <a:pos x="T12" y="T13"/>
              </a:cxn>
            </a:cxnLst>
            <a:rect l="0" t="0" r="r" b="b"/>
            <a:pathLst>
              <a:path w="787" h="393">
                <a:moveTo>
                  <a:pt x="394" y="393"/>
                </a:moveTo>
                <a:cubicBezTo>
                  <a:pt x="177" y="393"/>
                  <a:pt x="0" y="217"/>
                  <a:pt x="0" y="0"/>
                </a:cubicBezTo>
                <a:cubicBezTo>
                  <a:pt x="100" y="0"/>
                  <a:pt x="100" y="0"/>
                  <a:pt x="100" y="0"/>
                </a:cubicBezTo>
                <a:cubicBezTo>
                  <a:pt x="100" y="161"/>
                  <a:pt x="232" y="293"/>
                  <a:pt x="394" y="293"/>
                </a:cubicBezTo>
                <a:cubicBezTo>
                  <a:pt x="555" y="293"/>
                  <a:pt x="687" y="161"/>
                  <a:pt x="687" y="0"/>
                </a:cubicBezTo>
                <a:cubicBezTo>
                  <a:pt x="787" y="0"/>
                  <a:pt x="787" y="0"/>
                  <a:pt x="787" y="0"/>
                </a:cubicBezTo>
                <a:cubicBezTo>
                  <a:pt x="787" y="217"/>
                  <a:pt x="610" y="393"/>
                  <a:pt x="394" y="393"/>
                </a:cubicBezTo>
                <a:close/>
              </a:path>
            </a:pathLst>
          </a:custGeom>
          <a:solidFill>
            <a:schemeClr val="accent1">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IN" dirty="0"/>
          </a:p>
        </p:txBody>
      </p:sp>
      <p:sp>
        <p:nvSpPr>
          <p:cNvPr id="65" name="Freeform 30">
            <a:extLst>
              <a:ext uri="{FF2B5EF4-FFF2-40B4-BE49-F238E27FC236}">
                <a16:creationId xmlns:a16="http://schemas.microsoft.com/office/drawing/2014/main" id="{72243051-494C-A543-B49B-B4288052CD38}"/>
              </a:ext>
            </a:extLst>
          </p:cNvPr>
          <p:cNvSpPr>
            <a:spLocks/>
          </p:cNvSpPr>
          <p:nvPr/>
        </p:nvSpPr>
        <p:spPr bwMode="auto">
          <a:xfrm>
            <a:off x="4828825" y="1443722"/>
            <a:ext cx="2349500" cy="1177925"/>
          </a:xfrm>
          <a:custGeom>
            <a:avLst/>
            <a:gdLst>
              <a:gd name="T0" fmla="*/ 786 w 786"/>
              <a:gd name="T1" fmla="*/ 393 h 393"/>
              <a:gd name="T2" fmla="*/ 686 w 786"/>
              <a:gd name="T3" fmla="*/ 393 h 393"/>
              <a:gd name="T4" fmla="*/ 393 w 786"/>
              <a:gd name="T5" fmla="*/ 100 h 393"/>
              <a:gd name="T6" fmla="*/ 100 w 786"/>
              <a:gd name="T7" fmla="*/ 393 h 393"/>
              <a:gd name="T8" fmla="*/ 0 w 786"/>
              <a:gd name="T9" fmla="*/ 393 h 393"/>
              <a:gd name="T10" fmla="*/ 393 w 786"/>
              <a:gd name="T11" fmla="*/ 0 h 393"/>
              <a:gd name="T12" fmla="*/ 786 w 786"/>
              <a:gd name="T13" fmla="*/ 393 h 393"/>
            </a:gdLst>
            <a:ahLst/>
            <a:cxnLst>
              <a:cxn ang="0">
                <a:pos x="T0" y="T1"/>
              </a:cxn>
              <a:cxn ang="0">
                <a:pos x="T2" y="T3"/>
              </a:cxn>
              <a:cxn ang="0">
                <a:pos x="T4" y="T5"/>
              </a:cxn>
              <a:cxn ang="0">
                <a:pos x="T6" y="T7"/>
              </a:cxn>
              <a:cxn ang="0">
                <a:pos x="T8" y="T9"/>
              </a:cxn>
              <a:cxn ang="0">
                <a:pos x="T10" y="T11"/>
              </a:cxn>
              <a:cxn ang="0">
                <a:pos x="T12" y="T13"/>
              </a:cxn>
            </a:cxnLst>
            <a:rect l="0" t="0" r="r" b="b"/>
            <a:pathLst>
              <a:path w="786" h="393">
                <a:moveTo>
                  <a:pt x="786" y="393"/>
                </a:moveTo>
                <a:cubicBezTo>
                  <a:pt x="686" y="393"/>
                  <a:pt x="686" y="393"/>
                  <a:pt x="686" y="393"/>
                </a:cubicBezTo>
                <a:cubicBezTo>
                  <a:pt x="686" y="231"/>
                  <a:pt x="554" y="100"/>
                  <a:pt x="393" y="100"/>
                </a:cubicBezTo>
                <a:cubicBezTo>
                  <a:pt x="231" y="100"/>
                  <a:pt x="100" y="231"/>
                  <a:pt x="100" y="393"/>
                </a:cubicBezTo>
                <a:cubicBezTo>
                  <a:pt x="0" y="393"/>
                  <a:pt x="0" y="393"/>
                  <a:pt x="0" y="393"/>
                </a:cubicBezTo>
                <a:cubicBezTo>
                  <a:pt x="0" y="176"/>
                  <a:pt x="176" y="0"/>
                  <a:pt x="393" y="0"/>
                </a:cubicBezTo>
                <a:cubicBezTo>
                  <a:pt x="609" y="0"/>
                  <a:pt x="786" y="176"/>
                  <a:pt x="786" y="393"/>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sp>
        <p:nvSpPr>
          <p:cNvPr id="66" name="Freeform 31">
            <a:extLst>
              <a:ext uri="{FF2B5EF4-FFF2-40B4-BE49-F238E27FC236}">
                <a16:creationId xmlns:a16="http://schemas.microsoft.com/office/drawing/2014/main" id="{DB5AFC64-749F-B641-B63A-55B28216564E}"/>
              </a:ext>
            </a:extLst>
          </p:cNvPr>
          <p:cNvSpPr>
            <a:spLocks/>
          </p:cNvSpPr>
          <p:nvPr/>
        </p:nvSpPr>
        <p:spPr bwMode="auto">
          <a:xfrm>
            <a:off x="6878288" y="2621647"/>
            <a:ext cx="2349500" cy="1177925"/>
          </a:xfrm>
          <a:custGeom>
            <a:avLst/>
            <a:gdLst>
              <a:gd name="T0" fmla="*/ 393 w 786"/>
              <a:gd name="T1" fmla="*/ 393 h 393"/>
              <a:gd name="T2" fmla="*/ 0 w 786"/>
              <a:gd name="T3" fmla="*/ 0 h 393"/>
              <a:gd name="T4" fmla="*/ 100 w 786"/>
              <a:gd name="T5" fmla="*/ 0 h 393"/>
              <a:gd name="T6" fmla="*/ 393 w 786"/>
              <a:gd name="T7" fmla="*/ 293 h 393"/>
              <a:gd name="T8" fmla="*/ 686 w 786"/>
              <a:gd name="T9" fmla="*/ 0 h 393"/>
              <a:gd name="T10" fmla="*/ 786 w 786"/>
              <a:gd name="T11" fmla="*/ 0 h 393"/>
              <a:gd name="T12" fmla="*/ 393 w 786"/>
              <a:gd name="T13" fmla="*/ 393 h 393"/>
            </a:gdLst>
            <a:ahLst/>
            <a:cxnLst>
              <a:cxn ang="0">
                <a:pos x="T0" y="T1"/>
              </a:cxn>
              <a:cxn ang="0">
                <a:pos x="T2" y="T3"/>
              </a:cxn>
              <a:cxn ang="0">
                <a:pos x="T4" y="T5"/>
              </a:cxn>
              <a:cxn ang="0">
                <a:pos x="T6" y="T7"/>
              </a:cxn>
              <a:cxn ang="0">
                <a:pos x="T8" y="T9"/>
              </a:cxn>
              <a:cxn ang="0">
                <a:pos x="T10" y="T11"/>
              </a:cxn>
              <a:cxn ang="0">
                <a:pos x="T12" y="T13"/>
              </a:cxn>
            </a:cxnLst>
            <a:rect l="0" t="0" r="r" b="b"/>
            <a:pathLst>
              <a:path w="786" h="393">
                <a:moveTo>
                  <a:pt x="393" y="393"/>
                </a:moveTo>
                <a:cubicBezTo>
                  <a:pt x="176" y="393"/>
                  <a:pt x="0" y="217"/>
                  <a:pt x="0" y="0"/>
                </a:cubicBezTo>
                <a:cubicBezTo>
                  <a:pt x="100" y="0"/>
                  <a:pt x="100" y="0"/>
                  <a:pt x="100" y="0"/>
                </a:cubicBezTo>
                <a:cubicBezTo>
                  <a:pt x="100" y="161"/>
                  <a:pt x="231" y="293"/>
                  <a:pt x="393" y="293"/>
                </a:cubicBezTo>
                <a:cubicBezTo>
                  <a:pt x="554" y="293"/>
                  <a:pt x="686" y="161"/>
                  <a:pt x="686" y="0"/>
                </a:cubicBezTo>
                <a:cubicBezTo>
                  <a:pt x="786" y="0"/>
                  <a:pt x="786" y="0"/>
                  <a:pt x="786" y="0"/>
                </a:cubicBezTo>
                <a:cubicBezTo>
                  <a:pt x="786" y="217"/>
                  <a:pt x="609" y="393"/>
                  <a:pt x="393" y="393"/>
                </a:cubicBezTo>
                <a:close/>
              </a:path>
            </a:pathLst>
          </a:custGeom>
          <a:solidFill>
            <a:schemeClr val="accent1">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IN" dirty="0"/>
          </a:p>
        </p:txBody>
      </p:sp>
      <p:sp>
        <p:nvSpPr>
          <p:cNvPr id="70" name="Freeform 32">
            <a:extLst>
              <a:ext uri="{FF2B5EF4-FFF2-40B4-BE49-F238E27FC236}">
                <a16:creationId xmlns:a16="http://schemas.microsoft.com/office/drawing/2014/main" id="{A96B2E03-98F3-5D43-9B1D-01B3A2937D56}"/>
              </a:ext>
            </a:extLst>
          </p:cNvPr>
          <p:cNvSpPr>
            <a:spLocks/>
          </p:cNvSpPr>
          <p:nvPr/>
        </p:nvSpPr>
        <p:spPr bwMode="auto">
          <a:xfrm>
            <a:off x="8927750" y="1443722"/>
            <a:ext cx="2349500" cy="1177925"/>
          </a:xfrm>
          <a:custGeom>
            <a:avLst/>
            <a:gdLst>
              <a:gd name="T0" fmla="*/ 786 w 786"/>
              <a:gd name="T1" fmla="*/ 393 h 393"/>
              <a:gd name="T2" fmla="*/ 686 w 786"/>
              <a:gd name="T3" fmla="*/ 393 h 393"/>
              <a:gd name="T4" fmla="*/ 393 w 786"/>
              <a:gd name="T5" fmla="*/ 100 h 393"/>
              <a:gd name="T6" fmla="*/ 100 w 786"/>
              <a:gd name="T7" fmla="*/ 393 h 393"/>
              <a:gd name="T8" fmla="*/ 0 w 786"/>
              <a:gd name="T9" fmla="*/ 393 h 393"/>
              <a:gd name="T10" fmla="*/ 393 w 786"/>
              <a:gd name="T11" fmla="*/ 0 h 393"/>
              <a:gd name="T12" fmla="*/ 786 w 786"/>
              <a:gd name="T13" fmla="*/ 393 h 393"/>
            </a:gdLst>
            <a:ahLst/>
            <a:cxnLst>
              <a:cxn ang="0">
                <a:pos x="T0" y="T1"/>
              </a:cxn>
              <a:cxn ang="0">
                <a:pos x="T2" y="T3"/>
              </a:cxn>
              <a:cxn ang="0">
                <a:pos x="T4" y="T5"/>
              </a:cxn>
              <a:cxn ang="0">
                <a:pos x="T6" y="T7"/>
              </a:cxn>
              <a:cxn ang="0">
                <a:pos x="T8" y="T9"/>
              </a:cxn>
              <a:cxn ang="0">
                <a:pos x="T10" y="T11"/>
              </a:cxn>
              <a:cxn ang="0">
                <a:pos x="T12" y="T13"/>
              </a:cxn>
            </a:cxnLst>
            <a:rect l="0" t="0" r="r" b="b"/>
            <a:pathLst>
              <a:path w="786" h="393">
                <a:moveTo>
                  <a:pt x="786" y="393"/>
                </a:moveTo>
                <a:cubicBezTo>
                  <a:pt x="686" y="393"/>
                  <a:pt x="686" y="393"/>
                  <a:pt x="686" y="393"/>
                </a:cubicBezTo>
                <a:cubicBezTo>
                  <a:pt x="686" y="231"/>
                  <a:pt x="554" y="100"/>
                  <a:pt x="393" y="100"/>
                </a:cubicBezTo>
                <a:cubicBezTo>
                  <a:pt x="231" y="100"/>
                  <a:pt x="100" y="231"/>
                  <a:pt x="100" y="393"/>
                </a:cubicBezTo>
                <a:cubicBezTo>
                  <a:pt x="0" y="393"/>
                  <a:pt x="0" y="393"/>
                  <a:pt x="0" y="393"/>
                </a:cubicBezTo>
                <a:cubicBezTo>
                  <a:pt x="0" y="176"/>
                  <a:pt x="176" y="0"/>
                  <a:pt x="393" y="0"/>
                </a:cubicBezTo>
                <a:cubicBezTo>
                  <a:pt x="610" y="0"/>
                  <a:pt x="786" y="176"/>
                  <a:pt x="786" y="393"/>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sp>
        <p:nvSpPr>
          <p:cNvPr id="71" name="Oval 6">
            <a:extLst>
              <a:ext uri="{FF2B5EF4-FFF2-40B4-BE49-F238E27FC236}">
                <a16:creationId xmlns:a16="http://schemas.microsoft.com/office/drawing/2014/main" id="{A4A49FA7-396A-5C46-9025-9CFFD2D504FA}"/>
              </a:ext>
            </a:extLst>
          </p:cNvPr>
          <p:cNvSpPr>
            <a:spLocks noChangeArrowheads="1"/>
          </p:cNvSpPr>
          <p:nvPr/>
        </p:nvSpPr>
        <p:spPr bwMode="auto">
          <a:xfrm>
            <a:off x="1179038" y="2143388"/>
            <a:ext cx="1792723" cy="1797757"/>
          </a:xfrm>
          <a:prstGeom prst="ellipse">
            <a:avLst/>
          </a:prstGeom>
          <a:solidFill>
            <a:schemeClr val="tx1">
              <a:alpha val="10000"/>
            </a:schemeClr>
          </a:solidFill>
          <a:ln>
            <a:noFill/>
          </a:ln>
          <a:effectLst>
            <a:softEdge rad="266700"/>
          </a:effectLst>
        </p:spPr>
        <p:txBody>
          <a:bodyPr vert="horz" wrap="square" lIns="91440" tIns="45720" rIns="91440" bIns="45720" numCol="1" anchor="t" anchorCtr="0" compatLnSpc="1">
            <a:prstTxWarp prst="textNoShape">
              <a:avLst/>
            </a:prstTxWarp>
          </a:bodyPr>
          <a:lstStyle/>
          <a:p>
            <a:endParaRPr lang="en-IN" dirty="0"/>
          </a:p>
        </p:txBody>
      </p:sp>
      <p:sp>
        <p:nvSpPr>
          <p:cNvPr id="72" name="Oval 6">
            <a:extLst>
              <a:ext uri="{FF2B5EF4-FFF2-40B4-BE49-F238E27FC236}">
                <a16:creationId xmlns:a16="http://schemas.microsoft.com/office/drawing/2014/main" id="{9596717C-9A16-C14E-823A-32AA71261A9D}"/>
              </a:ext>
            </a:extLst>
          </p:cNvPr>
          <p:cNvSpPr>
            <a:spLocks noChangeArrowheads="1"/>
          </p:cNvSpPr>
          <p:nvPr/>
        </p:nvSpPr>
        <p:spPr bwMode="auto">
          <a:xfrm>
            <a:off x="4412141" y="1758139"/>
            <a:ext cx="1792723" cy="1797757"/>
          </a:xfrm>
          <a:prstGeom prst="ellipse">
            <a:avLst/>
          </a:prstGeom>
          <a:solidFill>
            <a:schemeClr val="tx1">
              <a:alpha val="10000"/>
            </a:schemeClr>
          </a:solidFill>
          <a:ln>
            <a:noFill/>
          </a:ln>
          <a:effectLst>
            <a:softEdge rad="266700"/>
          </a:effectLst>
        </p:spPr>
        <p:txBody>
          <a:bodyPr vert="horz" wrap="square" lIns="91440" tIns="45720" rIns="91440" bIns="45720" numCol="1" anchor="t" anchorCtr="0" compatLnSpc="1">
            <a:prstTxWarp prst="textNoShape">
              <a:avLst/>
            </a:prstTxWarp>
          </a:bodyPr>
          <a:lstStyle/>
          <a:p>
            <a:endParaRPr lang="en-IN" dirty="0"/>
          </a:p>
        </p:txBody>
      </p:sp>
      <p:sp>
        <p:nvSpPr>
          <p:cNvPr id="76" name="Oval 6">
            <a:extLst>
              <a:ext uri="{FF2B5EF4-FFF2-40B4-BE49-F238E27FC236}">
                <a16:creationId xmlns:a16="http://schemas.microsoft.com/office/drawing/2014/main" id="{B3C67148-E560-BC4E-BAA1-202F5F54A178}"/>
              </a:ext>
            </a:extLst>
          </p:cNvPr>
          <p:cNvSpPr>
            <a:spLocks noChangeArrowheads="1"/>
          </p:cNvSpPr>
          <p:nvPr/>
        </p:nvSpPr>
        <p:spPr bwMode="auto">
          <a:xfrm>
            <a:off x="2993372" y="1709570"/>
            <a:ext cx="1792723" cy="1797757"/>
          </a:xfrm>
          <a:prstGeom prst="ellipse">
            <a:avLst/>
          </a:prstGeom>
          <a:solidFill>
            <a:schemeClr val="tx1">
              <a:alpha val="10000"/>
            </a:schemeClr>
          </a:solidFill>
          <a:ln>
            <a:noFill/>
          </a:ln>
          <a:effectLst>
            <a:softEdge rad="266700"/>
          </a:effectLst>
        </p:spPr>
        <p:txBody>
          <a:bodyPr vert="horz" wrap="square" lIns="91440" tIns="45720" rIns="91440" bIns="45720" numCol="1" anchor="t" anchorCtr="0" compatLnSpc="1">
            <a:prstTxWarp prst="textNoShape">
              <a:avLst/>
            </a:prstTxWarp>
          </a:bodyPr>
          <a:lstStyle/>
          <a:p>
            <a:endParaRPr lang="en-IN" dirty="0"/>
          </a:p>
        </p:txBody>
      </p:sp>
      <p:sp>
        <p:nvSpPr>
          <p:cNvPr id="77" name="Oval 6">
            <a:extLst>
              <a:ext uri="{FF2B5EF4-FFF2-40B4-BE49-F238E27FC236}">
                <a16:creationId xmlns:a16="http://schemas.microsoft.com/office/drawing/2014/main" id="{AED008F8-C13D-CC44-B37F-2E9B48CA5C32}"/>
              </a:ext>
            </a:extLst>
          </p:cNvPr>
          <p:cNvSpPr>
            <a:spLocks noChangeArrowheads="1"/>
          </p:cNvSpPr>
          <p:nvPr/>
        </p:nvSpPr>
        <p:spPr bwMode="auto">
          <a:xfrm>
            <a:off x="7273928" y="1808370"/>
            <a:ext cx="1792723" cy="1797757"/>
          </a:xfrm>
          <a:prstGeom prst="ellipse">
            <a:avLst/>
          </a:prstGeom>
          <a:solidFill>
            <a:schemeClr val="tx1">
              <a:alpha val="10000"/>
            </a:schemeClr>
          </a:solidFill>
          <a:ln>
            <a:noFill/>
          </a:ln>
          <a:effectLst>
            <a:softEdge rad="266700"/>
          </a:effectLst>
        </p:spPr>
        <p:txBody>
          <a:bodyPr vert="horz" wrap="square" lIns="91440" tIns="45720" rIns="91440" bIns="45720" numCol="1" anchor="t" anchorCtr="0" compatLnSpc="1">
            <a:prstTxWarp prst="textNoShape">
              <a:avLst/>
            </a:prstTxWarp>
          </a:bodyPr>
          <a:lstStyle/>
          <a:p>
            <a:endParaRPr lang="en-IN" dirty="0"/>
          </a:p>
        </p:txBody>
      </p:sp>
      <p:sp>
        <p:nvSpPr>
          <p:cNvPr id="78" name="Oval 6">
            <a:extLst>
              <a:ext uri="{FF2B5EF4-FFF2-40B4-BE49-F238E27FC236}">
                <a16:creationId xmlns:a16="http://schemas.microsoft.com/office/drawing/2014/main" id="{9406C683-9391-EA46-801E-967C22BF54CF}"/>
              </a:ext>
            </a:extLst>
          </p:cNvPr>
          <p:cNvSpPr>
            <a:spLocks noChangeArrowheads="1"/>
          </p:cNvSpPr>
          <p:nvPr/>
        </p:nvSpPr>
        <p:spPr bwMode="auto">
          <a:xfrm>
            <a:off x="9384254" y="2143388"/>
            <a:ext cx="1792723" cy="1797757"/>
          </a:xfrm>
          <a:prstGeom prst="ellipse">
            <a:avLst/>
          </a:prstGeom>
          <a:solidFill>
            <a:schemeClr val="tx1">
              <a:alpha val="10000"/>
            </a:schemeClr>
          </a:solidFill>
          <a:ln>
            <a:noFill/>
          </a:ln>
          <a:effectLst>
            <a:softEdge rad="266700"/>
          </a:effectLst>
        </p:spPr>
        <p:txBody>
          <a:bodyPr vert="horz" wrap="square" lIns="91440" tIns="45720" rIns="91440" bIns="45720" numCol="1" anchor="t" anchorCtr="0" compatLnSpc="1">
            <a:prstTxWarp prst="textNoShape">
              <a:avLst/>
            </a:prstTxWarp>
          </a:bodyPr>
          <a:lstStyle/>
          <a:p>
            <a:endParaRPr lang="en-IN" dirty="0"/>
          </a:p>
        </p:txBody>
      </p:sp>
      <p:sp>
        <p:nvSpPr>
          <p:cNvPr id="79" name="Oval 18">
            <a:extLst>
              <a:ext uri="{FF2B5EF4-FFF2-40B4-BE49-F238E27FC236}">
                <a16:creationId xmlns:a16="http://schemas.microsoft.com/office/drawing/2014/main" id="{E5E1F575-BA30-E845-80AC-FAD2B27A8A7F}"/>
              </a:ext>
            </a:extLst>
          </p:cNvPr>
          <p:cNvSpPr>
            <a:spLocks noChangeArrowheads="1"/>
          </p:cNvSpPr>
          <p:nvPr/>
        </p:nvSpPr>
        <p:spPr bwMode="auto">
          <a:xfrm>
            <a:off x="1234725" y="1950135"/>
            <a:ext cx="1338263" cy="1343025"/>
          </a:xfrm>
          <a:prstGeom prst="ellipse">
            <a:avLst/>
          </a:prstGeom>
          <a:solidFill>
            <a:srgbClr val="D1F3FF"/>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80" name="Oval 20">
            <a:extLst>
              <a:ext uri="{FF2B5EF4-FFF2-40B4-BE49-F238E27FC236}">
                <a16:creationId xmlns:a16="http://schemas.microsoft.com/office/drawing/2014/main" id="{BE8E2F6D-28B2-5C47-8C01-C55DE0D6ACD7}"/>
              </a:ext>
            </a:extLst>
          </p:cNvPr>
          <p:cNvSpPr>
            <a:spLocks noChangeArrowheads="1"/>
          </p:cNvSpPr>
          <p:nvPr/>
        </p:nvSpPr>
        <p:spPr bwMode="auto">
          <a:xfrm>
            <a:off x="3284188" y="1950135"/>
            <a:ext cx="1336675" cy="1343025"/>
          </a:xfrm>
          <a:prstGeom prst="ellipse">
            <a:avLst/>
          </a:prstGeom>
          <a:solidFill>
            <a:srgbClr val="D1F3FF"/>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81" name="Oval 22">
            <a:extLst>
              <a:ext uri="{FF2B5EF4-FFF2-40B4-BE49-F238E27FC236}">
                <a16:creationId xmlns:a16="http://schemas.microsoft.com/office/drawing/2014/main" id="{B5EA2E6F-47BA-7846-803F-8E73BE9167F1}"/>
              </a:ext>
            </a:extLst>
          </p:cNvPr>
          <p:cNvSpPr>
            <a:spLocks noChangeArrowheads="1"/>
          </p:cNvSpPr>
          <p:nvPr/>
        </p:nvSpPr>
        <p:spPr bwMode="auto">
          <a:xfrm>
            <a:off x="5333650" y="1950135"/>
            <a:ext cx="1339850" cy="1343025"/>
          </a:xfrm>
          <a:prstGeom prst="ellipse">
            <a:avLst/>
          </a:prstGeom>
          <a:gradFill>
            <a:gsLst>
              <a:gs pos="0">
                <a:schemeClr val="accent1">
                  <a:lumMod val="5000"/>
                  <a:lumOff val="95000"/>
                </a:schemeClr>
              </a:gs>
              <a:gs pos="100000">
                <a:schemeClr val="accent1">
                  <a:lumMod val="30000"/>
                  <a:lumOff val="70000"/>
                </a:schemeClr>
              </a:gs>
            </a:gsLst>
            <a:lin ang="13800000" scaled="0"/>
          </a:gra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82" name="Oval 24">
            <a:extLst>
              <a:ext uri="{FF2B5EF4-FFF2-40B4-BE49-F238E27FC236}">
                <a16:creationId xmlns:a16="http://schemas.microsoft.com/office/drawing/2014/main" id="{22E141D7-8358-F14D-811F-A53D770886B7}"/>
              </a:ext>
            </a:extLst>
          </p:cNvPr>
          <p:cNvSpPr>
            <a:spLocks noChangeArrowheads="1"/>
          </p:cNvSpPr>
          <p:nvPr/>
        </p:nvSpPr>
        <p:spPr bwMode="auto">
          <a:xfrm>
            <a:off x="7359387" y="1936937"/>
            <a:ext cx="1339850" cy="1343025"/>
          </a:xfrm>
          <a:prstGeom prst="ellipse">
            <a:avLst/>
          </a:prstGeom>
          <a:solidFill>
            <a:srgbClr val="D1F3FF"/>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90" name="Oval 26">
            <a:extLst>
              <a:ext uri="{FF2B5EF4-FFF2-40B4-BE49-F238E27FC236}">
                <a16:creationId xmlns:a16="http://schemas.microsoft.com/office/drawing/2014/main" id="{6DF17DAC-0F05-E249-803E-F1248818D087}"/>
              </a:ext>
            </a:extLst>
          </p:cNvPr>
          <p:cNvSpPr>
            <a:spLocks noChangeArrowheads="1"/>
          </p:cNvSpPr>
          <p:nvPr/>
        </p:nvSpPr>
        <p:spPr bwMode="auto">
          <a:xfrm>
            <a:off x="9434163" y="1950135"/>
            <a:ext cx="1338263" cy="1343025"/>
          </a:xfrm>
          <a:prstGeom prst="ellipse">
            <a:avLst/>
          </a:prstGeom>
          <a:solidFill>
            <a:srgbClr val="D1F3FF"/>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IN" dirty="0"/>
          </a:p>
        </p:txBody>
      </p:sp>
      <p:grpSp>
        <p:nvGrpSpPr>
          <p:cNvPr id="67" name="Group 66">
            <a:extLst>
              <a:ext uri="{FF2B5EF4-FFF2-40B4-BE49-F238E27FC236}">
                <a16:creationId xmlns:a16="http://schemas.microsoft.com/office/drawing/2014/main" id="{6086D75D-027C-C842-881A-DAC756797FEC}"/>
              </a:ext>
            </a:extLst>
          </p:cNvPr>
          <p:cNvGrpSpPr/>
          <p:nvPr/>
        </p:nvGrpSpPr>
        <p:grpSpPr>
          <a:xfrm>
            <a:off x="5592128" y="2208327"/>
            <a:ext cx="842313" cy="845264"/>
            <a:chOff x="4232276" y="3224213"/>
            <a:chExt cx="827088" cy="873125"/>
          </a:xfrm>
          <a:effectLst>
            <a:outerShdw blurRad="266700" dist="241300" dir="9900000" sx="68000" sy="68000" algn="t" rotWithShape="0">
              <a:prstClr val="black">
                <a:alpha val="48000"/>
              </a:prstClr>
            </a:outerShdw>
          </a:effectLst>
          <a:scene3d>
            <a:camera prst="isometricOffAxis1Right"/>
            <a:lightRig rig="threePt" dir="t"/>
          </a:scene3d>
        </p:grpSpPr>
        <p:sp>
          <p:nvSpPr>
            <p:cNvPr id="68" name="Freeform 20">
              <a:extLst>
                <a:ext uri="{FF2B5EF4-FFF2-40B4-BE49-F238E27FC236}">
                  <a16:creationId xmlns:a16="http://schemas.microsoft.com/office/drawing/2014/main" id="{763295DC-3D69-3D44-B82F-77AF30472848}"/>
                </a:ext>
              </a:extLst>
            </p:cNvPr>
            <p:cNvSpPr>
              <a:spLocks noEditPoints="1"/>
            </p:cNvSpPr>
            <p:nvPr/>
          </p:nvSpPr>
          <p:spPr bwMode="auto">
            <a:xfrm>
              <a:off x="4232276" y="3362325"/>
              <a:ext cx="827088" cy="735013"/>
            </a:xfrm>
            <a:custGeom>
              <a:avLst/>
              <a:gdLst>
                <a:gd name="T0" fmla="*/ 128 w 521"/>
                <a:gd name="T1" fmla="*/ 140 h 463"/>
                <a:gd name="T2" fmla="*/ 116 w 521"/>
                <a:gd name="T3" fmla="*/ 162 h 463"/>
                <a:gd name="T4" fmla="*/ 128 w 521"/>
                <a:gd name="T5" fmla="*/ 186 h 463"/>
                <a:gd name="T6" fmla="*/ 156 w 521"/>
                <a:gd name="T7" fmla="*/ 186 h 463"/>
                <a:gd name="T8" fmla="*/ 169 w 521"/>
                <a:gd name="T9" fmla="*/ 162 h 463"/>
                <a:gd name="T10" fmla="*/ 156 w 521"/>
                <a:gd name="T11" fmla="*/ 140 h 463"/>
                <a:gd name="T12" fmla="*/ 114 w 521"/>
                <a:gd name="T13" fmla="*/ 0 h 463"/>
                <a:gd name="T14" fmla="*/ 160 w 521"/>
                <a:gd name="T15" fmla="*/ 3 h 463"/>
                <a:gd name="T16" fmla="*/ 211 w 521"/>
                <a:gd name="T17" fmla="*/ 21 h 463"/>
                <a:gd name="T18" fmla="*/ 233 w 521"/>
                <a:gd name="T19" fmla="*/ 19 h 463"/>
                <a:gd name="T20" fmla="*/ 251 w 521"/>
                <a:gd name="T21" fmla="*/ 49 h 463"/>
                <a:gd name="T22" fmla="*/ 249 w 521"/>
                <a:gd name="T23" fmla="*/ 54 h 463"/>
                <a:gd name="T24" fmla="*/ 237 w 521"/>
                <a:gd name="T25" fmla="*/ 56 h 463"/>
                <a:gd name="T26" fmla="*/ 232 w 521"/>
                <a:gd name="T27" fmla="*/ 63 h 463"/>
                <a:gd name="T28" fmla="*/ 230 w 521"/>
                <a:gd name="T29" fmla="*/ 71 h 463"/>
                <a:gd name="T30" fmla="*/ 233 w 521"/>
                <a:gd name="T31" fmla="*/ 75 h 463"/>
                <a:gd name="T32" fmla="*/ 240 w 521"/>
                <a:gd name="T33" fmla="*/ 81 h 463"/>
                <a:gd name="T34" fmla="*/ 263 w 521"/>
                <a:gd name="T35" fmla="*/ 80 h 463"/>
                <a:gd name="T36" fmla="*/ 311 w 521"/>
                <a:gd name="T37" fmla="*/ 80 h 463"/>
                <a:gd name="T38" fmla="*/ 369 w 521"/>
                <a:gd name="T39" fmla="*/ 96 h 463"/>
                <a:gd name="T40" fmla="*/ 377 w 521"/>
                <a:gd name="T41" fmla="*/ 96 h 463"/>
                <a:gd name="T42" fmla="*/ 383 w 521"/>
                <a:gd name="T43" fmla="*/ 94 h 463"/>
                <a:gd name="T44" fmla="*/ 387 w 521"/>
                <a:gd name="T45" fmla="*/ 87 h 463"/>
                <a:gd name="T46" fmla="*/ 387 w 521"/>
                <a:gd name="T47" fmla="*/ 78 h 463"/>
                <a:gd name="T48" fmla="*/ 380 w 521"/>
                <a:gd name="T49" fmla="*/ 71 h 463"/>
                <a:gd name="T50" fmla="*/ 359 w 521"/>
                <a:gd name="T51" fmla="*/ 63 h 463"/>
                <a:gd name="T52" fmla="*/ 377 w 521"/>
                <a:gd name="T53" fmla="*/ 49 h 463"/>
                <a:gd name="T54" fmla="*/ 390 w 521"/>
                <a:gd name="T55" fmla="*/ 33 h 463"/>
                <a:gd name="T56" fmla="*/ 439 w 521"/>
                <a:gd name="T57" fmla="*/ 61 h 463"/>
                <a:gd name="T58" fmla="*/ 485 w 521"/>
                <a:gd name="T59" fmla="*/ 106 h 463"/>
                <a:gd name="T60" fmla="*/ 516 w 521"/>
                <a:gd name="T61" fmla="*/ 169 h 463"/>
                <a:gd name="T62" fmla="*/ 521 w 521"/>
                <a:gd name="T63" fmla="*/ 234 h 463"/>
                <a:gd name="T64" fmla="*/ 509 w 521"/>
                <a:gd name="T65" fmla="*/ 291 h 463"/>
                <a:gd name="T66" fmla="*/ 456 w 521"/>
                <a:gd name="T67" fmla="*/ 400 h 463"/>
                <a:gd name="T68" fmla="*/ 423 w 521"/>
                <a:gd name="T69" fmla="*/ 458 h 463"/>
                <a:gd name="T70" fmla="*/ 414 w 521"/>
                <a:gd name="T71" fmla="*/ 463 h 463"/>
                <a:gd name="T72" fmla="*/ 356 w 521"/>
                <a:gd name="T73" fmla="*/ 463 h 463"/>
                <a:gd name="T74" fmla="*/ 344 w 521"/>
                <a:gd name="T75" fmla="*/ 460 h 463"/>
                <a:gd name="T76" fmla="*/ 337 w 521"/>
                <a:gd name="T77" fmla="*/ 449 h 463"/>
                <a:gd name="T78" fmla="*/ 335 w 521"/>
                <a:gd name="T79" fmla="*/ 418 h 463"/>
                <a:gd name="T80" fmla="*/ 281 w 521"/>
                <a:gd name="T81" fmla="*/ 423 h 463"/>
                <a:gd name="T82" fmla="*/ 232 w 521"/>
                <a:gd name="T83" fmla="*/ 452 h 463"/>
                <a:gd name="T84" fmla="*/ 225 w 521"/>
                <a:gd name="T85" fmla="*/ 460 h 463"/>
                <a:gd name="T86" fmla="*/ 212 w 521"/>
                <a:gd name="T87" fmla="*/ 463 h 463"/>
                <a:gd name="T88" fmla="*/ 153 w 521"/>
                <a:gd name="T89" fmla="*/ 463 h 463"/>
                <a:gd name="T90" fmla="*/ 142 w 521"/>
                <a:gd name="T91" fmla="*/ 455 h 463"/>
                <a:gd name="T92" fmla="*/ 139 w 521"/>
                <a:gd name="T93" fmla="*/ 444 h 463"/>
                <a:gd name="T94" fmla="*/ 109 w 521"/>
                <a:gd name="T95" fmla="*/ 364 h 463"/>
                <a:gd name="T96" fmla="*/ 61 w 521"/>
                <a:gd name="T97" fmla="*/ 309 h 463"/>
                <a:gd name="T98" fmla="*/ 9 w 521"/>
                <a:gd name="T99" fmla="*/ 257 h 463"/>
                <a:gd name="T100" fmla="*/ 2 w 521"/>
                <a:gd name="T101" fmla="*/ 252 h 463"/>
                <a:gd name="T102" fmla="*/ 0 w 521"/>
                <a:gd name="T103" fmla="*/ 242 h 463"/>
                <a:gd name="T104" fmla="*/ 0 w 521"/>
                <a:gd name="T105" fmla="*/ 171 h 463"/>
                <a:gd name="T106" fmla="*/ 7 w 521"/>
                <a:gd name="T107" fmla="*/ 162 h 463"/>
                <a:gd name="T108" fmla="*/ 16 w 521"/>
                <a:gd name="T109" fmla="*/ 158 h 463"/>
                <a:gd name="T110" fmla="*/ 60 w 521"/>
                <a:gd name="T111" fmla="*/ 129 h 463"/>
                <a:gd name="T112" fmla="*/ 104 w 521"/>
                <a:gd name="T113" fmla="*/ 75 h 463"/>
                <a:gd name="T114" fmla="*/ 78 w 521"/>
                <a:gd name="T115" fmla="*/ 18 h 463"/>
                <a:gd name="T116" fmla="*/ 86 w 521"/>
                <a:gd name="T117" fmla="*/ 4 h 463"/>
                <a:gd name="T118" fmla="*/ 114 w 521"/>
                <a:gd name="T119" fmla="*/ 0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21" h="463">
                  <a:moveTo>
                    <a:pt x="142" y="136"/>
                  </a:moveTo>
                  <a:lnTo>
                    <a:pt x="128" y="140"/>
                  </a:lnTo>
                  <a:lnTo>
                    <a:pt x="118" y="150"/>
                  </a:lnTo>
                  <a:lnTo>
                    <a:pt x="116" y="162"/>
                  </a:lnTo>
                  <a:lnTo>
                    <a:pt x="118" y="176"/>
                  </a:lnTo>
                  <a:lnTo>
                    <a:pt x="128" y="186"/>
                  </a:lnTo>
                  <a:lnTo>
                    <a:pt x="142" y="189"/>
                  </a:lnTo>
                  <a:lnTo>
                    <a:pt x="156" y="186"/>
                  </a:lnTo>
                  <a:lnTo>
                    <a:pt x="165" y="176"/>
                  </a:lnTo>
                  <a:lnTo>
                    <a:pt x="169" y="162"/>
                  </a:lnTo>
                  <a:lnTo>
                    <a:pt x="165" y="150"/>
                  </a:lnTo>
                  <a:lnTo>
                    <a:pt x="156" y="140"/>
                  </a:lnTo>
                  <a:lnTo>
                    <a:pt x="142" y="136"/>
                  </a:lnTo>
                  <a:close/>
                  <a:moveTo>
                    <a:pt x="114" y="0"/>
                  </a:moveTo>
                  <a:lnTo>
                    <a:pt x="137" y="0"/>
                  </a:lnTo>
                  <a:lnTo>
                    <a:pt x="160" y="3"/>
                  </a:lnTo>
                  <a:lnTo>
                    <a:pt x="186" y="10"/>
                  </a:lnTo>
                  <a:lnTo>
                    <a:pt x="211" y="21"/>
                  </a:lnTo>
                  <a:lnTo>
                    <a:pt x="232" y="17"/>
                  </a:lnTo>
                  <a:lnTo>
                    <a:pt x="233" y="19"/>
                  </a:lnTo>
                  <a:lnTo>
                    <a:pt x="240" y="35"/>
                  </a:lnTo>
                  <a:lnTo>
                    <a:pt x="251" y="49"/>
                  </a:lnTo>
                  <a:lnTo>
                    <a:pt x="257" y="53"/>
                  </a:lnTo>
                  <a:lnTo>
                    <a:pt x="249" y="54"/>
                  </a:lnTo>
                  <a:lnTo>
                    <a:pt x="242" y="54"/>
                  </a:lnTo>
                  <a:lnTo>
                    <a:pt x="237" y="56"/>
                  </a:lnTo>
                  <a:lnTo>
                    <a:pt x="235" y="59"/>
                  </a:lnTo>
                  <a:lnTo>
                    <a:pt x="232" y="63"/>
                  </a:lnTo>
                  <a:lnTo>
                    <a:pt x="230" y="67"/>
                  </a:lnTo>
                  <a:lnTo>
                    <a:pt x="230" y="71"/>
                  </a:lnTo>
                  <a:lnTo>
                    <a:pt x="230" y="71"/>
                  </a:lnTo>
                  <a:lnTo>
                    <a:pt x="233" y="75"/>
                  </a:lnTo>
                  <a:lnTo>
                    <a:pt x="236" y="80"/>
                  </a:lnTo>
                  <a:lnTo>
                    <a:pt x="240" y="81"/>
                  </a:lnTo>
                  <a:lnTo>
                    <a:pt x="246" y="81"/>
                  </a:lnTo>
                  <a:lnTo>
                    <a:pt x="263" y="80"/>
                  </a:lnTo>
                  <a:lnTo>
                    <a:pt x="285" y="78"/>
                  </a:lnTo>
                  <a:lnTo>
                    <a:pt x="311" y="80"/>
                  </a:lnTo>
                  <a:lnTo>
                    <a:pt x="339" y="85"/>
                  </a:lnTo>
                  <a:lnTo>
                    <a:pt x="369" y="96"/>
                  </a:lnTo>
                  <a:lnTo>
                    <a:pt x="373" y="96"/>
                  </a:lnTo>
                  <a:lnTo>
                    <a:pt x="377" y="96"/>
                  </a:lnTo>
                  <a:lnTo>
                    <a:pt x="380" y="96"/>
                  </a:lnTo>
                  <a:lnTo>
                    <a:pt x="383" y="94"/>
                  </a:lnTo>
                  <a:lnTo>
                    <a:pt x="386" y="91"/>
                  </a:lnTo>
                  <a:lnTo>
                    <a:pt x="387" y="87"/>
                  </a:lnTo>
                  <a:lnTo>
                    <a:pt x="387" y="82"/>
                  </a:lnTo>
                  <a:lnTo>
                    <a:pt x="387" y="78"/>
                  </a:lnTo>
                  <a:lnTo>
                    <a:pt x="384" y="74"/>
                  </a:lnTo>
                  <a:lnTo>
                    <a:pt x="380" y="71"/>
                  </a:lnTo>
                  <a:lnTo>
                    <a:pt x="369" y="67"/>
                  </a:lnTo>
                  <a:lnTo>
                    <a:pt x="359" y="63"/>
                  </a:lnTo>
                  <a:lnTo>
                    <a:pt x="369" y="56"/>
                  </a:lnTo>
                  <a:lnTo>
                    <a:pt x="377" y="49"/>
                  </a:lnTo>
                  <a:lnTo>
                    <a:pt x="384" y="42"/>
                  </a:lnTo>
                  <a:lnTo>
                    <a:pt x="390" y="33"/>
                  </a:lnTo>
                  <a:lnTo>
                    <a:pt x="415" y="46"/>
                  </a:lnTo>
                  <a:lnTo>
                    <a:pt x="439" y="61"/>
                  </a:lnTo>
                  <a:lnTo>
                    <a:pt x="461" y="80"/>
                  </a:lnTo>
                  <a:lnTo>
                    <a:pt x="485" y="106"/>
                  </a:lnTo>
                  <a:lnTo>
                    <a:pt x="503" y="136"/>
                  </a:lnTo>
                  <a:lnTo>
                    <a:pt x="516" y="169"/>
                  </a:lnTo>
                  <a:lnTo>
                    <a:pt x="521" y="204"/>
                  </a:lnTo>
                  <a:lnTo>
                    <a:pt x="521" y="234"/>
                  </a:lnTo>
                  <a:lnTo>
                    <a:pt x="517" y="263"/>
                  </a:lnTo>
                  <a:lnTo>
                    <a:pt x="509" y="291"/>
                  </a:lnTo>
                  <a:lnTo>
                    <a:pt x="483" y="346"/>
                  </a:lnTo>
                  <a:lnTo>
                    <a:pt x="456" y="400"/>
                  </a:lnTo>
                  <a:lnTo>
                    <a:pt x="428" y="453"/>
                  </a:lnTo>
                  <a:lnTo>
                    <a:pt x="423" y="458"/>
                  </a:lnTo>
                  <a:lnTo>
                    <a:pt x="419" y="460"/>
                  </a:lnTo>
                  <a:lnTo>
                    <a:pt x="414" y="463"/>
                  </a:lnTo>
                  <a:lnTo>
                    <a:pt x="409" y="463"/>
                  </a:lnTo>
                  <a:lnTo>
                    <a:pt x="356" y="463"/>
                  </a:lnTo>
                  <a:lnTo>
                    <a:pt x="349" y="463"/>
                  </a:lnTo>
                  <a:lnTo>
                    <a:pt x="344" y="460"/>
                  </a:lnTo>
                  <a:lnTo>
                    <a:pt x="339" y="455"/>
                  </a:lnTo>
                  <a:lnTo>
                    <a:pt x="337" y="449"/>
                  </a:lnTo>
                  <a:lnTo>
                    <a:pt x="335" y="444"/>
                  </a:lnTo>
                  <a:lnTo>
                    <a:pt x="335" y="418"/>
                  </a:lnTo>
                  <a:lnTo>
                    <a:pt x="309" y="421"/>
                  </a:lnTo>
                  <a:lnTo>
                    <a:pt x="281" y="423"/>
                  </a:lnTo>
                  <a:lnTo>
                    <a:pt x="246" y="421"/>
                  </a:lnTo>
                  <a:lnTo>
                    <a:pt x="232" y="452"/>
                  </a:lnTo>
                  <a:lnTo>
                    <a:pt x="229" y="456"/>
                  </a:lnTo>
                  <a:lnTo>
                    <a:pt x="225" y="460"/>
                  </a:lnTo>
                  <a:lnTo>
                    <a:pt x="219" y="463"/>
                  </a:lnTo>
                  <a:lnTo>
                    <a:pt x="212" y="463"/>
                  </a:lnTo>
                  <a:lnTo>
                    <a:pt x="159" y="463"/>
                  </a:lnTo>
                  <a:lnTo>
                    <a:pt x="153" y="463"/>
                  </a:lnTo>
                  <a:lnTo>
                    <a:pt x="148" y="460"/>
                  </a:lnTo>
                  <a:lnTo>
                    <a:pt x="142" y="455"/>
                  </a:lnTo>
                  <a:lnTo>
                    <a:pt x="139" y="449"/>
                  </a:lnTo>
                  <a:lnTo>
                    <a:pt x="139" y="444"/>
                  </a:lnTo>
                  <a:lnTo>
                    <a:pt x="139" y="385"/>
                  </a:lnTo>
                  <a:lnTo>
                    <a:pt x="109" y="364"/>
                  </a:lnTo>
                  <a:lnTo>
                    <a:pt x="82" y="339"/>
                  </a:lnTo>
                  <a:lnTo>
                    <a:pt x="61" y="309"/>
                  </a:lnTo>
                  <a:lnTo>
                    <a:pt x="47" y="277"/>
                  </a:lnTo>
                  <a:lnTo>
                    <a:pt x="9" y="257"/>
                  </a:lnTo>
                  <a:lnTo>
                    <a:pt x="5" y="255"/>
                  </a:lnTo>
                  <a:lnTo>
                    <a:pt x="2" y="252"/>
                  </a:lnTo>
                  <a:lnTo>
                    <a:pt x="0" y="246"/>
                  </a:lnTo>
                  <a:lnTo>
                    <a:pt x="0" y="242"/>
                  </a:lnTo>
                  <a:lnTo>
                    <a:pt x="0" y="176"/>
                  </a:lnTo>
                  <a:lnTo>
                    <a:pt x="0" y="171"/>
                  </a:lnTo>
                  <a:lnTo>
                    <a:pt x="2" y="166"/>
                  </a:lnTo>
                  <a:lnTo>
                    <a:pt x="7" y="162"/>
                  </a:lnTo>
                  <a:lnTo>
                    <a:pt x="11" y="159"/>
                  </a:lnTo>
                  <a:lnTo>
                    <a:pt x="16" y="158"/>
                  </a:lnTo>
                  <a:lnTo>
                    <a:pt x="46" y="158"/>
                  </a:lnTo>
                  <a:lnTo>
                    <a:pt x="60" y="129"/>
                  </a:lnTo>
                  <a:lnTo>
                    <a:pt x="79" y="101"/>
                  </a:lnTo>
                  <a:lnTo>
                    <a:pt x="104" y="75"/>
                  </a:lnTo>
                  <a:lnTo>
                    <a:pt x="81" y="26"/>
                  </a:lnTo>
                  <a:lnTo>
                    <a:pt x="78" y="18"/>
                  </a:lnTo>
                  <a:lnTo>
                    <a:pt x="81" y="10"/>
                  </a:lnTo>
                  <a:lnTo>
                    <a:pt x="86" y="4"/>
                  </a:lnTo>
                  <a:lnTo>
                    <a:pt x="95" y="0"/>
                  </a:lnTo>
                  <a:lnTo>
                    <a:pt x="114" y="0"/>
                  </a:lnTo>
                  <a:close/>
                </a:path>
              </a:pathLst>
            </a:custGeom>
            <a:solidFill>
              <a:srgbClr val="FF70B5"/>
            </a:solidFill>
            <a:ln w="0">
              <a:noFill/>
              <a:prstDash val="solid"/>
              <a:round/>
              <a:headEnd/>
              <a:tailEnd/>
            </a:ln>
            <a:sp3d>
              <a:bevelT w="0" h="50800"/>
              <a:bevelB w="0" h="50800"/>
            </a:sp3d>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black"/>
                </a:solidFill>
                <a:effectLst/>
                <a:uLnTx/>
                <a:uFillTx/>
                <a:latin typeface="Calibri"/>
              </a:endParaRPr>
            </a:p>
          </p:txBody>
        </p:sp>
        <p:sp>
          <p:nvSpPr>
            <p:cNvPr id="69" name="Freeform 21">
              <a:extLst>
                <a:ext uri="{FF2B5EF4-FFF2-40B4-BE49-F238E27FC236}">
                  <a16:creationId xmlns:a16="http://schemas.microsoft.com/office/drawing/2014/main" id="{57BCF81C-C73E-3941-8FAD-97CD028FA65C}"/>
                </a:ext>
              </a:extLst>
            </p:cNvPr>
            <p:cNvSpPr>
              <a:spLocks/>
            </p:cNvSpPr>
            <p:nvPr/>
          </p:nvSpPr>
          <p:spPr bwMode="auto">
            <a:xfrm>
              <a:off x="4618038" y="3224213"/>
              <a:ext cx="227013" cy="228600"/>
            </a:xfrm>
            <a:custGeom>
              <a:avLst/>
              <a:gdLst>
                <a:gd name="T0" fmla="*/ 71 w 143"/>
                <a:gd name="T1" fmla="*/ 0 h 144"/>
                <a:gd name="T2" fmla="*/ 95 w 143"/>
                <a:gd name="T3" fmla="*/ 4 h 144"/>
                <a:gd name="T4" fmla="*/ 115 w 143"/>
                <a:gd name="T5" fmla="*/ 14 h 144"/>
                <a:gd name="T6" fmla="*/ 130 w 143"/>
                <a:gd name="T7" fmla="*/ 29 h 144"/>
                <a:gd name="T8" fmla="*/ 140 w 143"/>
                <a:gd name="T9" fmla="*/ 49 h 144"/>
                <a:gd name="T10" fmla="*/ 143 w 143"/>
                <a:gd name="T11" fmla="*/ 71 h 144"/>
                <a:gd name="T12" fmla="*/ 140 w 143"/>
                <a:gd name="T13" fmla="*/ 95 h 144"/>
                <a:gd name="T14" fmla="*/ 130 w 143"/>
                <a:gd name="T15" fmla="*/ 115 h 144"/>
                <a:gd name="T16" fmla="*/ 117 w 143"/>
                <a:gd name="T17" fmla="*/ 127 h 144"/>
                <a:gd name="T18" fmla="*/ 102 w 143"/>
                <a:gd name="T19" fmla="*/ 137 h 144"/>
                <a:gd name="T20" fmla="*/ 85 w 143"/>
                <a:gd name="T21" fmla="*/ 143 h 144"/>
                <a:gd name="T22" fmla="*/ 78 w 143"/>
                <a:gd name="T23" fmla="*/ 143 h 144"/>
                <a:gd name="T24" fmla="*/ 71 w 143"/>
                <a:gd name="T25" fmla="*/ 144 h 144"/>
                <a:gd name="T26" fmla="*/ 59 w 143"/>
                <a:gd name="T27" fmla="*/ 143 h 144"/>
                <a:gd name="T28" fmla="*/ 46 w 143"/>
                <a:gd name="T29" fmla="*/ 139 h 144"/>
                <a:gd name="T30" fmla="*/ 29 w 143"/>
                <a:gd name="T31" fmla="*/ 130 h 144"/>
                <a:gd name="T32" fmla="*/ 15 w 143"/>
                <a:gd name="T33" fmla="*/ 116 h 144"/>
                <a:gd name="T34" fmla="*/ 7 w 143"/>
                <a:gd name="T35" fmla="*/ 101 h 144"/>
                <a:gd name="T36" fmla="*/ 1 w 143"/>
                <a:gd name="T37" fmla="*/ 87 h 144"/>
                <a:gd name="T38" fmla="*/ 0 w 143"/>
                <a:gd name="T39" fmla="*/ 71 h 144"/>
                <a:gd name="T40" fmla="*/ 4 w 143"/>
                <a:gd name="T41" fmla="*/ 49 h 144"/>
                <a:gd name="T42" fmla="*/ 14 w 143"/>
                <a:gd name="T43" fmla="*/ 29 h 144"/>
                <a:gd name="T44" fmla="*/ 29 w 143"/>
                <a:gd name="T45" fmla="*/ 14 h 144"/>
                <a:gd name="T46" fmla="*/ 49 w 143"/>
                <a:gd name="T47" fmla="*/ 4 h 144"/>
                <a:gd name="T48" fmla="*/ 71 w 143"/>
                <a:gd name="T49"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3" h="144">
                  <a:moveTo>
                    <a:pt x="71" y="0"/>
                  </a:moveTo>
                  <a:lnTo>
                    <a:pt x="95" y="4"/>
                  </a:lnTo>
                  <a:lnTo>
                    <a:pt x="115" y="14"/>
                  </a:lnTo>
                  <a:lnTo>
                    <a:pt x="130" y="29"/>
                  </a:lnTo>
                  <a:lnTo>
                    <a:pt x="140" y="49"/>
                  </a:lnTo>
                  <a:lnTo>
                    <a:pt x="143" y="71"/>
                  </a:lnTo>
                  <a:lnTo>
                    <a:pt x="140" y="95"/>
                  </a:lnTo>
                  <a:lnTo>
                    <a:pt x="130" y="115"/>
                  </a:lnTo>
                  <a:lnTo>
                    <a:pt x="117" y="127"/>
                  </a:lnTo>
                  <a:lnTo>
                    <a:pt x="102" y="137"/>
                  </a:lnTo>
                  <a:lnTo>
                    <a:pt x="85" y="143"/>
                  </a:lnTo>
                  <a:lnTo>
                    <a:pt x="78" y="143"/>
                  </a:lnTo>
                  <a:lnTo>
                    <a:pt x="71" y="144"/>
                  </a:lnTo>
                  <a:lnTo>
                    <a:pt x="59" y="143"/>
                  </a:lnTo>
                  <a:lnTo>
                    <a:pt x="46" y="139"/>
                  </a:lnTo>
                  <a:lnTo>
                    <a:pt x="29" y="130"/>
                  </a:lnTo>
                  <a:lnTo>
                    <a:pt x="15" y="116"/>
                  </a:lnTo>
                  <a:lnTo>
                    <a:pt x="7" y="101"/>
                  </a:lnTo>
                  <a:lnTo>
                    <a:pt x="1" y="87"/>
                  </a:lnTo>
                  <a:lnTo>
                    <a:pt x="0" y="71"/>
                  </a:lnTo>
                  <a:lnTo>
                    <a:pt x="4" y="49"/>
                  </a:lnTo>
                  <a:lnTo>
                    <a:pt x="14" y="29"/>
                  </a:lnTo>
                  <a:lnTo>
                    <a:pt x="29" y="14"/>
                  </a:lnTo>
                  <a:lnTo>
                    <a:pt x="49" y="4"/>
                  </a:lnTo>
                  <a:lnTo>
                    <a:pt x="71" y="0"/>
                  </a:lnTo>
                  <a:close/>
                </a:path>
              </a:pathLst>
            </a:custGeom>
            <a:solidFill>
              <a:srgbClr val="FBE17C"/>
            </a:solidFill>
            <a:ln w="0">
              <a:noFill/>
              <a:prstDash val="solid"/>
              <a:round/>
              <a:headEnd/>
              <a:tailEnd/>
            </a:ln>
            <a:sp3d>
              <a:bevelT w="0" h="50800"/>
              <a:bevelB w="0" h="50800"/>
            </a:sp3d>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black"/>
                </a:solidFill>
                <a:effectLst/>
                <a:uLnTx/>
                <a:uFillTx/>
                <a:latin typeface="Calibri"/>
              </a:endParaRPr>
            </a:p>
          </p:txBody>
        </p:sp>
      </p:grpSp>
      <p:grpSp>
        <p:nvGrpSpPr>
          <p:cNvPr id="73" name="Group 72">
            <a:extLst>
              <a:ext uri="{FF2B5EF4-FFF2-40B4-BE49-F238E27FC236}">
                <a16:creationId xmlns:a16="http://schemas.microsoft.com/office/drawing/2014/main" id="{CE4B22E5-17A5-6343-8954-8AC5A01F2516}"/>
              </a:ext>
            </a:extLst>
          </p:cNvPr>
          <p:cNvGrpSpPr/>
          <p:nvPr/>
        </p:nvGrpSpPr>
        <p:grpSpPr>
          <a:xfrm>
            <a:off x="3538107" y="2184870"/>
            <a:ext cx="924535" cy="944294"/>
            <a:chOff x="4168776" y="4675188"/>
            <a:chExt cx="952500" cy="954088"/>
          </a:xfrm>
          <a:effectLst>
            <a:outerShdw blurRad="266700" dist="241300" dir="9900000" sx="68000" sy="68000" algn="t" rotWithShape="0">
              <a:prstClr val="black">
                <a:alpha val="48000"/>
              </a:prstClr>
            </a:outerShdw>
          </a:effectLst>
          <a:scene3d>
            <a:camera prst="isometricOffAxis1Right"/>
            <a:lightRig rig="threePt" dir="t"/>
          </a:scene3d>
        </p:grpSpPr>
        <p:sp>
          <p:nvSpPr>
            <p:cNvPr id="74" name="Freeform 15">
              <a:extLst>
                <a:ext uri="{FF2B5EF4-FFF2-40B4-BE49-F238E27FC236}">
                  <a16:creationId xmlns:a16="http://schemas.microsoft.com/office/drawing/2014/main" id="{6FEE9283-432A-7044-9BFC-4426BDF8A331}"/>
                </a:ext>
              </a:extLst>
            </p:cNvPr>
            <p:cNvSpPr>
              <a:spLocks noEditPoints="1"/>
            </p:cNvSpPr>
            <p:nvPr/>
          </p:nvSpPr>
          <p:spPr bwMode="auto">
            <a:xfrm>
              <a:off x="4400551" y="4906963"/>
              <a:ext cx="720725" cy="722313"/>
            </a:xfrm>
            <a:custGeom>
              <a:avLst/>
              <a:gdLst>
                <a:gd name="T0" fmla="*/ 162 w 454"/>
                <a:gd name="T1" fmla="*/ 179 h 455"/>
                <a:gd name="T2" fmla="*/ 162 w 454"/>
                <a:gd name="T3" fmla="*/ 276 h 455"/>
                <a:gd name="T4" fmla="*/ 253 w 454"/>
                <a:gd name="T5" fmla="*/ 305 h 455"/>
                <a:gd name="T6" fmla="*/ 309 w 454"/>
                <a:gd name="T7" fmla="*/ 228 h 455"/>
                <a:gd name="T8" fmla="*/ 253 w 454"/>
                <a:gd name="T9" fmla="*/ 150 h 455"/>
                <a:gd name="T10" fmla="*/ 259 w 454"/>
                <a:gd name="T11" fmla="*/ 4 h 455"/>
                <a:gd name="T12" fmla="*/ 274 w 454"/>
                <a:gd name="T13" fmla="*/ 55 h 455"/>
                <a:gd name="T14" fmla="*/ 302 w 454"/>
                <a:gd name="T15" fmla="*/ 71 h 455"/>
                <a:gd name="T16" fmla="*/ 317 w 454"/>
                <a:gd name="T17" fmla="*/ 71 h 455"/>
                <a:gd name="T18" fmla="*/ 348 w 454"/>
                <a:gd name="T19" fmla="*/ 48 h 455"/>
                <a:gd name="T20" fmla="*/ 376 w 454"/>
                <a:gd name="T21" fmla="*/ 55 h 455"/>
                <a:gd name="T22" fmla="*/ 407 w 454"/>
                <a:gd name="T23" fmla="*/ 109 h 455"/>
                <a:gd name="T24" fmla="*/ 382 w 454"/>
                <a:gd name="T25" fmla="*/ 141 h 455"/>
                <a:gd name="T26" fmla="*/ 387 w 454"/>
                <a:gd name="T27" fmla="*/ 161 h 455"/>
                <a:gd name="T28" fmla="*/ 401 w 454"/>
                <a:gd name="T29" fmla="*/ 181 h 455"/>
                <a:gd name="T30" fmla="*/ 450 w 454"/>
                <a:gd name="T31" fmla="*/ 196 h 455"/>
                <a:gd name="T32" fmla="*/ 440 w 454"/>
                <a:gd name="T33" fmla="*/ 270 h 455"/>
                <a:gd name="T34" fmla="*/ 396 w 454"/>
                <a:gd name="T35" fmla="*/ 277 h 455"/>
                <a:gd name="T36" fmla="*/ 383 w 454"/>
                <a:gd name="T37" fmla="*/ 302 h 455"/>
                <a:gd name="T38" fmla="*/ 383 w 454"/>
                <a:gd name="T39" fmla="*/ 318 h 455"/>
                <a:gd name="T40" fmla="*/ 408 w 454"/>
                <a:gd name="T41" fmla="*/ 357 h 455"/>
                <a:gd name="T42" fmla="*/ 369 w 454"/>
                <a:gd name="T43" fmla="*/ 406 h 455"/>
                <a:gd name="T44" fmla="*/ 343 w 454"/>
                <a:gd name="T45" fmla="*/ 406 h 455"/>
                <a:gd name="T46" fmla="*/ 315 w 454"/>
                <a:gd name="T47" fmla="*/ 382 h 455"/>
                <a:gd name="T48" fmla="*/ 294 w 454"/>
                <a:gd name="T49" fmla="*/ 388 h 455"/>
                <a:gd name="T50" fmla="*/ 274 w 454"/>
                <a:gd name="T51" fmla="*/ 400 h 455"/>
                <a:gd name="T52" fmla="*/ 259 w 454"/>
                <a:gd name="T53" fmla="*/ 451 h 455"/>
                <a:gd name="T54" fmla="*/ 186 w 454"/>
                <a:gd name="T55" fmla="*/ 441 h 455"/>
                <a:gd name="T56" fmla="*/ 179 w 454"/>
                <a:gd name="T57" fmla="*/ 396 h 455"/>
                <a:gd name="T58" fmla="*/ 152 w 454"/>
                <a:gd name="T59" fmla="*/ 384 h 455"/>
                <a:gd name="T60" fmla="*/ 137 w 454"/>
                <a:gd name="T61" fmla="*/ 384 h 455"/>
                <a:gd name="T62" fmla="*/ 106 w 454"/>
                <a:gd name="T63" fmla="*/ 409 h 455"/>
                <a:gd name="T64" fmla="*/ 80 w 454"/>
                <a:gd name="T65" fmla="*/ 402 h 455"/>
                <a:gd name="T66" fmla="*/ 47 w 454"/>
                <a:gd name="T67" fmla="*/ 346 h 455"/>
                <a:gd name="T68" fmla="*/ 73 w 454"/>
                <a:gd name="T69" fmla="*/ 315 h 455"/>
                <a:gd name="T70" fmla="*/ 64 w 454"/>
                <a:gd name="T71" fmla="*/ 286 h 455"/>
                <a:gd name="T72" fmla="*/ 50 w 454"/>
                <a:gd name="T73" fmla="*/ 273 h 455"/>
                <a:gd name="T74" fmla="*/ 0 w 454"/>
                <a:gd name="T75" fmla="*/ 245 h 455"/>
                <a:gd name="T76" fmla="*/ 28 w 454"/>
                <a:gd name="T77" fmla="*/ 182 h 455"/>
                <a:gd name="T78" fmla="*/ 63 w 454"/>
                <a:gd name="T79" fmla="*/ 175 h 455"/>
                <a:gd name="T80" fmla="*/ 73 w 454"/>
                <a:gd name="T81" fmla="*/ 150 h 455"/>
                <a:gd name="T82" fmla="*/ 70 w 454"/>
                <a:gd name="T83" fmla="*/ 134 h 455"/>
                <a:gd name="T84" fmla="*/ 46 w 454"/>
                <a:gd name="T85" fmla="*/ 99 h 455"/>
                <a:gd name="T86" fmla="*/ 80 w 454"/>
                <a:gd name="T87" fmla="*/ 55 h 455"/>
                <a:gd name="T88" fmla="*/ 106 w 454"/>
                <a:gd name="T89" fmla="*/ 48 h 455"/>
                <a:gd name="T90" fmla="*/ 137 w 454"/>
                <a:gd name="T91" fmla="*/ 71 h 455"/>
                <a:gd name="T92" fmla="*/ 152 w 454"/>
                <a:gd name="T93" fmla="*/ 71 h 455"/>
                <a:gd name="T94" fmla="*/ 179 w 454"/>
                <a:gd name="T95" fmla="*/ 59 h 455"/>
                <a:gd name="T96" fmla="*/ 186 w 454"/>
                <a:gd name="T97" fmla="*/ 14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54" h="455">
                  <a:moveTo>
                    <a:pt x="228" y="146"/>
                  </a:moveTo>
                  <a:lnTo>
                    <a:pt x="201" y="150"/>
                  </a:lnTo>
                  <a:lnTo>
                    <a:pt x="179" y="162"/>
                  </a:lnTo>
                  <a:lnTo>
                    <a:pt x="162" y="179"/>
                  </a:lnTo>
                  <a:lnTo>
                    <a:pt x="150" y="202"/>
                  </a:lnTo>
                  <a:lnTo>
                    <a:pt x="145" y="228"/>
                  </a:lnTo>
                  <a:lnTo>
                    <a:pt x="150" y="253"/>
                  </a:lnTo>
                  <a:lnTo>
                    <a:pt x="162" y="276"/>
                  </a:lnTo>
                  <a:lnTo>
                    <a:pt x="179" y="294"/>
                  </a:lnTo>
                  <a:lnTo>
                    <a:pt x="201" y="305"/>
                  </a:lnTo>
                  <a:lnTo>
                    <a:pt x="228" y="309"/>
                  </a:lnTo>
                  <a:lnTo>
                    <a:pt x="253" y="305"/>
                  </a:lnTo>
                  <a:lnTo>
                    <a:pt x="275" y="294"/>
                  </a:lnTo>
                  <a:lnTo>
                    <a:pt x="294" y="276"/>
                  </a:lnTo>
                  <a:lnTo>
                    <a:pt x="305" y="253"/>
                  </a:lnTo>
                  <a:lnTo>
                    <a:pt x="309" y="228"/>
                  </a:lnTo>
                  <a:lnTo>
                    <a:pt x="305" y="202"/>
                  </a:lnTo>
                  <a:lnTo>
                    <a:pt x="294" y="179"/>
                  </a:lnTo>
                  <a:lnTo>
                    <a:pt x="275" y="162"/>
                  </a:lnTo>
                  <a:lnTo>
                    <a:pt x="253" y="150"/>
                  </a:lnTo>
                  <a:lnTo>
                    <a:pt x="228" y="146"/>
                  </a:lnTo>
                  <a:close/>
                  <a:moveTo>
                    <a:pt x="210" y="0"/>
                  </a:moveTo>
                  <a:lnTo>
                    <a:pt x="245" y="0"/>
                  </a:lnTo>
                  <a:lnTo>
                    <a:pt x="259" y="4"/>
                  </a:lnTo>
                  <a:lnTo>
                    <a:pt x="270" y="14"/>
                  </a:lnTo>
                  <a:lnTo>
                    <a:pt x="273" y="28"/>
                  </a:lnTo>
                  <a:lnTo>
                    <a:pt x="273" y="50"/>
                  </a:lnTo>
                  <a:lnTo>
                    <a:pt x="274" y="55"/>
                  </a:lnTo>
                  <a:lnTo>
                    <a:pt x="277" y="59"/>
                  </a:lnTo>
                  <a:lnTo>
                    <a:pt x="280" y="63"/>
                  </a:lnTo>
                  <a:lnTo>
                    <a:pt x="285" y="64"/>
                  </a:lnTo>
                  <a:lnTo>
                    <a:pt x="302" y="71"/>
                  </a:lnTo>
                  <a:lnTo>
                    <a:pt x="306" y="73"/>
                  </a:lnTo>
                  <a:lnTo>
                    <a:pt x="309" y="74"/>
                  </a:lnTo>
                  <a:lnTo>
                    <a:pt x="315" y="73"/>
                  </a:lnTo>
                  <a:lnTo>
                    <a:pt x="317" y="71"/>
                  </a:lnTo>
                  <a:lnTo>
                    <a:pt x="320" y="70"/>
                  </a:lnTo>
                  <a:lnTo>
                    <a:pt x="336" y="55"/>
                  </a:lnTo>
                  <a:lnTo>
                    <a:pt x="343" y="50"/>
                  </a:lnTo>
                  <a:lnTo>
                    <a:pt x="348" y="48"/>
                  </a:lnTo>
                  <a:lnTo>
                    <a:pt x="357" y="46"/>
                  </a:lnTo>
                  <a:lnTo>
                    <a:pt x="364" y="48"/>
                  </a:lnTo>
                  <a:lnTo>
                    <a:pt x="369" y="50"/>
                  </a:lnTo>
                  <a:lnTo>
                    <a:pt x="376" y="55"/>
                  </a:lnTo>
                  <a:lnTo>
                    <a:pt x="401" y="80"/>
                  </a:lnTo>
                  <a:lnTo>
                    <a:pt x="407" y="88"/>
                  </a:lnTo>
                  <a:lnTo>
                    <a:pt x="408" y="99"/>
                  </a:lnTo>
                  <a:lnTo>
                    <a:pt x="407" y="109"/>
                  </a:lnTo>
                  <a:lnTo>
                    <a:pt x="401" y="119"/>
                  </a:lnTo>
                  <a:lnTo>
                    <a:pt x="386" y="134"/>
                  </a:lnTo>
                  <a:lnTo>
                    <a:pt x="383" y="137"/>
                  </a:lnTo>
                  <a:lnTo>
                    <a:pt x="382" y="141"/>
                  </a:lnTo>
                  <a:lnTo>
                    <a:pt x="382" y="146"/>
                  </a:lnTo>
                  <a:lnTo>
                    <a:pt x="382" y="150"/>
                  </a:lnTo>
                  <a:lnTo>
                    <a:pt x="383" y="153"/>
                  </a:lnTo>
                  <a:lnTo>
                    <a:pt x="387" y="161"/>
                  </a:lnTo>
                  <a:lnTo>
                    <a:pt x="390" y="171"/>
                  </a:lnTo>
                  <a:lnTo>
                    <a:pt x="393" y="175"/>
                  </a:lnTo>
                  <a:lnTo>
                    <a:pt x="396" y="179"/>
                  </a:lnTo>
                  <a:lnTo>
                    <a:pt x="401" y="181"/>
                  </a:lnTo>
                  <a:lnTo>
                    <a:pt x="405" y="182"/>
                  </a:lnTo>
                  <a:lnTo>
                    <a:pt x="426" y="182"/>
                  </a:lnTo>
                  <a:lnTo>
                    <a:pt x="440" y="186"/>
                  </a:lnTo>
                  <a:lnTo>
                    <a:pt x="450" y="196"/>
                  </a:lnTo>
                  <a:lnTo>
                    <a:pt x="454" y="210"/>
                  </a:lnTo>
                  <a:lnTo>
                    <a:pt x="454" y="245"/>
                  </a:lnTo>
                  <a:lnTo>
                    <a:pt x="450" y="259"/>
                  </a:lnTo>
                  <a:lnTo>
                    <a:pt x="440" y="270"/>
                  </a:lnTo>
                  <a:lnTo>
                    <a:pt x="426" y="273"/>
                  </a:lnTo>
                  <a:lnTo>
                    <a:pt x="405" y="273"/>
                  </a:lnTo>
                  <a:lnTo>
                    <a:pt x="401" y="274"/>
                  </a:lnTo>
                  <a:lnTo>
                    <a:pt x="396" y="277"/>
                  </a:lnTo>
                  <a:lnTo>
                    <a:pt x="393" y="280"/>
                  </a:lnTo>
                  <a:lnTo>
                    <a:pt x="390" y="286"/>
                  </a:lnTo>
                  <a:lnTo>
                    <a:pt x="387" y="294"/>
                  </a:lnTo>
                  <a:lnTo>
                    <a:pt x="383" y="302"/>
                  </a:lnTo>
                  <a:lnTo>
                    <a:pt x="382" y="307"/>
                  </a:lnTo>
                  <a:lnTo>
                    <a:pt x="382" y="311"/>
                  </a:lnTo>
                  <a:lnTo>
                    <a:pt x="382" y="315"/>
                  </a:lnTo>
                  <a:lnTo>
                    <a:pt x="383" y="318"/>
                  </a:lnTo>
                  <a:lnTo>
                    <a:pt x="386" y="321"/>
                  </a:lnTo>
                  <a:lnTo>
                    <a:pt x="401" y="336"/>
                  </a:lnTo>
                  <a:lnTo>
                    <a:pt x="407" y="346"/>
                  </a:lnTo>
                  <a:lnTo>
                    <a:pt x="408" y="357"/>
                  </a:lnTo>
                  <a:lnTo>
                    <a:pt x="407" y="367"/>
                  </a:lnTo>
                  <a:lnTo>
                    <a:pt x="401" y="377"/>
                  </a:lnTo>
                  <a:lnTo>
                    <a:pt x="376" y="402"/>
                  </a:lnTo>
                  <a:lnTo>
                    <a:pt x="369" y="406"/>
                  </a:lnTo>
                  <a:lnTo>
                    <a:pt x="364" y="409"/>
                  </a:lnTo>
                  <a:lnTo>
                    <a:pt x="357" y="409"/>
                  </a:lnTo>
                  <a:lnTo>
                    <a:pt x="348" y="409"/>
                  </a:lnTo>
                  <a:lnTo>
                    <a:pt x="343" y="406"/>
                  </a:lnTo>
                  <a:lnTo>
                    <a:pt x="336" y="402"/>
                  </a:lnTo>
                  <a:lnTo>
                    <a:pt x="320" y="386"/>
                  </a:lnTo>
                  <a:lnTo>
                    <a:pt x="317" y="384"/>
                  </a:lnTo>
                  <a:lnTo>
                    <a:pt x="315" y="382"/>
                  </a:lnTo>
                  <a:lnTo>
                    <a:pt x="309" y="382"/>
                  </a:lnTo>
                  <a:lnTo>
                    <a:pt x="306" y="382"/>
                  </a:lnTo>
                  <a:lnTo>
                    <a:pt x="302" y="384"/>
                  </a:lnTo>
                  <a:lnTo>
                    <a:pt x="294" y="388"/>
                  </a:lnTo>
                  <a:lnTo>
                    <a:pt x="285" y="391"/>
                  </a:lnTo>
                  <a:lnTo>
                    <a:pt x="280" y="393"/>
                  </a:lnTo>
                  <a:lnTo>
                    <a:pt x="277" y="396"/>
                  </a:lnTo>
                  <a:lnTo>
                    <a:pt x="274" y="400"/>
                  </a:lnTo>
                  <a:lnTo>
                    <a:pt x="273" y="406"/>
                  </a:lnTo>
                  <a:lnTo>
                    <a:pt x="273" y="427"/>
                  </a:lnTo>
                  <a:lnTo>
                    <a:pt x="270" y="441"/>
                  </a:lnTo>
                  <a:lnTo>
                    <a:pt x="259" y="451"/>
                  </a:lnTo>
                  <a:lnTo>
                    <a:pt x="245" y="455"/>
                  </a:lnTo>
                  <a:lnTo>
                    <a:pt x="210" y="455"/>
                  </a:lnTo>
                  <a:lnTo>
                    <a:pt x="196" y="451"/>
                  </a:lnTo>
                  <a:lnTo>
                    <a:pt x="186" y="441"/>
                  </a:lnTo>
                  <a:lnTo>
                    <a:pt x="182" y="427"/>
                  </a:lnTo>
                  <a:lnTo>
                    <a:pt x="182" y="406"/>
                  </a:lnTo>
                  <a:lnTo>
                    <a:pt x="180" y="400"/>
                  </a:lnTo>
                  <a:lnTo>
                    <a:pt x="179" y="396"/>
                  </a:lnTo>
                  <a:lnTo>
                    <a:pt x="175" y="393"/>
                  </a:lnTo>
                  <a:lnTo>
                    <a:pt x="171" y="391"/>
                  </a:lnTo>
                  <a:lnTo>
                    <a:pt x="161" y="388"/>
                  </a:lnTo>
                  <a:lnTo>
                    <a:pt x="152" y="384"/>
                  </a:lnTo>
                  <a:lnTo>
                    <a:pt x="150" y="382"/>
                  </a:lnTo>
                  <a:lnTo>
                    <a:pt x="145" y="382"/>
                  </a:lnTo>
                  <a:lnTo>
                    <a:pt x="141" y="382"/>
                  </a:lnTo>
                  <a:lnTo>
                    <a:pt x="137" y="384"/>
                  </a:lnTo>
                  <a:lnTo>
                    <a:pt x="134" y="386"/>
                  </a:lnTo>
                  <a:lnTo>
                    <a:pt x="119" y="402"/>
                  </a:lnTo>
                  <a:lnTo>
                    <a:pt x="113" y="406"/>
                  </a:lnTo>
                  <a:lnTo>
                    <a:pt x="106" y="409"/>
                  </a:lnTo>
                  <a:lnTo>
                    <a:pt x="99" y="409"/>
                  </a:lnTo>
                  <a:lnTo>
                    <a:pt x="92" y="409"/>
                  </a:lnTo>
                  <a:lnTo>
                    <a:pt x="85" y="406"/>
                  </a:lnTo>
                  <a:lnTo>
                    <a:pt x="80" y="402"/>
                  </a:lnTo>
                  <a:lnTo>
                    <a:pt x="54" y="377"/>
                  </a:lnTo>
                  <a:lnTo>
                    <a:pt x="47" y="367"/>
                  </a:lnTo>
                  <a:lnTo>
                    <a:pt x="46" y="356"/>
                  </a:lnTo>
                  <a:lnTo>
                    <a:pt x="47" y="346"/>
                  </a:lnTo>
                  <a:lnTo>
                    <a:pt x="54" y="336"/>
                  </a:lnTo>
                  <a:lnTo>
                    <a:pt x="70" y="321"/>
                  </a:lnTo>
                  <a:lnTo>
                    <a:pt x="71" y="318"/>
                  </a:lnTo>
                  <a:lnTo>
                    <a:pt x="73" y="315"/>
                  </a:lnTo>
                  <a:lnTo>
                    <a:pt x="74" y="311"/>
                  </a:lnTo>
                  <a:lnTo>
                    <a:pt x="73" y="307"/>
                  </a:lnTo>
                  <a:lnTo>
                    <a:pt x="71" y="302"/>
                  </a:lnTo>
                  <a:lnTo>
                    <a:pt x="64" y="286"/>
                  </a:lnTo>
                  <a:lnTo>
                    <a:pt x="63" y="280"/>
                  </a:lnTo>
                  <a:lnTo>
                    <a:pt x="59" y="277"/>
                  </a:lnTo>
                  <a:lnTo>
                    <a:pt x="54" y="274"/>
                  </a:lnTo>
                  <a:lnTo>
                    <a:pt x="50" y="273"/>
                  </a:lnTo>
                  <a:lnTo>
                    <a:pt x="28" y="273"/>
                  </a:lnTo>
                  <a:lnTo>
                    <a:pt x="14" y="270"/>
                  </a:lnTo>
                  <a:lnTo>
                    <a:pt x="4" y="259"/>
                  </a:lnTo>
                  <a:lnTo>
                    <a:pt x="0" y="245"/>
                  </a:lnTo>
                  <a:lnTo>
                    <a:pt x="0" y="210"/>
                  </a:lnTo>
                  <a:lnTo>
                    <a:pt x="4" y="196"/>
                  </a:lnTo>
                  <a:lnTo>
                    <a:pt x="14" y="186"/>
                  </a:lnTo>
                  <a:lnTo>
                    <a:pt x="28" y="182"/>
                  </a:lnTo>
                  <a:lnTo>
                    <a:pt x="50" y="182"/>
                  </a:lnTo>
                  <a:lnTo>
                    <a:pt x="54" y="181"/>
                  </a:lnTo>
                  <a:lnTo>
                    <a:pt x="59" y="179"/>
                  </a:lnTo>
                  <a:lnTo>
                    <a:pt x="63" y="175"/>
                  </a:lnTo>
                  <a:lnTo>
                    <a:pt x="64" y="171"/>
                  </a:lnTo>
                  <a:lnTo>
                    <a:pt x="68" y="161"/>
                  </a:lnTo>
                  <a:lnTo>
                    <a:pt x="71" y="153"/>
                  </a:lnTo>
                  <a:lnTo>
                    <a:pt x="73" y="150"/>
                  </a:lnTo>
                  <a:lnTo>
                    <a:pt x="74" y="146"/>
                  </a:lnTo>
                  <a:lnTo>
                    <a:pt x="73" y="141"/>
                  </a:lnTo>
                  <a:lnTo>
                    <a:pt x="71" y="137"/>
                  </a:lnTo>
                  <a:lnTo>
                    <a:pt x="70" y="134"/>
                  </a:lnTo>
                  <a:lnTo>
                    <a:pt x="54" y="119"/>
                  </a:lnTo>
                  <a:lnTo>
                    <a:pt x="50" y="113"/>
                  </a:lnTo>
                  <a:lnTo>
                    <a:pt x="47" y="106"/>
                  </a:lnTo>
                  <a:lnTo>
                    <a:pt x="46" y="99"/>
                  </a:lnTo>
                  <a:lnTo>
                    <a:pt x="47" y="92"/>
                  </a:lnTo>
                  <a:lnTo>
                    <a:pt x="50" y="85"/>
                  </a:lnTo>
                  <a:lnTo>
                    <a:pt x="54" y="80"/>
                  </a:lnTo>
                  <a:lnTo>
                    <a:pt x="80" y="55"/>
                  </a:lnTo>
                  <a:lnTo>
                    <a:pt x="85" y="50"/>
                  </a:lnTo>
                  <a:lnTo>
                    <a:pt x="92" y="48"/>
                  </a:lnTo>
                  <a:lnTo>
                    <a:pt x="99" y="46"/>
                  </a:lnTo>
                  <a:lnTo>
                    <a:pt x="106" y="48"/>
                  </a:lnTo>
                  <a:lnTo>
                    <a:pt x="113" y="50"/>
                  </a:lnTo>
                  <a:lnTo>
                    <a:pt x="119" y="55"/>
                  </a:lnTo>
                  <a:lnTo>
                    <a:pt x="134" y="70"/>
                  </a:lnTo>
                  <a:lnTo>
                    <a:pt x="137" y="71"/>
                  </a:lnTo>
                  <a:lnTo>
                    <a:pt x="141" y="73"/>
                  </a:lnTo>
                  <a:lnTo>
                    <a:pt x="145" y="74"/>
                  </a:lnTo>
                  <a:lnTo>
                    <a:pt x="150" y="73"/>
                  </a:lnTo>
                  <a:lnTo>
                    <a:pt x="152" y="71"/>
                  </a:lnTo>
                  <a:lnTo>
                    <a:pt x="161" y="69"/>
                  </a:lnTo>
                  <a:lnTo>
                    <a:pt x="171" y="64"/>
                  </a:lnTo>
                  <a:lnTo>
                    <a:pt x="175" y="63"/>
                  </a:lnTo>
                  <a:lnTo>
                    <a:pt x="179" y="59"/>
                  </a:lnTo>
                  <a:lnTo>
                    <a:pt x="180" y="55"/>
                  </a:lnTo>
                  <a:lnTo>
                    <a:pt x="182" y="50"/>
                  </a:lnTo>
                  <a:lnTo>
                    <a:pt x="182" y="28"/>
                  </a:lnTo>
                  <a:lnTo>
                    <a:pt x="186" y="14"/>
                  </a:lnTo>
                  <a:lnTo>
                    <a:pt x="196" y="4"/>
                  </a:lnTo>
                  <a:lnTo>
                    <a:pt x="210" y="0"/>
                  </a:lnTo>
                  <a:close/>
                </a:path>
              </a:pathLst>
            </a:custGeom>
            <a:solidFill>
              <a:schemeClr val="bg2"/>
            </a:solidFill>
            <a:ln w="0">
              <a:noFill/>
              <a:prstDash val="solid"/>
              <a:round/>
              <a:headEnd/>
              <a:tailEnd/>
            </a:ln>
            <a:sp3d>
              <a:bevelT w="0" h="50800"/>
              <a:bevelB w="0" h="50800"/>
            </a:sp3d>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black"/>
                </a:solidFill>
                <a:effectLst/>
                <a:uLnTx/>
                <a:uFillTx/>
                <a:latin typeface="Calibri"/>
              </a:endParaRPr>
            </a:p>
          </p:txBody>
        </p:sp>
        <p:sp>
          <p:nvSpPr>
            <p:cNvPr id="75" name="Freeform 16">
              <a:extLst>
                <a:ext uri="{FF2B5EF4-FFF2-40B4-BE49-F238E27FC236}">
                  <a16:creationId xmlns:a16="http://schemas.microsoft.com/office/drawing/2014/main" id="{FB0F341C-AF7D-CA44-8D09-CDDDD12666EC}"/>
                </a:ext>
              </a:extLst>
            </p:cNvPr>
            <p:cNvSpPr>
              <a:spLocks noEditPoints="1"/>
            </p:cNvSpPr>
            <p:nvPr/>
          </p:nvSpPr>
          <p:spPr bwMode="auto">
            <a:xfrm>
              <a:off x="4168776" y="4675188"/>
              <a:ext cx="376238" cy="376238"/>
            </a:xfrm>
            <a:custGeom>
              <a:avLst/>
              <a:gdLst>
                <a:gd name="T0" fmla="*/ 94 w 237"/>
                <a:gd name="T1" fmla="*/ 93 h 237"/>
                <a:gd name="T2" fmla="*/ 86 w 237"/>
                <a:gd name="T3" fmla="*/ 133 h 237"/>
                <a:gd name="T4" fmla="*/ 119 w 237"/>
                <a:gd name="T5" fmla="*/ 156 h 237"/>
                <a:gd name="T6" fmla="*/ 153 w 237"/>
                <a:gd name="T7" fmla="*/ 133 h 237"/>
                <a:gd name="T8" fmla="*/ 144 w 237"/>
                <a:gd name="T9" fmla="*/ 93 h 237"/>
                <a:gd name="T10" fmla="*/ 110 w 237"/>
                <a:gd name="T11" fmla="*/ 0 h 237"/>
                <a:gd name="T12" fmla="*/ 139 w 237"/>
                <a:gd name="T13" fmla="*/ 5 h 237"/>
                <a:gd name="T14" fmla="*/ 146 w 237"/>
                <a:gd name="T15" fmla="*/ 19 h 237"/>
                <a:gd name="T16" fmla="*/ 147 w 237"/>
                <a:gd name="T17" fmla="*/ 33 h 237"/>
                <a:gd name="T18" fmla="*/ 160 w 237"/>
                <a:gd name="T19" fmla="*/ 37 h 237"/>
                <a:gd name="T20" fmla="*/ 170 w 237"/>
                <a:gd name="T21" fmla="*/ 28 h 237"/>
                <a:gd name="T22" fmla="*/ 184 w 237"/>
                <a:gd name="T23" fmla="*/ 24 h 237"/>
                <a:gd name="T24" fmla="*/ 196 w 237"/>
                <a:gd name="T25" fmla="*/ 28 h 237"/>
                <a:gd name="T26" fmla="*/ 214 w 237"/>
                <a:gd name="T27" fmla="*/ 59 h 237"/>
                <a:gd name="T28" fmla="*/ 200 w 237"/>
                <a:gd name="T29" fmla="*/ 77 h 237"/>
                <a:gd name="T30" fmla="*/ 206 w 237"/>
                <a:gd name="T31" fmla="*/ 90 h 237"/>
                <a:gd name="T32" fmla="*/ 219 w 237"/>
                <a:gd name="T33" fmla="*/ 91 h 237"/>
                <a:gd name="T34" fmla="*/ 234 w 237"/>
                <a:gd name="T35" fmla="*/ 100 h 237"/>
                <a:gd name="T36" fmla="*/ 237 w 237"/>
                <a:gd name="T37" fmla="*/ 128 h 237"/>
                <a:gd name="T38" fmla="*/ 230 w 237"/>
                <a:gd name="T39" fmla="*/ 143 h 237"/>
                <a:gd name="T40" fmla="*/ 207 w 237"/>
                <a:gd name="T41" fmla="*/ 146 h 237"/>
                <a:gd name="T42" fmla="*/ 205 w 237"/>
                <a:gd name="T43" fmla="*/ 149 h 237"/>
                <a:gd name="T44" fmla="*/ 202 w 237"/>
                <a:gd name="T45" fmla="*/ 163 h 237"/>
                <a:gd name="T46" fmla="*/ 214 w 237"/>
                <a:gd name="T47" fmla="*/ 188 h 237"/>
                <a:gd name="T48" fmla="*/ 192 w 237"/>
                <a:gd name="T49" fmla="*/ 212 h 237"/>
                <a:gd name="T50" fmla="*/ 178 w 237"/>
                <a:gd name="T51" fmla="*/ 213 h 237"/>
                <a:gd name="T52" fmla="*/ 163 w 237"/>
                <a:gd name="T53" fmla="*/ 202 h 237"/>
                <a:gd name="T54" fmla="*/ 158 w 237"/>
                <a:gd name="T55" fmla="*/ 201 h 237"/>
                <a:gd name="T56" fmla="*/ 147 w 237"/>
                <a:gd name="T57" fmla="*/ 208 h 237"/>
                <a:gd name="T58" fmla="*/ 146 w 237"/>
                <a:gd name="T59" fmla="*/ 224 h 237"/>
                <a:gd name="T60" fmla="*/ 133 w 237"/>
                <a:gd name="T61" fmla="*/ 237 h 237"/>
                <a:gd name="T62" fmla="*/ 104 w 237"/>
                <a:gd name="T63" fmla="*/ 237 h 237"/>
                <a:gd name="T64" fmla="*/ 93 w 237"/>
                <a:gd name="T65" fmla="*/ 224 h 237"/>
                <a:gd name="T66" fmla="*/ 91 w 237"/>
                <a:gd name="T67" fmla="*/ 208 h 237"/>
                <a:gd name="T68" fmla="*/ 80 w 237"/>
                <a:gd name="T69" fmla="*/ 201 h 237"/>
                <a:gd name="T70" fmla="*/ 76 w 237"/>
                <a:gd name="T71" fmla="*/ 202 h 237"/>
                <a:gd name="T72" fmla="*/ 59 w 237"/>
                <a:gd name="T73" fmla="*/ 213 h 237"/>
                <a:gd name="T74" fmla="*/ 45 w 237"/>
                <a:gd name="T75" fmla="*/ 212 h 237"/>
                <a:gd name="T76" fmla="*/ 26 w 237"/>
                <a:gd name="T77" fmla="*/ 192 h 237"/>
                <a:gd name="T78" fmla="*/ 24 w 237"/>
                <a:gd name="T79" fmla="*/ 178 h 237"/>
                <a:gd name="T80" fmla="*/ 37 w 237"/>
                <a:gd name="T81" fmla="*/ 163 h 237"/>
                <a:gd name="T82" fmla="*/ 33 w 237"/>
                <a:gd name="T83" fmla="*/ 149 h 237"/>
                <a:gd name="T84" fmla="*/ 30 w 237"/>
                <a:gd name="T85" fmla="*/ 146 h 237"/>
                <a:gd name="T86" fmla="*/ 9 w 237"/>
                <a:gd name="T87" fmla="*/ 143 h 237"/>
                <a:gd name="T88" fmla="*/ 0 w 237"/>
                <a:gd name="T89" fmla="*/ 128 h 237"/>
                <a:gd name="T90" fmla="*/ 5 w 237"/>
                <a:gd name="T91" fmla="*/ 100 h 237"/>
                <a:gd name="T92" fmla="*/ 19 w 237"/>
                <a:gd name="T93" fmla="*/ 91 h 237"/>
                <a:gd name="T94" fmla="*/ 33 w 237"/>
                <a:gd name="T95" fmla="*/ 90 h 237"/>
                <a:gd name="T96" fmla="*/ 37 w 237"/>
                <a:gd name="T97" fmla="*/ 77 h 237"/>
                <a:gd name="T98" fmla="*/ 24 w 237"/>
                <a:gd name="T99" fmla="*/ 59 h 237"/>
                <a:gd name="T100" fmla="*/ 41 w 237"/>
                <a:gd name="T101" fmla="*/ 28 h 237"/>
                <a:gd name="T102" fmla="*/ 55 w 237"/>
                <a:gd name="T103" fmla="*/ 24 h 237"/>
                <a:gd name="T104" fmla="*/ 68 w 237"/>
                <a:gd name="T105" fmla="*/ 28 h 237"/>
                <a:gd name="T106" fmla="*/ 77 w 237"/>
                <a:gd name="T107" fmla="*/ 37 h 237"/>
                <a:gd name="T108" fmla="*/ 90 w 237"/>
                <a:gd name="T109" fmla="*/ 33 h 237"/>
                <a:gd name="T110" fmla="*/ 91 w 237"/>
                <a:gd name="T111" fmla="*/ 19 h 237"/>
                <a:gd name="T112" fmla="*/ 100 w 237"/>
                <a:gd name="T113" fmla="*/ 5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37" h="237">
                  <a:moveTo>
                    <a:pt x="119" y="83"/>
                  </a:moveTo>
                  <a:lnTo>
                    <a:pt x="105" y="86"/>
                  </a:lnTo>
                  <a:lnTo>
                    <a:pt x="94" y="93"/>
                  </a:lnTo>
                  <a:lnTo>
                    <a:pt x="86" y="105"/>
                  </a:lnTo>
                  <a:lnTo>
                    <a:pt x="83" y="119"/>
                  </a:lnTo>
                  <a:lnTo>
                    <a:pt x="86" y="133"/>
                  </a:lnTo>
                  <a:lnTo>
                    <a:pt x="94" y="145"/>
                  </a:lnTo>
                  <a:lnTo>
                    <a:pt x="105" y="153"/>
                  </a:lnTo>
                  <a:lnTo>
                    <a:pt x="119" y="156"/>
                  </a:lnTo>
                  <a:lnTo>
                    <a:pt x="133" y="153"/>
                  </a:lnTo>
                  <a:lnTo>
                    <a:pt x="144" y="145"/>
                  </a:lnTo>
                  <a:lnTo>
                    <a:pt x="153" y="133"/>
                  </a:lnTo>
                  <a:lnTo>
                    <a:pt x="156" y="119"/>
                  </a:lnTo>
                  <a:lnTo>
                    <a:pt x="153" y="105"/>
                  </a:lnTo>
                  <a:lnTo>
                    <a:pt x="144" y="93"/>
                  </a:lnTo>
                  <a:lnTo>
                    <a:pt x="133" y="86"/>
                  </a:lnTo>
                  <a:lnTo>
                    <a:pt x="119" y="83"/>
                  </a:lnTo>
                  <a:close/>
                  <a:moveTo>
                    <a:pt x="110" y="0"/>
                  </a:moveTo>
                  <a:lnTo>
                    <a:pt x="128" y="0"/>
                  </a:lnTo>
                  <a:lnTo>
                    <a:pt x="133" y="2"/>
                  </a:lnTo>
                  <a:lnTo>
                    <a:pt x="139" y="5"/>
                  </a:lnTo>
                  <a:lnTo>
                    <a:pt x="143" y="9"/>
                  </a:lnTo>
                  <a:lnTo>
                    <a:pt x="146" y="13"/>
                  </a:lnTo>
                  <a:lnTo>
                    <a:pt x="146" y="19"/>
                  </a:lnTo>
                  <a:lnTo>
                    <a:pt x="146" y="30"/>
                  </a:lnTo>
                  <a:lnTo>
                    <a:pt x="147" y="31"/>
                  </a:lnTo>
                  <a:lnTo>
                    <a:pt x="147" y="33"/>
                  </a:lnTo>
                  <a:lnTo>
                    <a:pt x="149" y="33"/>
                  </a:lnTo>
                  <a:lnTo>
                    <a:pt x="158" y="37"/>
                  </a:lnTo>
                  <a:lnTo>
                    <a:pt x="160" y="37"/>
                  </a:lnTo>
                  <a:lnTo>
                    <a:pt x="161" y="37"/>
                  </a:lnTo>
                  <a:lnTo>
                    <a:pt x="163" y="37"/>
                  </a:lnTo>
                  <a:lnTo>
                    <a:pt x="170" y="28"/>
                  </a:lnTo>
                  <a:lnTo>
                    <a:pt x="174" y="26"/>
                  </a:lnTo>
                  <a:lnTo>
                    <a:pt x="178" y="24"/>
                  </a:lnTo>
                  <a:lnTo>
                    <a:pt x="184" y="24"/>
                  </a:lnTo>
                  <a:lnTo>
                    <a:pt x="188" y="24"/>
                  </a:lnTo>
                  <a:lnTo>
                    <a:pt x="192" y="26"/>
                  </a:lnTo>
                  <a:lnTo>
                    <a:pt x="196" y="28"/>
                  </a:lnTo>
                  <a:lnTo>
                    <a:pt x="209" y="41"/>
                  </a:lnTo>
                  <a:lnTo>
                    <a:pt x="214" y="49"/>
                  </a:lnTo>
                  <a:lnTo>
                    <a:pt x="214" y="59"/>
                  </a:lnTo>
                  <a:lnTo>
                    <a:pt x="209" y="68"/>
                  </a:lnTo>
                  <a:lnTo>
                    <a:pt x="202" y="76"/>
                  </a:lnTo>
                  <a:lnTo>
                    <a:pt x="200" y="77"/>
                  </a:lnTo>
                  <a:lnTo>
                    <a:pt x="200" y="80"/>
                  </a:lnTo>
                  <a:lnTo>
                    <a:pt x="205" y="89"/>
                  </a:lnTo>
                  <a:lnTo>
                    <a:pt x="206" y="90"/>
                  </a:lnTo>
                  <a:lnTo>
                    <a:pt x="207" y="91"/>
                  </a:lnTo>
                  <a:lnTo>
                    <a:pt x="207" y="91"/>
                  </a:lnTo>
                  <a:lnTo>
                    <a:pt x="219" y="91"/>
                  </a:lnTo>
                  <a:lnTo>
                    <a:pt x="224" y="93"/>
                  </a:lnTo>
                  <a:lnTo>
                    <a:pt x="230" y="96"/>
                  </a:lnTo>
                  <a:lnTo>
                    <a:pt x="234" y="100"/>
                  </a:lnTo>
                  <a:lnTo>
                    <a:pt x="237" y="104"/>
                  </a:lnTo>
                  <a:lnTo>
                    <a:pt x="237" y="110"/>
                  </a:lnTo>
                  <a:lnTo>
                    <a:pt x="237" y="128"/>
                  </a:lnTo>
                  <a:lnTo>
                    <a:pt x="237" y="133"/>
                  </a:lnTo>
                  <a:lnTo>
                    <a:pt x="234" y="139"/>
                  </a:lnTo>
                  <a:lnTo>
                    <a:pt x="230" y="143"/>
                  </a:lnTo>
                  <a:lnTo>
                    <a:pt x="224" y="146"/>
                  </a:lnTo>
                  <a:lnTo>
                    <a:pt x="219" y="146"/>
                  </a:lnTo>
                  <a:lnTo>
                    <a:pt x="207" y="146"/>
                  </a:lnTo>
                  <a:lnTo>
                    <a:pt x="207" y="147"/>
                  </a:lnTo>
                  <a:lnTo>
                    <a:pt x="206" y="147"/>
                  </a:lnTo>
                  <a:lnTo>
                    <a:pt x="205" y="149"/>
                  </a:lnTo>
                  <a:lnTo>
                    <a:pt x="200" y="159"/>
                  </a:lnTo>
                  <a:lnTo>
                    <a:pt x="200" y="161"/>
                  </a:lnTo>
                  <a:lnTo>
                    <a:pt x="202" y="163"/>
                  </a:lnTo>
                  <a:lnTo>
                    <a:pt x="209" y="170"/>
                  </a:lnTo>
                  <a:lnTo>
                    <a:pt x="214" y="178"/>
                  </a:lnTo>
                  <a:lnTo>
                    <a:pt x="214" y="188"/>
                  </a:lnTo>
                  <a:lnTo>
                    <a:pt x="209" y="196"/>
                  </a:lnTo>
                  <a:lnTo>
                    <a:pt x="196" y="209"/>
                  </a:lnTo>
                  <a:lnTo>
                    <a:pt x="192" y="212"/>
                  </a:lnTo>
                  <a:lnTo>
                    <a:pt x="188" y="213"/>
                  </a:lnTo>
                  <a:lnTo>
                    <a:pt x="184" y="215"/>
                  </a:lnTo>
                  <a:lnTo>
                    <a:pt x="178" y="213"/>
                  </a:lnTo>
                  <a:lnTo>
                    <a:pt x="174" y="212"/>
                  </a:lnTo>
                  <a:lnTo>
                    <a:pt x="170" y="209"/>
                  </a:lnTo>
                  <a:lnTo>
                    <a:pt x="163" y="202"/>
                  </a:lnTo>
                  <a:lnTo>
                    <a:pt x="161" y="201"/>
                  </a:lnTo>
                  <a:lnTo>
                    <a:pt x="160" y="201"/>
                  </a:lnTo>
                  <a:lnTo>
                    <a:pt x="158" y="201"/>
                  </a:lnTo>
                  <a:lnTo>
                    <a:pt x="149" y="205"/>
                  </a:lnTo>
                  <a:lnTo>
                    <a:pt x="147" y="206"/>
                  </a:lnTo>
                  <a:lnTo>
                    <a:pt x="147" y="208"/>
                  </a:lnTo>
                  <a:lnTo>
                    <a:pt x="146" y="208"/>
                  </a:lnTo>
                  <a:lnTo>
                    <a:pt x="146" y="219"/>
                  </a:lnTo>
                  <a:lnTo>
                    <a:pt x="146" y="224"/>
                  </a:lnTo>
                  <a:lnTo>
                    <a:pt x="143" y="230"/>
                  </a:lnTo>
                  <a:lnTo>
                    <a:pt x="139" y="234"/>
                  </a:lnTo>
                  <a:lnTo>
                    <a:pt x="133" y="237"/>
                  </a:lnTo>
                  <a:lnTo>
                    <a:pt x="128" y="237"/>
                  </a:lnTo>
                  <a:lnTo>
                    <a:pt x="110" y="237"/>
                  </a:lnTo>
                  <a:lnTo>
                    <a:pt x="104" y="237"/>
                  </a:lnTo>
                  <a:lnTo>
                    <a:pt x="100" y="234"/>
                  </a:lnTo>
                  <a:lnTo>
                    <a:pt x="96" y="230"/>
                  </a:lnTo>
                  <a:lnTo>
                    <a:pt x="93" y="224"/>
                  </a:lnTo>
                  <a:lnTo>
                    <a:pt x="91" y="219"/>
                  </a:lnTo>
                  <a:lnTo>
                    <a:pt x="91" y="208"/>
                  </a:lnTo>
                  <a:lnTo>
                    <a:pt x="91" y="208"/>
                  </a:lnTo>
                  <a:lnTo>
                    <a:pt x="90" y="206"/>
                  </a:lnTo>
                  <a:lnTo>
                    <a:pt x="89" y="205"/>
                  </a:lnTo>
                  <a:lnTo>
                    <a:pt x="80" y="201"/>
                  </a:lnTo>
                  <a:lnTo>
                    <a:pt x="77" y="201"/>
                  </a:lnTo>
                  <a:lnTo>
                    <a:pt x="76" y="201"/>
                  </a:lnTo>
                  <a:lnTo>
                    <a:pt x="76" y="202"/>
                  </a:lnTo>
                  <a:lnTo>
                    <a:pt x="68" y="209"/>
                  </a:lnTo>
                  <a:lnTo>
                    <a:pt x="63" y="212"/>
                  </a:lnTo>
                  <a:lnTo>
                    <a:pt x="59" y="213"/>
                  </a:lnTo>
                  <a:lnTo>
                    <a:pt x="55" y="215"/>
                  </a:lnTo>
                  <a:lnTo>
                    <a:pt x="49" y="213"/>
                  </a:lnTo>
                  <a:lnTo>
                    <a:pt x="45" y="212"/>
                  </a:lnTo>
                  <a:lnTo>
                    <a:pt x="41" y="209"/>
                  </a:lnTo>
                  <a:lnTo>
                    <a:pt x="28" y="196"/>
                  </a:lnTo>
                  <a:lnTo>
                    <a:pt x="26" y="192"/>
                  </a:lnTo>
                  <a:lnTo>
                    <a:pt x="24" y="188"/>
                  </a:lnTo>
                  <a:lnTo>
                    <a:pt x="24" y="184"/>
                  </a:lnTo>
                  <a:lnTo>
                    <a:pt x="24" y="178"/>
                  </a:lnTo>
                  <a:lnTo>
                    <a:pt x="26" y="174"/>
                  </a:lnTo>
                  <a:lnTo>
                    <a:pt x="28" y="170"/>
                  </a:lnTo>
                  <a:lnTo>
                    <a:pt x="37" y="163"/>
                  </a:lnTo>
                  <a:lnTo>
                    <a:pt x="37" y="161"/>
                  </a:lnTo>
                  <a:lnTo>
                    <a:pt x="37" y="159"/>
                  </a:lnTo>
                  <a:lnTo>
                    <a:pt x="33" y="149"/>
                  </a:lnTo>
                  <a:lnTo>
                    <a:pt x="33" y="147"/>
                  </a:lnTo>
                  <a:lnTo>
                    <a:pt x="31" y="147"/>
                  </a:lnTo>
                  <a:lnTo>
                    <a:pt x="30" y="146"/>
                  </a:lnTo>
                  <a:lnTo>
                    <a:pt x="19" y="146"/>
                  </a:lnTo>
                  <a:lnTo>
                    <a:pt x="13" y="146"/>
                  </a:lnTo>
                  <a:lnTo>
                    <a:pt x="9" y="143"/>
                  </a:lnTo>
                  <a:lnTo>
                    <a:pt x="5" y="139"/>
                  </a:lnTo>
                  <a:lnTo>
                    <a:pt x="2" y="133"/>
                  </a:lnTo>
                  <a:lnTo>
                    <a:pt x="0" y="128"/>
                  </a:lnTo>
                  <a:lnTo>
                    <a:pt x="0" y="110"/>
                  </a:lnTo>
                  <a:lnTo>
                    <a:pt x="2" y="104"/>
                  </a:lnTo>
                  <a:lnTo>
                    <a:pt x="5" y="100"/>
                  </a:lnTo>
                  <a:lnTo>
                    <a:pt x="9" y="96"/>
                  </a:lnTo>
                  <a:lnTo>
                    <a:pt x="13" y="93"/>
                  </a:lnTo>
                  <a:lnTo>
                    <a:pt x="19" y="91"/>
                  </a:lnTo>
                  <a:lnTo>
                    <a:pt x="30" y="91"/>
                  </a:lnTo>
                  <a:lnTo>
                    <a:pt x="31" y="91"/>
                  </a:lnTo>
                  <a:lnTo>
                    <a:pt x="33" y="90"/>
                  </a:lnTo>
                  <a:lnTo>
                    <a:pt x="33" y="89"/>
                  </a:lnTo>
                  <a:lnTo>
                    <a:pt x="37" y="80"/>
                  </a:lnTo>
                  <a:lnTo>
                    <a:pt x="37" y="77"/>
                  </a:lnTo>
                  <a:lnTo>
                    <a:pt x="37" y="76"/>
                  </a:lnTo>
                  <a:lnTo>
                    <a:pt x="28" y="68"/>
                  </a:lnTo>
                  <a:lnTo>
                    <a:pt x="24" y="59"/>
                  </a:lnTo>
                  <a:lnTo>
                    <a:pt x="24" y="49"/>
                  </a:lnTo>
                  <a:lnTo>
                    <a:pt x="28" y="41"/>
                  </a:lnTo>
                  <a:lnTo>
                    <a:pt x="41" y="28"/>
                  </a:lnTo>
                  <a:lnTo>
                    <a:pt x="45" y="26"/>
                  </a:lnTo>
                  <a:lnTo>
                    <a:pt x="49" y="24"/>
                  </a:lnTo>
                  <a:lnTo>
                    <a:pt x="55" y="24"/>
                  </a:lnTo>
                  <a:lnTo>
                    <a:pt x="59" y="24"/>
                  </a:lnTo>
                  <a:lnTo>
                    <a:pt x="63" y="26"/>
                  </a:lnTo>
                  <a:lnTo>
                    <a:pt x="68" y="28"/>
                  </a:lnTo>
                  <a:lnTo>
                    <a:pt x="76" y="37"/>
                  </a:lnTo>
                  <a:lnTo>
                    <a:pt x="76" y="37"/>
                  </a:lnTo>
                  <a:lnTo>
                    <a:pt x="77" y="37"/>
                  </a:lnTo>
                  <a:lnTo>
                    <a:pt x="80" y="37"/>
                  </a:lnTo>
                  <a:lnTo>
                    <a:pt x="89" y="33"/>
                  </a:lnTo>
                  <a:lnTo>
                    <a:pt x="90" y="33"/>
                  </a:lnTo>
                  <a:lnTo>
                    <a:pt x="91" y="31"/>
                  </a:lnTo>
                  <a:lnTo>
                    <a:pt x="91" y="30"/>
                  </a:lnTo>
                  <a:lnTo>
                    <a:pt x="91" y="19"/>
                  </a:lnTo>
                  <a:lnTo>
                    <a:pt x="93" y="13"/>
                  </a:lnTo>
                  <a:lnTo>
                    <a:pt x="96" y="9"/>
                  </a:lnTo>
                  <a:lnTo>
                    <a:pt x="100" y="5"/>
                  </a:lnTo>
                  <a:lnTo>
                    <a:pt x="104" y="2"/>
                  </a:lnTo>
                  <a:lnTo>
                    <a:pt x="110" y="0"/>
                  </a:lnTo>
                  <a:close/>
                </a:path>
              </a:pathLst>
            </a:custGeom>
            <a:solidFill>
              <a:srgbClr val="F48145"/>
            </a:solidFill>
            <a:ln w="0">
              <a:noFill/>
              <a:prstDash val="solid"/>
              <a:round/>
              <a:headEnd/>
              <a:tailEnd/>
            </a:ln>
            <a:sp3d>
              <a:bevelT w="0" h="50800"/>
              <a:bevelB w="0" h="50800"/>
            </a:sp3d>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black"/>
                </a:solidFill>
                <a:effectLst/>
                <a:uLnTx/>
                <a:uFillTx/>
                <a:latin typeface="Calibri"/>
              </a:endParaRPr>
            </a:p>
          </p:txBody>
        </p:sp>
      </p:grpSp>
      <p:grpSp>
        <p:nvGrpSpPr>
          <p:cNvPr id="83" name="Group 82">
            <a:extLst>
              <a:ext uri="{FF2B5EF4-FFF2-40B4-BE49-F238E27FC236}">
                <a16:creationId xmlns:a16="http://schemas.microsoft.com/office/drawing/2014/main" id="{9E6003BF-7193-7E41-AA3F-19450AEE26CB}"/>
              </a:ext>
            </a:extLst>
          </p:cNvPr>
          <p:cNvGrpSpPr/>
          <p:nvPr/>
        </p:nvGrpSpPr>
        <p:grpSpPr>
          <a:xfrm>
            <a:off x="7634829" y="2254896"/>
            <a:ext cx="849456" cy="838897"/>
            <a:chOff x="2286001" y="4741863"/>
            <a:chExt cx="889000" cy="887412"/>
          </a:xfrm>
          <a:effectLst>
            <a:outerShdw blurRad="266700" dist="241300" dir="9900000" sx="68000" sy="68000" algn="t" rotWithShape="0">
              <a:prstClr val="black">
                <a:alpha val="48000"/>
              </a:prstClr>
            </a:outerShdw>
          </a:effectLst>
          <a:scene3d>
            <a:camera prst="isometricOffAxis1Right"/>
            <a:lightRig rig="threePt" dir="t"/>
          </a:scene3d>
        </p:grpSpPr>
        <p:sp>
          <p:nvSpPr>
            <p:cNvPr id="84" name="Freeform 26">
              <a:extLst>
                <a:ext uri="{FF2B5EF4-FFF2-40B4-BE49-F238E27FC236}">
                  <a16:creationId xmlns:a16="http://schemas.microsoft.com/office/drawing/2014/main" id="{3C1B1241-E7AB-F440-B1EE-9D227E29947C}"/>
                </a:ext>
              </a:extLst>
            </p:cNvPr>
            <p:cNvSpPr>
              <a:spLocks/>
            </p:cNvSpPr>
            <p:nvPr/>
          </p:nvSpPr>
          <p:spPr bwMode="auto">
            <a:xfrm>
              <a:off x="2339976" y="4741863"/>
              <a:ext cx="174625" cy="176213"/>
            </a:xfrm>
            <a:custGeom>
              <a:avLst/>
              <a:gdLst>
                <a:gd name="T0" fmla="*/ 56 w 110"/>
                <a:gd name="T1" fmla="*/ 0 h 111"/>
                <a:gd name="T2" fmla="*/ 73 w 110"/>
                <a:gd name="T3" fmla="*/ 3 h 111"/>
                <a:gd name="T4" fmla="*/ 88 w 110"/>
                <a:gd name="T5" fmla="*/ 12 h 111"/>
                <a:gd name="T6" fmla="*/ 101 w 110"/>
                <a:gd name="T7" fmla="*/ 23 h 111"/>
                <a:gd name="T8" fmla="*/ 108 w 110"/>
                <a:gd name="T9" fmla="*/ 38 h 111"/>
                <a:gd name="T10" fmla="*/ 110 w 110"/>
                <a:gd name="T11" fmla="*/ 56 h 111"/>
                <a:gd name="T12" fmla="*/ 108 w 110"/>
                <a:gd name="T13" fmla="*/ 73 h 111"/>
                <a:gd name="T14" fmla="*/ 101 w 110"/>
                <a:gd name="T15" fmla="*/ 89 h 111"/>
                <a:gd name="T16" fmla="*/ 88 w 110"/>
                <a:gd name="T17" fmla="*/ 100 h 111"/>
                <a:gd name="T18" fmla="*/ 73 w 110"/>
                <a:gd name="T19" fmla="*/ 108 h 111"/>
                <a:gd name="T20" fmla="*/ 56 w 110"/>
                <a:gd name="T21" fmla="*/ 111 h 111"/>
                <a:gd name="T22" fmla="*/ 38 w 110"/>
                <a:gd name="T23" fmla="*/ 108 h 111"/>
                <a:gd name="T24" fmla="*/ 24 w 110"/>
                <a:gd name="T25" fmla="*/ 100 h 111"/>
                <a:gd name="T26" fmla="*/ 11 w 110"/>
                <a:gd name="T27" fmla="*/ 89 h 111"/>
                <a:gd name="T28" fmla="*/ 3 w 110"/>
                <a:gd name="T29" fmla="*/ 73 h 111"/>
                <a:gd name="T30" fmla="*/ 0 w 110"/>
                <a:gd name="T31" fmla="*/ 56 h 111"/>
                <a:gd name="T32" fmla="*/ 3 w 110"/>
                <a:gd name="T33" fmla="*/ 38 h 111"/>
                <a:gd name="T34" fmla="*/ 11 w 110"/>
                <a:gd name="T35" fmla="*/ 23 h 111"/>
                <a:gd name="T36" fmla="*/ 24 w 110"/>
                <a:gd name="T37" fmla="*/ 12 h 111"/>
                <a:gd name="T38" fmla="*/ 38 w 110"/>
                <a:gd name="T39" fmla="*/ 3 h 111"/>
                <a:gd name="T40" fmla="*/ 56 w 110"/>
                <a:gd name="T41"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0" h="111">
                  <a:moveTo>
                    <a:pt x="56" y="0"/>
                  </a:moveTo>
                  <a:lnTo>
                    <a:pt x="73" y="3"/>
                  </a:lnTo>
                  <a:lnTo>
                    <a:pt x="88" y="12"/>
                  </a:lnTo>
                  <a:lnTo>
                    <a:pt x="101" y="23"/>
                  </a:lnTo>
                  <a:lnTo>
                    <a:pt x="108" y="38"/>
                  </a:lnTo>
                  <a:lnTo>
                    <a:pt x="110" y="56"/>
                  </a:lnTo>
                  <a:lnTo>
                    <a:pt x="108" y="73"/>
                  </a:lnTo>
                  <a:lnTo>
                    <a:pt x="101" y="89"/>
                  </a:lnTo>
                  <a:lnTo>
                    <a:pt x="88" y="100"/>
                  </a:lnTo>
                  <a:lnTo>
                    <a:pt x="73" y="108"/>
                  </a:lnTo>
                  <a:lnTo>
                    <a:pt x="56" y="111"/>
                  </a:lnTo>
                  <a:lnTo>
                    <a:pt x="38" y="108"/>
                  </a:lnTo>
                  <a:lnTo>
                    <a:pt x="24" y="100"/>
                  </a:lnTo>
                  <a:lnTo>
                    <a:pt x="11" y="89"/>
                  </a:lnTo>
                  <a:lnTo>
                    <a:pt x="3" y="73"/>
                  </a:lnTo>
                  <a:lnTo>
                    <a:pt x="0" y="56"/>
                  </a:lnTo>
                  <a:lnTo>
                    <a:pt x="3" y="38"/>
                  </a:lnTo>
                  <a:lnTo>
                    <a:pt x="11" y="23"/>
                  </a:lnTo>
                  <a:lnTo>
                    <a:pt x="24" y="12"/>
                  </a:lnTo>
                  <a:lnTo>
                    <a:pt x="38" y="3"/>
                  </a:lnTo>
                  <a:lnTo>
                    <a:pt x="56" y="0"/>
                  </a:lnTo>
                  <a:close/>
                </a:path>
              </a:pathLst>
            </a:custGeom>
            <a:solidFill>
              <a:sysClr val="window" lastClr="FFFFFF"/>
            </a:solidFill>
            <a:ln w="0">
              <a:noFill/>
              <a:prstDash val="solid"/>
              <a:round/>
              <a:headEnd/>
              <a:tailEnd/>
            </a:ln>
            <a:sp3d>
              <a:bevelT w="0" h="50800"/>
              <a:bevelB w="0" h="50800"/>
            </a:sp3d>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black"/>
                </a:solidFill>
                <a:effectLst/>
                <a:uLnTx/>
                <a:uFillTx/>
                <a:latin typeface="Calibri"/>
              </a:endParaRPr>
            </a:p>
          </p:txBody>
        </p:sp>
        <p:sp>
          <p:nvSpPr>
            <p:cNvPr id="85" name="Freeform 27">
              <a:extLst>
                <a:ext uri="{FF2B5EF4-FFF2-40B4-BE49-F238E27FC236}">
                  <a16:creationId xmlns:a16="http://schemas.microsoft.com/office/drawing/2014/main" id="{1245902C-4F28-7245-AF08-E8C459A701FF}"/>
                </a:ext>
              </a:extLst>
            </p:cNvPr>
            <p:cNvSpPr>
              <a:spLocks/>
            </p:cNvSpPr>
            <p:nvPr/>
          </p:nvSpPr>
          <p:spPr bwMode="auto">
            <a:xfrm>
              <a:off x="2286001" y="4951413"/>
              <a:ext cx="282575" cy="490538"/>
            </a:xfrm>
            <a:custGeom>
              <a:avLst/>
              <a:gdLst>
                <a:gd name="T0" fmla="*/ 28 w 178"/>
                <a:gd name="T1" fmla="*/ 0 h 309"/>
                <a:gd name="T2" fmla="*/ 151 w 178"/>
                <a:gd name="T3" fmla="*/ 0 h 309"/>
                <a:gd name="T4" fmla="*/ 165 w 178"/>
                <a:gd name="T5" fmla="*/ 3 h 309"/>
                <a:gd name="T6" fmla="*/ 175 w 178"/>
                <a:gd name="T7" fmla="*/ 13 h 309"/>
                <a:gd name="T8" fmla="*/ 178 w 178"/>
                <a:gd name="T9" fmla="*/ 27 h 309"/>
                <a:gd name="T10" fmla="*/ 178 w 178"/>
                <a:gd name="T11" fmla="*/ 38 h 309"/>
                <a:gd name="T12" fmla="*/ 163 w 178"/>
                <a:gd name="T13" fmla="*/ 48 h 309"/>
                <a:gd name="T14" fmla="*/ 149 w 178"/>
                <a:gd name="T15" fmla="*/ 63 h 309"/>
                <a:gd name="T16" fmla="*/ 140 w 178"/>
                <a:gd name="T17" fmla="*/ 80 h 309"/>
                <a:gd name="T18" fmla="*/ 137 w 178"/>
                <a:gd name="T19" fmla="*/ 101 h 309"/>
                <a:gd name="T20" fmla="*/ 137 w 178"/>
                <a:gd name="T21" fmla="*/ 244 h 309"/>
                <a:gd name="T22" fmla="*/ 140 w 178"/>
                <a:gd name="T23" fmla="*/ 260 h 309"/>
                <a:gd name="T24" fmla="*/ 146 w 178"/>
                <a:gd name="T25" fmla="*/ 276 h 309"/>
                <a:gd name="T26" fmla="*/ 146 w 178"/>
                <a:gd name="T27" fmla="*/ 281 h 309"/>
                <a:gd name="T28" fmla="*/ 142 w 178"/>
                <a:gd name="T29" fmla="*/ 295 h 309"/>
                <a:gd name="T30" fmla="*/ 132 w 178"/>
                <a:gd name="T31" fmla="*/ 305 h 309"/>
                <a:gd name="T32" fmla="*/ 118 w 178"/>
                <a:gd name="T33" fmla="*/ 309 h 309"/>
                <a:gd name="T34" fmla="*/ 61 w 178"/>
                <a:gd name="T35" fmla="*/ 309 h 309"/>
                <a:gd name="T36" fmla="*/ 47 w 178"/>
                <a:gd name="T37" fmla="*/ 305 h 309"/>
                <a:gd name="T38" fmla="*/ 37 w 178"/>
                <a:gd name="T39" fmla="*/ 295 h 309"/>
                <a:gd name="T40" fmla="*/ 34 w 178"/>
                <a:gd name="T41" fmla="*/ 281 h 309"/>
                <a:gd name="T42" fmla="*/ 34 w 178"/>
                <a:gd name="T43" fmla="*/ 172 h 309"/>
                <a:gd name="T44" fmla="*/ 28 w 178"/>
                <a:gd name="T45" fmla="*/ 172 h 309"/>
                <a:gd name="T46" fmla="*/ 14 w 178"/>
                <a:gd name="T47" fmla="*/ 168 h 309"/>
                <a:gd name="T48" fmla="*/ 5 w 178"/>
                <a:gd name="T49" fmla="*/ 158 h 309"/>
                <a:gd name="T50" fmla="*/ 0 w 178"/>
                <a:gd name="T51" fmla="*/ 146 h 309"/>
                <a:gd name="T52" fmla="*/ 0 w 178"/>
                <a:gd name="T53" fmla="*/ 27 h 309"/>
                <a:gd name="T54" fmla="*/ 5 w 178"/>
                <a:gd name="T55" fmla="*/ 13 h 309"/>
                <a:gd name="T56" fmla="*/ 14 w 178"/>
                <a:gd name="T57" fmla="*/ 3 h 309"/>
                <a:gd name="T58" fmla="*/ 28 w 178"/>
                <a:gd name="T59" fmla="*/ 0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78" h="309">
                  <a:moveTo>
                    <a:pt x="28" y="0"/>
                  </a:moveTo>
                  <a:lnTo>
                    <a:pt x="151" y="0"/>
                  </a:lnTo>
                  <a:lnTo>
                    <a:pt x="165" y="3"/>
                  </a:lnTo>
                  <a:lnTo>
                    <a:pt x="175" y="13"/>
                  </a:lnTo>
                  <a:lnTo>
                    <a:pt x="178" y="27"/>
                  </a:lnTo>
                  <a:lnTo>
                    <a:pt x="178" y="38"/>
                  </a:lnTo>
                  <a:lnTo>
                    <a:pt x="163" y="48"/>
                  </a:lnTo>
                  <a:lnTo>
                    <a:pt x="149" y="63"/>
                  </a:lnTo>
                  <a:lnTo>
                    <a:pt x="140" y="80"/>
                  </a:lnTo>
                  <a:lnTo>
                    <a:pt x="137" y="101"/>
                  </a:lnTo>
                  <a:lnTo>
                    <a:pt x="137" y="244"/>
                  </a:lnTo>
                  <a:lnTo>
                    <a:pt x="140" y="260"/>
                  </a:lnTo>
                  <a:lnTo>
                    <a:pt x="146" y="276"/>
                  </a:lnTo>
                  <a:lnTo>
                    <a:pt x="146" y="281"/>
                  </a:lnTo>
                  <a:lnTo>
                    <a:pt x="142" y="295"/>
                  </a:lnTo>
                  <a:lnTo>
                    <a:pt x="132" y="305"/>
                  </a:lnTo>
                  <a:lnTo>
                    <a:pt x="118" y="309"/>
                  </a:lnTo>
                  <a:lnTo>
                    <a:pt x="61" y="309"/>
                  </a:lnTo>
                  <a:lnTo>
                    <a:pt x="47" y="305"/>
                  </a:lnTo>
                  <a:lnTo>
                    <a:pt x="37" y="295"/>
                  </a:lnTo>
                  <a:lnTo>
                    <a:pt x="34" y="281"/>
                  </a:lnTo>
                  <a:lnTo>
                    <a:pt x="34" y="172"/>
                  </a:lnTo>
                  <a:lnTo>
                    <a:pt x="28" y="172"/>
                  </a:lnTo>
                  <a:lnTo>
                    <a:pt x="14" y="168"/>
                  </a:lnTo>
                  <a:lnTo>
                    <a:pt x="5" y="158"/>
                  </a:lnTo>
                  <a:lnTo>
                    <a:pt x="0" y="146"/>
                  </a:lnTo>
                  <a:lnTo>
                    <a:pt x="0" y="27"/>
                  </a:lnTo>
                  <a:lnTo>
                    <a:pt x="5" y="13"/>
                  </a:lnTo>
                  <a:lnTo>
                    <a:pt x="14" y="3"/>
                  </a:lnTo>
                  <a:lnTo>
                    <a:pt x="28" y="0"/>
                  </a:lnTo>
                  <a:close/>
                </a:path>
              </a:pathLst>
            </a:custGeom>
            <a:solidFill>
              <a:sysClr val="window" lastClr="FFFFFF"/>
            </a:solidFill>
            <a:ln w="0">
              <a:noFill/>
              <a:prstDash val="solid"/>
              <a:round/>
              <a:headEnd/>
              <a:tailEnd/>
            </a:ln>
            <a:sp3d>
              <a:bevelT w="0" h="50800"/>
              <a:bevelB w="0" h="50800"/>
            </a:sp3d>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black"/>
                </a:solidFill>
                <a:effectLst/>
                <a:uLnTx/>
                <a:uFillTx/>
                <a:latin typeface="Calibri"/>
              </a:endParaRPr>
            </a:p>
          </p:txBody>
        </p:sp>
        <p:sp>
          <p:nvSpPr>
            <p:cNvPr id="86" name="Freeform 28">
              <a:extLst>
                <a:ext uri="{FF2B5EF4-FFF2-40B4-BE49-F238E27FC236}">
                  <a16:creationId xmlns:a16="http://schemas.microsoft.com/office/drawing/2014/main" id="{499C8D8B-E4B9-1447-BEAF-0625196CC7B1}"/>
                </a:ext>
              </a:extLst>
            </p:cNvPr>
            <p:cNvSpPr>
              <a:spLocks/>
            </p:cNvSpPr>
            <p:nvPr/>
          </p:nvSpPr>
          <p:spPr bwMode="auto">
            <a:xfrm>
              <a:off x="2946401" y="4741863"/>
              <a:ext cx="174625" cy="176213"/>
            </a:xfrm>
            <a:custGeom>
              <a:avLst/>
              <a:gdLst>
                <a:gd name="T0" fmla="*/ 56 w 110"/>
                <a:gd name="T1" fmla="*/ 0 h 111"/>
                <a:gd name="T2" fmla="*/ 73 w 110"/>
                <a:gd name="T3" fmla="*/ 3 h 111"/>
                <a:gd name="T4" fmla="*/ 88 w 110"/>
                <a:gd name="T5" fmla="*/ 12 h 111"/>
                <a:gd name="T6" fmla="*/ 100 w 110"/>
                <a:gd name="T7" fmla="*/ 23 h 111"/>
                <a:gd name="T8" fmla="*/ 107 w 110"/>
                <a:gd name="T9" fmla="*/ 38 h 111"/>
                <a:gd name="T10" fmla="*/ 110 w 110"/>
                <a:gd name="T11" fmla="*/ 56 h 111"/>
                <a:gd name="T12" fmla="*/ 107 w 110"/>
                <a:gd name="T13" fmla="*/ 73 h 111"/>
                <a:gd name="T14" fmla="*/ 100 w 110"/>
                <a:gd name="T15" fmla="*/ 89 h 111"/>
                <a:gd name="T16" fmla="*/ 88 w 110"/>
                <a:gd name="T17" fmla="*/ 100 h 111"/>
                <a:gd name="T18" fmla="*/ 73 w 110"/>
                <a:gd name="T19" fmla="*/ 108 h 111"/>
                <a:gd name="T20" fmla="*/ 56 w 110"/>
                <a:gd name="T21" fmla="*/ 111 h 111"/>
                <a:gd name="T22" fmla="*/ 38 w 110"/>
                <a:gd name="T23" fmla="*/ 108 h 111"/>
                <a:gd name="T24" fmla="*/ 24 w 110"/>
                <a:gd name="T25" fmla="*/ 100 h 111"/>
                <a:gd name="T26" fmla="*/ 11 w 110"/>
                <a:gd name="T27" fmla="*/ 89 h 111"/>
                <a:gd name="T28" fmla="*/ 3 w 110"/>
                <a:gd name="T29" fmla="*/ 73 h 111"/>
                <a:gd name="T30" fmla="*/ 0 w 110"/>
                <a:gd name="T31" fmla="*/ 56 h 111"/>
                <a:gd name="T32" fmla="*/ 3 w 110"/>
                <a:gd name="T33" fmla="*/ 38 h 111"/>
                <a:gd name="T34" fmla="*/ 11 w 110"/>
                <a:gd name="T35" fmla="*/ 23 h 111"/>
                <a:gd name="T36" fmla="*/ 24 w 110"/>
                <a:gd name="T37" fmla="*/ 12 h 111"/>
                <a:gd name="T38" fmla="*/ 38 w 110"/>
                <a:gd name="T39" fmla="*/ 3 h 111"/>
                <a:gd name="T40" fmla="*/ 56 w 110"/>
                <a:gd name="T41"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0" h="111">
                  <a:moveTo>
                    <a:pt x="56" y="0"/>
                  </a:moveTo>
                  <a:lnTo>
                    <a:pt x="73" y="3"/>
                  </a:lnTo>
                  <a:lnTo>
                    <a:pt x="88" y="12"/>
                  </a:lnTo>
                  <a:lnTo>
                    <a:pt x="100" y="23"/>
                  </a:lnTo>
                  <a:lnTo>
                    <a:pt x="107" y="38"/>
                  </a:lnTo>
                  <a:lnTo>
                    <a:pt x="110" y="56"/>
                  </a:lnTo>
                  <a:lnTo>
                    <a:pt x="107" y="73"/>
                  </a:lnTo>
                  <a:lnTo>
                    <a:pt x="100" y="89"/>
                  </a:lnTo>
                  <a:lnTo>
                    <a:pt x="88" y="100"/>
                  </a:lnTo>
                  <a:lnTo>
                    <a:pt x="73" y="108"/>
                  </a:lnTo>
                  <a:lnTo>
                    <a:pt x="56" y="111"/>
                  </a:lnTo>
                  <a:lnTo>
                    <a:pt x="38" y="108"/>
                  </a:lnTo>
                  <a:lnTo>
                    <a:pt x="24" y="100"/>
                  </a:lnTo>
                  <a:lnTo>
                    <a:pt x="11" y="89"/>
                  </a:lnTo>
                  <a:lnTo>
                    <a:pt x="3" y="73"/>
                  </a:lnTo>
                  <a:lnTo>
                    <a:pt x="0" y="56"/>
                  </a:lnTo>
                  <a:lnTo>
                    <a:pt x="3" y="38"/>
                  </a:lnTo>
                  <a:lnTo>
                    <a:pt x="11" y="23"/>
                  </a:lnTo>
                  <a:lnTo>
                    <a:pt x="24" y="12"/>
                  </a:lnTo>
                  <a:lnTo>
                    <a:pt x="38" y="3"/>
                  </a:lnTo>
                  <a:lnTo>
                    <a:pt x="56" y="0"/>
                  </a:lnTo>
                  <a:close/>
                </a:path>
              </a:pathLst>
            </a:custGeom>
            <a:solidFill>
              <a:sysClr val="window" lastClr="FFFFFF"/>
            </a:solidFill>
            <a:ln w="0">
              <a:noFill/>
              <a:prstDash val="solid"/>
              <a:round/>
              <a:headEnd/>
              <a:tailEnd/>
            </a:ln>
            <a:sp3d>
              <a:bevelT w="0" h="50800"/>
              <a:bevelB w="0" h="50800"/>
            </a:sp3d>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black"/>
                </a:solidFill>
                <a:effectLst/>
                <a:uLnTx/>
                <a:uFillTx/>
                <a:latin typeface="Calibri"/>
              </a:endParaRPr>
            </a:p>
          </p:txBody>
        </p:sp>
        <p:sp>
          <p:nvSpPr>
            <p:cNvPr id="87" name="Freeform 29">
              <a:extLst>
                <a:ext uri="{FF2B5EF4-FFF2-40B4-BE49-F238E27FC236}">
                  <a16:creationId xmlns:a16="http://schemas.microsoft.com/office/drawing/2014/main" id="{332F855E-2CE7-1642-A700-434C12E936A5}"/>
                </a:ext>
              </a:extLst>
            </p:cNvPr>
            <p:cNvSpPr>
              <a:spLocks/>
            </p:cNvSpPr>
            <p:nvPr/>
          </p:nvSpPr>
          <p:spPr bwMode="auto">
            <a:xfrm>
              <a:off x="2892426" y="4949825"/>
              <a:ext cx="282575" cy="490538"/>
            </a:xfrm>
            <a:custGeom>
              <a:avLst/>
              <a:gdLst>
                <a:gd name="T0" fmla="*/ 28 w 178"/>
                <a:gd name="T1" fmla="*/ 0 h 309"/>
                <a:gd name="T2" fmla="*/ 150 w 178"/>
                <a:gd name="T3" fmla="*/ 0 h 309"/>
                <a:gd name="T4" fmla="*/ 164 w 178"/>
                <a:gd name="T5" fmla="*/ 4 h 309"/>
                <a:gd name="T6" fmla="*/ 174 w 178"/>
                <a:gd name="T7" fmla="*/ 14 h 309"/>
                <a:gd name="T8" fmla="*/ 178 w 178"/>
                <a:gd name="T9" fmla="*/ 28 h 309"/>
                <a:gd name="T10" fmla="*/ 178 w 178"/>
                <a:gd name="T11" fmla="*/ 145 h 309"/>
                <a:gd name="T12" fmla="*/ 174 w 178"/>
                <a:gd name="T13" fmla="*/ 159 h 309"/>
                <a:gd name="T14" fmla="*/ 164 w 178"/>
                <a:gd name="T15" fmla="*/ 169 h 309"/>
                <a:gd name="T16" fmla="*/ 150 w 178"/>
                <a:gd name="T17" fmla="*/ 172 h 309"/>
                <a:gd name="T18" fmla="*/ 146 w 178"/>
                <a:gd name="T19" fmla="*/ 172 h 309"/>
                <a:gd name="T20" fmla="*/ 146 w 178"/>
                <a:gd name="T21" fmla="*/ 282 h 309"/>
                <a:gd name="T22" fmla="*/ 141 w 178"/>
                <a:gd name="T23" fmla="*/ 295 h 309"/>
                <a:gd name="T24" fmla="*/ 132 w 178"/>
                <a:gd name="T25" fmla="*/ 305 h 309"/>
                <a:gd name="T26" fmla="*/ 118 w 178"/>
                <a:gd name="T27" fmla="*/ 309 h 309"/>
                <a:gd name="T28" fmla="*/ 60 w 178"/>
                <a:gd name="T29" fmla="*/ 309 h 309"/>
                <a:gd name="T30" fmla="*/ 46 w 178"/>
                <a:gd name="T31" fmla="*/ 305 h 309"/>
                <a:gd name="T32" fmla="*/ 37 w 178"/>
                <a:gd name="T33" fmla="*/ 295 h 309"/>
                <a:gd name="T34" fmla="*/ 32 w 178"/>
                <a:gd name="T35" fmla="*/ 282 h 309"/>
                <a:gd name="T36" fmla="*/ 32 w 178"/>
                <a:gd name="T37" fmla="*/ 275 h 309"/>
                <a:gd name="T38" fmla="*/ 39 w 178"/>
                <a:gd name="T39" fmla="*/ 260 h 309"/>
                <a:gd name="T40" fmla="*/ 41 w 178"/>
                <a:gd name="T41" fmla="*/ 243 h 309"/>
                <a:gd name="T42" fmla="*/ 41 w 178"/>
                <a:gd name="T43" fmla="*/ 100 h 309"/>
                <a:gd name="T44" fmla="*/ 38 w 178"/>
                <a:gd name="T45" fmla="*/ 81 h 309"/>
                <a:gd name="T46" fmla="*/ 30 w 178"/>
                <a:gd name="T47" fmla="*/ 63 h 309"/>
                <a:gd name="T48" fmla="*/ 17 w 178"/>
                <a:gd name="T49" fmla="*/ 49 h 309"/>
                <a:gd name="T50" fmla="*/ 0 w 178"/>
                <a:gd name="T51" fmla="*/ 39 h 309"/>
                <a:gd name="T52" fmla="*/ 0 w 178"/>
                <a:gd name="T53" fmla="*/ 28 h 309"/>
                <a:gd name="T54" fmla="*/ 4 w 178"/>
                <a:gd name="T55" fmla="*/ 14 h 309"/>
                <a:gd name="T56" fmla="*/ 14 w 178"/>
                <a:gd name="T57" fmla="*/ 4 h 309"/>
                <a:gd name="T58" fmla="*/ 28 w 178"/>
                <a:gd name="T59" fmla="*/ 0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78" h="309">
                  <a:moveTo>
                    <a:pt x="28" y="0"/>
                  </a:moveTo>
                  <a:lnTo>
                    <a:pt x="150" y="0"/>
                  </a:lnTo>
                  <a:lnTo>
                    <a:pt x="164" y="4"/>
                  </a:lnTo>
                  <a:lnTo>
                    <a:pt x="174" y="14"/>
                  </a:lnTo>
                  <a:lnTo>
                    <a:pt x="178" y="28"/>
                  </a:lnTo>
                  <a:lnTo>
                    <a:pt x="178" y="145"/>
                  </a:lnTo>
                  <a:lnTo>
                    <a:pt x="174" y="159"/>
                  </a:lnTo>
                  <a:lnTo>
                    <a:pt x="164" y="169"/>
                  </a:lnTo>
                  <a:lnTo>
                    <a:pt x="150" y="172"/>
                  </a:lnTo>
                  <a:lnTo>
                    <a:pt x="146" y="172"/>
                  </a:lnTo>
                  <a:lnTo>
                    <a:pt x="146" y="282"/>
                  </a:lnTo>
                  <a:lnTo>
                    <a:pt x="141" y="295"/>
                  </a:lnTo>
                  <a:lnTo>
                    <a:pt x="132" y="305"/>
                  </a:lnTo>
                  <a:lnTo>
                    <a:pt x="118" y="309"/>
                  </a:lnTo>
                  <a:lnTo>
                    <a:pt x="60" y="309"/>
                  </a:lnTo>
                  <a:lnTo>
                    <a:pt x="46" y="305"/>
                  </a:lnTo>
                  <a:lnTo>
                    <a:pt x="37" y="295"/>
                  </a:lnTo>
                  <a:lnTo>
                    <a:pt x="32" y="282"/>
                  </a:lnTo>
                  <a:lnTo>
                    <a:pt x="32" y="275"/>
                  </a:lnTo>
                  <a:lnTo>
                    <a:pt x="39" y="260"/>
                  </a:lnTo>
                  <a:lnTo>
                    <a:pt x="41" y="243"/>
                  </a:lnTo>
                  <a:lnTo>
                    <a:pt x="41" y="100"/>
                  </a:lnTo>
                  <a:lnTo>
                    <a:pt x="38" y="81"/>
                  </a:lnTo>
                  <a:lnTo>
                    <a:pt x="30" y="63"/>
                  </a:lnTo>
                  <a:lnTo>
                    <a:pt x="17" y="49"/>
                  </a:lnTo>
                  <a:lnTo>
                    <a:pt x="0" y="39"/>
                  </a:lnTo>
                  <a:lnTo>
                    <a:pt x="0" y="28"/>
                  </a:lnTo>
                  <a:lnTo>
                    <a:pt x="4" y="14"/>
                  </a:lnTo>
                  <a:lnTo>
                    <a:pt x="14" y="4"/>
                  </a:lnTo>
                  <a:lnTo>
                    <a:pt x="28" y="0"/>
                  </a:lnTo>
                  <a:close/>
                </a:path>
              </a:pathLst>
            </a:custGeom>
            <a:solidFill>
              <a:sysClr val="window" lastClr="FFFFFF"/>
            </a:solidFill>
            <a:ln w="0">
              <a:noFill/>
              <a:prstDash val="solid"/>
              <a:round/>
              <a:headEnd/>
              <a:tailEnd/>
            </a:ln>
            <a:sp3d>
              <a:bevelT w="0" h="50800"/>
              <a:bevelB w="0" h="50800"/>
            </a:sp3d>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black"/>
                </a:solidFill>
                <a:effectLst/>
                <a:uLnTx/>
                <a:uFillTx/>
                <a:latin typeface="Calibri"/>
              </a:endParaRPr>
            </a:p>
          </p:txBody>
        </p:sp>
        <p:sp>
          <p:nvSpPr>
            <p:cNvPr id="88" name="Freeform 30">
              <a:extLst>
                <a:ext uri="{FF2B5EF4-FFF2-40B4-BE49-F238E27FC236}">
                  <a16:creationId xmlns:a16="http://schemas.microsoft.com/office/drawing/2014/main" id="{B09F86A6-A371-ED4C-975C-6BC00B6B2487}"/>
                </a:ext>
              </a:extLst>
            </p:cNvPr>
            <p:cNvSpPr>
              <a:spLocks/>
            </p:cNvSpPr>
            <p:nvPr/>
          </p:nvSpPr>
          <p:spPr bwMode="auto">
            <a:xfrm>
              <a:off x="2570163" y="5067300"/>
              <a:ext cx="322263" cy="561975"/>
            </a:xfrm>
            <a:custGeom>
              <a:avLst/>
              <a:gdLst>
                <a:gd name="T0" fmla="*/ 27 w 203"/>
                <a:gd name="T1" fmla="*/ 0 h 354"/>
                <a:gd name="T2" fmla="*/ 177 w 203"/>
                <a:gd name="T3" fmla="*/ 0 h 354"/>
                <a:gd name="T4" fmla="*/ 191 w 203"/>
                <a:gd name="T5" fmla="*/ 4 h 354"/>
                <a:gd name="T6" fmla="*/ 200 w 203"/>
                <a:gd name="T7" fmla="*/ 14 h 354"/>
                <a:gd name="T8" fmla="*/ 203 w 203"/>
                <a:gd name="T9" fmla="*/ 28 h 354"/>
                <a:gd name="T10" fmla="*/ 203 w 203"/>
                <a:gd name="T11" fmla="*/ 171 h 354"/>
                <a:gd name="T12" fmla="*/ 200 w 203"/>
                <a:gd name="T13" fmla="*/ 183 h 354"/>
                <a:gd name="T14" fmla="*/ 191 w 203"/>
                <a:gd name="T15" fmla="*/ 193 h 354"/>
                <a:gd name="T16" fmla="*/ 177 w 203"/>
                <a:gd name="T17" fmla="*/ 197 h 354"/>
                <a:gd name="T18" fmla="*/ 165 w 203"/>
                <a:gd name="T19" fmla="*/ 197 h 354"/>
                <a:gd name="T20" fmla="*/ 165 w 203"/>
                <a:gd name="T21" fmla="*/ 327 h 354"/>
                <a:gd name="T22" fmla="*/ 163 w 203"/>
                <a:gd name="T23" fmla="*/ 340 h 354"/>
                <a:gd name="T24" fmla="*/ 153 w 203"/>
                <a:gd name="T25" fmla="*/ 351 h 354"/>
                <a:gd name="T26" fmla="*/ 139 w 203"/>
                <a:gd name="T27" fmla="*/ 354 h 354"/>
                <a:gd name="T28" fmla="*/ 65 w 203"/>
                <a:gd name="T29" fmla="*/ 354 h 354"/>
                <a:gd name="T30" fmla="*/ 51 w 203"/>
                <a:gd name="T31" fmla="*/ 351 h 354"/>
                <a:gd name="T32" fmla="*/ 41 w 203"/>
                <a:gd name="T33" fmla="*/ 340 h 354"/>
                <a:gd name="T34" fmla="*/ 38 w 203"/>
                <a:gd name="T35" fmla="*/ 327 h 354"/>
                <a:gd name="T36" fmla="*/ 38 w 203"/>
                <a:gd name="T37" fmla="*/ 197 h 354"/>
                <a:gd name="T38" fmla="*/ 27 w 203"/>
                <a:gd name="T39" fmla="*/ 197 h 354"/>
                <a:gd name="T40" fmla="*/ 13 w 203"/>
                <a:gd name="T41" fmla="*/ 194 h 354"/>
                <a:gd name="T42" fmla="*/ 3 w 203"/>
                <a:gd name="T43" fmla="*/ 185 h 354"/>
                <a:gd name="T44" fmla="*/ 0 w 203"/>
                <a:gd name="T45" fmla="*/ 171 h 354"/>
                <a:gd name="T46" fmla="*/ 0 w 203"/>
                <a:gd name="T47" fmla="*/ 28 h 354"/>
                <a:gd name="T48" fmla="*/ 3 w 203"/>
                <a:gd name="T49" fmla="*/ 14 h 354"/>
                <a:gd name="T50" fmla="*/ 13 w 203"/>
                <a:gd name="T51" fmla="*/ 4 h 354"/>
                <a:gd name="T52" fmla="*/ 27 w 203"/>
                <a:gd name="T53" fmla="*/ 0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3" h="354">
                  <a:moveTo>
                    <a:pt x="27" y="0"/>
                  </a:moveTo>
                  <a:lnTo>
                    <a:pt x="177" y="0"/>
                  </a:lnTo>
                  <a:lnTo>
                    <a:pt x="191" y="4"/>
                  </a:lnTo>
                  <a:lnTo>
                    <a:pt x="200" y="14"/>
                  </a:lnTo>
                  <a:lnTo>
                    <a:pt x="203" y="28"/>
                  </a:lnTo>
                  <a:lnTo>
                    <a:pt x="203" y="171"/>
                  </a:lnTo>
                  <a:lnTo>
                    <a:pt x="200" y="183"/>
                  </a:lnTo>
                  <a:lnTo>
                    <a:pt x="191" y="193"/>
                  </a:lnTo>
                  <a:lnTo>
                    <a:pt x="177" y="197"/>
                  </a:lnTo>
                  <a:lnTo>
                    <a:pt x="165" y="197"/>
                  </a:lnTo>
                  <a:lnTo>
                    <a:pt x="165" y="327"/>
                  </a:lnTo>
                  <a:lnTo>
                    <a:pt x="163" y="340"/>
                  </a:lnTo>
                  <a:lnTo>
                    <a:pt x="153" y="351"/>
                  </a:lnTo>
                  <a:lnTo>
                    <a:pt x="139" y="354"/>
                  </a:lnTo>
                  <a:lnTo>
                    <a:pt x="65" y="354"/>
                  </a:lnTo>
                  <a:lnTo>
                    <a:pt x="51" y="351"/>
                  </a:lnTo>
                  <a:lnTo>
                    <a:pt x="41" y="340"/>
                  </a:lnTo>
                  <a:lnTo>
                    <a:pt x="38" y="327"/>
                  </a:lnTo>
                  <a:lnTo>
                    <a:pt x="38" y="197"/>
                  </a:lnTo>
                  <a:lnTo>
                    <a:pt x="27" y="197"/>
                  </a:lnTo>
                  <a:lnTo>
                    <a:pt x="13" y="194"/>
                  </a:lnTo>
                  <a:lnTo>
                    <a:pt x="3" y="185"/>
                  </a:lnTo>
                  <a:lnTo>
                    <a:pt x="0" y="171"/>
                  </a:lnTo>
                  <a:lnTo>
                    <a:pt x="0" y="28"/>
                  </a:lnTo>
                  <a:lnTo>
                    <a:pt x="3" y="14"/>
                  </a:lnTo>
                  <a:lnTo>
                    <a:pt x="13" y="4"/>
                  </a:lnTo>
                  <a:lnTo>
                    <a:pt x="27" y="0"/>
                  </a:lnTo>
                  <a:close/>
                </a:path>
              </a:pathLst>
            </a:custGeom>
            <a:solidFill>
              <a:srgbClr val="00D7D2"/>
            </a:solidFill>
            <a:ln w="0">
              <a:noFill/>
              <a:prstDash val="solid"/>
              <a:round/>
              <a:headEnd/>
              <a:tailEnd/>
            </a:ln>
            <a:sp3d>
              <a:bevelT w="0" h="50800"/>
              <a:bevelB w="0" h="50800"/>
            </a:sp3d>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black"/>
                </a:solidFill>
                <a:effectLst/>
                <a:uLnTx/>
                <a:uFillTx/>
                <a:latin typeface="Calibri"/>
              </a:endParaRPr>
            </a:p>
          </p:txBody>
        </p:sp>
        <p:sp>
          <p:nvSpPr>
            <p:cNvPr id="89" name="Freeform 31">
              <a:extLst>
                <a:ext uri="{FF2B5EF4-FFF2-40B4-BE49-F238E27FC236}">
                  <a16:creationId xmlns:a16="http://schemas.microsoft.com/office/drawing/2014/main" id="{F7B19145-E01B-554A-BB48-B04FB71DF8EA}"/>
                </a:ext>
              </a:extLst>
            </p:cNvPr>
            <p:cNvSpPr>
              <a:spLocks/>
            </p:cNvSpPr>
            <p:nvPr/>
          </p:nvSpPr>
          <p:spPr bwMode="auto">
            <a:xfrm>
              <a:off x="2630488" y="4829175"/>
              <a:ext cx="201613" cy="201613"/>
            </a:xfrm>
            <a:custGeom>
              <a:avLst/>
              <a:gdLst>
                <a:gd name="T0" fmla="*/ 63 w 127"/>
                <a:gd name="T1" fmla="*/ 0 h 127"/>
                <a:gd name="T2" fmla="*/ 84 w 127"/>
                <a:gd name="T3" fmla="*/ 4 h 127"/>
                <a:gd name="T4" fmla="*/ 101 w 127"/>
                <a:gd name="T5" fmla="*/ 13 h 127"/>
                <a:gd name="T6" fmla="*/ 115 w 127"/>
                <a:gd name="T7" fmla="*/ 27 h 127"/>
                <a:gd name="T8" fmla="*/ 123 w 127"/>
                <a:gd name="T9" fmla="*/ 43 h 127"/>
                <a:gd name="T10" fmla="*/ 127 w 127"/>
                <a:gd name="T11" fmla="*/ 64 h 127"/>
                <a:gd name="T12" fmla="*/ 123 w 127"/>
                <a:gd name="T13" fmla="*/ 84 h 127"/>
                <a:gd name="T14" fmla="*/ 115 w 127"/>
                <a:gd name="T15" fmla="*/ 101 h 127"/>
                <a:gd name="T16" fmla="*/ 101 w 127"/>
                <a:gd name="T17" fmla="*/ 115 h 127"/>
                <a:gd name="T18" fmla="*/ 84 w 127"/>
                <a:gd name="T19" fmla="*/ 125 h 127"/>
                <a:gd name="T20" fmla="*/ 63 w 127"/>
                <a:gd name="T21" fmla="*/ 127 h 127"/>
                <a:gd name="T22" fmla="*/ 44 w 127"/>
                <a:gd name="T23" fmla="*/ 125 h 127"/>
                <a:gd name="T24" fmla="*/ 27 w 127"/>
                <a:gd name="T25" fmla="*/ 115 h 127"/>
                <a:gd name="T26" fmla="*/ 13 w 127"/>
                <a:gd name="T27" fmla="*/ 101 h 127"/>
                <a:gd name="T28" fmla="*/ 3 w 127"/>
                <a:gd name="T29" fmla="*/ 84 h 127"/>
                <a:gd name="T30" fmla="*/ 0 w 127"/>
                <a:gd name="T31" fmla="*/ 64 h 127"/>
                <a:gd name="T32" fmla="*/ 3 w 127"/>
                <a:gd name="T33" fmla="*/ 43 h 127"/>
                <a:gd name="T34" fmla="*/ 13 w 127"/>
                <a:gd name="T35" fmla="*/ 27 h 127"/>
                <a:gd name="T36" fmla="*/ 27 w 127"/>
                <a:gd name="T37" fmla="*/ 13 h 127"/>
                <a:gd name="T38" fmla="*/ 44 w 127"/>
                <a:gd name="T39" fmla="*/ 4 h 127"/>
                <a:gd name="T40" fmla="*/ 63 w 127"/>
                <a:gd name="T41" fmla="*/ 0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7" h="127">
                  <a:moveTo>
                    <a:pt x="63" y="0"/>
                  </a:moveTo>
                  <a:lnTo>
                    <a:pt x="84" y="4"/>
                  </a:lnTo>
                  <a:lnTo>
                    <a:pt x="101" y="13"/>
                  </a:lnTo>
                  <a:lnTo>
                    <a:pt x="115" y="27"/>
                  </a:lnTo>
                  <a:lnTo>
                    <a:pt x="123" y="43"/>
                  </a:lnTo>
                  <a:lnTo>
                    <a:pt x="127" y="64"/>
                  </a:lnTo>
                  <a:lnTo>
                    <a:pt x="123" y="84"/>
                  </a:lnTo>
                  <a:lnTo>
                    <a:pt x="115" y="101"/>
                  </a:lnTo>
                  <a:lnTo>
                    <a:pt x="101" y="115"/>
                  </a:lnTo>
                  <a:lnTo>
                    <a:pt x="84" y="125"/>
                  </a:lnTo>
                  <a:lnTo>
                    <a:pt x="63" y="127"/>
                  </a:lnTo>
                  <a:lnTo>
                    <a:pt x="44" y="125"/>
                  </a:lnTo>
                  <a:lnTo>
                    <a:pt x="27" y="115"/>
                  </a:lnTo>
                  <a:lnTo>
                    <a:pt x="13" y="101"/>
                  </a:lnTo>
                  <a:lnTo>
                    <a:pt x="3" y="84"/>
                  </a:lnTo>
                  <a:lnTo>
                    <a:pt x="0" y="64"/>
                  </a:lnTo>
                  <a:lnTo>
                    <a:pt x="3" y="43"/>
                  </a:lnTo>
                  <a:lnTo>
                    <a:pt x="13" y="27"/>
                  </a:lnTo>
                  <a:lnTo>
                    <a:pt x="27" y="13"/>
                  </a:lnTo>
                  <a:lnTo>
                    <a:pt x="44" y="4"/>
                  </a:lnTo>
                  <a:lnTo>
                    <a:pt x="63" y="0"/>
                  </a:lnTo>
                  <a:close/>
                </a:path>
              </a:pathLst>
            </a:custGeom>
            <a:solidFill>
              <a:schemeClr val="bg2"/>
            </a:solidFill>
            <a:ln w="0">
              <a:noFill/>
              <a:prstDash val="solid"/>
              <a:round/>
              <a:headEnd/>
              <a:tailEnd/>
            </a:ln>
            <a:sp3d>
              <a:bevelT w="0" h="50800"/>
              <a:bevelB w="0" h="50800"/>
            </a:sp3d>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black"/>
                </a:solidFill>
                <a:effectLst/>
                <a:uLnTx/>
                <a:uFillTx/>
                <a:latin typeface="Calibri"/>
              </a:endParaRPr>
            </a:p>
          </p:txBody>
        </p:sp>
      </p:grpSp>
      <p:sp>
        <p:nvSpPr>
          <p:cNvPr id="107" name="Freeform 32">
            <a:extLst>
              <a:ext uri="{FF2B5EF4-FFF2-40B4-BE49-F238E27FC236}">
                <a16:creationId xmlns:a16="http://schemas.microsoft.com/office/drawing/2014/main" id="{A92450BD-3437-EE43-8792-25ACE31A0788}"/>
              </a:ext>
            </a:extLst>
          </p:cNvPr>
          <p:cNvSpPr>
            <a:spLocks/>
          </p:cNvSpPr>
          <p:nvPr/>
        </p:nvSpPr>
        <p:spPr bwMode="auto">
          <a:xfrm>
            <a:off x="1509743" y="2339561"/>
            <a:ext cx="912915" cy="585030"/>
          </a:xfrm>
          <a:custGeom>
            <a:avLst/>
            <a:gdLst>
              <a:gd name="T0" fmla="*/ 499 w 561"/>
              <a:gd name="T1" fmla="*/ 3 h 370"/>
              <a:gd name="T2" fmla="*/ 537 w 561"/>
              <a:gd name="T3" fmla="*/ 24 h 370"/>
              <a:gd name="T4" fmla="*/ 559 w 561"/>
              <a:gd name="T5" fmla="*/ 60 h 370"/>
              <a:gd name="T6" fmla="*/ 557 w 561"/>
              <a:gd name="T7" fmla="*/ 107 h 370"/>
              <a:gd name="T8" fmla="*/ 536 w 561"/>
              <a:gd name="T9" fmla="*/ 140 h 370"/>
              <a:gd name="T10" fmla="*/ 503 w 561"/>
              <a:gd name="T11" fmla="*/ 160 h 370"/>
              <a:gd name="T12" fmla="*/ 466 w 561"/>
              <a:gd name="T13" fmla="*/ 163 h 370"/>
              <a:gd name="T14" fmla="*/ 390 w 561"/>
              <a:gd name="T15" fmla="*/ 245 h 370"/>
              <a:gd name="T16" fmla="*/ 411 w 561"/>
              <a:gd name="T17" fmla="*/ 277 h 370"/>
              <a:gd name="T18" fmla="*/ 410 w 561"/>
              <a:gd name="T19" fmla="*/ 317 h 370"/>
              <a:gd name="T20" fmla="*/ 392 w 561"/>
              <a:gd name="T21" fmla="*/ 349 h 370"/>
              <a:gd name="T22" fmla="*/ 359 w 561"/>
              <a:gd name="T23" fmla="*/ 368 h 370"/>
              <a:gd name="T24" fmla="*/ 316 w 561"/>
              <a:gd name="T25" fmla="*/ 366 h 370"/>
              <a:gd name="T26" fmla="*/ 281 w 561"/>
              <a:gd name="T27" fmla="*/ 340 h 370"/>
              <a:gd name="T28" fmla="*/ 267 w 561"/>
              <a:gd name="T29" fmla="*/ 297 h 370"/>
              <a:gd name="T30" fmla="*/ 283 w 561"/>
              <a:gd name="T31" fmla="*/ 252 h 370"/>
              <a:gd name="T32" fmla="*/ 210 w 561"/>
              <a:gd name="T33" fmla="*/ 192 h 370"/>
              <a:gd name="T34" fmla="*/ 182 w 561"/>
              <a:gd name="T35" fmla="*/ 199 h 370"/>
              <a:gd name="T36" fmla="*/ 143 w 561"/>
              <a:gd name="T37" fmla="*/ 182 h 370"/>
              <a:gd name="T38" fmla="*/ 91 w 561"/>
              <a:gd name="T39" fmla="*/ 242 h 370"/>
              <a:gd name="T40" fmla="*/ 98 w 561"/>
              <a:gd name="T41" fmla="*/ 268 h 370"/>
              <a:gd name="T42" fmla="*/ 88 w 561"/>
              <a:gd name="T43" fmla="*/ 296 h 370"/>
              <a:gd name="T44" fmla="*/ 64 w 561"/>
              <a:gd name="T45" fmla="*/ 314 h 370"/>
              <a:gd name="T46" fmla="*/ 34 w 561"/>
              <a:gd name="T47" fmla="*/ 314 h 370"/>
              <a:gd name="T48" fmla="*/ 10 w 561"/>
              <a:gd name="T49" fmla="*/ 296 h 370"/>
              <a:gd name="T50" fmla="*/ 0 w 561"/>
              <a:gd name="T51" fmla="*/ 268 h 370"/>
              <a:gd name="T52" fmla="*/ 10 w 561"/>
              <a:gd name="T53" fmla="*/ 238 h 370"/>
              <a:gd name="T54" fmla="*/ 34 w 561"/>
              <a:gd name="T55" fmla="*/ 220 h 370"/>
              <a:gd name="T56" fmla="*/ 64 w 561"/>
              <a:gd name="T57" fmla="*/ 220 h 370"/>
              <a:gd name="T58" fmla="*/ 130 w 561"/>
              <a:gd name="T59" fmla="*/ 165 h 370"/>
              <a:gd name="T60" fmla="*/ 124 w 561"/>
              <a:gd name="T61" fmla="*/ 142 h 370"/>
              <a:gd name="T62" fmla="*/ 136 w 561"/>
              <a:gd name="T63" fmla="*/ 108 h 370"/>
              <a:gd name="T64" fmla="*/ 164 w 561"/>
              <a:gd name="T65" fmla="*/ 87 h 370"/>
              <a:gd name="T66" fmla="*/ 199 w 561"/>
              <a:gd name="T67" fmla="*/ 87 h 370"/>
              <a:gd name="T68" fmla="*/ 228 w 561"/>
              <a:gd name="T69" fmla="*/ 108 h 370"/>
              <a:gd name="T70" fmla="*/ 239 w 561"/>
              <a:gd name="T71" fmla="*/ 142 h 370"/>
              <a:gd name="T72" fmla="*/ 232 w 561"/>
              <a:gd name="T73" fmla="*/ 165 h 370"/>
              <a:gd name="T74" fmla="*/ 309 w 561"/>
              <a:gd name="T75" fmla="*/ 230 h 370"/>
              <a:gd name="T76" fmla="*/ 340 w 561"/>
              <a:gd name="T77" fmla="*/ 224 h 370"/>
              <a:gd name="T78" fmla="*/ 373 w 561"/>
              <a:gd name="T79" fmla="*/ 234 h 370"/>
              <a:gd name="T80" fmla="*/ 417 w 561"/>
              <a:gd name="T81" fmla="*/ 137 h 370"/>
              <a:gd name="T82" fmla="*/ 399 w 561"/>
              <a:gd name="T83" fmla="*/ 104 h 370"/>
              <a:gd name="T84" fmla="*/ 399 w 561"/>
              <a:gd name="T85" fmla="*/ 62 h 370"/>
              <a:gd name="T86" fmla="*/ 420 w 561"/>
              <a:gd name="T87" fmla="*/ 24 h 370"/>
              <a:gd name="T88" fmla="*/ 456 w 561"/>
              <a:gd name="T89" fmla="*/ 2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61" h="370">
                <a:moveTo>
                  <a:pt x="478" y="0"/>
                </a:moveTo>
                <a:lnTo>
                  <a:pt x="499" y="3"/>
                </a:lnTo>
                <a:lnTo>
                  <a:pt x="519" y="11"/>
                </a:lnTo>
                <a:lnTo>
                  <a:pt x="537" y="24"/>
                </a:lnTo>
                <a:lnTo>
                  <a:pt x="551" y="41"/>
                </a:lnTo>
                <a:lnTo>
                  <a:pt x="559" y="60"/>
                </a:lnTo>
                <a:lnTo>
                  <a:pt x="561" y="83"/>
                </a:lnTo>
                <a:lnTo>
                  <a:pt x="557" y="107"/>
                </a:lnTo>
                <a:lnTo>
                  <a:pt x="548" y="125"/>
                </a:lnTo>
                <a:lnTo>
                  <a:pt x="536" y="140"/>
                </a:lnTo>
                <a:lnTo>
                  <a:pt x="522" y="151"/>
                </a:lnTo>
                <a:lnTo>
                  <a:pt x="503" y="160"/>
                </a:lnTo>
                <a:lnTo>
                  <a:pt x="485" y="163"/>
                </a:lnTo>
                <a:lnTo>
                  <a:pt x="466" y="163"/>
                </a:lnTo>
                <a:lnTo>
                  <a:pt x="448" y="158"/>
                </a:lnTo>
                <a:lnTo>
                  <a:pt x="390" y="245"/>
                </a:lnTo>
                <a:lnTo>
                  <a:pt x="403" y="259"/>
                </a:lnTo>
                <a:lnTo>
                  <a:pt x="411" y="277"/>
                </a:lnTo>
                <a:lnTo>
                  <a:pt x="413" y="297"/>
                </a:lnTo>
                <a:lnTo>
                  <a:pt x="410" y="317"/>
                </a:lnTo>
                <a:lnTo>
                  <a:pt x="403" y="333"/>
                </a:lnTo>
                <a:lnTo>
                  <a:pt x="392" y="349"/>
                </a:lnTo>
                <a:lnTo>
                  <a:pt x="376" y="361"/>
                </a:lnTo>
                <a:lnTo>
                  <a:pt x="359" y="368"/>
                </a:lnTo>
                <a:lnTo>
                  <a:pt x="340" y="370"/>
                </a:lnTo>
                <a:lnTo>
                  <a:pt x="316" y="366"/>
                </a:lnTo>
                <a:lnTo>
                  <a:pt x="297" y="356"/>
                </a:lnTo>
                <a:lnTo>
                  <a:pt x="281" y="340"/>
                </a:lnTo>
                <a:lnTo>
                  <a:pt x="271" y="321"/>
                </a:lnTo>
                <a:lnTo>
                  <a:pt x="267" y="297"/>
                </a:lnTo>
                <a:lnTo>
                  <a:pt x="271" y="273"/>
                </a:lnTo>
                <a:lnTo>
                  <a:pt x="283" y="252"/>
                </a:lnTo>
                <a:lnTo>
                  <a:pt x="221" y="184"/>
                </a:lnTo>
                <a:lnTo>
                  <a:pt x="210" y="192"/>
                </a:lnTo>
                <a:lnTo>
                  <a:pt x="196" y="198"/>
                </a:lnTo>
                <a:lnTo>
                  <a:pt x="182" y="199"/>
                </a:lnTo>
                <a:lnTo>
                  <a:pt x="159" y="193"/>
                </a:lnTo>
                <a:lnTo>
                  <a:pt x="143" y="182"/>
                </a:lnTo>
                <a:lnTo>
                  <a:pt x="131" y="195"/>
                </a:lnTo>
                <a:lnTo>
                  <a:pt x="91" y="242"/>
                </a:lnTo>
                <a:lnTo>
                  <a:pt x="97" y="254"/>
                </a:lnTo>
                <a:lnTo>
                  <a:pt x="98" y="268"/>
                </a:lnTo>
                <a:lnTo>
                  <a:pt x="95" y="282"/>
                </a:lnTo>
                <a:lnTo>
                  <a:pt x="88" y="296"/>
                </a:lnTo>
                <a:lnTo>
                  <a:pt x="78" y="307"/>
                </a:lnTo>
                <a:lnTo>
                  <a:pt x="64" y="314"/>
                </a:lnTo>
                <a:lnTo>
                  <a:pt x="49" y="317"/>
                </a:lnTo>
                <a:lnTo>
                  <a:pt x="34" y="314"/>
                </a:lnTo>
                <a:lnTo>
                  <a:pt x="21" y="307"/>
                </a:lnTo>
                <a:lnTo>
                  <a:pt x="10" y="296"/>
                </a:lnTo>
                <a:lnTo>
                  <a:pt x="3" y="283"/>
                </a:lnTo>
                <a:lnTo>
                  <a:pt x="0" y="268"/>
                </a:lnTo>
                <a:lnTo>
                  <a:pt x="3" y="252"/>
                </a:lnTo>
                <a:lnTo>
                  <a:pt x="10" y="238"/>
                </a:lnTo>
                <a:lnTo>
                  <a:pt x="21" y="227"/>
                </a:lnTo>
                <a:lnTo>
                  <a:pt x="34" y="220"/>
                </a:lnTo>
                <a:lnTo>
                  <a:pt x="49" y="217"/>
                </a:lnTo>
                <a:lnTo>
                  <a:pt x="64" y="220"/>
                </a:lnTo>
                <a:lnTo>
                  <a:pt x="77" y="227"/>
                </a:lnTo>
                <a:lnTo>
                  <a:pt x="130" y="165"/>
                </a:lnTo>
                <a:lnTo>
                  <a:pt x="126" y="154"/>
                </a:lnTo>
                <a:lnTo>
                  <a:pt x="124" y="142"/>
                </a:lnTo>
                <a:lnTo>
                  <a:pt x="127" y="123"/>
                </a:lnTo>
                <a:lnTo>
                  <a:pt x="136" y="108"/>
                </a:lnTo>
                <a:lnTo>
                  <a:pt x="148" y="95"/>
                </a:lnTo>
                <a:lnTo>
                  <a:pt x="164" y="87"/>
                </a:lnTo>
                <a:lnTo>
                  <a:pt x="182" y="84"/>
                </a:lnTo>
                <a:lnTo>
                  <a:pt x="199" y="87"/>
                </a:lnTo>
                <a:lnTo>
                  <a:pt x="215" y="95"/>
                </a:lnTo>
                <a:lnTo>
                  <a:pt x="228" y="108"/>
                </a:lnTo>
                <a:lnTo>
                  <a:pt x="236" y="123"/>
                </a:lnTo>
                <a:lnTo>
                  <a:pt x="239" y="142"/>
                </a:lnTo>
                <a:lnTo>
                  <a:pt x="236" y="154"/>
                </a:lnTo>
                <a:lnTo>
                  <a:pt x="232" y="165"/>
                </a:lnTo>
                <a:lnTo>
                  <a:pt x="297" y="238"/>
                </a:lnTo>
                <a:lnTo>
                  <a:pt x="309" y="230"/>
                </a:lnTo>
                <a:lnTo>
                  <a:pt x="324" y="226"/>
                </a:lnTo>
                <a:lnTo>
                  <a:pt x="340" y="224"/>
                </a:lnTo>
                <a:lnTo>
                  <a:pt x="357" y="227"/>
                </a:lnTo>
                <a:lnTo>
                  <a:pt x="373" y="234"/>
                </a:lnTo>
                <a:lnTo>
                  <a:pt x="429" y="149"/>
                </a:lnTo>
                <a:lnTo>
                  <a:pt x="417" y="137"/>
                </a:lnTo>
                <a:lnTo>
                  <a:pt x="406" y="122"/>
                </a:lnTo>
                <a:lnTo>
                  <a:pt x="399" y="104"/>
                </a:lnTo>
                <a:lnTo>
                  <a:pt x="394" y="83"/>
                </a:lnTo>
                <a:lnTo>
                  <a:pt x="399" y="62"/>
                </a:lnTo>
                <a:lnTo>
                  <a:pt x="407" y="41"/>
                </a:lnTo>
                <a:lnTo>
                  <a:pt x="420" y="24"/>
                </a:lnTo>
                <a:lnTo>
                  <a:pt x="436" y="10"/>
                </a:lnTo>
                <a:lnTo>
                  <a:pt x="456" y="2"/>
                </a:lnTo>
                <a:lnTo>
                  <a:pt x="478" y="0"/>
                </a:lnTo>
                <a:close/>
              </a:path>
            </a:pathLst>
          </a:custGeom>
          <a:solidFill>
            <a:srgbClr val="FFC000"/>
          </a:solidFill>
          <a:ln w="0">
            <a:noFill/>
            <a:prstDash val="solid"/>
            <a:round/>
            <a:headEnd/>
            <a:tailEnd/>
          </a:ln>
          <a:effectLst>
            <a:outerShdw blurRad="266700" dist="241300" dir="9900000" sx="68000" sy="68000" algn="t" rotWithShape="0">
              <a:prstClr val="black">
                <a:alpha val="48000"/>
              </a:prstClr>
            </a:outerShdw>
          </a:effectLst>
          <a:scene3d>
            <a:camera prst="isometricOffAxis1Right"/>
            <a:lightRig rig="threePt" dir="t"/>
          </a:scene3d>
          <a:sp3d>
            <a:bevelT w="0" h="50800"/>
            <a:bevelB w="0" h="50800"/>
          </a:sp3d>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black"/>
              </a:solidFill>
              <a:effectLst/>
              <a:uLnTx/>
              <a:uFillTx/>
              <a:latin typeface="Calibri"/>
            </a:endParaRPr>
          </a:p>
        </p:txBody>
      </p:sp>
      <p:sp>
        <p:nvSpPr>
          <p:cNvPr id="115" name="Freeform 114">
            <a:extLst>
              <a:ext uri="{FF2B5EF4-FFF2-40B4-BE49-F238E27FC236}">
                <a16:creationId xmlns:a16="http://schemas.microsoft.com/office/drawing/2014/main" id="{B37E15FB-2607-8442-9B69-C501E2CCB6DD}"/>
              </a:ext>
            </a:extLst>
          </p:cNvPr>
          <p:cNvSpPr>
            <a:spLocks noEditPoints="1"/>
          </p:cNvSpPr>
          <p:nvPr/>
        </p:nvSpPr>
        <p:spPr bwMode="auto">
          <a:xfrm>
            <a:off x="9800749" y="2275337"/>
            <a:ext cx="690237" cy="642370"/>
          </a:xfrm>
          <a:custGeom>
            <a:avLst/>
            <a:gdLst>
              <a:gd name="T0" fmla="*/ 596 w 596"/>
              <a:gd name="T1" fmla="*/ 204 h 473"/>
              <a:gd name="T2" fmla="*/ 596 w 596"/>
              <a:gd name="T3" fmla="*/ 473 h 473"/>
              <a:gd name="T4" fmla="*/ 0 w 596"/>
              <a:gd name="T5" fmla="*/ 473 h 473"/>
              <a:gd name="T6" fmla="*/ 0 w 596"/>
              <a:gd name="T7" fmla="*/ 207 h 473"/>
              <a:gd name="T8" fmla="*/ 16 w 596"/>
              <a:gd name="T9" fmla="*/ 221 h 473"/>
              <a:gd name="T10" fmla="*/ 35 w 596"/>
              <a:gd name="T11" fmla="*/ 230 h 473"/>
              <a:gd name="T12" fmla="*/ 58 w 596"/>
              <a:gd name="T13" fmla="*/ 233 h 473"/>
              <a:gd name="T14" fmla="*/ 87 w 596"/>
              <a:gd name="T15" fmla="*/ 233 h 473"/>
              <a:gd name="T16" fmla="*/ 87 w 596"/>
              <a:gd name="T17" fmla="*/ 281 h 473"/>
              <a:gd name="T18" fmla="*/ 156 w 596"/>
              <a:gd name="T19" fmla="*/ 281 h 473"/>
              <a:gd name="T20" fmla="*/ 156 w 596"/>
              <a:gd name="T21" fmla="*/ 233 h 473"/>
              <a:gd name="T22" fmla="*/ 421 w 596"/>
              <a:gd name="T23" fmla="*/ 233 h 473"/>
              <a:gd name="T24" fmla="*/ 421 w 596"/>
              <a:gd name="T25" fmla="*/ 281 h 473"/>
              <a:gd name="T26" fmla="*/ 490 w 596"/>
              <a:gd name="T27" fmla="*/ 281 h 473"/>
              <a:gd name="T28" fmla="*/ 490 w 596"/>
              <a:gd name="T29" fmla="*/ 233 h 473"/>
              <a:gd name="T30" fmla="*/ 536 w 596"/>
              <a:gd name="T31" fmla="*/ 233 h 473"/>
              <a:gd name="T32" fmla="*/ 559 w 596"/>
              <a:gd name="T33" fmla="*/ 230 h 473"/>
              <a:gd name="T34" fmla="*/ 580 w 596"/>
              <a:gd name="T35" fmla="*/ 220 h 473"/>
              <a:gd name="T36" fmla="*/ 596 w 596"/>
              <a:gd name="T37" fmla="*/ 204 h 473"/>
              <a:gd name="T38" fmla="*/ 222 w 596"/>
              <a:gd name="T39" fmla="*/ 22 h 473"/>
              <a:gd name="T40" fmla="*/ 222 w 596"/>
              <a:gd name="T41" fmla="*/ 59 h 473"/>
              <a:gd name="T42" fmla="*/ 374 w 596"/>
              <a:gd name="T43" fmla="*/ 59 h 473"/>
              <a:gd name="T44" fmla="*/ 374 w 596"/>
              <a:gd name="T45" fmla="*/ 22 h 473"/>
              <a:gd name="T46" fmla="*/ 222 w 596"/>
              <a:gd name="T47" fmla="*/ 22 h 473"/>
              <a:gd name="T48" fmla="*/ 212 w 596"/>
              <a:gd name="T49" fmla="*/ 0 h 473"/>
              <a:gd name="T50" fmla="*/ 386 w 596"/>
              <a:gd name="T51" fmla="*/ 0 h 473"/>
              <a:gd name="T52" fmla="*/ 391 w 596"/>
              <a:gd name="T53" fmla="*/ 0 h 473"/>
              <a:gd name="T54" fmla="*/ 394 w 596"/>
              <a:gd name="T55" fmla="*/ 3 h 473"/>
              <a:gd name="T56" fmla="*/ 396 w 596"/>
              <a:gd name="T57" fmla="*/ 7 h 473"/>
              <a:gd name="T58" fmla="*/ 396 w 596"/>
              <a:gd name="T59" fmla="*/ 12 h 473"/>
              <a:gd name="T60" fmla="*/ 396 w 596"/>
              <a:gd name="T61" fmla="*/ 59 h 473"/>
              <a:gd name="T62" fmla="*/ 596 w 596"/>
              <a:gd name="T63" fmla="*/ 59 h 473"/>
              <a:gd name="T64" fmla="*/ 596 w 596"/>
              <a:gd name="T65" fmla="*/ 168 h 473"/>
              <a:gd name="T66" fmla="*/ 589 w 596"/>
              <a:gd name="T67" fmla="*/ 188 h 473"/>
              <a:gd name="T68" fmla="*/ 575 w 596"/>
              <a:gd name="T69" fmla="*/ 204 h 473"/>
              <a:gd name="T70" fmla="*/ 556 w 596"/>
              <a:gd name="T71" fmla="*/ 214 h 473"/>
              <a:gd name="T72" fmla="*/ 536 w 596"/>
              <a:gd name="T73" fmla="*/ 218 h 473"/>
              <a:gd name="T74" fmla="*/ 490 w 596"/>
              <a:gd name="T75" fmla="*/ 218 h 473"/>
              <a:gd name="T76" fmla="*/ 490 w 596"/>
              <a:gd name="T77" fmla="*/ 199 h 473"/>
              <a:gd name="T78" fmla="*/ 421 w 596"/>
              <a:gd name="T79" fmla="*/ 199 h 473"/>
              <a:gd name="T80" fmla="*/ 421 w 596"/>
              <a:gd name="T81" fmla="*/ 218 h 473"/>
              <a:gd name="T82" fmla="*/ 156 w 596"/>
              <a:gd name="T83" fmla="*/ 218 h 473"/>
              <a:gd name="T84" fmla="*/ 156 w 596"/>
              <a:gd name="T85" fmla="*/ 199 h 473"/>
              <a:gd name="T86" fmla="*/ 87 w 596"/>
              <a:gd name="T87" fmla="*/ 199 h 473"/>
              <a:gd name="T88" fmla="*/ 87 w 596"/>
              <a:gd name="T89" fmla="*/ 218 h 473"/>
              <a:gd name="T90" fmla="*/ 58 w 596"/>
              <a:gd name="T91" fmla="*/ 218 h 473"/>
              <a:gd name="T92" fmla="*/ 38 w 596"/>
              <a:gd name="T93" fmla="*/ 215 h 473"/>
              <a:gd name="T94" fmla="*/ 22 w 596"/>
              <a:gd name="T95" fmla="*/ 207 h 473"/>
              <a:gd name="T96" fmla="*/ 9 w 596"/>
              <a:gd name="T97" fmla="*/ 193 h 473"/>
              <a:gd name="T98" fmla="*/ 0 w 596"/>
              <a:gd name="T99" fmla="*/ 177 h 473"/>
              <a:gd name="T100" fmla="*/ 0 w 596"/>
              <a:gd name="T101" fmla="*/ 59 h 473"/>
              <a:gd name="T102" fmla="*/ 200 w 596"/>
              <a:gd name="T103" fmla="*/ 59 h 473"/>
              <a:gd name="T104" fmla="*/ 200 w 596"/>
              <a:gd name="T105" fmla="*/ 12 h 473"/>
              <a:gd name="T106" fmla="*/ 200 w 596"/>
              <a:gd name="T107" fmla="*/ 7 h 473"/>
              <a:gd name="T108" fmla="*/ 203 w 596"/>
              <a:gd name="T109" fmla="*/ 3 h 473"/>
              <a:gd name="T110" fmla="*/ 207 w 596"/>
              <a:gd name="T111" fmla="*/ 0 h 473"/>
              <a:gd name="T112" fmla="*/ 212 w 596"/>
              <a:gd name="T113" fmla="*/ 0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96" h="473">
                <a:moveTo>
                  <a:pt x="596" y="204"/>
                </a:moveTo>
                <a:lnTo>
                  <a:pt x="596" y="473"/>
                </a:lnTo>
                <a:lnTo>
                  <a:pt x="0" y="473"/>
                </a:lnTo>
                <a:lnTo>
                  <a:pt x="0" y="207"/>
                </a:lnTo>
                <a:lnTo>
                  <a:pt x="16" y="221"/>
                </a:lnTo>
                <a:lnTo>
                  <a:pt x="35" y="230"/>
                </a:lnTo>
                <a:lnTo>
                  <a:pt x="58" y="233"/>
                </a:lnTo>
                <a:lnTo>
                  <a:pt x="87" y="233"/>
                </a:lnTo>
                <a:lnTo>
                  <a:pt x="87" y="281"/>
                </a:lnTo>
                <a:lnTo>
                  <a:pt x="156" y="281"/>
                </a:lnTo>
                <a:lnTo>
                  <a:pt x="156" y="233"/>
                </a:lnTo>
                <a:lnTo>
                  <a:pt x="421" y="233"/>
                </a:lnTo>
                <a:lnTo>
                  <a:pt x="421" y="281"/>
                </a:lnTo>
                <a:lnTo>
                  <a:pt x="490" y="281"/>
                </a:lnTo>
                <a:lnTo>
                  <a:pt x="490" y="233"/>
                </a:lnTo>
                <a:lnTo>
                  <a:pt x="536" y="233"/>
                </a:lnTo>
                <a:lnTo>
                  <a:pt x="559" y="230"/>
                </a:lnTo>
                <a:lnTo>
                  <a:pt x="580" y="220"/>
                </a:lnTo>
                <a:lnTo>
                  <a:pt x="596" y="204"/>
                </a:lnTo>
                <a:close/>
                <a:moveTo>
                  <a:pt x="222" y="22"/>
                </a:moveTo>
                <a:lnTo>
                  <a:pt x="222" y="59"/>
                </a:lnTo>
                <a:lnTo>
                  <a:pt x="374" y="59"/>
                </a:lnTo>
                <a:lnTo>
                  <a:pt x="374" y="22"/>
                </a:lnTo>
                <a:lnTo>
                  <a:pt x="222" y="22"/>
                </a:lnTo>
                <a:close/>
                <a:moveTo>
                  <a:pt x="212" y="0"/>
                </a:moveTo>
                <a:lnTo>
                  <a:pt x="386" y="0"/>
                </a:lnTo>
                <a:lnTo>
                  <a:pt x="391" y="0"/>
                </a:lnTo>
                <a:lnTo>
                  <a:pt x="394" y="3"/>
                </a:lnTo>
                <a:lnTo>
                  <a:pt x="396" y="7"/>
                </a:lnTo>
                <a:lnTo>
                  <a:pt x="396" y="12"/>
                </a:lnTo>
                <a:lnTo>
                  <a:pt x="396" y="59"/>
                </a:lnTo>
                <a:lnTo>
                  <a:pt x="596" y="59"/>
                </a:lnTo>
                <a:lnTo>
                  <a:pt x="596" y="168"/>
                </a:lnTo>
                <a:lnTo>
                  <a:pt x="589" y="188"/>
                </a:lnTo>
                <a:lnTo>
                  <a:pt x="575" y="204"/>
                </a:lnTo>
                <a:lnTo>
                  <a:pt x="556" y="214"/>
                </a:lnTo>
                <a:lnTo>
                  <a:pt x="536" y="218"/>
                </a:lnTo>
                <a:lnTo>
                  <a:pt x="490" y="218"/>
                </a:lnTo>
                <a:lnTo>
                  <a:pt x="490" y="199"/>
                </a:lnTo>
                <a:lnTo>
                  <a:pt x="421" y="199"/>
                </a:lnTo>
                <a:lnTo>
                  <a:pt x="421" y="218"/>
                </a:lnTo>
                <a:lnTo>
                  <a:pt x="156" y="218"/>
                </a:lnTo>
                <a:lnTo>
                  <a:pt x="156" y="199"/>
                </a:lnTo>
                <a:lnTo>
                  <a:pt x="87" y="199"/>
                </a:lnTo>
                <a:lnTo>
                  <a:pt x="87" y="218"/>
                </a:lnTo>
                <a:lnTo>
                  <a:pt x="58" y="218"/>
                </a:lnTo>
                <a:lnTo>
                  <a:pt x="38" y="215"/>
                </a:lnTo>
                <a:lnTo>
                  <a:pt x="22" y="207"/>
                </a:lnTo>
                <a:lnTo>
                  <a:pt x="9" y="193"/>
                </a:lnTo>
                <a:lnTo>
                  <a:pt x="0" y="177"/>
                </a:lnTo>
                <a:lnTo>
                  <a:pt x="0" y="59"/>
                </a:lnTo>
                <a:lnTo>
                  <a:pt x="200" y="59"/>
                </a:lnTo>
                <a:lnTo>
                  <a:pt x="200" y="12"/>
                </a:lnTo>
                <a:lnTo>
                  <a:pt x="200" y="7"/>
                </a:lnTo>
                <a:lnTo>
                  <a:pt x="203" y="3"/>
                </a:lnTo>
                <a:lnTo>
                  <a:pt x="207" y="0"/>
                </a:lnTo>
                <a:lnTo>
                  <a:pt x="212" y="0"/>
                </a:lnTo>
                <a:close/>
              </a:path>
            </a:pathLst>
          </a:custGeom>
          <a:solidFill>
            <a:srgbClr val="AD6B10"/>
          </a:solidFill>
          <a:ln w="0">
            <a:noFill/>
            <a:prstDash val="solid"/>
            <a:round/>
            <a:headEnd/>
            <a:tailEnd/>
          </a:ln>
          <a:effectLst>
            <a:outerShdw blurRad="266700" dist="241300" dir="9900000" sx="68000" sy="68000" algn="t" rotWithShape="0">
              <a:prstClr val="black">
                <a:alpha val="48000"/>
              </a:prstClr>
            </a:outerShdw>
          </a:effectLst>
          <a:scene3d>
            <a:camera prst="isometricOffAxis1Right"/>
            <a:lightRig rig="threePt" dir="t"/>
          </a:scene3d>
          <a:sp3d>
            <a:bevelT w="0" h="50800"/>
            <a:bevelB w="0" h="50800"/>
          </a:sp3d>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black"/>
              </a:solidFill>
              <a:effectLst/>
              <a:uLnTx/>
              <a:uFillTx/>
              <a:latin typeface="Calibri"/>
            </a:endParaRPr>
          </a:p>
        </p:txBody>
      </p:sp>
      <p:cxnSp>
        <p:nvCxnSpPr>
          <p:cNvPr id="96" name="Straight Connector 95">
            <a:extLst>
              <a:ext uri="{FF2B5EF4-FFF2-40B4-BE49-F238E27FC236}">
                <a16:creationId xmlns:a16="http://schemas.microsoft.com/office/drawing/2014/main" id="{8BE1B1D0-C419-144B-B148-FEAE3822E573}"/>
              </a:ext>
            </a:extLst>
          </p:cNvPr>
          <p:cNvCxnSpPr>
            <a:cxnSpLocks/>
          </p:cNvCxnSpPr>
          <p:nvPr/>
        </p:nvCxnSpPr>
        <p:spPr>
          <a:xfrm>
            <a:off x="1586671" y="4305793"/>
            <a:ext cx="8719235"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97" name="Group 96">
            <a:extLst>
              <a:ext uri="{FF2B5EF4-FFF2-40B4-BE49-F238E27FC236}">
                <a16:creationId xmlns:a16="http://schemas.microsoft.com/office/drawing/2014/main" id="{377A475C-302E-014D-828E-1C77B995A13B}"/>
              </a:ext>
            </a:extLst>
          </p:cNvPr>
          <p:cNvGrpSpPr/>
          <p:nvPr/>
        </p:nvGrpSpPr>
        <p:grpSpPr>
          <a:xfrm>
            <a:off x="1433560" y="4181835"/>
            <a:ext cx="235840" cy="235840"/>
            <a:chOff x="1872036" y="3982592"/>
            <a:chExt cx="235840" cy="235840"/>
          </a:xfrm>
        </p:grpSpPr>
        <p:sp>
          <p:nvSpPr>
            <p:cNvPr id="98" name="Oval 97">
              <a:extLst>
                <a:ext uri="{FF2B5EF4-FFF2-40B4-BE49-F238E27FC236}">
                  <a16:creationId xmlns:a16="http://schemas.microsoft.com/office/drawing/2014/main" id="{E6558178-C588-B64B-B669-AC8DBADD39DE}"/>
                </a:ext>
              </a:extLst>
            </p:cNvPr>
            <p:cNvSpPr/>
            <p:nvPr/>
          </p:nvSpPr>
          <p:spPr>
            <a:xfrm>
              <a:off x="1912476" y="4023032"/>
              <a:ext cx="154960" cy="1549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99" name="Circle: Hollow 95">
              <a:extLst>
                <a:ext uri="{FF2B5EF4-FFF2-40B4-BE49-F238E27FC236}">
                  <a16:creationId xmlns:a16="http://schemas.microsoft.com/office/drawing/2014/main" id="{23B099DF-D2DD-BC44-9185-99155F1A3E8B}"/>
                </a:ext>
              </a:extLst>
            </p:cNvPr>
            <p:cNvSpPr/>
            <p:nvPr/>
          </p:nvSpPr>
          <p:spPr>
            <a:xfrm>
              <a:off x="1872036" y="3982592"/>
              <a:ext cx="235840" cy="235840"/>
            </a:xfrm>
            <a:prstGeom prst="don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solidFill>
                  <a:schemeClr val="tx1"/>
                </a:solidFill>
              </a:endParaRPr>
            </a:p>
          </p:txBody>
        </p:sp>
      </p:grpSp>
      <p:grpSp>
        <p:nvGrpSpPr>
          <p:cNvPr id="100" name="Group 99">
            <a:extLst>
              <a:ext uri="{FF2B5EF4-FFF2-40B4-BE49-F238E27FC236}">
                <a16:creationId xmlns:a16="http://schemas.microsoft.com/office/drawing/2014/main" id="{E9731A9A-4831-B149-A073-9E34DB4C5815}"/>
              </a:ext>
            </a:extLst>
          </p:cNvPr>
          <p:cNvGrpSpPr/>
          <p:nvPr/>
        </p:nvGrpSpPr>
        <p:grpSpPr>
          <a:xfrm>
            <a:off x="3619606" y="4181835"/>
            <a:ext cx="235840" cy="235840"/>
            <a:chOff x="1872036" y="3982592"/>
            <a:chExt cx="235840" cy="235840"/>
          </a:xfrm>
        </p:grpSpPr>
        <p:sp>
          <p:nvSpPr>
            <p:cNvPr id="101" name="Oval 100">
              <a:extLst>
                <a:ext uri="{FF2B5EF4-FFF2-40B4-BE49-F238E27FC236}">
                  <a16:creationId xmlns:a16="http://schemas.microsoft.com/office/drawing/2014/main" id="{551372C6-0E9F-694B-A2D6-CEE6732CA296}"/>
                </a:ext>
              </a:extLst>
            </p:cNvPr>
            <p:cNvSpPr/>
            <p:nvPr/>
          </p:nvSpPr>
          <p:spPr>
            <a:xfrm>
              <a:off x="1912476" y="4023032"/>
              <a:ext cx="154960" cy="1549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02" name="Circle: Hollow 43">
              <a:extLst>
                <a:ext uri="{FF2B5EF4-FFF2-40B4-BE49-F238E27FC236}">
                  <a16:creationId xmlns:a16="http://schemas.microsoft.com/office/drawing/2014/main" id="{6094C248-A7C8-BC4B-9065-C38608D0C2AE}"/>
                </a:ext>
              </a:extLst>
            </p:cNvPr>
            <p:cNvSpPr/>
            <p:nvPr/>
          </p:nvSpPr>
          <p:spPr>
            <a:xfrm>
              <a:off x="1872036" y="3982592"/>
              <a:ext cx="235840" cy="235840"/>
            </a:xfrm>
            <a:prstGeom prst="don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solidFill>
                  <a:schemeClr val="tx1"/>
                </a:solidFill>
              </a:endParaRPr>
            </a:p>
          </p:txBody>
        </p:sp>
      </p:grpSp>
      <p:grpSp>
        <p:nvGrpSpPr>
          <p:cNvPr id="103" name="Group 102">
            <a:extLst>
              <a:ext uri="{FF2B5EF4-FFF2-40B4-BE49-F238E27FC236}">
                <a16:creationId xmlns:a16="http://schemas.microsoft.com/office/drawing/2014/main" id="{81F54373-5DA7-5349-AF3C-FD35FA94F1A0}"/>
              </a:ext>
            </a:extLst>
          </p:cNvPr>
          <p:cNvGrpSpPr/>
          <p:nvPr/>
        </p:nvGrpSpPr>
        <p:grpSpPr>
          <a:xfrm>
            <a:off x="5706980" y="4179928"/>
            <a:ext cx="235840" cy="235840"/>
            <a:chOff x="1872036" y="3982592"/>
            <a:chExt cx="235840" cy="235840"/>
          </a:xfrm>
        </p:grpSpPr>
        <p:sp>
          <p:nvSpPr>
            <p:cNvPr id="104" name="Oval 103">
              <a:extLst>
                <a:ext uri="{FF2B5EF4-FFF2-40B4-BE49-F238E27FC236}">
                  <a16:creationId xmlns:a16="http://schemas.microsoft.com/office/drawing/2014/main" id="{6A20043D-9216-124E-A096-5DAFA5FF7AC0}"/>
                </a:ext>
              </a:extLst>
            </p:cNvPr>
            <p:cNvSpPr/>
            <p:nvPr/>
          </p:nvSpPr>
          <p:spPr>
            <a:xfrm>
              <a:off x="1912476" y="4023032"/>
              <a:ext cx="154960" cy="1549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05" name="Circle: Hollow 46">
              <a:extLst>
                <a:ext uri="{FF2B5EF4-FFF2-40B4-BE49-F238E27FC236}">
                  <a16:creationId xmlns:a16="http://schemas.microsoft.com/office/drawing/2014/main" id="{9DDCB3AD-8EA0-F140-9E4B-C047E10E50F9}"/>
                </a:ext>
              </a:extLst>
            </p:cNvPr>
            <p:cNvSpPr/>
            <p:nvPr/>
          </p:nvSpPr>
          <p:spPr>
            <a:xfrm>
              <a:off x="1872036" y="3982592"/>
              <a:ext cx="235840" cy="235840"/>
            </a:xfrm>
            <a:prstGeom prst="don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solidFill>
                  <a:schemeClr val="tx1"/>
                </a:solidFill>
              </a:endParaRPr>
            </a:p>
          </p:txBody>
        </p:sp>
      </p:grpSp>
      <p:grpSp>
        <p:nvGrpSpPr>
          <p:cNvPr id="106" name="Group 105">
            <a:extLst>
              <a:ext uri="{FF2B5EF4-FFF2-40B4-BE49-F238E27FC236}">
                <a16:creationId xmlns:a16="http://schemas.microsoft.com/office/drawing/2014/main" id="{55451517-BEFB-4E47-B741-82A6F17A9AE5}"/>
              </a:ext>
            </a:extLst>
          </p:cNvPr>
          <p:cNvGrpSpPr/>
          <p:nvPr/>
        </p:nvGrpSpPr>
        <p:grpSpPr>
          <a:xfrm>
            <a:off x="8032894" y="4178021"/>
            <a:ext cx="235840" cy="235840"/>
            <a:chOff x="1872036" y="3982592"/>
            <a:chExt cx="235840" cy="235840"/>
          </a:xfrm>
        </p:grpSpPr>
        <p:sp>
          <p:nvSpPr>
            <p:cNvPr id="108" name="Oval 107">
              <a:extLst>
                <a:ext uri="{FF2B5EF4-FFF2-40B4-BE49-F238E27FC236}">
                  <a16:creationId xmlns:a16="http://schemas.microsoft.com/office/drawing/2014/main" id="{D7D06AA7-CEE2-BA4D-9A19-BC6946250355}"/>
                </a:ext>
              </a:extLst>
            </p:cNvPr>
            <p:cNvSpPr/>
            <p:nvPr/>
          </p:nvSpPr>
          <p:spPr>
            <a:xfrm>
              <a:off x="1912476" y="4023032"/>
              <a:ext cx="154960" cy="1549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09" name="Circle: Hollow 49">
              <a:extLst>
                <a:ext uri="{FF2B5EF4-FFF2-40B4-BE49-F238E27FC236}">
                  <a16:creationId xmlns:a16="http://schemas.microsoft.com/office/drawing/2014/main" id="{D5323914-EE7C-F941-977C-6C4074575FE4}"/>
                </a:ext>
              </a:extLst>
            </p:cNvPr>
            <p:cNvSpPr/>
            <p:nvPr/>
          </p:nvSpPr>
          <p:spPr>
            <a:xfrm>
              <a:off x="1872036" y="3982592"/>
              <a:ext cx="235840" cy="235840"/>
            </a:xfrm>
            <a:prstGeom prst="don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solidFill>
                  <a:schemeClr val="tx1"/>
                </a:solidFill>
              </a:endParaRPr>
            </a:p>
          </p:txBody>
        </p:sp>
      </p:grpSp>
      <p:grpSp>
        <p:nvGrpSpPr>
          <p:cNvPr id="110" name="Group 109">
            <a:extLst>
              <a:ext uri="{FF2B5EF4-FFF2-40B4-BE49-F238E27FC236}">
                <a16:creationId xmlns:a16="http://schemas.microsoft.com/office/drawing/2014/main" id="{F1BBAC51-E1BE-5C4A-B510-F3023126BF88}"/>
              </a:ext>
            </a:extLst>
          </p:cNvPr>
          <p:cNvGrpSpPr/>
          <p:nvPr/>
        </p:nvGrpSpPr>
        <p:grpSpPr>
          <a:xfrm>
            <a:off x="10187986" y="4187873"/>
            <a:ext cx="235840" cy="235840"/>
            <a:chOff x="1872036" y="3982592"/>
            <a:chExt cx="235840" cy="235840"/>
          </a:xfrm>
        </p:grpSpPr>
        <p:sp>
          <p:nvSpPr>
            <p:cNvPr id="111" name="Oval 110">
              <a:extLst>
                <a:ext uri="{FF2B5EF4-FFF2-40B4-BE49-F238E27FC236}">
                  <a16:creationId xmlns:a16="http://schemas.microsoft.com/office/drawing/2014/main" id="{E9540082-334A-C947-A38C-58B4E409657E}"/>
                </a:ext>
              </a:extLst>
            </p:cNvPr>
            <p:cNvSpPr/>
            <p:nvPr/>
          </p:nvSpPr>
          <p:spPr>
            <a:xfrm>
              <a:off x="1912476" y="4023032"/>
              <a:ext cx="154960" cy="1549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12" name="Circle: Hollow 52">
              <a:extLst>
                <a:ext uri="{FF2B5EF4-FFF2-40B4-BE49-F238E27FC236}">
                  <a16:creationId xmlns:a16="http://schemas.microsoft.com/office/drawing/2014/main" id="{EC0B5272-C884-EC49-82B7-D73CDFC35029}"/>
                </a:ext>
              </a:extLst>
            </p:cNvPr>
            <p:cNvSpPr/>
            <p:nvPr/>
          </p:nvSpPr>
          <p:spPr>
            <a:xfrm>
              <a:off x="1872036" y="3982592"/>
              <a:ext cx="235840" cy="235840"/>
            </a:xfrm>
            <a:prstGeom prst="don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solidFill>
                  <a:schemeClr val="tx1"/>
                </a:solidFill>
              </a:endParaRPr>
            </a:p>
          </p:txBody>
        </p:sp>
      </p:grpSp>
    </p:spTree>
    <p:extLst>
      <p:ext uri="{BB962C8B-B14F-4D97-AF65-F5344CB8AC3E}">
        <p14:creationId xmlns:p14="http://schemas.microsoft.com/office/powerpoint/2010/main" val="269382697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958E2E-282F-874B-A390-0A08C31E32F0}"/>
              </a:ext>
            </a:extLst>
          </p:cNvPr>
          <p:cNvSpPr>
            <a:spLocks noGrp="1"/>
          </p:cNvSpPr>
          <p:nvPr>
            <p:ph type="title"/>
          </p:nvPr>
        </p:nvSpPr>
        <p:spPr>
          <a:xfrm>
            <a:off x="541867" y="285750"/>
            <a:ext cx="11108267" cy="495300"/>
          </a:xfrm>
        </p:spPr>
        <p:txBody>
          <a:bodyPr/>
          <a:lstStyle/>
          <a:p>
            <a:r>
              <a:rPr lang="en-US" sz="2800" dirty="0">
                <a:latin typeface="Open Sans" panose="020B0606030504020204" pitchFamily="34" charset="0"/>
                <a:ea typeface="Open Sans" panose="020B0606030504020204" pitchFamily="34" charset="0"/>
                <a:cs typeface="Open Sans" panose="020B0606030504020204" pitchFamily="34" charset="0"/>
              </a:rPr>
              <a:t>Wrap-Up and Review</a:t>
            </a:r>
          </a:p>
        </p:txBody>
      </p:sp>
      <p:sp>
        <p:nvSpPr>
          <p:cNvPr id="4" name="TextBox 3">
            <a:extLst>
              <a:ext uri="{FF2B5EF4-FFF2-40B4-BE49-F238E27FC236}">
                <a16:creationId xmlns:a16="http://schemas.microsoft.com/office/drawing/2014/main" id="{A96ECC12-CED0-9440-A2AD-FDB701632A9B}"/>
              </a:ext>
            </a:extLst>
          </p:cNvPr>
          <p:cNvSpPr txBox="1"/>
          <p:nvPr/>
        </p:nvSpPr>
        <p:spPr>
          <a:xfrm>
            <a:off x="426756" y="2023487"/>
            <a:ext cx="11677613" cy="3672800"/>
          </a:xfrm>
          <a:prstGeom prst="rect">
            <a:avLst/>
          </a:prstGeom>
          <a:noFill/>
        </p:spPr>
        <p:txBody>
          <a:bodyPr wrap="square">
            <a:spAutoFit/>
          </a:bodyPr>
          <a:lstStyle/>
          <a:p>
            <a:pPr marL="469264" indent="-457200">
              <a:spcBef>
                <a:spcPts val="500"/>
              </a:spcBef>
              <a:spcAft>
                <a:spcPts val="600"/>
              </a:spcAft>
              <a:buFont typeface="Wingdings" panose="05000000000000000000" pitchFamily="2" charset="2"/>
              <a:buChar char="ü"/>
              <a:tabLst>
                <a:tab pos="240659" algn="l"/>
              </a:tabLst>
            </a:pPr>
            <a:r>
              <a:rPr lang="en-US" sz="2800" spc="-11" dirty="0">
                <a:latin typeface="Open Sans" panose="020B0606030504020204" pitchFamily="34" charset="0"/>
                <a:ea typeface="Open Sans" panose="020B0606030504020204" pitchFamily="34" charset="0"/>
                <a:cs typeface="Open Sans" panose="020B0606030504020204" pitchFamily="34" charset="0"/>
              </a:rPr>
              <a:t>Identify government challenges with IT spend </a:t>
            </a:r>
          </a:p>
          <a:p>
            <a:pPr marL="469264" indent="-457200">
              <a:spcBef>
                <a:spcPts val="500"/>
              </a:spcBef>
              <a:spcAft>
                <a:spcPts val="600"/>
              </a:spcAft>
              <a:buFont typeface="Wingdings" panose="05000000000000000000" pitchFamily="2" charset="2"/>
              <a:buChar char="ü"/>
              <a:tabLst>
                <a:tab pos="240659" algn="l"/>
              </a:tabLst>
            </a:pPr>
            <a:r>
              <a:rPr lang="en-US" sz="2800" spc="-11" dirty="0">
                <a:latin typeface="Open Sans" panose="020B0606030504020204" pitchFamily="34" charset="0"/>
                <a:ea typeface="Open Sans" panose="020B0606030504020204" pitchFamily="34" charset="0"/>
                <a:cs typeface="Open Sans" panose="020B0606030504020204" pitchFamily="34" charset="0"/>
              </a:rPr>
              <a:t>Understand why SLM is essential for Commerce and Bureaus to adopt and invest resources</a:t>
            </a:r>
          </a:p>
          <a:p>
            <a:pPr marL="469264" indent="-457200">
              <a:spcBef>
                <a:spcPts val="500"/>
              </a:spcBef>
              <a:spcAft>
                <a:spcPts val="600"/>
              </a:spcAft>
              <a:buFont typeface="Wingdings" panose="05000000000000000000" pitchFamily="2" charset="2"/>
              <a:buChar char="ü"/>
              <a:tabLst>
                <a:tab pos="240659" algn="l"/>
              </a:tabLst>
            </a:pPr>
            <a:r>
              <a:rPr lang="en-US" sz="2800" spc="-11" dirty="0">
                <a:latin typeface="Open Sans" panose="020B0606030504020204" pitchFamily="34" charset="0"/>
                <a:ea typeface="Open Sans" panose="020B0606030504020204" pitchFamily="34" charset="0"/>
                <a:cs typeface="Open Sans" panose="020B0606030504020204" pitchFamily="34" charset="0"/>
              </a:rPr>
              <a:t>Learn how people, process and technology are integral components in modernizing IT</a:t>
            </a:r>
          </a:p>
          <a:p>
            <a:pPr marL="469264" marR="5080" lvl="0" indent="-457200" fontAlgn="base">
              <a:lnSpc>
                <a:spcPct val="100000"/>
              </a:lnSpc>
              <a:spcBef>
                <a:spcPts val="500"/>
              </a:spcBef>
              <a:spcAft>
                <a:spcPts val="600"/>
              </a:spcAft>
              <a:buClrTx/>
              <a:buSzPct val="100000"/>
              <a:buFont typeface="Wingdings" panose="05000000000000000000" pitchFamily="2" charset="2"/>
              <a:buChar char="ü"/>
              <a:tabLst>
                <a:tab pos="240659" algn="l"/>
              </a:tabLst>
              <a:defRPr/>
            </a:pPr>
            <a:r>
              <a:rPr lang="en-US" sz="2800" spc="-11" dirty="0">
                <a:latin typeface="Open Sans" panose="020B0606030504020204" pitchFamily="34" charset="0"/>
                <a:ea typeface="Open Sans" panose="020B0606030504020204" pitchFamily="34" charset="0"/>
                <a:cs typeface="Open Sans" panose="020B0606030504020204" pitchFamily="34" charset="0"/>
              </a:rPr>
              <a:t>Analyze DOC’s SLM maturity and progress to-date </a:t>
            </a:r>
          </a:p>
          <a:p>
            <a:pPr marL="469264" marR="5080" lvl="0" indent="-457200" fontAlgn="base">
              <a:lnSpc>
                <a:spcPct val="100000"/>
              </a:lnSpc>
              <a:spcBef>
                <a:spcPts val="500"/>
              </a:spcBef>
              <a:spcAft>
                <a:spcPts val="600"/>
              </a:spcAft>
              <a:buClrTx/>
              <a:buSzPct val="100000"/>
              <a:buFont typeface="Wingdings" panose="05000000000000000000" pitchFamily="2" charset="2"/>
              <a:buChar char="ü"/>
              <a:tabLst>
                <a:tab pos="240659" algn="l"/>
              </a:tabLst>
              <a:defRPr/>
            </a:pPr>
            <a:r>
              <a:rPr lang="en-US" sz="2800" spc="-11" dirty="0">
                <a:latin typeface="Open Sans" panose="020B0606030504020204" pitchFamily="34" charset="0"/>
                <a:ea typeface="Open Sans" panose="020B0606030504020204" pitchFamily="34" charset="0"/>
                <a:cs typeface="Open Sans" panose="020B0606030504020204" pitchFamily="34" charset="0"/>
              </a:rPr>
              <a:t>Discuss inventory management best practices</a:t>
            </a:r>
          </a:p>
        </p:txBody>
      </p:sp>
      <p:sp>
        <p:nvSpPr>
          <p:cNvPr id="5" name="Rectangle: Rounded Corners 50">
            <a:extLst>
              <a:ext uri="{FF2B5EF4-FFF2-40B4-BE49-F238E27FC236}">
                <a16:creationId xmlns:a16="http://schemas.microsoft.com/office/drawing/2014/main" id="{5CA156EE-41F6-644D-9CE1-F8D5E58D3E72}"/>
              </a:ext>
            </a:extLst>
          </p:cNvPr>
          <p:cNvSpPr/>
          <p:nvPr/>
        </p:nvSpPr>
        <p:spPr>
          <a:xfrm>
            <a:off x="426756" y="1257301"/>
            <a:ext cx="11108267" cy="630014"/>
          </a:xfrm>
          <a:prstGeom prst="roundRect">
            <a:avLst>
              <a:gd name="adj" fmla="val 22766"/>
            </a:avLst>
          </a:prstGeom>
          <a:solidFill>
            <a:schemeClr val="accent1"/>
          </a:solidFill>
          <a:ln w="25400" cap="flat" cmpd="sng" algn="ctr">
            <a:noFill/>
            <a:prstDash val="solid"/>
          </a:ln>
          <a:effectLst/>
        </p:spPr>
        <p:txBody>
          <a:bodyPr lIns="162000" rIns="162000" rtlCol="0" anchor="ctr"/>
          <a:lstStyle/>
          <a:p>
            <a:pPr marL="0" marR="0" lvl="0" indent="0" algn="l" defTabSz="1218987" rtl="0" eaLnBrk="1" fontAlgn="auto" latinLnBrk="0" hangingPunct="1">
              <a:lnSpc>
                <a:spcPct val="100000"/>
              </a:lnSpc>
              <a:spcBef>
                <a:spcPts val="0"/>
              </a:spcBef>
              <a:spcAft>
                <a:spcPts val="0"/>
              </a:spcAft>
              <a:buClrTx/>
              <a:buSzTx/>
              <a:buFontTx/>
              <a:buNone/>
              <a:tabLst/>
              <a:defRPr/>
            </a:pPr>
            <a:r>
              <a:rPr kumimoji="0" lang="en-IN" sz="3200" b="1"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rPr>
              <a:t>Module 2 Objectives:</a:t>
            </a:r>
          </a:p>
        </p:txBody>
      </p:sp>
    </p:spTree>
    <p:extLst>
      <p:ext uri="{BB962C8B-B14F-4D97-AF65-F5344CB8AC3E}">
        <p14:creationId xmlns:p14="http://schemas.microsoft.com/office/powerpoint/2010/main" val="49332479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F763EB8-A9C5-4A38-98FF-6282D4AB81A3}"/>
              </a:ext>
            </a:extLst>
          </p:cNvPr>
          <p:cNvSpPr>
            <a:spLocks noGrp="1"/>
          </p:cNvSpPr>
          <p:nvPr>
            <p:ph type="ctrTitle"/>
          </p:nvPr>
        </p:nvSpPr>
        <p:spPr>
          <a:xfrm>
            <a:off x="875602" y="832860"/>
            <a:ext cx="10284038" cy="2147511"/>
          </a:xfrm>
        </p:spPr>
        <p:txBody>
          <a:bodyPr/>
          <a:lstStyle/>
          <a:p>
            <a:pPr>
              <a:lnSpc>
                <a:spcPct val="150000"/>
              </a:lnSpc>
            </a:pPr>
            <a:r>
              <a:rPr lang="en-US" sz="2400" dirty="0"/>
              <a:t>U.S. Department of Commerce</a:t>
            </a:r>
            <a:br>
              <a:rPr lang="en-US" sz="2400" dirty="0"/>
            </a:br>
            <a:br>
              <a:rPr lang="en-US" sz="2400" dirty="0"/>
            </a:br>
            <a:r>
              <a:rPr lang="en-US" sz="2400" dirty="0"/>
              <a:t>2022 Big “A” Acquisition Conference</a:t>
            </a:r>
            <a:br>
              <a:rPr lang="en-US" sz="2400" dirty="0"/>
            </a:br>
            <a:r>
              <a:rPr lang="en-US" sz="2400" dirty="0"/>
              <a:t>Software License Management (SLM) Training</a:t>
            </a:r>
          </a:p>
        </p:txBody>
      </p:sp>
      <p:sp>
        <p:nvSpPr>
          <p:cNvPr id="2" name="Rectangle 1">
            <a:extLst>
              <a:ext uri="{FF2B5EF4-FFF2-40B4-BE49-F238E27FC236}">
                <a16:creationId xmlns:a16="http://schemas.microsoft.com/office/drawing/2014/main" id="{D7D5CA6A-22FB-41ED-BE4C-94E1ECBA5457}"/>
              </a:ext>
            </a:extLst>
          </p:cNvPr>
          <p:cNvSpPr/>
          <p:nvPr/>
        </p:nvSpPr>
        <p:spPr>
          <a:xfrm>
            <a:off x="750039" y="3102613"/>
            <a:ext cx="10284038" cy="769441"/>
          </a:xfrm>
          <a:prstGeom prst="rect">
            <a:avLst/>
          </a:prstGeom>
        </p:spPr>
        <p:txBody>
          <a:bodyPr wrap="square" anchor="t">
            <a:spAutoFit/>
          </a:bodyPr>
          <a:lstStyle/>
          <a:p>
            <a:r>
              <a:rPr lang="en-US" sz="4400" b="1" dirty="0"/>
              <a:t>Break Number 2 (10:45am – 11:00am)</a:t>
            </a:r>
          </a:p>
        </p:txBody>
      </p:sp>
    </p:spTree>
    <p:extLst>
      <p:ext uri="{BB962C8B-B14F-4D97-AF65-F5344CB8AC3E}">
        <p14:creationId xmlns:p14="http://schemas.microsoft.com/office/powerpoint/2010/main" val="341283773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10EB36-36BE-9542-A33F-F3190EAC2022}"/>
              </a:ext>
            </a:extLst>
          </p:cNvPr>
          <p:cNvSpPr>
            <a:spLocks noGrp="1"/>
          </p:cNvSpPr>
          <p:nvPr>
            <p:ph type="title"/>
          </p:nvPr>
        </p:nvSpPr>
        <p:spPr/>
        <p:txBody>
          <a:bodyPr/>
          <a:lstStyle/>
          <a:p>
            <a:r>
              <a:rPr lang="en-US" dirty="0">
                <a:latin typeface="Open Sans" panose="020B0606030504020204" pitchFamily="34" charset="0"/>
                <a:ea typeface="Open Sans" panose="020B0606030504020204" pitchFamily="34" charset="0"/>
                <a:cs typeface="Open Sans" panose="020B0606030504020204" pitchFamily="34" charset="0"/>
              </a:rPr>
              <a:t>Module 3: Acquisition Management for SLM</a:t>
            </a:r>
          </a:p>
        </p:txBody>
      </p:sp>
      <p:sp>
        <p:nvSpPr>
          <p:cNvPr id="45" name="Rectangle: Rounded Corners 8">
            <a:extLst>
              <a:ext uri="{FF2B5EF4-FFF2-40B4-BE49-F238E27FC236}">
                <a16:creationId xmlns:a16="http://schemas.microsoft.com/office/drawing/2014/main" id="{72A93784-C21D-7D42-B839-69D1A514F51B}"/>
              </a:ext>
            </a:extLst>
          </p:cNvPr>
          <p:cNvSpPr/>
          <p:nvPr/>
        </p:nvSpPr>
        <p:spPr>
          <a:xfrm>
            <a:off x="450427" y="948690"/>
            <a:ext cx="11459633" cy="5737859"/>
          </a:xfrm>
          <a:prstGeom prst="roundRect">
            <a:avLst>
              <a:gd name="adj" fmla="val 5431"/>
            </a:avLst>
          </a:prstGeom>
          <a:solidFill>
            <a:sysClr val="window" lastClr="FFFFFF"/>
          </a:solidFill>
          <a:ln w="25400" cap="flat" cmpd="sng" algn="ctr">
            <a:noFill/>
            <a:prstDash val="solid"/>
          </a:ln>
          <a:effectLst>
            <a:outerShdw blurRad="381000" dist="241300" dir="2700000" algn="tl" rotWithShape="0">
              <a:prstClr val="black">
                <a:alpha val="5000"/>
              </a:prstClr>
            </a:outerShdw>
          </a:effectLst>
        </p:spPr>
        <p:txBody>
          <a:bodyPr rtlCol="0" anchor="ctr"/>
          <a:lstStyle/>
          <a:p>
            <a:pPr marL="0" marR="0" lvl="0" indent="0" algn="ctr" defTabSz="1218987" rtl="0"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white"/>
              </a:solidFill>
              <a:effectLst/>
              <a:uLnTx/>
              <a:uFillTx/>
              <a:latin typeface="Calibri"/>
              <a:ea typeface="+mn-ea"/>
              <a:cs typeface="+mn-cs"/>
            </a:endParaRPr>
          </a:p>
        </p:txBody>
      </p:sp>
      <p:sp>
        <p:nvSpPr>
          <p:cNvPr id="46" name="Rectangle 45">
            <a:extLst>
              <a:ext uri="{FF2B5EF4-FFF2-40B4-BE49-F238E27FC236}">
                <a16:creationId xmlns:a16="http://schemas.microsoft.com/office/drawing/2014/main" id="{20FF89A6-5777-0F4C-9EB6-336A720D145D}"/>
              </a:ext>
            </a:extLst>
          </p:cNvPr>
          <p:cNvSpPr/>
          <p:nvPr/>
        </p:nvSpPr>
        <p:spPr>
          <a:xfrm>
            <a:off x="6823710" y="948690"/>
            <a:ext cx="4826424" cy="5737858"/>
          </a:xfrm>
          <a:prstGeom prst="rect">
            <a:avLst/>
          </a:prstGeom>
          <a:solidFill>
            <a:sysClr val="window" lastClr="FFFFFF">
              <a:lumMod val="95000"/>
            </a:sysClr>
          </a:solidFill>
          <a:ln w="25400" cap="flat" cmpd="sng" algn="ctr">
            <a:noFill/>
            <a:prstDash val="solid"/>
          </a:ln>
          <a:effectLst>
            <a:innerShdw blurRad="101600" dist="25400">
              <a:prstClr val="black">
                <a:alpha val="5000"/>
              </a:prstClr>
            </a:innerShdw>
          </a:effectLst>
        </p:spPr>
        <p:txBody>
          <a:bodyPr rtlCol="0" anchor="ctr"/>
          <a:lstStyle/>
          <a:p>
            <a:pPr marL="0" marR="0" lvl="0" indent="0" algn="ctr" defTabSz="1218987" rtl="0"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white"/>
              </a:solidFill>
              <a:effectLst/>
              <a:uLnTx/>
              <a:uFillTx/>
              <a:latin typeface="Calibri"/>
              <a:ea typeface="+mn-ea"/>
              <a:cs typeface="+mn-cs"/>
            </a:endParaRPr>
          </a:p>
        </p:txBody>
      </p:sp>
      <p:sp>
        <p:nvSpPr>
          <p:cNvPr id="48" name="Rectangle: Rounded Corners 20">
            <a:extLst>
              <a:ext uri="{FF2B5EF4-FFF2-40B4-BE49-F238E27FC236}">
                <a16:creationId xmlns:a16="http://schemas.microsoft.com/office/drawing/2014/main" id="{607E0E01-4CD6-B043-B8CA-7EA811AB2412}"/>
              </a:ext>
            </a:extLst>
          </p:cNvPr>
          <p:cNvSpPr/>
          <p:nvPr/>
        </p:nvSpPr>
        <p:spPr>
          <a:xfrm>
            <a:off x="6960870" y="1066574"/>
            <a:ext cx="4546436" cy="2308258"/>
          </a:xfrm>
          <a:prstGeom prst="roundRect">
            <a:avLst>
              <a:gd name="adj" fmla="val 5857"/>
            </a:avLst>
          </a:prstGeom>
          <a:gradFill>
            <a:gsLst>
              <a:gs pos="0">
                <a:srgbClr val="0070C0"/>
              </a:gs>
              <a:gs pos="96000">
                <a:schemeClr val="accent2">
                  <a:lumMod val="20000"/>
                  <a:lumOff val="80000"/>
                </a:schemeClr>
              </a:gs>
            </a:gsLst>
            <a:lin ang="2700000" scaled="1"/>
          </a:gradFill>
          <a:ln w="25400" cap="flat" cmpd="sng" algn="ctr">
            <a:noFill/>
            <a:prstDash val="solid"/>
          </a:ln>
          <a:effectLst/>
        </p:spPr>
        <p:txBody>
          <a:bodyPr rtlCol="0" anchor="ctr"/>
          <a:lstStyle/>
          <a:p>
            <a:pPr marL="0" marR="0" lvl="0" indent="0" algn="ctr" defTabSz="1218987" rtl="0"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white"/>
              </a:solidFill>
              <a:effectLst/>
              <a:uLnTx/>
              <a:uFillTx/>
              <a:latin typeface="Calibri"/>
              <a:ea typeface="+mn-ea"/>
              <a:cs typeface="+mn-cs"/>
            </a:endParaRPr>
          </a:p>
        </p:txBody>
      </p:sp>
      <p:sp>
        <p:nvSpPr>
          <p:cNvPr id="51" name="TextBox 50">
            <a:extLst>
              <a:ext uri="{FF2B5EF4-FFF2-40B4-BE49-F238E27FC236}">
                <a16:creationId xmlns:a16="http://schemas.microsoft.com/office/drawing/2014/main" id="{72B8BA37-F54C-4E46-B380-D4C28AE07A9D}"/>
              </a:ext>
            </a:extLst>
          </p:cNvPr>
          <p:cNvSpPr txBox="1"/>
          <p:nvPr/>
        </p:nvSpPr>
        <p:spPr>
          <a:xfrm>
            <a:off x="7785176" y="3449613"/>
            <a:ext cx="2903490" cy="400110"/>
          </a:xfrm>
          <a:prstGeom prst="rect">
            <a:avLst/>
          </a:prstGeom>
          <a:noFill/>
        </p:spPr>
        <p:txBody>
          <a:bodyPr wrap="square" lIns="0" rIns="0" rtlCol="0">
            <a:spAutoFit/>
          </a:bodyPr>
          <a:lstStyle/>
          <a:p>
            <a:pPr marL="0" marR="0" lvl="0" indent="0" algn="ctr" defTabSz="1218987" rtl="0" eaLnBrk="1" fontAlgn="auto" latinLnBrk="0" hangingPunct="1">
              <a:lnSpc>
                <a:spcPct val="100000"/>
              </a:lnSpc>
              <a:spcBef>
                <a:spcPts val="0"/>
              </a:spcBef>
              <a:spcAft>
                <a:spcPts val="600"/>
              </a:spcAft>
              <a:buClrTx/>
              <a:buSzTx/>
              <a:buFontTx/>
              <a:buNone/>
              <a:tabLst/>
              <a:defRPr/>
            </a:pPr>
            <a:r>
              <a:rPr kumimoji="0" lang="en-IN" sz="2000" b="1" i="0" u="sng" strike="noStrike" kern="1200" cap="none" spc="0" normalizeH="0" baseline="0" noProof="0" dirty="0">
                <a:ln>
                  <a:noFill/>
                </a:ln>
                <a:solidFill>
                  <a:prstClr val="black">
                    <a:lumMod val="75000"/>
                    <a:lumOff val="25000"/>
                  </a:prstClr>
                </a:solidFill>
                <a:effectLst/>
                <a:uLnTx/>
                <a:uFillTx/>
                <a:latin typeface="Open Sans" panose="020B0606030504020204" pitchFamily="34" charset="0"/>
                <a:ea typeface="Open Sans" panose="020B0606030504020204" pitchFamily="34" charset="0"/>
                <a:cs typeface="Open Sans" panose="020B0606030504020204" pitchFamily="34" charset="0"/>
              </a:rPr>
              <a:t>Duration</a:t>
            </a:r>
            <a:r>
              <a:rPr kumimoji="0" lang="en-IN" sz="2000" b="1" i="0" u="none" strike="noStrike" kern="1200" cap="none" spc="0" normalizeH="0" baseline="0" noProof="0" dirty="0">
                <a:ln>
                  <a:noFill/>
                </a:ln>
                <a:solidFill>
                  <a:prstClr val="black">
                    <a:lumMod val="75000"/>
                    <a:lumOff val="25000"/>
                  </a:prstClr>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kumimoji="0" lang="en-IN" sz="2000" b="0" i="0" u="none" strike="noStrike" kern="1200" cap="none" spc="0" normalizeH="0" baseline="0" noProof="0" dirty="0">
                <a:ln>
                  <a:noFill/>
                </a:ln>
                <a:solidFill>
                  <a:prstClr val="black">
                    <a:lumMod val="75000"/>
                    <a:lumOff val="25000"/>
                  </a:prstClr>
                </a:solidFill>
                <a:effectLst/>
                <a:uLnTx/>
                <a:uFillTx/>
                <a:latin typeface="Open Sans" panose="020B0606030504020204" pitchFamily="34" charset="0"/>
                <a:ea typeface="Open Sans" panose="020B0606030504020204" pitchFamily="34" charset="0"/>
                <a:cs typeface="Open Sans" panose="020B0606030504020204" pitchFamily="34" charset="0"/>
              </a:rPr>
              <a:t>45 Minutes</a:t>
            </a:r>
            <a:endParaRPr kumimoji="0" lang="en-IN" sz="1600" b="0" i="0" u="none" strike="noStrike" kern="1200" cap="none" spc="0" normalizeH="0" baseline="0" noProof="0" dirty="0">
              <a:ln>
                <a:noFill/>
              </a:ln>
              <a:solidFill>
                <a:prstClr val="black">
                  <a:lumMod val="75000"/>
                  <a:lumOff val="25000"/>
                </a:prstClr>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cxnSp>
        <p:nvCxnSpPr>
          <p:cNvPr id="53" name="Straight Connector 52">
            <a:extLst>
              <a:ext uri="{FF2B5EF4-FFF2-40B4-BE49-F238E27FC236}">
                <a16:creationId xmlns:a16="http://schemas.microsoft.com/office/drawing/2014/main" id="{D2969DE4-B1A8-F641-92DE-1541B9C42784}"/>
              </a:ext>
            </a:extLst>
          </p:cNvPr>
          <p:cNvCxnSpPr>
            <a:cxnSpLocks/>
          </p:cNvCxnSpPr>
          <p:nvPr/>
        </p:nvCxnSpPr>
        <p:spPr>
          <a:xfrm>
            <a:off x="7182252" y="4041294"/>
            <a:ext cx="4109338" cy="0"/>
          </a:xfrm>
          <a:prstGeom prst="line">
            <a:avLst/>
          </a:prstGeom>
          <a:noFill/>
          <a:ln w="19050" cap="flat" cmpd="sng" algn="ctr">
            <a:solidFill>
              <a:sysClr val="window" lastClr="FFFFFF">
                <a:lumMod val="85000"/>
              </a:sysClr>
            </a:solidFill>
            <a:prstDash val="solid"/>
          </a:ln>
          <a:effectLst/>
        </p:spPr>
      </p:cxnSp>
      <p:sp>
        <p:nvSpPr>
          <p:cNvPr id="54" name="TextBox 53">
            <a:extLst>
              <a:ext uri="{FF2B5EF4-FFF2-40B4-BE49-F238E27FC236}">
                <a16:creationId xmlns:a16="http://schemas.microsoft.com/office/drawing/2014/main" id="{A7E4A51A-B1FE-CA47-9C18-2B6235AC228A}"/>
              </a:ext>
            </a:extLst>
          </p:cNvPr>
          <p:cNvSpPr txBox="1"/>
          <p:nvPr/>
        </p:nvSpPr>
        <p:spPr>
          <a:xfrm>
            <a:off x="7544384" y="4147605"/>
            <a:ext cx="3465140" cy="400110"/>
          </a:xfrm>
          <a:prstGeom prst="rect">
            <a:avLst/>
          </a:prstGeom>
          <a:noFill/>
        </p:spPr>
        <p:txBody>
          <a:bodyPr wrap="square" lIns="0" rIns="0" rtlCol="0">
            <a:spAutoFit/>
          </a:bodyPr>
          <a:lstStyle/>
          <a:p>
            <a:pPr marL="0" marR="0" lvl="0" indent="0" algn="l" defTabSz="1218987" rtl="0" eaLnBrk="1" fontAlgn="auto" latinLnBrk="0" hangingPunct="1">
              <a:lnSpc>
                <a:spcPct val="100000"/>
              </a:lnSpc>
              <a:spcBef>
                <a:spcPts val="0"/>
              </a:spcBef>
              <a:spcAft>
                <a:spcPts val="0"/>
              </a:spcAft>
              <a:buClrTx/>
              <a:buSzTx/>
              <a:buFontTx/>
              <a:buNone/>
              <a:tabLst/>
              <a:defRPr/>
            </a:pPr>
            <a:r>
              <a:rPr kumimoji="0" lang="en-IN" sz="2000" b="1" i="0" u="sng" strike="noStrike" kern="1200" cap="none" spc="0" normalizeH="0" baseline="0" noProof="0" dirty="0">
                <a:ln>
                  <a:noFill/>
                </a:ln>
                <a:solidFill>
                  <a:prstClr val="black">
                    <a:lumMod val="75000"/>
                    <a:lumOff val="25000"/>
                  </a:prstClr>
                </a:solidFill>
                <a:effectLst/>
                <a:uLnTx/>
                <a:uFillTx/>
                <a:latin typeface="Open Sans" panose="020B0606030504020204" pitchFamily="34" charset="0"/>
                <a:ea typeface="Open Sans" panose="020B0606030504020204" pitchFamily="34" charset="0"/>
                <a:cs typeface="Open Sans" panose="020B0606030504020204" pitchFamily="34" charset="0"/>
              </a:rPr>
              <a:t>Recommended Attendees:</a:t>
            </a:r>
          </a:p>
        </p:txBody>
      </p:sp>
      <p:sp>
        <p:nvSpPr>
          <p:cNvPr id="55" name="TextBox 54">
            <a:extLst>
              <a:ext uri="{FF2B5EF4-FFF2-40B4-BE49-F238E27FC236}">
                <a16:creationId xmlns:a16="http://schemas.microsoft.com/office/drawing/2014/main" id="{9A9F7723-C36E-CD45-A7CD-C355943CE886}"/>
              </a:ext>
            </a:extLst>
          </p:cNvPr>
          <p:cNvSpPr txBox="1"/>
          <p:nvPr/>
        </p:nvSpPr>
        <p:spPr>
          <a:xfrm>
            <a:off x="6960870" y="4622496"/>
            <a:ext cx="4510113" cy="830997"/>
          </a:xfrm>
          <a:prstGeom prst="rect">
            <a:avLst/>
          </a:prstGeom>
          <a:noFill/>
        </p:spPr>
        <p:txBody>
          <a:bodyPr wrap="square" lIns="0" rIns="0" rtlCol="0">
            <a:spAutoFit/>
          </a:bodyPr>
          <a:lstStyle/>
          <a:p>
            <a:pPr marL="285750" lvl="0" indent="-285750">
              <a:spcAft>
                <a:spcPts val="600"/>
              </a:spcAft>
              <a:buFont typeface="Arial" panose="020B0604020202020204" pitchFamily="34" charset="0"/>
              <a:buChar char="•"/>
            </a:pPr>
            <a:r>
              <a:rPr lang="en-US" sz="1600" dirty="0">
                <a:solidFill>
                  <a:srgbClr val="000000"/>
                </a:solidFill>
                <a:latin typeface="Open Sans" panose="020B0606030504020204" pitchFamily="34" charset="0"/>
                <a:ea typeface="Open Sans" panose="020B0606030504020204" pitchFamily="34" charset="0"/>
                <a:cs typeface="Open Sans" panose="020B0606030504020204" pitchFamily="34" charset="0"/>
              </a:rPr>
              <a:t>Buyers of software, and those that want to understand the relationships between SLM and the IT acquisition Lifecyle</a:t>
            </a:r>
          </a:p>
        </p:txBody>
      </p:sp>
      <p:sp>
        <p:nvSpPr>
          <p:cNvPr id="59" name="Rectangle: Rounded Corners 50">
            <a:extLst>
              <a:ext uri="{FF2B5EF4-FFF2-40B4-BE49-F238E27FC236}">
                <a16:creationId xmlns:a16="http://schemas.microsoft.com/office/drawing/2014/main" id="{A29EFC18-2E04-D842-812B-429E2D149891}"/>
              </a:ext>
            </a:extLst>
          </p:cNvPr>
          <p:cNvSpPr/>
          <p:nvPr/>
        </p:nvSpPr>
        <p:spPr>
          <a:xfrm>
            <a:off x="629271" y="2842969"/>
            <a:ext cx="5970155" cy="461665"/>
          </a:xfrm>
          <a:prstGeom prst="roundRect">
            <a:avLst>
              <a:gd name="adj" fmla="val 22766"/>
            </a:avLst>
          </a:prstGeom>
          <a:solidFill>
            <a:srgbClr val="0070C0"/>
          </a:solidFill>
          <a:ln w="25400" cap="flat" cmpd="sng" algn="ctr">
            <a:noFill/>
            <a:prstDash val="solid"/>
          </a:ln>
          <a:effectLst/>
        </p:spPr>
        <p:txBody>
          <a:bodyPr lIns="162000" rIns="162000" rtlCol="0" anchor="ctr"/>
          <a:lstStyle/>
          <a:p>
            <a:pPr marL="0" marR="0" lvl="0" indent="0" algn="l" defTabSz="1218987" rtl="0" eaLnBrk="1" fontAlgn="auto" latinLnBrk="0" hangingPunct="1">
              <a:lnSpc>
                <a:spcPct val="100000"/>
              </a:lnSpc>
              <a:spcBef>
                <a:spcPts val="0"/>
              </a:spcBef>
              <a:spcAft>
                <a:spcPts val="0"/>
              </a:spcAft>
              <a:buClrTx/>
              <a:buSzTx/>
              <a:buFontTx/>
              <a:buNone/>
              <a:tabLst/>
              <a:defRPr/>
            </a:pPr>
            <a:r>
              <a:rPr kumimoji="0" lang="en-IN" sz="2000" b="1"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rPr>
              <a:t>Learning Objectives</a:t>
            </a:r>
          </a:p>
        </p:txBody>
      </p:sp>
      <p:graphicFrame>
        <p:nvGraphicFramePr>
          <p:cNvPr id="72" name="Table 72">
            <a:extLst>
              <a:ext uri="{FF2B5EF4-FFF2-40B4-BE49-F238E27FC236}">
                <a16:creationId xmlns:a16="http://schemas.microsoft.com/office/drawing/2014/main" id="{24DDC8FB-AE32-BC48-A933-483105E0D6E4}"/>
              </a:ext>
            </a:extLst>
          </p:cNvPr>
          <p:cNvGraphicFramePr>
            <a:graphicFrameLocks noGrp="1"/>
          </p:cNvGraphicFramePr>
          <p:nvPr>
            <p:extLst>
              <p:ext uri="{D42A27DB-BD31-4B8C-83A1-F6EECF244321}">
                <p14:modId xmlns:p14="http://schemas.microsoft.com/office/powerpoint/2010/main" val="3834059399"/>
              </p:ext>
            </p:extLst>
          </p:nvPr>
        </p:nvGraphicFramePr>
        <p:xfrm>
          <a:off x="643579" y="3411315"/>
          <a:ext cx="5982516" cy="2925761"/>
        </p:xfrm>
        <a:graphic>
          <a:graphicData uri="http://schemas.openxmlformats.org/drawingml/2006/table">
            <a:tbl>
              <a:tblPr firstRow="1" bandRow="1">
                <a:tableStyleId>{5C22544A-7EE6-4342-B048-85BDC9FD1C3A}</a:tableStyleId>
              </a:tblPr>
              <a:tblGrid>
                <a:gridCol w="5982516">
                  <a:extLst>
                    <a:ext uri="{9D8B030D-6E8A-4147-A177-3AD203B41FA5}">
                      <a16:colId xmlns:a16="http://schemas.microsoft.com/office/drawing/2014/main" val="143928644"/>
                    </a:ext>
                  </a:extLst>
                </a:gridCol>
              </a:tblGrid>
              <a:tr h="526649">
                <a:tc>
                  <a:txBody>
                    <a:bodyPr/>
                    <a:lstStyle/>
                    <a:p>
                      <a:pPr marL="297814" marR="0" lvl="0" indent="-285750" algn="l" defTabSz="914400" rtl="0" eaLnBrk="1" fontAlgn="auto" latinLnBrk="0" hangingPunct="1">
                        <a:lnSpc>
                          <a:spcPct val="100000"/>
                        </a:lnSpc>
                        <a:spcBef>
                          <a:spcPts val="500"/>
                        </a:spcBef>
                        <a:spcAft>
                          <a:spcPts val="600"/>
                        </a:spcAft>
                        <a:buClr>
                          <a:srgbClr val="0070C0"/>
                        </a:buClr>
                        <a:buSzPct val="150000"/>
                        <a:buFont typeface="Arial" panose="020B0604020202020204" pitchFamily="34" charset="0"/>
                        <a:buChar char="•"/>
                        <a:tabLst>
                          <a:tab pos="240659" algn="l"/>
                        </a:tabLst>
                        <a:defRPr/>
                      </a:pPr>
                      <a:r>
                        <a:rPr kumimoji="0" lang="en-US" sz="1800" b="0" i="0" u="none" strike="noStrike" kern="1200" cap="none" spc="-11" normalizeH="0" baseline="0" noProof="0" dirty="0">
                          <a:ln>
                            <a:noFill/>
                          </a:ln>
                          <a:solidFill>
                            <a:schemeClr val="tx1"/>
                          </a:solidFill>
                          <a:effectLst/>
                          <a:uLnTx/>
                          <a:uFillTx/>
                          <a:latin typeface="Open Sans" panose="020B0606030504020204" pitchFamily="34" charset="0"/>
                          <a:ea typeface="Open Sans" panose="020B0606030504020204" pitchFamily="34" charset="0"/>
                          <a:cs typeface="Open Sans" panose="020B0606030504020204" pitchFamily="34" charset="0"/>
                        </a:rPr>
                        <a:t>Provide an overview of how the Federal Government categorizes spend / acquisitions</a:t>
                      </a:r>
                    </a:p>
                  </a:txBody>
                  <a:tcPr anchor="ct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12931276"/>
                  </a:ext>
                </a:extLst>
              </a:tr>
              <a:tr h="805486">
                <a:tc>
                  <a:txBody>
                    <a:bodyPr/>
                    <a:lstStyle/>
                    <a:p>
                      <a:pPr marL="297814" marR="0" lvl="0" indent="-285750" algn="l" defTabSz="914400" rtl="0" eaLnBrk="1" fontAlgn="auto" latinLnBrk="0" hangingPunct="1">
                        <a:lnSpc>
                          <a:spcPct val="100000"/>
                        </a:lnSpc>
                        <a:spcBef>
                          <a:spcPts val="500"/>
                        </a:spcBef>
                        <a:spcAft>
                          <a:spcPts val="600"/>
                        </a:spcAft>
                        <a:buClr>
                          <a:srgbClr val="0070C0"/>
                        </a:buClr>
                        <a:buSzPct val="150000"/>
                        <a:buFont typeface="Arial" panose="020B0604020202020204" pitchFamily="34" charset="0"/>
                        <a:buChar char="•"/>
                        <a:tabLst>
                          <a:tab pos="240659" algn="l"/>
                        </a:tabLst>
                        <a:defRPr/>
                      </a:pPr>
                      <a:r>
                        <a:rPr kumimoji="0" lang="en-US" sz="1800" b="0" i="0" u="none" strike="noStrike" kern="1200" cap="none" spc="-11" normalizeH="0" baseline="0" noProof="0" dirty="0">
                          <a:ln>
                            <a:noFill/>
                          </a:ln>
                          <a:solidFill>
                            <a:schemeClr val="tx1"/>
                          </a:solidFill>
                          <a:effectLst/>
                          <a:uLnTx/>
                          <a:uFillTx/>
                          <a:latin typeface="Open Sans" panose="020B0606030504020204" pitchFamily="34" charset="0"/>
                          <a:ea typeface="Open Sans" panose="020B0606030504020204" pitchFamily="34" charset="0"/>
                          <a:cs typeface="Open Sans" panose="020B0606030504020204" pitchFamily="34" charset="0"/>
                        </a:rPr>
                        <a:t>Discuss Category Management capturing savings </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69276696"/>
                  </a:ext>
                </a:extLst>
              </a:tr>
              <a:tr h="789009">
                <a:tc>
                  <a:txBody>
                    <a:bodyPr/>
                    <a:lstStyle/>
                    <a:p>
                      <a:pPr marL="297814" marR="5080" lvl="0" indent="-285750" algn="l" defTabSz="914400" rtl="0" eaLnBrk="1" fontAlgn="base" latinLnBrk="0" hangingPunct="1">
                        <a:lnSpc>
                          <a:spcPct val="100000"/>
                        </a:lnSpc>
                        <a:spcBef>
                          <a:spcPts val="500"/>
                        </a:spcBef>
                        <a:spcAft>
                          <a:spcPts val="600"/>
                        </a:spcAft>
                        <a:buClr>
                          <a:srgbClr val="0070C0"/>
                        </a:buClr>
                        <a:buSzPct val="150000"/>
                        <a:buFont typeface="Arial" panose="020B0604020202020204" pitchFamily="34" charset="0"/>
                        <a:buChar char="•"/>
                        <a:tabLst>
                          <a:tab pos="240659" algn="l"/>
                        </a:tabLst>
                        <a:defRPr/>
                      </a:pPr>
                      <a:r>
                        <a:rPr kumimoji="0" lang="en-US" sz="1800" b="0" i="0" u="none" strike="noStrike" kern="1200" cap="none" spc="-11" normalizeH="0" baseline="0" noProof="0" dirty="0">
                          <a:ln>
                            <a:noFill/>
                          </a:ln>
                          <a:solidFill>
                            <a:schemeClr val="tx1"/>
                          </a:solidFill>
                          <a:effectLst/>
                          <a:uLnTx/>
                          <a:uFillTx/>
                          <a:latin typeface="Open Sans" panose="020B0606030504020204" pitchFamily="34" charset="0"/>
                          <a:ea typeface="Open Sans" panose="020B0606030504020204" pitchFamily="34" charset="0"/>
                          <a:cs typeface="Open Sans" panose="020B0606030504020204" pitchFamily="34" charset="0"/>
                        </a:rPr>
                        <a:t>Understand processes and frameworks needed to reduce TCO</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53225866"/>
                  </a:ext>
                </a:extLst>
              </a:tr>
              <a:tr h="691186">
                <a:tc>
                  <a:txBody>
                    <a:bodyPr/>
                    <a:lstStyle/>
                    <a:p>
                      <a:pPr marL="297814" marR="5080" lvl="0" indent="-285750" algn="l" defTabSz="914400" rtl="0" eaLnBrk="1" fontAlgn="base" latinLnBrk="0" hangingPunct="1">
                        <a:lnSpc>
                          <a:spcPct val="100000"/>
                        </a:lnSpc>
                        <a:spcBef>
                          <a:spcPts val="500"/>
                        </a:spcBef>
                        <a:spcAft>
                          <a:spcPts val="600"/>
                        </a:spcAft>
                        <a:buClr>
                          <a:srgbClr val="0070C0"/>
                        </a:buClr>
                        <a:buSzPct val="150000"/>
                        <a:buFont typeface="Arial" panose="020B0604020202020204" pitchFamily="34" charset="0"/>
                        <a:buChar char="•"/>
                        <a:tabLst>
                          <a:tab pos="240659" algn="l"/>
                        </a:tabLst>
                        <a:defRPr/>
                      </a:pPr>
                      <a:r>
                        <a:rPr kumimoji="0" lang="en-US" sz="1800" b="0" i="0" u="none" strike="noStrike" kern="1200" cap="none" spc="-11" normalizeH="0" baseline="0" noProof="0" dirty="0">
                          <a:ln>
                            <a:noFill/>
                          </a:ln>
                          <a:solidFill>
                            <a:schemeClr val="tx1"/>
                          </a:solidFill>
                          <a:effectLst/>
                          <a:uLnTx/>
                          <a:uFillTx/>
                          <a:latin typeface="Open Sans" panose="020B0606030504020204" pitchFamily="34" charset="0"/>
                          <a:ea typeface="Open Sans" panose="020B0606030504020204" pitchFamily="34" charset="0"/>
                          <a:cs typeface="Open Sans" panose="020B0606030504020204" pitchFamily="34" charset="0"/>
                        </a:rPr>
                        <a:t>Review an Adobe licensing example </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68756221"/>
                  </a:ext>
                </a:extLst>
              </a:tr>
            </a:tbl>
          </a:graphicData>
        </a:graphic>
      </p:graphicFrame>
      <p:sp>
        <p:nvSpPr>
          <p:cNvPr id="15" name="TextBox 14">
            <a:extLst>
              <a:ext uri="{FF2B5EF4-FFF2-40B4-BE49-F238E27FC236}">
                <a16:creationId xmlns:a16="http://schemas.microsoft.com/office/drawing/2014/main" id="{8B2C54D8-2C0A-2A47-823E-E61FE32E2480}"/>
              </a:ext>
            </a:extLst>
          </p:cNvPr>
          <p:cNvSpPr txBox="1"/>
          <p:nvPr/>
        </p:nvSpPr>
        <p:spPr>
          <a:xfrm>
            <a:off x="629271" y="1813019"/>
            <a:ext cx="6051611" cy="954107"/>
          </a:xfrm>
          <a:prstGeom prst="rect">
            <a:avLst/>
          </a:prstGeom>
          <a:noFill/>
        </p:spPr>
        <p:txBody>
          <a:bodyPr wrap="square" rtlCol="0">
            <a:spAutoFit/>
          </a:bodyPr>
          <a:lstStyle/>
          <a:p>
            <a:pPr marL="0" marR="0" lvl="0" indent="0" algn="l" defTabSz="1218987" rtl="0" eaLnBrk="1" fontAlgn="auto" latinLnBrk="0" hangingPunct="1">
              <a:lnSpc>
                <a:spcPct val="100000"/>
              </a:lnSpc>
              <a:spcBef>
                <a:spcPts val="0"/>
              </a:spcBef>
              <a:spcAft>
                <a:spcPts val="0"/>
              </a:spcAft>
              <a:buClrTx/>
              <a:buSzTx/>
              <a:buFontTx/>
              <a:buNone/>
              <a:tabLst/>
              <a:defRPr/>
            </a:pPr>
            <a:r>
              <a:rPr kumimoji="0" lang="en-US" sz="2800" b="0" i="0" u="none" strike="noStrike" kern="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Module 3: Acquisition Management for SLM</a:t>
            </a:r>
          </a:p>
        </p:txBody>
      </p:sp>
      <p:sp>
        <p:nvSpPr>
          <p:cNvPr id="16" name="TextBox 15">
            <a:extLst>
              <a:ext uri="{FF2B5EF4-FFF2-40B4-BE49-F238E27FC236}">
                <a16:creationId xmlns:a16="http://schemas.microsoft.com/office/drawing/2014/main" id="{1AFB9597-0C35-FD4B-A696-F85386E7E6FD}"/>
              </a:ext>
            </a:extLst>
          </p:cNvPr>
          <p:cNvSpPr txBox="1"/>
          <p:nvPr/>
        </p:nvSpPr>
        <p:spPr>
          <a:xfrm>
            <a:off x="643579" y="1066574"/>
            <a:ext cx="5920205" cy="584775"/>
          </a:xfrm>
          <a:prstGeom prst="rect">
            <a:avLst/>
          </a:prstGeom>
          <a:noFill/>
        </p:spPr>
        <p:txBody>
          <a:bodyPr wrap="square" rtlCol="0">
            <a:spAutoFit/>
          </a:bodyPr>
          <a:lstStyle/>
          <a:p>
            <a:pPr marL="0" marR="0" lvl="0" indent="0" algn="l" defTabSz="1218987" rtl="0" eaLnBrk="1" fontAlgn="auto" latinLnBrk="0" hangingPunct="1">
              <a:lnSpc>
                <a:spcPct val="100000"/>
              </a:lnSpc>
              <a:spcBef>
                <a:spcPts val="0"/>
              </a:spcBef>
              <a:spcAft>
                <a:spcPts val="0"/>
              </a:spcAft>
              <a:buClrTx/>
              <a:buSzTx/>
              <a:buFontTx/>
              <a:buNone/>
              <a:tabLst/>
              <a:defRPr/>
            </a:pPr>
            <a:r>
              <a:rPr kumimoji="0" lang="en-US" sz="3200" b="1" i="1" u="none" strike="noStrike" kern="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Overview</a:t>
            </a:r>
          </a:p>
        </p:txBody>
      </p:sp>
      <p:grpSp>
        <p:nvGrpSpPr>
          <p:cNvPr id="254" name="Group 253">
            <a:extLst>
              <a:ext uri="{FF2B5EF4-FFF2-40B4-BE49-F238E27FC236}">
                <a16:creationId xmlns:a16="http://schemas.microsoft.com/office/drawing/2014/main" id="{BC329C10-4F90-BC4D-86D4-AD7662796668}"/>
              </a:ext>
            </a:extLst>
          </p:cNvPr>
          <p:cNvGrpSpPr/>
          <p:nvPr/>
        </p:nvGrpSpPr>
        <p:grpSpPr>
          <a:xfrm>
            <a:off x="8537608" y="1127235"/>
            <a:ext cx="1713298" cy="2178646"/>
            <a:chOff x="1200052" y="446143"/>
            <a:chExt cx="4340527" cy="6411856"/>
          </a:xfrm>
        </p:grpSpPr>
        <p:pic>
          <p:nvPicPr>
            <p:cNvPr id="255" name="Graphic 254">
              <a:extLst>
                <a:ext uri="{FF2B5EF4-FFF2-40B4-BE49-F238E27FC236}">
                  <a16:creationId xmlns:a16="http://schemas.microsoft.com/office/drawing/2014/main" id="{502091FE-6089-1B48-B5DC-451EC587434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200052" y="446143"/>
              <a:ext cx="4025091" cy="3113485"/>
            </a:xfrm>
            <a:prstGeom prst="rect">
              <a:avLst/>
            </a:prstGeom>
          </p:spPr>
        </p:pic>
        <p:pic>
          <p:nvPicPr>
            <p:cNvPr id="256" name="Graphic 255">
              <a:extLst>
                <a:ext uri="{FF2B5EF4-FFF2-40B4-BE49-F238E27FC236}">
                  <a16:creationId xmlns:a16="http://schemas.microsoft.com/office/drawing/2014/main" id="{1B3C21AE-85CA-8344-A1B1-36BEE92A473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200052" y="1262742"/>
              <a:ext cx="4340527" cy="5595257"/>
            </a:xfrm>
            <a:prstGeom prst="rect">
              <a:avLst/>
            </a:prstGeom>
          </p:spPr>
        </p:pic>
      </p:grpSp>
    </p:spTree>
    <p:extLst>
      <p:ext uri="{BB962C8B-B14F-4D97-AF65-F5344CB8AC3E}">
        <p14:creationId xmlns:p14="http://schemas.microsoft.com/office/powerpoint/2010/main" val="75170826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 name="Rectangle 171">
            <a:extLst>
              <a:ext uri="{FF2B5EF4-FFF2-40B4-BE49-F238E27FC236}">
                <a16:creationId xmlns:a16="http://schemas.microsoft.com/office/drawing/2014/main" id="{6D6FE588-9904-AD46-AC14-684C10273227}"/>
              </a:ext>
            </a:extLst>
          </p:cNvPr>
          <p:cNvSpPr/>
          <p:nvPr/>
        </p:nvSpPr>
        <p:spPr bwMode="auto">
          <a:xfrm>
            <a:off x="2659266" y="1937432"/>
            <a:ext cx="8669981" cy="2074585"/>
          </a:xfrm>
          <a:prstGeom prst="rect">
            <a:avLst/>
          </a:prstGeom>
          <a:solidFill>
            <a:srgbClr val="D2EAEA"/>
          </a:solidFill>
          <a:ln w="12700" cap="flat" cmpd="sng" algn="ctr">
            <a:noFill/>
            <a:prstDash val="solid"/>
            <a:round/>
            <a:headEnd type="none" w="med" len="med"/>
            <a:tailEnd type="none" w="med" len="med"/>
          </a:ln>
          <a:effectLst/>
        </p:spPr>
        <p:txBody>
          <a:bodyPr vert="horz" wrap="square" lIns="73152" tIns="73152" rIns="73152" bIns="73152" numCol="1" rtlCol="0" anchor="ctr" anchorCtr="1" compatLnSpc="1">
            <a:prstTxWarp prst="textNoShape">
              <a:avLst/>
            </a:prstTxWarp>
          </a:bodyPr>
          <a:lstStyle/>
          <a:p>
            <a:pPr marL="0" marR="0" indent="0" algn="ctr" defTabSz="914400" rtl="0" eaLnBrk="0" fontAlgn="base" latinLnBrk="0" hangingPunct="0">
              <a:lnSpc>
                <a:spcPct val="106000"/>
              </a:lnSpc>
              <a:spcBef>
                <a:spcPct val="0"/>
              </a:spcBef>
              <a:spcAft>
                <a:spcPct val="0"/>
              </a:spcAft>
              <a:buClrTx/>
              <a:buSzTx/>
              <a:buFontTx/>
              <a:buNone/>
              <a:tabLst/>
            </a:pPr>
            <a:endParaRPr kumimoji="0" lang="en-US" sz="1100" b="0" i="0" u="none" strike="noStrike" cap="none" normalizeH="0" baseline="0" dirty="0">
              <a:ln>
                <a:noFill/>
              </a:ln>
              <a:solidFill>
                <a:schemeClr val="tx1"/>
              </a:solidFill>
              <a:effectLst/>
              <a:latin typeface="Arial" charset="0"/>
            </a:endParaRPr>
          </a:p>
        </p:txBody>
      </p:sp>
      <p:sp>
        <p:nvSpPr>
          <p:cNvPr id="9" name="Rectangle 8">
            <a:extLst>
              <a:ext uri="{FF2B5EF4-FFF2-40B4-BE49-F238E27FC236}">
                <a16:creationId xmlns:a16="http://schemas.microsoft.com/office/drawing/2014/main" id="{304AEDBB-0A1D-2448-9A14-2C035B458C74}"/>
              </a:ext>
            </a:extLst>
          </p:cNvPr>
          <p:cNvSpPr/>
          <p:nvPr/>
        </p:nvSpPr>
        <p:spPr bwMode="auto">
          <a:xfrm>
            <a:off x="508539" y="907876"/>
            <a:ext cx="10820709" cy="922359"/>
          </a:xfrm>
          <a:prstGeom prst="rect">
            <a:avLst/>
          </a:prstGeom>
          <a:noFill/>
          <a:ln w="12700" cap="flat" cmpd="sng" algn="ctr">
            <a:noFill/>
            <a:prstDash val="solid"/>
            <a:round/>
            <a:headEnd type="none" w="med" len="med"/>
            <a:tailEnd type="none" w="med" len="med"/>
          </a:ln>
          <a:effectLst/>
        </p:spPr>
        <p:txBody>
          <a:bodyPr vert="horz" wrap="square" lIns="73152" tIns="73152" rIns="73152" bIns="73152" numCol="1" rtlCol="0" anchor="ctr" anchorCtr="1" compatLnSpc="1">
            <a:prstTxWarp prst="textNoShape">
              <a:avLst/>
            </a:prstTxWarp>
          </a:bodyPr>
          <a:lstStyle/>
          <a:p>
            <a:pPr marL="0" marR="0" indent="0" algn="ctr" defTabSz="914400" rtl="0" eaLnBrk="0" fontAlgn="base" latinLnBrk="0" hangingPunct="0">
              <a:lnSpc>
                <a:spcPct val="106000"/>
              </a:lnSpc>
              <a:spcBef>
                <a:spcPct val="0"/>
              </a:spcBef>
              <a:spcAft>
                <a:spcPct val="0"/>
              </a:spcAft>
              <a:buClrTx/>
              <a:buSzTx/>
              <a:buFontTx/>
              <a:buNone/>
              <a:tabLst/>
            </a:pPr>
            <a:endParaRPr kumimoji="0" lang="en-US" sz="1100" b="0" i="0" u="none" strike="noStrike" cap="none" normalizeH="0" baseline="0" dirty="0">
              <a:ln>
                <a:noFill/>
              </a:ln>
              <a:effectLst/>
              <a:latin typeface="Arial" charset="0"/>
            </a:endParaRPr>
          </a:p>
        </p:txBody>
      </p:sp>
      <p:sp>
        <p:nvSpPr>
          <p:cNvPr id="2" name="Title 1">
            <a:extLst>
              <a:ext uri="{FF2B5EF4-FFF2-40B4-BE49-F238E27FC236}">
                <a16:creationId xmlns:a16="http://schemas.microsoft.com/office/drawing/2014/main" id="{C8C99D58-D8D2-1447-8E53-CB252AC7BC06}"/>
              </a:ext>
            </a:extLst>
          </p:cNvPr>
          <p:cNvSpPr>
            <a:spLocks noGrp="1"/>
          </p:cNvSpPr>
          <p:nvPr>
            <p:ph type="title"/>
          </p:nvPr>
        </p:nvSpPr>
        <p:spPr>
          <a:xfrm>
            <a:off x="541867" y="420895"/>
            <a:ext cx="6814430" cy="338553"/>
          </a:xfrm>
        </p:spPr>
        <p:txBody>
          <a:bodyPr/>
          <a:lstStyle/>
          <a:p>
            <a:r>
              <a:rPr lang="en-US" sz="2000" dirty="0"/>
              <a:t>What is Category Management and How Does it Apply to DOC?</a:t>
            </a:r>
          </a:p>
        </p:txBody>
      </p:sp>
      <p:sp>
        <p:nvSpPr>
          <p:cNvPr id="5" name="TextBox 4">
            <a:extLst>
              <a:ext uri="{FF2B5EF4-FFF2-40B4-BE49-F238E27FC236}">
                <a16:creationId xmlns:a16="http://schemas.microsoft.com/office/drawing/2014/main" id="{3065D8CD-1935-9842-BEF9-68B91541D180}"/>
              </a:ext>
            </a:extLst>
          </p:cNvPr>
          <p:cNvSpPr txBox="1"/>
          <p:nvPr/>
        </p:nvSpPr>
        <p:spPr>
          <a:xfrm>
            <a:off x="622394" y="4636564"/>
            <a:ext cx="11569606" cy="2092881"/>
          </a:xfrm>
          <a:prstGeom prst="rect">
            <a:avLst/>
          </a:prstGeom>
          <a:noFill/>
          <a:ln w="28575">
            <a:noFill/>
            <a:prstDash val="dash"/>
          </a:ln>
        </p:spPr>
        <p:txBody>
          <a:bodyPr wrap="square" rtlCol="0">
            <a:spAutoFit/>
          </a:bodyPr>
          <a:lstStyle/>
          <a:p>
            <a:pPr>
              <a:spcAft>
                <a:spcPts val="1200"/>
              </a:spcAft>
            </a:pPr>
            <a:r>
              <a:rPr lang="en-US" sz="1500" dirty="0">
                <a:latin typeface="Open Sans" panose="020B0606030504020204" pitchFamily="34" charset="0"/>
                <a:ea typeface="Open Sans" panose="020B0606030504020204" pitchFamily="34" charset="0"/>
                <a:cs typeface="Open Sans" panose="020B0606030504020204" pitchFamily="34" charset="0"/>
              </a:rPr>
              <a:t>Annually establish goals to reduce unaligned spending and increase the use of Best-In-Class for common goods and services, consistent with statutory socio-economic responsibilities</a:t>
            </a:r>
          </a:p>
          <a:p>
            <a:pPr>
              <a:spcAft>
                <a:spcPts val="1200"/>
              </a:spcAft>
            </a:pPr>
            <a:r>
              <a:rPr lang="en-US" sz="1500" dirty="0">
                <a:latin typeface="Open Sans" panose="020B0606030504020204" pitchFamily="34" charset="0"/>
                <a:ea typeface="Open Sans" panose="020B0606030504020204" pitchFamily="34" charset="0"/>
                <a:cs typeface="Open Sans" panose="020B0606030504020204" pitchFamily="34" charset="0"/>
              </a:rPr>
              <a:t>Develop effective industry engagement and vendor management strategies </a:t>
            </a:r>
          </a:p>
          <a:p>
            <a:pPr>
              <a:spcAft>
                <a:spcPts val="1200"/>
              </a:spcAft>
            </a:pPr>
            <a:r>
              <a:rPr lang="en-US" sz="1500" dirty="0">
                <a:latin typeface="Open Sans" panose="020B0606030504020204" pitchFamily="34" charset="0"/>
                <a:ea typeface="Open Sans" panose="020B0606030504020204" pitchFamily="34" charset="0"/>
                <a:cs typeface="Open Sans" panose="020B0606030504020204" pitchFamily="34" charset="0"/>
              </a:rPr>
              <a:t>Implement demand management strategies </a:t>
            </a:r>
          </a:p>
          <a:p>
            <a:pPr>
              <a:spcAft>
                <a:spcPts val="1200"/>
              </a:spcAft>
            </a:pPr>
            <a:r>
              <a:rPr lang="en-US" sz="1500" dirty="0">
                <a:latin typeface="Open Sans" panose="020B0606030504020204" pitchFamily="34" charset="0"/>
                <a:ea typeface="Open Sans" panose="020B0606030504020204" pitchFamily="34" charset="0"/>
                <a:cs typeface="Open Sans" panose="020B0606030504020204" pitchFamily="34" charset="0"/>
              </a:rPr>
              <a:t>Share prices paid and related data </a:t>
            </a:r>
          </a:p>
          <a:p>
            <a:pPr>
              <a:spcAft>
                <a:spcPts val="1200"/>
              </a:spcAft>
            </a:pPr>
            <a:r>
              <a:rPr lang="en-US" sz="1500" dirty="0">
                <a:latin typeface="Open Sans" panose="020B0606030504020204" pitchFamily="34" charset="0"/>
                <a:ea typeface="Open Sans" panose="020B0606030504020204" pitchFamily="34" charset="0"/>
                <a:cs typeface="Open Sans" panose="020B0606030504020204" pitchFamily="34" charset="0"/>
              </a:rPr>
              <a:t>Train and develop the workforce in category management principles and practices </a:t>
            </a:r>
          </a:p>
        </p:txBody>
      </p:sp>
      <p:sp>
        <p:nvSpPr>
          <p:cNvPr id="7" name="Rectangle 6">
            <a:extLst>
              <a:ext uri="{FF2B5EF4-FFF2-40B4-BE49-F238E27FC236}">
                <a16:creationId xmlns:a16="http://schemas.microsoft.com/office/drawing/2014/main" id="{5F34B47A-C3EF-4122-B46D-30BA7DFE37A6}"/>
              </a:ext>
            </a:extLst>
          </p:cNvPr>
          <p:cNvSpPr/>
          <p:nvPr/>
        </p:nvSpPr>
        <p:spPr>
          <a:xfrm>
            <a:off x="8114537" y="5515316"/>
            <a:ext cx="3601841" cy="1223412"/>
          </a:xfrm>
          <a:prstGeom prst="rect">
            <a:avLst/>
          </a:prstGeom>
          <a:noFill/>
        </p:spPr>
        <p:txBody>
          <a:bodyPr wrap="square">
            <a:spAutoFit/>
          </a:bodyPr>
          <a:lstStyle/>
          <a:p>
            <a:pPr algn="ctr"/>
            <a:r>
              <a:rPr lang="en-US" sz="1050" b="1" dirty="0">
                <a:latin typeface="Open Sans" panose="020B0606030504020204" pitchFamily="34" charset="0"/>
                <a:ea typeface="Open Sans" panose="020B0606030504020204" pitchFamily="34" charset="0"/>
                <a:cs typeface="Open Sans" panose="020B0606030504020204" pitchFamily="34" charset="0"/>
              </a:rPr>
              <a:t>References:</a:t>
            </a:r>
          </a:p>
          <a:p>
            <a:pPr marL="285744" indent="-285744">
              <a:buFont typeface="Arial" panose="020B0604020202020204" pitchFamily="34" charset="0"/>
              <a:buChar char="•"/>
            </a:pPr>
            <a:r>
              <a:rPr lang="en-US" sz="1050" dirty="0">
                <a:latin typeface="Open Sans" panose="020B0606030504020204" pitchFamily="34" charset="0"/>
                <a:ea typeface="Open Sans" panose="020B0606030504020204" pitchFamily="34" charset="0"/>
                <a:cs typeface="Open Sans" panose="020B0606030504020204" pitchFamily="34" charset="0"/>
              </a:rPr>
              <a:t>OMB Memo M-19-13 “Category Management: Making Smarter Use of Common Contract Solutions and Practices”. March 20, 2019</a:t>
            </a:r>
          </a:p>
          <a:p>
            <a:pPr marL="285744" indent="-285744">
              <a:buFont typeface="Arial" panose="020B0604020202020204" pitchFamily="34" charset="0"/>
              <a:buChar char="•"/>
            </a:pPr>
            <a:r>
              <a:rPr lang="en-US" sz="1050" dirty="0">
                <a:latin typeface="Open Sans" panose="020B0606030504020204" pitchFamily="34" charset="0"/>
                <a:ea typeface="Open Sans" panose="020B0606030504020204" pitchFamily="34" charset="0"/>
                <a:cs typeface="Open Sans" panose="020B0606030504020204" pitchFamily="34" charset="0"/>
              </a:rPr>
              <a:t>Category Management Policy 16-1: Improving the Acquisition and Management of Common Information Technology: Software Licensing</a:t>
            </a:r>
            <a:endParaRPr lang="en-US" sz="1200" dirty="0">
              <a:latin typeface="Open Sans" panose="020B0606030504020204" pitchFamily="34" charset="0"/>
              <a:ea typeface="Open Sans" panose="020B0606030504020204" pitchFamily="34" charset="0"/>
              <a:cs typeface="Open Sans" panose="020B0606030504020204" pitchFamily="34" charset="0"/>
            </a:endParaRPr>
          </a:p>
        </p:txBody>
      </p:sp>
      <p:sp>
        <p:nvSpPr>
          <p:cNvPr id="8" name="Rectangle 7">
            <a:extLst>
              <a:ext uri="{FF2B5EF4-FFF2-40B4-BE49-F238E27FC236}">
                <a16:creationId xmlns:a16="http://schemas.microsoft.com/office/drawing/2014/main" id="{4AE38B9E-28E7-408F-BEAC-A0EFBC27C6BC}"/>
              </a:ext>
            </a:extLst>
          </p:cNvPr>
          <p:cNvSpPr/>
          <p:nvPr/>
        </p:nvSpPr>
        <p:spPr>
          <a:xfrm>
            <a:off x="508539" y="930335"/>
            <a:ext cx="10739923" cy="830997"/>
          </a:xfrm>
          <a:prstGeom prst="rect">
            <a:avLst/>
          </a:prstGeom>
          <a:noFill/>
          <a:ln>
            <a:noFill/>
          </a:ln>
        </p:spPr>
        <p:txBody>
          <a:bodyPr wrap="square">
            <a:spAutoFit/>
          </a:bodyPr>
          <a:lstStyle/>
          <a:p>
            <a:pPr>
              <a:spcAft>
                <a:spcPts val="600"/>
              </a:spcAft>
            </a:pPr>
            <a:r>
              <a:rPr lang="en-US" sz="1600" b="1" dirty="0">
                <a:latin typeface="Open Sans" panose="020B0606030504020204" pitchFamily="34" charset="0"/>
                <a:ea typeface="Open Sans" panose="020B0606030504020204" pitchFamily="34" charset="0"/>
                <a:cs typeface="Open Sans" panose="020B0606030504020204" pitchFamily="34" charset="0"/>
              </a:rPr>
              <a:t>Category Management </a:t>
            </a:r>
            <a:r>
              <a:rPr lang="en-US" sz="1600" dirty="0">
                <a:latin typeface="Open Sans" panose="020B0606030504020204" pitchFamily="34" charset="0"/>
                <a:ea typeface="Open Sans" panose="020B0606030504020204" pitchFamily="34" charset="0"/>
                <a:cs typeface="Open Sans" panose="020B0606030504020204" pitchFamily="34" charset="0"/>
              </a:rPr>
              <a:t>is an approach the Federal Government is applying to buy smarter and more like a single enterprise. Category management enables the government to eliminate redundancies, increase efficiency, and deliver more value and savings from the government’s acquisition programs. </a:t>
            </a:r>
          </a:p>
        </p:txBody>
      </p:sp>
      <p:sp>
        <p:nvSpPr>
          <p:cNvPr id="12" name="Rectangle 11">
            <a:extLst>
              <a:ext uri="{FF2B5EF4-FFF2-40B4-BE49-F238E27FC236}">
                <a16:creationId xmlns:a16="http://schemas.microsoft.com/office/drawing/2014/main" id="{2AC300A2-6270-4E72-82AC-FC8369DDDDA5}"/>
              </a:ext>
            </a:extLst>
          </p:cNvPr>
          <p:cNvSpPr/>
          <p:nvPr/>
        </p:nvSpPr>
        <p:spPr>
          <a:xfrm>
            <a:off x="313664" y="2508581"/>
            <a:ext cx="2512727" cy="707886"/>
          </a:xfrm>
          <a:prstGeom prst="rect">
            <a:avLst/>
          </a:prstGeom>
          <a:noFill/>
          <a:ln>
            <a:noFill/>
          </a:ln>
        </p:spPr>
        <p:txBody>
          <a:bodyPr wrap="square">
            <a:spAutoFit/>
          </a:bodyPr>
          <a:lstStyle/>
          <a:p>
            <a:r>
              <a:rPr lang="en-US" sz="2000" b="1" i="1" dirty="0">
                <a:latin typeface="Open Sans" panose="020B0606030504020204" pitchFamily="34" charset="0"/>
                <a:ea typeface="Open Sans" panose="020B0606030504020204" pitchFamily="34" charset="0"/>
                <a:cs typeface="Open Sans" panose="020B0606030504020204" pitchFamily="34" charset="0"/>
              </a:rPr>
              <a:t>What is Category Management? </a:t>
            </a:r>
          </a:p>
        </p:txBody>
      </p:sp>
      <p:sp>
        <p:nvSpPr>
          <p:cNvPr id="15" name="TextBox 14">
            <a:extLst>
              <a:ext uri="{FF2B5EF4-FFF2-40B4-BE49-F238E27FC236}">
                <a16:creationId xmlns:a16="http://schemas.microsoft.com/office/drawing/2014/main" id="{4D234E4E-5690-4555-AEC4-49B384D16CCE}"/>
              </a:ext>
            </a:extLst>
          </p:cNvPr>
          <p:cNvSpPr txBox="1"/>
          <p:nvPr/>
        </p:nvSpPr>
        <p:spPr>
          <a:xfrm>
            <a:off x="571517" y="4243796"/>
            <a:ext cx="11807598" cy="369332"/>
          </a:xfrm>
          <a:prstGeom prst="rect">
            <a:avLst/>
          </a:prstGeom>
          <a:noFill/>
        </p:spPr>
        <p:txBody>
          <a:bodyPr wrap="square">
            <a:spAutoFit/>
          </a:bodyPr>
          <a:lstStyle/>
          <a:p>
            <a:r>
              <a:rPr lang="en-US" b="1" i="1" dirty="0">
                <a:latin typeface="Open Sans" panose="020B0606030504020204" pitchFamily="34" charset="0"/>
                <a:ea typeface="Open Sans" panose="020B0606030504020204" pitchFamily="34" charset="0"/>
                <a:cs typeface="Open Sans" panose="020B0606030504020204" pitchFamily="34" charset="0"/>
              </a:rPr>
              <a:t>Department of Commerce’s Category Management Responsibilities </a:t>
            </a:r>
            <a:r>
              <a:rPr lang="en-US" sz="1600" i="1" dirty="0">
                <a:latin typeface="Open Sans" panose="020B0606030504020204" pitchFamily="34" charset="0"/>
                <a:ea typeface="Open Sans" panose="020B0606030504020204" pitchFamily="34" charset="0"/>
                <a:cs typeface="Open Sans" panose="020B0606030504020204" pitchFamily="34" charset="0"/>
              </a:rPr>
              <a:t>(from federal mandates and laws):</a:t>
            </a:r>
            <a:endParaRPr lang="en-US" i="1" dirty="0">
              <a:latin typeface="Open Sans" panose="020B0606030504020204" pitchFamily="34" charset="0"/>
              <a:ea typeface="Open Sans" panose="020B0606030504020204" pitchFamily="34" charset="0"/>
              <a:cs typeface="Open Sans" panose="020B0606030504020204" pitchFamily="34" charset="0"/>
            </a:endParaRPr>
          </a:p>
        </p:txBody>
      </p:sp>
      <p:sp>
        <p:nvSpPr>
          <p:cNvPr id="3" name="Rectangle: Rounded Corners 2">
            <a:extLst>
              <a:ext uri="{FF2B5EF4-FFF2-40B4-BE49-F238E27FC236}">
                <a16:creationId xmlns:a16="http://schemas.microsoft.com/office/drawing/2014/main" id="{FB5B0AB4-33DE-E223-DA41-307631F96333}"/>
              </a:ext>
            </a:extLst>
          </p:cNvPr>
          <p:cNvSpPr/>
          <p:nvPr/>
        </p:nvSpPr>
        <p:spPr bwMode="auto">
          <a:xfrm>
            <a:off x="7059083" y="376325"/>
            <a:ext cx="4117894" cy="338553"/>
          </a:xfrm>
          <a:prstGeom prst="roundRect">
            <a:avLst/>
          </a:prstGeom>
          <a:solidFill>
            <a:srgbClr val="0070C0"/>
          </a:solidFill>
        </p:spPr>
        <p:txBody>
          <a:bodyPr wrap="square" rtlCol="0">
            <a:spAutoFit/>
          </a:bodyPr>
          <a:lstStyle/>
          <a:p>
            <a:pPr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Module 3: Acquisition Management for SLM</a:t>
            </a:r>
          </a:p>
        </p:txBody>
      </p:sp>
      <p:cxnSp>
        <p:nvCxnSpPr>
          <p:cNvPr id="6" name="Straight Arrow Connector 5">
            <a:extLst>
              <a:ext uri="{FF2B5EF4-FFF2-40B4-BE49-F238E27FC236}">
                <a16:creationId xmlns:a16="http://schemas.microsoft.com/office/drawing/2014/main" id="{B5B72AEA-BEEB-0C40-BA77-A8767BE0DBC1}"/>
              </a:ext>
            </a:extLst>
          </p:cNvPr>
          <p:cNvCxnSpPr/>
          <p:nvPr/>
        </p:nvCxnSpPr>
        <p:spPr bwMode="auto">
          <a:xfrm>
            <a:off x="347514" y="3385913"/>
            <a:ext cx="1967947" cy="0"/>
          </a:xfrm>
          <a:prstGeom prst="straightConnector1">
            <a:avLst/>
          </a:prstGeom>
          <a:ln w="28575">
            <a:headEnd type="none" w="med" len="med"/>
            <a:tailEnd type="triangle"/>
          </a:ln>
        </p:spPr>
        <p:style>
          <a:lnRef idx="1">
            <a:schemeClr val="dk1"/>
          </a:lnRef>
          <a:fillRef idx="0">
            <a:schemeClr val="dk1"/>
          </a:fillRef>
          <a:effectRef idx="0">
            <a:schemeClr val="dk1"/>
          </a:effectRef>
          <a:fontRef idx="minor">
            <a:schemeClr val="tx1"/>
          </a:fontRef>
        </p:style>
      </p:cxnSp>
      <p:sp>
        <p:nvSpPr>
          <p:cNvPr id="10" name="Rectangle 9">
            <a:extLst>
              <a:ext uri="{FF2B5EF4-FFF2-40B4-BE49-F238E27FC236}">
                <a16:creationId xmlns:a16="http://schemas.microsoft.com/office/drawing/2014/main" id="{EB246CDD-4A49-5446-9230-015B99258C0F}"/>
              </a:ext>
            </a:extLst>
          </p:cNvPr>
          <p:cNvSpPr/>
          <p:nvPr/>
        </p:nvSpPr>
        <p:spPr>
          <a:xfrm>
            <a:off x="2740054" y="2032150"/>
            <a:ext cx="6045484" cy="1877437"/>
          </a:xfrm>
          <a:prstGeom prst="rect">
            <a:avLst/>
          </a:prstGeom>
        </p:spPr>
        <p:txBody>
          <a:bodyPr wrap="square">
            <a:spAutoFit/>
          </a:bodyPr>
          <a:lstStyle/>
          <a:p>
            <a:pPr algn="ctr">
              <a:spcAft>
                <a:spcPts val="600"/>
              </a:spcAft>
            </a:pPr>
            <a:r>
              <a:rPr lang="en-US" sz="1600" b="1" dirty="0">
                <a:latin typeface="Open Sans" panose="020B0606030504020204" pitchFamily="34" charset="0"/>
                <a:ea typeface="Open Sans" panose="020B0606030504020204" pitchFamily="34" charset="0"/>
                <a:cs typeface="Open Sans" panose="020B0606030504020204" pitchFamily="34" charset="0"/>
              </a:rPr>
              <a:t>Category Management Objectives:</a:t>
            </a:r>
          </a:p>
          <a:p>
            <a:pPr marL="285744" indent="-285744">
              <a:spcAft>
                <a:spcPts val="600"/>
              </a:spcAft>
              <a:buFont typeface="Wingdings" panose="05000000000000000000" pitchFamily="2" charset="2"/>
              <a:buChar char="ü"/>
            </a:pPr>
            <a:r>
              <a:rPr lang="en-US" sz="1600" dirty="0">
                <a:latin typeface="Open Sans" panose="020B0606030504020204" pitchFamily="34" charset="0"/>
                <a:ea typeface="Open Sans" panose="020B0606030504020204" pitchFamily="34" charset="0"/>
                <a:cs typeface="Open Sans" panose="020B0606030504020204" pitchFamily="34" charset="0"/>
              </a:rPr>
              <a:t>Identifying core areas of spend;</a:t>
            </a:r>
          </a:p>
          <a:p>
            <a:pPr marL="285744" indent="-285744">
              <a:spcAft>
                <a:spcPts val="600"/>
              </a:spcAft>
              <a:buFont typeface="Wingdings" panose="05000000000000000000" pitchFamily="2" charset="2"/>
              <a:buChar char="ü"/>
            </a:pPr>
            <a:r>
              <a:rPr lang="en-US" sz="1600" dirty="0">
                <a:latin typeface="Open Sans" panose="020B0606030504020204" pitchFamily="34" charset="0"/>
                <a:ea typeface="Open Sans" panose="020B0606030504020204" pitchFamily="34" charset="0"/>
                <a:cs typeface="Open Sans" panose="020B0606030504020204" pitchFamily="34" charset="0"/>
              </a:rPr>
              <a:t>Collectively developing heightened levels of expertise;</a:t>
            </a:r>
          </a:p>
          <a:p>
            <a:pPr marL="285744" indent="-285744">
              <a:spcAft>
                <a:spcPts val="600"/>
              </a:spcAft>
              <a:buFont typeface="Wingdings" panose="05000000000000000000" pitchFamily="2" charset="2"/>
              <a:buChar char="ü"/>
            </a:pPr>
            <a:r>
              <a:rPr lang="en-US" sz="1600" dirty="0">
                <a:latin typeface="Open Sans" panose="020B0606030504020204" pitchFamily="34" charset="0"/>
                <a:ea typeface="Open Sans" panose="020B0606030504020204" pitchFamily="34" charset="0"/>
                <a:cs typeface="Open Sans" panose="020B0606030504020204" pitchFamily="34" charset="0"/>
              </a:rPr>
              <a:t>Leveraging shared best practices; and,</a:t>
            </a:r>
          </a:p>
          <a:p>
            <a:pPr marL="285744" indent="-285744">
              <a:spcAft>
                <a:spcPts val="600"/>
              </a:spcAft>
              <a:buFont typeface="Wingdings" panose="05000000000000000000" pitchFamily="2" charset="2"/>
              <a:buChar char="ü"/>
            </a:pPr>
            <a:r>
              <a:rPr lang="en-US" sz="1600" dirty="0">
                <a:latin typeface="Open Sans" panose="020B0606030504020204" pitchFamily="34" charset="0"/>
                <a:ea typeface="Open Sans" panose="020B0606030504020204" pitchFamily="34" charset="0"/>
                <a:cs typeface="Open Sans" panose="020B0606030504020204" pitchFamily="34" charset="0"/>
              </a:rPr>
              <a:t>Providing acquisition, supply and demand management solutions.</a:t>
            </a:r>
          </a:p>
        </p:txBody>
      </p:sp>
      <p:pic>
        <p:nvPicPr>
          <p:cNvPr id="11" name="Picture 10">
            <a:extLst>
              <a:ext uri="{FF2B5EF4-FFF2-40B4-BE49-F238E27FC236}">
                <a16:creationId xmlns:a16="http://schemas.microsoft.com/office/drawing/2014/main" id="{68262B68-8EC3-1444-A012-1FD053DDA42C}"/>
              </a:ext>
            </a:extLst>
          </p:cNvPr>
          <p:cNvPicPr>
            <a:picLocks noChangeAspect="1"/>
          </p:cNvPicPr>
          <p:nvPr/>
        </p:nvPicPr>
        <p:blipFill>
          <a:blip r:embed="rId3"/>
          <a:stretch>
            <a:fillRect/>
          </a:stretch>
        </p:blipFill>
        <p:spPr>
          <a:xfrm>
            <a:off x="8739701" y="2062014"/>
            <a:ext cx="2391439" cy="1773427"/>
          </a:xfrm>
          <a:prstGeom prst="rect">
            <a:avLst/>
          </a:prstGeom>
        </p:spPr>
      </p:pic>
      <p:sp>
        <p:nvSpPr>
          <p:cNvPr id="178" name="Oval 177">
            <a:extLst>
              <a:ext uri="{FF2B5EF4-FFF2-40B4-BE49-F238E27FC236}">
                <a16:creationId xmlns:a16="http://schemas.microsoft.com/office/drawing/2014/main" id="{876D9980-9D41-6A4F-ACDE-95A4F94F4738}"/>
              </a:ext>
            </a:extLst>
          </p:cNvPr>
          <p:cNvSpPr/>
          <p:nvPr/>
        </p:nvSpPr>
        <p:spPr bwMode="auto">
          <a:xfrm>
            <a:off x="140354" y="5289179"/>
            <a:ext cx="328234" cy="341019"/>
          </a:xfrm>
          <a:prstGeom prst="ellipse">
            <a:avLst/>
          </a:prstGeom>
          <a:solidFill>
            <a:srgbClr val="D2EAEA"/>
          </a:solidFill>
          <a:ln w="12700" cap="flat" cmpd="sng" algn="ctr">
            <a:noFill/>
            <a:prstDash val="solid"/>
            <a:round/>
            <a:headEnd type="none" w="med" len="med"/>
            <a:tailEnd type="none" w="med" len="med"/>
          </a:ln>
          <a:effectLst/>
        </p:spPr>
        <p:txBody>
          <a:bodyPr vert="horz" wrap="square" lIns="73152" tIns="73152" rIns="73152" bIns="73152" numCol="1" rtlCol="0" anchor="ctr" anchorCtr="1" compatLnSpc="1">
            <a:prstTxWarp prst="textNoShape">
              <a:avLst/>
            </a:prstTxWarp>
          </a:bodyPr>
          <a:lstStyle/>
          <a:p>
            <a:pPr marL="0" marR="0" indent="0" algn="ctr" defTabSz="914400" rtl="0" eaLnBrk="0" fontAlgn="base" latinLnBrk="0" hangingPunct="0">
              <a:lnSpc>
                <a:spcPct val="106000"/>
              </a:lnSpc>
              <a:spcBef>
                <a:spcPct val="0"/>
              </a:spcBef>
              <a:spcAft>
                <a:spcPct val="0"/>
              </a:spcAft>
              <a:buClrTx/>
              <a:buSzTx/>
              <a:buFontTx/>
              <a:buNone/>
              <a:tabLst/>
            </a:pPr>
            <a:endParaRPr kumimoji="0" lang="en-US" sz="1100" b="0" i="0" u="none" strike="noStrike" cap="none" normalizeH="0" baseline="0" dirty="0">
              <a:ln>
                <a:noFill/>
              </a:ln>
              <a:solidFill>
                <a:schemeClr val="tx1"/>
              </a:solidFill>
              <a:effectLst/>
              <a:latin typeface="Arial" charset="0"/>
            </a:endParaRPr>
          </a:p>
        </p:txBody>
      </p:sp>
      <p:grpSp>
        <p:nvGrpSpPr>
          <p:cNvPr id="179" name="Group 17">
            <a:extLst>
              <a:ext uri="{FF2B5EF4-FFF2-40B4-BE49-F238E27FC236}">
                <a16:creationId xmlns:a16="http://schemas.microsoft.com/office/drawing/2014/main" id="{17E72532-3F8E-174A-AA28-DB49553015DF}"/>
              </a:ext>
            </a:extLst>
          </p:cNvPr>
          <p:cNvGrpSpPr/>
          <p:nvPr/>
        </p:nvGrpSpPr>
        <p:grpSpPr>
          <a:xfrm>
            <a:off x="243283" y="5375900"/>
            <a:ext cx="265256" cy="314388"/>
            <a:chOff x="2212976" y="1604963"/>
            <a:chExt cx="1112838" cy="1485900"/>
          </a:xfrm>
          <a:solidFill>
            <a:schemeClr val="tx1">
              <a:lumMod val="75000"/>
              <a:lumOff val="25000"/>
            </a:schemeClr>
          </a:solidFill>
        </p:grpSpPr>
        <p:sp>
          <p:nvSpPr>
            <p:cNvPr id="180" name="Freeform 11">
              <a:extLst>
                <a:ext uri="{FF2B5EF4-FFF2-40B4-BE49-F238E27FC236}">
                  <a16:creationId xmlns:a16="http://schemas.microsoft.com/office/drawing/2014/main" id="{588AC026-897B-7447-831B-CD41C547C092}"/>
                </a:ext>
              </a:extLst>
            </p:cNvPr>
            <p:cNvSpPr>
              <a:spLocks noEditPoints="1"/>
            </p:cNvSpPr>
            <p:nvPr/>
          </p:nvSpPr>
          <p:spPr bwMode="auto">
            <a:xfrm>
              <a:off x="2436813" y="1604963"/>
              <a:ext cx="661988" cy="430213"/>
            </a:xfrm>
            <a:custGeom>
              <a:avLst/>
              <a:gdLst/>
              <a:ahLst/>
              <a:cxnLst>
                <a:cxn ang="0">
                  <a:pos x="209" y="41"/>
                </a:cxn>
                <a:cxn ang="0">
                  <a:pos x="193" y="44"/>
                </a:cxn>
                <a:cxn ang="0">
                  <a:pos x="181" y="53"/>
                </a:cxn>
                <a:cxn ang="0">
                  <a:pos x="172" y="67"/>
                </a:cxn>
                <a:cxn ang="0">
                  <a:pos x="169" y="83"/>
                </a:cxn>
                <a:cxn ang="0">
                  <a:pos x="172" y="99"/>
                </a:cxn>
                <a:cxn ang="0">
                  <a:pos x="181" y="111"/>
                </a:cxn>
                <a:cxn ang="0">
                  <a:pos x="193" y="120"/>
                </a:cxn>
                <a:cxn ang="0">
                  <a:pos x="209" y="123"/>
                </a:cxn>
                <a:cxn ang="0">
                  <a:pos x="225" y="120"/>
                </a:cxn>
                <a:cxn ang="0">
                  <a:pos x="237" y="111"/>
                </a:cxn>
                <a:cxn ang="0">
                  <a:pos x="246" y="99"/>
                </a:cxn>
                <a:cxn ang="0">
                  <a:pos x="249" y="83"/>
                </a:cxn>
                <a:cxn ang="0">
                  <a:pos x="246" y="67"/>
                </a:cxn>
                <a:cxn ang="0">
                  <a:pos x="237" y="53"/>
                </a:cxn>
                <a:cxn ang="0">
                  <a:pos x="225" y="44"/>
                </a:cxn>
                <a:cxn ang="0">
                  <a:pos x="209" y="41"/>
                </a:cxn>
                <a:cxn ang="0">
                  <a:pos x="197" y="0"/>
                </a:cxn>
                <a:cxn ang="0">
                  <a:pos x="221" y="0"/>
                </a:cxn>
                <a:cxn ang="0">
                  <a:pos x="246" y="4"/>
                </a:cxn>
                <a:cxn ang="0">
                  <a:pos x="267" y="15"/>
                </a:cxn>
                <a:cxn ang="0">
                  <a:pos x="283" y="31"/>
                </a:cxn>
                <a:cxn ang="0">
                  <a:pos x="294" y="52"/>
                </a:cxn>
                <a:cxn ang="0">
                  <a:pos x="298" y="77"/>
                </a:cxn>
                <a:cxn ang="0">
                  <a:pos x="298" y="190"/>
                </a:cxn>
                <a:cxn ang="0">
                  <a:pos x="379" y="190"/>
                </a:cxn>
                <a:cxn ang="0">
                  <a:pos x="394" y="193"/>
                </a:cxn>
                <a:cxn ang="0">
                  <a:pos x="407" y="202"/>
                </a:cxn>
                <a:cxn ang="0">
                  <a:pos x="414" y="214"/>
                </a:cxn>
                <a:cxn ang="0">
                  <a:pos x="417" y="231"/>
                </a:cxn>
                <a:cxn ang="0">
                  <a:pos x="414" y="247"/>
                </a:cxn>
                <a:cxn ang="0">
                  <a:pos x="407" y="259"/>
                </a:cxn>
                <a:cxn ang="0">
                  <a:pos x="394" y="268"/>
                </a:cxn>
                <a:cxn ang="0">
                  <a:pos x="379" y="271"/>
                </a:cxn>
                <a:cxn ang="0">
                  <a:pos x="39" y="271"/>
                </a:cxn>
                <a:cxn ang="0">
                  <a:pos x="24" y="268"/>
                </a:cxn>
                <a:cxn ang="0">
                  <a:pos x="11" y="259"/>
                </a:cxn>
                <a:cxn ang="0">
                  <a:pos x="3" y="247"/>
                </a:cxn>
                <a:cxn ang="0">
                  <a:pos x="0" y="231"/>
                </a:cxn>
                <a:cxn ang="0">
                  <a:pos x="3" y="214"/>
                </a:cxn>
                <a:cxn ang="0">
                  <a:pos x="11" y="202"/>
                </a:cxn>
                <a:cxn ang="0">
                  <a:pos x="24" y="193"/>
                </a:cxn>
                <a:cxn ang="0">
                  <a:pos x="39" y="190"/>
                </a:cxn>
                <a:cxn ang="0">
                  <a:pos x="120" y="190"/>
                </a:cxn>
                <a:cxn ang="0">
                  <a:pos x="120" y="77"/>
                </a:cxn>
                <a:cxn ang="0">
                  <a:pos x="124" y="52"/>
                </a:cxn>
                <a:cxn ang="0">
                  <a:pos x="134" y="31"/>
                </a:cxn>
                <a:cxn ang="0">
                  <a:pos x="151" y="15"/>
                </a:cxn>
                <a:cxn ang="0">
                  <a:pos x="172" y="4"/>
                </a:cxn>
                <a:cxn ang="0">
                  <a:pos x="197" y="0"/>
                </a:cxn>
              </a:cxnLst>
              <a:rect l="0" t="0" r="r" b="b"/>
              <a:pathLst>
                <a:path w="417" h="271">
                  <a:moveTo>
                    <a:pt x="209" y="41"/>
                  </a:moveTo>
                  <a:lnTo>
                    <a:pt x="193" y="44"/>
                  </a:lnTo>
                  <a:lnTo>
                    <a:pt x="181" y="53"/>
                  </a:lnTo>
                  <a:lnTo>
                    <a:pt x="172" y="67"/>
                  </a:lnTo>
                  <a:lnTo>
                    <a:pt x="169" y="83"/>
                  </a:lnTo>
                  <a:lnTo>
                    <a:pt x="172" y="99"/>
                  </a:lnTo>
                  <a:lnTo>
                    <a:pt x="181" y="111"/>
                  </a:lnTo>
                  <a:lnTo>
                    <a:pt x="193" y="120"/>
                  </a:lnTo>
                  <a:lnTo>
                    <a:pt x="209" y="123"/>
                  </a:lnTo>
                  <a:lnTo>
                    <a:pt x="225" y="120"/>
                  </a:lnTo>
                  <a:lnTo>
                    <a:pt x="237" y="111"/>
                  </a:lnTo>
                  <a:lnTo>
                    <a:pt x="246" y="99"/>
                  </a:lnTo>
                  <a:lnTo>
                    <a:pt x="249" y="83"/>
                  </a:lnTo>
                  <a:lnTo>
                    <a:pt x="246" y="67"/>
                  </a:lnTo>
                  <a:lnTo>
                    <a:pt x="237" y="53"/>
                  </a:lnTo>
                  <a:lnTo>
                    <a:pt x="225" y="44"/>
                  </a:lnTo>
                  <a:lnTo>
                    <a:pt x="209" y="41"/>
                  </a:lnTo>
                  <a:close/>
                  <a:moveTo>
                    <a:pt x="197" y="0"/>
                  </a:moveTo>
                  <a:lnTo>
                    <a:pt x="221" y="0"/>
                  </a:lnTo>
                  <a:lnTo>
                    <a:pt x="246" y="4"/>
                  </a:lnTo>
                  <a:lnTo>
                    <a:pt x="267" y="15"/>
                  </a:lnTo>
                  <a:lnTo>
                    <a:pt x="283" y="31"/>
                  </a:lnTo>
                  <a:lnTo>
                    <a:pt x="294" y="52"/>
                  </a:lnTo>
                  <a:lnTo>
                    <a:pt x="298" y="77"/>
                  </a:lnTo>
                  <a:lnTo>
                    <a:pt x="298" y="190"/>
                  </a:lnTo>
                  <a:lnTo>
                    <a:pt x="379" y="190"/>
                  </a:lnTo>
                  <a:lnTo>
                    <a:pt x="394" y="193"/>
                  </a:lnTo>
                  <a:lnTo>
                    <a:pt x="407" y="202"/>
                  </a:lnTo>
                  <a:lnTo>
                    <a:pt x="414" y="214"/>
                  </a:lnTo>
                  <a:lnTo>
                    <a:pt x="417" y="231"/>
                  </a:lnTo>
                  <a:lnTo>
                    <a:pt x="414" y="247"/>
                  </a:lnTo>
                  <a:lnTo>
                    <a:pt x="407" y="259"/>
                  </a:lnTo>
                  <a:lnTo>
                    <a:pt x="394" y="268"/>
                  </a:lnTo>
                  <a:lnTo>
                    <a:pt x="379" y="271"/>
                  </a:lnTo>
                  <a:lnTo>
                    <a:pt x="39" y="271"/>
                  </a:lnTo>
                  <a:lnTo>
                    <a:pt x="24" y="268"/>
                  </a:lnTo>
                  <a:lnTo>
                    <a:pt x="11" y="259"/>
                  </a:lnTo>
                  <a:lnTo>
                    <a:pt x="3" y="247"/>
                  </a:lnTo>
                  <a:lnTo>
                    <a:pt x="0" y="231"/>
                  </a:lnTo>
                  <a:lnTo>
                    <a:pt x="3" y="214"/>
                  </a:lnTo>
                  <a:lnTo>
                    <a:pt x="11" y="202"/>
                  </a:lnTo>
                  <a:lnTo>
                    <a:pt x="24" y="193"/>
                  </a:lnTo>
                  <a:lnTo>
                    <a:pt x="39" y="190"/>
                  </a:lnTo>
                  <a:lnTo>
                    <a:pt x="120" y="190"/>
                  </a:lnTo>
                  <a:lnTo>
                    <a:pt x="120" y="77"/>
                  </a:lnTo>
                  <a:lnTo>
                    <a:pt x="124" y="52"/>
                  </a:lnTo>
                  <a:lnTo>
                    <a:pt x="134" y="31"/>
                  </a:lnTo>
                  <a:lnTo>
                    <a:pt x="151" y="15"/>
                  </a:lnTo>
                  <a:lnTo>
                    <a:pt x="172" y="4"/>
                  </a:lnTo>
                  <a:lnTo>
                    <a:pt x="19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1" name="Rectangle 12">
              <a:extLst>
                <a:ext uri="{FF2B5EF4-FFF2-40B4-BE49-F238E27FC236}">
                  <a16:creationId xmlns:a16="http://schemas.microsoft.com/office/drawing/2014/main" id="{32200050-2755-954A-8163-1AAF67FB708D}"/>
                </a:ext>
              </a:extLst>
            </p:cNvPr>
            <p:cNvSpPr>
              <a:spLocks noChangeArrowheads="1"/>
            </p:cNvSpPr>
            <p:nvPr/>
          </p:nvSpPr>
          <p:spPr bwMode="auto">
            <a:xfrm>
              <a:off x="2570163" y="2119313"/>
              <a:ext cx="538163" cy="87313"/>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82" name="Rectangle 13">
              <a:extLst>
                <a:ext uri="{FF2B5EF4-FFF2-40B4-BE49-F238E27FC236}">
                  <a16:creationId xmlns:a16="http://schemas.microsoft.com/office/drawing/2014/main" id="{4C09A1BE-E022-6942-B44F-7E9881D11619}"/>
                </a:ext>
              </a:extLst>
            </p:cNvPr>
            <p:cNvSpPr>
              <a:spLocks noChangeArrowheads="1"/>
            </p:cNvSpPr>
            <p:nvPr/>
          </p:nvSpPr>
          <p:spPr bwMode="auto">
            <a:xfrm>
              <a:off x="2570163" y="2254250"/>
              <a:ext cx="538163" cy="87313"/>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83" name="Rectangle 14">
              <a:extLst>
                <a:ext uri="{FF2B5EF4-FFF2-40B4-BE49-F238E27FC236}">
                  <a16:creationId xmlns:a16="http://schemas.microsoft.com/office/drawing/2014/main" id="{B6A62B6B-5406-0644-BA27-7B7C7891D7B3}"/>
                </a:ext>
              </a:extLst>
            </p:cNvPr>
            <p:cNvSpPr>
              <a:spLocks noChangeArrowheads="1"/>
            </p:cNvSpPr>
            <p:nvPr/>
          </p:nvSpPr>
          <p:spPr bwMode="auto">
            <a:xfrm>
              <a:off x="2570163" y="2392363"/>
              <a:ext cx="538163" cy="87313"/>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84" name="Rectangle 15">
              <a:extLst>
                <a:ext uri="{FF2B5EF4-FFF2-40B4-BE49-F238E27FC236}">
                  <a16:creationId xmlns:a16="http://schemas.microsoft.com/office/drawing/2014/main" id="{1EE1568C-9AB7-9C4C-890A-F16587A86C7D}"/>
                </a:ext>
              </a:extLst>
            </p:cNvPr>
            <p:cNvSpPr>
              <a:spLocks noChangeArrowheads="1"/>
            </p:cNvSpPr>
            <p:nvPr/>
          </p:nvSpPr>
          <p:spPr bwMode="auto">
            <a:xfrm>
              <a:off x="2570163" y="2540000"/>
              <a:ext cx="538163" cy="88900"/>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85" name="Rectangle 16">
              <a:extLst>
                <a:ext uri="{FF2B5EF4-FFF2-40B4-BE49-F238E27FC236}">
                  <a16:creationId xmlns:a16="http://schemas.microsoft.com/office/drawing/2014/main" id="{909F6731-1BB1-C84D-9F9C-862671585758}"/>
                </a:ext>
              </a:extLst>
            </p:cNvPr>
            <p:cNvSpPr>
              <a:spLocks noChangeArrowheads="1"/>
            </p:cNvSpPr>
            <p:nvPr/>
          </p:nvSpPr>
          <p:spPr bwMode="auto">
            <a:xfrm>
              <a:off x="2570163" y="2682875"/>
              <a:ext cx="538163" cy="87313"/>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86" name="Rectangle 17">
              <a:extLst>
                <a:ext uri="{FF2B5EF4-FFF2-40B4-BE49-F238E27FC236}">
                  <a16:creationId xmlns:a16="http://schemas.microsoft.com/office/drawing/2014/main" id="{E0EFCD77-FE97-504F-9D20-1462917E2FEB}"/>
                </a:ext>
              </a:extLst>
            </p:cNvPr>
            <p:cNvSpPr>
              <a:spLocks noChangeArrowheads="1"/>
            </p:cNvSpPr>
            <p:nvPr/>
          </p:nvSpPr>
          <p:spPr bwMode="auto">
            <a:xfrm>
              <a:off x="2570163" y="2827338"/>
              <a:ext cx="538163" cy="87313"/>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87" name="Rectangle 18">
              <a:extLst>
                <a:ext uri="{FF2B5EF4-FFF2-40B4-BE49-F238E27FC236}">
                  <a16:creationId xmlns:a16="http://schemas.microsoft.com/office/drawing/2014/main" id="{997BE1D6-4813-5B4F-B9B6-854A1E90A5AB}"/>
                </a:ext>
              </a:extLst>
            </p:cNvPr>
            <p:cNvSpPr>
              <a:spLocks noChangeArrowheads="1"/>
            </p:cNvSpPr>
            <p:nvPr/>
          </p:nvSpPr>
          <p:spPr bwMode="auto">
            <a:xfrm>
              <a:off x="2427288" y="2119313"/>
              <a:ext cx="80963" cy="87313"/>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88" name="Rectangle 19">
              <a:extLst>
                <a:ext uri="{FF2B5EF4-FFF2-40B4-BE49-F238E27FC236}">
                  <a16:creationId xmlns:a16="http://schemas.microsoft.com/office/drawing/2014/main" id="{C4FB700C-DE3B-924B-91BB-0A04B09CD78B}"/>
                </a:ext>
              </a:extLst>
            </p:cNvPr>
            <p:cNvSpPr>
              <a:spLocks noChangeArrowheads="1"/>
            </p:cNvSpPr>
            <p:nvPr/>
          </p:nvSpPr>
          <p:spPr bwMode="auto">
            <a:xfrm>
              <a:off x="2427288" y="2254250"/>
              <a:ext cx="80963" cy="87313"/>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89" name="Rectangle 20">
              <a:extLst>
                <a:ext uri="{FF2B5EF4-FFF2-40B4-BE49-F238E27FC236}">
                  <a16:creationId xmlns:a16="http://schemas.microsoft.com/office/drawing/2014/main" id="{8935EAD2-55DC-0C42-98A4-255175CDD618}"/>
                </a:ext>
              </a:extLst>
            </p:cNvPr>
            <p:cNvSpPr>
              <a:spLocks noChangeArrowheads="1"/>
            </p:cNvSpPr>
            <p:nvPr/>
          </p:nvSpPr>
          <p:spPr bwMode="auto">
            <a:xfrm>
              <a:off x="2427288" y="2392363"/>
              <a:ext cx="80963" cy="87313"/>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90" name="Rectangle 21">
              <a:extLst>
                <a:ext uri="{FF2B5EF4-FFF2-40B4-BE49-F238E27FC236}">
                  <a16:creationId xmlns:a16="http://schemas.microsoft.com/office/drawing/2014/main" id="{F6322C15-6FB8-C840-A934-9C8093B55D38}"/>
                </a:ext>
              </a:extLst>
            </p:cNvPr>
            <p:cNvSpPr>
              <a:spLocks noChangeArrowheads="1"/>
            </p:cNvSpPr>
            <p:nvPr/>
          </p:nvSpPr>
          <p:spPr bwMode="auto">
            <a:xfrm>
              <a:off x="2427288" y="2540000"/>
              <a:ext cx="80963" cy="88900"/>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91" name="Rectangle 22">
              <a:extLst>
                <a:ext uri="{FF2B5EF4-FFF2-40B4-BE49-F238E27FC236}">
                  <a16:creationId xmlns:a16="http://schemas.microsoft.com/office/drawing/2014/main" id="{D2600209-3967-F441-9C1E-B47643FCBF1B}"/>
                </a:ext>
              </a:extLst>
            </p:cNvPr>
            <p:cNvSpPr>
              <a:spLocks noChangeArrowheads="1"/>
            </p:cNvSpPr>
            <p:nvPr/>
          </p:nvSpPr>
          <p:spPr bwMode="auto">
            <a:xfrm>
              <a:off x="2427288" y="2682875"/>
              <a:ext cx="80963" cy="87313"/>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92" name="Rectangle 23">
              <a:extLst>
                <a:ext uri="{FF2B5EF4-FFF2-40B4-BE49-F238E27FC236}">
                  <a16:creationId xmlns:a16="http://schemas.microsoft.com/office/drawing/2014/main" id="{E3AE6738-5E53-6C4F-94EB-044E9C0DDFFE}"/>
                </a:ext>
              </a:extLst>
            </p:cNvPr>
            <p:cNvSpPr>
              <a:spLocks noChangeArrowheads="1"/>
            </p:cNvSpPr>
            <p:nvPr/>
          </p:nvSpPr>
          <p:spPr bwMode="auto">
            <a:xfrm>
              <a:off x="2427288" y="2827338"/>
              <a:ext cx="80963" cy="87313"/>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93" name="Freeform 39">
              <a:extLst>
                <a:ext uri="{FF2B5EF4-FFF2-40B4-BE49-F238E27FC236}">
                  <a16:creationId xmlns:a16="http://schemas.microsoft.com/office/drawing/2014/main" id="{7C942D98-E6B0-AF4D-9FEB-9ED8330FAE48}"/>
                </a:ext>
              </a:extLst>
            </p:cNvPr>
            <p:cNvSpPr>
              <a:spLocks/>
            </p:cNvSpPr>
            <p:nvPr/>
          </p:nvSpPr>
          <p:spPr bwMode="auto">
            <a:xfrm>
              <a:off x="2212976" y="1752600"/>
              <a:ext cx="1112838" cy="1338263"/>
            </a:xfrm>
            <a:custGeom>
              <a:avLst/>
              <a:gdLst/>
              <a:ahLst/>
              <a:cxnLst>
                <a:cxn ang="0">
                  <a:pos x="80" y="0"/>
                </a:cxn>
                <a:cxn ang="0">
                  <a:pos x="214" y="0"/>
                </a:cxn>
                <a:cxn ang="0">
                  <a:pos x="214" y="57"/>
                </a:cxn>
                <a:cxn ang="0">
                  <a:pos x="80" y="57"/>
                </a:cxn>
                <a:cxn ang="0">
                  <a:pos x="68" y="60"/>
                </a:cxn>
                <a:cxn ang="0">
                  <a:pos x="60" y="69"/>
                </a:cxn>
                <a:cxn ang="0">
                  <a:pos x="57" y="81"/>
                </a:cxn>
                <a:cxn ang="0">
                  <a:pos x="57" y="763"/>
                </a:cxn>
                <a:cxn ang="0">
                  <a:pos x="60" y="775"/>
                </a:cxn>
                <a:cxn ang="0">
                  <a:pos x="68" y="784"/>
                </a:cxn>
                <a:cxn ang="0">
                  <a:pos x="80" y="787"/>
                </a:cxn>
                <a:cxn ang="0">
                  <a:pos x="621" y="787"/>
                </a:cxn>
                <a:cxn ang="0">
                  <a:pos x="633" y="784"/>
                </a:cxn>
                <a:cxn ang="0">
                  <a:pos x="642" y="775"/>
                </a:cxn>
                <a:cxn ang="0">
                  <a:pos x="645" y="763"/>
                </a:cxn>
                <a:cxn ang="0">
                  <a:pos x="645" y="81"/>
                </a:cxn>
                <a:cxn ang="0">
                  <a:pos x="642" y="69"/>
                </a:cxn>
                <a:cxn ang="0">
                  <a:pos x="633" y="60"/>
                </a:cxn>
                <a:cxn ang="0">
                  <a:pos x="621" y="57"/>
                </a:cxn>
                <a:cxn ang="0">
                  <a:pos x="487" y="57"/>
                </a:cxn>
                <a:cxn ang="0">
                  <a:pos x="487" y="0"/>
                </a:cxn>
                <a:cxn ang="0">
                  <a:pos x="621" y="0"/>
                </a:cxn>
                <a:cxn ang="0">
                  <a:pos x="646" y="5"/>
                </a:cxn>
                <a:cxn ang="0">
                  <a:pos x="669" y="17"/>
                </a:cxn>
                <a:cxn ang="0">
                  <a:pos x="686" y="33"/>
                </a:cxn>
                <a:cxn ang="0">
                  <a:pos x="697" y="56"/>
                </a:cxn>
                <a:cxn ang="0">
                  <a:pos x="701" y="81"/>
                </a:cxn>
                <a:cxn ang="0">
                  <a:pos x="701" y="763"/>
                </a:cxn>
                <a:cxn ang="0">
                  <a:pos x="697" y="788"/>
                </a:cxn>
                <a:cxn ang="0">
                  <a:pos x="686" y="811"/>
                </a:cxn>
                <a:cxn ang="0">
                  <a:pos x="669" y="829"/>
                </a:cxn>
                <a:cxn ang="0">
                  <a:pos x="646" y="839"/>
                </a:cxn>
                <a:cxn ang="0">
                  <a:pos x="621" y="843"/>
                </a:cxn>
                <a:cxn ang="0">
                  <a:pos x="80" y="843"/>
                </a:cxn>
                <a:cxn ang="0">
                  <a:pos x="55" y="839"/>
                </a:cxn>
                <a:cxn ang="0">
                  <a:pos x="33" y="829"/>
                </a:cxn>
                <a:cxn ang="0">
                  <a:pos x="15" y="811"/>
                </a:cxn>
                <a:cxn ang="0">
                  <a:pos x="4" y="788"/>
                </a:cxn>
                <a:cxn ang="0">
                  <a:pos x="0" y="763"/>
                </a:cxn>
                <a:cxn ang="0">
                  <a:pos x="0" y="81"/>
                </a:cxn>
                <a:cxn ang="0">
                  <a:pos x="4" y="56"/>
                </a:cxn>
                <a:cxn ang="0">
                  <a:pos x="15" y="33"/>
                </a:cxn>
                <a:cxn ang="0">
                  <a:pos x="33" y="17"/>
                </a:cxn>
                <a:cxn ang="0">
                  <a:pos x="55" y="5"/>
                </a:cxn>
                <a:cxn ang="0">
                  <a:pos x="80" y="0"/>
                </a:cxn>
              </a:cxnLst>
              <a:rect l="0" t="0" r="r" b="b"/>
              <a:pathLst>
                <a:path w="701" h="843">
                  <a:moveTo>
                    <a:pt x="80" y="0"/>
                  </a:moveTo>
                  <a:lnTo>
                    <a:pt x="214" y="0"/>
                  </a:lnTo>
                  <a:lnTo>
                    <a:pt x="214" y="57"/>
                  </a:lnTo>
                  <a:lnTo>
                    <a:pt x="80" y="57"/>
                  </a:lnTo>
                  <a:lnTo>
                    <a:pt x="68" y="60"/>
                  </a:lnTo>
                  <a:lnTo>
                    <a:pt x="60" y="69"/>
                  </a:lnTo>
                  <a:lnTo>
                    <a:pt x="57" y="81"/>
                  </a:lnTo>
                  <a:lnTo>
                    <a:pt x="57" y="763"/>
                  </a:lnTo>
                  <a:lnTo>
                    <a:pt x="60" y="775"/>
                  </a:lnTo>
                  <a:lnTo>
                    <a:pt x="68" y="784"/>
                  </a:lnTo>
                  <a:lnTo>
                    <a:pt x="80" y="787"/>
                  </a:lnTo>
                  <a:lnTo>
                    <a:pt x="621" y="787"/>
                  </a:lnTo>
                  <a:lnTo>
                    <a:pt x="633" y="784"/>
                  </a:lnTo>
                  <a:lnTo>
                    <a:pt x="642" y="775"/>
                  </a:lnTo>
                  <a:lnTo>
                    <a:pt x="645" y="763"/>
                  </a:lnTo>
                  <a:lnTo>
                    <a:pt x="645" y="81"/>
                  </a:lnTo>
                  <a:lnTo>
                    <a:pt x="642" y="69"/>
                  </a:lnTo>
                  <a:lnTo>
                    <a:pt x="633" y="60"/>
                  </a:lnTo>
                  <a:lnTo>
                    <a:pt x="621" y="57"/>
                  </a:lnTo>
                  <a:lnTo>
                    <a:pt x="487" y="57"/>
                  </a:lnTo>
                  <a:lnTo>
                    <a:pt x="487" y="0"/>
                  </a:lnTo>
                  <a:lnTo>
                    <a:pt x="621" y="0"/>
                  </a:lnTo>
                  <a:lnTo>
                    <a:pt x="646" y="5"/>
                  </a:lnTo>
                  <a:lnTo>
                    <a:pt x="669" y="17"/>
                  </a:lnTo>
                  <a:lnTo>
                    <a:pt x="686" y="33"/>
                  </a:lnTo>
                  <a:lnTo>
                    <a:pt x="697" y="56"/>
                  </a:lnTo>
                  <a:lnTo>
                    <a:pt x="701" y="81"/>
                  </a:lnTo>
                  <a:lnTo>
                    <a:pt x="701" y="763"/>
                  </a:lnTo>
                  <a:lnTo>
                    <a:pt x="697" y="788"/>
                  </a:lnTo>
                  <a:lnTo>
                    <a:pt x="686" y="811"/>
                  </a:lnTo>
                  <a:lnTo>
                    <a:pt x="669" y="829"/>
                  </a:lnTo>
                  <a:lnTo>
                    <a:pt x="646" y="839"/>
                  </a:lnTo>
                  <a:lnTo>
                    <a:pt x="621" y="843"/>
                  </a:lnTo>
                  <a:lnTo>
                    <a:pt x="80" y="843"/>
                  </a:lnTo>
                  <a:lnTo>
                    <a:pt x="55" y="839"/>
                  </a:lnTo>
                  <a:lnTo>
                    <a:pt x="33" y="829"/>
                  </a:lnTo>
                  <a:lnTo>
                    <a:pt x="15" y="811"/>
                  </a:lnTo>
                  <a:lnTo>
                    <a:pt x="4" y="788"/>
                  </a:lnTo>
                  <a:lnTo>
                    <a:pt x="0" y="763"/>
                  </a:lnTo>
                  <a:lnTo>
                    <a:pt x="0" y="81"/>
                  </a:lnTo>
                  <a:lnTo>
                    <a:pt x="4" y="56"/>
                  </a:lnTo>
                  <a:lnTo>
                    <a:pt x="15" y="33"/>
                  </a:lnTo>
                  <a:lnTo>
                    <a:pt x="33" y="17"/>
                  </a:lnTo>
                  <a:lnTo>
                    <a:pt x="55" y="5"/>
                  </a:lnTo>
                  <a:lnTo>
                    <a:pt x="8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194" name="Oval 193">
            <a:extLst>
              <a:ext uri="{FF2B5EF4-FFF2-40B4-BE49-F238E27FC236}">
                <a16:creationId xmlns:a16="http://schemas.microsoft.com/office/drawing/2014/main" id="{3FAD36A9-87F5-CD45-B998-EE217B9A047F}"/>
              </a:ext>
            </a:extLst>
          </p:cNvPr>
          <p:cNvSpPr/>
          <p:nvPr/>
        </p:nvSpPr>
        <p:spPr bwMode="auto">
          <a:xfrm>
            <a:off x="128671" y="4264343"/>
            <a:ext cx="328234" cy="341019"/>
          </a:xfrm>
          <a:prstGeom prst="ellipse">
            <a:avLst/>
          </a:prstGeom>
          <a:solidFill>
            <a:srgbClr val="D2EAEA"/>
          </a:solidFill>
          <a:ln w="12700" cap="flat" cmpd="sng" algn="ctr">
            <a:noFill/>
            <a:prstDash val="solid"/>
            <a:round/>
            <a:headEnd type="none" w="med" len="med"/>
            <a:tailEnd type="none" w="med" len="med"/>
          </a:ln>
          <a:effectLst/>
        </p:spPr>
        <p:txBody>
          <a:bodyPr vert="horz" wrap="square" lIns="73152" tIns="73152" rIns="73152" bIns="73152" numCol="1" rtlCol="0" anchor="ctr" anchorCtr="1" compatLnSpc="1">
            <a:prstTxWarp prst="textNoShape">
              <a:avLst/>
            </a:prstTxWarp>
          </a:bodyPr>
          <a:lstStyle/>
          <a:p>
            <a:pPr marL="0" marR="0" indent="0" algn="ctr" defTabSz="914400" rtl="0" eaLnBrk="0" fontAlgn="base" latinLnBrk="0" hangingPunct="0">
              <a:lnSpc>
                <a:spcPct val="106000"/>
              </a:lnSpc>
              <a:spcBef>
                <a:spcPct val="0"/>
              </a:spcBef>
              <a:spcAft>
                <a:spcPct val="0"/>
              </a:spcAft>
              <a:buClrTx/>
              <a:buSzTx/>
              <a:buFontTx/>
              <a:buNone/>
              <a:tabLst/>
            </a:pPr>
            <a:endParaRPr kumimoji="0" lang="en-US" sz="1100" b="0" i="0" u="none" strike="noStrike" cap="none" normalizeH="0" baseline="0" dirty="0">
              <a:ln>
                <a:noFill/>
              </a:ln>
              <a:solidFill>
                <a:schemeClr val="tx1"/>
              </a:solidFill>
              <a:effectLst/>
              <a:latin typeface="Arial" charset="0"/>
            </a:endParaRPr>
          </a:p>
        </p:txBody>
      </p:sp>
      <p:grpSp>
        <p:nvGrpSpPr>
          <p:cNvPr id="195" name="Group 17">
            <a:extLst>
              <a:ext uri="{FF2B5EF4-FFF2-40B4-BE49-F238E27FC236}">
                <a16:creationId xmlns:a16="http://schemas.microsoft.com/office/drawing/2014/main" id="{B49DCAA1-5F2B-6146-A181-2A60C8E0B808}"/>
              </a:ext>
            </a:extLst>
          </p:cNvPr>
          <p:cNvGrpSpPr/>
          <p:nvPr/>
        </p:nvGrpSpPr>
        <p:grpSpPr>
          <a:xfrm>
            <a:off x="243283" y="4361761"/>
            <a:ext cx="265256" cy="314388"/>
            <a:chOff x="2212976" y="1604963"/>
            <a:chExt cx="1112838" cy="1485900"/>
          </a:xfrm>
          <a:solidFill>
            <a:schemeClr val="tx1">
              <a:lumMod val="75000"/>
              <a:lumOff val="25000"/>
            </a:schemeClr>
          </a:solidFill>
        </p:grpSpPr>
        <p:sp>
          <p:nvSpPr>
            <p:cNvPr id="196" name="Freeform 11">
              <a:extLst>
                <a:ext uri="{FF2B5EF4-FFF2-40B4-BE49-F238E27FC236}">
                  <a16:creationId xmlns:a16="http://schemas.microsoft.com/office/drawing/2014/main" id="{9BDCF056-66FA-1D46-99B8-2D43ACD67024}"/>
                </a:ext>
              </a:extLst>
            </p:cNvPr>
            <p:cNvSpPr>
              <a:spLocks noEditPoints="1"/>
            </p:cNvSpPr>
            <p:nvPr/>
          </p:nvSpPr>
          <p:spPr bwMode="auto">
            <a:xfrm>
              <a:off x="2436813" y="1604963"/>
              <a:ext cx="661988" cy="430213"/>
            </a:xfrm>
            <a:custGeom>
              <a:avLst/>
              <a:gdLst/>
              <a:ahLst/>
              <a:cxnLst>
                <a:cxn ang="0">
                  <a:pos x="209" y="41"/>
                </a:cxn>
                <a:cxn ang="0">
                  <a:pos x="193" y="44"/>
                </a:cxn>
                <a:cxn ang="0">
                  <a:pos x="181" y="53"/>
                </a:cxn>
                <a:cxn ang="0">
                  <a:pos x="172" y="67"/>
                </a:cxn>
                <a:cxn ang="0">
                  <a:pos x="169" y="83"/>
                </a:cxn>
                <a:cxn ang="0">
                  <a:pos x="172" y="99"/>
                </a:cxn>
                <a:cxn ang="0">
                  <a:pos x="181" y="111"/>
                </a:cxn>
                <a:cxn ang="0">
                  <a:pos x="193" y="120"/>
                </a:cxn>
                <a:cxn ang="0">
                  <a:pos x="209" y="123"/>
                </a:cxn>
                <a:cxn ang="0">
                  <a:pos x="225" y="120"/>
                </a:cxn>
                <a:cxn ang="0">
                  <a:pos x="237" y="111"/>
                </a:cxn>
                <a:cxn ang="0">
                  <a:pos x="246" y="99"/>
                </a:cxn>
                <a:cxn ang="0">
                  <a:pos x="249" y="83"/>
                </a:cxn>
                <a:cxn ang="0">
                  <a:pos x="246" y="67"/>
                </a:cxn>
                <a:cxn ang="0">
                  <a:pos x="237" y="53"/>
                </a:cxn>
                <a:cxn ang="0">
                  <a:pos x="225" y="44"/>
                </a:cxn>
                <a:cxn ang="0">
                  <a:pos x="209" y="41"/>
                </a:cxn>
                <a:cxn ang="0">
                  <a:pos x="197" y="0"/>
                </a:cxn>
                <a:cxn ang="0">
                  <a:pos x="221" y="0"/>
                </a:cxn>
                <a:cxn ang="0">
                  <a:pos x="246" y="4"/>
                </a:cxn>
                <a:cxn ang="0">
                  <a:pos x="267" y="15"/>
                </a:cxn>
                <a:cxn ang="0">
                  <a:pos x="283" y="31"/>
                </a:cxn>
                <a:cxn ang="0">
                  <a:pos x="294" y="52"/>
                </a:cxn>
                <a:cxn ang="0">
                  <a:pos x="298" y="77"/>
                </a:cxn>
                <a:cxn ang="0">
                  <a:pos x="298" y="190"/>
                </a:cxn>
                <a:cxn ang="0">
                  <a:pos x="379" y="190"/>
                </a:cxn>
                <a:cxn ang="0">
                  <a:pos x="394" y="193"/>
                </a:cxn>
                <a:cxn ang="0">
                  <a:pos x="407" y="202"/>
                </a:cxn>
                <a:cxn ang="0">
                  <a:pos x="414" y="214"/>
                </a:cxn>
                <a:cxn ang="0">
                  <a:pos x="417" y="231"/>
                </a:cxn>
                <a:cxn ang="0">
                  <a:pos x="414" y="247"/>
                </a:cxn>
                <a:cxn ang="0">
                  <a:pos x="407" y="259"/>
                </a:cxn>
                <a:cxn ang="0">
                  <a:pos x="394" y="268"/>
                </a:cxn>
                <a:cxn ang="0">
                  <a:pos x="379" y="271"/>
                </a:cxn>
                <a:cxn ang="0">
                  <a:pos x="39" y="271"/>
                </a:cxn>
                <a:cxn ang="0">
                  <a:pos x="24" y="268"/>
                </a:cxn>
                <a:cxn ang="0">
                  <a:pos x="11" y="259"/>
                </a:cxn>
                <a:cxn ang="0">
                  <a:pos x="3" y="247"/>
                </a:cxn>
                <a:cxn ang="0">
                  <a:pos x="0" y="231"/>
                </a:cxn>
                <a:cxn ang="0">
                  <a:pos x="3" y="214"/>
                </a:cxn>
                <a:cxn ang="0">
                  <a:pos x="11" y="202"/>
                </a:cxn>
                <a:cxn ang="0">
                  <a:pos x="24" y="193"/>
                </a:cxn>
                <a:cxn ang="0">
                  <a:pos x="39" y="190"/>
                </a:cxn>
                <a:cxn ang="0">
                  <a:pos x="120" y="190"/>
                </a:cxn>
                <a:cxn ang="0">
                  <a:pos x="120" y="77"/>
                </a:cxn>
                <a:cxn ang="0">
                  <a:pos x="124" y="52"/>
                </a:cxn>
                <a:cxn ang="0">
                  <a:pos x="134" y="31"/>
                </a:cxn>
                <a:cxn ang="0">
                  <a:pos x="151" y="15"/>
                </a:cxn>
                <a:cxn ang="0">
                  <a:pos x="172" y="4"/>
                </a:cxn>
                <a:cxn ang="0">
                  <a:pos x="197" y="0"/>
                </a:cxn>
              </a:cxnLst>
              <a:rect l="0" t="0" r="r" b="b"/>
              <a:pathLst>
                <a:path w="417" h="271">
                  <a:moveTo>
                    <a:pt x="209" y="41"/>
                  </a:moveTo>
                  <a:lnTo>
                    <a:pt x="193" y="44"/>
                  </a:lnTo>
                  <a:lnTo>
                    <a:pt x="181" y="53"/>
                  </a:lnTo>
                  <a:lnTo>
                    <a:pt x="172" y="67"/>
                  </a:lnTo>
                  <a:lnTo>
                    <a:pt x="169" y="83"/>
                  </a:lnTo>
                  <a:lnTo>
                    <a:pt x="172" y="99"/>
                  </a:lnTo>
                  <a:lnTo>
                    <a:pt x="181" y="111"/>
                  </a:lnTo>
                  <a:lnTo>
                    <a:pt x="193" y="120"/>
                  </a:lnTo>
                  <a:lnTo>
                    <a:pt x="209" y="123"/>
                  </a:lnTo>
                  <a:lnTo>
                    <a:pt x="225" y="120"/>
                  </a:lnTo>
                  <a:lnTo>
                    <a:pt x="237" y="111"/>
                  </a:lnTo>
                  <a:lnTo>
                    <a:pt x="246" y="99"/>
                  </a:lnTo>
                  <a:lnTo>
                    <a:pt x="249" y="83"/>
                  </a:lnTo>
                  <a:lnTo>
                    <a:pt x="246" y="67"/>
                  </a:lnTo>
                  <a:lnTo>
                    <a:pt x="237" y="53"/>
                  </a:lnTo>
                  <a:lnTo>
                    <a:pt x="225" y="44"/>
                  </a:lnTo>
                  <a:lnTo>
                    <a:pt x="209" y="41"/>
                  </a:lnTo>
                  <a:close/>
                  <a:moveTo>
                    <a:pt x="197" y="0"/>
                  </a:moveTo>
                  <a:lnTo>
                    <a:pt x="221" y="0"/>
                  </a:lnTo>
                  <a:lnTo>
                    <a:pt x="246" y="4"/>
                  </a:lnTo>
                  <a:lnTo>
                    <a:pt x="267" y="15"/>
                  </a:lnTo>
                  <a:lnTo>
                    <a:pt x="283" y="31"/>
                  </a:lnTo>
                  <a:lnTo>
                    <a:pt x="294" y="52"/>
                  </a:lnTo>
                  <a:lnTo>
                    <a:pt x="298" y="77"/>
                  </a:lnTo>
                  <a:lnTo>
                    <a:pt x="298" y="190"/>
                  </a:lnTo>
                  <a:lnTo>
                    <a:pt x="379" y="190"/>
                  </a:lnTo>
                  <a:lnTo>
                    <a:pt x="394" y="193"/>
                  </a:lnTo>
                  <a:lnTo>
                    <a:pt x="407" y="202"/>
                  </a:lnTo>
                  <a:lnTo>
                    <a:pt x="414" y="214"/>
                  </a:lnTo>
                  <a:lnTo>
                    <a:pt x="417" y="231"/>
                  </a:lnTo>
                  <a:lnTo>
                    <a:pt x="414" y="247"/>
                  </a:lnTo>
                  <a:lnTo>
                    <a:pt x="407" y="259"/>
                  </a:lnTo>
                  <a:lnTo>
                    <a:pt x="394" y="268"/>
                  </a:lnTo>
                  <a:lnTo>
                    <a:pt x="379" y="271"/>
                  </a:lnTo>
                  <a:lnTo>
                    <a:pt x="39" y="271"/>
                  </a:lnTo>
                  <a:lnTo>
                    <a:pt x="24" y="268"/>
                  </a:lnTo>
                  <a:lnTo>
                    <a:pt x="11" y="259"/>
                  </a:lnTo>
                  <a:lnTo>
                    <a:pt x="3" y="247"/>
                  </a:lnTo>
                  <a:lnTo>
                    <a:pt x="0" y="231"/>
                  </a:lnTo>
                  <a:lnTo>
                    <a:pt x="3" y="214"/>
                  </a:lnTo>
                  <a:lnTo>
                    <a:pt x="11" y="202"/>
                  </a:lnTo>
                  <a:lnTo>
                    <a:pt x="24" y="193"/>
                  </a:lnTo>
                  <a:lnTo>
                    <a:pt x="39" y="190"/>
                  </a:lnTo>
                  <a:lnTo>
                    <a:pt x="120" y="190"/>
                  </a:lnTo>
                  <a:lnTo>
                    <a:pt x="120" y="77"/>
                  </a:lnTo>
                  <a:lnTo>
                    <a:pt x="124" y="52"/>
                  </a:lnTo>
                  <a:lnTo>
                    <a:pt x="134" y="31"/>
                  </a:lnTo>
                  <a:lnTo>
                    <a:pt x="151" y="15"/>
                  </a:lnTo>
                  <a:lnTo>
                    <a:pt x="172" y="4"/>
                  </a:lnTo>
                  <a:lnTo>
                    <a:pt x="19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7" name="Rectangle 12">
              <a:extLst>
                <a:ext uri="{FF2B5EF4-FFF2-40B4-BE49-F238E27FC236}">
                  <a16:creationId xmlns:a16="http://schemas.microsoft.com/office/drawing/2014/main" id="{A451AD2D-7BA0-D544-BD94-8E2FFDE186B1}"/>
                </a:ext>
              </a:extLst>
            </p:cNvPr>
            <p:cNvSpPr>
              <a:spLocks noChangeArrowheads="1"/>
            </p:cNvSpPr>
            <p:nvPr/>
          </p:nvSpPr>
          <p:spPr bwMode="auto">
            <a:xfrm>
              <a:off x="2570163" y="2119313"/>
              <a:ext cx="538163" cy="87313"/>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98" name="Rectangle 13">
              <a:extLst>
                <a:ext uri="{FF2B5EF4-FFF2-40B4-BE49-F238E27FC236}">
                  <a16:creationId xmlns:a16="http://schemas.microsoft.com/office/drawing/2014/main" id="{DC39EB16-9E1B-B748-92F3-2A31915E00CE}"/>
                </a:ext>
              </a:extLst>
            </p:cNvPr>
            <p:cNvSpPr>
              <a:spLocks noChangeArrowheads="1"/>
            </p:cNvSpPr>
            <p:nvPr/>
          </p:nvSpPr>
          <p:spPr bwMode="auto">
            <a:xfrm>
              <a:off x="2570163" y="2254250"/>
              <a:ext cx="538163" cy="87313"/>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99" name="Rectangle 14">
              <a:extLst>
                <a:ext uri="{FF2B5EF4-FFF2-40B4-BE49-F238E27FC236}">
                  <a16:creationId xmlns:a16="http://schemas.microsoft.com/office/drawing/2014/main" id="{567443E3-000E-2A4A-9C15-D5BA024A3215}"/>
                </a:ext>
              </a:extLst>
            </p:cNvPr>
            <p:cNvSpPr>
              <a:spLocks noChangeArrowheads="1"/>
            </p:cNvSpPr>
            <p:nvPr/>
          </p:nvSpPr>
          <p:spPr bwMode="auto">
            <a:xfrm>
              <a:off x="2570163" y="2392363"/>
              <a:ext cx="538163" cy="87313"/>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00" name="Rectangle 15">
              <a:extLst>
                <a:ext uri="{FF2B5EF4-FFF2-40B4-BE49-F238E27FC236}">
                  <a16:creationId xmlns:a16="http://schemas.microsoft.com/office/drawing/2014/main" id="{5F4C7C50-1F09-BD4C-801D-C418E81D5865}"/>
                </a:ext>
              </a:extLst>
            </p:cNvPr>
            <p:cNvSpPr>
              <a:spLocks noChangeArrowheads="1"/>
            </p:cNvSpPr>
            <p:nvPr/>
          </p:nvSpPr>
          <p:spPr bwMode="auto">
            <a:xfrm>
              <a:off x="2570163" y="2540000"/>
              <a:ext cx="538163" cy="88900"/>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01" name="Rectangle 16">
              <a:extLst>
                <a:ext uri="{FF2B5EF4-FFF2-40B4-BE49-F238E27FC236}">
                  <a16:creationId xmlns:a16="http://schemas.microsoft.com/office/drawing/2014/main" id="{FAA54E9F-97C3-E54E-B8D9-620B9A086BA3}"/>
                </a:ext>
              </a:extLst>
            </p:cNvPr>
            <p:cNvSpPr>
              <a:spLocks noChangeArrowheads="1"/>
            </p:cNvSpPr>
            <p:nvPr/>
          </p:nvSpPr>
          <p:spPr bwMode="auto">
            <a:xfrm>
              <a:off x="2570163" y="2682875"/>
              <a:ext cx="538163" cy="87313"/>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02" name="Rectangle 17">
              <a:extLst>
                <a:ext uri="{FF2B5EF4-FFF2-40B4-BE49-F238E27FC236}">
                  <a16:creationId xmlns:a16="http://schemas.microsoft.com/office/drawing/2014/main" id="{B077BF84-2176-684B-9528-182E63FA0FC3}"/>
                </a:ext>
              </a:extLst>
            </p:cNvPr>
            <p:cNvSpPr>
              <a:spLocks noChangeArrowheads="1"/>
            </p:cNvSpPr>
            <p:nvPr/>
          </p:nvSpPr>
          <p:spPr bwMode="auto">
            <a:xfrm>
              <a:off x="2570163" y="2827338"/>
              <a:ext cx="538163" cy="87313"/>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03" name="Rectangle 18">
              <a:extLst>
                <a:ext uri="{FF2B5EF4-FFF2-40B4-BE49-F238E27FC236}">
                  <a16:creationId xmlns:a16="http://schemas.microsoft.com/office/drawing/2014/main" id="{253790AE-DCB9-674E-B71B-9971457CDEF6}"/>
                </a:ext>
              </a:extLst>
            </p:cNvPr>
            <p:cNvSpPr>
              <a:spLocks noChangeArrowheads="1"/>
            </p:cNvSpPr>
            <p:nvPr/>
          </p:nvSpPr>
          <p:spPr bwMode="auto">
            <a:xfrm>
              <a:off x="2427288" y="2119313"/>
              <a:ext cx="80963" cy="87313"/>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04" name="Rectangle 19">
              <a:extLst>
                <a:ext uri="{FF2B5EF4-FFF2-40B4-BE49-F238E27FC236}">
                  <a16:creationId xmlns:a16="http://schemas.microsoft.com/office/drawing/2014/main" id="{AED69269-4303-A149-966E-13F5BBB66726}"/>
                </a:ext>
              </a:extLst>
            </p:cNvPr>
            <p:cNvSpPr>
              <a:spLocks noChangeArrowheads="1"/>
            </p:cNvSpPr>
            <p:nvPr/>
          </p:nvSpPr>
          <p:spPr bwMode="auto">
            <a:xfrm>
              <a:off x="2427288" y="2254250"/>
              <a:ext cx="80963" cy="87313"/>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05" name="Rectangle 20">
              <a:extLst>
                <a:ext uri="{FF2B5EF4-FFF2-40B4-BE49-F238E27FC236}">
                  <a16:creationId xmlns:a16="http://schemas.microsoft.com/office/drawing/2014/main" id="{58C7AAAF-C288-7F4A-A9AF-15FEA78038EC}"/>
                </a:ext>
              </a:extLst>
            </p:cNvPr>
            <p:cNvSpPr>
              <a:spLocks noChangeArrowheads="1"/>
            </p:cNvSpPr>
            <p:nvPr/>
          </p:nvSpPr>
          <p:spPr bwMode="auto">
            <a:xfrm>
              <a:off x="2427288" y="2392363"/>
              <a:ext cx="80963" cy="87313"/>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06" name="Rectangle 21">
              <a:extLst>
                <a:ext uri="{FF2B5EF4-FFF2-40B4-BE49-F238E27FC236}">
                  <a16:creationId xmlns:a16="http://schemas.microsoft.com/office/drawing/2014/main" id="{32067BB0-8665-BC4C-B7B0-A1443B7C932A}"/>
                </a:ext>
              </a:extLst>
            </p:cNvPr>
            <p:cNvSpPr>
              <a:spLocks noChangeArrowheads="1"/>
            </p:cNvSpPr>
            <p:nvPr/>
          </p:nvSpPr>
          <p:spPr bwMode="auto">
            <a:xfrm>
              <a:off x="2427288" y="2540000"/>
              <a:ext cx="80963" cy="88900"/>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07" name="Rectangle 22">
              <a:extLst>
                <a:ext uri="{FF2B5EF4-FFF2-40B4-BE49-F238E27FC236}">
                  <a16:creationId xmlns:a16="http://schemas.microsoft.com/office/drawing/2014/main" id="{E8CE72AF-12E2-F241-88B5-089E207EEFD4}"/>
                </a:ext>
              </a:extLst>
            </p:cNvPr>
            <p:cNvSpPr>
              <a:spLocks noChangeArrowheads="1"/>
            </p:cNvSpPr>
            <p:nvPr/>
          </p:nvSpPr>
          <p:spPr bwMode="auto">
            <a:xfrm>
              <a:off x="2427288" y="2682875"/>
              <a:ext cx="80963" cy="87313"/>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08" name="Rectangle 23">
              <a:extLst>
                <a:ext uri="{FF2B5EF4-FFF2-40B4-BE49-F238E27FC236}">
                  <a16:creationId xmlns:a16="http://schemas.microsoft.com/office/drawing/2014/main" id="{38882D4C-606A-174C-8AAD-FF9D73CD1B55}"/>
                </a:ext>
              </a:extLst>
            </p:cNvPr>
            <p:cNvSpPr>
              <a:spLocks noChangeArrowheads="1"/>
            </p:cNvSpPr>
            <p:nvPr/>
          </p:nvSpPr>
          <p:spPr bwMode="auto">
            <a:xfrm>
              <a:off x="2427288" y="2827338"/>
              <a:ext cx="80963" cy="87313"/>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09" name="Freeform 39">
              <a:extLst>
                <a:ext uri="{FF2B5EF4-FFF2-40B4-BE49-F238E27FC236}">
                  <a16:creationId xmlns:a16="http://schemas.microsoft.com/office/drawing/2014/main" id="{F9ECD9A7-63B5-824D-BF64-4028FD45254C}"/>
                </a:ext>
              </a:extLst>
            </p:cNvPr>
            <p:cNvSpPr>
              <a:spLocks/>
            </p:cNvSpPr>
            <p:nvPr/>
          </p:nvSpPr>
          <p:spPr bwMode="auto">
            <a:xfrm>
              <a:off x="2212976" y="1752600"/>
              <a:ext cx="1112838" cy="1338263"/>
            </a:xfrm>
            <a:custGeom>
              <a:avLst/>
              <a:gdLst/>
              <a:ahLst/>
              <a:cxnLst>
                <a:cxn ang="0">
                  <a:pos x="80" y="0"/>
                </a:cxn>
                <a:cxn ang="0">
                  <a:pos x="214" y="0"/>
                </a:cxn>
                <a:cxn ang="0">
                  <a:pos x="214" y="57"/>
                </a:cxn>
                <a:cxn ang="0">
                  <a:pos x="80" y="57"/>
                </a:cxn>
                <a:cxn ang="0">
                  <a:pos x="68" y="60"/>
                </a:cxn>
                <a:cxn ang="0">
                  <a:pos x="60" y="69"/>
                </a:cxn>
                <a:cxn ang="0">
                  <a:pos x="57" y="81"/>
                </a:cxn>
                <a:cxn ang="0">
                  <a:pos x="57" y="763"/>
                </a:cxn>
                <a:cxn ang="0">
                  <a:pos x="60" y="775"/>
                </a:cxn>
                <a:cxn ang="0">
                  <a:pos x="68" y="784"/>
                </a:cxn>
                <a:cxn ang="0">
                  <a:pos x="80" y="787"/>
                </a:cxn>
                <a:cxn ang="0">
                  <a:pos x="621" y="787"/>
                </a:cxn>
                <a:cxn ang="0">
                  <a:pos x="633" y="784"/>
                </a:cxn>
                <a:cxn ang="0">
                  <a:pos x="642" y="775"/>
                </a:cxn>
                <a:cxn ang="0">
                  <a:pos x="645" y="763"/>
                </a:cxn>
                <a:cxn ang="0">
                  <a:pos x="645" y="81"/>
                </a:cxn>
                <a:cxn ang="0">
                  <a:pos x="642" y="69"/>
                </a:cxn>
                <a:cxn ang="0">
                  <a:pos x="633" y="60"/>
                </a:cxn>
                <a:cxn ang="0">
                  <a:pos x="621" y="57"/>
                </a:cxn>
                <a:cxn ang="0">
                  <a:pos x="487" y="57"/>
                </a:cxn>
                <a:cxn ang="0">
                  <a:pos x="487" y="0"/>
                </a:cxn>
                <a:cxn ang="0">
                  <a:pos x="621" y="0"/>
                </a:cxn>
                <a:cxn ang="0">
                  <a:pos x="646" y="5"/>
                </a:cxn>
                <a:cxn ang="0">
                  <a:pos x="669" y="17"/>
                </a:cxn>
                <a:cxn ang="0">
                  <a:pos x="686" y="33"/>
                </a:cxn>
                <a:cxn ang="0">
                  <a:pos x="697" y="56"/>
                </a:cxn>
                <a:cxn ang="0">
                  <a:pos x="701" y="81"/>
                </a:cxn>
                <a:cxn ang="0">
                  <a:pos x="701" y="763"/>
                </a:cxn>
                <a:cxn ang="0">
                  <a:pos x="697" y="788"/>
                </a:cxn>
                <a:cxn ang="0">
                  <a:pos x="686" y="811"/>
                </a:cxn>
                <a:cxn ang="0">
                  <a:pos x="669" y="829"/>
                </a:cxn>
                <a:cxn ang="0">
                  <a:pos x="646" y="839"/>
                </a:cxn>
                <a:cxn ang="0">
                  <a:pos x="621" y="843"/>
                </a:cxn>
                <a:cxn ang="0">
                  <a:pos x="80" y="843"/>
                </a:cxn>
                <a:cxn ang="0">
                  <a:pos x="55" y="839"/>
                </a:cxn>
                <a:cxn ang="0">
                  <a:pos x="33" y="829"/>
                </a:cxn>
                <a:cxn ang="0">
                  <a:pos x="15" y="811"/>
                </a:cxn>
                <a:cxn ang="0">
                  <a:pos x="4" y="788"/>
                </a:cxn>
                <a:cxn ang="0">
                  <a:pos x="0" y="763"/>
                </a:cxn>
                <a:cxn ang="0">
                  <a:pos x="0" y="81"/>
                </a:cxn>
                <a:cxn ang="0">
                  <a:pos x="4" y="56"/>
                </a:cxn>
                <a:cxn ang="0">
                  <a:pos x="15" y="33"/>
                </a:cxn>
                <a:cxn ang="0">
                  <a:pos x="33" y="17"/>
                </a:cxn>
                <a:cxn ang="0">
                  <a:pos x="55" y="5"/>
                </a:cxn>
                <a:cxn ang="0">
                  <a:pos x="80" y="0"/>
                </a:cxn>
              </a:cxnLst>
              <a:rect l="0" t="0" r="r" b="b"/>
              <a:pathLst>
                <a:path w="701" h="843">
                  <a:moveTo>
                    <a:pt x="80" y="0"/>
                  </a:moveTo>
                  <a:lnTo>
                    <a:pt x="214" y="0"/>
                  </a:lnTo>
                  <a:lnTo>
                    <a:pt x="214" y="57"/>
                  </a:lnTo>
                  <a:lnTo>
                    <a:pt x="80" y="57"/>
                  </a:lnTo>
                  <a:lnTo>
                    <a:pt x="68" y="60"/>
                  </a:lnTo>
                  <a:lnTo>
                    <a:pt x="60" y="69"/>
                  </a:lnTo>
                  <a:lnTo>
                    <a:pt x="57" y="81"/>
                  </a:lnTo>
                  <a:lnTo>
                    <a:pt x="57" y="763"/>
                  </a:lnTo>
                  <a:lnTo>
                    <a:pt x="60" y="775"/>
                  </a:lnTo>
                  <a:lnTo>
                    <a:pt x="68" y="784"/>
                  </a:lnTo>
                  <a:lnTo>
                    <a:pt x="80" y="787"/>
                  </a:lnTo>
                  <a:lnTo>
                    <a:pt x="621" y="787"/>
                  </a:lnTo>
                  <a:lnTo>
                    <a:pt x="633" y="784"/>
                  </a:lnTo>
                  <a:lnTo>
                    <a:pt x="642" y="775"/>
                  </a:lnTo>
                  <a:lnTo>
                    <a:pt x="645" y="763"/>
                  </a:lnTo>
                  <a:lnTo>
                    <a:pt x="645" y="81"/>
                  </a:lnTo>
                  <a:lnTo>
                    <a:pt x="642" y="69"/>
                  </a:lnTo>
                  <a:lnTo>
                    <a:pt x="633" y="60"/>
                  </a:lnTo>
                  <a:lnTo>
                    <a:pt x="621" y="57"/>
                  </a:lnTo>
                  <a:lnTo>
                    <a:pt x="487" y="57"/>
                  </a:lnTo>
                  <a:lnTo>
                    <a:pt x="487" y="0"/>
                  </a:lnTo>
                  <a:lnTo>
                    <a:pt x="621" y="0"/>
                  </a:lnTo>
                  <a:lnTo>
                    <a:pt x="646" y="5"/>
                  </a:lnTo>
                  <a:lnTo>
                    <a:pt x="669" y="17"/>
                  </a:lnTo>
                  <a:lnTo>
                    <a:pt x="686" y="33"/>
                  </a:lnTo>
                  <a:lnTo>
                    <a:pt x="697" y="56"/>
                  </a:lnTo>
                  <a:lnTo>
                    <a:pt x="701" y="81"/>
                  </a:lnTo>
                  <a:lnTo>
                    <a:pt x="701" y="763"/>
                  </a:lnTo>
                  <a:lnTo>
                    <a:pt x="697" y="788"/>
                  </a:lnTo>
                  <a:lnTo>
                    <a:pt x="686" y="811"/>
                  </a:lnTo>
                  <a:lnTo>
                    <a:pt x="669" y="829"/>
                  </a:lnTo>
                  <a:lnTo>
                    <a:pt x="646" y="839"/>
                  </a:lnTo>
                  <a:lnTo>
                    <a:pt x="621" y="843"/>
                  </a:lnTo>
                  <a:lnTo>
                    <a:pt x="80" y="843"/>
                  </a:lnTo>
                  <a:lnTo>
                    <a:pt x="55" y="839"/>
                  </a:lnTo>
                  <a:lnTo>
                    <a:pt x="33" y="829"/>
                  </a:lnTo>
                  <a:lnTo>
                    <a:pt x="15" y="811"/>
                  </a:lnTo>
                  <a:lnTo>
                    <a:pt x="4" y="788"/>
                  </a:lnTo>
                  <a:lnTo>
                    <a:pt x="0" y="763"/>
                  </a:lnTo>
                  <a:lnTo>
                    <a:pt x="0" y="81"/>
                  </a:lnTo>
                  <a:lnTo>
                    <a:pt x="4" y="56"/>
                  </a:lnTo>
                  <a:lnTo>
                    <a:pt x="15" y="33"/>
                  </a:lnTo>
                  <a:lnTo>
                    <a:pt x="33" y="17"/>
                  </a:lnTo>
                  <a:lnTo>
                    <a:pt x="55" y="5"/>
                  </a:lnTo>
                  <a:lnTo>
                    <a:pt x="8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210" name="Oval 209">
            <a:extLst>
              <a:ext uri="{FF2B5EF4-FFF2-40B4-BE49-F238E27FC236}">
                <a16:creationId xmlns:a16="http://schemas.microsoft.com/office/drawing/2014/main" id="{87FB60C8-8000-7848-8649-29A680AF6ED6}"/>
              </a:ext>
            </a:extLst>
          </p:cNvPr>
          <p:cNvSpPr/>
          <p:nvPr/>
        </p:nvSpPr>
        <p:spPr bwMode="auto">
          <a:xfrm>
            <a:off x="150830" y="6317639"/>
            <a:ext cx="328234" cy="341019"/>
          </a:xfrm>
          <a:prstGeom prst="ellipse">
            <a:avLst/>
          </a:prstGeom>
          <a:solidFill>
            <a:srgbClr val="D2EAEA"/>
          </a:solidFill>
          <a:ln w="12700" cap="flat" cmpd="sng" algn="ctr">
            <a:noFill/>
            <a:prstDash val="solid"/>
            <a:round/>
            <a:headEnd type="none" w="med" len="med"/>
            <a:tailEnd type="none" w="med" len="med"/>
          </a:ln>
          <a:effectLst/>
        </p:spPr>
        <p:txBody>
          <a:bodyPr vert="horz" wrap="square" lIns="73152" tIns="73152" rIns="73152" bIns="73152" numCol="1" rtlCol="0" anchor="ctr" anchorCtr="1" compatLnSpc="1">
            <a:prstTxWarp prst="textNoShape">
              <a:avLst/>
            </a:prstTxWarp>
          </a:bodyPr>
          <a:lstStyle/>
          <a:p>
            <a:pPr marL="0" marR="0" indent="0" algn="ctr" defTabSz="914400" rtl="0" eaLnBrk="0" fontAlgn="base" latinLnBrk="0" hangingPunct="0">
              <a:lnSpc>
                <a:spcPct val="106000"/>
              </a:lnSpc>
              <a:spcBef>
                <a:spcPct val="0"/>
              </a:spcBef>
              <a:spcAft>
                <a:spcPct val="0"/>
              </a:spcAft>
              <a:buClrTx/>
              <a:buSzTx/>
              <a:buFontTx/>
              <a:buNone/>
              <a:tabLst/>
            </a:pPr>
            <a:endParaRPr kumimoji="0" lang="en-US" sz="1100" b="0" i="0" u="none" strike="noStrike" cap="none" normalizeH="0" baseline="0" dirty="0">
              <a:ln>
                <a:noFill/>
              </a:ln>
              <a:solidFill>
                <a:schemeClr val="tx1"/>
              </a:solidFill>
              <a:effectLst/>
              <a:latin typeface="Arial" charset="0"/>
            </a:endParaRPr>
          </a:p>
        </p:txBody>
      </p:sp>
      <p:grpSp>
        <p:nvGrpSpPr>
          <p:cNvPr id="211" name="Group 17">
            <a:extLst>
              <a:ext uri="{FF2B5EF4-FFF2-40B4-BE49-F238E27FC236}">
                <a16:creationId xmlns:a16="http://schemas.microsoft.com/office/drawing/2014/main" id="{DC88DEBF-DB75-8147-80E8-CC61CB93F69E}"/>
              </a:ext>
            </a:extLst>
          </p:cNvPr>
          <p:cNvGrpSpPr/>
          <p:nvPr/>
        </p:nvGrpSpPr>
        <p:grpSpPr>
          <a:xfrm>
            <a:off x="265442" y="6415057"/>
            <a:ext cx="265256" cy="314388"/>
            <a:chOff x="2212976" y="1604963"/>
            <a:chExt cx="1112838" cy="1485900"/>
          </a:xfrm>
          <a:solidFill>
            <a:schemeClr val="tx1">
              <a:lumMod val="75000"/>
              <a:lumOff val="25000"/>
            </a:schemeClr>
          </a:solidFill>
        </p:grpSpPr>
        <p:sp>
          <p:nvSpPr>
            <p:cNvPr id="212" name="Freeform 11">
              <a:extLst>
                <a:ext uri="{FF2B5EF4-FFF2-40B4-BE49-F238E27FC236}">
                  <a16:creationId xmlns:a16="http://schemas.microsoft.com/office/drawing/2014/main" id="{38DFDF60-8C06-0F49-9874-228F075B4DFE}"/>
                </a:ext>
              </a:extLst>
            </p:cNvPr>
            <p:cNvSpPr>
              <a:spLocks noEditPoints="1"/>
            </p:cNvSpPr>
            <p:nvPr/>
          </p:nvSpPr>
          <p:spPr bwMode="auto">
            <a:xfrm>
              <a:off x="2436813" y="1604963"/>
              <a:ext cx="661988" cy="430213"/>
            </a:xfrm>
            <a:custGeom>
              <a:avLst/>
              <a:gdLst/>
              <a:ahLst/>
              <a:cxnLst>
                <a:cxn ang="0">
                  <a:pos x="209" y="41"/>
                </a:cxn>
                <a:cxn ang="0">
                  <a:pos x="193" y="44"/>
                </a:cxn>
                <a:cxn ang="0">
                  <a:pos x="181" y="53"/>
                </a:cxn>
                <a:cxn ang="0">
                  <a:pos x="172" y="67"/>
                </a:cxn>
                <a:cxn ang="0">
                  <a:pos x="169" y="83"/>
                </a:cxn>
                <a:cxn ang="0">
                  <a:pos x="172" y="99"/>
                </a:cxn>
                <a:cxn ang="0">
                  <a:pos x="181" y="111"/>
                </a:cxn>
                <a:cxn ang="0">
                  <a:pos x="193" y="120"/>
                </a:cxn>
                <a:cxn ang="0">
                  <a:pos x="209" y="123"/>
                </a:cxn>
                <a:cxn ang="0">
                  <a:pos x="225" y="120"/>
                </a:cxn>
                <a:cxn ang="0">
                  <a:pos x="237" y="111"/>
                </a:cxn>
                <a:cxn ang="0">
                  <a:pos x="246" y="99"/>
                </a:cxn>
                <a:cxn ang="0">
                  <a:pos x="249" y="83"/>
                </a:cxn>
                <a:cxn ang="0">
                  <a:pos x="246" y="67"/>
                </a:cxn>
                <a:cxn ang="0">
                  <a:pos x="237" y="53"/>
                </a:cxn>
                <a:cxn ang="0">
                  <a:pos x="225" y="44"/>
                </a:cxn>
                <a:cxn ang="0">
                  <a:pos x="209" y="41"/>
                </a:cxn>
                <a:cxn ang="0">
                  <a:pos x="197" y="0"/>
                </a:cxn>
                <a:cxn ang="0">
                  <a:pos x="221" y="0"/>
                </a:cxn>
                <a:cxn ang="0">
                  <a:pos x="246" y="4"/>
                </a:cxn>
                <a:cxn ang="0">
                  <a:pos x="267" y="15"/>
                </a:cxn>
                <a:cxn ang="0">
                  <a:pos x="283" y="31"/>
                </a:cxn>
                <a:cxn ang="0">
                  <a:pos x="294" y="52"/>
                </a:cxn>
                <a:cxn ang="0">
                  <a:pos x="298" y="77"/>
                </a:cxn>
                <a:cxn ang="0">
                  <a:pos x="298" y="190"/>
                </a:cxn>
                <a:cxn ang="0">
                  <a:pos x="379" y="190"/>
                </a:cxn>
                <a:cxn ang="0">
                  <a:pos x="394" y="193"/>
                </a:cxn>
                <a:cxn ang="0">
                  <a:pos x="407" y="202"/>
                </a:cxn>
                <a:cxn ang="0">
                  <a:pos x="414" y="214"/>
                </a:cxn>
                <a:cxn ang="0">
                  <a:pos x="417" y="231"/>
                </a:cxn>
                <a:cxn ang="0">
                  <a:pos x="414" y="247"/>
                </a:cxn>
                <a:cxn ang="0">
                  <a:pos x="407" y="259"/>
                </a:cxn>
                <a:cxn ang="0">
                  <a:pos x="394" y="268"/>
                </a:cxn>
                <a:cxn ang="0">
                  <a:pos x="379" y="271"/>
                </a:cxn>
                <a:cxn ang="0">
                  <a:pos x="39" y="271"/>
                </a:cxn>
                <a:cxn ang="0">
                  <a:pos x="24" y="268"/>
                </a:cxn>
                <a:cxn ang="0">
                  <a:pos x="11" y="259"/>
                </a:cxn>
                <a:cxn ang="0">
                  <a:pos x="3" y="247"/>
                </a:cxn>
                <a:cxn ang="0">
                  <a:pos x="0" y="231"/>
                </a:cxn>
                <a:cxn ang="0">
                  <a:pos x="3" y="214"/>
                </a:cxn>
                <a:cxn ang="0">
                  <a:pos x="11" y="202"/>
                </a:cxn>
                <a:cxn ang="0">
                  <a:pos x="24" y="193"/>
                </a:cxn>
                <a:cxn ang="0">
                  <a:pos x="39" y="190"/>
                </a:cxn>
                <a:cxn ang="0">
                  <a:pos x="120" y="190"/>
                </a:cxn>
                <a:cxn ang="0">
                  <a:pos x="120" y="77"/>
                </a:cxn>
                <a:cxn ang="0">
                  <a:pos x="124" y="52"/>
                </a:cxn>
                <a:cxn ang="0">
                  <a:pos x="134" y="31"/>
                </a:cxn>
                <a:cxn ang="0">
                  <a:pos x="151" y="15"/>
                </a:cxn>
                <a:cxn ang="0">
                  <a:pos x="172" y="4"/>
                </a:cxn>
                <a:cxn ang="0">
                  <a:pos x="197" y="0"/>
                </a:cxn>
              </a:cxnLst>
              <a:rect l="0" t="0" r="r" b="b"/>
              <a:pathLst>
                <a:path w="417" h="271">
                  <a:moveTo>
                    <a:pt x="209" y="41"/>
                  </a:moveTo>
                  <a:lnTo>
                    <a:pt x="193" y="44"/>
                  </a:lnTo>
                  <a:lnTo>
                    <a:pt x="181" y="53"/>
                  </a:lnTo>
                  <a:lnTo>
                    <a:pt x="172" y="67"/>
                  </a:lnTo>
                  <a:lnTo>
                    <a:pt x="169" y="83"/>
                  </a:lnTo>
                  <a:lnTo>
                    <a:pt x="172" y="99"/>
                  </a:lnTo>
                  <a:lnTo>
                    <a:pt x="181" y="111"/>
                  </a:lnTo>
                  <a:lnTo>
                    <a:pt x="193" y="120"/>
                  </a:lnTo>
                  <a:lnTo>
                    <a:pt x="209" y="123"/>
                  </a:lnTo>
                  <a:lnTo>
                    <a:pt x="225" y="120"/>
                  </a:lnTo>
                  <a:lnTo>
                    <a:pt x="237" y="111"/>
                  </a:lnTo>
                  <a:lnTo>
                    <a:pt x="246" y="99"/>
                  </a:lnTo>
                  <a:lnTo>
                    <a:pt x="249" y="83"/>
                  </a:lnTo>
                  <a:lnTo>
                    <a:pt x="246" y="67"/>
                  </a:lnTo>
                  <a:lnTo>
                    <a:pt x="237" y="53"/>
                  </a:lnTo>
                  <a:lnTo>
                    <a:pt x="225" y="44"/>
                  </a:lnTo>
                  <a:lnTo>
                    <a:pt x="209" y="41"/>
                  </a:lnTo>
                  <a:close/>
                  <a:moveTo>
                    <a:pt x="197" y="0"/>
                  </a:moveTo>
                  <a:lnTo>
                    <a:pt x="221" y="0"/>
                  </a:lnTo>
                  <a:lnTo>
                    <a:pt x="246" y="4"/>
                  </a:lnTo>
                  <a:lnTo>
                    <a:pt x="267" y="15"/>
                  </a:lnTo>
                  <a:lnTo>
                    <a:pt x="283" y="31"/>
                  </a:lnTo>
                  <a:lnTo>
                    <a:pt x="294" y="52"/>
                  </a:lnTo>
                  <a:lnTo>
                    <a:pt x="298" y="77"/>
                  </a:lnTo>
                  <a:lnTo>
                    <a:pt x="298" y="190"/>
                  </a:lnTo>
                  <a:lnTo>
                    <a:pt x="379" y="190"/>
                  </a:lnTo>
                  <a:lnTo>
                    <a:pt x="394" y="193"/>
                  </a:lnTo>
                  <a:lnTo>
                    <a:pt x="407" y="202"/>
                  </a:lnTo>
                  <a:lnTo>
                    <a:pt x="414" y="214"/>
                  </a:lnTo>
                  <a:lnTo>
                    <a:pt x="417" y="231"/>
                  </a:lnTo>
                  <a:lnTo>
                    <a:pt x="414" y="247"/>
                  </a:lnTo>
                  <a:lnTo>
                    <a:pt x="407" y="259"/>
                  </a:lnTo>
                  <a:lnTo>
                    <a:pt x="394" y="268"/>
                  </a:lnTo>
                  <a:lnTo>
                    <a:pt x="379" y="271"/>
                  </a:lnTo>
                  <a:lnTo>
                    <a:pt x="39" y="271"/>
                  </a:lnTo>
                  <a:lnTo>
                    <a:pt x="24" y="268"/>
                  </a:lnTo>
                  <a:lnTo>
                    <a:pt x="11" y="259"/>
                  </a:lnTo>
                  <a:lnTo>
                    <a:pt x="3" y="247"/>
                  </a:lnTo>
                  <a:lnTo>
                    <a:pt x="0" y="231"/>
                  </a:lnTo>
                  <a:lnTo>
                    <a:pt x="3" y="214"/>
                  </a:lnTo>
                  <a:lnTo>
                    <a:pt x="11" y="202"/>
                  </a:lnTo>
                  <a:lnTo>
                    <a:pt x="24" y="193"/>
                  </a:lnTo>
                  <a:lnTo>
                    <a:pt x="39" y="190"/>
                  </a:lnTo>
                  <a:lnTo>
                    <a:pt x="120" y="190"/>
                  </a:lnTo>
                  <a:lnTo>
                    <a:pt x="120" y="77"/>
                  </a:lnTo>
                  <a:lnTo>
                    <a:pt x="124" y="52"/>
                  </a:lnTo>
                  <a:lnTo>
                    <a:pt x="134" y="31"/>
                  </a:lnTo>
                  <a:lnTo>
                    <a:pt x="151" y="15"/>
                  </a:lnTo>
                  <a:lnTo>
                    <a:pt x="172" y="4"/>
                  </a:lnTo>
                  <a:lnTo>
                    <a:pt x="19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13" name="Rectangle 12">
              <a:extLst>
                <a:ext uri="{FF2B5EF4-FFF2-40B4-BE49-F238E27FC236}">
                  <a16:creationId xmlns:a16="http://schemas.microsoft.com/office/drawing/2014/main" id="{115E03D1-37F8-A149-A5DE-68091B65F362}"/>
                </a:ext>
              </a:extLst>
            </p:cNvPr>
            <p:cNvSpPr>
              <a:spLocks noChangeArrowheads="1"/>
            </p:cNvSpPr>
            <p:nvPr/>
          </p:nvSpPr>
          <p:spPr bwMode="auto">
            <a:xfrm>
              <a:off x="2570163" y="2119313"/>
              <a:ext cx="538163" cy="87313"/>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14" name="Rectangle 13">
              <a:extLst>
                <a:ext uri="{FF2B5EF4-FFF2-40B4-BE49-F238E27FC236}">
                  <a16:creationId xmlns:a16="http://schemas.microsoft.com/office/drawing/2014/main" id="{6B8440DF-9030-F345-913B-1EEE49DEF2EE}"/>
                </a:ext>
              </a:extLst>
            </p:cNvPr>
            <p:cNvSpPr>
              <a:spLocks noChangeArrowheads="1"/>
            </p:cNvSpPr>
            <p:nvPr/>
          </p:nvSpPr>
          <p:spPr bwMode="auto">
            <a:xfrm>
              <a:off x="2570163" y="2254250"/>
              <a:ext cx="538163" cy="87313"/>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15" name="Rectangle 14">
              <a:extLst>
                <a:ext uri="{FF2B5EF4-FFF2-40B4-BE49-F238E27FC236}">
                  <a16:creationId xmlns:a16="http://schemas.microsoft.com/office/drawing/2014/main" id="{FB2F43EB-3685-5140-A83B-0CC47C6EA92A}"/>
                </a:ext>
              </a:extLst>
            </p:cNvPr>
            <p:cNvSpPr>
              <a:spLocks noChangeArrowheads="1"/>
            </p:cNvSpPr>
            <p:nvPr/>
          </p:nvSpPr>
          <p:spPr bwMode="auto">
            <a:xfrm>
              <a:off x="2570163" y="2392363"/>
              <a:ext cx="538163" cy="87313"/>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16" name="Rectangle 15">
              <a:extLst>
                <a:ext uri="{FF2B5EF4-FFF2-40B4-BE49-F238E27FC236}">
                  <a16:creationId xmlns:a16="http://schemas.microsoft.com/office/drawing/2014/main" id="{C4F1E1E6-D666-F44C-992C-4490B9764329}"/>
                </a:ext>
              </a:extLst>
            </p:cNvPr>
            <p:cNvSpPr>
              <a:spLocks noChangeArrowheads="1"/>
            </p:cNvSpPr>
            <p:nvPr/>
          </p:nvSpPr>
          <p:spPr bwMode="auto">
            <a:xfrm>
              <a:off x="2570163" y="2540000"/>
              <a:ext cx="538163" cy="88900"/>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17" name="Rectangle 16">
              <a:extLst>
                <a:ext uri="{FF2B5EF4-FFF2-40B4-BE49-F238E27FC236}">
                  <a16:creationId xmlns:a16="http://schemas.microsoft.com/office/drawing/2014/main" id="{EC298473-8B8D-AE40-AF15-1F14DFD7D4F7}"/>
                </a:ext>
              </a:extLst>
            </p:cNvPr>
            <p:cNvSpPr>
              <a:spLocks noChangeArrowheads="1"/>
            </p:cNvSpPr>
            <p:nvPr/>
          </p:nvSpPr>
          <p:spPr bwMode="auto">
            <a:xfrm>
              <a:off x="2570163" y="2682875"/>
              <a:ext cx="538163" cy="87313"/>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18" name="Rectangle 17">
              <a:extLst>
                <a:ext uri="{FF2B5EF4-FFF2-40B4-BE49-F238E27FC236}">
                  <a16:creationId xmlns:a16="http://schemas.microsoft.com/office/drawing/2014/main" id="{351770EE-E94C-4146-A118-BDD8575A28D6}"/>
                </a:ext>
              </a:extLst>
            </p:cNvPr>
            <p:cNvSpPr>
              <a:spLocks noChangeArrowheads="1"/>
            </p:cNvSpPr>
            <p:nvPr/>
          </p:nvSpPr>
          <p:spPr bwMode="auto">
            <a:xfrm>
              <a:off x="2570163" y="2827338"/>
              <a:ext cx="538163" cy="87313"/>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19" name="Rectangle 18">
              <a:extLst>
                <a:ext uri="{FF2B5EF4-FFF2-40B4-BE49-F238E27FC236}">
                  <a16:creationId xmlns:a16="http://schemas.microsoft.com/office/drawing/2014/main" id="{02ACA348-F67D-0B46-80DD-1A19BE96C105}"/>
                </a:ext>
              </a:extLst>
            </p:cNvPr>
            <p:cNvSpPr>
              <a:spLocks noChangeArrowheads="1"/>
            </p:cNvSpPr>
            <p:nvPr/>
          </p:nvSpPr>
          <p:spPr bwMode="auto">
            <a:xfrm>
              <a:off x="2427288" y="2119313"/>
              <a:ext cx="80963" cy="87313"/>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20" name="Rectangle 19">
              <a:extLst>
                <a:ext uri="{FF2B5EF4-FFF2-40B4-BE49-F238E27FC236}">
                  <a16:creationId xmlns:a16="http://schemas.microsoft.com/office/drawing/2014/main" id="{41B3E96C-A427-BB4F-A252-3FACDE8F37E6}"/>
                </a:ext>
              </a:extLst>
            </p:cNvPr>
            <p:cNvSpPr>
              <a:spLocks noChangeArrowheads="1"/>
            </p:cNvSpPr>
            <p:nvPr/>
          </p:nvSpPr>
          <p:spPr bwMode="auto">
            <a:xfrm>
              <a:off x="2427288" y="2254250"/>
              <a:ext cx="80963" cy="87313"/>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21" name="Rectangle 20">
              <a:extLst>
                <a:ext uri="{FF2B5EF4-FFF2-40B4-BE49-F238E27FC236}">
                  <a16:creationId xmlns:a16="http://schemas.microsoft.com/office/drawing/2014/main" id="{A603D4F4-58BC-0F49-9412-9F408A501D2B}"/>
                </a:ext>
              </a:extLst>
            </p:cNvPr>
            <p:cNvSpPr>
              <a:spLocks noChangeArrowheads="1"/>
            </p:cNvSpPr>
            <p:nvPr/>
          </p:nvSpPr>
          <p:spPr bwMode="auto">
            <a:xfrm>
              <a:off x="2427288" y="2392363"/>
              <a:ext cx="80963" cy="87313"/>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22" name="Rectangle 21">
              <a:extLst>
                <a:ext uri="{FF2B5EF4-FFF2-40B4-BE49-F238E27FC236}">
                  <a16:creationId xmlns:a16="http://schemas.microsoft.com/office/drawing/2014/main" id="{18C3E44B-AA00-EF44-9CE2-4DDAF3735C21}"/>
                </a:ext>
              </a:extLst>
            </p:cNvPr>
            <p:cNvSpPr>
              <a:spLocks noChangeArrowheads="1"/>
            </p:cNvSpPr>
            <p:nvPr/>
          </p:nvSpPr>
          <p:spPr bwMode="auto">
            <a:xfrm>
              <a:off x="2427288" y="2540000"/>
              <a:ext cx="80963" cy="88900"/>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23" name="Rectangle 22">
              <a:extLst>
                <a:ext uri="{FF2B5EF4-FFF2-40B4-BE49-F238E27FC236}">
                  <a16:creationId xmlns:a16="http://schemas.microsoft.com/office/drawing/2014/main" id="{6726DEFD-46D8-6541-92B7-D5DD7E12E127}"/>
                </a:ext>
              </a:extLst>
            </p:cNvPr>
            <p:cNvSpPr>
              <a:spLocks noChangeArrowheads="1"/>
            </p:cNvSpPr>
            <p:nvPr/>
          </p:nvSpPr>
          <p:spPr bwMode="auto">
            <a:xfrm>
              <a:off x="2427288" y="2682875"/>
              <a:ext cx="80963" cy="87313"/>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24" name="Rectangle 23">
              <a:extLst>
                <a:ext uri="{FF2B5EF4-FFF2-40B4-BE49-F238E27FC236}">
                  <a16:creationId xmlns:a16="http://schemas.microsoft.com/office/drawing/2014/main" id="{89D1DEDB-18D3-B242-98ED-33132A912EBB}"/>
                </a:ext>
              </a:extLst>
            </p:cNvPr>
            <p:cNvSpPr>
              <a:spLocks noChangeArrowheads="1"/>
            </p:cNvSpPr>
            <p:nvPr/>
          </p:nvSpPr>
          <p:spPr bwMode="auto">
            <a:xfrm>
              <a:off x="2427288" y="2827338"/>
              <a:ext cx="80963" cy="87313"/>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25" name="Freeform 39">
              <a:extLst>
                <a:ext uri="{FF2B5EF4-FFF2-40B4-BE49-F238E27FC236}">
                  <a16:creationId xmlns:a16="http://schemas.microsoft.com/office/drawing/2014/main" id="{573E0FFC-7AE3-0E47-A93E-B6E93A9D7455}"/>
                </a:ext>
              </a:extLst>
            </p:cNvPr>
            <p:cNvSpPr>
              <a:spLocks/>
            </p:cNvSpPr>
            <p:nvPr/>
          </p:nvSpPr>
          <p:spPr bwMode="auto">
            <a:xfrm>
              <a:off x="2212976" y="1752600"/>
              <a:ext cx="1112838" cy="1338263"/>
            </a:xfrm>
            <a:custGeom>
              <a:avLst/>
              <a:gdLst/>
              <a:ahLst/>
              <a:cxnLst>
                <a:cxn ang="0">
                  <a:pos x="80" y="0"/>
                </a:cxn>
                <a:cxn ang="0">
                  <a:pos x="214" y="0"/>
                </a:cxn>
                <a:cxn ang="0">
                  <a:pos x="214" y="57"/>
                </a:cxn>
                <a:cxn ang="0">
                  <a:pos x="80" y="57"/>
                </a:cxn>
                <a:cxn ang="0">
                  <a:pos x="68" y="60"/>
                </a:cxn>
                <a:cxn ang="0">
                  <a:pos x="60" y="69"/>
                </a:cxn>
                <a:cxn ang="0">
                  <a:pos x="57" y="81"/>
                </a:cxn>
                <a:cxn ang="0">
                  <a:pos x="57" y="763"/>
                </a:cxn>
                <a:cxn ang="0">
                  <a:pos x="60" y="775"/>
                </a:cxn>
                <a:cxn ang="0">
                  <a:pos x="68" y="784"/>
                </a:cxn>
                <a:cxn ang="0">
                  <a:pos x="80" y="787"/>
                </a:cxn>
                <a:cxn ang="0">
                  <a:pos x="621" y="787"/>
                </a:cxn>
                <a:cxn ang="0">
                  <a:pos x="633" y="784"/>
                </a:cxn>
                <a:cxn ang="0">
                  <a:pos x="642" y="775"/>
                </a:cxn>
                <a:cxn ang="0">
                  <a:pos x="645" y="763"/>
                </a:cxn>
                <a:cxn ang="0">
                  <a:pos x="645" y="81"/>
                </a:cxn>
                <a:cxn ang="0">
                  <a:pos x="642" y="69"/>
                </a:cxn>
                <a:cxn ang="0">
                  <a:pos x="633" y="60"/>
                </a:cxn>
                <a:cxn ang="0">
                  <a:pos x="621" y="57"/>
                </a:cxn>
                <a:cxn ang="0">
                  <a:pos x="487" y="57"/>
                </a:cxn>
                <a:cxn ang="0">
                  <a:pos x="487" y="0"/>
                </a:cxn>
                <a:cxn ang="0">
                  <a:pos x="621" y="0"/>
                </a:cxn>
                <a:cxn ang="0">
                  <a:pos x="646" y="5"/>
                </a:cxn>
                <a:cxn ang="0">
                  <a:pos x="669" y="17"/>
                </a:cxn>
                <a:cxn ang="0">
                  <a:pos x="686" y="33"/>
                </a:cxn>
                <a:cxn ang="0">
                  <a:pos x="697" y="56"/>
                </a:cxn>
                <a:cxn ang="0">
                  <a:pos x="701" y="81"/>
                </a:cxn>
                <a:cxn ang="0">
                  <a:pos x="701" y="763"/>
                </a:cxn>
                <a:cxn ang="0">
                  <a:pos x="697" y="788"/>
                </a:cxn>
                <a:cxn ang="0">
                  <a:pos x="686" y="811"/>
                </a:cxn>
                <a:cxn ang="0">
                  <a:pos x="669" y="829"/>
                </a:cxn>
                <a:cxn ang="0">
                  <a:pos x="646" y="839"/>
                </a:cxn>
                <a:cxn ang="0">
                  <a:pos x="621" y="843"/>
                </a:cxn>
                <a:cxn ang="0">
                  <a:pos x="80" y="843"/>
                </a:cxn>
                <a:cxn ang="0">
                  <a:pos x="55" y="839"/>
                </a:cxn>
                <a:cxn ang="0">
                  <a:pos x="33" y="829"/>
                </a:cxn>
                <a:cxn ang="0">
                  <a:pos x="15" y="811"/>
                </a:cxn>
                <a:cxn ang="0">
                  <a:pos x="4" y="788"/>
                </a:cxn>
                <a:cxn ang="0">
                  <a:pos x="0" y="763"/>
                </a:cxn>
                <a:cxn ang="0">
                  <a:pos x="0" y="81"/>
                </a:cxn>
                <a:cxn ang="0">
                  <a:pos x="4" y="56"/>
                </a:cxn>
                <a:cxn ang="0">
                  <a:pos x="15" y="33"/>
                </a:cxn>
                <a:cxn ang="0">
                  <a:pos x="33" y="17"/>
                </a:cxn>
                <a:cxn ang="0">
                  <a:pos x="55" y="5"/>
                </a:cxn>
                <a:cxn ang="0">
                  <a:pos x="80" y="0"/>
                </a:cxn>
              </a:cxnLst>
              <a:rect l="0" t="0" r="r" b="b"/>
              <a:pathLst>
                <a:path w="701" h="843">
                  <a:moveTo>
                    <a:pt x="80" y="0"/>
                  </a:moveTo>
                  <a:lnTo>
                    <a:pt x="214" y="0"/>
                  </a:lnTo>
                  <a:lnTo>
                    <a:pt x="214" y="57"/>
                  </a:lnTo>
                  <a:lnTo>
                    <a:pt x="80" y="57"/>
                  </a:lnTo>
                  <a:lnTo>
                    <a:pt x="68" y="60"/>
                  </a:lnTo>
                  <a:lnTo>
                    <a:pt x="60" y="69"/>
                  </a:lnTo>
                  <a:lnTo>
                    <a:pt x="57" y="81"/>
                  </a:lnTo>
                  <a:lnTo>
                    <a:pt x="57" y="763"/>
                  </a:lnTo>
                  <a:lnTo>
                    <a:pt x="60" y="775"/>
                  </a:lnTo>
                  <a:lnTo>
                    <a:pt x="68" y="784"/>
                  </a:lnTo>
                  <a:lnTo>
                    <a:pt x="80" y="787"/>
                  </a:lnTo>
                  <a:lnTo>
                    <a:pt x="621" y="787"/>
                  </a:lnTo>
                  <a:lnTo>
                    <a:pt x="633" y="784"/>
                  </a:lnTo>
                  <a:lnTo>
                    <a:pt x="642" y="775"/>
                  </a:lnTo>
                  <a:lnTo>
                    <a:pt x="645" y="763"/>
                  </a:lnTo>
                  <a:lnTo>
                    <a:pt x="645" y="81"/>
                  </a:lnTo>
                  <a:lnTo>
                    <a:pt x="642" y="69"/>
                  </a:lnTo>
                  <a:lnTo>
                    <a:pt x="633" y="60"/>
                  </a:lnTo>
                  <a:lnTo>
                    <a:pt x="621" y="57"/>
                  </a:lnTo>
                  <a:lnTo>
                    <a:pt x="487" y="57"/>
                  </a:lnTo>
                  <a:lnTo>
                    <a:pt x="487" y="0"/>
                  </a:lnTo>
                  <a:lnTo>
                    <a:pt x="621" y="0"/>
                  </a:lnTo>
                  <a:lnTo>
                    <a:pt x="646" y="5"/>
                  </a:lnTo>
                  <a:lnTo>
                    <a:pt x="669" y="17"/>
                  </a:lnTo>
                  <a:lnTo>
                    <a:pt x="686" y="33"/>
                  </a:lnTo>
                  <a:lnTo>
                    <a:pt x="697" y="56"/>
                  </a:lnTo>
                  <a:lnTo>
                    <a:pt x="701" y="81"/>
                  </a:lnTo>
                  <a:lnTo>
                    <a:pt x="701" y="763"/>
                  </a:lnTo>
                  <a:lnTo>
                    <a:pt x="697" y="788"/>
                  </a:lnTo>
                  <a:lnTo>
                    <a:pt x="686" y="811"/>
                  </a:lnTo>
                  <a:lnTo>
                    <a:pt x="669" y="829"/>
                  </a:lnTo>
                  <a:lnTo>
                    <a:pt x="646" y="839"/>
                  </a:lnTo>
                  <a:lnTo>
                    <a:pt x="621" y="843"/>
                  </a:lnTo>
                  <a:lnTo>
                    <a:pt x="80" y="843"/>
                  </a:lnTo>
                  <a:lnTo>
                    <a:pt x="55" y="839"/>
                  </a:lnTo>
                  <a:lnTo>
                    <a:pt x="33" y="829"/>
                  </a:lnTo>
                  <a:lnTo>
                    <a:pt x="15" y="811"/>
                  </a:lnTo>
                  <a:lnTo>
                    <a:pt x="4" y="788"/>
                  </a:lnTo>
                  <a:lnTo>
                    <a:pt x="0" y="763"/>
                  </a:lnTo>
                  <a:lnTo>
                    <a:pt x="0" y="81"/>
                  </a:lnTo>
                  <a:lnTo>
                    <a:pt x="4" y="56"/>
                  </a:lnTo>
                  <a:lnTo>
                    <a:pt x="15" y="33"/>
                  </a:lnTo>
                  <a:lnTo>
                    <a:pt x="33" y="17"/>
                  </a:lnTo>
                  <a:lnTo>
                    <a:pt x="55" y="5"/>
                  </a:lnTo>
                  <a:lnTo>
                    <a:pt x="8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226" name="Oval 225">
            <a:extLst>
              <a:ext uri="{FF2B5EF4-FFF2-40B4-BE49-F238E27FC236}">
                <a16:creationId xmlns:a16="http://schemas.microsoft.com/office/drawing/2014/main" id="{1577DD95-7620-A74D-857D-76510491F721}"/>
              </a:ext>
            </a:extLst>
          </p:cNvPr>
          <p:cNvSpPr/>
          <p:nvPr/>
        </p:nvSpPr>
        <p:spPr bwMode="auto">
          <a:xfrm>
            <a:off x="150830" y="5783064"/>
            <a:ext cx="328234" cy="341019"/>
          </a:xfrm>
          <a:prstGeom prst="ellipse">
            <a:avLst/>
          </a:prstGeom>
          <a:solidFill>
            <a:srgbClr val="D2EAEA"/>
          </a:solidFill>
          <a:ln w="12700" cap="flat" cmpd="sng" algn="ctr">
            <a:noFill/>
            <a:prstDash val="solid"/>
            <a:round/>
            <a:headEnd type="none" w="med" len="med"/>
            <a:tailEnd type="none" w="med" len="med"/>
          </a:ln>
          <a:effectLst/>
        </p:spPr>
        <p:txBody>
          <a:bodyPr vert="horz" wrap="square" lIns="73152" tIns="73152" rIns="73152" bIns="73152" numCol="1" rtlCol="0" anchor="ctr" anchorCtr="1" compatLnSpc="1">
            <a:prstTxWarp prst="textNoShape">
              <a:avLst/>
            </a:prstTxWarp>
          </a:bodyPr>
          <a:lstStyle/>
          <a:p>
            <a:pPr marL="0" marR="0" indent="0" algn="ctr" defTabSz="914400" rtl="0" eaLnBrk="0" fontAlgn="base" latinLnBrk="0" hangingPunct="0">
              <a:lnSpc>
                <a:spcPct val="106000"/>
              </a:lnSpc>
              <a:spcBef>
                <a:spcPct val="0"/>
              </a:spcBef>
              <a:spcAft>
                <a:spcPct val="0"/>
              </a:spcAft>
              <a:buClrTx/>
              <a:buSzTx/>
              <a:buFontTx/>
              <a:buNone/>
              <a:tabLst/>
            </a:pPr>
            <a:endParaRPr kumimoji="0" lang="en-US" sz="1100" b="0" i="0" u="none" strike="noStrike" cap="none" normalizeH="0" baseline="0" dirty="0">
              <a:ln>
                <a:noFill/>
              </a:ln>
              <a:solidFill>
                <a:schemeClr val="tx1"/>
              </a:solidFill>
              <a:effectLst/>
              <a:latin typeface="Arial" charset="0"/>
            </a:endParaRPr>
          </a:p>
        </p:txBody>
      </p:sp>
      <p:grpSp>
        <p:nvGrpSpPr>
          <p:cNvPr id="227" name="Group 17">
            <a:extLst>
              <a:ext uri="{FF2B5EF4-FFF2-40B4-BE49-F238E27FC236}">
                <a16:creationId xmlns:a16="http://schemas.microsoft.com/office/drawing/2014/main" id="{5D6BD785-7DAD-D446-B923-7CBCFB122A5B}"/>
              </a:ext>
            </a:extLst>
          </p:cNvPr>
          <p:cNvGrpSpPr/>
          <p:nvPr/>
        </p:nvGrpSpPr>
        <p:grpSpPr>
          <a:xfrm>
            <a:off x="265442" y="5880482"/>
            <a:ext cx="265256" cy="314388"/>
            <a:chOff x="2212976" y="1604963"/>
            <a:chExt cx="1112838" cy="1485900"/>
          </a:xfrm>
          <a:solidFill>
            <a:schemeClr val="tx1">
              <a:lumMod val="75000"/>
              <a:lumOff val="25000"/>
            </a:schemeClr>
          </a:solidFill>
        </p:grpSpPr>
        <p:sp>
          <p:nvSpPr>
            <p:cNvPr id="228" name="Freeform 11">
              <a:extLst>
                <a:ext uri="{FF2B5EF4-FFF2-40B4-BE49-F238E27FC236}">
                  <a16:creationId xmlns:a16="http://schemas.microsoft.com/office/drawing/2014/main" id="{2B200182-E180-0B40-82A4-61F77A27C78A}"/>
                </a:ext>
              </a:extLst>
            </p:cNvPr>
            <p:cNvSpPr>
              <a:spLocks noEditPoints="1"/>
            </p:cNvSpPr>
            <p:nvPr/>
          </p:nvSpPr>
          <p:spPr bwMode="auto">
            <a:xfrm>
              <a:off x="2436813" y="1604963"/>
              <a:ext cx="661988" cy="430213"/>
            </a:xfrm>
            <a:custGeom>
              <a:avLst/>
              <a:gdLst/>
              <a:ahLst/>
              <a:cxnLst>
                <a:cxn ang="0">
                  <a:pos x="209" y="41"/>
                </a:cxn>
                <a:cxn ang="0">
                  <a:pos x="193" y="44"/>
                </a:cxn>
                <a:cxn ang="0">
                  <a:pos x="181" y="53"/>
                </a:cxn>
                <a:cxn ang="0">
                  <a:pos x="172" y="67"/>
                </a:cxn>
                <a:cxn ang="0">
                  <a:pos x="169" y="83"/>
                </a:cxn>
                <a:cxn ang="0">
                  <a:pos x="172" y="99"/>
                </a:cxn>
                <a:cxn ang="0">
                  <a:pos x="181" y="111"/>
                </a:cxn>
                <a:cxn ang="0">
                  <a:pos x="193" y="120"/>
                </a:cxn>
                <a:cxn ang="0">
                  <a:pos x="209" y="123"/>
                </a:cxn>
                <a:cxn ang="0">
                  <a:pos x="225" y="120"/>
                </a:cxn>
                <a:cxn ang="0">
                  <a:pos x="237" y="111"/>
                </a:cxn>
                <a:cxn ang="0">
                  <a:pos x="246" y="99"/>
                </a:cxn>
                <a:cxn ang="0">
                  <a:pos x="249" y="83"/>
                </a:cxn>
                <a:cxn ang="0">
                  <a:pos x="246" y="67"/>
                </a:cxn>
                <a:cxn ang="0">
                  <a:pos x="237" y="53"/>
                </a:cxn>
                <a:cxn ang="0">
                  <a:pos x="225" y="44"/>
                </a:cxn>
                <a:cxn ang="0">
                  <a:pos x="209" y="41"/>
                </a:cxn>
                <a:cxn ang="0">
                  <a:pos x="197" y="0"/>
                </a:cxn>
                <a:cxn ang="0">
                  <a:pos x="221" y="0"/>
                </a:cxn>
                <a:cxn ang="0">
                  <a:pos x="246" y="4"/>
                </a:cxn>
                <a:cxn ang="0">
                  <a:pos x="267" y="15"/>
                </a:cxn>
                <a:cxn ang="0">
                  <a:pos x="283" y="31"/>
                </a:cxn>
                <a:cxn ang="0">
                  <a:pos x="294" y="52"/>
                </a:cxn>
                <a:cxn ang="0">
                  <a:pos x="298" y="77"/>
                </a:cxn>
                <a:cxn ang="0">
                  <a:pos x="298" y="190"/>
                </a:cxn>
                <a:cxn ang="0">
                  <a:pos x="379" y="190"/>
                </a:cxn>
                <a:cxn ang="0">
                  <a:pos x="394" y="193"/>
                </a:cxn>
                <a:cxn ang="0">
                  <a:pos x="407" y="202"/>
                </a:cxn>
                <a:cxn ang="0">
                  <a:pos x="414" y="214"/>
                </a:cxn>
                <a:cxn ang="0">
                  <a:pos x="417" y="231"/>
                </a:cxn>
                <a:cxn ang="0">
                  <a:pos x="414" y="247"/>
                </a:cxn>
                <a:cxn ang="0">
                  <a:pos x="407" y="259"/>
                </a:cxn>
                <a:cxn ang="0">
                  <a:pos x="394" y="268"/>
                </a:cxn>
                <a:cxn ang="0">
                  <a:pos x="379" y="271"/>
                </a:cxn>
                <a:cxn ang="0">
                  <a:pos x="39" y="271"/>
                </a:cxn>
                <a:cxn ang="0">
                  <a:pos x="24" y="268"/>
                </a:cxn>
                <a:cxn ang="0">
                  <a:pos x="11" y="259"/>
                </a:cxn>
                <a:cxn ang="0">
                  <a:pos x="3" y="247"/>
                </a:cxn>
                <a:cxn ang="0">
                  <a:pos x="0" y="231"/>
                </a:cxn>
                <a:cxn ang="0">
                  <a:pos x="3" y="214"/>
                </a:cxn>
                <a:cxn ang="0">
                  <a:pos x="11" y="202"/>
                </a:cxn>
                <a:cxn ang="0">
                  <a:pos x="24" y="193"/>
                </a:cxn>
                <a:cxn ang="0">
                  <a:pos x="39" y="190"/>
                </a:cxn>
                <a:cxn ang="0">
                  <a:pos x="120" y="190"/>
                </a:cxn>
                <a:cxn ang="0">
                  <a:pos x="120" y="77"/>
                </a:cxn>
                <a:cxn ang="0">
                  <a:pos x="124" y="52"/>
                </a:cxn>
                <a:cxn ang="0">
                  <a:pos x="134" y="31"/>
                </a:cxn>
                <a:cxn ang="0">
                  <a:pos x="151" y="15"/>
                </a:cxn>
                <a:cxn ang="0">
                  <a:pos x="172" y="4"/>
                </a:cxn>
                <a:cxn ang="0">
                  <a:pos x="197" y="0"/>
                </a:cxn>
              </a:cxnLst>
              <a:rect l="0" t="0" r="r" b="b"/>
              <a:pathLst>
                <a:path w="417" h="271">
                  <a:moveTo>
                    <a:pt x="209" y="41"/>
                  </a:moveTo>
                  <a:lnTo>
                    <a:pt x="193" y="44"/>
                  </a:lnTo>
                  <a:lnTo>
                    <a:pt x="181" y="53"/>
                  </a:lnTo>
                  <a:lnTo>
                    <a:pt x="172" y="67"/>
                  </a:lnTo>
                  <a:lnTo>
                    <a:pt x="169" y="83"/>
                  </a:lnTo>
                  <a:lnTo>
                    <a:pt x="172" y="99"/>
                  </a:lnTo>
                  <a:lnTo>
                    <a:pt x="181" y="111"/>
                  </a:lnTo>
                  <a:lnTo>
                    <a:pt x="193" y="120"/>
                  </a:lnTo>
                  <a:lnTo>
                    <a:pt x="209" y="123"/>
                  </a:lnTo>
                  <a:lnTo>
                    <a:pt x="225" y="120"/>
                  </a:lnTo>
                  <a:lnTo>
                    <a:pt x="237" y="111"/>
                  </a:lnTo>
                  <a:lnTo>
                    <a:pt x="246" y="99"/>
                  </a:lnTo>
                  <a:lnTo>
                    <a:pt x="249" y="83"/>
                  </a:lnTo>
                  <a:lnTo>
                    <a:pt x="246" y="67"/>
                  </a:lnTo>
                  <a:lnTo>
                    <a:pt x="237" y="53"/>
                  </a:lnTo>
                  <a:lnTo>
                    <a:pt x="225" y="44"/>
                  </a:lnTo>
                  <a:lnTo>
                    <a:pt x="209" y="41"/>
                  </a:lnTo>
                  <a:close/>
                  <a:moveTo>
                    <a:pt x="197" y="0"/>
                  </a:moveTo>
                  <a:lnTo>
                    <a:pt x="221" y="0"/>
                  </a:lnTo>
                  <a:lnTo>
                    <a:pt x="246" y="4"/>
                  </a:lnTo>
                  <a:lnTo>
                    <a:pt x="267" y="15"/>
                  </a:lnTo>
                  <a:lnTo>
                    <a:pt x="283" y="31"/>
                  </a:lnTo>
                  <a:lnTo>
                    <a:pt x="294" y="52"/>
                  </a:lnTo>
                  <a:lnTo>
                    <a:pt x="298" y="77"/>
                  </a:lnTo>
                  <a:lnTo>
                    <a:pt x="298" y="190"/>
                  </a:lnTo>
                  <a:lnTo>
                    <a:pt x="379" y="190"/>
                  </a:lnTo>
                  <a:lnTo>
                    <a:pt x="394" y="193"/>
                  </a:lnTo>
                  <a:lnTo>
                    <a:pt x="407" y="202"/>
                  </a:lnTo>
                  <a:lnTo>
                    <a:pt x="414" y="214"/>
                  </a:lnTo>
                  <a:lnTo>
                    <a:pt x="417" y="231"/>
                  </a:lnTo>
                  <a:lnTo>
                    <a:pt x="414" y="247"/>
                  </a:lnTo>
                  <a:lnTo>
                    <a:pt x="407" y="259"/>
                  </a:lnTo>
                  <a:lnTo>
                    <a:pt x="394" y="268"/>
                  </a:lnTo>
                  <a:lnTo>
                    <a:pt x="379" y="271"/>
                  </a:lnTo>
                  <a:lnTo>
                    <a:pt x="39" y="271"/>
                  </a:lnTo>
                  <a:lnTo>
                    <a:pt x="24" y="268"/>
                  </a:lnTo>
                  <a:lnTo>
                    <a:pt x="11" y="259"/>
                  </a:lnTo>
                  <a:lnTo>
                    <a:pt x="3" y="247"/>
                  </a:lnTo>
                  <a:lnTo>
                    <a:pt x="0" y="231"/>
                  </a:lnTo>
                  <a:lnTo>
                    <a:pt x="3" y="214"/>
                  </a:lnTo>
                  <a:lnTo>
                    <a:pt x="11" y="202"/>
                  </a:lnTo>
                  <a:lnTo>
                    <a:pt x="24" y="193"/>
                  </a:lnTo>
                  <a:lnTo>
                    <a:pt x="39" y="190"/>
                  </a:lnTo>
                  <a:lnTo>
                    <a:pt x="120" y="190"/>
                  </a:lnTo>
                  <a:lnTo>
                    <a:pt x="120" y="77"/>
                  </a:lnTo>
                  <a:lnTo>
                    <a:pt x="124" y="52"/>
                  </a:lnTo>
                  <a:lnTo>
                    <a:pt x="134" y="31"/>
                  </a:lnTo>
                  <a:lnTo>
                    <a:pt x="151" y="15"/>
                  </a:lnTo>
                  <a:lnTo>
                    <a:pt x="172" y="4"/>
                  </a:lnTo>
                  <a:lnTo>
                    <a:pt x="19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29" name="Rectangle 12">
              <a:extLst>
                <a:ext uri="{FF2B5EF4-FFF2-40B4-BE49-F238E27FC236}">
                  <a16:creationId xmlns:a16="http://schemas.microsoft.com/office/drawing/2014/main" id="{0BE9322C-4FD6-CE43-B389-37BB25C76861}"/>
                </a:ext>
              </a:extLst>
            </p:cNvPr>
            <p:cNvSpPr>
              <a:spLocks noChangeArrowheads="1"/>
            </p:cNvSpPr>
            <p:nvPr/>
          </p:nvSpPr>
          <p:spPr bwMode="auto">
            <a:xfrm>
              <a:off x="2570163" y="2119313"/>
              <a:ext cx="538163" cy="87313"/>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30" name="Rectangle 13">
              <a:extLst>
                <a:ext uri="{FF2B5EF4-FFF2-40B4-BE49-F238E27FC236}">
                  <a16:creationId xmlns:a16="http://schemas.microsoft.com/office/drawing/2014/main" id="{8DED4ECE-579D-CE42-B28B-06317AE225AD}"/>
                </a:ext>
              </a:extLst>
            </p:cNvPr>
            <p:cNvSpPr>
              <a:spLocks noChangeArrowheads="1"/>
            </p:cNvSpPr>
            <p:nvPr/>
          </p:nvSpPr>
          <p:spPr bwMode="auto">
            <a:xfrm>
              <a:off x="2570163" y="2254250"/>
              <a:ext cx="538163" cy="87313"/>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31" name="Rectangle 14">
              <a:extLst>
                <a:ext uri="{FF2B5EF4-FFF2-40B4-BE49-F238E27FC236}">
                  <a16:creationId xmlns:a16="http://schemas.microsoft.com/office/drawing/2014/main" id="{EDD39506-9EB8-3C4B-B25D-F6B922C75F23}"/>
                </a:ext>
              </a:extLst>
            </p:cNvPr>
            <p:cNvSpPr>
              <a:spLocks noChangeArrowheads="1"/>
            </p:cNvSpPr>
            <p:nvPr/>
          </p:nvSpPr>
          <p:spPr bwMode="auto">
            <a:xfrm>
              <a:off x="2570163" y="2392363"/>
              <a:ext cx="538163" cy="87313"/>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32" name="Rectangle 15">
              <a:extLst>
                <a:ext uri="{FF2B5EF4-FFF2-40B4-BE49-F238E27FC236}">
                  <a16:creationId xmlns:a16="http://schemas.microsoft.com/office/drawing/2014/main" id="{4683420D-4A08-DC4B-8F7C-5ADBB9CCEA7F}"/>
                </a:ext>
              </a:extLst>
            </p:cNvPr>
            <p:cNvSpPr>
              <a:spLocks noChangeArrowheads="1"/>
            </p:cNvSpPr>
            <p:nvPr/>
          </p:nvSpPr>
          <p:spPr bwMode="auto">
            <a:xfrm>
              <a:off x="2570163" y="2540000"/>
              <a:ext cx="538163" cy="88900"/>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33" name="Rectangle 16">
              <a:extLst>
                <a:ext uri="{FF2B5EF4-FFF2-40B4-BE49-F238E27FC236}">
                  <a16:creationId xmlns:a16="http://schemas.microsoft.com/office/drawing/2014/main" id="{A0C27A01-7CFD-264B-A357-CAC79F2D6828}"/>
                </a:ext>
              </a:extLst>
            </p:cNvPr>
            <p:cNvSpPr>
              <a:spLocks noChangeArrowheads="1"/>
            </p:cNvSpPr>
            <p:nvPr/>
          </p:nvSpPr>
          <p:spPr bwMode="auto">
            <a:xfrm>
              <a:off x="2570163" y="2682875"/>
              <a:ext cx="538163" cy="87313"/>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34" name="Rectangle 17">
              <a:extLst>
                <a:ext uri="{FF2B5EF4-FFF2-40B4-BE49-F238E27FC236}">
                  <a16:creationId xmlns:a16="http://schemas.microsoft.com/office/drawing/2014/main" id="{A83047BB-EBB4-1C47-BB92-F30BE0D3829B}"/>
                </a:ext>
              </a:extLst>
            </p:cNvPr>
            <p:cNvSpPr>
              <a:spLocks noChangeArrowheads="1"/>
            </p:cNvSpPr>
            <p:nvPr/>
          </p:nvSpPr>
          <p:spPr bwMode="auto">
            <a:xfrm>
              <a:off x="2570163" y="2827338"/>
              <a:ext cx="538163" cy="87313"/>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35" name="Rectangle 18">
              <a:extLst>
                <a:ext uri="{FF2B5EF4-FFF2-40B4-BE49-F238E27FC236}">
                  <a16:creationId xmlns:a16="http://schemas.microsoft.com/office/drawing/2014/main" id="{A3B76475-D285-5648-A82A-808567E34CCF}"/>
                </a:ext>
              </a:extLst>
            </p:cNvPr>
            <p:cNvSpPr>
              <a:spLocks noChangeArrowheads="1"/>
            </p:cNvSpPr>
            <p:nvPr/>
          </p:nvSpPr>
          <p:spPr bwMode="auto">
            <a:xfrm>
              <a:off x="2427288" y="2119313"/>
              <a:ext cx="80963" cy="87313"/>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36" name="Rectangle 19">
              <a:extLst>
                <a:ext uri="{FF2B5EF4-FFF2-40B4-BE49-F238E27FC236}">
                  <a16:creationId xmlns:a16="http://schemas.microsoft.com/office/drawing/2014/main" id="{9BA9CE8C-DA9E-B644-AF33-20231F7ECBE8}"/>
                </a:ext>
              </a:extLst>
            </p:cNvPr>
            <p:cNvSpPr>
              <a:spLocks noChangeArrowheads="1"/>
            </p:cNvSpPr>
            <p:nvPr/>
          </p:nvSpPr>
          <p:spPr bwMode="auto">
            <a:xfrm>
              <a:off x="2427288" y="2254250"/>
              <a:ext cx="80963" cy="87313"/>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37" name="Rectangle 20">
              <a:extLst>
                <a:ext uri="{FF2B5EF4-FFF2-40B4-BE49-F238E27FC236}">
                  <a16:creationId xmlns:a16="http://schemas.microsoft.com/office/drawing/2014/main" id="{5A831ECA-02B0-494E-977B-8AAB0269A2DE}"/>
                </a:ext>
              </a:extLst>
            </p:cNvPr>
            <p:cNvSpPr>
              <a:spLocks noChangeArrowheads="1"/>
            </p:cNvSpPr>
            <p:nvPr/>
          </p:nvSpPr>
          <p:spPr bwMode="auto">
            <a:xfrm>
              <a:off x="2427288" y="2392363"/>
              <a:ext cx="80963" cy="87313"/>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38" name="Rectangle 21">
              <a:extLst>
                <a:ext uri="{FF2B5EF4-FFF2-40B4-BE49-F238E27FC236}">
                  <a16:creationId xmlns:a16="http://schemas.microsoft.com/office/drawing/2014/main" id="{70288DC0-B572-FF4F-9F8F-7811488D7F8D}"/>
                </a:ext>
              </a:extLst>
            </p:cNvPr>
            <p:cNvSpPr>
              <a:spLocks noChangeArrowheads="1"/>
            </p:cNvSpPr>
            <p:nvPr/>
          </p:nvSpPr>
          <p:spPr bwMode="auto">
            <a:xfrm>
              <a:off x="2427288" y="2540000"/>
              <a:ext cx="80963" cy="88900"/>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39" name="Rectangle 22">
              <a:extLst>
                <a:ext uri="{FF2B5EF4-FFF2-40B4-BE49-F238E27FC236}">
                  <a16:creationId xmlns:a16="http://schemas.microsoft.com/office/drawing/2014/main" id="{F2CFDEA0-8820-0645-85F5-6D41600A1E7D}"/>
                </a:ext>
              </a:extLst>
            </p:cNvPr>
            <p:cNvSpPr>
              <a:spLocks noChangeArrowheads="1"/>
            </p:cNvSpPr>
            <p:nvPr/>
          </p:nvSpPr>
          <p:spPr bwMode="auto">
            <a:xfrm>
              <a:off x="2427288" y="2682875"/>
              <a:ext cx="80963" cy="87313"/>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40" name="Rectangle 23">
              <a:extLst>
                <a:ext uri="{FF2B5EF4-FFF2-40B4-BE49-F238E27FC236}">
                  <a16:creationId xmlns:a16="http://schemas.microsoft.com/office/drawing/2014/main" id="{74A28919-D72C-3748-AB9E-56CD4B0A4A8D}"/>
                </a:ext>
              </a:extLst>
            </p:cNvPr>
            <p:cNvSpPr>
              <a:spLocks noChangeArrowheads="1"/>
            </p:cNvSpPr>
            <p:nvPr/>
          </p:nvSpPr>
          <p:spPr bwMode="auto">
            <a:xfrm>
              <a:off x="2427288" y="2827338"/>
              <a:ext cx="80963" cy="87313"/>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41" name="Freeform 39">
              <a:extLst>
                <a:ext uri="{FF2B5EF4-FFF2-40B4-BE49-F238E27FC236}">
                  <a16:creationId xmlns:a16="http://schemas.microsoft.com/office/drawing/2014/main" id="{840D837D-790C-2B46-A68F-323B153B7278}"/>
                </a:ext>
              </a:extLst>
            </p:cNvPr>
            <p:cNvSpPr>
              <a:spLocks/>
            </p:cNvSpPr>
            <p:nvPr/>
          </p:nvSpPr>
          <p:spPr bwMode="auto">
            <a:xfrm>
              <a:off x="2212976" y="1752600"/>
              <a:ext cx="1112838" cy="1338263"/>
            </a:xfrm>
            <a:custGeom>
              <a:avLst/>
              <a:gdLst/>
              <a:ahLst/>
              <a:cxnLst>
                <a:cxn ang="0">
                  <a:pos x="80" y="0"/>
                </a:cxn>
                <a:cxn ang="0">
                  <a:pos x="214" y="0"/>
                </a:cxn>
                <a:cxn ang="0">
                  <a:pos x="214" y="57"/>
                </a:cxn>
                <a:cxn ang="0">
                  <a:pos x="80" y="57"/>
                </a:cxn>
                <a:cxn ang="0">
                  <a:pos x="68" y="60"/>
                </a:cxn>
                <a:cxn ang="0">
                  <a:pos x="60" y="69"/>
                </a:cxn>
                <a:cxn ang="0">
                  <a:pos x="57" y="81"/>
                </a:cxn>
                <a:cxn ang="0">
                  <a:pos x="57" y="763"/>
                </a:cxn>
                <a:cxn ang="0">
                  <a:pos x="60" y="775"/>
                </a:cxn>
                <a:cxn ang="0">
                  <a:pos x="68" y="784"/>
                </a:cxn>
                <a:cxn ang="0">
                  <a:pos x="80" y="787"/>
                </a:cxn>
                <a:cxn ang="0">
                  <a:pos x="621" y="787"/>
                </a:cxn>
                <a:cxn ang="0">
                  <a:pos x="633" y="784"/>
                </a:cxn>
                <a:cxn ang="0">
                  <a:pos x="642" y="775"/>
                </a:cxn>
                <a:cxn ang="0">
                  <a:pos x="645" y="763"/>
                </a:cxn>
                <a:cxn ang="0">
                  <a:pos x="645" y="81"/>
                </a:cxn>
                <a:cxn ang="0">
                  <a:pos x="642" y="69"/>
                </a:cxn>
                <a:cxn ang="0">
                  <a:pos x="633" y="60"/>
                </a:cxn>
                <a:cxn ang="0">
                  <a:pos x="621" y="57"/>
                </a:cxn>
                <a:cxn ang="0">
                  <a:pos x="487" y="57"/>
                </a:cxn>
                <a:cxn ang="0">
                  <a:pos x="487" y="0"/>
                </a:cxn>
                <a:cxn ang="0">
                  <a:pos x="621" y="0"/>
                </a:cxn>
                <a:cxn ang="0">
                  <a:pos x="646" y="5"/>
                </a:cxn>
                <a:cxn ang="0">
                  <a:pos x="669" y="17"/>
                </a:cxn>
                <a:cxn ang="0">
                  <a:pos x="686" y="33"/>
                </a:cxn>
                <a:cxn ang="0">
                  <a:pos x="697" y="56"/>
                </a:cxn>
                <a:cxn ang="0">
                  <a:pos x="701" y="81"/>
                </a:cxn>
                <a:cxn ang="0">
                  <a:pos x="701" y="763"/>
                </a:cxn>
                <a:cxn ang="0">
                  <a:pos x="697" y="788"/>
                </a:cxn>
                <a:cxn ang="0">
                  <a:pos x="686" y="811"/>
                </a:cxn>
                <a:cxn ang="0">
                  <a:pos x="669" y="829"/>
                </a:cxn>
                <a:cxn ang="0">
                  <a:pos x="646" y="839"/>
                </a:cxn>
                <a:cxn ang="0">
                  <a:pos x="621" y="843"/>
                </a:cxn>
                <a:cxn ang="0">
                  <a:pos x="80" y="843"/>
                </a:cxn>
                <a:cxn ang="0">
                  <a:pos x="55" y="839"/>
                </a:cxn>
                <a:cxn ang="0">
                  <a:pos x="33" y="829"/>
                </a:cxn>
                <a:cxn ang="0">
                  <a:pos x="15" y="811"/>
                </a:cxn>
                <a:cxn ang="0">
                  <a:pos x="4" y="788"/>
                </a:cxn>
                <a:cxn ang="0">
                  <a:pos x="0" y="763"/>
                </a:cxn>
                <a:cxn ang="0">
                  <a:pos x="0" y="81"/>
                </a:cxn>
                <a:cxn ang="0">
                  <a:pos x="4" y="56"/>
                </a:cxn>
                <a:cxn ang="0">
                  <a:pos x="15" y="33"/>
                </a:cxn>
                <a:cxn ang="0">
                  <a:pos x="33" y="17"/>
                </a:cxn>
                <a:cxn ang="0">
                  <a:pos x="55" y="5"/>
                </a:cxn>
                <a:cxn ang="0">
                  <a:pos x="80" y="0"/>
                </a:cxn>
              </a:cxnLst>
              <a:rect l="0" t="0" r="r" b="b"/>
              <a:pathLst>
                <a:path w="701" h="843">
                  <a:moveTo>
                    <a:pt x="80" y="0"/>
                  </a:moveTo>
                  <a:lnTo>
                    <a:pt x="214" y="0"/>
                  </a:lnTo>
                  <a:lnTo>
                    <a:pt x="214" y="57"/>
                  </a:lnTo>
                  <a:lnTo>
                    <a:pt x="80" y="57"/>
                  </a:lnTo>
                  <a:lnTo>
                    <a:pt x="68" y="60"/>
                  </a:lnTo>
                  <a:lnTo>
                    <a:pt x="60" y="69"/>
                  </a:lnTo>
                  <a:lnTo>
                    <a:pt x="57" y="81"/>
                  </a:lnTo>
                  <a:lnTo>
                    <a:pt x="57" y="763"/>
                  </a:lnTo>
                  <a:lnTo>
                    <a:pt x="60" y="775"/>
                  </a:lnTo>
                  <a:lnTo>
                    <a:pt x="68" y="784"/>
                  </a:lnTo>
                  <a:lnTo>
                    <a:pt x="80" y="787"/>
                  </a:lnTo>
                  <a:lnTo>
                    <a:pt x="621" y="787"/>
                  </a:lnTo>
                  <a:lnTo>
                    <a:pt x="633" y="784"/>
                  </a:lnTo>
                  <a:lnTo>
                    <a:pt x="642" y="775"/>
                  </a:lnTo>
                  <a:lnTo>
                    <a:pt x="645" y="763"/>
                  </a:lnTo>
                  <a:lnTo>
                    <a:pt x="645" y="81"/>
                  </a:lnTo>
                  <a:lnTo>
                    <a:pt x="642" y="69"/>
                  </a:lnTo>
                  <a:lnTo>
                    <a:pt x="633" y="60"/>
                  </a:lnTo>
                  <a:lnTo>
                    <a:pt x="621" y="57"/>
                  </a:lnTo>
                  <a:lnTo>
                    <a:pt x="487" y="57"/>
                  </a:lnTo>
                  <a:lnTo>
                    <a:pt x="487" y="0"/>
                  </a:lnTo>
                  <a:lnTo>
                    <a:pt x="621" y="0"/>
                  </a:lnTo>
                  <a:lnTo>
                    <a:pt x="646" y="5"/>
                  </a:lnTo>
                  <a:lnTo>
                    <a:pt x="669" y="17"/>
                  </a:lnTo>
                  <a:lnTo>
                    <a:pt x="686" y="33"/>
                  </a:lnTo>
                  <a:lnTo>
                    <a:pt x="697" y="56"/>
                  </a:lnTo>
                  <a:lnTo>
                    <a:pt x="701" y="81"/>
                  </a:lnTo>
                  <a:lnTo>
                    <a:pt x="701" y="763"/>
                  </a:lnTo>
                  <a:lnTo>
                    <a:pt x="697" y="788"/>
                  </a:lnTo>
                  <a:lnTo>
                    <a:pt x="686" y="811"/>
                  </a:lnTo>
                  <a:lnTo>
                    <a:pt x="669" y="829"/>
                  </a:lnTo>
                  <a:lnTo>
                    <a:pt x="646" y="839"/>
                  </a:lnTo>
                  <a:lnTo>
                    <a:pt x="621" y="843"/>
                  </a:lnTo>
                  <a:lnTo>
                    <a:pt x="80" y="843"/>
                  </a:lnTo>
                  <a:lnTo>
                    <a:pt x="55" y="839"/>
                  </a:lnTo>
                  <a:lnTo>
                    <a:pt x="33" y="829"/>
                  </a:lnTo>
                  <a:lnTo>
                    <a:pt x="15" y="811"/>
                  </a:lnTo>
                  <a:lnTo>
                    <a:pt x="4" y="788"/>
                  </a:lnTo>
                  <a:lnTo>
                    <a:pt x="0" y="763"/>
                  </a:lnTo>
                  <a:lnTo>
                    <a:pt x="0" y="81"/>
                  </a:lnTo>
                  <a:lnTo>
                    <a:pt x="4" y="56"/>
                  </a:lnTo>
                  <a:lnTo>
                    <a:pt x="15" y="33"/>
                  </a:lnTo>
                  <a:lnTo>
                    <a:pt x="33" y="17"/>
                  </a:lnTo>
                  <a:lnTo>
                    <a:pt x="55" y="5"/>
                  </a:lnTo>
                  <a:lnTo>
                    <a:pt x="8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242" name="Oval 241">
            <a:extLst>
              <a:ext uri="{FF2B5EF4-FFF2-40B4-BE49-F238E27FC236}">
                <a16:creationId xmlns:a16="http://schemas.microsoft.com/office/drawing/2014/main" id="{E4E845C5-3028-7746-B9B1-1DC29DCCBFA0}"/>
              </a:ext>
            </a:extLst>
          </p:cNvPr>
          <p:cNvSpPr/>
          <p:nvPr/>
        </p:nvSpPr>
        <p:spPr bwMode="auto">
          <a:xfrm>
            <a:off x="156501" y="4783837"/>
            <a:ext cx="328234" cy="341019"/>
          </a:xfrm>
          <a:prstGeom prst="ellipse">
            <a:avLst/>
          </a:prstGeom>
          <a:solidFill>
            <a:srgbClr val="D2EAEA"/>
          </a:solidFill>
          <a:ln w="12700" cap="flat" cmpd="sng" algn="ctr">
            <a:noFill/>
            <a:prstDash val="solid"/>
            <a:round/>
            <a:headEnd type="none" w="med" len="med"/>
            <a:tailEnd type="none" w="med" len="med"/>
          </a:ln>
          <a:effectLst/>
        </p:spPr>
        <p:txBody>
          <a:bodyPr vert="horz" wrap="square" lIns="73152" tIns="73152" rIns="73152" bIns="73152" numCol="1" rtlCol="0" anchor="ctr" anchorCtr="1" compatLnSpc="1">
            <a:prstTxWarp prst="textNoShape">
              <a:avLst/>
            </a:prstTxWarp>
          </a:bodyPr>
          <a:lstStyle/>
          <a:p>
            <a:pPr marL="0" marR="0" indent="0" algn="ctr" defTabSz="914400" rtl="0" eaLnBrk="0" fontAlgn="base" latinLnBrk="0" hangingPunct="0">
              <a:lnSpc>
                <a:spcPct val="106000"/>
              </a:lnSpc>
              <a:spcBef>
                <a:spcPct val="0"/>
              </a:spcBef>
              <a:spcAft>
                <a:spcPct val="0"/>
              </a:spcAft>
              <a:buClrTx/>
              <a:buSzTx/>
              <a:buFontTx/>
              <a:buNone/>
              <a:tabLst/>
            </a:pPr>
            <a:endParaRPr kumimoji="0" lang="en-US" sz="1100" b="0" i="0" u="none" strike="noStrike" cap="none" normalizeH="0" baseline="0" dirty="0">
              <a:ln>
                <a:noFill/>
              </a:ln>
              <a:solidFill>
                <a:schemeClr val="tx1"/>
              </a:solidFill>
              <a:effectLst/>
              <a:latin typeface="Arial" charset="0"/>
            </a:endParaRPr>
          </a:p>
        </p:txBody>
      </p:sp>
      <p:grpSp>
        <p:nvGrpSpPr>
          <p:cNvPr id="243" name="Group 17">
            <a:extLst>
              <a:ext uri="{FF2B5EF4-FFF2-40B4-BE49-F238E27FC236}">
                <a16:creationId xmlns:a16="http://schemas.microsoft.com/office/drawing/2014/main" id="{496A9F25-8DB5-854F-AF34-2B3AED2AE633}"/>
              </a:ext>
            </a:extLst>
          </p:cNvPr>
          <p:cNvGrpSpPr/>
          <p:nvPr/>
        </p:nvGrpSpPr>
        <p:grpSpPr>
          <a:xfrm>
            <a:off x="271113" y="4881255"/>
            <a:ext cx="265256" cy="314388"/>
            <a:chOff x="2212976" y="1604963"/>
            <a:chExt cx="1112838" cy="1485900"/>
          </a:xfrm>
          <a:solidFill>
            <a:schemeClr val="tx1">
              <a:lumMod val="75000"/>
              <a:lumOff val="25000"/>
            </a:schemeClr>
          </a:solidFill>
        </p:grpSpPr>
        <p:sp>
          <p:nvSpPr>
            <p:cNvPr id="244" name="Freeform 11">
              <a:extLst>
                <a:ext uri="{FF2B5EF4-FFF2-40B4-BE49-F238E27FC236}">
                  <a16:creationId xmlns:a16="http://schemas.microsoft.com/office/drawing/2014/main" id="{057B5B1A-D01F-214A-A4E3-5452EEE12D56}"/>
                </a:ext>
              </a:extLst>
            </p:cNvPr>
            <p:cNvSpPr>
              <a:spLocks noEditPoints="1"/>
            </p:cNvSpPr>
            <p:nvPr/>
          </p:nvSpPr>
          <p:spPr bwMode="auto">
            <a:xfrm>
              <a:off x="2436813" y="1604963"/>
              <a:ext cx="661988" cy="430213"/>
            </a:xfrm>
            <a:custGeom>
              <a:avLst/>
              <a:gdLst/>
              <a:ahLst/>
              <a:cxnLst>
                <a:cxn ang="0">
                  <a:pos x="209" y="41"/>
                </a:cxn>
                <a:cxn ang="0">
                  <a:pos x="193" y="44"/>
                </a:cxn>
                <a:cxn ang="0">
                  <a:pos x="181" y="53"/>
                </a:cxn>
                <a:cxn ang="0">
                  <a:pos x="172" y="67"/>
                </a:cxn>
                <a:cxn ang="0">
                  <a:pos x="169" y="83"/>
                </a:cxn>
                <a:cxn ang="0">
                  <a:pos x="172" y="99"/>
                </a:cxn>
                <a:cxn ang="0">
                  <a:pos x="181" y="111"/>
                </a:cxn>
                <a:cxn ang="0">
                  <a:pos x="193" y="120"/>
                </a:cxn>
                <a:cxn ang="0">
                  <a:pos x="209" y="123"/>
                </a:cxn>
                <a:cxn ang="0">
                  <a:pos x="225" y="120"/>
                </a:cxn>
                <a:cxn ang="0">
                  <a:pos x="237" y="111"/>
                </a:cxn>
                <a:cxn ang="0">
                  <a:pos x="246" y="99"/>
                </a:cxn>
                <a:cxn ang="0">
                  <a:pos x="249" y="83"/>
                </a:cxn>
                <a:cxn ang="0">
                  <a:pos x="246" y="67"/>
                </a:cxn>
                <a:cxn ang="0">
                  <a:pos x="237" y="53"/>
                </a:cxn>
                <a:cxn ang="0">
                  <a:pos x="225" y="44"/>
                </a:cxn>
                <a:cxn ang="0">
                  <a:pos x="209" y="41"/>
                </a:cxn>
                <a:cxn ang="0">
                  <a:pos x="197" y="0"/>
                </a:cxn>
                <a:cxn ang="0">
                  <a:pos x="221" y="0"/>
                </a:cxn>
                <a:cxn ang="0">
                  <a:pos x="246" y="4"/>
                </a:cxn>
                <a:cxn ang="0">
                  <a:pos x="267" y="15"/>
                </a:cxn>
                <a:cxn ang="0">
                  <a:pos x="283" y="31"/>
                </a:cxn>
                <a:cxn ang="0">
                  <a:pos x="294" y="52"/>
                </a:cxn>
                <a:cxn ang="0">
                  <a:pos x="298" y="77"/>
                </a:cxn>
                <a:cxn ang="0">
                  <a:pos x="298" y="190"/>
                </a:cxn>
                <a:cxn ang="0">
                  <a:pos x="379" y="190"/>
                </a:cxn>
                <a:cxn ang="0">
                  <a:pos x="394" y="193"/>
                </a:cxn>
                <a:cxn ang="0">
                  <a:pos x="407" y="202"/>
                </a:cxn>
                <a:cxn ang="0">
                  <a:pos x="414" y="214"/>
                </a:cxn>
                <a:cxn ang="0">
                  <a:pos x="417" y="231"/>
                </a:cxn>
                <a:cxn ang="0">
                  <a:pos x="414" y="247"/>
                </a:cxn>
                <a:cxn ang="0">
                  <a:pos x="407" y="259"/>
                </a:cxn>
                <a:cxn ang="0">
                  <a:pos x="394" y="268"/>
                </a:cxn>
                <a:cxn ang="0">
                  <a:pos x="379" y="271"/>
                </a:cxn>
                <a:cxn ang="0">
                  <a:pos x="39" y="271"/>
                </a:cxn>
                <a:cxn ang="0">
                  <a:pos x="24" y="268"/>
                </a:cxn>
                <a:cxn ang="0">
                  <a:pos x="11" y="259"/>
                </a:cxn>
                <a:cxn ang="0">
                  <a:pos x="3" y="247"/>
                </a:cxn>
                <a:cxn ang="0">
                  <a:pos x="0" y="231"/>
                </a:cxn>
                <a:cxn ang="0">
                  <a:pos x="3" y="214"/>
                </a:cxn>
                <a:cxn ang="0">
                  <a:pos x="11" y="202"/>
                </a:cxn>
                <a:cxn ang="0">
                  <a:pos x="24" y="193"/>
                </a:cxn>
                <a:cxn ang="0">
                  <a:pos x="39" y="190"/>
                </a:cxn>
                <a:cxn ang="0">
                  <a:pos x="120" y="190"/>
                </a:cxn>
                <a:cxn ang="0">
                  <a:pos x="120" y="77"/>
                </a:cxn>
                <a:cxn ang="0">
                  <a:pos x="124" y="52"/>
                </a:cxn>
                <a:cxn ang="0">
                  <a:pos x="134" y="31"/>
                </a:cxn>
                <a:cxn ang="0">
                  <a:pos x="151" y="15"/>
                </a:cxn>
                <a:cxn ang="0">
                  <a:pos x="172" y="4"/>
                </a:cxn>
                <a:cxn ang="0">
                  <a:pos x="197" y="0"/>
                </a:cxn>
              </a:cxnLst>
              <a:rect l="0" t="0" r="r" b="b"/>
              <a:pathLst>
                <a:path w="417" h="271">
                  <a:moveTo>
                    <a:pt x="209" y="41"/>
                  </a:moveTo>
                  <a:lnTo>
                    <a:pt x="193" y="44"/>
                  </a:lnTo>
                  <a:lnTo>
                    <a:pt x="181" y="53"/>
                  </a:lnTo>
                  <a:lnTo>
                    <a:pt x="172" y="67"/>
                  </a:lnTo>
                  <a:lnTo>
                    <a:pt x="169" y="83"/>
                  </a:lnTo>
                  <a:lnTo>
                    <a:pt x="172" y="99"/>
                  </a:lnTo>
                  <a:lnTo>
                    <a:pt x="181" y="111"/>
                  </a:lnTo>
                  <a:lnTo>
                    <a:pt x="193" y="120"/>
                  </a:lnTo>
                  <a:lnTo>
                    <a:pt x="209" y="123"/>
                  </a:lnTo>
                  <a:lnTo>
                    <a:pt x="225" y="120"/>
                  </a:lnTo>
                  <a:lnTo>
                    <a:pt x="237" y="111"/>
                  </a:lnTo>
                  <a:lnTo>
                    <a:pt x="246" y="99"/>
                  </a:lnTo>
                  <a:lnTo>
                    <a:pt x="249" y="83"/>
                  </a:lnTo>
                  <a:lnTo>
                    <a:pt x="246" y="67"/>
                  </a:lnTo>
                  <a:lnTo>
                    <a:pt x="237" y="53"/>
                  </a:lnTo>
                  <a:lnTo>
                    <a:pt x="225" y="44"/>
                  </a:lnTo>
                  <a:lnTo>
                    <a:pt x="209" y="41"/>
                  </a:lnTo>
                  <a:close/>
                  <a:moveTo>
                    <a:pt x="197" y="0"/>
                  </a:moveTo>
                  <a:lnTo>
                    <a:pt x="221" y="0"/>
                  </a:lnTo>
                  <a:lnTo>
                    <a:pt x="246" y="4"/>
                  </a:lnTo>
                  <a:lnTo>
                    <a:pt x="267" y="15"/>
                  </a:lnTo>
                  <a:lnTo>
                    <a:pt x="283" y="31"/>
                  </a:lnTo>
                  <a:lnTo>
                    <a:pt x="294" y="52"/>
                  </a:lnTo>
                  <a:lnTo>
                    <a:pt x="298" y="77"/>
                  </a:lnTo>
                  <a:lnTo>
                    <a:pt x="298" y="190"/>
                  </a:lnTo>
                  <a:lnTo>
                    <a:pt x="379" y="190"/>
                  </a:lnTo>
                  <a:lnTo>
                    <a:pt x="394" y="193"/>
                  </a:lnTo>
                  <a:lnTo>
                    <a:pt x="407" y="202"/>
                  </a:lnTo>
                  <a:lnTo>
                    <a:pt x="414" y="214"/>
                  </a:lnTo>
                  <a:lnTo>
                    <a:pt x="417" y="231"/>
                  </a:lnTo>
                  <a:lnTo>
                    <a:pt x="414" y="247"/>
                  </a:lnTo>
                  <a:lnTo>
                    <a:pt x="407" y="259"/>
                  </a:lnTo>
                  <a:lnTo>
                    <a:pt x="394" y="268"/>
                  </a:lnTo>
                  <a:lnTo>
                    <a:pt x="379" y="271"/>
                  </a:lnTo>
                  <a:lnTo>
                    <a:pt x="39" y="271"/>
                  </a:lnTo>
                  <a:lnTo>
                    <a:pt x="24" y="268"/>
                  </a:lnTo>
                  <a:lnTo>
                    <a:pt x="11" y="259"/>
                  </a:lnTo>
                  <a:lnTo>
                    <a:pt x="3" y="247"/>
                  </a:lnTo>
                  <a:lnTo>
                    <a:pt x="0" y="231"/>
                  </a:lnTo>
                  <a:lnTo>
                    <a:pt x="3" y="214"/>
                  </a:lnTo>
                  <a:lnTo>
                    <a:pt x="11" y="202"/>
                  </a:lnTo>
                  <a:lnTo>
                    <a:pt x="24" y="193"/>
                  </a:lnTo>
                  <a:lnTo>
                    <a:pt x="39" y="190"/>
                  </a:lnTo>
                  <a:lnTo>
                    <a:pt x="120" y="190"/>
                  </a:lnTo>
                  <a:lnTo>
                    <a:pt x="120" y="77"/>
                  </a:lnTo>
                  <a:lnTo>
                    <a:pt x="124" y="52"/>
                  </a:lnTo>
                  <a:lnTo>
                    <a:pt x="134" y="31"/>
                  </a:lnTo>
                  <a:lnTo>
                    <a:pt x="151" y="15"/>
                  </a:lnTo>
                  <a:lnTo>
                    <a:pt x="172" y="4"/>
                  </a:lnTo>
                  <a:lnTo>
                    <a:pt x="19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45" name="Rectangle 12">
              <a:extLst>
                <a:ext uri="{FF2B5EF4-FFF2-40B4-BE49-F238E27FC236}">
                  <a16:creationId xmlns:a16="http://schemas.microsoft.com/office/drawing/2014/main" id="{DC7D01E3-C057-5148-80BC-011FF3F639FF}"/>
                </a:ext>
              </a:extLst>
            </p:cNvPr>
            <p:cNvSpPr>
              <a:spLocks noChangeArrowheads="1"/>
            </p:cNvSpPr>
            <p:nvPr/>
          </p:nvSpPr>
          <p:spPr bwMode="auto">
            <a:xfrm>
              <a:off x="2570163" y="2119313"/>
              <a:ext cx="538163" cy="87313"/>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46" name="Rectangle 13">
              <a:extLst>
                <a:ext uri="{FF2B5EF4-FFF2-40B4-BE49-F238E27FC236}">
                  <a16:creationId xmlns:a16="http://schemas.microsoft.com/office/drawing/2014/main" id="{CF4D5709-D3E0-394A-9FAA-FD89944A5BEA}"/>
                </a:ext>
              </a:extLst>
            </p:cNvPr>
            <p:cNvSpPr>
              <a:spLocks noChangeArrowheads="1"/>
            </p:cNvSpPr>
            <p:nvPr/>
          </p:nvSpPr>
          <p:spPr bwMode="auto">
            <a:xfrm>
              <a:off x="2570163" y="2254250"/>
              <a:ext cx="538163" cy="87313"/>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47" name="Rectangle 14">
              <a:extLst>
                <a:ext uri="{FF2B5EF4-FFF2-40B4-BE49-F238E27FC236}">
                  <a16:creationId xmlns:a16="http://schemas.microsoft.com/office/drawing/2014/main" id="{63B20303-5BA2-2E41-AC2A-5F882C081CE7}"/>
                </a:ext>
              </a:extLst>
            </p:cNvPr>
            <p:cNvSpPr>
              <a:spLocks noChangeArrowheads="1"/>
            </p:cNvSpPr>
            <p:nvPr/>
          </p:nvSpPr>
          <p:spPr bwMode="auto">
            <a:xfrm>
              <a:off x="2570163" y="2392363"/>
              <a:ext cx="538163" cy="87313"/>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48" name="Rectangle 15">
              <a:extLst>
                <a:ext uri="{FF2B5EF4-FFF2-40B4-BE49-F238E27FC236}">
                  <a16:creationId xmlns:a16="http://schemas.microsoft.com/office/drawing/2014/main" id="{FDDE5E20-7F97-4C4A-8508-AD6B315E1BB0}"/>
                </a:ext>
              </a:extLst>
            </p:cNvPr>
            <p:cNvSpPr>
              <a:spLocks noChangeArrowheads="1"/>
            </p:cNvSpPr>
            <p:nvPr/>
          </p:nvSpPr>
          <p:spPr bwMode="auto">
            <a:xfrm>
              <a:off x="2570163" y="2540000"/>
              <a:ext cx="538163" cy="88900"/>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49" name="Rectangle 16">
              <a:extLst>
                <a:ext uri="{FF2B5EF4-FFF2-40B4-BE49-F238E27FC236}">
                  <a16:creationId xmlns:a16="http://schemas.microsoft.com/office/drawing/2014/main" id="{1937243E-48D5-6646-A102-D46BB0BB911B}"/>
                </a:ext>
              </a:extLst>
            </p:cNvPr>
            <p:cNvSpPr>
              <a:spLocks noChangeArrowheads="1"/>
            </p:cNvSpPr>
            <p:nvPr/>
          </p:nvSpPr>
          <p:spPr bwMode="auto">
            <a:xfrm>
              <a:off x="2570163" y="2682875"/>
              <a:ext cx="538163" cy="87313"/>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50" name="Rectangle 17">
              <a:extLst>
                <a:ext uri="{FF2B5EF4-FFF2-40B4-BE49-F238E27FC236}">
                  <a16:creationId xmlns:a16="http://schemas.microsoft.com/office/drawing/2014/main" id="{8FA3E4FB-17A5-FC45-B73D-093D9E704081}"/>
                </a:ext>
              </a:extLst>
            </p:cNvPr>
            <p:cNvSpPr>
              <a:spLocks noChangeArrowheads="1"/>
            </p:cNvSpPr>
            <p:nvPr/>
          </p:nvSpPr>
          <p:spPr bwMode="auto">
            <a:xfrm>
              <a:off x="2570163" y="2827338"/>
              <a:ext cx="538163" cy="87313"/>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51" name="Rectangle 18">
              <a:extLst>
                <a:ext uri="{FF2B5EF4-FFF2-40B4-BE49-F238E27FC236}">
                  <a16:creationId xmlns:a16="http://schemas.microsoft.com/office/drawing/2014/main" id="{4C3E650F-56DD-FC44-ABE3-98129745BBA7}"/>
                </a:ext>
              </a:extLst>
            </p:cNvPr>
            <p:cNvSpPr>
              <a:spLocks noChangeArrowheads="1"/>
            </p:cNvSpPr>
            <p:nvPr/>
          </p:nvSpPr>
          <p:spPr bwMode="auto">
            <a:xfrm>
              <a:off x="2427288" y="2119313"/>
              <a:ext cx="80963" cy="87313"/>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52" name="Rectangle 19">
              <a:extLst>
                <a:ext uri="{FF2B5EF4-FFF2-40B4-BE49-F238E27FC236}">
                  <a16:creationId xmlns:a16="http://schemas.microsoft.com/office/drawing/2014/main" id="{B89F71EE-D379-7E42-AB90-CFD2ED8BA2F8}"/>
                </a:ext>
              </a:extLst>
            </p:cNvPr>
            <p:cNvSpPr>
              <a:spLocks noChangeArrowheads="1"/>
            </p:cNvSpPr>
            <p:nvPr/>
          </p:nvSpPr>
          <p:spPr bwMode="auto">
            <a:xfrm>
              <a:off x="2427288" y="2254250"/>
              <a:ext cx="80963" cy="87313"/>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53" name="Rectangle 20">
              <a:extLst>
                <a:ext uri="{FF2B5EF4-FFF2-40B4-BE49-F238E27FC236}">
                  <a16:creationId xmlns:a16="http://schemas.microsoft.com/office/drawing/2014/main" id="{46FDD88D-5F73-5E42-B68E-1A4AE35336E8}"/>
                </a:ext>
              </a:extLst>
            </p:cNvPr>
            <p:cNvSpPr>
              <a:spLocks noChangeArrowheads="1"/>
            </p:cNvSpPr>
            <p:nvPr/>
          </p:nvSpPr>
          <p:spPr bwMode="auto">
            <a:xfrm>
              <a:off x="2427288" y="2392363"/>
              <a:ext cx="80963" cy="87313"/>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54" name="Rectangle 21">
              <a:extLst>
                <a:ext uri="{FF2B5EF4-FFF2-40B4-BE49-F238E27FC236}">
                  <a16:creationId xmlns:a16="http://schemas.microsoft.com/office/drawing/2014/main" id="{87C46B0C-9D89-7C47-AA04-0828BA3F321D}"/>
                </a:ext>
              </a:extLst>
            </p:cNvPr>
            <p:cNvSpPr>
              <a:spLocks noChangeArrowheads="1"/>
            </p:cNvSpPr>
            <p:nvPr/>
          </p:nvSpPr>
          <p:spPr bwMode="auto">
            <a:xfrm>
              <a:off x="2427288" y="2540000"/>
              <a:ext cx="80963" cy="88900"/>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55" name="Rectangle 22">
              <a:extLst>
                <a:ext uri="{FF2B5EF4-FFF2-40B4-BE49-F238E27FC236}">
                  <a16:creationId xmlns:a16="http://schemas.microsoft.com/office/drawing/2014/main" id="{64FE5E1B-1BAA-C542-A81C-866F1EB660EF}"/>
                </a:ext>
              </a:extLst>
            </p:cNvPr>
            <p:cNvSpPr>
              <a:spLocks noChangeArrowheads="1"/>
            </p:cNvSpPr>
            <p:nvPr/>
          </p:nvSpPr>
          <p:spPr bwMode="auto">
            <a:xfrm>
              <a:off x="2427288" y="2682875"/>
              <a:ext cx="80963" cy="87313"/>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56" name="Rectangle 23">
              <a:extLst>
                <a:ext uri="{FF2B5EF4-FFF2-40B4-BE49-F238E27FC236}">
                  <a16:creationId xmlns:a16="http://schemas.microsoft.com/office/drawing/2014/main" id="{2E086DE3-C7DC-2D4A-B2EF-ACDB640EAAC2}"/>
                </a:ext>
              </a:extLst>
            </p:cNvPr>
            <p:cNvSpPr>
              <a:spLocks noChangeArrowheads="1"/>
            </p:cNvSpPr>
            <p:nvPr/>
          </p:nvSpPr>
          <p:spPr bwMode="auto">
            <a:xfrm>
              <a:off x="2427288" y="2827338"/>
              <a:ext cx="80963" cy="87313"/>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57" name="Freeform 39">
              <a:extLst>
                <a:ext uri="{FF2B5EF4-FFF2-40B4-BE49-F238E27FC236}">
                  <a16:creationId xmlns:a16="http://schemas.microsoft.com/office/drawing/2014/main" id="{F9D4751C-6B9B-D043-9822-DAF14E5FF610}"/>
                </a:ext>
              </a:extLst>
            </p:cNvPr>
            <p:cNvSpPr>
              <a:spLocks/>
            </p:cNvSpPr>
            <p:nvPr/>
          </p:nvSpPr>
          <p:spPr bwMode="auto">
            <a:xfrm>
              <a:off x="2212976" y="1752600"/>
              <a:ext cx="1112838" cy="1338263"/>
            </a:xfrm>
            <a:custGeom>
              <a:avLst/>
              <a:gdLst/>
              <a:ahLst/>
              <a:cxnLst>
                <a:cxn ang="0">
                  <a:pos x="80" y="0"/>
                </a:cxn>
                <a:cxn ang="0">
                  <a:pos x="214" y="0"/>
                </a:cxn>
                <a:cxn ang="0">
                  <a:pos x="214" y="57"/>
                </a:cxn>
                <a:cxn ang="0">
                  <a:pos x="80" y="57"/>
                </a:cxn>
                <a:cxn ang="0">
                  <a:pos x="68" y="60"/>
                </a:cxn>
                <a:cxn ang="0">
                  <a:pos x="60" y="69"/>
                </a:cxn>
                <a:cxn ang="0">
                  <a:pos x="57" y="81"/>
                </a:cxn>
                <a:cxn ang="0">
                  <a:pos x="57" y="763"/>
                </a:cxn>
                <a:cxn ang="0">
                  <a:pos x="60" y="775"/>
                </a:cxn>
                <a:cxn ang="0">
                  <a:pos x="68" y="784"/>
                </a:cxn>
                <a:cxn ang="0">
                  <a:pos x="80" y="787"/>
                </a:cxn>
                <a:cxn ang="0">
                  <a:pos x="621" y="787"/>
                </a:cxn>
                <a:cxn ang="0">
                  <a:pos x="633" y="784"/>
                </a:cxn>
                <a:cxn ang="0">
                  <a:pos x="642" y="775"/>
                </a:cxn>
                <a:cxn ang="0">
                  <a:pos x="645" y="763"/>
                </a:cxn>
                <a:cxn ang="0">
                  <a:pos x="645" y="81"/>
                </a:cxn>
                <a:cxn ang="0">
                  <a:pos x="642" y="69"/>
                </a:cxn>
                <a:cxn ang="0">
                  <a:pos x="633" y="60"/>
                </a:cxn>
                <a:cxn ang="0">
                  <a:pos x="621" y="57"/>
                </a:cxn>
                <a:cxn ang="0">
                  <a:pos x="487" y="57"/>
                </a:cxn>
                <a:cxn ang="0">
                  <a:pos x="487" y="0"/>
                </a:cxn>
                <a:cxn ang="0">
                  <a:pos x="621" y="0"/>
                </a:cxn>
                <a:cxn ang="0">
                  <a:pos x="646" y="5"/>
                </a:cxn>
                <a:cxn ang="0">
                  <a:pos x="669" y="17"/>
                </a:cxn>
                <a:cxn ang="0">
                  <a:pos x="686" y="33"/>
                </a:cxn>
                <a:cxn ang="0">
                  <a:pos x="697" y="56"/>
                </a:cxn>
                <a:cxn ang="0">
                  <a:pos x="701" y="81"/>
                </a:cxn>
                <a:cxn ang="0">
                  <a:pos x="701" y="763"/>
                </a:cxn>
                <a:cxn ang="0">
                  <a:pos x="697" y="788"/>
                </a:cxn>
                <a:cxn ang="0">
                  <a:pos x="686" y="811"/>
                </a:cxn>
                <a:cxn ang="0">
                  <a:pos x="669" y="829"/>
                </a:cxn>
                <a:cxn ang="0">
                  <a:pos x="646" y="839"/>
                </a:cxn>
                <a:cxn ang="0">
                  <a:pos x="621" y="843"/>
                </a:cxn>
                <a:cxn ang="0">
                  <a:pos x="80" y="843"/>
                </a:cxn>
                <a:cxn ang="0">
                  <a:pos x="55" y="839"/>
                </a:cxn>
                <a:cxn ang="0">
                  <a:pos x="33" y="829"/>
                </a:cxn>
                <a:cxn ang="0">
                  <a:pos x="15" y="811"/>
                </a:cxn>
                <a:cxn ang="0">
                  <a:pos x="4" y="788"/>
                </a:cxn>
                <a:cxn ang="0">
                  <a:pos x="0" y="763"/>
                </a:cxn>
                <a:cxn ang="0">
                  <a:pos x="0" y="81"/>
                </a:cxn>
                <a:cxn ang="0">
                  <a:pos x="4" y="56"/>
                </a:cxn>
                <a:cxn ang="0">
                  <a:pos x="15" y="33"/>
                </a:cxn>
                <a:cxn ang="0">
                  <a:pos x="33" y="17"/>
                </a:cxn>
                <a:cxn ang="0">
                  <a:pos x="55" y="5"/>
                </a:cxn>
                <a:cxn ang="0">
                  <a:pos x="80" y="0"/>
                </a:cxn>
              </a:cxnLst>
              <a:rect l="0" t="0" r="r" b="b"/>
              <a:pathLst>
                <a:path w="701" h="843">
                  <a:moveTo>
                    <a:pt x="80" y="0"/>
                  </a:moveTo>
                  <a:lnTo>
                    <a:pt x="214" y="0"/>
                  </a:lnTo>
                  <a:lnTo>
                    <a:pt x="214" y="57"/>
                  </a:lnTo>
                  <a:lnTo>
                    <a:pt x="80" y="57"/>
                  </a:lnTo>
                  <a:lnTo>
                    <a:pt x="68" y="60"/>
                  </a:lnTo>
                  <a:lnTo>
                    <a:pt x="60" y="69"/>
                  </a:lnTo>
                  <a:lnTo>
                    <a:pt x="57" y="81"/>
                  </a:lnTo>
                  <a:lnTo>
                    <a:pt x="57" y="763"/>
                  </a:lnTo>
                  <a:lnTo>
                    <a:pt x="60" y="775"/>
                  </a:lnTo>
                  <a:lnTo>
                    <a:pt x="68" y="784"/>
                  </a:lnTo>
                  <a:lnTo>
                    <a:pt x="80" y="787"/>
                  </a:lnTo>
                  <a:lnTo>
                    <a:pt x="621" y="787"/>
                  </a:lnTo>
                  <a:lnTo>
                    <a:pt x="633" y="784"/>
                  </a:lnTo>
                  <a:lnTo>
                    <a:pt x="642" y="775"/>
                  </a:lnTo>
                  <a:lnTo>
                    <a:pt x="645" y="763"/>
                  </a:lnTo>
                  <a:lnTo>
                    <a:pt x="645" y="81"/>
                  </a:lnTo>
                  <a:lnTo>
                    <a:pt x="642" y="69"/>
                  </a:lnTo>
                  <a:lnTo>
                    <a:pt x="633" y="60"/>
                  </a:lnTo>
                  <a:lnTo>
                    <a:pt x="621" y="57"/>
                  </a:lnTo>
                  <a:lnTo>
                    <a:pt x="487" y="57"/>
                  </a:lnTo>
                  <a:lnTo>
                    <a:pt x="487" y="0"/>
                  </a:lnTo>
                  <a:lnTo>
                    <a:pt x="621" y="0"/>
                  </a:lnTo>
                  <a:lnTo>
                    <a:pt x="646" y="5"/>
                  </a:lnTo>
                  <a:lnTo>
                    <a:pt x="669" y="17"/>
                  </a:lnTo>
                  <a:lnTo>
                    <a:pt x="686" y="33"/>
                  </a:lnTo>
                  <a:lnTo>
                    <a:pt x="697" y="56"/>
                  </a:lnTo>
                  <a:lnTo>
                    <a:pt x="701" y="81"/>
                  </a:lnTo>
                  <a:lnTo>
                    <a:pt x="701" y="763"/>
                  </a:lnTo>
                  <a:lnTo>
                    <a:pt x="697" y="788"/>
                  </a:lnTo>
                  <a:lnTo>
                    <a:pt x="686" y="811"/>
                  </a:lnTo>
                  <a:lnTo>
                    <a:pt x="669" y="829"/>
                  </a:lnTo>
                  <a:lnTo>
                    <a:pt x="646" y="839"/>
                  </a:lnTo>
                  <a:lnTo>
                    <a:pt x="621" y="843"/>
                  </a:lnTo>
                  <a:lnTo>
                    <a:pt x="80" y="843"/>
                  </a:lnTo>
                  <a:lnTo>
                    <a:pt x="55" y="839"/>
                  </a:lnTo>
                  <a:lnTo>
                    <a:pt x="33" y="829"/>
                  </a:lnTo>
                  <a:lnTo>
                    <a:pt x="15" y="811"/>
                  </a:lnTo>
                  <a:lnTo>
                    <a:pt x="4" y="788"/>
                  </a:lnTo>
                  <a:lnTo>
                    <a:pt x="0" y="763"/>
                  </a:lnTo>
                  <a:lnTo>
                    <a:pt x="0" y="81"/>
                  </a:lnTo>
                  <a:lnTo>
                    <a:pt x="4" y="56"/>
                  </a:lnTo>
                  <a:lnTo>
                    <a:pt x="15" y="33"/>
                  </a:lnTo>
                  <a:lnTo>
                    <a:pt x="33" y="17"/>
                  </a:lnTo>
                  <a:lnTo>
                    <a:pt x="55" y="5"/>
                  </a:lnTo>
                  <a:lnTo>
                    <a:pt x="8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353793303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rapezoid 5">
            <a:extLst>
              <a:ext uri="{FF2B5EF4-FFF2-40B4-BE49-F238E27FC236}">
                <a16:creationId xmlns:a16="http://schemas.microsoft.com/office/drawing/2014/main" id="{871BC781-59F2-457D-9C37-5F6EF02B9415}"/>
              </a:ext>
            </a:extLst>
          </p:cNvPr>
          <p:cNvSpPr/>
          <p:nvPr/>
        </p:nvSpPr>
        <p:spPr bwMode="auto">
          <a:xfrm rot="5400000">
            <a:off x="5830686" y="3266854"/>
            <a:ext cx="5271638" cy="833435"/>
          </a:xfrm>
          <a:prstGeom prst="trapezoid">
            <a:avLst>
              <a:gd name="adj" fmla="val 197306"/>
            </a:avLst>
          </a:prstGeom>
          <a:solidFill>
            <a:schemeClr val="bg1">
              <a:lumMod val="95000"/>
            </a:schemeClr>
          </a:solidFill>
          <a:ln w="12700" cap="flat" cmpd="sng" algn="ctr">
            <a:noFill/>
            <a:prstDash val="solid"/>
            <a:round/>
            <a:headEnd type="none" w="med" len="med"/>
            <a:tailEnd type="none" w="med" len="med"/>
          </a:ln>
          <a:effectLst/>
        </p:spPr>
        <p:txBody>
          <a:bodyPr vert="horz" wrap="square" lIns="73152" tIns="73152" rIns="73152" bIns="73152" numCol="1" rtlCol="0" anchor="ctr" anchorCtr="1" compatLnSpc="1">
            <a:prstTxWarp prst="textNoShape">
              <a:avLst/>
            </a:prstTxWarp>
          </a:bodyPr>
          <a:lstStyle/>
          <a:p>
            <a:pPr algn="ctr" defTabSz="914377" eaLnBrk="0" fontAlgn="base" hangingPunct="0">
              <a:lnSpc>
                <a:spcPct val="106000"/>
              </a:lnSpc>
              <a:spcBef>
                <a:spcPct val="0"/>
              </a:spcBef>
              <a:spcAft>
                <a:spcPct val="0"/>
              </a:spcAft>
            </a:pPr>
            <a:endParaRPr lang="en-US" sz="1100" dirty="0">
              <a:latin typeface="Arial" charset="0"/>
            </a:endParaRPr>
          </a:p>
        </p:txBody>
      </p:sp>
      <p:sp>
        <p:nvSpPr>
          <p:cNvPr id="2" name="Title 1">
            <a:extLst>
              <a:ext uri="{FF2B5EF4-FFF2-40B4-BE49-F238E27FC236}">
                <a16:creationId xmlns:a16="http://schemas.microsoft.com/office/drawing/2014/main" id="{45221924-CEB4-5E43-880F-990E69073914}"/>
              </a:ext>
            </a:extLst>
          </p:cNvPr>
          <p:cNvSpPr>
            <a:spLocks noGrp="1"/>
          </p:cNvSpPr>
          <p:nvPr>
            <p:ph type="title"/>
          </p:nvPr>
        </p:nvSpPr>
        <p:spPr>
          <a:xfrm>
            <a:off x="541867" y="478018"/>
            <a:ext cx="11108267" cy="303032"/>
          </a:xfrm>
        </p:spPr>
        <p:txBody>
          <a:bodyPr/>
          <a:lstStyle/>
          <a:p>
            <a:r>
              <a:rPr lang="en-US" sz="2000" dirty="0"/>
              <a:t>High-Level: Federal Commodities Spend Categories</a:t>
            </a:r>
          </a:p>
        </p:txBody>
      </p:sp>
      <p:sp>
        <p:nvSpPr>
          <p:cNvPr id="5" name="TextBox 4">
            <a:extLst>
              <a:ext uri="{FF2B5EF4-FFF2-40B4-BE49-F238E27FC236}">
                <a16:creationId xmlns:a16="http://schemas.microsoft.com/office/drawing/2014/main" id="{B2D601F8-471C-5549-A2E3-8417B22D0A89}"/>
              </a:ext>
            </a:extLst>
          </p:cNvPr>
          <p:cNvSpPr txBox="1"/>
          <p:nvPr/>
        </p:nvSpPr>
        <p:spPr>
          <a:xfrm>
            <a:off x="8954824" y="2930362"/>
            <a:ext cx="3108960" cy="1354217"/>
          </a:xfrm>
          <a:prstGeom prst="rect">
            <a:avLst/>
          </a:prstGeom>
          <a:solidFill>
            <a:schemeClr val="bg1">
              <a:lumMod val="95000"/>
            </a:schemeClr>
          </a:solidFill>
          <a:ln>
            <a:noFill/>
          </a:ln>
          <a:effectLst>
            <a:outerShdw blurRad="63500" sx="102000" sy="102000" algn="ctr" rotWithShape="0">
              <a:prstClr val="black">
                <a:alpha val="40000"/>
              </a:prstClr>
            </a:outerShdw>
          </a:effectLst>
        </p:spPr>
        <p:txBody>
          <a:bodyPr wrap="square" rtlCol="0">
            <a:spAutoFit/>
          </a:bodyPr>
          <a:lstStyle/>
          <a:p>
            <a:pPr algn="ctr"/>
            <a:r>
              <a:rPr lang="en-US" b="1" dirty="0"/>
              <a:t>Key Takeaways</a:t>
            </a:r>
          </a:p>
          <a:p>
            <a:pPr marL="285744" indent="-285744">
              <a:buFont typeface="Arial" panose="020B0604020202020204" pitchFamily="34" charset="0"/>
              <a:buChar char="•"/>
            </a:pPr>
            <a:r>
              <a:rPr lang="en-US" sz="1600" dirty="0"/>
              <a:t>The Federal Government spends over $330B / year</a:t>
            </a:r>
          </a:p>
          <a:p>
            <a:pPr marL="285744" indent="-285744">
              <a:buFont typeface="Arial" panose="020B0604020202020204" pitchFamily="34" charset="0"/>
              <a:buChar char="•"/>
            </a:pPr>
            <a:endParaRPr lang="en-US" sz="1600" dirty="0"/>
          </a:p>
          <a:p>
            <a:pPr marL="285744" indent="-285744">
              <a:buFont typeface="Arial" panose="020B0604020202020204" pitchFamily="34" charset="0"/>
              <a:buChar char="•"/>
            </a:pPr>
            <a:r>
              <a:rPr lang="en-US" sz="1600" b="1" dirty="0"/>
              <a:t>IT</a:t>
            </a:r>
            <a:r>
              <a:rPr lang="en-US" sz="1600" dirty="0"/>
              <a:t> accounts for roughly 20%</a:t>
            </a:r>
          </a:p>
        </p:txBody>
      </p:sp>
      <p:sp>
        <p:nvSpPr>
          <p:cNvPr id="7" name="Rectangle 6">
            <a:extLst>
              <a:ext uri="{FF2B5EF4-FFF2-40B4-BE49-F238E27FC236}">
                <a16:creationId xmlns:a16="http://schemas.microsoft.com/office/drawing/2014/main" id="{F7E3E6C0-3652-4C5D-8337-2C13693F531C}"/>
              </a:ext>
            </a:extLst>
          </p:cNvPr>
          <p:cNvSpPr/>
          <p:nvPr/>
        </p:nvSpPr>
        <p:spPr>
          <a:xfrm>
            <a:off x="446615" y="6573682"/>
            <a:ext cx="3401893" cy="261610"/>
          </a:xfrm>
          <a:prstGeom prst="rect">
            <a:avLst/>
          </a:prstGeom>
        </p:spPr>
        <p:txBody>
          <a:bodyPr wrap="none">
            <a:spAutoFit/>
          </a:bodyPr>
          <a:lstStyle/>
          <a:p>
            <a:r>
              <a:rPr lang="en-US" sz="1100" i="1" dirty="0">
                <a:hlinkClick r:id="rId3"/>
              </a:rPr>
              <a:t>Source: https://www.acq.osd.mil/dpap/ss/index.html</a:t>
            </a:r>
            <a:endParaRPr lang="en-US" sz="1100" i="1" dirty="0"/>
          </a:p>
        </p:txBody>
      </p:sp>
      <p:pic>
        <p:nvPicPr>
          <p:cNvPr id="11" name="Picture 10">
            <a:extLst>
              <a:ext uri="{FF2B5EF4-FFF2-40B4-BE49-F238E27FC236}">
                <a16:creationId xmlns:a16="http://schemas.microsoft.com/office/drawing/2014/main" id="{0BAD7204-46BE-4B45-8021-D61BA920BC2F}"/>
              </a:ext>
            </a:extLst>
          </p:cNvPr>
          <p:cNvPicPr>
            <a:picLocks noChangeAspect="1"/>
          </p:cNvPicPr>
          <p:nvPr/>
        </p:nvPicPr>
        <p:blipFill>
          <a:blip r:embed="rId4"/>
          <a:stretch>
            <a:fillRect/>
          </a:stretch>
        </p:blipFill>
        <p:spPr>
          <a:xfrm>
            <a:off x="350173" y="882743"/>
            <a:ext cx="7584081" cy="5694158"/>
          </a:xfrm>
          <a:prstGeom prst="rect">
            <a:avLst/>
          </a:prstGeom>
        </p:spPr>
      </p:pic>
      <p:sp>
        <p:nvSpPr>
          <p:cNvPr id="3" name="Rectangle: Rounded Corners 2">
            <a:extLst>
              <a:ext uri="{FF2B5EF4-FFF2-40B4-BE49-F238E27FC236}">
                <a16:creationId xmlns:a16="http://schemas.microsoft.com/office/drawing/2014/main" id="{4DFD6002-E85D-8A52-3D82-51D39CF63BBF}"/>
              </a:ext>
            </a:extLst>
          </p:cNvPr>
          <p:cNvSpPr/>
          <p:nvPr/>
        </p:nvSpPr>
        <p:spPr bwMode="auto">
          <a:xfrm>
            <a:off x="7059083" y="376325"/>
            <a:ext cx="4117894" cy="338553"/>
          </a:xfrm>
          <a:prstGeom prst="roundRect">
            <a:avLst/>
          </a:prstGeom>
          <a:solidFill>
            <a:srgbClr val="0070C0"/>
          </a:solidFill>
        </p:spPr>
        <p:txBody>
          <a:bodyPr wrap="square" rtlCol="0">
            <a:spAutoFit/>
          </a:bodyPr>
          <a:lstStyle/>
          <a:p>
            <a:pPr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Module 3: Acquisition Management for SLM</a:t>
            </a:r>
          </a:p>
        </p:txBody>
      </p:sp>
      <p:sp>
        <p:nvSpPr>
          <p:cNvPr id="4" name="TextBox 3">
            <a:extLst>
              <a:ext uri="{FF2B5EF4-FFF2-40B4-BE49-F238E27FC236}">
                <a16:creationId xmlns:a16="http://schemas.microsoft.com/office/drawing/2014/main" id="{43C53E9E-BC11-4C42-89E8-ED2301835EC2}"/>
              </a:ext>
            </a:extLst>
          </p:cNvPr>
          <p:cNvSpPr txBox="1"/>
          <p:nvPr/>
        </p:nvSpPr>
        <p:spPr>
          <a:xfrm>
            <a:off x="1845692" y="1674342"/>
            <a:ext cx="5555233" cy="276999"/>
          </a:xfrm>
          <a:prstGeom prst="rect">
            <a:avLst/>
          </a:prstGeom>
          <a:solidFill>
            <a:schemeClr val="bg1"/>
          </a:solidFill>
        </p:spPr>
        <p:txBody>
          <a:bodyPr wrap="square" rtlCol="0">
            <a:spAutoFit/>
          </a:bodyPr>
          <a:lstStyle/>
          <a:p>
            <a:pPr algn="ctr"/>
            <a:r>
              <a:rPr lang="en-US" sz="1200" b="1" dirty="0"/>
              <a:t>Common Government Spend Categories (Total FY2020 Spend #330B)</a:t>
            </a:r>
          </a:p>
        </p:txBody>
      </p:sp>
    </p:spTree>
    <p:extLst>
      <p:ext uri="{BB962C8B-B14F-4D97-AF65-F5344CB8AC3E}">
        <p14:creationId xmlns:p14="http://schemas.microsoft.com/office/powerpoint/2010/main" val="39291793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Arrow: Pentagon 1">
            <a:extLst>
              <a:ext uri="{FF2B5EF4-FFF2-40B4-BE49-F238E27FC236}">
                <a16:creationId xmlns:a16="http://schemas.microsoft.com/office/drawing/2014/main" id="{58095D7E-C301-9E5A-6DE4-B010C7D1ACE4}"/>
              </a:ext>
            </a:extLst>
          </p:cNvPr>
          <p:cNvSpPr/>
          <p:nvPr/>
        </p:nvSpPr>
        <p:spPr>
          <a:xfrm>
            <a:off x="3704585" y="2653184"/>
            <a:ext cx="7733322" cy="378707"/>
          </a:xfrm>
          <a:prstGeom prst="homePlate">
            <a:avLst>
              <a:gd name="adj" fmla="val 37392"/>
            </a:avLst>
          </a:prstGeom>
          <a:solidFill>
            <a:srgbClr val="002060"/>
          </a:solid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white"/>
              </a:solidFill>
              <a:effectLst/>
              <a:uLnTx/>
              <a:uFillTx/>
              <a:latin typeface="Segoe UI"/>
              <a:ea typeface="+mn-ea"/>
              <a:cs typeface="+mn-cs"/>
            </a:endParaRPr>
          </a:p>
        </p:txBody>
      </p:sp>
      <p:sp>
        <p:nvSpPr>
          <p:cNvPr id="43" name="Arrow: Pentagon 1">
            <a:extLst>
              <a:ext uri="{FF2B5EF4-FFF2-40B4-BE49-F238E27FC236}">
                <a16:creationId xmlns:a16="http://schemas.microsoft.com/office/drawing/2014/main" id="{CC94A78A-A9A8-B6EC-3418-EF5BC29ED4E5}"/>
              </a:ext>
            </a:extLst>
          </p:cNvPr>
          <p:cNvSpPr/>
          <p:nvPr/>
        </p:nvSpPr>
        <p:spPr>
          <a:xfrm>
            <a:off x="3486167" y="4435290"/>
            <a:ext cx="7961793" cy="385968"/>
          </a:xfrm>
          <a:prstGeom prst="homePlate">
            <a:avLst>
              <a:gd name="adj" fmla="val 37392"/>
            </a:avLst>
          </a:prstGeom>
          <a:solidFill>
            <a:srgbClr val="002060"/>
          </a:solid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white"/>
              </a:solidFill>
              <a:effectLst/>
              <a:uLnTx/>
              <a:uFillTx/>
              <a:latin typeface="Segoe UI"/>
              <a:ea typeface="+mn-ea"/>
              <a:cs typeface="+mn-cs"/>
            </a:endParaRPr>
          </a:p>
        </p:txBody>
      </p:sp>
      <p:sp>
        <p:nvSpPr>
          <p:cNvPr id="44" name="Rectangle 43">
            <a:extLst>
              <a:ext uri="{FF2B5EF4-FFF2-40B4-BE49-F238E27FC236}">
                <a16:creationId xmlns:a16="http://schemas.microsoft.com/office/drawing/2014/main" id="{26E15A33-8375-EDF1-630D-DE97E6B667D2}"/>
              </a:ext>
            </a:extLst>
          </p:cNvPr>
          <p:cNvSpPr/>
          <p:nvPr/>
        </p:nvSpPr>
        <p:spPr>
          <a:xfrm>
            <a:off x="5522807" y="4500801"/>
            <a:ext cx="3473808" cy="261610"/>
          </a:xfrm>
          <a:prstGeom prst="rect">
            <a:avLst/>
          </a:prstGeom>
        </p:spPr>
        <p:txBody>
          <a:bodyPr wrap="square" lIns="0" tIns="0" rIns="0" bIns="0" anchor="b">
            <a:spAutoFit/>
          </a:bodyPr>
          <a:lstStyle/>
          <a:p>
            <a:pPr defTabSz="1218987"/>
            <a:r>
              <a:rPr lang="en-IN" sz="1700" b="1" i="1" dirty="0">
                <a:solidFill>
                  <a:prstClr val="white"/>
                </a:solidFill>
                <a:latin typeface="Open Sans" panose="020B0606030504020204" pitchFamily="34" charset="0"/>
                <a:ea typeface="Open Sans" panose="020B0606030504020204" pitchFamily="34" charset="0"/>
                <a:cs typeface="Open Sans" panose="020B0606030504020204" pitchFamily="34" charset="0"/>
              </a:rPr>
              <a:t>Afternoon Break #4</a:t>
            </a:r>
          </a:p>
        </p:txBody>
      </p:sp>
      <p:sp>
        <p:nvSpPr>
          <p:cNvPr id="45" name="Rectangle 44">
            <a:extLst>
              <a:ext uri="{FF2B5EF4-FFF2-40B4-BE49-F238E27FC236}">
                <a16:creationId xmlns:a16="http://schemas.microsoft.com/office/drawing/2014/main" id="{F8A0034F-8711-E0E9-8C16-82928DD1B5CE}"/>
              </a:ext>
            </a:extLst>
          </p:cNvPr>
          <p:cNvSpPr/>
          <p:nvPr/>
        </p:nvSpPr>
        <p:spPr>
          <a:xfrm>
            <a:off x="3151602" y="4494652"/>
            <a:ext cx="2179396" cy="261610"/>
          </a:xfrm>
          <a:prstGeom prst="rect">
            <a:avLst/>
          </a:prstGeom>
        </p:spPr>
        <p:txBody>
          <a:bodyPr wrap="square" lIns="0" tIns="0" rIns="0" bIns="0" anchor="ctr">
            <a:spAutoFit/>
          </a:bodyPr>
          <a:lstStyle/>
          <a:p>
            <a:pPr algn="r" defTabSz="1218987"/>
            <a:r>
              <a:rPr lang="en-IN" sz="1700" b="1" dirty="0">
                <a:solidFill>
                  <a:prstClr val="white"/>
                </a:solidFill>
                <a:latin typeface="Open Sans" panose="020B0606030504020204" pitchFamily="34" charset="0"/>
                <a:ea typeface="Open Sans" panose="020B0606030504020204" pitchFamily="34" charset="0"/>
                <a:cs typeface="Open Sans" panose="020B0606030504020204" pitchFamily="34" charset="0"/>
              </a:rPr>
              <a:t>2:00-2:15</a:t>
            </a:r>
          </a:p>
        </p:txBody>
      </p:sp>
      <p:cxnSp>
        <p:nvCxnSpPr>
          <p:cNvPr id="46" name="Straight Connector 45">
            <a:extLst>
              <a:ext uri="{FF2B5EF4-FFF2-40B4-BE49-F238E27FC236}">
                <a16:creationId xmlns:a16="http://schemas.microsoft.com/office/drawing/2014/main" id="{A780A836-FCE8-BD6A-6BF3-D4B138E69B46}"/>
              </a:ext>
            </a:extLst>
          </p:cNvPr>
          <p:cNvCxnSpPr>
            <a:cxnSpLocks/>
          </p:cNvCxnSpPr>
          <p:nvPr/>
        </p:nvCxnSpPr>
        <p:spPr>
          <a:xfrm>
            <a:off x="5429964" y="4480014"/>
            <a:ext cx="0" cy="300725"/>
          </a:xfrm>
          <a:prstGeom prst="line">
            <a:avLst/>
          </a:prstGeom>
          <a:noFill/>
          <a:ln w="22225" cap="flat" cmpd="sng" algn="ctr">
            <a:solidFill>
              <a:sysClr val="window" lastClr="FFFFFF"/>
            </a:solidFill>
            <a:prstDash val="solid"/>
          </a:ln>
          <a:effectLst/>
        </p:spPr>
      </p:cxnSp>
      <p:sp>
        <p:nvSpPr>
          <p:cNvPr id="4" name="Arrow: Pentagon 1">
            <a:extLst>
              <a:ext uri="{FF2B5EF4-FFF2-40B4-BE49-F238E27FC236}">
                <a16:creationId xmlns:a16="http://schemas.microsoft.com/office/drawing/2014/main" id="{D066132B-692B-6E41-9016-AC396F553EEE}"/>
              </a:ext>
            </a:extLst>
          </p:cNvPr>
          <p:cNvSpPr/>
          <p:nvPr/>
        </p:nvSpPr>
        <p:spPr>
          <a:xfrm>
            <a:off x="3293445" y="6105909"/>
            <a:ext cx="8222232" cy="413543"/>
          </a:xfrm>
          <a:prstGeom prst="homePlate">
            <a:avLst>
              <a:gd name="adj" fmla="val 37392"/>
            </a:avLst>
          </a:prstGeom>
          <a:solidFill>
            <a:srgbClr val="002060"/>
          </a:solid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white"/>
              </a:solidFill>
              <a:effectLst/>
              <a:uLnTx/>
              <a:uFillTx/>
              <a:latin typeface="Segoe UI"/>
              <a:ea typeface="+mn-ea"/>
              <a:cs typeface="+mn-cs"/>
            </a:endParaRPr>
          </a:p>
        </p:txBody>
      </p:sp>
      <p:sp>
        <p:nvSpPr>
          <p:cNvPr id="6" name="Arrow: Pentagon 63">
            <a:extLst>
              <a:ext uri="{FF2B5EF4-FFF2-40B4-BE49-F238E27FC236}">
                <a16:creationId xmlns:a16="http://schemas.microsoft.com/office/drawing/2014/main" id="{2B851F6F-E5FA-FF4E-949E-59591E4F0050}"/>
              </a:ext>
            </a:extLst>
          </p:cNvPr>
          <p:cNvSpPr/>
          <p:nvPr/>
        </p:nvSpPr>
        <p:spPr>
          <a:xfrm>
            <a:off x="3290494" y="4853285"/>
            <a:ext cx="8519823" cy="1236040"/>
          </a:xfrm>
          <a:prstGeom prst="homePlate">
            <a:avLst>
              <a:gd name="adj" fmla="val 37392"/>
            </a:avLst>
          </a:prstGeom>
          <a:solidFill>
            <a:srgbClr val="33D0EE"/>
          </a:solidFill>
          <a:ln w="25400" cap="flat" cmpd="sng" algn="ctr">
            <a:noFill/>
            <a:prstDash val="solid"/>
          </a:ln>
          <a:effectLst/>
        </p:spPr>
        <p:txBody>
          <a:bodyPr rtlCol="0" anchor="ctr"/>
          <a:lstStyle/>
          <a:p>
            <a:pPr algn="ctr" defTabSz="1218987"/>
            <a:endParaRPr lang="en-IN" sz="2400" kern="0" dirty="0">
              <a:solidFill>
                <a:schemeClr val="bg1"/>
              </a:solidFill>
              <a:latin typeface="Segoe UI"/>
            </a:endParaRPr>
          </a:p>
        </p:txBody>
      </p:sp>
      <p:sp>
        <p:nvSpPr>
          <p:cNvPr id="7" name="Arrow: Pentagon 63">
            <a:extLst>
              <a:ext uri="{FF2B5EF4-FFF2-40B4-BE49-F238E27FC236}">
                <a16:creationId xmlns:a16="http://schemas.microsoft.com/office/drawing/2014/main" id="{A999056E-576A-E44F-97E4-F8E651CAD8CE}"/>
              </a:ext>
            </a:extLst>
          </p:cNvPr>
          <p:cNvSpPr/>
          <p:nvPr/>
        </p:nvSpPr>
        <p:spPr>
          <a:xfrm>
            <a:off x="3290494" y="3052508"/>
            <a:ext cx="8519823" cy="1359644"/>
          </a:xfrm>
          <a:prstGeom prst="homePlate">
            <a:avLst>
              <a:gd name="adj" fmla="val 37392"/>
            </a:avLst>
          </a:prstGeom>
          <a:solidFill>
            <a:srgbClr val="33D0EE"/>
          </a:solidFill>
          <a:ln w="25400" cap="flat" cmpd="sng" algn="ctr">
            <a:noFill/>
            <a:prstDash val="solid"/>
          </a:ln>
          <a:effectLst/>
        </p:spPr>
        <p:txBody>
          <a:bodyPr rtlCol="0" anchor="ctr"/>
          <a:lstStyle/>
          <a:p>
            <a:pPr algn="ctr" defTabSz="1218987"/>
            <a:endParaRPr lang="en-IN" sz="2400" kern="0" dirty="0">
              <a:solidFill>
                <a:prstClr val="white"/>
              </a:solidFill>
              <a:latin typeface="Segoe UI"/>
            </a:endParaRPr>
          </a:p>
        </p:txBody>
      </p:sp>
      <p:sp>
        <p:nvSpPr>
          <p:cNvPr id="9" name="Arrow: Pentagon 63">
            <a:extLst>
              <a:ext uri="{FF2B5EF4-FFF2-40B4-BE49-F238E27FC236}">
                <a16:creationId xmlns:a16="http://schemas.microsoft.com/office/drawing/2014/main" id="{B3D0A52A-D59F-8C4A-9CBE-BBCC5AA15F02}"/>
              </a:ext>
            </a:extLst>
          </p:cNvPr>
          <p:cNvSpPr/>
          <p:nvPr/>
        </p:nvSpPr>
        <p:spPr>
          <a:xfrm>
            <a:off x="3290495" y="1335077"/>
            <a:ext cx="8519822" cy="1293659"/>
          </a:xfrm>
          <a:prstGeom prst="homePlate">
            <a:avLst>
              <a:gd name="adj" fmla="val 37392"/>
            </a:avLst>
          </a:prstGeom>
          <a:solidFill>
            <a:srgbClr val="33D0EE"/>
          </a:solidFill>
          <a:ln w="25400" cap="flat" cmpd="sng" algn="ctr">
            <a:noFill/>
            <a:prstDash val="solid"/>
          </a:ln>
          <a:effectLst/>
        </p:spPr>
        <p:txBody>
          <a:bodyPr rtlCol="0" anchor="ctr"/>
          <a:lstStyle/>
          <a:p>
            <a:pPr algn="ctr" defTabSz="1218987"/>
            <a:endParaRPr lang="en-IN" sz="2400" kern="0" dirty="0">
              <a:solidFill>
                <a:prstClr val="white"/>
              </a:solidFill>
              <a:latin typeface="Segoe UI"/>
            </a:endParaRPr>
          </a:p>
        </p:txBody>
      </p:sp>
      <p:sp>
        <p:nvSpPr>
          <p:cNvPr id="22" name="Rectangle 21">
            <a:extLst>
              <a:ext uri="{FF2B5EF4-FFF2-40B4-BE49-F238E27FC236}">
                <a16:creationId xmlns:a16="http://schemas.microsoft.com/office/drawing/2014/main" id="{9E581DA6-216A-154F-B001-A05BF48E6FD6}"/>
              </a:ext>
            </a:extLst>
          </p:cNvPr>
          <p:cNvSpPr/>
          <p:nvPr/>
        </p:nvSpPr>
        <p:spPr>
          <a:xfrm>
            <a:off x="5554757" y="1692687"/>
            <a:ext cx="5596538" cy="923330"/>
          </a:xfrm>
          <a:prstGeom prst="rect">
            <a:avLst/>
          </a:prstGeom>
        </p:spPr>
        <p:txBody>
          <a:bodyPr wrap="square" lIns="0" tIns="0" rIns="0" bIns="0" anchor="b">
            <a:spAutoFit/>
          </a:bodyPr>
          <a:lstStyle/>
          <a:p>
            <a:pPr marL="285750" indent="-285750">
              <a:buFont typeface="Arial" panose="020B0604020202020204" pitchFamily="34" charset="0"/>
              <a:buChar char="•"/>
            </a:pPr>
            <a:r>
              <a:rPr lang="en-US" sz="1500" dirty="0">
                <a:solidFill>
                  <a:schemeClr val="bg1"/>
                </a:solidFill>
                <a:latin typeface="Open Sans" panose="020B0606030504020204" pitchFamily="34" charset="0"/>
                <a:ea typeface="Open Sans" panose="020B0606030504020204" pitchFamily="34" charset="0"/>
                <a:cs typeface="Open Sans" panose="020B0606030504020204" pitchFamily="34" charset="0"/>
              </a:rPr>
              <a:t>The SLM lifecycle and key concepts</a:t>
            </a:r>
          </a:p>
          <a:p>
            <a:pPr marL="285750" indent="-285750">
              <a:buFont typeface="Arial" panose="020B0604020202020204" pitchFamily="34" charset="0"/>
              <a:buChar char="•"/>
            </a:pPr>
            <a:r>
              <a:rPr lang="en-US" sz="1500" dirty="0">
                <a:solidFill>
                  <a:schemeClr val="bg1"/>
                </a:solidFill>
                <a:latin typeface="Open Sans" panose="020B0606030504020204" pitchFamily="34" charset="0"/>
                <a:ea typeface="Open Sans" panose="020B0606030504020204" pitchFamily="34" charset="0"/>
                <a:cs typeface="Open Sans" panose="020B0606030504020204" pitchFamily="34" charset="0"/>
              </a:rPr>
              <a:t>Relevant Federal mandates</a:t>
            </a:r>
          </a:p>
          <a:p>
            <a:pPr marL="285750" indent="-285750">
              <a:buFont typeface="Arial" panose="020B0604020202020204" pitchFamily="34" charset="0"/>
              <a:buChar char="•"/>
            </a:pPr>
            <a:r>
              <a:rPr lang="en-US" sz="1500" dirty="0">
                <a:solidFill>
                  <a:schemeClr val="bg1"/>
                </a:solidFill>
                <a:latin typeface="Open Sans" panose="020B0606030504020204" pitchFamily="34" charset="0"/>
                <a:ea typeface="Open Sans" panose="020B0606030504020204" pitchFamily="34" charset="0"/>
                <a:cs typeface="Open Sans" panose="020B0606030504020204" pitchFamily="34" charset="0"/>
              </a:rPr>
              <a:t>Effectiveness of SLM capabilities</a:t>
            </a:r>
          </a:p>
          <a:p>
            <a:pPr marL="285750" indent="-285750">
              <a:buFont typeface="Arial" panose="020B0604020202020204" pitchFamily="34" charset="0"/>
              <a:buChar char="•"/>
            </a:pPr>
            <a:r>
              <a:rPr lang="en-US" sz="1500" dirty="0">
                <a:solidFill>
                  <a:schemeClr val="bg1"/>
                </a:solidFill>
                <a:latin typeface="Open Sans" panose="020B0606030504020204" pitchFamily="34" charset="0"/>
                <a:ea typeface="Open Sans" panose="020B0606030504020204" pitchFamily="34" charset="0"/>
                <a:cs typeface="Open Sans" panose="020B0606030504020204" pitchFamily="34" charset="0"/>
              </a:rPr>
              <a:t>SLM challenges and how to overcome them</a:t>
            </a:r>
          </a:p>
        </p:txBody>
      </p:sp>
      <p:sp>
        <p:nvSpPr>
          <p:cNvPr id="23" name="Rectangle 22">
            <a:extLst>
              <a:ext uri="{FF2B5EF4-FFF2-40B4-BE49-F238E27FC236}">
                <a16:creationId xmlns:a16="http://schemas.microsoft.com/office/drawing/2014/main" id="{E7326F15-36D8-8B41-ADBC-80617EA0C6E2}"/>
              </a:ext>
            </a:extLst>
          </p:cNvPr>
          <p:cNvSpPr/>
          <p:nvPr/>
        </p:nvSpPr>
        <p:spPr>
          <a:xfrm>
            <a:off x="5522807" y="6197769"/>
            <a:ext cx="3477143" cy="261610"/>
          </a:xfrm>
          <a:prstGeom prst="rect">
            <a:avLst/>
          </a:prstGeom>
        </p:spPr>
        <p:txBody>
          <a:bodyPr wrap="square" lIns="0" tIns="0" rIns="0" bIns="0" anchor="b">
            <a:spAutoFit/>
          </a:bodyPr>
          <a:lstStyle/>
          <a:p>
            <a:pPr defTabSz="1218987"/>
            <a:r>
              <a:rPr lang="en-US" sz="1700" b="1" i="1" dirty="0">
                <a:solidFill>
                  <a:prstClr val="white"/>
                </a:solidFill>
                <a:latin typeface="Open Sans" panose="020B0606030504020204" pitchFamily="34" charset="0"/>
                <a:ea typeface="Open Sans" panose="020B0606030504020204" pitchFamily="34" charset="0"/>
                <a:cs typeface="Open Sans" panose="020B0606030504020204" pitchFamily="34" charset="0"/>
              </a:rPr>
              <a:t>Wrap Up</a:t>
            </a:r>
            <a:r>
              <a:rPr lang="en-IN" sz="1700" b="1" i="1" dirty="0">
                <a:solidFill>
                  <a:prstClr val="white"/>
                </a:solidFill>
                <a:latin typeface="Open Sans" panose="020B0606030504020204" pitchFamily="34" charset="0"/>
                <a:ea typeface="Open Sans" panose="020B0606030504020204" pitchFamily="34" charset="0"/>
                <a:cs typeface="Open Sans" panose="020B0606030504020204" pitchFamily="34" charset="0"/>
              </a:rPr>
              <a:t>/ </a:t>
            </a:r>
            <a:r>
              <a:rPr lang="en-US" sz="1700" b="1" i="1" dirty="0">
                <a:solidFill>
                  <a:prstClr val="white"/>
                </a:solidFill>
                <a:latin typeface="Open Sans" panose="020B0606030504020204" pitchFamily="34" charset="0"/>
                <a:ea typeface="Open Sans" panose="020B0606030504020204" pitchFamily="34" charset="0"/>
                <a:cs typeface="Open Sans" panose="020B0606030504020204" pitchFamily="34" charset="0"/>
              </a:rPr>
              <a:t>Conclusion</a:t>
            </a:r>
            <a:endParaRPr lang="en-IN" sz="1700" b="1" i="1" dirty="0">
              <a:solidFill>
                <a:prstClr val="white"/>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4" name="Rectangle 23">
            <a:extLst>
              <a:ext uri="{FF2B5EF4-FFF2-40B4-BE49-F238E27FC236}">
                <a16:creationId xmlns:a16="http://schemas.microsoft.com/office/drawing/2014/main" id="{F4915693-9F34-824E-83F8-CD0496F5069E}"/>
              </a:ext>
            </a:extLst>
          </p:cNvPr>
          <p:cNvSpPr/>
          <p:nvPr/>
        </p:nvSpPr>
        <p:spPr>
          <a:xfrm>
            <a:off x="3149510" y="6191600"/>
            <a:ext cx="2181488" cy="261610"/>
          </a:xfrm>
          <a:prstGeom prst="rect">
            <a:avLst/>
          </a:prstGeom>
        </p:spPr>
        <p:txBody>
          <a:bodyPr wrap="square" lIns="0" tIns="0" rIns="0" bIns="0" anchor="ctr">
            <a:spAutoFit/>
          </a:bodyPr>
          <a:lstStyle/>
          <a:p>
            <a:pPr algn="r" defTabSz="1218987"/>
            <a:r>
              <a:rPr lang="en-IN" sz="1700" b="1" dirty="0">
                <a:solidFill>
                  <a:prstClr val="white"/>
                </a:solidFill>
                <a:latin typeface="Open Sans" panose="020B0606030504020204" pitchFamily="34" charset="0"/>
                <a:ea typeface="Open Sans" panose="020B0606030504020204" pitchFamily="34" charset="0"/>
                <a:cs typeface="Open Sans" panose="020B0606030504020204" pitchFamily="34" charset="0"/>
              </a:rPr>
              <a:t>3:00-3:30</a:t>
            </a:r>
          </a:p>
        </p:txBody>
      </p:sp>
      <p:cxnSp>
        <p:nvCxnSpPr>
          <p:cNvPr id="25" name="Straight Connector 24">
            <a:extLst>
              <a:ext uri="{FF2B5EF4-FFF2-40B4-BE49-F238E27FC236}">
                <a16:creationId xmlns:a16="http://schemas.microsoft.com/office/drawing/2014/main" id="{B0C60848-C9E1-5449-8637-9AF61B5FEA9C}"/>
              </a:ext>
            </a:extLst>
          </p:cNvPr>
          <p:cNvCxnSpPr>
            <a:cxnSpLocks/>
          </p:cNvCxnSpPr>
          <p:nvPr/>
        </p:nvCxnSpPr>
        <p:spPr>
          <a:xfrm>
            <a:off x="5429964" y="6176006"/>
            <a:ext cx="0" cy="273386"/>
          </a:xfrm>
          <a:prstGeom prst="line">
            <a:avLst/>
          </a:prstGeom>
          <a:noFill/>
          <a:ln w="22225" cap="flat" cmpd="sng" algn="ctr">
            <a:solidFill>
              <a:sysClr val="window" lastClr="FFFFFF"/>
            </a:solidFill>
            <a:prstDash val="solid"/>
          </a:ln>
          <a:effectLst/>
        </p:spPr>
      </p:cxnSp>
      <p:cxnSp>
        <p:nvCxnSpPr>
          <p:cNvPr id="26" name="Straight Connector 25">
            <a:extLst>
              <a:ext uri="{FF2B5EF4-FFF2-40B4-BE49-F238E27FC236}">
                <a16:creationId xmlns:a16="http://schemas.microsoft.com/office/drawing/2014/main" id="{61B06631-86E5-9B40-A897-2CCEE49757F6}"/>
              </a:ext>
            </a:extLst>
          </p:cNvPr>
          <p:cNvCxnSpPr>
            <a:cxnSpLocks/>
          </p:cNvCxnSpPr>
          <p:nvPr/>
        </p:nvCxnSpPr>
        <p:spPr>
          <a:xfrm>
            <a:off x="5429964" y="1807297"/>
            <a:ext cx="0" cy="709094"/>
          </a:xfrm>
          <a:prstGeom prst="line">
            <a:avLst/>
          </a:prstGeom>
          <a:noFill/>
          <a:ln w="22225" cap="flat" cmpd="sng" algn="ctr">
            <a:solidFill>
              <a:sysClr val="window" lastClr="FFFFFF"/>
            </a:solidFill>
            <a:prstDash val="solid"/>
          </a:ln>
          <a:effectLst/>
        </p:spPr>
      </p:cxnSp>
      <p:sp>
        <p:nvSpPr>
          <p:cNvPr id="27" name="Rectangle 26">
            <a:extLst>
              <a:ext uri="{FF2B5EF4-FFF2-40B4-BE49-F238E27FC236}">
                <a16:creationId xmlns:a16="http://schemas.microsoft.com/office/drawing/2014/main" id="{CA7604E4-0072-5945-ADE1-6B90E0307E2E}"/>
              </a:ext>
            </a:extLst>
          </p:cNvPr>
          <p:cNvSpPr/>
          <p:nvPr/>
        </p:nvSpPr>
        <p:spPr>
          <a:xfrm>
            <a:off x="5522807" y="1417504"/>
            <a:ext cx="5802693" cy="261610"/>
          </a:xfrm>
          <a:prstGeom prst="rect">
            <a:avLst/>
          </a:prstGeom>
        </p:spPr>
        <p:txBody>
          <a:bodyPr wrap="square" lIns="0" tIns="0" rIns="0" bIns="0" anchor="b">
            <a:spAutoFit/>
          </a:bodyPr>
          <a:lstStyle/>
          <a:p>
            <a:pPr defTabSz="1218987"/>
            <a:r>
              <a:rPr lang="en-IN" sz="1700" b="1" dirty="0">
                <a:solidFill>
                  <a:prstClr val="white"/>
                </a:solidFill>
                <a:latin typeface="Open Sans" panose="020B0606030504020204" pitchFamily="34" charset="0"/>
                <a:ea typeface="Open Sans" panose="020B0606030504020204" pitchFamily="34" charset="0"/>
                <a:cs typeface="Open Sans" panose="020B0606030504020204" pitchFamily="34" charset="0"/>
              </a:rPr>
              <a:t>Module </a:t>
            </a:r>
            <a:r>
              <a:rPr lang="en-US" sz="1700" b="1" dirty="0">
                <a:solidFill>
                  <a:prstClr val="white"/>
                </a:solidFill>
                <a:latin typeface="Open Sans" panose="020B0606030504020204" pitchFamily="34" charset="0"/>
                <a:ea typeface="Open Sans" panose="020B0606030504020204" pitchFamily="34" charset="0"/>
                <a:cs typeface="Open Sans" panose="020B0606030504020204" pitchFamily="34" charset="0"/>
              </a:rPr>
              <a:t>4</a:t>
            </a:r>
            <a:r>
              <a:rPr lang="en-IN" sz="1700" b="1" dirty="0">
                <a:solidFill>
                  <a:prstClr val="white"/>
                </a:solidFill>
                <a:latin typeface="Open Sans" panose="020B0606030504020204" pitchFamily="34" charset="0"/>
                <a:ea typeface="Open Sans" panose="020B0606030504020204" pitchFamily="34" charset="0"/>
                <a:cs typeface="Open Sans" panose="020B0606030504020204" pitchFamily="34" charset="0"/>
              </a:rPr>
              <a:t>: </a:t>
            </a:r>
            <a:r>
              <a:rPr lang="en-US" sz="1700" b="1" dirty="0">
                <a:solidFill>
                  <a:prstClr val="white"/>
                </a:solidFill>
                <a:latin typeface="Open Sans" panose="020B0606030504020204" pitchFamily="34" charset="0"/>
                <a:ea typeface="Open Sans" panose="020B0606030504020204" pitchFamily="34" charset="0"/>
                <a:cs typeface="Open Sans" panose="020B0606030504020204" pitchFamily="34" charset="0"/>
              </a:rPr>
              <a:t>Managing Software Vendors at DOC</a:t>
            </a:r>
            <a:endParaRPr lang="en-IN" sz="1700" b="1" dirty="0">
              <a:solidFill>
                <a:prstClr val="white"/>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8" name="Rectangle 27">
            <a:extLst>
              <a:ext uri="{FF2B5EF4-FFF2-40B4-BE49-F238E27FC236}">
                <a16:creationId xmlns:a16="http://schemas.microsoft.com/office/drawing/2014/main" id="{04953690-BF48-4A4F-81DD-0FDFFDC8A9AE}"/>
              </a:ext>
            </a:extLst>
          </p:cNvPr>
          <p:cNvSpPr/>
          <p:nvPr/>
        </p:nvSpPr>
        <p:spPr>
          <a:xfrm>
            <a:off x="3121072" y="1999612"/>
            <a:ext cx="2209926" cy="261610"/>
          </a:xfrm>
          <a:prstGeom prst="rect">
            <a:avLst/>
          </a:prstGeom>
        </p:spPr>
        <p:txBody>
          <a:bodyPr wrap="square" lIns="0" tIns="0" rIns="0" bIns="0" anchor="ctr">
            <a:spAutoFit/>
          </a:bodyPr>
          <a:lstStyle/>
          <a:p>
            <a:pPr algn="r" defTabSz="1218987"/>
            <a:r>
              <a:rPr lang="en-US" sz="1700" b="1" dirty="0">
                <a:solidFill>
                  <a:schemeClr val="bg1"/>
                </a:solidFill>
                <a:latin typeface="Open Sans" panose="020B0606030504020204" pitchFamily="34" charset="0"/>
                <a:ea typeface="Open Sans" panose="020B0606030504020204" pitchFamily="34" charset="0"/>
                <a:cs typeface="Open Sans" panose="020B0606030504020204" pitchFamily="34" charset="0"/>
              </a:rPr>
              <a:t>12:15-1:00</a:t>
            </a:r>
            <a:endParaRPr lang="en-IN" sz="1700" b="1"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cxnSp>
        <p:nvCxnSpPr>
          <p:cNvPr id="29" name="Straight Connector 28">
            <a:extLst>
              <a:ext uri="{FF2B5EF4-FFF2-40B4-BE49-F238E27FC236}">
                <a16:creationId xmlns:a16="http://schemas.microsoft.com/office/drawing/2014/main" id="{692537B5-AA75-FD4D-886B-0F429DD44D97}"/>
              </a:ext>
            </a:extLst>
          </p:cNvPr>
          <p:cNvCxnSpPr>
            <a:cxnSpLocks/>
          </p:cNvCxnSpPr>
          <p:nvPr/>
        </p:nvCxnSpPr>
        <p:spPr>
          <a:xfrm>
            <a:off x="5429964" y="3613121"/>
            <a:ext cx="0" cy="709094"/>
          </a:xfrm>
          <a:prstGeom prst="line">
            <a:avLst/>
          </a:prstGeom>
          <a:noFill/>
          <a:ln w="22225" cap="flat" cmpd="sng" algn="ctr">
            <a:solidFill>
              <a:sysClr val="window" lastClr="FFFFFF"/>
            </a:solidFill>
            <a:prstDash val="solid"/>
          </a:ln>
          <a:effectLst/>
        </p:spPr>
      </p:cxnSp>
      <p:sp>
        <p:nvSpPr>
          <p:cNvPr id="30" name="Rectangle 29">
            <a:extLst>
              <a:ext uri="{FF2B5EF4-FFF2-40B4-BE49-F238E27FC236}">
                <a16:creationId xmlns:a16="http://schemas.microsoft.com/office/drawing/2014/main" id="{D9722057-A2DC-D74D-B971-85FBF43337D0}"/>
              </a:ext>
            </a:extLst>
          </p:cNvPr>
          <p:cNvSpPr/>
          <p:nvPr/>
        </p:nvSpPr>
        <p:spPr>
          <a:xfrm>
            <a:off x="5522807" y="3116350"/>
            <a:ext cx="6090727" cy="523220"/>
          </a:xfrm>
          <a:prstGeom prst="rect">
            <a:avLst/>
          </a:prstGeom>
        </p:spPr>
        <p:txBody>
          <a:bodyPr wrap="square" lIns="0" tIns="0" rIns="0" bIns="0" anchor="b">
            <a:spAutoFit/>
          </a:bodyPr>
          <a:lstStyle/>
          <a:p>
            <a:pPr defTabSz="1218987"/>
            <a:r>
              <a:rPr lang="en-IN" sz="1700" b="1" dirty="0">
                <a:solidFill>
                  <a:prstClr val="white"/>
                </a:solidFill>
                <a:latin typeface="Open Sans" panose="020B0606030504020204" pitchFamily="34" charset="0"/>
                <a:ea typeface="Open Sans" panose="020B0606030504020204" pitchFamily="34" charset="0"/>
                <a:cs typeface="Open Sans" panose="020B0606030504020204" pitchFamily="34" charset="0"/>
              </a:rPr>
              <a:t>Module </a:t>
            </a:r>
            <a:r>
              <a:rPr lang="en-US" sz="1700" b="1" dirty="0">
                <a:solidFill>
                  <a:prstClr val="white"/>
                </a:solidFill>
                <a:latin typeface="Open Sans" panose="020B0606030504020204" pitchFamily="34" charset="0"/>
                <a:ea typeface="Open Sans" panose="020B0606030504020204" pitchFamily="34" charset="0"/>
                <a:cs typeface="Open Sans" panose="020B0606030504020204" pitchFamily="34" charset="0"/>
              </a:rPr>
              <a:t>5</a:t>
            </a:r>
            <a:r>
              <a:rPr lang="en-IN" sz="1700" b="1" dirty="0">
                <a:solidFill>
                  <a:prstClr val="white"/>
                </a:solidFill>
                <a:latin typeface="Open Sans" panose="020B0606030504020204" pitchFamily="34" charset="0"/>
                <a:ea typeface="Open Sans" panose="020B0606030504020204" pitchFamily="34" charset="0"/>
                <a:cs typeface="Open Sans" panose="020B0606030504020204" pitchFamily="34" charset="0"/>
              </a:rPr>
              <a:t>: </a:t>
            </a:r>
            <a:r>
              <a:rPr lang="en-US" sz="1700" b="1" dirty="0">
                <a:solidFill>
                  <a:prstClr val="white"/>
                </a:solidFill>
                <a:latin typeface="Open Sans" panose="020B0606030504020204" pitchFamily="34" charset="0"/>
                <a:ea typeface="Open Sans" panose="020B0606030504020204" pitchFamily="34" charset="0"/>
                <a:cs typeface="Open Sans" panose="020B0606030504020204" pitchFamily="34" charset="0"/>
              </a:rPr>
              <a:t>Cloud Adoption and Impact on Software Licensing</a:t>
            </a:r>
            <a:endParaRPr lang="en-IN" sz="1700" b="1" dirty="0">
              <a:solidFill>
                <a:prstClr val="white"/>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1" name="Rectangle 30">
            <a:extLst>
              <a:ext uri="{FF2B5EF4-FFF2-40B4-BE49-F238E27FC236}">
                <a16:creationId xmlns:a16="http://schemas.microsoft.com/office/drawing/2014/main" id="{F352B3B0-8655-5249-9774-E69D6A8942F2}"/>
              </a:ext>
            </a:extLst>
          </p:cNvPr>
          <p:cNvSpPr/>
          <p:nvPr/>
        </p:nvSpPr>
        <p:spPr>
          <a:xfrm>
            <a:off x="3121072" y="3772983"/>
            <a:ext cx="2209926" cy="261610"/>
          </a:xfrm>
          <a:prstGeom prst="rect">
            <a:avLst/>
          </a:prstGeom>
        </p:spPr>
        <p:txBody>
          <a:bodyPr wrap="square" lIns="0" tIns="0" rIns="0" bIns="0" anchor="ctr">
            <a:spAutoFit/>
          </a:bodyPr>
          <a:lstStyle/>
          <a:p>
            <a:pPr algn="r" defTabSz="1218987"/>
            <a:r>
              <a:rPr lang="en-US" sz="1700" b="1" dirty="0">
                <a:solidFill>
                  <a:schemeClr val="bg1"/>
                </a:solidFill>
                <a:latin typeface="Open Sans" panose="020B0606030504020204" pitchFamily="34" charset="0"/>
                <a:ea typeface="Open Sans" panose="020B0606030504020204" pitchFamily="34" charset="0"/>
                <a:cs typeface="Open Sans" panose="020B0606030504020204" pitchFamily="34" charset="0"/>
              </a:rPr>
              <a:t>1:15-2:00</a:t>
            </a:r>
            <a:endParaRPr lang="en-IN" sz="1700" b="1"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cxnSp>
        <p:nvCxnSpPr>
          <p:cNvPr id="33" name="Straight Connector 32">
            <a:extLst>
              <a:ext uri="{FF2B5EF4-FFF2-40B4-BE49-F238E27FC236}">
                <a16:creationId xmlns:a16="http://schemas.microsoft.com/office/drawing/2014/main" id="{8768A36C-2B96-A843-A22D-1D1E28F8917B}"/>
              </a:ext>
            </a:extLst>
          </p:cNvPr>
          <p:cNvCxnSpPr>
            <a:cxnSpLocks/>
          </p:cNvCxnSpPr>
          <p:nvPr/>
        </p:nvCxnSpPr>
        <p:spPr>
          <a:xfrm>
            <a:off x="5429964" y="5301050"/>
            <a:ext cx="0" cy="709094"/>
          </a:xfrm>
          <a:prstGeom prst="line">
            <a:avLst/>
          </a:prstGeom>
          <a:noFill/>
          <a:ln w="22225" cap="flat" cmpd="sng" algn="ctr">
            <a:solidFill>
              <a:sysClr val="window" lastClr="FFFFFF"/>
            </a:solidFill>
            <a:prstDash val="solid"/>
          </a:ln>
          <a:effectLst/>
        </p:spPr>
      </p:cxnSp>
      <p:sp>
        <p:nvSpPr>
          <p:cNvPr id="34" name="Rectangle 33">
            <a:extLst>
              <a:ext uri="{FF2B5EF4-FFF2-40B4-BE49-F238E27FC236}">
                <a16:creationId xmlns:a16="http://schemas.microsoft.com/office/drawing/2014/main" id="{7C5DF5BB-27BF-1941-84A5-6AAFD0B53A87}"/>
              </a:ext>
            </a:extLst>
          </p:cNvPr>
          <p:cNvSpPr/>
          <p:nvPr/>
        </p:nvSpPr>
        <p:spPr>
          <a:xfrm>
            <a:off x="5522807" y="4967397"/>
            <a:ext cx="5794408" cy="261610"/>
          </a:xfrm>
          <a:prstGeom prst="rect">
            <a:avLst/>
          </a:prstGeom>
        </p:spPr>
        <p:txBody>
          <a:bodyPr wrap="square" lIns="0" tIns="0" rIns="0" bIns="0" anchor="b">
            <a:spAutoFit/>
          </a:bodyPr>
          <a:lstStyle/>
          <a:p>
            <a:pPr defTabSz="1218987"/>
            <a:r>
              <a:rPr lang="en-IN" sz="1700" b="1" dirty="0">
                <a:solidFill>
                  <a:prstClr val="white"/>
                </a:solidFill>
                <a:latin typeface="Open Sans" panose="020B0606030504020204" pitchFamily="34" charset="0"/>
                <a:ea typeface="Open Sans" panose="020B0606030504020204" pitchFamily="34" charset="0"/>
                <a:cs typeface="Open Sans" panose="020B0606030504020204" pitchFamily="34" charset="0"/>
              </a:rPr>
              <a:t>Module </a:t>
            </a:r>
            <a:r>
              <a:rPr lang="en-US" sz="1700" b="1" dirty="0">
                <a:solidFill>
                  <a:prstClr val="white"/>
                </a:solidFill>
                <a:latin typeface="Open Sans" panose="020B0606030504020204" pitchFamily="34" charset="0"/>
                <a:ea typeface="Open Sans" panose="020B0606030504020204" pitchFamily="34" charset="0"/>
                <a:cs typeface="Open Sans" panose="020B0606030504020204" pitchFamily="34" charset="0"/>
              </a:rPr>
              <a:t>6</a:t>
            </a:r>
            <a:r>
              <a:rPr lang="en-IN" sz="1700" b="1" dirty="0">
                <a:solidFill>
                  <a:prstClr val="white"/>
                </a:solidFill>
                <a:latin typeface="Open Sans" panose="020B0606030504020204" pitchFamily="34" charset="0"/>
                <a:ea typeface="Open Sans" panose="020B0606030504020204" pitchFamily="34" charset="0"/>
                <a:cs typeface="Open Sans" panose="020B0606030504020204" pitchFamily="34" charset="0"/>
              </a:rPr>
              <a:t>: </a:t>
            </a:r>
            <a:r>
              <a:rPr lang="en-US" sz="1700" b="1" dirty="0">
                <a:solidFill>
                  <a:prstClr val="white"/>
                </a:solidFill>
                <a:latin typeface="Open Sans" panose="020B0606030504020204" pitchFamily="34" charset="0"/>
                <a:ea typeface="Open Sans" panose="020B0606030504020204" pitchFamily="34" charset="0"/>
                <a:cs typeface="Open Sans" panose="020B0606030504020204" pitchFamily="34" charset="0"/>
              </a:rPr>
              <a:t>ServiceNow Licensing</a:t>
            </a:r>
            <a:endParaRPr lang="en-IN" sz="1700" b="1" dirty="0">
              <a:solidFill>
                <a:prstClr val="white"/>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5" name="Rectangle 34">
            <a:extLst>
              <a:ext uri="{FF2B5EF4-FFF2-40B4-BE49-F238E27FC236}">
                <a16:creationId xmlns:a16="http://schemas.microsoft.com/office/drawing/2014/main" id="{9D446FBC-EAEE-1041-9617-87110D1FDEE4}"/>
              </a:ext>
            </a:extLst>
          </p:cNvPr>
          <p:cNvSpPr/>
          <p:nvPr/>
        </p:nvSpPr>
        <p:spPr>
          <a:xfrm>
            <a:off x="3121072" y="5522004"/>
            <a:ext cx="2209926" cy="261610"/>
          </a:xfrm>
          <a:prstGeom prst="rect">
            <a:avLst/>
          </a:prstGeom>
        </p:spPr>
        <p:txBody>
          <a:bodyPr wrap="square" lIns="0" tIns="0" rIns="0" bIns="0" anchor="ctr">
            <a:spAutoFit/>
          </a:bodyPr>
          <a:lstStyle/>
          <a:p>
            <a:pPr algn="r" defTabSz="1218987"/>
            <a:r>
              <a:rPr lang="en-US" sz="1700" b="1" dirty="0">
                <a:solidFill>
                  <a:schemeClr val="bg1"/>
                </a:solidFill>
                <a:latin typeface="Open Sans" panose="020B0606030504020204" pitchFamily="34" charset="0"/>
                <a:ea typeface="Open Sans" panose="020B0606030504020204" pitchFamily="34" charset="0"/>
                <a:cs typeface="Open Sans" panose="020B0606030504020204" pitchFamily="34" charset="0"/>
              </a:rPr>
              <a:t>2:15-3:00</a:t>
            </a:r>
            <a:endParaRPr lang="en-IN" sz="1700" b="1"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6" name="Rectangle 35">
            <a:extLst>
              <a:ext uri="{FF2B5EF4-FFF2-40B4-BE49-F238E27FC236}">
                <a16:creationId xmlns:a16="http://schemas.microsoft.com/office/drawing/2014/main" id="{3CB355C0-E2A6-B84A-B43B-EF390EC27114}"/>
              </a:ext>
            </a:extLst>
          </p:cNvPr>
          <p:cNvSpPr/>
          <p:nvPr/>
        </p:nvSpPr>
        <p:spPr>
          <a:xfrm>
            <a:off x="5554757" y="3680283"/>
            <a:ext cx="5893203" cy="692497"/>
          </a:xfrm>
          <a:prstGeom prst="rect">
            <a:avLst/>
          </a:prstGeom>
        </p:spPr>
        <p:txBody>
          <a:bodyPr wrap="square" lIns="0" tIns="0" rIns="0" bIns="0" anchor="b">
            <a:spAutoFit/>
          </a:bodyPr>
          <a:lstStyle/>
          <a:p>
            <a:pPr marL="285750" marR="5080" lvl="1" indent="-285750" algn="l" defTabSz="914400" rtl="0" eaLnBrk="1" fontAlgn="auto" latinLnBrk="0" hangingPunct="1">
              <a:lnSpc>
                <a:spcPct val="100000"/>
              </a:lnSpc>
              <a:spcBef>
                <a:spcPts val="0"/>
              </a:spcBef>
              <a:spcAft>
                <a:spcPts val="0"/>
              </a:spcAft>
              <a:buClrTx/>
              <a:buSzPct val="80000"/>
              <a:buFont typeface="Arial" panose="020B0604020202020204" pitchFamily="34" charset="0"/>
              <a:buChar char="•"/>
              <a:tabLst>
                <a:tab pos="327652" algn="l"/>
                <a:tab pos="328286" algn="l"/>
              </a:tabLst>
              <a:defRPr/>
            </a:pPr>
            <a:r>
              <a:rPr lang="en-US" sz="1500" dirty="0">
                <a:solidFill>
                  <a:schemeClr val="bg1"/>
                </a:solidFill>
                <a:latin typeface="Open Sans" panose="020B0606030504020204" pitchFamily="34" charset="0"/>
                <a:ea typeface="Open Sans" panose="020B0606030504020204" pitchFamily="34" charset="0"/>
                <a:cs typeface="Open Sans" panose="020B0606030504020204" pitchFamily="34" charset="0"/>
              </a:rPr>
              <a:t>Cloud licensing models and differences with other models </a:t>
            </a:r>
          </a:p>
          <a:p>
            <a:pPr marL="285750" marR="5080" lvl="1" indent="-285750" algn="l" defTabSz="914400" rtl="0" eaLnBrk="1" fontAlgn="auto" latinLnBrk="0" hangingPunct="1">
              <a:lnSpc>
                <a:spcPct val="100000"/>
              </a:lnSpc>
              <a:spcBef>
                <a:spcPts val="0"/>
              </a:spcBef>
              <a:spcAft>
                <a:spcPts val="0"/>
              </a:spcAft>
              <a:buClrTx/>
              <a:buSzPct val="80000"/>
              <a:buFont typeface="Arial" panose="020B0604020202020204" pitchFamily="34" charset="0"/>
              <a:buChar char="•"/>
              <a:tabLst>
                <a:tab pos="327652" algn="l"/>
                <a:tab pos="328286" algn="l"/>
              </a:tabLst>
              <a:defRPr/>
            </a:pPr>
            <a:r>
              <a:rPr lang="en-US" sz="1500" dirty="0">
                <a:solidFill>
                  <a:schemeClr val="bg1"/>
                </a:solidFill>
                <a:latin typeface="Open Sans" panose="020B0606030504020204" pitchFamily="34" charset="0"/>
                <a:ea typeface="Open Sans" panose="020B0606030504020204" pitchFamily="34" charset="0"/>
                <a:cs typeface="Open Sans" panose="020B0606030504020204" pitchFamily="34" charset="0"/>
              </a:rPr>
              <a:t>Risks and opportunities associated with moving to the cloud</a:t>
            </a:r>
          </a:p>
          <a:p>
            <a:pPr marL="285750" marR="5080" lvl="1" indent="-285750" algn="l" defTabSz="914400" rtl="0" eaLnBrk="1" fontAlgn="auto" latinLnBrk="0" hangingPunct="1">
              <a:lnSpc>
                <a:spcPct val="100000"/>
              </a:lnSpc>
              <a:spcBef>
                <a:spcPts val="0"/>
              </a:spcBef>
              <a:spcAft>
                <a:spcPts val="0"/>
              </a:spcAft>
              <a:buClrTx/>
              <a:buSzPct val="80000"/>
              <a:buFont typeface="Arial" panose="020B0604020202020204" pitchFamily="34" charset="0"/>
              <a:buChar char="•"/>
              <a:tabLst>
                <a:tab pos="327652" algn="l"/>
                <a:tab pos="328286" algn="l"/>
              </a:tabLst>
              <a:defRPr/>
            </a:pPr>
            <a:r>
              <a:rPr lang="en-US" sz="1500" dirty="0">
                <a:solidFill>
                  <a:schemeClr val="bg1"/>
                </a:solidFill>
                <a:latin typeface="Open Sans" panose="020B0606030504020204" pitchFamily="34" charset="0"/>
                <a:ea typeface="Open Sans" panose="020B0606030504020204" pitchFamily="34" charset="0"/>
                <a:cs typeface="Open Sans" panose="020B0606030504020204" pitchFamily="34" charset="0"/>
              </a:rPr>
              <a:t>Potential challenges and whether they are applicable to you</a:t>
            </a:r>
          </a:p>
        </p:txBody>
      </p:sp>
      <p:sp>
        <p:nvSpPr>
          <p:cNvPr id="37" name="Rectangle 36">
            <a:extLst>
              <a:ext uri="{FF2B5EF4-FFF2-40B4-BE49-F238E27FC236}">
                <a16:creationId xmlns:a16="http://schemas.microsoft.com/office/drawing/2014/main" id="{6AE09745-F698-C940-ADB4-22EE3EE6F513}"/>
              </a:ext>
            </a:extLst>
          </p:cNvPr>
          <p:cNvSpPr/>
          <p:nvPr/>
        </p:nvSpPr>
        <p:spPr>
          <a:xfrm>
            <a:off x="5554757" y="965360"/>
            <a:ext cx="3522471" cy="292388"/>
          </a:xfrm>
          <a:prstGeom prst="rect">
            <a:avLst/>
          </a:prstGeom>
        </p:spPr>
        <p:txBody>
          <a:bodyPr wrap="square" lIns="0" tIns="0" rIns="0" bIns="0" anchor="b">
            <a:spAutoFit/>
          </a:bodyPr>
          <a:lstStyle/>
          <a:p>
            <a:pPr defTabSz="1218987"/>
            <a:r>
              <a:rPr lang="en-US" sz="1900" b="1" dirty="0">
                <a:solidFill>
                  <a:prstClr val="white"/>
                </a:solidFill>
                <a:latin typeface="Open Sans" panose="020B0606030504020204" pitchFamily="34" charset="0"/>
                <a:ea typeface="Open Sans" panose="020B0606030504020204" pitchFamily="34" charset="0"/>
                <a:cs typeface="Open Sans" panose="020B0606030504020204" pitchFamily="34" charset="0"/>
              </a:rPr>
              <a:t>Break</a:t>
            </a:r>
            <a:endParaRPr lang="en-IN" sz="1900" b="1" dirty="0">
              <a:solidFill>
                <a:prstClr val="white"/>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8" name="Arrow: Pentagon 1">
            <a:extLst>
              <a:ext uri="{FF2B5EF4-FFF2-40B4-BE49-F238E27FC236}">
                <a16:creationId xmlns:a16="http://schemas.microsoft.com/office/drawing/2014/main" id="{1BC5FC39-4BB4-5D4A-A11C-5689152A86BB}"/>
              </a:ext>
            </a:extLst>
          </p:cNvPr>
          <p:cNvSpPr/>
          <p:nvPr/>
        </p:nvSpPr>
        <p:spPr>
          <a:xfrm>
            <a:off x="3290495" y="950254"/>
            <a:ext cx="8157466" cy="368588"/>
          </a:xfrm>
          <a:prstGeom prst="homePlate">
            <a:avLst>
              <a:gd name="adj" fmla="val 37392"/>
            </a:avLst>
          </a:prstGeom>
          <a:solidFill>
            <a:srgbClr val="002060"/>
          </a:solid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white"/>
              </a:solidFill>
              <a:effectLst/>
              <a:uLnTx/>
              <a:uFillTx/>
              <a:latin typeface="Segoe UI"/>
              <a:ea typeface="+mn-ea"/>
              <a:cs typeface="+mn-cs"/>
            </a:endParaRPr>
          </a:p>
        </p:txBody>
      </p:sp>
      <p:sp>
        <p:nvSpPr>
          <p:cNvPr id="39" name="Rectangle 38">
            <a:extLst>
              <a:ext uri="{FF2B5EF4-FFF2-40B4-BE49-F238E27FC236}">
                <a16:creationId xmlns:a16="http://schemas.microsoft.com/office/drawing/2014/main" id="{C0FC68F7-B3D7-9642-8EB9-4C42DC99ABBA}"/>
              </a:ext>
            </a:extLst>
          </p:cNvPr>
          <p:cNvSpPr/>
          <p:nvPr/>
        </p:nvSpPr>
        <p:spPr>
          <a:xfrm>
            <a:off x="5522807" y="1016603"/>
            <a:ext cx="3522471" cy="261610"/>
          </a:xfrm>
          <a:prstGeom prst="rect">
            <a:avLst/>
          </a:prstGeom>
        </p:spPr>
        <p:txBody>
          <a:bodyPr wrap="square" lIns="0" tIns="0" rIns="0" bIns="0" anchor="b">
            <a:spAutoFit/>
          </a:bodyPr>
          <a:lstStyle/>
          <a:p>
            <a:pPr defTabSz="1218987"/>
            <a:r>
              <a:rPr lang="en-US" sz="1700" b="1" i="1" dirty="0">
                <a:solidFill>
                  <a:prstClr val="white"/>
                </a:solidFill>
                <a:latin typeface="Open Sans" panose="020B0606030504020204" pitchFamily="34" charset="0"/>
                <a:ea typeface="Open Sans" panose="020B0606030504020204" pitchFamily="34" charset="0"/>
                <a:cs typeface="Open Sans" panose="020B0606030504020204" pitchFamily="34" charset="0"/>
              </a:rPr>
              <a:t>Lunch Break</a:t>
            </a:r>
            <a:endParaRPr lang="en-IN" sz="1700" b="1" i="1" dirty="0">
              <a:solidFill>
                <a:prstClr val="white"/>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0" name="Rectangle 39">
            <a:extLst>
              <a:ext uri="{FF2B5EF4-FFF2-40B4-BE49-F238E27FC236}">
                <a16:creationId xmlns:a16="http://schemas.microsoft.com/office/drawing/2014/main" id="{4791FE42-B898-404B-9B59-7A317718CDC8}"/>
              </a:ext>
            </a:extLst>
          </p:cNvPr>
          <p:cNvSpPr/>
          <p:nvPr/>
        </p:nvSpPr>
        <p:spPr>
          <a:xfrm>
            <a:off x="3121072" y="1001923"/>
            <a:ext cx="2209926" cy="261610"/>
          </a:xfrm>
          <a:prstGeom prst="rect">
            <a:avLst/>
          </a:prstGeom>
        </p:spPr>
        <p:txBody>
          <a:bodyPr wrap="square" lIns="0" tIns="0" rIns="0" bIns="0" anchor="ctr">
            <a:spAutoFit/>
          </a:bodyPr>
          <a:lstStyle/>
          <a:p>
            <a:pPr algn="r" defTabSz="1218987"/>
            <a:r>
              <a:rPr lang="en-US" sz="1700" b="1" dirty="0">
                <a:solidFill>
                  <a:prstClr val="white"/>
                </a:solidFill>
                <a:latin typeface="Open Sans" panose="020B0606030504020204" pitchFamily="34" charset="0"/>
                <a:ea typeface="Open Sans" panose="020B0606030504020204" pitchFamily="34" charset="0"/>
                <a:cs typeface="Open Sans" panose="020B0606030504020204" pitchFamily="34" charset="0"/>
              </a:rPr>
              <a:t>11:45-12:15</a:t>
            </a:r>
            <a:endParaRPr lang="en-IN" sz="1700" b="1" dirty="0">
              <a:solidFill>
                <a:prstClr val="white"/>
              </a:solidFill>
              <a:latin typeface="Open Sans" panose="020B0606030504020204" pitchFamily="34" charset="0"/>
              <a:ea typeface="Open Sans" panose="020B0606030504020204" pitchFamily="34" charset="0"/>
              <a:cs typeface="Open Sans" panose="020B0606030504020204" pitchFamily="34" charset="0"/>
            </a:endParaRPr>
          </a:p>
        </p:txBody>
      </p:sp>
      <p:cxnSp>
        <p:nvCxnSpPr>
          <p:cNvPr id="41" name="Straight Connector 40">
            <a:extLst>
              <a:ext uri="{FF2B5EF4-FFF2-40B4-BE49-F238E27FC236}">
                <a16:creationId xmlns:a16="http://schemas.microsoft.com/office/drawing/2014/main" id="{A2B04106-A15F-3D41-BE59-B220E89697CB}"/>
              </a:ext>
            </a:extLst>
          </p:cNvPr>
          <p:cNvCxnSpPr>
            <a:cxnSpLocks/>
          </p:cNvCxnSpPr>
          <p:nvPr/>
        </p:nvCxnSpPr>
        <p:spPr>
          <a:xfrm>
            <a:off x="5429964" y="1007267"/>
            <a:ext cx="0" cy="248533"/>
          </a:xfrm>
          <a:prstGeom prst="line">
            <a:avLst/>
          </a:prstGeom>
          <a:noFill/>
          <a:ln w="22225" cap="flat" cmpd="sng" algn="ctr">
            <a:solidFill>
              <a:sysClr val="window" lastClr="FFFFFF"/>
            </a:solidFill>
            <a:prstDash val="solid"/>
          </a:ln>
          <a:effectLst/>
        </p:spPr>
      </p:cxnSp>
      <p:sp>
        <p:nvSpPr>
          <p:cNvPr id="42" name="Rectangle 41">
            <a:extLst>
              <a:ext uri="{FF2B5EF4-FFF2-40B4-BE49-F238E27FC236}">
                <a16:creationId xmlns:a16="http://schemas.microsoft.com/office/drawing/2014/main" id="{A570F5BA-C2A9-AFC1-24CF-C436EB57A80C}"/>
              </a:ext>
            </a:extLst>
          </p:cNvPr>
          <p:cNvSpPr/>
          <p:nvPr/>
        </p:nvSpPr>
        <p:spPr>
          <a:xfrm>
            <a:off x="5474371" y="5289080"/>
            <a:ext cx="7499339" cy="923330"/>
          </a:xfrm>
          <a:prstGeom prst="rect">
            <a:avLst/>
          </a:prstGeom>
        </p:spPr>
        <p:txBody>
          <a:bodyPr wrap="square" lIns="0" tIns="0" rIns="0" bIns="0" anchor="b">
            <a:spAutoFit/>
          </a:bodyPr>
          <a:lstStyle/>
          <a:p>
            <a:pPr marL="297814" lvl="0" indent="-285750">
              <a:buClr>
                <a:schemeClr val="bg1"/>
              </a:buClr>
              <a:buSzPct val="100000"/>
              <a:buFont typeface="Arial" panose="020B0604020202020204" pitchFamily="34" charset="0"/>
              <a:buChar char="•"/>
              <a:tabLst>
                <a:tab pos="240659" algn="l"/>
              </a:tabLst>
              <a:defRPr/>
            </a:pPr>
            <a:r>
              <a:rPr lang="en-US" sz="1500" spc="-11" dirty="0">
                <a:solidFill>
                  <a:schemeClr val="bg1"/>
                </a:solidFill>
                <a:latin typeface="Open Sans" panose="020B0606030504020204" pitchFamily="34" charset="0"/>
                <a:ea typeface="Open Sans" panose="020B0606030504020204" pitchFamily="34" charset="0"/>
                <a:cs typeface="Open Sans" panose="020B0606030504020204" pitchFamily="34" charset="0"/>
              </a:rPr>
              <a:t>Overview of ServiceNow Platform</a:t>
            </a:r>
          </a:p>
          <a:p>
            <a:pPr marL="297814" indent="-285750">
              <a:buClr>
                <a:schemeClr val="bg1"/>
              </a:buClr>
              <a:buSzPct val="100000"/>
              <a:buFont typeface="Arial" panose="020B0604020202020204" pitchFamily="34" charset="0"/>
              <a:buChar char="•"/>
              <a:tabLst>
                <a:tab pos="240659" algn="l"/>
              </a:tabLst>
              <a:defRPr/>
            </a:pPr>
            <a:r>
              <a:rPr lang="en-US" sz="1500" spc="-11" dirty="0">
                <a:solidFill>
                  <a:schemeClr val="bg1"/>
                </a:solidFill>
                <a:latin typeface="Open Sans" panose="020B0606030504020204" pitchFamily="34" charset="0"/>
                <a:ea typeface="Open Sans" panose="020B0606030504020204" pitchFamily="34" charset="0"/>
                <a:cs typeface="Open Sans" panose="020B0606030504020204" pitchFamily="34" charset="0"/>
              </a:rPr>
              <a:t>Understanding ServiceNow’s footprint at DOC</a:t>
            </a:r>
          </a:p>
          <a:p>
            <a:pPr marL="297814" indent="-285750">
              <a:buClr>
                <a:schemeClr val="bg1"/>
              </a:buClr>
              <a:buSzPct val="100000"/>
              <a:buFont typeface="Arial" panose="020B0604020202020204" pitchFamily="34" charset="0"/>
              <a:buChar char="•"/>
              <a:tabLst>
                <a:tab pos="240659" algn="l"/>
              </a:tabLst>
              <a:defRPr/>
            </a:pPr>
            <a:r>
              <a:rPr lang="en-US" sz="1500" spc="-11" dirty="0">
                <a:solidFill>
                  <a:schemeClr val="bg1"/>
                </a:solidFill>
                <a:latin typeface="Open Sans" panose="020B0606030504020204" pitchFamily="34" charset="0"/>
                <a:ea typeface="Open Sans" panose="020B0606030504020204" pitchFamily="34" charset="0"/>
                <a:cs typeface="Open Sans" panose="020B0606030504020204" pitchFamily="34" charset="0"/>
              </a:rPr>
              <a:t>Understand the types of users that interact with ServiceNow</a:t>
            </a:r>
          </a:p>
          <a:p>
            <a:pPr marL="297814" indent="-285750">
              <a:buClr>
                <a:schemeClr val="bg1"/>
              </a:buClr>
              <a:buSzPct val="100000"/>
              <a:buFont typeface="Arial" panose="020B0604020202020204" pitchFamily="34" charset="0"/>
              <a:buChar char="•"/>
              <a:tabLst>
                <a:tab pos="240659" algn="l"/>
              </a:tabLst>
              <a:defRPr/>
            </a:pPr>
            <a:endParaRPr lang="en-US" sz="1500" spc="-11"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8" name="Rectangle 47">
            <a:extLst>
              <a:ext uri="{FF2B5EF4-FFF2-40B4-BE49-F238E27FC236}">
                <a16:creationId xmlns:a16="http://schemas.microsoft.com/office/drawing/2014/main" id="{2BEC5B0B-41DB-85F4-A71E-55EB1FB8515A}"/>
              </a:ext>
            </a:extLst>
          </p:cNvPr>
          <p:cNvSpPr/>
          <p:nvPr/>
        </p:nvSpPr>
        <p:spPr>
          <a:xfrm>
            <a:off x="5522807" y="2732955"/>
            <a:ext cx="3522471" cy="261610"/>
          </a:xfrm>
          <a:prstGeom prst="rect">
            <a:avLst/>
          </a:prstGeom>
        </p:spPr>
        <p:txBody>
          <a:bodyPr wrap="square" lIns="0" tIns="0" rIns="0" bIns="0" anchor="b">
            <a:spAutoFit/>
          </a:bodyPr>
          <a:lstStyle/>
          <a:p>
            <a:pPr defTabSz="1218987"/>
            <a:r>
              <a:rPr lang="en-IN" sz="1700" b="1" i="1" dirty="0">
                <a:solidFill>
                  <a:prstClr val="white"/>
                </a:solidFill>
                <a:latin typeface="Open Sans" panose="020B0606030504020204" pitchFamily="34" charset="0"/>
                <a:ea typeface="Open Sans" panose="020B0606030504020204" pitchFamily="34" charset="0"/>
                <a:cs typeface="Open Sans" panose="020B0606030504020204" pitchFamily="34" charset="0"/>
              </a:rPr>
              <a:t>Afternoon Break #3</a:t>
            </a:r>
          </a:p>
        </p:txBody>
      </p:sp>
      <p:sp>
        <p:nvSpPr>
          <p:cNvPr id="49" name="Rectangle 48">
            <a:extLst>
              <a:ext uri="{FF2B5EF4-FFF2-40B4-BE49-F238E27FC236}">
                <a16:creationId xmlns:a16="http://schemas.microsoft.com/office/drawing/2014/main" id="{830545E7-DDD2-DC65-0786-C703EBBB4543}"/>
              </a:ext>
            </a:extLst>
          </p:cNvPr>
          <p:cNvSpPr/>
          <p:nvPr/>
        </p:nvSpPr>
        <p:spPr>
          <a:xfrm>
            <a:off x="3121072" y="2721946"/>
            <a:ext cx="2209926" cy="261610"/>
          </a:xfrm>
          <a:prstGeom prst="rect">
            <a:avLst/>
          </a:prstGeom>
        </p:spPr>
        <p:txBody>
          <a:bodyPr wrap="square" lIns="0" tIns="0" rIns="0" bIns="0" anchor="ctr">
            <a:spAutoFit/>
          </a:bodyPr>
          <a:lstStyle/>
          <a:p>
            <a:pPr algn="r" defTabSz="1218987"/>
            <a:r>
              <a:rPr lang="en-IN" sz="1700" b="1" dirty="0">
                <a:solidFill>
                  <a:prstClr val="white"/>
                </a:solidFill>
                <a:latin typeface="Open Sans" panose="020B0606030504020204" pitchFamily="34" charset="0"/>
                <a:ea typeface="Open Sans" panose="020B0606030504020204" pitchFamily="34" charset="0"/>
                <a:cs typeface="Open Sans" panose="020B0606030504020204" pitchFamily="34" charset="0"/>
              </a:rPr>
              <a:t>1:00-1:15</a:t>
            </a:r>
          </a:p>
        </p:txBody>
      </p:sp>
      <p:cxnSp>
        <p:nvCxnSpPr>
          <p:cNvPr id="50" name="Straight Connector 49">
            <a:extLst>
              <a:ext uri="{FF2B5EF4-FFF2-40B4-BE49-F238E27FC236}">
                <a16:creationId xmlns:a16="http://schemas.microsoft.com/office/drawing/2014/main" id="{C0B5EA46-DC1A-37EB-98CE-021379A21722}"/>
              </a:ext>
            </a:extLst>
          </p:cNvPr>
          <p:cNvCxnSpPr>
            <a:cxnSpLocks/>
          </p:cNvCxnSpPr>
          <p:nvPr/>
        </p:nvCxnSpPr>
        <p:spPr>
          <a:xfrm>
            <a:off x="5427349" y="2710571"/>
            <a:ext cx="0" cy="273386"/>
          </a:xfrm>
          <a:prstGeom prst="line">
            <a:avLst/>
          </a:prstGeom>
          <a:noFill/>
          <a:ln w="22225" cap="flat" cmpd="sng" algn="ctr">
            <a:solidFill>
              <a:sysClr val="window" lastClr="FFFFFF"/>
            </a:solidFill>
            <a:prstDash val="solid"/>
          </a:ln>
          <a:effectLst/>
        </p:spPr>
      </p:cxnSp>
      <p:sp>
        <p:nvSpPr>
          <p:cNvPr id="52" name="Title 1">
            <a:extLst>
              <a:ext uri="{FF2B5EF4-FFF2-40B4-BE49-F238E27FC236}">
                <a16:creationId xmlns:a16="http://schemas.microsoft.com/office/drawing/2014/main" id="{48B2DF75-5811-084C-BCBD-6B1024F6CCB2}"/>
              </a:ext>
            </a:extLst>
          </p:cNvPr>
          <p:cNvSpPr txBox="1">
            <a:spLocks/>
          </p:cNvSpPr>
          <p:nvPr/>
        </p:nvSpPr>
        <p:spPr bwMode="gray">
          <a:xfrm>
            <a:off x="541867" y="508218"/>
            <a:ext cx="11108267" cy="272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0" tIns="0" rIns="0" bIns="0" numCol="1" anchor="b" anchorCtr="0" compatLnSpc="1">
            <a:prstTxWarp prst="textNoShape">
              <a:avLst/>
            </a:prstTxWarp>
            <a:spAutoFit/>
          </a:bodyPr>
          <a:lstStyle>
            <a:lvl1pPr algn="l" rtl="0" eaLnBrk="1" fontAlgn="base" hangingPunct="1">
              <a:lnSpc>
                <a:spcPct val="106000"/>
              </a:lnSpc>
              <a:spcBef>
                <a:spcPct val="0"/>
              </a:spcBef>
              <a:spcAft>
                <a:spcPct val="0"/>
              </a:spcAft>
              <a:defRPr sz="1600" b="1">
                <a:solidFill>
                  <a:schemeClr val="tx1"/>
                </a:solidFill>
                <a:latin typeface="+mj-lt"/>
                <a:ea typeface="+mj-ea"/>
                <a:cs typeface="+mj-cs"/>
              </a:defRPr>
            </a:lvl1pPr>
            <a:lvl2pPr algn="l" rtl="0" eaLnBrk="1" fontAlgn="base" hangingPunct="1">
              <a:lnSpc>
                <a:spcPct val="106000"/>
              </a:lnSpc>
              <a:spcBef>
                <a:spcPct val="0"/>
              </a:spcBef>
              <a:spcAft>
                <a:spcPct val="0"/>
              </a:spcAft>
              <a:defRPr sz="1600" b="1">
                <a:solidFill>
                  <a:schemeClr val="tx1"/>
                </a:solidFill>
                <a:latin typeface="Arial" charset="0"/>
              </a:defRPr>
            </a:lvl2pPr>
            <a:lvl3pPr algn="l" rtl="0" eaLnBrk="1" fontAlgn="base" hangingPunct="1">
              <a:lnSpc>
                <a:spcPct val="106000"/>
              </a:lnSpc>
              <a:spcBef>
                <a:spcPct val="0"/>
              </a:spcBef>
              <a:spcAft>
                <a:spcPct val="0"/>
              </a:spcAft>
              <a:defRPr sz="1600" b="1">
                <a:solidFill>
                  <a:schemeClr val="tx1"/>
                </a:solidFill>
                <a:latin typeface="Arial" charset="0"/>
              </a:defRPr>
            </a:lvl3pPr>
            <a:lvl4pPr algn="l" rtl="0" eaLnBrk="1" fontAlgn="base" hangingPunct="1">
              <a:lnSpc>
                <a:spcPct val="106000"/>
              </a:lnSpc>
              <a:spcBef>
                <a:spcPct val="0"/>
              </a:spcBef>
              <a:spcAft>
                <a:spcPct val="0"/>
              </a:spcAft>
              <a:defRPr sz="1600" b="1">
                <a:solidFill>
                  <a:schemeClr val="tx1"/>
                </a:solidFill>
                <a:latin typeface="Arial" charset="0"/>
              </a:defRPr>
            </a:lvl4pPr>
            <a:lvl5pPr algn="l" rtl="0" eaLnBrk="1" fontAlgn="base" hangingPunct="1">
              <a:lnSpc>
                <a:spcPct val="106000"/>
              </a:lnSpc>
              <a:spcBef>
                <a:spcPct val="0"/>
              </a:spcBef>
              <a:spcAft>
                <a:spcPct val="0"/>
              </a:spcAft>
              <a:defRPr sz="1600" b="1">
                <a:solidFill>
                  <a:schemeClr val="tx1"/>
                </a:solidFill>
                <a:latin typeface="Arial" charset="0"/>
              </a:defRPr>
            </a:lvl5pPr>
            <a:lvl6pPr marL="457189" algn="l" rtl="0" eaLnBrk="1" fontAlgn="base" hangingPunct="1">
              <a:lnSpc>
                <a:spcPct val="106000"/>
              </a:lnSpc>
              <a:spcBef>
                <a:spcPct val="0"/>
              </a:spcBef>
              <a:spcAft>
                <a:spcPct val="0"/>
              </a:spcAft>
              <a:defRPr sz="1600" b="1">
                <a:solidFill>
                  <a:schemeClr val="tx1"/>
                </a:solidFill>
                <a:latin typeface="Arial" charset="0"/>
              </a:defRPr>
            </a:lvl6pPr>
            <a:lvl7pPr marL="914377" algn="l" rtl="0" eaLnBrk="1" fontAlgn="base" hangingPunct="1">
              <a:lnSpc>
                <a:spcPct val="106000"/>
              </a:lnSpc>
              <a:spcBef>
                <a:spcPct val="0"/>
              </a:spcBef>
              <a:spcAft>
                <a:spcPct val="0"/>
              </a:spcAft>
              <a:defRPr sz="1600" b="1">
                <a:solidFill>
                  <a:schemeClr val="tx1"/>
                </a:solidFill>
                <a:latin typeface="Arial" charset="0"/>
              </a:defRPr>
            </a:lvl7pPr>
            <a:lvl8pPr marL="1371566" algn="l" rtl="0" eaLnBrk="1" fontAlgn="base" hangingPunct="1">
              <a:lnSpc>
                <a:spcPct val="106000"/>
              </a:lnSpc>
              <a:spcBef>
                <a:spcPct val="0"/>
              </a:spcBef>
              <a:spcAft>
                <a:spcPct val="0"/>
              </a:spcAft>
              <a:defRPr sz="1600" b="1">
                <a:solidFill>
                  <a:schemeClr val="tx1"/>
                </a:solidFill>
                <a:latin typeface="Arial" charset="0"/>
              </a:defRPr>
            </a:lvl8pPr>
            <a:lvl9pPr marL="1828754" algn="l" rtl="0" eaLnBrk="1" fontAlgn="base" hangingPunct="1">
              <a:lnSpc>
                <a:spcPct val="106000"/>
              </a:lnSpc>
              <a:spcBef>
                <a:spcPct val="0"/>
              </a:spcBef>
              <a:spcAft>
                <a:spcPct val="0"/>
              </a:spcAft>
              <a:defRPr sz="1600" b="1">
                <a:solidFill>
                  <a:schemeClr val="tx1"/>
                </a:solidFill>
                <a:latin typeface="Arial" charset="0"/>
              </a:defRPr>
            </a:lvl9pPr>
          </a:lstStyle>
          <a:p>
            <a:r>
              <a:rPr lang="en-US" sz="1800" kern="0" dirty="0"/>
              <a:t>Agenda (AFTERNOON)</a:t>
            </a:r>
          </a:p>
        </p:txBody>
      </p:sp>
      <p:sp>
        <p:nvSpPr>
          <p:cNvPr id="54" name="Oval 53">
            <a:extLst>
              <a:ext uri="{FF2B5EF4-FFF2-40B4-BE49-F238E27FC236}">
                <a16:creationId xmlns:a16="http://schemas.microsoft.com/office/drawing/2014/main" id="{650FCC80-6257-D544-AB88-6C16A167C16C}"/>
              </a:ext>
            </a:extLst>
          </p:cNvPr>
          <p:cNvSpPr/>
          <p:nvPr/>
        </p:nvSpPr>
        <p:spPr>
          <a:xfrm>
            <a:off x="819191" y="5360153"/>
            <a:ext cx="2404461" cy="379122"/>
          </a:xfrm>
          <a:prstGeom prst="ellipse">
            <a:avLst/>
          </a:prstGeom>
          <a:solidFill>
            <a:sysClr val="window" lastClr="FFFFFF">
              <a:lumMod val="85000"/>
              <a:alpha val="50000"/>
            </a:sysClr>
          </a:solid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white"/>
              </a:solidFill>
              <a:effectLst/>
              <a:uLnTx/>
              <a:uFillTx/>
              <a:latin typeface="Segoe UI"/>
              <a:ea typeface="+mn-ea"/>
              <a:cs typeface="+mn-cs"/>
            </a:endParaRPr>
          </a:p>
        </p:txBody>
      </p:sp>
      <p:sp>
        <p:nvSpPr>
          <p:cNvPr id="55" name="Oval 54">
            <a:extLst>
              <a:ext uri="{FF2B5EF4-FFF2-40B4-BE49-F238E27FC236}">
                <a16:creationId xmlns:a16="http://schemas.microsoft.com/office/drawing/2014/main" id="{76CA3327-006A-D349-966E-91842435FDF8}"/>
              </a:ext>
            </a:extLst>
          </p:cNvPr>
          <p:cNvSpPr>
            <a:spLocks noChangeArrowheads="1"/>
          </p:cNvSpPr>
          <p:nvPr/>
        </p:nvSpPr>
        <p:spPr bwMode="auto">
          <a:xfrm>
            <a:off x="271810" y="1701115"/>
            <a:ext cx="3680873" cy="3680395"/>
          </a:xfrm>
          <a:prstGeom prst="ellipse">
            <a:avLst/>
          </a:prstGeom>
          <a:solidFill>
            <a:sysClr val="window" lastClr="FFFFFF"/>
          </a:solidFill>
          <a:ln>
            <a:noFill/>
          </a:ln>
          <a:effectLst/>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black"/>
              </a:solidFill>
              <a:effectLst/>
              <a:uLnTx/>
              <a:uFillTx/>
              <a:latin typeface="Segoe UI"/>
            </a:endParaRPr>
          </a:p>
        </p:txBody>
      </p:sp>
      <p:sp>
        <p:nvSpPr>
          <p:cNvPr id="56" name="Oval 55">
            <a:extLst>
              <a:ext uri="{FF2B5EF4-FFF2-40B4-BE49-F238E27FC236}">
                <a16:creationId xmlns:a16="http://schemas.microsoft.com/office/drawing/2014/main" id="{7F881F39-563C-2E44-A63E-784315926630}"/>
              </a:ext>
            </a:extLst>
          </p:cNvPr>
          <p:cNvSpPr>
            <a:spLocks noChangeArrowheads="1"/>
          </p:cNvSpPr>
          <p:nvPr/>
        </p:nvSpPr>
        <p:spPr bwMode="auto">
          <a:xfrm>
            <a:off x="179537" y="1712655"/>
            <a:ext cx="3779665" cy="3737101"/>
          </a:xfrm>
          <a:prstGeom prst="ellipse">
            <a:avLst/>
          </a:prstGeom>
          <a:noFill/>
          <a:ln w="209550" cap="flat">
            <a:solidFill>
              <a:srgbClr val="4BACC6"/>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black"/>
              </a:solidFill>
              <a:effectLst/>
              <a:uLnTx/>
              <a:uFillTx/>
              <a:latin typeface="Segoe UI"/>
            </a:endParaRPr>
          </a:p>
        </p:txBody>
      </p:sp>
      <p:sp>
        <p:nvSpPr>
          <p:cNvPr id="57" name="TextBox 56">
            <a:extLst>
              <a:ext uri="{FF2B5EF4-FFF2-40B4-BE49-F238E27FC236}">
                <a16:creationId xmlns:a16="http://schemas.microsoft.com/office/drawing/2014/main" id="{9F5C4BC2-2E73-4A4A-AA38-A70805A7565A}"/>
              </a:ext>
            </a:extLst>
          </p:cNvPr>
          <p:cNvSpPr txBox="1"/>
          <p:nvPr/>
        </p:nvSpPr>
        <p:spPr>
          <a:xfrm>
            <a:off x="1752000" y="1834522"/>
            <a:ext cx="597680" cy="419695"/>
          </a:xfrm>
          <a:prstGeom prst="rect">
            <a:avLst/>
          </a:prstGeom>
          <a:noFill/>
        </p:spPr>
        <p:txBody>
          <a:bodyPr wrap="square" rtlCol="0" anchor="ctr">
            <a:spAutoFit/>
          </a:bodyPr>
          <a:lstStyle/>
          <a:p>
            <a:pPr algn="ctr" defTabSz="1218987"/>
            <a:r>
              <a:rPr lang="en-IN" sz="2400" dirty="0">
                <a:solidFill>
                  <a:prstClr val="black">
                    <a:lumMod val="75000"/>
                    <a:lumOff val="25000"/>
                  </a:prstClr>
                </a:solidFill>
                <a:latin typeface="Arial Black" panose="020B0A04020102020204" pitchFamily="34" charset="0"/>
              </a:rPr>
              <a:t>12</a:t>
            </a:r>
          </a:p>
        </p:txBody>
      </p:sp>
      <p:sp>
        <p:nvSpPr>
          <p:cNvPr id="58" name="TextBox 57">
            <a:extLst>
              <a:ext uri="{FF2B5EF4-FFF2-40B4-BE49-F238E27FC236}">
                <a16:creationId xmlns:a16="http://schemas.microsoft.com/office/drawing/2014/main" id="{69948A06-B2DE-444B-8710-DB751DF54991}"/>
              </a:ext>
            </a:extLst>
          </p:cNvPr>
          <p:cNvSpPr txBox="1"/>
          <p:nvPr/>
        </p:nvSpPr>
        <p:spPr>
          <a:xfrm>
            <a:off x="1948362" y="4889625"/>
            <a:ext cx="337183" cy="461665"/>
          </a:xfrm>
          <a:prstGeom prst="rect">
            <a:avLst/>
          </a:prstGeom>
          <a:noFill/>
        </p:spPr>
        <p:txBody>
          <a:bodyPr wrap="square" rtlCol="0" anchor="ctr">
            <a:spAutoFit/>
          </a:bodyPr>
          <a:lstStyle/>
          <a:p>
            <a:pPr algn="ctr" defTabSz="1218987"/>
            <a:r>
              <a:rPr lang="en-IN" sz="2400" dirty="0">
                <a:solidFill>
                  <a:prstClr val="black">
                    <a:lumMod val="75000"/>
                    <a:lumOff val="25000"/>
                  </a:prstClr>
                </a:solidFill>
                <a:latin typeface="Arial Black" panose="020B0A04020102020204" pitchFamily="34" charset="0"/>
              </a:rPr>
              <a:t>6</a:t>
            </a:r>
          </a:p>
        </p:txBody>
      </p:sp>
      <p:sp>
        <p:nvSpPr>
          <p:cNvPr id="59" name="TextBox 58">
            <a:extLst>
              <a:ext uri="{FF2B5EF4-FFF2-40B4-BE49-F238E27FC236}">
                <a16:creationId xmlns:a16="http://schemas.microsoft.com/office/drawing/2014/main" id="{6DC1C06B-7E55-DB47-9399-60C34741CD72}"/>
              </a:ext>
            </a:extLst>
          </p:cNvPr>
          <p:cNvSpPr txBox="1"/>
          <p:nvPr/>
        </p:nvSpPr>
        <p:spPr>
          <a:xfrm>
            <a:off x="3480286" y="3355530"/>
            <a:ext cx="304992" cy="419695"/>
          </a:xfrm>
          <a:prstGeom prst="rect">
            <a:avLst/>
          </a:prstGeom>
          <a:noFill/>
        </p:spPr>
        <p:txBody>
          <a:bodyPr wrap="square" rtlCol="0" anchor="ctr">
            <a:spAutoFit/>
          </a:bodyPr>
          <a:lstStyle/>
          <a:p>
            <a:pPr algn="r" defTabSz="1218987"/>
            <a:r>
              <a:rPr lang="en-IN" sz="2400" dirty="0">
                <a:solidFill>
                  <a:prstClr val="black">
                    <a:lumMod val="75000"/>
                    <a:lumOff val="25000"/>
                  </a:prstClr>
                </a:solidFill>
                <a:latin typeface="Arial Black" panose="020B0A04020102020204" pitchFamily="34" charset="0"/>
              </a:rPr>
              <a:t>3</a:t>
            </a:r>
          </a:p>
        </p:txBody>
      </p:sp>
      <p:sp>
        <p:nvSpPr>
          <p:cNvPr id="60" name="TextBox 59">
            <a:extLst>
              <a:ext uri="{FF2B5EF4-FFF2-40B4-BE49-F238E27FC236}">
                <a16:creationId xmlns:a16="http://schemas.microsoft.com/office/drawing/2014/main" id="{16D1B248-69CE-FF4F-8C2D-4CAD36EF7B18}"/>
              </a:ext>
            </a:extLst>
          </p:cNvPr>
          <p:cNvSpPr txBox="1"/>
          <p:nvPr/>
        </p:nvSpPr>
        <p:spPr>
          <a:xfrm>
            <a:off x="281523" y="3372954"/>
            <a:ext cx="304992" cy="419695"/>
          </a:xfrm>
          <a:prstGeom prst="rect">
            <a:avLst/>
          </a:prstGeom>
          <a:noFill/>
        </p:spPr>
        <p:txBody>
          <a:bodyPr wrap="square" rtlCol="0" anchor="ctr">
            <a:spAutoFit/>
          </a:bodyPr>
          <a:lstStyle/>
          <a:p>
            <a:pPr defTabSz="1218987"/>
            <a:r>
              <a:rPr lang="en-IN" sz="2400" dirty="0">
                <a:solidFill>
                  <a:prstClr val="black">
                    <a:lumMod val="75000"/>
                    <a:lumOff val="25000"/>
                  </a:prstClr>
                </a:solidFill>
                <a:latin typeface="Arial Black" panose="020B0A04020102020204" pitchFamily="34" charset="0"/>
              </a:rPr>
              <a:t>9</a:t>
            </a:r>
          </a:p>
        </p:txBody>
      </p:sp>
      <p:sp>
        <p:nvSpPr>
          <p:cNvPr id="61" name="Oval 60">
            <a:extLst>
              <a:ext uri="{FF2B5EF4-FFF2-40B4-BE49-F238E27FC236}">
                <a16:creationId xmlns:a16="http://schemas.microsoft.com/office/drawing/2014/main" id="{0FADD017-3AE0-BE4B-BF21-1B0E8403D954}"/>
              </a:ext>
            </a:extLst>
          </p:cNvPr>
          <p:cNvSpPr>
            <a:spLocks noChangeArrowheads="1"/>
          </p:cNvSpPr>
          <p:nvPr/>
        </p:nvSpPr>
        <p:spPr bwMode="auto">
          <a:xfrm>
            <a:off x="1002900" y="2568333"/>
            <a:ext cx="2133671" cy="2111153"/>
          </a:xfrm>
          <a:prstGeom prst="ellipse">
            <a:avLst/>
          </a:prstGeom>
          <a:solidFill>
            <a:sysClr val="window" lastClr="FFFFFF">
              <a:lumMod val="95000"/>
            </a:sysClr>
          </a:solidFill>
          <a:ln>
            <a:noFill/>
          </a:ln>
          <a:effectLst/>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black"/>
              </a:solidFill>
              <a:effectLst/>
              <a:uLnTx/>
              <a:uFillTx/>
              <a:latin typeface="Segoe UI"/>
            </a:endParaRPr>
          </a:p>
        </p:txBody>
      </p:sp>
      <p:sp>
        <p:nvSpPr>
          <p:cNvPr id="62" name="Oval 61">
            <a:extLst>
              <a:ext uri="{FF2B5EF4-FFF2-40B4-BE49-F238E27FC236}">
                <a16:creationId xmlns:a16="http://schemas.microsoft.com/office/drawing/2014/main" id="{391DE705-8A47-6F45-AED2-9CA32B431615}"/>
              </a:ext>
            </a:extLst>
          </p:cNvPr>
          <p:cNvSpPr/>
          <p:nvPr/>
        </p:nvSpPr>
        <p:spPr>
          <a:xfrm rot="5400000">
            <a:off x="142679" y="2370893"/>
            <a:ext cx="2332176" cy="2133673"/>
          </a:xfrm>
          <a:prstGeom prst="ellipse">
            <a:avLst/>
          </a:prstGeom>
          <a:no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white"/>
              </a:solidFill>
              <a:effectLst/>
              <a:uLnTx/>
              <a:uFillTx/>
              <a:latin typeface="Segoe UI"/>
              <a:ea typeface="+mn-ea"/>
              <a:cs typeface="+mn-cs"/>
            </a:endParaRPr>
          </a:p>
        </p:txBody>
      </p:sp>
      <p:sp>
        <p:nvSpPr>
          <p:cNvPr id="63" name="Rectangle: Rounded Corners 44">
            <a:extLst>
              <a:ext uri="{FF2B5EF4-FFF2-40B4-BE49-F238E27FC236}">
                <a16:creationId xmlns:a16="http://schemas.microsoft.com/office/drawing/2014/main" id="{D155D3A3-C207-5947-8E2A-1DC5CE57FA8B}"/>
              </a:ext>
            </a:extLst>
          </p:cNvPr>
          <p:cNvSpPr/>
          <p:nvPr/>
        </p:nvSpPr>
        <p:spPr>
          <a:xfrm rot="16200000">
            <a:off x="1692054" y="2929840"/>
            <a:ext cx="119853" cy="1278632"/>
          </a:xfrm>
          <a:prstGeom prst="roundRect">
            <a:avLst>
              <a:gd name="adj" fmla="val 50000"/>
            </a:avLst>
          </a:prstGeom>
          <a:solidFill>
            <a:sysClr val="windowText" lastClr="000000">
              <a:lumMod val="75000"/>
              <a:lumOff val="25000"/>
            </a:sysClr>
          </a:solid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white"/>
              </a:solidFill>
              <a:effectLst/>
              <a:uLnTx/>
              <a:uFillTx/>
              <a:latin typeface="Segoe UI"/>
              <a:ea typeface="+mn-ea"/>
              <a:cs typeface="+mn-cs"/>
            </a:endParaRPr>
          </a:p>
        </p:txBody>
      </p:sp>
      <p:grpSp>
        <p:nvGrpSpPr>
          <p:cNvPr id="64" name="Group 63">
            <a:extLst>
              <a:ext uri="{FF2B5EF4-FFF2-40B4-BE49-F238E27FC236}">
                <a16:creationId xmlns:a16="http://schemas.microsoft.com/office/drawing/2014/main" id="{B84627BF-621A-2842-B0E0-017A3726BE51}"/>
              </a:ext>
            </a:extLst>
          </p:cNvPr>
          <p:cNvGrpSpPr/>
          <p:nvPr/>
        </p:nvGrpSpPr>
        <p:grpSpPr>
          <a:xfrm>
            <a:off x="1165935" y="2668539"/>
            <a:ext cx="1761665" cy="1805822"/>
            <a:chOff x="9630295" y="1716579"/>
            <a:chExt cx="2709948" cy="2709948"/>
          </a:xfrm>
        </p:grpSpPr>
        <p:sp>
          <p:nvSpPr>
            <p:cNvPr id="65" name="Oval 64">
              <a:extLst>
                <a:ext uri="{FF2B5EF4-FFF2-40B4-BE49-F238E27FC236}">
                  <a16:creationId xmlns:a16="http://schemas.microsoft.com/office/drawing/2014/main" id="{E8F2E4F5-66CA-D044-A934-CDE0339D231D}"/>
                </a:ext>
              </a:extLst>
            </p:cNvPr>
            <p:cNvSpPr/>
            <p:nvPr/>
          </p:nvSpPr>
          <p:spPr>
            <a:xfrm>
              <a:off x="9630295" y="1716579"/>
              <a:ext cx="2709948" cy="2709948"/>
            </a:xfrm>
            <a:prstGeom prst="ellipse">
              <a:avLst/>
            </a:prstGeom>
            <a:no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white"/>
                </a:solidFill>
                <a:effectLst/>
                <a:uLnTx/>
                <a:uFillTx/>
                <a:latin typeface="Segoe UI"/>
                <a:ea typeface="+mn-ea"/>
                <a:cs typeface="+mn-cs"/>
              </a:endParaRPr>
            </a:p>
          </p:txBody>
        </p:sp>
        <p:sp>
          <p:nvSpPr>
            <p:cNvPr id="66" name="Rectangle: Rounded Corners 47">
              <a:extLst>
                <a:ext uri="{FF2B5EF4-FFF2-40B4-BE49-F238E27FC236}">
                  <a16:creationId xmlns:a16="http://schemas.microsoft.com/office/drawing/2014/main" id="{9942A931-F9F8-9940-94AB-6AD5AC4490C1}"/>
                </a:ext>
              </a:extLst>
            </p:cNvPr>
            <p:cNvSpPr/>
            <p:nvPr/>
          </p:nvSpPr>
          <p:spPr>
            <a:xfrm rot="19665213">
              <a:off x="10735744" y="1924407"/>
              <a:ext cx="139267" cy="1623973"/>
            </a:xfrm>
            <a:prstGeom prst="roundRect">
              <a:avLst>
                <a:gd name="adj" fmla="val 50000"/>
              </a:avLst>
            </a:prstGeom>
            <a:solidFill>
              <a:sysClr val="windowText" lastClr="000000">
                <a:lumMod val="75000"/>
                <a:lumOff val="25000"/>
              </a:sysClr>
            </a:solid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white"/>
                </a:solidFill>
                <a:effectLst/>
                <a:uLnTx/>
                <a:uFillTx/>
                <a:latin typeface="Segoe UI"/>
                <a:ea typeface="+mn-ea"/>
                <a:cs typeface="+mn-cs"/>
              </a:endParaRPr>
            </a:p>
          </p:txBody>
        </p:sp>
      </p:grpSp>
      <p:sp>
        <p:nvSpPr>
          <p:cNvPr id="67" name="Oval 66">
            <a:extLst>
              <a:ext uri="{FF2B5EF4-FFF2-40B4-BE49-F238E27FC236}">
                <a16:creationId xmlns:a16="http://schemas.microsoft.com/office/drawing/2014/main" id="{327A44D0-83C5-4F4A-A165-ECE9381D938F}"/>
              </a:ext>
            </a:extLst>
          </p:cNvPr>
          <p:cNvSpPr/>
          <p:nvPr/>
        </p:nvSpPr>
        <p:spPr>
          <a:xfrm rot="18892187">
            <a:off x="1925055" y="3405632"/>
            <a:ext cx="258910" cy="265400"/>
          </a:xfrm>
          <a:prstGeom prst="ellipse">
            <a:avLst/>
          </a:prstGeom>
          <a:solidFill>
            <a:sysClr val="windowText" lastClr="000000">
              <a:lumMod val="50000"/>
              <a:lumOff val="50000"/>
            </a:sysClr>
          </a:solidFill>
          <a:ln w="25400" cap="flat" cmpd="sng" algn="ctr">
            <a:solidFill>
              <a:sysClr val="window" lastClr="FFFFFF">
                <a:alpha val="57000"/>
              </a:sysClr>
            </a:solid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white"/>
              </a:solidFill>
              <a:effectLst/>
              <a:uLnTx/>
              <a:uFillTx/>
              <a:latin typeface="Segoe UI"/>
              <a:ea typeface="+mn-ea"/>
              <a:cs typeface="+mn-cs"/>
            </a:endParaRPr>
          </a:p>
        </p:txBody>
      </p:sp>
    </p:spTree>
    <p:extLst>
      <p:ext uri="{BB962C8B-B14F-4D97-AF65-F5344CB8AC3E}">
        <p14:creationId xmlns:p14="http://schemas.microsoft.com/office/powerpoint/2010/main" val="52690348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F6F46F-23E6-FE43-B467-0D5474814FDE}"/>
              </a:ext>
            </a:extLst>
          </p:cNvPr>
          <p:cNvSpPr>
            <a:spLocks noGrp="1"/>
          </p:cNvSpPr>
          <p:nvPr>
            <p:ph type="title"/>
          </p:nvPr>
        </p:nvSpPr>
        <p:spPr>
          <a:xfrm>
            <a:off x="541867" y="478018"/>
            <a:ext cx="6595577" cy="303032"/>
          </a:xfrm>
        </p:spPr>
        <p:txBody>
          <a:bodyPr/>
          <a:lstStyle/>
          <a:p>
            <a:r>
              <a:rPr lang="en-US" sz="2000" dirty="0"/>
              <a:t>How Category Management affects Total Cost of Ownership</a:t>
            </a:r>
          </a:p>
        </p:txBody>
      </p:sp>
      <p:sp>
        <p:nvSpPr>
          <p:cNvPr id="26" name="TextBox 25">
            <a:extLst>
              <a:ext uri="{FF2B5EF4-FFF2-40B4-BE49-F238E27FC236}">
                <a16:creationId xmlns:a16="http://schemas.microsoft.com/office/drawing/2014/main" id="{22BA0999-C460-BD40-8CFF-512598D86DDF}"/>
              </a:ext>
            </a:extLst>
          </p:cNvPr>
          <p:cNvSpPr txBox="1">
            <a:spLocks noChangeArrowheads="1"/>
          </p:cNvSpPr>
          <p:nvPr/>
        </p:nvSpPr>
        <p:spPr>
          <a:xfrm>
            <a:off x="1391648" y="1253761"/>
            <a:ext cx="9143999" cy="825884"/>
          </a:xfrm>
          <a:prstGeom prst="rect">
            <a:avLst/>
          </a:prstGeom>
        </p:spPr>
        <p:txBody>
          <a:bodyPr/>
          <a:lstStyle>
            <a:defPPr>
              <a:defRPr lang="en-US"/>
            </a:defPPr>
            <a:lvl1pPr algn="l" rtl="0" fontAlgn="base">
              <a:spcBef>
                <a:spcPct val="0"/>
              </a:spcBef>
              <a:spcAft>
                <a:spcPct val="0"/>
              </a:spcAft>
              <a:defRPr sz="1200" kern="1200">
                <a:solidFill>
                  <a:schemeClr val="tx1"/>
                </a:solidFill>
                <a:latin typeface="Arial" charset="0"/>
                <a:ea typeface="+mn-ea"/>
                <a:cs typeface="+mn-cs"/>
              </a:defRPr>
            </a:lvl1pPr>
            <a:lvl2pPr marL="457200" algn="l" rtl="0" fontAlgn="base">
              <a:spcBef>
                <a:spcPct val="0"/>
              </a:spcBef>
              <a:spcAft>
                <a:spcPct val="0"/>
              </a:spcAft>
              <a:defRPr sz="1200" kern="1200">
                <a:solidFill>
                  <a:schemeClr val="tx1"/>
                </a:solidFill>
                <a:latin typeface="Arial" charset="0"/>
                <a:ea typeface="+mn-ea"/>
                <a:cs typeface="+mn-cs"/>
              </a:defRPr>
            </a:lvl2pPr>
            <a:lvl3pPr marL="914400" algn="l" rtl="0" fontAlgn="base">
              <a:spcBef>
                <a:spcPct val="0"/>
              </a:spcBef>
              <a:spcAft>
                <a:spcPct val="0"/>
              </a:spcAft>
              <a:defRPr sz="1200" kern="1200">
                <a:solidFill>
                  <a:schemeClr val="tx1"/>
                </a:solidFill>
                <a:latin typeface="Arial" charset="0"/>
                <a:ea typeface="+mn-ea"/>
                <a:cs typeface="+mn-cs"/>
              </a:defRPr>
            </a:lvl3pPr>
            <a:lvl4pPr marL="1371600" algn="l" rtl="0" fontAlgn="base">
              <a:spcBef>
                <a:spcPct val="0"/>
              </a:spcBef>
              <a:spcAft>
                <a:spcPct val="0"/>
              </a:spcAft>
              <a:defRPr sz="1200" kern="1200">
                <a:solidFill>
                  <a:schemeClr val="tx1"/>
                </a:solidFill>
                <a:latin typeface="Arial" charset="0"/>
                <a:ea typeface="+mn-ea"/>
                <a:cs typeface="+mn-cs"/>
              </a:defRPr>
            </a:lvl4pPr>
            <a:lvl5pPr marL="1828800" algn="l" rtl="0" fontAlgn="base">
              <a:spcBef>
                <a:spcPct val="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Arial" charset="0"/>
                <a:ea typeface="+mn-ea"/>
                <a:cs typeface="+mn-cs"/>
              </a:defRPr>
            </a:lvl6pPr>
            <a:lvl7pPr marL="2743200" algn="l" defTabSz="914400" rtl="0" eaLnBrk="1" latinLnBrk="0" hangingPunct="1">
              <a:defRPr sz="1200" kern="1200">
                <a:solidFill>
                  <a:schemeClr val="tx1"/>
                </a:solidFill>
                <a:latin typeface="Arial" charset="0"/>
                <a:ea typeface="+mn-ea"/>
                <a:cs typeface="+mn-cs"/>
              </a:defRPr>
            </a:lvl7pPr>
            <a:lvl8pPr marL="3200400" algn="l" defTabSz="914400" rtl="0" eaLnBrk="1" latinLnBrk="0" hangingPunct="1">
              <a:defRPr sz="1200" kern="1200">
                <a:solidFill>
                  <a:schemeClr val="tx1"/>
                </a:solidFill>
                <a:latin typeface="Arial" charset="0"/>
                <a:ea typeface="+mn-ea"/>
                <a:cs typeface="+mn-cs"/>
              </a:defRPr>
            </a:lvl8pPr>
            <a:lvl9pPr marL="3657600" algn="l" defTabSz="914400" rtl="0" eaLnBrk="1" latinLnBrk="0" hangingPunct="1">
              <a:defRPr sz="1200" kern="1200">
                <a:solidFill>
                  <a:schemeClr val="tx1"/>
                </a:solidFill>
                <a:latin typeface="Arial" charset="0"/>
                <a:ea typeface="+mn-ea"/>
                <a:cs typeface="+mn-cs"/>
              </a:defRPr>
            </a:lvl9pPr>
          </a:lstStyle>
          <a:p>
            <a:pPr algn="ctr">
              <a:defRPr/>
            </a:pPr>
            <a:endParaRPr lang="en-US" sz="1800" i="1" dirty="0">
              <a:latin typeface="+mj-lt"/>
            </a:endParaRPr>
          </a:p>
        </p:txBody>
      </p:sp>
      <p:sp>
        <p:nvSpPr>
          <p:cNvPr id="32" name="Rounded Rectangle 4">
            <a:extLst>
              <a:ext uri="{FF2B5EF4-FFF2-40B4-BE49-F238E27FC236}">
                <a16:creationId xmlns:a16="http://schemas.microsoft.com/office/drawing/2014/main" id="{C7BAFB2F-855E-4788-AD14-FC00C8F04E51}"/>
              </a:ext>
            </a:extLst>
          </p:cNvPr>
          <p:cNvSpPr/>
          <p:nvPr>
            <p:custDataLst>
              <p:tags r:id="rId1"/>
            </p:custDataLst>
          </p:nvPr>
        </p:nvSpPr>
        <p:spPr bwMode="auto">
          <a:xfrm>
            <a:off x="1375440" y="1532295"/>
            <a:ext cx="1457610" cy="1205826"/>
          </a:xfrm>
          <a:prstGeom prst="roundRect">
            <a:avLst/>
          </a:prstGeom>
          <a:solidFill>
            <a:srgbClr val="213973"/>
          </a:solidFill>
          <a:ln w="25400" cap="flat" cmpd="sng" algn="ctr">
            <a:solidFill>
              <a:srgbClr val="44546A"/>
            </a:solidFill>
            <a:prstDash val="solid"/>
          </a:ln>
          <a:effectLst/>
        </p:spPr>
        <p:txBody>
          <a:bodyPr rtlCol="0" anchor="ctr"/>
          <a:lstStyle/>
          <a:p>
            <a:pPr algn="ctr" defTabSz="457200">
              <a:defRPr/>
            </a:pPr>
            <a:r>
              <a:rPr lang="en-US" sz="1600" dirty="0">
                <a:solidFill>
                  <a:prstClr val="white"/>
                </a:solidFill>
                <a:cs typeface="Times New Roman" panose="02020603050405020304" pitchFamily="18" charset="0"/>
                <a:sym typeface="Arial"/>
              </a:rPr>
              <a:t>TCO of IT Enterprise Software</a:t>
            </a:r>
          </a:p>
        </p:txBody>
      </p:sp>
      <p:sp>
        <p:nvSpPr>
          <p:cNvPr id="33" name="Flowchart: Alternate Process 9">
            <a:extLst>
              <a:ext uri="{FF2B5EF4-FFF2-40B4-BE49-F238E27FC236}">
                <a16:creationId xmlns:a16="http://schemas.microsoft.com/office/drawing/2014/main" id="{82A33EBC-B65D-4FEE-9013-381FD937FC2C}"/>
              </a:ext>
            </a:extLst>
          </p:cNvPr>
          <p:cNvSpPr/>
          <p:nvPr>
            <p:custDataLst>
              <p:tags r:id="rId2"/>
            </p:custDataLst>
          </p:nvPr>
        </p:nvSpPr>
        <p:spPr bwMode="auto">
          <a:xfrm>
            <a:off x="7485363" y="1583625"/>
            <a:ext cx="1306286" cy="1152490"/>
          </a:xfrm>
          <a:prstGeom prst="flowChartAlternateProcess">
            <a:avLst/>
          </a:prstGeom>
          <a:solidFill>
            <a:sysClr val="window" lastClr="FFFFFF">
              <a:lumMod val="95000"/>
            </a:sysClr>
          </a:solidFill>
          <a:ln w="25400" cap="flat" cmpd="sng" algn="ctr">
            <a:solidFill>
              <a:srgbClr val="FF0000"/>
            </a:solidFill>
            <a:prstDash val="dash"/>
          </a:ln>
          <a:effectLst>
            <a:outerShdw blurRad="50800" dist="38100" dir="2700000" algn="tl" rotWithShape="0">
              <a:prstClr val="black">
                <a:alpha val="40000"/>
              </a:prstClr>
            </a:outerShdw>
          </a:effectLst>
        </p:spPr>
        <p:txBody>
          <a:bodyPr rtlCol="0" anchor="ctr"/>
          <a:lstStyle/>
          <a:p>
            <a:pPr algn="ctr" defTabSz="457200">
              <a:defRPr/>
            </a:pPr>
            <a:r>
              <a:rPr lang="en-US" sz="1600" b="1" dirty="0">
                <a:solidFill>
                  <a:prstClr val="black"/>
                </a:solidFill>
                <a:cs typeface="Times New Roman" panose="02020603050405020304" pitchFamily="18" charset="0"/>
                <a:sym typeface="Arial"/>
              </a:rPr>
              <a:t>Unit Cost</a:t>
            </a:r>
          </a:p>
        </p:txBody>
      </p:sp>
      <p:sp>
        <p:nvSpPr>
          <p:cNvPr id="34" name="Flowchart: Alternate Process 10">
            <a:extLst>
              <a:ext uri="{FF2B5EF4-FFF2-40B4-BE49-F238E27FC236}">
                <a16:creationId xmlns:a16="http://schemas.microsoft.com/office/drawing/2014/main" id="{6ADC8836-8C6C-4831-AD82-5D60C324002A}"/>
              </a:ext>
            </a:extLst>
          </p:cNvPr>
          <p:cNvSpPr/>
          <p:nvPr>
            <p:custDataLst>
              <p:tags r:id="rId3"/>
            </p:custDataLst>
          </p:nvPr>
        </p:nvSpPr>
        <p:spPr bwMode="auto">
          <a:xfrm>
            <a:off x="5508468" y="1578586"/>
            <a:ext cx="1339441" cy="1152490"/>
          </a:xfrm>
          <a:prstGeom prst="flowChartAlternateProcess">
            <a:avLst/>
          </a:prstGeom>
          <a:solidFill>
            <a:srgbClr val="213973"/>
          </a:solidFill>
          <a:ln w="25400" cap="flat" cmpd="sng" algn="ctr">
            <a:solidFill>
              <a:srgbClr val="44546A"/>
            </a:solidFill>
            <a:prstDash val="solid"/>
          </a:ln>
          <a:effectLst/>
        </p:spPr>
        <p:txBody>
          <a:bodyPr rtlCol="0" anchor="ctr"/>
          <a:lstStyle/>
          <a:p>
            <a:pPr algn="ctr" defTabSz="457200">
              <a:defRPr/>
            </a:pPr>
            <a:r>
              <a:rPr lang="en-US" sz="1400" dirty="0">
                <a:solidFill>
                  <a:prstClr val="white"/>
                </a:solidFill>
                <a:cs typeface="Times New Roman" panose="02020603050405020304" pitchFamily="18" charset="0"/>
                <a:sym typeface="Arial"/>
              </a:rPr>
              <a:t>Maintenance Cost</a:t>
            </a:r>
          </a:p>
        </p:txBody>
      </p:sp>
      <p:sp>
        <p:nvSpPr>
          <p:cNvPr id="35" name="TextBox 34">
            <a:extLst>
              <a:ext uri="{FF2B5EF4-FFF2-40B4-BE49-F238E27FC236}">
                <a16:creationId xmlns:a16="http://schemas.microsoft.com/office/drawing/2014/main" id="{AAD69BC5-A313-46CA-BB17-B1DB055B58B3}"/>
              </a:ext>
            </a:extLst>
          </p:cNvPr>
          <p:cNvSpPr txBox="1"/>
          <p:nvPr>
            <p:custDataLst>
              <p:tags r:id="rId4"/>
            </p:custDataLst>
          </p:nvPr>
        </p:nvSpPr>
        <p:spPr>
          <a:xfrm>
            <a:off x="2965425" y="1842820"/>
            <a:ext cx="319769" cy="584775"/>
          </a:xfrm>
          <a:prstGeom prst="rect">
            <a:avLst/>
          </a:prstGeom>
          <a:noFill/>
        </p:spPr>
        <p:txBody>
          <a:bodyPr wrap="square" rtlCol="0">
            <a:spAutoFit/>
          </a:bodyPr>
          <a:lstStyle/>
          <a:p>
            <a:pPr algn="ctr" defTabSz="457200">
              <a:defRPr/>
            </a:pPr>
            <a:r>
              <a:rPr lang="en-US" sz="3200" dirty="0">
                <a:solidFill>
                  <a:srgbClr val="000000"/>
                </a:solidFill>
                <a:latin typeface="Times New Roman" panose="02020603050405020304" pitchFamily="18" charset="0"/>
                <a:cs typeface="Times New Roman" panose="02020603050405020304" pitchFamily="18" charset="0"/>
                <a:sym typeface="Arial"/>
              </a:rPr>
              <a:t>=</a:t>
            </a:r>
          </a:p>
        </p:txBody>
      </p:sp>
      <p:sp>
        <p:nvSpPr>
          <p:cNvPr id="36" name="Flowchart: Alternate Process 12">
            <a:extLst>
              <a:ext uri="{FF2B5EF4-FFF2-40B4-BE49-F238E27FC236}">
                <a16:creationId xmlns:a16="http://schemas.microsoft.com/office/drawing/2014/main" id="{58EA61EA-7B6C-4B36-9DDF-121D0C51F373}"/>
              </a:ext>
            </a:extLst>
          </p:cNvPr>
          <p:cNvSpPr/>
          <p:nvPr>
            <p:custDataLst>
              <p:tags r:id="rId5"/>
            </p:custDataLst>
          </p:nvPr>
        </p:nvSpPr>
        <p:spPr bwMode="auto">
          <a:xfrm>
            <a:off x="9395737" y="1569450"/>
            <a:ext cx="1306286" cy="1152490"/>
          </a:xfrm>
          <a:prstGeom prst="flowChartAlternateProcess">
            <a:avLst/>
          </a:prstGeom>
          <a:solidFill>
            <a:srgbClr val="213973"/>
          </a:solidFill>
          <a:ln w="25400" cap="flat" cmpd="sng" algn="ctr">
            <a:solidFill>
              <a:srgbClr val="44546A"/>
            </a:solidFill>
            <a:prstDash val="solid"/>
          </a:ln>
          <a:effectLst/>
        </p:spPr>
        <p:txBody>
          <a:bodyPr rtlCol="0" anchor="ctr"/>
          <a:lstStyle/>
          <a:p>
            <a:pPr algn="ctr" defTabSz="457200">
              <a:defRPr/>
            </a:pPr>
            <a:r>
              <a:rPr lang="en-US" dirty="0">
                <a:solidFill>
                  <a:prstClr val="white"/>
                </a:solidFill>
                <a:cs typeface="Times New Roman" panose="02020603050405020304" pitchFamily="18" charset="0"/>
                <a:sym typeface="Arial"/>
              </a:rPr>
              <a:t>Operating Cost</a:t>
            </a:r>
          </a:p>
        </p:txBody>
      </p:sp>
      <p:sp>
        <p:nvSpPr>
          <p:cNvPr id="37" name="TextBox 36">
            <a:extLst>
              <a:ext uri="{FF2B5EF4-FFF2-40B4-BE49-F238E27FC236}">
                <a16:creationId xmlns:a16="http://schemas.microsoft.com/office/drawing/2014/main" id="{E304DBB5-2F52-4264-BF11-DE63A32E5EAA}"/>
              </a:ext>
            </a:extLst>
          </p:cNvPr>
          <p:cNvSpPr txBox="1"/>
          <p:nvPr>
            <p:custDataLst>
              <p:tags r:id="rId6"/>
            </p:custDataLst>
          </p:nvPr>
        </p:nvSpPr>
        <p:spPr>
          <a:xfrm>
            <a:off x="8952282" y="1883052"/>
            <a:ext cx="319769" cy="584775"/>
          </a:xfrm>
          <a:prstGeom prst="rect">
            <a:avLst/>
          </a:prstGeom>
          <a:noFill/>
        </p:spPr>
        <p:txBody>
          <a:bodyPr wrap="square" rtlCol="0">
            <a:spAutoFit/>
          </a:bodyPr>
          <a:lstStyle/>
          <a:p>
            <a:pPr algn="ctr" defTabSz="457200">
              <a:defRPr/>
            </a:pPr>
            <a:r>
              <a:rPr lang="en-US" sz="3200" dirty="0">
                <a:solidFill>
                  <a:srgbClr val="000000"/>
                </a:solidFill>
                <a:latin typeface="Times New Roman" panose="02020603050405020304" pitchFamily="18" charset="0"/>
                <a:cs typeface="Times New Roman" panose="02020603050405020304" pitchFamily="18" charset="0"/>
                <a:sym typeface="Arial"/>
              </a:rPr>
              <a:t>+</a:t>
            </a:r>
          </a:p>
        </p:txBody>
      </p:sp>
      <p:sp>
        <p:nvSpPr>
          <p:cNvPr id="38" name="TextBox 37">
            <a:extLst>
              <a:ext uri="{FF2B5EF4-FFF2-40B4-BE49-F238E27FC236}">
                <a16:creationId xmlns:a16="http://schemas.microsoft.com/office/drawing/2014/main" id="{77C392D3-912D-4ED3-A208-F6F6D73BF9D6}"/>
              </a:ext>
            </a:extLst>
          </p:cNvPr>
          <p:cNvSpPr txBox="1"/>
          <p:nvPr>
            <p:custDataLst>
              <p:tags r:id="rId7"/>
            </p:custDataLst>
          </p:nvPr>
        </p:nvSpPr>
        <p:spPr>
          <a:xfrm>
            <a:off x="7006932" y="1883052"/>
            <a:ext cx="319769" cy="584775"/>
          </a:xfrm>
          <a:prstGeom prst="rect">
            <a:avLst/>
          </a:prstGeom>
          <a:noFill/>
        </p:spPr>
        <p:txBody>
          <a:bodyPr wrap="square" rtlCol="0">
            <a:spAutoFit/>
          </a:bodyPr>
          <a:lstStyle/>
          <a:p>
            <a:pPr algn="ctr" defTabSz="457200">
              <a:defRPr/>
            </a:pPr>
            <a:r>
              <a:rPr lang="en-US" sz="3200" dirty="0">
                <a:solidFill>
                  <a:srgbClr val="000000"/>
                </a:solidFill>
                <a:latin typeface="Times New Roman" panose="02020603050405020304" pitchFamily="18" charset="0"/>
                <a:cs typeface="Times New Roman" panose="02020603050405020304" pitchFamily="18" charset="0"/>
                <a:sym typeface="Arial"/>
              </a:rPr>
              <a:t>+</a:t>
            </a:r>
          </a:p>
        </p:txBody>
      </p:sp>
      <p:sp>
        <p:nvSpPr>
          <p:cNvPr id="39" name="TextBox 38">
            <a:extLst>
              <a:ext uri="{FF2B5EF4-FFF2-40B4-BE49-F238E27FC236}">
                <a16:creationId xmlns:a16="http://schemas.microsoft.com/office/drawing/2014/main" id="{AEF7C6EC-C48C-4D7B-B5B5-9FAD07C0A085}"/>
              </a:ext>
            </a:extLst>
          </p:cNvPr>
          <p:cNvSpPr txBox="1"/>
          <p:nvPr>
            <p:custDataLst>
              <p:tags r:id="rId8"/>
            </p:custDataLst>
          </p:nvPr>
        </p:nvSpPr>
        <p:spPr>
          <a:xfrm>
            <a:off x="7298174" y="2796760"/>
            <a:ext cx="1738668" cy="861774"/>
          </a:xfrm>
          <a:prstGeom prst="rect">
            <a:avLst/>
          </a:prstGeom>
          <a:noFill/>
        </p:spPr>
        <p:txBody>
          <a:bodyPr wrap="square" rtlCol="0">
            <a:spAutoFit/>
          </a:bodyPr>
          <a:lstStyle/>
          <a:p>
            <a:pPr algn="ctr" defTabSz="457200">
              <a:defRPr/>
            </a:pPr>
            <a:r>
              <a:rPr lang="en-US" sz="1200" dirty="0">
                <a:solidFill>
                  <a:srgbClr val="000000"/>
                </a:solidFill>
                <a:cs typeface="Times New Roman" panose="02020603050405020304" pitchFamily="18" charset="0"/>
                <a:sym typeface="Arial"/>
              </a:rPr>
              <a:t>What you’re paying the vendor per unit</a:t>
            </a:r>
          </a:p>
          <a:p>
            <a:pPr algn="ctr" defTabSz="457200">
              <a:defRPr/>
            </a:pPr>
            <a:endParaRPr lang="en-US" sz="1400" dirty="0">
              <a:solidFill>
                <a:srgbClr val="000000"/>
              </a:solidFill>
              <a:cs typeface="Times New Roman" panose="02020603050405020304" pitchFamily="18" charset="0"/>
              <a:sym typeface="Arial"/>
            </a:endParaRPr>
          </a:p>
        </p:txBody>
      </p:sp>
      <p:sp>
        <p:nvSpPr>
          <p:cNvPr id="40" name="TextBox 39">
            <a:extLst>
              <a:ext uri="{FF2B5EF4-FFF2-40B4-BE49-F238E27FC236}">
                <a16:creationId xmlns:a16="http://schemas.microsoft.com/office/drawing/2014/main" id="{1DDCDF4F-E0A1-4BC7-9806-4D8D981CE17A}"/>
              </a:ext>
            </a:extLst>
          </p:cNvPr>
          <p:cNvSpPr txBox="1"/>
          <p:nvPr>
            <p:custDataLst>
              <p:tags r:id="rId9"/>
            </p:custDataLst>
          </p:nvPr>
        </p:nvSpPr>
        <p:spPr>
          <a:xfrm>
            <a:off x="5391989" y="2810863"/>
            <a:ext cx="1738668" cy="830997"/>
          </a:xfrm>
          <a:prstGeom prst="rect">
            <a:avLst/>
          </a:prstGeom>
          <a:noFill/>
        </p:spPr>
        <p:txBody>
          <a:bodyPr wrap="square" rtlCol="0">
            <a:spAutoFit/>
          </a:bodyPr>
          <a:lstStyle/>
          <a:p>
            <a:pPr algn="ctr" defTabSz="457200">
              <a:defRPr/>
            </a:pPr>
            <a:r>
              <a:rPr lang="en-US" sz="1200" dirty="0">
                <a:solidFill>
                  <a:srgbClr val="000000"/>
                </a:solidFill>
                <a:cs typeface="Times New Roman" panose="02020603050405020304" pitchFamily="18" charset="0"/>
                <a:sym typeface="Arial"/>
              </a:rPr>
              <a:t>Upgrades, software patches, bug fixes</a:t>
            </a:r>
          </a:p>
        </p:txBody>
      </p:sp>
      <p:sp>
        <p:nvSpPr>
          <p:cNvPr id="41" name="TextBox 40">
            <a:extLst>
              <a:ext uri="{FF2B5EF4-FFF2-40B4-BE49-F238E27FC236}">
                <a16:creationId xmlns:a16="http://schemas.microsoft.com/office/drawing/2014/main" id="{F9CACD23-1704-4BBF-9A8C-7E6C058AF62D}"/>
              </a:ext>
            </a:extLst>
          </p:cNvPr>
          <p:cNvSpPr txBox="1"/>
          <p:nvPr>
            <p:custDataLst>
              <p:tags r:id="rId10"/>
            </p:custDataLst>
          </p:nvPr>
        </p:nvSpPr>
        <p:spPr>
          <a:xfrm>
            <a:off x="5398776" y="3407400"/>
            <a:ext cx="1738668" cy="830997"/>
          </a:xfrm>
          <a:prstGeom prst="rect">
            <a:avLst/>
          </a:prstGeom>
          <a:noFill/>
        </p:spPr>
        <p:txBody>
          <a:bodyPr wrap="square" rtlCol="0">
            <a:spAutoFit/>
          </a:bodyPr>
          <a:lstStyle/>
          <a:p>
            <a:pPr marL="114300" indent="-114300" defTabSz="457200">
              <a:spcBef>
                <a:spcPts val="600"/>
              </a:spcBef>
              <a:buFont typeface="Arial" pitchFamily="34" charset="0"/>
              <a:buChar char="•"/>
              <a:defRPr/>
            </a:pPr>
            <a:r>
              <a:rPr lang="en-US" sz="1200" i="1" dirty="0">
                <a:solidFill>
                  <a:srgbClr val="000000"/>
                </a:solidFill>
                <a:cs typeface="Times New Roman" panose="02020603050405020304" pitchFamily="18" charset="0"/>
                <a:sym typeface="Arial"/>
              </a:rPr>
              <a:t>Costs can be hidden in Terms and Conditions</a:t>
            </a:r>
          </a:p>
        </p:txBody>
      </p:sp>
      <p:sp>
        <p:nvSpPr>
          <p:cNvPr id="42" name="TextBox 41">
            <a:extLst>
              <a:ext uri="{FF2B5EF4-FFF2-40B4-BE49-F238E27FC236}">
                <a16:creationId xmlns:a16="http://schemas.microsoft.com/office/drawing/2014/main" id="{78697F9C-5F58-4C23-8904-74E24C536FD4}"/>
              </a:ext>
            </a:extLst>
          </p:cNvPr>
          <p:cNvSpPr txBox="1"/>
          <p:nvPr>
            <p:custDataLst>
              <p:tags r:id="rId11"/>
            </p:custDataLst>
          </p:nvPr>
        </p:nvSpPr>
        <p:spPr>
          <a:xfrm>
            <a:off x="9179546" y="2810863"/>
            <a:ext cx="1738668" cy="830997"/>
          </a:xfrm>
          <a:prstGeom prst="rect">
            <a:avLst/>
          </a:prstGeom>
          <a:noFill/>
        </p:spPr>
        <p:txBody>
          <a:bodyPr wrap="square" rtlCol="0">
            <a:spAutoFit/>
          </a:bodyPr>
          <a:lstStyle/>
          <a:p>
            <a:pPr algn="ctr" defTabSz="457200">
              <a:defRPr/>
            </a:pPr>
            <a:r>
              <a:rPr lang="en-US" sz="1200" dirty="0">
                <a:solidFill>
                  <a:srgbClr val="000000"/>
                </a:solidFill>
                <a:cs typeface="Times New Roman" panose="02020603050405020304" pitchFamily="18" charset="0"/>
                <a:sym typeface="Arial"/>
              </a:rPr>
              <a:t>Costs associated with overhead and labor</a:t>
            </a:r>
          </a:p>
        </p:txBody>
      </p:sp>
      <p:sp>
        <p:nvSpPr>
          <p:cNvPr id="43" name="TextBox 42">
            <a:extLst>
              <a:ext uri="{FF2B5EF4-FFF2-40B4-BE49-F238E27FC236}">
                <a16:creationId xmlns:a16="http://schemas.microsoft.com/office/drawing/2014/main" id="{FF19BE11-8EFA-49B9-8BC5-C8770B6746AB}"/>
              </a:ext>
            </a:extLst>
          </p:cNvPr>
          <p:cNvSpPr txBox="1"/>
          <p:nvPr>
            <p:custDataLst>
              <p:tags r:id="rId12"/>
            </p:custDataLst>
          </p:nvPr>
        </p:nvSpPr>
        <p:spPr>
          <a:xfrm>
            <a:off x="7262789" y="3318192"/>
            <a:ext cx="2040478" cy="723275"/>
          </a:xfrm>
          <a:prstGeom prst="rect">
            <a:avLst/>
          </a:prstGeom>
          <a:noFill/>
        </p:spPr>
        <p:txBody>
          <a:bodyPr wrap="square" rtlCol="0">
            <a:spAutoFit/>
          </a:bodyPr>
          <a:lstStyle/>
          <a:p>
            <a:pPr marL="114300" indent="-114300" defTabSz="457200">
              <a:spcBef>
                <a:spcPts val="600"/>
              </a:spcBef>
              <a:buFont typeface="Arial" pitchFamily="34" charset="0"/>
              <a:buChar char="•"/>
              <a:defRPr/>
            </a:pPr>
            <a:r>
              <a:rPr lang="en-US" sz="1200" i="1" dirty="0">
                <a:solidFill>
                  <a:srgbClr val="000000"/>
                </a:solidFill>
                <a:cs typeface="Times New Roman" panose="02020603050405020304" pitchFamily="18" charset="0"/>
                <a:sym typeface="Arial"/>
              </a:rPr>
              <a:t>Moderate savings range</a:t>
            </a:r>
          </a:p>
          <a:p>
            <a:pPr marL="114300" indent="-114300" defTabSz="457200">
              <a:spcBef>
                <a:spcPts val="600"/>
              </a:spcBef>
              <a:buFont typeface="Arial" pitchFamily="34" charset="0"/>
              <a:buChar char="•"/>
              <a:defRPr/>
            </a:pPr>
            <a:r>
              <a:rPr lang="en-US" sz="1200" b="1" i="1" u="sng" dirty="0">
                <a:solidFill>
                  <a:srgbClr val="FF0000"/>
                </a:solidFill>
                <a:cs typeface="Times New Roman" panose="02020603050405020304" pitchFamily="18" charset="0"/>
                <a:sym typeface="Arial"/>
              </a:rPr>
              <a:t>Myth</a:t>
            </a:r>
            <a:r>
              <a:rPr lang="en-US" sz="1200" i="1" dirty="0">
                <a:solidFill>
                  <a:srgbClr val="FF0000"/>
                </a:solidFill>
                <a:cs typeface="Times New Roman" panose="02020603050405020304" pitchFamily="18" charset="0"/>
                <a:sym typeface="Arial"/>
              </a:rPr>
              <a:t>: volume pricing discounts are universal</a:t>
            </a:r>
          </a:p>
        </p:txBody>
      </p:sp>
      <p:sp>
        <p:nvSpPr>
          <p:cNvPr id="44" name="Double Bracket 43">
            <a:extLst>
              <a:ext uri="{FF2B5EF4-FFF2-40B4-BE49-F238E27FC236}">
                <a16:creationId xmlns:a16="http://schemas.microsoft.com/office/drawing/2014/main" id="{43C63D90-B16D-446C-A2F4-BD2D38E4AE5D}"/>
              </a:ext>
            </a:extLst>
          </p:cNvPr>
          <p:cNvSpPr/>
          <p:nvPr/>
        </p:nvSpPr>
        <p:spPr>
          <a:xfrm>
            <a:off x="5406751" y="1261673"/>
            <a:ext cx="5511464" cy="2933342"/>
          </a:xfrm>
          <a:prstGeom prst="bracketPair">
            <a:avLst/>
          </a:prstGeom>
          <a:noFill/>
          <a:ln w="9525" cap="flat" cmpd="sng" algn="ctr">
            <a:solidFill>
              <a:sysClr val="windowText" lastClr="000000"/>
            </a:solidFill>
            <a:prstDash val="solid"/>
          </a:ln>
          <a:effectLst/>
        </p:spPr>
        <p:txBody>
          <a:bodyPr rtlCol="0" anchor="ctr"/>
          <a:lstStyle/>
          <a:p>
            <a:pPr algn="ctr" defTabSz="457200">
              <a:defRPr/>
            </a:pPr>
            <a:endParaRPr lang="en-US" b="1" dirty="0">
              <a:solidFill>
                <a:srgbClr val="000000"/>
              </a:solidFill>
              <a:latin typeface="Times New Roman" panose="02020603050405020304" pitchFamily="18" charset="0"/>
              <a:cs typeface="Times New Roman" panose="02020603050405020304" pitchFamily="18" charset="0"/>
              <a:sym typeface="Arial"/>
            </a:endParaRPr>
          </a:p>
        </p:txBody>
      </p:sp>
      <p:sp>
        <p:nvSpPr>
          <p:cNvPr id="45" name="Flowchart: Alternate Process 33">
            <a:extLst>
              <a:ext uri="{FF2B5EF4-FFF2-40B4-BE49-F238E27FC236}">
                <a16:creationId xmlns:a16="http://schemas.microsoft.com/office/drawing/2014/main" id="{AE7C93B6-3F0B-442C-8988-89E6CF8272D6}"/>
              </a:ext>
            </a:extLst>
          </p:cNvPr>
          <p:cNvSpPr/>
          <p:nvPr>
            <p:custDataLst>
              <p:tags r:id="rId13"/>
            </p:custDataLst>
          </p:nvPr>
        </p:nvSpPr>
        <p:spPr bwMode="auto">
          <a:xfrm>
            <a:off x="3396479" y="1589787"/>
            <a:ext cx="1383762" cy="1152490"/>
          </a:xfrm>
          <a:prstGeom prst="flowChartAlternateProcess">
            <a:avLst/>
          </a:prstGeom>
          <a:solidFill>
            <a:sysClr val="window" lastClr="FFFFFF">
              <a:lumMod val="95000"/>
            </a:sysClr>
          </a:solidFill>
          <a:ln w="25400" cap="flat" cmpd="sng" algn="ctr">
            <a:solidFill>
              <a:srgbClr val="FF0000"/>
            </a:solidFill>
            <a:prstDash val="dash"/>
          </a:ln>
          <a:effectLst>
            <a:outerShdw blurRad="50800" dist="38100" dir="2700000" algn="tl" rotWithShape="0">
              <a:prstClr val="black">
                <a:alpha val="40000"/>
              </a:prstClr>
            </a:outerShdw>
          </a:effectLst>
        </p:spPr>
        <p:txBody>
          <a:bodyPr rtlCol="0" anchor="ctr"/>
          <a:lstStyle/>
          <a:p>
            <a:pPr algn="ctr" defTabSz="457200">
              <a:defRPr/>
            </a:pPr>
            <a:r>
              <a:rPr lang="en-US" sz="1600" b="1" dirty="0">
                <a:solidFill>
                  <a:prstClr val="black"/>
                </a:solidFill>
                <a:cs typeface="Times New Roman" panose="02020603050405020304" pitchFamily="18" charset="0"/>
                <a:sym typeface="Arial"/>
              </a:rPr>
              <a:t>Quantity Purchased</a:t>
            </a:r>
          </a:p>
        </p:txBody>
      </p:sp>
      <p:sp>
        <p:nvSpPr>
          <p:cNvPr id="46" name="TextBox 45">
            <a:extLst>
              <a:ext uri="{FF2B5EF4-FFF2-40B4-BE49-F238E27FC236}">
                <a16:creationId xmlns:a16="http://schemas.microsoft.com/office/drawing/2014/main" id="{79FC0C11-E78A-47FD-AD21-AADCA58B291A}"/>
              </a:ext>
            </a:extLst>
          </p:cNvPr>
          <p:cNvSpPr txBox="1"/>
          <p:nvPr>
            <p:custDataLst>
              <p:tags r:id="rId14"/>
            </p:custDataLst>
          </p:nvPr>
        </p:nvSpPr>
        <p:spPr>
          <a:xfrm>
            <a:off x="3259482" y="2784195"/>
            <a:ext cx="1738668" cy="646331"/>
          </a:xfrm>
          <a:prstGeom prst="rect">
            <a:avLst/>
          </a:prstGeom>
          <a:noFill/>
        </p:spPr>
        <p:txBody>
          <a:bodyPr wrap="square" rtlCol="0">
            <a:spAutoFit/>
          </a:bodyPr>
          <a:lstStyle/>
          <a:p>
            <a:pPr algn="ctr" defTabSz="457200">
              <a:defRPr/>
            </a:pPr>
            <a:r>
              <a:rPr lang="en-US" sz="1200" dirty="0">
                <a:solidFill>
                  <a:srgbClr val="000000"/>
                </a:solidFill>
                <a:cs typeface="Times New Roman" panose="02020603050405020304" pitchFamily="18" charset="0"/>
                <a:sym typeface="Arial"/>
              </a:rPr>
              <a:t># of units actually purchased</a:t>
            </a:r>
          </a:p>
        </p:txBody>
      </p:sp>
      <p:sp>
        <p:nvSpPr>
          <p:cNvPr id="47" name="TextBox 46">
            <a:extLst>
              <a:ext uri="{FF2B5EF4-FFF2-40B4-BE49-F238E27FC236}">
                <a16:creationId xmlns:a16="http://schemas.microsoft.com/office/drawing/2014/main" id="{06E5E17E-D720-4DA6-9A4D-05A45C283682}"/>
              </a:ext>
            </a:extLst>
          </p:cNvPr>
          <p:cNvSpPr txBox="1"/>
          <p:nvPr>
            <p:custDataLst>
              <p:tags r:id="rId15"/>
            </p:custDataLst>
          </p:nvPr>
        </p:nvSpPr>
        <p:spPr>
          <a:xfrm>
            <a:off x="3259482" y="3318192"/>
            <a:ext cx="1738668" cy="1092607"/>
          </a:xfrm>
          <a:prstGeom prst="rect">
            <a:avLst/>
          </a:prstGeom>
          <a:noFill/>
        </p:spPr>
        <p:txBody>
          <a:bodyPr wrap="square" rtlCol="0">
            <a:spAutoFit/>
          </a:bodyPr>
          <a:lstStyle/>
          <a:p>
            <a:pPr marL="114300" indent="-114300" defTabSz="457200">
              <a:spcBef>
                <a:spcPts val="600"/>
              </a:spcBef>
              <a:buFont typeface="Arial" pitchFamily="34" charset="0"/>
              <a:buChar char="•"/>
              <a:defRPr/>
            </a:pPr>
            <a:r>
              <a:rPr lang="en-US" sz="1200" b="1" i="1" dirty="0">
                <a:solidFill>
                  <a:srgbClr val="000000"/>
                </a:solidFill>
                <a:cs typeface="Times New Roman" panose="02020603050405020304" pitchFamily="18" charset="0"/>
                <a:sym typeface="Arial"/>
              </a:rPr>
              <a:t>Cost multiplier</a:t>
            </a:r>
          </a:p>
          <a:p>
            <a:pPr marL="114300" indent="-114300" defTabSz="457200">
              <a:spcBef>
                <a:spcPts val="600"/>
              </a:spcBef>
              <a:buFont typeface="Arial" pitchFamily="34" charset="0"/>
              <a:buChar char="•"/>
              <a:defRPr/>
            </a:pPr>
            <a:r>
              <a:rPr lang="en-US" sz="1200" i="1" dirty="0">
                <a:solidFill>
                  <a:srgbClr val="000000"/>
                </a:solidFill>
                <a:cs typeface="Times New Roman" panose="02020603050405020304" pitchFamily="18" charset="0"/>
                <a:sym typeface="Arial"/>
              </a:rPr>
              <a:t>Influenced by your buying behavior</a:t>
            </a:r>
          </a:p>
        </p:txBody>
      </p:sp>
      <p:sp>
        <p:nvSpPr>
          <p:cNvPr id="49" name="TextBox 48">
            <a:extLst>
              <a:ext uri="{FF2B5EF4-FFF2-40B4-BE49-F238E27FC236}">
                <a16:creationId xmlns:a16="http://schemas.microsoft.com/office/drawing/2014/main" id="{F293F0AC-3734-48CB-BF00-F13B5D4E5E6D}"/>
              </a:ext>
            </a:extLst>
          </p:cNvPr>
          <p:cNvSpPr txBox="1"/>
          <p:nvPr/>
        </p:nvSpPr>
        <p:spPr>
          <a:xfrm>
            <a:off x="3343574" y="1066567"/>
            <a:ext cx="1449914" cy="523220"/>
          </a:xfrm>
          <a:prstGeom prst="rect">
            <a:avLst/>
          </a:prstGeom>
          <a:noFill/>
        </p:spPr>
        <p:txBody>
          <a:bodyPr wrap="square" rtlCol="0">
            <a:spAutoFit/>
          </a:bodyPr>
          <a:lstStyle/>
          <a:p>
            <a:pPr algn="ctr" defTabSz="457200">
              <a:defRPr/>
            </a:pPr>
            <a:r>
              <a:rPr lang="en-US" sz="1400" b="1" i="1" dirty="0">
                <a:solidFill>
                  <a:srgbClr val="FF0000"/>
                </a:solidFill>
                <a:cs typeface="Times New Roman" panose="02020603050405020304" pitchFamily="18" charset="0"/>
                <a:sym typeface="Arial"/>
              </a:rPr>
              <a:t>Largest </a:t>
            </a:r>
            <a:br>
              <a:rPr lang="en-US" sz="1400" b="1" i="1" dirty="0">
                <a:solidFill>
                  <a:srgbClr val="FF0000"/>
                </a:solidFill>
                <a:cs typeface="Times New Roman" panose="02020603050405020304" pitchFamily="18" charset="0"/>
                <a:sym typeface="Arial"/>
              </a:rPr>
            </a:br>
            <a:r>
              <a:rPr lang="en-US" sz="1400" b="1" i="1" dirty="0">
                <a:solidFill>
                  <a:srgbClr val="FF0000"/>
                </a:solidFill>
                <a:cs typeface="Times New Roman" panose="02020603050405020304" pitchFamily="18" charset="0"/>
                <a:sym typeface="Arial"/>
              </a:rPr>
              <a:t>Cost Driver</a:t>
            </a:r>
          </a:p>
        </p:txBody>
      </p:sp>
      <p:sp>
        <p:nvSpPr>
          <p:cNvPr id="51" name="Multiply 21">
            <a:extLst>
              <a:ext uri="{FF2B5EF4-FFF2-40B4-BE49-F238E27FC236}">
                <a16:creationId xmlns:a16="http://schemas.microsoft.com/office/drawing/2014/main" id="{3EC12C2E-99C4-449B-ADFF-B34BE928C902}"/>
              </a:ext>
            </a:extLst>
          </p:cNvPr>
          <p:cNvSpPr/>
          <p:nvPr/>
        </p:nvSpPr>
        <p:spPr>
          <a:xfrm>
            <a:off x="4901386" y="1977439"/>
            <a:ext cx="321029" cy="396000"/>
          </a:xfrm>
          <a:prstGeom prst="mathMultiply">
            <a:avLst/>
          </a:prstGeom>
          <a:solidFill>
            <a:sysClr val="windowText" lastClr="000000"/>
          </a:solidFill>
          <a:ln w="25400" cap="flat" cmpd="sng" algn="ctr">
            <a:noFill/>
            <a:prstDash val="solid"/>
          </a:ln>
          <a:effectLst/>
        </p:spPr>
        <p:txBody>
          <a:bodyPr rtlCol="0" anchor="ctr"/>
          <a:lstStyle/>
          <a:p>
            <a:pPr algn="ctr" defTabSz="457200">
              <a:defRPr/>
            </a:pPr>
            <a:endParaRPr lang="en-US" dirty="0">
              <a:solidFill>
                <a:srgbClr val="FFFFFF"/>
              </a:solidFill>
              <a:latin typeface="Times New Roman" panose="02020603050405020304" pitchFamily="18" charset="0"/>
              <a:cs typeface="Times New Roman" panose="02020603050405020304" pitchFamily="18" charset="0"/>
              <a:sym typeface="Arial"/>
            </a:endParaRPr>
          </a:p>
        </p:txBody>
      </p:sp>
      <p:sp>
        <p:nvSpPr>
          <p:cNvPr id="52" name="TextBox 51">
            <a:extLst>
              <a:ext uri="{FF2B5EF4-FFF2-40B4-BE49-F238E27FC236}">
                <a16:creationId xmlns:a16="http://schemas.microsoft.com/office/drawing/2014/main" id="{200C8F3A-14DF-4ED0-9160-D26F3CD419D3}"/>
              </a:ext>
            </a:extLst>
          </p:cNvPr>
          <p:cNvSpPr txBox="1"/>
          <p:nvPr/>
        </p:nvSpPr>
        <p:spPr>
          <a:xfrm>
            <a:off x="6541260" y="1224518"/>
            <a:ext cx="3222262" cy="307777"/>
          </a:xfrm>
          <a:prstGeom prst="rect">
            <a:avLst/>
          </a:prstGeom>
          <a:noFill/>
        </p:spPr>
        <p:txBody>
          <a:bodyPr wrap="square" rtlCol="0">
            <a:spAutoFit/>
          </a:bodyPr>
          <a:lstStyle/>
          <a:p>
            <a:pPr algn="ctr" defTabSz="457200">
              <a:defRPr/>
            </a:pPr>
            <a:r>
              <a:rPr lang="en-US" sz="1400" b="1" i="1" dirty="0">
                <a:solidFill>
                  <a:srgbClr val="000000"/>
                </a:solidFill>
                <a:cs typeface="Times New Roman" panose="02020603050405020304" pitchFamily="18" charset="0"/>
                <a:sym typeface="Arial"/>
              </a:rPr>
              <a:t>IT Cost Drivers</a:t>
            </a:r>
          </a:p>
        </p:txBody>
      </p:sp>
      <p:sp>
        <p:nvSpPr>
          <p:cNvPr id="53" name="TextBox 52">
            <a:extLst>
              <a:ext uri="{FF2B5EF4-FFF2-40B4-BE49-F238E27FC236}">
                <a16:creationId xmlns:a16="http://schemas.microsoft.com/office/drawing/2014/main" id="{14B6055F-0115-4AC3-B18D-3E3A815AC39C}"/>
              </a:ext>
            </a:extLst>
          </p:cNvPr>
          <p:cNvSpPr txBox="1"/>
          <p:nvPr>
            <p:custDataLst>
              <p:tags r:id="rId16"/>
            </p:custDataLst>
          </p:nvPr>
        </p:nvSpPr>
        <p:spPr>
          <a:xfrm>
            <a:off x="9179546" y="3407400"/>
            <a:ext cx="1738668" cy="830997"/>
          </a:xfrm>
          <a:prstGeom prst="rect">
            <a:avLst/>
          </a:prstGeom>
          <a:noFill/>
        </p:spPr>
        <p:txBody>
          <a:bodyPr wrap="square" rtlCol="0">
            <a:spAutoFit/>
          </a:bodyPr>
          <a:lstStyle/>
          <a:p>
            <a:pPr marL="114300" indent="-114300" defTabSz="457200">
              <a:spcBef>
                <a:spcPts val="600"/>
              </a:spcBef>
              <a:buFont typeface="Arial" pitchFamily="34" charset="0"/>
              <a:buChar char="•"/>
              <a:defRPr/>
            </a:pPr>
            <a:r>
              <a:rPr lang="en-US" sz="1200" i="1" dirty="0">
                <a:solidFill>
                  <a:srgbClr val="000000"/>
                </a:solidFill>
                <a:cs typeface="Times New Roman" panose="02020603050405020304" pitchFamily="18" charset="0"/>
                <a:sym typeface="Arial"/>
              </a:rPr>
              <a:t>Costs can spread to multiple departments </a:t>
            </a:r>
          </a:p>
        </p:txBody>
      </p:sp>
      <p:sp>
        <p:nvSpPr>
          <p:cNvPr id="54" name="TextBox 53">
            <a:extLst>
              <a:ext uri="{FF2B5EF4-FFF2-40B4-BE49-F238E27FC236}">
                <a16:creationId xmlns:a16="http://schemas.microsoft.com/office/drawing/2014/main" id="{438126C9-FA0C-4A64-8E5D-0864956CB64A}"/>
              </a:ext>
            </a:extLst>
          </p:cNvPr>
          <p:cNvSpPr txBox="1"/>
          <p:nvPr/>
        </p:nvSpPr>
        <p:spPr bwMode="auto">
          <a:xfrm>
            <a:off x="1616261" y="4835350"/>
            <a:ext cx="1415714" cy="978729"/>
          </a:xfrm>
          <a:prstGeom prst="rect">
            <a:avLst/>
          </a:prstGeom>
          <a:noFill/>
          <a:ln w="12700" cap="sq" algn="ctr">
            <a:noFill/>
            <a:miter lim="800000"/>
            <a:headEnd/>
            <a:tailEnd/>
          </a:ln>
          <a:effectLst/>
        </p:spPr>
        <p:txBody>
          <a:bodyPr wrap="square" rtlCol="0">
            <a:spAutoFit/>
          </a:bodyPr>
          <a:lstStyle/>
          <a:p>
            <a:pPr algn="ctr" defTabSz="457200">
              <a:lnSpc>
                <a:spcPct val="120000"/>
              </a:lnSpc>
              <a:spcBef>
                <a:spcPts val="1000"/>
              </a:spcBef>
              <a:defRPr/>
            </a:pPr>
            <a:r>
              <a:rPr lang="en-US" sz="1600" b="1" dirty="0">
                <a:solidFill>
                  <a:prstClr val="black"/>
                </a:solidFill>
                <a:cs typeface="Times New Roman" panose="02020603050405020304" pitchFamily="18" charset="0"/>
                <a:sym typeface="Arial"/>
              </a:rPr>
              <a:t>Approach to lowering cost drivers</a:t>
            </a:r>
          </a:p>
        </p:txBody>
      </p:sp>
      <p:sp>
        <p:nvSpPr>
          <p:cNvPr id="55" name="TextBox 54">
            <a:extLst>
              <a:ext uri="{FF2B5EF4-FFF2-40B4-BE49-F238E27FC236}">
                <a16:creationId xmlns:a16="http://schemas.microsoft.com/office/drawing/2014/main" id="{8974B19E-6BDD-4CCA-A0A2-7CF10F550FE3}"/>
              </a:ext>
            </a:extLst>
          </p:cNvPr>
          <p:cNvSpPr txBox="1"/>
          <p:nvPr/>
        </p:nvSpPr>
        <p:spPr bwMode="auto">
          <a:xfrm>
            <a:off x="3450434" y="4773378"/>
            <a:ext cx="2645566" cy="1102674"/>
          </a:xfrm>
          <a:prstGeom prst="rect">
            <a:avLst/>
          </a:prstGeom>
          <a:noFill/>
          <a:ln w="12700" cap="sq" algn="ctr">
            <a:noFill/>
            <a:miter lim="800000"/>
            <a:headEnd/>
            <a:tailEnd/>
          </a:ln>
          <a:effectLst/>
        </p:spPr>
        <p:txBody>
          <a:bodyPr wrap="square" rtlCol="0">
            <a:spAutoFit/>
          </a:bodyPr>
          <a:lstStyle/>
          <a:p>
            <a:pPr marL="171450" indent="-171450" defTabSz="457200">
              <a:lnSpc>
                <a:spcPct val="120000"/>
              </a:lnSpc>
              <a:buFont typeface="Arial" panose="020B0604020202020204" pitchFamily="34" charset="0"/>
              <a:buChar char="•"/>
              <a:defRPr/>
            </a:pPr>
            <a:r>
              <a:rPr lang="en-US" sz="1400" dirty="0">
                <a:solidFill>
                  <a:prstClr val="black"/>
                </a:solidFill>
                <a:cs typeface="Times New Roman" panose="02020603050405020304" pitchFamily="18" charset="0"/>
                <a:sym typeface="Arial"/>
              </a:rPr>
              <a:t>Validate Requirements </a:t>
            </a:r>
          </a:p>
          <a:p>
            <a:pPr marL="171450" indent="-171450" defTabSz="457200">
              <a:lnSpc>
                <a:spcPct val="120000"/>
              </a:lnSpc>
              <a:buFont typeface="Arial" panose="020B0604020202020204" pitchFamily="34" charset="0"/>
              <a:buChar char="•"/>
              <a:defRPr/>
            </a:pPr>
            <a:r>
              <a:rPr lang="en-US" sz="1400" dirty="0">
                <a:solidFill>
                  <a:prstClr val="black"/>
                </a:solidFill>
                <a:cs typeface="Times New Roman" panose="02020603050405020304" pitchFamily="18" charset="0"/>
                <a:sym typeface="Arial"/>
              </a:rPr>
              <a:t>Match IT Capabilities with End User Needs</a:t>
            </a:r>
          </a:p>
          <a:p>
            <a:pPr marL="171450" indent="-171450" defTabSz="457200">
              <a:lnSpc>
                <a:spcPct val="120000"/>
              </a:lnSpc>
              <a:buFont typeface="Arial" panose="020B0604020202020204" pitchFamily="34" charset="0"/>
              <a:buChar char="•"/>
              <a:defRPr/>
            </a:pPr>
            <a:r>
              <a:rPr lang="en-US" sz="1400" dirty="0">
                <a:solidFill>
                  <a:prstClr val="black"/>
                </a:solidFill>
                <a:cs typeface="Times New Roman" panose="02020603050405020304" pitchFamily="18" charset="0"/>
                <a:sym typeface="Arial"/>
              </a:rPr>
              <a:t>Deploy IT Asset Optimization</a:t>
            </a:r>
          </a:p>
        </p:txBody>
      </p:sp>
      <p:sp>
        <p:nvSpPr>
          <p:cNvPr id="56" name="Isosceles Triangle 5">
            <a:extLst>
              <a:ext uri="{FF2B5EF4-FFF2-40B4-BE49-F238E27FC236}">
                <a16:creationId xmlns:a16="http://schemas.microsoft.com/office/drawing/2014/main" id="{E8F7CC3A-0462-48BD-AC71-F61EE0FB7714}"/>
              </a:ext>
            </a:extLst>
          </p:cNvPr>
          <p:cNvSpPr/>
          <p:nvPr/>
        </p:nvSpPr>
        <p:spPr bwMode="auto">
          <a:xfrm rot="10800000">
            <a:off x="3677973" y="4275274"/>
            <a:ext cx="866361" cy="341660"/>
          </a:xfrm>
          <a:prstGeom prst="triangle">
            <a:avLst/>
          </a:prstGeom>
          <a:solidFill>
            <a:schemeClr val="accent6">
              <a:lumMod val="20000"/>
              <a:lumOff val="80000"/>
            </a:schemeClr>
          </a:solidFill>
          <a:ln w="9525">
            <a:noFill/>
            <a:miter lim="800000"/>
            <a:headEnd/>
            <a:tailEnd/>
          </a:ln>
        </p:spPr>
        <p:txBody>
          <a:bodyPr lIns="0" tIns="0" rIns="0" bIns="0" rtlCol="0" anchor="b">
            <a:spAutoFit/>
          </a:bodyPr>
          <a:lstStyle/>
          <a:p>
            <a:pPr algn="ctr" defTabSz="457200" eaLnBrk="0" hangingPunct="0">
              <a:defRPr/>
            </a:pPr>
            <a:endParaRPr lang="en-US" dirty="0">
              <a:solidFill>
                <a:prstClr val="black"/>
              </a:solidFill>
              <a:latin typeface="Times New Roman" panose="02020603050405020304" pitchFamily="18" charset="0"/>
              <a:cs typeface="Times New Roman" panose="02020603050405020304" pitchFamily="18" charset="0"/>
              <a:sym typeface="Arial"/>
            </a:endParaRPr>
          </a:p>
        </p:txBody>
      </p:sp>
      <p:sp>
        <p:nvSpPr>
          <p:cNvPr id="57" name="Isosceles Triangle 50">
            <a:extLst>
              <a:ext uri="{FF2B5EF4-FFF2-40B4-BE49-F238E27FC236}">
                <a16:creationId xmlns:a16="http://schemas.microsoft.com/office/drawing/2014/main" id="{1E651E0F-3E0F-45F7-A621-E9A8E265D140}"/>
              </a:ext>
            </a:extLst>
          </p:cNvPr>
          <p:cNvSpPr/>
          <p:nvPr/>
        </p:nvSpPr>
        <p:spPr bwMode="auto">
          <a:xfrm rot="10800000">
            <a:off x="7705325" y="4270493"/>
            <a:ext cx="866361" cy="341660"/>
          </a:xfrm>
          <a:prstGeom prst="triangle">
            <a:avLst/>
          </a:prstGeom>
          <a:solidFill>
            <a:schemeClr val="accent6">
              <a:lumMod val="20000"/>
              <a:lumOff val="80000"/>
            </a:schemeClr>
          </a:solidFill>
          <a:ln w="9525">
            <a:noFill/>
            <a:miter lim="800000"/>
            <a:headEnd/>
            <a:tailEnd/>
          </a:ln>
        </p:spPr>
        <p:txBody>
          <a:bodyPr lIns="0" tIns="0" rIns="0" bIns="0" rtlCol="0" anchor="b">
            <a:spAutoFit/>
          </a:bodyPr>
          <a:lstStyle/>
          <a:p>
            <a:pPr algn="ctr" defTabSz="457200" eaLnBrk="0" hangingPunct="0">
              <a:defRPr/>
            </a:pPr>
            <a:endParaRPr lang="en-US" dirty="0">
              <a:solidFill>
                <a:prstClr val="black"/>
              </a:solidFill>
              <a:latin typeface="Times New Roman" panose="02020603050405020304" pitchFamily="18" charset="0"/>
              <a:cs typeface="Times New Roman" panose="02020603050405020304" pitchFamily="18" charset="0"/>
              <a:sym typeface="Arial"/>
            </a:endParaRPr>
          </a:p>
        </p:txBody>
      </p:sp>
      <p:sp>
        <p:nvSpPr>
          <p:cNvPr id="58" name="TextBox 57">
            <a:extLst>
              <a:ext uri="{FF2B5EF4-FFF2-40B4-BE49-F238E27FC236}">
                <a16:creationId xmlns:a16="http://schemas.microsoft.com/office/drawing/2014/main" id="{61E9ABA9-BDB6-4132-9DFE-05DCE1BE69A2}"/>
              </a:ext>
            </a:extLst>
          </p:cNvPr>
          <p:cNvSpPr txBox="1"/>
          <p:nvPr/>
        </p:nvSpPr>
        <p:spPr bwMode="auto">
          <a:xfrm>
            <a:off x="6310976" y="4744878"/>
            <a:ext cx="4091132" cy="1879554"/>
          </a:xfrm>
          <a:prstGeom prst="rect">
            <a:avLst/>
          </a:prstGeom>
          <a:noFill/>
          <a:ln w="12700" cap="sq" algn="ctr">
            <a:noFill/>
            <a:miter lim="800000"/>
            <a:headEnd/>
            <a:tailEnd/>
          </a:ln>
          <a:effectLst/>
        </p:spPr>
        <p:txBody>
          <a:bodyPr wrap="square" rtlCol="0">
            <a:spAutoFit/>
          </a:bodyPr>
          <a:lstStyle/>
          <a:p>
            <a:pPr marL="171450" indent="-171450" defTabSz="457200">
              <a:lnSpc>
                <a:spcPct val="120000"/>
              </a:lnSpc>
              <a:buFont typeface="Arial" panose="020B0604020202020204" pitchFamily="34" charset="0"/>
              <a:buChar char="•"/>
              <a:defRPr/>
            </a:pPr>
            <a:r>
              <a:rPr lang="en-US" sz="1400" dirty="0">
                <a:solidFill>
                  <a:prstClr val="black"/>
                </a:solidFill>
                <a:cs typeface="Times New Roman" panose="02020603050405020304" pitchFamily="18" charset="0"/>
                <a:sym typeface="Arial"/>
              </a:rPr>
              <a:t>Develop Strategic Terms and Conditions</a:t>
            </a:r>
          </a:p>
          <a:p>
            <a:pPr marL="171450" indent="-171450" defTabSz="457200">
              <a:lnSpc>
                <a:spcPct val="120000"/>
              </a:lnSpc>
              <a:buFont typeface="Arial" panose="020B0604020202020204" pitchFamily="34" charset="0"/>
              <a:buChar char="•"/>
              <a:defRPr/>
            </a:pPr>
            <a:r>
              <a:rPr lang="en-US" sz="1400" dirty="0">
                <a:solidFill>
                  <a:prstClr val="black"/>
                </a:solidFill>
                <a:cs typeface="Times New Roman" panose="02020603050405020304" pitchFamily="18" charset="0"/>
                <a:sym typeface="Arial"/>
              </a:rPr>
              <a:t>Utilize Volume Leverage for price reductions</a:t>
            </a:r>
          </a:p>
          <a:p>
            <a:pPr marL="171450" indent="-171450" defTabSz="457200">
              <a:lnSpc>
                <a:spcPct val="120000"/>
              </a:lnSpc>
              <a:buFont typeface="Arial" panose="020B0604020202020204" pitchFamily="34" charset="0"/>
              <a:buChar char="•"/>
              <a:defRPr/>
            </a:pPr>
            <a:r>
              <a:rPr lang="en-US" sz="1400" dirty="0">
                <a:solidFill>
                  <a:prstClr val="black"/>
                </a:solidFill>
                <a:cs typeface="Times New Roman" panose="02020603050405020304" pitchFamily="18" charset="0"/>
                <a:sym typeface="Arial"/>
              </a:rPr>
              <a:t>Employ Supplier Relationship Management</a:t>
            </a:r>
          </a:p>
          <a:p>
            <a:pPr marL="171450" indent="-171450" defTabSz="457200">
              <a:lnSpc>
                <a:spcPct val="120000"/>
              </a:lnSpc>
              <a:buFont typeface="Arial" panose="020B0604020202020204" pitchFamily="34" charset="0"/>
              <a:buChar char="•"/>
              <a:defRPr/>
            </a:pPr>
            <a:r>
              <a:rPr lang="en-US" sz="1400" dirty="0">
                <a:solidFill>
                  <a:prstClr val="black"/>
                </a:solidFill>
                <a:cs typeface="Times New Roman" panose="02020603050405020304" pitchFamily="18" charset="0"/>
                <a:sym typeface="Arial"/>
              </a:rPr>
              <a:t>Develop &amp; Execute Vendor Negotiation Strategies (e.g. Drop maintenance, embrace cloud)</a:t>
            </a:r>
          </a:p>
          <a:p>
            <a:pPr marL="171450" indent="-171450" defTabSz="457200">
              <a:lnSpc>
                <a:spcPct val="120000"/>
              </a:lnSpc>
              <a:buFont typeface="Arial" panose="020B0604020202020204" pitchFamily="34" charset="0"/>
              <a:buChar char="•"/>
              <a:defRPr/>
            </a:pPr>
            <a:endParaRPr lang="en-US" sz="1400" dirty="0">
              <a:solidFill>
                <a:prstClr val="black"/>
              </a:solidFill>
              <a:latin typeface="Times New Roman" panose="02020603050405020304" pitchFamily="18" charset="0"/>
              <a:cs typeface="Times New Roman" panose="02020603050405020304" pitchFamily="18" charset="0"/>
              <a:sym typeface="Arial"/>
            </a:endParaRPr>
          </a:p>
        </p:txBody>
      </p:sp>
      <p:sp>
        <p:nvSpPr>
          <p:cNvPr id="3" name="Rectangle: Rounded Corners 2">
            <a:extLst>
              <a:ext uri="{FF2B5EF4-FFF2-40B4-BE49-F238E27FC236}">
                <a16:creationId xmlns:a16="http://schemas.microsoft.com/office/drawing/2014/main" id="{06A2406A-6289-11B8-1B27-430547F9CDF8}"/>
              </a:ext>
            </a:extLst>
          </p:cNvPr>
          <p:cNvSpPr/>
          <p:nvPr/>
        </p:nvSpPr>
        <p:spPr bwMode="auto">
          <a:xfrm>
            <a:off x="7059083" y="376325"/>
            <a:ext cx="4117894" cy="338553"/>
          </a:xfrm>
          <a:prstGeom prst="roundRect">
            <a:avLst/>
          </a:prstGeom>
          <a:solidFill>
            <a:srgbClr val="0070C0"/>
          </a:solidFill>
        </p:spPr>
        <p:txBody>
          <a:bodyPr wrap="square" rtlCol="0">
            <a:spAutoFit/>
          </a:bodyPr>
          <a:lstStyle/>
          <a:p>
            <a:pPr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Module 3: Acquisition Management for SLM</a:t>
            </a:r>
          </a:p>
        </p:txBody>
      </p:sp>
    </p:spTree>
    <p:extLst>
      <p:ext uri="{BB962C8B-B14F-4D97-AF65-F5344CB8AC3E}">
        <p14:creationId xmlns:p14="http://schemas.microsoft.com/office/powerpoint/2010/main" val="118521144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Freeform 39">
            <a:extLst>
              <a:ext uri="{FF2B5EF4-FFF2-40B4-BE49-F238E27FC236}">
                <a16:creationId xmlns:a16="http://schemas.microsoft.com/office/drawing/2014/main" id="{C0CFA9B7-DC01-124B-822B-70321ED9264A}"/>
              </a:ext>
            </a:extLst>
          </p:cNvPr>
          <p:cNvSpPr/>
          <p:nvPr/>
        </p:nvSpPr>
        <p:spPr>
          <a:xfrm>
            <a:off x="789433" y="2195798"/>
            <a:ext cx="10414481" cy="4662202"/>
          </a:xfrm>
          <a:custGeom>
            <a:avLst/>
            <a:gdLst>
              <a:gd name="connsiteX0" fmla="*/ 1534695 w 14237369"/>
              <a:gd name="connsiteY0" fmla="*/ 4478421 h 5876758"/>
              <a:gd name="connsiteX1" fmla="*/ 2080127 w 14237369"/>
              <a:gd name="connsiteY1" fmla="*/ 5248442 h 5876758"/>
              <a:gd name="connsiteX2" fmla="*/ 12507495 w 14237369"/>
              <a:gd name="connsiteY2" fmla="*/ 5232400 h 5876758"/>
              <a:gd name="connsiteX3" fmla="*/ 12459369 w 14237369"/>
              <a:gd name="connsiteY3" fmla="*/ 1382295 h 5876758"/>
              <a:gd name="connsiteX4" fmla="*/ 11288295 w 14237369"/>
              <a:gd name="connsiteY4" fmla="*/ 516021 h 5876758"/>
              <a:gd name="connsiteX5" fmla="*/ 1534695 w 14237369"/>
              <a:gd name="connsiteY5" fmla="*/ 4478421 h 5876758"/>
              <a:gd name="connsiteX0" fmla="*/ 0 w 12702674"/>
              <a:gd name="connsiteY0" fmla="*/ 4478421 h 5876758"/>
              <a:gd name="connsiteX1" fmla="*/ 545432 w 12702674"/>
              <a:gd name="connsiteY1" fmla="*/ 5248442 h 5876758"/>
              <a:gd name="connsiteX2" fmla="*/ 10972800 w 12702674"/>
              <a:gd name="connsiteY2" fmla="*/ 5232400 h 5876758"/>
              <a:gd name="connsiteX3" fmla="*/ 10924674 w 12702674"/>
              <a:gd name="connsiteY3" fmla="*/ 1382295 h 5876758"/>
              <a:gd name="connsiteX4" fmla="*/ 9753600 w 12702674"/>
              <a:gd name="connsiteY4" fmla="*/ 516021 h 5876758"/>
              <a:gd name="connsiteX5" fmla="*/ 0 w 12702674"/>
              <a:gd name="connsiteY5" fmla="*/ 4478421 h 5876758"/>
              <a:gd name="connsiteX0" fmla="*/ 0 w 12702674"/>
              <a:gd name="connsiteY0" fmla="*/ 4478421 h 5876758"/>
              <a:gd name="connsiteX1" fmla="*/ 545432 w 12702674"/>
              <a:gd name="connsiteY1" fmla="*/ 5248442 h 5876758"/>
              <a:gd name="connsiteX2" fmla="*/ 10972800 w 12702674"/>
              <a:gd name="connsiteY2" fmla="*/ 5232400 h 5876758"/>
              <a:gd name="connsiteX3" fmla="*/ 10924674 w 12702674"/>
              <a:gd name="connsiteY3" fmla="*/ 1382295 h 5876758"/>
              <a:gd name="connsiteX4" fmla="*/ 9753600 w 12702674"/>
              <a:gd name="connsiteY4" fmla="*/ 516021 h 5876758"/>
              <a:gd name="connsiteX5" fmla="*/ 0 w 12702674"/>
              <a:gd name="connsiteY5" fmla="*/ 4478421 h 5876758"/>
              <a:gd name="connsiteX0" fmla="*/ 0 w 12702674"/>
              <a:gd name="connsiteY0" fmla="*/ 4478421 h 5248442"/>
              <a:gd name="connsiteX1" fmla="*/ 545432 w 12702674"/>
              <a:gd name="connsiteY1" fmla="*/ 5248442 h 5248442"/>
              <a:gd name="connsiteX2" fmla="*/ 10972800 w 12702674"/>
              <a:gd name="connsiteY2" fmla="*/ 5232400 h 5248442"/>
              <a:gd name="connsiteX3" fmla="*/ 10924674 w 12702674"/>
              <a:gd name="connsiteY3" fmla="*/ 1382295 h 5248442"/>
              <a:gd name="connsiteX4" fmla="*/ 9753600 w 12702674"/>
              <a:gd name="connsiteY4" fmla="*/ 516021 h 5248442"/>
              <a:gd name="connsiteX5" fmla="*/ 0 w 12702674"/>
              <a:gd name="connsiteY5" fmla="*/ 4478421 h 5248442"/>
              <a:gd name="connsiteX0" fmla="*/ 0 w 11577053"/>
              <a:gd name="connsiteY0" fmla="*/ 4478421 h 5248442"/>
              <a:gd name="connsiteX1" fmla="*/ 545432 w 11577053"/>
              <a:gd name="connsiteY1" fmla="*/ 5248442 h 5248442"/>
              <a:gd name="connsiteX2" fmla="*/ 10972800 w 11577053"/>
              <a:gd name="connsiteY2" fmla="*/ 5232400 h 5248442"/>
              <a:gd name="connsiteX3" fmla="*/ 10924674 w 11577053"/>
              <a:gd name="connsiteY3" fmla="*/ 1382295 h 5248442"/>
              <a:gd name="connsiteX4" fmla="*/ 9753600 w 11577053"/>
              <a:gd name="connsiteY4" fmla="*/ 516021 h 5248442"/>
              <a:gd name="connsiteX5" fmla="*/ 0 w 11577053"/>
              <a:gd name="connsiteY5" fmla="*/ 4478421 h 5248442"/>
              <a:gd name="connsiteX0" fmla="*/ 0 w 10972800"/>
              <a:gd name="connsiteY0" fmla="*/ 3962400 h 4732421"/>
              <a:gd name="connsiteX1" fmla="*/ 545432 w 10972800"/>
              <a:gd name="connsiteY1" fmla="*/ 4732421 h 4732421"/>
              <a:gd name="connsiteX2" fmla="*/ 10972800 w 10972800"/>
              <a:gd name="connsiteY2" fmla="*/ 4716379 h 4732421"/>
              <a:gd name="connsiteX3" fmla="*/ 10924674 w 10972800"/>
              <a:gd name="connsiteY3" fmla="*/ 866274 h 4732421"/>
              <a:gd name="connsiteX4" fmla="*/ 9753600 w 10972800"/>
              <a:gd name="connsiteY4" fmla="*/ 0 h 4732421"/>
              <a:gd name="connsiteX5" fmla="*/ 0 w 10972800"/>
              <a:gd name="connsiteY5" fmla="*/ 3962400 h 4732421"/>
              <a:gd name="connsiteX0" fmla="*/ 0 w 10972800"/>
              <a:gd name="connsiteY0" fmla="*/ 3962400 h 4732421"/>
              <a:gd name="connsiteX1" fmla="*/ 545432 w 10972800"/>
              <a:gd name="connsiteY1" fmla="*/ 4732421 h 4732421"/>
              <a:gd name="connsiteX2" fmla="*/ 10972800 w 10972800"/>
              <a:gd name="connsiteY2" fmla="*/ 4716379 h 4732421"/>
              <a:gd name="connsiteX3" fmla="*/ 10927849 w 10972800"/>
              <a:gd name="connsiteY3" fmla="*/ 1572127 h 4732421"/>
              <a:gd name="connsiteX4" fmla="*/ 9753600 w 10972800"/>
              <a:gd name="connsiteY4" fmla="*/ 0 h 4732421"/>
              <a:gd name="connsiteX5" fmla="*/ 0 w 10972800"/>
              <a:gd name="connsiteY5" fmla="*/ 3962400 h 4732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72800" h="4732421">
                <a:moveTo>
                  <a:pt x="0" y="3962400"/>
                </a:moveTo>
                <a:lnTo>
                  <a:pt x="545432" y="4732421"/>
                </a:lnTo>
                <a:lnTo>
                  <a:pt x="10972800" y="4716379"/>
                </a:lnTo>
                <a:lnTo>
                  <a:pt x="10927849" y="1572127"/>
                </a:lnTo>
                <a:lnTo>
                  <a:pt x="9753600" y="0"/>
                </a:lnTo>
                <a:lnTo>
                  <a:pt x="0" y="3962400"/>
                </a:lnTo>
                <a:close/>
              </a:path>
            </a:pathLst>
          </a:custGeom>
          <a:solidFill>
            <a:schemeClr val="accent3">
              <a:lumMod val="95000"/>
            </a:schemeClr>
          </a:solid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white"/>
              </a:solidFill>
              <a:effectLst/>
              <a:uLnTx/>
              <a:uFillTx/>
              <a:latin typeface="Calibri"/>
              <a:ea typeface="+mn-ea"/>
              <a:cs typeface="+mn-cs"/>
            </a:endParaRPr>
          </a:p>
        </p:txBody>
      </p:sp>
      <p:sp>
        <p:nvSpPr>
          <p:cNvPr id="41" name="Rectangle 40">
            <a:extLst>
              <a:ext uri="{FF2B5EF4-FFF2-40B4-BE49-F238E27FC236}">
                <a16:creationId xmlns:a16="http://schemas.microsoft.com/office/drawing/2014/main" id="{48A8D397-3C79-B94E-A343-29A59C3FC0A4}"/>
              </a:ext>
            </a:extLst>
          </p:cNvPr>
          <p:cNvSpPr/>
          <p:nvPr/>
        </p:nvSpPr>
        <p:spPr>
          <a:xfrm>
            <a:off x="789434" y="2145632"/>
            <a:ext cx="10081397" cy="3962400"/>
          </a:xfrm>
          <a:prstGeom prst="rect">
            <a:avLst/>
          </a:prstGeom>
          <a:solidFill>
            <a:srgbClr val="0070C0"/>
          </a:solid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white"/>
              </a:solidFill>
              <a:effectLst/>
              <a:uLnTx/>
              <a:uFillTx/>
              <a:latin typeface="Calibri"/>
              <a:ea typeface="+mn-ea"/>
              <a:cs typeface="+mn-cs"/>
            </a:endParaRPr>
          </a:p>
        </p:txBody>
      </p:sp>
      <p:sp>
        <p:nvSpPr>
          <p:cNvPr id="6" name="Title 1">
            <a:extLst>
              <a:ext uri="{FF2B5EF4-FFF2-40B4-BE49-F238E27FC236}">
                <a16:creationId xmlns:a16="http://schemas.microsoft.com/office/drawing/2014/main" id="{8BA9C343-6415-444D-87CC-CB420B50A757}"/>
              </a:ext>
            </a:extLst>
          </p:cNvPr>
          <p:cNvSpPr>
            <a:spLocks noGrp="1"/>
          </p:cNvSpPr>
          <p:nvPr>
            <p:ph type="title"/>
          </p:nvPr>
        </p:nvSpPr>
        <p:spPr>
          <a:xfrm>
            <a:off x="541868" y="478018"/>
            <a:ext cx="6929744" cy="303032"/>
          </a:xfrm>
        </p:spPr>
        <p:txBody>
          <a:bodyPr/>
          <a:lstStyle/>
          <a:p>
            <a:r>
              <a:rPr lang="en-US" sz="2000" dirty="0"/>
              <a:t>Microsoft Case Study</a:t>
            </a:r>
          </a:p>
        </p:txBody>
      </p:sp>
      <p:graphicFrame>
        <p:nvGraphicFramePr>
          <p:cNvPr id="14" name="Table 13">
            <a:extLst>
              <a:ext uri="{FF2B5EF4-FFF2-40B4-BE49-F238E27FC236}">
                <a16:creationId xmlns:a16="http://schemas.microsoft.com/office/drawing/2014/main" id="{AF90FD2B-7F1B-42BB-90C8-4D7285DFC5A5}"/>
              </a:ext>
            </a:extLst>
          </p:cNvPr>
          <p:cNvGraphicFramePr>
            <a:graphicFrameLocks noGrp="1"/>
          </p:cNvGraphicFramePr>
          <p:nvPr>
            <p:extLst>
              <p:ext uri="{D42A27DB-BD31-4B8C-83A1-F6EECF244321}">
                <p14:modId xmlns:p14="http://schemas.microsoft.com/office/powerpoint/2010/main" val="2583305136"/>
              </p:ext>
            </p:extLst>
          </p:nvPr>
        </p:nvGraphicFramePr>
        <p:xfrm>
          <a:off x="936158" y="4282202"/>
          <a:ext cx="6473545" cy="1640072"/>
        </p:xfrm>
        <a:graphic>
          <a:graphicData uri="http://schemas.openxmlformats.org/drawingml/2006/table">
            <a:tbl>
              <a:tblPr firstRow="1" bandRow="1">
                <a:tableStyleId>{7E9639D4-E3E2-4D34-9284-5A2195B3D0D7}</a:tableStyleId>
              </a:tblPr>
              <a:tblGrid>
                <a:gridCol w="2006669">
                  <a:extLst>
                    <a:ext uri="{9D8B030D-6E8A-4147-A177-3AD203B41FA5}">
                      <a16:colId xmlns:a16="http://schemas.microsoft.com/office/drawing/2014/main" val="556163065"/>
                    </a:ext>
                  </a:extLst>
                </a:gridCol>
                <a:gridCol w="1928112">
                  <a:extLst>
                    <a:ext uri="{9D8B030D-6E8A-4147-A177-3AD203B41FA5}">
                      <a16:colId xmlns:a16="http://schemas.microsoft.com/office/drawing/2014/main" val="1048644481"/>
                    </a:ext>
                  </a:extLst>
                </a:gridCol>
                <a:gridCol w="2538764">
                  <a:extLst>
                    <a:ext uri="{9D8B030D-6E8A-4147-A177-3AD203B41FA5}">
                      <a16:colId xmlns:a16="http://schemas.microsoft.com/office/drawing/2014/main" val="4009728773"/>
                    </a:ext>
                  </a:extLst>
                </a:gridCol>
              </a:tblGrid>
              <a:tr h="410018">
                <a:tc>
                  <a:txBody>
                    <a:bodyPr/>
                    <a:lstStyle/>
                    <a:p>
                      <a:pPr algn="ct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rPr>
                        <a:t>Agency</a:t>
                      </a:r>
                    </a:p>
                  </a:txBody>
                  <a:tcPr anchor="ctr">
                    <a:lnL w="9525" cap="flat" cmpd="sng" algn="ctr">
                      <a:noFill/>
                      <a:prstDash val="solid"/>
                    </a:lnL>
                    <a:lnR w="28575" cap="flat" cmpd="sng" algn="ctr">
                      <a:solidFill>
                        <a:schemeClr val="bg1"/>
                      </a:solidFill>
                      <a:prstDash val="solid"/>
                      <a:round/>
                      <a:headEnd type="none" w="med" len="med"/>
                      <a:tailEnd type="none" w="med" len="med"/>
                    </a:lnR>
                    <a:lnT w="9525" cap="flat" cmpd="sng" algn="ctr">
                      <a:noFill/>
                      <a:prstDash val="solid"/>
                    </a:lnT>
                    <a:lnB w="9525" cap="flat" cmpd="sng" algn="ctr">
                      <a:noFill/>
                      <a:prstDash val="solid"/>
                    </a:lnB>
                    <a:lnTlToBr w="12700" cmpd="sng">
                      <a:noFill/>
                      <a:prstDash val="solid"/>
                    </a:lnTlToBr>
                    <a:lnBlToTr w="12700" cmpd="sng">
                      <a:noFill/>
                      <a:prstDash val="solid"/>
                    </a:lnBlToTr>
                    <a:solidFill>
                      <a:srgbClr val="002060"/>
                    </a:solidFill>
                  </a:tcPr>
                </a:tc>
                <a:tc>
                  <a:txBody>
                    <a:bodyPr/>
                    <a:lstStyle/>
                    <a:p>
                      <a:pPr algn="ct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rPr>
                        <a:t>Price Paid</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9525" cap="flat" cmpd="sng" algn="ctr">
                      <a:noFill/>
                      <a:prstDash val="solid"/>
                    </a:lnT>
                    <a:lnB w="9525" cap="flat" cmpd="sng" algn="ctr">
                      <a:noFill/>
                      <a:prstDash val="solid"/>
                    </a:lnB>
                    <a:lnTlToBr w="12700" cmpd="sng">
                      <a:noFill/>
                      <a:prstDash val="solid"/>
                    </a:lnTlToBr>
                    <a:lnBlToTr w="12700" cmpd="sng">
                      <a:noFill/>
                      <a:prstDash val="solid"/>
                    </a:lnBlToTr>
                    <a:solidFill>
                      <a:srgbClr val="002060"/>
                    </a:solidFill>
                  </a:tcPr>
                </a:tc>
                <a:tc>
                  <a:txBody>
                    <a:bodyPr/>
                    <a:lstStyle/>
                    <a:p>
                      <a:pPr algn="ctr"/>
                      <a:r>
                        <a:rPr lang="en-US" sz="1800" dirty="0">
                          <a:solidFill>
                            <a:schemeClr val="bg1"/>
                          </a:solidFill>
                          <a:latin typeface="Open Sans" panose="020B0606030504020204" pitchFamily="34" charset="0"/>
                          <a:ea typeface="Open Sans" panose="020B0606030504020204" pitchFamily="34" charset="0"/>
                          <a:cs typeface="Open Sans" panose="020B0606030504020204" pitchFamily="34" charset="0"/>
                        </a:rPr>
                        <a:t>Employee Count</a:t>
                      </a:r>
                    </a:p>
                  </a:txBody>
                  <a:tcPr anchor="ctr">
                    <a:lnL w="28575" cap="flat" cmpd="sng" algn="ctr">
                      <a:solidFill>
                        <a:schemeClr val="bg1"/>
                      </a:solidFill>
                      <a:prstDash val="solid"/>
                      <a:round/>
                      <a:headEnd type="none" w="med" len="med"/>
                      <a:tailEnd type="none" w="med" len="med"/>
                    </a:lnL>
                    <a:lnR w="9525" cap="flat" cmpd="sng" algn="ctr">
                      <a:noFill/>
                      <a:prstDash val="solid"/>
                    </a:lnR>
                    <a:lnT w="9525" cap="flat" cmpd="sng" algn="ctr">
                      <a:noFill/>
                      <a:prstDash val="solid"/>
                    </a:lnT>
                    <a:lnB w="9525" cap="flat" cmpd="sng" algn="ctr">
                      <a:noFill/>
                      <a:prstDash val="solid"/>
                    </a:lnB>
                    <a:lnTlToBr w="12700" cmpd="sng">
                      <a:noFill/>
                      <a:prstDash val="solid"/>
                    </a:lnTlToBr>
                    <a:lnBlToTr w="12700" cmpd="sng">
                      <a:noFill/>
                      <a:prstDash val="solid"/>
                    </a:lnBlToTr>
                    <a:solidFill>
                      <a:srgbClr val="002060"/>
                    </a:solidFill>
                  </a:tcPr>
                </a:tc>
                <a:extLst>
                  <a:ext uri="{0D108BD9-81ED-4DB2-BD59-A6C34878D82A}">
                    <a16:rowId xmlns:a16="http://schemas.microsoft.com/office/drawing/2014/main" val="1062004763"/>
                  </a:ext>
                </a:extLst>
              </a:tr>
              <a:tr h="410018">
                <a:tc>
                  <a:txBody>
                    <a:bodyPr/>
                    <a:lstStyle/>
                    <a:p>
                      <a:pPr algn="ctr"/>
                      <a:r>
                        <a:rPr lang="en-US" sz="1800" b="1" dirty="0">
                          <a:solidFill>
                            <a:schemeClr val="tx1"/>
                          </a:solidFill>
                          <a:latin typeface="Open Sans" panose="020B0606030504020204" pitchFamily="34" charset="0"/>
                          <a:ea typeface="Open Sans" panose="020B0606030504020204" pitchFamily="34" charset="0"/>
                          <a:cs typeface="Open Sans" panose="020B0606030504020204" pitchFamily="34" charset="0"/>
                        </a:rPr>
                        <a:t>A</a:t>
                      </a:r>
                    </a:p>
                  </a:txBody>
                  <a:tcPr>
                    <a:lnL w="9525" cap="flat" cmpd="sng" algn="ctr">
                      <a:noFill/>
                      <a:prstDash val="solid"/>
                    </a:lnL>
                    <a:lnR w="28575" cap="flat" cmpd="sng" algn="ctr">
                      <a:solidFill>
                        <a:schemeClr val="bg1"/>
                      </a:solidFill>
                      <a:prstDash val="solid"/>
                      <a:round/>
                      <a:headEnd type="none" w="med" len="med"/>
                      <a:tailEnd type="none" w="med" len="med"/>
                    </a:lnR>
                    <a:lnT w="9525" cap="flat" cmpd="sng" algn="ctr">
                      <a:noFill/>
                      <a:prstDash val="solid"/>
                    </a:lnT>
                    <a:lnB w="9525" cap="flat" cmpd="sng" algn="ctr">
                      <a:noFill/>
                      <a:prstDash val="solid"/>
                    </a:lnB>
                    <a:lnTlToBr w="12700" cmpd="sng">
                      <a:noFill/>
                      <a:prstDash val="solid"/>
                    </a:lnTlToBr>
                    <a:lnBlToTr w="12700" cmpd="sng">
                      <a:noFill/>
                      <a:prstDash val="solid"/>
                    </a:lnBlToTr>
                    <a:solidFill>
                      <a:schemeClr val="bg1"/>
                    </a:solidFill>
                  </a:tcPr>
                </a:tc>
                <a:tc>
                  <a:txBody>
                    <a:bodyPr/>
                    <a:lstStyle/>
                    <a:p>
                      <a:pPr algn="ctr"/>
                      <a:r>
                        <a:rPr lang="en-US" sz="1800" b="1" dirty="0">
                          <a:solidFill>
                            <a:schemeClr val="tx1"/>
                          </a:solidFill>
                          <a:latin typeface="Open Sans" panose="020B0606030504020204" pitchFamily="34" charset="0"/>
                          <a:ea typeface="Open Sans" panose="020B0606030504020204" pitchFamily="34" charset="0"/>
                          <a:cs typeface="Open Sans" panose="020B0606030504020204" pitchFamily="34" charset="0"/>
                        </a:rPr>
                        <a:t>$175</a:t>
                      </a: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9525" cap="flat" cmpd="sng" algn="ctr">
                      <a:noFill/>
                      <a:prstDash val="solid"/>
                    </a:lnT>
                    <a:lnB w="9525" cap="flat" cmpd="sng" algn="ctr">
                      <a:noFill/>
                      <a:prstDash val="solid"/>
                    </a:lnB>
                    <a:lnTlToBr w="12700" cmpd="sng">
                      <a:noFill/>
                      <a:prstDash val="solid"/>
                    </a:lnTlToBr>
                    <a:lnBlToTr w="12700" cmpd="sng">
                      <a:noFill/>
                      <a:prstDash val="solid"/>
                    </a:lnBlToTr>
                    <a:solidFill>
                      <a:schemeClr val="bg1"/>
                    </a:solidFill>
                  </a:tcPr>
                </a:tc>
                <a:tc>
                  <a:txBody>
                    <a:bodyPr/>
                    <a:lstStyle/>
                    <a:p>
                      <a:pPr algn="ctr"/>
                      <a:r>
                        <a:rPr lang="en-US" sz="1800" b="1" dirty="0">
                          <a:solidFill>
                            <a:schemeClr val="tx1"/>
                          </a:solidFill>
                          <a:latin typeface="Open Sans" panose="020B0606030504020204" pitchFamily="34" charset="0"/>
                          <a:ea typeface="Open Sans" panose="020B0606030504020204" pitchFamily="34" charset="0"/>
                          <a:cs typeface="Open Sans" panose="020B0606030504020204" pitchFamily="34" charset="0"/>
                        </a:rPr>
                        <a:t>80,000</a:t>
                      </a:r>
                    </a:p>
                  </a:txBody>
                  <a:tcPr>
                    <a:lnL w="28575" cap="flat" cmpd="sng" algn="ctr">
                      <a:solidFill>
                        <a:schemeClr val="bg1"/>
                      </a:solidFill>
                      <a:prstDash val="solid"/>
                      <a:round/>
                      <a:headEnd type="none" w="med" len="med"/>
                      <a:tailEnd type="none" w="med" len="med"/>
                    </a:lnL>
                    <a:lnR w="9525" cap="flat" cmpd="sng" algn="ctr">
                      <a:noFill/>
                      <a:prstDash val="solid"/>
                    </a:lnR>
                    <a:lnT w="9525" cap="flat" cmpd="sng" algn="ctr">
                      <a:noFill/>
                      <a:prstDash val="solid"/>
                    </a:lnT>
                    <a:lnB w="9525" cap="flat" cmpd="sng" algn="ctr">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267436502"/>
                  </a:ext>
                </a:extLst>
              </a:tr>
              <a:tr h="410018">
                <a:tc>
                  <a:txBody>
                    <a:bodyPr/>
                    <a:lstStyle/>
                    <a:p>
                      <a:pPr algn="ctr"/>
                      <a:r>
                        <a:rPr lang="en-US" sz="1800" b="1" dirty="0">
                          <a:solidFill>
                            <a:schemeClr val="tx1"/>
                          </a:solidFill>
                          <a:latin typeface="Open Sans" panose="020B0606030504020204" pitchFamily="34" charset="0"/>
                          <a:ea typeface="Open Sans" panose="020B0606030504020204" pitchFamily="34" charset="0"/>
                          <a:cs typeface="Open Sans" panose="020B0606030504020204" pitchFamily="34" charset="0"/>
                        </a:rPr>
                        <a:t>B</a:t>
                      </a:r>
                    </a:p>
                  </a:txBody>
                  <a:tcPr>
                    <a:lnL w="9525" cap="flat" cmpd="sng" algn="ctr">
                      <a:noFill/>
                      <a:prstDash val="solid"/>
                    </a:lnL>
                    <a:lnR w="28575" cap="flat" cmpd="sng" algn="ctr">
                      <a:solidFill>
                        <a:schemeClr val="bg1"/>
                      </a:solidFill>
                      <a:prstDash val="solid"/>
                      <a:round/>
                      <a:headEnd type="none" w="med" len="med"/>
                      <a:tailEnd type="none" w="med" len="med"/>
                    </a:lnR>
                    <a:lnT w="9525" cap="flat" cmpd="sng" algn="ctr">
                      <a:noFill/>
                      <a:prstDash val="solid"/>
                    </a:lnT>
                    <a:lnB w="9525" cap="flat" cmpd="sng" algn="ctr">
                      <a:noFill/>
                      <a:prstDash val="solid"/>
                    </a:lnB>
                    <a:lnTlToBr w="12700" cmpd="sng">
                      <a:noFill/>
                      <a:prstDash val="solid"/>
                    </a:lnTlToBr>
                    <a:lnBlToTr w="12700" cmpd="sng">
                      <a:noFill/>
                      <a:prstDash val="solid"/>
                    </a:lnBlToTr>
                    <a:solidFill>
                      <a:schemeClr val="bg1"/>
                    </a:solidFill>
                  </a:tcPr>
                </a:tc>
                <a:tc>
                  <a:txBody>
                    <a:bodyPr/>
                    <a:lstStyle/>
                    <a:p>
                      <a:pPr algn="ctr"/>
                      <a:r>
                        <a:rPr lang="en-US" sz="1800" b="1" dirty="0">
                          <a:solidFill>
                            <a:schemeClr val="tx1"/>
                          </a:solidFill>
                          <a:latin typeface="Open Sans" panose="020B0606030504020204" pitchFamily="34" charset="0"/>
                          <a:ea typeface="Open Sans" panose="020B0606030504020204" pitchFamily="34" charset="0"/>
                          <a:cs typeface="Open Sans" panose="020B0606030504020204" pitchFamily="34" charset="0"/>
                        </a:rPr>
                        <a:t>$250</a:t>
                      </a: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9525" cap="flat" cmpd="sng" algn="ctr">
                      <a:noFill/>
                      <a:prstDash val="solid"/>
                    </a:lnT>
                    <a:lnB w="9525" cap="flat" cmpd="sng" algn="ctr">
                      <a:noFill/>
                      <a:prstDash val="solid"/>
                    </a:lnB>
                    <a:lnTlToBr w="12700" cmpd="sng">
                      <a:noFill/>
                      <a:prstDash val="solid"/>
                    </a:lnTlToBr>
                    <a:lnBlToTr w="12700" cmpd="sng">
                      <a:noFill/>
                      <a:prstDash val="solid"/>
                    </a:lnBlToTr>
                    <a:solidFill>
                      <a:schemeClr val="bg1"/>
                    </a:solidFill>
                  </a:tcPr>
                </a:tc>
                <a:tc>
                  <a:txBody>
                    <a:bodyPr/>
                    <a:lstStyle/>
                    <a:p>
                      <a:pPr algn="ctr"/>
                      <a:r>
                        <a:rPr lang="en-US" sz="1800" b="1" dirty="0">
                          <a:solidFill>
                            <a:schemeClr val="tx1"/>
                          </a:solidFill>
                          <a:latin typeface="Open Sans" panose="020B0606030504020204" pitchFamily="34" charset="0"/>
                          <a:ea typeface="Open Sans" panose="020B0606030504020204" pitchFamily="34" charset="0"/>
                          <a:cs typeface="Open Sans" panose="020B0606030504020204" pitchFamily="34" charset="0"/>
                        </a:rPr>
                        <a:t>18,000</a:t>
                      </a:r>
                    </a:p>
                  </a:txBody>
                  <a:tcPr>
                    <a:lnL w="28575" cap="flat" cmpd="sng" algn="ctr">
                      <a:solidFill>
                        <a:schemeClr val="bg1"/>
                      </a:solidFill>
                      <a:prstDash val="solid"/>
                      <a:round/>
                      <a:headEnd type="none" w="med" len="med"/>
                      <a:tailEnd type="none" w="med" len="med"/>
                    </a:lnL>
                    <a:lnR w="9525" cap="flat" cmpd="sng" algn="ctr">
                      <a:noFill/>
                      <a:prstDash val="solid"/>
                    </a:lnR>
                    <a:lnT w="9525" cap="flat" cmpd="sng" algn="ctr">
                      <a:noFill/>
                      <a:prstDash val="solid"/>
                    </a:lnT>
                    <a:lnB w="9525" cap="flat" cmpd="sng" algn="ctr">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94843984"/>
                  </a:ext>
                </a:extLst>
              </a:tr>
              <a:tr h="410018">
                <a:tc>
                  <a:txBody>
                    <a:bodyPr/>
                    <a:lstStyle/>
                    <a:p>
                      <a:pPr algn="ctr"/>
                      <a:r>
                        <a:rPr lang="en-US" sz="1800" b="1" dirty="0">
                          <a:solidFill>
                            <a:schemeClr val="tx1"/>
                          </a:solidFill>
                          <a:latin typeface="Open Sans" panose="020B0606030504020204" pitchFamily="34" charset="0"/>
                          <a:ea typeface="Open Sans" panose="020B0606030504020204" pitchFamily="34" charset="0"/>
                          <a:cs typeface="Open Sans" panose="020B0606030504020204" pitchFamily="34" charset="0"/>
                        </a:rPr>
                        <a:t>C</a:t>
                      </a:r>
                    </a:p>
                  </a:txBody>
                  <a:tcPr>
                    <a:lnL w="9525" cap="flat" cmpd="sng" algn="ctr">
                      <a:noFill/>
                      <a:prstDash val="solid"/>
                    </a:lnL>
                    <a:lnR w="28575" cap="flat" cmpd="sng" algn="ctr">
                      <a:solidFill>
                        <a:schemeClr val="bg1"/>
                      </a:solidFill>
                      <a:prstDash val="solid"/>
                      <a:round/>
                      <a:headEnd type="none" w="med" len="med"/>
                      <a:tailEnd type="none" w="med" len="med"/>
                    </a:lnR>
                    <a:lnT w="9525" cap="flat" cmpd="sng" algn="ctr">
                      <a:noFill/>
                      <a:prstDash val="solid"/>
                    </a:lnT>
                    <a:lnB w="9525" cap="flat" cmpd="sng" algn="ctr">
                      <a:noFill/>
                      <a:prstDash val="solid"/>
                    </a:lnB>
                    <a:lnTlToBr w="12700" cmpd="sng">
                      <a:noFill/>
                      <a:prstDash val="solid"/>
                    </a:lnTlToBr>
                    <a:lnBlToTr w="12700" cmpd="sng">
                      <a:noFill/>
                      <a:prstDash val="solid"/>
                    </a:lnBlToTr>
                    <a:solidFill>
                      <a:schemeClr val="bg1"/>
                    </a:solidFill>
                  </a:tcPr>
                </a:tc>
                <a:tc>
                  <a:txBody>
                    <a:bodyPr/>
                    <a:lstStyle/>
                    <a:p>
                      <a:pPr algn="ctr"/>
                      <a:r>
                        <a:rPr lang="en-US" sz="1800" b="1" dirty="0">
                          <a:solidFill>
                            <a:schemeClr val="tx1"/>
                          </a:solidFill>
                          <a:latin typeface="Open Sans" panose="020B0606030504020204" pitchFamily="34" charset="0"/>
                          <a:ea typeface="Open Sans" panose="020B0606030504020204" pitchFamily="34" charset="0"/>
                          <a:cs typeface="Open Sans" panose="020B0606030504020204" pitchFamily="34" charset="0"/>
                        </a:rPr>
                        <a:t>$140</a:t>
                      </a: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9525" cap="flat" cmpd="sng" algn="ctr">
                      <a:noFill/>
                      <a:prstDash val="solid"/>
                    </a:lnT>
                    <a:lnB w="9525" cap="flat" cmpd="sng" algn="ctr">
                      <a:noFill/>
                      <a:prstDash val="solid"/>
                    </a:lnB>
                    <a:lnTlToBr w="12700" cmpd="sng">
                      <a:noFill/>
                      <a:prstDash val="solid"/>
                    </a:lnTlToBr>
                    <a:lnBlToTr w="12700" cmpd="sng">
                      <a:noFill/>
                      <a:prstDash val="solid"/>
                    </a:lnBlToTr>
                    <a:solidFill>
                      <a:schemeClr val="bg1"/>
                    </a:solidFill>
                  </a:tcPr>
                </a:tc>
                <a:tc>
                  <a:txBody>
                    <a:bodyPr/>
                    <a:lstStyle/>
                    <a:p>
                      <a:pPr algn="ctr"/>
                      <a:r>
                        <a:rPr lang="en-US" sz="1800" b="1" dirty="0">
                          <a:solidFill>
                            <a:schemeClr val="tx1"/>
                          </a:solidFill>
                          <a:latin typeface="Open Sans" panose="020B0606030504020204" pitchFamily="34" charset="0"/>
                          <a:ea typeface="Open Sans" panose="020B0606030504020204" pitchFamily="34" charset="0"/>
                          <a:cs typeface="Open Sans" panose="020B0606030504020204" pitchFamily="34" charset="0"/>
                        </a:rPr>
                        <a:t>3,200</a:t>
                      </a:r>
                    </a:p>
                  </a:txBody>
                  <a:tcPr>
                    <a:lnL w="28575" cap="flat" cmpd="sng" algn="ctr">
                      <a:solidFill>
                        <a:schemeClr val="bg1"/>
                      </a:solidFill>
                      <a:prstDash val="solid"/>
                      <a:round/>
                      <a:headEnd type="none" w="med" len="med"/>
                      <a:tailEnd type="none" w="med" len="med"/>
                    </a:lnL>
                    <a:lnR w="9525" cap="flat" cmpd="sng" algn="ctr">
                      <a:noFill/>
                      <a:prstDash val="solid"/>
                    </a:lnR>
                    <a:lnT w="9525" cap="flat" cmpd="sng" algn="ctr">
                      <a:noFill/>
                      <a:prstDash val="solid"/>
                    </a:lnT>
                    <a:lnB w="9525" cap="flat" cmpd="sng" algn="ctr">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1166558"/>
                  </a:ext>
                </a:extLst>
              </a:tr>
            </a:tbl>
          </a:graphicData>
        </a:graphic>
      </p:graphicFrame>
      <p:sp>
        <p:nvSpPr>
          <p:cNvPr id="22" name="TextBox 21">
            <a:extLst>
              <a:ext uri="{FF2B5EF4-FFF2-40B4-BE49-F238E27FC236}">
                <a16:creationId xmlns:a16="http://schemas.microsoft.com/office/drawing/2014/main" id="{C91C6CA9-AA9A-428F-BBC2-6E5FEB544018}"/>
              </a:ext>
            </a:extLst>
          </p:cNvPr>
          <p:cNvSpPr txBox="1"/>
          <p:nvPr/>
        </p:nvSpPr>
        <p:spPr>
          <a:xfrm>
            <a:off x="365582" y="993673"/>
            <a:ext cx="11460835" cy="923330"/>
          </a:xfrm>
          <a:prstGeom prst="rect">
            <a:avLst/>
          </a:prstGeom>
          <a:noFill/>
          <a:ln w="12700">
            <a:noFill/>
          </a:ln>
        </p:spPr>
        <p:txBody>
          <a:bodyPr wrap="square" rtlCol="0">
            <a:spAutoFit/>
          </a:bodyPr>
          <a:lstStyle/>
          <a:p>
            <a:r>
              <a:rPr lang="en-US" dirty="0">
                <a:latin typeface="Open Sans" panose="020B0606030504020204" pitchFamily="34" charset="0"/>
                <a:ea typeface="Open Sans" panose="020B0606030504020204" pitchFamily="34" charset="0"/>
                <a:cs typeface="Open Sans" panose="020B0606030504020204" pitchFamily="34" charset="0"/>
              </a:rPr>
              <a:t>Basic economics teaches us that (typically) the more of a product or supply you buy, the cheaper the price on a per-unit basis.  This isn’t always true with software.  Knowing competitive pricing targets is important to control costs.  </a:t>
            </a:r>
            <a:r>
              <a:rPr lang="en-US" b="1" dirty="0">
                <a:latin typeface="Open Sans" panose="020B0606030504020204" pitchFamily="34" charset="0"/>
                <a:ea typeface="Open Sans" panose="020B0606030504020204" pitchFamily="34" charset="0"/>
                <a:cs typeface="Open Sans" panose="020B0606030504020204" pitchFamily="34" charset="0"/>
              </a:rPr>
              <a:t>The example below shows you why.</a:t>
            </a:r>
            <a:endParaRPr lang="en-US" b="1" i="1" dirty="0">
              <a:latin typeface="Open Sans" panose="020B0606030504020204" pitchFamily="34" charset="0"/>
              <a:ea typeface="Open Sans" panose="020B0606030504020204" pitchFamily="34" charset="0"/>
              <a:cs typeface="Open Sans" panose="020B0606030504020204" pitchFamily="34" charset="0"/>
            </a:endParaRPr>
          </a:p>
        </p:txBody>
      </p:sp>
      <p:sp>
        <p:nvSpPr>
          <p:cNvPr id="2" name="Rectangle: Rounded Corners 1">
            <a:extLst>
              <a:ext uri="{FF2B5EF4-FFF2-40B4-BE49-F238E27FC236}">
                <a16:creationId xmlns:a16="http://schemas.microsoft.com/office/drawing/2014/main" id="{A6731CA8-1E24-5395-F5E4-E40AD303F85D}"/>
              </a:ext>
            </a:extLst>
          </p:cNvPr>
          <p:cNvSpPr/>
          <p:nvPr/>
        </p:nvSpPr>
        <p:spPr bwMode="auto">
          <a:xfrm>
            <a:off x="7059083" y="376325"/>
            <a:ext cx="4117894" cy="338553"/>
          </a:xfrm>
          <a:prstGeom prst="roundRect">
            <a:avLst/>
          </a:prstGeom>
          <a:solidFill>
            <a:srgbClr val="0070C0"/>
          </a:solidFill>
        </p:spPr>
        <p:txBody>
          <a:bodyPr wrap="square" rtlCol="0">
            <a:spAutoFit/>
          </a:bodyPr>
          <a:lstStyle/>
          <a:p>
            <a:pPr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Module 3: Acquisition Management for SLM</a:t>
            </a:r>
          </a:p>
        </p:txBody>
      </p:sp>
      <p:graphicFrame>
        <p:nvGraphicFramePr>
          <p:cNvPr id="5" name="Table 6">
            <a:extLst>
              <a:ext uri="{FF2B5EF4-FFF2-40B4-BE49-F238E27FC236}">
                <a16:creationId xmlns:a16="http://schemas.microsoft.com/office/drawing/2014/main" id="{386EB4D1-81D3-8C49-AEFB-2CD4739702D0}"/>
              </a:ext>
            </a:extLst>
          </p:cNvPr>
          <p:cNvGraphicFramePr>
            <a:graphicFrameLocks noGrp="1"/>
          </p:cNvGraphicFramePr>
          <p:nvPr>
            <p:extLst>
              <p:ext uri="{D42A27DB-BD31-4B8C-83A1-F6EECF244321}">
                <p14:modId xmlns:p14="http://schemas.microsoft.com/office/powerpoint/2010/main" val="3968871919"/>
              </p:ext>
            </p:extLst>
          </p:nvPr>
        </p:nvGraphicFramePr>
        <p:xfrm>
          <a:off x="936158" y="2371412"/>
          <a:ext cx="6455668" cy="1772620"/>
        </p:xfrm>
        <a:graphic>
          <a:graphicData uri="http://schemas.openxmlformats.org/drawingml/2006/table">
            <a:tbl>
              <a:tblPr bandRow="1">
                <a:tableStyleId>{5C22544A-7EE6-4342-B048-85BDC9FD1C3A}</a:tableStyleId>
              </a:tblPr>
              <a:tblGrid>
                <a:gridCol w="5316783">
                  <a:extLst>
                    <a:ext uri="{9D8B030D-6E8A-4147-A177-3AD203B41FA5}">
                      <a16:colId xmlns:a16="http://schemas.microsoft.com/office/drawing/2014/main" val="747277827"/>
                    </a:ext>
                  </a:extLst>
                </a:gridCol>
                <a:gridCol w="1138885">
                  <a:extLst>
                    <a:ext uri="{9D8B030D-6E8A-4147-A177-3AD203B41FA5}">
                      <a16:colId xmlns:a16="http://schemas.microsoft.com/office/drawing/2014/main" val="2544569654"/>
                    </a:ext>
                  </a:extLst>
                </a:gridCol>
              </a:tblGrid>
              <a:tr h="443155">
                <a:tc>
                  <a:txBody>
                    <a:bodyPr/>
                    <a:lstStyle/>
                    <a:p>
                      <a:r>
                        <a:rPr lang="en-US" b="1" dirty="0">
                          <a:solidFill>
                            <a:schemeClr val="bg1"/>
                          </a:solidFill>
                          <a:latin typeface="Open Sans" panose="020B0606030504020204" pitchFamily="34" charset="0"/>
                          <a:ea typeface="Open Sans" panose="020B0606030504020204" pitchFamily="34" charset="0"/>
                          <a:cs typeface="Open Sans" panose="020B0606030504020204" pitchFamily="34" charset="0"/>
                        </a:rPr>
                        <a:t>Microsoft Product</a:t>
                      </a:r>
                    </a:p>
                  </a:txBody>
                  <a:tcPr anchor="ctr">
                    <a:lnL w="12700" cmpd="sng">
                      <a:noFill/>
                    </a:lnL>
                    <a:lnR w="28575"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002060"/>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lang="en-US" sz="1800" b="1" dirty="0">
                          <a:solidFill>
                            <a:schemeClr val="bg1"/>
                          </a:solidFill>
                          <a:latin typeface="Open Sans" panose="020B0606030504020204" pitchFamily="34" charset="0"/>
                          <a:ea typeface="Open Sans" panose="020B0606030504020204" pitchFamily="34" charset="0"/>
                          <a:cs typeface="Open Sans" panose="020B0606030504020204" pitchFamily="34" charset="0"/>
                        </a:rPr>
                        <a:t>Price</a:t>
                      </a:r>
                    </a:p>
                  </a:txBody>
                  <a:tcPr anchor="ctr">
                    <a:lnL w="28575"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002060"/>
                    </a:solidFill>
                  </a:tcPr>
                </a:tc>
                <a:extLst>
                  <a:ext uri="{0D108BD9-81ED-4DB2-BD59-A6C34878D82A}">
                    <a16:rowId xmlns:a16="http://schemas.microsoft.com/office/drawing/2014/main" val="1073267008"/>
                  </a:ext>
                </a:extLst>
              </a:tr>
              <a:tr h="443155">
                <a:tc>
                  <a:txBody>
                    <a:bodyPr/>
                    <a:lstStyle/>
                    <a:p>
                      <a:r>
                        <a:rPr lang="en-US" sz="1800" b="1" dirty="0">
                          <a:latin typeface="Open Sans" panose="020B0606030504020204" pitchFamily="34" charset="0"/>
                          <a:ea typeface="Open Sans" panose="020B0606030504020204" pitchFamily="34" charset="0"/>
                          <a:cs typeface="Open Sans" panose="020B0606030504020204" pitchFamily="34" charset="0"/>
                        </a:rPr>
                        <a:t>SQL Server 2019 User CALs</a:t>
                      </a:r>
                      <a:endParaRPr lang="en-US" dirty="0">
                        <a:latin typeface="Open Sans" panose="020B0606030504020204" pitchFamily="34" charset="0"/>
                        <a:ea typeface="Open Sans" panose="020B0606030504020204" pitchFamily="34" charset="0"/>
                        <a:cs typeface="Open Sans" panose="020B0606030504020204" pitchFamily="34" charset="0"/>
                      </a:endParaRPr>
                    </a:p>
                  </a:txBody>
                  <a:tcPr>
                    <a:lnL w="12700" cmpd="sng">
                      <a:noFill/>
                    </a:lnL>
                    <a:lnR w="28575"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800" b="1" dirty="0">
                          <a:latin typeface="Open Sans" panose="020B0606030504020204" pitchFamily="34" charset="0"/>
                          <a:ea typeface="Open Sans" panose="020B0606030504020204" pitchFamily="34" charset="0"/>
                          <a:cs typeface="Open Sans" panose="020B0606030504020204" pitchFamily="34" charset="0"/>
                        </a:rPr>
                        <a:t>$624.00</a:t>
                      </a:r>
                    </a:p>
                  </a:txBody>
                  <a:tcPr>
                    <a:lnL w="28575"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633334075"/>
                  </a:ext>
                </a:extLst>
              </a:tr>
              <a:tr h="443155">
                <a:tc>
                  <a:txBody>
                    <a:bodyPr/>
                    <a:lstStyle/>
                    <a:p>
                      <a:r>
                        <a:rPr lang="en-US" sz="1800" b="1" dirty="0">
                          <a:latin typeface="Open Sans" panose="020B0606030504020204" pitchFamily="34" charset="0"/>
                          <a:ea typeface="Open Sans" panose="020B0606030504020204" pitchFamily="34" charset="0"/>
                          <a:cs typeface="Open Sans" panose="020B0606030504020204" pitchFamily="34" charset="0"/>
                        </a:rPr>
                        <a:t>SQL Server 2019 User CALs </a:t>
                      </a:r>
                      <a:r>
                        <a:rPr lang="en-US" sz="1800" b="0" dirty="0">
                          <a:latin typeface="Open Sans" panose="020B0606030504020204" pitchFamily="34" charset="0"/>
                          <a:ea typeface="Open Sans" panose="020B0606030504020204" pitchFamily="34" charset="0"/>
                          <a:cs typeface="Open Sans" panose="020B0606030504020204" pitchFamily="34" charset="0"/>
                        </a:rPr>
                        <a:t>(commercial sub)</a:t>
                      </a:r>
                      <a:endParaRPr lang="en-US" b="0" dirty="0">
                        <a:latin typeface="Open Sans" panose="020B0606030504020204" pitchFamily="34" charset="0"/>
                        <a:ea typeface="Open Sans" panose="020B0606030504020204" pitchFamily="34" charset="0"/>
                        <a:cs typeface="Open Sans" panose="020B0606030504020204" pitchFamily="34" charset="0"/>
                      </a:endParaRPr>
                    </a:p>
                  </a:txBody>
                  <a:tcPr>
                    <a:lnL w="12700" cmpd="sng">
                      <a:noFill/>
                    </a:lnL>
                    <a:lnR w="28575"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800" b="1" dirty="0">
                          <a:latin typeface="Open Sans" panose="020B0606030504020204" pitchFamily="34" charset="0"/>
                          <a:ea typeface="Open Sans" panose="020B0606030504020204" pitchFamily="34" charset="0"/>
                          <a:cs typeface="Open Sans" panose="020B0606030504020204" pitchFamily="34" charset="0"/>
                        </a:rPr>
                        <a:t>$403.88</a:t>
                      </a:r>
                    </a:p>
                  </a:txBody>
                  <a:tcPr>
                    <a:lnL w="28575"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69750593"/>
                  </a:ext>
                </a:extLst>
              </a:tr>
              <a:tr h="443155">
                <a:tc>
                  <a:txBody>
                    <a:bodyPr/>
                    <a:lstStyle/>
                    <a:p>
                      <a:r>
                        <a:rPr lang="en-US" sz="1800" b="1" dirty="0">
                          <a:latin typeface="Open Sans" panose="020B0606030504020204" pitchFamily="34" charset="0"/>
                          <a:ea typeface="Open Sans" panose="020B0606030504020204" pitchFamily="34" charset="0"/>
                          <a:cs typeface="Open Sans" panose="020B0606030504020204" pitchFamily="34" charset="0"/>
                        </a:rPr>
                        <a:t>SQL Server 2019 </a:t>
                      </a:r>
                      <a:r>
                        <a:rPr lang="en-US" sz="1800" b="0" dirty="0">
                          <a:latin typeface="Open Sans" panose="020B0606030504020204" pitchFamily="34" charset="0"/>
                          <a:ea typeface="Open Sans" panose="020B0606030504020204" pitchFamily="34" charset="0"/>
                          <a:cs typeface="Open Sans" panose="020B0606030504020204" pitchFamily="34" charset="0"/>
                        </a:rPr>
                        <a:t>(federal sub)</a:t>
                      </a:r>
                      <a:endParaRPr lang="en-US" b="0" dirty="0">
                        <a:latin typeface="Open Sans" panose="020B0606030504020204" pitchFamily="34" charset="0"/>
                        <a:ea typeface="Open Sans" panose="020B0606030504020204" pitchFamily="34" charset="0"/>
                        <a:cs typeface="Open Sans" panose="020B0606030504020204" pitchFamily="34" charset="0"/>
                      </a:endParaRPr>
                    </a:p>
                  </a:txBody>
                  <a:tcPr>
                    <a:lnL w="12700" cmpd="sng">
                      <a:noFill/>
                    </a:lnL>
                    <a:lnR w="28575"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800" b="1" dirty="0">
                          <a:latin typeface="Open Sans" panose="020B0606030504020204" pitchFamily="34" charset="0"/>
                          <a:ea typeface="Open Sans" panose="020B0606030504020204" pitchFamily="34" charset="0"/>
                          <a:cs typeface="Open Sans" panose="020B0606030504020204" pitchFamily="34" charset="0"/>
                        </a:rPr>
                        <a:t>$279.88</a:t>
                      </a:r>
                      <a:endParaRPr lang="en-US" dirty="0">
                        <a:latin typeface="Open Sans" panose="020B0606030504020204" pitchFamily="34" charset="0"/>
                        <a:ea typeface="Open Sans" panose="020B0606030504020204" pitchFamily="34" charset="0"/>
                        <a:cs typeface="Open Sans" panose="020B0606030504020204" pitchFamily="34" charset="0"/>
                      </a:endParaRPr>
                    </a:p>
                  </a:txBody>
                  <a:tcPr>
                    <a:lnL w="28575"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00199648"/>
                  </a:ext>
                </a:extLst>
              </a:tr>
            </a:tbl>
          </a:graphicData>
        </a:graphic>
      </p:graphicFrame>
      <p:sp>
        <p:nvSpPr>
          <p:cNvPr id="28" name="Rectangle 27">
            <a:extLst>
              <a:ext uri="{FF2B5EF4-FFF2-40B4-BE49-F238E27FC236}">
                <a16:creationId xmlns:a16="http://schemas.microsoft.com/office/drawing/2014/main" id="{7690EE3A-A6E1-9547-B63C-83F6518A1DCC}"/>
              </a:ext>
            </a:extLst>
          </p:cNvPr>
          <p:cNvSpPr/>
          <p:nvPr/>
        </p:nvSpPr>
        <p:spPr>
          <a:xfrm>
            <a:off x="7690760" y="3257722"/>
            <a:ext cx="2786923" cy="1772620"/>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a:extLst>
              <a:ext uri="{FF2B5EF4-FFF2-40B4-BE49-F238E27FC236}">
                <a16:creationId xmlns:a16="http://schemas.microsoft.com/office/drawing/2014/main" id="{D2805FE1-DDFF-C143-A4D9-CEB0E3333F32}"/>
              </a:ext>
            </a:extLst>
          </p:cNvPr>
          <p:cNvSpPr/>
          <p:nvPr/>
        </p:nvSpPr>
        <p:spPr>
          <a:xfrm>
            <a:off x="7781115" y="4044260"/>
            <a:ext cx="2786923" cy="64088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82880" tIns="0" rIns="182880" bIns="91440" rtlCol="0" anchor="t" anchorCtr="0"/>
          <a:lstStyle/>
          <a:p>
            <a:pPr>
              <a:lnSpc>
                <a:spcPct val="120000"/>
              </a:lnSpc>
            </a:pPr>
            <a:r>
              <a:rPr lang="en-US" sz="4800" b="1" dirty="0">
                <a:solidFill>
                  <a:schemeClr val="bg1"/>
                </a:solidFill>
                <a:latin typeface="Open Sans" panose="020B0606030504020204" pitchFamily="34" charset="0"/>
                <a:ea typeface="Open Sans" panose="020B0606030504020204" pitchFamily="34" charset="0"/>
                <a:cs typeface="Open Sans" panose="020B0606030504020204" pitchFamily="34" charset="0"/>
              </a:rPr>
              <a:t>$149.00</a:t>
            </a:r>
          </a:p>
        </p:txBody>
      </p:sp>
      <p:sp>
        <p:nvSpPr>
          <p:cNvPr id="33" name="TextBox 32">
            <a:extLst>
              <a:ext uri="{FF2B5EF4-FFF2-40B4-BE49-F238E27FC236}">
                <a16:creationId xmlns:a16="http://schemas.microsoft.com/office/drawing/2014/main" id="{C093E5B3-3D0B-1845-A0CE-681AAD347906}"/>
              </a:ext>
            </a:extLst>
          </p:cNvPr>
          <p:cNvSpPr txBox="1"/>
          <p:nvPr/>
        </p:nvSpPr>
        <p:spPr>
          <a:xfrm>
            <a:off x="7431490" y="3315697"/>
            <a:ext cx="3231526" cy="707886"/>
          </a:xfrm>
          <a:prstGeom prst="rect">
            <a:avLst/>
          </a:prstGeom>
          <a:noFill/>
        </p:spPr>
        <p:txBody>
          <a:bodyPr wrap="square" rtlCol="0">
            <a:spAutoFit/>
          </a:bodyPr>
          <a:lstStyle/>
          <a:p>
            <a:pPr algn="ctr"/>
            <a:r>
              <a:rPr lang="en-US" sz="2000" b="1" dirty="0">
                <a:solidFill>
                  <a:schemeClr val="bg1"/>
                </a:solidFill>
                <a:latin typeface="Open Sans" panose="020B0606030504020204" pitchFamily="34" charset="0"/>
                <a:ea typeface="Open Sans" panose="020B0606030504020204" pitchFamily="34" charset="0"/>
                <a:cs typeface="Open Sans" panose="020B0606030504020204" pitchFamily="34" charset="0"/>
              </a:rPr>
              <a:t>Competitive Benchmark Target:</a:t>
            </a:r>
          </a:p>
        </p:txBody>
      </p:sp>
      <p:pic>
        <p:nvPicPr>
          <p:cNvPr id="4100" name="Picture 4" descr="Microsoft, logo Free Icon - Icon-Icons.com">
            <a:extLst>
              <a:ext uri="{FF2B5EF4-FFF2-40B4-BE49-F238E27FC236}">
                <a16:creationId xmlns:a16="http://schemas.microsoft.com/office/drawing/2014/main" id="{0FE70414-AE8D-B64D-AB32-87A74018640A}"/>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9429" b="14220"/>
          <a:stretch/>
        </p:blipFill>
        <p:spPr bwMode="auto">
          <a:xfrm>
            <a:off x="7690760" y="1875511"/>
            <a:ext cx="2776858" cy="921246"/>
          </a:xfrm>
          <a:prstGeom prst="rect">
            <a:avLst/>
          </a:prstGeom>
          <a:noFill/>
          <a:extLst>
            <a:ext uri="{909E8E84-426E-40DD-AFC4-6F175D3DCCD1}">
              <a14:hiddenFill xmlns:a14="http://schemas.microsoft.com/office/drawing/2010/main">
                <a:solidFill>
                  <a:srgbClr val="FFFFFF"/>
                </a:solidFill>
              </a14:hiddenFill>
            </a:ext>
          </a:extLst>
        </p:spPr>
      </p:pic>
      <p:sp>
        <p:nvSpPr>
          <p:cNvPr id="42" name="Rectangle 41">
            <a:extLst>
              <a:ext uri="{FF2B5EF4-FFF2-40B4-BE49-F238E27FC236}">
                <a16:creationId xmlns:a16="http://schemas.microsoft.com/office/drawing/2014/main" id="{AAC4D37B-438E-2D4B-A912-FB36CA582FB5}"/>
              </a:ext>
            </a:extLst>
          </p:cNvPr>
          <p:cNvSpPr/>
          <p:nvPr/>
        </p:nvSpPr>
        <p:spPr bwMode="auto">
          <a:xfrm>
            <a:off x="936157" y="4282202"/>
            <a:ext cx="6473545" cy="1612269"/>
          </a:xfrm>
          <a:prstGeom prst="rect">
            <a:avLst/>
          </a:prstGeom>
          <a:noFill/>
          <a:ln w="28575" cap="flat" cmpd="sng" algn="ctr">
            <a:solidFill>
              <a:srgbClr val="FF0000"/>
            </a:solidFill>
            <a:prstDash val="dash"/>
            <a:round/>
            <a:headEnd type="none" w="med" len="med"/>
            <a:tailEnd type="none" w="med" len="med"/>
          </a:ln>
          <a:effectLst/>
        </p:spPr>
        <p:txBody>
          <a:bodyPr vert="horz" wrap="square" lIns="73152" tIns="73152" rIns="73152" bIns="73152" numCol="1" rtlCol="0" anchor="ctr" anchorCtr="1" compatLnSpc="1">
            <a:prstTxWarp prst="textNoShape">
              <a:avLst/>
            </a:prstTxWarp>
          </a:bodyPr>
          <a:lstStyle/>
          <a:p>
            <a:pPr marL="0" marR="0" indent="0" algn="ctr" defTabSz="914400" rtl="0" eaLnBrk="0" fontAlgn="base" latinLnBrk="0" hangingPunct="0">
              <a:lnSpc>
                <a:spcPct val="106000"/>
              </a:lnSpc>
              <a:spcBef>
                <a:spcPct val="0"/>
              </a:spcBef>
              <a:spcAft>
                <a:spcPct val="0"/>
              </a:spcAft>
              <a:buClrTx/>
              <a:buSzTx/>
              <a:buFontTx/>
              <a:buNone/>
              <a:tabLst/>
            </a:pPr>
            <a:endParaRPr kumimoji="0" lang="en-US" sz="1100" b="0" i="0" u="none" strike="noStrike" cap="none" normalizeH="0" baseline="0" dirty="0">
              <a:ln>
                <a:noFill/>
              </a:ln>
              <a:solidFill>
                <a:schemeClr val="tx1"/>
              </a:solidFill>
              <a:effectLst/>
              <a:latin typeface="Arial" charset="0"/>
            </a:endParaRPr>
          </a:p>
        </p:txBody>
      </p:sp>
    </p:spTree>
    <p:extLst>
      <p:ext uri="{BB962C8B-B14F-4D97-AF65-F5344CB8AC3E}">
        <p14:creationId xmlns:p14="http://schemas.microsoft.com/office/powerpoint/2010/main" val="136432542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E167B1-C379-AD47-9001-4DF23B93575F}"/>
              </a:ext>
            </a:extLst>
          </p:cNvPr>
          <p:cNvSpPr>
            <a:spLocks noGrp="1"/>
          </p:cNvSpPr>
          <p:nvPr>
            <p:ph type="title"/>
          </p:nvPr>
        </p:nvSpPr>
        <p:spPr>
          <a:xfrm>
            <a:off x="541867" y="478018"/>
            <a:ext cx="11108267" cy="303032"/>
          </a:xfrm>
        </p:spPr>
        <p:txBody>
          <a:bodyPr/>
          <a:lstStyle/>
          <a:p>
            <a:r>
              <a:rPr lang="en-US" sz="2000" dirty="0"/>
              <a:t>Using Category Management to Capture Savings</a:t>
            </a:r>
          </a:p>
        </p:txBody>
      </p:sp>
      <p:sp>
        <p:nvSpPr>
          <p:cNvPr id="96" name="Chevron 95">
            <a:extLst>
              <a:ext uri="{FF2B5EF4-FFF2-40B4-BE49-F238E27FC236}">
                <a16:creationId xmlns:a16="http://schemas.microsoft.com/office/drawing/2014/main" id="{254E1648-4050-C74A-B9BA-87EFE632D6EF}"/>
              </a:ext>
            </a:extLst>
          </p:cNvPr>
          <p:cNvSpPr/>
          <p:nvPr/>
        </p:nvSpPr>
        <p:spPr bwMode="auto">
          <a:xfrm>
            <a:off x="1917803" y="1834729"/>
            <a:ext cx="1941285" cy="669283"/>
          </a:xfrm>
          <a:prstGeom prst="chevron">
            <a:avLst/>
          </a:prstGeom>
          <a:solidFill>
            <a:srgbClr val="642828"/>
          </a:soli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vert="horz" wrap="square" lIns="91440" tIns="45720" rIns="91440" bIns="45720" numCol="1" rtlCol="0" anchor="ctr" anchorCtr="0" compatLnSpc="1">
            <a:prstTxWarp prst="textNoShape">
              <a:avLst/>
            </a:prstTxWarp>
          </a:bodyPr>
          <a:lstStyle/>
          <a:p>
            <a:pPr algn="ctr" defTabSz="914377" fontAlgn="base">
              <a:spcBef>
                <a:spcPct val="20000"/>
              </a:spcBef>
              <a:spcAft>
                <a:spcPct val="0"/>
              </a:spcAft>
              <a:buClr>
                <a:srgbClr val="A2D71D"/>
              </a:buClr>
              <a:buSzPct val="75000"/>
              <a:defRPr/>
            </a:pPr>
            <a:r>
              <a:rPr lang="en-US" sz="1200" b="1" kern="0" dirty="0">
                <a:solidFill>
                  <a:prstClr val="white"/>
                </a:solidFill>
                <a:latin typeface="Arial"/>
                <a:cs typeface="Calibri"/>
              </a:rPr>
              <a:t>Define</a:t>
            </a:r>
          </a:p>
        </p:txBody>
      </p:sp>
      <p:sp>
        <p:nvSpPr>
          <p:cNvPr id="97" name="Chevron 96">
            <a:extLst>
              <a:ext uri="{FF2B5EF4-FFF2-40B4-BE49-F238E27FC236}">
                <a16:creationId xmlns:a16="http://schemas.microsoft.com/office/drawing/2014/main" id="{124BF5E1-CA21-034C-AF17-3F7586051B92}"/>
              </a:ext>
            </a:extLst>
          </p:cNvPr>
          <p:cNvSpPr/>
          <p:nvPr/>
        </p:nvSpPr>
        <p:spPr bwMode="auto">
          <a:xfrm>
            <a:off x="3648629" y="1841986"/>
            <a:ext cx="1941285" cy="669283"/>
          </a:xfrm>
          <a:prstGeom prst="chevron">
            <a:avLst/>
          </a:prstGeom>
          <a:solidFill>
            <a:srgbClr val="642828"/>
          </a:soli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vert="horz" wrap="square" lIns="91440" tIns="45720" rIns="91440" bIns="45720" numCol="1" rtlCol="0" anchor="ctr" anchorCtr="0" compatLnSpc="1">
            <a:prstTxWarp prst="textNoShape">
              <a:avLst/>
            </a:prstTxWarp>
          </a:bodyPr>
          <a:lstStyle/>
          <a:p>
            <a:pPr algn="ctr" defTabSz="914377" fontAlgn="base">
              <a:spcBef>
                <a:spcPct val="20000"/>
              </a:spcBef>
              <a:spcAft>
                <a:spcPct val="0"/>
              </a:spcAft>
              <a:buClr>
                <a:srgbClr val="A2D71D"/>
              </a:buClr>
              <a:buSzPct val="75000"/>
              <a:defRPr/>
            </a:pPr>
            <a:r>
              <a:rPr lang="en-US" sz="1200" b="1" kern="0" dirty="0">
                <a:solidFill>
                  <a:srgbClr val="FFFFFF"/>
                </a:solidFill>
                <a:latin typeface="Arial"/>
                <a:cs typeface="Calibri"/>
              </a:rPr>
              <a:t>Gather / Analyze</a:t>
            </a:r>
          </a:p>
        </p:txBody>
      </p:sp>
      <p:sp>
        <p:nvSpPr>
          <p:cNvPr id="98" name="Chevron 97">
            <a:extLst>
              <a:ext uri="{FF2B5EF4-FFF2-40B4-BE49-F238E27FC236}">
                <a16:creationId xmlns:a16="http://schemas.microsoft.com/office/drawing/2014/main" id="{04B14725-7F2B-5A4F-AF04-07AC762BB1D1}"/>
              </a:ext>
            </a:extLst>
          </p:cNvPr>
          <p:cNvSpPr/>
          <p:nvPr/>
        </p:nvSpPr>
        <p:spPr bwMode="auto">
          <a:xfrm>
            <a:off x="5361318" y="1831100"/>
            <a:ext cx="1941285" cy="669283"/>
          </a:xfrm>
          <a:prstGeom prst="chevron">
            <a:avLst/>
          </a:prstGeom>
          <a:solidFill>
            <a:srgbClr val="642828"/>
          </a:soli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vert="horz" wrap="square" lIns="91440" tIns="45720" rIns="91440" bIns="45720" numCol="1" rtlCol="0" anchor="ctr" anchorCtr="0" compatLnSpc="1">
            <a:prstTxWarp prst="textNoShape">
              <a:avLst/>
            </a:prstTxWarp>
          </a:bodyPr>
          <a:lstStyle/>
          <a:p>
            <a:pPr algn="ctr" defTabSz="914377" fontAlgn="base">
              <a:spcBef>
                <a:spcPct val="20000"/>
              </a:spcBef>
              <a:spcAft>
                <a:spcPct val="0"/>
              </a:spcAft>
              <a:buClr>
                <a:srgbClr val="A2D71D"/>
              </a:buClr>
              <a:buSzPct val="75000"/>
              <a:defRPr/>
            </a:pPr>
            <a:r>
              <a:rPr lang="en-US" sz="1200" b="1" kern="0" dirty="0">
                <a:solidFill>
                  <a:srgbClr val="FFFFFF"/>
                </a:solidFill>
                <a:latin typeface="Arial"/>
                <a:cs typeface="Calibri"/>
              </a:rPr>
              <a:t>Strategy Creation </a:t>
            </a:r>
          </a:p>
        </p:txBody>
      </p:sp>
      <p:sp>
        <p:nvSpPr>
          <p:cNvPr id="99" name="Chevron 98">
            <a:extLst>
              <a:ext uri="{FF2B5EF4-FFF2-40B4-BE49-F238E27FC236}">
                <a16:creationId xmlns:a16="http://schemas.microsoft.com/office/drawing/2014/main" id="{D551320D-4911-3045-A3D7-4CE0CC6D3483}"/>
              </a:ext>
            </a:extLst>
          </p:cNvPr>
          <p:cNvSpPr/>
          <p:nvPr/>
        </p:nvSpPr>
        <p:spPr bwMode="auto">
          <a:xfrm>
            <a:off x="7083073" y="1827471"/>
            <a:ext cx="1941285" cy="669283"/>
          </a:xfrm>
          <a:prstGeom prst="chevron">
            <a:avLst/>
          </a:prstGeom>
          <a:solidFill>
            <a:srgbClr val="642828"/>
          </a:soli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vert="horz" wrap="square" lIns="91440" tIns="45720" rIns="91440" bIns="45720" numCol="1" rtlCol="0" anchor="ctr" anchorCtr="0" compatLnSpc="1">
            <a:prstTxWarp prst="textNoShape">
              <a:avLst/>
            </a:prstTxWarp>
          </a:bodyPr>
          <a:lstStyle/>
          <a:p>
            <a:pPr algn="ctr" defTabSz="914377" fontAlgn="base">
              <a:spcBef>
                <a:spcPct val="20000"/>
              </a:spcBef>
              <a:spcAft>
                <a:spcPct val="0"/>
              </a:spcAft>
              <a:buClr>
                <a:srgbClr val="A2D71D"/>
              </a:buClr>
              <a:buSzPct val="75000"/>
              <a:defRPr/>
            </a:pPr>
            <a:r>
              <a:rPr lang="en-US" sz="1200" b="1" kern="0" dirty="0">
                <a:solidFill>
                  <a:srgbClr val="FFFFFF"/>
                </a:solidFill>
                <a:latin typeface="Arial"/>
                <a:cs typeface="Calibri"/>
              </a:rPr>
              <a:t>Execution</a:t>
            </a:r>
          </a:p>
        </p:txBody>
      </p:sp>
      <p:sp>
        <p:nvSpPr>
          <p:cNvPr id="100" name="Rectangle 99">
            <a:extLst>
              <a:ext uri="{FF2B5EF4-FFF2-40B4-BE49-F238E27FC236}">
                <a16:creationId xmlns:a16="http://schemas.microsoft.com/office/drawing/2014/main" id="{90511B59-6962-7B4F-8D3A-6583C2F9D727}"/>
              </a:ext>
            </a:extLst>
          </p:cNvPr>
          <p:cNvSpPr/>
          <p:nvPr/>
        </p:nvSpPr>
        <p:spPr bwMode="auto">
          <a:xfrm>
            <a:off x="1945983" y="2622714"/>
            <a:ext cx="1621969" cy="314371"/>
          </a:xfrm>
          <a:prstGeom prst="rect">
            <a:avLst/>
          </a:prstGeom>
          <a:solidFill>
            <a:sysClr val="window" lastClr="FFFFFF">
              <a:lumMod val="85000"/>
            </a:sysClr>
          </a:soli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vert="horz" wrap="square" lIns="91440" tIns="45720" rIns="91440" bIns="45720" numCol="1" rtlCol="0" anchor="ctr" anchorCtr="0" compatLnSpc="1">
            <a:prstTxWarp prst="textNoShape">
              <a:avLst/>
            </a:prstTxWarp>
          </a:bodyPr>
          <a:lstStyle/>
          <a:p>
            <a:pPr algn="ctr" defTabSz="914377" fontAlgn="base">
              <a:spcBef>
                <a:spcPct val="20000"/>
              </a:spcBef>
              <a:spcAft>
                <a:spcPct val="0"/>
              </a:spcAft>
              <a:buClr>
                <a:srgbClr val="A2D71D"/>
              </a:buClr>
              <a:buSzPct val="75000"/>
              <a:defRPr/>
            </a:pPr>
            <a:r>
              <a:rPr lang="en-US" sz="1000" b="1" kern="0" dirty="0">
                <a:solidFill>
                  <a:prstClr val="black"/>
                </a:solidFill>
                <a:latin typeface="Arial"/>
                <a:cs typeface="Calibri"/>
              </a:rPr>
              <a:t>Category Map</a:t>
            </a:r>
          </a:p>
        </p:txBody>
      </p:sp>
      <p:sp>
        <p:nvSpPr>
          <p:cNvPr id="101" name="Rectangle 100">
            <a:extLst>
              <a:ext uri="{FF2B5EF4-FFF2-40B4-BE49-F238E27FC236}">
                <a16:creationId xmlns:a16="http://schemas.microsoft.com/office/drawing/2014/main" id="{607355DC-2F25-1442-A139-6BEC9D45FE61}"/>
              </a:ext>
            </a:extLst>
          </p:cNvPr>
          <p:cNvSpPr/>
          <p:nvPr/>
        </p:nvSpPr>
        <p:spPr bwMode="auto">
          <a:xfrm>
            <a:off x="1947503" y="3061430"/>
            <a:ext cx="1621969" cy="314371"/>
          </a:xfrm>
          <a:prstGeom prst="rect">
            <a:avLst/>
          </a:prstGeom>
          <a:solidFill>
            <a:sysClr val="window" lastClr="FFFFFF">
              <a:lumMod val="85000"/>
            </a:sysClr>
          </a:soli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vert="horz" wrap="square" lIns="91440" tIns="45720" rIns="91440" bIns="45720" numCol="1" rtlCol="0" anchor="ctr" anchorCtr="0" compatLnSpc="1">
            <a:prstTxWarp prst="textNoShape">
              <a:avLst/>
            </a:prstTxWarp>
          </a:bodyPr>
          <a:lstStyle/>
          <a:p>
            <a:pPr algn="ctr" defTabSz="914377" fontAlgn="base">
              <a:spcBef>
                <a:spcPct val="20000"/>
              </a:spcBef>
              <a:spcAft>
                <a:spcPct val="0"/>
              </a:spcAft>
              <a:buClr>
                <a:srgbClr val="A2D71D"/>
              </a:buClr>
              <a:buSzPct val="75000"/>
              <a:defRPr/>
            </a:pPr>
            <a:r>
              <a:rPr lang="en-US" sz="1000" b="1" kern="0" dirty="0">
                <a:solidFill>
                  <a:srgbClr val="000000"/>
                </a:solidFill>
                <a:latin typeface="Arial"/>
                <a:cs typeface="Calibri"/>
              </a:rPr>
              <a:t>Project Charter</a:t>
            </a:r>
          </a:p>
        </p:txBody>
      </p:sp>
      <p:sp>
        <p:nvSpPr>
          <p:cNvPr id="102" name="Rectangle 101">
            <a:extLst>
              <a:ext uri="{FF2B5EF4-FFF2-40B4-BE49-F238E27FC236}">
                <a16:creationId xmlns:a16="http://schemas.microsoft.com/office/drawing/2014/main" id="{B1EE6804-EA13-8242-A15F-E18108C85535}"/>
              </a:ext>
            </a:extLst>
          </p:cNvPr>
          <p:cNvSpPr/>
          <p:nvPr/>
        </p:nvSpPr>
        <p:spPr bwMode="auto">
          <a:xfrm>
            <a:off x="1936447" y="3500146"/>
            <a:ext cx="1621969" cy="314371"/>
          </a:xfrm>
          <a:prstGeom prst="rect">
            <a:avLst/>
          </a:prstGeom>
          <a:solidFill>
            <a:sysClr val="window" lastClr="FFFFFF">
              <a:lumMod val="85000"/>
            </a:sysClr>
          </a:soli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vert="horz" wrap="square" lIns="91440" tIns="45720" rIns="91440" bIns="45720" numCol="1" rtlCol="0" anchor="ctr" anchorCtr="0" compatLnSpc="1">
            <a:prstTxWarp prst="textNoShape">
              <a:avLst/>
            </a:prstTxWarp>
          </a:bodyPr>
          <a:lstStyle/>
          <a:p>
            <a:pPr algn="ctr" defTabSz="914377" fontAlgn="base">
              <a:spcBef>
                <a:spcPct val="20000"/>
              </a:spcBef>
              <a:spcAft>
                <a:spcPct val="0"/>
              </a:spcAft>
              <a:buClr>
                <a:srgbClr val="A2D71D"/>
              </a:buClr>
              <a:buSzPct val="75000"/>
              <a:defRPr/>
            </a:pPr>
            <a:r>
              <a:rPr lang="en-US" sz="1000" b="1" kern="0" dirty="0">
                <a:solidFill>
                  <a:srgbClr val="000000"/>
                </a:solidFill>
                <a:latin typeface="Arial"/>
                <a:cs typeface="Calibri"/>
              </a:rPr>
              <a:t>Stakeholder Expectations</a:t>
            </a:r>
          </a:p>
        </p:txBody>
      </p:sp>
      <p:sp>
        <p:nvSpPr>
          <p:cNvPr id="103" name="Rectangle 102">
            <a:extLst>
              <a:ext uri="{FF2B5EF4-FFF2-40B4-BE49-F238E27FC236}">
                <a16:creationId xmlns:a16="http://schemas.microsoft.com/office/drawing/2014/main" id="{7956738A-46B6-0F40-BDE7-DF55DBAC36CA}"/>
              </a:ext>
            </a:extLst>
          </p:cNvPr>
          <p:cNvSpPr/>
          <p:nvPr/>
        </p:nvSpPr>
        <p:spPr bwMode="auto">
          <a:xfrm>
            <a:off x="1947503" y="4377576"/>
            <a:ext cx="1621969" cy="314371"/>
          </a:xfrm>
          <a:prstGeom prst="rect">
            <a:avLst/>
          </a:prstGeom>
          <a:solidFill>
            <a:sysClr val="window" lastClr="FFFFFF">
              <a:lumMod val="85000"/>
            </a:sysClr>
          </a:soli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vert="horz" wrap="square" lIns="91440" tIns="45720" rIns="91440" bIns="45720" numCol="1" rtlCol="0" anchor="ctr" anchorCtr="0" compatLnSpc="1">
            <a:prstTxWarp prst="textNoShape">
              <a:avLst/>
            </a:prstTxWarp>
          </a:bodyPr>
          <a:lstStyle/>
          <a:p>
            <a:pPr algn="ctr" defTabSz="914377" fontAlgn="base">
              <a:spcBef>
                <a:spcPct val="20000"/>
              </a:spcBef>
              <a:spcAft>
                <a:spcPct val="0"/>
              </a:spcAft>
              <a:buClr>
                <a:srgbClr val="A2D71D"/>
              </a:buClr>
              <a:buSzPct val="75000"/>
              <a:defRPr/>
            </a:pPr>
            <a:r>
              <a:rPr lang="en-US" sz="1000" b="1" kern="0" dirty="0">
                <a:solidFill>
                  <a:srgbClr val="000000"/>
                </a:solidFill>
                <a:latin typeface="Arial"/>
                <a:cs typeface="Calibri"/>
              </a:rPr>
              <a:t>Project Plan / Schedule</a:t>
            </a:r>
          </a:p>
        </p:txBody>
      </p:sp>
      <p:sp>
        <p:nvSpPr>
          <p:cNvPr id="104" name="Rectangle 103">
            <a:extLst>
              <a:ext uri="{FF2B5EF4-FFF2-40B4-BE49-F238E27FC236}">
                <a16:creationId xmlns:a16="http://schemas.microsoft.com/office/drawing/2014/main" id="{7EC97290-8513-0047-94A5-ED1896F71ABB}"/>
              </a:ext>
            </a:extLst>
          </p:cNvPr>
          <p:cNvSpPr/>
          <p:nvPr/>
        </p:nvSpPr>
        <p:spPr bwMode="auto">
          <a:xfrm>
            <a:off x="1942525" y="3938861"/>
            <a:ext cx="1621969" cy="314371"/>
          </a:xfrm>
          <a:prstGeom prst="rect">
            <a:avLst/>
          </a:prstGeom>
          <a:solidFill>
            <a:sysClr val="window" lastClr="FFFFFF">
              <a:lumMod val="85000"/>
            </a:sysClr>
          </a:soli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vert="horz" wrap="square" lIns="91440" tIns="45720" rIns="91440" bIns="45720" numCol="1" rtlCol="0" anchor="ctr" anchorCtr="0" compatLnSpc="1">
            <a:prstTxWarp prst="textNoShape">
              <a:avLst/>
            </a:prstTxWarp>
          </a:bodyPr>
          <a:lstStyle/>
          <a:p>
            <a:pPr algn="ctr" defTabSz="914377" fontAlgn="base">
              <a:spcBef>
                <a:spcPct val="20000"/>
              </a:spcBef>
              <a:spcAft>
                <a:spcPct val="0"/>
              </a:spcAft>
              <a:buClr>
                <a:srgbClr val="A2D71D"/>
              </a:buClr>
              <a:buSzPct val="75000"/>
              <a:defRPr/>
            </a:pPr>
            <a:r>
              <a:rPr lang="en-US" sz="1000" b="1" kern="0" dirty="0">
                <a:solidFill>
                  <a:srgbClr val="000000"/>
                </a:solidFill>
                <a:latin typeface="Arial"/>
                <a:cs typeface="Calibri"/>
              </a:rPr>
              <a:t>Communication Plan</a:t>
            </a:r>
          </a:p>
        </p:txBody>
      </p:sp>
      <p:sp>
        <p:nvSpPr>
          <p:cNvPr id="105" name="Rectangle 104">
            <a:extLst>
              <a:ext uri="{FF2B5EF4-FFF2-40B4-BE49-F238E27FC236}">
                <a16:creationId xmlns:a16="http://schemas.microsoft.com/office/drawing/2014/main" id="{59467E93-4DEF-3B44-910C-9678D77A67A3}"/>
              </a:ext>
            </a:extLst>
          </p:cNvPr>
          <p:cNvSpPr/>
          <p:nvPr/>
        </p:nvSpPr>
        <p:spPr bwMode="auto">
          <a:xfrm>
            <a:off x="3673082" y="6144618"/>
            <a:ext cx="1621969" cy="314371"/>
          </a:xfrm>
          <a:prstGeom prst="rect">
            <a:avLst/>
          </a:prstGeom>
          <a:solidFill>
            <a:sysClr val="window" lastClr="FFFFFF">
              <a:lumMod val="85000"/>
            </a:sysClr>
          </a:soli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vert="horz" wrap="square" lIns="91440" tIns="45720" rIns="91440" bIns="45720" numCol="1" rtlCol="0" anchor="ctr" anchorCtr="0" compatLnSpc="1">
            <a:prstTxWarp prst="textNoShape">
              <a:avLst/>
            </a:prstTxWarp>
          </a:bodyPr>
          <a:lstStyle/>
          <a:p>
            <a:pPr algn="ctr" defTabSz="914377" fontAlgn="base">
              <a:spcBef>
                <a:spcPct val="20000"/>
              </a:spcBef>
              <a:spcAft>
                <a:spcPct val="0"/>
              </a:spcAft>
              <a:buClr>
                <a:srgbClr val="A2D71D"/>
              </a:buClr>
              <a:buSzPct val="75000"/>
              <a:defRPr/>
            </a:pPr>
            <a:r>
              <a:rPr lang="en-US" sz="1000" b="1" kern="0" dirty="0">
                <a:solidFill>
                  <a:srgbClr val="000000"/>
                </a:solidFill>
                <a:latin typeface="Arial"/>
                <a:cs typeface="Calibri"/>
              </a:rPr>
              <a:t>Cost / Benefit Recommendations</a:t>
            </a:r>
          </a:p>
        </p:txBody>
      </p:sp>
      <p:sp>
        <p:nvSpPr>
          <p:cNvPr id="106" name="Rectangle 105">
            <a:extLst>
              <a:ext uri="{FF2B5EF4-FFF2-40B4-BE49-F238E27FC236}">
                <a16:creationId xmlns:a16="http://schemas.microsoft.com/office/drawing/2014/main" id="{4AC10DE9-FCC5-904F-99E3-EFA97E1C211A}"/>
              </a:ext>
            </a:extLst>
          </p:cNvPr>
          <p:cNvSpPr/>
          <p:nvPr/>
        </p:nvSpPr>
        <p:spPr bwMode="auto">
          <a:xfrm>
            <a:off x="3692614" y="2611638"/>
            <a:ext cx="1621969" cy="314371"/>
          </a:xfrm>
          <a:prstGeom prst="rect">
            <a:avLst/>
          </a:prstGeom>
          <a:solidFill>
            <a:sysClr val="window" lastClr="FFFFFF">
              <a:lumMod val="85000"/>
            </a:sysClr>
          </a:soli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vert="horz" wrap="square" lIns="91440" tIns="45720" rIns="91440" bIns="45720" numCol="1" rtlCol="0" anchor="ctr" anchorCtr="0" compatLnSpc="1">
            <a:prstTxWarp prst="textNoShape">
              <a:avLst/>
            </a:prstTxWarp>
          </a:bodyPr>
          <a:lstStyle/>
          <a:p>
            <a:pPr algn="ctr" defTabSz="914377" fontAlgn="base">
              <a:spcBef>
                <a:spcPct val="20000"/>
              </a:spcBef>
              <a:spcAft>
                <a:spcPct val="0"/>
              </a:spcAft>
              <a:buClr>
                <a:srgbClr val="A2D71D"/>
              </a:buClr>
              <a:buSzPct val="75000"/>
              <a:defRPr/>
            </a:pPr>
            <a:r>
              <a:rPr lang="en-US" sz="1000" b="1" kern="0" dirty="0">
                <a:solidFill>
                  <a:srgbClr val="000000"/>
                </a:solidFill>
                <a:latin typeface="Arial"/>
                <a:cs typeface="Calibri"/>
              </a:rPr>
              <a:t>GAP Assessments</a:t>
            </a:r>
          </a:p>
        </p:txBody>
      </p:sp>
      <p:sp>
        <p:nvSpPr>
          <p:cNvPr id="107" name="Rectangle 106">
            <a:extLst>
              <a:ext uri="{FF2B5EF4-FFF2-40B4-BE49-F238E27FC236}">
                <a16:creationId xmlns:a16="http://schemas.microsoft.com/office/drawing/2014/main" id="{92C5DAC4-4A01-0B46-AC22-9EAC7985F8D7}"/>
              </a:ext>
            </a:extLst>
          </p:cNvPr>
          <p:cNvSpPr/>
          <p:nvPr/>
        </p:nvSpPr>
        <p:spPr bwMode="auto">
          <a:xfrm>
            <a:off x="3673082" y="5702996"/>
            <a:ext cx="1621969" cy="314371"/>
          </a:xfrm>
          <a:prstGeom prst="rect">
            <a:avLst/>
          </a:prstGeom>
          <a:solidFill>
            <a:sysClr val="window" lastClr="FFFFFF">
              <a:lumMod val="85000"/>
            </a:sysClr>
          </a:soli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vert="horz" wrap="square" lIns="91440" tIns="45720" rIns="91440" bIns="45720" numCol="1" rtlCol="0" anchor="ctr" anchorCtr="0" compatLnSpc="1">
            <a:prstTxWarp prst="textNoShape">
              <a:avLst/>
            </a:prstTxWarp>
          </a:bodyPr>
          <a:lstStyle/>
          <a:p>
            <a:pPr algn="ctr" defTabSz="914377" fontAlgn="base">
              <a:spcBef>
                <a:spcPct val="20000"/>
              </a:spcBef>
              <a:spcAft>
                <a:spcPct val="0"/>
              </a:spcAft>
              <a:buClr>
                <a:srgbClr val="A2D71D"/>
              </a:buClr>
              <a:buSzPct val="75000"/>
              <a:defRPr/>
            </a:pPr>
            <a:r>
              <a:rPr lang="en-US" sz="1000" b="1" kern="0" dirty="0">
                <a:solidFill>
                  <a:srgbClr val="000000"/>
                </a:solidFill>
                <a:latin typeface="Arial"/>
                <a:cs typeface="Calibri"/>
              </a:rPr>
              <a:t>KPI’s/SLA’s</a:t>
            </a:r>
          </a:p>
        </p:txBody>
      </p:sp>
      <p:sp>
        <p:nvSpPr>
          <p:cNvPr id="108" name="Rectangle 107">
            <a:extLst>
              <a:ext uri="{FF2B5EF4-FFF2-40B4-BE49-F238E27FC236}">
                <a16:creationId xmlns:a16="http://schemas.microsoft.com/office/drawing/2014/main" id="{6F49C743-5CC4-084A-BDFF-1B3CF4E9981B}"/>
              </a:ext>
            </a:extLst>
          </p:cNvPr>
          <p:cNvSpPr/>
          <p:nvPr/>
        </p:nvSpPr>
        <p:spPr bwMode="auto">
          <a:xfrm>
            <a:off x="3673082" y="4819751"/>
            <a:ext cx="1621969" cy="314371"/>
          </a:xfrm>
          <a:prstGeom prst="rect">
            <a:avLst/>
          </a:prstGeom>
          <a:solidFill>
            <a:sysClr val="window" lastClr="FFFFFF">
              <a:lumMod val="85000"/>
            </a:sysClr>
          </a:soli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vert="horz" wrap="square" lIns="91440" tIns="45720" rIns="91440" bIns="45720" numCol="1" rtlCol="0" anchor="ctr" anchorCtr="0" compatLnSpc="1">
            <a:prstTxWarp prst="textNoShape">
              <a:avLst/>
            </a:prstTxWarp>
          </a:bodyPr>
          <a:lstStyle/>
          <a:p>
            <a:pPr algn="ctr" defTabSz="914377" fontAlgn="base">
              <a:spcBef>
                <a:spcPct val="20000"/>
              </a:spcBef>
              <a:spcAft>
                <a:spcPct val="0"/>
              </a:spcAft>
              <a:buClr>
                <a:srgbClr val="A2D71D"/>
              </a:buClr>
              <a:buSzPct val="75000"/>
              <a:defRPr/>
            </a:pPr>
            <a:r>
              <a:rPr lang="en-US" sz="1000" b="1" kern="0" dirty="0">
                <a:solidFill>
                  <a:srgbClr val="000000"/>
                </a:solidFill>
                <a:latin typeface="Arial"/>
                <a:cs typeface="Calibri"/>
              </a:rPr>
              <a:t>External Market Research</a:t>
            </a:r>
          </a:p>
        </p:txBody>
      </p:sp>
      <p:sp>
        <p:nvSpPr>
          <p:cNvPr id="109" name="Rectangle 108">
            <a:extLst>
              <a:ext uri="{FF2B5EF4-FFF2-40B4-BE49-F238E27FC236}">
                <a16:creationId xmlns:a16="http://schemas.microsoft.com/office/drawing/2014/main" id="{915D8352-7A99-8E41-8EC5-5CAA7ECBC300}"/>
              </a:ext>
            </a:extLst>
          </p:cNvPr>
          <p:cNvSpPr/>
          <p:nvPr/>
        </p:nvSpPr>
        <p:spPr bwMode="auto">
          <a:xfrm>
            <a:off x="5406829" y="2617442"/>
            <a:ext cx="1621969" cy="314371"/>
          </a:xfrm>
          <a:prstGeom prst="rect">
            <a:avLst/>
          </a:prstGeom>
          <a:solidFill>
            <a:sysClr val="window" lastClr="FFFFFF">
              <a:lumMod val="85000"/>
            </a:sysClr>
          </a:soli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vert="horz" wrap="square" lIns="91440" tIns="45720" rIns="91440" bIns="45720" numCol="1" rtlCol="0" anchor="ctr" anchorCtr="0" compatLnSpc="1">
            <a:prstTxWarp prst="textNoShape">
              <a:avLst/>
            </a:prstTxWarp>
          </a:bodyPr>
          <a:lstStyle/>
          <a:p>
            <a:pPr algn="ctr" defTabSz="914377" fontAlgn="base">
              <a:spcBef>
                <a:spcPct val="20000"/>
              </a:spcBef>
              <a:spcAft>
                <a:spcPct val="0"/>
              </a:spcAft>
              <a:buClr>
                <a:srgbClr val="A2D71D"/>
              </a:buClr>
              <a:buSzPct val="75000"/>
              <a:defRPr/>
            </a:pPr>
            <a:r>
              <a:rPr lang="en-US" sz="1000" b="1" kern="0" dirty="0">
                <a:solidFill>
                  <a:srgbClr val="000000"/>
                </a:solidFill>
                <a:latin typeface="Arial"/>
                <a:cs typeface="Calibri"/>
              </a:rPr>
              <a:t>Category Positioning Matrices</a:t>
            </a:r>
          </a:p>
        </p:txBody>
      </p:sp>
      <p:sp>
        <p:nvSpPr>
          <p:cNvPr id="110" name="Rectangle 109">
            <a:extLst>
              <a:ext uri="{FF2B5EF4-FFF2-40B4-BE49-F238E27FC236}">
                <a16:creationId xmlns:a16="http://schemas.microsoft.com/office/drawing/2014/main" id="{9BAA4CB0-BF7A-4847-8A27-A6171594EA50}"/>
              </a:ext>
            </a:extLst>
          </p:cNvPr>
          <p:cNvSpPr/>
          <p:nvPr/>
        </p:nvSpPr>
        <p:spPr bwMode="auto">
          <a:xfrm>
            <a:off x="5408224" y="3058363"/>
            <a:ext cx="1621969" cy="314371"/>
          </a:xfrm>
          <a:prstGeom prst="rect">
            <a:avLst/>
          </a:prstGeom>
          <a:solidFill>
            <a:sysClr val="window" lastClr="FFFFFF">
              <a:lumMod val="85000"/>
            </a:sysClr>
          </a:soli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vert="horz" wrap="square" lIns="91440" tIns="45720" rIns="91440" bIns="45720" numCol="1" rtlCol="0" anchor="ctr" anchorCtr="0" compatLnSpc="1">
            <a:prstTxWarp prst="textNoShape">
              <a:avLst/>
            </a:prstTxWarp>
          </a:bodyPr>
          <a:lstStyle/>
          <a:p>
            <a:pPr algn="ctr" defTabSz="914377" fontAlgn="base">
              <a:spcBef>
                <a:spcPct val="20000"/>
              </a:spcBef>
              <a:spcAft>
                <a:spcPct val="0"/>
              </a:spcAft>
              <a:buClr>
                <a:srgbClr val="A2D71D"/>
              </a:buClr>
              <a:buSzPct val="75000"/>
              <a:defRPr/>
            </a:pPr>
            <a:r>
              <a:rPr lang="en-US" sz="1000" b="1" kern="0" dirty="0">
                <a:solidFill>
                  <a:srgbClr val="000000"/>
                </a:solidFill>
                <a:latin typeface="Arial"/>
                <a:cs typeface="Calibri"/>
              </a:rPr>
              <a:t>Program Integration</a:t>
            </a:r>
          </a:p>
        </p:txBody>
      </p:sp>
      <p:sp>
        <p:nvSpPr>
          <p:cNvPr id="111" name="Rectangle 110">
            <a:extLst>
              <a:ext uri="{FF2B5EF4-FFF2-40B4-BE49-F238E27FC236}">
                <a16:creationId xmlns:a16="http://schemas.microsoft.com/office/drawing/2014/main" id="{1D400F02-4D8B-4244-83BA-F9260A3B4A35}"/>
              </a:ext>
            </a:extLst>
          </p:cNvPr>
          <p:cNvSpPr/>
          <p:nvPr/>
        </p:nvSpPr>
        <p:spPr bwMode="auto">
          <a:xfrm>
            <a:off x="5400209" y="3940205"/>
            <a:ext cx="1621969" cy="314371"/>
          </a:xfrm>
          <a:prstGeom prst="rect">
            <a:avLst/>
          </a:prstGeom>
          <a:solidFill>
            <a:sysClr val="window" lastClr="FFFFFF">
              <a:lumMod val="85000"/>
            </a:sysClr>
          </a:soli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vert="horz" wrap="square" lIns="91440" tIns="45720" rIns="91440" bIns="45720" numCol="1" rtlCol="0" anchor="ctr" anchorCtr="0" compatLnSpc="1">
            <a:prstTxWarp prst="textNoShape">
              <a:avLst/>
            </a:prstTxWarp>
          </a:bodyPr>
          <a:lstStyle/>
          <a:p>
            <a:pPr algn="ctr" defTabSz="914377" fontAlgn="base">
              <a:spcBef>
                <a:spcPct val="20000"/>
              </a:spcBef>
              <a:spcAft>
                <a:spcPct val="0"/>
              </a:spcAft>
              <a:buClr>
                <a:srgbClr val="A2D71D"/>
              </a:buClr>
              <a:buSzPct val="75000"/>
              <a:defRPr/>
            </a:pPr>
            <a:r>
              <a:rPr lang="en-US" sz="1000" b="1" kern="0" dirty="0">
                <a:solidFill>
                  <a:srgbClr val="000000"/>
                </a:solidFill>
                <a:latin typeface="Arial"/>
                <a:cs typeface="Calibri"/>
              </a:rPr>
              <a:t>Change Management</a:t>
            </a:r>
          </a:p>
        </p:txBody>
      </p:sp>
      <p:sp>
        <p:nvSpPr>
          <p:cNvPr id="112" name="Rectangle 111">
            <a:extLst>
              <a:ext uri="{FF2B5EF4-FFF2-40B4-BE49-F238E27FC236}">
                <a16:creationId xmlns:a16="http://schemas.microsoft.com/office/drawing/2014/main" id="{FF110050-025D-334F-B6F1-1903C429E837}"/>
              </a:ext>
            </a:extLst>
          </p:cNvPr>
          <p:cNvSpPr/>
          <p:nvPr/>
        </p:nvSpPr>
        <p:spPr bwMode="auto">
          <a:xfrm>
            <a:off x="5401729" y="3499284"/>
            <a:ext cx="1621969" cy="314371"/>
          </a:xfrm>
          <a:prstGeom prst="rect">
            <a:avLst/>
          </a:prstGeom>
          <a:solidFill>
            <a:sysClr val="window" lastClr="FFFFFF">
              <a:lumMod val="85000"/>
            </a:sysClr>
          </a:soli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vert="horz" wrap="square" lIns="91440" tIns="45720" rIns="91440" bIns="45720" numCol="1" rtlCol="0" anchor="ctr" anchorCtr="0" compatLnSpc="1">
            <a:prstTxWarp prst="textNoShape">
              <a:avLst/>
            </a:prstTxWarp>
          </a:bodyPr>
          <a:lstStyle/>
          <a:p>
            <a:pPr algn="ctr" defTabSz="914377" fontAlgn="base">
              <a:spcBef>
                <a:spcPct val="20000"/>
              </a:spcBef>
              <a:spcAft>
                <a:spcPct val="0"/>
              </a:spcAft>
              <a:buClr>
                <a:srgbClr val="A2D71D"/>
              </a:buClr>
              <a:buSzPct val="75000"/>
              <a:defRPr/>
            </a:pPr>
            <a:r>
              <a:rPr lang="en-US" sz="1000" b="1" kern="0" dirty="0">
                <a:solidFill>
                  <a:srgbClr val="000000"/>
                </a:solidFill>
                <a:latin typeface="Arial"/>
                <a:cs typeface="Calibri"/>
              </a:rPr>
              <a:t>Transformation Planning</a:t>
            </a:r>
          </a:p>
        </p:txBody>
      </p:sp>
      <p:sp>
        <p:nvSpPr>
          <p:cNvPr id="113" name="Rectangle 112">
            <a:extLst>
              <a:ext uri="{FF2B5EF4-FFF2-40B4-BE49-F238E27FC236}">
                <a16:creationId xmlns:a16="http://schemas.microsoft.com/office/drawing/2014/main" id="{62D718E0-9DF5-A243-8D2E-F9B05A3864D0}"/>
              </a:ext>
            </a:extLst>
          </p:cNvPr>
          <p:cNvSpPr/>
          <p:nvPr/>
        </p:nvSpPr>
        <p:spPr bwMode="auto">
          <a:xfrm>
            <a:off x="7130914" y="3057891"/>
            <a:ext cx="1621969" cy="314371"/>
          </a:xfrm>
          <a:prstGeom prst="rect">
            <a:avLst/>
          </a:prstGeom>
          <a:solidFill>
            <a:sysClr val="window" lastClr="FFFFFF">
              <a:lumMod val="85000"/>
            </a:sysClr>
          </a:soli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vert="horz" wrap="square" lIns="91440" tIns="45720" rIns="91440" bIns="45720" numCol="1" rtlCol="0" anchor="ctr" anchorCtr="0" compatLnSpc="1">
            <a:prstTxWarp prst="textNoShape">
              <a:avLst/>
            </a:prstTxWarp>
          </a:bodyPr>
          <a:lstStyle/>
          <a:p>
            <a:pPr algn="ctr" defTabSz="914377" fontAlgn="base">
              <a:spcBef>
                <a:spcPct val="20000"/>
              </a:spcBef>
              <a:spcAft>
                <a:spcPct val="0"/>
              </a:spcAft>
              <a:buClr>
                <a:srgbClr val="A2D71D"/>
              </a:buClr>
              <a:buSzPct val="75000"/>
              <a:defRPr/>
            </a:pPr>
            <a:r>
              <a:rPr lang="en-US" sz="1000" b="1" kern="0" dirty="0">
                <a:solidFill>
                  <a:srgbClr val="000000"/>
                </a:solidFill>
                <a:latin typeface="Arial"/>
                <a:cs typeface="Calibri"/>
              </a:rPr>
              <a:t>Proposal Evaluation</a:t>
            </a:r>
          </a:p>
        </p:txBody>
      </p:sp>
      <p:sp>
        <p:nvSpPr>
          <p:cNvPr id="114" name="Rectangle 113">
            <a:extLst>
              <a:ext uri="{FF2B5EF4-FFF2-40B4-BE49-F238E27FC236}">
                <a16:creationId xmlns:a16="http://schemas.microsoft.com/office/drawing/2014/main" id="{8E35697F-22DB-5247-AB84-A44E4F41D4E0}"/>
              </a:ext>
            </a:extLst>
          </p:cNvPr>
          <p:cNvSpPr/>
          <p:nvPr/>
        </p:nvSpPr>
        <p:spPr bwMode="auto">
          <a:xfrm>
            <a:off x="7132304" y="3493068"/>
            <a:ext cx="1621969" cy="314371"/>
          </a:xfrm>
          <a:prstGeom prst="rect">
            <a:avLst/>
          </a:prstGeom>
          <a:solidFill>
            <a:sysClr val="window" lastClr="FFFFFF">
              <a:lumMod val="85000"/>
            </a:sysClr>
          </a:soli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vert="horz" wrap="square" lIns="91440" tIns="45720" rIns="91440" bIns="45720" numCol="1" rtlCol="0" anchor="ctr" anchorCtr="0" compatLnSpc="1">
            <a:prstTxWarp prst="textNoShape">
              <a:avLst/>
            </a:prstTxWarp>
          </a:bodyPr>
          <a:lstStyle/>
          <a:p>
            <a:pPr algn="ctr" defTabSz="914377" fontAlgn="base">
              <a:spcBef>
                <a:spcPct val="20000"/>
              </a:spcBef>
              <a:spcAft>
                <a:spcPct val="0"/>
              </a:spcAft>
              <a:buClr>
                <a:srgbClr val="A2D71D"/>
              </a:buClr>
              <a:buSzPct val="75000"/>
              <a:defRPr/>
            </a:pPr>
            <a:r>
              <a:rPr lang="en-US" sz="1000" b="1" kern="0" dirty="0">
                <a:solidFill>
                  <a:srgbClr val="000000"/>
                </a:solidFill>
                <a:latin typeface="Arial"/>
                <a:cs typeface="Calibri"/>
              </a:rPr>
              <a:t>Supplier Selection</a:t>
            </a:r>
          </a:p>
        </p:txBody>
      </p:sp>
      <p:sp>
        <p:nvSpPr>
          <p:cNvPr id="115" name="Rectangle 114">
            <a:extLst>
              <a:ext uri="{FF2B5EF4-FFF2-40B4-BE49-F238E27FC236}">
                <a16:creationId xmlns:a16="http://schemas.microsoft.com/office/drawing/2014/main" id="{6659B5FB-57DF-624F-B0C1-34D048981D43}"/>
              </a:ext>
            </a:extLst>
          </p:cNvPr>
          <p:cNvSpPr/>
          <p:nvPr/>
        </p:nvSpPr>
        <p:spPr bwMode="auto">
          <a:xfrm>
            <a:off x="7121044" y="4363422"/>
            <a:ext cx="1621969" cy="314371"/>
          </a:xfrm>
          <a:prstGeom prst="rect">
            <a:avLst/>
          </a:prstGeom>
          <a:solidFill>
            <a:sysClr val="window" lastClr="FFFFFF">
              <a:lumMod val="85000"/>
            </a:sysClr>
          </a:soli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vert="horz" wrap="square" lIns="91440" tIns="45720" rIns="91440" bIns="45720" numCol="1" rtlCol="0" anchor="ctr" anchorCtr="0" compatLnSpc="1">
            <a:prstTxWarp prst="textNoShape">
              <a:avLst/>
            </a:prstTxWarp>
          </a:bodyPr>
          <a:lstStyle/>
          <a:p>
            <a:pPr algn="ctr" defTabSz="914377" fontAlgn="base">
              <a:spcBef>
                <a:spcPct val="20000"/>
              </a:spcBef>
              <a:spcAft>
                <a:spcPct val="0"/>
              </a:spcAft>
              <a:buClr>
                <a:srgbClr val="A2D71D"/>
              </a:buClr>
              <a:buSzPct val="75000"/>
              <a:defRPr/>
            </a:pPr>
            <a:r>
              <a:rPr lang="en-US" sz="1000" b="1" kern="0" dirty="0">
                <a:solidFill>
                  <a:srgbClr val="000000"/>
                </a:solidFill>
                <a:latin typeface="Arial"/>
                <a:cs typeface="Calibri"/>
              </a:rPr>
              <a:t>Transition Plan</a:t>
            </a:r>
          </a:p>
        </p:txBody>
      </p:sp>
      <p:sp>
        <p:nvSpPr>
          <p:cNvPr id="116" name="Rectangle 115">
            <a:extLst>
              <a:ext uri="{FF2B5EF4-FFF2-40B4-BE49-F238E27FC236}">
                <a16:creationId xmlns:a16="http://schemas.microsoft.com/office/drawing/2014/main" id="{ABF7D882-1311-054A-92AB-D2A1DD6F3216}"/>
              </a:ext>
            </a:extLst>
          </p:cNvPr>
          <p:cNvSpPr/>
          <p:nvPr/>
        </p:nvSpPr>
        <p:spPr bwMode="auto">
          <a:xfrm>
            <a:off x="7125809" y="3928245"/>
            <a:ext cx="1621969" cy="314371"/>
          </a:xfrm>
          <a:prstGeom prst="rect">
            <a:avLst/>
          </a:prstGeom>
          <a:solidFill>
            <a:sysClr val="window" lastClr="FFFFFF">
              <a:lumMod val="85000"/>
            </a:sysClr>
          </a:soli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vert="horz" wrap="square" lIns="91440" tIns="45720" rIns="91440" bIns="45720" numCol="1" rtlCol="0" anchor="ctr" anchorCtr="0" compatLnSpc="1">
            <a:prstTxWarp prst="textNoShape">
              <a:avLst/>
            </a:prstTxWarp>
          </a:bodyPr>
          <a:lstStyle/>
          <a:p>
            <a:pPr algn="ctr" defTabSz="914377" fontAlgn="base">
              <a:spcBef>
                <a:spcPct val="20000"/>
              </a:spcBef>
              <a:spcAft>
                <a:spcPct val="0"/>
              </a:spcAft>
              <a:buClr>
                <a:srgbClr val="A2D71D"/>
              </a:buClr>
              <a:buSzPct val="75000"/>
              <a:defRPr/>
            </a:pPr>
            <a:r>
              <a:rPr lang="en-US" sz="1000" b="1" kern="0" dirty="0">
                <a:solidFill>
                  <a:srgbClr val="000000"/>
                </a:solidFill>
                <a:latin typeface="Arial"/>
                <a:cs typeface="Calibri"/>
              </a:rPr>
              <a:t>Contract Negotiation</a:t>
            </a:r>
          </a:p>
        </p:txBody>
      </p:sp>
      <p:sp>
        <p:nvSpPr>
          <p:cNvPr id="117" name="Rectangle 116">
            <a:extLst>
              <a:ext uri="{FF2B5EF4-FFF2-40B4-BE49-F238E27FC236}">
                <a16:creationId xmlns:a16="http://schemas.microsoft.com/office/drawing/2014/main" id="{FA0AB1D7-45DE-DD47-840B-AE5AA8201B96}"/>
              </a:ext>
            </a:extLst>
          </p:cNvPr>
          <p:cNvSpPr/>
          <p:nvPr/>
        </p:nvSpPr>
        <p:spPr bwMode="auto">
          <a:xfrm>
            <a:off x="3663548" y="5261374"/>
            <a:ext cx="1621969" cy="314371"/>
          </a:xfrm>
          <a:prstGeom prst="rect">
            <a:avLst/>
          </a:prstGeom>
          <a:solidFill>
            <a:sysClr val="window" lastClr="FFFFFF">
              <a:lumMod val="85000"/>
            </a:sysClr>
          </a:soli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vert="horz" wrap="square" lIns="91440" tIns="45720" rIns="91440" bIns="45720" numCol="1" rtlCol="0" anchor="ctr" anchorCtr="0" compatLnSpc="1">
            <a:prstTxWarp prst="textNoShape">
              <a:avLst/>
            </a:prstTxWarp>
          </a:bodyPr>
          <a:lstStyle/>
          <a:p>
            <a:pPr algn="ctr" defTabSz="914377" fontAlgn="base">
              <a:spcBef>
                <a:spcPct val="20000"/>
              </a:spcBef>
              <a:spcAft>
                <a:spcPct val="0"/>
              </a:spcAft>
              <a:buClr>
                <a:srgbClr val="A2D71D"/>
              </a:buClr>
              <a:buSzPct val="75000"/>
              <a:defRPr/>
            </a:pPr>
            <a:r>
              <a:rPr lang="en-US" sz="1000" b="1" kern="0" dirty="0">
                <a:solidFill>
                  <a:srgbClr val="000000"/>
                </a:solidFill>
                <a:latin typeface="Arial"/>
                <a:cs typeface="Calibri"/>
              </a:rPr>
              <a:t>Requirements Development</a:t>
            </a:r>
          </a:p>
        </p:txBody>
      </p:sp>
      <p:sp>
        <p:nvSpPr>
          <p:cNvPr id="118" name="Chevron 117">
            <a:extLst>
              <a:ext uri="{FF2B5EF4-FFF2-40B4-BE49-F238E27FC236}">
                <a16:creationId xmlns:a16="http://schemas.microsoft.com/office/drawing/2014/main" id="{0111B646-631A-2A4B-B3B1-AEC958C63213}"/>
              </a:ext>
            </a:extLst>
          </p:cNvPr>
          <p:cNvSpPr/>
          <p:nvPr/>
        </p:nvSpPr>
        <p:spPr bwMode="auto">
          <a:xfrm>
            <a:off x="8803818" y="1827471"/>
            <a:ext cx="1941285" cy="669283"/>
          </a:xfrm>
          <a:prstGeom prst="chevron">
            <a:avLst/>
          </a:prstGeom>
          <a:solidFill>
            <a:srgbClr val="642828"/>
          </a:soli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vert="horz" wrap="square" lIns="91440" tIns="45720" rIns="91440" bIns="45720" numCol="1" rtlCol="0" anchor="ctr" anchorCtr="0" compatLnSpc="1">
            <a:prstTxWarp prst="textNoShape">
              <a:avLst/>
            </a:prstTxWarp>
          </a:bodyPr>
          <a:lstStyle/>
          <a:p>
            <a:pPr algn="ctr" defTabSz="914377" fontAlgn="base">
              <a:spcBef>
                <a:spcPct val="20000"/>
              </a:spcBef>
              <a:spcAft>
                <a:spcPct val="0"/>
              </a:spcAft>
              <a:buClr>
                <a:srgbClr val="A2D71D"/>
              </a:buClr>
              <a:buSzPct val="75000"/>
              <a:defRPr/>
            </a:pPr>
            <a:r>
              <a:rPr lang="en-US" sz="1200" b="1" kern="0" dirty="0">
                <a:solidFill>
                  <a:srgbClr val="FFFFFF"/>
                </a:solidFill>
                <a:latin typeface="Arial"/>
                <a:cs typeface="Calibri"/>
              </a:rPr>
              <a:t>Value Management</a:t>
            </a:r>
          </a:p>
        </p:txBody>
      </p:sp>
      <p:sp>
        <p:nvSpPr>
          <p:cNvPr id="119" name="Rectangle 118">
            <a:extLst>
              <a:ext uri="{FF2B5EF4-FFF2-40B4-BE49-F238E27FC236}">
                <a16:creationId xmlns:a16="http://schemas.microsoft.com/office/drawing/2014/main" id="{2F73BD4C-4E9C-D842-8F7E-13FE2D868E60}"/>
              </a:ext>
            </a:extLst>
          </p:cNvPr>
          <p:cNvSpPr/>
          <p:nvPr/>
        </p:nvSpPr>
        <p:spPr bwMode="auto">
          <a:xfrm>
            <a:off x="8863192" y="3496490"/>
            <a:ext cx="1621969" cy="314371"/>
          </a:xfrm>
          <a:prstGeom prst="rect">
            <a:avLst/>
          </a:prstGeom>
          <a:solidFill>
            <a:sysClr val="window" lastClr="FFFFFF">
              <a:lumMod val="85000"/>
            </a:sysClr>
          </a:soli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vert="horz" wrap="square" lIns="91440" tIns="45720" rIns="91440" bIns="45720" numCol="1" rtlCol="0" anchor="ctr" anchorCtr="0" compatLnSpc="1">
            <a:prstTxWarp prst="textNoShape">
              <a:avLst/>
            </a:prstTxWarp>
          </a:bodyPr>
          <a:lstStyle/>
          <a:p>
            <a:pPr algn="ctr" defTabSz="914377" fontAlgn="base">
              <a:spcBef>
                <a:spcPct val="20000"/>
              </a:spcBef>
              <a:spcAft>
                <a:spcPct val="0"/>
              </a:spcAft>
              <a:buClr>
                <a:srgbClr val="A2D71D"/>
              </a:buClr>
              <a:buSzPct val="75000"/>
              <a:defRPr/>
            </a:pPr>
            <a:r>
              <a:rPr lang="en-US" sz="1000" b="1" kern="0" dirty="0">
                <a:solidFill>
                  <a:srgbClr val="000000"/>
                </a:solidFill>
                <a:latin typeface="Arial"/>
                <a:cs typeface="Calibri"/>
              </a:rPr>
              <a:t>Contract Management</a:t>
            </a:r>
          </a:p>
        </p:txBody>
      </p:sp>
      <p:sp>
        <p:nvSpPr>
          <p:cNvPr id="120" name="Rectangle 119">
            <a:extLst>
              <a:ext uri="{FF2B5EF4-FFF2-40B4-BE49-F238E27FC236}">
                <a16:creationId xmlns:a16="http://schemas.microsoft.com/office/drawing/2014/main" id="{345D592F-51E5-8A47-82F9-F5B17F9EB36C}"/>
              </a:ext>
            </a:extLst>
          </p:cNvPr>
          <p:cNvSpPr/>
          <p:nvPr/>
        </p:nvSpPr>
        <p:spPr bwMode="auto">
          <a:xfrm>
            <a:off x="8863192" y="3939696"/>
            <a:ext cx="1621969" cy="314371"/>
          </a:xfrm>
          <a:prstGeom prst="rect">
            <a:avLst/>
          </a:prstGeom>
          <a:solidFill>
            <a:sysClr val="window" lastClr="FFFFFF">
              <a:lumMod val="85000"/>
            </a:sysClr>
          </a:soli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vert="horz" wrap="square" lIns="91440" tIns="45720" rIns="91440" bIns="45720" numCol="1" rtlCol="0" anchor="ctr" anchorCtr="0" compatLnSpc="1">
            <a:prstTxWarp prst="textNoShape">
              <a:avLst/>
            </a:prstTxWarp>
          </a:bodyPr>
          <a:lstStyle/>
          <a:p>
            <a:pPr algn="ctr" defTabSz="914377" fontAlgn="base">
              <a:spcBef>
                <a:spcPct val="20000"/>
              </a:spcBef>
              <a:spcAft>
                <a:spcPct val="0"/>
              </a:spcAft>
              <a:buClr>
                <a:srgbClr val="A2D71D"/>
              </a:buClr>
              <a:buSzPct val="75000"/>
              <a:defRPr/>
            </a:pPr>
            <a:r>
              <a:rPr lang="en-US" sz="1000" b="1" kern="0" dirty="0">
                <a:solidFill>
                  <a:srgbClr val="000000"/>
                </a:solidFill>
                <a:latin typeface="Arial"/>
                <a:cs typeface="Calibri"/>
              </a:rPr>
              <a:t>Annual Supplier Reviews</a:t>
            </a:r>
          </a:p>
        </p:txBody>
      </p:sp>
      <p:sp>
        <p:nvSpPr>
          <p:cNvPr id="121" name="Rectangle 120">
            <a:extLst>
              <a:ext uri="{FF2B5EF4-FFF2-40B4-BE49-F238E27FC236}">
                <a16:creationId xmlns:a16="http://schemas.microsoft.com/office/drawing/2014/main" id="{1A28F94D-00E9-F746-8C70-563B27A2C972}"/>
              </a:ext>
            </a:extLst>
          </p:cNvPr>
          <p:cNvSpPr/>
          <p:nvPr/>
        </p:nvSpPr>
        <p:spPr bwMode="auto">
          <a:xfrm>
            <a:off x="8846623" y="2610078"/>
            <a:ext cx="1621969" cy="314371"/>
          </a:xfrm>
          <a:prstGeom prst="rect">
            <a:avLst/>
          </a:prstGeom>
          <a:solidFill>
            <a:sysClr val="window" lastClr="FFFFFF">
              <a:lumMod val="85000"/>
            </a:sysClr>
          </a:soli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vert="horz" wrap="square" lIns="91440" tIns="45720" rIns="91440" bIns="45720" numCol="1" rtlCol="0" anchor="ctr" anchorCtr="0" compatLnSpc="1">
            <a:prstTxWarp prst="textNoShape">
              <a:avLst/>
            </a:prstTxWarp>
          </a:bodyPr>
          <a:lstStyle/>
          <a:p>
            <a:pPr algn="ctr" defTabSz="914377" fontAlgn="base">
              <a:spcBef>
                <a:spcPct val="20000"/>
              </a:spcBef>
              <a:spcAft>
                <a:spcPct val="0"/>
              </a:spcAft>
              <a:buClr>
                <a:srgbClr val="A2D71D"/>
              </a:buClr>
              <a:buSzPct val="75000"/>
              <a:defRPr/>
            </a:pPr>
            <a:r>
              <a:rPr lang="en-US" sz="1000" b="1" kern="0" dirty="0">
                <a:solidFill>
                  <a:srgbClr val="000000"/>
                </a:solidFill>
                <a:latin typeface="Arial"/>
                <a:cs typeface="Calibri"/>
              </a:rPr>
              <a:t>Value Tracking</a:t>
            </a:r>
          </a:p>
        </p:txBody>
      </p:sp>
      <p:sp>
        <p:nvSpPr>
          <p:cNvPr id="122" name="Rectangle 121">
            <a:extLst>
              <a:ext uri="{FF2B5EF4-FFF2-40B4-BE49-F238E27FC236}">
                <a16:creationId xmlns:a16="http://schemas.microsoft.com/office/drawing/2014/main" id="{ACE7B710-9AD5-7A48-93CC-6E076916A033}"/>
              </a:ext>
            </a:extLst>
          </p:cNvPr>
          <p:cNvSpPr/>
          <p:nvPr/>
        </p:nvSpPr>
        <p:spPr bwMode="auto">
          <a:xfrm>
            <a:off x="7121044" y="2622714"/>
            <a:ext cx="1621969" cy="314371"/>
          </a:xfrm>
          <a:prstGeom prst="rect">
            <a:avLst/>
          </a:prstGeom>
          <a:solidFill>
            <a:sysClr val="window" lastClr="FFFFFF">
              <a:lumMod val="85000"/>
            </a:sysClr>
          </a:soli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vert="horz" wrap="square" lIns="91440" tIns="45720" rIns="91440" bIns="45720" numCol="1" rtlCol="0" anchor="ctr" anchorCtr="0" compatLnSpc="1">
            <a:prstTxWarp prst="textNoShape">
              <a:avLst/>
            </a:prstTxWarp>
          </a:bodyPr>
          <a:lstStyle/>
          <a:p>
            <a:pPr algn="ctr" defTabSz="914377" fontAlgn="base">
              <a:spcBef>
                <a:spcPct val="20000"/>
              </a:spcBef>
              <a:spcAft>
                <a:spcPct val="0"/>
              </a:spcAft>
              <a:buClr>
                <a:srgbClr val="A2D71D"/>
              </a:buClr>
              <a:buSzPct val="75000"/>
              <a:defRPr/>
            </a:pPr>
            <a:r>
              <a:rPr lang="en-US" sz="1000" b="1" kern="0" dirty="0">
                <a:solidFill>
                  <a:srgbClr val="000000"/>
                </a:solidFill>
                <a:latin typeface="Arial"/>
                <a:cs typeface="Calibri"/>
              </a:rPr>
              <a:t>Sourcing Event Development</a:t>
            </a:r>
          </a:p>
        </p:txBody>
      </p:sp>
      <p:sp>
        <p:nvSpPr>
          <p:cNvPr id="123" name="Rectangle 122">
            <a:extLst>
              <a:ext uri="{FF2B5EF4-FFF2-40B4-BE49-F238E27FC236}">
                <a16:creationId xmlns:a16="http://schemas.microsoft.com/office/drawing/2014/main" id="{EB971623-F878-7441-92CF-A4C8E3560AB9}"/>
              </a:ext>
            </a:extLst>
          </p:cNvPr>
          <p:cNvSpPr/>
          <p:nvPr/>
        </p:nvSpPr>
        <p:spPr bwMode="auto">
          <a:xfrm>
            <a:off x="5400209" y="4381127"/>
            <a:ext cx="1621969" cy="314371"/>
          </a:xfrm>
          <a:prstGeom prst="rect">
            <a:avLst/>
          </a:prstGeom>
          <a:solidFill>
            <a:sysClr val="window" lastClr="FFFFFF">
              <a:lumMod val="85000"/>
            </a:sysClr>
          </a:soli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vert="horz" wrap="square" lIns="91440" tIns="45720" rIns="91440" bIns="45720" numCol="1" rtlCol="0" anchor="ctr" anchorCtr="0" compatLnSpc="1">
            <a:prstTxWarp prst="textNoShape">
              <a:avLst/>
            </a:prstTxWarp>
          </a:bodyPr>
          <a:lstStyle/>
          <a:p>
            <a:pPr algn="ctr" defTabSz="914377" fontAlgn="base">
              <a:spcBef>
                <a:spcPct val="20000"/>
              </a:spcBef>
              <a:spcAft>
                <a:spcPct val="0"/>
              </a:spcAft>
              <a:buClr>
                <a:srgbClr val="A2D71D"/>
              </a:buClr>
              <a:buSzPct val="75000"/>
              <a:defRPr/>
            </a:pPr>
            <a:r>
              <a:rPr lang="en-US" sz="1000" b="1" kern="0" dirty="0">
                <a:solidFill>
                  <a:srgbClr val="000000"/>
                </a:solidFill>
                <a:latin typeface="Arial"/>
                <a:cs typeface="Calibri"/>
              </a:rPr>
              <a:t>Contract Development</a:t>
            </a:r>
          </a:p>
        </p:txBody>
      </p:sp>
      <p:sp>
        <p:nvSpPr>
          <p:cNvPr id="124" name="TextBox 123">
            <a:extLst>
              <a:ext uri="{FF2B5EF4-FFF2-40B4-BE49-F238E27FC236}">
                <a16:creationId xmlns:a16="http://schemas.microsoft.com/office/drawing/2014/main" id="{26F27BDB-1852-B748-9BAE-EF8821A9EE8F}"/>
              </a:ext>
            </a:extLst>
          </p:cNvPr>
          <p:cNvSpPr txBox="1"/>
          <p:nvPr/>
        </p:nvSpPr>
        <p:spPr bwMode="auto">
          <a:xfrm>
            <a:off x="1942525" y="1489417"/>
            <a:ext cx="1615891" cy="327077"/>
          </a:xfrm>
          <a:prstGeom prst="rect">
            <a:avLst/>
          </a:prstGeom>
          <a:noFill/>
          <a:ln w="12700" cap="sq" algn="ctr">
            <a:noFill/>
            <a:miter lim="800000"/>
            <a:headEnd/>
            <a:tailEnd/>
          </a:ln>
          <a:effectLst/>
        </p:spPr>
        <p:txBody>
          <a:bodyPr wrap="square" rtlCol="0">
            <a:spAutoFit/>
          </a:bodyPr>
          <a:lstStyle/>
          <a:p>
            <a:pPr algn="ctr" defTabSz="914377" fontAlgn="base">
              <a:lnSpc>
                <a:spcPct val="120000"/>
              </a:lnSpc>
              <a:spcBef>
                <a:spcPts val="1000"/>
              </a:spcBef>
              <a:spcAft>
                <a:spcPct val="0"/>
              </a:spcAft>
              <a:defRPr/>
            </a:pPr>
            <a:r>
              <a:rPr lang="en-US" sz="1400" b="1" i="1" kern="0" dirty="0">
                <a:solidFill>
                  <a:prstClr val="black"/>
                </a:solidFill>
              </a:rPr>
              <a:t>Stage 1</a:t>
            </a:r>
          </a:p>
        </p:txBody>
      </p:sp>
      <p:sp>
        <p:nvSpPr>
          <p:cNvPr id="125" name="TextBox 124">
            <a:extLst>
              <a:ext uri="{FF2B5EF4-FFF2-40B4-BE49-F238E27FC236}">
                <a16:creationId xmlns:a16="http://schemas.microsoft.com/office/drawing/2014/main" id="{92760997-8C70-CC44-B49A-E7AAB35B3D16}"/>
              </a:ext>
            </a:extLst>
          </p:cNvPr>
          <p:cNvSpPr txBox="1"/>
          <p:nvPr/>
        </p:nvSpPr>
        <p:spPr bwMode="auto">
          <a:xfrm>
            <a:off x="5412907" y="1489417"/>
            <a:ext cx="1615891" cy="327077"/>
          </a:xfrm>
          <a:prstGeom prst="rect">
            <a:avLst/>
          </a:prstGeom>
          <a:noFill/>
          <a:ln w="12700" cap="sq" algn="ctr">
            <a:noFill/>
            <a:miter lim="800000"/>
            <a:headEnd/>
            <a:tailEnd/>
          </a:ln>
          <a:effectLst/>
        </p:spPr>
        <p:txBody>
          <a:bodyPr wrap="square" rtlCol="0">
            <a:spAutoFit/>
          </a:bodyPr>
          <a:lstStyle/>
          <a:p>
            <a:pPr algn="ctr" defTabSz="914377" fontAlgn="base">
              <a:lnSpc>
                <a:spcPct val="120000"/>
              </a:lnSpc>
              <a:spcBef>
                <a:spcPts val="1000"/>
              </a:spcBef>
              <a:spcAft>
                <a:spcPct val="0"/>
              </a:spcAft>
              <a:defRPr/>
            </a:pPr>
            <a:r>
              <a:rPr lang="en-US" sz="1400" b="1" i="1" kern="0" dirty="0">
                <a:solidFill>
                  <a:prstClr val="black"/>
                </a:solidFill>
              </a:rPr>
              <a:t>Stage 3</a:t>
            </a:r>
          </a:p>
        </p:txBody>
      </p:sp>
      <p:sp>
        <p:nvSpPr>
          <p:cNvPr id="126" name="TextBox 125">
            <a:extLst>
              <a:ext uri="{FF2B5EF4-FFF2-40B4-BE49-F238E27FC236}">
                <a16:creationId xmlns:a16="http://schemas.microsoft.com/office/drawing/2014/main" id="{3EB74B81-6871-294A-8194-02358E73ABC8}"/>
              </a:ext>
            </a:extLst>
          </p:cNvPr>
          <p:cNvSpPr txBox="1"/>
          <p:nvPr/>
        </p:nvSpPr>
        <p:spPr bwMode="auto">
          <a:xfrm>
            <a:off x="7136992" y="1489417"/>
            <a:ext cx="1615891" cy="327077"/>
          </a:xfrm>
          <a:prstGeom prst="rect">
            <a:avLst/>
          </a:prstGeom>
          <a:noFill/>
          <a:ln w="12700" cap="sq" algn="ctr">
            <a:noFill/>
            <a:miter lim="800000"/>
            <a:headEnd/>
            <a:tailEnd/>
          </a:ln>
          <a:effectLst/>
        </p:spPr>
        <p:txBody>
          <a:bodyPr wrap="square" rtlCol="0">
            <a:spAutoFit/>
          </a:bodyPr>
          <a:lstStyle/>
          <a:p>
            <a:pPr algn="ctr" defTabSz="914377" fontAlgn="base">
              <a:lnSpc>
                <a:spcPct val="120000"/>
              </a:lnSpc>
              <a:spcBef>
                <a:spcPts val="1000"/>
              </a:spcBef>
              <a:spcAft>
                <a:spcPct val="0"/>
              </a:spcAft>
              <a:defRPr/>
            </a:pPr>
            <a:r>
              <a:rPr lang="en-US" sz="1400" b="1" i="1" kern="0" dirty="0">
                <a:solidFill>
                  <a:prstClr val="black"/>
                </a:solidFill>
              </a:rPr>
              <a:t>Stage 4</a:t>
            </a:r>
          </a:p>
        </p:txBody>
      </p:sp>
      <p:sp>
        <p:nvSpPr>
          <p:cNvPr id="127" name="TextBox 126">
            <a:extLst>
              <a:ext uri="{FF2B5EF4-FFF2-40B4-BE49-F238E27FC236}">
                <a16:creationId xmlns:a16="http://schemas.microsoft.com/office/drawing/2014/main" id="{81E54906-F34B-5F4D-AB88-4CB347496BDF}"/>
              </a:ext>
            </a:extLst>
          </p:cNvPr>
          <p:cNvSpPr txBox="1"/>
          <p:nvPr/>
        </p:nvSpPr>
        <p:spPr bwMode="auto">
          <a:xfrm>
            <a:off x="8840287" y="1489417"/>
            <a:ext cx="1615891" cy="327077"/>
          </a:xfrm>
          <a:prstGeom prst="rect">
            <a:avLst/>
          </a:prstGeom>
          <a:noFill/>
          <a:ln w="12700" cap="sq" algn="ctr">
            <a:noFill/>
            <a:miter lim="800000"/>
            <a:headEnd/>
            <a:tailEnd/>
          </a:ln>
          <a:effectLst/>
        </p:spPr>
        <p:txBody>
          <a:bodyPr wrap="square" rtlCol="0">
            <a:spAutoFit/>
          </a:bodyPr>
          <a:lstStyle/>
          <a:p>
            <a:pPr algn="ctr" defTabSz="914377" fontAlgn="base">
              <a:lnSpc>
                <a:spcPct val="120000"/>
              </a:lnSpc>
              <a:spcBef>
                <a:spcPts val="1000"/>
              </a:spcBef>
              <a:spcAft>
                <a:spcPct val="0"/>
              </a:spcAft>
              <a:defRPr/>
            </a:pPr>
            <a:r>
              <a:rPr lang="en-US" sz="1400" b="1" i="1" kern="0" dirty="0">
                <a:solidFill>
                  <a:prstClr val="black"/>
                </a:solidFill>
              </a:rPr>
              <a:t>Stage 5</a:t>
            </a:r>
          </a:p>
        </p:txBody>
      </p:sp>
      <p:sp>
        <p:nvSpPr>
          <p:cNvPr id="128" name="TextBox 127">
            <a:extLst>
              <a:ext uri="{FF2B5EF4-FFF2-40B4-BE49-F238E27FC236}">
                <a16:creationId xmlns:a16="http://schemas.microsoft.com/office/drawing/2014/main" id="{32F7567F-FF47-C646-A69E-B45B3A8DB5D7}"/>
              </a:ext>
            </a:extLst>
          </p:cNvPr>
          <p:cNvSpPr txBox="1"/>
          <p:nvPr/>
        </p:nvSpPr>
        <p:spPr bwMode="auto">
          <a:xfrm>
            <a:off x="3663548" y="1489417"/>
            <a:ext cx="1615891" cy="327077"/>
          </a:xfrm>
          <a:prstGeom prst="rect">
            <a:avLst/>
          </a:prstGeom>
          <a:noFill/>
          <a:ln w="12700" cap="sq" algn="ctr">
            <a:noFill/>
            <a:miter lim="800000"/>
            <a:headEnd/>
            <a:tailEnd/>
          </a:ln>
          <a:effectLst/>
        </p:spPr>
        <p:txBody>
          <a:bodyPr wrap="square" rtlCol="0">
            <a:spAutoFit/>
          </a:bodyPr>
          <a:lstStyle/>
          <a:p>
            <a:pPr algn="ctr" defTabSz="914377" fontAlgn="base">
              <a:lnSpc>
                <a:spcPct val="120000"/>
              </a:lnSpc>
              <a:spcBef>
                <a:spcPts val="1000"/>
              </a:spcBef>
              <a:spcAft>
                <a:spcPct val="0"/>
              </a:spcAft>
              <a:defRPr/>
            </a:pPr>
            <a:r>
              <a:rPr lang="en-US" sz="1400" b="1" i="1" kern="0" dirty="0">
                <a:solidFill>
                  <a:prstClr val="black"/>
                </a:solidFill>
              </a:rPr>
              <a:t>Stage 2</a:t>
            </a:r>
          </a:p>
        </p:txBody>
      </p:sp>
      <p:sp>
        <p:nvSpPr>
          <p:cNvPr id="129" name="Rectangle 128">
            <a:extLst>
              <a:ext uri="{FF2B5EF4-FFF2-40B4-BE49-F238E27FC236}">
                <a16:creationId xmlns:a16="http://schemas.microsoft.com/office/drawing/2014/main" id="{035AA58B-D9D0-D843-8674-C39D16DC0AC6}"/>
              </a:ext>
            </a:extLst>
          </p:cNvPr>
          <p:cNvSpPr/>
          <p:nvPr/>
        </p:nvSpPr>
        <p:spPr bwMode="auto">
          <a:xfrm>
            <a:off x="3682450" y="3053260"/>
            <a:ext cx="1621969" cy="314371"/>
          </a:xfrm>
          <a:prstGeom prst="rect">
            <a:avLst/>
          </a:prstGeom>
          <a:solidFill>
            <a:sysClr val="window" lastClr="FFFFFF">
              <a:lumMod val="85000"/>
            </a:sysClr>
          </a:soli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vert="horz" wrap="square" lIns="91440" tIns="45720" rIns="91440" bIns="45720" numCol="1" rtlCol="0" anchor="ctr" anchorCtr="0" compatLnSpc="1">
            <a:prstTxWarp prst="textNoShape">
              <a:avLst/>
            </a:prstTxWarp>
          </a:bodyPr>
          <a:lstStyle/>
          <a:p>
            <a:pPr algn="ctr" defTabSz="914377" fontAlgn="base">
              <a:spcBef>
                <a:spcPct val="20000"/>
              </a:spcBef>
              <a:spcAft>
                <a:spcPct val="0"/>
              </a:spcAft>
              <a:buClr>
                <a:srgbClr val="A2D71D"/>
              </a:buClr>
              <a:buSzPct val="75000"/>
              <a:defRPr/>
            </a:pPr>
            <a:r>
              <a:rPr lang="en-US" sz="1000" b="1" kern="0" dirty="0">
                <a:solidFill>
                  <a:srgbClr val="000000"/>
                </a:solidFill>
                <a:latin typeface="Arial"/>
                <a:cs typeface="Calibri"/>
              </a:rPr>
              <a:t>Data Collection / Preparation</a:t>
            </a:r>
          </a:p>
        </p:txBody>
      </p:sp>
      <p:sp>
        <p:nvSpPr>
          <p:cNvPr id="130" name="Rectangle 129">
            <a:extLst>
              <a:ext uri="{FF2B5EF4-FFF2-40B4-BE49-F238E27FC236}">
                <a16:creationId xmlns:a16="http://schemas.microsoft.com/office/drawing/2014/main" id="{E5AB6CF3-FF3C-6548-9150-DE4E4B0C8C91}"/>
              </a:ext>
            </a:extLst>
          </p:cNvPr>
          <p:cNvSpPr/>
          <p:nvPr/>
        </p:nvSpPr>
        <p:spPr bwMode="auto">
          <a:xfrm>
            <a:off x="3683967" y="3936506"/>
            <a:ext cx="1621969" cy="314371"/>
          </a:xfrm>
          <a:prstGeom prst="rect">
            <a:avLst/>
          </a:prstGeom>
          <a:solidFill>
            <a:sysClr val="window" lastClr="FFFFFF">
              <a:lumMod val="85000"/>
            </a:sysClr>
          </a:soli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vert="horz" wrap="square" lIns="91440" tIns="45720" rIns="91440" bIns="45720" numCol="1" rtlCol="0" anchor="ctr" anchorCtr="0" compatLnSpc="1">
            <a:prstTxWarp prst="textNoShape">
              <a:avLst/>
            </a:prstTxWarp>
          </a:bodyPr>
          <a:lstStyle/>
          <a:p>
            <a:pPr algn="ctr" defTabSz="914377" fontAlgn="base">
              <a:spcBef>
                <a:spcPct val="20000"/>
              </a:spcBef>
              <a:spcAft>
                <a:spcPct val="0"/>
              </a:spcAft>
              <a:buClr>
                <a:srgbClr val="A2D71D"/>
              </a:buClr>
              <a:buSzPct val="75000"/>
              <a:defRPr/>
            </a:pPr>
            <a:r>
              <a:rPr lang="en-US" sz="1000" b="1" kern="0" dirty="0">
                <a:solidFill>
                  <a:srgbClr val="000000"/>
                </a:solidFill>
                <a:latin typeface="Arial"/>
                <a:cs typeface="Calibri"/>
              </a:rPr>
              <a:t>Deep Dive Spend Analytics</a:t>
            </a:r>
          </a:p>
        </p:txBody>
      </p:sp>
      <p:sp>
        <p:nvSpPr>
          <p:cNvPr id="131" name="Rectangle 130">
            <a:extLst>
              <a:ext uri="{FF2B5EF4-FFF2-40B4-BE49-F238E27FC236}">
                <a16:creationId xmlns:a16="http://schemas.microsoft.com/office/drawing/2014/main" id="{B4FD2C44-63BD-EF4B-8346-C5980CE17963}"/>
              </a:ext>
            </a:extLst>
          </p:cNvPr>
          <p:cNvSpPr/>
          <p:nvPr/>
        </p:nvSpPr>
        <p:spPr bwMode="auto">
          <a:xfrm>
            <a:off x="3674433" y="4378128"/>
            <a:ext cx="1621969" cy="314371"/>
          </a:xfrm>
          <a:prstGeom prst="rect">
            <a:avLst/>
          </a:prstGeom>
          <a:solidFill>
            <a:sysClr val="window" lastClr="FFFFFF">
              <a:lumMod val="85000"/>
            </a:sysClr>
          </a:soli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vert="horz" wrap="square" lIns="91440" tIns="45720" rIns="91440" bIns="45720" numCol="1" rtlCol="0" anchor="ctr" anchorCtr="0" compatLnSpc="1">
            <a:prstTxWarp prst="textNoShape">
              <a:avLst/>
            </a:prstTxWarp>
          </a:bodyPr>
          <a:lstStyle/>
          <a:p>
            <a:pPr algn="ctr" defTabSz="914377" fontAlgn="base">
              <a:spcBef>
                <a:spcPct val="20000"/>
              </a:spcBef>
              <a:spcAft>
                <a:spcPct val="0"/>
              </a:spcAft>
              <a:buClr>
                <a:srgbClr val="A2D71D"/>
              </a:buClr>
              <a:buSzPct val="75000"/>
              <a:defRPr/>
            </a:pPr>
            <a:r>
              <a:rPr lang="en-US" sz="1000" b="1" kern="0" dirty="0">
                <a:solidFill>
                  <a:srgbClr val="000000"/>
                </a:solidFill>
                <a:latin typeface="Arial"/>
                <a:cs typeface="Calibri"/>
              </a:rPr>
              <a:t>Total Cost of Ownership Analysis</a:t>
            </a:r>
          </a:p>
        </p:txBody>
      </p:sp>
      <p:sp>
        <p:nvSpPr>
          <p:cNvPr id="132" name="Rectangle 131">
            <a:extLst>
              <a:ext uri="{FF2B5EF4-FFF2-40B4-BE49-F238E27FC236}">
                <a16:creationId xmlns:a16="http://schemas.microsoft.com/office/drawing/2014/main" id="{A40E3523-67C6-0C47-B5D0-00C75B484E30}"/>
              </a:ext>
            </a:extLst>
          </p:cNvPr>
          <p:cNvSpPr/>
          <p:nvPr/>
        </p:nvSpPr>
        <p:spPr bwMode="auto">
          <a:xfrm>
            <a:off x="3694851" y="3494883"/>
            <a:ext cx="1621969" cy="314371"/>
          </a:xfrm>
          <a:prstGeom prst="rect">
            <a:avLst/>
          </a:prstGeom>
          <a:solidFill>
            <a:sysClr val="window" lastClr="FFFFFF">
              <a:lumMod val="85000"/>
            </a:sysClr>
          </a:soli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vert="horz" wrap="square" lIns="91440" tIns="45720" rIns="91440" bIns="45720" numCol="1" rtlCol="0" anchor="ctr" anchorCtr="0" compatLnSpc="1">
            <a:prstTxWarp prst="textNoShape">
              <a:avLst/>
            </a:prstTxWarp>
          </a:bodyPr>
          <a:lstStyle/>
          <a:p>
            <a:pPr algn="ctr" defTabSz="914377" fontAlgn="base">
              <a:spcBef>
                <a:spcPct val="20000"/>
              </a:spcBef>
              <a:spcAft>
                <a:spcPct val="0"/>
              </a:spcAft>
              <a:buClr>
                <a:srgbClr val="A2D71D"/>
              </a:buClr>
              <a:buSzPct val="75000"/>
              <a:defRPr/>
            </a:pPr>
            <a:r>
              <a:rPr lang="en-US" sz="1000" b="1" kern="0" dirty="0">
                <a:solidFill>
                  <a:srgbClr val="000000"/>
                </a:solidFill>
                <a:latin typeface="Arial"/>
                <a:cs typeface="Calibri"/>
              </a:rPr>
              <a:t>Internal Data Analysis</a:t>
            </a:r>
          </a:p>
        </p:txBody>
      </p:sp>
      <p:sp>
        <p:nvSpPr>
          <p:cNvPr id="133" name="Rectangle 132">
            <a:extLst>
              <a:ext uri="{FF2B5EF4-FFF2-40B4-BE49-F238E27FC236}">
                <a16:creationId xmlns:a16="http://schemas.microsoft.com/office/drawing/2014/main" id="{BFD7DF26-919E-624D-A016-E5E24DEA087E}"/>
              </a:ext>
            </a:extLst>
          </p:cNvPr>
          <p:cNvSpPr/>
          <p:nvPr/>
        </p:nvSpPr>
        <p:spPr bwMode="auto">
          <a:xfrm>
            <a:off x="7115601" y="4798598"/>
            <a:ext cx="1621969" cy="314371"/>
          </a:xfrm>
          <a:prstGeom prst="rect">
            <a:avLst/>
          </a:prstGeom>
          <a:solidFill>
            <a:sysClr val="window" lastClr="FFFFFF">
              <a:lumMod val="85000"/>
            </a:sysClr>
          </a:soli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vert="horz" wrap="square" lIns="91440" tIns="45720" rIns="91440" bIns="45720" numCol="1" rtlCol="0" anchor="ctr" anchorCtr="0" compatLnSpc="1">
            <a:prstTxWarp prst="textNoShape">
              <a:avLst/>
            </a:prstTxWarp>
          </a:bodyPr>
          <a:lstStyle/>
          <a:p>
            <a:pPr algn="ctr" defTabSz="914377" fontAlgn="base">
              <a:spcBef>
                <a:spcPct val="20000"/>
              </a:spcBef>
              <a:spcAft>
                <a:spcPct val="0"/>
              </a:spcAft>
              <a:buClr>
                <a:srgbClr val="A2D71D"/>
              </a:buClr>
              <a:buSzPct val="75000"/>
              <a:defRPr/>
            </a:pPr>
            <a:r>
              <a:rPr lang="en-US" sz="1000" b="1" kern="0" dirty="0">
                <a:solidFill>
                  <a:srgbClr val="000000"/>
                </a:solidFill>
                <a:latin typeface="Arial"/>
                <a:cs typeface="Calibri"/>
              </a:rPr>
              <a:t>Supplier Scorecard</a:t>
            </a:r>
          </a:p>
        </p:txBody>
      </p:sp>
      <p:sp>
        <p:nvSpPr>
          <p:cNvPr id="134" name="Rectangle 133">
            <a:extLst>
              <a:ext uri="{FF2B5EF4-FFF2-40B4-BE49-F238E27FC236}">
                <a16:creationId xmlns:a16="http://schemas.microsoft.com/office/drawing/2014/main" id="{97B76760-EB91-6542-83EB-2D4C39F244C2}"/>
              </a:ext>
            </a:extLst>
          </p:cNvPr>
          <p:cNvSpPr/>
          <p:nvPr/>
        </p:nvSpPr>
        <p:spPr bwMode="auto">
          <a:xfrm>
            <a:off x="8863192" y="3053284"/>
            <a:ext cx="1621969" cy="314371"/>
          </a:xfrm>
          <a:prstGeom prst="rect">
            <a:avLst/>
          </a:prstGeom>
          <a:solidFill>
            <a:sysClr val="window" lastClr="FFFFFF">
              <a:lumMod val="85000"/>
            </a:sysClr>
          </a:soli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vert="horz" wrap="square" lIns="91440" tIns="45720" rIns="91440" bIns="45720" numCol="1" rtlCol="0" anchor="ctr" anchorCtr="0" compatLnSpc="1">
            <a:prstTxWarp prst="textNoShape">
              <a:avLst/>
            </a:prstTxWarp>
          </a:bodyPr>
          <a:lstStyle/>
          <a:p>
            <a:pPr algn="ctr" defTabSz="914377" fontAlgn="base">
              <a:spcBef>
                <a:spcPct val="20000"/>
              </a:spcBef>
              <a:spcAft>
                <a:spcPct val="0"/>
              </a:spcAft>
              <a:buClr>
                <a:srgbClr val="A2D71D"/>
              </a:buClr>
              <a:buSzPct val="75000"/>
              <a:defRPr/>
            </a:pPr>
            <a:r>
              <a:rPr lang="en-US" sz="1000" b="1" kern="0" dirty="0">
                <a:solidFill>
                  <a:srgbClr val="000000"/>
                </a:solidFill>
                <a:latin typeface="Arial"/>
                <a:cs typeface="Calibri"/>
              </a:rPr>
              <a:t>Marketing</a:t>
            </a:r>
          </a:p>
        </p:txBody>
      </p:sp>
      <p:sp>
        <p:nvSpPr>
          <p:cNvPr id="135" name="Left Brace 134">
            <a:extLst>
              <a:ext uri="{FF2B5EF4-FFF2-40B4-BE49-F238E27FC236}">
                <a16:creationId xmlns:a16="http://schemas.microsoft.com/office/drawing/2014/main" id="{3A0E7452-2AE9-5C43-A41C-8818AABF46FA}"/>
              </a:ext>
            </a:extLst>
          </p:cNvPr>
          <p:cNvSpPr/>
          <p:nvPr/>
        </p:nvSpPr>
        <p:spPr bwMode="auto">
          <a:xfrm rot="5400000">
            <a:off x="3537791" y="-235584"/>
            <a:ext cx="183524" cy="3299772"/>
          </a:xfrm>
          <a:prstGeom prst="leftBrace">
            <a:avLst/>
          </a:prstGeom>
          <a:noFill/>
          <a:ln w="12700" cap="sq" cmpd="sng" algn="ctr">
            <a:solidFill>
              <a:sysClr val="windowText" lastClr="00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914377" fontAlgn="base">
              <a:lnSpc>
                <a:spcPct val="90000"/>
              </a:lnSpc>
              <a:spcBef>
                <a:spcPct val="50000"/>
              </a:spcBef>
              <a:spcAft>
                <a:spcPct val="0"/>
              </a:spcAft>
              <a:defRPr/>
            </a:pPr>
            <a:endParaRPr lang="en-US" kern="0" dirty="0">
              <a:solidFill>
                <a:prstClr val="black"/>
              </a:solidFill>
            </a:endParaRPr>
          </a:p>
        </p:txBody>
      </p:sp>
      <p:sp>
        <p:nvSpPr>
          <p:cNvPr id="136" name="Left Brace 135">
            <a:extLst>
              <a:ext uri="{FF2B5EF4-FFF2-40B4-BE49-F238E27FC236}">
                <a16:creationId xmlns:a16="http://schemas.microsoft.com/office/drawing/2014/main" id="{77230AE0-9367-9B4F-87EF-B337F4C0D949}"/>
              </a:ext>
            </a:extLst>
          </p:cNvPr>
          <p:cNvSpPr/>
          <p:nvPr/>
        </p:nvSpPr>
        <p:spPr bwMode="auto">
          <a:xfrm rot="5400000">
            <a:off x="7830039" y="-1128587"/>
            <a:ext cx="175011" cy="5077266"/>
          </a:xfrm>
          <a:prstGeom prst="leftBrace">
            <a:avLst/>
          </a:prstGeom>
          <a:noFill/>
          <a:ln w="12700" cap="sq" cmpd="sng" algn="ctr">
            <a:solidFill>
              <a:sysClr val="windowText" lastClr="00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914377" fontAlgn="base">
              <a:lnSpc>
                <a:spcPct val="90000"/>
              </a:lnSpc>
              <a:spcBef>
                <a:spcPct val="50000"/>
              </a:spcBef>
              <a:spcAft>
                <a:spcPct val="0"/>
              </a:spcAft>
              <a:defRPr/>
            </a:pPr>
            <a:endParaRPr lang="en-US" kern="0" dirty="0">
              <a:solidFill>
                <a:prstClr val="black"/>
              </a:solidFill>
            </a:endParaRPr>
          </a:p>
        </p:txBody>
      </p:sp>
      <p:sp>
        <p:nvSpPr>
          <p:cNvPr id="137" name="TextBox 136">
            <a:extLst>
              <a:ext uri="{FF2B5EF4-FFF2-40B4-BE49-F238E27FC236}">
                <a16:creationId xmlns:a16="http://schemas.microsoft.com/office/drawing/2014/main" id="{64E3B161-CC9B-D747-943C-CFEDA6EE3B26}"/>
              </a:ext>
            </a:extLst>
          </p:cNvPr>
          <p:cNvSpPr txBox="1"/>
          <p:nvPr/>
        </p:nvSpPr>
        <p:spPr bwMode="auto">
          <a:xfrm>
            <a:off x="2182128" y="982172"/>
            <a:ext cx="2981907" cy="360612"/>
          </a:xfrm>
          <a:prstGeom prst="rect">
            <a:avLst/>
          </a:prstGeom>
          <a:noFill/>
          <a:ln w="12700" cap="sq" algn="ctr">
            <a:noFill/>
            <a:miter lim="800000"/>
            <a:headEnd/>
            <a:tailEnd/>
          </a:ln>
          <a:effectLst/>
        </p:spPr>
        <p:txBody>
          <a:bodyPr wrap="none" rtlCol="0">
            <a:spAutoFit/>
          </a:bodyPr>
          <a:lstStyle/>
          <a:p>
            <a:pPr defTabSz="914377" fontAlgn="base">
              <a:lnSpc>
                <a:spcPct val="120000"/>
              </a:lnSpc>
              <a:spcBef>
                <a:spcPts val="1000"/>
              </a:spcBef>
              <a:spcAft>
                <a:spcPct val="0"/>
              </a:spcAft>
              <a:defRPr/>
            </a:pPr>
            <a:r>
              <a:rPr lang="en-US" sz="1600" b="1" kern="0" dirty="0">
                <a:solidFill>
                  <a:prstClr val="black"/>
                </a:solidFill>
              </a:rPr>
              <a:t>PHASE 1: SPEND ANALYSIS</a:t>
            </a:r>
          </a:p>
        </p:txBody>
      </p:sp>
      <p:sp>
        <p:nvSpPr>
          <p:cNvPr id="138" name="TextBox 137">
            <a:extLst>
              <a:ext uri="{FF2B5EF4-FFF2-40B4-BE49-F238E27FC236}">
                <a16:creationId xmlns:a16="http://schemas.microsoft.com/office/drawing/2014/main" id="{01BD26FD-FDA2-E94C-AF11-5364B06D1849}"/>
              </a:ext>
            </a:extLst>
          </p:cNvPr>
          <p:cNvSpPr txBox="1"/>
          <p:nvPr/>
        </p:nvSpPr>
        <p:spPr bwMode="auto">
          <a:xfrm>
            <a:off x="6241519" y="982172"/>
            <a:ext cx="3531736" cy="360612"/>
          </a:xfrm>
          <a:prstGeom prst="rect">
            <a:avLst/>
          </a:prstGeom>
          <a:noFill/>
          <a:ln w="12700" cap="sq" algn="ctr">
            <a:noFill/>
            <a:miter lim="800000"/>
            <a:headEnd/>
            <a:tailEnd/>
          </a:ln>
          <a:effectLst/>
        </p:spPr>
        <p:txBody>
          <a:bodyPr wrap="none" rtlCol="0">
            <a:spAutoFit/>
          </a:bodyPr>
          <a:lstStyle/>
          <a:p>
            <a:pPr defTabSz="914377" fontAlgn="base">
              <a:lnSpc>
                <a:spcPct val="120000"/>
              </a:lnSpc>
              <a:spcBef>
                <a:spcPts val="1000"/>
              </a:spcBef>
              <a:spcAft>
                <a:spcPct val="0"/>
              </a:spcAft>
              <a:defRPr/>
            </a:pPr>
            <a:r>
              <a:rPr lang="en-US" sz="1600" b="1" kern="0" dirty="0">
                <a:solidFill>
                  <a:prstClr val="black"/>
                </a:solidFill>
              </a:rPr>
              <a:t>PHASE 2: STRATEGIC SOURCING</a:t>
            </a:r>
          </a:p>
        </p:txBody>
      </p:sp>
      <p:sp>
        <p:nvSpPr>
          <p:cNvPr id="139" name="Rectangle 138">
            <a:extLst>
              <a:ext uri="{FF2B5EF4-FFF2-40B4-BE49-F238E27FC236}">
                <a16:creationId xmlns:a16="http://schemas.microsoft.com/office/drawing/2014/main" id="{7EEF1117-1A8E-824C-83F8-E267590EF495}"/>
              </a:ext>
            </a:extLst>
          </p:cNvPr>
          <p:cNvSpPr/>
          <p:nvPr/>
        </p:nvSpPr>
        <p:spPr bwMode="auto">
          <a:xfrm>
            <a:off x="1945982" y="4819751"/>
            <a:ext cx="1621969" cy="314371"/>
          </a:xfrm>
          <a:prstGeom prst="rect">
            <a:avLst/>
          </a:prstGeom>
          <a:solidFill>
            <a:sysClr val="window" lastClr="FFFFFF">
              <a:lumMod val="85000"/>
            </a:sysClr>
          </a:soli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vert="horz" wrap="square" lIns="91440" tIns="45720" rIns="91440" bIns="45720" numCol="1" rtlCol="0" anchor="ctr" anchorCtr="0" compatLnSpc="1">
            <a:prstTxWarp prst="textNoShape">
              <a:avLst/>
            </a:prstTxWarp>
          </a:bodyPr>
          <a:lstStyle/>
          <a:p>
            <a:pPr algn="ctr" defTabSz="914377" fontAlgn="base">
              <a:spcBef>
                <a:spcPct val="20000"/>
              </a:spcBef>
              <a:spcAft>
                <a:spcPct val="0"/>
              </a:spcAft>
              <a:buClr>
                <a:srgbClr val="A2D71D"/>
              </a:buClr>
              <a:buSzPct val="75000"/>
              <a:defRPr/>
            </a:pPr>
            <a:r>
              <a:rPr lang="en-US" sz="1000" b="1" kern="0" dirty="0">
                <a:solidFill>
                  <a:srgbClr val="000000"/>
                </a:solidFill>
                <a:latin typeface="Arial"/>
                <a:cs typeface="Calibri"/>
              </a:rPr>
              <a:t>Risk Register</a:t>
            </a:r>
          </a:p>
        </p:txBody>
      </p:sp>
      <p:sp>
        <p:nvSpPr>
          <p:cNvPr id="140" name="Rectangle 139">
            <a:extLst>
              <a:ext uri="{FF2B5EF4-FFF2-40B4-BE49-F238E27FC236}">
                <a16:creationId xmlns:a16="http://schemas.microsoft.com/office/drawing/2014/main" id="{4BD9C656-2909-1B46-9363-1A6D61FD323A}"/>
              </a:ext>
            </a:extLst>
          </p:cNvPr>
          <p:cNvSpPr/>
          <p:nvPr/>
        </p:nvSpPr>
        <p:spPr bwMode="auto">
          <a:xfrm>
            <a:off x="1945982" y="5287201"/>
            <a:ext cx="1621969" cy="314371"/>
          </a:xfrm>
          <a:prstGeom prst="rect">
            <a:avLst/>
          </a:prstGeom>
          <a:solidFill>
            <a:sysClr val="window" lastClr="FFFFFF">
              <a:lumMod val="85000"/>
            </a:sysClr>
          </a:soli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vert="horz" wrap="square" lIns="91440" tIns="45720" rIns="91440" bIns="45720" numCol="1" rtlCol="0" anchor="ctr" anchorCtr="0" compatLnSpc="1">
            <a:prstTxWarp prst="textNoShape">
              <a:avLst/>
            </a:prstTxWarp>
          </a:bodyPr>
          <a:lstStyle/>
          <a:p>
            <a:pPr algn="ctr" defTabSz="914377" fontAlgn="base">
              <a:spcBef>
                <a:spcPct val="20000"/>
              </a:spcBef>
              <a:spcAft>
                <a:spcPct val="0"/>
              </a:spcAft>
              <a:buClr>
                <a:srgbClr val="A2D71D"/>
              </a:buClr>
              <a:buSzPct val="75000"/>
              <a:defRPr/>
            </a:pPr>
            <a:r>
              <a:rPr lang="en-US" sz="1000" b="1" kern="0" dirty="0">
                <a:solidFill>
                  <a:srgbClr val="000000"/>
                </a:solidFill>
                <a:latin typeface="Arial"/>
                <a:cs typeface="Calibri"/>
              </a:rPr>
              <a:t>Mitigation Strategies</a:t>
            </a:r>
          </a:p>
        </p:txBody>
      </p:sp>
      <p:sp>
        <p:nvSpPr>
          <p:cNvPr id="3" name="Rectangle: Rounded Corners 2">
            <a:extLst>
              <a:ext uri="{FF2B5EF4-FFF2-40B4-BE49-F238E27FC236}">
                <a16:creationId xmlns:a16="http://schemas.microsoft.com/office/drawing/2014/main" id="{0F587EFE-1B59-B37F-B92F-9A5E196D5F41}"/>
              </a:ext>
            </a:extLst>
          </p:cNvPr>
          <p:cNvSpPr/>
          <p:nvPr/>
        </p:nvSpPr>
        <p:spPr bwMode="auto">
          <a:xfrm>
            <a:off x="7059083" y="376325"/>
            <a:ext cx="4117894" cy="338553"/>
          </a:xfrm>
          <a:prstGeom prst="roundRect">
            <a:avLst/>
          </a:prstGeom>
          <a:solidFill>
            <a:srgbClr val="0070C0"/>
          </a:solidFill>
        </p:spPr>
        <p:txBody>
          <a:bodyPr wrap="square" rtlCol="0">
            <a:spAutoFit/>
          </a:bodyPr>
          <a:lstStyle/>
          <a:p>
            <a:pPr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Module 3: Acquisition Management for SLM</a:t>
            </a:r>
          </a:p>
        </p:txBody>
      </p:sp>
    </p:spTree>
    <p:extLst>
      <p:ext uri="{BB962C8B-B14F-4D97-AF65-F5344CB8AC3E}">
        <p14:creationId xmlns:p14="http://schemas.microsoft.com/office/powerpoint/2010/main" val="32581439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686EA0-72FD-4A82-B649-81112525204F}"/>
              </a:ext>
            </a:extLst>
          </p:cNvPr>
          <p:cNvSpPr>
            <a:spLocks noGrp="1"/>
          </p:cNvSpPr>
          <p:nvPr>
            <p:ph type="title"/>
          </p:nvPr>
        </p:nvSpPr>
        <p:spPr>
          <a:xfrm>
            <a:off x="541867" y="478018"/>
            <a:ext cx="11108267" cy="303032"/>
          </a:xfrm>
        </p:spPr>
        <p:txBody>
          <a:bodyPr/>
          <a:lstStyle/>
          <a:p>
            <a:r>
              <a:rPr lang="en-US" sz="2000" dirty="0"/>
              <a:t>Software Procurement Requirements Gathering </a:t>
            </a:r>
          </a:p>
        </p:txBody>
      </p:sp>
      <p:pic>
        <p:nvPicPr>
          <p:cNvPr id="15362" name="Picture 2">
            <a:extLst>
              <a:ext uri="{FF2B5EF4-FFF2-40B4-BE49-F238E27FC236}">
                <a16:creationId xmlns:a16="http://schemas.microsoft.com/office/drawing/2014/main" id="{68514947-F986-4315-898E-79F2A26DBD4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9029" t="2801" r="9922"/>
          <a:stretch/>
        </p:blipFill>
        <p:spPr bwMode="auto">
          <a:xfrm>
            <a:off x="6592254" y="1997071"/>
            <a:ext cx="5359571" cy="4008911"/>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2690A907-0C7A-4B08-8DF8-489E46296667}"/>
              </a:ext>
            </a:extLst>
          </p:cNvPr>
          <p:cNvSpPr/>
          <p:nvPr/>
        </p:nvSpPr>
        <p:spPr>
          <a:xfrm>
            <a:off x="375076" y="2264498"/>
            <a:ext cx="5608177" cy="4154984"/>
          </a:xfrm>
          <a:prstGeom prst="rect">
            <a:avLst/>
          </a:prstGeom>
        </p:spPr>
        <p:txBody>
          <a:bodyPr wrap="square">
            <a:spAutoFit/>
          </a:bodyPr>
          <a:lstStyle/>
          <a:p>
            <a:pPr marL="285744" indent="-285744">
              <a:spcAft>
                <a:spcPts val="1200"/>
              </a:spcAft>
              <a:buFont typeface="Arial" panose="020B0604020202020204" pitchFamily="34" charset="0"/>
              <a:buChar char="•"/>
            </a:pPr>
            <a:r>
              <a:rPr lang="en-US" sz="1600" dirty="0"/>
              <a:t>Formal and comprehensive requirements gathering is a necessity when buying software</a:t>
            </a:r>
          </a:p>
          <a:p>
            <a:pPr marL="285744" indent="-285744">
              <a:spcAft>
                <a:spcPts val="1200"/>
              </a:spcAft>
              <a:buFont typeface="Arial" panose="020B0604020202020204" pitchFamily="34" charset="0"/>
              <a:buChar char="•"/>
            </a:pPr>
            <a:r>
              <a:rPr lang="en-US" sz="1600" dirty="0"/>
              <a:t>Federal agencies should seek to match IT capabilities with business and end-user needs. </a:t>
            </a:r>
          </a:p>
          <a:p>
            <a:pPr marL="285744" indent="-285744">
              <a:spcAft>
                <a:spcPts val="600"/>
              </a:spcAft>
              <a:buFont typeface="Arial" panose="020B0604020202020204" pitchFamily="34" charset="0"/>
              <a:buChar char="•"/>
            </a:pPr>
            <a:r>
              <a:rPr lang="en-US" sz="1600" dirty="0"/>
              <a:t>A robust functional requirements process enables clear understanding and agreement on need, and in-turn, allows agencies to reduce redundant functionalities and duplicative spend. </a:t>
            </a:r>
          </a:p>
          <a:p>
            <a:pPr marL="285744" indent="-285744">
              <a:spcAft>
                <a:spcPts val="600"/>
              </a:spcAft>
              <a:buFont typeface="Arial" panose="020B0604020202020204" pitchFamily="34" charset="0"/>
              <a:buChar char="•"/>
            </a:pPr>
            <a:r>
              <a:rPr lang="en-US" sz="1600" dirty="0"/>
              <a:t>Agencies most commonly gather quantity requirements for an upcoming software contract by:</a:t>
            </a:r>
          </a:p>
          <a:p>
            <a:pPr marL="800080" lvl="1" indent="-342891">
              <a:spcAft>
                <a:spcPts val="600"/>
              </a:spcAft>
              <a:buFont typeface="+mj-lt"/>
              <a:buAutoNum type="arabicPeriod"/>
            </a:pPr>
            <a:r>
              <a:rPr lang="en-US" sz="1600" b="1" dirty="0">
                <a:solidFill>
                  <a:schemeClr val="tx2">
                    <a:lumMod val="75000"/>
                  </a:schemeClr>
                </a:solidFill>
              </a:rPr>
              <a:t>Estimating users based on employee count</a:t>
            </a:r>
          </a:p>
          <a:p>
            <a:pPr marL="800080" lvl="1" indent="-342891">
              <a:spcAft>
                <a:spcPts val="600"/>
              </a:spcAft>
              <a:buFont typeface="+mj-lt"/>
              <a:buAutoNum type="arabicPeriod"/>
            </a:pPr>
            <a:r>
              <a:rPr lang="en-US" sz="1600" b="1" dirty="0">
                <a:solidFill>
                  <a:schemeClr val="accent2">
                    <a:lumMod val="75000"/>
                  </a:schemeClr>
                </a:solidFill>
              </a:rPr>
              <a:t>Running a data call</a:t>
            </a:r>
          </a:p>
          <a:p>
            <a:pPr marL="800080" lvl="1" indent="-342891">
              <a:spcAft>
                <a:spcPts val="1200"/>
              </a:spcAft>
              <a:buFont typeface="+mj-lt"/>
              <a:buAutoNum type="arabicPeriod"/>
            </a:pPr>
            <a:r>
              <a:rPr lang="en-US" sz="1600" b="1" dirty="0">
                <a:solidFill>
                  <a:schemeClr val="accent6">
                    <a:lumMod val="50000"/>
                  </a:schemeClr>
                </a:solidFill>
              </a:rPr>
              <a:t>Relying on the vendor and/or reseller to tell the agency what it needs </a:t>
            </a:r>
          </a:p>
        </p:txBody>
      </p:sp>
      <p:sp>
        <p:nvSpPr>
          <p:cNvPr id="10" name="Rectangle 9">
            <a:extLst>
              <a:ext uri="{FF2B5EF4-FFF2-40B4-BE49-F238E27FC236}">
                <a16:creationId xmlns:a16="http://schemas.microsoft.com/office/drawing/2014/main" id="{D05471DE-2F17-44A3-9AF9-CF00AFF4AFE4}"/>
              </a:ext>
            </a:extLst>
          </p:cNvPr>
          <p:cNvSpPr/>
          <p:nvPr/>
        </p:nvSpPr>
        <p:spPr>
          <a:xfrm>
            <a:off x="6486525" y="1240959"/>
            <a:ext cx="5446250" cy="307777"/>
          </a:xfrm>
          <a:prstGeom prst="rect">
            <a:avLst/>
          </a:prstGeom>
          <a:solidFill>
            <a:schemeClr val="accent1"/>
          </a:solidFill>
          <a:ln>
            <a:solidFill>
              <a:schemeClr val="tx1"/>
            </a:solidFill>
          </a:ln>
        </p:spPr>
        <p:txBody>
          <a:bodyPr wrap="square">
            <a:spAutoFit/>
          </a:bodyPr>
          <a:lstStyle/>
          <a:p>
            <a:pPr algn="ctr"/>
            <a:r>
              <a:rPr lang="en-US" sz="1400" b="1" dirty="0">
                <a:solidFill>
                  <a:schemeClr val="bg1"/>
                </a:solidFill>
              </a:rPr>
              <a:t>Common Issues</a:t>
            </a:r>
          </a:p>
        </p:txBody>
      </p:sp>
      <p:sp>
        <p:nvSpPr>
          <p:cNvPr id="12" name="TextBox 11">
            <a:extLst>
              <a:ext uri="{FF2B5EF4-FFF2-40B4-BE49-F238E27FC236}">
                <a16:creationId xmlns:a16="http://schemas.microsoft.com/office/drawing/2014/main" id="{BA32FACF-14A5-41F1-B8FA-0093461497F5}"/>
              </a:ext>
            </a:extLst>
          </p:cNvPr>
          <p:cNvSpPr txBox="1"/>
          <p:nvPr/>
        </p:nvSpPr>
        <p:spPr>
          <a:xfrm>
            <a:off x="6515099" y="2019515"/>
            <a:ext cx="495300" cy="276999"/>
          </a:xfrm>
          <a:prstGeom prst="rect">
            <a:avLst/>
          </a:prstGeom>
          <a:noFill/>
        </p:spPr>
        <p:txBody>
          <a:bodyPr wrap="square" rtlCol="0">
            <a:spAutoFit/>
          </a:bodyPr>
          <a:lstStyle/>
          <a:p>
            <a:r>
              <a:rPr lang="en-US" sz="1200" b="1" dirty="0"/>
              <a:t>1.</a:t>
            </a:r>
          </a:p>
        </p:txBody>
      </p:sp>
      <p:sp>
        <p:nvSpPr>
          <p:cNvPr id="15" name="TextBox 14">
            <a:extLst>
              <a:ext uri="{FF2B5EF4-FFF2-40B4-BE49-F238E27FC236}">
                <a16:creationId xmlns:a16="http://schemas.microsoft.com/office/drawing/2014/main" id="{6315A3D5-24A2-4496-9043-2D87402FF9D8}"/>
              </a:ext>
            </a:extLst>
          </p:cNvPr>
          <p:cNvSpPr txBox="1"/>
          <p:nvPr/>
        </p:nvSpPr>
        <p:spPr>
          <a:xfrm>
            <a:off x="6505574" y="3414627"/>
            <a:ext cx="495300" cy="276999"/>
          </a:xfrm>
          <a:prstGeom prst="rect">
            <a:avLst/>
          </a:prstGeom>
          <a:noFill/>
        </p:spPr>
        <p:txBody>
          <a:bodyPr wrap="square" rtlCol="0">
            <a:spAutoFit/>
          </a:bodyPr>
          <a:lstStyle/>
          <a:p>
            <a:r>
              <a:rPr lang="en-US" sz="1200" b="1" dirty="0"/>
              <a:t>2.</a:t>
            </a:r>
          </a:p>
        </p:txBody>
      </p:sp>
      <p:sp>
        <p:nvSpPr>
          <p:cNvPr id="16" name="TextBox 15">
            <a:extLst>
              <a:ext uri="{FF2B5EF4-FFF2-40B4-BE49-F238E27FC236}">
                <a16:creationId xmlns:a16="http://schemas.microsoft.com/office/drawing/2014/main" id="{B45C0BDA-68B6-4355-86C7-1C63D73F9565}"/>
              </a:ext>
            </a:extLst>
          </p:cNvPr>
          <p:cNvSpPr txBox="1"/>
          <p:nvPr/>
        </p:nvSpPr>
        <p:spPr>
          <a:xfrm>
            <a:off x="6515099" y="4800214"/>
            <a:ext cx="495300" cy="276999"/>
          </a:xfrm>
          <a:prstGeom prst="rect">
            <a:avLst/>
          </a:prstGeom>
          <a:noFill/>
        </p:spPr>
        <p:txBody>
          <a:bodyPr wrap="square" rtlCol="0">
            <a:spAutoFit/>
          </a:bodyPr>
          <a:lstStyle/>
          <a:p>
            <a:r>
              <a:rPr lang="en-US" sz="1200" b="1" dirty="0"/>
              <a:t>3.</a:t>
            </a:r>
          </a:p>
        </p:txBody>
      </p:sp>
      <p:sp>
        <p:nvSpPr>
          <p:cNvPr id="14" name="Rectangle 13">
            <a:extLst>
              <a:ext uri="{FF2B5EF4-FFF2-40B4-BE49-F238E27FC236}">
                <a16:creationId xmlns:a16="http://schemas.microsoft.com/office/drawing/2014/main" id="{3299F131-0F82-42CF-984F-8874BDD7AD4A}"/>
              </a:ext>
            </a:extLst>
          </p:cNvPr>
          <p:cNvSpPr/>
          <p:nvPr/>
        </p:nvSpPr>
        <p:spPr bwMode="auto">
          <a:xfrm>
            <a:off x="6486524" y="1238250"/>
            <a:ext cx="5446251" cy="5000625"/>
          </a:xfrm>
          <a:prstGeom prst="rect">
            <a:avLst/>
          </a:prstGeom>
          <a:noFill/>
          <a:ln w="12700" cap="flat" cmpd="sng" algn="ctr">
            <a:solidFill>
              <a:schemeClr val="tx1"/>
            </a:solidFill>
            <a:prstDash val="solid"/>
            <a:round/>
            <a:headEnd type="none" w="med" len="med"/>
            <a:tailEnd type="none" w="med" len="med"/>
          </a:ln>
          <a:effectLst/>
        </p:spPr>
        <p:txBody>
          <a:bodyPr vert="horz" wrap="square" lIns="73152" tIns="73152" rIns="73152" bIns="73152" numCol="1" rtlCol="0" anchor="ctr" anchorCtr="1" compatLnSpc="1">
            <a:prstTxWarp prst="textNoShape">
              <a:avLst/>
            </a:prstTxWarp>
          </a:bodyPr>
          <a:lstStyle/>
          <a:p>
            <a:pPr algn="ctr" defTabSz="914377" eaLnBrk="0" fontAlgn="base" hangingPunct="0">
              <a:lnSpc>
                <a:spcPct val="106000"/>
              </a:lnSpc>
              <a:spcBef>
                <a:spcPct val="0"/>
              </a:spcBef>
              <a:spcAft>
                <a:spcPct val="0"/>
              </a:spcAft>
            </a:pPr>
            <a:endParaRPr lang="en-US" sz="1100" dirty="0">
              <a:latin typeface="Arial" charset="0"/>
            </a:endParaRPr>
          </a:p>
        </p:txBody>
      </p:sp>
      <p:sp>
        <p:nvSpPr>
          <p:cNvPr id="17" name="Chevron 96">
            <a:extLst>
              <a:ext uri="{FF2B5EF4-FFF2-40B4-BE49-F238E27FC236}">
                <a16:creationId xmlns:a16="http://schemas.microsoft.com/office/drawing/2014/main" id="{E33D3FAD-BC78-4355-AA71-523C898FFEAC}"/>
              </a:ext>
            </a:extLst>
          </p:cNvPr>
          <p:cNvSpPr/>
          <p:nvPr/>
        </p:nvSpPr>
        <p:spPr bwMode="auto">
          <a:xfrm>
            <a:off x="2434463" y="1394847"/>
            <a:ext cx="1941285" cy="669283"/>
          </a:xfrm>
          <a:prstGeom prst="chevron">
            <a:avLst/>
          </a:prstGeom>
          <a:solidFill>
            <a:srgbClr val="642828"/>
          </a:soli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vert="horz" wrap="square" lIns="91440" tIns="45720" rIns="91440" bIns="45720" numCol="1" rtlCol="0" anchor="ctr" anchorCtr="0" compatLnSpc="1">
            <a:prstTxWarp prst="textNoShape">
              <a:avLst/>
            </a:prstTxWarp>
          </a:bodyPr>
          <a:lstStyle/>
          <a:p>
            <a:pPr algn="ctr" defTabSz="914377" fontAlgn="base">
              <a:spcBef>
                <a:spcPct val="20000"/>
              </a:spcBef>
              <a:spcAft>
                <a:spcPct val="0"/>
              </a:spcAft>
              <a:buClr>
                <a:srgbClr val="A2D71D"/>
              </a:buClr>
              <a:buSzPct val="75000"/>
              <a:defRPr/>
            </a:pPr>
            <a:r>
              <a:rPr lang="en-US" sz="1200" b="1" kern="0" dirty="0">
                <a:solidFill>
                  <a:srgbClr val="FFFFFF"/>
                </a:solidFill>
                <a:latin typeface="Arial"/>
                <a:cs typeface="Calibri"/>
              </a:rPr>
              <a:t>Gather / Analyze</a:t>
            </a:r>
          </a:p>
        </p:txBody>
      </p:sp>
      <p:sp>
        <p:nvSpPr>
          <p:cNvPr id="18" name="TextBox 17">
            <a:extLst>
              <a:ext uri="{FF2B5EF4-FFF2-40B4-BE49-F238E27FC236}">
                <a16:creationId xmlns:a16="http://schemas.microsoft.com/office/drawing/2014/main" id="{D51CB4EC-1BF0-49E9-A984-C414C5EBF195}"/>
              </a:ext>
            </a:extLst>
          </p:cNvPr>
          <p:cNvSpPr txBox="1"/>
          <p:nvPr/>
        </p:nvSpPr>
        <p:spPr bwMode="auto">
          <a:xfrm>
            <a:off x="2597159" y="963323"/>
            <a:ext cx="1615891" cy="327077"/>
          </a:xfrm>
          <a:prstGeom prst="rect">
            <a:avLst/>
          </a:prstGeom>
          <a:noFill/>
          <a:ln w="12700" cap="sq" algn="ctr">
            <a:noFill/>
            <a:miter lim="800000"/>
            <a:headEnd/>
            <a:tailEnd/>
          </a:ln>
          <a:effectLst/>
        </p:spPr>
        <p:txBody>
          <a:bodyPr wrap="square" rtlCol="0">
            <a:spAutoFit/>
          </a:bodyPr>
          <a:lstStyle/>
          <a:p>
            <a:pPr algn="ctr" defTabSz="914377" fontAlgn="base">
              <a:lnSpc>
                <a:spcPct val="120000"/>
              </a:lnSpc>
              <a:spcBef>
                <a:spcPts val="1000"/>
              </a:spcBef>
              <a:spcAft>
                <a:spcPct val="0"/>
              </a:spcAft>
              <a:defRPr/>
            </a:pPr>
            <a:r>
              <a:rPr lang="en-US" sz="1400" b="1" i="1" kern="0" dirty="0">
                <a:solidFill>
                  <a:prstClr val="black"/>
                </a:solidFill>
              </a:rPr>
              <a:t>Stage 2</a:t>
            </a:r>
          </a:p>
        </p:txBody>
      </p:sp>
      <p:sp>
        <p:nvSpPr>
          <p:cNvPr id="3" name="Rectangle: Rounded Corners 2">
            <a:extLst>
              <a:ext uri="{FF2B5EF4-FFF2-40B4-BE49-F238E27FC236}">
                <a16:creationId xmlns:a16="http://schemas.microsoft.com/office/drawing/2014/main" id="{BE8D742B-F9AB-EFA2-2753-BE3C67285F07}"/>
              </a:ext>
            </a:extLst>
          </p:cNvPr>
          <p:cNvSpPr/>
          <p:nvPr/>
        </p:nvSpPr>
        <p:spPr bwMode="auto">
          <a:xfrm>
            <a:off x="7059083" y="376325"/>
            <a:ext cx="4117894" cy="338553"/>
          </a:xfrm>
          <a:prstGeom prst="roundRect">
            <a:avLst/>
          </a:prstGeom>
          <a:solidFill>
            <a:srgbClr val="0070C0"/>
          </a:solidFill>
        </p:spPr>
        <p:txBody>
          <a:bodyPr wrap="square" rtlCol="0">
            <a:spAutoFit/>
          </a:bodyPr>
          <a:lstStyle/>
          <a:p>
            <a:pPr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Module 3: Acquisition Management for SLM</a:t>
            </a:r>
          </a:p>
        </p:txBody>
      </p:sp>
    </p:spTree>
    <p:extLst>
      <p:ext uri="{BB962C8B-B14F-4D97-AF65-F5344CB8AC3E}">
        <p14:creationId xmlns:p14="http://schemas.microsoft.com/office/powerpoint/2010/main" val="18595225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872DFA-5143-4B1B-9D06-AF0B109665AF}"/>
              </a:ext>
            </a:extLst>
          </p:cNvPr>
          <p:cNvSpPr>
            <a:spLocks noGrp="1"/>
          </p:cNvSpPr>
          <p:nvPr>
            <p:ph type="title"/>
          </p:nvPr>
        </p:nvSpPr>
        <p:spPr>
          <a:xfrm>
            <a:off x="541868" y="478018"/>
            <a:ext cx="5182528" cy="303032"/>
          </a:xfrm>
        </p:spPr>
        <p:txBody>
          <a:bodyPr/>
          <a:lstStyle/>
          <a:p>
            <a:r>
              <a:rPr lang="en-US" sz="2000" dirty="0"/>
              <a:t>Storing your Software Licensing and Entitlement Data</a:t>
            </a:r>
          </a:p>
        </p:txBody>
      </p:sp>
      <p:sp>
        <p:nvSpPr>
          <p:cNvPr id="5" name="TextBox 4">
            <a:extLst>
              <a:ext uri="{FF2B5EF4-FFF2-40B4-BE49-F238E27FC236}">
                <a16:creationId xmlns:a16="http://schemas.microsoft.com/office/drawing/2014/main" id="{51BA3396-F5B2-47B5-8302-14A23F21DD1C}"/>
              </a:ext>
            </a:extLst>
          </p:cNvPr>
          <p:cNvSpPr txBox="1"/>
          <p:nvPr/>
        </p:nvSpPr>
        <p:spPr>
          <a:xfrm>
            <a:off x="436650" y="878217"/>
            <a:ext cx="11318700" cy="1138773"/>
          </a:xfrm>
          <a:prstGeom prst="rect">
            <a:avLst/>
          </a:prstGeom>
          <a:noFill/>
          <a:ln w="12700">
            <a:noFill/>
          </a:ln>
        </p:spPr>
        <p:txBody>
          <a:bodyPr wrap="square" rtlCol="0">
            <a:spAutoFit/>
          </a:bodyPr>
          <a:lstStyle/>
          <a:p>
            <a:pPr algn="ctr"/>
            <a:r>
              <a:rPr lang="en-US" sz="1700" dirty="0">
                <a:latin typeface="Open Sans" panose="020B0606030504020204" pitchFamily="34" charset="0"/>
                <a:ea typeface="Open Sans" panose="020B0606030504020204" pitchFamily="34" charset="0"/>
                <a:cs typeface="Open Sans" panose="020B0606030504020204" pitchFamily="34" charset="0"/>
              </a:rPr>
              <a:t>A tool or a database should be used to store all critical information relating to any software-related procurement data, proof of purchases (when and how software was paid for), entitlements, audit/ compliance information, etc. Industry sometimes refers to these types of database as a </a:t>
            </a:r>
          </a:p>
          <a:p>
            <a:pPr algn="ctr"/>
            <a:r>
              <a:rPr lang="en-US" sz="1700" b="1" dirty="0">
                <a:latin typeface="Open Sans" panose="020B0606030504020204" pitchFamily="34" charset="0"/>
                <a:ea typeface="Open Sans" panose="020B0606030504020204" pitchFamily="34" charset="0"/>
                <a:cs typeface="Open Sans" panose="020B0606030504020204" pitchFamily="34" charset="0"/>
              </a:rPr>
              <a:t>software license management data repository</a:t>
            </a:r>
            <a:r>
              <a:rPr lang="en-US" sz="1700" dirty="0">
                <a:latin typeface="Open Sans" panose="020B0606030504020204" pitchFamily="34" charset="0"/>
                <a:ea typeface="Open Sans" panose="020B0606030504020204" pitchFamily="34" charset="0"/>
                <a:cs typeface="Open Sans" panose="020B0606030504020204" pitchFamily="34" charset="0"/>
              </a:rPr>
              <a:t>.</a:t>
            </a:r>
          </a:p>
        </p:txBody>
      </p:sp>
      <p:sp>
        <p:nvSpPr>
          <p:cNvPr id="7" name="Rectangle: Rounded Corners 6">
            <a:extLst>
              <a:ext uri="{FF2B5EF4-FFF2-40B4-BE49-F238E27FC236}">
                <a16:creationId xmlns:a16="http://schemas.microsoft.com/office/drawing/2014/main" id="{8563D116-B181-3A69-B37F-FBBA51B6C4F2}"/>
              </a:ext>
            </a:extLst>
          </p:cNvPr>
          <p:cNvSpPr/>
          <p:nvPr/>
        </p:nvSpPr>
        <p:spPr bwMode="auto">
          <a:xfrm>
            <a:off x="7059083" y="376325"/>
            <a:ext cx="4117894" cy="338553"/>
          </a:xfrm>
          <a:prstGeom prst="roundRect">
            <a:avLst/>
          </a:prstGeom>
          <a:solidFill>
            <a:srgbClr val="0070C0"/>
          </a:solidFill>
        </p:spPr>
        <p:txBody>
          <a:bodyPr wrap="square" rtlCol="0">
            <a:spAutoFit/>
          </a:bodyPr>
          <a:lstStyle/>
          <a:p>
            <a:pPr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Module 3: Acquisition Management for SLM</a:t>
            </a:r>
          </a:p>
        </p:txBody>
      </p:sp>
      <p:sp>
        <p:nvSpPr>
          <p:cNvPr id="14" name="object 15">
            <a:extLst>
              <a:ext uri="{FF2B5EF4-FFF2-40B4-BE49-F238E27FC236}">
                <a16:creationId xmlns:a16="http://schemas.microsoft.com/office/drawing/2014/main" id="{F097209D-194B-CF42-BBFA-A2B1E7015040}"/>
              </a:ext>
            </a:extLst>
          </p:cNvPr>
          <p:cNvSpPr/>
          <p:nvPr/>
        </p:nvSpPr>
        <p:spPr>
          <a:xfrm>
            <a:off x="10141200" y="6059960"/>
            <a:ext cx="1477577" cy="421715"/>
          </a:xfrm>
          <a:prstGeom prst="rect">
            <a:avLst/>
          </a:prstGeom>
          <a:blipFill>
            <a:blip r:embed="rId3" cstate="print">
              <a:clrChange>
                <a:clrFrom>
                  <a:srgbClr val="FFFFFF"/>
                </a:clrFrom>
                <a:clrTo>
                  <a:srgbClr val="FFFFFF">
                    <a:alpha val="0"/>
                  </a:srgbClr>
                </a:clrTo>
              </a:clrChange>
            </a:blip>
            <a:stretch>
              <a:fillRect/>
            </a:stretch>
          </a:blipFill>
        </p:spPr>
        <p:txBody>
          <a:bodyPr wrap="square" lIns="0" tIns="0" rIns="0" bIns="0" rtlCol="0"/>
          <a:lstStyle/>
          <a:p>
            <a:endParaRPr dirty="0"/>
          </a:p>
        </p:txBody>
      </p:sp>
      <p:pic>
        <p:nvPicPr>
          <p:cNvPr id="15" name="Picture 12" descr="Image result for belarc logo">
            <a:extLst>
              <a:ext uri="{FF2B5EF4-FFF2-40B4-BE49-F238E27FC236}">
                <a16:creationId xmlns:a16="http://schemas.microsoft.com/office/drawing/2014/main" id="{9FA6C91C-771D-4D4A-A1B5-B8E0114DC6C4}"/>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174970" y="5028837"/>
            <a:ext cx="1286826" cy="1102558"/>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descr="Logo - Eracent">
            <a:extLst>
              <a:ext uri="{FF2B5EF4-FFF2-40B4-BE49-F238E27FC236}">
                <a16:creationId xmlns:a16="http://schemas.microsoft.com/office/drawing/2014/main" id="{91653FF9-D931-BE40-9A81-46520AB43CF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947277" y="3541467"/>
            <a:ext cx="1521424" cy="507141"/>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Complete Visibility for Modern IT - Snow Software">
            <a:extLst>
              <a:ext uri="{FF2B5EF4-FFF2-40B4-BE49-F238E27FC236}">
                <a16:creationId xmlns:a16="http://schemas.microsoft.com/office/drawing/2014/main" id="{ACBF385E-9862-1940-8095-325310D6FA22}"/>
              </a:ext>
            </a:extLst>
          </p:cNvPr>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174970" y="4603988"/>
            <a:ext cx="1447144" cy="496325"/>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6" descr="ServiceNow">
            <a:extLst>
              <a:ext uri="{FF2B5EF4-FFF2-40B4-BE49-F238E27FC236}">
                <a16:creationId xmlns:a16="http://schemas.microsoft.com/office/drawing/2014/main" id="{F2865B61-15DD-1141-A6D5-05D754929127}"/>
              </a:ext>
            </a:extLst>
          </p:cNvPr>
          <p:cNvPicPr>
            <a:picLocks noChangeAspect="1" noChangeArrowheads="1"/>
          </p:cNvPicPr>
          <p:nvPr/>
        </p:nvPicPr>
        <p:blipFill rotWithShape="1">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t="25714" b="31844"/>
          <a:stretch/>
        </p:blipFill>
        <p:spPr bwMode="auto">
          <a:xfrm>
            <a:off x="9947277" y="4086652"/>
            <a:ext cx="1667673" cy="479292"/>
          </a:xfrm>
          <a:prstGeom prst="rect">
            <a:avLst/>
          </a:prstGeom>
          <a:noFill/>
          <a:effectLst>
            <a:softEdge rad="12700"/>
          </a:effectLst>
          <a:extLst>
            <a:ext uri="{909E8E84-426E-40DD-AFC4-6F175D3DCCD1}">
              <a14:hiddenFill xmlns:a14="http://schemas.microsoft.com/office/drawing/2010/main">
                <a:solidFill>
                  <a:srgbClr val="FFFFFF"/>
                </a:solidFill>
              </a14:hiddenFill>
            </a:ext>
          </a:extLst>
        </p:spPr>
      </p:pic>
      <p:sp>
        <p:nvSpPr>
          <p:cNvPr id="78" name="Freeform: Shape 87">
            <a:extLst>
              <a:ext uri="{FF2B5EF4-FFF2-40B4-BE49-F238E27FC236}">
                <a16:creationId xmlns:a16="http://schemas.microsoft.com/office/drawing/2014/main" id="{93DBB26C-B54E-2646-8801-A5098D8C1705}"/>
              </a:ext>
            </a:extLst>
          </p:cNvPr>
          <p:cNvSpPr/>
          <p:nvPr/>
        </p:nvSpPr>
        <p:spPr>
          <a:xfrm>
            <a:off x="318226" y="3624299"/>
            <a:ext cx="1930646" cy="2845189"/>
          </a:xfrm>
          <a:custGeom>
            <a:avLst/>
            <a:gdLst>
              <a:gd name="connsiteX0" fmla="*/ 0 w 2123711"/>
              <a:gd name="connsiteY0" fmla="*/ 0 h 2748022"/>
              <a:gd name="connsiteX1" fmla="*/ 2123711 w 2123711"/>
              <a:gd name="connsiteY1" fmla="*/ 0 h 2748022"/>
              <a:gd name="connsiteX2" fmla="*/ 2123711 w 2123711"/>
              <a:gd name="connsiteY2" fmla="*/ 2544783 h 2748022"/>
              <a:gd name="connsiteX3" fmla="*/ 1920472 w 2123711"/>
              <a:gd name="connsiteY3" fmla="*/ 2748022 h 2748022"/>
              <a:gd name="connsiteX4" fmla="*/ 203239 w 2123711"/>
              <a:gd name="connsiteY4" fmla="*/ 2748022 h 2748022"/>
              <a:gd name="connsiteX5" fmla="*/ 0 w 2123711"/>
              <a:gd name="connsiteY5" fmla="*/ 2544783 h 2748022"/>
              <a:gd name="connsiteX6" fmla="*/ 0 w 2123711"/>
              <a:gd name="connsiteY6" fmla="*/ 0 h 2748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3711" h="2748022">
                <a:moveTo>
                  <a:pt x="0" y="0"/>
                </a:moveTo>
                <a:lnTo>
                  <a:pt x="2123711" y="0"/>
                </a:lnTo>
                <a:lnTo>
                  <a:pt x="2123711" y="2544783"/>
                </a:lnTo>
                <a:cubicBezTo>
                  <a:pt x="2123711" y="2657029"/>
                  <a:pt x="2032718" y="2748022"/>
                  <a:pt x="1920472" y="2748022"/>
                </a:cubicBezTo>
                <a:lnTo>
                  <a:pt x="203239" y="2748022"/>
                </a:lnTo>
                <a:cubicBezTo>
                  <a:pt x="90993" y="2748022"/>
                  <a:pt x="0" y="2657029"/>
                  <a:pt x="0" y="2544783"/>
                </a:cubicBez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N" dirty="0"/>
          </a:p>
        </p:txBody>
      </p:sp>
      <p:sp>
        <p:nvSpPr>
          <p:cNvPr id="79" name="Freeform: Shape 90">
            <a:extLst>
              <a:ext uri="{FF2B5EF4-FFF2-40B4-BE49-F238E27FC236}">
                <a16:creationId xmlns:a16="http://schemas.microsoft.com/office/drawing/2014/main" id="{F7F115DE-31BF-3540-BB7A-49BB8DF59ED2}"/>
              </a:ext>
            </a:extLst>
          </p:cNvPr>
          <p:cNvSpPr/>
          <p:nvPr/>
        </p:nvSpPr>
        <p:spPr>
          <a:xfrm>
            <a:off x="2452428" y="3624299"/>
            <a:ext cx="2123711" cy="2845189"/>
          </a:xfrm>
          <a:custGeom>
            <a:avLst/>
            <a:gdLst>
              <a:gd name="connsiteX0" fmla="*/ 0 w 2123711"/>
              <a:gd name="connsiteY0" fmla="*/ 0 h 2748022"/>
              <a:gd name="connsiteX1" fmla="*/ 2123711 w 2123711"/>
              <a:gd name="connsiteY1" fmla="*/ 0 h 2748022"/>
              <a:gd name="connsiteX2" fmla="*/ 2123711 w 2123711"/>
              <a:gd name="connsiteY2" fmla="*/ 2544783 h 2748022"/>
              <a:gd name="connsiteX3" fmla="*/ 1920472 w 2123711"/>
              <a:gd name="connsiteY3" fmla="*/ 2748022 h 2748022"/>
              <a:gd name="connsiteX4" fmla="*/ 203239 w 2123711"/>
              <a:gd name="connsiteY4" fmla="*/ 2748022 h 2748022"/>
              <a:gd name="connsiteX5" fmla="*/ 0 w 2123711"/>
              <a:gd name="connsiteY5" fmla="*/ 2544783 h 2748022"/>
              <a:gd name="connsiteX6" fmla="*/ 0 w 2123711"/>
              <a:gd name="connsiteY6" fmla="*/ 0 h 2748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3711" h="2748022">
                <a:moveTo>
                  <a:pt x="0" y="0"/>
                </a:moveTo>
                <a:lnTo>
                  <a:pt x="2123711" y="0"/>
                </a:lnTo>
                <a:lnTo>
                  <a:pt x="2123711" y="2544783"/>
                </a:lnTo>
                <a:cubicBezTo>
                  <a:pt x="2123711" y="2657029"/>
                  <a:pt x="2032718" y="2748022"/>
                  <a:pt x="1920472" y="2748022"/>
                </a:cubicBezTo>
                <a:lnTo>
                  <a:pt x="203239" y="2748022"/>
                </a:lnTo>
                <a:cubicBezTo>
                  <a:pt x="90993" y="2748022"/>
                  <a:pt x="0" y="2657029"/>
                  <a:pt x="0" y="2544783"/>
                </a:cubicBez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N" dirty="0"/>
          </a:p>
        </p:txBody>
      </p:sp>
      <p:sp>
        <p:nvSpPr>
          <p:cNvPr id="80" name="Freeform: Shape 91">
            <a:extLst>
              <a:ext uri="{FF2B5EF4-FFF2-40B4-BE49-F238E27FC236}">
                <a16:creationId xmlns:a16="http://schemas.microsoft.com/office/drawing/2014/main" id="{70D5979A-F893-CF44-9FBF-21CBAC1344E8}"/>
              </a:ext>
            </a:extLst>
          </p:cNvPr>
          <p:cNvSpPr/>
          <p:nvPr/>
        </p:nvSpPr>
        <p:spPr>
          <a:xfrm>
            <a:off x="4779694" y="3624299"/>
            <a:ext cx="1930646" cy="2845189"/>
          </a:xfrm>
          <a:custGeom>
            <a:avLst/>
            <a:gdLst>
              <a:gd name="connsiteX0" fmla="*/ 0 w 2123711"/>
              <a:gd name="connsiteY0" fmla="*/ 0 h 2748022"/>
              <a:gd name="connsiteX1" fmla="*/ 2123711 w 2123711"/>
              <a:gd name="connsiteY1" fmla="*/ 0 h 2748022"/>
              <a:gd name="connsiteX2" fmla="*/ 2123711 w 2123711"/>
              <a:gd name="connsiteY2" fmla="*/ 2544783 h 2748022"/>
              <a:gd name="connsiteX3" fmla="*/ 1920472 w 2123711"/>
              <a:gd name="connsiteY3" fmla="*/ 2748022 h 2748022"/>
              <a:gd name="connsiteX4" fmla="*/ 203239 w 2123711"/>
              <a:gd name="connsiteY4" fmla="*/ 2748022 h 2748022"/>
              <a:gd name="connsiteX5" fmla="*/ 0 w 2123711"/>
              <a:gd name="connsiteY5" fmla="*/ 2544783 h 2748022"/>
              <a:gd name="connsiteX6" fmla="*/ 0 w 2123711"/>
              <a:gd name="connsiteY6" fmla="*/ 0 h 2748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3711" h="2748022">
                <a:moveTo>
                  <a:pt x="0" y="0"/>
                </a:moveTo>
                <a:lnTo>
                  <a:pt x="2123711" y="0"/>
                </a:lnTo>
                <a:lnTo>
                  <a:pt x="2123711" y="2544783"/>
                </a:lnTo>
                <a:cubicBezTo>
                  <a:pt x="2123711" y="2657029"/>
                  <a:pt x="2032718" y="2748022"/>
                  <a:pt x="1920472" y="2748022"/>
                </a:cubicBezTo>
                <a:lnTo>
                  <a:pt x="203239" y="2748022"/>
                </a:lnTo>
                <a:cubicBezTo>
                  <a:pt x="90993" y="2748022"/>
                  <a:pt x="0" y="2657029"/>
                  <a:pt x="0" y="2544783"/>
                </a:cubicBez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N" dirty="0"/>
          </a:p>
        </p:txBody>
      </p:sp>
      <p:sp>
        <p:nvSpPr>
          <p:cNvPr id="81" name="Freeform: Shape 92">
            <a:extLst>
              <a:ext uri="{FF2B5EF4-FFF2-40B4-BE49-F238E27FC236}">
                <a16:creationId xmlns:a16="http://schemas.microsoft.com/office/drawing/2014/main" id="{2A69F870-77D9-CE45-90F1-51D693E117A8}"/>
              </a:ext>
            </a:extLst>
          </p:cNvPr>
          <p:cNvSpPr/>
          <p:nvPr/>
        </p:nvSpPr>
        <p:spPr>
          <a:xfrm>
            <a:off x="6925224" y="3624299"/>
            <a:ext cx="1930646" cy="2845189"/>
          </a:xfrm>
          <a:custGeom>
            <a:avLst/>
            <a:gdLst>
              <a:gd name="connsiteX0" fmla="*/ 0 w 2123711"/>
              <a:gd name="connsiteY0" fmla="*/ 0 h 2748022"/>
              <a:gd name="connsiteX1" fmla="*/ 2123711 w 2123711"/>
              <a:gd name="connsiteY1" fmla="*/ 0 h 2748022"/>
              <a:gd name="connsiteX2" fmla="*/ 2123711 w 2123711"/>
              <a:gd name="connsiteY2" fmla="*/ 2544783 h 2748022"/>
              <a:gd name="connsiteX3" fmla="*/ 1920472 w 2123711"/>
              <a:gd name="connsiteY3" fmla="*/ 2748022 h 2748022"/>
              <a:gd name="connsiteX4" fmla="*/ 203239 w 2123711"/>
              <a:gd name="connsiteY4" fmla="*/ 2748022 h 2748022"/>
              <a:gd name="connsiteX5" fmla="*/ 0 w 2123711"/>
              <a:gd name="connsiteY5" fmla="*/ 2544783 h 2748022"/>
              <a:gd name="connsiteX6" fmla="*/ 0 w 2123711"/>
              <a:gd name="connsiteY6" fmla="*/ 0 h 2748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3711" h="2748022">
                <a:moveTo>
                  <a:pt x="0" y="0"/>
                </a:moveTo>
                <a:lnTo>
                  <a:pt x="2123711" y="0"/>
                </a:lnTo>
                <a:lnTo>
                  <a:pt x="2123711" y="2544783"/>
                </a:lnTo>
                <a:cubicBezTo>
                  <a:pt x="2123711" y="2657029"/>
                  <a:pt x="2032718" y="2748022"/>
                  <a:pt x="1920472" y="2748022"/>
                </a:cubicBezTo>
                <a:lnTo>
                  <a:pt x="203239" y="2748022"/>
                </a:lnTo>
                <a:cubicBezTo>
                  <a:pt x="90993" y="2748022"/>
                  <a:pt x="0" y="2657029"/>
                  <a:pt x="0" y="2544783"/>
                </a:cubicBez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N" dirty="0"/>
          </a:p>
        </p:txBody>
      </p:sp>
      <p:sp>
        <p:nvSpPr>
          <p:cNvPr id="83" name="Rectangle: Rounded Corners 2">
            <a:extLst>
              <a:ext uri="{FF2B5EF4-FFF2-40B4-BE49-F238E27FC236}">
                <a16:creationId xmlns:a16="http://schemas.microsoft.com/office/drawing/2014/main" id="{6F3A3D86-6EA1-3A44-A563-D672523F1465}"/>
              </a:ext>
            </a:extLst>
          </p:cNvPr>
          <p:cNvSpPr/>
          <p:nvPr/>
        </p:nvSpPr>
        <p:spPr>
          <a:xfrm>
            <a:off x="2682819" y="2752547"/>
            <a:ext cx="1662928" cy="3874504"/>
          </a:xfrm>
          <a:prstGeom prst="roundRect">
            <a:avLst>
              <a:gd name="adj" fmla="val 8460"/>
            </a:avLst>
          </a:prstGeom>
          <a:noFill/>
          <a:ln w="190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84" name="Rectangle: Rounded Corners 63">
            <a:extLst>
              <a:ext uri="{FF2B5EF4-FFF2-40B4-BE49-F238E27FC236}">
                <a16:creationId xmlns:a16="http://schemas.microsoft.com/office/drawing/2014/main" id="{C44F4BAF-3FB1-514F-B619-08F322C7FBA8}"/>
              </a:ext>
            </a:extLst>
          </p:cNvPr>
          <p:cNvSpPr/>
          <p:nvPr/>
        </p:nvSpPr>
        <p:spPr>
          <a:xfrm>
            <a:off x="4913553" y="2752547"/>
            <a:ext cx="1662928" cy="3874504"/>
          </a:xfrm>
          <a:prstGeom prst="roundRect">
            <a:avLst>
              <a:gd name="adj" fmla="val 8460"/>
            </a:avLst>
          </a:prstGeom>
          <a:noFill/>
          <a:ln w="190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85" name="Rectangle: Rounded Corners 75">
            <a:extLst>
              <a:ext uri="{FF2B5EF4-FFF2-40B4-BE49-F238E27FC236}">
                <a16:creationId xmlns:a16="http://schemas.microsoft.com/office/drawing/2014/main" id="{FD9F9CB1-ADB5-5745-9896-2153B029A4E7}"/>
              </a:ext>
            </a:extLst>
          </p:cNvPr>
          <p:cNvSpPr/>
          <p:nvPr/>
        </p:nvSpPr>
        <p:spPr>
          <a:xfrm>
            <a:off x="7059083" y="2752547"/>
            <a:ext cx="1662928" cy="3874504"/>
          </a:xfrm>
          <a:prstGeom prst="roundRect">
            <a:avLst>
              <a:gd name="adj" fmla="val 8460"/>
            </a:avLst>
          </a:prstGeom>
          <a:noFill/>
          <a:ln w="190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87" name="Rectangle: Rounded Corners 82">
            <a:extLst>
              <a:ext uri="{FF2B5EF4-FFF2-40B4-BE49-F238E27FC236}">
                <a16:creationId xmlns:a16="http://schemas.microsoft.com/office/drawing/2014/main" id="{34BAE3C5-B95D-D04A-81DE-090F1318BF87}"/>
              </a:ext>
            </a:extLst>
          </p:cNvPr>
          <p:cNvSpPr/>
          <p:nvPr/>
        </p:nvSpPr>
        <p:spPr>
          <a:xfrm>
            <a:off x="452085" y="2752547"/>
            <a:ext cx="1662928" cy="3874504"/>
          </a:xfrm>
          <a:prstGeom prst="roundRect">
            <a:avLst>
              <a:gd name="adj" fmla="val 8460"/>
            </a:avLst>
          </a:prstGeom>
          <a:noFill/>
          <a:ln w="190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88" name="Isosceles Triangle 8">
            <a:extLst>
              <a:ext uri="{FF2B5EF4-FFF2-40B4-BE49-F238E27FC236}">
                <a16:creationId xmlns:a16="http://schemas.microsoft.com/office/drawing/2014/main" id="{035F201A-0041-AF44-8DF1-F6F2468F36F4}"/>
              </a:ext>
            </a:extLst>
          </p:cNvPr>
          <p:cNvSpPr/>
          <p:nvPr/>
        </p:nvSpPr>
        <p:spPr>
          <a:xfrm>
            <a:off x="1054058" y="3420339"/>
            <a:ext cx="458982" cy="230905"/>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89" name="Isosceles Triangle 136">
            <a:extLst>
              <a:ext uri="{FF2B5EF4-FFF2-40B4-BE49-F238E27FC236}">
                <a16:creationId xmlns:a16="http://schemas.microsoft.com/office/drawing/2014/main" id="{8C952A37-144E-754B-B0CB-514E5337CEAD}"/>
              </a:ext>
            </a:extLst>
          </p:cNvPr>
          <p:cNvSpPr/>
          <p:nvPr/>
        </p:nvSpPr>
        <p:spPr>
          <a:xfrm>
            <a:off x="3284792" y="3420339"/>
            <a:ext cx="458982" cy="230905"/>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90" name="Isosceles Triangle 137">
            <a:extLst>
              <a:ext uri="{FF2B5EF4-FFF2-40B4-BE49-F238E27FC236}">
                <a16:creationId xmlns:a16="http://schemas.microsoft.com/office/drawing/2014/main" id="{336B344B-01BA-B04F-AE14-F8CB289436E3}"/>
              </a:ext>
            </a:extLst>
          </p:cNvPr>
          <p:cNvSpPr/>
          <p:nvPr/>
        </p:nvSpPr>
        <p:spPr>
          <a:xfrm>
            <a:off x="5515526" y="3420339"/>
            <a:ext cx="458982" cy="230905"/>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91" name="Isosceles Triangle 138">
            <a:extLst>
              <a:ext uri="{FF2B5EF4-FFF2-40B4-BE49-F238E27FC236}">
                <a16:creationId xmlns:a16="http://schemas.microsoft.com/office/drawing/2014/main" id="{47884937-54EC-3047-A616-925ADC6DA1E6}"/>
              </a:ext>
            </a:extLst>
          </p:cNvPr>
          <p:cNvSpPr/>
          <p:nvPr/>
        </p:nvSpPr>
        <p:spPr>
          <a:xfrm>
            <a:off x="7661056" y="3420339"/>
            <a:ext cx="458982" cy="230905"/>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93" name="TextBox 92">
            <a:extLst>
              <a:ext uri="{FF2B5EF4-FFF2-40B4-BE49-F238E27FC236}">
                <a16:creationId xmlns:a16="http://schemas.microsoft.com/office/drawing/2014/main" id="{70B71615-C12D-4F4D-A3B7-431D885D92C5}"/>
              </a:ext>
            </a:extLst>
          </p:cNvPr>
          <p:cNvSpPr txBox="1"/>
          <p:nvPr/>
        </p:nvSpPr>
        <p:spPr>
          <a:xfrm flipH="1">
            <a:off x="573223" y="3756589"/>
            <a:ext cx="1489153" cy="1963675"/>
          </a:xfrm>
          <a:prstGeom prst="rect">
            <a:avLst/>
          </a:prstGeom>
          <a:noFill/>
        </p:spPr>
        <p:txBody>
          <a:bodyPr wrap="square" lIns="0" tIns="0" rIns="0" bIns="0" rtlCol="0" anchor="t">
            <a:noAutofit/>
          </a:bodyPr>
          <a:lstStyle/>
          <a:p>
            <a:pPr>
              <a:spcAft>
                <a:spcPts val="1200"/>
              </a:spcAft>
            </a:pPr>
            <a:r>
              <a:rPr lang="en-US" sz="1400" dirty="0">
                <a:solidFill>
                  <a:schemeClr val="bg1"/>
                </a:solidFill>
                <a:latin typeface="Open Sans" panose="020B0606030504020204" pitchFamily="34" charset="0"/>
                <a:ea typeface="Open Sans" panose="020B0606030504020204" pitchFamily="34" charset="0"/>
                <a:cs typeface="Open Sans" panose="020B0606030504020204" pitchFamily="34" charset="0"/>
              </a:rPr>
              <a:t>The functionality of an SLM repository does more than store and report on data, it supports and participates in the lifecycle processes for IT assets. </a:t>
            </a:r>
          </a:p>
        </p:txBody>
      </p:sp>
      <p:sp>
        <p:nvSpPr>
          <p:cNvPr id="94" name="TextBox 93">
            <a:extLst>
              <a:ext uri="{FF2B5EF4-FFF2-40B4-BE49-F238E27FC236}">
                <a16:creationId xmlns:a16="http://schemas.microsoft.com/office/drawing/2014/main" id="{5892CFA5-CBB6-C244-9516-3B4D4FB7A5C2}"/>
              </a:ext>
            </a:extLst>
          </p:cNvPr>
          <p:cNvSpPr txBox="1"/>
          <p:nvPr/>
        </p:nvSpPr>
        <p:spPr>
          <a:xfrm flipH="1">
            <a:off x="2800549" y="3756589"/>
            <a:ext cx="1484559" cy="1963675"/>
          </a:xfrm>
          <a:prstGeom prst="rect">
            <a:avLst/>
          </a:prstGeom>
          <a:noFill/>
        </p:spPr>
        <p:txBody>
          <a:bodyPr wrap="square" lIns="0" tIns="0" rIns="0" bIns="0" rtlCol="0" anchor="t">
            <a:noAutofit/>
          </a:bodyPr>
          <a:lstStyle/>
          <a:p>
            <a:pPr>
              <a:spcAft>
                <a:spcPts val="1200"/>
              </a:spcAft>
            </a:pPr>
            <a:r>
              <a:rPr lang="en-US" sz="1400" dirty="0">
                <a:solidFill>
                  <a:schemeClr val="bg1"/>
                </a:solidFill>
                <a:latin typeface="Open Sans" panose="020B0606030504020204" pitchFamily="34" charset="0"/>
                <a:ea typeface="Open Sans" panose="020B0606030504020204" pitchFamily="34" charset="0"/>
                <a:cs typeface="Open Sans" panose="020B0606030504020204" pitchFamily="34" charset="0"/>
              </a:rPr>
              <a:t>In order to deliver long-term savings and strategic and tactical support, data about assets needs to be available over time for review, update and analysis. </a:t>
            </a:r>
          </a:p>
        </p:txBody>
      </p:sp>
      <p:sp>
        <p:nvSpPr>
          <p:cNvPr id="95" name="TextBox 94">
            <a:extLst>
              <a:ext uri="{FF2B5EF4-FFF2-40B4-BE49-F238E27FC236}">
                <a16:creationId xmlns:a16="http://schemas.microsoft.com/office/drawing/2014/main" id="{A0EB3406-5F65-C940-90FD-955F70EC8779}"/>
              </a:ext>
            </a:extLst>
          </p:cNvPr>
          <p:cNvSpPr txBox="1"/>
          <p:nvPr/>
        </p:nvSpPr>
        <p:spPr>
          <a:xfrm flipH="1">
            <a:off x="5005679" y="3756589"/>
            <a:ext cx="1459440" cy="1963675"/>
          </a:xfrm>
          <a:prstGeom prst="rect">
            <a:avLst/>
          </a:prstGeom>
          <a:noFill/>
        </p:spPr>
        <p:txBody>
          <a:bodyPr wrap="square" lIns="0" tIns="0" rIns="0" bIns="0" rtlCol="0" anchor="t">
            <a:noAutofit/>
          </a:bodyPr>
          <a:lstStyle/>
          <a:p>
            <a:pPr>
              <a:spcAft>
                <a:spcPts val="1200"/>
              </a:spcAft>
            </a:pPr>
            <a:r>
              <a:rPr lang="en-US" sz="1400" dirty="0">
                <a:solidFill>
                  <a:schemeClr val="bg1"/>
                </a:solidFill>
                <a:latin typeface="Open Sans" panose="020B0606030504020204" pitchFamily="34" charset="0"/>
                <a:ea typeface="Open Sans" panose="020B0606030504020204" pitchFamily="34" charset="0"/>
                <a:cs typeface="Open Sans" panose="020B0606030504020204" pitchFamily="34" charset="0"/>
              </a:rPr>
              <a:t>Choosing an appropriate SLM repository is critical to maturing the program, moving from tactical to strategic use of the data collected.</a:t>
            </a:r>
          </a:p>
        </p:txBody>
      </p:sp>
      <p:sp>
        <p:nvSpPr>
          <p:cNvPr id="96" name="TextBox 95">
            <a:extLst>
              <a:ext uri="{FF2B5EF4-FFF2-40B4-BE49-F238E27FC236}">
                <a16:creationId xmlns:a16="http://schemas.microsoft.com/office/drawing/2014/main" id="{7926E5D6-5475-1847-A74F-83220B4F6EF1}"/>
              </a:ext>
            </a:extLst>
          </p:cNvPr>
          <p:cNvSpPr txBox="1"/>
          <p:nvPr/>
        </p:nvSpPr>
        <p:spPr>
          <a:xfrm flipH="1">
            <a:off x="7137970" y="3721466"/>
            <a:ext cx="1681016" cy="2748022"/>
          </a:xfrm>
          <a:prstGeom prst="rect">
            <a:avLst/>
          </a:prstGeom>
          <a:noFill/>
        </p:spPr>
        <p:txBody>
          <a:bodyPr wrap="square" lIns="0" tIns="0" rIns="0" bIns="0" rtlCol="0" anchor="t">
            <a:noAutofit/>
          </a:bodyPr>
          <a:lstStyle/>
          <a:p>
            <a:pPr>
              <a:spcAft>
                <a:spcPts val="1200"/>
              </a:spcAft>
            </a:pPr>
            <a:r>
              <a:rPr lang="en-US" sz="1400" dirty="0">
                <a:solidFill>
                  <a:schemeClr val="bg1"/>
                </a:solidFill>
                <a:latin typeface="Open Sans" panose="020B0606030504020204" pitchFamily="34" charset="0"/>
                <a:ea typeface="Open Sans" panose="020B0606030504020204" pitchFamily="34" charset="0"/>
                <a:cs typeface="Open Sans" panose="020B0606030504020204" pitchFamily="34" charset="0"/>
              </a:rPr>
              <a:t>Knowledge about how data is acquired comes from knowledge of the business processes, which is why a repository implementation requires collaboration between SLM and technical team.</a:t>
            </a:r>
          </a:p>
        </p:txBody>
      </p:sp>
      <p:sp>
        <p:nvSpPr>
          <p:cNvPr id="12" name="Rectangle 11">
            <a:extLst>
              <a:ext uri="{FF2B5EF4-FFF2-40B4-BE49-F238E27FC236}">
                <a16:creationId xmlns:a16="http://schemas.microsoft.com/office/drawing/2014/main" id="{4428409D-1916-AE42-8041-BCA03A6A6DA9}"/>
              </a:ext>
            </a:extLst>
          </p:cNvPr>
          <p:cNvSpPr/>
          <p:nvPr/>
        </p:nvSpPr>
        <p:spPr>
          <a:xfrm>
            <a:off x="3284792" y="2182739"/>
            <a:ext cx="2916119" cy="369332"/>
          </a:xfrm>
          <a:prstGeom prst="rect">
            <a:avLst/>
          </a:prstGeom>
        </p:spPr>
        <p:txBody>
          <a:bodyPr wrap="none">
            <a:spAutoFit/>
          </a:bodyPr>
          <a:lstStyle/>
          <a:p>
            <a:r>
              <a:rPr lang="en-US" b="1" dirty="0">
                <a:latin typeface="Open Sans" panose="020B0606030504020204" pitchFamily="34" charset="0"/>
                <a:ea typeface="Open Sans" panose="020B0606030504020204" pitchFamily="34" charset="0"/>
                <a:cs typeface="Open Sans" panose="020B0606030504020204" pitchFamily="34" charset="0"/>
              </a:rPr>
              <a:t>Benefits of an SLM Tool:</a:t>
            </a:r>
            <a:endParaRPr lang="en-US" dirty="0"/>
          </a:p>
        </p:txBody>
      </p:sp>
      <p:sp>
        <p:nvSpPr>
          <p:cNvPr id="99" name="Rectangle 98">
            <a:extLst>
              <a:ext uri="{FF2B5EF4-FFF2-40B4-BE49-F238E27FC236}">
                <a16:creationId xmlns:a16="http://schemas.microsoft.com/office/drawing/2014/main" id="{74E789BC-C172-A446-B090-E7538E9C4842}"/>
              </a:ext>
            </a:extLst>
          </p:cNvPr>
          <p:cNvSpPr/>
          <p:nvPr/>
        </p:nvSpPr>
        <p:spPr>
          <a:xfrm>
            <a:off x="9501601" y="2946209"/>
            <a:ext cx="2295757" cy="369332"/>
          </a:xfrm>
          <a:prstGeom prst="rect">
            <a:avLst/>
          </a:prstGeom>
        </p:spPr>
        <p:txBody>
          <a:bodyPr wrap="none">
            <a:spAutoFit/>
          </a:bodyPr>
          <a:lstStyle/>
          <a:p>
            <a:r>
              <a:rPr lang="en-US" b="1" i="1" dirty="0">
                <a:latin typeface="Open Sans" panose="020B0606030504020204" pitchFamily="34" charset="0"/>
                <a:ea typeface="Open Sans" panose="020B0606030504020204" pitchFamily="34" charset="0"/>
                <a:cs typeface="Open Sans" panose="020B0606030504020204" pitchFamily="34" charset="0"/>
              </a:rPr>
              <a:t>Example SLM Tools:</a:t>
            </a:r>
            <a:endParaRPr lang="en-US" i="1" dirty="0"/>
          </a:p>
        </p:txBody>
      </p:sp>
      <p:grpSp>
        <p:nvGrpSpPr>
          <p:cNvPr id="101" name="Group 100">
            <a:extLst>
              <a:ext uri="{FF2B5EF4-FFF2-40B4-BE49-F238E27FC236}">
                <a16:creationId xmlns:a16="http://schemas.microsoft.com/office/drawing/2014/main" id="{2FC40FE0-CA0E-244E-A019-82AAE445F42A}"/>
              </a:ext>
            </a:extLst>
          </p:cNvPr>
          <p:cNvGrpSpPr/>
          <p:nvPr/>
        </p:nvGrpSpPr>
        <p:grpSpPr>
          <a:xfrm>
            <a:off x="973695" y="2601180"/>
            <a:ext cx="571644" cy="584304"/>
            <a:chOff x="4938247" y="3099384"/>
            <a:chExt cx="300414" cy="300414"/>
          </a:xfrm>
        </p:grpSpPr>
        <p:sp>
          <p:nvSpPr>
            <p:cNvPr id="102" name="Oval 101">
              <a:extLst>
                <a:ext uri="{FF2B5EF4-FFF2-40B4-BE49-F238E27FC236}">
                  <a16:creationId xmlns:a16="http://schemas.microsoft.com/office/drawing/2014/main" id="{9501EC76-7296-204F-BCD4-52937674B2F0}"/>
                </a:ext>
              </a:extLst>
            </p:cNvPr>
            <p:cNvSpPr/>
            <p:nvPr/>
          </p:nvSpPr>
          <p:spPr>
            <a:xfrm>
              <a:off x="4938247" y="3099384"/>
              <a:ext cx="300414" cy="300414"/>
            </a:xfrm>
            <a:prstGeom prst="ellipse">
              <a:avLst/>
            </a:prstGeom>
            <a:solidFill>
              <a:srgbClr val="FBE17C"/>
            </a:solid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white"/>
                </a:solidFill>
                <a:effectLst/>
                <a:uLnTx/>
                <a:uFillTx/>
                <a:latin typeface="Segoe UI"/>
                <a:ea typeface="+mn-ea"/>
                <a:cs typeface="+mn-cs"/>
              </a:endParaRPr>
            </a:p>
          </p:txBody>
        </p:sp>
        <p:sp>
          <p:nvSpPr>
            <p:cNvPr id="103" name="Freeform 5">
              <a:extLst>
                <a:ext uri="{FF2B5EF4-FFF2-40B4-BE49-F238E27FC236}">
                  <a16:creationId xmlns:a16="http://schemas.microsoft.com/office/drawing/2014/main" id="{38282A41-4D6F-C34E-9E7D-1D6C64CF52B5}"/>
                </a:ext>
              </a:extLst>
            </p:cNvPr>
            <p:cNvSpPr>
              <a:spLocks/>
            </p:cNvSpPr>
            <p:nvPr/>
          </p:nvSpPr>
          <p:spPr bwMode="auto">
            <a:xfrm>
              <a:off x="5000292" y="3166733"/>
              <a:ext cx="176324" cy="165716"/>
            </a:xfrm>
            <a:custGeom>
              <a:avLst/>
              <a:gdLst>
                <a:gd name="T0" fmla="*/ 316 w 853"/>
                <a:gd name="T1" fmla="*/ 576 h 801"/>
                <a:gd name="T2" fmla="*/ 737 w 853"/>
                <a:gd name="T3" fmla="*/ 62 h 801"/>
                <a:gd name="T4" fmla="*/ 821 w 853"/>
                <a:gd name="T5" fmla="*/ 25 h 801"/>
                <a:gd name="T6" fmla="*/ 806 w 853"/>
                <a:gd name="T7" fmla="*/ 117 h 801"/>
                <a:gd name="T8" fmla="*/ 391 w 853"/>
                <a:gd name="T9" fmla="*/ 761 h 801"/>
                <a:gd name="T10" fmla="*/ 323 w 853"/>
                <a:gd name="T11" fmla="*/ 801 h 801"/>
                <a:gd name="T12" fmla="*/ 257 w 853"/>
                <a:gd name="T13" fmla="*/ 765 h 801"/>
                <a:gd name="T14" fmla="*/ 49 w 853"/>
                <a:gd name="T15" fmla="*/ 522 h 801"/>
                <a:gd name="T16" fmla="*/ 59 w 853"/>
                <a:gd name="T17" fmla="*/ 406 h 801"/>
                <a:gd name="T18" fmla="*/ 186 w 853"/>
                <a:gd name="T19" fmla="*/ 422 h 801"/>
                <a:gd name="T20" fmla="*/ 316 w 853"/>
                <a:gd name="T21" fmla="*/ 576 h 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53" h="801">
                  <a:moveTo>
                    <a:pt x="316" y="576"/>
                  </a:moveTo>
                  <a:cubicBezTo>
                    <a:pt x="737" y="62"/>
                    <a:pt x="737" y="62"/>
                    <a:pt x="737" y="62"/>
                  </a:cubicBezTo>
                  <a:cubicBezTo>
                    <a:pt x="737" y="62"/>
                    <a:pt x="784" y="0"/>
                    <a:pt x="821" y="25"/>
                  </a:cubicBezTo>
                  <a:cubicBezTo>
                    <a:pt x="853" y="47"/>
                    <a:pt x="806" y="117"/>
                    <a:pt x="806" y="117"/>
                  </a:cubicBezTo>
                  <a:cubicBezTo>
                    <a:pt x="391" y="761"/>
                    <a:pt x="391" y="761"/>
                    <a:pt x="391" y="761"/>
                  </a:cubicBezTo>
                  <a:cubicBezTo>
                    <a:pt x="391" y="761"/>
                    <a:pt x="365" y="801"/>
                    <a:pt x="323" y="801"/>
                  </a:cubicBezTo>
                  <a:cubicBezTo>
                    <a:pt x="283" y="801"/>
                    <a:pt x="257" y="765"/>
                    <a:pt x="257" y="765"/>
                  </a:cubicBezTo>
                  <a:cubicBezTo>
                    <a:pt x="49" y="522"/>
                    <a:pt x="49" y="522"/>
                    <a:pt x="49" y="522"/>
                  </a:cubicBezTo>
                  <a:cubicBezTo>
                    <a:pt x="49" y="522"/>
                    <a:pt x="0" y="451"/>
                    <a:pt x="59" y="406"/>
                  </a:cubicBezTo>
                  <a:cubicBezTo>
                    <a:pt x="128" y="353"/>
                    <a:pt x="186" y="422"/>
                    <a:pt x="186" y="422"/>
                  </a:cubicBezTo>
                  <a:lnTo>
                    <a:pt x="316" y="576"/>
                  </a:ln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black"/>
                </a:solidFill>
                <a:effectLst/>
                <a:uLnTx/>
                <a:uFillTx/>
                <a:latin typeface="Segoe UI"/>
              </a:endParaRPr>
            </a:p>
          </p:txBody>
        </p:sp>
      </p:grpSp>
      <p:grpSp>
        <p:nvGrpSpPr>
          <p:cNvPr id="107" name="Group 106">
            <a:extLst>
              <a:ext uri="{FF2B5EF4-FFF2-40B4-BE49-F238E27FC236}">
                <a16:creationId xmlns:a16="http://schemas.microsoft.com/office/drawing/2014/main" id="{DA702F7D-7141-184B-B5A6-BB46D5136695}"/>
              </a:ext>
            </a:extLst>
          </p:cNvPr>
          <p:cNvGrpSpPr/>
          <p:nvPr/>
        </p:nvGrpSpPr>
        <p:grpSpPr>
          <a:xfrm>
            <a:off x="3257006" y="2601180"/>
            <a:ext cx="571644" cy="584304"/>
            <a:chOff x="4938247" y="3099384"/>
            <a:chExt cx="300414" cy="300414"/>
          </a:xfrm>
        </p:grpSpPr>
        <p:sp>
          <p:nvSpPr>
            <p:cNvPr id="108" name="Oval 107">
              <a:extLst>
                <a:ext uri="{FF2B5EF4-FFF2-40B4-BE49-F238E27FC236}">
                  <a16:creationId xmlns:a16="http://schemas.microsoft.com/office/drawing/2014/main" id="{C3DB1D62-D16A-7A46-AF71-569B2B67C759}"/>
                </a:ext>
              </a:extLst>
            </p:cNvPr>
            <p:cNvSpPr/>
            <p:nvPr/>
          </p:nvSpPr>
          <p:spPr>
            <a:xfrm>
              <a:off x="4938247" y="3099384"/>
              <a:ext cx="300414" cy="300414"/>
            </a:xfrm>
            <a:prstGeom prst="ellipse">
              <a:avLst/>
            </a:prstGeom>
            <a:solidFill>
              <a:srgbClr val="FBE17C"/>
            </a:solid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white"/>
                </a:solidFill>
                <a:effectLst/>
                <a:uLnTx/>
                <a:uFillTx/>
                <a:latin typeface="Segoe UI"/>
                <a:ea typeface="+mn-ea"/>
                <a:cs typeface="+mn-cs"/>
              </a:endParaRPr>
            </a:p>
          </p:txBody>
        </p:sp>
        <p:sp>
          <p:nvSpPr>
            <p:cNvPr id="109" name="Freeform 5">
              <a:extLst>
                <a:ext uri="{FF2B5EF4-FFF2-40B4-BE49-F238E27FC236}">
                  <a16:creationId xmlns:a16="http://schemas.microsoft.com/office/drawing/2014/main" id="{BC3E8442-42EE-384A-A379-20462C3AA6C4}"/>
                </a:ext>
              </a:extLst>
            </p:cNvPr>
            <p:cNvSpPr>
              <a:spLocks/>
            </p:cNvSpPr>
            <p:nvPr/>
          </p:nvSpPr>
          <p:spPr bwMode="auto">
            <a:xfrm>
              <a:off x="5000292" y="3166733"/>
              <a:ext cx="176324" cy="165716"/>
            </a:xfrm>
            <a:custGeom>
              <a:avLst/>
              <a:gdLst>
                <a:gd name="T0" fmla="*/ 316 w 853"/>
                <a:gd name="T1" fmla="*/ 576 h 801"/>
                <a:gd name="T2" fmla="*/ 737 w 853"/>
                <a:gd name="T3" fmla="*/ 62 h 801"/>
                <a:gd name="T4" fmla="*/ 821 w 853"/>
                <a:gd name="T5" fmla="*/ 25 h 801"/>
                <a:gd name="T6" fmla="*/ 806 w 853"/>
                <a:gd name="T7" fmla="*/ 117 h 801"/>
                <a:gd name="T8" fmla="*/ 391 w 853"/>
                <a:gd name="T9" fmla="*/ 761 h 801"/>
                <a:gd name="T10" fmla="*/ 323 w 853"/>
                <a:gd name="T11" fmla="*/ 801 h 801"/>
                <a:gd name="T12" fmla="*/ 257 w 853"/>
                <a:gd name="T13" fmla="*/ 765 h 801"/>
                <a:gd name="T14" fmla="*/ 49 w 853"/>
                <a:gd name="T15" fmla="*/ 522 h 801"/>
                <a:gd name="T16" fmla="*/ 59 w 853"/>
                <a:gd name="T17" fmla="*/ 406 h 801"/>
                <a:gd name="T18" fmla="*/ 186 w 853"/>
                <a:gd name="T19" fmla="*/ 422 h 801"/>
                <a:gd name="T20" fmla="*/ 316 w 853"/>
                <a:gd name="T21" fmla="*/ 576 h 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53" h="801">
                  <a:moveTo>
                    <a:pt x="316" y="576"/>
                  </a:moveTo>
                  <a:cubicBezTo>
                    <a:pt x="737" y="62"/>
                    <a:pt x="737" y="62"/>
                    <a:pt x="737" y="62"/>
                  </a:cubicBezTo>
                  <a:cubicBezTo>
                    <a:pt x="737" y="62"/>
                    <a:pt x="784" y="0"/>
                    <a:pt x="821" y="25"/>
                  </a:cubicBezTo>
                  <a:cubicBezTo>
                    <a:pt x="853" y="47"/>
                    <a:pt x="806" y="117"/>
                    <a:pt x="806" y="117"/>
                  </a:cubicBezTo>
                  <a:cubicBezTo>
                    <a:pt x="391" y="761"/>
                    <a:pt x="391" y="761"/>
                    <a:pt x="391" y="761"/>
                  </a:cubicBezTo>
                  <a:cubicBezTo>
                    <a:pt x="391" y="761"/>
                    <a:pt x="365" y="801"/>
                    <a:pt x="323" y="801"/>
                  </a:cubicBezTo>
                  <a:cubicBezTo>
                    <a:pt x="283" y="801"/>
                    <a:pt x="257" y="765"/>
                    <a:pt x="257" y="765"/>
                  </a:cubicBezTo>
                  <a:cubicBezTo>
                    <a:pt x="49" y="522"/>
                    <a:pt x="49" y="522"/>
                    <a:pt x="49" y="522"/>
                  </a:cubicBezTo>
                  <a:cubicBezTo>
                    <a:pt x="49" y="522"/>
                    <a:pt x="0" y="451"/>
                    <a:pt x="59" y="406"/>
                  </a:cubicBezTo>
                  <a:cubicBezTo>
                    <a:pt x="128" y="353"/>
                    <a:pt x="186" y="422"/>
                    <a:pt x="186" y="422"/>
                  </a:cubicBezTo>
                  <a:lnTo>
                    <a:pt x="316" y="576"/>
                  </a:ln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black"/>
                </a:solidFill>
                <a:effectLst/>
                <a:uLnTx/>
                <a:uFillTx/>
                <a:latin typeface="Segoe UI"/>
              </a:endParaRPr>
            </a:p>
          </p:txBody>
        </p:sp>
      </p:grpSp>
      <p:grpSp>
        <p:nvGrpSpPr>
          <p:cNvPr id="110" name="Group 109">
            <a:extLst>
              <a:ext uri="{FF2B5EF4-FFF2-40B4-BE49-F238E27FC236}">
                <a16:creationId xmlns:a16="http://schemas.microsoft.com/office/drawing/2014/main" id="{BADBBDD0-1ED9-EA45-A4FD-ECA25F70167D}"/>
              </a:ext>
            </a:extLst>
          </p:cNvPr>
          <p:cNvGrpSpPr/>
          <p:nvPr/>
        </p:nvGrpSpPr>
        <p:grpSpPr>
          <a:xfrm>
            <a:off x="7554741" y="2601180"/>
            <a:ext cx="571644" cy="584304"/>
            <a:chOff x="4938247" y="3099384"/>
            <a:chExt cx="300414" cy="300414"/>
          </a:xfrm>
        </p:grpSpPr>
        <p:sp>
          <p:nvSpPr>
            <p:cNvPr id="111" name="Oval 110">
              <a:extLst>
                <a:ext uri="{FF2B5EF4-FFF2-40B4-BE49-F238E27FC236}">
                  <a16:creationId xmlns:a16="http://schemas.microsoft.com/office/drawing/2014/main" id="{4F654450-E448-0749-BB7F-B8C483D2C329}"/>
                </a:ext>
              </a:extLst>
            </p:cNvPr>
            <p:cNvSpPr/>
            <p:nvPr/>
          </p:nvSpPr>
          <p:spPr>
            <a:xfrm>
              <a:off x="4938247" y="3099384"/>
              <a:ext cx="300414" cy="300414"/>
            </a:xfrm>
            <a:prstGeom prst="ellipse">
              <a:avLst/>
            </a:prstGeom>
            <a:solidFill>
              <a:srgbClr val="FBE17C"/>
            </a:solid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white"/>
                </a:solidFill>
                <a:effectLst/>
                <a:uLnTx/>
                <a:uFillTx/>
                <a:latin typeface="Segoe UI"/>
                <a:ea typeface="+mn-ea"/>
                <a:cs typeface="+mn-cs"/>
              </a:endParaRPr>
            </a:p>
          </p:txBody>
        </p:sp>
        <p:sp>
          <p:nvSpPr>
            <p:cNvPr id="112" name="Freeform 5">
              <a:extLst>
                <a:ext uri="{FF2B5EF4-FFF2-40B4-BE49-F238E27FC236}">
                  <a16:creationId xmlns:a16="http://schemas.microsoft.com/office/drawing/2014/main" id="{7B7ADBA0-732B-4149-8818-2E745613DA65}"/>
                </a:ext>
              </a:extLst>
            </p:cNvPr>
            <p:cNvSpPr>
              <a:spLocks/>
            </p:cNvSpPr>
            <p:nvPr/>
          </p:nvSpPr>
          <p:spPr bwMode="auto">
            <a:xfrm>
              <a:off x="5000292" y="3166733"/>
              <a:ext cx="176324" cy="165716"/>
            </a:xfrm>
            <a:custGeom>
              <a:avLst/>
              <a:gdLst>
                <a:gd name="T0" fmla="*/ 316 w 853"/>
                <a:gd name="T1" fmla="*/ 576 h 801"/>
                <a:gd name="T2" fmla="*/ 737 w 853"/>
                <a:gd name="T3" fmla="*/ 62 h 801"/>
                <a:gd name="T4" fmla="*/ 821 w 853"/>
                <a:gd name="T5" fmla="*/ 25 h 801"/>
                <a:gd name="T6" fmla="*/ 806 w 853"/>
                <a:gd name="T7" fmla="*/ 117 h 801"/>
                <a:gd name="T8" fmla="*/ 391 w 853"/>
                <a:gd name="T9" fmla="*/ 761 h 801"/>
                <a:gd name="T10" fmla="*/ 323 w 853"/>
                <a:gd name="T11" fmla="*/ 801 h 801"/>
                <a:gd name="T12" fmla="*/ 257 w 853"/>
                <a:gd name="T13" fmla="*/ 765 h 801"/>
                <a:gd name="T14" fmla="*/ 49 w 853"/>
                <a:gd name="T15" fmla="*/ 522 h 801"/>
                <a:gd name="T16" fmla="*/ 59 w 853"/>
                <a:gd name="T17" fmla="*/ 406 h 801"/>
                <a:gd name="T18" fmla="*/ 186 w 853"/>
                <a:gd name="T19" fmla="*/ 422 h 801"/>
                <a:gd name="T20" fmla="*/ 316 w 853"/>
                <a:gd name="T21" fmla="*/ 576 h 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53" h="801">
                  <a:moveTo>
                    <a:pt x="316" y="576"/>
                  </a:moveTo>
                  <a:cubicBezTo>
                    <a:pt x="737" y="62"/>
                    <a:pt x="737" y="62"/>
                    <a:pt x="737" y="62"/>
                  </a:cubicBezTo>
                  <a:cubicBezTo>
                    <a:pt x="737" y="62"/>
                    <a:pt x="784" y="0"/>
                    <a:pt x="821" y="25"/>
                  </a:cubicBezTo>
                  <a:cubicBezTo>
                    <a:pt x="853" y="47"/>
                    <a:pt x="806" y="117"/>
                    <a:pt x="806" y="117"/>
                  </a:cubicBezTo>
                  <a:cubicBezTo>
                    <a:pt x="391" y="761"/>
                    <a:pt x="391" y="761"/>
                    <a:pt x="391" y="761"/>
                  </a:cubicBezTo>
                  <a:cubicBezTo>
                    <a:pt x="391" y="761"/>
                    <a:pt x="365" y="801"/>
                    <a:pt x="323" y="801"/>
                  </a:cubicBezTo>
                  <a:cubicBezTo>
                    <a:pt x="283" y="801"/>
                    <a:pt x="257" y="765"/>
                    <a:pt x="257" y="765"/>
                  </a:cubicBezTo>
                  <a:cubicBezTo>
                    <a:pt x="49" y="522"/>
                    <a:pt x="49" y="522"/>
                    <a:pt x="49" y="522"/>
                  </a:cubicBezTo>
                  <a:cubicBezTo>
                    <a:pt x="49" y="522"/>
                    <a:pt x="0" y="451"/>
                    <a:pt x="59" y="406"/>
                  </a:cubicBezTo>
                  <a:cubicBezTo>
                    <a:pt x="128" y="353"/>
                    <a:pt x="186" y="422"/>
                    <a:pt x="186" y="422"/>
                  </a:cubicBezTo>
                  <a:lnTo>
                    <a:pt x="316" y="576"/>
                  </a:ln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black"/>
                </a:solidFill>
                <a:effectLst/>
                <a:uLnTx/>
                <a:uFillTx/>
                <a:latin typeface="Segoe UI"/>
              </a:endParaRPr>
            </a:p>
          </p:txBody>
        </p:sp>
      </p:grpSp>
      <p:grpSp>
        <p:nvGrpSpPr>
          <p:cNvPr id="113" name="Group 112">
            <a:extLst>
              <a:ext uri="{FF2B5EF4-FFF2-40B4-BE49-F238E27FC236}">
                <a16:creationId xmlns:a16="http://schemas.microsoft.com/office/drawing/2014/main" id="{4E751C49-EE13-C54B-A4C0-38471900A05B}"/>
              </a:ext>
            </a:extLst>
          </p:cNvPr>
          <p:cNvGrpSpPr/>
          <p:nvPr/>
        </p:nvGrpSpPr>
        <p:grpSpPr>
          <a:xfrm>
            <a:off x="5459195" y="2601180"/>
            <a:ext cx="571644" cy="584304"/>
            <a:chOff x="4938247" y="3099384"/>
            <a:chExt cx="300414" cy="300414"/>
          </a:xfrm>
        </p:grpSpPr>
        <p:sp>
          <p:nvSpPr>
            <p:cNvPr id="114" name="Oval 113">
              <a:extLst>
                <a:ext uri="{FF2B5EF4-FFF2-40B4-BE49-F238E27FC236}">
                  <a16:creationId xmlns:a16="http://schemas.microsoft.com/office/drawing/2014/main" id="{E27E493C-D9DD-6148-86D1-CC6CCBE0D661}"/>
                </a:ext>
              </a:extLst>
            </p:cNvPr>
            <p:cNvSpPr/>
            <p:nvPr/>
          </p:nvSpPr>
          <p:spPr>
            <a:xfrm>
              <a:off x="4938247" y="3099384"/>
              <a:ext cx="300414" cy="300414"/>
            </a:xfrm>
            <a:prstGeom prst="ellipse">
              <a:avLst/>
            </a:prstGeom>
            <a:solidFill>
              <a:srgbClr val="FBE17C"/>
            </a:solid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white"/>
                </a:solidFill>
                <a:effectLst/>
                <a:uLnTx/>
                <a:uFillTx/>
                <a:latin typeface="Segoe UI"/>
                <a:ea typeface="+mn-ea"/>
                <a:cs typeface="+mn-cs"/>
              </a:endParaRPr>
            </a:p>
          </p:txBody>
        </p:sp>
        <p:sp>
          <p:nvSpPr>
            <p:cNvPr id="115" name="Freeform 5">
              <a:extLst>
                <a:ext uri="{FF2B5EF4-FFF2-40B4-BE49-F238E27FC236}">
                  <a16:creationId xmlns:a16="http://schemas.microsoft.com/office/drawing/2014/main" id="{0A938A13-3DFE-3C4B-BF32-B4D2A504B5AD}"/>
                </a:ext>
              </a:extLst>
            </p:cNvPr>
            <p:cNvSpPr>
              <a:spLocks/>
            </p:cNvSpPr>
            <p:nvPr/>
          </p:nvSpPr>
          <p:spPr bwMode="auto">
            <a:xfrm>
              <a:off x="5000292" y="3166733"/>
              <a:ext cx="176324" cy="165716"/>
            </a:xfrm>
            <a:custGeom>
              <a:avLst/>
              <a:gdLst>
                <a:gd name="T0" fmla="*/ 316 w 853"/>
                <a:gd name="T1" fmla="*/ 576 h 801"/>
                <a:gd name="T2" fmla="*/ 737 w 853"/>
                <a:gd name="T3" fmla="*/ 62 h 801"/>
                <a:gd name="T4" fmla="*/ 821 w 853"/>
                <a:gd name="T5" fmla="*/ 25 h 801"/>
                <a:gd name="T6" fmla="*/ 806 w 853"/>
                <a:gd name="T7" fmla="*/ 117 h 801"/>
                <a:gd name="T8" fmla="*/ 391 w 853"/>
                <a:gd name="T9" fmla="*/ 761 h 801"/>
                <a:gd name="T10" fmla="*/ 323 w 853"/>
                <a:gd name="T11" fmla="*/ 801 h 801"/>
                <a:gd name="T12" fmla="*/ 257 w 853"/>
                <a:gd name="T13" fmla="*/ 765 h 801"/>
                <a:gd name="T14" fmla="*/ 49 w 853"/>
                <a:gd name="T15" fmla="*/ 522 h 801"/>
                <a:gd name="T16" fmla="*/ 59 w 853"/>
                <a:gd name="T17" fmla="*/ 406 h 801"/>
                <a:gd name="T18" fmla="*/ 186 w 853"/>
                <a:gd name="T19" fmla="*/ 422 h 801"/>
                <a:gd name="T20" fmla="*/ 316 w 853"/>
                <a:gd name="T21" fmla="*/ 576 h 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53" h="801">
                  <a:moveTo>
                    <a:pt x="316" y="576"/>
                  </a:moveTo>
                  <a:cubicBezTo>
                    <a:pt x="737" y="62"/>
                    <a:pt x="737" y="62"/>
                    <a:pt x="737" y="62"/>
                  </a:cubicBezTo>
                  <a:cubicBezTo>
                    <a:pt x="737" y="62"/>
                    <a:pt x="784" y="0"/>
                    <a:pt x="821" y="25"/>
                  </a:cubicBezTo>
                  <a:cubicBezTo>
                    <a:pt x="853" y="47"/>
                    <a:pt x="806" y="117"/>
                    <a:pt x="806" y="117"/>
                  </a:cubicBezTo>
                  <a:cubicBezTo>
                    <a:pt x="391" y="761"/>
                    <a:pt x="391" y="761"/>
                    <a:pt x="391" y="761"/>
                  </a:cubicBezTo>
                  <a:cubicBezTo>
                    <a:pt x="391" y="761"/>
                    <a:pt x="365" y="801"/>
                    <a:pt x="323" y="801"/>
                  </a:cubicBezTo>
                  <a:cubicBezTo>
                    <a:pt x="283" y="801"/>
                    <a:pt x="257" y="765"/>
                    <a:pt x="257" y="765"/>
                  </a:cubicBezTo>
                  <a:cubicBezTo>
                    <a:pt x="49" y="522"/>
                    <a:pt x="49" y="522"/>
                    <a:pt x="49" y="522"/>
                  </a:cubicBezTo>
                  <a:cubicBezTo>
                    <a:pt x="49" y="522"/>
                    <a:pt x="0" y="451"/>
                    <a:pt x="59" y="406"/>
                  </a:cubicBezTo>
                  <a:cubicBezTo>
                    <a:pt x="128" y="353"/>
                    <a:pt x="186" y="422"/>
                    <a:pt x="186" y="422"/>
                  </a:cubicBezTo>
                  <a:lnTo>
                    <a:pt x="316" y="576"/>
                  </a:ln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black"/>
                </a:solidFill>
                <a:effectLst/>
                <a:uLnTx/>
                <a:uFillTx/>
                <a:latin typeface="Segoe UI"/>
              </a:endParaRPr>
            </a:p>
          </p:txBody>
        </p:sp>
      </p:grpSp>
      <p:sp>
        <p:nvSpPr>
          <p:cNvPr id="77" name="Right Arrow 76">
            <a:extLst>
              <a:ext uri="{FF2B5EF4-FFF2-40B4-BE49-F238E27FC236}">
                <a16:creationId xmlns:a16="http://schemas.microsoft.com/office/drawing/2014/main" id="{595A8E31-E5D1-964C-A264-A82715AF74F6}"/>
              </a:ext>
            </a:extLst>
          </p:cNvPr>
          <p:cNvSpPr/>
          <p:nvPr/>
        </p:nvSpPr>
        <p:spPr bwMode="auto">
          <a:xfrm>
            <a:off x="9055158" y="3569526"/>
            <a:ext cx="551145" cy="2579126"/>
          </a:xfrm>
          <a:prstGeom prst="rightArrow">
            <a:avLst/>
          </a:prstGeom>
          <a:solidFill>
            <a:srgbClr val="002060"/>
          </a:solidFill>
          <a:ln w="12700" cap="flat" cmpd="sng" algn="ctr">
            <a:noFill/>
            <a:prstDash val="solid"/>
            <a:round/>
            <a:headEnd type="none" w="med" len="med"/>
            <a:tailEnd type="none" w="med" len="med"/>
          </a:ln>
          <a:effectLst/>
        </p:spPr>
        <p:txBody>
          <a:bodyPr vert="horz" wrap="square" lIns="73152" tIns="73152" rIns="73152" bIns="73152" numCol="1" rtlCol="0" anchor="ctr" anchorCtr="1" compatLnSpc="1">
            <a:prstTxWarp prst="textNoShape">
              <a:avLst/>
            </a:prstTxWarp>
          </a:bodyPr>
          <a:lstStyle/>
          <a:p>
            <a:pPr marL="0" marR="0" indent="0" algn="ctr" defTabSz="914400" rtl="0" eaLnBrk="0" fontAlgn="base" latinLnBrk="0" hangingPunct="0">
              <a:lnSpc>
                <a:spcPct val="106000"/>
              </a:lnSpc>
              <a:spcBef>
                <a:spcPct val="0"/>
              </a:spcBef>
              <a:spcAft>
                <a:spcPct val="0"/>
              </a:spcAft>
              <a:buClrTx/>
              <a:buSzTx/>
              <a:buFontTx/>
              <a:buNone/>
              <a:tabLst/>
            </a:pPr>
            <a:endParaRPr kumimoji="0" lang="en-US" sz="1100" b="0" i="0" u="none" strike="noStrike" cap="none" normalizeH="0" baseline="0" dirty="0">
              <a:ln>
                <a:noFill/>
              </a:ln>
              <a:solidFill>
                <a:schemeClr val="tx1"/>
              </a:solidFill>
              <a:effectLst/>
              <a:latin typeface="Arial" charset="0"/>
            </a:endParaRPr>
          </a:p>
        </p:txBody>
      </p:sp>
    </p:spTree>
    <p:extLst>
      <p:ext uri="{BB962C8B-B14F-4D97-AF65-F5344CB8AC3E}">
        <p14:creationId xmlns:p14="http://schemas.microsoft.com/office/powerpoint/2010/main" val="258234908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8BA9C343-6415-444D-87CC-CB420B50A757}"/>
              </a:ext>
            </a:extLst>
          </p:cNvPr>
          <p:cNvSpPr>
            <a:spLocks noGrp="1"/>
          </p:cNvSpPr>
          <p:nvPr>
            <p:ph type="title"/>
          </p:nvPr>
        </p:nvSpPr>
        <p:spPr>
          <a:xfrm>
            <a:off x="541868" y="478018"/>
            <a:ext cx="7158344" cy="303032"/>
          </a:xfrm>
        </p:spPr>
        <p:txBody>
          <a:bodyPr/>
          <a:lstStyle/>
          <a:p>
            <a:r>
              <a:rPr lang="en-US" sz="2000" dirty="0"/>
              <a:t>Acquisition Management Scenario (Example only)</a:t>
            </a:r>
          </a:p>
        </p:txBody>
      </p:sp>
      <p:sp>
        <p:nvSpPr>
          <p:cNvPr id="7" name="TextBox 6">
            <a:extLst>
              <a:ext uri="{FF2B5EF4-FFF2-40B4-BE49-F238E27FC236}">
                <a16:creationId xmlns:a16="http://schemas.microsoft.com/office/drawing/2014/main" id="{B7CC4C76-F9E0-6D41-B51E-7CE0865937AC}"/>
              </a:ext>
            </a:extLst>
          </p:cNvPr>
          <p:cNvSpPr txBox="1"/>
          <p:nvPr/>
        </p:nvSpPr>
        <p:spPr>
          <a:xfrm>
            <a:off x="541866" y="969637"/>
            <a:ext cx="11183409" cy="1354217"/>
          </a:xfrm>
          <a:prstGeom prst="rect">
            <a:avLst/>
          </a:prstGeom>
          <a:noFill/>
        </p:spPr>
        <p:txBody>
          <a:bodyPr wrap="square" rtlCol="0">
            <a:spAutoFit/>
          </a:bodyPr>
          <a:lstStyle/>
          <a:p>
            <a:r>
              <a:rPr lang="en-US" b="1" dirty="0">
                <a:latin typeface="Open Sans" panose="020B0606030504020204" pitchFamily="34" charset="0"/>
                <a:ea typeface="Open Sans" panose="020B0606030504020204" pitchFamily="34" charset="0"/>
                <a:cs typeface="Open Sans" panose="020B0606030504020204" pitchFamily="34" charset="0"/>
              </a:rPr>
              <a:t>Scenario Background:</a:t>
            </a:r>
          </a:p>
          <a:p>
            <a:r>
              <a:rPr lang="en-US" sz="1600" i="1" dirty="0">
                <a:latin typeface="Open Sans" panose="020B0606030504020204" pitchFamily="34" charset="0"/>
                <a:ea typeface="Open Sans" panose="020B0606030504020204" pitchFamily="34" charset="0"/>
                <a:cs typeface="Open Sans" panose="020B0606030504020204" pitchFamily="34" charset="0"/>
              </a:rPr>
              <a:t>The Department of Commerce has an enterprise-wide software license agreement for Microsoft products expiring within the next year, through a NASA SEWP reseller. You have been tasked by your Bureau to answer a data call and provide insight into upcoming requirements specific to Microsoft product suite.  In addition to the data call, DOC is also requesting your help on ways to optimize the department’s entitlements.  </a:t>
            </a:r>
          </a:p>
        </p:txBody>
      </p:sp>
      <p:sp>
        <p:nvSpPr>
          <p:cNvPr id="8" name="TextBox 7">
            <a:extLst>
              <a:ext uri="{FF2B5EF4-FFF2-40B4-BE49-F238E27FC236}">
                <a16:creationId xmlns:a16="http://schemas.microsoft.com/office/drawing/2014/main" id="{FAE5F204-9748-7348-9B44-7A5A29A58B42}"/>
              </a:ext>
            </a:extLst>
          </p:cNvPr>
          <p:cNvSpPr txBox="1"/>
          <p:nvPr/>
        </p:nvSpPr>
        <p:spPr>
          <a:xfrm>
            <a:off x="541865" y="2581892"/>
            <a:ext cx="7024078" cy="646331"/>
          </a:xfrm>
          <a:prstGeom prst="rect">
            <a:avLst/>
          </a:prstGeom>
          <a:noFill/>
        </p:spPr>
        <p:txBody>
          <a:bodyPr wrap="square" rtlCol="0">
            <a:spAutoFit/>
          </a:bodyPr>
          <a:lstStyle/>
          <a:p>
            <a:r>
              <a:rPr lang="en-US" b="1" dirty="0">
                <a:latin typeface="Open Sans" panose="020B0606030504020204" pitchFamily="34" charset="0"/>
                <a:ea typeface="Open Sans" panose="020B0606030504020204" pitchFamily="34" charset="0"/>
                <a:cs typeface="Open Sans" panose="020B0606030504020204" pitchFamily="34" charset="0"/>
              </a:rPr>
              <a:t>Background Info:</a:t>
            </a:r>
          </a:p>
          <a:p>
            <a:r>
              <a:rPr lang="en-US" i="1" dirty="0">
                <a:latin typeface="Open Sans" panose="020B0606030504020204" pitchFamily="34" charset="0"/>
                <a:ea typeface="Open Sans" panose="020B0606030504020204" pitchFamily="34" charset="0"/>
                <a:cs typeface="Open Sans" panose="020B0606030504020204" pitchFamily="34" charset="0"/>
              </a:rPr>
              <a:t>Average Annual Spend on Current Microsoft Contract: </a:t>
            </a:r>
            <a:r>
              <a:rPr lang="en-US" b="1" i="1" dirty="0">
                <a:solidFill>
                  <a:srgbClr val="FF0000"/>
                </a:solidFill>
                <a:latin typeface="Open Sans" panose="020B0606030504020204" pitchFamily="34" charset="0"/>
                <a:ea typeface="Open Sans" panose="020B0606030504020204" pitchFamily="34" charset="0"/>
                <a:cs typeface="Open Sans" panose="020B0606030504020204" pitchFamily="34" charset="0"/>
              </a:rPr>
              <a:t>$42 M</a:t>
            </a:r>
            <a:endParaRPr lang="en-US" b="1" dirty="0">
              <a:solidFill>
                <a:srgbClr val="FF0000"/>
              </a:solidFill>
              <a:latin typeface="Open Sans" panose="020B0606030504020204" pitchFamily="34" charset="0"/>
              <a:ea typeface="Open Sans" panose="020B0606030504020204" pitchFamily="34" charset="0"/>
              <a:cs typeface="Open Sans" panose="020B0606030504020204" pitchFamily="34" charset="0"/>
            </a:endParaRPr>
          </a:p>
        </p:txBody>
      </p:sp>
      <p:graphicFrame>
        <p:nvGraphicFramePr>
          <p:cNvPr id="9" name="Table 8">
            <a:extLst>
              <a:ext uri="{FF2B5EF4-FFF2-40B4-BE49-F238E27FC236}">
                <a16:creationId xmlns:a16="http://schemas.microsoft.com/office/drawing/2014/main" id="{F6028B71-0DAE-E943-8341-946378359D77}"/>
              </a:ext>
            </a:extLst>
          </p:cNvPr>
          <p:cNvGraphicFramePr>
            <a:graphicFrameLocks noGrp="1"/>
          </p:cNvGraphicFramePr>
          <p:nvPr>
            <p:extLst>
              <p:ext uri="{D42A27DB-BD31-4B8C-83A1-F6EECF244321}">
                <p14:modId xmlns:p14="http://schemas.microsoft.com/office/powerpoint/2010/main" val="3854962127"/>
              </p:ext>
            </p:extLst>
          </p:nvPr>
        </p:nvGraphicFramePr>
        <p:xfrm>
          <a:off x="675215" y="3363078"/>
          <a:ext cx="6890728" cy="2595491"/>
        </p:xfrm>
        <a:graphic>
          <a:graphicData uri="http://schemas.openxmlformats.org/drawingml/2006/table">
            <a:tbl>
              <a:tblPr firstRow="1" bandRow="1">
                <a:tableStyleId>{7E9639D4-E3E2-4D34-9284-5A2195B3D0D7}</a:tableStyleId>
              </a:tblPr>
              <a:tblGrid>
                <a:gridCol w="2189747">
                  <a:extLst>
                    <a:ext uri="{9D8B030D-6E8A-4147-A177-3AD203B41FA5}">
                      <a16:colId xmlns:a16="http://schemas.microsoft.com/office/drawing/2014/main" val="1373106812"/>
                    </a:ext>
                  </a:extLst>
                </a:gridCol>
                <a:gridCol w="4700981">
                  <a:extLst>
                    <a:ext uri="{9D8B030D-6E8A-4147-A177-3AD203B41FA5}">
                      <a16:colId xmlns:a16="http://schemas.microsoft.com/office/drawing/2014/main" val="1689312539"/>
                    </a:ext>
                  </a:extLst>
                </a:gridCol>
              </a:tblGrid>
              <a:tr h="400931">
                <a:tc>
                  <a:txBody>
                    <a:bodyPr/>
                    <a:lstStyle/>
                    <a:p>
                      <a:pPr algn="ctr"/>
                      <a:r>
                        <a:rPr lang="en-US" sz="1800" dirty="0">
                          <a:latin typeface="Open Sans" panose="020B0606030504020204" pitchFamily="34" charset="0"/>
                          <a:ea typeface="Open Sans" panose="020B0606030504020204" pitchFamily="34" charset="0"/>
                          <a:cs typeface="Open Sans" panose="020B0606030504020204" pitchFamily="34" charset="0"/>
                        </a:rPr>
                        <a:t>Product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2060"/>
                    </a:solidFill>
                  </a:tcPr>
                </a:tc>
                <a:tc>
                  <a:txBody>
                    <a:bodyPr/>
                    <a:lstStyle/>
                    <a:p>
                      <a:pPr algn="ctr"/>
                      <a:r>
                        <a:rPr lang="en-US" sz="1800" dirty="0">
                          <a:latin typeface="Open Sans" panose="020B0606030504020204" pitchFamily="34" charset="0"/>
                          <a:ea typeface="Open Sans" panose="020B0606030504020204" pitchFamily="34" charset="0"/>
                          <a:cs typeface="Open Sans" panose="020B0606030504020204" pitchFamily="34" charset="0"/>
                        </a:rPr>
                        <a:t>Current Products Under Maintenance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2060"/>
                    </a:solidFill>
                  </a:tcPr>
                </a:tc>
                <a:extLst>
                  <a:ext uri="{0D108BD9-81ED-4DB2-BD59-A6C34878D82A}">
                    <a16:rowId xmlns:a16="http://schemas.microsoft.com/office/drawing/2014/main" val="675162364"/>
                  </a:ext>
                </a:extLst>
              </a:tr>
              <a:tr h="335280">
                <a:tc>
                  <a:txBody>
                    <a:bodyPr/>
                    <a:lstStyle/>
                    <a:p>
                      <a:r>
                        <a:rPr lang="en-US" sz="1800" dirty="0">
                          <a:latin typeface="Open Sans" panose="020B0606030504020204" pitchFamily="34" charset="0"/>
                          <a:ea typeface="Open Sans" panose="020B0606030504020204" pitchFamily="34" charset="0"/>
                          <a:cs typeface="Open Sans" panose="020B0606030504020204" pitchFamily="34" charset="0"/>
                        </a:rPr>
                        <a:t>Office 365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a:latin typeface="Open Sans" panose="020B0606030504020204" pitchFamily="34" charset="0"/>
                          <a:ea typeface="Open Sans" panose="020B0606030504020204" pitchFamily="34" charset="0"/>
                          <a:cs typeface="Open Sans" panose="020B0606030504020204" pitchFamily="34" charset="0"/>
                        </a:rPr>
                        <a:t>40,000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7767770"/>
                  </a:ext>
                </a:extLst>
              </a:tr>
              <a:tr h="335280">
                <a:tc>
                  <a:txBody>
                    <a:bodyPr/>
                    <a:lstStyle/>
                    <a:p>
                      <a:r>
                        <a:rPr lang="en-US" sz="1800" dirty="0">
                          <a:latin typeface="Open Sans" panose="020B0606030504020204" pitchFamily="34" charset="0"/>
                          <a:ea typeface="Open Sans" panose="020B0606030504020204" pitchFamily="34" charset="0"/>
                          <a:cs typeface="Open Sans" panose="020B0606030504020204" pitchFamily="34" charset="0"/>
                        </a:rPr>
                        <a:t>Exchange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a:latin typeface="Open Sans" panose="020B0606030504020204" pitchFamily="34" charset="0"/>
                          <a:ea typeface="Open Sans" panose="020B0606030504020204" pitchFamily="34" charset="0"/>
                          <a:cs typeface="Open Sans" panose="020B0606030504020204" pitchFamily="34" charset="0"/>
                        </a:rPr>
                        <a:t>40,000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60112089"/>
                  </a:ext>
                </a:extLst>
              </a:tr>
              <a:tr h="312795">
                <a:tc>
                  <a:txBody>
                    <a:bodyPr/>
                    <a:lstStyle/>
                    <a:p>
                      <a:r>
                        <a:rPr lang="en-US" sz="1800" dirty="0">
                          <a:latin typeface="Open Sans" panose="020B0606030504020204" pitchFamily="34" charset="0"/>
                          <a:ea typeface="Open Sans" panose="020B0606030504020204" pitchFamily="34" charset="0"/>
                          <a:cs typeface="Open Sans" panose="020B0606030504020204" pitchFamily="34" charset="0"/>
                        </a:rPr>
                        <a:t>Project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a:latin typeface="Open Sans" panose="020B0606030504020204" pitchFamily="34" charset="0"/>
                          <a:ea typeface="Open Sans" panose="020B0606030504020204" pitchFamily="34" charset="0"/>
                          <a:cs typeface="Open Sans" panose="020B0606030504020204" pitchFamily="34" charset="0"/>
                        </a:rPr>
                        <a:t>8,000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94952215"/>
                  </a:ext>
                </a:extLst>
              </a:tr>
              <a:tr h="335280">
                <a:tc>
                  <a:txBody>
                    <a:bodyPr/>
                    <a:lstStyle/>
                    <a:p>
                      <a:r>
                        <a:rPr lang="en-US" sz="1800" dirty="0">
                          <a:latin typeface="Open Sans" panose="020B0606030504020204" pitchFamily="34" charset="0"/>
                          <a:ea typeface="Open Sans" panose="020B0606030504020204" pitchFamily="34" charset="0"/>
                          <a:cs typeface="Open Sans" panose="020B0606030504020204" pitchFamily="34" charset="0"/>
                        </a:rPr>
                        <a:t>Windows Server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a:latin typeface="Open Sans" panose="020B0606030504020204" pitchFamily="34" charset="0"/>
                          <a:ea typeface="Open Sans" panose="020B0606030504020204" pitchFamily="34" charset="0"/>
                          <a:cs typeface="Open Sans" panose="020B0606030504020204" pitchFamily="34" charset="0"/>
                        </a:rPr>
                        <a:t>4000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62813865"/>
                  </a:ext>
                </a:extLst>
              </a:tr>
              <a:tr h="335280">
                <a:tc>
                  <a:txBody>
                    <a:bodyPr/>
                    <a:lstStyle/>
                    <a:p>
                      <a:r>
                        <a:rPr lang="en-US" sz="1800" dirty="0">
                          <a:latin typeface="Open Sans" panose="020B0606030504020204" pitchFamily="34" charset="0"/>
                          <a:ea typeface="Open Sans" panose="020B0606030504020204" pitchFamily="34" charset="0"/>
                          <a:cs typeface="Open Sans" panose="020B0606030504020204" pitchFamily="34" charset="0"/>
                        </a:rPr>
                        <a:t>SQL Server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a:latin typeface="Open Sans" panose="020B0606030504020204" pitchFamily="34" charset="0"/>
                          <a:ea typeface="Open Sans" panose="020B0606030504020204" pitchFamily="34" charset="0"/>
                          <a:cs typeface="Open Sans" panose="020B0606030504020204" pitchFamily="34" charset="0"/>
                        </a:rPr>
                        <a:t>400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65162559"/>
                  </a:ext>
                </a:extLst>
              </a:tr>
              <a:tr h="335280">
                <a:tc>
                  <a:txBody>
                    <a:bodyPr/>
                    <a:lstStyle/>
                    <a:p>
                      <a:r>
                        <a:rPr lang="en-US" sz="1800" b="1" dirty="0">
                          <a:latin typeface="Open Sans" panose="020B0606030504020204" pitchFamily="34" charset="0"/>
                          <a:ea typeface="Open Sans" panose="020B0606030504020204" pitchFamily="34" charset="0"/>
                          <a:cs typeface="Open Sans" panose="020B0606030504020204" pitchFamily="34" charset="0"/>
                        </a:rPr>
                        <a:t>Totals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r>
                        <a:rPr lang="en-US" sz="1800" b="1" dirty="0">
                          <a:latin typeface="Open Sans" panose="020B0606030504020204" pitchFamily="34" charset="0"/>
                          <a:ea typeface="Open Sans" panose="020B0606030504020204" pitchFamily="34" charset="0"/>
                          <a:cs typeface="Open Sans" panose="020B0606030504020204" pitchFamily="34" charset="0"/>
                        </a:rPr>
                        <a:t>92,400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2044956125"/>
                  </a:ext>
                </a:extLst>
              </a:tr>
            </a:tbl>
          </a:graphicData>
        </a:graphic>
      </p:graphicFrame>
      <p:sp>
        <p:nvSpPr>
          <p:cNvPr id="11" name="TextBox 10">
            <a:extLst>
              <a:ext uri="{FF2B5EF4-FFF2-40B4-BE49-F238E27FC236}">
                <a16:creationId xmlns:a16="http://schemas.microsoft.com/office/drawing/2014/main" id="{AC541CBA-B661-564E-B64B-34F1A8D6E9D3}"/>
              </a:ext>
            </a:extLst>
          </p:cNvPr>
          <p:cNvSpPr txBox="1"/>
          <p:nvPr/>
        </p:nvSpPr>
        <p:spPr>
          <a:xfrm>
            <a:off x="7853818" y="3717641"/>
            <a:ext cx="3871457" cy="2123658"/>
          </a:xfrm>
          <a:prstGeom prst="rect">
            <a:avLst/>
          </a:prstGeom>
          <a:noFill/>
        </p:spPr>
        <p:txBody>
          <a:bodyPr wrap="square" rtlCol="0">
            <a:spAutoFit/>
          </a:bodyPr>
          <a:lstStyle/>
          <a:p>
            <a:r>
              <a:rPr lang="en-US" sz="2400" b="1" i="1" dirty="0">
                <a:latin typeface="Open Sans" panose="020B0606030504020204" pitchFamily="34" charset="0"/>
                <a:ea typeface="Open Sans" panose="020B0606030504020204" pitchFamily="34" charset="0"/>
                <a:cs typeface="Open Sans" panose="020B0606030504020204" pitchFamily="34" charset="0"/>
              </a:rPr>
              <a:t>Microsoft’s Offer:</a:t>
            </a:r>
            <a:endParaRPr lang="en-US" sz="2400" i="1" dirty="0">
              <a:latin typeface="Open Sans" panose="020B0606030504020204" pitchFamily="34" charset="0"/>
              <a:ea typeface="Open Sans" panose="020B0606030504020204" pitchFamily="34" charset="0"/>
              <a:cs typeface="Open Sans" panose="020B0606030504020204" pitchFamily="34" charset="0"/>
            </a:endParaRPr>
          </a:p>
          <a:p>
            <a:r>
              <a:rPr lang="en-US" dirty="0">
                <a:latin typeface="Open Sans" panose="020B0606030504020204" pitchFamily="34" charset="0"/>
                <a:ea typeface="Open Sans" panose="020B0606030504020204" pitchFamily="34" charset="0"/>
                <a:cs typeface="Open Sans" panose="020B0606030504020204" pitchFamily="34" charset="0"/>
              </a:rPr>
              <a:t>A reduced cost to transition all (92,400 licenses) of the department over to an Enterprise License Agreement (ELA) (which includes uncapped usage for all apps) for a total of </a:t>
            </a:r>
            <a:r>
              <a:rPr lang="en-US" b="1" i="1" dirty="0">
                <a:solidFill>
                  <a:srgbClr val="FF0000"/>
                </a:solidFill>
                <a:latin typeface="Open Sans" panose="020B0606030504020204" pitchFamily="34" charset="0"/>
                <a:ea typeface="Open Sans" panose="020B0606030504020204" pitchFamily="34" charset="0"/>
                <a:cs typeface="Open Sans" panose="020B0606030504020204" pitchFamily="34" charset="0"/>
              </a:rPr>
              <a:t>$40M per year</a:t>
            </a:r>
          </a:p>
        </p:txBody>
      </p:sp>
      <p:sp>
        <p:nvSpPr>
          <p:cNvPr id="2" name="Rectangle: Rounded Corners 1">
            <a:extLst>
              <a:ext uri="{FF2B5EF4-FFF2-40B4-BE49-F238E27FC236}">
                <a16:creationId xmlns:a16="http://schemas.microsoft.com/office/drawing/2014/main" id="{DBAF305A-AFF4-349E-64FE-31E6D0815B20}"/>
              </a:ext>
            </a:extLst>
          </p:cNvPr>
          <p:cNvSpPr/>
          <p:nvPr/>
        </p:nvSpPr>
        <p:spPr bwMode="auto">
          <a:xfrm>
            <a:off x="7059083" y="376325"/>
            <a:ext cx="4117894" cy="338553"/>
          </a:xfrm>
          <a:prstGeom prst="roundRect">
            <a:avLst/>
          </a:prstGeom>
          <a:solidFill>
            <a:srgbClr val="0070C0"/>
          </a:solidFill>
        </p:spPr>
        <p:txBody>
          <a:bodyPr wrap="square" rtlCol="0">
            <a:spAutoFit/>
          </a:bodyPr>
          <a:lstStyle/>
          <a:p>
            <a:pPr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Module 3: Acquisition Management for SLM</a:t>
            </a:r>
          </a:p>
        </p:txBody>
      </p:sp>
    </p:spTree>
    <p:extLst>
      <p:ext uri="{BB962C8B-B14F-4D97-AF65-F5344CB8AC3E}">
        <p14:creationId xmlns:p14="http://schemas.microsoft.com/office/powerpoint/2010/main" val="178535600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460D447-91CF-7B46-9422-8BA1D592A4FB}"/>
              </a:ext>
            </a:extLst>
          </p:cNvPr>
          <p:cNvSpPr>
            <a:spLocks noGrp="1"/>
          </p:cNvSpPr>
          <p:nvPr>
            <p:ph type="title"/>
          </p:nvPr>
        </p:nvSpPr>
        <p:spPr>
          <a:xfrm>
            <a:off x="541867" y="478018"/>
            <a:ext cx="11108267" cy="303032"/>
          </a:xfrm>
        </p:spPr>
        <p:txBody>
          <a:bodyPr/>
          <a:lstStyle/>
          <a:p>
            <a:r>
              <a:rPr lang="en-US" sz="2000" dirty="0"/>
              <a:t>Acquisition Management Questions (Example only)</a:t>
            </a:r>
          </a:p>
        </p:txBody>
      </p:sp>
      <p:sp>
        <p:nvSpPr>
          <p:cNvPr id="5" name="TextBox 4">
            <a:extLst>
              <a:ext uri="{FF2B5EF4-FFF2-40B4-BE49-F238E27FC236}">
                <a16:creationId xmlns:a16="http://schemas.microsoft.com/office/drawing/2014/main" id="{FE9A942C-F1B8-BA49-B094-FBAF3E80972C}"/>
              </a:ext>
            </a:extLst>
          </p:cNvPr>
          <p:cNvSpPr txBox="1"/>
          <p:nvPr/>
        </p:nvSpPr>
        <p:spPr>
          <a:xfrm>
            <a:off x="541866" y="965863"/>
            <a:ext cx="11220073" cy="3170099"/>
          </a:xfrm>
          <a:prstGeom prst="rect">
            <a:avLst/>
          </a:prstGeom>
          <a:noFill/>
        </p:spPr>
        <p:txBody>
          <a:bodyPr wrap="square" rtlCol="0">
            <a:spAutoFit/>
          </a:bodyPr>
          <a:lstStyle/>
          <a:p>
            <a:pPr marL="342891" indent="-342891">
              <a:spcAft>
                <a:spcPts val="1800"/>
              </a:spcAft>
              <a:buAutoNum type="arabicPeriod"/>
            </a:pPr>
            <a:r>
              <a:rPr lang="en-US" sz="2000" dirty="0">
                <a:latin typeface="Open Sans" panose="020B0606030504020204" pitchFamily="34" charset="0"/>
                <a:ea typeface="Open Sans" panose="020B0606030504020204" pitchFamily="34" charset="0"/>
                <a:cs typeface="Open Sans" panose="020B0606030504020204" pitchFamily="34" charset="0"/>
              </a:rPr>
              <a:t>Where would you start in determining your bureaus’ requirements?  What are the drawbacks of each of these methods?</a:t>
            </a:r>
          </a:p>
          <a:p>
            <a:pPr marL="342891" indent="-342891">
              <a:spcAft>
                <a:spcPts val="1800"/>
              </a:spcAft>
              <a:buAutoNum type="arabicPeriod"/>
            </a:pPr>
            <a:r>
              <a:rPr lang="en-US" sz="2000" dirty="0">
                <a:latin typeface="Open Sans" panose="020B0606030504020204" pitchFamily="34" charset="0"/>
                <a:ea typeface="Open Sans" panose="020B0606030504020204" pitchFamily="34" charset="0"/>
                <a:cs typeface="Open Sans" panose="020B0606030504020204" pitchFamily="34" charset="0"/>
              </a:rPr>
              <a:t>What are some ways to reduce TCO with respect to Microsoft?  </a:t>
            </a:r>
          </a:p>
          <a:p>
            <a:pPr marL="342891" indent="-342891">
              <a:spcAft>
                <a:spcPts val="1800"/>
              </a:spcAft>
              <a:buAutoNum type="arabicPeriod"/>
            </a:pPr>
            <a:r>
              <a:rPr lang="en-US" sz="2000" dirty="0">
                <a:latin typeface="Open Sans" panose="020B0606030504020204" pitchFamily="34" charset="0"/>
                <a:ea typeface="Open Sans" panose="020B0606030504020204" pitchFamily="34" charset="0"/>
                <a:cs typeface="Open Sans" panose="020B0606030504020204" pitchFamily="34" charset="0"/>
              </a:rPr>
              <a:t>How would you go about matching Microsoft capabilities to your end user requirements?  What are some considerations?</a:t>
            </a:r>
          </a:p>
          <a:p>
            <a:pPr marL="342891" indent="-342891">
              <a:spcAft>
                <a:spcPts val="1800"/>
              </a:spcAft>
              <a:buAutoNum type="arabicPeriod"/>
            </a:pPr>
            <a:r>
              <a:rPr lang="en-US" sz="2000" dirty="0">
                <a:latin typeface="Open Sans" panose="020B0606030504020204" pitchFamily="34" charset="0"/>
                <a:ea typeface="Open Sans" panose="020B0606030504020204" pitchFamily="34" charset="0"/>
                <a:cs typeface="Open Sans" panose="020B0606030504020204" pitchFamily="34" charset="0"/>
              </a:rPr>
              <a:t>What considerations should you consider when consolidating on a department-wide ELA?</a:t>
            </a:r>
          </a:p>
          <a:p>
            <a:pPr marL="342891" indent="-342891">
              <a:spcAft>
                <a:spcPts val="1200"/>
              </a:spcAft>
              <a:buAutoNum type="arabicPeriod"/>
            </a:pPr>
            <a:r>
              <a:rPr lang="en-US" sz="2000" dirty="0">
                <a:latin typeface="Open Sans" panose="020B0606030504020204" pitchFamily="34" charset="0"/>
                <a:ea typeface="Open Sans" panose="020B0606030504020204" pitchFamily="34" charset="0"/>
                <a:cs typeface="Open Sans" panose="020B0606030504020204" pitchFamily="34" charset="0"/>
              </a:rPr>
              <a:t>Should the DOC agree to the Microsoft offer?  If so, under what conditions?</a:t>
            </a:r>
          </a:p>
        </p:txBody>
      </p:sp>
      <p:sp>
        <p:nvSpPr>
          <p:cNvPr id="2" name="Rectangle: Rounded Corners 1">
            <a:extLst>
              <a:ext uri="{FF2B5EF4-FFF2-40B4-BE49-F238E27FC236}">
                <a16:creationId xmlns:a16="http://schemas.microsoft.com/office/drawing/2014/main" id="{823BB635-EF7C-D1EF-A588-0953AED12977}"/>
              </a:ext>
            </a:extLst>
          </p:cNvPr>
          <p:cNvSpPr/>
          <p:nvPr/>
        </p:nvSpPr>
        <p:spPr bwMode="auto">
          <a:xfrm>
            <a:off x="7059083" y="376325"/>
            <a:ext cx="4117894" cy="338553"/>
          </a:xfrm>
          <a:prstGeom prst="roundRect">
            <a:avLst/>
          </a:prstGeom>
          <a:solidFill>
            <a:srgbClr val="0070C0"/>
          </a:solidFill>
        </p:spPr>
        <p:txBody>
          <a:bodyPr wrap="square" rtlCol="0">
            <a:spAutoFit/>
          </a:bodyPr>
          <a:lstStyle/>
          <a:p>
            <a:pPr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Module 3: Acquisition Management for SLM</a:t>
            </a:r>
          </a:p>
        </p:txBody>
      </p:sp>
    </p:spTree>
    <p:extLst>
      <p:ext uri="{BB962C8B-B14F-4D97-AF65-F5344CB8AC3E}">
        <p14:creationId xmlns:p14="http://schemas.microsoft.com/office/powerpoint/2010/main" val="393784216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958E2E-282F-874B-A390-0A08C31E32F0}"/>
              </a:ext>
            </a:extLst>
          </p:cNvPr>
          <p:cNvSpPr>
            <a:spLocks noGrp="1"/>
          </p:cNvSpPr>
          <p:nvPr>
            <p:ph type="title"/>
          </p:nvPr>
        </p:nvSpPr>
        <p:spPr>
          <a:xfrm>
            <a:off x="541867" y="285750"/>
            <a:ext cx="11108267" cy="495300"/>
          </a:xfrm>
        </p:spPr>
        <p:txBody>
          <a:bodyPr/>
          <a:lstStyle/>
          <a:p>
            <a:r>
              <a:rPr lang="en-US" sz="2800" dirty="0">
                <a:latin typeface="Open Sans" panose="020B0606030504020204" pitchFamily="34" charset="0"/>
                <a:ea typeface="Open Sans" panose="020B0606030504020204" pitchFamily="34" charset="0"/>
                <a:cs typeface="Open Sans" panose="020B0606030504020204" pitchFamily="34" charset="0"/>
              </a:rPr>
              <a:t>Wrap-Up and Review</a:t>
            </a:r>
          </a:p>
        </p:txBody>
      </p:sp>
      <p:sp>
        <p:nvSpPr>
          <p:cNvPr id="4" name="TextBox 3">
            <a:extLst>
              <a:ext uri="{FF2B5EF4-FFF2-40B4-BE49-F238E27FC236}">
                <a16:creationId xmlns:a16="http://schemas.microsoft.com/office/drawing/2014/main" id="{A96ECC12-CED0-9440-A2AD-FDB701632A9B}"/>
              </a:ext>
            </a:extLst>
          </p:cNvPr>
          <p:cNvSpPr txBox="1"/>
          <p:nvPr/>
        </p:nvSpPr>
        <p:spPr>
          <a:xfrm>
            <a:off x="426756" y="2023487"/>
            <a:ext cx="11677613" cy="2669962"/>
          </a:xfrm>
          <a:prstGeom prst="rect">
            <a:avLst/>
          </a:prstGeom>
          <a:noFill/>
        </p:spPr>
        <p:txBody>
          <a:bodyPr wrap="square">
            <a:spAutoFit/>
          </a:bodyPr>
          <a:lstStyle/>
          <a:p>
            <a:pPr marL="469264" lvl="0" indent="-457200">
              <a:spcBef>
                <a:spcPts val="500"/>
              </a:spcBef>
              <a:spcAft>
                <a:spcPts val="600"/>
              </a:spcAft>
              <a:buFont typeface="Wingdings" panose="05000000000000000000" pitchFamily="2" charset="2"/>
              <a:buChar char="ü"/>
              <a:tabLst>
                <a:tab pos="240659" algn="l"/>
              </a:tabLst>
            </a:pPr>
            <a:r>
              <a:rPr lang="en-US" sz="2800" spc="-11" dirty="0">
                <a:solidFill>
                  <a:srgbClr val="000000"/>
                </a:solidFill>
                <a:latin typeface="Open Sans" panose="020B0606030504020204" pitchFamily="34" charset="0"/>
                <a:ea typeface="Open Sans" panose="020B0606030504020204" pitchFamily="34" charset="0"/>
                <a:cs typeface="Open Sans" panose="020B0606030504020204" pitchFamily="34" charset="0"/>
              </a:rPr>
              <a:t>Provide an overview of how the Federal Government categorizes spend / acquisitions</a:t>
            </a:r>
          </a:p>
          <a:p>
            <a:pPr marL="469264" lvl="0" indent="-457200">
              <a:spcBef>
                <a:spcPts val="500"/>
              </a:spcBef>
              <a:spcAft>
                <a:spcPts val="600"/>
              </a:spcAft>
              <a:buFont typeface="Wingdings" panose="05000000000000000000" pitchFamily="2" charset="2"/>
              <a:buChar char="ü"/>
              <a:tabLst>
                <a:tab pos="240659" algn="l"/>
              </a:tabLst>
            </a:pPr>
            <a:r>
              <a:rPr lang="en-US" sz="2800" spc="-11" dirty="0">
                <a:solidFill>
                  <a:srgbClr val="000000"/>
                </a:solidFill>
                <a:latin typeface="Open Sans" panose="020B0606030504020204" pitchFamily="34" charset="0"/>
                <a:ea typeface="Open Sans" panose="020B0606030504020204" pitchFamily="34" charset="0"/>
                <a:cs typeface="Open Sans" panose="020B0606030504020204" pitchFamily="34" charset="0"/>
              </a:rPr>
              <a:t>Discuss Category Management capturing savings </a:t>
            </a:r>
          </a:p>
          <a:p>
            <a:pPr marL="469264" lvl="0" indent="-457200">
              <a:spcBef>
                <a:spcPts val="500"/>
              </a:spcBef>
              <a:spcAft>
                <a:spcPts val="600"/>
              </a:spcAft>
              <a:buFont typeface="Wingdings" panose="05000000000000000000" pitchFamily="2" charset="2"/>
              <a:buChar char="ü"/>
              <a:tabLst>
                <a:tab pos="240659" algn="l"/>
              </a:tabLst>
            </a:pPr>
            <a:r>
              <a:rPr lang="en-US" sz="2800" spc="-11" dirty="0">
                <a:solidFill>
                  <a:srgbClr val="000000"/>
                </a:solidFill>
                <a:latin typeface="Open Sans" panose="020B0606030504020204" pitchFamily="34" charset="0"/>
                <a:ea typeface="Open Sans" panose="020B0606030504020204" pitchFamily="34" charset="0"/>
                <a:cs typeface="Open Sans" panose="020B0606030504020204" pitchFamily="34" charset="0"/>
              </a:rPr>
              <a:t>Understand processes and frameworks needed to reduce TCO</a:t>
            </a:r>
          </a:p>
          <a:p>
            <a:pPr marL="469264" lvl="0" indent="-457200">
              <a:spcBef>
                <a:spcPts val="500"/>
              </a:spcBef>
              <a:spcAft>
                <a:spcPts val="600"/>
              </a:spcAft>
              <a:buFont typeface="Wingdings" panose="05000000000000000000" pitchFamily="2" charset="2"/>
              <a:buChar char="ü"/>
              <a:tabLst>
                <a:tab pos="240659" algn="l"/>
              </a:tabLst>
            </a:pPr>
            <a:r>
              <a:rPr lang="en-US" sz="2800" spc="-11" dirty="0">
                <a:solidFill>
                  <a:srgbClr val="000000"/>
                </a:solidFill>
                <a:latin typeface="Open Sans" panose="020B0606030504020204" pitchFamily="34" charset="0"/>
                <a:ea typeface="Open Sans" panose="020B0606030504020204" pitchFamily="34" charset="0"/>
                <a:cs typeface="Open Sans" panose="020B0606030504020204" pitchFamily="34" charset="0"/>
              </a:rPr>
              <a:t>Review an Adobe licensing example </a:t>
            </a:r>
          </a:p>
        </p:txBody>
      </p:sp>
      <p:sp>
        <p:nvSpPr>
          <p:cNvPr id="5" name="Rectangle: Rounded Corners 50">
            <a:extLst>
              <a:ext uri="{FF2B5EF4-FFF2-40B4-BE49-F238E27FC236}">
                <a16:creationId xmlns:a16="http://schemas.microsoft.com/office/drawing/2014/main" id="{5CA156EE-41F6-644D-9CE1-F8D5E58D3E72}"/>
              </a:ext>
            </a:extLst>
          </p:cNvPr>
          <p:cNvSpPr/>
          <p:nvPr/>
        </p:nvSpPr>
        <p:spPr>
          <a:xfrm>
            <a:off x="426756" y="1257301"/>
            <a:ext cx="11108267" cy="630014"/>
          </a:xfrm>
          <a:prstGeom prst="roundRect">
            <a:avLst>
              <a:gd name="adj" fmla="val 22766"/>
            </a:avLst>
          </a:prstGeom>
          <a:solidFill>
            <a:srgbClr val="0070C0"/>
          </a:solidFill>
          <a:ln w="25400" cap="flat" cmpd="sng" algn="ctr">
            <a:noFill/>
            <a:prstDash val="solid"/>
          </a:ln>
          <a:effectLst/>
        </p:spPr>
        <p:txBody>
          <a:bodyPr lIns="162000" rIns="162000" rtlCol="0" anchor="ctr"/>
          <a:lstStyle/>
          <a:p>
            <a:pPr marL="0" marR="0" lvl="0" indent="0" algn="l" defTabSz="1218987" rtl="0" eaLnBrk="1" fontAlgn="auto" latinLnBrk="0" hangingPunct="1">
              <a:lnSpc>
                <a:spcPct val="100000"/>
              </a:lnSpc>
              <a:spcBef>
                <a:spcPts val="0"/>
              </a:spcBef>
              <a:spcAft>
                <a:spcPts val="0"/>
              </a:spcAft>
              <a:buClrTx/>
              <a:buSzTx/>
              <a:buFontTx/>
              <a:buNone/>
              <a:tabLst/>
              <a:defRPr/>
            </a:pPr>
            <a:r>
              <a:rPr kumimoji="0" lang="en-IN" sz="3200" b="1"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rPr>
              <a:t>Module 3 Objectives:</a:t>
            </a:r>
          </a:p>
        </p:txBody>
      </p:sp>
    </p:spTree>
    <p:extLst>
      <p:ext uri="{BB962C8B-B14F-4D97-AF65-F5344CB8AC3E}">
        <p14:creationId xmlns:p14="http://schemas.microsoft.com/office/powerpoint/2010/main" val="423223187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F763EB8-A9C5-4A38-98FF-6282D4AB81A3}"/>
              </a:ext>
            </a:extLst>
          </p:cNvPr>
          <p:cNvSpPr>
            <a:spLocks noGrp="1"/>
          </p:cNvSpPr>
          <p:nvPr>
            <p:ph type="ctrTitle"/>
          </p:nvPr>
        </p:nvSpPr>
        <p:spPr>
          <a:xfrm>
            <a:off x="875602" y="832860"/>
            <a:ext cx="10284038" cy="2147511"/>
          </a:xfrm>
        </p:spPr>
        <p:txBody>
          <a:bodyPr/>
          <a:lstStyle/>
          <a:p>
            <a:pPr>
              <a:lnSpc>
                <a:spcPct val="150000"/>
              </a:lnSpc>
            </a:pPr>
            <a:r>
              <a:rPr lang="en-US" sz="2400" dirty="0"/>
              <a:t>U.S. Department of Commerce</a:t>
            </a:r>
            <a:br>
              <a:rPr lang="en-US" sz="2400" dirty="0"/>
            </a:br>
            <a:br>
              <a:rPr lang="en-US" sz="2400" dirty="0"/>
            </a:br>
            <a:r>
              <a:rPr lang="en-US" sz="2400" dirty="0"/>
              <a:t>2022 Big “A” Acquisition Conference</a:t>
            </a:r>
            <a:br>
              <a:rPr lang="en-US" sz="2400" dirty="0"/>
            </a:br>
            <a:r>
              <a:rPr lang="en-US" sz="2400" dirty="0"/>
              <a:t>Software License Management (SLM) Training</a:t>
            </a:r>
          </a:p>
        </p:txBody>
      </p:sp>
      <p:sp>
        <p:nvSpPr>
          <p:cNvPr id="2" name="Rectangle 1">
            <a:extLst>
              <a:ext uri="{FF2B5EF4-FFF2-40B4-BE49-F238E27FC236}">
                <a16:creationId xmlns:a16="http://schemas.microsoft.com/office/drawing/2014/main" id="{D7D5CA6A-22FB-41ED-BE4C-94E1ECBA5457}"/>
              </a:ext>
            </a:extLst>
          </p:cNvPr>
          <p:cNvSpPr/>
          <p:nvPr/>
        </p:nvSpPr>
        <p:spPr>
          <a:xfrm>
            <a:off x="750039" y="3102613"/>
            <a:ext cx="10284038" cy="769441"/>
          </a:xfrm>
          <a:prstGeom prst="rect">
            <a:avLst/>
          </a:prstGeom>
        </p:spPr>
        <p:txBody>
          <a:bodyPr wrap="square" anchor="t">
            <a:spAutoFit/>
          </a:bodyPr>
          <a:lstStyle/>
          <a:p>
            <a:r>
              <a:rPr lang="en-US" sz="4400" b="1" dirty="0"/>
              <a:t>LUNCH BREAK (11:45pm – 12:15pm)</a:t>
            </a:r>
          </a:p>
        </p:txBody>
      </p:sp>
    </p:spTree>
    <p:extLst>
      <p:ext uri="{BB962C8B-B14F-4D97-AF65-F5344CB8AC3E}">
        <p14:creationId xmlns:p14="http://schemas.microsoft.com/office/powerpoint/2010/main" val="197644319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Arrow: Pentagon 1">
            <a:extLst>
              <a:ext uri="{FF2B5EF4-FFF2-40B4-BE49-F238E27FC236}">
                <a16:creationId xmlns:a16="http://schemas.microsoft.com/office/drawing/2014/main" id="{58095D7E-C301-9E5A-6DE4-B010C7D1ACE4}"/>
              </a:ext>
            </a:extLst>
          </p:cNvPr>
          <p:cNvSpPr/>
          <p:nvPr/>
        </p:nvSpPr>
        <p:spPr>
          <a:xfrm>
            <a:off x="3704585" y="2653184"/>
            <a:ext cx="7733322" cy="378707"/>
          </a:xfrm>
          <a:prstGeom prst="homePlate">
            <a:avLst>
              <a:gd name="adj" fmla="val 37392"/>
            </a:avLst>
          </a:prstGeom>
          <a:solidFill>
            <a:srgbClr val="002060"/>
          </a:solid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white"/>
              </a:solidFill>
              <a:effectLst/>
              <a:uLnTx/>
              <a:uFillTx/>
              <a:latin typeface="Segoe UI"/>
              <a:ea typeface="+mn-ea"/>
              <a:cs typeface="+mn-cs"/>
            </a:endParaRPr>
          </a:p>
        </p:txBody>
      </p:sp>
      <p:sp>
        <p:nvSpPr>
          <p:cNvPr id="43" name="Arrow: Pentagon 1">
            <a:extLst>
              <a:ext uri="{FF2B5EF4-FFF2-40B4-BE49-F238E27FC236}">
                <a16:creationId xmlns:a16="http://schemas.microsoft.com/office/drawing/2014/main" id="{CC94A78A-A9A8-B6EC-3418-EF5BC29ED4E5}"/>
              </a:ext>
            </a:extLst>
          </p:cNvPr>
          <p:cNvSpPr/>
          <p:nvPr/>
        </p:nvSpPr>
        <p:spPr>
          <a:xfrm>
            <a:off x="3486167" y="4435290"/>
            <a:ext cx="7961793" cy="385968"/>
          </a:xfrm>
          <a:prstGeom prst="homePlate">
            <a:avLst>
              <a:gd name="adj" fmla="val 37392"/>
            </a:avLst>
          </a:prstGeom>
          <a:solidFill>
            <a:srgbClr val="002060"/>
          </a:solid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white"/>
              </a:solidFill>
              <a:effectLst/>
              <a:uLnTx/>
              <a:uFillTx/>
              <a:latin typeface="Segoe UI"/>
              <a:ea typeface="+mn-ea"/>
              <a:cs typeface="+mn-cs"/>
            </a:endParaRPr>
          </a:p>
        </p:txBody>
      </p:sp>
      <p:sp>
        <p:nvSpPr>
          <p:cNvPr id="44" name="Rectangle 43">
            <a:extLst>
              <a:ext uri="{FF2B5EF4-FFF2-40B4-BE49-F238E27FC236}">
                <a16:creationId xmlns:a16="http://schemas.microsoft.com/office/drawing/2014/main" id="{26E15A33-8375-EDF1-630D-DE97E6B667D2}"/>
              </a:ext>
            </a:extLst>
          </p:cNvPr>
          <p:cNvSpPr/>
          <p:nvPr/>
        </p:nvSpPr>
        <p:spPr>
          <a:xfrm>
            <a:off x="5522807" y="4500801"/>
            <a:ext cx="3473808" cy="261610"/>
          </a:xfrm>
          <a:prstGeom prst="rect">
            <a:avLst/>
          </a:prstGeom>
        </p:spPr>
        <p:txBody>
          <a:bodyPr wrap="square" lIns="0" tIns="0" rIns="0" bIns="0" anchor="b">
            <a:spAutoFit/>
          </a:bodyPr>
          <a:lstStyle/>
          <a:p>
            <a:pPr defTabSz="1218987"/>
            <a:r>
              <a:rPr lang="en-IN" sz="1700" b="1" i="1" dirty="0">
                <a:solidFill>
                  <a:prstClr val="white"/>
                </a:solidFill>
                <a:latin typeface="Open Sans" panose="020B0606030504020204" pitchFamily="34" charset="0"/>
                <a:ea typeface="Open Sans" panose="020B0606030504020204" pitchFamily="34" charset="0"/>
                <a:cs typeface="Open Sans" panose="020B0606030504020204" pitchFamily="34" charset="0"/>
              </a:rPr>
              <a:t>Afternoon Break #4</a:t>
            </a:r>
          </a:p>
        </p:txBody>
      </p:sp>
      <p:sp>
        <p:nvSpPr>
          <p:cNvPr id="45" name="Rectangle 44">
            <a:extLst>
              <a:ext uri="{FF2B5EF4-FFF2-40B4-BE49-F238E27FC236}">
                <a16:creationId xmlns:a16="http://schemas.microsoft.com/office/drawing/2014/main" id="{F8A0034F-8711-E0E9-8C16-82928DD1B5CE}"/>
              </a:ext>
            </a:extLst>
          </p:cNvPr>
          <p:cNvSpPr/>
          <p:nvPr/>
        </p:nvSpPr>
        <p:spPr>
          <a:xfrm>
            <a:off x="3151602" y="4494652"/>
            <a:ext cx="2179396" cy="261610"/>
          </a:xfrm>
          <a:prstGeom prst="rect">
            <a:avLst/>
          </a:prstGeom>
        </p:spPr>
        <p:txBody>
          <a:bodyPr wrap="square" lIns="0" tIns="0" rIns="0" bIns="0" anchor="ctr">
            <a:spAutoFit/>
          </a:bodyPr>
          <a:lstStyle/>
          <a:p>
            <a:pPr algn="r" defTabSz="1218987"/>
            <a:r>
              <a:rPr lang="en-IN" sz="1700" b="1" dirty="0">
                <a:solidFill>
                  <a:prstClr val="white"/>
                </a:solidFill>
                <a:latin typeface="Open Sans" panose="020B0606030504020204" pitchFamily="34" charset="0"/>
                <a:ea typeface="Open Sans" panose="020B0606030504020204" pitchFamily="34" charset="0"/>
                <a:cs typeface="Open Sans" panose="020B0606030504020204" pitchFamily="34" charset="0"/>
              </a:rPr>
              <a:t>2:00-2:15</a:t>
            </a:r>
          </a:p>
        </p:txBody>
      </p:sp>
      <p:cxnSp>
        <p:nvCxnSpPr>
          <p:cNvPr id="46" name="Straight Connector 45">
            <a:extLst>
              <a:ext uri="{FF2B5EF4-FFF2-40B4-BE49-F238E27FC236}">
                <a16:creationId xmlns:a16="http://schemas.microsoft.com/office/drawing/2014/main" id="{A780A836-FCE8-BD6A-6BF3-D4B138E69B46}"/>
              </a:ext>
            </a:extLst>
          </p:cNvPr>
          <p:cNvCxnSpPr>
            <a:cxnSpLocks/>
          </p:cNvCxnSpPr>
          <p:nvPr/>
        </p:nvCxnSpPr>
        <p:spPr>
          <a:xfrm>
            <a:off x="5429964" y="4480014"/>
            <a:ext cx="0" cy="300725"/>
          </a:xfrm>
          <a:prstGeom prst="line">
            <a:avLst/>
          </a:prstGeom>
          <a:noFill/>
          <a:ln w="22225" cap="flat" cmpd="sng" algn="ctr">
            <a:solidFill>
              <a:sysClr val="window" lastClr="FFFFFF"/>
            </a:solidFill>
            <a:prstDash val="solid"/>
          </a:ln>
          <a:effectLst/>
        </p:spPr>
      </p:cxnSp>
      <p:sp>
        <p:nvSpPr>
          <p:cNvPr id="4" name="Arrow: Pentagon 1">
            <a:extLst>
              <a:ext uri="{FF2B5EF4-FFF2-40B4-BE49-F238E27FC236}">
                <a16:creationId xmlns:a16="http://schemas.microsoft.com/office/drawing/2014/main" id="{D066132B-692B-6E41-9016-AC396F553EEE}"/>
              </a:ext>
            </a:extLst>
          </p:cNvPr>
          <p:cNvSpPr/>
          <p:nvPr/>
        </p:nvSpPr>
        <p:spPr>
          <a:xfrm>
            <a:off x="3293445" y="6105909"/>
            <a:ext cx="8222232" cy="413543"/>
          </a:xfrm>
          <a:prstGeom prst="homePlate">
            <a:avLst>
              <a:gd name="adj" fmla="val 37392"/>
            </a:avLst>
          </a:prstGeom>
          <a:solidFill>
            <a:srgbClr val="002060"/>
          </a:solid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white"/>
              </a:solidFill>
              <a:effectLst/>
              <a:uLnTx/>
              <a:uFillTx/>
              <a:latin typeface="Segoe UI"/>
              <a:ea typeface="+mn-ea"/>
              <a:cs typeface="+mn-cs"/>
            </a:endParaRPr>
          </a:p>
        </p:txBody>
      </p:sp>
      <p:sp>
        <p:nvSpPr>
          <p:cNvPr id="6" name="Arrow: Pentagon 63">
            <a:extLst>
              <a:ext uri="{FF2B5EF4-FFF2-40B4-BE49-F238E27FC236}">
                <a16:creationId xmlns:a16="http://schemas.microsoft.com/office/drawing/2014/main" id="{2B851F6F-E5FA-FF4E-949E-59591E4F0050}"/>
              </a:ext>
            </a:extLst>
          </p:cNvPr>
          <p:cNvSpPr/>
          <p:nvPr/>
        </p:nvSpPr>
        <p:spPr>
          <a:xfrm>
            <a:off x="3290494" y="4853285"/>
            <a:ext cx="8519823" cy="1236040"/>
          </a:xfrm>
          <a:prstGeom prst="homePlate">
            <a:avLst>
              <a:gd name="adj" fmla="val 37392"/>
            </a:avLst>
          </a:prstGeom>
          <a:solidFill>
            <a:srgbClr val="33D0EE"/>
          </a:solidFill>
          <a:ln w="25400" cap="flat" cmpd="sng" algn="ctr">
            <a:noFill/>
            <a:prstDash val="solid"/>
          </a:ln>
          <a:effectLst/>
        </p:spPr>
        <p:txBody>
          <a:bodyPr rtlCol="0" anchor="ctr"/>
          <a:lstStyle/>
          <a:p>
            <a:pPr algn="ctr" defTabSz="1218987"/>
            <a:endParaRPr lang="en-IN" sz="2400" kern="0" dirty="0">
              <a:solidFill>
                <a:schemeClr val="bg1"/>
              </a:solidFill>
              <a:latin typeface="Segoe UI"/>
            </a:endParaRPr>
          </a:p>
        </p:txBody>
      </p:sp>
      <p:sp>
        <p:nvSpPr>
          <p:cNvPr id="7" name="Arrow: Pentagon 63">
            <a:extLst>
              <a:ext uri="{FF2B5EF4-FFF2-40B4-BE49-F238E27FC236}">
                <a16:creationId xmlns:a16="http://schemas.microsoft.com/office/drawing/2014/main" id="{A999056E-576A-E44F-97E4-F8E651CAD8CE}"/>
              </a:ext>
            </a:extLst>
          </p:cNvPr>
          <p:cNvSpPr/>
          <p:nvPr/>
        </p:nvSpPr>
        <p:spPr>
          <a:xfrm>
            <a:off x="3290494" y="3052508"/>
            <a:ext cx="8519823" cy="1359644"/>
          </a:xfrm>
          <a:prstGeom prst="homePlate">
            <a:avLst>
              <a:gd name="adj" fmla="val 37392"/>
            </a:avLst>
          </a:prstGeom>
          <a:solidFill>
            <a:srgbClr val="33D0EE"/>
          </a:solidFill>
          <a:ln w="25400" cap="flat" cmpd="sng" algn="ctr">
            <a:noFill/>
            <a:prstDash val="solid"/>
          </a:ln>
          <a:effectLst/>
        </p:spPr>
        <p:txBody>
          <a:bodyPr rtlCol="0" anchor="ctr"/>
          <a:lstStyle/>
          <a:p>
            <a:pPr algn="ctr" defTabSz="1218987"/>
            <a:endParaRPr lang="en-IN" sz="2400" kern="0" dirty="0">
              <a:solidFill>
                <a:prstClr val="white"/>
              </a:solidFill>
              <a:latin typeface="Segoe UI"/>
            </a:endParaRPr>
          </a:p>
        </p:txBody>
      </p:sp>
      <p:sp>
        <p:nvSpPr>
          <p:cNvPr id="9" name="Arrow: Pentagon 63">
            <a:extLst>
              <a:ext uri="{FF2B5EF4-FFF2-40B4-BE49-F238E27FC236}">
                <a16:creationId xmlns:a16="http://schemas.microsoft.com/office/drawing/2014/main" id="{B3D0A52A-D59F-8C4A-9CBE-BBCC5AA15F02}"/>
              </a:ext>
            </a:extLst>
          </p:cNvPr>
          <p:cNvSpPr/>
          <p:nvPr/>
        </p:nvSpPr>
        <p:spPr>
          <a:xfrm>
            <a:off x="3290495" y="1335077"/>
            <a:ext cx="8519822" cy="1293659"/>
          </a:xfrm>
          <a:prstGeom prst="homePlate">
            <a:avLst>
              <a:gd name="adj" fmla="val 37392"/>
            </a:avLst>
          </a:prstGeom>
          <a:solidFill>
            <a:srgbClr val="33D0EE"/>
          </a:solidFill>
          <a:ln w="25400" cap="flat" cmpd="sng" algn="ctr">
            <a:noFill/>
            <a:prstDash val="solid"/>
          </a:ln>
          <a:effectLst/>
        </p:spPr>
        <p:txBody>
          <a:bodyPr rtlCol="0" anchor="ctr"/>
          <a:lstStyle/>
          <a:p>
            <a:pPr algn="ctr" defTabSz="1218987"/>
            <a:endParaRPr lang="en-IN" sz="2400" kern="0" dirty="0">
              <a:solidFill>
                <a:prstClr val="white"/>
              </a:solidFill>
              <a:latin typeface="Segoe UI"/>
            </a:endParaRPr>
          </a:p>
        </p:txBody>
      </p:sp>
      <p:sp>
        <p:nvSpPr>
          <p:cNvPr id="22" name="Rectangle 21">
            <a:extLst>
              <a:ext uri="{FF2B5EF4-FFF2-40B4-BE49-F238E27FC236}">
                <a16:creationId xmlns:a16="http://schemas.microsoft.com/office/drawing/2014/main" id="{9E581DA6-216A-154F-B001-A05BF48E6FD6}"/>
              </a:ext>
            </a:extLst>
          </p:cNvPr>
          <p:cNvSpPr/>
          <p:nvPr/>
        </p:nvSpPr>
        <p:spPr>
          <a:xfrm>
            <a:off x="5554757" y="1692687"/>
            <a:ext cx="5596538" cy="923330"/>
          </a:xfrm>
          <a:prstGeom prst="rect">
            <a:avLst/>
          </a:prstGeom>
        </p:spPr>
        <p:txBody>
          <a:bodyPr wrap="square" lIns="0" tIns="0" rIns="0" bIns="0" anchor="b">
            <a:spAutoFit/>
          </a:bodyPr>
          <a:lstStyle/>
          <a:p>
            <a:pPr marL="285750" indent="-285750">
              <a:buFont typeface="Arial" panose="020B0604020202020204" pitchFamily="34" charset="0"/>
              <a:buChar char="•"/>
            </a:pPr>
            <a:r>
              <a:rPr lang="en-US" sz="1500" dirty="0">
                <a:solidFill>
                  <a:schemeClr val="bg1"/>
                </a:solidFill>
                <a:latin typeface="Open Sans" panose="020B0606030504020204" pitchFamily="34" charset="0"/>
                <a:ea typeface="Open Sans" panose="020B0606030504020204" pitchFamily="34" charset="0"/>
                <a:cs typeface="Open Sans" panose="020B0606030504020204" pitchFamily="34" charset="0"/>
              </a:rPr>
              <a:t>The SLM lifecycle and key concepts</a:t>
            </a:r>
          </a:p>
          <a:p>
            <a:pPr marL="285750" indent="-285750">
              <a:buFont typeface="Arial" panose="020B0604020202020204" pitchFamily="34" charset="0"/>
              <a:buChar char="•"/>
            </a:pPr>
            <a:r>
              <a:rPr lang="en-US" sz="1500" dirty="0">
                <a:solidFill>
                  <a:schemeClr val="bg1"/>
                </a:solidFill>
                <a:latin typeface="Open Sans" panose="020B0606030504020204" pitchFamily="34" charset="0"/>
                <a:ea typeface="Open Sans" panose="020B0606030504020204" pitchFamily="34" charset="0"/>
                <a:cs typeface="Open Sans" panose="020B0606030504020204" pitchFamily="34" charset="0"/>
              </a:rPr>
              <a:t>Relevant Federal mandates</a:t>
            </a:r>
          </a:p>
          <a:p>
            <a:pPr marL="285750" indent="-285750">
              <a:buFont typeface="Arial" panose="020B0604020202020204" pitchFamily="34" charset="0"/>
              <a:buChar char="•"/>
            </a:pPr>
            <a:r>
              <a:rPr lang="en-US" sz="1500" dirty="0">
                <a:solidFill>
                  <a:schemeClr val="bg1"/>
                </a:solidFill>
                <a:latin typeface="Open Sans" panose="020B0606030504020204" pitchFamily="34" charset="0"/>
                <a:ea typeface="Open Sans" panose="020B0606030504020204" pitchFamily="34" charset="0"/>
                <a:cs typeface="Open Sans" panose="020B0606030504020204" pitchFamily="34" charset="0"/>
              </a:rPr>
              <a:t>Effectiveness of SLM capabilities</a:t>
            </a:r>
          </a:p>
          <a:p>
            <a:pPr marL="285750" indent="-285750">
              <a:buFont typeface="Arial" panose="020B0604020202020204" pitchFamily="34" charset="0"/>
              <a:buChar char="•"/>
            </a:pPr>
            <a:r>
              <a:rPr lang="en-US" sz="1500" dirty="0">
                <a:solidFill>
                  <a:schemeClr val="bg1"/>
                </a:solidFill>
                <a:latin typeface="Open Sans" panose="020B0606030504020204" pitchFamily="34" charset="0"/>
                <a:ea typeface="Open Sans" panose="020B0606030504020204" pitchFamily="34" charset="0"/>
                <a:cs typeface="Open Sans" panose="020B0606030504020204" pitchFamily="34" charset="0"/>
              </a:rPr>
              <a:t>SLM challenges and how to overcome them</a:t>
            </a:r>
          </a:p>
        </p:txBody>
      </p:sp>
      <p:sp>
        <p:nvSpPr>
          <p:cNvPr id="23" name="Rectangle 22">
            <a:extLst>
              <a:ext uri="{FF2B5EF4-FFF2-40B4-BE49-F238E27FC236}">
                <a16:creationId xmlns:a16="http://schemas.microsoft.com/office/drawing/2014/main" id="{E7326F15-36D8-8B41-ADBC-80617EA0C6E2}"/>
              </a:ext>
            </a:extLst>
          </p:cNvPr>
          <p:cNvSpPr/>
          <p:nvPr/>
        </p:nvSpPr>
        <p:spPr>
          <a:xfrm>
            <a:off x="5522807" y="6197769"/>
            <a:ext cx="3477143" cy="261610"/>
          </a:xfrm>
          <a:prstGeom prst="rect">
            <a:avLst/>
          </a:prstGeom>
        </p:spPr>
        <p:txBody>
          <a:bodyPr wrap="square" lIns="0" tIns="0" rIns="0" bIns="0" anchor="b">
            <a:spAutoFit/>
          </a:bodyPr>
          <a:lstStyle/>
          <a:p>
            <a:pPr defTabSz="1218987"/>
            <a:r>
              <a:rPr lang="en-US" sz="1700" b="1" i="1" dirty="0">
                <a:solidFill>
                  <a:prstClr val="white"/>
                </a:solidFill>
                <a:latin typeface="Open Sans" panose="020B0606030504020204" pitchFamily="34" charset="0"/>
                <a:ea typeface="Open Sans" panose="020B0606030504020204" pitchFamily="34" charset="0"/>
                <a:cs typeface="Open Sans" panose="020B0606030504020204" pitchFamily="34" charset="0"/>
              </a:rPr>
              <a:t>Wrap Up</a:t>
            </a:r>
            <a:r>
              <a:rPr lang="en-IN" sz="1700" b="1" i="1" dirty="0">
                <a:solidFill>
                  <a:prstClr val="white"/>
                </a:solidFill>
                <a:latin typeface="Open Sans" panose="020B0606030504020204" pitchFamily="34" charset="0"/>
                <a:ea typeface="Open Sans" panose="020B0606030504020204" pitchFamily="34" charset="0"/>
                <a:cs typeface="Open Sans" panose="020B0606030504020204" pitchFamily="34" charset="0"/>
              </a:rPr>
              <a:t>/ </a:t>
            </a:r>
            <a:r>
              <a:rPr lang="en-US" sz="1700" b="1" i="1" dirty="0">
                <a:solidFill>
                  <a:prstClr val="white"/>
                </a:solidFill>
                <a:latin typeface="Open Sans" panose="020B0606030504020204" pitchFamily="34" charset="0"/>
                <a:ea typeface="Open Sans" panose="020B0606030504020204" pitchFamily="34" charset="0"/>
                <a:cs typeface="Open Sans" panose="020B0606030504020204" pitchFamily="34" charset="0"/>
              </a:rPr>
              <a:t>Conclusion</a:t>
            </a:r>
            <a:endParaRPr lang="en-IN" sz="1700" b="1" i="1" dirty="0">
              <a:solidFill>
                <a:prstClr val="white"/>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4" name="Rectangle 23">
            <a:extLst>
              <a:ext uri="{FF2B5EF4-FFF2-40B4-BE49-F238E27FC236}">
                <a16:creationId xmlns:a16="http://schemas.microsoft.com/office/drawing/2014/main" id="{F4915693-9F34-824E-83F8-CD0496F5069E}"/>
              </a:ext>
            </a:extLst>
          </p:cNvPr>
          <p:cNvSpPr/>
          <p:nvPr/>
        </p:nvSpPr>
        <p:spPr>
          <a:xfrm>
            <a:off x="3149510" y="6191600"/>
            <a:ext cx="2181488" cy="261610"/>
          </a:xfrm>
          <a:prstGeom prst="rect">
            <a:avLst/>
          </a:prstGeom>
        </p:spPr>
        <p:txBody>
          <a:bodyPr wrap="square" lIns="0" tIns="0" rIns="0" bIns="0" anchor="ctr">
            <a:spAutoFit/>
          </a:bodyPr>
          <a:lstStyle/>
          <a:p>
            <a:pPr algn="r" defTabSz="1218987"/>
            <a:r>
              <a:rPr lang="en-IN" sz="1700" b="1" dirty="0">
                <a:solidFill>
                  <a:prstClr val="white"/>
                </a:solidFill>
                <a:latin typeface="Open Sans" panose="020B0606030504020204" pitchFamily="34" charset="0"/>
                <a:ea typeface="Open Sans" panose="020B0606030504020204" pitchFamily="34" charset="0"/>
                <a:cs typeface="Open Sans" panose="020B0606030504020204" pitchFamily="34" charset="0"/>
              </a:rPr>
              <a:t>3:00-3:30</a:t>
            </a:r>
          </a:p>
        </p:txBody>
      </p:sp>
      <p:cxnSp>
        <p:nvCxnSpPr>
          <p:cNvPr id="25" name="Straight Connector 24">
            <a:extLst>
              <a:ext uri="{FF2B5EF4-FFF2-40B4-BE49-F238E27FC236}">
                <a16:creationId xmlns:a16="http://schemas.microsoft.com/office/drawing/2014/main" id="{B0C60848-C9E1-5449-8637-9AF61B5FEA9C}"/>
              </a:ext>
            </a:extLst>
          </p:cNvPr>
          <p:cNvCxnSpPr>
            <a:cxnSpLocks/>
          </p:cNvCxnSpPr>
          <p:nvPr/>
        </p:nvCxnSpPr>
        <p:spPr>
          <a:xfrm>
            <a:off x="5429964" y="6176006"/>
            <a:ext cx="0" cy="273386"/>
          </a:xfrm>
          <a:prstGeom prst="line">
            <a:avLst/>
          </a:prstGeom>
          <a:noFill/>
          <a:ln w="22225" cap="flat" cmpd="sng" algn="ctr">
            <a:solidFill>
              <a:sysClr val="window" lastClr="FFFFFF"/>
            </a:solidFill>
            <a:prstDash val="solid"/>
          </a:ln>
          <a:effectLst/>
        </p:spPr>
      </p:cxnSp>
      <p:cxnSp>
        <p:nvCxnSpPr>
          <p:cNvPr id="26" name="Straight Connector 25">
            <a:extLst>
              <a:ext uri="{FF2B5EF4-FFF2-40B4-BE49-F238E27FC236}">
                <a16:creationId xmlns:a16="http://schemas.microsoft.com/office/drawing/2014/main" id="{61B06631-86E5-9B40-A897-2CCEE49757F6}"/>
              </a:ext>
            </a:extLst>
          </p:cNvPr>
          <p:cNvCxnSpPr>
            <a:cxnSpLocks/>
          </p:cNvCxnSpPr>
          <p:nvPr/>
        </p:nvCxnSpPr>
        <p:spPr>
          <a:xfrm>
            <a:off x="5429964" y="1807297"/>
            <a:ext cx="0" cy="709094"/>
          </a:xfrm>
          <a:prstGeom prst="line">
            <a:avLst/>
          </a:prstGeom>
          <a:noFill/>
          <a:ln w="22225" cap="flat" cmpd="sng" algn="ctr">
            <a:solidFill>
              <a:sysClr val="window" lastClr="FFFFFF"/>
            </a:solidFill>
            <a:prstDash val="solid"/>
          </a:ln>
          <a:effectLst/>
        </p:spPr>
      </p:cxnSp>
      <p:sp>
        <p:nvSpPr>
          <p:cNvPr id="27" name="Rectangle 26">
            <a:extLst>
              <a:ext uri="{FF2B5EF4-FFF2-40B4-BE49-F238E27FC236}">
                <a16:creationId xmlns:a16="http://schemas.microsoft.com/office/drawing/2014/main" id="{CA7604E4-0072-5945-ADE1-6B90E0307E2E}"/>
              </a:ext>
            </a:extLst>
          </p:cNvPr>
          <p:cNvSpPr/>
          <p:nvPr/>
        </p:nvSpPr>
        <p:spPr>
          <a:xfrm>
            <a:off x="5522807" y="1417504"/>
            <a:ext cx="5802693" cy="261610"/>
          </a:xfrm>
          <a:prstGeom prst="rect">
            <a:avLst/>
          </a:prstGeom>
        </p:spPr>
        <p:txBody>
          <a:bodyPr wrap="square" lIns="0" tIns="0" rIns="0" bIns="0" anchor="b">
            <a:spAutoFit/>
          </a:bodyPr>
          <a:lstStyle/>
          <a:p>
            <a:pPr defTabSz="1218987"/>
            <a:r>
              <a:rPr lang="en-IN" sz="1700" b="1" dirty="0">
                <a:solidFill>
                  <a:prstClr val="white"/>
                </a:solidFill>
                <a:latin typeface="Open Sans" panose="020B0606030504020204" pitchFamily="34" charset="0"/>
                <a:ea typeface="Open Sans" panose="020B0606030504020204" pitchFamily="34" charset="0"/>
                <a:cs typeface="Open Sans" panose="020B0606030504020204" pitchFamily="34" charset="0"/>
              </a:rPr>
              <a:t>Module </a:t>
            </a:r>
            <a:r>
              <a:rPr lang="en-US" sz="1700" b="1" dirty="0">
                <a:solidFill>
                  <a:prstClr val="white"/>
                </a:solidFill>
                <a:latin typeface="Open Sans" panose="020B0606030504020204" pitchFamily="34" charset="0"/>
                <a:ea typeface="Open Sans" panose="020B0606030504020204" pitchFamily="34" charset="0"/>
                <a:cs typeface="Open Sans" panose="020B0606030504020204" pitchFamily="34" charset="0"/>
              </a:rPr>
              <a:t>4</a:t>
            </a:r>
            <a:r>
              <a:rPr lang="en-IN" sz="1700" b="1" dirty="0">
                <a:solidFill>
                  <a:prstClr val="white"/>
                </a:solidFill>
                <a:latin typeface="Open Sans" panose="020B0606030504020204" pitchFamily="34" charset="0"/>
                <a:ea typeface="Open Sans" panose="020B0606030504020204" pitchFamily="34" charset="0"/>
                <a:cs typeface="Open Sans" panose="020B0606030504020204" pitchFamily="34" charset="0"/>
              </a:rPr>
              <a:t>: </a:t>
            </a:r>
            <a:r>
              <a:rPr lang="en-US" sz="1700" b="1" dirty="0">
                <a:solidFill>
                  <a:prstClr val="white"/>
                </a:solidFill>
                <a:latin typeface="Open Sans" panose="020B0606030504020204" pitchFamily="34" charset="0"/>
                <a:ea typeface="Open Sans" panose="020B0606030504020204" pitchFamily="34" charset="0"/>
                <a:cs typeface="Open Sans" panose="020B0606030504020204" pitchFamily="34" charset="0"/>
              </a:rPr>
              <a:t>Managing Software Vendors at DOC</a:t>
            </a:r>
            <a:endParaRPr lang="en-IN" sz="1700" b="1" dirty="0">
              <a:solidFill>
                <a:prstClr val="white"/>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8" name="Rectangle 27">
            <a:extLst>
              <a:ext uri="{FF2B5EF4-FFF2-40B4-BE49-F238E27FC236}">
                <a16:creationId xmlns:a16="http://schemas.microsoft.com/office/drawing/2014/main" id="{04953690-BF48-4A4F-81DD-0FDFFDC8A9AE}"/>
              </a:ext>
            </a:extLst>
          </p:cNvPr>
          <p:cNvSpPr/>
          <p:nvPr/>
        </p:nvSpPr>
        <p:spPr>
          <a:xfrm>
            <a:off x="3121072" y="1999612"/>
            <a:ext cx="2209926" cy="261610"/>
          </a:xfrm>
          <a:prstGeom prst="rect">
            <a:avLst/>
          </a:prstGeom>
        </p:spPr>
        <p:txBody>
          <a:bodyPr wrap="square" lIns="0" tIns="0" rIns="0" bIns="0" anchor="ctr">
            <a:spAutoFit/>
          </a:bodyPr>
          <a:lstStyle/>
          <a:p>
            <a:pPr algn="r" defTabSz="1218987"/>
            <a:r>
              <a:rPr lang="en-US" sz="1700" b="1" dirty="0">
                <a:solidFill>
                  <a:schemeClr val="bg1"/>
                </a:solidFill>
                <a:latin typeface="Open Sans" panose="020B0606030504020204" pitchFamily="34" charset="0"/>
                <a:ea typeface="Open Sans" panose="020B0606030504020204" pitchFamily="34" charset="0"/>
                <a:cs typeface="Open Sans" panose="020B0606030504020204" pitchFamily="34" charset="0"/>
              </a:rPr>
              <a:t>12:15-1:00</a:t>
            </a:r>
            <a:endParaRPr lang="en-IN" sz="1700" b="1"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cxnSp>
        <p:nvCxnSpPr>
          <p:cNvPr id="29" name="Straight Connector 28">
            <a:extLst>
              <a:ext uri="{FF2B5EF4-FFF2-40B4-BE49-F238E27FC236}">
                <a16:creationId xmlns:a16="http://schemas.microsoft.com/office/drawing/2014/main" id="{692537B5-AA75-FD4D-886B-0F429DD44D97}"/>
              </a:ext>
            </a:extLst>
          </p:cNvPr>
          <p:cNvCxnSpPr>
            <a:cxnSpLocks/>
          </p:cNvCxnSpPr>
          <p:nvPr/>
        </p:nvCxnSpPr>
        <p:spPr>
          <a:xfrm>
            <a:off x="5429964" y="3613121"/>
            <a:ext cx="0" cy="709094"/>
          </a:xfrm>
          <a:prstGeom prst="line">
            <a:avLst/>
          </a:prstGeom>
          <a:noFill/>
          <a:ln w="22225" cap="flat" cmpd="sng" algn="ctr">
            <a:solidFill>
              <a:sysClr val="window" lastClr="FFFFFF"/>
            </a:solidFill>
            <a:prstDash val="solid"/>
          </a:ln>
          <a:effectLst/>
        </p:spPr>
      </p:cxnSp>
      <p:sp>
        <p:nvSpPr>
          <p:cNvPr id="30" name="Rectangle 29">
            <a:extLst>
              <a:ext uri="{FF2B5EF4-FFF2-40B4-BE49-F238E27FC236}">
                <a16:creationId xmlns:a16="http://schemas.microsoft.com/office/drawing/2014/main" id="{D9722057-A2DC-D74D-B971-85FBF43337D0}"/>
              </a:ext>
            </a:extLst>
          </p:cNvPr>
          <p:cNvSpPr/>
          <p:nvPr/>
        </p:nvSpPr>
        <p:spPr>
          <a:xfrm>
            <a:off x="5522807" y="3116350"/>
            <a:ext cx="6090727" cy="523220"/>
          </a:xfrm>
          <a:prstGeom prst="rect">
            <a:avLst/>
          </a:prstGeom>
        </p:spPr>
        <p:txBody>
          <a:bodyPr wrap="square" lIns="0" tIns="0" rIns="0" bIns="0" anchor="b">
            <a:spAutoFit/>
          </a:bodyPr>
          <a:lstStyle/>
          <a:p>
            <a:pPr defTabSz="1218987"/>
            <a:r>
              <a:rPr lang="en-IN" sz="1700" b="1" dirty="0">
                <a:solidFill>
                  <a:prstClr val="white"/>
                </a:solidFill>
                <a:latin typeface="Open Sans" panose="020B0606030504020204" pitchFamily="34" charset="0"/>
                <a:ea typeface="Open Sans" panose="020B0606030504020204" pitchFamily="34" charset="0"/>
                <a:cs typeface="Open Sans" panose="020B0606030504020204" pitchFamily="34" charset="0"/>
              </a:rPr>
              <a:t>Module </a:t>
            </a:r>
            <a:r>
              <a:rPr lang="en-US" sz="1700" b="1" dirty="0">
                <a:solidFill>
                  <a:prstClr val="white"/>
                </a:solidFill>
                <a:latin typeface="Open Sans" panose="020B0606030504020204" pitchFamily="34" charset="0"/>
                <a:ea typeface="Open Sans" panose="020B0606030504020204" pitchFamily="34" charset="0"/>
                <a:cs typeface="Open Sans" panose="020B0606030504020204" pitchFamily="34" charset="0"/>
              </a:rPr>
              <a:t>5</a:t>
            </a:r>
            <a:r>
              <a:rPr lang="en-IN" sz="1700" b="1" dirty="0">
                <a:solidFill>
                  <a:prstClr val="white"/>
                </a:solidFill>
                <a:latin typeface="Open Sans" panose="020B0606030504020204" pitchFamily="34" charset="0"/>
                <a:ea typeface="Open Sans" panose="020B0606030504020204" pitchFamily="34" charset="0"/>
                <a:cs typeface="Open Sans" panose="020B0606030504020204" pitchFamily="34" charset="0"/>
              </a:rPr>
              <a:t>: </a:t>
            </a:r>
            <a:r>
              <a:rPr lang="en-US" sz="1700" b="1" dirty="0">
                <a:solidFill>
                  <a:prstClr val="white"/>
                </a:solidFill>
                <a:latin typeface="Open Sans" panose="020B0606030504020204" pitchFamily="34" charset="0"/>
                <a:ea typeface="Open Sans" panose="020B0606030504020204" pitchFamily="34" charset="0"/>
                <a:cs typeface="Open Sans" panose="020B0606030504020204" pitchFamily="34" charset="0"/>
              </a:rPr>
              <a:t>Cloud Adoption and Impact on Software Licensing</a:t>
            </a:r>
            <a:endParaRPr lang="en-IN" sz="1700" b="1" dirty="0">
              <a:solidFill>
                <a:prstClr val="white"/>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1" name="Rectangle 30">
            <a:extLst>
              <a:ext uri="{FF2B5EF4-FFF2-40B4-BE49-F238E27FC236}">
                <a16:creationId xmlns:a16="http://schemas.microsoft.com/office/drawing/2014/main" id="{F352B3B0-8655-5249-9774-E69D6A8942F2}"/>
              </a:ext>
            </a:extLst>
          </p:cNvPr>
          <p:cNvSpPr/>
          <p:nvPr/>
        </p:nvSpPr>
        <p:spPr>
          <a:xfrm>
            <a:off x="3121072" y="3772983"/>
            <a:ext cx="2209926" cy="261610"/>
          </a:xfrm>
          <a:prstGeom prst="rect">
            <a:avLst/>
          </a:prstGeom>
        </p:spPr>
        <p:txBody>
          <a:bodyPr wrap="square" lIns="0" tIns="0" rIns="0" bIns="0" anchor="ctr">
            <a:spAutoFit/>
          </a:bodyPr>
          <a:lstStyle/>
          <a:p>
            <a:pPr algn="r" defTabSz="1218987"/>
            <a:r>
              <a:rPr lang="en-US" sz="1700" b="1" dirty="0">
                <a:solidFill>
                  <a:schemeClr val="bg1"/>
                </a:solidFill>
                <a:latin typeface="Open Sans" panose="020B0606030504020204" pitchFamily="34" charset="0"/>
                <a:ea typeface="Open Sans" panose="020B0606030504020204" pitchFamily="34" charset="0"/>
                <a:cs typeface="Open Sans" panose="020B0606030504020204" pitchFamily="34" charset="0"/>
              </a:rPr>
              <a:t>1:15-2:00</a:t>
            </a:r>
            <a:endParaRPr lang="en-IN" sz="1700" b="1"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cxnSp>
        <p:nvCxnSpPr>
          <p:cNvPr id="33" name="Straight Connector 32">
            <a:extLst>
              <a:ext uri="{FF2B5EF4-FFF2-40B4-BE49-F238E27FC236}">
                <a16:creationId xmlns:a16="http://schemas.microsoft.com/office/drawing/2014/main" id="{8768A36C-2B96-A843-A22D-1D1E28F8917B}"/>
              </a:ext>
            </a:extLst>
          </p:cNvPr>
          <p:cNvCxnSpPr>
            <a:cxnSpLocks/>
          </p:cNvCxnSpPr>
          <p:nvPr/>
        </p:nvCxnSpPr>
        <p:spPr>
          <a:xfrm>
            <a:off x="5429964" y="5301050"/>
            <a:ext cx="0" cy="709094"/>
          </a:xfrm>
          <a:prstGeom prst="line">
            <a:avLst/>
          </a:prstGeom>
          <a:noFill/>
          <a:ln w="22225" cap="flat" cmpd="sng" algn="ctr">
            <a:solidFill>
              <a:sysClr val="window" lastClr="FFFFFF"/>
            </a:solidFill>
            <a:prstDash val="solid"/>
          </a:ln>
          <a:effectLst/>
        </p:spPr>
      </p:cxnSp>
      <p:sp>
        <p:nvSpPr>
          <p:cNvPr id="34" name="Rectangle 33">
            <a:extLst>
              <a:ext uri="{FF2B5EF4-FFF2-40B4-BE49-F238E27FC236}">
                <a16:creationId xmlns:a16="http://schemas.microsoft.com/office/drawing/2014/main" id="{7C5DF5BB-27BF-1941-84A5-6AAFD0B53A87}"/>
              </a:ext>
            </a:extLst>
          </p:cNvPr>
          <p:cNvSpPr/>
          <p:nvPr/>
        </p:nvSpPr>
        <p:spPr>
          <a:xfrm>
            <a:off x="5522807" y="4967397"/>
            <a:ext cx="5794408" cy="261610"/>
          </a:xfrm>
          <a:prstGeom prst="rect">
            <a:avLst/>
          </a:prstGeom>
        </p:spPr>
        <p:txBody>
          <a:bodyPr wrap="square" lIns="0" tIns="0" rIns="0" bIns="0" anchor="b">
            <a:spAutoFit/>
          </a:bodyPr>
          <a:lstStyle/>
          <a:p>
            <a:pPr defTabSz="1218987"/>
            <a:r>
              <a:rPr lang="en-IN" sz="1700" b="1" dirty="0">
                <a:solidFill>
                  <a:prstClr val="white"/>
                </a:solidFill>
                <a:latin typeface="Open Sans" panose="020B0606030504020204" pitchFamily="34" charset="0"/>
                <a:ea typeface="Open Sans" panose="020B0606030504020204" pitchFamily="34" charset="0"/>
                <a:cs typeface="Open Sans" panose="020B0606030504020204" pitchFamily="34" charset="0"/>
              </a:rPr>
              <a:t>Module </a:t>
            </a:r>
            <a:r>
              <a:rPr lang="en-US" sz="1700" b="1" dirty="0">
                <a:solidFill>
                  <a:prstClr val="white"/>
                </a:solidFill>
                <a:latin typeface="Open Sans" panose="020B0606030504020204" pitchFamily="34" charset="0"/>
                <a:ea typeface="Open Sans" panose="020B0606030504020204" pitchFamily="34" charset="0"/>
                <a:cs typeface="Open Sans" panose="020B0606030504020204" pitchFamily="34" charset="0"/>
              </a:rPr>
              <a:t>6</a:t>
            </a:r>
            <a:r>
              <a:rPr lang="en-IN" sz="1700" b="1" dirty="0">
                <a:solidFill>
                  <a:prstClr val="white"/>
                </a:solidFill>
                <a:latin typeface="Open Sans" panose="020B0606030504020204" pitchFamily="34" charset="0"/>
                <a:ea typeface="Open Sans" panose="020B0606030504020204" pitchFamily="34" charset="0"/>
                <a:cs typeface="Open Sans" panose="020B0606030504020204" pitchFamily="34" charset="0"/>
              </a:rPr>
              <a:t>: </a:t>
            </a:r>
            <a:r>
              <a:rPr lang="en-US" sz="1700" b="1" dirty="0">
                <a:solidFill>
                  <a:prstClr val="white"/>
                </a:solidFill>
                <a:latin typeface="Open Sans" panose="020B0606030504020204" pitchFamily="34" charset="0"/>
                <a:ea typeface="Open Sans" panose="020B0606030504020204" pitchFamily="34" charset="0"/>
                <a:cs typeface="Open Sans" panose="020B0606030504020204" pitchFamily="34" charset="0"/>
              </a:rPr>
              <a:t>ServiceNow Licensing</a:t>
            </a:r>
            <a:endParaRPr lang="en-IN" sz="1700" b="1" dirty="0">
              <a:solidFill>
                <a:prstClr val="white"/>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5" name="Rectangle 34">
            <a:extLst>
              <a:ext uri="{FF2B5EF4-FFF2-40B4-BE49-F238E27FC236}">
                <a16:creationId xmlns:a16="http://schemas.microsoft.com/office/drawing/2014/main" id="{9D446FBC-EAEE-1041-9617-87110D1FDEE4}"/>
              </a:ext>
            </a:extLst>
          </p:cNvPr>
          <p:cNvSpPr/>
          <p:nvPr/>
        </p:nvSpPr>
        <p:spPr>
          <a:xfrm>
            <a:off x="3121072" y="5522004"/>
            <a:ext cx="2209926" cy="261610"/>
          </a:xfrm>
          <a:prstGeom prst="rect">
            <a:avLst/>
          </a:prstGeom>
        </p:spPr>
        <p:txBody>
          <a:bodyPr wrap="square" lIns="0" tIns="0" rIns="0" bIns="0" anchor="ctr">
            <a:spAutoFit/>
          </a:bodyPr>
          <a:lstStyle/>
          <a:p>
            <a:pPr algn="r" defTabSz="1218987"/>
            <a:r>
              <a:rPr lang="en-US" sz="1700" b="1" dirty="0">
                <a:solidFill>
                  <a:schemeClr val="bg1"/>
                </a:solidFill>
                <a:latin typeface="Open Sans" panose="020B0606030504020204" pitchFamily="34" charset="0"/>
                <a:ea typeface="Open Sans" panose="020B0606030504020204" pitchFamily="34" charset="0"/>
                <a:cs typeface="Open Sans" panose="020B0606030504020204" pitchFamily="34" charset="0"/>
              </a:rPr>
              <a:t>2:15-3:00</a:t>
            </a:r>
            <a:endParaRPr lang="en-IN" sz="1700" b="1"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6" name="Rectangle 35">
            <a:extLst>
              <a:ext uri="{FF2B5EF4-FFF2-40B4-BE49-F238E27FC236}">
                <a16:creationId xmlns:a16="http://schemas.microsoft.com/office/drawing/2014/main" id="{3CB355C0-E2A6-B84A-B43B-EF390EC27114}"/>
              </a:ext>
            </a:extLst>
          </p:cNvPr>
          <p:cNvSpPr/>
          <p:nvPr/>
        </p:nvSpPr>
        <p:spPr>
          <a:xfrm>
            <a:off x="5554757" y="3680283"/>
            <a:ext cx="5893203" cy="692497"/>
          </a:xfrm>
          <a:prstGeom prst="rect">
            <a:avLst/>
          </a:prstGeom>
        </p:spPr>
        <p:txBody>
          <a:bodyPr wrap="square" lIns="0" tIns="0" rIns="0" bIns="0" anchor="b">
            <a:spAutoFit/>
          </a:bodyPr>
          <a:lstStyle/>
          <a:p>
            <a:pPr marL="285750" marR="5080" lvl="1" indent="-285750" algn="l" defTabSz="914400" rtl="0" eaLnBrk="1" fontAlgn="auto" latinLnBrk="0" hangingPunct="1">
              <a:lnSpc>
                <a:spcPct val="100000"/>
              </a:lnSpc>
              <a:spcBef>
                <a:spcPts val="0"/>
              </a:spcBef>
              <a:spcAft>
                <a:spcPts val="0"/>
              </a:spcAft>
              <a:buClrTx/>
              <a:buSzPct val="80000"/>
              <a:buFont typeface="Arial" panose="020B0604020202020204" pitchFamily="34" charset="0"/>
              <a:buChar char="•"/>
              <a:tabLst>
                <a:tab pos="327652" algn="l"/>
                <a:tab pos="328286" algn="l"/>
              </a:tabLst>
              <a:defRPr/>
            </a:pPr>
            <a:r>
              <a:rPr lang="en-US" sz="1500" dirty="0">
                <a:solidFill>
                  <a:schemeClr val="bg1"/>
                </a:solidFill>
                <a:latin typeface="Open Sans" panose="020B0606030504020204" pitchFamily="34" charset="0"/>
                <a:ea typeface="Open Sans" panose="020B0606030504020204" pitchFamily="34" charset="0"/>
                <a:cs typeface="Open Sans" panose="020B0606030504020204" pitchFamily="34" charset="0"/>
              </a:rPr>
              <a:t>Cloud licensing models and differences with other models </a:t>
            </a:r>
          </a:p>
          <a:p>
            <a:pPr marL="285750" marR="5080" lvl="1" indent="-285750" algn="l" defTabSz="914400" rtl="0" eaLnBrk="1" fontAlgn="auto" latinLnBrk="0" hangingPunct="1">
              <a:lnSpc>
                <a:spcPct val="100000"/>
              </a:lnSpc>
              <a:spcBef>
                <a:spcPts val="0"/>
              </a:spcBef>
              <a:spcAft>
                <a:spcPts val="0"/>
              </a:spcAft>
              <a:buClrTx/>
              <a:buSzPct val="80000"/>
              <a:buFont typeface="Arial" panose="020B0604020202020204" pitchFamily="34" charset="0"/>
              <a:buChar char="•"/>
              <a:tabLst>
                <a:tab pos="327652" algn="l"/>
                <a:tab pos="328286" algn="l"/>
              </a:tabLst>
              <a:defRPr/>
            </a:pPr>
            <a:r>
              <a:rPr lang="en-US" sz="1500" dirty="0">
                <a:solidFill>
                  <a:schemeClr val="bg1"/>
                </a:solidFill>
                <a:latin typeface="Open Sans" panose="020B0606030504020204" pitchFamily="34" charset="0"/>
                <a:ea typeface="Open Sans" panose="020B0606030504020204" pitchFamily="34" charset="0"/>
                <a:cs typeface="Open Sans" panose="020B0606030504020204" pitchFamily="34" charset="0"/>
              </a:rPr>
              <a:t>Risks and opportunities associated with moving to the cloud</a:t>
            </a:r>
          </a:p>
          <a:p>
            <a:pPr marL="285750" marR="5080" lvl="1" indent="-285750" algn="l" defTabSz="914400" rtl="0" eaLnBrk="1" fontAlgn="auto" latinLnBrk="0" hangingPunct="1">
              <a:lnSpc>
                <a:spcPct val="100000"/>
              </a:lnSpc>
              <a:spcBef>
                <a:spcPts val="0"/>
              </a:spcBef>
              <a:spcAft>
                <a:spcPts val="0"/>
              </a:spcAft>
              <a:buClrTx/>
              <a:buSzPct val="80000"/>
              <a:buFont typeface="Arial" panose="020B0604020202020204" pitchFamily="34" charset="0"/>
              <a:buChar char="•"/>
              <a:tabLst>
                <a:tab pos="327652" algn="l"/>
                <a:tab pos="328286" algn="l"/>
              </a:tabLst>
              <a:defRPr/>
            </a:pPr>
            <a:r>
              <a:rPr lang="en-US" sz="1500" dirty="0">
                <a:solidFill>
                  <a:schemeClr val="bg1"/>
                </a:solidFill>
                <a:latin typeface="Open Sans" panose="020B0606030504020204" pitchFamily="34" charset="0"/>
                <a:ea typeface="Open Sans" panose="020B0606030504020204" pitchFamily="34" charset="0"/>
                <a:cs typeface="Open Sans" panose="020B0606030504020204" pitchFamily="34" charset="0"/>
              </a:rPr>
              <a:t>Potential challenges and whether they are applicable to you</a:t>
            </a:r>
          </a:p>
        </p:txBody>
      </p:sp>
      <p:sp>
        <p:nvSpPr>
          <p:cNvPr id="37" name="Rectangle 36">
            <a:extLst>
              <a:ext uri="{FF2B5EF4-FFF2-40B4-BE49-F238E27FC236}">
                <a16:creationId xmlns:a16="http://schemas.microsoft.com/office/drawing/2014/main" id="{6AE09745-F698-C940-ADB4-22EE3EE6F513}"/>
              </a:ext>
            </a:extLst>
          </p:cNvPr>
          <p:cNvSpPr/>
          <p:nvPr/>
        </p:nvSpPr>
        <p:spPr>
          <a:xfrm>
            <a:off x="5554757" y="965360"/>
            <a:ext cx="3522471" cy="292388"/>
          </a:xfrm>
          <a:prstGeom prst="rect">
            <a:avLst/>
          </a:prstGeom>
        </p:spPr>
        <p:txBody>
          <a:bodyPr wrap="square" lIns="0" tIns="0" rIns="0" bIns="0" anchor="b">
            <a:spAutoFit/>
          </a:bodyPr>
          <a:lstStyle/>
          <a:p>
            <a:pPr defTabSz="1218987"/>
            <a:r>
              <a:rPr lang="en-US" sz="1900" b="1" dirty="0">
                <a:solidFill>
                  <a:prstClr val="white"/>
                </a:solidFill>
                <a:latin typeface="Open Sans" panose="020B0606030504020204" pitchFamily="34" charset="0"/>
                <a:ea typeface="Open Sans" panose="020B0606030504020204" pitchFamily="34" charset="0"/>
                <a:cs typeface="Open Sans" panose="020B0606030504020204" pitchFamily="34" charset="0"/>
              </a:rPr>
              <a:t>Break</a:t>
            </a:r>
            <a:endParaRPr lang="en-IN" sz="1900" b="1" dirty="0">
              <a:solidFill>
                <a:prstClr val="white"/>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8" name="Arrow: Pentagon 1">
            <a:extLst>
              <a:ext uri="{FF2B5EF4-FFF2-40B4-BE49-F238E27FC236}">
                <a16:creationId xmlns:a16="http://schemas.microsoft.com/office/drawing/2014/main" id="{1BC5FC39-4BB4-5D4A-A11C-5689152A86BB}"/>
              </a:ext>
            </a:extLst>
          </p:cNvPr>
          <p:cNvSpPr/>
          <p:nvPr/>
        </p:nvSpPr>
        <p:spPr>
          <a:xfrm>
            <a:off x="3290495" y="950254"/>
            <a:ext cx="8157466" cy="368588"/>
          </a:xfrm>
          <a:prstGeom prst="homePlate">
            <a:avLst>
              <a:gd name="adj" fmla="val 37392"/>
            </a:avLst>
          </a:prstGeom>
          <a:solidFill>
            <a:srgbClr val="002060"/>
          </a:solid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white"/>
              </a:solidFill>
              <a:effectLst/>
              <a:uLnTx/>
              <a:uFillTx/>
              <a:latin typeface="Segoe UI"/>
              <a:ea typeface="+mn-ea"/>
              <a:cs typeface="+mn-cs"/>
            </a:endParaRPr>
          </a:p>
        </p:txBody>
      </p:sp>
      <p:sp>
        <p:nvSpPr>
          <p:cNvPr id="39" name="Rectangle 38">
            <a:extLst>
              <a:ext uri="{FF2B5EF4-FFF2-40B4-BE49-F238E27FC236}">
                <a16:creationId xmlns:a16="http://schemas.microsoft.com/office/drawing/2014/main" id="{C0FC68F7-B3D7-9642-8EB9-4C42DC99ABBA}"/>
              </a:ext>
            </a:extLst>
          </p:cNvPr>
          <p:cNvSpPr/>
          <p:nvPr/>
        </p:nvSpPr>
        <p:spPr>
          <a:xfrm>
            <a:off x="5522807" y="1016603"/>
            <a:ext cx="3522471" cy="261610"/>
          </a:xfrm>
          <a:prstGeom prst="rect">
            <a:avLst/>
          </a:prstGeom>
        </p:spPr>
        <p:txBody>
          <a:bodyPr wrap="square" lIns="0" tIns="0" rIns="0" bIns="0" anchor="b">
            <a:spAutoFit/>
          </a:bodyPr>
          <a:lstStyle/>
          <a:p>
            <a:pPr defTabSz="1218987"/>
            <a:r>
              <a:rPr lang="en-US" sz="1700" b="1" i="1" dirty="0">
                <a:solidFill>
                  <a:prstClr val="white"/>
                </a:solidFill>
                <a:latin typeface="Open Sans" panose="020B0606030504020204" pitchFamily="34" charset="0"/>
                <a:ea typeface="Open Sans" panose="020B0606030504020204" pitchFamily="34" charset="0"/>
                <a:cs typeface="Open Sans" panose="020B0606030504020204" pitchFamily="34" charset="0"/>
              </a:rPr>
              <a:t>Lunch Break</a:t>
            </a:r>
            <a:endParaRPr lang="en-IN" sz="1700" b="1" i="1" dirty="0">
              <a:solidFill>
                <a:prstClr val="white"/>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0" name="Rectangle 39">
            <a:extLst>
              <a:ext uri="{FF2B5EF4-FFF2-40B4-BE49-F238E27FC236}">
                <a16:creationId xmlns:a16="http://schemas.microsoft.com/office/drawing/2014/main" id="{4791FE42-B898-404B-9B59-7A317718CDC8}"/>
              </a:ext>
            </a:extLst>
          </p:cNvPr>
          <p:cNvSpPr/>
          <p:nvPr/>
        </p:nvSpPr>
        <p:spPr>
          <a:xfrm>
            <a:off x="3121072" y="1001923"/>
            <a:ext cx="2209926" cy="261610"/>
          </a:xfrm>
          <a:prstGeom prst="rect">
            <a:avLst/>
          </a:prstGeom>
        </p:spPr>
        <p:txBody>
          <a:bodyPr wrap="square" lIns="0" tIns="0" rIns="0" bIns="0" anchor="ctr">
            <a:spAutoFit/>
          </a:bodyPr>
          <a:lstStyle/>
          <a:p>
            <a:pPr algn="r" defTabSz="1218987"/>
            <a:r>
              <a:rPr lang="en-US" sz="1700" b="1" dirty="0">
                <a:solidFill>
                  <a:prstClr val="white"/>
                </a:solidFill>
                <a:latin typeface="Open Sans" panose="020B0606030504020204" pitchFamily="34" charset="0"/>
                <a:ea typeface="Open Sans" panose="020B0606030504020204" pitchFamily="34" charset="0"/>
                <a:cs typeface="Open Sans" panose="020B0606030504020204" pitchFamily="34" charset="0"/>
              </a:rPr>
              <a:t>11:45-12:15</a:t>
            </a:r>
            <a:endParaRPr lang="en-IN" sz="1700" b="1" dirty="0">
              <a:solidFill>
                <a:prstClr val="white"/>
              </a:solidFill>
              <a:latin typeface="Open Sans" panose="020B0606030504020204" pitchFamily="34" charset="0"/>
              <a:ea typeface="Open Sans" panose="020B0606030504020204" pitchFamily="34" charset="0"/>
              <a:cs typeface="Open Sans" panose="020B0606030504020204" pitchFamily="34" charset="0"/>
            </a:endParaRPr>
          </a:p>
        </p:txBody>
      </p:sp>
      <p:cxnSp>
        <p:nvCxnSpPr>
          <p:cNvPr id="41" name="Straight Connector 40">
            <a:extLst>
              <a:ext uri="{FF2B5EF4-FFF2-40B4-BE49-F238E27FC236}">
                <a16:creationId xmlns:a16="http://schemas.microsoft.com/office/drawing/2014/main" id="{A2B04106-A15F-3D41-BE59-B220E89697CB}"/>
              </a:ext>
            </a:extLst>
          </p:cNvPr>
          <p:cNvCxnSpPr>
            <a:cxnSpLocks/>
          </p:cNvCxnSpPr>
          <p:nvPr/>
        </p:nvCxnSpPr>
        <p:spPr>
          <a:xfrm>
            <a:off x="5429964" y="1007267"/>
            <a:ext cx="0" cy="248533"/>
          </a:xfrm>
          <a:prstGeom prst="line">
            <a:avLst/>
          </a:prstGeom>
          <a:noFill/>
          <a:ln w="22225" cap="flat" cmpd="sng" algn="ctr">
            <a:solidFill>
              <a:sysClr val="window" lastClr="FFFFFF"/>
            </a:solidFill>
            <a:prstDash val="solid"/>
          </a:ln>
          <a:effectLst/>
        </p:spPr>
      </p:cxnSp>
      <p:sp>
        <p:nvSpPr>
          <p:cNvPr id="42" name="Rectangle 41">
            <a:extLst>
              <a:ext uri="{FF2B5EF4-FFF2-40B4-BE49-F238E27FC236}">
                <a16:creationId xmlns:a16="http://schemas.microsoft.com/office/drawing/2014/main" id="{A570F5BA-C2A9-AFC1-24CF-C436EB57A80C}"/>
              </a:ext>
            </a:extLst>
          </p:cNvPr>
          <p:cNvSpPr/>
          <p:nvPr/>
        </p:nvSpPr>
        <p:spPr>
          <a:xfrm>
            <a:off x="5474371" y="5289080"/>
            <a:ext cx="7499339" cy="923330"/>
          </a:xfrm>
          <a:prstGeom prst="rect">
            <a:avLst/>
          </a:prstGeom>
        </p:spPr>
        <p:txBody>
          <a:bodyPr wrap="square" lIns="0" tIns="0" rIns="0" bIns="0" anchor="b">
            <a:spAutoFit/>
          </a:bodyPr>
          <a:lstStyle/>
          <a:p>
            <a:pPr marL="297814" lvl="0" indent="-285750">
              <a:buClr>
                <a:schemeClr val="bg1"/>
              </a:buClr>
              <a:buSzPct val="100000"/>
              <a:buFont typeface="Arial" panose="020B0604020202020204" pitchFamily="34" charset="0"/>
              <a:buChar char="•"/>
              <a:tabLst>
                <a:tab pos="240659" algn="l"/>
              </a:tabLst>
              <a:defRPr/>
            </a:pPr>
            <a:r>
              <a:rPr lang="en-US" sz="1500" spc="-11" dirty="0">
                <a:solidFill>
                  <a:schemeClr val="bg1"/>
                </a:solidFill>
                <a:latin typeface="Open Sans" panose="020B0606030504020204" pitchFamily="34" charset="0"/>
                <a:ea typeface="Open Sans" panose="020B0606030504020204" pitchFamily="34" charset="0"/>
                <a:cs typeface="Open Sans" panose="020B0606030504020204" pitchFamily="34" charset="0"/>
              </a:rPr>
              <a:t>Overview of ServiceNow Platform</a:t>
            </a:r>
          </a:p>
          <a:p>
            <a:pPr marL="297814" indent="-285750">
              <a:buClr>
                <a:schemeClr val="bg1"/>
              </a:buClr>
              <a:buSzPct val="100000"/>
              <a:buFont typeface="Arial" panose="020B0604020202020204" pitchFamily="34" charset="0"/>
              <a:buChar char="•"/>
              <a:tabLst>
                <a:tab pos="240659" algn="l"/>
              </a:tabLst>
              <a:defRPr/>
            </a:pPr>
            <a:r>
              <a:rPr lang="en-US" sz="1500" spc="-11" dirty="0">
                <a:solidFill>
                  <a:schemeClr val="bg1"/>
                </a:solidFill>
                <a:latin typeface="Open Sans" panose="020B0606030504020204" pitchFamily="34" charset="0"/>
                <a:ea typeface="Open Sans" panose="020B0606030504020204" pitchFamily="34" charset="0"/>
                <a:cs typeface="Open Sans" panose="020B0606030504020204" pitchFamily="34" charset="0"/>
              </a:rPr>
              <a:t>Understanding ServiceNow’s footprint at DOC</a:t>
            </a:r>
          </a:p>
          <a:p>
            <a:pPr marL="297814" indent="-285750">
              <a:buClr>
                <a:schemeClr val="bg1"/>
              </a:buClr>
              <a:buSzPct val="100000"/>
              <a:buFont typeface="Arial" panose="020B0604020202020204" pitchFamily="34" charset="0"/>
              <a:buChar char="•"/>
              <a:tabLst>
                <a:tab pos="240659" algn="l"/>
              </a:tabLst>
              <a:defRPr/>
            </a:pPr>
            <a:r>
              <a:rPr lang="en-US" sz="1500" spc="-11" dirty="0">
                <a:solidFill>
                  <a:schemeClr val="bg1"/>
                </a:solidFill>
                <a:latin typeface="Open Sans" panose="020B0606030504020204" pitchFamily="34" charset="0"/>
                <a:ea typeface="Open Sans" panose="020B0606030504020204" pitchFamily="34" charset="0"/>
                <a:cs typeface="Open Sans" panose="020B0606030504020204" pitchFamily="34" charset="0"/>
              </a:rPr>
              <a:t>Understand the types of users that interact with ServiceNow</a:t>
            </a:r>
          </a:p>
          <a:p>
            <a:pPr marL="297814" indent="-285750">
              <a:buClr>
                <a:schemeClr val="bg1"/>
              </a:buClr>
              <a:buSzPct val="100000"/>
              <a:buFont typeface="Arial" panose="020B0604020202020204" pitchFamily="34" charset="0"/>
              <a:buChar char="•"/>
              <a:tabLst>
                <a:tab pos="240659" algn="l"/>
              </a:tabLst>
              <a:defRPr/>
            </a:pPr>
            <a:endParaRPr lang="en-US" sz="1500" spc="-11"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8" name="Rectangle 47">
            <a:extLst>
              <a:ext uri="{FF2B5EF4-FFF2-40B4-BE49-F238E27FC236}">
                <a16:creationId xmlns:a16="http://schemas.microsoft.com/office/drawing/2014/main" id="{2BEC5B0B-41DB-85F4-A71E-55EB1FB8515A}"/>
              </a:ext>
            </a:extLst>
          </p:cNvPr>
          <p:cNvSpPr/>
          <p:nvPr/>
        </p:nvSpPr>
        <p:spPr>
          <a:xfrm>
            <a:off x="5522807" y="2732955"/>
            <a:ext cx="3522471" cy="261610"/>
          </a:xfrm>
          <a:prstGeom prst="rect">
            <a:avLst/>
          </a:prstGeom>
        </p:spPr>
        <p:txBody>
          <a:bodyPr wrap="square" lIns="0" tIns="0" rIns="0" bIns="0" anchor="b">
            <a:spAutoFit/>
          </a:bodyPr>
          <a:lstStyle/>
          <a:p>
            <a:pPr defTabSz="1218987"/>
            <a:r>
              <a:rPr lang="en-IN" sz="1700" b="1" i="1" dirty="0">
                <a:solidFill>
                  <a:prstClr val="white"/>
                </a:solidFill>
                <a:latin typeface="Open Sans" panose="020B0606030504020204" pitchFamily="34" charset="0"/>
                <a:ea typeface="Open Sans" panose="020B0606030504020204" pitchFamily="34" charset="0"/>
                <a:cs typeface="Open Sans" panose="020B0606030504020204" pitchFamily="34" charset="0"/>
              </a:rPr>
              <a:t>Afternoon Break #3</a:t>
            </a:r>
          </a:p>
        </p:txBody>
      </p:sp>
      <p:sp>
        <p:nvSpPr>
          <p:cNvPr id="49" name="Rectangle 48">
            <a:extLst>
              <a:ext uri="{FF2B5EF4-FFF2-40B4-BE49-F238E27FC236}">
                <a16:creationId xmlns:a16="http://schemas.microsoft.com/office/drawing/2014/main" id="{830545E7-DDD2-DC65-0786-C703EBBB4543}"/>
              </a:ext>
            </a:extLst>
          </p:cNvPr>
          <p:cNvSpPr/>
          <p:nvPr/>
        </p:nvSpPr>
        <p:spPr>
          <a:xfrm>
            <a:off x="3121072" y="2721946"/>
            <a:ext cx="2209926" cy="261610"/>
          </a:xfrm>
          <a:prstGeom prst="rect">
            <a:avLst/>
          </a:prstGeom>
        </p:spPr>
        <p:txBody>
          <a:bodyPr wrap="square" lIns="0" tIns="0" rIns="0" bIns="0" anchor="ctr">
            <a:spAutoFit/>
          </a:bodyPr>
          <a:lstStyle/>
          <a:p>
            <a:pPr algn="r" defTabSz="1218987"/>
            <a:r>
              <a:rPr lang="en-IN" sz="1700" b="1" dirty="0">
                <a:solidFill>
                  <a:prstClr val="white"/>
                </a:solidFill>
                <a:latin typeface="Open Sans" panose="020B0606030504020204" pitchFamily="34" charset="0"/>
                <a:ea typeface="Open Sans" panose="020B0606030504020204" pitchFamily="34" charset="0"/>
                <a:cs typeface="Open Sans" panose="020B0606030504020204" pitchFamily="34" charset="0"/>
              </a:rPr>
              <a:t>1:00-1:15</a:t>
            </a:r>
          </a:p>
        </p:txBody>
      </p:sp>
      <p:cxnSp>
        <p:nvCxnSpPr>
          <p:cNvPr id="50" name="Straight Connector 49">
            <a:extLst>
              <a:ext uri="{FF2B5EF4-FFF2-40B4-BE49-F238E27FC236}">
                <a16:creationId xmlns:a16="http://schemas.microsoft.com/office/drawing/2014/main" id="{C0B5EA46-DC1A-37EB-98CE-021379A21722}"/>
              </a:ext>
            </a:extLst>
          </p:cNvPr>
          <p:cNvCxnSpPr>
            <a:cxnSpLocks/>
          </p:cNvCxnSpPr>
          <p:nvPr/>
        </p:nvCxnSpPr>
        <p:spPr>
          <a:xfrm>
            <a:off x="5427349" y="2710571"/>
            <a:ext cx="0" cy="273386"/>
          </a:xfrm>
          <a:prstGeom prst="line">
            <a:avLst/>
          </a:prstGeom>
          <a:noFill/>
          <a:ln w="22225" cap="flat" cmpd="sng" algn="ctr">
            <a:solidFill>
              <a:sysClr val="window" lastClr="FFFFFF"/>
            </a:solidFill>
            <a:prstDash val="solid"/>
          </a:ln>
          <a:effectLst/>
        </p:spPr>
      </p:cxnSp>
      <p:sp>
        <p:nvSpPr>
          <p:cNvPr id="52" name="Title 1">
            <a:extLst>
              <a:ext uri="{FF2B5EF4-FFF2-40B4-BE49-F238E27FC236}">
                <a16:creationId xmlns:a16="http://schemas.microsoft.com/office/drawing/2014/main" id="{48B2DF75-5811-084C-BCBD-6B1024F6CCB2}"/>
              </a:ext>
            </a:extLst>
          </p:cNvPr>
          <p:cNvSpPr txBox="1">
            <a:spLocks/>
          </p:cNvSpPr>
          <p:nvPr/>
        </p:nvSpPr>
        <p:spPr bwMode="gray">
          <a:xfrm>
            <a:off x="541867" y="508218"/>
            <a:ext cx="11108267" cy="272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0" tIns="0" rIns="0" bIns="0" numCol="1" anchor="b" anchorCtr="0" compatLnSpc="1">
            <a:prstTxWarp prst="textNoShape">
              <a:avLst/>
            </a:prstTxWarp>
            <a:spAutoFit/>
          </a:bodyPr>
          <a:lstStyle>
            <a:lvl1pPr algn="l" rtl="0" eaLnBrk="1" fontAlgn="base" hangingPunct="1">
              <a:lnSpc>
                <a:spcPct val="106000"/>
              </a:lnSpc>
              <a:spcBef>
                <a:spcPct val="0"/>
              </a:spcBef>
              <a:spcAft>
                <a:spcPct val="0"/>
              </a:spcAft>
              <a:defRPr sz="1600" b="1">
                <a:solidFill>
                  <a:schemeClr val="tx1"/>
                </a:solidFill>
                <a:latin typeface="+mj-lt"/>
                <a:ea typeface="+mj-ea"/>
                <a:cs typeface="+mj-cs"/>
              </a:defRPr>
            </a:lvl1pPr>
            <a:lvl2pPr algn="l" rtl="0" eaLnBrk="1" fontAlgn="base" hangingPunct="1">
              <a:lnSpc>
                <a:spcPct val="106000"/>
              </a:lnSpc>
              <a:spcBef>
                <a:spcPct val="0"/>
              </a:spcBef>
              <a:spcAft>
                <a:spcPct val="0"/>
              </a:spcAft>
              <a:defRPr sz="1600" b="1">
                <a:solidFill>
                  <a:schemeClr val="tx1"/>
                </a:solidFill>
                <a:latin typeface="Arial" charset="0"/>
              </a:defRPr>
            </a:lvl2pPr>
            <a:lvl3pPr algn="l" rtl="0" eaLnBrk="1" fontAlgn="base" hangingPunct="1">
              <a:lnSpc>
                <a:spcPct val="106000"/>
              </a:lnSpc>
              <a:spcBef>
                <a:spcPct val="0"/>
              </a:spcBef>
              <a:spcAft>
                <a:spcPct val="0"/>
              </a:spcAft>
              <a:defRPr sz="1600" b="1">
                <a:solidFill>
                  <a:schemeClr val="tx1"/>
                </a:solidFill>
                <a:latin typeface="Arial" charset="0"/>
              </a:defRPr>
            </a:lvl3pPr>
            <a:lvl4pPr algn="l" rtl="0" eaLnBrk="1" fontAlgn="base" hangingPunct="1">
              <a:lnSpc>
                <a:spcPct val="106000"/>
              </a:lnSpc>
              <a:spcBef>
                <a:spcPct val="0"/>
              </a:spcBef>
              <a:spcAft>
                <a:spcPct val="0"/>
              </a:spcAft>
              <a:defRPr sz="1600" b="1">
                <a:solidFill>
                  <a:schemeClr val="tx1"/>
                </a:solidFill>
                <a:latin typeface="Arial" charset="0"/>
              </a:defRPr>
            </a:lvl4pPr>
            <a:lvl5pPr algn="l" rtl="0" eaLnBrk="1" fontAlgn="base" hangingPunct="1">
              <a:lnSpc>
                <a:spcPct val="106000"/>
              </a:lnSpc>
              <a:spcBef>
                <a:spcPct val="0"/>
              </a:spcBef>
              <a:spcAft>
                <a:spcPct val="0"/>
              </a:spcAft>
              <a:defRPr sz="1600" b="1">
                <a:solidFill>
                  <a:schemeClr val="tx1"/>
                </a:solidFill>
                <a:latin typeface="Arial" charset="0"/>
              </a:defRPr>
            </a:lvl5pPr>
            <a:lvl6pPr marL="457189" algn="l" rtl="0" eaLnBrk="1" fontAlgn="base" hangingPunct="1">
              <a:lnSpc>
                <a:spcPct val="106000"/>
              </a:lnSpc>
              <a:spcBef>
                <a:spcPct val="0"/>
              </a:spcBef>
              <a:spcAft>
                <a:spcPct val="0"/>
              </a:spcAft>
              <a:defRPr sz="1600" b="1">
                <a:solidFill>
                  <a:schemeClr val="tx1"/>
                </a:solidFill>
                <a:latin typeface="Arial" charset="0"/>
              </a:defRPr>
            </a:lvl6pPr>
            <a:lvl7pPr marL="914377" algn="l" rtl="0" eaLnBrk="1" fontAlgn="base" hangingPunct="1">
              <a:lnSpc>
                <a:spcPct val="106000"/>
              </a:lnSpc>
              <a:spcBef>
                <a:spcPct val="0"/>
              </a:spcBef>
              <a:spcAft>
                <a:spcPct val="0"/>
              </a:spcAft>
              <a:defRPr sz="1600" b="1">
                <a:solidFill>
                  <a:schemeClr val="tx1"/>
                </a:solidFill>
                <a:latin typeface="Arial" charset="0"/>
              </a:defRPr>
            </a:lvl7pPr>
            <a:lvl8pPr marL="1371566" algn="l" rtl="0" eaLnBrk="1" fontAlgn="base" hangingPunct="1">
              <a:lnSpc>
                <a:spcPct val="106000"/>
              </a:lnSpc>
              <a:spcBef>
                <a:spcPct val="0"/>
              </a:spcBef>
              <a:spcAft>
                <a:spcPct val="0"/>
              </a:spcAft>
              <a:defRPr sz="1600" b="1">
                <a:solidFill>
                  <a:schemeClr val="tx1"/>
                </a:solidFill>
                <a:latin typeface="Arial" charset="0"/>
              </a:defRPr>
            </a:lvl8pPr>
            <a:lvl9pPr marL="1828754" algn="l" rtl="0" eaLnBrk="1" fontAlgn="base" hangingPunct="1">
              <a:lnSpc>
                <a:spcPct val="106000"/>
              </a:lnSpc>
              <a:spcBef>
                <a:spcPct val="0"/>
              </a:spcBef>
              <a:spcAft>
                <a:spcPct val="0"/>
              </a:spcAft>
              <a:defRPr sz="1600" b="1">
                <a:solidFill>
                  <a:schemeClr val="tx1"/>
                </a:solidFill>
                <a:latin typeface="Arial" charset="0"/>
              </a:defRPr>
            </a:lvl9pPr>
          </a:lstStyle>
          <a:p>
            <a:r>
              <a:rPr lang="en-US" sz="1800" kern="0" dirty="0"/>
              <a:t>Agenda (AFTERNOON)</a:t>
            </a:r>
          </a:p>
        </p:txBody>
      </p:sp>
      <p:sp>
        <p:nvSpPr>
          <p:cNvPr id="54" name="Oval 53">
            <a:extLst>
              <a:ext uri="{FF2B5EF4-FFF2-40B4-BE49-F238E27FC236}">
                <a16:creationId xmlns:a16="http://schemas.microsoft.com/office/drawing/2014/main" id="{650FCC80-6257-D544-AB88-6C16A167C16C}"/>
              </a:ext>
            </a:extLst>
          </p:cNvPr>
          <p:cNvSpPr/>
          <p:nvPr/>
        </p:nvSpPr>
        <p:spPr>
          <a:xfrm>
            <a:off x="819191" y="5360153"/>
            <a:ext cx="2404461" cy="379122"/>
          </a:xfrm>
          <a:prstGeom prst="ellipse">
            <a:avLst/>
          </a:prstGeom>
          <a:solidFill>
            <a:sysClr val="window" lastClr="FFFFFF">
              <a:lumMod val="85000"/>
              <a:alpha val="50000"/>
            </a:sysClr>
          </a:solid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white"/>
              </a:solidFill>
              <a:effectLst/>
              <a:uLnTx/>
              <a:uFillTx/>
              <a:latin typeface="Segoe UI"/>
              <a:ea typeface="+mn-ea"/>
              <a:cs typeface="+mn-cs"/>
            </a:endParaRPr>
          </a:p>
        </p:txBody>
      </p:sp>
      <p:sp>
        <p:nvSpPr>
          <p:cNvPr id="55" name="Oval 54">
            <a:extLst>
              <a:ext uri="{FF2B5EF4-FFF2-40B4-BE49-F238E27FC236}">
                <a16:creationId xmlns:a16="http://schemas.microsoft.com/office/drawing/2014/main" id="{76CA3327-006A-D349-966E-91842435FDF8}"/>
              </a:ext>
            </a:extLst>
          </p:cNvPr>
          <p:cNvSpPr>
            <a:spLocks noChangeArrowheads="1"/>
          </p:cNvSpPr>
          <p:nvPr/>
        </p:nvSpPr>
        <p:spPr bwMode="auto">
          <a:xfrm>
            <a:off x="271810" y="1701115"/>
            <a:ext cx="3680873" cy="3680395"/>
          </a:xfrm>
          <a:prstGeom prst="ellipse">
            <a:avLst/>
          </a:prstGeom>
          <a:solidFill>
            <a:sysClr val="window" lastClr="FFFFFF"/>
          </a:solidFill>
          <a:ln>
            <a:noFill/>
          </a:ln>
          <a:effectLst/>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black"/>
              </a:solidFill>
              <a:effectLst/>
              <a:uLnTx/>
              <a:uFillTx/>
              <a:latin typeface="Segoe UI"/>
            </a:endParaRPr>
          </a:p>
        </p:txBody>
      </p:sp>
      <p:sp>
        <p:nvSpPr>
          <p:cNvPr id="56" name="Oval 55">
            <a:extLst>
              <a:ext uri="{FF2B5EF4-FFF2-40B4-BE49-F238E27FC236}">
                <a16:creationId xmlns:a16="http://schemas.microsoft.com/office/drawing/2014/main" id="{7F881F39-563C-2E44-A63E-784315926630}"/>
              </a:ext>
            </a:extLst>
          </p:cNvPr>
          <p:cNvSpPr>
            <a:spLocks noChangeArrowheads="1"/>
          </p:cNvSpPr>
          <p:nvPr/>
        </p:nvSpPr>
        <p:spPr bwMode="auto">
          <a:xfrm>
            <a:off x="179537" y="1712655"/>
            <a:ext cx="3779665" cy="3737101"/>
          </a:xfrm>
          <a:prstGeom prst="ellipse">
            <a:avLst/>
          </a:prstGeom>
          <a:noFill/>
          <a:ln w="209550" cap="flat">
            <a:solidFill>
              <a:srgbClr val="4BACC6"/>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black"/>
              </a:solidFill>
              <a:effectLst/>
              <a:uLnTx/>
              <a:uFillTx/>
              <a:latin typeface="Segoe UI"/>
            </a:endParaRPr>
          </a:p>
        </p:txBody>
      </p:sp>
      <p:sp>
        <p:nvSpPr>
          <p:cNvPr id="57" name="TextBox 56">
            <a:extLst>
              <a:ext uri="{FF2B5EF4-FFF2-40B4-BE49-F238E27FC236}">
                <a16:creationId xmlns:a16="http://schemas.microsoft.com/office/drawing/2014/main" id="{9F5C4BC2-2E73-4A4A-AA38-A70805A7565A}"/>
              </a:ext>
            </a:extLst>
          </p:cNvPr>
          <p:cNvSpPr txBox="1"/>
          <p:nvPr/>
        </p:nvSpPr>
        <p:spPr>
          <a:xfrm>
            <a:off x="1752000" y="1834522"/>
            <a:ext cx="597680" cy="419695"/>
          </a:xfrm>
          <a:prstGeom prst="rect">
            <a:avLst/>
          </a:prstGeom>
          <a:noFill/>
        </p:spPr>
        <p:txBody>
          <a:bodyPr wrap="square" rtlCol="0" anchor="ctr">
            <a:spAutoFit/>
          </a:bodyPr>
          <a:lstStyle/>
          <a:p>
            <a:pPr algn="ctr" defTabSz="1218987"/>
            <a:r>
              <a:rPr lang="en-IN" sz="2400" dirty="0">
                <a:solidFill>
                  <a:prstClr val="black">
                    <a:lumMod val="75000"/>
                    <a:lumOff val="25000"/>
                  </a:prstClr>
                </a:solidFill>
                <a:latin typeface="Arial Black" panose="020B0A04020102020204" pitchFamily="34" charset="0"/>
              </a:rPr>
              <a:t>12</a:t>
            </a:r>
          </a:p>
        </p:txBody>
      </p:sp>
      <p:sp>
        <p:nvSpPr>
          <p:cNvPr id="58" name="TextBox 57">
            <a:extLst>
              <a:ext uri="{FF2B5EF4-FFF2-40B4-BE49-F238E27FC236}">
                <a16:creationId xmlns:a16="http://schemas.microsoft.com/office/drawing/2014/main" id="{69948A06-B2DE-444B-8710-DB751DF54991}"/>
              </a:ext>
            </a:extLst>
          </p:cNvPr>
          <p:cNvSpPr txBox="1"/>
          <p:nvPr/>
        </p:nvSpPr>
        <p:spPr>
          <a:xfrm>
            <a:off x="1948362" y="4889625"/>
            <a:ext cx="337183" cy="461665"/>
          </a:xfrm>
          <a:prstGeom prst="rect">
            <a:avLst/>
          </a:prstGeom>
          <a:noFill/>
        </p:spPr>
        <p:txBody>
          <a:bodyPr wrap="square" rtlCol="0" anchor="ctr">
            <a:spAutoFit/>
          </a:bodyPr>
          <a:lstStyle/>
          <a:p>
            <a:pPr algn="ctr" defTabSz="1218987"/>
            <a:r>
              <a:rPr lang="en-IN" sz="2400" dirty="0">
                <a:solidFill>
                  <a:prstClr val="black">
                    <a:lumMod val="75000"/>
                    <a:lumOff val="25000"/>
                  </a:prstClr>
                </a:solidFill>
                <a:latin typeface="Arial Black" panose="020B0A04020102020204" pitchFamily="34" charset="0"/>
              </a:rPr>
              <a:t>6</a:t>
            </a:r>
          </a:p>
        </p:txBody>
      </p:sp>
      <p:sp>
        <p:nvSpPr>
          <p:cNvPr id="59" name="TextBox 58">
            <a:extLst>
              <a:ext uri="{FF2B5EF4-FFF2-40B4-BE49-F238E27FC236}">
                <a16:creationId xmlns:a16="http://schemas.microsoft.com/office/drawing/2014/main" id="{6DC1C06B-7E55-DB47-9399-60C34741CD72}"/>
              </a:ext>
            </a:extLst>
          </p:cNvPr>
          <p:cNvSpPr txBox="1"/>
          <p:nvPr/>
        </p:nvSpPr>
        <p:spPr>
          <a:xfrm>
            <a:off x="3480286" y="3355530"/>
            <a:ext cx="304992" cy="419695"/>
          </a:xfrm>
          <a:prstGeom prst="rect">
            <a:avLst/>
          </a:prstGeom>
          <a:noFill/>
        </p:spPr>
        <p:txBody>
          <a:bodyPr wrap="square" rtlCol="0" anchor="ctr">
            <a:spAutoFit/>
          </a:bodyPr>
          <a:lstStyle/>
          <a:p>
            <a:pPr algn="r" defTabSz="1218987"/>
            <a:r>
              <a:rPr lang="en-IN" sz="2400" dirty="0">
                <a:solidFill>
                  <a:prstClr val="black">
                    <a:lumMod val="75000"/>
                    <a:lumOff val="25000"/>
                  </a:prstClr>
                </a:solidFill>
                <a:latin typeface="Arial Black" panose="020B0A04020102020204" pitchFamily="34" charset="0"/>
              </a:rPr>
              <a:t>3</a:t>
            </a:r>
          </a:p>
        </p:txBody>
      </p:sp>
      <p:sp>
        <p:nvSpPr>
          <p:cNvPr id="60" name="TextBox 59">
            <a:extLst>
              <a:ext uri="{FF2B5EF4-FFF2-40B4-BE49-F238E27FC236}">
                <a16:creationId xmlns:a16="http://schemas.microsoft.com/office/drawing/2014/main" id="{16D1B248-69CE-FF4F-8C2D-4CAD36EF7B18}"/>
              </a:ext>
            </a:extLst>
          </p:cNvPr>
          <p:cNvSpPr txBox="1"/>
          <p:nvPr/>
        </p:nvSpPr>
        <p:spPr>
          <a:xfrm>
            <a:off x="281523" y="3372954"/>
            <a:ext cx="304992" cy="419695"/>
          </a:xfrm>
          <a:prstGeom prst="rect">
            <a:avLst/>
          </a:prstGeom>
          <a:noFill/>
        </p:spPr>
        <p:txBody>
          <a:bodyPr wrap="square" rtlCol="0" anchor="ctr">
            <a:spAutoFit/>
          </a:bodyPr>
          <a:lstStyle/>
          <a:p>
            <a:pPr defTabSz="1218987"/>
            <a:r>
              <a:rPr lang="en-IN" sz="2400" dirty="0">
                <a:solidFill>
                  <a:prstClr val="black">
                    <a:lumMod val="75000"/>
                    <a:lumOff val="25000"/>
                  </a:prstClr>
                </a:solidFill>
                <a:latin typeface="Arial Black" panose="020B0A04020102020204" pitchFamily="34" charset="0"/>
              </a:rPr>
              <a:t>9</a:t>
            </a:r>
          </a:p>
        </p:txBody>
      </p:sp>
      <p:sp>
        <p:nvSpPr>
          <p:cNvPr id="61" name="Oval 60">
            <a:extLst>
              <a:ext uri="{FF2B5EF4-FFF2-40B4-BE49-F238E27FC236}">
                <a16:creationId xmlns:a16="http://schemas.microsoft.com/office/drawing/2014/main" id="{0FADD017-3AE0-BE4B-BF21-1B0E8403D954}"/>
              </a:ext>
            </a:extLst>
          </p:cNvPr>
          <p:cNvSpPr>
            <a:spLocks noChangeArrowheads="1"/>
          </p:cNvSpPr>
          <p:nvPr/>
        </p:nvSpPr>
        <p:spPr bwMode="auto">
          <a:xfrm>
            <a:off x="1002900" y="2568333"/>
            <a:ext cx="2133671" cy="2111153"/>
          </a:xfrm>
          <a:prstGeom prst="ellipse">
            <a:avLst/>
          </a:prstGeom>
          <a:solidFill>
            <a:sysClr val="window" lastClr="FFFFFF">
              <a:lumMod val="95000"/>
            </a:sysClr>
          </a:solidFill>
          <a:ln>
            <a:noFill/>
          </a:ln>
          <a:effectLst/>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black"/>
              </a:solidFill>
              <a:effectLst/>
              <a:uLnTx/>
              <a:uFillTx/>
              <a:latin typeface="Segoe UI"/>
            </a:endParaRPr>
          </a:p>
        </p:txBody>
      </p:sp>
      <p:sp>
        <p:nvSpPr>
          <p:cNvPr id="62" name="Oval 61">
            <a:extLst>
              <a:ext uri="{FF2B5EF4-FFF2-40B4-BE49-F238E27FC236}">
                <a16:creationId xmlns:a16="http://schemas.microsoft.com/office/drawing/2014/main" id="{391DE705-8A47-6F45-AED2-9CA32B431615}"/>
              </a:ext>
            </a:extLst>
          </p:cNvPr>
          <p:cNvSpPr/>
          <p:nvPr/>
        </p:nvSpPr>
        <p:spPr>
          <a:xfrm rot="5400000">
            <a:off x="142679" y="2370893"/>
            <a:ext cx="2332176" cy="2133673"/>
          </a:xfrm>
          <a:prstGeom prst="ellipse">
            <a:avLst/>
          </a:prstGeom>
          <a:no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white"/>
              </a:solidFill>
              <a:effectLst/>
              <a:uLnTx/>
              <a:uFillTx/>
              <a:latin typeface="Segoe UI"/>
              <a:ea typeface="+mn-ea"/>
              <a:cs typeface="+mn-cs"/>
            </a:endParaRPr>
          </a:p>
        </p:txBody>
      </p:sp>
      <p:sp>
        <p:nvSpPr>
          <p:cNvPr id="63" name="Rectangle: Rounded Corners 44">
            <a:extLst>
              <a:ext uri="{FF2B5EF4-FFF2-40B4-BE49-F238E27FC236}">
                <a16:creationId xmlns:a16="http://schemas.microsoft.com/office/drawing/2014/main" id="{D155D3A3-C207-5947-8E2A-1DC5CE57FA8B}"/>
              </a:ext>
            </a:extLst>
          </p:cNvPr>
          <p:cNvSpPr/>
          <p:nvPr/>
        </p:nvSpPr>
        <p:spPr>
          <a:xfrm rot="16200000">
            <a:off x="1676361" y="2941888"/>
            <a:ext cx="119853" cy="1278632"/>
          </a:xfrm>
          <a:prstGeom prst="roundRect">
            <a:avLst>
              <a:gd name="adj" fmla="val 50000"/>
            </a:avLst>
          </a:prstGeom>
          <a:solidFill>
            <a:sysClr val="windowText" lastClr="000000">
              <a:lumMod val="75000"/>
              <a:lumOff val="25000"/>
            </a:sysClr>
          </a:solid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white"/>
              </a:solidFill>
              <a:effectLst/>
              <a:uLnTx/>
              <a:uFillTx/>
              <a:latin typeface="Segoe UI"/>
              <a:ea typeface="+mn-ea"/>
              <a:cs typeface="+mn-cs"/>
            </a:endParaRPr>
          </a:p>
        </p:txBody>
      </p:sp>
      <p:grpSp>
        <p:nvGrpSpPr>
          <p:cNvPr id="64" name="Group 63">
            <a:extLst>
              <a:ext uri="{FF2B5EF4-FFF2-40B4-BE49-F238E27FC236}">
                <a16:creationId xmlns:a16="http://schemas.microsoft.com/office/drawing/2014/main" id="{B84627BF-621A-2842-B0E0-017A3726BE51}"/>
              </a:ext>
            </a:extLst>
          </p:cNvPr>
          <p:cNvGrpSpPr/>
          <p:nvPr/>
        </p:nvGrpSpPr>
        <p:grpSpPr>
          <a:xfrm rot="19937041">
            <a:off x="1165935" y="2668539"/>
            <a:ext cx="1761665" cy="1805822"/>
            <a:chOff x="9630295" y="1716579"/>
            <a:chExt cx="2709948" cy="2709948"/>
          </a:xfrm>
        </p:grpSpPr>
        <p:sp>
          <p:nvSpPr>
            <p:cNvPr id="65" name="Oval 64">
              <a:extLst>
                <a:ext uri="{FF2B5EF4-FFF2-40B4-BE49-F238E27FC236}">
                  <a16:creationId xmlns:a16="http://schemas.microsoft.com/office/drawing/2014/main" id="{E8F2E4F5-66CA-D044-A934-CDE0339D231D}"/>
                </a:ext>
              </a:extLst>
            </p:cNvPr>
            <p:cNvSpPr/>
            <p:nvPr/>
          </p:nvSpPr>
          <p:spPr>
            <a:xfrm>
              <a:off x="9630295" y="1716579"/>
              <a:ext cx="2709948" cy="2709948"/>
            </a:xfrm>
            <a:prstGeom prst="ellipse">
              <a:avLst/>
            </a:prstGeom>
            <a:no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white"/>
                </a:solidFill>
                <a:effectLst/>
                <a:uLnTx/>
                <a:uFillTx/>
                <a:latin typeface="Segoe UI"/>
                <a:ea typeface="+mn-ea"/>
                <a:cs typeface="+mn-cs"/>
              </a:endParaRPr>
            </a:p>
          </p:txBody>
        </p:sp>
        <p:sp>
          <p:nvSpPr>
            <p:cNvPr id="66" name="Rectangle: Rounded Corners 47">
              <a:extLst>
                <a:ext uri="{FF2B5EF4-FFF2-40B4-BE49-F238E27FC236}">
                  <a16:creationId xmlns:a16="http://schemas.microsoft.com/office/drawing/2014/main" id="{9942A931-F9F8-9940-94AB-6AD5AC4490C1}"/>
                </a:ext>
              </a:extLst>
            </p:cNvPr>
            <p:cNvSpPr/>
            <p:nvPr/>
          </p:nvSpPr>
          <p:spPr>
            <a:xfrm>
              <a:off x="10930265" y="1838012"/>
              <a:ext cx="139267" cy="1623973"/>
            </a:xfrm>
            <a:prstGeom prst="roundRect">
              <a:avLst>
                <a:gd name="adj" fmla="val 50000"/>
              </a:avLst>
            </a:prstGeom>
            <a:solidFill>
              <a:sysClr val="windowText" lastClr="000000">
                <a:lumMod val="75000"/>
                <a:lumOff val="25000"/>
              </a:sysClr>
            </a:solid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white"/>
                </a:solidFill>
                <a:effectLst/>
                <a:uLnTx/>
                <a:uFillTx/>
                <a:latin typeface="Segoe UI"/>
                <a:ea typeface="+mn-ea"/>
                <a:cs typeface="+mn-cs"/>
              </a:endParaRPr>
            </a:p>
          </p:txBody>
        </p:sp>
      </p:grpSp>
      <p:sp>
        <p:nvSpPr>
          <p:cNvPr id="67" name="Oval 66">
            <a:extLst>
              <a:ext uri="{FF2B5EF4-FFF2-40B4-BE49-F238E27FC236}">
                <a16:creationId xmlns:a16="http://schemas.microsoft.com/office/drawing/2014/main" id="{327A44D0-83C5-4F4A-A165-ECE9381D938F}"/>
              </a:ext>
            </a:extLst>
          </p:cNvPr>
          <p:cNvSpPr/>
          <p:nvPr/>
        </p:nvSpPr>
        <p:spPr>
          <a:xfrm rot="18892187">
            <a:off x="1925055" y="3405632"/>
            <a:ext cx="258910" cy="265400"/>
          </a:xfrm>
          <a:prstGeom prst="ellipse">
            <a:avLst/>
          </a:prstGeom>
          <a:solidFill>
            <a:sysClr val="windowText" lastClr="000000">
              <a:lumMod val="50000"/>
              <a:lumOff val="50000"/>
            </a:sysClr>
          </a:solidFill>
          <a:ln w="25400" cap="flat" cmpd="sng" algn="ctr">
            <a:solidFill>
              <a:sysClr val="window" lastClr="FFFFFF">
                <a:alpha val="57000"/>
              </a:sysClr>
            </a:solid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white"/>
              </a:solidFill>
              <a:effectLst/>
              <a:uLnTx/>
              <a:uFillTx/>
              <a:latin typeface="Segoe UI"/>
              <a:ea typeface="+mn-ea"/>
              <a:cs typeface="+mn-cs"/>
            </a:endParaRPr>
          </a:p>
        </p:txBody>
      </p:sp>
    </p:spTree>
    <p:extLst>
      <p:ext uri="{BB962C8B-B14F-4D97-AF65-F5344CB8AC3E}">
        <p14:creationId xmlns:p14="http://schemas.microsoft.com/office/powerpoint/2010/main" val="32405206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10EB36-36BE-9542-A33F-F3190EAC2022}"/>
              </a:ext>
            </a:extLst>
          </p:cNvPr>
          <p:cNvSpPr>
            <a:spLocks noGrp="1"/>
          </p:cNvSpPr>
          <p:nvPr>
            <p:ph type="title"/>
          </p:nvPr>
        </p:nvSpPr>
        <p:spPr/>
        <p:txBody>
          <a:bodyPr/>
          <a:lstStyle/>
          <a:p>
            <a:r>
              <a:rPr lang="en-US" dirty="0">
                <a:latin typeface="Open Sans" panose="020B0606030504020204" pitchFamily="34" charset="0"/>
                <a:ea typeface="Open Sans" panose="020B0606030504020204" pitchFamily="34" charset="0"/>
                <a:cs typeface="Open Sans" panose="020B0606030504020204" pitchFamily="34" charset="0"/>
              </a:rPr>
              <a:t>Module 1: What is SLM?</a:t>
            </a:r>
          </a:p>
        </p:txBody>
      </p:sp>
      <p:sp>
        <p:nvSpPr>
          <p:cNvPr id="45" name="Rectangle: Rounded Corners 8">
            <a:extLst>
              <a:ext uri="{FF2B5EF4-FFF2-40B4-BE49-F238E27FC236}">
                <a16:creationId xmlns:a16="http://schemas.microsoft.com/office/drawing/2014/main" id="{72A93784-C21D-7D42-B839-69D1A514F51B}"/>
              </a:ext>
            </a:extLst>
          </p:cNvPr>
          <p:cNvSpPr/>
          <p:nvPr/>
        </p:nvSpPr>
        <p:spPr>
          <a:xfrm>
            <a:off x="450427" y="948690"/>
            <a:ext cx="11459633" cy="5737859"/>
          </a:xfrm>
          <a:prstGeom prst="roundRect">
            <a:avLst>
              <a:gd name="adj" fmla="val 5431"/>
            </a:avLst>
          </a:prstGeom>
          <a:solidFill>
            <a:sysClr val="window" lastClr="FFFFFF"/>
          </a:solidFill>
          <a:ln w="25400" cap="flat" cmpd="sng" algn="ctr">
            <a:noFill/>
            <a:prstDash val="solid"/>
          </a:ln>
          <a:effectLst>
            <a:outerShdw blurRad="381000" dist="241300" dir="2700000" algn="tl" rotWithShape="0">
              <a:prstClr val="black">
                <a:alpha val="5000"/>
              </a:prstClr>
            </a:outerShdw>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white"/>
              </a:solidFill>
              <a:effectLst/>
              <a:uLnTx/>
              <a:uFillTx/>
              <a:latin typeface="Calibri"/>
              <a:ea typeface="+mn-ea"/>
              <a:cs typeface="+mn-cs"/>
            </a:endParaRPr>
          </a:p>
        </p:txBody>
      </p:sp>
      <p:sp>
        <p:nvSpPr>
          <p:cNvPr id="46" name="Rectangle 45">
            <a:extLst>
              <a:ext uri="{FF2B5EF4-FFF2-40B4-BE49-F238E27FC236}">
                <a16:creationId xmlns:a16="http://schemas.microsoft.com/office/drawing/2014/main" id="{20FF89A6-5777-0F4C-9EB6-336A720D145D}"/>
              </a:ext>
            </a:extLst>
          </p:cNvPr>
          <p:cNvSpPr/>
          <p:nvPr/>
        </p:nvSpPr>
        <p:spPr>
          <a:xfrm>
            <a:off x="6823710" y="948690"/>
            <a:ext cx="4826424" cy="5737858"/>
          </a:xfrm>
          <a:prstGeom prst="rect">
            <a:avLst/>
          </a:prstGeom>
          <a:solidFill>
            <a:sysClr val="window" lastClr="FFFFFF">
              <a:lumMod val="95000"/>
            </a:sysClr>
          </a:solidFill>
          <a:ln w="25400" cap="flat" cmpd="sng" algn="ctr">
            <a:noFill/>
            <a:prstDash val="solid"/>
          </a:ln>
          <a:effectLst>
            <a:innerShdw blurRad="101600" dist="25400">
              <a:prstClr val="black">
                <a:alpha val="5000"/>
              </a:prstClr>
            </a:innerShdw>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white"/>
              </a:solidFill>
              <a:effectLst/>
              <a:uLnTx/>
              <a:uFillTx/>
              <a:latin typeface="Calibri"/>
              <a:ea typeface="+mn-ea"/>
              <a:cs typeface="+mn-cs"/>
            </a:endParaRPr>
          </a:p>
        </p:txBody>
      </p:sp>
      <p:sp>
        <p:nvSpPr>
          <p:cNvPr id="48" name="Rectangle: Rounded Corners 20">
            <a:extLst>
              <a:ext uri="{FF2B5EF4-FFF2-40B4-BE49-F238E27FC236}">
                <a16:creationId xmlns:a16="http://schemas.microsoft.com/office/drawing/2014/main" id="{607E0E01-4CD6-B043-B8CA-7EA811AB2412}"/>
              </a:ext>
            </a:extLst>
          </p:cNvPr>
          <p:cNvSpPr/>
          <p:nvPr/>
        </p:nvSpPr>
        <p:spPr>
          <a:xfrm>
            <a:off x="6960870" y="1066574"/>
            <a:ext cx="4546436" cy="2308258"/>
          </a:xfrm>
          <a:prstGeom prst="roundRect">
            <a:avLst>
              <a:gd name="adj" fmla="val 5857"/>
            </a:avLst>
          </a:prstGeom>
          <a:gradFill>
            <a:gsLst>
              <a:gs pos="0">
                <a:srgbClr val="336CEE">
                  <a:lumMod val="75000"/>
                </a:srgbClr>
              </a:gs>
              <a:gs pos="96000">
                <a:schemeClr val="accent2">
                  <a:lumMod val="20000"/>
                  <a:lumOff val="80000"/>
                </a:schemeClr>
              </a:gs>
            </a:gsLst>
            <a:lin ang="2700000" scaled="1"/>
          </a:grad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white"/>
              </a:solidFill>
              <a:effectLst/>
              <a:uLnTx/>
              <a:uFillTx/>
              <a:latin typeface="Calibri"/>
              <a:ea typeface="+mn-ea"/>
              <a:cs typeface="+mn-cs"/>
            </a:endParaRPr>
          </a:p>
        </p:txBody>
      </p:sp>
      <p:sp>
        <p:nvSpPr>
          <p:cNvPr id="51" name="TextBox 50">
            <a:extLst>
              <a:ext uri="{FF2B5EF4-FFF2-40B4-BE49-F238E27FC236}">
                <a16:creationId xmlns:a16="http://schemas.microsoft.com/office/drawing/2014/main" id="{72B8BA37-F54C-4E46-B380-D4C28AE07A9D}"/>
              </a:ext>
            </a:extLst>
          </p:cNvPr>
          <p:cNvSpPr txBox="1"/>
          <p:nvPr/>
        </p:nvSpPr>
        <p:spPr>
          <a:xfrm>
            <a:off x="7785176" y="3449613"/>
            <a:ext cx="2903490" cy="400110"/>
          </a:xfrm>
          <a:prstGeom prst="rect">
            <a:avLst/>
          </a:prstGeom>
          <a:noFill/>
        </p:spPr>
        <p:txBody>
          <a:bodyPr wrap="square" lIns="0" rIns="0" rtlCol="0">
            <a:spAutoFit/>
          </a:bodyPr>
          <a:lstStyle/>
          <a:p>
            <a:pPr algn="ctr" defTabSz="1218987">
              <a:spcAft>
                <a:spcPts val="600"/>
              </a:spcAft>
            </a:pPr>
            <a:r>
              <a:rPr lang="en-IN" sz="2000" b="1" u="sng" dirty="0">
                <a:solidFill>
                  <a:prstClr val="black">
                    <a:lumMod val="75000"/>
                    <a:lumOff val="25000"/>
                  </a:prstClr>
                </a:solidFill>
                <a:latin typeface="Open Sans" panose="020B0606030504020204" pitchFamily="34" charset="0"/>
                <a:ea typeface="Open Sans" panose="020B0606030504020204" pitchFamily="34" charset="0"/>
                <a:cs typeface="Open Sans" panose="020B0606030504020204" pitchFamily="34" charset="0"/>
              </a:rPr>
              <a:t>Duration</a:t>
            </a:r>
            <a:r>
              <a:rPr lang="en-IN" sz="2000" b="1" dirty="0">
                <a:solidFill>
                  <a:prstClr val="black">
                    <a:lumMod val="75000"/>
                    <a:lumOff val="25000"/>
                  </a:prstClr>
                </a:solidFill>
                <a:latin typeface="Open Sans" panose="020B0606030504020204" pitchFamily="34" charset="0"/>
                <a:ea typeface="Open Sans" panose="020B0606030504020204" pitchFamily="34" charset="0"/>
                <a:cs typeface="Open Sans" panose="020B0606030504020204" pitchFamily="34" charset="0"/>
              </a:rPr>
              <a:t>: </a:t>
            </a:r>
            <a:r>
              <a:rPr lang="en-IN" sz="2000" dirty="0">
                <a:solidFill>
                  <a:prstClr val="black">
                    <a:lumMod val="75000"/>
                    <a:lumOff val="25000"/>
                  </a:prstClr>
                </a:solidFill>
                <a:latin typeface="Open Sans" panose="020B0606030504020204" pitchFamily="34" charset="0"/>
                <a:ea typeface="Open Sans" panose="020B0606030504020204" pitchFamily="34" charset="0"/>
                <a:cs typeface="Open Sans" panose="020B0606030504020204" pitchFamily="34" charset="0"/>
              </a:rPr>
              <a:t>55 Minutes</a:t>
            </a:r>
            <a:endParaRPr lang="en-IN" sz="1600" dirty="0">
              <a:solidFill>
                <a:prstClr val="black">
                  <a:lumMod val="75000"/>
                  <a:lumOff val="25000"/>
                </a:prstClr>
              </a:solidFill>
              <a:latin typeface="Open Sans" panose="020B0606030504020204" pitchFamily="34" charset="0"/>
              <a:ea typeface="Open Sans" panose="020B0606030504020204" pitchFamily="34" charset="0"/>
              <a:cs typeface="Open Sans" panose="020B0606030504020204" pitchFamily="34" charset="0"/>
            </a:endParaRPr>
          </a:p>
        </p:txBody>
      </p:sp>
      <p:cxnSp>
        <p:nvCxnSpPr>
          <p:cNvPr id="53" name="Straight Connector 52">
            <a:extLst>
              <a:ext uri="{FF2B5EF4-FFF2-40B4-BE49-F238E27FC236}">
                <a16:creationId xmlns:a16="http://schemas.microsoft.com/office/drawing/2014/main" id="{D2969DE4-B1A8-F641-92DE-1541B9C42784}"/>
              </a:ext>
            </a:extLst>
          </p:cNvPr>
          <p:cNvCxnSpPr>
            <a:cxnSpLocks/>
          </p:cNvCxnSpPr>
          <p:nvPr/>
        </p:nvCxnSpPr>
        <p:spPr>
          <a:xfrm>
            <a:off x="7182252" y="4041294"/>
            <a:ext cx="4109338" cy="0"/>
          </a:xfrm>
          <a:prstGeom prst="line">
            <a:avLst/>
          </a:prstGeom>
          <a:noFill/>
          <a:ln w="19050" cap="flat" cmpd="sng" algn="ctr">
            <a:solidFill>
              <a:sysClr val="window" lastClr="FFFFFF">
                <a:lumMod val="85000"/>
              </a:sysClr>
            </a:solidFill>
            <a:prstDash val="solid"/>
          </a:ln>
          <a:effectLst/>
        </p:spPr>
      </p:cxnSp>
      <p:sp>
        <p:nvSpPr>
          <p:cNvPr id="54" name="TextBox 53">
            <a:extLst>
              <a:ext uri="{FF2B5EF4-FFF2-40B4-BE49-F238E27FC236}">
                <a16:creationId xmlns:a16="http://schemas.microsoft.com/office/drawing/2014/main" id="{A7E4A51A-B1FE-CA47-9C18-2B6235AC228A}"/>
              </a:ext>
            </a:extLst>
          </p:cNvPr>
          <p:cNvSpPr txBox="1"/>
          <p:nvPr/>
        </p:nvSpPr>
        <p:spPr>
          <a:xfrm>
            <a:off x="7544384" y="4147605"/>
            <a:ext cx="3465140" cy="400110"/>
          </a:xfrm>
          <a:prstGeom prst="rect">
            <a:avLst/>
          </a:prstGeom>
          <a:noFill/>
        </p:spPr>
        <p:txBody>
          <a:bodyPr wrap="square" lIns="0" rIns="0" rtlCol="0">
            <a:spAutoFit/>
          </a:bodyPr>
          <a:lstStyle/>
          <a:p>
            <a:pPr defTabSz="1218987"/>
            <a:r>
              <a:rPr lang="en-IN" sz="2000" b="1" u="sng" dirty="0">
                <a:solidFill>
                  <a:prstClr val="black">
                    <a:lumMod val="75000"/>
                    <a:lumOff val="25000"/>
                  </a:prstClr>
                </a:solidFill>
                <a:latin typeface="Open Sans" panose="020B0606030504020204" pitchFamily="34" charset="0"/>
                <a:ea typeface="Open Sans" panose="020B0606030504020204" pitchFamily="34" charset="0"/>
                <a:cs typeface="Open Sans" panose="020B0606030504020204" pitchFamily="34" charset="0"/>
              </a:rPr>
              <a:t>Recommended Attendees:</a:t>
            </a:r>
          </a:p>
        </p:txBody>
      </p:sp>
      <p:sp>
        <p:nvSpPr>
          <p:cNvPr id="55" name="TextBox 54">
            <a:extLst>
              <a:ext uri="{FF2B5EF4-FFF2-40B4-BE49-F238E27FC236}">
                <a16:creationId xmlns:a16="http://schemas.microsoft.com/office/drawing/2014/main" id="{9A9F7723-C36E-CD45-A7CD-C355943CE886}"/>
              </a:ext>
            </a:extLst>
          </p:cNvPr>
          <p:cNvSpPr txBox="1"/>
          <p:nvPr/>
        </p:nvSpPr>
        <p:spPr>
          <a:xfrm>
            <a:off x="6936946" y="4622496"/>
            <a:ext cx="4600702" cy="1723549"/>
          </a:xfrm>
          <a:prstGeom prst="rect">
            <a:avLst/>
          </a:prstGeom>
          <a:noFill/>
        </p:spPr>
        <p:txBody>
          <a:bodyPr wrap="square" lIns="0" rIns="0" rtlCol="0">
            <a:spAutoFit/>
          </a:bodyPr>
          <a:lstStyle/>
          <a:p>
            <a:pPr lvl="0" algn="ctr">
              <a:defRPr/>
            </a:pPr>
            <a:r>
              <a:rPr lang="en-US" sz="1600" b="1" dirty="0">
                <a:solidFill>
                  <a:schemeClr val="accent4"/>
                </a:solidFill>
                <a:latin typeface="Open Sans" panose="020B0606030504020204" pitchFamily="34" charset="0"/>
                <a:ea typeface="Open Sans" panose="020B0606030504020204" pitchFamily="34" charset="0"/>
                <a:cs typeface="Open Sans" panose="020B0606030504020204" pitchFamily="34" charset="0"/>
              </a:rPr>
              <a:t>All DOC employees and contractors interested in:</a:t>
            </a:r>
          </a:p>
          <a:p>
            <a:pPr marL="285750" lvl="0" indent="-285750">
              <a:spcAft>
                <a:spcPts val="600"/>
              </a:spcAft>
              <a:buFont typeface="Arial" panose="020B0604020202020204" pitchFamily="34" charset="0"/>
              <a:buChar char="•"/>
              <a:defRPr/>
            </a:pPr>
            <a:r>
              <a:rPr lang="en-US" sz="1600" dirty="0">
                <a:solidFill>
                  <a:schemeClr val="accent4"/>
                </a:solidFill>
                <a:latin typeface="Open Sans" panose="020B0606030504020204" pitchFamily="34" charset="0"/>
                <a:ea typeface="Open Sans" panose="020B0606030504020204" pitchFamily="34" charset="0"/>
                <a:cs typeface="Open Sans" panose="020B0606030504020204" pitchFamily="34" charset="0"/>
              </a:rPr>
              <a:t>Fundamentals of SLM and why it is important </a:t>
            </a:r>
          </a:p>
          <a:p>
            <a:pPr marL="285750" lvl="0" indent="-285750">
              <a:spcAft>
                <a:spcPts val="600"/>
              </a:spcAft>
              <a:buFont typeface="Arial" panose="020B0604020202020204" pitchFamily="34" charset="0"/>
              <a:buChar char="•"/>
              <a:defRPr/>
            </a:pPr>
            <a:r>
              <a:rPr lang="en-US" sz="1600" dirty="0">
                <a:solidFill>
                  <a:schemeClr val="accent4"/>
                </a:solidFill>
                <a:latin typeface="Open Sans" panose="020B0606030504020204" pitchFamily="34" charset="0"/>
                <a:ea typeface="Open Sans" panose="020B0606030504020204" pitchFamily="34" charset="0"/>
                <a:cs typeface="Open Sans" panose="020B0606030504020204" pitchFamily="34" charset="0"/>
              </a:rPr>
              <a:t>SLM lifecycle and capabilities to strengthen ITAM</a:t>
            </a:r>
          </a:p>
          <a:p>
            <a:pPr marL="285750" lvl="0" indent="-285750">
              <a:spcAft>
                <a:spcPts val="600"/>
              </a:spcAft>
              <a:buFont typeface="Arial" panose="020B0604020202020204" pitchFamily="34" charset="0"/>
              <a:buChar char="•"/>
              <a:defRPr/>
            </a:pPr>
            <a:r>
              <a:rPr lang="en-US" sz="1600" dirty="0">
                <a:solidFill>
                  <a:schemeClr val="accent4"/>
                </a:solidFill>
                <a:latin typeface="Open Sans" panose="020B0606030504020204" pitchFamily="34" charset="0"/>
                <a:ea typeface="Open Sans" panose="020B0606030504020204" pitchFamily="34" charset="0"/>
                <a:cs typeface="Open Sans" panose="020B0606030504020204" pitchFamily="34" charset="0"/>
              </a:rPr>
              <a:t>Relevant federal mandates and policies</a:t>
            </a:r>
          </a:p>
        </p:txBody>
      </p:sp>
      <p:sp>
        <p:nvSpPr>
          <p:cNvPr id="56" name="TextBox 55">
            <a:extLst>
              <a:ext uri="{FF2B5EF4-FFF2-40B4-BE49-F238E27FC236}">
                <a16:creationId xmlns:a16="http://schemas.microsoft.com/office/drawing/2014/main" id="{340536F2-067D-1C4C-BA21-2546A7029D77}"/>
              </a:ext>
            </a:extLst>
          </p:cNvPr>
          <p:cNvSpPr txBox="1"/>
          <p:nvPr/>
        </p:nvSpPr>
        <p:spPr>
          <a:xfrm>
            <a:off x="629271" y="2144489"/>
            <a:ext cx="4369945" cy="523220"/>
          </a:xfrm>
          <a:prstGeom prst="rect">
            <a:avLst/>
          </a:prstGeom>
          <a:noFill/>
        </p:spPr>
        <p:txBody>
          <a:bodyPr wrap="square" rtlCol="0">
            <a:spAutoFit/>
          </a:bodyPr>
          <a:lstStyle/>
          <a:p>
            <a:pPr defTabSz="1218987"/>
            <a:r>
              <a:rPr lang="en-IN" sz="2800" dirty="0">
                <a:solidFill>
                  <a:prstClr val="black">
                    <a:lumMod val="75000"/>
                    <a:lumOff val="25000"/>
                  </a:prstClr>
                </a:solidFill>
                <a:latin typeface="Open Sans" panose="020B0606030504020204" pitchFamily="34" charset="0"/>
                <a:ea typeface="Open Sans" panose="020B0606030504020204" pitchFamily="34" charset="0"/>
                <a:cs typeface="Open Sans" panose="020B0606030504020204" pitchFamily="34" charset="0"/>
              </a:rPr>
              <a:t>Module 1: What is SLM?</a:t>
            </a:r>
          </a:p>
        </p:txBody>
      </p:sp>
      <p:sp>
        <p:nvSpPr>
          <p:cNvPr id="58" name="TextBox 57">
            <a:extLst>
              <a:ext uri="{FF2B5EF4-FFF2-40B4-BE49-F238E27FC236}">
                <a16:creationId xmlns:a16="http://schemas.microsoft.com/office/drawing/2014/main" id="{9DF44DA5-9AD3-0841-9A1F-2818982B7DE8}"/>
              </a:ext>
            </a:extLst>
          </p:cNvPr>
          <p:cNvSpPr txBox="1"/>
          <p:nvPr/>
        </p:nvSpPr>
        <p:spPr>
          <a:xfrm>
            <a:off x="643579" y="1066574"/>
            <a:ext cx="6146637" cy="584775"/>
          </a:xfrm>
          <a:prstGeom prst="rect">
            <a:avLst/>
          </a:prstGeom>
          <a:noFill/>
        </p:spPr>
        <p:txBody>
          <a:bodyPr wrap="square" rtlCol="0">
            <a:spAutoFit/>
          </a:bodyPr>
          <a:lstStyle/>
          <a:p>
            <a:pPr defTabSz="1218987"/>
            <a:r>
              <a:rPr lang="en-US" sz="3200" b="1" i="1" kern="0" dirty="0">
                <a:latin typeface="Open Sans" panose="020B0606030504020204" pitchFamily="34" charset="0"/>
                <a:ea typeface="Open Sans" panose="020B0606030504020204" pitchFamily="34" charset="0"/>
                <a:cs typeface="Open Sans" panose="020B0606030504020204" pitchFamily="34" charset="0"/>
              </a:rPr>
              <a:t>Overview</a:t>
            </a:r>
          </a:p>
        </p:txBody>
      </p:sp>
      <p:sp>
        <p:nvSpPr>
          <p:cNvPr id="59" name="Rectangle: Rounded Corners 50">
            <a:extLst>
              <a:ext uri="{FF2B5EF4-FFF2-40B4-BE49-F238E27FC236}">
                <a16:creationId xmlns:a16="http://schemas.microsoft.com/office/drawing/2014/main" id="{A29EFC18-2E04-D842-812B-429E2D149891}"/>
              </a:ext>
            </a:extLst>
          </p:cNvPr>
          <p:cNvSpPr/>
          <p:nvPr/>
        </p:nvSpPr>
        <p:spPr>
          <a:xfrm>
            <a:off x="629271" y="2751529"/>
            <a:ext cx="5970155" cy="461665"/>
          </a:xfrm>
          <a:prstGeom prst="roundRect">
            <a:avLst>
              <a:gd name="adj" fmla="val 22766"/>
            </a:avLst>
          </a:prstGeom>
          <a:solidFill>
            <a:srgbClr val="336CEE"/>
          </a:solidFill>
          <a:ln w="25400" cap="flat" cmpd="sng" algn="ctr">
            <a:noFill/>
            <a:prstDash val="solid"/>
          </a:ln>
          <a:effectLst/>
        </p:spPr>
        <p:txBody>
          <a:bodyPr lIns="162000" rIns="162000" rtlCol="0" anchor="ctr"/>
          <a:lstStyle/>
          <a:p>
            <a:pPr marL="0" marR="0" lvl="0" indent="0" defTabSz="1218987" eaLnBrk="1" fontAlgn="auto" latinLnBrk="0" hangingPunct="1">
              <a:lnSpc>
                <a:spcPct val="100000"/>
              </a:lnSpc>
              <a:spcBef>
                <a:spcPts val="0"/>
              </a:spcBef>
              <a:spcAft>
                <a:spcPts val="0"/>
              </a:spcAft>
              <a:buClrTx/>
              <a:buSzTx/>
              <a:buFontTx/>
              <a:buNone/>
              <a:tabLst/>
              <a:defRPr/>
            </a:pPr>
            <a:r>
              <a:rPr kumimoji="0" lang="en-IN" sz="2000" b="1"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rPr>
              <a:t>Learning Objectives</a:t>
            </a:r>
          </a:p>
        </p:txBody>
      </p:sp>
      <p:graphicFrame>
        <p:nvGraphicFramePr>
          <p:cNvPr id="72" name="Table 72">
            <a:extLst>
              <a:ext uri="{FF2B5EF4-FFF2-40B4-BE49-F238E27FC236}">
                <a16:creationId xmlns:a16="http://schemas.microsoft.com/office/drawing/2014/main" id="{24DDC8FB-AE32-BC48-A933-483105E0D6E4}"/>
              </a:ext>
            </a:extLst>
          </p:cNvPr>
          <p:cNvGraphicFramePr>
            <a:graphicFrameLocks noGrp="1"/>
          </p:cNvGraphicFramePr>
          <p:nvPr>
            <p:extLst>
              <p:ext uri="{D42A27DB-BD31-4B8C-83A1-F6EECF244321}">
                <p14:modId xmlns:p14="http://schemas.microsoft.com/office/powerpoint/2010/main" val="2650522861"/>
              </p:ext>
            </p:extLst>
          </p:nvPr>
        </p:nvGraphicFramePr>
        <p:xfrm>
          <a:off x="643579" y="3297014"/>
          <a:ext cx="5982516" cy="3291355"/>
        </p:xfrm>
        <a:graphic>
          <a:graphicData uri="http://schemas.openxmlformats.org/drawingml/2006/table">
            <a:tbl>
              <a:tblPr firstRow="1" bandRow="1">
                <a:tableStyleId>{5C22544A-7EE6-4342-B048-85BDC9FD1C3A}</a:tableStyleId>
              </a:tblPr>
              <a:tblGrid>
                <a:gridCol w="5982516">
                  <a:extLst>
                    <a:ext uri="{9D8B030D-6E8A-4147-A177-3AD203B41FA5}">
                      <a16:colId xmlns:a16="http://schemas.microsoft.com/office/drawing/2014/main" val="143928644"/>
                    </a:ext>
                  </a:extLst>
                </a:gridCol>
              </a:tblGrid>
              <a:tr h="574806">
                <a:tc>
                  <a:txBody>
                    <a:bodyPr/>
                    <a:lstStyle/>
                    <a:p>
                      <a:pPr marL="297814" marR="0" lvl="0" indent="-285750" algn="l" defTabSz="914400" rtl="0" eaLnBrk="1" fontAlgn="auto" latinLnBrk="0" hangingPunct="1">
                        <a:lnSpc>
                          <a:spcPct val="100000"/>
                        </a:lnSpc>
                        <a:spcBef>
                          <a:spcPts val="500"/>
                        </a:spcBef>
                        <a:spcAft>
                          <a:spcPts val="600"/>
                        </a:spcAft>
                        <a:buClr>
                          <a:schemeClr val="accent1">
                            <a:lumMod val="60000"/>
                            <a:lumOff val="40000"/>
                          </a:schemeClr>
                        </a:buClr>
                        <a:buSzPct val="150000"/>
                        <a:buFont typeface="Arial" panose="020B0604020202020204" pitchFamily="34" charset="0"/>
                        <a:buChar char="•"/>
                        <a:tabLst>
                          <a:tab pos="240659" algn="l"/>
                        </a:tabLst>
                        <a:defRPr/>
                      </a:pPr>
                      <a:r>
                        <a:rPr kumimoji="0" lang="en-US" sz="1800" b="0" i="0" u="none" strike="noStrike" kern="1200" cap="none" spc="-11" normalizeH="0" baseline="0" noProof="0" dirty="0">
                          <a:ln>
                            <a:noFill/>
                          </a:ln>
                          <a:solidFill>
                            <a:schemeClr val="tx1"/>
                          </a:solidFill>
                          <a:effectLst/>
                          <a:uLnTx/>
                          <a:uFillTx/>
                          <a:latin typeface="Open Sans" panose="020B0606030504020204" pitchFamily="34" charset="0"/>
                          <a:ea typeface="Open Sans" panose="020B0606030504020204" pitchFamily="34" charset="0"/>
                          <a:cs typeface="Open Sans" panose="020B0606030504020204" pitchFamily="34" charset="0"/>
                        </a:rPr>
                        <a:t>Understand SLM key concepts</a:t>
                      </a:r>
                    </a:p>
                  </a:txBody>
                  <a:tcPr anchor="ct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12931276"/>
                  </a:ext>
                </a:extLst>
              </a:tr>
              <a:tr h="574806">
                <a:tc>
                  <a:txBody>
                    <a:bodyPr/>
                    <a:lstStyle/>
                    <a:p>
                      <a:pPr marL="297814" marR="0" lvl="0" indent="-285750" algn="l" defTabSz="914400" rtl="0" eaLnBrk="1" fontAlgn="auto" latinLnBrk="0" hangingPunct="1">
                        <a:lnSpc>
                          <a:spcPct val="100000"/>
                        </a:lnSpc>
                        <a:spcBef>
                          <a:spcPts val="500"/>
                        </a:spcBef>
                        <a:spcAft>
                          <a:spcPts val="600"/>
                        </a:spcAft>
                        <a:buClr>
                          <a:schemeClr val="accent1">
                            <a:lumMod val="60000"/>
                            <a:lumOff val="40000"/>
                          </a:schemeClr>
                        </a:buClr>
                        <a:buSzPct val="150000"/>
                        <a:buFont typeface="Arial" panose="020B0604020202020204" pitchFamily="34" charset="0"/>
                        <a:buChar char="•"/>
                        <a:tabLst>
                          <a:tab pos="240659" algn="l"/>
                        </a:tabLst>
                        <a:defRPr/>
                      </a:pPr>
                      <a:r>
                        <a:rPr kumimoji="0" lang="en-US" sz="1800" b="0" i="0" u="none" strike="noStrike" kern="1200" cap="none" spc="-11" normalizeH="0" baseline="0" noProof="0" dirty="0">
                          <a:ln>
                            <a:noFill/>
                          </a:ln>
                          <a:solidFill>
                            <a:schemeClr val="tx1"/>
                          </a:solidFill>
                          <a:effectLst/>
                          <a:uLnTx/>
                          <a:uFillTx/>
                          <a:latin typeface="Open Sans" panose="020B0606030504020204" pitchFamily="34" charset="0"/>
                          <a:ea typeface="Open Sans" panose="020B0606030504020204" pitchFamily="34" charset="0"/>
                          <a:cs typeface="Open Sans" panose="020B0606030504020204" pitchFamily="34" charset="0"/>
                        </a:rPr>
                        <a:t>Review the SLM lifecycle</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69276696"/>
                  </a:ext>
                </a:extLst>
              </a:tr>
              <a:tr h="574806">
                <a:tc>
                  <a:txBody>
                    <a:bodyPr/>
                    <a:lstStyle/>
                    <a:p>
                      <a:pPr marL="297814" marR="5080" lvl="0" indent="-285750" algn="l" defTabSz="914400" rtl="0" eaLnBrk="1" fontAlgn="base" latinLnBrk="0" hangingPunct="1">
                        <a:lnSpc>
                          <a:spcPct val="100000"/>
                        </a:lnSpc>
                        <a:spcBef>
                          <a:spcPts val="500"/>
                        </a:spcBef>
                        <a:spcAft>
                          <a:spcPts val="600"/>
                        </a:spcAft>
                        <a:buClr>
                          <a:schemeClr val="accent1">
                            <a:lumMod val="60000"/>
                            <a:lumOff val="40000"/>
                          </a:schemeClr>
                        </a:buClr>
                        <a:buSzPct val="150000"/>
                        <a:buFont typeface="Arial" panose="020B0604020202020204" pitchFamily="34" charset="0"/>
                        <a:buChar char="•"/>
                        <a:tabLst>
                          <a:tab pos="240659" algn="l"/>
                        </a:tabLst>
                        <a:defRPr/>
                      </a:pPr>
                      <a:r>
                        <a:rPr kumimoji="0" lang="en-US" sz="1800" b="0" i="0" u="none" strike="noStrike" kern="1200" cap="none" spc="-11" normalizeH="0" baseline="0" noProof="0" dirty="0">
                          <a:ln>
                            <a:noFill/>
                          </a:ln>
                          <a:solidFill>
                            <a:schemeClr val="tx1"/>
                          </a:solidFill>
                          <a:effectLst/>
                          <a:uLnTx/>
                          <a:uFillTx/>
                          <a:latin typeface="Open Sans" panose="020B0606030504020204" pitchFamily="34" charset="0"/>
                          <a:ea typeface="Open Sans" panose="020B0606030504020204" pitchFamily="34" charset="0"/>
                          <a:cs typeface="Open Sans" panose="020B0606030504020204" pitchFamily="34" charset="0"/>
                        </a:rPr>
                        <a:t>Provide an overview of relevant Federal mandates</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53225866"/>
                  </a:ext>
                </a:extLst>
              </a:tr>
              <a:tr h="574806">
                <a:tc>
                  <a:txBody>
                    <a:bodyPr/>
                    <a:lstStyle/>
                    <a:p>
                      <a:pPr marL="297814" marR="5080" lvl="0" indent="-285750" algn="l" defTabSz="914400" rtl="0" eaLnBrk="1" fontAlgn="base" latinLnBrk="0" hangingPunct="1">
                        <a:lnSpc>
                          <a:spcPct val="100000"/>
                        </a:lnSpc>
                        <a:spcBef>
                          <a:spcPts val="500"/>
                        </a:spcBef>
                        <a:spcAft>
                          <a:spcPts val="600"/>
                        </a:spcAft>
                        <a:buClr>
                          <a:schemeClr val="accent1">
                            <a:lumMod val="60000"/>
                            <a:lumOff val="40000"/>
                          </a:schemeClr>
                        </a:buClr>
                        <a:buSzPct val="150000"/>
                        <a:buFont typeface="Arial" panose="020B0604020202020204" pitchFamily="34" charset="0"/>
                        <a:buChar char="•"/>
                        <a:tabLst>
                          <a:tab pos="240659" algn="l"/>
                        </a:tabLst>
                        <a:defRPr/>
                      </a:pPr>
                      <a:r>
                        <a:rPr kumimoji="0" lang="en-US" sz="1800" b="0" i="0" u="none" strike="noStrike" kern="1200" cap="none" spc="-11" normalizeH="0" baseline="0" noProof="0" dirty="0">
                          <a:ln>
                            <a:noFill/>
                          </a:ln>
                          <a:solidFill>
                            <a:schemeClr val="tx1"/>
                          </a:solidFill>
                          <a:effectLst/>
                          <a:uLnTx/>
                          <a:uFillTx/>
                          <a:latin typeface="Open Sans" panose="020B0606030504020204" pitchFamily="34" charset="0"/>
                          <a:ea typeface="Open Sans" panose="020B0606030504020204" pitchFamily="34" charset="0"/>
                          <a:cs typeface="Open Sans" panose="020B0606030504020204" pitchFamily="34" charset="0"/>
                        </a:rPr>
                        <a:t>Understand the effectiveness of SLM capabilities</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68756221"/>
                  </a:ext>
                </a:extLst>
              </a:tr>
              <a:tr h="992131">
                <a:tc>
                  <a:txBody>
                    <a:bodyPr/>
                    <a:lstStyle/>
                    <a:p>
                      <a:pPr marL="297814" marR="5080" lvl="0" indent="-285750" algn="l" defTabSz="914400" rtl="0" eaLnBrk="1" fontAlgn="base" latinLnBrk="0" hangingPunct="1">
                        <a:lnSpc>
                          <a:spcPct val="100000"/>
                        </a:lnSpc>
                        <a:spcBef>
                          <a:spcPts val="500"/>
                        </a:spcBef>
                        <a:spcAft>
                          <a:spcPts val="600"/>
                        </a:spcAft>
                        <a:buClr>
                          <a:schemeClr val="accent1">
                            <a:lumMod val="60000"/>
                            <a:lumOff val="40000"/>
                          </a:schemeClr>
                        </a:buClr>
                        <a:buSzPct val="150000"/>
                        <a:buFont typeface="Arial" panose="020B0604020202020204" pitchFamily="34" charset="0"/>
                        <a:buChar char="•"/>
                        <a:tabLst>
                          <a:tab pos="240659" algn="l"/>
                        </a:tabLst>
                        <a:defRPr/>
                      </a:pPr>
                      <a:r>
                        <a:rPr kumimoji="0" lang="en-US" sz="1800" b="0" i="0" u="none" strike="noStrike" kern="1200" cap="none" spc="-11" normalizeH="0" baseline="0" noProof="0" dirty="0">
                          <a:ln>
                            <a:noFill/>
                          </a:ln>
                          <a:solidFill>
                            <a:schemeClr val="tx1"/>
                          </a:solidFill>
                          <a:effectLst/>
                          <a:uLnTx/>
                          <a:uFillTx/>
                          <a:latin typeface="Open Sans" panose="020B0606030504020204" pitchFamily="34" charset="0"/>
                          <a:ea typeface="Open Sans" panose="020B0606030504020204" pitchFamily="34" charset="0"/>
                          <a:cs typeface="Open Sans" panose="020B0606030504020204" pitchFamily="34" charset="0"/>
                        </a:rPr>
                        <a:t>Discuss common SLM challenges and how to overcome them</a:t>
                      </a:r>
                    </a:p>
                  </a:txBody>
                  <a:tcPr anchor="ctr">
                    <a:lnT w="127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607134631"/>
                  </a:ext>
                </a:extLst>
              </a:tr>
            </a:tbl>
          </a:graphicData>
        </a:graphic>
      </p:graphicFrame>
      <p:grpSp>
        <p:nvGrpSpPr>
          <p:cNvPr id="77" name="Group 76">
            <a:extLst>
              <a:ext uri="{FF2B5EF4-FFF2-40B4-BE49-F238E27FC236}">
                <a16:creationId xmlns:a16="http://schemas.microsoft.com/office/drawing/2014/main" id="{D37E81EA-A226-2444-A3DA-FF9296F6984B}"/>
              </a:ext>
            </a:extLst>
          </p:cNvPr>
          <p:cNvGrpSpPr/>
          <p:nvPr/>
        </p:nvGrpSpPr>
        <p:grpSpPr>
          <a:xfrm>
            <a:off x="8238199" y="1104271"/>
            <a:ext cx="2115684" cy="2176962"/>
            <a:chOff x="3683934" y="1179485"/>
            <a:chExt cx="4825922" cy="4857383"/>
          </a:xfrm>
          <a:solidFill>
            <a:schemeClr val="bg2">
              <a:lumMod val="20000"/>
              <a:lumOff val="80000"/>
            </a:schemeClr>
          </a:solidFill>
        </p:grpSpPr>
        <p:grpSp>
          <p:nvGrpSpPr>
            <p:cNvPr id="78" name="Group 77">
              <a:extLst>
                <a:ext uri="{FF2B5EF4-FFF2-40B4-BE49-F238E27FC236}">
                  <a16:creationId xmlns:a16="http://schemas.microsoft.com/office/drawing/2014/main" id="{B295B8DC-9E17-954B-868B-1505EC25D724}"/>
                </a:ext>
              </a:extLst>
            </p:cNvPr>
            <p:cNvGrpSpPr/>
            <p:nvPr/>
          </p:nvGrpSpPr>
          <p:grpSpPr>
            <a:xfrm>
              <a:off x="4235483" y="1743943"/>
              <a:ext cx="3717858" cy="3727302"/>
              <a:chOff x="3812591" y="1394556"/>
              <a:chExt cx="4394282" cy="4405444"/>
            </a:xfrm>
            <a:grpFill/>
          </p:grpSpPr>
          <p:grpSp>
            <p:nvGrpSpPr>
              <p:cNvPr id="193" name="Group 192">
                <a:extLst>
                  <a:ext uri="{FF2B5EF4-FFF2-40B4-BE49-F238E27FC236}">
                    <a16:creationId xmlns:a16="http://schemas.microsoft.com/office/drawing/2014/main" id="{414505C1-BC89-104C-B64E-EB0B20CC67AD}"/>
                  </a:ext>
                </a:extLst>
              </p:cNvPr>
              <p:cNvGrpSpPr/>
              <p:nvPr/>
            </p:nvGrpSpPr>
            <p:grpSpPr>
              <a:xfrm>
                <a:off x="3812591" y="1394556"/>
                <a:ext cx="4394282" cy="4405444"/>
                <a:chOff x="3812591" y="1394556"/>
                <a:chExt cx="4394282" cy="4405444"/>
              </a:xfrm>
              <a:grpFill/>
            </p:grpSpPr>
            <p:sp>
              <p:nvSpPr>
                <p:cNvPr id="195" name="Freeform 6">
                  <a:extLst>
                    <a:ext uri="{FF2B5EF4-FFF2-40B4-BE49-F238E27FC236}">
                      <a16:creationId xmlns:a16="http://schemas.microsoft.com/office/drawing/2014/main" id="{744E3C6F-99D1-B941-B706-7D6607A61D81}"/>
                    </a:ext>
                  </a:extLst>
                </p:cNvPr>
                <p:cNvSpPr>
                  <a:spLocks/>
                </p:cNvSpPr>
                <p:nvPr/>
              </p:nvSpPr>
              <p:spPr bwMode="auto">
                <a:xfrm>
                  <a:off x="3812591" y="1413493"/>
                  <a:ext cx="4387526" cy="4386507"/>
                </a:xfrm>
                <a:custGeom>
                  <a:avLst/>
                  <a:gdLst>
                    <a:gd name="T0" fmla="*/ 2290 w 4317"/>
                    <a:gd name="T1" fmla="*/ 4 h 4316"/>
                    <a:gd name="T2" fmla="*/ 2546 w 4317"/>
                    <a:gd name="T3" fmla="*/ 34 h 4316"/>
                    <a:gd name="T4" fmla="*/ 2792 w 4317"/>
                    <a:gd name="T5" fmla="*/ 94 h 4316"/>
                    <a:gd name="T6" fmla="*/ 3027 w 4317"/>
                    <a:gd name="T7" fmla="*/ 182 h 4316"/>
                    <a:gd name="T8" fmla="*/ 3248 w 4317"/>
                    <a:gd name="T9" fmla="*/ 294 h 4316"/>
                    <a:gd name="T10" fmla="*/ 3453 w 4317"/>
                    <a:gd name="T11" fmla="*/ 431 h 4316"/>
                    <a:gd name="T12" fmla="*/ 3641 w 4317"/>
                    <a:gd name="T13" fmla="*/ 589 h 4316"/>
                    <a:gd name="T14" fmla="*/ 3809 w 4317"/>
                    <a:gd name="T15" fmla="*/ 767 h 4316"/>
                    <a:gd name="T16" fmla="*/ 3957 w 4317"/>
                    <a:gd name="T17" fmla="*/ 963 h 4316"/>
                    <a:gd name="T18" fmla="*/ 4082 w 4317"/>
                    <a:gd name="T19" fmla="*/ 1177 h 4316"/>
                    <a:gd name="T20" fmla="*/ 4181 w 4317"/>
                    <a:gd name="T21" fmla="*/ 1405 h 4316"/>
                    <a:gd name="T22" fmla="*/ 4256 w 4317"/>
                    <a:gd name="T23" fmla="*/ 1645 h 4316"/>
                    <a:gd name="T24" fmla="*/ 4302 w 4317"/>
                    <a:gd name="T25" fmla="*/ 1897 h 4316"/>
                    <a:gd name="T26" fmla="*/ 4317 w 4317"/>
                    <a:gd name="T27" fmla="*/ 2157 h 4316"/>
                    <a:gd name="T28" fmla="*/ 4302 w 4317"/>
                    <a:gd name="T29" fmla="*/ 2419 h 4316"/>
                    <a:gd name="T30" fmla="*/ 4256 w 4317"/>
                    <a:gd name="T31" fmla="*/ 2670 h 4316"/>
                    <a:gd name="T32" fmla="*/ 4181 w 4317"/>
                    <a:gd name="T33" fmla="*/ 2911 h 4316"/>
                    <a:gd name="T34" fmla="*/ 4082 w 4317"/>
                    <a:gd name="T35" fmla="*/ 3139 h 4316"/>
                    <a:gd name="T36" fmla="*/ 3957 w 4317"/>
                    <a:gd name="T37" fmla="*/ 3351 h 4316"/>
                    <a:gd name="T38" fmla="*/ 3809 w 4317"/>
                    <a:gd name="T39" fmla="*/ 3549 h 4316"/>
                    <a:gd name="T40" fmla="*/ 3641 w 4317"/>
                    <a:gd name="T41" fmla="*/ 3727 h 4316"/>
                    <a:gd name="T42" fmla="*/ 3453 w 4317"/>
                    <a:gd name="T43" fmla="*/ 3885 h 4316"/>
                    <a:gd name="T44" fmla="*/ 3248 w 4317"/>
                    <a:gd name="T45" fmla="*/ 4021 h 4316"/>
                    <a:gd name="T46" fmla="*/ 3027 w 4317"/>
                    <a:gd name="T47" fmla="*/ 4134 h 4316"/>
                    <a:gd name="T48" fmla="*/ 2792 w 4317"/>
                    <a:gd name="T49" fmla="*/ 4222 h 4316"/>
                    <a:gd name="T50" fmla="*/ 2546 w 4317"/>
                    <a:gd name="T51" fmla="*/ 4281 h 4316"/>
                    <a:gd name="T52" fmla="*/ 2290 w 4317"/>
                    <a:gd name="T53" fmla="*/ 4312 h 4316"/>
                    <a:gd name="T54" fmla="*/ 2026 w 4317"/>
                    <a:gd name="T55" fmla="*/ 4312 h 4316"/>
                    <a:gd name="T56" fmla="*/ 1771 w 4317"/>
                    <a:gd name="T57" fmla="*/ 4281 h 4316"/>
                    <a:gd name="T58" fmla="*/ 1524 w 4317"/>
                    <a:gd name="T59" fmla="*/ 4222 h 4316"/>
                    <a:gd name="T60" fmla="*/ 1289 w 4317"/>
                    <a:gd name="T61" fmla="*/ 4134 h 4316"/>
                    <a:gd name="T62" fmla="*/ 1070 w 4317"/>
                    <a:gd name="T63" fmla="*/ 4021 h 4316"/>
                    <a:gd name="T64" fmla="*/ 864 w 4317"/>
                    <a:gd name="T65" fmla="*/ 3885 h 4316"/>
                    <a:gd name="T66" fmla="*/ 677 w 4317"/>
                    <a:gd name="T67" fmla="*/ 3727 h 4316"/>
                    <a:gd name="T68" fmla="*/ 508 w 4317"/>
                    <a:gd name="T69" fmla="*/ 3549 h 4316"/>
                    <a:gd name="T70" fmla="*/ 360 w 4317"/>
                    <a:gd name="T71" fmla="*/ 3351 h 4316"/>
                    <a:gd name="T72" fmla="*/ 236 w 4317"/>
                    <a:gd name="T73" fmla="*/ 3139 h 4316"/>
                    <a:gd name="T74" fmla="*/ 135 w 4317"/>
                    <a:gd name="T75" fmla="*/ 2911 h 4316"/>
                    <a:gd name="T76" fmla="*/ 62 w 4317"/>
                    <a:gd name="T77" fmla="*/ 2670 h 4316"/>
                    <a:gd name="T78" fmla="*/ 16 w 4317"/>
                    <a:gd name="T79" fmla="*/ 2419 h 4316"/>
                    <a:gd name="T80" fmla="*/ 0 w 4317"/>
                    <a:gd name="T81" fmla="*/ 2157 h 4316"/>
                    <a:gd name="T82" fmla="*/ 16 w 4317"/>
                    <a:gd name="T83" fmla="*/ 1897 h 4316"/>
                    <a:gd name="T84" fmla="*/ 62 w 4317"/>
                    <a:gd name="T85" fmla="*/ 1645 h 4316"/>
                    <a:gd name="T86" fmla="*/ 135 w 4317"/>
                    <a:gd name="T87" fmla="*/ 1405 h 4316"/>
                    <a:gd name="T88" fmla="*/ 236 w 4317"/>
                    <a:gd name="T89" fmla="*/ 1177 h 4316"/>
                    <a:gd name="T90" fmla="*/ 360 w 4317"/>
                    <a:gd name="T91" fmla="*/ 963 h 4316"/>
                    <a:gd name="T92" fmla="*/ 508 w 4317"/>
                    <a:gd name="T93" fmla="*/ 767 h 4316"/>
                    <a:gd name="T94" fmla="*/ 677 w 4317"/>
                    <a:gd name="T95" fmla="*/ 589 h 4316"/>
                    <a:gd name="T96" fmla="*/ 864 w 4317"/>
                    <a:gd name="T97" fmla="*/ 431 h 4316"/>
                    <a:gd name="T98" fmla="*/ 1070 w 4317"/>
                    <a:gd name="T99" fmla="*/ 294 h 4316"/>
                    <a:gd name="T100" fmla="*/ 1289 w 4317"/>
                    <a:gd name="T101" fmla="*/ 182 h 4316"/>
                    <a:gd name="T102" fmla="*/ 1524 w 4317"/>
                    <a:gd name="T103" fmla="*/ 94 h 4316"/>
                    <a:gd name="T104" fmla="*/ 1771 w 4317"/>
                    <a:gd name="T105" fmla="*/ 34 h 4316"/>
                    <a:gd name="T106" fmla="*/ 2026 w 4317"/>
                    <a:gd name="T107" fmla="*/ 4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317" h="4316">
                      <a:moveTo>
                        <a:pt x="2159" y="0"/>
                      </a:moveTo>
                      <a:lnTo>
                        <a:pt x="2290" y="4"/>
                      </a:lnTo>
                      <a:lnTo>
                        <a:pt x="2419" y="16"/>
                      </a:lnTo>
                      <a:lnTo>
                        <a:pt x="2546" y="34"/>
                      </a:lnTo>
                      <a:lnTo>
                        <a:pt x="2671" y="60"/>
                      </a:lnTo>
                      <a:lnTo>
                        <a:pt x="2792" y="94"/>
                      </a:lnTo>
                      <a:lnTo>
                        <a:pt x="2911" y="135"/>
                      </a:lnTo>
                      <a:lnTo>
                        <a:pt x="3027" y="182"/>
                      </a:lnTo>
                      <a:lnTo>
                        <a:pt x="3139" y="234"/>
                      </a:lnTo>
                      <a:lnTo>
                        <a:pt x="3248" y="294"/>
                      </a:lnTo>
                      <a:lnTo>
                        <a:pt x="3353" y="360"/>
                      </a:lnTo>
                      <a:lnTo>
                        <a:pt x="3453" y="431"/>
                      </a:lnTo>
                      <a:lnTo>
                        <a:pt x="3549" y="507"/>
                      </a:lnTo>
                      <a:lnTo>
                        <a:pt x="3641" y="589"/>
                      </a:lnTo>
                      <a:lnTo>
                        <a:pt x="3727" y="675"/>
                      </a:lnTo>
                      <a:lnTo>
                        <a:pt x="3809" y="767"/>
                      </a:lnTo>
                      <a:lnTo>
                        <a:pt x="3885" y="864"/>
                      </a:lnTo>
                      <a:lnTo>
                        <a:pt x="3957" y="963"/>
                      </a:lnTo>
                      <a:lnTo>
                        <a:pt x="4022" y="1068"/>
                      </a:lnTo>
                      <a:lnTo>
                        <a:pt x="4082" y="1177"/>
                      </a:lnTo>
                      <a:lnTo>
                        <a:pt x="4135" y="1289"/>
                      </a:lnTo>
                      <a:lnTo>
                        <a:pt x="4181" y="1405"/>
                      </a:lnTo>
                      <a:lnTo>
                        <a:pt x="4222" y="1524"/>
                      </a:lnTo>
                      <a:lnTo>
                        <a:pt x="4256" y="1645"/>
                      </a:lnTo>
                      <a:lnTo>
                        <a:pt x="4282" y="1770"/>
                      </a:lnTo>
                      <a:lnTo>
                        <a:pt x="4302" y="1897"/>
                      </a:lnTo>
                      <a:lnTo>
                        <a:pt x="4313" y="2026"/>
                      </a:lnTo>
                      <a:lnTo>
                        <a:pt x="4317" y="2157"/>
                      </a:lnTo>
                      <a:lnTo>
                        <a:pt x="4313" y="2290"/>
                      </a:lnTo>
                      <a:lnTo>
                        <a:pt x="4302" y="2419"/>
                      </a:lnTo>
                      <a:lnTo>
                        <a:pt x="4282" y="2546"/>
                      </a:lnTo>
                      <a:lnTo>
                        <a:pt x="4256" y="2670"/>
                      </a:lnTo>
                      <a:lnTo>
                        <a:pt x="4222" y="2792"/>
                      </a:lnTo>
                      <a:lnTo>
                        <a:pt x="4181" y="2911"/>
                      </a:lnTo>
                      <a:lnTo>
                        <a:pt x="4135" y="3027"/>
                      </a:lnTo>
                      <a:lnTo>
                        <a:pt x="4082" y="3139"/>
                      </a:lnTo>
                      <a:lnTo>
                        <a:pt x="4022" y="3246"/>
                      </a:lnTo>
                      <a:lnTo>
                        <a:pt x="3957" y="3351"/>
                      </a:lnTo>
                      <a:lnTo>
                        <a:pt x="3885" y="3452"/>
                      </a:lnTo>
                      <a:lnTo>
                        <a:pt x="3809" y="3549"/>
                      </a:lnTo>
                      <a:lnTo>
                        <a:pt x="3727" y="3641"/>
                      </a:lnTo>
                      <a:lnTo>
                        <a:pt x="3641" y="3727"/>
                      </a:lnTo>
                      <a:lnTo>
                        <a:pt x="3549" y="3808"/>
                      </a:lnTo>
                      <a:lnTo>
                        <a:pt x="3453" y="3885"/>
                      </a:lnTo>
                      <a:lnTo>
                        <a:pt x="3353" y="3956"/>
                      </a:lnTo>
                      <a:lnTo>
                        <a:pt x="3248" y="4021"/>
                      </a:lnTo>
                      <a:lnTo>
                        <a:pt x="3139" y="4080"/>
                      </a:lnTo>
                      <a:lnTo>
                        <a:pt x="3027" y="4134"/>
                      </a:lnTo>
                      <a:lnTo>
                        <a:pt x="2911" y="4181"/>
                      </a:lnTo>
                      <a:lnTo>
                        <a:pt x="2792" y="4222"/>
                      </a:lnTo>
                      <a:lnTo>
                        <a:pt x="2671" y="4254"/>
                      </a:lnTo>
                      <a:lnTo>
                        <a:pt x="2546" y="4281"/>
                      </a:lnTo>
                      <a:lnTo>
                        <a:pt x="2419" y="4300"/>
                      </a:lnTo>
                      <a:lnTo>
                        <a:pt x="2290" y="4312"/>
                      </a:lnTo>
                      <a:lnTo>
                        <a:pt x="2159" y="4316"/>
                      </a:lnTo>
                      <a:lnTo>
                        <a:pt x="2026" y="4312"/>
                      </a:lnTo>
                      <a:lnTo>
                        <a:pt x="1898" y="4300"/>
                      </a:lnTo>
                      <a:lnTo>
                        <a:pt x="1771" y="4281"/>
                      </a:lnTo>
                      <a:lnTo>
                        <a:pt x="1646" y="4254"/>
                      </a:lnTo>
                      <a:lnTo>
                        <a:pt x="1524" y="4222"/>
                      </a:lnTo>
                      <a:lnTo>
                        <a:pt x="1406" y="4181"/>
                      </a:lnTo>
                      <a:lnTo>
                        <a:pt x="1289" y="4134"/>
                      </a:lnTo>
                      <a:lnTo>
                        <a:pt x="1178" y="4080"/>
                      </a:lnTo>
                      <a:lnTo>
                        <a:pt x="1070" y="4021"/>
                      </a:lnTo>
                      <a:lnTo>
                        <a:pt x="965" y="3956"/>
                      </a:lnTo>
                      <a:lnTo>
                        <a:pt x="864" y="3885"/>
                      </a:lnTo>
                      <a:lnTo>
                        <a:pt x="768" y="3808"/>
                      </a:lnTo>
                      <a:lnTo>
                        <a:pt x="677" y="3727"/>
                      </a:lnTo>
                      <a:lnTo>
                        <a:pt x="589" y="3641"/>
                      </a:lnTo>
                      <a:lnTo>
                        <a:pt x="508" y="3549"/>
                      </a:lnTo>
                      <a:lnTo>
                        <a:pt x="432" y="3452"/>
                      </a:lnTo>
                      <a:lnTo>
                        <a:pt x="360" y="3351"/>
                      </a:lnTo>
                      <a:lnTo>
                        <a:pt x="295" y="3246"/>
                      </a:lnTo>
                      <a:lnTo>
                        <a:pt x="236" y="3139"/>
                      </a:lnTo>
                      <a:lnTo>
                        <a:pt x="182" y="3027"/>
                      </a:lnTo>
                      <a:lnTo>
                        <a:pt x="135" y="2911"/>
                      </a:lnTo>
                      <a:lnTo>
                        <a:pt x="96" y="2792"/>
                      </a:lnTo>
                      <a:lnTo>
                        <a:pt x="62" y="2670"/>
                      </a:lnTo>
                      <a:lnTo>
                        <a:pt x="35" y="2546"/>
                      </a:lnTo>
                      <a:lnTo>
                        <a:pt x="16" y="2419"/>
                      </a:lnTo>
                      <a:lnTo>
                        <a:pt x="4" y="2290"/>
                      </a:lnTo>
                      <a:lnTo>
                        <a:pt x="0" y="2157"/>
                      </a:lnTo>
                      <a:lnTo>
                        <a:pt x="4" y="2026"/>
                      </a:lnTo>
                      <a:lnTo>
                        <a:pt x="16" y="1897"/>
                      </a:lnTo>
                      <a:lnTo>
                        <a:pt x="35" y="1770"/>
                      </a:lnTo>
                      <a:lnTo>
                        <a:pt x="62" y="1645"/>
                      </a:lnTo>
                      <a:lnTo>
                        <a:pt x="96" y="1524"/>
                      </a:lnTo>
                      <a:lnTo>
                        <a:pt x="135" y="1405"/>
                      </a:lnTo>
                      <a:lnTo>
                        <a:pt x="182" y="1289"/>
                      </a:lnTo>
                      <a:lnTo>
                        <a:pt x="236" y="1177"/>
                      </a:lnTo>
                      <a:lnTo>
                        <a:pt x="295" y="1068"/>
                      </a:lnTo>
                      <a:lnTo>
                        <a:pt x="360" y="963"/>
                      </a:lnTo>
                      <a:lnTo>
                        <a:pt x="432" y="864"/>
                      </a:lnTo>
                      <a:lnTo>
                        <a:pt x="508" y="767"/>
                      </a:lnTo>
                      <a:lnTo>
                        <a:pt x="589" y="675"/>
                      </a:lnTo>
                      <a:lnTo>
                        <a:pt x="677" y="589"/>
                      </a:lnTo>
                      <a:lnTo>
                        <a:pt x="768" y="507"/>
                      </a:lnTo>
                      <a:lnTo>
                        <a:pt x="864" y="431"/>
                      </a:lnTo>
                      <a:lnTo>
                        <a:pt x="965" y="360"/>
                      </a:lnTo>
                      <a:lnTo>
                        <a:pt x="1070" y="294"/>
                      </a:lnTo>
                      <a:lnTo>
                        <a:pt x="1178" y="234"/>
                      </a:lnTo>
                      <a:lnTo>
                        <a:pt x="1289" y="182"/>
                      </a:lnTo>
                      <a:lnTo>
                        <a:pt x="1406" y="135"/>
                      </a:lnTo>
                      <a:lnTo>
                        <a:pt x="1524" y="94"/>
                      </a:lnTo>
                      <a:lnTo>
                        <a:pt x="1646" y="60"/>
                      </a:lnTo>
                      <a:lnTo>
                        <a:pt x="1771" y="34"/>
                      </a:lnTo>
                      <a:lnTo>
                        <a:pt x="1898" y="16"/>
                      </a:lnTo>
                      <a:lnTo>
                        <a:pt x="2026" y="4"/>
                      </a:lnTo>
                      <a:lnTo>
                        <a:pt x="215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grpSp>
              <p:nvGrpSpPr>
                <p:cNvPr id="196" name="Group 195">
                  <a:extLst>
                    <a:ext uri="{FF2B5EF4-FFF2-40B4-BE49-F238E27FC236}">
                      <a16:creationId xmlns:a16="http://schemas.microsoft.com/office/drawing/2014/main" id="{29CC47A7-0467-E948-8620-26214A48B56E}"/>
                    </a:ext>
                  </a:extLst>
                </p:cNvPr>
                <p:cNvGrpSpPr/>
                <p:nvPr/>
              </p:nvGrpSpPr>
              <p:grpSpPr>
                <a:xfrm>
                  <a:off x="3812591" y="1440935"/>
                  <a:ext cx="4347891" cy="4242186"/>
                  <a:chOff x="3812591" y="1440935"/>
                  <a:chExt cx="4347891" cy="4242186"/>
                </a:xfrm>
                <a:grpFill/>
              </p:grpSpPr>
              <p:sp>
                <p:nvSpPr>
                  <p:cNvPr id="211" name="Freeform 7">
                    <a:extLst>
                      <a:ext uri="{FF2B5EF4-FFF2-40B4-BE49-F238E27FC236}">
                        <a16:creationId xmlns:a16="http://schemas.microsoft.com/office/drawing/2014/main" id="{CA0E50CB-8CF3-5546-86BA-F7378422D01A}"/>
                      </a:ext>
                    </a:extLst>
                  </p:cNvPr>
                  <p:cNvSpPr>
                    <a:spLocks noEditPoints="1"/>
                  </p:cNvSpPr>
                  <p:nvPr/>
                </p:nvSpPr>
                <p:spPr bwMode="auto">
                  <a:xfrm>
                    <a:off x="6187771" y="3767327"/>
                    <a:ext cx="1566175" cy="1915794"/>
                  </a:xfrm>
                  <a:custGeom>
                    <a:avLst/>
                    <a:gdLst>
                      <a:gd name="T0" fmla="*/ 5 w 1541"/>
                      <a:gd name="T1" fmla="*/ 1877 h 1885"/>
                      <a:gd name="T2" fmla="*/ 1357 w 1541"/>
                      <a:gd name="T3" fmla="*/ 8 h 1885"/>
                      <a:gd name="T4" fmla="*/ 1417 w 1541"/>
                      <a:gd name="T5" fmla="*/ 27 h 1885"/>
                      <a:gd name="T6" fmla="*/ 1533 w 1541"/>
                      <a:gd name="T7" fmla="*/ 6 h 1885"/>
                      <a:gd name="T8" fmla="*/ 1534 w 1541"/>
                      <a:gd name="T9" fmla="*/ 49 h 1885"/>
                      <a:gd name="T10" fmla="*/ 1530 w 1541"/>
                      <a:gd name="T11" fmla="*/ 149 h 1885"/>
                      <a:gd name="T12" fmla="*/ 1530 w 1541"/>
                      <a:gd name="T13" fmla="*/ 212 h 1885"/>
                      <a:gd name="T14" fmla="*/ 1495 w 1541"/>
                      <a:gd name="T15" fmla="*/ 353 h 1885"/>
                      <a:gd name="T16" fmla="*/ 1461 w 1541"/>
                      <a:gd name="T17" fmla="*/ 470 h 1885"/>
                      <a:gd name="T18" fmla="*/ 1374 w 1541"/>
                      <a:gd name="T19" fmla="*/ 567 h 1885"/>
                      <a:gd name="T20" fmla="*/ 1344 w 1541"/>
                      <a:gd name="T21" fmla="*/ 641 h 1885"/>
                      <a:gd name="T22" fmla="*/ 1330 w 1541"/>
                      <a:gd name="T23" fmla="*/ 728 h 1885"/>
                      <a:gd name="T24" fmla="*/ 1264 w 1541"/>
                      <a:gd name="T25" fmla="*/ 836 h 1885"/>
                      <a:gd name="T26" fmla="*/ 1242 w 1541"/>
                      <a:gd name="T27" fmla="*/ 885 h 1885"/>
                      <a:gd name="T28" fmla="*/ 1220 w 1541"/>
                      <a:gd name="T29" fmla="*/ 907 h 1885"/>
                      <a:gd name="T30" fmla="*/ 1166 w 1541"/>
                      <a:gd name="T31" fmla="*/ 963 h 1885"/>
                      <a:gd name="T32" fmla="*/ 1023 w 1541"/>
                      <a:gd name="T33" fmla="*/ 1086 h 1885"/>
                      <a:gd name="T34" fmla="*/ 915 w 1541"/>
                      <a:gd name="T35" fmla="*/ 1157 h 1885"/>
                      <a:gd name="T36" fmla="*/ 832 w 1541"/>
                      <a:gd name="T37" fmla="*/ 1157 h 1885"/>
                      <a:gd name="T38" fmla="*/ 746 w 1541"/>
                      <a:gd name="T39" fmla="*/ 1259 h 1885"/>
                      <a:gd name="T40" fmla="*/ 686 w 1541"/>
                      <a:gd name="T41" fmla="*/ 1361 h 1885"/>
                      <a:gd name="T42" fmla="*/ 588 w 1541"/>
                      <a:gd name="T43" fmla="*/ 1463 h 1885"/>
                      <a:gd name="T44" fmla="*/ 500 w 1541"/>
                      <a:gd name="T45" fmla="*/ 1552 h 1885"/>
                      <a:gd name="T46" fmla="*/ 408 w 1541"/>
                      <a:gd name="T47" fmla="*/ 1636 h 1885"/>
                      <a:gd name="T48" fmla="*/ 279 w 1541"/>
                      <a:gd name="T49" fmla="*/ 1698 h 1885"/>
                      <a:gd name="T50" fmla="*/ 150 w 1541"/>
                      <a:gd name="T51" fmla="*/ 1830 h 1885"/>
                      <a:gd name="T52" fmla="*/ 85 w 1541"/>
                      <a:gd name="T53" fmla="*/ 1856 h 1885"/>
                      <a:gd name="T54" fmla="*/ 32 w 1541"/>
                      <a:gd name="T55" fmla="*/ 1853 h 1885"/>
                      <a:gd name="T56" fmla="*/ 114 w 1541"/>
                      <a:gd name="T57" fmla="*/ 1809 h 1885"/>
                      <a:gd name="T58" fmla="*/ 193 w 1541"/>
                      <a:gd name="T59" fmla="*/ 1753 h 1885"/>
                      <a:gd name="T60" fmla="*/ 242 w 1541"/>
                      <a:gd name="T61" fmla="*/ 1630 h 1885"/>
                      <a:gd name="T62" fmla="*/ 282 w 1541"/>
                      <a:gd name="T63" fmla="*/ 1546 h 1885"/>
                      <a:gd name="T64" fmla="*/ 395 w 1541"/>
                      <a:gd name="T65" fmla="*/ 1343 h 1885"/>
                      <a:gd name="T66" fmla="*/ 436 w 1541"/>
                      <a:gd name="T67" fmla="*/ 1128 h 1885"/>
                      <a:gd name="T68" fmla="*/ 491 w 1541"/>
                      <a:gd name="T69" fmla="*/ 766 h 1885"/>
                      <a:gd name="T70" fmla="*/ 498 w 1541"/>
                      <a:gd name="T71" fmla="*/ 517 h 1885"/>
                      <a:gd name="T72" fmla="*/ 527 w 1541"/>
                      <a:gd name="T73" fmla="*/ 544 h 1885"/>
                      <a:gd name="T74" fmla="*/ 646 w 1541"/>
                      <a:gd name="T75" fmla="*/ 533 h 1885"/>
                      <a:gd name="T76" fmla="*/ 705 w 1541"/>
                      <a:gd name="T77" fmla="*/ 543 h 1885"/>
                      <a:gd name="T78" fmla="*/ 735 w 1541"/>
                      <a:gd name="T79" fmla="*/ 585 h 1885"/>
                      <a:gd name="T80" fmla="*/ 722 w 1541"/>
                      <a:gd name="T81" fmla="*/ 488 h 1885"/>
                      <a:gd name="T82" fmla="*/ 780 w 1541"/>
                      <a:gd name="T83" fmla="*/ 424 h 1885"/>
                      <a:gd name="T84" fmla="*/ 927 w 1541"/>
                      <a:gd name="T85" fmla="*/ 365 h 1885"/>
                      <a:gd name="T86" fmla="*/ 957 w 1541"/>
                      <a:gd name="T87" fmla="*/ 373 h 1885"/>
                      <a:gd name="T88" fmla="*/ 1054 w 1541"/>
                      <a:gd name="T89" fmla="*/ 313 h 1885"/>
                      <a:gd name="T90" fmla="*/ 1154 w 1541"/>
                      <a:gd name="T91" fmla="*/ 303 h 1885"/>
                      <a:gd name="T92" fmla="*/ 1230 w 1541"/>
                      <a:gd name="T93" fmla="*/ 313 h 1885"/>
                      <a:gd name="T94" fmla="*/ 1271 w 1541"/>
                      <a:gd name="T95" fmla="*/ 309 h 1885"/>
                      <a:gd name="T96" fmla="*/ 1314 w 1541"/>
                      <a:gd name="T97" fmla="*/ 340 h 1885"/>
                      <a:gd name="T98" fmla="*/ 1348 w 1541"/>
                      <a:gd name="T99" fmla="*/ 322 h 1885"/>
                      <a:gd name="T100" fmla="*/ 1380 w 1541"/>
                      <a:gd name="T101" fmla="*/ 311 h 1885"/>
                      <a:gd name="T102" fmla="*/ 1417 w 1541"/>
                      <a:gd name="T103" fmla="*/ 269 h 1885"/>
                      <a:gd name="T104" fmla="*/ 1440 w 1541"/>
                      <a:gd name="T105" fmla="*/ 135 h 1885"/>
                      <a:gd name="T106" fmla="*/ 1397 w 1541"/>
                      <a:gd name="T107" fmla="*/ 80 h 1885"/>
                      <a:gd name="T108" fmla="*/ 1348 w 1541"/>
                      <a:gd name="T109" fmla="*/ 57 h 1885"/>
                      <a:gd name="T110" fmla="*/ 1322 w 1541"/>
                      <a:gd name="T111" fmla="*/ 14 h 18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41" h="1885">
                        <a:moveTo>
                          <a:pt x="30" y="1856"/>
                        </a:moveTo>
                        <a:lnTo>
                          <a:pt x="23" y="1864"/>
                        </a:lnTo>
                        <a:lnTo>
                          <a:pt x="14" y="1872"/>
                        </a:lnTo>
                        <a:lnTo>
                          <a:pt x="8" y="1880"/>
                        </a:lnTo>
                        <a:lnTo>
                          <a:pt x="2" y="1883"/>
                        </a:lnTo>
                        <a:lnTo>
                          <a:pt x="0" y="1885"/>
                        </a:lnTo>
                        <a:lnTo>
                          <a:pt x="1" y="1883"/>
                        </a:lnTo>
                        <a:lnTo>
                          <a:pt x="5" y="1877"/>
                        </a:lnTo>
                        <a:lnTo>
                          <a:pt x="10" y="1869"/>
                        </a:lnTo>
                        <a:lnTo>
                          <a:pt x="18" y="1863"/>
                        </a:lnTo>
                        <a:lnTo>
                          <a:pt x="23" y="1859"/>
                        </a:lnTo>
                        <a:lnTo>
                          <a:pt x="29" y="1856"/>
                        </a:lnTo>
                        <a:lnTo>
                          <a:pt x="30" y="1856"/>
                        </a:lnTo>
                        <a:close/>
                        <a:moveTo>
                          <a:pt x="1336" y="0"/>
                        </a:moveTo>
                        <a:lnTo>
                          <a:pt x="1347" y="2"/>
                        </a:lnTo>
                        <a:lnTo>
                          <a:pt x="1357" y="8"/>
                        </a:lnTo>
                        <a:lnTo>
                          <a:pt x="1368" y="14"/>
                        </a:lnTo>
                        <a:lnTo>
                          <a:pt x="1378" y="19"/>
                        </a:lnTo>
                        <a:lnTo>
                          <a:pt x="1385" y="23"/>
                        </a:lnTo>
                        <a:lnTo>
                          <a:pt x="1390" y="26"/>
                        </a:lnTo>
                        <a:lnTo>
                          <a:pt x="1397" y="26"/>
                        </a:lnTo>
                        <a:lnTo>
                          <a:pt x="1406" y="27"/>
                        </a:lnTo>
                        <a:lnTo>
                          <a:pt x="1414" y="27"/>
                        </a:lnTo>
                        <a:lnTo>
                          <a:pt x="1417" y="27"/>
                        </a:lnTo>
                        <a:lnTo>
                          <a:pt x="1440" y="8"/>
                        </a:lnTo>
                        <a:lnTo>
                          <a:pt x="1444" y="8"/>
                        </a:lnTo>
                        <a:lnTo>
                          <a:pt x="1454" y="6"/>
                        </a:lnTo>
                        <a:lnTo>
                          <a:pt x="1470" y="6"/>
                        </a:lnTo>
                        <a:lnTo>
                          <a:pt x="1487" y="5"/>
                        </a:lnTo>
                        <a:lnTo>
                          <a:pt x="1504" y="5"/>
                        </a:lnTo>
                        <a:lnTo>
                          <a:pt x="1520" y="5"/>
                        </a:lnTo>
                        <a:lnTo>
                          <a:pt x="1533" y="6"/>
                        </a:lnTo>
                        <a:lnTo>
                          <a:pt x="1539" y="8"/>
                        </a:lnTo>
                        <a:lnTo>
                          <a:pt x="1541" y="11"/>
                        </a:lnTo>
                        <a:lnTo>
                          <a:pt x="1541" y="19"/>
                        </a:lnTo>
                        <a:lnTo>
                          <a:pt x="1539" y="29"/>
                        </a:lnTo>
                        <a:lnTo>
                          <a:pt x="1537" y="36"/>
                        </a:lnTo>
                        <a:lnTo>
                          <a:pt x="1534" y="43"/>
                        </a:lnTo>
                        <a:lnTo>
                          <a:pt x="1534" y="46"/>
                        </a:lnTo>
                        <a:lnTo>
                          <a:pt x="1534" y="49"/>
                        </a:lnTo>
                        <a:lnTo>
                          <a:pt x="1535" y="60"/>
                        </a:lnTo>
                        <a:lnTo>
                          <a:pt x="1537" y="76"/>
                        </a:lnTo>
                        <a:lnTo>
                          <a:pt x="1538" y="93"/>
                        </a:lnTo>
                        <a:lnTo>
                          <a:pt x="1539" y="110"/>
                        </a:lnTo>
                        <a:lnTo>
                          <a:pt x="1538" y="125"/>
                        </a:lnTo>
                        <a:lnTo>
                          <a:pt x="1537" y="138"/>
                        </a:lnTo>
                        <a:lnTo>
                          <a:pt x="1534" y="144"/>
                        </a:lnTo>
                        <a:lnTo>
                          <a:pt x="1530" y="149"/>
                        </a:lnTo>
                        <a:lnTo>
                          <a:pt x="1529" y="158"/>
                        </a:lnTo>
                        <a:lnTo>
                          <a:pt x="1529" y="169"/>
                        </a:lnTo>
                        <a:lnTo>
                          <a:pt x="1530" y="179"/>
                        </a:lnTo>
                        <a:lnTo>
                          <a:pt x="1531" y="190"/>
                        </a:lnTo>
                        <a:lnTo>
                          <a:pt x="1533" y="196"/>
                        </a:lnTo>
                        <a:lnTo>
                          <a:pt x="1534" y="199"/>
                        </a:lnTo>
                        <a:lnTo>
                          <a:pt x="1533" y="203"/>
                        </a:lnTo>
                        <a:lnTo>
                          <a:pt x="1530" y="212"/>
                        </a:lnTo>
                        <a:lnTo>
                          <a:pt x="1527" y="225"/>
                        </a:lnTo>
                        <a:lnTo>
                          <a:pt x="1524" y="242"/>
                        </a:lnTo>
                        <a:lnTo>
                          <a:pt x="1518" y="262"/>
                        </a:lnTo>
                        <a:lnTo>
                          <a:pt x="1513" y="282"/>
                        </a:lnTo>
                        <a:lnTo>
                          <a:pt x="1508" y="303"/>
                        </a:lnTo>
                        <a:lnTo>
                          <a:pt x="1503" y="323"/>
                        </a:lnTo>
                        <a:lnTo>
                          <a:pt x="1499" y="339"/>
                        </a:lnTo>
                        <a:lnTo>
                          <a:pt x="1495" y="353"/>
                        </a:lnTo>
                        <a:lnTo>
                          <a:pt x="1492" y="361"/>
                        </a:lnTo>
                        <a:lnTo>
                          <a:pt x="1488" y="378"/>
                        </a:lnTo>
                        <a:lnTo>
                          <a:pt x="1487" y="398"/>
                        </a:lnTo>
                        <a:lnTo>
                          <a:pt x="1484" y="420"/>
                        </a:lnTo>
                        <a:lnTo>
                          <a:pt x="1482" y="441"/>
                        </a:lnTo>
                        <a:lnTo>
                          <a:pt x="1476" y="451"/>
                        </a:lnTo>
                        <a:lnTo>
                          <a:pt x="1470" y="461"/>
                        </a:lnTo>
                        <a:lnTo>
                          <a:pt x="1461" y="470"/>
                        </a:lnTo>
                        <a:lnTo>
                          <a:pt x="1449" y="480"/>
                        </a:lnTo>
                        <a:lnTo>
                          <a:pt x="1434" y="493"/>
                        </a:lnTo>
                        <a:lnTo>
                          <a:pt x="1419" y="510"/>
                        </a:lnTo>
                        <a:lnTo>
                          <a:pt x="1399" y="533"/>
                        </a:lnTo>
                        <a:lnTo>
                          <a:pt x="1387" y="546"/>
                        </a:lnTo>
                        <a:lnTo>
                          <a:pt x="1381" y="556"/>
                        </a:lnTo>
                        <a:lnTo>
                          <a:pt x="1376" y="563"/>
                        </a:lnTo>
                        <a:lnTo>
                          <a:pt x="1374" y="567"/>
                        </a:lnTo>
                        <a:lnTo>
                          <a:pt x="1373" y="570"/>
                        </a:lnTo>
                        <a:lnTo>
                          <a:pt x="1373" y="573"/>
                        </a:lnTo>
                        <a:lnTo>
                          <a:pt x="1372" y="577"/>
                        </a:lnTo>
                        <a:lnTo>
                          <a:pt x="1370" y="582"/>
                        </a:lnTo>
                        <a:lnTo>
                          <a:pt x="1368" y="591"/>
                        </a:lnTo>
                        <a:lnTo>
                          <a:pt x="1362" y="605"/>
                        </a:lnTo>
                        <a:lnTo>
                          <a:pt x="1353" y="622"/>
                        </a:lnTo>
                        <a:lnTo>
                          <a:pt x="1344" y="641"/>
                        </a:lnTo>
                        <a:lnTo>
                          <a:pt x="1338" y="657"/>
                        </a:lnTo>
                        <a:lnTo>
                          <a:pt x="1334" y="670"/>
                        </a:lnTo>
                        <a:lnTo>
                          <a:pt x="1332" y="680"/>
                        </a:lnTo>
                        <a:lnTo>
                          <a:pt x="1332" y="690"/>
                        </a:lnTo>
                        <a:lnTo>
                          <a:pt x="1332" y="697"/>
                        </a:lnTo>
                        <a:lnTo>
                          <a:pt x="1332" y="707"/>
                        </a:lnTo>
                        <a:lnTo>
                          <a:pt x="1332" y="716"/>
                        </a:lnTo>
                        <a:lnTo>
                          <a:pt x="1330" y="728"/>
                        </a:lnTo>
                        <a:lnTo>
                          <a:pt x="1326" y="742"/>
                        </a:lnTo>
                        <a:lnTo>
                          <a:pt x="1318" y="762"/>
                        </a:lnTo>
                        <a:lnTo>
                          <a:pt x="1309" y="779"/>
                        </a:lnTo>
                        <a:lnTo>
                          <a:pt x="1297" y="796"/>
                        </a:lnTo>
                        <a:lnTo>
                          <a:pt x="1287" y="810"/>
                        </a:lnTo>
                        <a:lnTo>
                          <a:pt x="1277" y="822"/>
                        </a:lnTo>
                        <a:lnTo>
                          <a:pt x="1270" y="830"/>
                        </a:lnTo>
                        <a:lnTo>
                          <a:pt x="1264" y="836"/>
                        </a:lnTo>
                        <a:lnTo>
                          <a:pt x="1262" y="838"/>
                        </a:lnTo>
                        <a:lnTo>
                          <a:pt x="1262" y="839"/>
                        </a:lnTo>
                        <a:lnTo>
                          <a:pt x="1262" y="841"/>
                        </a:lnTo>
                        <a:lnTo>
                          <a:pt x="1262" y="858"/>
                        </a:lnTo>
                        <a:lnTo>
                          <a:pt x="1260" y="862"/>
                        </a:lnTo>
                        <a:lnTo>
                          <a:pt x="1255" y="869"/>
                        </a:lnTo>
                        <a:lnTo>
                          <a:pt x="1250" y="877"/>
                        </a:lnTo>
                        <a:lnTo>
                          <a:pt x="1242" y="885"/>
                        </a:lnTo>
                        <a:lnTo>
                          <a:pt x="1237" y="891"/>
                        </a:lnTo>
                        <a:lnTo>
                          <a:pt x="1232" y="895"/>
                        </a:lnTo>
                        <a:lnTo>
                          <a:pt x="1230" y="898"/>
                        </a:lnTo>
                        <a:lnTo>
                          <a:pt x="1229" y="898"/>
                        </a:lnTo>
                        <a:lnTo>
                          <a:pt x="1228" y="899"/>
                        </a:lnTo>
                        <a:lnTo>
                          <a:pt x="1226" y="900"/>
                        </a:lnTo>
                        <a:lnTo>
                          <a:pt x="1222" y="903"/>
                        </a:lnTo>
                        <a:lnTo>
                          <a:pt x="1220" y="907"/>
                        </a:lnTo>
                        <a:lnTo>
                          <a:pt x="1216" y="911"/>
                        </a:lnTo>
                        <a:lnTo>
                          <a:pt x="1212" y="916"/>
                        </a:lnTo>
                        <a:lnTo>
                          <a:pt x="1207" y="921"/>
                        </a:lnTo>
                        <a:lnTo>
                          <a:pt x="1203" y="925"/>
                        </a:lnTo>
                        <a:lnTo>
                          <a:pt x="1199" y="929"/>
                        </a:lnTo>
                        <a:lnTo>
                          <a:pt x="1192" y="936"/>
                        </a:lnTo>
                        <a:lnTo>
                          <a:pt x="1182" y="945"/>
                        </a:lnTo>
                        <a:lnTo>
                          <a:pt x="1166" y="963"/>
                        </a:lnTo>
                        <a:lnTo>
                          <a:pt x="1146" y="983"/>
                        </a:lnTo>
                        <a:lnTo>
                          <a:pt x="1127" y="1002"/>
                        </a:lnTo>
                        <a:lnTo>
                          <a:pt x="1105" y="1021"/>
                        </a:lnTo>
                        <a:lnTo>
                          <a:pt x="1092" y="1030"/>
                        </a:lnTo>
                        <a:lnTo>
                          <a:pt x="1077" y="1043"/>
                        </a:lnTo>
                        <a:lnTo>
                          <a:pt x="1060" y="1056"/>
                        </a:lnTo>
                        <a:lnTo>
                          <a:pt x="1042" y="1072"/>
                        </a:lnTo>
                        <a:lnTo>
                          <a:pt x="1023" y="1086"/>
                        </a:lnTo>
                        <a:lnTo>
                          <a:pt x="1006" y="1098"/>
                        </a:lnTo>
                        <a:lnTo>
                          <a:pt x="991" y="1109"/>
                        </a:lnTo>
                        <a:lnTo>
                          <a:pt x="976" y="1114"/>
                        </a:lnTo>
                        <a:lnTo>
                          <a:pt x="961" y="1119"/>
                        </a:lnTo>
                        <a:lnTo>
                          <a:pt x="949" y="1126"/>
                        </a:lnTo>
                        <a:lnTo>
                          <a:pt x="938" y="1133"/>
                        </a:lnTo>
                        <a:lnTo>
                          <a:pt x="928" y="1143"/>
                        </a:lnTo>
                        <a:lnTo>
                          <a:pt x="915" y="1157"/>
                        </a:lnTo>
                        <a:lnTo>
                          <a:pt x="904" y="1165"/>
                        </a:lnTo>
                        <a:lnTo>
                          <a:pt x="891" y="1169"/>
                        </a:lnTo>
                        <a:lnTo>
                          <a:pt x="878" y="1169"/>
                        </a:lnTo>
                        <a:lnTo>
                          <a:pt x="865" y="1167"/>
                        </a:lnTo>
                        <a:lnTo>
                          <a:pt x="852" y="1165"/>
                        </a:lnTo>
                        <a:lnTo>
                          <a:pt x="841" y="1161"/>
                        </a:lnTo>
                        <a:lnTo>
                          <a:pt x="835" y="1158"/>
                        </a:lnTo>
                        <a:lnTo>
                          <a:pt x="832" y="1157"/>
                        </a:lnTo>
                        <a:lnTo>
                          <a:pt x="805" y="1205"/>
                        </a:lnTo>
                        <a:lnTo>
                          <a:pt x="802" y="1208"/>
                        </a:lnTo>
                        <a:lnTo>
                          <a:pt x="796" y="1213"/>
                        </a:lnTo>
                        <a:lnTo>
                          <a:pt x="786" y="1221"/>
                        </a:lnTo>
                        <a:lnTo>
                          <a:pt x="776" y="1232"/>
                        </a:lnTo>
                        <a:lnTo>
                          <a:pt x="764" y="1241"/>
                        </a:lnTo>
                        <a:lnTo>
                          <a:pt x="754" y="1251"/>
                        </a:lnTo>
                        <a:lnTo>
                          <a:pt x="746" y="1259"/>
                        </a:lnTo>
                        <a:lnTo>
                          <a:pt x="742" y="1264"/>
                        </a:lnTo>
                        <a:lnTo>
                          <a:pt x="734" y="1275"/>
                        </a:lnTo>
                        <a:lnTo>
                          <a:pt x="726" y="1289"/>
                        </a:lnTo>
                        <a:lnTo>
                          <a:pt x="717" y="1305"/>
                        </a:lnTo>
                        <a:lnTo>
                          <a:pt x="709" y="1326"/>
                        </a:lnTo>
                        <a:lnTo>
                          <a:pt x="704" y="1340"/>
                        </a:lnTo>
                        <a:lnTo>
                          <a:pt x="696" y="1352"/>
                        </a:lnTo>
                        <a:lnTo>
                          <a:pt x="686" y="1361"/>
                        </a:lnTo>
                        <a:lnTo>
                          <a:pt x="675" y="1370"/>
                        </a:lnTo>
                        <a:lnTo>
                          <a:pt x="662" y="1381"/>
                        </a:lnTo>
                        <a:lnTo>
                          <a:pt x="654" y="1389"/>
                        </a:lnTo>
                        <a:lnTo>
                          <a:pt x="644" y="1400"/>
                        </a:lnTo>
                        <a:lnTo>
                          <a:pt x="631" y="1414"/>
                        </a:lnTo>
                        <a:lnTo>
                          <a:pt x="616" y="1429"/>
                        </a:lnTo>
                        <a:lnTo>
                          <a:pt x="602" y="1446"/>
                        </a:lnTo>
                        <a:lnTo>
                          <a:pt x="588" y="1463"/>
                        </a:lnTo>
                        <a:lnTo>
                          <a:pt x="573" y="1479"/>
                        </a:lnTo>
                        <a:lnTo>
                          <a:pt x="560" y="1495"/>
                        </a:lnTo>
                        <a:lnTo>
                          <a:pt x="550" y="1506"/>
                        </a:lnTo>
                        <a:lnTo>
                          <a:pt x="543" y="1516"/>
                        </a:lnTo>
                        <a:lnTo>
                          <a:pt x="539" y="1521"/>
                        </a:lnTo>
                        <a:lnTo>
                          <a:pt x="531" y="1529"/>
                        </a:lnTo>
                        <a:lnTo>
                          <a:pt x="518" y="1538"/>
                        </a:lnTo>
                        <a:lnTo>
                          <a:pt x="500" y="1552"/>
                        </a:lnTo>
                        <a:lnTo>
                          <a:pt x="478" y="1571"/>
                        </a:lnTo>
                        <a:lnTo>
                          <a:pt x="464" y="1581"/>
                        </a:lnTo>
                        <a:lnTo>
                          <a:pt x="455" y="1589"/>
                        </a:lnTo>
                        <a:lnTo>
                          <a:pt x="447" y="1597"/>
                        </a:lnTo>
                        <a:lnTo>
                          <a:pt x="440" y="1605"/>
                        </a:lnTo>
                        <a:lnTo>
                          <a:pt x="432" y="1614"/>
                        </a:lnTo>
                        <a:lnTo>
                          <a:pt x="423" y="1623"/>
                        </a:lnTo>
                        <a:lnTo>
                          <a:pt x="408" y="1636"/>
                        </a:lnTo>
                        <a:lnTo>
                          <a:pt x="391" y="1652"/>
                        </a:lnTo>
                        <a:lnTo>
                          <a:pt x="377" y="1664"/>
                        </a:lnTo>
                        <a:lnTo>
                          <a:pt x="362" y="1671"/>
                        </a:lnTo>
                        <a:lnTo>
                          <a:pt x="348" y="1678"/>
                        </a:lnTo>
                        <a:lnTo>
                          <a:pt x="330" y="1683"/>
                        </a:lnTo>
                        <a:lnTo>
                          <a:pt x="309" y="1687"/>
                        </a:lnTo>
                        <a:lnTo>
                          <a:pt x="292" y="1691"/>
                        </a:lnTo>
                        <a:lnTo>
                          <a:pt x="279" y="1698"/>
                        </a:lnTo>
                        <a:lnTo>
                          <a:pt x="265" y="1708"/>
                        </a:lnTo>
                        <a:lnTo>
                          <a:pt x="254" y="1721"/>
                        </a:lnTo>
                        <a:lnTo>
                          <a:pt x="242" y="1738"/>
                        </a:lnTo>
                        <a:lnTo>
                          <a:pt x="226" y="1757"/>
                        </a:lnTo>
                        <a:lnTo>
                          <a:pt x="208" y="1777"/>
                        </a:lnTo>
                        <a:lnTo>
                          <a:pt x="184" y="1801"/>
                        </a:lnTo>
                        <a:lnTo>
                          <a:pt x="166" y="1818"/>
                        </a:lnTo>
                        <a:lnTo>
                          <a:pt x="150" y="1830"/>
                        </a:lnTo>
                        <a:lnTo>
                          <a:pt x="137" y="1839"/>
                        </a:lnTo>
                        <a:lnTo>
                          <a:pt x="127" y="1843"/>
                        </a:lnTo>
                        <a:lnTo>
                          <a:pt x="118" y="1847"/>
                        </a:lnTo>
                        <a:lnTo>
                          <a:pt x="110" y="1848"/>
                        </a:lnTo>
                        <a:lnTo>
                          <a:pt x="103" y="1848"/>
                        </a:lnTo>
                        <a:lnTo>
                          <a:pt x="97" y="1849"/>
                        </a:lnTo>
                        <a:lnTo>
                          <a:pt x="91" y="1852"/>
                        </a:lnTo>
                        <a:lnTo>
                          <a:pt x="85" y="1856"/>
                        </a:lnTo>
                        <a:lnTo>
                          <a:pt x="74" y="1863"/>
                        </a:lnTo>
                        <a:lnTo>
                          <a:pt x="66" y="1865"/>
                        </a:lnTo>
                        <a:lnTo>
                          <a:pt x="59" y="1864"/>
                        </a:lnTo>
                        <a:lnTo>
                          <a:pt x="52" y="1861"/>
                        </a:lnTo>
                        <a:lnTo>
                          <a:pt x="44" y="1859"/>
                        </a:lnTo>
                        <a:lnTo>
                          <a:pt x="35" y="1856"/>
                        </a:lnTo>
                        <a:lnTo>
                          <a:pt x="30" y="1856"/>
                        </a:lnTo>
                        <a:lnTo>
                          <a:pt x="32" y="1853"/>
                        </a:lnTo>
                        <a:lnTo>
                          <a:pt x="42" y="1843"/>
                        </a:lnTo>
                        <a:lnTo>
                          <a:pt x="48" y="1832"/>
                        </a:lnTo>
                        <a:lnTo>
                          <a:pt x="56" y="1825"/>
                        </a:lnTo>
                        <a:lnTo>
                          <a:pt x="66" y="1819"/>
                        </a:lnTo>
                        <a:lnTo>
                          <a:pt x="80" y="1815"/>
                        </a:lnTo>
                        <a:lnTo>
                          <a:pt x="93" y="1814"/>
                        </a:lnTo>
                        <a:lnTo>
                          <a:pt x="104" y="1811"/>
                        </a:lnTo>
                        <a:lnTo>
                          <a:pt x="114" y="1809"/>
                        </a:lnTo>
                        <a:lnTo>
                          <a:pt x="119" y="1805"/>
                        </a:lnTo>
                        <a:lnTo>
                          <a:pt x="125" y="1800"/>
                        </a:lnTo>
                        <a:lnTo>
                          <a:pt x="136" y="1792"/>
                        </a:lnTo>
                        <a:lnTo>
                          <a:pt x="150" y="1785"/>
                        </a:lnTo>
                        <a:lnTo>
                          <a:pt x="165" y="1777"/>
                        </a:lnTo>
                        <a:lnTo>
                          <a:pt x="176" y="1770"/>
                        </a:lnTo>
                        <a:lnTo>
                          <a:pt x="184" y="1762"/>
                        </a:lnTo>
                        <a:lnTo>
                          <a:pt x="193" y="1753"/>
                        </a:lnTo>
                        <a:lnTo>
                          <a:pt x="200" y="1742"/>
                        </a:lnTo>
                        <a:lnTo>
                          <a:pt x="207" y="1728"/>
                        </a:lnTo>
                        <a:lnTo>
                          <a:pt x="210" y="1708"/>
                        </a:lnTo>
                        <a:lnTo>
                          <a:pt x="214" y="1696"/>
                        </a:lnTo>
                        <a:lnTo>
                          <a:pt x="218" y="1683"/>
                        </a:lnTo>
                        <a:lnTo>
                          <a:pt x="225" y="1666"/>
                        </a:lnTo>
                        <a:lnTo>
                          <a:pt x="233" y="1648"/>
                        </a:lnTo>
                        <a:lnTo>
                          <a:pt x="242" y="1630"/>
                        </a:lnTo>
                        <a:lnTo>
                          <a:pt x="250" y="1611"/>
                        </a:lnTo>
                        <a:lnTo>
                          <a:pt x="258" y="1594"/>
                        </a:lnTo>
                        <a:lnTo>
                          <a:pt x="265" y="1578"/>
                        </a:lnTo>
                        <a:lnTo>
                          <a:pt x="271" y="1567"/>
                        </a:lnTo>
                        <a:lnTo>
                          <a:pt x="275" y="1560"/>
                        </a:lnTo>
                        <a:lnTo>
                          <a:pt x="276" y="1556"/>
                        </a:lnTo>
                        <a:lnTo>
                          <a:pt x="277" y="1554"/>
                        </a:lnTo>
                        <a:lnTo>
                          <a:pt x="282" y="1546"/>
                        </a:lnTo>
                        <a:lnTo>
                          <a:pt x="289" y="1533"/>
                        </a:lnTo>
                        <a:lnTo>
                          <a:pt x="300" y="1514"/>
                        </a:lnTo>
                        <a:lnTo>
                          <a:pt x="311" y="1492"/>
                        </a:lnTo>
                        <a:lnTo>
                          <a:pt x="326" y="1466"/>
                        </a:lnTo>
                        <a:lnTo>
                          <a:pt x="341" y="1437"/>
                        </a:lnTo>
                        <a:lnTo>
                          <a:pt x="360" y="1406"/>
                        </a:lnTo>
                        <a:lnTo>
                          <a:pt x="379" y="1372"/>
                        </a:lnTo>
                        <a:lnTo>
                          <a:pt x="395" y="1343"/>
                        </a:lnTo>
                        <a:lnTo>
                          <a:pt x="407" y="1317"/>
                        </a:lnTo>
                        <a:lnTo>
                          <a:pt x="416" y="1293"/>
                        </a:lnTo>
                        <a:lnTo>
                          <a:pt x="423" y="1270"/>
                        </a:lnTo>
                        <a:lnTo>
                          <a:pt x="428" y="1246"/>
                        </a:lnTo>
                        <a:lnTo>
                          <a:pt x="430" y="1222"/>
                        </a:lnTo>
                        <a:lnTo>
                          <a:pt x="433" y="1195"/>
                        </a:lnTo>
                        <a:lnTo>
                          <a:pt x="434" y="1163"/>
                        </a:lnTo>
                        <a:lnTo>
                          <a:pt x="436" y="1128"/>
                        </a:lnTo>
                        <a:lnTo>
                          <a:pt x="438" y="1086"/>
                        </a:lnTo>
                        <a:lnTo>
                          <a:pt x="442" y="1047"/>
                        </a:lnTo>
                        <a:lnTo>
                          <a:pt x="447" y="1004"/>
                        </a:lnTo>
                        <a:lnTo>
                          <a:pt x="455" y="958"/>
                        </a:lnTo>
                        <a:lnTo>
                          <a:pt x="464" y="911"/>
                        </a:lnTo>
                        <a:lnTo>
                          <a:pt x="474" y="862"/>
                        </a:lnTo>
                        <a:lnTo>
                          <a:pt x="483" y="814"/>
                        </a:lnTo>
                        <a:lnTo>
                          <a:pt x="491" y="766"/>
                        </a:lnTo>
                        <a:lnTo>
                          <a:pt x="498" y="718"/>
                        </a:lnTo>
                        <a:lnTo>
                          <a:pt x="504" y="675"/>
                        </a:lnTo>
                        <a:lnTo>
                          <a:pt x="508" y="633"/>
                        </a:lnTo>
                        <a:lnTo>
                          <a:pt x="508" y="597"/>
                        </a:lnTo>
                        <a:lnTo>
                          <a:pt x="504" y="564"/>
                        </a:lnTo>
                        <a:lnTo>
                          <a:pt x="501" y="542"/>
                        </a:lnTo>
                        <a:lnTo>
                          <a:pt x="498" y="527"/>
                        </a:lnTo>
                        <a:lnTo>
                          <a:pt x="498" y="517"/>
                        </a:lnTo>
                        <a:lnTo>
                          <a:pt x="500" y="512"/>
                        </a:lnTo>
                        <a:lnTo>
                          <a:pt x="502" y="510"/>
                        </a:lnTo>
                        <a:lnTo>
                          <a:pt x="505" y="513"/>
                        </a:lnTo>
                        <a:lnTo>
                          <a:pt x="509" y="518"/>
                        </a:lnTo>
                        <a:lnTo>
                          <a:pt x="513" y="525"/>
                        </a:lnTo>
                        <a:lnTo>
                          <a:pt x="518" y="531"/>
                        </a:lnTo>
                        <a:lnTo>
                          <a:pt x="523" y="539"/>
                        </a:lnTo>
                        <a:lnTo>
                          <a:pt x="527" y="544"/>
                        </a:lnTo>
                        <a:lnTo>
                          <a:pt x="533" y="550"/>
                        </a:lnTo>
                        <a:lnTo>
                          <a:pt x="536" y="552"/>
                        </a:lnTo>
                        <a:lnTo>
                          <a:pt x="540" y="551"/>
                        </a:lnTo>
                        <a:lnTo>
                          <a:pt x="551" y="544"/>
                        </a:lnTo>
                        <a:lnTo>
                          <a:pt x="568" y="539"/>
                        </a:lnTo>
                        <a:lnTo>
                          <a:pt x="589" y="535"/>
                        </a:lnTo>
                        <a:lnTo>
                          <a:pt x="615" y="533"/>
                        </a:lnTo>
                        <a:lnTo>
                          <a:pt x="646" y="533"/>
                        </a:lnTo>
                        <a:lnTo>
                          <a:pt x="682" y="536"/>
                        </a:lnTo>
                        <a:lnTo>
                          <a:pt x="700" y="539"/>
                        </a:lnTo>
                        <a:lnTo>
                          <a:pt x="712" y="542"/>
                        </a:lnTo>
                        <a:lnTo>
                          <a:pt x="716" y="542"/>
                        </a:lnTo>
                        <a:lnTo>
                          <a:pt x="717" y="543"/>
                        </a:lnTo>
                        <a:lnTo>
                          <a:pt x="713" y="543"/>
                        </a:lnTo>
                        <a:lnTo>
                          <a:pt x="709" y="543"/>
                        </a:lnTo>
                        <a:lnTo>
                          <a:pt x="705" y="543"/>
                        </a:lnTo>
                        <a:lnTo>
                          <a:pt x="703" y="544"/>
                        </a:lnTo>
                        <a:lnTo>
                          <a:pt x="703" y="547"/>
                        </a:lnTo>
                        <a:lnTo>
                          <a:pt x="708" y="551"/>
                        </a:lnTo>
                        <a:lnTo>
                          <a:pt x="720" y="560"/>
                        </a:lnTo>
                        <a:lnTo>
                          <a:pt x="728" y="570"/>
                        </a:lnTo>
                        <a:lnTo>
                          <a:pt x="732" y="581"/>
                        </a:lnTo>
                        <a:lnTo>
                          <a:pt x="734" y="586"/>
                        </a:lnTo>
                        <a:lnTo>
                          <a:pt x="735" y="585"/>
                        </a:lnTo>
                        <a:lnTo>
                          <a:pt x="735" y="580"/>
                        </a:lnTo>
                        <a:lnTo>
                          <a:pt x="737" y="573"/>
                        </a:lnTo>
                        <a:lnTo>
                          <a:pt x="737" y="564"/>
                        </a:lnTo>
                        <a:lnTo>
                          <a:pt x="734" y="551"/>
                        </a:lnTo>
                        <a:lnTo>
                          <a:pt x="732" y="535"/>
                        </a:lnTo>
                        <a:lnTo>
                          <a:pt x="726" y="514"/>
                        </a:lnTo>
                        <a:lnTo>
                          <a:pt x="722" y="498"/>
                        </a:lnTo>
                        <a:lnTo>
                          <a:pt x="722" y="488"/>
                        </a:lnTo>
                        <a:lnTo>
                          <a:pt x="726" y="480"/>
                        </a:lnTo>
                        <a:lnTo>
                          <a:pt x="730" y="476"/>
                        </a:lnTo>
                        <a:lnTo>
                          <a:pt x="737" y="472"/>
                        </a:lnTo>
                        <a:lnTo>
                          <a:pt x="743" y="467"/>
                        </a:lnTo>
                        <a:lnTo>
                          <a:pt x="749" y="462"/>
                        </a:lnTo>
                        <a:lnTo>
                          <a:pt x="752" y="454"/>
                        </a:lnTo>
                        <a:lnTo>
                          <a:pt x="763" y="440"/>
                        </a:lnTo>
                        <a:lnTo>
                          <a:pt x="780" y="424"/>
                        </a:lnTo>
                        <a:lnTo>
                          <a:pt x="800" y="409"/>
                        </a:lnTo>
                        <a:lnTo>
                          <a:pt x="821" y="395"/>
                        </a:lnTo>
                        <a:lnTo>
                          <a:pt x="838" y="382"/>
                        </a:lnTo>
                        <a:lnTo>
                          <a:pt x="853" y="373"/>
                        </a:lnTo>
                        <a:lnTo>
                          <a:pt x="872" y="368"/>
                        </a:lnTo>
                        <a:lnTo>
                          <a:pt x="891" y="366"/>
                        </a:lnTo>
                        <a:lnTo>
                          <a:pt x="911" y="365"/>
                        </a:lnTo>
                        <a:lnTo>
                          <a:pt x="927" y="365"/>
                        </a:lnTo>
                        <a:lnTo>
                          <a:pt x="936" y="365"/>
                        </a:lnTo>
                        <a:lnTo>
                          <a:pt x="941" y="366"/>
                        </a:lnTo>
                        <a:lnTo>
                          <a:pt x="945" y="366"/>
                        </a:lnTo>
                        <a:lnTo>
                          <a:pt x="949" y="368"/>
                        </a:lnTo>
                        <a:lnTo>
                          <a:pt x="951" y="370"/>
                        </a:lnTo>
                        <a:lnTo>
                          <a:pt x="954" y="371"/>
                        </a:lnTo>
                        <a:lnTo>
                          <a:pt x="955" y="371"/>
                        </a:lnTo>
                        <a:lnTo>
                          <a:pt x="957" y="373"/>
                        </a:lnTo>
                        <a:lnTo>
                          <a:pt x="959" y="370"/>
                        </a:lnTo>
                        <a:lnTo>
                          <a:pt x="968" y="366"/>
                        </a:lnTo>
                        <a:lnTo>
                          <a:pt x="982" y="360"/>
                        </a:lnTo>
                        <a:lnTo>
                          <a:pt x="997" y="352"/>
                        </a:lnTo>
                        <a:lnTo>
                          <a:pt x="1013" y="343"/>
                        </a:lnTo>
                        <a:lnTo>
                          <a:pt x="1029" y="332"/>
                        </a:lnTo>
                        <a:lnTo>
                          <a:pt x="1043" y="323"/>
                        </a:lnTo>
                        <a:lnTo>
                          <a:pt x="1054" y="313"/>
                        </a:lnTo>
                        <a:lnTo>
                          <a:pt x="1059" y="303"/>
                        </a:lnTo>
                        <a:lnTo>
                          <a:pt x="1065" y="293"/>
                        </a:lnTo>
                        <a:lnTo>
                          <a:pt x="1074" y="284"/>
                        </a:lnTo>
                        <a:lnTo>
                          <a:pt x="1086" y="276"/>
                        </a:lnTo>
                        <a:lnTo>
                          <a:pt x="1098" y="271"/>
                        </a:lnTo>
                        <a:lnTo>
                          <a:pt x="1106" y="268"/>
                        </a:lnTo>
                        <a:lnTo>
                          <a:pt x="1109" y="267"/>
                        </a:lnTo>
                        <a:lnTo>
                          <a:pt x="1154" y="303"/>
                        </a:lnTo>
                        <a:lnTo>
                          <a:pt x="1179" y="303"/>
                        </a:lnTo>
                        <a:lnTo>
                          <a:pt x="1186" y="305"/>
                        </a:lnTo>
                        <a:lnTo>
                          <a:pt x="1196" y="307"/>
                        </a:lnTo>
                        <a:lnTo>
                          <a:pt x="1207" y="310"/>
                        </a:lnTo>
                        <a:lnTo>
                          <a:pt x="1217" y="313"/>
                        </a:lnTo>
                        <a:lnTo>
                          <a:pt x="1224" y="313"/>
                        </a:lnTo>
                        <a:lnTo>
                          <a:pt x="1226" y="313"/>
                        </a:lnTo>
                        <a:lnTo>
                          <a:pt x="1230" y="313"/>
                        </a:lnTo>
                        <a:lnTo>
                          <a:pt x="1233" y="311"/>
                        </a:lnTo>
                        <a:lnTo>
                          <a:pt x="1237" y="310"/>
                        </a:lnTo>
                        <a:lnTo>
                          <a:pt x="1239" y="310"/>
                        </a:lnTo>
                        <a:lnTo>
                          <a:pt x="1241" y="309"/>
                        </a:lnTo>
                        <a:lnTo>
                          <a:pt x="1242" y="309"/>
                        </a:lnTo>
                        <a:lnTo>
                          <a:pt x="1246" y="307"/>
                        </a:lnTo>
                        <a:lnTo>
                          <a:pt x="1256" y="307"/>
                        </a:lnTo>
                        <a:lnTo>
                          <a:pt x="1271" y="309"/>
                        </a:lnTo>
                        <a:lnTo>
                          <a:pt x="1287" y="313"/>
                        </a:lnTo>
                        <a:lnTo>
                          <a:pt x="1304" y="322"/>
                        </a:lnTo>
                        <a:lnTo>
                          <a:pt x="1310" y="328"/>
                        </a:lnTo>
                        <a:lnTo>
                          <a:pt x="1314" y="331"/>
                        </a:lnTo>
                        <a:lnTo>
                          <a:pt x="1315" y="334"/>
                        </a:lnTo>
                        <a:lnTo>
                          <a:pt x="1315" y="334"/>
                        </a:lnTo>
                        <a:lnTo>
                          <a:pt x="1314" y="336"/>
                        </a:lnTo>
                        <a:lnTo>
                          <a:pt x="1314" y="340"/>
                        </a:lnTo>
                        <a:lnTo>
                          <a:pt x="1317" y="345"/>
                        </a:lnTo>
                        <a:lnTo>
                          <a:pt x="1322" y="356"/>
                        </a:lnTo>
                        <a:lnTo>
                          <a:pt x="1325" y="358"/>
                        </a:lnTo>
                        <a:lnTo>
                          <a:pt x="1330" y="356"/>
                        </a:lnTo>
                        <a:lnTo>
                          <a:pt x="1334" y="349"/>
                        </a:lnTo>
                        <a:lnTo>
                          <a:pt x="1339" y="340"/>
                        </a:lnTo>
                        <a:lnTo>
                          <a:pt x="1344" y="331"/>
                        </a:lnTo>
                        <a:lnTo>
                          <a:pt x="1348" y="322"/>
                        </a:lnTo>
                        <a:lnTo>
                          <a:pt x="1351" y="315"/>
                        </a:lnTo>
                        <a:lnTo>
                          <a:pt x="1352" y="313"/>
                        </a:lnTo>
                        <a:lnTo>
                          <a:pt x="1353" y="314"/>
                        </a:lnTo>
                        <a:lnTo>
                          <a:pt x="1356" y="317"/>
                        </a:lnTo>
                        <a:lnTo>
                          <a:pt x="1361" y="318"/>
                        </a:lnTo>
                        <a:lnTo>
                          <a:pt x="1368" y="319"/>
                        </a:lnTo>
                        <a:lnTo>
                          <a:pt x="1374" y="317"/>
                        </a:lnTo>
                        <a:lnTo>
                          <a:pt x="1380" y="311"/>
                        </a:lnTo>
                        <a:lnTo>
                          <a:pt x="1383" y="302"/>
                        </a:lnTo>
                        <a:lnTo>
                          <a:pt x="1386" y="293"/>
                        </a:lnTo>
                        <a:lnTo>
                          <a:pt x="1390" y="289"/>
                        </a:lnTo>
                        <a:lnTo>
                          <a:pt x="1394" y="289"/>
                        </a:lnTo>
                        <a:lnTo>
                          <a:pt x="1399" y="290"/>
                        </a:lnTo>
                        <a:lnTo>
                          <a:pt x="1404" y="289"/>
                        </a:lnTo>
                        <a:lnTo>
                          <a:pt x="1411" y="282"/>
                        </a:lnTo>
                        <a:lnTo>
                          <a:pt x="1417" y="269"/>
                        </a:lnTo>
                        <a:lnTo>
                          <a:pt x="1424" y="251"/>
                        </a:lnTo>
                        <a:lnTo>
                          <a:pt x="1429" y="237"/>
                        </a:lnTo>
                        <a:lnTo>
                          <a:pt x="1432" y="225"/>
                        </a:lnTo>
                        <a:lnTo>
                          <a:pt x="1434" y="212"/>
                        </a:lnTo>
                        <a:lnTo>
                          <a:pt x="1437" y="197"/>
                        </a:lnTo>
                        <a:lnTo>
                          <a:pt x="1437" y="180"/>
                        </a:lnTo>
                        <a:lnTo>
                          <a:pt x="1438" y="157"/>
                        </a:lnTo>
                        <a:lnTo>
                          <a:pt x="1440" y="135"/>
                        </a:lnTo>
                        <a:lnTo>
                          <a:pt x="1438" y="112"/>
                        </a:lnTo>
                        <a:lnTo>
                          <a:pt x="1437" y="95"/>
                        </a:lnTo>
                        <a:lnTo>
                          <a:pt x="1436" y="82"/>
                        </a:lnTo>
                        <a:lnTo>
                          <a:pt x="1432" y="78"/>
                        </a:lnTo>
                        <a:lnTo>
                          <a:pt x="1425" y="77"/>
                        </a:lnTo>
                        <a:lnTo>
                          <a:pt x="1416" y="77"/>
                        </a:lnTo>
                        <a:lnTo>
                          <a:pt x="1406" y="78"/>
                        </a:lnTo>
                        <a:lnTo>
                          <a:pt x="1397" y="80"/>
                        </a:lnTo>
                        <a:lnTo>
                          <a:pt x="1389" y="81"/>
                        </a:lnTo>
                        <a:lnTo>
                          <a:pt x="1383" y="80"/>
                        </a:lnTo>
                        <a:lnTo>
                          <a:pt x="1381" y="76"/>
                        </a:lnTo>
                        <a:lnTo>
                          <a:pt x="1378" y="69"/>
                        </a:lnTo>
                        <a:lnTo>
                          <a:pt x="1373" y="66"/>
                        </a:lnTo>
                        <a:lnTo>
                          <a:pt x="1366" y="64"/>
                        </a:lnTo>
                        <a:lnTo>
                          <a:pt x="1357" y="61"/>
                        </a:lnTo>
                        <a:lnTo>
                          <a:pt x="1348" y="57"/>
                        </a:lnTo>
                        <a:lnTo>
                          <a:pt x="1335" y="51"/>
                        </a:lnTo>
                        <a:lnTo>
                          <a:pt x="1322" y="46"/>
                        </a:lnTo>
                        <a:lnTo>
                          <a:pt x="1305" y="39"/>
                        </a:lnTo>
                        <a:lnTo>
                          <a:pt x="1300" y="35"/>
                        </a:lnTo>
                        <a:lnTo>
                          <a:pt x="1301" y="32"/>
                        </a:lnTo>
                        <a:lnTo>
                          <a:pt x="1308" y="27"/>
                        </a:lnTo>
                        <a:lnTo>
                          <a:pt x="1314" y="22"/>
                        </a:lnTo>
                        <a:lnTo>
                          <a:pt x="1322" y="14"/>
                        </a:lnTo>
                        <a:lnTo>
                          <a:pt x="1326" y="5"/>
                        </a:lnTo>
                        <a:lnTo>
                          <a:pt x="1330" y="0"/>
                        </a:lnTo>
                        <a:lnTo>
                          <a:pt x="133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212" name="Freeform 8">
                    <a:extLst>
                      <a:ext uri="{FF2B5EF4-FFF2-40B4-BE49-F238E27FC236}">
                        <a16:creationId xmlns:a16="http://schemas.microsoft.com/office/drawing/2014/main" id="{9A248E78-764D-8240-8B29-B28AAB6DEE1D}"/>
                      </a:ext>
                    </a:extLst>
                  </p:cNvPr>
                  <p:cNvSpPr>
                    <a:spLocks/>
                  </p:cNvSpPr>
                  <p:nvPr/>
                </p:nvSpPr>
                <p:spPr bwMode="auto">
                  <a:xfrm>
                    <a:off x="4302466" y="3053860"/>
                    <a:ext cx="1999135" cy="2204433"/>
                  </a:xfrm>
                  <a:custGeom>
                    <a:avLst/>
                    <a:gdLst>
                      <a:gd name="T0" fmla="*/ 1281 w 1967"/>
                      <a:gd name="T1" fmla="*/ 34 h 2169"/>
                      <a:gd name="T2" fmla="*/ 1455 w 1967"/>
                      <a:gd name="T3" fmla="*/ 140 h 2169"/>
                      <a:gd name="T4" fmla="*/ 1550 w 1967"/>
                      <a:gd name="T5" fmla="*/ 198 h 2169"/>
                      <a:gd name="T6" fmla="*/ 1683 w 1967"/>
                      <a:gd name="T7" fmla="*/ 199 h 2169"/>
                      <a:gd name="T8" fmla="*/ 1784 w 1967"/>
                      <a:gd name="T9" fmla="*/ 202 h 2169"/>
                      <a:gd name="T10" fmla="*/ 1849 w 1967"/>
                      <a:gd name="T11" fmla="*/ 255 h 2169"/>
                      <a:gd name="T12" fmla="*/ 1915 w 1967"/>
                      <a:gd name="T13" fmla="*/ 368 h 2169"/>
                      <a:gd name="T14" fmla="*/ 1912 w 1967"/>
                      <a:gd name="T15" fmla="*/ 467 h 2169"/>
                      <a:gd name="T16" fmla="*/ 1923 w 1967"/>
                      <a:gd name="T17" fmla="*/ 541 h 2169"/>
                      <a:gd name="T18" fmla="*/ 1954 w 1967"/>
                      <a:gd name="T19" fmla="*/ 609 h 2169"/>
                      <a:gd name="T20" fmla="*/ 1949 w 1967"/>
                      <a:gd name="T21" fmla="*/ 690 h 2169"/>
                      <a:gd name="T22" fmla="*/ 1967 w 1967"/>
                      <a:gd name="T23" fmla="*/ 759 h 2169"/>
                      <a:gd name="T24" fmla="*/ 1901 w 1967"/>
                      <a:gd name="T25" fmla="*/ 766 h 2169"/>
                      <a:gd name="T26" fmla="*/ 1851 w 1967"/>
                      <a:gd name="T27" fmla="*/ 840 h 2169"/>
                      <a:gd name="T28" fmla="*/ 1787 w 1967"/>
                      <a:gd name="T29" fmla="*/ 939 h 2169"/>
                      <a:gd name="T30" fmla="*/ 1665 w 1967"/>
                      <a:gd name="T31" fmla="*/ 992 h 2169"/>
                      <a:gd name="T32" fmla="*/ 1505 w 1967"/>
                      <a:gd name="T33" fmla="*/ 1001 h 2169"/>
                      <a:gd name="T34" fmla="*/ 1372 w 1967"/>
                      <a:gd name="T35" fmla="*/ 975 h 2169"/>
                      <a:gd name="T36" fmla="*/ 1116 w 1967"/>
                      <a:gd name="T37" fmla="*/ 969 h 2169"/>
                      <a:gd name="T38" fmla="*/ 1097 w 1967"/>
                      <a:gd name="T39" fmla="*/ 988 h 2169"/>
                      <a:gd name="T40" fmla="*/ 1084 w 1967"/>
                      <a:gd name="T41" fmla="*/ 1115 h 2169"/>
                      <a:gd name="T42" fmla="*/ 1122 w 1967"/>
                      <a:gd name="T43" fmla="*/ 1173 h 2169"/>
                      <a:gd name="T44" fmla="*/ 1132 w 1967"/>
                      <a:gd name="T45" fmla="*/ 1259 h 2169"/>
                      <a:gd name="T46" fmla="*/ 1088 w 1967"/>
                      <a:gd name="T47" fmla="*/ 1350 h 2169"/>
                      <a:gd name="T48" fmla="*/ 1061 w 1967"/>
                      <a:gd name="T49" fmla="*/ 1453 h 2169"/>
                      <a:gd name="T50" fmla="*/ 1105 w 1967"/>
                      <a:gd name="T51" fmla="*/ 1557 h 2169"/>
                      <a:gd name="T52" fmla="*/ 1156 w 1967"/>
                      <a:gd name="T53" fmla="*/ 1674 h 2169"/>
                      <a:gd name="T54" fmla="*/ 1165 w 1967"/>
                      <a:gd name="T55" fmla="*/ 1838 h 2169"/>
                      <a:gd name="T56" fmla="*/ 1196 w 1967"/>
                      <a:gd name="T57" fmla="*/ 1990 h 2169"/>
                      <a:gd name="T58" fmla="*/ 1219 w 1967"/>
                      <a:gd name="T59" fmla="*/ 2134 h 2169"/>
                      <a:gd name="T60" fmla="*/ 1109 w 1967"/>
                      <a:gd name="T61" fmla="*/ 2150 h 2169"/>
                      <a:gd name="T62" fmla="*/ 819 w 1967"/>
                      <a:gd name="T63" fmla="*/ 1981 h 2169"/>
                      <a:gd name="T64" fmla="*/ 758 w 1967"/>
                      <a:gd name="T65" fmla="*/ 1924 h 2169"/>
                      <a:gd name="T66" fmla="*/ 715 w 1967"/>
                      <a:gd name="T67" fmla="*/ 1852 h 2169"/>
                      <a:gd name="T68" fmla="*/ 616 w 1967"/>
                      <a:gd name="T69" fmla="*/ 1804 h 2169"/>
                      <a:gd name="T70" fmla="*/ 500 w 1967"/>
                      <a:gd name="T71" fmla="*/ 1720 h 2169"/>
                      <a:gd name="T72" fmla="*/ 449 w 1967"/>
                      <a:gd name="T73" fmla="*/ 1595 h 2169"/>
                      <a:gd name="T74" fmla="*/ 417 w 1967"/>
                      <a:gd name="T75" fmla="*/ 1466 h 2169"/>
                      <a:gd name="T76" fmla="*/ 319 w 1967"/>
                      <a:gd name="T77" fmla="*/ 1371 h 2169"/>
                      <a:gd name="T78" fmla="*/ 102 w 1967"/>
                      <a:gd name="T79" fmla="*/ 1204 h 2169"/>
                      <a:gd name="T80" fmla="*/ 14 w 1967"/>
                      <a:gd name="T81" fmla="*/ 1094 h 2169"/>
                      <a:gd name="T82" fmla="*/ 10 w 1967"/>
                      <a:gd name="T83" fmla="*/ 979 h 2169"/>
                      <a:gd name="T84" fmla="*/ 125 w 1967"/>
                      <a:gd name="T85" fmla="*/ 962 h 2169"/>
                      <a:gd name="T86" fmla="*/ 162 w 1967"/>
                      <a:gd name="T87" fmla="*/ 868 h 2169"/>
                      <a:gd name="T88" fmla="*/ 241 w 1967"/>
                      <a:gd name="T89" fmla="*/ 707 h 2169"/>
                      <a:gd name="T90" fmla="*/ 292 w 1967"/>
                      <a:gd name="T91" fmla="*/ 456 h 2169"/>
                      <a:gd name="T92" fmla="*/ 335 w 1967"/>
                      <a:gd name="T93" fmla="*/ 202 h 2169"/>
                      <a:gd name="T94" fmla="*/ 331 w 1967"/>
                      <a:gd name="T95" fmla="*/ 301 h 2169"/>
                      <a:gd name="T96" fmla="*/ 424 w 1967"/>
                      <a:gd name="T97" fmla="*/ 202 h 2169"/>
                      <a:gd name="T98" fmla="*/ 599 w 1967"/>
                      <a:gd name="T99" fmla="*/ 131 h 2169"/>
                      <a:gd name="T100" fmla="*/ 826 w 1967"/>
                      <a:gd name="T101" fmla="*/ 60 h 2169"/>
                      <a:gd name="T102" fmla="*/ 1048 w 1967"/>
                      <a:gd name="T103" fmla="*/ 1 h 2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967" h="2169">
                        <a:moveTo>
                          <a:pt x="1109" y="0"/>
                        </a:moveTo>
                        <a:lnTo>
                          <a:pt x="1167" y="5"/>
                        </a:lnTo>
                        <a:lnTo>
                          <a:pt x="1225" y="16"/>
                        </a:lnTo>
                        <a:lnTo>
                          <a:pt x="1281" y="34"/>
                        </a:lnTo>
                        <a:lnTo>
                          <a:pt x="1336" y="58"/>
                        </a:lnTo>
                        <a:lnTo>
                          <a:pt x="1387" y="88"/>
                        </a:lnTo>
                        <a:lnTo>
                          <a:pt x="1435" y="123"/>
                        </a:lnTo>
                        <a:lnTo>
                          <a:pt x="1455" y="140"/>
                        </a:lnTo>
                        <a:lnTo>
                          <a:pt x="1475" y="157"/>
                        </a:lnTo>
                        <a:lnTo>
                          <a:pt x="1496" y="173"/>
                        </a:lnTo>
                        <a:lnTo>
                          <a:pt x="1518" y="186"/>
                        </a:lnTo>
                        <a:lnTo>
                          <a:pt x="1550" y="198"/>
                        </a:lnTo>
                        <a:lnTo>
                          <a:pt x="1582" y="203"/>
                        </a:lnTo>
                        <a:lnTo>
                          <a:pt x="1615" y="203"/>
                        </a:lnTo>
                        <a:lnTo>
                          <a:pt x="1649" y="202"/>
                        </a:lnTo>
                        <a:lnTo>
                          <a:pt x="1683" y="199"/>
                        </a:lnTo>
                        <a:lnTo>
                          <a:pt x="1716" y="196"/>
                        </a:lnTo>
                        <a:lnTo>
                          <a:pt x="1750" y="198"/>
                        </a:lnTo>
                        <a:lnTo>
                          <a:pt x="1767" y="199"/>
                        </a:lnTo>
                        <a:lnTo>
                          <a:pt x="1784" y="202"/>
                        </a:lnTo>
                        <a:lnTo>
                          <a:pt x="1800" y="208"/>
                        </a:lnTo>
                        <a:lnTo>
                          <a:pt x="1819" y="221"/>
                        </a:lnTo>
                        <a:lnTo>
                          <a:pt x="1835" y="237"/>
                        </a:lnTo>
                        <a:lnTo>
                          <a:pt x="1849" y="255"/>
                        </a:lnTo>
                        <a:lnTo>
                          <a:pt x="1869" y="281"/>
                        </a:lnTo>
                        <a:lnTo>
                          <a:pt x="1887" y="309"/>
                        </a:lnTo>
                        <a:lnTo>
                          <a:pt x="1903" y="338"/>
                        </a:lnTo>
                        <a:lnTo>
                          <a:pt x="1915" y="368"/>
                        </a:lnTo>
                        <a:lnTo>
                          <a:pt x="1921" y="398"/>
                        </a:lnTo>
                        <a:lnTo>
                          <a:pt x="1921" y="429"/>
                        </a:lnTo>
                        <a:lnTo>
                          <a:pt x="1918" y="449"/>
                        </a:lnTo>
                        <a:lnTo>
                          <a:pt x="1912" y="467"/>
                        </a:lnTo>
                        <a:lnTo>
                          <a:pt x="1908" y="487"/>
                        </a:lnTo>
                        <a:lnTo>
                          <a:pt x="1910" y="507"/>
                        </a:lnTo>
                        <a:lnTo>
                          <a:pt x="1915" y="524"/>
                        </a:lnTo>
                        <a:lnTo>
                          <a:pt x="1923" y="541"/>
                        </a:lnTo>
                        <a:lnTo>
                          <a:pt x="1933" y="556"/>
                        </a:lnTo>
                        <a:lnTo>
                          <a:pt x="1942" y="572"/>
                        </a:lnTo>
                        <a:lnTo>
                          <a:pt x="1950" y="589"/>
                        </a:lnTo>
                        <a:lnTo>
                          <a:pt x="1954" y="609"/>
                        </a:lnTo>
                        <a:lnTo>
                          <a:pt x="1956" y="628"/>
                        </a:lnTo>
                        <a:lnTo>
                          <a:pt x="1953" y="649"/>
                        </a:lnTo>
                        <a:lnTo>
                          <a:pt x="1952" y="670"/>
                        </a:lnTo>
                        <a:lnTo>
                          <a:pt x="1949" y="690"/>
                        </a:lnTo>
                        <a:lnTo>
                          <a:pt x="1948" y="710"/>
                        </a:lnTo>
                        <a:lnTo>
                          <a:pt x="1950" y="728"/>
                        </a:lnTo>
                        <a:lnTo>
                          <a:pt x="1957" y="745"/>
                        </a:lnTo>
                        <a:lnTo>
                          <a:pt x="1967" y="759"/>
                        </a:lnTo>
                        <a:lnTo>
                          <a:pt x="1952" y="753"/>
                        </a:lnTo>
                        <a:lnTo>
                          <a:pt x="1935" y="753"/>
                        </a:lnTo>
                        <a:lnTo>
                          <a:pt x="1918" y="757"/>
                        </a:lnTo>
                        <a:lnTo>
                          <a:pt x="1901" y="766"/>
                        </a:lnTo>
                        <a:lnTo>
                          <a:pt x="1886" y="778"/>
                        </a:lnTo>
                        <a:lnTo>
                          <a:pt x="1874" y="792"/>
                        </a:lnTo>
                        <a:lnTo>
                          <a:pt x="1861" y="816"/>
                        </a:lnTo>
                        <a:lnTo>
                          <a:pt x="1851" y="840"/>
                        </a:lnTo>
                        <a:lnTo>
                          <a:pt x="1840" y="865"/>
                        </a:lnTo>
                        <a:lnTo>
                          <a:pt x="1829" y="890"/>
                        </a:lnTo>
                        <a:lnTo>
                          <a:pt x="1810" y="916"/>
                        </a:lnTo>
                        <a:lnTo>
                          <a:pt x="1787" y="939"/>
                        </a:lnTo>
                        <a:lnTo>
                          <a:pt x="1759" y="957"/>
                        </a:lnTo>
                        <a:lnTo>
                          <a:pt x="1730" y="971"/>
                        </a:lnTo>
                        <a:lnTo>
                          <a:pt x="1699" y="983"/>
                        </a:lnTo>
                        <a:lnTo>
                          <a:pt x="1665" y="992"/>
                        </a:lnTo>
                        <a:lnTo>
                          <a:pt x="1632" y="998"/>
                        </a:lnTo>
                        <a:lnTo>
                          <a:pt x="1598" y="1001"/>
                        </a:lnTo>
                        <a:lnTo>
                          <a:pt x="1551" y="1003"/>
                        </a:lnTo>
                        <a:lnTo>
                          <a:pt x="1505" y="1001"/>
                        </a:lnTo>
                        <a:lnTo>
                          <a:pt x="1458" y="994"/>
                        </a:lnTo>
                        <a:lnTo>
                          <a:pt x="1432" y="986"/>
                        </a:lnTo>
                        <a:lnTo>
                          <a:pt x="1406" y="979"/>
                        </a:lnTo>
                        <a:lnTo>
                          <a:pt x="1372" y="975"/>
                        </a:lnTo>
                        <a:lnTo>
                          <a:pt x="1336" y="973"/>
                        </a:lnTo>
                        <a:lnTo>
                          <a:pt x="1136" y="967"/>
                        </a:lnTo>
                        <a:lnTo>
                          <a:pt x="1127" y="967"/>
                        </a:lnTo>
                        <a:lnTo>
                          <a:pt x="1116" y="969"/>
                        </a:lnTo>
                        <a:lnTo>
                          <a:pt x="1109" y="971"/>
                        </a:lnTo>
                        <a:lnTo>
                          <a:pt x="1101" y="978"/>
                        </a:lnTo>
                        <a:lnTo>
                          <a:pt x="1099" y="983"/>
                        </a:lnTo>
                        <a:lnTo>
                          <a:pt x="1097" y="988"/>
                        </a:lnTo>
                        <a:lnTo>
                          <a:pt x="1097" y="995"/>
                        </a:lnTo>
                        <a:lnTo>
                          <a:pt x="1085" y="1079"/>
                        </a:lnTo>
                        <a:lnTo>
                          <a:pt x="1084" y="1097"/>
                        </a:lnTo>
                        <a:lnTo>
                          <a:pt x="1084" y="1115"/>
                        </a:lnTo>
                        <a:lnTo>
                          <a:pt x="1089" y="1132"/>
                        </a:lnTo>
                        <a:lnTo>
                          <a:pt x="1098" y="1147"/>
                        </a:lnTo>
                        <a:lnTo>
                          <a:pt x="1110" y="1160"/>
                        </a:lnTo>
                        <a:lnTo>
                          <a:pt x="1122" y="1173"/>
                        </a:lnTo>
                        <a:lnTo>
                          <a:pt x="1132" y="1193"/>
                        </a:lnTo>
                        <a:lnTo>
                          <a:pt x="1137" y="1214"/>
                        </a:lnTo>
                        <a:lnTo>
                          <a:pt x="1136" y="1236"/>
                        </a:lnTo>
                        <a:lnTo>
                          <a:pt x="1132" y="1259"/>
                        </a:lnTo>
                        <a:lnTo>
                          <a:pt x="1124" y="1282"/>
                        </a:lnTo>
                        <a:lnTo>
                          <a:pt x="1115" y="1303"/>
                        </a:lnTo>
                        <a:lnTo>
                          <a:pt x="1101" y="1326"/>
                        </a:lnTo>
                        <a:lnTo>
                          <a:pt x="1088" y="1350"/>
                        </a:lnTo>
                        <a:lnTo>
                          <a:pt x="1075" y="1375"/>
                        </a:lnTo>
                        <a:lnTo>
                          <a:pt x="1065" y="1399"/>
                        </a:lnTo>
                        <a:lnTo>
                          <a:pt x="1060" y="1426"/>
                        </a:lnTo>
                        <a:lnTo>
                          <a:pt x="1061" y="1453"/>
                        </a:lnTo>
                        <a:lnTo>
                          <a:pt x="1067" y="1481"/>
                        </a:lnTo>
                        <a:lnTo>
                          <a:pt x="1077" y="1507"/>
                        </a:lnTo>
                        <a:lnTo>
                          <a:pt x="1090" y="1532"/>
                        </a:lnTo>
                        <a:lnTo>
                          <a:pt x="1105" y="1557"/>
                        </a:lnTo>
                        <a:lnTo>
                          <a:pt x="1120" y="1583"/>
                        </a:lnTo>
                        <a:lnTo>
                          <a:pt x="1133" y="1608"/>
                        </a:lnTo>
                        <a:lnTo>
                          <a:pt x="1145" y="1635"/>
                        </a:lnTo>
                        <a:lnTo>
                          <a:pt x="1156" y="1674"/>
                        </a:lnTo>
                        <a:lnTo>
                          <a:pt x="1161" y="1714"/>
                        </a:lnTo>
                        <a:lnTo>
                          <a:pt x="1164" y="1756"/>
                        </a:lnTo>
                        <a:lnTo>
                          <a:pt x="1164" y="1796"/>
                        </a:lnTo>
                        <a:lnTo>
                          <a:pt x="1165" y="1838"/>
                        </a:lnTo>
                        <a:lnTo>
                          <a:pt x="1169" y="1880"/>
                        </a:lnTo>
                        <a:lnTo>
                          <a:pt x="1177" y="1917"/>
                        </a:lnTo>
                        <a:lnTo>
                          <a:pt x="1186" y="1953"/>
                        </a:lnTo>
                        <a:lnTo>
                          <a:pt x="1196" y="1990"/>
                        </a:lnTo>
                        <a:lnTo>
                          <a:pt x="1207" y="2027"/>
                        </a:lnTo>
                        <a:lnTo>
                          <a:pt x="1215" y="2062"/>
                        </a:lnTo>
                        <a:lnTo>
                          <a:pt x="1220" y="2099"/>
                        </a:lnTo>
                        <a:lnTo>
                          <a:pt x="1219" y="2134"/>
                        </a:lnTo>
                        <a:lnTo>
                          <a:pt x="1211" y="2169"/>
                        </a:lnTo>
                        <a:lnTo>
                          <a:pt x="1175" y="2168"/>
                        </a:lnTo>
                        <a:lnTo>
                          <a:pt x="1141" y="2161"/>
                        </a:lnTo>
                        <a:lnTo>
                          <a:pt x="1109" y="2150"/>
                        </a:lnTo>
                        <a:lnTo>
                          <a:pt x="1076" y="2134"/>
                        </a:lnTo>
                        <a:lnTo>
                          <a:pt x="1046" y="2117"/>
                        </a:lnTo>
                        <a:lnTo>
                          <a:pt x="1014" y="2099"/>
                        </a:lnTo>
                        <a:lnTo>
                          <a:pt x="819" y="1981"/>
                        </a:lnTo>
                        <a:lnTo>
                          <a:pt x="801" y="1969"/>
                        </a:lnTo>
                        <a:lnTo>
                          <a:pt x="784" y="1956"/>
                        </a:lnTo>
                        <a:lnTo>
                          <a:pt x="769" y="1941"/>
                        </a:lnTo>
                        <a:lnTo>
                          <a:pt x="758" y="1924"/>
                        </a:lnTo>
                        <a:lnTo>
                          <a:pt x="747" y="1906"/>
                        </a:lnTo>
                        <a:lnTo>
                          <a:pt x="738" y="1886"/>
                        </a:lnTo>
                        <a:lnTo>
                          <a:pt x="728" y="1868"/>
                        </a:lnTo>
                        <a:lnTo>
                          <a:pt x="715" y="1852"/>
                        </a:lnTo>
                        <a:lnTo>
                          <a:pt x="695" y="1838"/>
                        </a:lnTo>
                        <a:lnTo>
                          <a:pt x="673" y="1828"/>
                        </a:lnTo>
                        <a:lnTo>
                          <a:pt x="650" y="1818"/>
                        </a:lnTo>
                        <a:lnTo>
                          <a:pt x="616" y="1804"/>
                        </a:lnTo>
                        <a:lnTo>
                          <a:pt x="584" y="1787"/>
                        </a:lnTo>
                        <a:lnTo>
                          <a:pt x="553" y="1767"/>
                        </a:lnTo>
                        <a:lnTo>
                          <a:pt x="525" y="1745"/>
                        </a:lnTo>
                        <a:lnTo>
                          <a:pt x="500" y="1720"/>
                        </a:lnTo>
                        <a:lnTo>
                          <a:pt x="479" y="1693"/>
                        </a:lnTo>
                        <a:lnTo>
                          <a:pt x="463" y="1663"/>
                        </a:lnTo>
                        <a:lnTo>
                          <a:pt x="453" y="1629"/>
                        </a:lnTo>
                        <a:lnTo>
                          <a:pt x="449" y="1595"/>
                        </a:lnTo>
                        <a:lnTo>
                          <a:pt x="447" y="1560"/>
                        </a:lnTo>
                        <a:lnTo>
                          <a:pt x="444" y="1528"/>
                        </a:lnTo>
                        <a:lnTo>
                          <a:pt x="433" y="1495"/>
                        </a:lnTo>
                        <a:lnTo>
                          <a:pt x="417" y="1466"/>
                        </a:lnTo>
                        <a:lnTo>
                          <a:pt x="398" y="1440"/>
                        </a:lnTo>
                        <a:lnTo>
                          <a:pt x="373" y="1415"/>
                        </a:lnTo>
                        <a:lnTo>
                          <a:pt x="347" y="1393"/>
                        </a:lnTo>
                        <a:lnTo>
                          <a:pt x="319" y="1371"/>
                        </a:lnTo>
                        <a:lnTo>
                          <a:pt x="292" y="1351"/>
                        </a:lnTo>
                        <a:lnTo>
                          <a:pt x="211" y="1291"/>
                        </a:lnTo>
                        <a:lnTo>
                          <a:pt x="131" y="1228"/>
                        </a:lnTo>
                        <a:lnTo>
                          <a:pt x="102" y="1204"/>
                        </a:lnTo>
                        <a:lnTo>
                          <a:pt x="74" y="1180"/>
                        </a:lnTo>
                        <a:lnTo>
                          <a:pt x="49" y="1152"/>
                        </a:lnTo>
                        <a:lnTo>
                          <a:pt x="27" y="1122"/>
                        </a:lnTo>
                        <a:lnTo>
                          <a:pt x="14" y="1094"/>
                        </a:lnTo>
                        <a:lnTo>
                          <a:pt x="5" y="1066"/>
                        </a:lnTo>
                        <a:lnTo>
                          <a:pt x="0" y="1037"/>
                        </a:lnTo>
                        <a:lnTo>
                          <a:pt x="2" y="1007"/>
                        </a:lnTo>
                        <a:lnTo>
                          <a:pt x="10" y="979"/>
                        </a:lnTo>
                        <a:lnTo>
                          <a:pt x="93" y="977"/>
                        </a:lnTo>
                        <a:lnTo>
                          <a:pt x="104" y="975"/>
                        </a:lnTo>
                        <a:lnTo>
                          <a:pt x="116" y="971"/>
                        </a:lnTo>
                        <a:lnTo>
                          <a:pt x="125" y="962"/>
                        </a:lnTo>
                        <a:lnTo>
                          <a:pt x="131" y="952"/>
                        </a:lnTo>
                        <a:lnTo>
                          <a:pt x="133" y="939"/>
                        </a:lnTo>
                        <a:lnTo>
                          <a:pt x="146" y="902"/>
                        </a:lnTo>
                        <a:lnTo>
                          <a:pt x="162" y="868"/>
                        </a:lnTo>
                        <a:lnTo>
                          <a:pt x="180" y="834"/>
                        </a:lnTo>
                        <a:lnTo>
                          <a:pt x="199" y="801"/>
                        </a:lnTo>
                        <a:lnTo>
                          <a:pt x="217" y="767"/>
                        </a:lnTo>
                        <a:lnTo>
                          <a:pt x="241" y="707"/>
                        </a:lnTo>
                        <a:lnTo>
                          <a:pt x="259" y="647"/>
                        </a:lnTo>
                        <a:lnTo>
                          <a:pt x="273" y="584"/>
                        </a:lnTo>
                        <a:lnTo>
                          <a:pt x="284" y="520"/>
                        </a:lnTo>
                        <a:lnTo>
                          <a:pt x="292" y="456"/>
                        </a:lnTo>
                        <a:lnTo>
                          <a:pt x="301" y="391"/>
                        </a:lnTo>
                        <a:lnTo>
                          <a:pt x="309" y="327"/>
                        </a:lnTo>
                        <a:lnTo>
                          <a:pt x="320" y="264"/>
                        </a:lnTo>
                        <a:lnTo>
                          <a:pt x="335" y="202"/>
                        </a:lnTo>
                        <a:lnTo>
                          <a:pt x="355" y="141"/>
                        </a:lnTo>
                        <a:lnTo>
                          <a:pt x="381" y="83"/>
                        </a:lnTo>
                        <a:lnTo>
                          <a:pt x="319" y="333"/>
                        </a:lnTo>
                        <a:lnTo>
                          <a:pt x="331" y="301"/>
                        </a:lnTo>
                        <a:lnTo>
                          <a:pt x="349" y="272"/>
                        </a:lnTo>
                        <a:lnTo>
                          <a:pt x="370" y="246"/>
                        </a:lnTo>
                        <a:lnTo>
                          <a:pt x="396" y="223"/>
                        </a:lnTo>
                        <a:lnTo>
                          <a:pt x="424" y="202"/>
                        </a:lnTo>
                        <a:lnTo>
                          <a:pt x="454" y="185"/>
                        </a:lnTo>
                        <a:lnTo>
                          <a:pt x="485" y="169"/>
                        </a:lnTo>
                        <a:lnTo>
                          <a:pt x="542" y="148"/>
                        </a:lnTo>
                        <a:lnTo>
                          <a:pt x="599" y="131"/>
                        </a:lnTo>
                        <a:lnTo>
                          <a:pt x="658" y="117"/>
                        </a:lnTo>
                        <a:lnTo>
                          <a:pt x="716" y="100"/>
                        </a:lnTo>
                        <a:lnTo>
                          <a:pt x="771" y="81"/>
                        </a:lnTo>
                        <a:lnTo>
                          <a:pt x="826" y="60"/>
                        </a:lnTo>
                        <a:lnTo>
                          <a:pt x="879" y="41"/>
                        </a:lnTo>
                        <a:lnTo>
                          <a:pt x="934" y="22"/>
                        </a:lnTo>
                        <a:lnTo>
                          <a:pt x="989" y="9"/>
                        </a:lnTo>
                        <a:lnTo>
                          <a:pt x="1048" y="1"/>
                        </a:lnTo>
                        <a:lnTo>
                          <a:pt x="110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213" name="Freeform 9">
                    <a:extLst>
                      <a:ext uri="{FF2B5EF4-FFF2-40B4-BE49-F238E27FC236}">
                        <a16:creationId xmlns:a16="http://schemas.microsoft.com/office/drawing/2014/main" id="{C32B953F-1551-4B45-969F-2EF2E8DF79A8}"/>
                      </a:ext>
                    </a:extLst>
                  </p:cNvPr>
                  <p:cNvSpPr>
                    <a:spLocks noEditPoints="1"/>
                  </p:cNvSpPr>
                  <p:nvPr/>
                </p:nvSpPr>
                <p:spPr bwMode="auto">
                  <a:xfrm>
                    <a:off x="6020076" y="1440935"/>
                    <a:ext cx="2140406" cy="2154633"/>
                  </a:xfrm>
                  <a:custGeom>
                    <a:avLst/>
                    <a:gdLst>
                      <a:gd name="T0" fmla="*/ 1283 w 2106"/>
                      <a:gd name="T1" fmla="*/ 1193 h 2120"/>
                      <a:gd name="T2" fmla="*/ 1327 w 2106"/>
                      <a:gd name="T3" fmla="*/ 544 h 2120"/>
                      <a:gd name="T4" fmla="*/ 1208 w 2106"/>
                      <a:gd name="T5" fmla="*/ 554 h 2120"/>
                      <a:gd name="T6" fmla="*/ 1378 w 2106"/>
                      <a:gd name="T7" fmla="*/ 737 h 2120"/>
                      <a:gd name="T8" fmla="*/ 1552 w 2106"/>
                      <a:gd name="T9" fmla="*/ 1002 h 2120"/>
                      <a:gd name="T10" fmla="*/ 1594 w 2106"/>
                      <a:gd name="T11" fmla="*/ 905 h 2120"/>
                      <a:gd name="T12" fmla="*/ 1449 w 2106"/>
                      <a:gd name="T13" fmla="*/ 634 h 2120"/>
                      <a:gd name="T14" fmla="*/ 1335 w 2106"/>
                      <a:gd name="T15" fmla="*/ 541 h 2120"/>
                      <a:gd name="T16" fmla="*/ 1042 w 2106"/>
                      <a:gd name="T17" fmla="*/ 321 h 2120"/>
                      <a:gd name="T18" fmla="*/ 1118 w 2106"/>
                      <a:gd name="T19" fmla="*/ 338 h 2120"/>
                      <a:gd name="T20" fmla="*/ 1331 w 2106"/>
                      <a:gd name="T21" fmla="*/ 485 h 2120"/>
                      <a:gd name="T22" fmla="*/ 1534 w 2106"/>
                      <a:gd name="T23" fmla="*/ 665 h 2120"/>
                      <a:gd name="T24" fmla="*/ 1798 w 2106"/>
                      <a:gd name="T25" fmla="*/ 1006 h 2120"/>
                      <a:gd name="T26" fmla="*/ 2003 w 2106"/>
                      <a:gd name="T27" fmla="*/ 1472 h 2120"/>
                      <a:gd name="T28" fmla="*/ 2089 w 2106"/>
                      <a:gd name="T29" fmla="*/ 1867 h 2120"/>
                      <a:gd name="T30" fmla="*/ 1856 w 2106"/>
                      <a:gd name="T31" fmla="*/ 2048 h 2120"/>
                      <a:gd name="T32" fmla="*/ 1787 w 2106"/>
                      <a:gd name="T33" fmla="*/ 1892 h 2120"/>
                      <a:gd name="T34" fmla="*/ 1700 w 2106"/>
                      <a:gd name="T35" fmla="*/ 1764 h 2120"/>
                      <a:gd name="T36" fmla="*/ 1671 w 2106"/>
                      <a:gd name="T37" fmla="*/ 1561 h 2120"/>
                      <a:gd name="T38" fmla="*/ 1491 w 2106"/>
                      <a:gd name="T39" fmla="*/ 1426 h 2120"/>
                      <a:gd name="T40" fmla="*/ 1411 w 2106"/>
                      <a:gd name="T41" fmla="*/ 1265 h 2120"/>
                      <a:gd name="T42" fmla="*/ 1344 w 2106"/>
                      <a:gd name="T43" fmla="*/ 1292 h 2120"/>
                      <a:gd name="T44" fmla="*/ 1297 w 2106"/>
                      <a:gd name="T45" fmla="*/ 1209 h 2120"/>
                      <a:gd name="T46" fmla="*/ 1355 w 2106"/>
                      <a:gd name="T47" fmla="*/ 1197 h 2120"/>
                      <a:gd name="T48" fmla="*/ 1359 w 2106"/>
                      <a:gd name="T49" fmla="*/ 1124 h 2120"/>
                      <a:gd name="T50" fmla="*/ 1461 w 2106"/>
                      <a:gd name="T51" fmla="*/ 1156 h 2120"/>
                      <a:gd name="T52" fmla="*/ 1190 w 2106"/>
                      <a:gd name="T53" fmla="*/ 1016 h 2120"/>
                      <a:gd name="T54" fmla="*/ 1208 w 2106"/>
                      <a:gd name="T55" fmla="*/ 1075 h 2120"/>
                      <a:gd name="T56" fmla="*/ 1137 w 2106"/>
                      <a:gd name="T57" fmla="*/ 1112 h 2120"/>
                      <a:gd name="T58" fmla="*/ 1098 w 2106"/>
                      <a:gd name="T59" fmla="*/ 1113 h 2120"/>
                      <a:gd name="T60" fmla="*/ 1081 w 2106"/>
                      <a:gd name="T61" fmla="*/ 1028 h 2120"/>
                      <a:gd name="T62" fmla="*/ 1075 w 2106"/>
                      <a:gd name="T63" fmla="*/ 915 h 2120"/>
                      <a:gd name="T64" fmla="*/ 1114 w 2106"/>
                      <a:gd name="T65" fmla="*/ 788 h 2120"/>
                      <a:gd name="T66" fmla="*/ 1150 w 2106"/>
                      <a:gd name="T67" fmla="*/ 651 h 2120"/>
                      <a:gd name="T68" fmla="*/ 1160 w 2106"/>
                      <a:gd name="T69" fmla="*/ 565 h 2120"/>
                      <a:gd name="T70" fmla="*/ 1041 w 2106"/>
                      <a:gd name="T71" fmla="*/ 477 h 2120"/>
                      <a:gd name="T72" fmla="*/ 988 w 2106"/>
                      <a:gd name="T73" fmla="*/ 468 h 2120"/>
                      <a:gd name="T74" fmla="*/ 1025 w 2106"/>
                      <a:gd name="T75" fmla="*/ 413 h 2120"/>
                      <a:gd name="T76" fmla="*/ 1170 w 2106"/>
                      <a:gd name="T77" fmla="*/ 473 h 2120"/>
                      <a:gd name="T78" fmla="*/ 1195 w 2106"/>
                      <a:gd name="T79" fmla="*/ 490 h 2120"/>
                      <a:gd name="T80" fmla="*/ 1065 w 2106"/>
                      <a:gd name="T81" fmla="*/ 359 h 2120"/>
                      <a:gd name="T82" fmla="*/ 302 w 2106"/>
                      <a:gd name="T83" fmla="*/ 20 h 2120"/>
                      <a:gd name="T84" fmla="*/ 611 w 2106"/>
                      <a:gd name="T85" fmla="*/ 118 h 2120"/>
                      <a:gd name="T86" fmla="*/ 790 w 2106"/>
                      <a:gd name="T87" fmla="*/ 216 h 2120"/>
                      <a:gd name="T88" fmla="*/ 722 w 2106"/>
                      <a:gd name="T89" fmla="*/ 131 h 2120"/>
                      <a:gd name="T90" fmla="*/ 938 w 2106"/>
                      <a:gd name="T91" fmla="*/ 216 h 2120"/>
                      <a:gd name="T92" fmla="*/ 891 w 2106"/>
                      <a:gd name="T93" fmla="*/ 262 h 2120"/>
                      <a:gd name="T94" fmla="*/ 988 w 2106"/>
                      <a:gd name="T95" fmla="*/ 333 h 2120"/>
                      <a:gd name="T96" fmla="*/ 936 w 2106"/>
                      <a:gd name="T97" fmla="*/ 409 h 2120"/>
                      <a:gd name="T98" fmla="*/ 940 w 2106"/>
                      <a:gd name="T99" fmla="*/ 387 h 2120"/>
                      <a:gd name="T100" fmla="*/ 813 w 2106"/>
                      <a:gd name="T101" fmla="*/ 426 h 2120"/>
                      <a:gd name="T102" fmla="*/ 585 w 2106"/>
                      <a:gd name="T103" fmla="*/ 455 h 2120"/>
                      <a:gd name="T104" fmla="*/ 293 w 2106"/>
                      <a:gd name="T105" fmla="*/ 260 h 2120"/>
                      <a:gd name="T106" fmla="*/ 204 w 2106"/>
                      <a:gd name="T107" fmla="*/ 290 h 2120"/>
                      <a:gd name="T108" fmla="*/ 201 w 2106"/>
                      <a:gd name="T109" fmla="*/ 368 h 2120"/>
                      <a:gd name="T110" fmla="*/ 2 w 2106"/>
                      <a:gd name="T111" fmla="*/ 330 h 2120"/>
                      <a:gd name="T112" fmla="*/ 140 w 2106"/>
                      <a:gd name="T113" fmla="*/ 241 h 2120"/>
                      <a:gd name="T114" fmla="*/ 157 w 2106"/>
                      <a:gd name="T115" fmla="*/ 172 h 2120"/>
                      <a:gd name="T116" fmla="*/ 103 w 2106"/>
                      <a:gd name="T117" fmla="*/ 105 h 2120"/>
                      <a:gd name="T118" fmla="*/ 34 w 2106"/>
                      <a:gd name="T119" fmla="*/ 27 h 2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06" h="2120">
                        <a:moveTo>
                          <a:pt x="1293" y="1193"/>
                        </a:moveTo>
                        <a:lnTo>
                          <a:pt x="1298" y="1193"/>
                        </a:lnTo>
                        <a:lnTo>
                          <a:pt x="1297" y="1193"/>
                        </a:lnTo>
                        <a:lnTo>
                          <a:pt x="1289" y="1194"/>
                        </a:lnTo>
                        <a:lnTo>
                          <a:pt x="1285" y="1194"/>
                        </a:lnTo>
                        <a:lnTo>
                          <a:pt x="1283" y="1193"/>
                        </a:lnTo>
                        <a:lnTo>
                          <a:pt x="1293" y="1193"/>
                        </a:lnTo>
                        <a:close/>
                        <a:moveTo>
                          <a:pt x="1267" y="1152"/>
                        </a:moveTo>
                        <a:lnTo>
                          <a:pt x="1272" y="1156"/>
                        </a:lnTo>
                        <a:lnTo>
                          <a:pt x="1276" y="1163"/>
                        </a:lnTo>
                        <a:lnTo>
                          <a:pt x="1277" y="1169"/>
                        </a:lnTo>
                        <a:lnTo>
                          <a:pt x="1279" y="1176"/>
                        </a:lnTo>
                        <a:lnTo>
                          <a:pt x="1279" y="1180"/>
                        </a:lnTo>
                        <a:lnTo>
                          <a:pt x="1279" y="1183"/>
                        </a:lnTo>
                        <a:lnTo>
                          <a:pt x="1279" y="1185"/>
                        </a:lnTo>
                        <a:lnTo>
                          <a:pt x="1279" y="1189"/>
                        </a:lnTo>
                        <a:lnTo>
                          <a:pt x="1280" y="1190"/>
                        </a:lnTo>
                        <a:lnTo>
                          <a:pt x="1283" y="1193"/>
                        </a:lnTo>
                        <a:lnTo>
                          <a:pt x="1283" y="1193"/>
                        </a:lnTo>
                        <a:lnTo>
                          <a:pt x="1280" y="1193"/>
                        </a:lnTo>
                        <a:lnTo>
                          <a:pt x="1268" y="1194"/>
                        </a:lnTo>
                        <a:lnTo>
                          <a:pt x="1262" y="1194"/>
                        </a:lnTo>
                        <a:lnTo>
                          <a:pt x="1258" y="1194"/>
                        </a:lnTo>
                        <a:lnTo>
                          <a:pt x="1254" y="1193"/>
                        </a:lnTo>
                        <a:lnTo>
                          <a:pt x="1251" y="1192"/>
                        </a:lnTo>
                        <a:lnTo>
                          <a:pt x="1249" y="1190"/>
                        </a:lnTo>
                        <a:lnTo>
                          <a:pt x="1247" y="1188"/>
                        </a:lnTo>
                        <a:lnTo>
                          <a:pt x="1246" y="1184"/>
                        </a:lnTo>
                        <a:lnTo>
                          <a:pt x="1246" y="1179"/>
                        </a:lnTo>
                        <a:lnTo>
                          <a:pt x="1247" y="1173"/>
                        </a:lnTo>
                        <a:lnTo>
                          <a:pt x="1251" y="1166"/>
                        </a:lnTo>
                        <a:lnTo>
                          <a:pt x="1255" y="1158"/>
                        </a:lnTo>
                        <a:lnTo>
                          <a:pt x="1260" y="1154"/>
                        </a:lnTo>
                        <a:lnTo>
                          <a:pt x="1267" y="1152"/>
                        </a:lnTo>
                        <a:close/>
                        <a:moveTo>
                          <a:pt x="1335" y="541"/>
                        </a:moveTo>
                        <a:lnTo>
                          <a:pt x="1327" y="544"/>
                        </a:lnTo>
                        <a:lnTo>
                          <a:pt x="1323" y="548"/>
                        </a:lnTo>
                        <a:lnTo>
                          <a:pt x="1323" y="554"/>
                        </a:lnTo>
                        <a:lnTo>
                          <a:pt x="1326" y="562"/>
                        </a:lnTo>
                        <a:lnTo>
                          <a:pt x="1329" y="570"/>
                        </a:lnTo>
                        <a:lnTo>
                          <a:pt x="1331" y="576"/>
                        </a:lnTo>
                        <a:lnTo>
                          <a:pt x="1334" y="583"/>
                        </a:lnTo>
                        <a:lnTo>
                          <a:pt x="1323" y="584"/>
                        </a:lnTo>
                        <a:lnTo>
                          <a:pt x="1313" y="579"/>
                        </a:lnTo>
                        <a:lnTo>
                          <a:pt x="1305" y="570"/>
                        </a:lnTo>
                        <a:lnTo>
                          <a:pt x="1298" y="561"/>
                        </a:lnTo>
                        <a:lnTo>
                          <a:pt x="1292" y="552"/>
                        </a:lnTo>
                        <a:lnTo>
                          <a:pt x="1284" y="545"/>
                        </a:lnTo>
                        <a:lnTo>
                          <a:pt x="1276" y="541"/>
                        </a:lnTo>
                        <a:lnTo>
                          <a:pt x="1266" y="541"/>
                        </a:lnTo>
                        <a:lnTo>
                          <a:pt x="1250" y="542"/>
                        </a:lnTo>
                        <a:lnTo>
                          <a:pt x="1233" y="545"/>
                        </a:lnTo>
                        <a:lnTo>
                          <a:pt x="1217" y="549"/>
                        </a:lnTo>
                        <a:lnTo>
                          <a:pt x="1208" y="554"/>
                        </a:lnTo>
                        <a:lnTo>
                          <a:pt x="1203" y="562"/>
                        </a:lnTo>
                        <a:lnTo>
                          <a:pt x="1200" y="571"/>
                        </a:lnTo>
                        <a:lnTo>
                          <a:pt x="1199" y="582"/>
                        </a:lnTo>
                        <a:lnTo>
                          <a:pt x="1198" y="592"/>
                        </a:lnTo>
                        <a:lnTo>
                          <a:pt x="1212" y="601"/>
                        </a:lnTo>
                        <a:lnTo>
                          <a:pt x="1226" y="605"/>
                        </a:lnTo>
                        <a:lnTo>
                          <a:pt x="1243" y="605"/>
                        </a:lnTo>
                        <a:lnTo>
                          <a:pt x="1266" y="605"/>
                        </a:lnTo>
                        <a:lnTo>
                          <a:pt x="1277" y="607"/>
                        </a:lnTo>
                        <a:lnTo>
                          <a:pt x="1288" y="609"/>
                        </a:lnTo>
                        <a:lnTo>
                          <a:pt x="1297" y="616"/>
                        </a:lnTo>
                        <a:lnTo>
                          <a:pt x="1305" y="626"/>
                        </a:lnTo>
                        <a:lnTo>
                          <a:pt x="1313" y="638"/>
                        </a:lnTo>
                        <a:lnTo>
                          <a:pt x="1318" y="650"/>
                        </a:lnTo>
                        <a:lnTo>
                          <a:pt x="1330" y="667"/>
                        </a:lnTo>
                        <a:lnTo>
                          <a:pt x="1343" y="684"/>
                        </a:lnTo>
                        <a:lnTo>
                          <a:pt x="1361" y="710"/>
                        </a:lnTo>
                        <a:lnTo>
                          <a:pt x="1378" y="737"/>
                        </a:lnTo>
                        <a:lnTo>
                          <a:pt x="1398" y="762"/>
                        </a:lnTo>
                        <a:lnTo>
                          <a:pt x="1414" y="778"/>
                        </a:lnTo>
                        <a:lnTo>
                          <a:pt x="1431" y="794"/>
                        </a:lnTo>
                        <a:lnTo>
                          <a:pt x="1444" y="808"/>
                        </a:lnTo>
                        <a:lnTo>
                          <a:pt x="1457" y="821"/>
                        </a:lnTo>
                        <a:lnTo>
                          <a:pt x="1466" y="833"/>
                        </a:lnTo>
                        <a:lnTo>
                          <a:pt x="1474" y="846"/>
                        </a:lnTo>
                        <a:lnTo>
                          <a:pt x="1479" y="862"/>
                        </a:lnTo>
                        <a:lnTo>
                          <a:pt x="1482" y="876"/>
                        </a:lnTo>
                        <a:lnTo>
                          <a:pt x="1486" y="885"/>
                        </a:lnTo>
                        <a:lnTo>
                          <a:pt x="1490" y="892"/>
                        </a:lnTo>
                        <a:lnTo>
                          <a:pt x="1495" y="898"/>
                        </a:lnTo>
                        <a:lnTo>
                          <a:pt x="1501" y="906"/>
                        </a:lnTo>
                        <a:lnTo>
                          <a:pt x="1512" y="925"/>
                        </a:lnTo>
                        <a:lnTo>
                          <a:pt x="1521" y="944"/>
                        </a:lnTo>
                        <a:lnTo>
                          <a:pt x="1530" y="965"/>
                        </a:lnTo>
                        <a:lnTo>
                          <a:pt x="1539" y="984"/>
                        </a:lnTo>
                        <a:lnTo>
                          <a:pt x="1552" y="1002"/>
                        </a:lnTo>
                        <a:lnTo>
                          <a:pt x="1559" y="1007"/>
                        </a:lnTo>
                        <a:lnTo>
                          <a:pt x="1565" y="1014"/>
                        </a:lnTo>
                        <a:lnTo>
                          <a:pt x="1573" y="1016"/>
                        </a:lnTo>
                        <a:lnTo>
                          <a:pt x="1582" y="1016"/>
                        </a:lnTo>
                        <a:lnTo>
                          <a:pt x="1590" y="1011"/>
                        </a:lnTo>
                        <a:lnTo>
                          <a:pt x="1594" y="1003"/>
                        </a:lnTo>
                        <a:lnTo>
                          <a:pt x="1594" y="994"/>
                        </a:lnTo>
                        <a:lnTo>
                          <a:pt x="1592" y="986"/>
                        </a:lnTo>
                        <a:lnTo>
                          <a:pt x="1589" y="977"/>
                        </a:lnTo>
                        <a:lnTo>
                          <a:pt x="1585" y="967"/>
                        </a:lnTo>
                        <a:lnTo>
                          <a:pt x="1580" y="953"/>
                        </a:lnTo>
                        <a:lnTo>
                          <a:pt x="1577" y="939"/>
                        </a:lnTo>
                        <a:lnTo>
                          <a:pt x="1577" y="926"/>
                        </a:lnTo>
                        <a:lnTo>
                          <a:pt x="1582" y="914"/>
                        </a:lnTo>
                        <a:lnTo>
                          <a:pt x="1584" y="910"/>
                        </a:lnTo>
                        <a:lnTo>
                          <a:pt x="1586" y="908"/>
                        </a:lnTo>
                        <a:lnTo>
                          <a:pt x="1590" y="906"/>
                        </a:lnTo>
                        <a:lnTo>
                          <a:pt x="1594" y="905"/>
                        </a:lnTo>
                        <a:lnTo>
                          <a:pt x="1598" y="905"/>
                        </a:lnTo>
                        <a:lnTo>
                          <a:pt x="1626" y="910"/>
                        </a:lnTo>
                        <a:lnTo>
                          <a:pt x="1631" y="902"/>
                        </a:lnTo>
                        <a:lnTo>
                          <a:pt x="1630" y="893"/>
                        </a:lnTo>
                        <a:lnTo>
                          <a:pt x="1626" y="884"/>
                        </a:lnTo>
                        <a:lnTo>
                          <a:pt x="1620" y="875"/>
                        </a:lnTo>
                        <a:lnTo>
                          <a:pt x="1614" y="866"/>
                        </a:lnTo>
                        <a:lnTo>
                          <a:pt x="1610" y="859"/>
                        </a:lnTo>
                        <a:lnTo>
                          <a:pt x="1598" y="833"/>
                        </a:lnTo>
                        <a:lnTo>
                          <a:pt x="1586" y="807"/>
                        </a:lnTo>
                        <a:lnTo>
                          <a:pt x="1569" y="779"/>
                        </a:lnTo>
                        <a:lnTo>
                          <a:pt x="1548" y="754"/>
                        </a:lnTo>
                        <a:lnTo>
                          <a:pt x="1526" y="730"/>
                        </a:lnTo>
                        <a:lnTo>
                          <a:pt x="1504" y="706"/>
                        </a:lnTo>
                        <a:lnTo>
                          <a:pt x="1483" y="681"/>
                        </a:lnTo>
                        <a:lnTo>
                          <a:pt x="1471" y="665"/>
                        </a:lnTo>
                        <a:lnTo>
                          <a:pt x="1461" y="650"/>
                        </a:lnTo>
                        <a:lnTo>
                          <a:pt x="1449" y="634"/>
                        </a:lnTo>
                        <a:lnTo>
                          <a:pt x="1436" y="624"/>
                        </a:lnTo>
                        <a:lnTo>
                          <a:pt x="1421" y="616"/>
                        </a:lnTo>
                        <a:lnTo>
                          <a:pt x="1406" y="609"/>
                        </a:lnTo>
                        <a:lnTo>
                          <a:pt x="1391" y="601"/>
                        </a:lnTo>
                        <a:lnTo>
                          <a:pt x="1383" y="596"/>
                        </a:lnTo>
                        <a:lnTo>
                          <a:pt x="1380" y="590"/>
                        </a:lnTo>
                        <a:lnTo>
                          <a:pt x="1380" y="580"/>
                        </a:lnTo>
                        <a:lnTo>
                          <a:pt x="1381" y="576"/>
                        </a:lnTo>
                        <a:lnTo>
                          <a:pt x="1382" y="570"/>
                        </a:lnTo>
                        <a:lnTo>
                          <a:pt x="1383" y="563"/>
                        </a:lnTo>
                        <a:lnTo>
                          <a:pt x="1383" y="558"/>
                        </a:lnTo>
                        <a:lnTo>
                          <a:pt x="1382" y="557"/>
                        </a:lnTo>
                        <a:lnTo>
                          <a:pt x="1377" y="557"/>
                        </a:lnTo>
                        <a:lnTo>
                          <a:pt x="1368" y="554"/>
                        </a:lnTo>
                        <a:lnTo>
                          <a:pt x="1360" y="552"/>
                        </a:lnTo>
                        <a:lnTo>
                          <a:pt x="1351" y="548"/>
                        </a:lnTo>
                        <a:lnTo>
                          <a:pt x="1342" y="542"/>
                        </a:lnTo>
                        <a:lnTo>
                          <a:pt x="1335" y="541"/>
                        </a:lnTo>
                        <a:close/>
                        <a:moveTo>
                          <a:pt x="967" y="473"/>
                        </a:moveTo>
                        <a:lnTo>
                          <a:pt x="972" y="474"/>
                        </a:lnTo>
                        <a:lnTo>
                          <a:pt x="986" y="486"/>
                        </a:lnTo>
                        <a:lnTo>
                          <a:pt x="980" y="486"/>
                        </a:lnTo>
                        <a:lnTo>
                          <a:pt x="974" y="482"/>
                        </a:lnTo>
                        <a:lnTo>
                          <a:pt x="969" y="474"/>
                        </a:lnTo>
                        <a:lnTo>
                          <a:pt x="967" y="473"/>
                        </a:lnTo>
                        <a:close/>
                        <a:moveTo>
                          <a:pt x="945" y="375"/>
                        </a:moveTo>
                        <a:lnTo>
                          <a:pt x="942" y="377"/>
                        </a:lnTo>
                        <a:lnTo>
                          <a:pt x="941" y="381"/>
                        </a:lnTo>
                        <a:lnTo>
                          <a:pt x="941" y="384"/>
                        </a:lnTo>
                        <a:lnTo>
                          <a:pt x="942" y="384"/>
                        </a:lnTo>
                        <a:lnTo>
                          <a:pt x="944" y="380"/>
                        </a:lnTo>
                        <a:lnTo>
                          <a:pt x="945" y="377"/>
                        </a:lnTo>
                        <a:lnTo>
                          <a:pt x="945" y="375"/>
                        </a:lnTo>
                        <a:close/>
                        <a:moveTo>
                          <a:pt x="1009" y="294"/>
                        </a:moveTo>
                        <a:lnTo>
                          <a:pt x="1026" y="305"/>
                        </a:lnTo>
                        <a:lnTo>
                          <a:pt x="1042" y="321"/>
                        </a:lnTo>
                        <a:lnTo>
                          <a:pt x="1056" y="337"/>
                        </a:lnTo>
                        <a:lnTo>
                          <a:pt x="1069" y="350"/>
                        </a:lnTo>
                        <a:lnTo>
                          <a:pt x="1085" y="360"/>
                        </a:lnTo>
                        <a:lnTo>
                          <a:pt x="1102" y="368"/>
                        </a:lnTo>
                        <a:lnTo>
                          <a:pt x="1119" y="377"/>
                        </a:lnTo>
                        <a:lnTo>
                          <a:pt x="1123" y="372"/>
                        </a:lnTo>
                        <a:lnTo>
                          <a:pt x="1123" y="364"/>
                        </a:lnTo>
                        <a:lnTo>
                          <a:pt x="1120" y="356"/>
                        </a:lnTo>
                        <a:lnTo>
                          <a:pt x="1116" y="349"/>
                        </a:lnTo>
                        <a:lnTo>
                          <a:pt x="1111" y="343"/>
                        </a:lnTo>
                        <a:lnTo>
                          <a:pt x="1107" y="338"/>
                        </a:lnTo>
                        <a:lnTo>
                          <a:pt x="1101" y="336"/>
                        </a:lnTo>
                        <a:lnTo>
                          <a:pt x="1093" y="333"/>
                        </a:lnTo>
                        <a:lnTo>
                          <a:pt x="1085" y="329"/>
                        </a:lnTo>
                        <a:lnTo>
                          <a:pt x="1078" y="324"/>
                        </a:lnTo>
                        <a:lnTo>
                          <a:pt x="1077" y="317"/>
                        </a:lnTo>
                        <a:lnTo>
                          <a:pt x="1099" y="325"/>
                        </a:lnTo>
                        <a:lnTo>
                          <a:pt x="1118" y="338"/>
                        </a:lnTo>
                        <a:lnTo>
                          <a:pt x="1136" y="353"/>
                        </a:lnTo>
                        <a:lnTo>
                          <a:pt x="1153" y="367"/>
                        </a:lnTo>
                        <a:lnTo>
                          <a:pt x="1173" y="379"/>
                        </a:lnTo>
                        <a:lnTo>
                          <a:pt x="1190" y="385"/>
                        </a:lnTo>
                        <a:lnTo>
                          <a:pt x="1207" y="389"/>
                        </a:lnTo>
                        <a:lnTo>
                          <a:pt x="1224" y="394"/>
                        </a:lnTo>
                        <a:lnTo>
                          <a:pt x="1238" y="404"/>
                        </a:lnTo>
                        <a:lnTo>
                          <a:pt x="1250" y="414"/>
                        </a:lnTo>
                        <a:lnTo>
                          <a:pt x="1258" y="430"/>
                        </a:lnTo>
                        <a:lnTo>
                          <a:pt x="1260" y="440"/>
                        </a:lnTo>
                        <a:lnTo>
                          <a:pt x="1264" y="452"/>
                        </a:lnTo>
                        <a:lnTo>
                          <a:pt x="1270" y="463"/>
                        </a:lnTo>
                        <a:lnTo>
                          <a:pt x="1279" y="469"/>
                        </a:lnTo>
                        <a:lnTo>
                          <a:pt x="1288" y="472"/>
                        </a:lnTo>
                        <a:lnTo>
                          <a:pt x="1297" y="472"/>
                        </a:lnTo>
                        <a:lnTo>
                          <a:pt x="1308" y="473"/>
                        </a:lnTo>
                        <a:lnTo>
                          <a:pt x="1317" y="476"/>
                        </a:lnTo>
                        <a:lnTo>
                          <a:pt x="1331" y="485"/>
                        </a:lnTo>
                        <a:lnTo>
                          <a:pt x="1347" y="495"/>
                        </a:lnTo>
                        <a:lnTo>
                          <a:pt x="1359" y="499"/>
                        </a:lnTo>
                        <a:lnTo>
                          <a:pt x="1369" y="504"/>
                        </a:lnTo>
                        <a:lnTo>
                          <a:pt x="1378" y="510"/>
                        </a:lnTo>
                        <a:lnTo>
                          <a:pt x="1387" y="518"/>
                        </a:lnTo>
                        <a:lnTo>
                          <a:pt x="1395" y="527"/>
                        </a:lnTo>
                        <a:lnTo>
                          <a:pt x="1399" y="537"/>
                        </a:lnTo>
                        <a:lnTo>
                          <a:pt x="1398" y="549"/>
                        </a:lnTo>
                        <a:lnTo>
                          <a:pt x="1393" y="555"/>
                        </a:lnTo>
                        <a:lnTo>
                          <a:pt x="1391" y="555"/>
                        </a:lnTo>
                        <a:lnTo>
                          <a:pt x="1393" y="557"/>
                        </a:lnTo>
                        <a:lnTo>
                          <a:pt x="1412" y="574"/>
                        </a:lnTo>
                        <a:lnTo>
                          <a:pt x="1431" y="592"/>
                        </a:lnTo>
                        <a:lnTo>
                          <a:pt x="1452" y="616"/>
                        </a:lnTo>
                        <a:lnTo>
                          <a:pt x="1473" y="633"/>
                        </a:lnTo>
                        <a:lnTo>
                          <a:pt x="1493" y="646"/>
                        </a:lnTo>
                        <a:lnTo>
                          <a:pt x="1518" y="658"/>
                        </a:lnTo>
                        <a:lnTo>
                          <a:pt x="1534" y="665"/>
                        </a:lnTo>
                        <a:lnTo>
                          <a:pt x="1546" y="672"/>
                        </a:lnTo>
                        <a:lnTo>
                          <a:pt x="1555" y="682"/>
                        </a:lnTo>
                        <a:lnTo>
                          <a:pt x="1565" y="696"/>
                        </a:lnTo>
                        <a:lnTo>
                          <a:pt x="1577" y="715"/>
                        </a:lnTo>
                        <a:lnTo>
                          <a:pt x="1592" y="732"/>
                        </a:lnTo>
                        <a:lnTo>
                          <a:pt x="1607" y="748"/>
                        </a:lnTo>
                        <a:lnTo>
                          <a:pt x="1622" y="760"/>
                        </a:lnTo>
                        <a:lnTo>
                          <a:pt x="1635" y="770"/>
                        </a:lnTo>
                        <a:lnTo>
                          <a:pt x="1647" y="785"/>
                        </a:lnTo>
                        <a:lnTo>
                          <a:pt x="1666" y="815"/>
                        </a:lnTo>
                        <a:lnTo>
                          <a:pt x="1686" y="843"/>
                        </a:lnTo>
                        <a:lnTo>
                          <a:pt x="1709" y="876"/>
                        </a:lnTo>
                        <a:lnTo>
                          <a:pt x="1732" y="910"/>
                        </a:lnTo>
                        <a:lnTo>
                          <a:pt x="1738" y="923"/>
                        </a:lnTo>
                        <a:lnTo>
                          <a:pt x="1746" y="936"/>
                        </a:lnTo>
                        <a:lnTo>
                          <a:pt x="1755" y="950"/>
                        </a:lnTo>
                        <a:lnTo>
                          <a:pt x="1778" y="976"/>
                        </a:lnTo>
                        <a:lnTo>
                          <a:pt x="1798" y="1006"/>
                        </a:lnTo>
                        <a:lnTo>
                          <a:pt x="1823" y="1050"/>
                        </a:lnTo>
                        <a:lnTo>
                          <a:pt x="1847" y="1095"/>
                        </a:lnTo>
                        <a:lnTo>
                          <a:pt x="1873" y="1139"/>
                        </a:lnTo>
                        <a:lnTo>
                          <a:pt x="1890" y="1168"/>
                        </a:lnTo>
                        <a:lnTo>
                          <a:pt x="1905" y="1198"/>
                        </a:lnTo>
                        <a:lnTo>
                          <a:pt x="1915" y="1231"/>
                        </a:lnTo>
                        <a:lnTo>
                          <a:pt x="1927" y="1287"/>
                        </a:lnTo>
                        <a:lnTo>
                          <a:pt x="1933" y="1344"/>
                        </a:lnTo>
                        <a:lnTo>
                          <a:pt x="1935" y="1361"/>
                        </a:lnTo>
                        <a:lnTo>
                          <a:pt x="1936" y="1380"/>
                        </a:lnTo>
                        <a:lnTo>
                          <a:pt x="1940" y="1399"/>
                        </a:lnTo>
                        <a:lnTo>
                          <a:pt x="1945" y="1416"/>
                        </a:lnTo>
                        <a:lnTo>
                          <a:pt x="1956" y="1430"/>
                        </a:lnTo>
                        <a:lnTo>
                          <a:pt x="1966" y="1439"/>
                        </a:lnTo>
                        <a:lnTo>
                          <a:pt x="1978" y="1447"/>
                        </a:lnTo>
                        <a:lnTo>
                          <a:pt x="1990" y="1456"/>
                        </a:lnTo>
                        <a:lnTo>
                          <a:pt x="1997" y="1465"/>
                        </a:lnTo>
                        <a:lnTo>
                          <a:pt x="2003" y="1472"/>
                        </a:lnTo>
                        <a:lnTo>
                          <a:pt x="2005" y="1478"/>
                        </a:lnTo>
                        <a:lnTo>
                          <a:pt x="2008" y="1486"/>
                        </a:lnTo>
                        <a:lnTo>
                          <a:pt x="2011" y="1495"/>
                        </a:lnTo>
                        <a:lnTo>
                          <a:pt x="2016" y="1520"/>
                        </a:lnTo>
                        <a:lnTo>
                          <a:pt x="2024" y="1545"/>
                        </a:lnTo>
                        <a:lnTo>
                          <a:pt x="2034" y="1569"/>
                        </a:lnTo>
                        <a:lnTo>
                          <a:pt x="2043" y="1586"/>
                        </a:lnTo>
                        <a:lnTo>
                          <a:pt x="2051" y="1604"/>
                        </a:lnTo>
                        <a:lnTo>
                          <a:pt x="2056" y="1622"/>
                        </a:lnTo>
                        <a:lnTo>
                          <a:pt x="2062" y="1642"/>
                        </a:lnTo>
                        <a:lnTo>
                          <a:pt x="2068" y="1662"/>
                        </a:lnTo>
                        <a:lnTo>
                          <a:pt x="2076" y="1685"/>
                        </a:lnTo>
                        <a:lnTo>
                          <a:pt x="2080" y="1710"/>
                        </a:lnTo>
                        <a:lnTo>
                          <a:pt x="2083" y="1735"/>
                        </a:lnTo>
                        <a:lnTo>
                          <a:pt x="2083" y="1770"/>
                        </a:lnTo>
                        <a:lnTo>
                          <a:pt x="2083" y="1804"/>
                        </a:lnTo>
                        <a:lnTo>
                          <a:pt x="2085" y="1840"/>
                        </a:lnTo>
                        <a:lnTo>
                          <a:pt x="2089" y="1867"/>
                        </a:lnTo>
                        <a:lnTo>
                          <a:pt x="2094" y="1895"/>
                        </a:lnTo>
                        <a:lnTo>
                          <a:pt x="2101" y="1918"/>
                        </a:lnTo>
                        <a:lnTo>
                          <a:pt x="2105" y="1943"/>
                        </a:lnTo>
                        <a:lnTo>
                          <a:pt x="2106" y="1972"/>
                        </a:lnTo>
                        <a:lnTo>
                          <a:pt x="2105" y="1999"/>
                        </a:lnTo>
                        <a:lnTo>
                          <a:pt x="2098" y="2027"/>
                        </a:lnTo>
                        <a:lnTo>
                          <a:pt x="2088" y="2053"/>
                        </a:lnTo>
                        <a:lnTo>
                          <a:pt x="2063" y="2091"/>
                        </a:lnTo>
                        <a:lnTo>
                          <a:pt x="2049" y="2107"/>
                        </a:lnTo>
                        <a:lnTo>
                          <a:pt x="2031" y="2115"/>
                        </a:lnTo>
                        <a:lnTo>
                          <a:pt x="2012" y="2117"/>
                        </a:lnTo>
                        <a:lnTo>
                          <a:pt x="1969" y="2120"/>
                        </a:lnTo>
                        <a:lnTo>
                          <a:pt x="1925" y="2112"/>
                        </a:lnTo>
                        <a:lnTo>
                          <a:pt x="1905" y="2109"/>
                        </a:lnTo>
                        <a:lnTo>
                          <a:pt x="1889" y="2103"/>
                        </a:lnTo>
                        <a:lnTo>
                          <a:pt x="1876" y="2091"/>
                        </a:lnTo>
                        <a:lnTo>
                          <a:pt x="1868" y="2075"/>
                        </a:lnTo>
                        <a:lnTo>
                          <a:pt x="1856" y="2048"/>
                        </a:lnTo>
                        <a:lnTo>
                          <a:pt x="1851" y="2018"/>
                        </a:lnTo>
                        <a:lnTo>
                          <a:pt x="1840" y="1986"/>
                        </a:lnTo>
                        <a:lnTo>
                          <a:pt x="1826" y="1956"/>
                        </a:lnTo>
                        <a:lnTo>
                          <a:pt x="1844" y="1938"/>
                        </a:lnTo>
                        <a:lnTo>
                          <a:pt x="1850" y="1938"/>
                        </a:lnTo>
                        <a:lnTo>
                          <a:pt x="1853" y="1934"/>
                        </a:lnTo>
                        <a:lnTo>
                          <a:pt x="1855" y="1926"/>
                        </a:lnTo>
                        <a:lnTo>
                          <a:pt x="1855" y="1918"/>
                        </a:lnTo>
                        <a:lnTo>
                          <a:pt x="1855" y="1910"/>
                        </a:lnTo>
                        <a:lnTo>
                          <a:pt x="1855" y="1903"/>
                        </a:lnTo>
                        <a:lnTo>
                          <a:pt x="1856" y="1896"/>
                        </a:lnTo>
                        <a:lnTo>
                          <a:pt x="1850" y="1892"/>
                        </a:lnTo>
                        <a:lnTo>
                          <a:pt x="1839" y="1891"/>
                        </a:lnTo>
                        <a:lnTo>
                          <a:pt x="1827" y="1891"/>
                        </a:lnTo>
                        <a:lnTo>
                          <a:pt x="1815" y="1891"/>
                        </a:lnTo>
                        <a:lnTo>
                          <a:pt x="1804" y="1892"/>
                        </a:lnTo>
                        <a:lnTo>
                          <a:pt x="1795" y="1892"/>
                        </a:lnTo>
                        <a:lnTo>
                          <a:pt x="1787" y="1892"/>
                        </a:lnTo>
                        <a:lnTo>
                          <a:pt x="1779" y="1892"/>
                        </a:lnTo>
                        <a:lnTo>
                          <a:pt x="1771" y="1889"/>
                        </a:lnTo>
                        <a:lnTo>
                          <a:pt x="1764" y="1883"/>
                        </a:lnTo>
                        <a:lnTo>
                          <a:pt x="1763" y="1874"/>
                        </a:lnTo>
                        <a:lnTo>
                          <a:pt x="1763" y="1866"/>
                        </a:lnTo>
                        <a:lnTo>
                          <a:pt x="1763" y="1855"/>
                        </a:lnTo>
                        <a:lnTo>
                          <a:pt x="1759" y="1844"/>
                        </a:lnTo>
                        <a:lnTo>
                          <a:pt x="1753" y="1833"/>
                        </a:lnTo>
                        <a:lnTo>
                          <a:pt x="1746" y="1825"/>
                        </a:lnTo>
                        <a:lnTo>
                          <a:pt x="1738" y="1823"/>
                        </a:lnTo>
                        <a:lnTo>
                          <a:pt x="1729" y="1819"/>
                        </a:lnTo>
                        <a:lnTo>
                          <a:pt x="1719" y="1814"/>
                        </a:lnTo>
                        <a:lnTo>
                          <a:pt x="1715" y="1807"/>
                        </a:lnTo>
                        <a:lnTo>
                          <a:pt x="1713" y="1799"/>
                        </a:lnTo>
                        <a:lnTo>
                          <a:pt x="1713" y="1791"/>
                        </a:lnTo>
                        <a:lnTo>
                          <a:pt x="1712" y="1781"/>
                        </a:lnTo>
                        <a:lnTo>
                          <a:pt x="1707" y="1770"/>
                        </a:lnTo>
                        <a:lnTo>
                          <a:pt x="1700" y="1764"/>
                        </a:lnTo>
                        <a:lnTo>
                          <a:pt x="1692" y="1760"/>
                        </a:lnTo>
                        <a:lnTo>
                          <a:pt x="1685" y="1753"/>
                        </a:lnTo>
                        <a:lnTo>
                          <a:pt x="1681" y="1745"/>
                        </a:lnTo>
                        <a:lnTo>
                          <a:pt x="1679" y="1735"/>
                        </a:lnTo>
                        <a:lnTo>
                          <a:pt x="1679" y="1723"/>
                        </a:lnTo>
                        <a:lnTo>
                          <a:pt x="1681" y="1714"/>
                        </a:lnTo>
                        <a:lnTo>
                          <a:pt x="1681" y="1697"/>
                        </a:lnTo>
                        <a:lnTo>
                          <a:pt x="1681" y="1688"/>
                        </a:lnTo>
                        <a:lnTo>
                          <a:pt x="1683" y="1681"/>
                        </a:lnTo>
                        <a:lnTo>
                          <a:pt x="1687" y="1673"/>
                        </a:lnTo>
                        <a:lnTo>
                          <a:pt x="1692" y="1656"/>
                        </a:lnTo>
                        <a:lnTo>
                          <a:pt x="1694" y="1637"/>
                        </a:lnTo>
                        <a:lnTo>
                          <a:pt x="1694" y="1621"/>
                        </a:lnTo>
                        <a:lnTo>
                          <a:pt x="1690" y="1607"/>
                        </a:lnTo>
                        <a:lnTo>
                          <a:pt x="1681" y="1594"/>
                        </a:lnTo>
                        <a:lnTo>
                          <a:pt x="1674" y="1583"/>
                        </a:lnTo>
                        <a:lnTo>
                          <a:pt x="1671" y="1574"/>
                        </a:lnTo>
                        <a:lnTo>
                          <a:pt x="1671" y="1561"/>
                        </a:lnTo>
                        <a:lnTo>
                          <a:pt x="1669" y="1550"/>
                        </a:lnTo>
                        <a:lnTo>
                          <a:pt x="1661" y="1541"/>
                        </a:lnTo>
                        <a:lnTo>
                          <a:pt x="1652" y="1535"/>
                        </a:lnTo>
                        <a:lnTo>
                          <a:pt x="1641" y="1528"/>
                        </a:lnTo>
                        <a:lnTo>
                          <a:pt x="1620" y="1510"/>
                        </a:lnTo>
                        <a:lnTo>
                          <a:pt x="1599" y="1491"/>
                        </a:lnTo>
                        <a:lnTo>
                          <a:pt x="1588" y="1478"/>
                        </a:lnTo>
                        <a:lnTo>
                          <a:pt x="1577" y="1464"/>
                        </a:lnTo>
                        <a:lnTo>
                          <a:pt x="1567" y="1450"/>
                        </a:lnTo>
                        <a:lnTo>
                          <a:pt x="1562" y="1442"/>
                        </a:lnTo>
                        <a:lnTo>
                          <a:pt x="1556" y="1434"/>
                        </a:lnTo>
                        <a:lnTo>
                          <a:pt x="1551" y="1429"/>
                        </a:lnTo>
                        <a:lnTo>
                          <a:pt x="1542" y="1426"/>
                        </a:lnTo>
                        <a:lnTo>
                          <a:pt x="1520" y="1427"/>
                        </a:lnTo>
                        <a:lnTo>
                          <a:pt x="1499" y="1427"/>
                        </a:lnTo>
                        <a:lnTo>
                          <a:pt x="1496" y="1427"/>
                        </a:lnTo>
                        <a:lnTo>
                          <a:pt x="1493" y="1426"/>
                        </a:lnTo>
                        <a:lnTo>
                          <a:pt x="1491" y="1426"/>
                        </a:lnTo>
                        <a:lnTo>
                          <a:pt x="1490" y="1425"/>
                        </a:lnTo>
                        <a:lnTo>
                          <a:pt x="1488" y="1422"/>
                        </a:lnTo>
                        <a:lnTo>
                          <a:pt x="1488" y="1419"/>
                        </a:lnTo>
                        <a:lnTo>
                          <a:pt x="1490" y="1412"/>
                        </a:lnTo>
                        <a:lnTo>
                          <a:pt x="1497" y="1406"/>
                        </a:lnTo>
                        <a:lnTo>
                          <a:pt x="1505" y="1401"/>
                        </a:lnTo>
                        <a:lnTo>
                          <a:pt x="1513" y="1397"/>
                        </a:lnTo>
                        <a:lnTo>
                          <a:pt x="1520" y="1391"/>
                        </a:lnTo>
                        <a:lnTo>
                          <a:pt x="1524" y="1383"/>
                        </a:lnTo>
                        <a:lnTo>
                          <a:pt x="1525" y="1372"/>
                        </a:lnTo>
                        <a:lnTo>
                          <a:pt x="1522" y="1353"/>
                        </a:lnTo>
                        <a:lnTo>
                          <a:pt x="1513" y="1336"/>
                        </a:lnTo>
                        <a:lnTo>
                          <a:pt x="1500" y="1321"/>
                        </a:lnTo>
                        <a:lnTo>
                          <a:pt x="1484" y="1308"/>
                        </a:lnTo>
                        <a:lnTo>
                          <a:pt x="1469" y="1296"/>
                        </a:lnTo>
                        <a:lnTo>
                          <a:pt x="1450" y="1283"/>
                        </a:lnTo>
                        <a:lnTo>
                          <a:pt x="1431" y="1274"/>
                        </a:lnTo>
                        <a:lnTo>
                          <a:pt x="1411" y="1265"/>
                        </a:lnTo>
                        <a:lnTo>
                          <a:pt x="1393" y="1253"/>
                        </a:lnTo>
                        <a:lnTo>
                          <a:pt x="1374" y="1243"/>
                        </a:lnTo>
                        <a:lnTo>
                          <a:pt x="1378" y="1255"/>
                        </a:lnTo>
                        <a:lnTo>
                          <a:pt x="1386" y="1266"/>
                        </a:lnTo>
                        <a:lnTo>
                          <a:pt x="1395" y="1277"/>
                        </a:lnTo>
                        <a:lnTo>
                          <a:pt x="1402" y="1287"/>
                        </a:lnTo>
                        <a:lnTo>
                          <a:pt x="1406" y="1294"/>
                        </a:lnTo>
                        <a:lnTo>
                          <a:pt x="1408" y="1302"/>
                        </a:lnTo>
                        <a:lnTo>
                          <a:pt x="1407" y="1308"/>
                        </a:lnTo>
                        <a:lnTo>
                          <a:pt x="1402" y="1313"/>
                        </a:lnTo>
                        <a:lnTo>
                          <a:pt x="1394" y="1313"/>
                        </a:lnTo>
                        <a:lnTo>
                          <a:pt x="1385" y="1311"/>
                        </a:lnTo>
                        <a:lnTo>
                          <a:pt x="1376" y="1308"/>
                        </a:lnTo>
                        <a:lnTo>
                          <a:pt x="1368" y="1304"/>
                        </a:lnTo>
                        <a:lnTo>
                          <a:pt x="1363" y="1302"/>
                        </a:lnTo>
                        <a:lnTo>
                          <a:pt x="1353" y="1299"/>
                        </a:lnTo>
                        <a:lnTo>
                          <a:pt x="1348" y="1296"/>
                        </a:lnTo>
                        <a:lnTo>
                          <a:pt x="1344" y="1292"/>
                        </a:lnTo>
                        <a:lnTo>
                          <a:pt x="1340" y="1286"/>
                        </a:lnTo>
                        <a:lnTo>
                          <a:pt x="1336" y="1277"/>
                        </a:lnTo>
                        <a:lnTo>
                          <a:pt x="1334" y="1270"/>
                        </a:lnTo>
                        <a:lnTo>
                          <a:pt x="1334" y="1261"/>
                        </a:lnTo>
                        <a:lnTo>
                          <a:pt x="1334" y="1247"/>
                        </a:lnTo>
                        <a:lnTo>
                          <a:pt x="1331" y="1232"/>
                        </a:lnTo>
                        <a:lnTo>
                          <a:pt x="1329" y="1228"/>
                        </a:lnTo>
                        <a:lnTo>
                          <a:pt x="1327" y="1224"/>
                        </a:lnTo>
                        <a:lnTo>
                          <a:pt x="1325" y="1223"/>
                        </a:lnTo>
                        <a:lnTo>
                          <a:pt x="1323" y="1222"/>
                        </a:lnTo>
                        <a:lnTo>
                          <a:pt x="1321" y="1222"/>
                        </a:lnTo>
                        <a:lnTo>
                          <a:pt x="1318" y="1222"/>
                        </a:lnTo>
                        <a:lnTo>
                          <a:pt x="1314" y="1222"/>
                        </a:lnTo>
                        <a:lnTo>
                          <a:pt x="1310" y="1222"/>
                        </a:lnTo>
                        <a:lnTo>
                          <a:pt x="1302" y="1219"/>
                        </a:lnTo>
                        <a:lnTo>
                          <a:pt x="1293" y="1214"/>
                        </a:lnTo>
                        <a:lnTo>
                          <a:pt x="1289" y="1209"/>
                        </a:lnTo>
                        <a:lnTo>
                          <a:pt x="1297" y="1209"/>
                        </a:lnTo>
                        <a:lnTo>
                          <a:pt x="1308" y="1209"/>
                        </a:lnTo>
                        <a:lnTo>
                          <a:pt x="1318" y="1210"/>
                        </a:lnTo>
                        <a:lnTo>
                          <a:pt x="1327" y="1207"/>
                        </a:lnTo>
                        <a:lnTo>
                          <a:pt x="1334" y="1203"/>
                        </a:lnTo>
                        <a:lnTo>
                          <a:pt x="1330" y="1198"/>
                        </a:lnTo>
                        <a:lnTo>
                          <a:pt x="1319" y="1194"/>
                        </a:lnTo>
                        <a:lnTo>
                          <a:pt x="1308" y="1193"/>
                        </a:lnTo>
                        <a:lnTo>
                          <a:pt x="1298" y="1193"/>
                        </a:lnTo>
                        <a:lnTo>
                          <a:pt x="1304" y="1189"/>
                        </a:lnTo>
                        <a:lnTo>
                          <a:pt x="1310" y="1184"/>
                        </a:lnTo>
                        <a:lnTo>
                          <a:pt x="1318" y="1180"/>
                        </a:lnTo>
                        <a:lnTo>
                          <a:pt x="1332" y="1173"/>
                        </a:lnTo>
                        <a:lnTo>
                          <a:pt x="1348" y="1167"/>
                        </a:lnTo>
                        <a:lnTo>
                          <a:pt x="1352" y="1172"/>
                        </a:lnTo>
                        <a:lnTo>
                          <a:pt x="1352" y="1179"/>
                        </a:lnTo>
                        <a:lnTo>
                          <a:pt x="1351" y="1186"/>
                        </a:lnTo>
                        <a:lnTo>
                          <a:pt x="1351" y="1193"/>
                        </a:lnTo>
                        <a:lnTo>
                          <a:pt x="1355" y="1197"/>
                        </a:lnTo>
                        <a:lnTo>
                          <a:pt x="1361" y="1192"/>
                        </a:lnTo>
                        <a:lnTo>
                          <a:pt x="1369" y="1184"/>
                        </a:lnTo>
                        <a:lnTo>
                          <a:pt x="1377" y="1176"/>
                        </a:lnTo>
                        <a:lnTo>
                          <a:pt x="1380" y="1167"/>
                        </a:lnTo>
                        <a:lnTo>
                          <a:pt x="1377" y="1158"/>
                        </a:lnTo>
                        <a:lnTo>
                          <a:pt x="1374" y="1156"/>
                        </a:lnTo>
                        <a:lnTo>
                          <a:pt x="1372" y="1156"/>
                        </a:lnTo>
                        <a:lnTo>
                          <a:pt x="1368" y="1155"/>
                        </a:lnTo>
                        <a:lnTo>
                          <a:pt x="1365" y="1155"/>
                        </a:lnTo>
                        <a:lnTo>
                          <a:pt x="1361" y="1154"/>
                        </a:lnTo>
                        <a:lnTo>
                          <a:pt x="1359" y="1151"/>
                        </a:lnTo>
                        <a:lnTo>
                          <a:pt x="1356" y="1145"/>
                        </a:lnTo>
                        <a:lnTo>
                          <a:pt x="1356" y="1137"/>
                        </a:lnTo>
                        <a:lnTo>
                          <a:pt x="1356" y="1129"/>
                        </a:lnTo>
                        <a:lnTo>
                          <a:pt x="1359" y="1128"/>
                        </a:lnTo>
                        <a:lnTo>
                          <a:pt x="1363" y="1128"/>
                        </a:lnTo>
                        <a:lnTo>
                          <a:pt x="1365" y="1128"/>
                        </a:lnTo>
                        <a:lnTo>
                          <a:pt x="1359" y="1124"/>
                        </a:lnTo>
                        <a:lnTo>
                          <a:pt x="1351" y="1117"/>
                        </a:lnTo>
                        <a:lnTo>
                          <a:pt x="1343" y="1109"/>
                        </a:lnTo>
                        <a:lnTo>
                          <a:pt x="1339" y="1101"/>
                        </a:lnTo>
                        <a:lnTo>
                          <a:pt x="1339" y="1095"/>
                        </a:lnTo>
                        <a:lnTo>
                          <a:pt x="1348" y="1095"/>
                        </a:lnTo>
                        <a:lnTo>
                          <a:pt x="1360" y="1097"/>
                        </a:lnTo>
                        <a:lnTo>
                          <a:pt x="1370" y="1103"/>
                        </a:lnTo>
                        <a:lnTo>
                          <a:pt x="1380" y="1108"/>
                        </a:lnTo>
                        <a:lnTo>
                          <a:pt x="1398" y="1122"/>
                        </a:lnTo>
                        <a:lnTo>
                          <a:pt x="1414" y="1137"/>
                        </a:lnTo>
                        <a:lnTo>
                          <a:pt x="1421" y="1145"/>
                        </a:lnTo>
                        <a:lnTo>
                          <a:pt x="1428" y="1148"/>
                        </a:lnTo>
                        <a:lnTo>
                          <a:pt x="1437" y="1154"/>
                        </a:lnTo>
                        <a:lnTo>
                          <a:pt x="1449" y="1163"/>
                        </a:lnTo>
                        <a:lnTo>
                          <a:pt x="1459" y="1172"/>
                        </a:lnTo>
                        <a:lnTo>
                          <a:pt x="1471" y="1181"/>
                        </a:lnTo>
                        <a:lnTo>
                          <a:pt x="1469" y="1169"/>
                        </a:lnTo>
                        <a:lnTo>
                          <a:pt x="1461" y="1156"/>
                        </a:lnTo>
                        <a:lnTo>
                          <a:pt x="1450" y="1145"/>
                        </a:lnTo>
                        <a:lnTo>
                          <a:pt x="1440" y="1134"/>
                        </a:lnTo>
                        <a:lnTo>
                          <a:pt x="1429" y="1125"/>
                        </a:lnTo>
                        <a:lnTo>
                          <a:pt x="1424" y="1121"/>
                        </a:lnTo>
                        <a:lnTo>
                          <a:pt x="1419" y="1117"/>
                        </a:lnTo>
                        <a:lnTo>
                          <a:pt x="1414" y="1112"/>
                        </a:lnTo>
                        <a:lnTo>
                          <a:pt x="1410" y="1107"/>
                        </a:lnTo>
                        <a:lnTo>
                          <a:pt x="1403" y="1095"/>
                        </a:lnTo>
                        <a:lnTo>
                          <a:pt x="1395" y="1083"/>
                        </a:lnTo>
                        <a:lnTo>
                          <a:pt x="1387" y="1071"/>
                        </a:lnTo>
                        <a:lnTo>
                          <a:pt x="1380" y="1063"/>
                        </a:lnTo>
                        <a:lnTo>
                          <a:pt x="1372" y="1057"/>
                        </a:lnTo>
                        <a:lnTo>
                          <a:pt x="1364" y="1049"/>
                        </a:lnTo>
                        <a:lnTo>
                          <a:pt x="1360" y="1039"/>
                        </a:lnTo>
                        <a:lnTo>
                          <a:pt x="1344" y="1039"/>
                        </a:lnTo>
                        <a:lnTo>
                          <a:pt x="1329" y="1040"/>
                        </a:lnTo>
                        <a:lnTo>
                          <a:pt x="1276" y="1029"/>
                        </a:lnTo>
                        <a:lnTo>
                          <a:pt x="1190" y="1016"/>
                        </a:lnTo>
                        <a:lnTo>
                          <a:pt x="1179" y="1015"/>
                        </a:lnTo>
                        <a:lnTo>
                          <a:pt x="1171" y="1010"/>
                        </a:lnTo>
                        <a:lnTo>
                          <a:pt x="1165" y="1003"/>
                        </a:lnTo>
                        <a:lnTo>
                          <a:pt x="1148" y="978"/>
                        </a:lnTo>
                        <a:lnTo>
                          <a:pt x="1141" y="972"/>
                        </a:lnTo>
                        <a:lnTo>
                          <a:pt x="1132" y="967"/>
                        </a:lnTo>
                        <a:lnTo>
                          <a:pt x="1123" y="963"/>
                        </a:lnTo>
                        <a:lnTo>
                          <a:pt x="1113" y="963"/>
                        </a:lnTo>
                        <a:lnTo>
                          <a:pt x="1127" y="974"/>
                        </a:lnTo>
                        <a:lnTo>
                          <a:pt x="1143" y="985"/>
                        </a:lnTo>
                        <a:lnTo>
                          <a:pt x="1156" y="998"/>
                        </a:lnTo>
                        <a:lnTo>
                          <a:pt x="1162" y="1010"/>
                        </a:lnTo>
                        <a:lnTo>
                          <a:pt x="1165" y="1023"/>
                        </a:lnTo>
                        <a:lnTo>
                          <a:pt x="1167" y="1036"/>
                        </a:lnTo>
                        <a:lnTo>
                          <a:pt x="1173" y="1048"/>
                        </a:lnTo>
                        <a:lnTo>
                          <a:pt x="1183" y="1059"/>
                        </a:lnTo>
                        <a:lnTo>
                          <a:pt x="1195" y="1069"/>
                        </a:lnTo>
                        <a:lnTo>
                          <a:pt x="1208" y="1075"/>
                        </a:lnTo>
                        <a:lnTo>
                          <a:pt x="1219" y="1079"/>
                        </a:lnTo>
                        <a:lnTo>
                          <a:pt x="1228" y="1084"/>
                        </a:lnTo>
                        <a:lnTo>
                          <a:pt x="1236" y="1092"/>
                        </a:lnTo>
                        <a:lnTo>
                          <a:pt x="1241" y="1101"/>
                        </a:lnTo>
                        <a:lnTo>
                          <a:pt x="1229" y="1104"/>
                        </a:lnTo>
                        <a:lnTo>
                          <a:pt x="1215" y="1104"/>
                        </a:lnTo>
                        <a:lnTo>
                          <a:pt x="1200" y="1104"/>
                        </a:lnTo>
                        <a:lnTo>
                          <a:pt x="1187" y="1103"/>
                        </a:lnTo>
                        <a:lnTo>
                          <a:pt x="1178" y="1103"/>
                        </a:lnTo>
                        <a:lnTo>
                          <a:pt x="1169" y="1103"/>
                        </a:lnTo>
                        <a:lnTo>
                          <a:pt x="1161" y="1100"/>
                        </a:lnTo>
                        <a:lnTo>
                          <a:pt x="1154" y="1094"/>
                        </a:lnTo>
                        <a:lnTo>
                          <a:pt x="1149" y="1086"/>
                        </a:lnTo>
                        <a:lnTo>
                          <a:pt x="1143" y="1078"/>
                        </a:lnTo>
                        <a:lnTo>
                          <a:pt x="1137" y="1083"/>
                        </a:lnTo>
                        <a:lnTo>
                          <a:pt x="1135" y="1091"/>
                        </a:lnTo>
                        <a:lnTo>
                          <a:pt x="1135" y="1101"/>
                        </a:lnTo>
                        <a:lnTo>
                          <a:pt x="1137" y="1112"/>
                        </a:lnTo>
                        <a:lnTo>
                          <a:pt x="1139" y="1122"/>
                        </a:lnTo>
                        <a:lnTo>
                          <a:pt x="1141" y="1133"/>
                        </a:lnTo>
                        <a:lnTo>
                          <a:pt x="1143" y="1141"/>
                        </a:lnTo>
                        <a:lnTo>
                          <a:pt x="1137" y="1141"/>
                        </a:lnTo>
                        <a:lnTo>
                          <a:pt x="1131" y="1137"/>
                        </a:lnTo>
                        <a:lnTo>
                          <a:pt x="1124" y="1130"/>
                        </a:lnTo>
                        <a:lnTo>
                          <a:pt x="1119" y="1125"/>
                        </a:lnTo>
                        <a:lnTo>
                          <a:pt x="1115" y="1120"/>
                        </a:lnTo>
                        <a:lnTo>
                          <a:pt x="1113" y="1117"/>
                        </a:lnTo>
                        <a:lnTo>
                          <a:pt x="1110" y="1114"/>
                        </a:lnTo>
                        <a:lnTo>
                          <a:pt x="1109" y="1113"/>
                        </a:lnTo>
                        <a:lnTo>
                          <a:pt x="1107" y="1113"/>
                        </a:lnTo>
                        <a:lnTo>
                          <a:pt x="1107" y="1113"/>
                        </a:lnTo>
                        <a:lnTo>
                          <a:pt x="1106" y="1113"/>
                        </a:lnTo>
                        <a:lnTo>
                          <a:pt x="1105" y="1113"/>
                        </a:lnTo>
                        <a:lnTo>
                          <a:pt x="1103" y="1113"/>
                        </a:lnTo>
                        <a:lnTo>
                          <a:pt x="1102" y="1113"/>
                        </a:lnTo>
                        <a:lnTo>
                          <a:pt x="1098" y="1113"/>
                        </a:lnTo>
                        <a:lnTo>
                          <a:pt x="1094" y="1113"/>
                        </a:lnTo>
                        <a:lnTo>
                          <a:pt x="1081" y="1107"/>
                        </a:lnTo>
                        <a:lnTo>
                          <a:pt x="1073" y="1091"/>
                        </a:lnTo>
                        <a:lnTo>
                          <a:pt x="1071" y="1075"/>
                        </a:lnTo>
                        <a:lnTo>
                          <a:pt x="1073" y="1073"/>
                        </a:lnTo>
                        <a:lnTo>
                          <a:pt x="1076" y="1073"/>
                        </a:lnTo>
                        <a:lnTo>
                          <a:pt x="1078" y="1073"/>
                        </a:lnTo>
                        <a:lnTo>
                          <a:pt x="1081" y="1073"/>
                        </a:lnTo>
                        <a:lnTo>
                          <a:pt x="1085" y="1073"/>
                        </a:lnTo>
                        <a:lnTo>
                          <a:pt x="1088" y="1071"/>
                        </a:lnTo>
                        <a:lnTo>
                          <a:pt x="1088" y="1059"/>
                        </a:lnTo>
                        <a:lnTo>
                          <a:pt x="1084" y="1049"/>
                        </a:lnTo>
                        <a:lnTo>
                          <a:pt x="1077" y="1042"/>
                        </a:lnTo>
                        <a:lnTo>
                          <a:pt x="1068" y="1036"/>
                        </a:lnTo>
                        <a:lnTo>
                          <a:pt x="1058" y="1033"/>
                        </a:lnTo>
                        <a:lnTo>
                          <a:pt x="1064" y="1029"/>
                        </a:lnTo>
                        <a:lnTo>
                          <a:pt x="1072" y="1028"/>
                        </a:lnTo>
                        <a:lnTo>
                          <a:pt x="1081" y="1028"/>
                        </a:lnTo>
                        <a:lnTo>
                          <a:pt x="1090" y="1028"/>
                        </a:lnTo>
                        <a:lnTo>
                          <a:pt x="1098" y="1025"/>
                        </a:lnTo>
                        <a:lnTo>
                          <a:pt x="1105" y="1019"/>
                        </a:lnTo>
                        <a:lnTo>
                          <a:pt x="1105" y="1018"/>
                        </a:lnTo>
                        <a:lnTo>
                          <a:pt x="1106" y="1015"/>
                        </a:lnTo>
                        <a:lnTo>
                          <a:pt x="1107" y="1011"/>
                        </a:lnTo>
                        <a:lnTo>
                          <a:pt x="1107" y="1008"/>
                        </a:lnTo>
                        <a:lnTo>
                          <a:pt x="1109" y="1006"/>
                        </a:lnTo>
                        <a:lnTo>
                          <a:pt x="1109" y="1003"/>
                        </a:lnTo>
                        <a:lnTo>
                          <a:pt x="1111" y="987"/>
                        </a:lnTo>
                        <a:lnTo>
                          <a:pt x="1111" y="969"/>
                        </a:lnTo>
                        <a:lnTo>
                          <a:pt x="1110" y="952"/>
                        </a:lnTo>
                        <a:lnTo>
                          <a:pt x="1106" y="939"/>
                        </a:lnTo>
                        <a:lnTo>
                          <a:pt x="1098" y="929"/>
                        </a:lnTo>
                        <a:lnTo>
                          <a:pt x="1086" y="921"/>
                        </a:lnTo>
                        <a:lnTo>
                          <a:pt x="1084" y="919"/>
                        </a:lnTo>
                        <a:lnTo>
                          <a:pt x="1078" y="917"/>
                        </a:lnTo>
                        <a:lnTo>
                          <a:pt x="1075" y="915"/>
                        </a:lnTo>
                        <a:lnTo>
                          <a:pt x="1071" y="914"/>
                        </a:lnTo>
                        <a:lnTo>
                          <a:pt x="1068" y="912"/>
                        </a:lnTo>
                        <a:lnTo>
                          <a:pt x="1065" y="905"/>
                        </a:lnTo>
                        <a:lnTo>
                          <a:pt x="1067" y="897"/>
                        </a:lnTo>
                        <a:lnTo>
                          <a:pt x="1069" y="889"/>
                        </a:lnTo>
                        <a:lnTo>
                          <a:pt x="1073" y="881"/>
                        </a:lnTo>
                        <a:lnTo>
                          <a:pt x="1076" y="876"/>
                        </a:lnTo>
                        <a:lnTo>
                          <a:pt x="1082" y="868"/>
                        </a:lnTo>
                        <a:lnTo>
                          <a:pt x="1089" y="862"/>
                        </a:lnTo>
                        <a:lnTo>
                          <a:pt x="1094" y="854"/>
                        </a:lnTo>
                        <a:lnTo>
                          <a:pt x="1095" y="845"/>
                        </a:lnTo>
                        <a:lnTo>
                          <a:pt x="1095" y="836"/>
                        </a:lnTo>
                        <a:lnTo>
                          <a:pt x="1095" y="826"/>
                        </a:lnTo>
                        <a:lnTo>
                          <a:pt x="1099" y="817"/>
                        </a:lnTo>
                        <a:lnTo>
                          <a:pt x="1105" y="809"/>
                        </a:lnTo>
                        <a:lnTo>
                          <a:pt x="1110" y="800"/>
                        </a:lnTo>
                        <a:lnTo>
                          <a:pt x="1114" y="790"/>
                        </a:lnTo>
                        <a:lnTo>
                          <a:pt x="1114" y="788"/>
                        </a:lnTo>
                        <a:lnTo>
                          <a:pt x="1114" y="785"/>
                        </a:lnTo>
                        <a:lnTo>
                          <a:pt x="1114" y="781"/>
                        </a:lnTo>
                        <a:lnTo>
                          <a:pt x="1114" y="778"/>
                        </a:lnTo>
                        <a:lnTo>
                          <a:pt x="1115" y="775"/>
                        </a:lnTo>
                        <a:lnTo>
                          <a:pt x="1120" y="771"/>
                        </a:lnTo>
                        <a:lnTo>
                          <a:pt x="1126" y="766"/>
                        </a:lnTo>
                        <a:lnTo>
                          <a:pt x="1128" y="760"/>
                        </a:lnTo>
                        <a:lnTo>
                          <a:pt x="1128" y="752"/>
                        </a:lnTo>
                        <a:lnTo>
                          <a:pt x="1130" y="723"/>
                        </a:lnTo>
                        <a:lnTo>
                          <a:pt x="1128" y="696"/>
                        </a:lnTo>
                        <a:lnTo>
                          <a:pt x="1126" y="688"/>
                        </a:lnTo>
                        <a:lnTo>
                          <a:pt x="1119" y="679"/>
                        </a:lnTo>
                        <a:lnTo>
                          <a:pt x="1113" y="668"/>
                        </a:lnTo>
                        <a:lnTo>
                          <a:pt x="1107" y="659"/>
                        </a:lnTo>
                        <a:lnTo>
                          <a:pt x="1103" y="651"/>
                        </a:lnTo>
                        <a:lnTo>
                          <a:pt x="1106" y="644"/>
                        </a:lnTo>
                        <a:lnTo>
                          <a:pt x="1128" y="646"/>
                        </a:lnTo>
                        <a:lnTo>
                          <a:pt x="1150" y="651"/>
                        </a:lnTo>
                        <a:lnTo>
                          <a:pt x="1171" y="660"/>
                        </a:lnTo>
                        <a:lnTo>
                          <a:pt x="1208" y="679"/>
                        </a:lnTo>
                        <a:lnTo>
                          <a:pt x="1238" y="692"/>
                        </a:lnTo>
                        <a:lnTo>
                          <a:pt x="1270" y="703"/>
                        </a:lnTo>
                        <a:lnTo>
                          <a:pt x="1275" y="696"/>
                        </a:lnTo>
                        <a:lnTo>
                          <a:pt x="1275" y="686"/>
                        </a:lnTo>
                        <a:lnTo>
                          <a:pt x="1272" y="676"/>
                        </a:lnTo>
                        <a:lnTo>
                          <a:pt x="1266" y="667"/>
                        </a:lnTo>
                        <a:lnTo>
                          <a:pt x="1260" y="660"/>
                        </a:lnTo>
                        <a:lnTo>
                          <a:pt x="1247" y="654"/>
                        </a:lnTo>
                        <a:lnTo>
                          <a:pt x="1233" y="648"/>
                        </a:lnTo>
                        <a:lnTo>
                          <a:pt x="1213" y="635"/>
                        </a:lnTo>
                        <a:lnTo>
                          <a:pt x="1196" y="620"/>
                        </a:lnTo>
                        <a:lnTo>
                          <a:pt x="1186" y="609"/>
                        </a:lnTo>
                        <a:lnTo>
                          <a:pt x="1175" y="597"/>
                        </a:lnTo>
                        <a:lnTo>
                          <a:pt x="1166" y="586"/>
                        </a:lnTo>
                        <a:lnTo>
                          <a:pt x="1161" y="571"/>
                        </a:lnTo>
                        <a:lnTo>
                          <a:pt x="1160" y="565"/>
                        </a:lnTo>
                        <a:lnTo>
                          <a:pt x="1158" y="557"/>
                        </a:lnTo>
                        <a:lnTo>
                          <a:pt x="1154" y="550"/>
                        </a:lnTo>
                        <a:lnTo>
                          <a:pt x="1148" y="546"/>
                        </a:lnTo>
                        <a:lnTo>
                          <a:pt x="1139" y="558"/>
                        </a:lnTo>
                        <a:lnTo>
                          <a:pt x="1132" y="570"/>
                        </a:lnTo>
                        <a:lnTo>
                          <a:pt x="1124" y="582"/>
                        </a:lnTo>
                        <a:lnTo>
                          <a:pt x="1113" y="571"/>
                        </a:lnTo>
                        <a:lnTo>
                          <a:pt x="1103" y="559"/>
                        </a:lnTo>
                        <a:lnTo>
                          <a:pt x="1095" y="545"/>
                        </a:lnTo>
                        <a:lnTo>
                          <a:pt x="1090" y="529"/>
                        </a:lnTo>
                        <a:lnTo>
                          <a:pt x="1086" y="523"/>
                        </a:lnTo>
                        <a:lnTo>
                          <a:pt x="1084" y="515"/>
                        </a:lnTo>
                        <a:lnTo>
                          <a:pt x="1082" y="507"/>
                        </a:lnTo>
                        <a:lnTo>
                          <a:pt x="1088" y="504"/>
                        </a:lnTo>
                        <a:lnTo>
                          <a:pt x="1093" y="504"/>
                        </a:lnTo>
                        <a:lnTo>
                          <a:pt x="1068" y="486"/>
                        </a:lnTo>
                        <a:lnTo>
                          <a:pt x="1041" y="470"/>
                        </a:lnTo>
                        <a:lnTo>
                          <a:pt x="1041" y="477"/>
                        </a:lnTo>
                        <a:lnTo>
                          <a:pt x="1044" y="486"/>
                        </a:lnTo>
                        <a:lnTo>
                          <a:pt x="1048" y="494"/>
                        </a:lnTo>
                        <a:lnTo>
                          <a:pt x="1052" y="499"/>
                        </a:lnTo>
                        <a:lnTo>
                          <a:pt x="1059" y="512"/>
                        </a:lnTo>
                        <a:lnTo>
                          <a:pt x="1061" y="525"/>
                        </a:lnTo>
                        <a:lnTo>
                          <a:pt x="1059" y="529"/>
                        </a:lnTo>
                        <a:lnTo>
                          <a:pt x="1056" y="532"/>
                        </a:lnTo>
                        <a:lnTo>
                          <a:pt x="1052" y="533"/>
                        </a:lnTo>
                        <a:lnTo>
                          <a:pt x="1047" y="532"/>
                        </a:lnTo>
                        <a:lnTo>
                          <a:pt x="1034" y="533"/>
                        </a:lnTo>
                        <a:lnTo>
                          <a:pt x="1023" y="529"/>
                        </a:lnTo>
                        <a:lnTo>
                          <a:pt x="1016" y="523"/>
                        </a:lnTo>
                        <a:lnTo>
                          <a:pt x="1008" y="515"/>
                        </a:lnTo>
                        <a:lnTo>
                          <a:pt x="1001" y="504"/>
                        </a:lnTo>
                        <a:lnTo>
                          <a:pt x="988" y="487"/>
                        </a:lnTo>
                        <a:lnTo>
                          <a:pt x="986" y="486"/>
                        </a:lnTo>
                        <a:lnTo>
                          <a:pt x="989" y="485"/>
                        </a:lnTo>
                        <a:lnTo>
                          <a:pt x="988" y="468"/>
                        </a:lnTo>
                        <a:lnTo>
                          <a:pt x="987" y="449"/>
                        </a:lnTo>
                        <a:lnTo>
                          <a:pt x="982" y="434"/>
                        </a:lnTo>
                        <a:lnTo>
                          <a:pt x="980" y="431"/>
                        </a:lnTo>
                        <a:lnTo>
                          <a:pt x="979" y="430"/>
                        </a:lnTo>
                        <a:lnTo>
                          <a:pt x="979" y="428"/>
                        </a:lnTo>
                        <a:lnTo>
                          <a:pt x="978" y="427"/>
                        </a:lnTo>
                        <a:lnTo>
                          <a:pt x="978" y="426"/>
                        </a:lnTo>
                        <a:lnTo>
                          <a:pt x="978" y="422"/>
                        </a:lnTo>
                        <a:lnTo>
                          <a:pt x="979" y="415"/>
                        </a:lnTo>
                        <a:lnTo>
                          <a:pt x="980" y="409"/>
                        </a:lnTo>
                        <a:lnTo>
                          <a:pt x="982" y="402"/>
                        </a:lnTo>
                        <a:lnTo>
                          <a:pt x="982" y="396"/>
                        </a:lnTo>
                        <a:lnTo>
                          <a:pt x="982" y="389"/>
                        </a:lnTo>
                        <a:lnTo>
                          <a:pt x="982" y="383"/>
                        </a:lnTo>
                        <a:lnTo>
                          <a:pt x="986" y="377"/>
                        </a:lnTo>
                        <a:lnTo>
                          <a:pt x="1001" y="387"/>
                        </a:lnTo>
                        <a:lnTo>
                          <a:pt x="1014" y="398"/>
                        </a:lnTo>
                        <a:lnTo>
                          <a:pt x="1025" y="413"/>
                        </a:lnTo>
                        <a:lnTo>
                          <a:pt x="1031" y="423"/>
                        </a:lnTo>
                        <a:lnTo>
                          <a:pt x="1039" y="435"/>
                        </a:lnTo>
                        <a:lnTo>
                          <a:pt x="1048" y="446"/>
                        </a:lnTo>
                        <a:lnTo>
                          <a:pt x="1059" y="453"/>
                        </a:lnTo>
                        <a:lnTo>
                          <a:pt x="1064" y="455"/>
                        </a:lnTo>
                        <a:lnTo>
                          <a:pt x="1069" y="455"/>
                        </a:lnTo>
                        <a:lnTo>
                          <a:pt x="1073" y="453"/>
                        </a:lnTo>
                        <a:lnTo>
                          <a:pt x="1077" y="449"/>
                        </a:lnTo>
                        <a:lnTo>
                          <a:pt x="1090" y="448"/>
                        </a:lnTo>
                        <a:lnTo>
                          <a:pt x="1103" y="453"/>
                        </a:lnTo>
                        <a:lnTo>
                          <a:pt x="1111" y="460"/>
                        </a:lnTo>
                        <a:lnTo>
                          <a:pt x="1120" y="468"/>
                        </a:lnTo>
                        <a:lnTo>
                          <a:pt x="1130" y="474"/>
                        </a:lnTo>
                        <a:lnTo>
                          <a:pt x="1139" y="477"/>
                        </a:lnTo>
                        <a:lnTo>
                          <a:pt x="1145" y="477"/>
                        </a:lnTo>
                        <a:lnTo>
                          <a:pt x="1154" y="476"/>
                        </a:lnTo>
                        <a:lnTo>
                          <a:pt x="1162" y="473"/>
                        </a:lnTo>
                        <a:lnTo>
                          <a:pt x="1170" y="473"/>
                        </a:lnTo>
                        <a:lnTo>
                          <a:pt x="1177" y="473"/>
                        </a:lnTo>
                        <a:lnTo>
                          <a:pt x="1182" y="478"/>
                        </a:lnTo>
                        <a:lnTo>
                          <a:pt x="1183" y="487"/>
                        </a:lnTo>
                        <a:lnTo>
                          <a:pt x="1181" y="495"/>
                        </a:lnTo>
                        <a:lnTo>
                          <a:pt x="1178" y="502"/>
                        </a:lnTo>
                        <a:lnTo>
                          <a:pt x="1178" y="510"/>
                        </a:lnTo>
                        <a:lnTo>
                          <a:pt x="1181" y="518"/>
                        </a:lnTo>
                        <a:lnTo>
                          <a:pt x="1188" y="525"/>
                        </a:lnTo>
                        <a:lnTo>
                          <a:pt x="1198" y="531"/>
                        </a:lnTo>
                        <a:lnTo>
                          <a:pt x="1209" y="533"/>
                        </a:lnTo>
                        <a:lnTo>
                          <a:pt x="1221" y="533"/>
                        </a:lnTo>
                        <a:lnTo>
                          <a:pt x="1232" y="531"/>
                        </a:lnTo>
                        <a:lnTo>
                          <a:pt x="1230" y="521"/>
                        </a:lnTo>
                        <a:lnTo>
                          <a:pt x="1224" y="515"/>
                        </a:lnTo>
                        <a:lnTo>
                          <a:pt x="1217" y="510"/>
                        </a:lnTo>
                        <a:lnTo>
                          <a:pt x="1208" y="503"/>
                        </a:lnTo>
                        <a:lnTo>
                          <a:pt x="1200" y="498"/>
                        </a:lnTo>
                        <a:lnTo>
                          <a:pt x="1195" y="490"/>
                        </a:lnTo>
                        <a:lnTo>
                          <a:pt x="1192" y="480"/>
                        </a:lnTo>
                        <a:lnTo>
                          <a:pt x="1195" y="469"/>
                        </a:lnTo>
                        <a:lnTo>
                          <a:pt x="1198" y="459"/>
                        </a:lnTo>
                        <a:lnTo>
                          <a:pt x="1198" y="448"/>
                        </a:lnTo>
                        <a:lnTo>
                          <a:pt x="1192" y="438"/>
                        </a:lnTo>
                        <a:lnTo>
                          <a:pt x="1185" y="430"/>
                        </a:lnTo>
                        <a:lnTo>
                          <a:pt x="1173" y="423"/>
                        </a:lnTo>
                        <a:lnTo>
                          <a:pt x="1161" y="418"/>
                        </a:lnTo>
                        <a:lnTo>
                          <a:pt x="1150" y="413"/>
                        </a:lnTo>
                        <a:lnTo>
                          <a:pt x="1140" y="409"/>
                        </a:lnTo>
                        <a:lnTo>
                          <a:pt x="1132" y="402"/>
                        </a:lnTo>
                        <a:lnTo>
                          <a:pt x="1124" y="397"/>
                        </a:lnTo>
                        <a:lnTo>
                          <a:pt x="1109" y="389"/>
                        </a:lnTo>
                        <a:lnTo>
                          <a:pt x="1093" y="384"/>
                        </a:lnTo>
                        <a:lnTo>
                          <a:pt x="1077" y="377"/>
                        </a:lnTo>
                        <a:lnTo>
                          <a:pt x="1071" y="372"/>
                        </a:lnTo>
                        <a:lnTo>
                          <a:pt x="1067" y="366"/>
                        </a:lnTo>
                        <a:lnTo>
                          <a:pt x="1065" y="359"/>
                        </a:lnTo>
                        <a:lnTo>
                          <a:pt x="1061" y="354"/>
                        </a:lnTo>
                        <a:lnTo>
                          <a:pt x="1055" y="349"/>
                        </a:lnTo>
                        <a:lnTo>
                          <a:pt x="1021" y="343"/>
                        </a:lnTo>
                        <a:lnTo>
                          <a:pt x="1017" y="338"/>
                        </a:lnTo>
                        <a:lnTo>
                          <a:pt x="1014" y="332"/>
                        </a:lnTo>
                        <a:lnTo>
                          <a:pt x="1014" y="326"/>
                        </a:lnTo>
                        <a:lnTo>
                          <a:pt x="1009" y="311"/>
                        </a:lnTo>
                        <a:lnTo>
                          <a:pt x="1009" y="294"/>
                        </a:lnTo>
                        <a:close/>
                        <a:moveTo>
                          <a:pt x="40" y="0"/>
                        </a:moveTo>
                        <a:lnTo>
                          <a:pt x="52" y="0"/>
                        </a:lnTo>
                        <a:lnTo>
                          <a:pt x="64" y="2"/>
                        </a:lnTo>
                        <a:lnTo>
                          <a:pt x="72" y="3"/>
                        </a:lnTo>
                        <a:lnTo>
                          <a:pt x="157" y="3"/>
                        </a:lnTo>
                        <a:lnTo>
                          <a:pt x="241" y="2"/>
                        </a:lnTo>
                        <a:lnTo>
                          <a:pt x="258" y="3"/>
                        </a:lnTo>
                        <a:lnTo>
                          <a:pt x="272" y="7"/>
                        </a:lnTo>
                        <a:lnTo>
                          <a:pt x="286" y="14"/>
                        </a:lnTo>
                        <a:lnTo>
                          <a:pt x="302" y="20"/>
                        </a:lnTo>
                        <a:lnTo>
                          <a:pt x="332" y="32"/>
                        </a:lnTo>
                        <a:lnTo>
                          <a:pt x="364" y="40"/>
                        </a:lnTo>
                        <a:lnTo>
                          <a:pt x="396" y="46"/>
                        </a:lnTo>
                        <a:lnTo>
                          <a:pt x="428" y="50"/>
                        </a:lnTo>
                        <a:lnTo>
                          <a:pt x="446" y="51"/>
                        </a:lnTo>
                        <a:lnTo>
                          <a:pt x="462" y="61"/>
                        </a:lnTo>
                        <a:lnTo>
                          <a:pt x="474" y="82"/>
                        </a:lnTo>
                        <a:lnTo>
                          <a:pt x="476" y="88"/>
                        </a:lnTo>
                        <a:lnTo>
                          <a:pt x="480" y="96"/>
                        </a:lnTo>
                        <a:lnTo>
                          <a:pt x="485" y="103"/>
                        </a:lnTo>
                        <a:lnTo>
                          <a:pt x="493" y="104"/>
                        </a:lnTo>
                        <a:lnTo>
                          <a:pt x="493" y="97"/>
                        </a:lnTo>
                        <a:lnTo>
                          <a:pt x="493" y="91"/>
                        </a:lnTo>
                        <a:lnTo>
                          <a:pt x="521" y="93"/>
                        </a:lnTo>
                        <a:lnTo>
                          <a:pt x="551" y="99"/>
                        </a:lnTo>
                        <a:lnTo>
                          <a:pt x="580" y="106"/>
                        </a:lnTo>
                        <a:lnTo>
                          <a:pt x="605" y="117"/>
                        </a:lnTo>
                        <a:lnTo>
                          <a:pt x="611" y="118"/>
                        </a:lnTo>
                        <a:lnTo>
                          <a:pt x="615" y="120"/>
                        </a:lnTo>
                        <a:lnTo>
                          <a:pt x="618" y="122"/>
                        </a:lnTo>
                        <a:lnTo>
                          <a:pt x="619" y="126"/>
                        </a:lnTo>
                        <a:lnTo>
                          <a:pt x="619" y="130"/>
                        </a:lnTo>
                        <a:lnTo>
                          <a:pt x="622" y="146"/>
                        </a:lnTo>
                        <a:lnTo>
                          <a:pt x="629" y="160"/>
                        </a:lnTo>
                        <a:lnTo>
                          <a:pt x="646" y="184"/>
                        </a:lnTo>
                        <a:lnTo>
                          <a:pt x="669" y="205"/>
                        </a:lnTo>
                        <a:lnTo>
                          <a:pt x="694" y="224"/>
                        </a:lnTo>
                        <a:lnTo>
                          <a:pt x="717" y="241"/>
                        </a:lnTo>
                        <a:lnTo>
                          <a:pt x="732" y="252"/>
                        </a:lnTo>
                        <a:lnTo>
                          <a:pt x="746" y="261"/>
                        </a:lnTo>
                        <a:lnTo>
                          <a:pt x="762" y="269"/>
                        </a:lnTo>
                        <a:lnTo>
                          <a:pt x="779" y="273"/>
                        </a:lnTo>
                        <a:lnTo>
                          <a:pt x="781" y="252"/>
                        </a:lnTo>
                        <a:lnTo>
                          <a:pt x="785" y="232"/>
                        </a:lnTo>
                        <a:lnTo>
                          <a:pt x="788" y="224"/>
                        </a:lnTo>
                        <a:lnTo>
                          <a:pt x="790" y="216"/>
                        </a:lnTo>
                        <a:lnTo>
                          <a:pt x="789" y="209"/>
                        </a:lnTo>
                        <a:lnTo>
                          <a:pt x="784" y="203"/>
                        </a:lnTo>
                        <a:lnTo>
                          <a:pt x="777" y="201"/>
                        </a:lnTo>
                        <a:lnTo>
                          <a:pt x="772" y="198"/>
                        </a:lnTo>
                        <a:lnTo>
                          <a:pt x="767" y="194"/>
                        </a:lnTo>
                        <a:lnTo>
                          <a:pt x="767" y="190"/>
                        </a:lnTo>
                        <a:lnTo>
                          <a:pt x="767" y="186"/>
                        </a:lnTo>
                        <a:lnTo>
                          <a:pt x="767" y="181"/>
                        </a:lnTo>
                        <a:lnTo>
                          <a:pt x="767" y="177"/>
                        </a:lnTo>
                        <a:lnTo>
                          <a:pt x="767" y="173"/>
                        </a:lnTo>
                        <a:lnTo>
                          <a:pt x="763" y="167"/>
                        </a:lnTo>
                        <a:lnTo>
                          <a:pt x="756" y="164"/>
                        </a:lnTo>
                        <a:lnTo>
                          <a:pt x="750" y="163"/>
                        </a:lnTo>
                        <a:lnTo>
                          <a:pt x="742" y="164"/>
                        </a:lnTo>
                        <a:lnTo>
                          <a:pt x="735" y="161"/>
                        </a:lnTo>
                        <a:lnTo>
                          <a:pt x="726" y="155"/>
                        </a:lnTo>
                        <a:lnTo>
                          <a:pt x="721" y="143"/>
                        </a:lnTo>
                        <a:lnTo>
                          <a:pt x="722" y="131"/>
                        </a:lnTo>
                        <a:lnTo>
                          <a:pt x="730" y="131"/>
                        </a:lnTo>
                        <a:lnTo>
                          <a:pt x="738" y="134"/>
                        </a:lnTo>
                        <a:lnTo>
                          <a:pt x="746" y="138"/>
                        </a:lnTo>
                        <a:lnTo>
                          <a:pt x="753" y="142"/>
                        </a:lnTo>
                        <a:lnTo>
                          <a:pt x="758" y="144"/>
                        </a:lnTo>
                        <a:lnTo>
                          <a:pt x="762" y="146"/>
                        </a:lnTo>
                        <a:lnTo>
                          <a:pt x="767" y="147"/>
                        </a:lnTo>
                        <a:lnTo>
                          <a:pt x="771" y="150"/>
                        </a:lnTo>
                        <a:lnTo>
                          <a:pt x="792" y="163"/>
                        </a:lnTo>
                        <a:lnTo>
                          <a:pt x="813" y="176"/>
                        </a:lnTo>
                        <a:lnTo>
                          <a:pt x="836" y="188"/>
                        </a:lnTo>
                        <a:lnTo>
                          <a:pt x="860" y="197"/>
                        </a:lnTo>
                        <a:lnTo>
                          <a:pt x="885" y="203"/>
                        </a:lnTo>
                        <a:lnTo>
                          <a:pt x="925" y="211"/>
                        </a:lnTo>
                        <a:lnTo>
                          <a:pt x="929" y="211"/>
                        </a:lnTo>
                        <a:lnTo>
                          <a:pt x="933" y="211"/>
                        </a:lnTo>
                        <a:lnTo>
                          <a:pt x="936" y="212"/>
                        </a:lnTo>
                        <a:lnTo>
                          <a:pt x="938" y="216"/>
                        </a:lnTo>
                        <a:lnTo>
                          <a:pt x="938" y="220"/>
                        </a:lnTo>
                        <a:lnTo>
                          <a:pt x="944" y="228"/>
                        </a:lnTo>
                        <a:lnTo>
                          <a:pt x="948" y="236"/>
                        </a:lnTo>
                        <a:lnTo>
                          <a:pt x="953" y="243"/>
                        </a:lnTo>
                        <a:lnTo>
                          <a:pt x="962" y="249"/>
                        </a:lnTo>
                        <a:lnTo>
                          <a:pt x="967" y="250"/>
                        </a:lnTo>
                        <a:lnTo>
                          <a:pt x="976" y="254"/>
                        </a:lnTo>
                        <a:lnTo>
                          <a:pt x="984" y="258"/>
                        </a:lnTo>
                        <a:lnTo>
                          <a:pt x="992" y="264"/>
                        </a:lnTo>
                        <a:lnTo>
                          <a:pt x="996" y="270"/>
                        </a:lnTo>
                        <a:lnTo>
                          <a:pt x="993" y="277"/>
                        </a:lnTo>
                        <a:lnTo>
                          <a:pt x="976" y="277"/>
                        </a:lnTo>
                        <a:lnTo>
                          <a:pt x="962" y="275"/>
                        </a:lnTo>
                        <a:lnTo>
                          <a:pt x="946" y="269"/>
                        </a:lnTo>
                        <a:lnTo>
                          <a:pt x="933" y="264"/>
                        </a:lnTo>
                        <a:lnTo>
                          <a:pt x="920" y="262"/>
                        </a:lnTo>
                        <a:lnTo>
                          <a:pt x="906" y="262"/>
                        </a:lnTo>
                        <a:lnTo>
                          <a:pt x="891" y="262"/>
                        </a:lnTo>
                        <a:lnTo>
                          <a:pt x="895" y="269"/>
                        </a:lnTo>
                        <a:lnTo>
                          <a:pt x="904" y="273"/>
                        </a:lnTo>
                        <a:lnTo>
                          <a:pt x="915" y="275"/>
                        </a:lnTo>
                        <a:lnTo>
                          <a:pt x="928" y="278"/>
                        </a:lnTo>
                        <a:lnTo>
                          <a:pt x="940" y="282"/>
                        </a:lnTo>
                        <a:lnTo>
                          <a:pt x="949" y="287"/>
                        </a:lnTo>
                        <a:lnTo>
                          <a:pt x="955" y="294"/>
                        </a:lnTo>
                        <a:lnTo>
                          <a:pt x="957" y="302"/>
                        </a:lnTo>
                        <a:lnTo>
                          <a:pt x="955" y="309"/>
                        </a:lnTo>
                        <a:lnTo>
                          <a:pt x="954" y="319"/>
                        </a:lnTo>
                        <a:lnTo>
                          <a:pt x="958" y="326"/>
                        </a:lnTo>
                        <a:lnTo>
                          <a:pt x="961" y="329"/>
                        </a:lnTo>
                        <a:lnTo>
                          <a:pt x="963" y="332"/>
                        </a:lnTo>
                        <a:lnTo>
                          <a:pt x="967" y="332"/>
                        </a:lnTo>
                        <a:lnTo>
                          <a:pt x="970" y="332"/>
                        </a:lnTo>
                        <a:lnTo>
                          <a:pt x="974" y="330"/>
                        </a:lnTo>
                        <a:lnTo>
                          <a:pt x="978" y="330"/>
                        </a:lnTo>
                        <a:lnTo>
                          <a:pt x="988" y="333"/>
                        </a:lnTo>
                        <a:lnTo>
                          <a:pt x="996" y="338"/>
                        </a:lnTo>
                        <a:lnTo>
                          <a:pt x="1001" y="346"/>
                        </a:lnTo>
                        <a:lnTo>
                          <a:pt x="1006" y="355"/>
                        </a:lnTo>
                        <a:lnTo>
                          <a:pt x="1012" y="364"/>
                        </a:lnTo>
                        <a:lnTo>
                          <a:pt x="1004" y="368"/>
                        </a:lnTo>
                        <a:lnTo>
                          <a:pt x="995" y="370"/>
                        </a:lnTo>
                        <a:lnTo>
                          <a:pt x="987" y="372"/>
                        </a:lnTo>
                        <a:lnTo>
                          <a:pt x="979" y="376"/>
                        </a:lnTo>
                        <a:lnTo>
                          <a:pt x="975" y="384"/>
                        </a:lnTo>
                        <a:lnTo>
                          <a:pt x="972" y="396"/>
                        </a:lnTo>
                        <a:lnTo>
                          <a:pt x="974" y="408"/>
                        </a:lnTo>
                        <a:lnTo>
                          <a:pt x="972" y="419"/>
                        </a:lnTo>
                        <a:lnTo>
                          <a:pt x="966" y="422"/>
                        </a:lnTo>
                        <a:lnTo>
                          <a:pt x="959" y="419"/>
                        </a:lnTo>
                        <a:lnTo>
                          <a:pt x="954" y="415"/>
                        </a:lnTo>
                        <a:lnTo>
                          <a:pt x="949" y="411"/>
                        </a:lnTo>
                        <a:lnTo>
                          <a:pt x="942" y="409"/>
                        </a:lnTo>
                        <a:lnTo>
                          <a:pt x="936" y="409"/>
                        </a:lnTo>
                        <a:lnTo>
                          <a:pt x="934" y="421"/>
                        </a:lnTo>
                        <a:lnTo>
                          <a:pt x="937" y="431"/>
                        </a:lnTo>
                        <a:lnTo>
                          <a:pt x="945" y="442"/>
                        </a:lnTo>
                        <a:lnTo>
                          <a:pt x="951" y="447"/>
                        </a:lnTo>
                        <a:lnTo>
                          <a:pt x="957" y="452"/>
                        </a:lnTo>
                        <a:lnTo>
                          <a:pt x="961" y="460"/>
                        </a:lnTo>
                        <a:lnTo>
                          <a:pt x="965" y="466"/>
                        </a:lnTo>
                        <a:lnTo>
                          <a:pt x="967" y="473"/>
                        </a:lnTo>
                        <a:lnTo>
                          <a:pt x="954" y="466"/>
                        </a:lnTo>
                        <a:lnTo>
                          <a:pt x="934" y="459"/>
                        </a:lnTo>
                        <a:lnTo>
                          <a:pt x="914" y="453"/>
                        </a:lnTo>
                        <a:lnTo>
                          <a:pt x="914" y="438"/>
                        </a:lnTo>
                        <a:lnTo>
                          <a:pt x="917" y="422"/>
                        </a:lnTo>
                        <a:lnTo>
                          <a:pt x="924" y="406"/>
                        </a:lnTo>
                        <a:lnTo>
                          <a:pt x="932" y="393"/>
                        </a:lnTo>
                        <a:lnTo>
                          <a:pt x="934" y="391"/>
                        </a:lnTo>
                        <a:lnTo>
                          <a:pt x="937" y="388"/>
                        </a:lnTo>
                        <a:lnTo>
                          <a:pt x="940" y="387"/>
                        </a:lnTo>
                        <a:lnTo>
                          <a:pt x="925" y="374"/>
                        </a:lnTo>
                        <a:lnTo>
                          <a:pt x="906" y="362"/>
                        </a:lnTo>
                        <a:lnTo>
                          <a:pt x="886" y="350"/>
                        </a:lnTo>
                        <a:lnTo>
                          <a:pt x="870" y="341"/>
                        </a:lnTo>
                        <a:lnTo>
                          <a:pt x="868" y="336"/>
                        </a:lnTo>
                        <a:lnTo>
                          <a:pt x="865" y="332"/>
                        </a:lnTo>
                        <a:lnTo>
                          <a:pt x="860" y="329"/>
                        </a:lnTo>
                        <a:lnTo>
                          <a:pt x="860" y="343"/>
                        </a:lnTo>
                        <a:lnTo>
                          <a:pt x="859" y="359"/>
                        </a:lnTo>
                        <a:lnTo>
                          <a:pt x="859" y="375"/>
                        </a:lnTo>
                        <a:lnTo>
                          <a:pt x="857" y="391"/>
                        </a:lnTo>
                        <a:lnTo>
                          <a:pt x="853" y="404"/>
                        </a:lnTo>
                        <a:lnTo>
                          <a:pt x="844" y="415"/>
                        </a:lnTo>
                        <a:lnTo>
                          <a:pt x="830" y="423"/>
                        </a:lnTo>
                        <a:lnTo>
                          <a:pt x="826" y="426"/>
                        </a:lnTo>
                        <a:lnTo>
                          <a:pt x="822" y="426"/>
                        </a:lnTo>
                        <a:lnTo>
                          <a:pt x="818" y="427"/>
                        </a:lnTo>
                        <a:lnTo>
                          <a:pt x="813" y="426"/>
                        </a:lnTo>
                        <a:lnTo>
                          <a:pt x="810" y="425"/>
                        </a:lnTo>
                        <a:lnTo>
                          <a:pt x="809" y="422"/>
                        </a:lnTo>
                        <a:lnTo>
                          <a:pt x="807" y="419"/>
                        </a:lnTo>
                        <a:lnTo>
                          <a:pt x="805" y="417"/>
                        </a:lnTo>
                        <a:lnTo>
                          <a:pt x="804" y="415"/>
                        </a:lnTo>
                        <a:lnTo>
                          <a:pt x="800" y="414"/>
                        </a:lnTo>
                        <a:lnTo>
                          <a:pt x="773" y="419"/>
                        </a:lnTo>
                        <a:lnTo>
                          <a:pt x="746" y="428"/>
                        </a:lnTo>
                        <a:lnTo>
                          <a:pt x="722" y="443"/>
                        </a:lnTo>
                        <a:lnTo>
                          <a:pt x="709" y="453"/>
                        </a:lnTo>
                        <a:lnTo>
                          <a:pt x="701" y="466"/>
                        </a:lnTo>
                        <a:lnTo>
                          <a:pt x="696" y="481"/>
                        </a:lnTo>
                        <a:lnTo>
                          <a:pt x="674" y="483"/>
                        </a:lnTo>
                        <a:lnTo>
                          <a:pt x="652" y="481"/>
                        </a:lnTo>
                        <a:lnTo>
                          <a:pt x="629" y="474"/>
                        </a:lnTo>
                        <a:lnTo>
                          <a:pt x="609" y="466"/>
                        </a:lnTo>
                        <a:lnTo>
                          <a:pt x="595" y="461"/>
                        </a:lnTo>
                        <a:lnTo>
                          <a:pt x="585" y="455"/>
                        </a:lnTo>
                        <a:lnTo>
                          <a:pt x="577" y="447"/>
                        </a:lnTo>
                        <a:lnTo>
                          <a:pt x="571" y="434"/>
                        </a:lnTo>
                        <a:lnTo>
                          <a:pt x="565" y="422"/>
                        </a:lnTo>
                        <a:lnTo>
                          <a:pt x="559" y="411"/>
                        </a:lnTo>
                        <a:lnTo>
                          <a:pt x="550" y="400"/>
                        </a:lnTo>
                        <a:lnTo>
                          <a:pt x="542" y="389"/>
                        </a:lnTo>
                        <a:lnTo>
                          <a:pt x="535" y="381"/>
                        </a:lnTo>
                        <a:lnTo>
                          <a:pt x="527" y="376"/>
                        </a:lnTo>
                        <a:lnTo>
                          <a:pt x="516" y="371"/>
                        </a:lnTo>
                        <a:lnTo>
                          <a:pt x="480" y="347"/>
                        </a:lnTo>
                        <a:lnTo>
                          <a:pt x="451" y="336"/>
                        </a:lnTo>
                        <a:lnTo>
                          <a:pt x="434" y="330"/>
                        </a:lnTo>
                        <a:lnTo>
                          <a:pt x="419" y="325"/>
                        </a:lnTo>
                        <a:lnTo>
                          <a:pt x="381" y="309"/>
                        </a:lnTo>
                        <a:lnTo>
                          <a:pt x="341" y="291"/>
                        </a:lnTo>
                        <a:lnTo>
                          <a:pt x="306" y="270"/>
                        </a:lnTo>
                        <a:lnTo>
                          <a:pt x="300" y="265"/>
                        </a:lnTo>
                        <a:lnTo>
                          <a:pt x="293" y="260"/>
                        </a:lnTo>
                        <a:lnTo>
                          <a:pt x="290" y="254"/>
                        </a:lnTo>
                        <a:lnTo>
                          <a:pt x="288" y="249"/>
                        </a:lnTo>
                        <a:lnTo>
                          <a:pt x="288" y="243"/>
                        </a:lnTo>
                        <a:lnTo>
                          <a:pt x="280" y="240"/>
                        </a:lnTo>
                        <a:lnTo>
                          <a:pt x="271" y="240"/>
                        </a:lnTo>
                        <a:lnTo>
                          <a:pt x="262" y="243"/>
                        </a:lnTo>
                        <a:lnTo>
                          <a:pt x="252" y="244"/>
                        </a:lnTo>
                        <a:lnTo>
                          <a:pt x="243" y="243"/>
                        </a:lnTo>
                        <a:lnTo>
                          <a:pt x="233" y="239"/>
                        </a:lnTo>
                        <a:lnTo>
                          <a:pt x="222" y="236"/>
                        </a:lnTo>
                        <a:lnTo>
                          <a:pt x="213" y="235"/>
                        </a:lnTo>
                        <a:lnTo>
                          <a:pt x="207" y="237"/>
                        </a:lnTo>
                        <a:lnTo>
                          <a:pt x="204" y="243"/>
                        </a:lnTo>
                        <a:lnTo>
                          <a:pt x="203" y="250"/>
                        </a:lnTo>
                        <a:lnTo>
                          <a:pt x="201" y="257"/>
                        </a:lnTo>
                        <a:lnTo>
                          <a:pt x="201" y="267"/>
                        </a:lnTo>
                        <a:lnTo>
                          <a:pt x="203" y="278"/>
                        </a:lnTo>
                        <a:lnTo>
                          <a:pt x="204" y="290"/>
                        </a:lnTo>
                        <a:lnTo>
                          <a:pt x="203" y="299"/>
                        </a:lnTo>
                        <a:lnTo>
                          <a:pt x="199" y="305"/>
                        </a:lnTo>
                        <a:lnTo>
                          <a:pt x="192" y="311"/>
                        </a:lnTo>
                        <a:lnTo>
                          <a:pt x="186" y="316"/>
                        </a:lnTo>
                        <a:lnTo>
                          <a:pt x="180" y="321"/>
                        </a:lnTo>
                        <a:lnTo>
                          <a:pt x="178" y="330"/>
                        </a:lnTo>
                        <a:lnTo>
                          <a:pt x="178" y="341"/>
                        </a:lnTo>
                        <a:lnTo>
                          <a:pt x="182" y="347"/>
                        </a:lnTo>
                        <a:lnTo>
                          <a:pt x="187" y="354"/>
                        </a:lnTo>
                        <a:lnTo>
                          <a:pt x="188" y="355"/>
                        </a:lnTo>
                        <a:lnTo>
                          <a:pt x="190" y="356"/>
                        </a:lnTo>
                        <a:lnTo>
                          <a:pt x="192" y="358"/>
                        </a:lnTo>
                        <a:lnTo>
                          <a:pt x="194" y="359"/>
                        </a:lnTo>
                        <a:lnTo>
                          <a:pt x="196" y="362"/>
                        </a:lnTo>
                        <a:lnTo>
                          <a:pt x="197" y="363"/>
                        </a:lnTo>
                        <a:lnTo>
                          <a:pt x="200" y="364"/>
                        </a:lnTo>
                        <a:lnTo>
                          <a:pt x="201" y="367"/>
                        </a:lnTo>
                        <a:lnTo>
                          <a:pt x="201" y="368"/>
                        </a:lnTo>
                        <a:lnTo>
                          <a:pt x="201" y="368"/>
                        </a:lnTo>
                        <a:lnTo>
                          <a:pt x="203" y="368"/>
                        </a:lnTo>
                        <a:lnTo>
                          <a:pt x="205" y="368"/>
                        </a:lnTo>
                        <a:lnTo>
                          <a:pt x="208" y="370"/>
                        </a:lnTo>
                        <a:lnTo>
                          <a:pt x="209" y="371"/>
                        </a:lnTo>
                        <a:lnTo>
                          <a:pt x="149" y="372"/>
                        </a:lnTo>
                        <a:lnTo>
                          <a:pt x="136" y="372"/>
                        </a:lnTo>
                        <a:lnTo>
                          <a:pt x="123" y="371"/>
                        </a:lnTo>
                        <a:lnTo>
                          <a:pt x="110" y="374"/>
                        </a:lnTo>
                        <a:lnTo>
                          <a:pt x="108" y="381"/>
                        </a:lnTo>
                        <a:lnTo>
                          <a:pt x="108" y="389"/>
                        </a:lnTo>
                        <a:lnTo>
                          <a:pt x="106" y="396"/>
                        </a:lnTo>
                        <a:lnTo>
                          <a:pt x="80" y="384"/>
                        </a:lnTo>
                        <a:lnTo>
                          <a:pt x="55" y="368"/>
                        </a:lnTo>
                        <a:lnTo>
                          <a:pt x="30" y="353"/>
                        </a:lnTo>
                        <a:lnTo>
                          <a:pt x="19" y="347"/>
                        </a:lnTo>
                        <a:lnTo>
                          <a:pt x="10" y="339"/>
                        </a:lnTo>
                        <a:lnTo>
                          <a:pt x="2" y="330"/>
                        </a:lnTo>
                        <a:lnTo>
                          <a:pt x="0" y="320"/>
                        </a:lnTo>
                        <a:lnTo>
                          <a:pt x="1" y="309"/>
                        </a:lnTo>
                        <a:lnTo>
                          <a:pt x="6" y="303"/>
                        </a:lnTo>
                        <a:lnTo>
                          <a:pt x="15" y="300"/>
                        </a:lnTo>
                        <a:lnTo>
                          <a:pt x="27" y="299"/>
                        </a:lnTo>
                        <a:lnTo>
                          <a:pt x="40" y="299"/>
                        </a:lnTo>
                        <a:lnTo>
                          <a:pt x="53" y="300"/>
                        </a:lnTo>
                        <a:lnTo>
                          <a:pt x="65" y="302"/>
                        </a:lnTo>
                        <a:lnTo>
                          <a:pt x="76" y="300"/>
                        </a:lnTo>
                        <a:lnTo>
                          <a:pt x="82" y="296"/>
                        </a:lnTo>
                        <a:lnTo>
                          <a:pt x="86" y="291"/>
                        </a:lnTo>
                        <a:lnTo>
                          <a:pt x="74" y="287"/>
                        </a:lnTo>
                        <a:lnTo>
                          <a:pt x="64" y="279"/>
                        </a:lnTo>
                        <a:lnTo>
                          <a:pt x="85" y="261"/>
                        </a:lnTo>
                        <a:lnTo>
                          <a:pt x="110" y="245"/>
                        </a:lnTo>
                        <a:lnTo>
                          <a:pt x="119" y="243"/>
                        </a:lnTo>
                        <a:lnTo>
                          <a:pt x="129" y="241"/>
                        </a:lnTo>
                        <a:lnTo>
                          <a:pt x="140" y="241"/>
                        </a:lnTo>
                        <a:lnTo>
                          <a:pt x="149" y="240"/>
                        </a:lnTo>
                        <a:lnTo>
                          <a:pt x="158" y="235"/>
                        </a:lnTo>
                        <a:lnTo>
                          <a:pt x="162" y="227"/>
                        </a:lnTo>
                        <a:lnTo>
                          <a:pt x="163" y="219"/>
                        </a:lnTo>
                        <a:lnTo>
                          <a:pt x="163" y="210"/>
                        </a:lnTo>
                        <a:lnTo>
                          <a:pt x="165" y="202"/>
                        </a:lnTo>
                        <a:lnTo>
                          <a:pt x="167" y="199"/>
                        </a:lnTo>
                        <a:lnTo>
                          <a:pt x="170" y="197"/>
                        </a:lnTo>
                        <a:lnTo>
                          <a:pt x="173" y="195"/>
                        </a:lnTo>
                        <a:lnTo>
                          <a:pt x="175" y="194"/>
                        </a:lnTo>
                        <a:lnTo>
                          <a:pt x="177" y="192"/>
                        </a:lnTo>
                        <a:lnTo>
                          <a:pt x="178" y="190"/>
                        </a:lnTo>
                        <a:lnTo>
                          <a:pt x="179" y="186"/>
                        </a:lnTo>
                        <a:lnTo>
                          <a:pt x="174" y="184"/>
                        </a:lnTo>
                        <a:lnTo>
                          <a:pt x="169" y="181"/>
                        </a:lnTo>
                        <a:lnTo>
                          <a:pt x="162" y="178"/>
                        </a:lnTo>
                        <a:lnTo>
                          <a:pt x="158" y="176"/>
                        </a:lnTo>
                        <a:lnTo>
                          <a:pt x="157" y="172"/>
                        </a:lnTo>
                        <a:lnTo>
                          <a:pt x="148" y="168"/>
                        </a:lnTo>
                        <a:lnTo>
                          <a:pt x="137" y="165"/>
                        </a:lnTo>
                        <a:lnTo>
                          <a:pt x="127" y="164"/>
                        </a:lnTo>
                        <a:lnTo>
                          <a:pt x="118" y="161"/>
                        </a:lnTo>
                        <a:lnTo>
                          <a:pt x="108" y="155"/>
                        </a:lnTo>
                        <a:lnTo>
                          <a:pt x="112" y="150"/>
                        </a:lnTo>
                        <a:lnTo>
                          <a:pt x="119" y="147"/>
                        </a:lnTo>
                        <a:lnTo>
                          <a:pt x="127" y="146"/>
                        </a:lnTo>
                        <a:lnTo>
                          <a:pt x="133" y="143"/>
                        </a:lnTo>
                        <a:lnTo>
                          <a:pt x="140" y="140"/>
                        </a:lnTo>
                        <a:lnTo>
                          <a:pt x="144" y="135"/>
                        </a:lnTo>
                        <a:lnTo>
                          <a:pt x="144" y="130"/>
                        </a:lnTo>
                        <a:lnTo>
                          <a:pt x="140" y="121"/>
                        </a:lnTo>
                        <a:lnTo>
                          <a:pt x="132" y="116"/>
                        </a:lnTo>
                        <a:lnTo>
                          <a:pt x="123" y="113"/>
                        </a:lnTo>
                        <a:lnTo>
                          <a:pt x="114" y="112"/>
                        </a:lnTo>
                        <a:lnTo>
                          <a:pt x="106" y="108"/>
                        </a:lnTo>
                        <a:lnTo>
                          <a:pt x="103" y="105"/>
                        </a:lnTo>
                        <a:lnTo>
                          <a:pt x="102" y="103"/>
                        </a:lnTo>
                        <a:lnTo>
                          <a:pt x="102" y="100"/>
                        </a:lnTo>
                        <a:lnTo>
                          <a:pt x="103" y="97"/>
                        </a:lnTo>
                        <a:lnTo>
                          <a:pt x="103" y="96"/>
                        </a:lnTo>
                        <a:lnTo>
                          <a:pt x="105" y="93"/>
                        </a:lnTo>
                        <a:lnTo>
                          <a:pt x="106" y="91"/>
                        </a:lnTo>
                        <a:lnTo>
                          <a:pt x="105" y="87"/>
                        </a:lnTo>
                        <a:lnTo>
                          <a:pt x="101" y="80"/>
                        </a:lnTo>
                        <a:lnTo>
                          <a:pt x="94" y="76"/>
                        </a:lnTo>
                        <a:lnTo>
                          <a:pt x="85" y="74"/>
                        </a:lnTo>
                        <a:lnTo>
                          <a:pt x="77" y="70"/>
                        </a:lnTo>
                        <a:lnTo>
                          <a:pt x="70" y="66"/>
                        </a:lnTo>
                        <a:lnTo>
                          <a:pt x="65" y="58"/>
                        </a:lnTo>
                        <a:lnTo>
                          <a:pt x="63" y="50"/>
                        </a:lnTo>
                        <a:lnTo>
                          <a:pt x="57" y="44"/>
                        </a:lnTo>
                        <a:lnTo>
                          <a:pt x="50" y="38"/>
                        </a:lnTo>
                        <a:lnTo>
                          <a:pt x="42" y="32"/>
                        </a:lnTo>
                        <a:lnTo>
                          <a:pt x="34" y="27"/>
                        </a:lnTo>
                        <a:lnTo>
                          <a:pt x="30" y="27"/>
                        </a:lnTo>
                        <a:lnTo>
                          <a:pt x="26" y="25"/>
                        </a:lnTo>
                        <a:lnTo>
                          <a:pt x="23" y="25"/>
                        </a:lnTo>
                        <a:lnTo>
                          <a:pt x="19" y="25"/>
                        </a:lnTo>
                        <a:lnTo>
                          <a:pt x="17" y="23"/>
                        </a:lnTo>
                        <a:lnTo>
                          <a:pt x="15" y="20"/>
                        </a:lnTo>
                        <a:lnTo>
                          <a:pt x="14" y="17"/>
                        </a:lnTo>
                        <a:lnTo>
                          <a:pt x="13" y="14"/>
                        </a:lnTo>
                        <a:lnTo>
                          <a:pt x="13" y="11"/>
                        </a:lnTo>
                        <a:lnTo>
                          <a:pt x="14" y="7"/>
                        </a:lnTo>
                        <a:lnTo>
                          <a:pt x="19" y="3"/>
                        </a:lnTo>
                        <a:lnTo>
                          <a:pt x="30" y="0"/>
                        </a:lnTo>
                        <a:lnTo>
                          <a:pt x="4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214" name="Freeform 21">
                    <a:extLst>
                      <a:ext uri="{FF2B5EF4-FFF2-40B4-BE49-F238E27FC236}">
                        <a16:creationId xmlns:a16="http://schemas.microsoft.com/office/drawing/2014/main" id="{1B5A0DD0-C447-E14A-93C4-AF366AD41467}"/>
                      </a:ext>
                    </a:extLst>
                  </p:cNvPr>
                  <p:cNvSpPr>
                    <a:spLocks noEditPoints="1"/>
                  </p:cNvSpPr>
                  <p:nvPr/>
                </p:nvSpPr>
                <p:spPr bwMode="auto">
                  <a:xfrm>
                    <a:off x="3812591" y="1651316"/>
                    <a:ext cx="2205450" cy="2755287"/>
                  </a:xfrm>
                  <a:custGeom>
                    <a:avLst/>
                    <a:gdLst>
                      <a:gd name="T0" fmla="*/ 1375 w 2170"/>
                      <a:gd name="T1" fmla="*/ 17 h 2711"/>
                      <a:gd name="T2" fmla="*/ 1511 w 2170"/>
                      <a:gd name="T3" fmla="*/ 29 h 2711"/>
                      <a:gd name="T4" fmla="*/ 1549 w 2170"/>
                      <a:gd name="T5" fmla="*/ 51 h 2711"/>
                      <a:gd name="T6" fmla="*/ 1652 w 2170"/>
                      <a:gd name="T7" fmla="*/ 67 h 2711"/>
                      <a:gd name="T8" fmla="*/ 1681 w 2170"/>
                      <a:gd name="T9" fmla="*/ 131 h 2711"/>
                      <a:gd name="T10" fmla="*/ 1574 w 2170"/>
                      <a:gd name="T11" fmla="*/ 309 h 2711"/>
                      <a:gd name="T12" fmla="*/ 1708 w 2170"/>
                      <a:gd name="T13" fmla="*/ 452 h 2711"/>
                      <a:gd name="T14" fmla="*/ 1939 w 2170"/>
                      <a:gd name="T15" fmla="*/ 536 h 2711"/>
                      <a:gd name="T16" fmla="*/ 1961 w 2170"/>
                      <a:gd name="T17" fmla="*/ 475 h 2711"/>
                      <a:gd name="T18" fmla="*/ 1961 w 2170"/>
                      <a:gd name="T19" fmla="*/ 406 h 2711"/>
                      <a:gd name="T20" fmla="*/ 2042 w 2170"/>
                      <a:gd name="T21" fmla="*/ 485 h 2711"/>
                      <a:gd name="T22" fmla="*/ 1986 w 2170"/>
                      <a:gd name="T23" fmla="*/ 542 h 2711"/>
                      <a:gd name="T24" fmla="*/ 2115 w 2170"/>
                      <a:gd name="T25" fmla="*/ 534 h 2711"/>
                      <a:gd name="T26" fmla="*/ 2139 w 2170"/>
                      <a:gd name="T27" fmla="*/ 681 h 2711"/>
                      <a:gd name="T28" fmla="*/ 2006 w 2170"/>
                      <a:gd name="T29" fmla="*/ 619 h 2711"/>
                      <a:gd name="T30" fmla="*/ 1954 w 2170"/>
                      <a:gd name="T31" fmla="*/ 584 h 2711"/>
                      <a:gd name="T32" fmla="*/ 1999 w 2170"/>
                      <a:gd name="T33" fmla="*/ 634 h 2711"/>
                      <a:gd name="T34" fmla="*/ 1973 w 2170"/>
                      <a:gd name="T35" fmla="*/ 718 h 2711"/>
                      <a:gd name="T36" fmla="*/ 1865 w 2170"/>
                      <a:gd name="T37" fmla="*/ 686 h 2711"/>
                      <a:gd name="T38" fmla="*/ 1749 w 2170"/>
                      <a:gd name="T39" fmla="*/ 660 h 2711"/>
                      <a:gd name="T40" fmla="*/ 1793 w 2170"/>
                      <a:gd name="T41" fmla="*/ 714 h 2711"/>
                      <a:gd name="T42" fmla="*/ 1682 w 2170"/>
                      <a:gd name="T43" fmla="*/ 795 h 2711"/>
                      <a:gd name="T44" fmla="*/ 1498 w 2170"/>
                      <a:gd name="T45" fmla="*/ 1031 h 2711"/>
                      <a:gd name="T46" fmla="*/ 1430 w 2170"/>
                      <a:gd name="T47" fmla="*/ 921 h 2711"/>
                      <a:gd name="T48" fmla="*/ 1280 w 2170"/>
                      <a:gd name="T49" fmla="*/ 619 h 2711"/>
                      <a:gd name="T50" fmla="*/ 986 w 2170"/>
                      <a:gd name="T51" fmla="*/ 829 h 2711"/>
                      <a:gd name="T52" fmla="*/ 962 w 2170"/>
                      <a:gd name="T53" fmla="*/ 1008 h 2711"/>
                      <a:gd name="T54" fmla="*/ 945 w 2170"/>
                      <a:gd name="T55" fmla="*/ 1095 h 2711"/>
                      <a:gd name="T56" fmla="*/ 912 w 2170"/>
                      <a:gd name="T57" fmla="*/ 1130 h 2711"/>
                      <a:gd name="T58" fmla="*/ 933 w 2170"/>
                      <a:gd name="T59" fmla="*/ 1239 h 2711"/>
                      <a:gd name="T60" fmla="*/ 888 w 2170"/>
                      <a:gd name="T61" fmla="*/ 1337 h 2711"/>
                      <a:gd name="T62" fmla="*/ 833 w 2170"/>
                      <a:gd name="T63" fmla="*/ 1487 h 2711"/>
                      <a:gd name="T64" fmla="*/ 806 w 2170"/>
                      <a:gd name="T65" fmla="*/ 1402 h 2711"/>
                      <a:gd name="T66" fmla="*/ 746 w 2170"/>
                      <a:gd name="T67" fmla="*/ 1436 h 2711"/>
                      <a:gd name="T68" fmla="*/ 808 w 2170"/>
                      <a:gd name="T69" fmla="*/ 1550 h 2711"/>
                      <a:gd name="T70" fmla="*/ 915 w 2170"/>
                      <a:gd name="T71" fmla="*/ 1676 h 2711"/>
                      <a:gd name="T72" fmla="*/ 924 w 2170"/>
                      <a:gd name="T73" fmla="*/ 1817 h 2711"/>
                      <a:gd name="T74" fmla="*/ 842 w 2170"/>
                      <a:gd name="T75" fmla="*/ 1837 h 2711"/>
                      <a:gd name="T76" fmla="*/ 785 w 2170"/>
                      <a:gd name="T77" fmla="*/ 1672 h 2711"/>
                      <a:gd name="T78" fmla="*/ 662 w 2170"/>
                      <a:gd name="T79" fmla="*/ 1876 h 2711"/>
                      <a:gd name="T80" fmla="*/ 614 w 2170"/>
                      <a:gd name="T81" fmla="*/ 2118 h 2711"/>
                      <a:gd name="T82" fmla="*/ 596 w 2170"/>
                      <a:gd name="T83" fmla="*/ 2282 h 2711"/>
                      <a:gd name="T84" fmla="*/ 453 w 2170"/>
                      <a:gd name="T85" fmla="*/ 2245 h 2711"/>
                      <a:gd name="T86" fmla="*/ 308 w 2170"/>
                      <a:gd name="T87" fmla="*/ 2147 h 2711"/>
                      <a:gd name="T88" fmla="*/ 274 w 2170"/>
                      <a:gd name="T89" fmla="*/ 2052 h 2711"/>
                      <a:gd name="T90" fmla="*/ 312 w 2170"/>
                      <a:gd name="T91" fmla="*/ 1862 h 2711"/>
                      <a:gd name="T92" fmla="*/ 395 w 2170"/>
                      <a:gd name="T93" fmla="*/ 1891 h 2711"/>
                      <a:gd name="T94" fmla="*/ 433 w 2170"/>
                      <a:gd name="T95" fmla="*/ 1778 h 2711"/>
                      <a:gd name="T96" fmla="*/ 457 w 2170"/>
                      <a:gd name="T97" fmla="*/ 1658 h 2711"/>
                      <a:gd name="T98" fmla="*/ 344 w 2170"/>
                      <a:gd name="T99" fmla="*/ 1825 h 2711"/>
                      <a:gd name="T100" fmla="*/ 189 w 2170"/>
                      <a:gd name="T101" fmla="*/ 1929 h 2711"/>
                      <a:gd name="T102" fmla="*/ 109 w 2170"/>
                      <a:gd name="T103" fmla="*/ 2213 h 2711"/>
                      <a:gd name="T104" fmla="*/ 189 w 2170"/>
                      <a:gd name="T105" fmla="*/ 2639 h 2711"/>
                      <a:gd name="T106" fmla="*/ 165 w 2170"/>
                      <a:gd name="T107" fmla="*/ 2592 h 2711"/>
                      <a:gd name="T108" fmla="*/ 35 w 2170"/>
                      <a:gd name="T109" fmla="*/ 2220 h 2711"/>
                      <a:gd name="T110" fmla="*/ 79 w 2170"/>
                      <a:gd name="T111" fmla="*/ 1298 h 2711"/>
                      <a:gd name="T112" fmla="*/ 425 w 2170"/>
                      <a:gd name="T113" fmla="*/ 610 h 2711"/>
                      <a:gd name="T114" fmla="*/ 932 w 2170"/>
                      <a:gd name="T115" fmla="*/ 149 h 2711"/>
                      <a:gd name="T116" fmla="*/ 1016 w 2170"/>
                      <a:gd name="T117" fmla="*/ 143 h 2711"/>
                      <a:gd name="T118" fmla="*/ 1106 w 2170"/>
                      <a:gd name="T119" fmla="*/ 77 h 2711"/>
                      <a:gd name="T120" fmla="*/ 1193 w 2170"/>
                      <a:gd name="T121" fmla="*/ 38 h 2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70" h="2711">
                        <a:moveTo>
                          <a:pt x="960" y="156"/>
                        </a:moveTo>
                        <a:lnTo>
                          <a:pt x="948" y="167"/>
                        </a:lnTo>
                        <a:lnTo>
                          <a:pt x="953" y="164"/>
                        </a:lnTo>
                        <a:lnTo>
                          <a:pt x="957" y="160"/>
                        </a:lnTo>
                        <a:lnTo>
                          <a:pt x="958" y="159"/>
                        </a:lnTo>
                        <a:lnTo>
                          <a:pt x="960" y="156"/>
                        </a:lnTo>
                        <a:close/>
                        <a:moveTo>
                          <a:pt x="1288" y="0"/>
                        </a:moveTo>
                        <a:lnTo>
                          <a:pt x="1303" y="0"/>
                        </a:lnTo>
                        <a:lnTo>
                          <a:pt x="1313" y="2"/>
                        </a:lnTo>
                        <a:lnTo>
                          <a:pt x="1335" y="0"/>
                        </a:lnTo>
                        <a:lnTo>
                          <a:pt x="1356" y="0"/>
                        </a:lnTo>
                        <a:lnTo>
                          <a:pt x="1377" y="5"/>
                        </a:lnTo>
                        <a:lnTo>
                          <a:pt x="1377" y="9"/>
                        </a:lnTo>
                        <a:lnTo>
                          <a:pt x="1376" y="13"/>
                        </a:lnTo>
                        <a:lnTo>
                          <a:pt x="1375" y="17"/>
                        </a:lnTo>
                        <a:lnTo>
                          <a:pt x="1373" y="21"/>
                        </a:lnTo>
                        <a:lnTo>
                          <a:pt x="1372" y="26"/>
                        </a:lnTo>
                        <a:lnTo>
                          <a:pt x="1386" y="15"/>
                        </a:lnTo>
                        <a:lnTo>
                          <a:pt x="1402" y="8"/>
                        </a:lnTo>
                        <a:lnTo>
                          <a:pt x="1419" y="5"/>
                        </a:lnTo>
                        <a:lnTo>
                          <a:pt x="1422" y="12"/>
                        </a:lnTo>
                        <a:lnTo>
                          <a:pt x="1420" y="17"/>
                        </a:lnTo>
                        <a:lnTo>
                          <a:pt x="1418" y="24"/>
                        </a:lnTo>
                        <a:lnTo>
                          <a:pt x="1418" y="30"/>
                        </a:lnTo>
                        <a:lnTo>
                          <a:pt x="1422" y="33"/>
                        </a:lnTo>
                        <a:lnTo>
                          <a:pt x="1427" y="34"/>
                        </a:lnTo>
                        <a:lnTo>
                          <a:pt x="1433" y="34"/>
                        </a:lnTo>
                        <a:lnTo>
                          <a:pt x="1439" y="33"/>
                        </a:lnTo>
                        <a:lnTo>
                          <a:pt x="1475" y="32"/>
                        </a:lnTo>
                        <a:lnTo>
                          <a:pt x="1511" y="29"/>
                        </a:lnTo>
                        <a:lnTo>
                          <a:pt x="1513" y="29"/>
                        </a:lnTo>
                        <a:lnTo>
                          <a:pt x="1520" y="28"/>
                        </a:lnTo>
                        <a:lnTo>
                          <a:pt x="1528" y="28"/>
                        </a:lnTo>
                        <a:lnTo>
                          <a:pt x="1536" y="29"/>
                        </a:lnTo>
                        <a:lnTo>
                          <a:pt x="1541" y="32"/>
                        </a:lnTo>
                        <a:lnTo>
                          <a:pt x="1542" y="37"/>
                        </a:lnTo>
                        <a:lnTo>
                          <a:pt x="1547" y="38"/>
                        </a:lnTo>
                        <a:lnTo>
                          <a:pt x="1553" y="38"/>
                        </a:lnTo>
                        <a:lnTo>
                          <a:pt x="1559" y="38"/>
                        </a:lnTo>
                        <a:lnTo>
                          <a:pt x="1559" y="41"/>
                        </a:lnTo>
                        <a:lnTo>
                          <a:pt x="1559" y="43"/>
                        </a:lnTo>
                        <a:lnTo>
                          <a:pt x="1558" y="46"/>
                        </a:lnTo>
                        <a:lnTo>
                          <a:pt x="1555" y="47"/>
                        </a:lnTo>
                        <a:lnTo>
                          <a:pt x="1553" y="50"/>
                        </a:lnTo>
                        <a:lnTo>
                          <a:pt x="1549" y="51"/>
                        </a:lnTo>
                        <a:lnTo>
                          <a:pt x="1546" y="53"/>
                        </a:lnTo>
                        <a:lnTo>
                          <a:pt x="1543" y="54"/>
                        </a:lnTo>
                        <a:lnTo>
                          <a:pt x="1541" y="55"/>
                        </a:lnTo>
                        <a:lnTo>
                          <a:pt x="1557" y="58"/>
                        </a:lnTo>
                        <a:lnTo>
                          <a:pt x="1574" y="58"/>
                        </a:lnTo>
                        <a:lnTo>
                          <a:pt x="1591" y="55"/>
                        </a:lnTo>
                        <a:lnTo>
                          <a:pt x="1606" y="53"/>
                        </a:lnTo>
                        <a:lnTo>
                          <a:pt x="1615" y="51"/>
                        </a:lnTo>
                        <a:lnTo>
                          <a:pt x="1625" y="51"/>
                        </a:lnTo>
                        <a:lnTo>
                          <a:pt x="1632" y="53"/>
                        </a:lnTo>
                        <a:lnTo>
                          <a:pt x="1635" y="55"/>
                        </a:lnTo>
                        <a:lnTo>
                          <a:pt x="1638" y="59"/>
                        </a:lnTo>
                        <a:lnTo>
                          <a:pt x="1642" y="62"/>
                        </a:lnTo>
                        <a:lnTo>
                          <a:pt x="1647" y="64"/>
                        </a:lnTo>
                        <a:lnTo>
                          <a:pt x="1652" y="67"/>
                        </a:lnTo>
                        <a:lnTo>
                          <a:pt x="1657" y="70"/>
                        </a:lnTo>
                        <a:lnTo>
                          <a:pt x="1689" y="92"/>
                        </a:lnTo>
                        <a:lnTo>
                          <a:pt x="1694" y="97"/>
                        </a:lnTo>
                        <a:lnTo>
                          <a:pt x="1702" y="105"/>
                        </a:lnTo>
                        <a:lnTo>
                          <a:pt x="1708" y="113"/>
                        </a:lnTo>
                        <a:lnTo>
                          <a:pt x="1710" y="119"/>
                        </a:lnTo>
                        <a:lnTo>
                          <a:pt x="1710" y="123"/>
                        </a:lnTo>
                        <a:lnTo>
                          <a:pt x="1708" y="126"/>
                        </a:lnTo>
                        <a:lnTo>
                          <a:pt x="1706" y="127"/>
                        </a:lnTo>
                        <a:lnTo>
                          <a:pt x="1703" y="129"/>
                        </a:lnTo>
                        <a:lnTo>
                          <a:pt x="1699" y="129"/>
                        </a:lnTo>
                        <a:lnTo>
                          <a:pt x="1697" y="129"/>
                        </a:lnTo>
                        <a:lnTo>
                          <a:pt x="1693" y="129"/>
                        </a:lnTo>
                        <a:lnTo>
                          <a:pt x="1690" y="129"/>
                        </a:lnTo>
                        <a:lnTo>
                          <a:pt x="1681" y="131"/>
                        </a:lnTo>
                        <a:lnTo>
                          <a:pt x="1672" y="139"/>
                        </a:lnTo>
                        <a:lnTo>
                          <a:pt x="1665" y="149"/>
                        </a:lnTo>
                        <a:lnTo>
                          <a:pt x="1661" y="161"/>
                        </a:lnTo>
                        <a:lnTo>
                          <a:pt x="1659" y="173"/>
                        </a:lnTo>
                        <a:lnTo>
                          <a:pt x="1660" y="185"/>
                        </a:lnTo>
                        <a:lnTo>
                          <a:pt x="1664" y="193"/>
                        </a:lnTo>
                        <a:lnTo>
                          <a:pt x="1655" y="206"/>
                        </a:lnTo>
                        <a:lnTo>
                          <a:pt x="1646" y="218"/>
                        </a:lnTo>
                        <a:lnTo>
                          <a:pt x="1625" y="232"/>
                        </a:lnTo>
                        <a:lnTo>
                          <a:pt x="1604" y="246"/>
                        </a:lnTo>
                        <a:lnTo>
                          <a:pt x="1592" y="256"/>
                        </a:lnTo>
                        <a:lnTo>
                          <a:pt x="1581" y="267"/>
                        </a:lnTo>
                        <a:lnTo>
                          <a:pt x="1575" y="280"/>
                        </a:lnTo>
                        <a:lnTo>
                          <a:pt x="1571" y="296"/>
                        </a:lnTo>
                        <a:lnTo>
                          <a:pt x="1574" y="309"/>
                        </a:lnTo>
                        <a:lnTo>
                          <a:pt x="1583" y="320"/>
                        </a:lnTo>
                        <a:lnTo>
                          <a:pt x="1596" y="329"/>
                        </a:lnTo>
                        <a:lnTo>
                          <a:pt x="1611" y="337"/>
                        </a:lnTo>
                        <a:lnTo>
                          <a:pt x="1627" y="343"/>
                        </a:lnTo>
                        <a:lnTo>
                          <a:pt x="1643" y="348"/>
                        </a:lnTo>
                        <a:lnTo>
                          <a:pt x="1655" y="354"/>
                        </a:lnTo>
                        <a:lnTo>
                          <a:pt x="1669" y="362"/>
                        </a:lnTo>
                        <a:lnTo>
                          <a:pt x="1683" y="369"/>
                        </a:lnTo>
                        <a:lnTo>
                          <a:pt x="1697" y="379"/>
                        </a:lnTo>
                        <a:lnTo>
                          <a:pt x="1707" y="389"/>
                        </a:lnTo>
                        <a:lnTo>
                          <a:pt x="1714" y="402"/>
                        </a:lnTo>
                        <a:lnTo>
                          <a:pt x="1715" y="419"/>
                        </a:lnTo>
                        <a:lnTo>
                          <a:pt x="1714" y="431"/>
                        </a:lnTo>
                        <a:lnTo>
                          <a:pt x="1710" y="441"/>
                        </a:lnTo>
                        <a:lnTo>
                          <a:pt x="1708" y="452"/>
                        </a:lnTo>
                        <a:lnTo>
                          <a:pt x="1712" y="464"/>
                        </a:lnTo>
                        <a:lnTo>
                          <a:pt x="1733" y="483"/>
                        </a:lnTo>
                        <a:lnTo>
                          <a:pt x="1780" y="508"/>
                        </a:lnTo>
                        <a:lnTo>
                          <a:pt x="1829" y="529"/>
                        </a:lnTo>
                        <a:lnTo>
                          <a:pt x="1841" y="534"/>
                        </a:lnTo>
                        <a:lnTo>
                          <a:pt x="1852" y="540"/>
                        </a:lnTo>
                        <a:lnTo>
                          <a:pt x="1863" y="546"/>
                        </a:lnTo>
                        <a:lnTo>
                          <a:pt x="1871" y="554"/>
                        </a:lnTo>
                        <a:lnTo>
                          <a:pt x="1876" y="566"/>
                        </a:lnTo>
                        <a:lnTo>
                          <a:pt x="1889" y="563"/>
                        </a:lnTo>
                        <a:lnTo>
                          <a:pt x="1899" y="557"/>
                        </a:lnTo>
                        <a:lnTo>
                          <a:pt x="1910" y="549"/>
                        </a:lnTo>
                        <a:lnTo>
                          <a:pt x="1920" y="541"/>
                        </a:lnTo>
                        <a:lnTo>
                          <a:pt x="1932" y="536"/>
                        </a:lnTo>
                        <a:lnTo>
                          <a:pt x="1939" y="536"/>
                        </a:lnTo>
                        <a:lnTo>
                          <a:pt x="1947" y="534"/>
                        </a:lnTo>
                        <a:lnTo>
                          <a:pt x="1953" y="532"/>
                        </a:lnTo>
                        <a:lnTo>
                          <a:pt x="1957" y="525"/>
                        </a:lnTo>
                        <a:lnTo>
                          <a:pt x="1957" y="517"/>
                        </a:lnTo>
                        <a:lnTo>
                          <a:pt x="1954" y="512"/>
                        </a:lnTo>
                        <a:lnTo>
                          <a:pt x="1949" y="508"/>
                        </a:lnTo>
                        <a:lnTo>
                          <a:pt x="1944" y="506"/>
                        </a:lnTo>
                        <a:lnTo>
                          <a:pt x="1937" y="503"/>
                        </a:lnTo>
                        <a:lnTo>
                          <a:pt x="1939" y="499"/>
                        </a:lnTo>
                        <a:lnTo>
                          <a:pt x="1941" y="496"/>
                        </a:lnTo>
                        <a:lnTo>
                          <a:pt x="1945" y="495"/>
                        </a:lnTo>
                        <a:lnTo>
                          <a:pt x="1951" y="491"/>
                        </a:lnTo>
                        <a:lnTo>
                          <a:pt x="1954" y="487"/>
                        </a:lnTo>
                        <a:lnTo>
                          <a:pt x="1958" y="482"/>
                        </a:lnTo>
                        <a:lnTo>
                          <a:pt x="1961" y="475"/>
                        </a:lnTo>
                        <a:lnTo>
                          <a:pt x="1960" y="472"/>
                        </a:lnTo>
                        <a:lnTo>
                          <a:pt x="1957" y="470"/>
                        </a:lnTo>
                        <a:lnTo>
                          <a:pt x="1953" y="469"/>
                        </a:lnTo>
                        <a:lnTo>
                          <a:pt x="1948" y="470"/>
                        </a:lnTo>
                        <a:lnTo>
                          <a:pt x="1944" y="468"/>
                        </a:lnTo>
                        <a:lnTo>
                          <a:pt x="1940" y="464"/>
                        </a:lnTo>
                        <a:lnTo>
                          <a:pt x="1939" y="458"/>
                        </a:lnTo>
                        <a:lnTo>
                          <a:pt x="1939" y="453"/>
                        </a:lnTo>
                        <a:lnTo>
                          <a:pt x="1937" y="447"/>
                        </a:lnTo>
                        <a:lnTo>
                          <a:pt x="1936" y="437"/>
                        </a:lnTo>
                        <a:lnTo>
                          <a:pt x="1936" y="427"/>
                        </a:lnTo>
                        <a:lnTo>
                          <a:pt x="1936" y="417"/>
                        </a:lnTo>
                        <a:lnTo>
                          <a:pt x="1939" y="411"/>
                        </a:lnTo>
                        <a:lnTo>
                          <a:pt x="1948" y="407"/>
                        </a:lnTo>
                        <a:lnTo>
                          <a:pt x="1961" y="406"/>
                        </a:lnTo>
                        <a:lnTo>
                          <a:pt x="1975" y="406"/>
                        </a:lnTo>
                        <a:lnTo>
                          <a:pt x="1989" y="406"/>
                        </a:lnTo>
                        <a:lnTo>
                          <a:pt x="1998" y="407"/>
                        </a:lnTo>
                        <a:lnTo>
                          <a:pt x="2004" y="406"/>
                        </a:lnTo>
                        <a:lnTo>
                          <a:pt x="2013" y="406"/>
                        </a:lnTo>
                        <a:lnTo>
                          <a:pt x="2025" y="406"/>
                        </a:lnTo>
                        <a:lnTo>
                          <a:pt x="2040" y="407"/>
                        </a:lnTo>
                        <a:lnTo>
                          <a:pt x="2051" y="409"/>
                        </a:lnTo>
                        <a:lnTo>
                          <a:pt x="2063" y="413"/>
                        </a:lnTo>
                        <a:lnTo>
                          <a:pt x="2071" y="417"/>
                        </a:lnTo>
                        <a:lnTo>
                          <a:pt x="2075" y="424"/>
                        </a:lnTo>
                        <a:lnTo>
                          <a:pt x="2072" y="434"/>
                        </a:lnTo>
                        <a:lnTo>
                          <a:pt x="2061" y="443"/>
                        </a:lnTo>
                        <a:lnTo>
                          <a:pt x="2051" y="453"/>
                        </a:lnTo>
                        <a:lnTo>
                          <a:pt x="2042" y="485"/>
                        </a:lnTo>
                        <a:lnTo>
                          <a:pt x="2038" y="489"/>
                        </a:lnTo>
                        <a:lnTo>
                          <a:pt x="2034" y="492"/>
                        </a:lnTo>
                        <a:lnTo>
                          <a:pt x="2030" y="496"/>
                        </a:lnTo>
                        <a:lnTo>
                          <a:pt x="2026" y="499"/>
                        </a:lnTo>
                        <a:lnTo>
                          <a:pt x="2017" y="504"/>
                        </a:lnTo>
                        <a:lnTo>
                          <a:pt x="2007" y="508"/>
                        </a:lnTo>
                        <a:lnTo>
                          <a:pt x="1995" y="513"/>
                        </a:lnTo>
                        <a:lnTo>
                          <a:pt x="1986" y="519"/>
                        </a:lnTo>
                        <a:lnTo>
                          <a:pt x="1979" y="527"/>
                        </a:lnTo>
                        <a:lnTo>
                          <a:pt x="1978" y="530"/>
                        </a:lnTo>
                        <a:lnTo>
                          <a:pt x="1978" y="534"/>
                        </a:lnTo>
                        <a:lnTo>
                          <a:pt x="1978" y="537"/>
                        </a:lnTo>
                        <a:lnTo>
                          <a:pt x="1981" y="540"/>
                        </a:lnTo>
                        <a:lnTo>
                          <a:pt x="1983" y="541"/>
                        </a:lnTo>
                        <a:lnTo>
                          <a:pt x="1986" y="542"/>
                        </a:lnTo>
                        <a:lnTo>
                          <a:pt x="1991" y="544"/>
                        </a:lnTo>
                        <a:lnTo>
                          <a:pt x="2004" y="545"/>
                        </a:lnTo>
                        <a:lnTo>
                          <a:pt x="2017" y="544"/>
                        </a:lnTo>
                        <a:lnTo>
                          <a:pt x="2032" y="544"/>
                        </a:lnTo>
                        <a:lnTo>
                          <a:pt x="2045" y="545"/>
                        </a:lnTo>
                        <a:lnTo>
                          <a:pt x="2050" y="549"/>
                        </a:lnTo>
                        <a:lnTo>
                          <a:pt x="2057" y="551"/>
                        </a:lnTo>
                        <a:lnTo>
                          <a:pt x="2063" y="554"/>
                        </a:lnTo>
                        <a:lnTo>
                          <a:pt x="2071" y="551"/>
                        </a:lnTo>
                        <a:lnTo>
                          <a:pt x="2075" y="549"/>
                        </a:lnTo>
                        <a:lnTo>
                          <a:pt x="2078" y="544"/>
                        </a:lnTo>
                        <a:lnTo>
                          <a:pt x="2080" y="540"/>
                        </a:lnTo>
                        <a:lnTo>
                          <a:pt x="2092" y="536"/>
                        </a:lnTo>
                        <a:lnTo>
                          <a:pt x="2106" y="533"/>
                        </a:lnTo>
                        <a:lnTo>
                          <a:pt x="2115" y="534"/>
                        </a:lnTo>
                        <a:lnTo>
                          <a:pt x="2122" y="540"/>
                        </a:lnTo>
                        <a:lnTo>
                          <a:pt x="2127" y="550"/>
                        </a:lnTo>
                        <a:lnTo>
                          <a:pt x="2133" y="571"/>
                        </a:lnTo>
                        <a:lnTo>
                          <a:pt x="2138" y="589"/>
                        </a:lnTo>
                        <a:lnTo>
                          <a:pt x="2147" y="608"/>
                        </a:lnTo>
                        <a:lnTo>
                          <a:pt x="2153" y="617"/>
                        </a:lnTo>
                        <a:lnTo>
                          <a:pt x="2160" y="629"/>
                        </a:lnTo>
                        <a:lnTo>
                          <a:pt x="2167" y="640"/>
                        </a:lnTo>
                        <a:lnTo>
                          <a:pt x="2170" y="652"/>
                        </a:lnTo>
                        <a:lnTo>
                          <a:pt x="2170" y="665"/>
                        </a:lnTo>
                        <a:lnTo>
                          <a:pt x="2167" y="676"/>
                        </a:lnTo>
                        <a:lnTo>
                          <a:pt x="2160" y="681"/>
                        </a:lnTo>
                        <a:lnTo>
                          <a:pt x="2153" y="682"/>
                        </a:lnTo>
                        <a:lnTo>
                          <a:pt x="2147" y="681"/>
                        </a:lnTo>
                        <a:lnTo>
                          <a:pt x="2139" y="681"/>
                        </a:lnTo>
                        <a:lnTo>
                          <a:pt x="2133" y="682"/>
                        </a:lnTo>
                        <a:lnTo>
                          <a:pt x="2123" y="691"/>
                        </a:lnTo>
                        <a:lnTo>
                          <a:pt x="2114" y="698"/>
                        </a:lnTo>
                        <a:lnTo>
                          <a:pt x="2087" y="701"/>
                        </a:lnTo>
                        <a:lnTo>
                          <a:pt x="2072" y="699"/>
                        </a:lnTo>
                        <a:lnTo>
                          <a:pt x="2061" y="694"/>
                        </a:lnTo>
                        <a:lnTo>
                          <a:pt x="2053" y="685"/>
                        </a:lnTo>
                        <a:lnTo>
                          <a:pt x="2047" y="672"/>
                        </a:lnTo>
                        <a:lnTo>
                          <a:pt x="2046" y="663"/>
                        </a:lnTo>
                        <a:lnTo>
                          <a:pt x="2045" y="657"/>
                        </a:lnTo>
                        <a:lnTo>
                          <a:pt x="2042" y="652"/>
                        </a:lnTo>
                        <a:lnTo>
                          <a:pt x="2036" y="646"/>
                        </a:lnTo>
                        <a:lnTo>
                          <a:pt x="2025" y="638"/>
                        </a:lnTo>
                        <a:lnTo>
                          <a:pt x="2015" y="630"/>
                        </a:lnTo>
                        <a:lnTo>
                          <a:pt x="2006" y="619"/>
                        </a:lnTo>
                        <a:lnTo>
                          <a:pt x="2000" y="604"/>
                        </a:lnTo>
                        <a:lnTo>
                          <a:pt x="1999" y="587"/>
                        </a:lnTo>
                        <a:lnTo>
                          <a:pt x="2000" y="574"/>
                        </a:lnTo>
                        <a:lnTo>
                          <a:pt x="1998" y="562"/>
                        </a:lnTo>
                        <a:lnTo>
                          <a:pt x="1991" y="551"/>
                        </a:lnTo>
                        <a:lnTo>
                          <a:pt x="1957" y="554"/>
                        </a:lnTo>
                        <a:lnTo>
                          <a:pt x="1953" y="555"/>
                        </a:lnTo>
                        <a:lnTo>
                          <a:pt x="1949" y="557"/>
                        </a:lnTo>
                        <a:lnTo>
                          <a:pt x="1948" y="559"/>
                        </a:lnTo>
                        <a:lnTo>
                          <a:pt x="1947" y="562"/>
                        </a:lnTo>
                        <a:lnTo>
                          <a:pt x="1947" y="566"/>
                        </a:lnTo>
                        <a:lnTo>
                          <a:pt x="1947" y="571"/>
                        </a:lnTo>
                        <a:lnTo>
                          <a:pt x="1948" y="576"/>
                        </a:lnTo>
                        <a:lnTo>
                          <a:pt x="1952" y="581"/>
                        </a:lnTo>
                        <a:lnTo>
                          <a:pt x="1954" y="584"/>
                        </a:lnTo>
                        <a:lnTo>
                          <a:pt x="1958" y="587"/>
                        </a:lnTo>
                        <a:lnTo>
                          <a:pt x="1962" y="588"/>
                        </a:lnTo>
                        <a:lnTo>
                          <a:pt x="1966" y="591"/>
                        </a:lnTo>
                        <a:lnTo>
                          <a:pt x="1970" y="595"/>
                        </a:lnTo>
                        <a:lnTo>
                          <a:pt x="1977" y="606"/>
                        </a:lnTo>
                        <a:lnTo>
                          <a:pt x="1979" y="619"/>
                        </a:lnTo>
                        <a:lnTo>
                          <a:pt x="1979" y="625"/>
                        </a:lnTo>
                        <a:lnTo>
                          <a:pt x="1981" y="627"/>
                        </a:lnTo>
                        <a:lnTo>
                          <a:pt x="1981" y="629"/>
                        </a:lnTo>
                        <a:lnTo>
                          <a:pt x="1982" y="630"/>
                        </a:lnTo>
                        <a:lnTo>
                          <a:pt x="1985" y="630"/>
                        </a:lnTo>
                        <a:lnTo>
                          <a:pt x="1986" y="630"/>
                        </a:lnTo>
                        <a:lnTo>
                          <a:pt x="1990" y="630"/>
                        </a:lnTo>
                        <a:lnTo>
                          <a:pt x="1994" y="631"/>
                        </a:lnTo>
                        <a:lnTo>
                          <a:pt x="1999" y="634"/>
                        </a:lnTo>
                        <a:lnTo>
                          <a:pt x="2003" y="638"/>
                        </a:lnTo>
                        <a:lnTo>
                          <a:pt x="2007" y="643"/>
                        </a:lnTo>
                        <a:lnTo>
                          <a:pt x="2007" y="647"/>
                        </a:lnTo>
                        <a:lnTo>
                          <a:pt x="2006" y="651"/>
                        </a:lnTo>
                        <a:lnTo>
                          <a:pt x="2002" y="653"/>
                        </a:lnTo>
                        <a:lnTo>
                          <a:pt x="1999" y="663"/>
                        </a:lnTo>
                        <a:lnTo>
                          <a:pt x="1998" y="671"/>
                        </a:lnTo>
                        <a:lnTo>
                          <a:pt x="1999" y="678"/>
                        </a:lnTo>
                        <a:lnTo>
                          <a:pt x="2004" y="689"/>
                        </a:lnTo>
                        <a:lnTo>
                          <a:pt x="2008" y="699"/>
                        </a:lnTo>
                        <a:lnTo>
                          <a:pt x="2006" y="710"/>
                        </a:lnTo>
                        <a:lnTo>
                          <a:pt x="2000" y="716"/>
                        </a:lnTo>
                        <a:lnTo>
                          <a:pt x="1992" y="719"/>
                        </a:lnTo>
                        <a:lnTo>
                          <a:pt x="1982" y="719"/>
                        </a:lnTo>
                        <a:lnTo>
                          <a:pt x="1973" y="718"/>
                        </a:lnTo>
                        <a:lnTo>
                          <a:pt x="1965" y="718"/>
                        </a:lnTo>
                        <a:lnTo>
                          <a:pt x="1939" y="718"/>
                        </a:lnTo>
                        <a:lnTo>
                          <a:pt x="1914" y="714"/>
                        </a:lnTo>
                        <a:lnTo>
                          <a:pt x="1906" y="710"/>
                        </a:lnTo>
                        <a:lnTo>
                          <a:pt x="1898" y="702"/>
                        </a:lnTo>
                        <a:lnTo>
                          <a:pt x="1892" y="693"/>
                        </a:lnTo>
                        <a:lnTo>
                          <a:pt x="1886" y="682"/>
                        </a:lnTo>
                        <a:lnTo>
                          <a:pt x="1880" y="673"/>
                        </a:lnTo>
                        <a:lnTo>
                          <a:pt x="1873" y="665"/>
                        </a:lnTo>
                        <a:lnTo>
                          <a:pt x="1865" y="661"/>
                        </a:lnTo>
                        <a:lnTo>
                          <a:pt x="1858" y="661"/>
                        </a:lnTo>
                        <a:lnTo>
                          <a:pt x="1847" y="667"/>
                        </a:lnTo>
                        <a:lnTo>
                          <a:pt x="1876" y="676"/>
                        </a:lnTo>
                        <a:lnTo>
                          <a:pt x="1872" y="684"/>
                        </a:lnTo>
                        <a:lnTo>
                          <a:pt x="1865" y="686"/>
                        </a:lnTo>
                        <a:lnTo>
                          <a:pt x="1858" y="685"/>
                        </a:lnTo>
                        <a:lnTo>
                          <a:pt x="1847" y="681"/>
                        </a:lnTo>
                        <a:lnTo>
                          <a:pt x="1837" y="674"/>
                        </a:lnTo>
                        <a:lnTo>
                          <a:pt x="1826" y="667"/>
                        </a:lnTo>
                        <a:lnTo>
                          <a:pt x="1816" y="659"/>
                        </a:lnTo>
                        <a:lnTo>
                          <a:pt x="1807" y="652"/>
                        </a:lnTo>
                        <a:lnTo>
                          <a:pt x="1799" y="647"/>
                        </a:lnTo>
                        <a:lnTo>
                          <a:pt x="1795" y="644"/>
                        </a:lnTo>
                        <a:lnTo>
                          <a:pt x="1790" y="644"/>
                        </a:lnTo>
                        <a:lnTo>
                          <a:pt x="1786" y="646"/>
                        </a:lnTo>
                        <a:lnTo>
                          <a:pt x="1782" y="648"/>
                        </a:lnTo>
                        <a:lnTo>
                          <a:pt x="1778" y="650"/>
                        </a:lnTo>
                        <a:lnTo>
                          <a:pt x="1771" y="652"/>
                        </a:lnTo>
                        <a:lnTo>
                          <a:pt x="1761" y="656"/>
                        </a:lnTo>
                        <a:lnTo>
                          <a:pt x="1749" y="660"/>
                        </a:lnTo>
                        <a:lnTo>
                          <a:pt x="1740" y="665"/>
                        </a:lnTo>
                        <a:lnTo>
                          <a:pt x="1735" y="672"/>
                        </a:lnTo>
                        <a:lnTo>
                          <a:pt x="1736" y="678"/>
                        </a:lnTo>
                        <a:lnTo>
                          <a:pt x="1740" y="685"/>
                        </a:lnTo>
                        <a:lnTo>
                          <a:pt x="1741" y="690"/>
                        </a:lnTo>
                        <a:lnTo>
                          <a:pt x="1736" y="695"/>
                        </a:lnTo>
                        <a:lnTo>
                          <a:pt x="1744" y="693"/>
                        </a:lnTo>
                        <a:lnTo>
                          <a:pt x="1753" y="689"/>
                        </a:lnTo>
                        <a:lnTo>
                          <a:pt x="1763" y="685"/>
                        </a:lnTo>
                        <a:lnTo>
                          <a:pt x="1774" y="684"/>
                        </a:lnTo>
                        <a:lnTo>
                          <a:pt x="1783" y="685"/>
                        </a:lnTo>
                        <a:lnTo>
                          <a:pt x="1790" y="688"/>
                        </a:lnTo>
                        <a:lnTo>
                          <a:pt x="1793" y="695"/>
                        </a:lnTo>
                        <a:lnTo>
                          <a:pt x="1792" y="705"/>
                        </a:lnTo>
                        <a:lnTo>
                          <a:pt x="1793" y="714"/>
                        </a:lnTo>
                        <a:lnTo>
                          <a:pt x="1796" y="716"/>
                        </a:lnTo>
                        <a:lnTo>
                          <a:pt x="1796" y="719"/>
                        </a:lnTo>
                        <a:lnTo>
                          <a:pt x="1796" y="723"/>
                        </a:lnTo>
                        <a:lnTo>
                          <a:pt x="1791" y="724"/>
                        </a:lnTo>
                        <a:lnTo>
                          <a:pt x="1783" y="727"/>
                        </a:lnTo>
                        <a:lnTo>
                          <a:pt x="1773" y="729"/>
                        </a:lnTo>
                        <a:lnTo>
                          <a:pt x="1763" y="731"/>
                        </a:lnTo>
                        <a:lnTo>
                          <a:pt x="1757" y="728"/>
                        </a:lnTo>
                        <a:lnTo>
                          <a:pt x="1757" y="741"/>
                        </a:lnTo>
                        <a:lnTo>
                          <a:pt x="1754" y="754"/>
                        </a:lnTo>
                        <a:lnTo>
                          <a:pt x="1750" y="762"/>
                        </a:lnTo>
                        <a:lnTo>
                          <a:pt x="1736" y="777"/>
                        </a:lnTo>
                        <a:lnTo>
                          <a:pt x="1720" y="786"/>
                        </a:lnTo>
                        <a:lnTo>
                          <a:pt x="1702" y="791"/>
                        </a:lnTo>
                        <a:lnTo>
                          <a:pt x="1682" y="795"/>
                        </a:lnTo>
                        <a:lnTo>
                          <a:pt x="1663" y="795"/>
                        </a:lnTo>
                        <a:lnTo>
                          <a:pt x="1652" y="796"/>
                        </a:lnTo>
                        <a:lnTo>
                          <a:pt x="1644" y="797"/>
                        </a:lnTo>
                        <a:lnTo>
                          <a:pt x="1635" y="804"/>
                        </a:lnTo>
                        <a:lnTo>
                          <a:pt x="1631" y="808"/>
                        </a:lnTo>
                        <a:lnTo>
                          <a:pt x="1627" y="815"/>
                        </a:lnTo>
                        <a:lnTo>
                          <a:pt x="1625" y="820"/>
                        </a:lnTo>
                        <a:lnTo>
                          <a:pt x="1589" y="866"/>
                        </a:lnTo>
                        <a:lnTo>
                          <a:pt x="1577" y="887"/>
                        </a:lnTo>
                        <a:lnTo>
                          <a:pt x="1574" y="906"/>
                        </a:lnTo>
                        <a:lnTo>
                          <a:pt x="1572" y="927"/>
                        </a:lnTo>
                        <a:lnTo>
                          <a:pt x="1572" y="951"/>
                        </a:lnTo>
                        <a:lnTo>
                          <a:pt x="1574" y="994"/>
                        </a:lnTo>
                        <a:lnTo>
                          <a:pt x="1574" y="1038"/>
                        </a:lnTo>
                        <a:lnTo>
                          <a:pt x="1498" y="1031"/>
                        </a:lnTo>
                        <a:lnTo>
                          <a:pt x="1486" y="1029"/>
                        </a:lnTo>
                        <a:lnTo>
                          <a:pt x="1474" y="1028"/>
                        </a:lnTo>
                        <a:lnTo>
                          <a:pt x="1462" y="1025"/>
                        </a:lnTo>
                        <a:lnTo>
                          <a:pt x="1453" y="1019"/>
                        </a:lnTo>
                        <a:lnTo>
                          <a:pt x="1447" y="1007"/>
                        </a:lnTo>
                        <a:lnTo>
                          <a:pt x="1444" y="993"/>
                        </a:lnTo>
                        <a:lnTo>
                          <a:pt x="1444" y="977"/>
                        </a:lnTo>
                        <a:lnTo>
                          <a:pt x="1444" y="962"/>
                        </a:lnTo>
                        <a:lnTo>
                          <a:pt x="1445" y="949"/>
                        </a:lnTo>
                        <a:lnTo>
                          <a:pt x="1445" y="945"/>
                        </a:lnTo>
                        <a:lnTo>
                          <a:pt x="1445" y="941"/>
                        </a:lnTo>
                        <a:lnTo>
                          <a:pt x="1445" y="938"/>
                        </a:lnTo>
                        <a:lnTo>
                          <a:pt x="1444" y="935"/>
                        </a:lnTo>
                        <a:lnTo>
                          <a:pt x="1437" y="928"/>
                        </a:lnTo>
                        <a:lnTo>
                          <a:pt x="1430" y="921"/>
                        </a:lnTo>
                        <a:lnTo>
                          <a:pt x="1420" y="914"/>
                        </a:lnTo>
                        <a:lnTo>
                          <a:pt x="1415" y="909"/>
                        </a:lnTo>
                        <a:lnTo>
                          <a:pt x="1378" y="869"/>
                        </a:lnTo>
                        <a:lnTo>
                          <a:pt x="1347" y="829"/>
                        </a:lnTo>
                        <a:lnTo>
                          <a:pt x="1338" y="816"/>
                        </a:lnTo>
                        <a:lnTo>
                          <a:pt x="1330" y="803"/>
                        </a:lnTo>
                        <a:lnTo>
                          <a:pt x="1326" y="787"/>
                        </a:lnTo>
                        <a:lnTo>
                          <a:pt x="1325" y="763"/>
                        </a:lnTo>
                        <a:lnTo>
                          <a:pt x="1325" y="739"/>
                        </a:lnTo>
                        <a:lnTo>
                          <a:pt x="1322" y="714"/>
                        </a:lnTo>
                        <a:lnTo>
                          <a:pt x="1316" y="685"/>
                        </a:lnTo>
                        <a:lnTo>
                          <a:pt x="1305" y="657"/>
                        </a:lnTo>
                        <a:lnTo>
                          <a:pt x="1291" y="633"/>
                        </a:lnTo>
                        <a:lnTo>
                          <a:pt x="1286" y="625"/>
                        </a:lnTo>
                        <a:lnTo>
                          <a:pt x="1280" y="619"/>
                        </a:lnTo>
                        <a:lnTo>
                          <a:pt x="1274" y="617"/>
                        </a:lnTo>
                        <a:lnTo>
                          <a:pt x="1265" y="618"/>
                        </a:lnTo>
                        <a:lnTo>
                          <a:pt x="1249" y="625"/>
                        </a:lnTo>
                        <a:lnTo>
                          <a:pt x="1236" y="636"/>
                        </a:lnTo>
                        <a:lnTo>
                          <a:pt x="1223" y="648"/>
                        </a:lnTo>
                        <a:lnTo>
                          <a:pt x="1194" y="672"/>
                        </a:lnTo>
                        <a:lnTo>
                          <a:pt x="1164" y="691"/>
                        </a:lnTo>
                        <a:lnTo>
                          <a:pt x="1131" y="710"/>
                        </a:lnTo>
                        <a:lnTo>
                          <a:pt x="1100" y="729"/>
                        </a:lnTo>
                        <a:lnTo>
                          <a:pt x="1070" y="749"/>
                        </a:lnTo>
                        <a:lnTo>
                          <a:pt x="1039" y="770"/>
                        </a:lnTo>
                        <a:lnTo>
                          <a:pt x="1013" y="795"/>
                        </a:lnTo>
                        <a:lnTo>
                          <a:pt x="1005" y="807"/>
                        </a:lnTo>
                        <a:lnTo>
                          <a:pt x="996" y="818"/>
                        </a:lnTo>
                        <a:lnTo>
                          <a:pt x="986" y="829"/>
                        </a:lnTo>
                        <a:lnTo>
                          <a:pt x="983" y="830"/>
                        </a:lnTo>
                        <a:lnTo>
                          <a:pt x="981" y="832"/>
                        </a:lnTo>
                        <a:lnTo>
                          <a:pt x="978" y="834"/>
                        </a:lnTo>
                        <a:lnTo>
                          <a:pt x="975" y="837"/>
                        </a:lnTo>
                        <a:lnTo>
                          <a:pt x="974" y="843"/>
                        </a:lnTo>
                        <a:lnTo>
                          <a:pt x="974" y="852"/>
                        </a:lnTo>
                        <a:lnTo>
                          <a:pt x="975" y="859"/>
                        </a:lnTo>
                        <a:lnTo>
                          <a:pt x="974" y="879"/>
                        </a:lnTo>
                        <a:lnTo>
                          <a:pt x="971" y="897"/>
                        </a:lnTo>
                        <a:lnTo>
                          <a:pt x="965" y="913"/>
                        </a:lnTo>
                        <a:lnTo>
                          <a:pt x="958" y="928"/>
                        </a:lnTo>
                        <a:lnTo>
                          <a:pt x="953" y="945"/>
                        </a:lnTo>
                        <a:lnTo>
                          <a:pt x="952" y="961"/>
                        </a:lnTo>
                        <a:lnTo>
                          <a:pt x="954" y="986"/>
                        </a:lnTo>
                        <a:lnTo>
                          <a:pt x="962" y="1008"/>
                        </a:lnTo>
                        <a:lnTo>
                          <a:pt x="975" y="1028"/>
                        </a:lnTo>
                        <a:lnTo>
                          <a:pt x="994" y="1045"/>
                        </a:lnTo>
                        <a:lnTo>
                          <a:pt x="1001" y="1050"/>
                        </a:lnTo>
                        <a:lnTo>
                          <a:pt x="1012" y="1055"/>
                        </a:lnTo>
                        <a:lnTo>
                          <a:pt x="1021" y="1062"/>
                        </a:lnTo>
                        <a:lnTo>
                          <a:pt x="1029" y="1068"/>
                        </a:lnTo>
                        <a:lnTo>
                          <a:pt x="1030" y="1078"/>
                        </a:lnTo>
                        <a:lnTo>
                          <a:pt x="1032" y="1088"/>
                        </a:lnTo>
                        <a:lnTo>
                          <a:pt x="1030" y="1100"/>
                        </a:lnTo>
                        <a:lnTo>
                          <a:pt x="1029" y="1109"/>
                        </a:lnTo>
                        <a:lnTo>
                          <a:pt x="1015" y="1112"/>
                        </a:lnTo>
                        <a:lnTo>
                          <a:pt x="999" y="1112"/>
                        </a:lnTo>
                        <a:lnTo>
                          <a:pt x="983" y="1109"/>
                        </a:lnTo>
                        <a:lnTo>
                          <a:pt x="969" y="1105"/>
                        </a:lnTo>
                        <a:lnTo>
                          <a:pt x="945" y="1095"/>
                        </a:lnTo>
                        <a:lnTo>
                          <a:pt x="924" y="1080"/>
                        </a:lnTo>
                        <a:lnTo>
                          <a:pt x="905" y="1063"/>
                        </a:lnTo>
                        <a:lnTo>
                          <a:pt x="899" y="1057"/>
                        </a:lnTo>
                        <a:lnTo>
                          <a:pt x="890" y="1046"/>
                        </a:lnTo>
                        <a:lnTo>
                          <a:pt x="880" y="1036"/>
                        </a:lnTo>
                        <a:lnTo>
                          <a:pt x="869" y="1027"/>
                        </a:lnTo>
                        <a:lnTo>
                          <a:pt x="859" y="1021"/>
                        </a:lnTo>
                        <a:lnTo>
                          <a:pt x="860" y="1033"/>
                        </a:lnTo>
                        <a:lnTo>
                          <a:pt x="860" y="1046"/>
                        </a:lnTo>
                        <a:lnTo>
                          <a:pt x="865" y="1058"/>
                        </a:lnTo>
                        <a:lnTo>
                          <a:pt x="872" y="1071"/>
                        </a:lnTo>
                        <a:lnTo>
                          <a:pt x="880" y="1083"/>
                        </a:lnTo>
                        <a:lnTo>
                          <a:pt x="888" y="1101"/>
                        </a:lnTo>
                        <a:lnTo>
                          <a:pt x="898" y="1117"/>
                        </a:lnTo>
                        <a:lnTo>
                          <a:pt x="912" y="1130"/>
                        </a:lnTo>
                        <a:lnTo>
                          <a:pt x="923" y="1140"/>
                        </a:lnTo>
                        <a:lnTo>
                          <a:pt x="927" y="1152"/>
                        </a:lnTo>
                        <a:lnTo>
                          <a:pt x="929" y="1165"/>
                        </a:lnTo>
                        <a:lnTo>
                          <a:pt x="936" y="1184"/>
                        </a:lnTo>
                        <a:lnTo>
                          <a:pt x="943" y="1202"/>
                        </a:lnTo>
                        <a:lnTo>
                          <a:pt x="949" y="1215"/>
                        </a:lnTo>
                        <a:lnTo>
                          <a:pt x="958" y="1228"/>
                        </a:lnTo>
                        <a:lnTo>
                          <a:pt x="963" y="1240"/>
                        </a:lnTo>
                        <a:lnTo>
                          <a:pt x="958" y="1237"/>
                        </a:lnTo>
                        <a:lnTo>
                          <a:pt x="953" y="1232"/>
                        </a:lnTo>
                        <a:lnTo>
                          <a:pt x="946" y="1227"/>
                        </a:lnTo>
                        <a:lnTo>
                          <a:pt x="941" y="1224"/>
                        </a:lnTo>
                        <a:lnTo>
                          <a:pt x="936" y="1227"/>
                        </a:lnTo>
                        <a:lnTo>
                          <a:pt x="933" y="1235"/>
                        </a:lnTo>
                        <a:lnTo>
                          <a:pt x="933" y="1239"/>
                        </a:lnTo>
                        <a:lnTo>
                          <a:pt x="933" y="1243"/>
                        </a:lnTo>
                        <a:lnTo>
                          <a:pt x="935" y="1247"/>
                        </a:lnTo>
                        <a:lnTo>
                          <a:pt x="935" y="1250"/>
                        </a:lnTo>
                        <a:lnTo>
                          <a:pt x="933" y="1254"/>
                        </a:lnTo>
                        <a:lnTo>
                          <a:pt x="931" y="1257"/>
                        </a:lnTo>
                        <a:lnTo>
                          <a:pt x="928" y="1260"/>
                        </a:lnTo>
                        <a:lnTo>
                          <a:pt x="924" y="1262"/>
                        </a:lnTo>
                        <a:lnTo>
                          <a:pt x="920" y="1265"/>
                        </a:lnTo>
                        <a:lnTo>
                          <a:pt x="916" y="1267"/>
                        </a:lnTo>
                        <a:lnTo>
                          <a:pt x="914" y="1270"/>
                        </a:lnTo>
                        <a:lnTo>
                          <a:pt x="909" y="1281"/>
                        </a:lnTo>
                        <a:lnTo>
                          <a:pt x="905" y="1294"/>
                        </a:lnTo>
                        <a:lnTo>
                          <a:pt x="898" y="1309"/>
                        </a:lnTo>
                        <a:lnTo>
                          <a:pt x="893" y="1326"/>
                        </a:lnTo>
                        <a:lnTo>
                          <a:pt x="888" y="1337"/>
                        </a:lnTo>
                        <a:lnTo>
                          <a:pt x="880" y="1349"/>
                        </a:lnTo>
                        <a:lnTo>
                          <a:pt x="871" y="1358"/>
                        </a:lnTo>
                        <a:lnTo>
                          <a:pt x="860" y="1362"/>
                        </a:lnTo>
                        <a:lnTo>
                          <a:pt x="851" y="1362"/>
                        </a:lnTo>
                        <a:lnTo>
                          <a:pt x="842" y="1363"/>
                        </a:lnTo>
                        <a:lnTo>
                          <a:pt x="835" y="1367"/>
                        </a:lnTo>
                        <a:lnTo>
                          <a:pt x="830" y="1375"/>
                        </a:lnTo>
                        <a:lnTo>
                          <a:pt x="830" y="1383"/>
                        </a:lnTo>
                        <a:lnTo>
                          <a:pt x="833" y="1392"/>
                        </a:lnTo>
                        <a:lnTo>
                          <a:pt x="835" y="1401"/>
                        </a:lnTo>
                        <a:lnTo>
                          <a:pt x="838" y="1422"/>
                        </a:lnTo>
                        <a:lnTo>
                          <a:pt x="838" y="1444"/>
                        </a:lnTo>
                        <a:lnTo>
                          <a:pt x="838" y="1460"/>
                        </a:lnTo>
                        <a:lnTo>
                          <a:pt x="837" y="1473"/>
                        </a:lnTo>
                        <a:lnTo>
                          <a:pt x="833" y="1487"/>
                        </a:lnTo>
                        <a:lnTo>
                          <a:pt x="826" y="1500"/>
                        </a:lnTo>
                        <a:lnTo>
                          <a:pt x="818" y="1497"/>
                        </a:lnTo>
                        <a:lnTo>
                          <a:pt x="813" y="1490"/>
                        </a:lnTo>
                        <a:lnTo>
                          <a:pt x="810" y="1481"/>
                        </a:lnTo>
                        <a:lnTo>
                          <a:pt x="808" y="1473"/>
                        </a:lnTo>
                        <a:lnTo>
                          <a:pt x="808" y="1468"/>
                        </a:lnTo>
                        <a:lnTo>
                          <a:pt x="806" y="1459"/>
                        </a:lnTo>
                        <a:lnTo>
                          <a:pt x="805" y="1448"/>
                        </a:lnTo>
                        <a:lnTo>
                          <a:pt x="805" y="1439"/>
                        </a:lnTo>
                        <a:lnTo>
                          <a:pt x="806" y="1435"/>
                        </a:lnTo>
                        <a:lnTo>
                          <a:pt x="809" y="1434"/>
                        </a:lnTo>
                        <a:lnTo>
                          <a:pt x="806" y="1427"/>
                        </a:lnTo>
                        <a:lnTo>
                          <a:pt x="805" y="1421"/>
                        </a:lnTo>
                        <a:lnTo>
                          <a:pt x="806" y="1413"/>
                        </a:lnTo>
                        <a:lnTo>
                          <a:pt x="806" y="1402"/>
                        </a:lnTo>
                        <a:lnTo>
                          <a:pt x="804" y="1394"/>
                        </a:lnTo>
                        <a:lnTo>
                          <a:pt x="799" y="1385"/>
                        </a:lnTo>
                        <a:lnTo>
                          <a:pt x="795" y="1379"/>
                        </a:lnTo>
                        <a:lnTo>
                          <a:pt x="788" y="1372"/>
                        </a:lnTo>
                        <a:lnTo>
                          <a:pt x="780" y="1366"/>
                        </a:lnTo>
                        <a:lnTo>
                          <a:pt x="771" y="1360"/>
                        </a:lnTo>
                        <a:lnTo>
                          <a:pt x="762" y="1358"/>
                        </a:lnTo>
                        <a:lnTo>
                          <a:pt x="754" y="1359"/>
                        </a:lnTo>
                        <a:lnTo>
                          <a:pt x="746" y="1366"/>
                        </a:lnTo>
                        <a:lnTo>
                          <a:pt x="745" y="1370"/>
                        </a:lnTo>
                        <a:lnTo>
                          <a:pt x="745" y="1377"/>
                        </a:lnTo>
                        <a:lnTo>
                          <a:pt x="746" y="1384"/>
                        </a:lnTo>
                        <a:lnTo>
                          <a:pt x="746" y="1391"/>
                        </a:lnTo>
                        <a:lnTo>
                          <a:pt x="746" y="1417"/>
                        </a:lnTo>
                        <a:lnTo>
                          <a:pt x="746" y="1436"/>
                        </a:lnTo>
                        <a:lnTo>
                          <a:pt x="747" y="1455"/>
                        </a:lnTo>
                        <a:lnTo>
                          <a:pt x="754" y="1473"/>
                        </a:lnTo>
                        <a:lnTo>
                          <a:pt x="755" y="1476"/>
                        </a:lnTo>
                        <a:lnTo>
                          <a:pt x="757" y="1480"/>
                        </a:lnTo>
                        <a:lnTo>
                          <a:pt x="758" y="1482"/>
                        </a:lnTo>
                        <a:lnTo>
                          <a:pt x="759" y="1486"/>
                        </a:lnTo>
                        <a:lnTo>
                          <a:pt x="761" y="1487"/>
                        </a:lnTo>
                        <a:lnTo>
                          <a:pt x="765" y="1491"/>
                        </a:lnTo>
                        <a:lnTo>
                          <a:pt x="767" y="1493"/>
                        </a:lnTo>
                        <a:lnTo>
                          <a:pt x="771" y="1495"/>
                        </a:lnTo>
                        <a:lnTo>
                          <a:pt x="774" y="1498"/>
                        </a:lnTo>
                        <a:lnTo>
                          <a:pt x="784" y="1511"/>
                        </a:lnTo>
                        <a:lnTo>
                          <a:pt x="792" y="1525"/>
                        </a:lnTo>
                        <a:lnTo>
                          <a:pt x="800" y="1540"/>
                        </a:lnTo>
                        <a:lnTo>
                          <a:pt x="808" y="1550"/>
                        </a:lnTo>
                        <a:lnTo>
                          <a:pt x="817" y="1558"/>
                        </a:lnTo>
                        <a:lnTo>
                          <a:pt x="830" y="1562"/>
                        </a:lnTo>
                        <a:lnTo>
                          <a:pt x="843" y="1565"/>
                        </a:lnTo>
                        <a:lnTo>
                          <a:pt x="855" y="1567"/>
                        </a:lnTo>
                        <a:lnTo>
                          <a:pt x="867" y="1572"/>
                        </a:lnTo>
                        <a:lnTo>
                          <a:pt x="876" y="1580"/>
                        </a:lnTo>
                        <a:lnTo>
                          <a:pt x="886" y="1593"/>
                        </a:lnTo>
                        <a:lnTo>
                          <a:pt x="893" y="1609"/>
                        </a:lnTo>
                        <a:lnTo>
                          <a:pt x="897" y="1622"/>
                        </a:lnTo>
                        <a:lnTo>
                          <a:pt x="897" y="1637"/>
                        </a:lnTo>
                        <a:lnTo>
                          <a:pt x="899" y="1651"/>
                        </a:lnTo>
                        <a:lnTo>
                          <a:pt x="903" y="1664"/>
                        </a:lnTo>
                        <a:lnTo>
                          <a:pt x="907" y="1668"/>
                        </a:lnTo>
                        <a:lnTo>
                          <a:pt x="911" y="1672"/>
                        </a:lnTo>
                        <a:lnTo>
                          <a:pt x="915" y="1676"/>
                        </a:lnTo>
                        <a:lnTo>
                          <a:pt x="919" y="1680"/>
                        </a:lnTo>
                        <a:lnTo>
                          <a:pt x="922" y="1684"/>
                        </a:lnTo>
                        <a:lnTo>
                          <a:pt x="924" y="1688"/>
                        </a:lnTo>
                        <a:lnTo>
                          <a:pt x="924" y="1693"/>
                        </a:lnTo>
                        <a:lnTo>
                          <a:pt x="924" y="1698"/>
                        </a:lnTo>
                        <a:lnTo>
                          <a:pt x="924" y="1703"/>
                        </a:lnTo>
                        <a:lnTo>
                          <a:pt x="924" y="1744"/>
                        </a:lnTo>
                        <a:lnTo>
                          <a:pt x="926" y="1761"/>
                        </a:lnTo>
                        <a:lnTo>
                          <a:pt x="928" y="1778"/>
                        </a:lnTo>
                        <a:lnTo>
                          <a:pt x="929" y="1788"/>
                        </a:lnTo>
                        <a:lnTo>
                          <a:pt x="931" y="1799"/>
                        </a:lnTo>
                        <a:lnTo>
                          <a:pt x="929" y="1808"/>
                        </a:lnTo>
                        <a:lnTo>
                          <a:pt x="928" y="1812"/>
                        </a:lnTo>
                        <a:lnTo>
                          <a:pt x="926" y="1815"/>
                        </a:lnTo>
                        <a:lnTo>
                          <a:pt x="924" y="1817"/>
                        </a:lnTo>
                        <a:lnTo>
                          <a:pt x="922" y="1820"/>
                        </a:lnTo>
                        <a:lnTo>
                          <a:pt x="920" y="1823"/>
                        </a:lnTo>
                        <a:lnTo>
                          <a:pt x="916" y="1834"/>
                        </a:lnTo>
                        <a:lnTo>
                          <a:pt x="915" y="1845"/>
                        </a:lnTo>
                        <a:lnTo>
                          <a:pt x="911" y="1853"/>
                        </a:lnTo>
                        <a:lnTo>
                          <a:pt x="905" y="1859"/>
                        </a:lnTo>
                        <a:lnTo>
                          <a:pt x="893" y="1863"/>
                        </a:lnTo>
                        <a:lnTo>
                          <a:pt x="877" y="1864"/>
                        </a:lnTo>
                        <a:lnTo>
                          <a:pt x="860" y="1862"/>
                        </a:lnTo>
                        <a:lnTo>
                          <a:pt x="844" y="1855"/>
                        </a:lnTo>
                        <a:lnTo>
                          <a:pt x="844" y="1855"/>
                        </a:lnTo>
                        <a:lnTo>
                          <a:pt x="844" y="1855"/>
                        </a:lnTo>
                        <a:lnTo>
                          <a:pt x="843" y="1854"/>
                        </a:lnTo>
                        <a:lnTo>
                          <a:pt x="843" y="1854"/>
                        </a:lnTo>
                        <a:lnTo>
                          <a:pt x="842" y="1837"/>
                        </a:lnTo>
                        <a:lnTo>
                          <a:pt x="839" y="1820"/>
                        </a:lnTo>
                        <a:lnTo>
                          <a:pt x="833" y="1804"/>
                        </a:lnTo>
                        <a:lnTo>
                          <a:pt x="826" y="1787"/>
                        </a:lnTo>
                        <a:lnTo>
                          <a:pt x="819" y="1770"/>
                        </a:lnTo>
                        <a:lnTo>
                          <a:pt x="816" y="1752"/>
                        </a:lnTo>
                        <a:lnTo>
                          <a:pt x="814" y="1733"/>
                        </a:lnTo>
                        <a:lnTo>
                          <a:pt x="816" y="1714"/>
                        </a:lnTo>
                        <a:lnTo>
                          <a:pt x="816" y="1702"/>
                        </a:lnTo>
                        <a:lnTo>
                          <a:pt x="816" y="1689"/>
                        </a:lnTo>
                        <a:lnTo>
                          <a:pt x="813" y="1677"/>
                        </a:lnTo>
                        <a:lnTo>
                          <a:pt x="809" y="1667"/>
                        </a:lnTo>
                        <a:lnTo>
                          <a:pt x="804" y="1668"/>
                        </a:lnTo>
                        <a:lnTo>
                          <a:pt x="797" y="1671"/>
                        </a:lnTo>
                        <a:lnTo>
                          <a:pt x="791" y="1672"/>
                        </a:lnTo>
                        <a:lnTo>
                          <a:pt x="785" y="1672"/>
                        </a:lnTo>
                        <a:lnTo>
                          <a:pt x="783" y="1667"/>
                        </a:lnTo>
                        <a:lnTo>
                          <a:pt x="767" y="1679"/>
                        </a:lnTo>
                        <a:lnTo>
                          <a:pt x="754" y="1693"/>
                        </a:lnTo>
                        <a:lnTo>
                          <a:pt x="744" y="1711"/>
                        </a:lnTo>
                        <a:lnTo>
                          <a:pt x="736" y="1730"/>
                        </a:lnTo>
                        <a:lnTo>
                          <a:pt x="728" y="1749"/>
                        </a:lnTo>
                        <a:lnTo>
                          <a:pt x="720" y="1768"/>
                        </a:lnTo>
                        <a:lnTo>
                          <a:pt x="710" y="1794"/>
                        </a:lnTo>
                        <a:lnTo>
                          <a:pt x="699" y="1821"/>
                        </a:lnTo>
                        <a:lnTo>
                          <a:pt x="685" y="1846"/>
                        </a:lnTo>
                        <a:lnTo>
                          <a:pt x="679" y="1853"/>
                        </a:lnTo>
                        <a:lnTo>
                          <a:pt x="672" y="1859"/>
                        </a:lnTo>
                        <a:lnTo>
                          <a:pt x="666" y="1867"/>
                        </a:lnTo>
                        <a:lnTo>
                          <a:pt x="664" y="1871"/>
                        </a:lnTo>
                        <a:lnTo>
                          <a:pt x="662" y="1876"/>
                        </a:lnTo>
                        <a:lnTo>
                          <a:pt x="661" y="1883"/>
                        </a:lnTo>
                        <a:lnTo>
                          <a:pt x="660" y="1887"/>
                        </a:lnTo>
                        <a:lnTo>
                          <a:pt x="657" y="1900"/>
                        </a:lnTo>
                        <a:lnTo>
                          <a:pt x="656" y="1913"/>
                        </a:lnTo>
                        <a:lnTo>
                          <a:pt x="653" y="1930"/>
                        </a:lnTo>
                        <a:lnTo>
                          <a:pt x="651" y="1947"/>
                        </a:lnTo>
                        <a:lnTo>
                          <a:pt x="651" y="1960"/>
                        </a:lnTo>
                        <a:lnTo>
                          <a:pt x="651" y="1974"/>
                        </a:lnTo>
                        <a:lnTo>
                          <a:pt x="647" y="1985"/>
                        </a:lnTo>
                        <a:lnTo>
                          <a:pt x="640" y="1995"/>
                        </a:lnTo>
                        <a:lnTo>
                          <a:pt x="634" y="2004"/>
                        </a:lnTo>
                        <a:lnTo>
                          <a:pt x="623" y="2023"/>
                        </a:lnTo>
                        <a:lnTo>
                          <a:pt x="617" y="2044"/>
                        </a:lnTo>
                        <a:lnTo>
                          <a:pt x="614" y="2065"/>
                        </a:lnTo>
                        <a:lnTo>
                          <a:pt x="614" y="2118"/>
                        </a:lnTo>
                        <a:lnTo>
                          <a:pt x="614" y="2137"/>
                        </a:lnTo>
                        <a:lnTo>
                          <a:pt x="613" y="2155"/>
                        </a:lnTo>
                        <a:lnTo>
                          <a:pt x="614" y="2173"/>
                        </a:lnTo>
                        <a:lnTo>
                          <a:pt x="615" y="2179"/>
                        </a:lnTo>
                        <a:lnTo>
                          <a:pt x="617" y="2184"/>
                        </a:lnTo>
                        <a:lnTo>
                          <a:pt x="618" y="2188"/>
                        </a:lnTo>
                        <a:lnTo>
                          <a:pt x="619" y="2193"/>
                        </a:lnTo>
                        <a:lnTo>
                          <a:pt x="619" y="2220"/>
                        </a:lnTo>
                        <a:lnTo>
                          <a:pt x="619" y="2257"/>
                        </a:lnTo>
                        <a:lnTo>
                          <a:pt x="619" y="2266"/>
                        </a:lnTo>
                        <a:lnTo>
                          <a:pt x="621" y="2275"/>
                        </a:lnTo>
                        <a:lnTo>
                          <a:pt x="618" y="2283"/>
                        </a:lnTo>
                        <a:lnTo>
                          <a:pt x="613" y="2287"/>
                        </a:lnTo>
                        <a:lnTo>
                          <a:pt x="605" y="2286"/>
                        </a:lnTo>
                        <a:lnTo>
                          <a:pt x="596" y="2282"/>
                        </a:lnTo>
                        <a:lnTo>
                          <a:pt x="585" y="2277"/>
                        </a:lnTo>
                        <a:lnTo>
                          <a:pt x="576" y="2273"/>
                        </a:lnTo>
                        <a:lnTo>
                          <a:pt x="568" y="2270"/>
                        </a:lnTo>
                        <a:lnTo>
                          <a:pt x="560" y="2266"/>
                        </a:lnTo>
                        <a:lnTo>
                          <a:pt x="552" y="2261"/>
                        </a:lnTo>
                        <a:lnTo>
                          <a:pt x="543" y="2256"/>
                        </a:lnTo>
                        <a:lnTo>
                          <a:pt x="529" y="2252"/>
                        </a:lnTo>
                        <a:lnTo>
                          <a:pt x="514" y="2251"/>
                        </a:lnTo>
                        <a:lnTo>
                          <a:pt x="504" y="2253"/>
                        </a:lnTo>
                        <a:lnTo>
                          <a:pt x="496" y="2256"/>
                        </a:lnTo>
                        <a:lnTo>
                          <a:pt x="487" y="2260"/>
                        </a:lnTo>
                        <a:lnTo>
                          <a:pt x="477" y="2261"/>
                        </a:lnTo>
                        <a:lnTo>
                          <a:pt x="467" y="2258"/>
                        </a:lnTo>
                        <a:lnTo>
                          <a:pt x="461" y="2253"/>
                        </a:lnTo>
                        <a:lnTo>
                          <a:pt x="453" y="2245"/>
                        </a:lnTo>
                        <a:lnTo>
                          <a:pt x="444" y="2235"/>
                        </a:lnTo>
                        <a:lnTo>
                          <a:pt x="432" y="2227"/>
                        </a:lnTo>
                        <a:lnTo>
                          <a:pt x="418" y="2222"/>
                        </a:lnTo>
                        <a:lnTo>
                          <a:pt x="403" y="2218"/>
                        </a:lnTo>
                        <a:lnTo>
                          <a:pt x="390" y="2213"/>
                        </a:lnTo>
                        <a:lnTo>
                          <a:pt x="377" y="2203"/>
                        </a:lnTo>
                        <a:lnTo>
                          <a:pt x="367" y="2193"/>
                        </a:lnTo>
                        <a:lnTo>
                          <a:pt x="355" y="2184"/>
                        </a:lnTo>
                        <a:lnTo>
                          <a:pt x="346" y="2180"/>
                        </a:lnTo>
                        <a:lnTo>
                          <a:pt x="336" y="2180"/>
                        </a:lnTo>
                        <a:lnTo>
                          <a:pt x="327" y="2177"/>
                        </a:lnTo>
                        <a:lnTo>
                          <a:pt x="318" y="2171"/>
                        </a:lnTo>
                        <a:lnTo>
                          <a:pt x="312" y="2162"/>
                        </a:lnTo>
                        <a:lnTo>
                          <a:pt x="308" y="2152"/>
                        </a:lnTo>
                        <a:lnTo>
                          <a:pt x="308" y="2147"/>
                        </a:lnTo>
                        <a:lnTo>
                          <a:pt x="306" y="2143"/>
                        </a:lnTo>
                        <a:lnTo>
                          <a:pt x="305" y="2138"/>
                        </a:lnTo>
                        <a:lnTo>
                          <a:pt x="304" y="2134"/>
                        </a:lnTo>
                        <a:lnTo>
                          <a:pt x="301" y="2130"/>
                        </a:lnTo>
                        <a:lnTo>
                          <a:pt x="298" y="2126"/>
                        </a:lnTo>
                        <a:lnTo>
                          <a:pt x="296" y="2121"/>
                        </a:lnTo>
                        <a:lnTo>
                          <a:pt x="293" y="2108"/>
                        </a:lnTo>
                        <a:lnTo>
                          <a:pt x="292" y="2093"/>
                        </a:lnTo>
                        <a:lnTo>
                          <a:pt x="288" y="2080"/>
                        </a:lnTo>
                        <a:lnTo>
                          <a:pt x="285" y="2076"/>
                        </a:lnTo>
                        <a:lnTo>
                          <a:pt x="283" y="2073"/>
                        </a:lnTo>
                        <a:lnTo>
                          <a:pt x="281" y="2070"/>
                        </a:lnTo>
                        <a:lnTo>
                          <a:pt x="279" y="2066"/>
                        </a:lnTo>
                        <a:lnTo>
                          <a:pt x="276" y="2058"/>
                        </a:lnTo>
                        <a:lnTo>
                          <a:pt x="274" y="2052"/>
                        </a:lnTo>
                        <a:lnTo>
                          <a:pt x="272" y="2045"/>
                        </a:lnTo>
                        <a:lnTo>
                          <a:pt x="266" y="2024"/>
                        </a:lnTo>
                        <a:lnTo>
                          <a:pt x="262" y="2003"/>
                        </a:lnTo>
                        <a:lnTo>
                          <a:pt x="263" y="1982"/>
                        </a:lnTo>
                        <a:lnTo>
                          <a:pt x="268" y="1970"/>
                        </a:lnTo>
                        <a:lnTo>
                          <a:pt x="278" y="1961"/>
                        </a:lnTo>
                        <a:lnTo>
                          <a:pt x="287" y="1953"/>
                        </a:lnTo>
                        <a:lnTo>
                          <a:pt x="295" y="1948"/>
                        </a:lnTo>
                        <a:lnTo>
                          <a:pt x="301" y="1944"/>
                        </a:lnTo>
                        <a:lnTo>
                          <a:pt x="306" y="1938"/>
                        </a:lnTo>
                        <a:lnTo>
                          <a:pt x="309" y="1930"/>
                        </a:lnTo>
                        <a:lnTo>
                          <a:pt x="309" y="1909"/>
                        </a:lnTo>
                        <a:lnTo>
                          <a:pt x="309" y="1887"/>
                        </a:lnTo>
                        <a:lnTo>
                          <a:pt x="310" y="1875"/>
                        </a:lnTo>
                        <a:lnTo>
                          <a:pt x="312" y="1862"/>
                        </a:lnTo>
                        <a:lnTo>
                          <a:pt x="321" y="1860"/>
                        </a:lnTo>
                        <a:lnTo>
                          <a:pt x="330" y="1866"/>
                        </a:lnTo>
                        <a:lnTo>
                          <a:pt x="339" y="1874"/>
                        </a:lnTo>
                        <a:lnTo>
                          <a:pt x="346" y="1881"/>
                        </a:lnTo>
                        <a:lnTo>
                          <a:pt x="351" y="1888"/>
                        </a:lnTo>
                        <a:lnTo>
                          <a:pt x="357" y="1897"/>
                        </a:lnTo>
                        <a:lnTo>
                          <a:pt x="363" y="1906"/>
                        </a:lnTo>
                        <a:lnTo>
                          <a:pt x="370" y="1914"/>
                        </a:lnTo>
                        <a:lnTo>
                          <a:pt x="376" y="1917"/>
                        </a:lnTo>
                        <a:lnTo>
                          <a:pt x="382" y="1919"/>
                        </a:lnTo>
                        <a:lnTo>
                          <a:pt x="389" y="1919"/>
                        </a:lnTo>
                        <a:lnTo>
                          <a:pt x="395" y="1917"/>
                        </a:lnTo>
                        <a:lnTo>
                          <a:pt x="397" y="1910"/>
                        </a:lnTo>
                        <a:lnTo>
                          <a:pt x="397" y="1901"/>
                        </a:lnTo>
                        <a:lnTo>
                          <a:pt x="395" y="1891"/>
                        </a:lnTo>
                        <a:lnTo>
                          <a:pt x="395" y="1884"/>
                        </a:lnTo>
                        <a:lnTo>
                          <a:pt x="398" y="1868"/>
                        </a:lnTo>
                        <a:lnTo>
                          <a:pt x="407" y="1857"/>
                        </a:lnTo>
                        <a:lnTo>
                          <a:pt x="410" y="1853"/>
                        </a:lnTo>
                        <a:lnTo>
                          <a:pt x="412" y="1850"/>
                        </a:lnTo>
                        <a:lnTo>
                          <a:pt x="415" y="1847"/>
                        </a:lnTo>
                        <a:lnTo>
                          <a:pt x="416" y="1845"/>
                        </a:lnTo>
                        <a:lnTo>
                          <a:pt x="418" y="1841"/>
                        </a:lnTo>
                        <a:lnTo>
                          <a:pt x="418" y="1836"/>
                        </a:lnTo>
                        <a:lnTo>
                          <a:pt x="419" y="1821"/>
                        </a:lnTo>
                        <a:lnTo>
                          <a:pt x="418" y="1805"/>
                        </a:lnTo>
                        <a:lnTo>
                          <a:pt x="419" y="1796"/>
                        </a:lnTo>
                        <a:lnTo>
                          <a:pt x="422" y="1788"/>
                        </a:lnTo>
                        <a:lnTo>
                          <a:pt x="427" y="1783"/>
                        </a:lnTo>
                        <a:lnTo>
                          <a:pt x="433" y="1778"/>
                        </a:lnTo>
                        <a:lnTo>
                          <a:pt x="440" y="1771"/>
                        </a:lnTo>
                        <a:lnTo>
                          <a:pt x="442" y="1769"/>
                        </a:lnTo>
                        <a:lnTo>
                          <a:pt x="446" y="1765"/>
                        </a:lnTo>
                        <a:lnTo>
                          <a:pt x="449" y="1761"/>
                        </a:lnTo>
                        <a:lnTo>
                          <a:pt x="452" y="1757"/>
                        </a:lnTo>
                        <a:lnTo>
                          <a:pt x="454" y="1754"/>
                        </a:lnTo>
                        <a:lnTo>
                          <a:pt x="456" y="1745"/>
                        </a:lnTo>
                        <a:lnTo>
                          <a:pt x="457" y="1735"/>
                        </a:lnTo>
                        <a:lnTo>
                          <a:pt x="458" y="1724"/>
                        </a:lnTo>
                        <a:lnTo>
                          <a:pt x="461" y="1713"/>
                        </a:lnTo>
                        <a:lnTo>
                          <a:pt x="465" y="1698"/>
                        </a:lnTo>
                        <a:lnTo>
                          <a:pt x="467" y="1685"/>
                        </a:lnTo>
                        <a:lnTo>
                          <a:pt x="466" y="1672"/>
                        </a:lnTo>
                        <a:lnTo>
                          <a:pt x="461" y="1661"/>
                        </a:lnTo>
                        <a:lnTo>
                          <a:pt x="457" y="1658"/>
                        </a:lnTo>
                        <a:lnTo>
                          <a:pt x="454" y="1655"/>
                        </a:lnTo>
                        <a:lnTo>
                          <a:pt x="450" y="1654"/>
                        </a:lnTo>
                        <a:lnTo>
                          <a:pt x="448" y="1654"/>
                        </a:lnTo>
                        <a:lnTo>
                          <a:pt x="442" y="1654"/>
                        </a:lnTo>
                        <a:lnTo>
                          <a:pt x="431" y="1654"/>
                        </a:lnTo>
                        <a:lnTo>
                          <a:pt x="424" y="1658"/>
                        </a:lnTo>
                        <a:lnTo>
                          <a:pt x="418" y="1668"/>
                        </a:lnTo>
                        <a:lnTo>
                          <a:pt x="406" y="1698"/>
                        </a:lnTo>
                        <a:lnTo>
                          <a:pt x="394" y="1728"/>
                        </a:lnTo>
                        <a:lnTo>
                          <a:pt x="384" y="1760"/>
                        </a:lnTo>
                        <a:lnTo>
                          <a:pt x="380" y="1773"/>
                        </a:lnTo>
                        <a:lnTo>
                          <a:pt x="373" y="1788"/>
                        </a:lnTo>
                        <a:lnTo>
                          <a:pt x="365" y="1802"/>
                        </a:lnTo>
                        <a:lnTo>
                          <a:pt x="356" y="1815"/>
                        </a:lnTo>
                        <a:lnTo>
                          <a:pt x="344" y="1825"/>
                        </a:lnTo>
                        <a:lnTo>
                          <a:pt x="331" y="1830"/>
                        </a:lnTo>
                        <a:lnTo>
                          <a:pt x="323" y="1832"/>
                        </a:lnTo>
                        <a:lnTo>
                          <a:pt x="315" y="1830"/>
                        </a:lnTo>
                        <a:lnTo>
                          <a:pt x="309" y="1833"/>
                        </a:lnTo>
                        <a:lnTo>
                          <a:pt x="298" y="1842"/>
                        </a:lnTo>
                        <a:lnTo>
                          <a:pt x="289" y="1855"/>
                        </a:lnTo>
                        <a:lnTo>
                          <a:pt x="281" y="1868"/>
                        </a:lnTo>
                        <a:lnTo>
                          <a:pt x="271" y="1880"/>
                        </a:lnTo>
                        <a:lnTo>
                          <a:pt x="261" y="1891"/>
                        </a:lnTo>
                        <a:lnTo>
                          <a:pt x="247" y="1897"/>
                        </a:lnTo>
                        <a:lnTo>
                          <a:pt x="234" y="1902"/>
                        </a:lnTo>
                        <a:lnTo>
                          <a:pt x="221" y="1909"/>
                        </a:lnTo>
                        <a:lnTo>
                          <a:pt x="211" y="1915"/>
                        </a:lnTo>
                        <a:lnTo>
                          <a:pt x="199" y="1921"/>
                        </a:lnTo>
                        <a:lnTo>
                          <a:pt x="189" y="1929"/>
                        </a:lnTo>
                        <a:lnTo>
                          <a:pt x="179" y="1936"/>
                        </a:lnTo>
                        <a:lnTo>
                          <a:pt x="173" y="1948"/>
                        </a:lnTo>
                        <a:lnTo>
                          <a:pt x="165" y="1970"/>
                        </a:lnTo>
                        <a:lnTo>
                          <a:pt x="157" y="1993"/>
                        </a:lnTo>
                        <a:lnTo>
                          <a:pt x="145" y="2014"/>
                        </a:lnTo>
                        <a:lnTo>
                          <a:pt x="140" y="2021"/>
                        </a:lnTo>
                        <a:lnTo>
                          <a:pt x="134" y="2029"/>
                        </a:lnTo>
                        <a:lnTo>
                          <a:pt x="131" y="2037"/>
                        </a:lnTo>
                        <a:lnTo>
                          <a:pt x="124" y="2061"/>
                        </a:lnTo>
                        <a:lnTo>
                          <a:pt x="117" y="2083"/>
                        </a:lnTo>
                        <a:lnTo>
                          <a:pt x="111" y="2103"/>
                        </a:lnTo>
                        <a:lnTo>
                          <a:pt x="106" y="2124"/>
                        </a:lnTo>
                        <a:lnTo>
                          <a:pt x="103" y="2145"/>
                        </a:lnTo>
                        <a:lnTo>
                          <a:pt x="103" y="2179"/>
                        </a:lnTo>
                        <a:lnTo>
                          <a:pt x="109" y="2213"/>
                        </a:lnTo>
                        <a:lnTo>
                          <a:pt x="115" y="2247"/>
                        </a:lnTo>
                        <a:lnTo>
                          <a:pt x="122" y="2286"/>
                        </a:lnTo>
                        <a:lnTo>
                          <a:pt x="127" y="2325"/>
                        </a:lnTo>
                        <a:lnTo>
                          <a:pt x="134" y="2354"/>
                        </a:lnTo>
                        <a:lnTo>
                          <a:pt x="144" y="2381"/>
                        </a:lnTo>
                        <a:lnTo>
                          <a:pt x="152" y="2410"/>
                        </a:lnTo>
                        <a:lnTo>
                          <a:pt x="162" y="2457"/>
                        </a:lnTo>
                        <a:lnTo>
                          <a:pt x="165" y="2481"/>
                        </a:lnTo>
                        <a:lnTo>
                          <a:pt x="166" y="2503"/>
                        </a:lnTo>
                        <a:lnTo>
                          <a:pt x="169" y="2527"/>
                        </a:lnTo>
                        <a:lnTo>
                          <a:pt x="174" y="2556"/>
                        </a:lnTo>
                        <a:lnTo>
                          <a:pt x="179" y="2586"/>
                        </a:lnTo>
                        <a:lnTo>
                          <a:pt x="182" y="2605"/>
                        </a:lnTo>
                        <a:lnTo>
                          <a:pt x="185" y="2625"/>
                        </a:lnTo>
                        <a:lnTo>
                          <a:pt x="189" y="2639"/>
                        </a:lnTo>
                        <a:lnTo>
                          <a:pt x="191" y="2655"/>
                        </a:lnTo>
                        <a:lnTo>
                          <a:pt x="196" y="2669"/>
                        </a:lnTo>
                        <a:lnTo>
                          <a:pt x="202" y="2680"/>
                        </a:lnTo>
                        <a:lnTo>
                          <a:pt x="204" y="2690"/>
                        </a:lnTo>
                        <a:lnTo>
                          <a:pt x="204" y="2701"/>
                        </a:lnTo>
                        <a:lnTo>
                          <a:pt x="199" y="2711"/>
                        </a:lnTo>
                        <a:lnTo>
                          <a:pt x="192" y="2706"/>
                        </a:lnTo>
                        <a:lnTo>
                          <a:pt x="186" y="2694"/>
                        </a:lnTo>
                        <a:lnTo>
                          <a:pt x="181" y="2683"/>
                        </a:lnTo>
                        <a:lnTo>
                          <a:pt x="177" y="2672"/>
                        </a:lnTo>
                        <a:lnTo>
                          <a:pt x="173" y="2652"/>
                        </a:lnTo>
                        <a:lnTo>
                          <a:pt x="171" y="2634"/>
                        </a:lnTo>
                        <a:lnTo>
                          <a:pt x="171" y="2620"/>
                        </a:lnTo>
                        <a:lnTo>
                          <a:pt x="169" y="2605"/>
                        </a:lnTo>
                        <a:lnTo>
                          <a:pt x="165" y="2592"/>
                        </a:lnTo>
                        <a:lnTo>
                          <a:pt x="151" y="2557"/>
                        </a:lnTo>
                        <a:lnTo>
                          <a:pt x="141" y="2536"/>
                        </a:lnTo>
                        <a:lnTo>
                          <a:pt x="130" y="2514"/>
                        </a:lnTo>
                        <a:lnTo>
                          <a:pt x="120" y="2491"/>
                        </a:lnTo>
                        <a:lnTo>
                          <a:pt x="117" y="2469"/>
                        </a:lnTo>
                        <a:lnTo>
                          <a:pt x="114" y="2440"/>
                        </a:lnTo>
                        <a:lnTo>
                          <a:pt x="111" y="2438"/>
                        </a:lnTo>
                        <a:lnTo>
                          <a:pt x="107" y="2430"/>
                        </a:lnTo>
                        <a:lnTo>
                          <a:pt x="101" y="2417"/>
                        </a:lnTo>
                        <a:lnTo>
                          <a:pt x="92" y="2399"/>
                        </a:lnTo>
                        <a:lnTo>
                          <a:pt x="81" y="2375"/>
                        </a:lnTo>
                        <a:lnTo>
                          <a:pt x="71" y="2345"/>
                        </a:lnTo>
                        <a:lnTo>
                          <a:pt x="59" y="2309"/>
                        </a:lnTo>
                        <a:lnTo>
                          <a:pt x="47" y="2269"/>
                        </a:lnTo>
                        <a:lnTo>
                          <a:pt x="35" y="2220"/>
                        </a:lnTo>
                        <a:lnTo>
                          <a:pt x="25" y="2167"/>
                        </a:lnTo>
                        <a:lnTo>
                          <a:pt x="16" y="2107"/>
                        </a:lnTo>
                        <a:lnTo>
                          <a:pt x="8" y="2040"/>
                        </a:lnTo>
                        <a:lnTo>
                          <a:pt x="3" y="1994"/>
                        </a:lnTo>
                        <a:lnTo>
                          <a:pt x="1" y="1948"/>
                        </a:lnTo>
                        <a:lnTo>
                          <a:pt x="0" y="1867"/>
                        </a:lnTo>
                        <a:lnTo>
                          <a:pt x="1" y="1783"/>
                        </a:lnTo>
                        <a:lnTo>
                          <a:pt x="7" y="1698"/>
                        </a:lnTo>
                        <a:lnTo>
                          <a:pt x="7" y="1682"/>
                        </a:lnTo>
                        <a:lnTo>
                          <a:pt x="8" y="1667"/>
                        </a:lnTo>
                        <a:lnTo>
                          <a:pt x="10" y="1659"/>
                        </a:lnTo>
                        <a:lnTo>
                          <a:pt x="22" y="1567"/>
                        </a:lnTo>
                        <a:lnTo>
                          <a:pt x="37" y="1476"/>
                        </a:lnTo>
                        <a:lnTo>
                          <a:pt x="56" y="1385"/>
                        </a:lnTo>
                        <a:lnTo>
                          <a:pt x="79" y="1298"/>
                        </a:lnTo>
                        <a:lnTo>
                          <a:pt x="106" y="1212"/>
                        </a:lnTo>
                        <a:lnTo>
                          <a:pt x="137" y="1131"/>
                        </a:lnTo>
                        <a:lnTo>
                          <a:pt x="158" y="1080"/>
                        </a:lnTo>
                        <a:lnTo>
                          <a:pt x="179" y="1033"/>
                        </a:lnTo>
                        <a:lnTo>
                          <a:pt x="198" y="989"/>
                        </a:lnTo>
                        <a:lnTo>
                          <a:pt x="216" y="948"/>
                        </a:lnTo>
                        <a:lnTo>
                          <a:pt x="234" y="909"/>
                        </a:lnTo>
                        <a:lnTo>
                          <a:pt x="253" y="872"/>
                        </a:lnTo>
                        <a:lnTo>
                          <a:pt x="272" y="837"/>
                        </a:lnTo>
                        <a:lnTo>
                          <a:pt x="292" y="801"/>
                        </a:lnTo>
                        <a:lnTo>
                          <a:pt x="314" y="766"/>
                        </a:lnTo>
                        <a:lnTo>
                          <a:pt x="338" y="729"/>
                        </a:lnTo>
                        <a:lnTo>
                          <a:pt x="364" y="691"/>
                        </a:lnTo>
                        <a:lnTo>
                          <a:pt x="393" y="652"/>
                        </a:lnTo>
                        <a:lnTo>
                          <a:pt x="425" y="610"/>
                        </a:lnTo>
                        <a:lnTo>
                          <a:pt x="462" y="564"/>
                        </a:lnTo>
                        <a:lnTo>
                          <a:pt x="503" y="516"/>
                        </a:lnTo>
                        <a:lnTo>
                          <a:pt x="552" y="460"/>
                        </a:lnTo>
                        <a:lnTo>
                          <a:pt x="601" y="409"/>
                        </a:lnTo>
                        <a:lnTo>
                          <a:pt x="647" y="363"/>
                        </a:lnTo>
                        <a:lnTo>
                          <a:pt x="691" y="322"/>
                        </a:lnTo>
                        <a:lnTo>
                          <a:pt x="733" y="287"/>
                        </a:lnTo>
                        <a:lnTo>
                          <a:pt x="772" y="256"/>
                        </a:lnTo>
                        <a:lnTo>
                          <a:pt x="808" y="228"/>
                        </a:lnTo>
                        <a:lnTo>
                          <a:pt x="840" y="206"/>
                        </a:lnTo>
                        <a:lnTo>
                          <a:pt x="868" y="187"/>
                        </a:lnTo>
                        <a:lnTo>
                          <a:pt x="891" y="173"/>
                        </a:lnTo>
                        <a:lnTo>
                          <a:pt x="911" y="161"/>
                        </a:lnTo>
                        <a:lnTo>
                          <a:pt x="924" y="153"/>
                        </a:lnTo>
                        <a:lnTo>
                          <a:pt x="932" y="149"/>
                        </a:lnTo>
                        <a:lnTo>
                          <a:pt x="945" y="142"/>
                        </a:lnTo>
                        <a:lnTo>
                          <a:pt x="960" y="138"/>
                        </a:lnTo>
                        <a:lnTo>
                          <a:pt x="971" y="135"/>
                        </a:lnTo>
                        <a:lnTo>
                          <a:pt x="981" y="134"/>
                        </a:lnTo>
                        <a:lnTo>
                          <a:pt x="984" y="134"/>
                        </a:lnTo>
                        <a:lnTo>
                          <a:pt x="988" y="130"/>
                        </a:lnTo>
                        <a:lnTo>
                          <a:pt x="994" y="126"/>
                        </a:lnTo>
                        <a:lnTo>
                          <a:pt x="998" y="122"/>
                        </a:lnTo>
                        <a:lnTo>
                          <a:pt x="1004" y="118"/>
                        </a:lnTo>
                        <a:lnTo>
                          <a:pt x="1009" y="115"/>
                        </a:lnTo>
                        <a:lnTo>
                          <a:pt x="1015" y="113"/>
                        </a:lnTo>
                        <a:lnTo>
                          <a:pt x="1007" y="126"/>
                        </a:lnTo>
                        <a:lnTo>
                          <a:pt x="1001" y="142"/>
                        </a:lnTo>
                        <a:lnTo>
                          <a:pt x="1009" y="143"/>
                        </a:lnTo>
                        <a:lnTo>
                          <a:pt x="1016" y="143"/>
                        </a:lnTo>
                        <a:lnTo>
                          <a:pt x="1026" y="140"/>
                        </a:lnTo>
                        <a:lnTo>
                          <a:pt x="1034" y="139"/>
                        </a:lnTo>
                        <a:lnTo>
                          <a:pt x="1039" y="138"/>
                        </a:lnTo>
                        <a:lnTo>
                          <a:pt x="1056" y="134"/>
                        </a:lnTo>
                        <a:lnTo>
                          <a:pt x="1073" y="127"/>
                        </a:lnTo>
                        <a:lnTo>
                          <a:pt x="1089" y="119"/>
                        </a:lnTo>
                        <a:lnTo>
                          <a:pt x="1105" y="108"/>
                        </a:lnTo>
                        <a:lnTo>
                          <a:pt x="1121" y="96"/>
                        </a:lnTo>
                        <a:lnTo>
                          <a:pt x="1134" y="83"/>
                        </a:lnTo>
                        <a:lnTo>
                          <a:pt x="1138" y="79"/>
                        </a:lnTo>
                        <a:lnTo>
                          <a:pt x="1140" y="74"/>
                        </a:lnTo>
                        <a:lnTo>
                          <a:pt x="1144" y="70"/>
                        </a:lnTo>
                        <a:lnTo>
                          <a:pt x="1132" y="70"/>
                        </a:lnTo>
                        <a:lnTo>
                          <a:pt x="1121" y="72"/>
                        </a:lnTo>
                        <a:lnTo>
                          <a:pt x="1106" y="77"/>
                        </a:lnTo>
                        <a:lnTo>
                          <a:pt x="1090" y="83"/>
                        </a:lnTo>
                        <a:lnTo>
                          <a:pt x="1056" y="92"/>
                        </a:lnTo>
                        <a:lnTo>
                          <a:pt x="1062" y="87"/>
                        </a:lnTo>
                        <a:lnTo>
                          <a:pt x="1067" y="83"/>
                        </a:lnTo>
                        <a:lnTo>
                          <a:pt x="1075" y="72"/>
                        </a:lnTo>
                        <a:lnTo>
                          <a:pt x="1081" y="62"/>
                        </a:lnTo>
                        <a:lnTo>
                          <a:pt x="1089" y="53"/>
                        </a:lnTo>
                        <a:lnTo>
                          <a:pt x="1098" y="46"/>
                        </a:lnTo>
                        <a:lnTo>
                          <a:pt x="1110" y="42"/>
                        </a:lnTo>
                        <a:lnTo>
                          <a:pt x="1134" y="40"/>
                        </a:lnTo>
                        <a:lnTo>
                          <a:pt x="1157" y="37"/>
                        </a:lnTo>
                        <a:lnTo>
                          <a:pt x="1182" y="32"/>
                        </a:lnTo>
                        <a:lnTo>
                          <a:pt x="1204" y="25"/>
                        </a:lnTo>
                        <a:lnTo>
                          <a:pt x="1198" y="32"/>
                        </a:lnTo>
                        <a:lnTo>
                          <a:pt x="1193" y="38"/>
                        </a:lnTo>
                        <a:lnTo>
                          <a:pt x="1202" y="34"/>
                        </a:lnTo>
                        <a:lnTo>
                          <a:pt x="1210" y="30"/>
                        </a:lnTo>
                        <a:lnTo>
                          <a:pt x="1227" y="23"/>
                        </a:lnTo>
                        <a:lnTo>
                          <a:pt x="1244" y="13"/>
                        </a:lnTo>
                        <a:lnTo>
                          <a:pt x="1248" y="11"/>
                        </a:lnTo>
                        <a:lnTo>
                          <a:pt x="1253" y="7"/>
                        </a:lnTo>
                        <a:lnTo>
                          <a:pt x="1257" y="4"/>
                        </a:lnTo>
                        <a:lnTo>
                          <a:pt x="1261" y="2"/>
                        </a:lnTo>
                        <a:lnTo>
                          <a:pt x="1272" y="0"/>
                        </a:lnTo>
                        <a:lnTo>
                          <a:pt x="128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grpSp>
            <p:grpSp>
              <p:nvGrpSpPr>
                <p:cNvPr id="197" name="Group 196">
                  <a:extLst>
                    <a:ext uri="{FF2B5EF4-FFF2-40B4-BE49-F238E27FC236}">
                      <a16:creationId xmlns:a16="http://schemas.microsoft.com/office/drawing/2014/main" id="{A2820F45-10B9-8843-966E-B3C6DB9BCAC4}"/>
                    </a:ext>
                  </a:extLst>
                </p:cNvPr>
                <p:cNvGrpSpPr/>
                <p:nvPr/>
              </p:nvGrpSpPr>
              <p:grpSpPr>
                <a:xfrm>
                  <a:off x="4267552" y="1394556"/>
                  <a:ext cx="3939321" cy="4312316"/>
                  <a:chOff x="4200694" y="1332772"/>
                  <a:chExt cx="4229359" cy="4629818"/>
                </a:xfrm>
                <a:grpFill/>
              </p:grpSpPr>
              <p:sp>
                <p:nvSpPr>
                  <p:cNvPr id="198" name="Freeform 10">
                    <a:extLst>
                      <a:ext uri="{FF2B5EF4-FFF2-40B4-BE49-F238E27FC236}">
                        <a16:creationId xmlns:a16="http://schemas.microsoft.com/office/drawing/2014/main" id="{15312523-2A17-6B41-9E4A-04F3D52D1E28}"/>
                      </a:ext>
                    </a:extLst>
                  </p:cNvPr>
                  <p:cNvSpPr>
                    <a:spLocks/>
                  </p:cNvSpPr>
                  <p:nvPr/>
                </p:nvSpPr>
                <p:spPr bwMode="auto">
                  <a:xfrm>
                    <a:off x="6133148" y="2026754"/>
                    <a:ext cx="45829" cy="51285"/>
                  </a:xfrm>
                  <a:custGeom>
                    <a:avLst/>
                    <a:gdLst>
                      <a:gd name="T0" fmla="*/ 17 w 42"/>
                      <a:gd name="T1" fmla="*/ 0 h 47"/>
                      <a:gd name="T2" fmla="*/ 28 w 42"/>
                      <a:gd name="T3" fmla="*/ 0 h 47"/>
                      <a:gd name="T4" fmla="*/ 33 w 42"/>
                      <a:gd name="T5" fmla="*/ 3 h 47"/>
                      <a:gd name="T6" fmla="*/ 35 w 42"/>
                      <a:gd name="T7" fmla="*/ 4 h 47"/>
                      <a:gd name="T8" fmla="*/ 38 w 42"/>
                      <a:gd name="T9" fmla="*/ 7 h 47"/>
                      <a:gd name="T10" fmla="*/ 39 w 42"/>
                      <a:gd name="T11" fmla="*/ 9 h 47"/>
                      <a:gd name="T12" fmla="*/ 41 w 42"/>
                      <a:gd name="T13" fmla="*/ 12 h 47"/>
                      <a:gd name="T14" fmla="*/ 41 w 42"/>
                      <a:gd name="T15" fmla="*/ 15 h 47"/>
                      <a:gd name="T16" fmla="*/ 42 w 42"/>
                      <a:gd name="T17" fmla="*/ 16 h 47"/>
                      <a:gd name="T18" fmla="*/ 42 w 42"/>
                      <a:gd name="T19" fmla="*/ 16 h 47"/>
                      <a:gd name="T20" fmla="*/ 28 w 42"/>
                      <a:gd name="T21" fmla="*/ 47 h 47"/>
                      <a:gd name="T22" fmla="*/ 21 w 42"/>
                      <a:gd name="T23" fmla="*/ 47 h 47"/>
                      <a:gd name="T24" fmla="*/ 12 w 42"/>
                      <a:gd name="T25" fmla="*/ 47 h 47"/>
                      <a:gd name="T26" fmla="*/ 4 w 42"/>
                      <a:gd name="T27" fmla="*/ 47 h 47"/>
                      <a:gd name="T28" fmla="*/ 0 w 42"/>
                      <a:gd name="T29" fmla="*/ 47 h 47"/>
                      <a:gd name="T30" fmla="*/ 0 w 42"/>
                      <a:gd name="T31" fmla="*/ 9 h 47"/>
                      <a:gd name="T32" fmla="*/ 3 w 42"/>
                      <a:gd name="T33" fmla="*/ 8 h 47"/>
                      <a:gd name="T34" fmla="*/ 9 w 42"/>
                      <a:gd name="T35" fmla="*/ 4 h 47"/>
                      <a:gd name="T36" fmla="*/ 17 w 42"/>
                      <a:gd name="T37"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 h="47">
                        <a:moveTo>
                          <a:pt x="17" y="0"/>
                        </a:moveTo>
                        <a:lnTo>
                          <a:pt x="28" y="0"/>
                        </a:lnTo>
                        <a:lnTo>
                          <a:pt x="33" y="3"/>
                        </a:lnTo>
                        <a:lnTo>
                          <a:pt x="35" y="4"/>
                        </a:lnTo>
                        <a:lnTo>
                          <a:pt x="38" y="7"/>
                        </a:lnTo>
                        <a:lnTo>
                          <a:pt x="39" y="9"/>
                        </a:lnTo>
                        <a:lnTo>
                          <a:pt x="41" y="12"/>
                        </a:lnTo>
                        <a:lnTo>
                          <a:pt x="41" y="15"/>
                        </a:lnTo>
                        <a:lnTo>
                          <a:pt x="42" y="16"/>
                        </a:lnTo>
                        <a:lnTo>
                          <a:pt x="42" y="16"/>
                        </a:lnTo>
                        <a:lnTo>
                          <a:pt x="28" y="47"/>
                        </a:lnTo>
                        <a:lnTo>
                          <a:pt x="21" y="47"/>
                        </a:lnTo>
                        <a:lnTo>
                          <a:pt x="12" y="47"/>
                        </a:lnTo>
                        <a:lnTo>
                          <a:pt x="4" y="47"/>
                        </a:lnTo>
                        <a:lnTo>
                          <a:pt x="0" y="47"/>
                        </a:lnTo>
                        <a:lnTo>
                          <a:pt x="0" y="9"/>
                        </a:lnTo>
                        <a:lnTo>
                          <a:pt x="3" y="8"/>
                        </a:lnTo>
                        <a:lnTo>
                          <a:pt x="9" y="4"/>
                        </a:lnTo>
                        <a:lnTo>
                          <a:pt x="1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199" name="Freeform 11">
                    <a:extLst>
                      <a:ext uri="{FF2B5EF4-FFF2-40B4-BE49-F238E27FC236}">
                        <a16:creationId xmlns:a16="http://schemas.microsoft.com/office/drawing/2014/main" id="{CB10ABBD-CFA1-B745-A3DB-A838ADB5227C}"/>
                      </a:ext>
                    </a:extLst>
                  </p:cNvPr>
                  <p:cNvSpPr>
                    <a:spLocks/>
                  </p:cNvSpPr>
                  <p:nvPr/>
                </p:nvSpPr>
                <p:spPr bwMode="auto">
                  <a:xfrm>
                    <a:off x="6078590" y="1907817"/>
                    <a:ext cx="148399" cy="109117"/>
                  </a:xfrm>
                  <a:custGeom>
                    <a:avLst/>
                    <a:gdLst>
                      <a:gd name="T0" fmla="*/ 13 w 136"/>
                      <a:gd name="T1" fmla="*/ 0 h 100"/>
                      <a:gd name="T2" fmla="*/ 20 w 136"/>
                      <a:gd name="T3" fmla="*/ 2 h 100"/>
                      <a:gd name="T4" fmla="*/ 36 w 136"/>
                      <a:gd name="T5" fmla="*/ 8 h 100"/>
                      <a:gd name="T6" fmla="*/ 43 w 136"/>
                      <a:gd name="T7" fmla="*/ 18 h 100"/>
                      <a:gd name="T8" fmla="*/ 49 w 136"/>
                      <a:gd name="T9" fmla="*/ 23 h 100"/>
                      <a:gd name="T10" fmla="*/ 58 w 136"/>
                      <a:gd name="T11" fmla="*/ 24 h 100"/>
                      <a:gd name="T12" fmla="*/ 62 w 136"/>
                      <a:gd name="T13" fmla="*/ 23 h 100"/>
                      <a:gd name="T14" fmla="*/ 62 w 136"/>
                      <a:gd name="T15" fmla="*/ 20 h 100"/>
                      <a:gd name="T16" fmla="*/ 62 w 136"/>
                      <a:gd name="T17" fmla="*/ 19 h 100"/>
                      <a:gd name="T18" fmla="*/ 62 w 136"/>
                      <a:gd name="T19" fmla="*/ 18 h 100"/>
                      <a:gd name="T20" fmla="*/ 64 w 136"/>
                      <a:gd name="T21" fmla="*/ 20 h 100"/>
                      <a:gd name="T22" fmla="*/ 71 w 136"/>
                      <a:gd name="T23" fmla="*/ 24 h 100"/>
                      <a:gd name="T24" fmla="*/ 101 w 136"/>
                      <a:gd name="T25" fmla="*/ 50 h 100"/>
                      <a:gd name="T26" fmla="*/ 113 w 136"/>
                      <a:gd name="T27" fmla="*/ 67 h 100"/>
                      <a:gd name="T28" fmla="*/ 127 w 136"/>
                      <a:gd name="T29" fmla="*/ 71 h 100"/>
                      <a:gd name="T30" fmla="*/ 136 w 136"/>
                      <a:gd name="T31" fmla="*/ 78 h 100"/>
                      <a:gd name="T32" fmla="*/ 131 w 136"/>
                      <a:gd name="T33" fmla="*/ 91 h 100"/>
                      <a:gd name="T34" fmla="*/ 127 w 136"/>
                      <a:gd name="T35" fmla="*/ 100 h 100"/>
                      <a:gd name="T36" fmla="*/ 92 w 136"/>
                      <a:gd name="T37" fmla="*/ 83 h 100"/>
                      <a:gd name="T38" fmla="*/ 78 w 136"/>
                      <a:gd name="T39" fmla="*/ 82 h 100"/>
                      <a:gd name="T40" fmla="*/ 75 w 136"/>
                      <a:gd name="T41" fmla="*/ 80 h 100"/>
                      <a:gd name="T42" fmla="*/ 71 w 136"/>
                      <a:gd name="T43" fmla="*/ 80 h 100"/>
                      <a:gd name="T44" fmla="*/ 62 w 136"/>
                      <a:gd name="T45" fmla="*/ 83 h 100"/>
                      <a:gd name="T46" fmla="*/ 43 w 136"/>
                      <a:gd name="T47" fmla="*/ 87 h 100"/>
                      <a:gd name="T48" fmla="*/ 28 w 136"/>
                      <a:gd name="T49" fmla="*/ 90 h 100"/>
                      <a:gd name="T50" fmla="*/ 0 w 136"/>
                      <a:gd name="T51" fmla="*/ 80 h 100"/>
                      <a:gd name="T52" fmla="*/ 2 w 136"/>
                      <a:gd name="T53" fmla="*/ 80 h 100"/>
                      <a:gd name="T54" fmla="*/ 6 w 136"/>
                      <a:gd name="T55" fmla="*/ 80 h 100"/>
                      <a:gd name="T56" fmla="*/ 9 w 136"/>
                      <a:gd name="T57" fmla="*/ 78 h 100"/>
                      <a:gd name="T58" fmla="*/ 15 w 136"/>
                      <a:gd name="T59" fmla="*/ 72 h 100"/>
                      <a:gd name="T60" fmla="*/ 17 w 136"/>
                      <a:gd name="T61" fmla="*/ 61 h 100"/>
                      <a:gd name="T62" fmla="*/ 23 w 136"/>
                      <a:gd name="T63" fmla="*/ 38 h 100"/>
                      <a:gd name="T64" fmla="*/ 24 w 136"/>
                      <a:gd name="T65" fmla="*/ 27 h 100"/>
                      <a:gd name="T66" fmla="*/ 24 w 136"/>
                      <a:gd name="T67" fmla="*/ 16 h 100"/>
                      <a:gd name="T68" fmla="*/ 21 w 136"/>
                      <a:gd name="T69" fmla="*/ 10 h 100"/>
                      <a:gd name="T70" fmla="*/ 17 w 136"/>
                      <a:gd name="T71" fmla="*/ 4 h 100"/>
                      <a:gd name="T72" fmla="*/ 13 w 136"/>
                      <a:gd name="T73" fmla="*/ 2 h 100"/>
                      <a:gd name="T74" fmla="*/ 12 w 136"/>
                      <a:gd name="T75"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 h="100">
                        <a:moveTo>
                          <a:pt x="12" y="0"/>
                        </a:moveTo>
                        <a:lnTo>
                          <a:pt x="13" y="0"/>
                        </a:lnTo>
                        <a:lnTo>
                          <a:pt x="15" y="0"/>
                        </a:lnTo>
                        <a:lnTo>
                          <a:pt x="20" y="2"/>
                        </a:lnTo>
                        <a:lnTo>
                          <a:pt x="25" y="3"/>
                        </a:lnTo>
                        <a:lnTo>
                          <a:pt x="36" y="8"/>
                        </a:lnTo>
                        <a:lnTo>
                          <a:pt x="41" y="12"/>
                        </a:lnTo>
                        <a:lnTo>
                          <a:pt x="43" y="18"/>
                        </a:lnTo>
                        <a:lnTo>
                          <a:pt x="46" y="20"/>
                        </a:lnTo>
                        <a:lnTo>
                          <a:pt x="49" y="23"/>
                        </a:lnTo>
                        <a:lnTo>
                          <a:pt x="55" y="24"/>
                        </a:lnTo>
                        <a:lnTo>
                          <a:pt x="58" y="24"/>
                        </a:lnTo>
                        <a:lnTo>
                          <a:pt x="61" y="23"/>
                        </a:lnTo>
                        <a:lnTo>
                          <a:pt x="62" y="23"/>
                        </a:lnTo>
                        <a:lnTo>
                          <a:pt x="62" y="21"/>
                        </a:lnTo>
                        <a:lnTo>
                          <a:pt x="62" y="20"/>
                        </a:lnTo>
                        <a:lnTo>
                          <a:pt x="62" y="19"/>
                        </a:lnTo>
                        <a:lnTo>
                          <a:pt x="62" y="19"/>
                        </a:lnTo>
                        <a:lnTo>
                          <a:pt x="62" y="19"/>
                        </a:lnTo>
                        <a:lnTo>
                          <a:pt x="62" y="18"/>
                        </a:lnTo>
                        <a:lnTo>
                          <a:pt x="63" y="19"/>
                        </a:lnTo>
                        <a:lnTo>
                          <a:pt x="64" y="20"/>
                        </a:lnTo>
                        <a:lnTo>
                          <a:pt x="67" y="21"/>
                        </a:lnTo>
                        <a:lnTo>
                          <a:pt x="71" y="24"/>
                        </a:lnTo>
                        <a:lnTo>
                          <a:pt x="88" y="37"/>
                        </a:lnTo>
                        <a:lnTo>
                          <a:pt x="101" y="50"/>
                        </a:lnTo>
                        <a:lnTo>
                          <a:pt x="109" y="62"/>
                        </a:lnTo>
                        <a:lnTo>
                          <a:pt x="113" y="67"/>
                        </a:lnTo>
                        <a:lnTo>
                          <a:pt x="121" y="70"/>
                        </a:lnTo>
                        <a:lnTo>
                          <a:pt x="127" y="71"/>
                        </a:lnTo>
                        <a:lnTo>
                          <a:pt x="134" y="74"/>
                        </a:lnTo>
                        <a:lnTo>
                          <a:pt x="136" y="78"/>
                        </a:lnTo>
                        <a:lnTo>
                          <a:pt x="135" y="83"/>
                        </a:lnTo>
                        <a:lnTo>
                          <a:pt x="131" y="91"/>
                        </a:lnTo>
                        <a:lnTo>
                          <a:pt x="129" y="97"/>
                        </a:lnTo>
                        <a:lnTo>
                          <a:pt x="127" y="100"/>
                        </a:lnTo>
                        <a:lnTo>
                          <a:pt x="109" y="100"/>
                        </a:lnTo>
                        <a:lnTo>
                          <a:pt x="92" y="83"/>
                        </a:lnTo>
                        <a:lnTo>
                          <a:pt x="78" y="83"/>
                        </a:lnTo>
                        <a:lnTo>
                          <a:pt x="78" y="82"/>
                        </a:lnTo>
                        <a:lnTo>
                          <a:pt x="76" y="82"/>
                        </a:lnTo>
                        <a:lnTo>
                          <a:pt x="75" y="80"/>
                        </a:lnTo>
                        <a:lnTo>
                          <a:pt x="74" y="80"/>
                        </a:lnTo>
                        <a:lnTo>
                          <a:pt x="71" y="80"/>
                        </a:lnTo>
                        <a:lnTo>
                          <a:pt x="67" y="80"/>
                        </a:lnTo>
                        <a:lnTo>
                          <a:pt x="62" y="83"/>
                        </a:lnTo>
                        <a:lnTo>
                          <a:pt x="54" y="86"/>
                        </a:lnTo>
                        <a:lnTo>
                          <a:pt x="43" y="87"/>
                        </a:lnTo>
                        <a:lnTo>
                          <a:pt x="34" y="88"/>
                        </a:lnTo>
                        <a:lnTo>
                          <a:pt x="28" y="90"/>
                        </a:lnTo>
                        <a:lnTo>
                          <a:pt x="25" y="90"/>
                        </a:lnTo>
                        <a:lnTo>
                          <a:pt x="0" y="80"/>
                        </a:lnTo>
                        <a:lnTo>
                          <a:pt x="2" y="80"/>
                        </a:lnTo>
                        <a:lnTo>
                          <a:pt x="2" y="80"/>
                        </a:lnTo>
                        <a:lnTo>
                          <a:pt x="3" y="80"/>
                        </a:lnTo>
                        <a:lnTo>
                          <a:pt x="6" y="80"/>
                        </a:lnTo>
                        <a:lnTo>
                          <a:pt x="7" y="80"/>
                        </a:lnTo>
                        <a:lnTo>
                          <a:pt x="9" y="78"/>
                        </a:lnTo>
                        <a:lnTo>
                          <a:pt x="12" y="75"/>
                        </a:lnTo>
                        <a:lnTo>
                          <a:pt x="15" y="72"/>
                        </a:lnTo>
                        <a:lnTo>
                          <a:pt x="16" y="67"/>
                        </a:lnTo>
                        <a:lnTo>
                          <a:pt x="17" y="61"/>
                        </a:lnTo>
                        <a:lnTo>
                          <a:pt x="20" y="48"/>
                        </a:lnTo>
                        <a:lnTo>
                          <a:pt x="23" y="38"/>
                        </a:lnTo>
                        <a:lnTo>
                          <a:pt x="24" y="33"/>
                        </a:lnTo>
                        <a:lnTo>
                          <a:pt x="24" y="27"/>
                        </a:lnTo>
                        <a:lnTo>
                          <a:pt x="25" y="19"/>
                        </a:lnTo>
                        <a:lnTo>
                          <a:pt x="24" y="16"/>
                        </a:lnTo>
                        <a:lnTo>
                          <a:pt x="23" y="12"/>
                        </a:lnTo>
                        <a:lnTo>
                          <a:pt x="21" y="10"/>
                        </a:lnTo>
                        <a:lnTo>
                          <a:pt x="20" y="7"/>
                        </a:lnTo>
                        <a:lnTo>
                          <a:pt x="17" y="4"/>
                        </a:lnTo>
                        <a:lnTo>
                          <a:pt x="15" y="3"/>
                        </a:lnTo>
                        <a:lnTo>
                          <a:pt x="13" y="2"/>
                        </a:lnTo>
                        <a:lnTo>
                          <a:pt x="12" y="0"/>
                        </a:lnTo>
                        <a:lnTo>
                          <a:pt x="1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200" name="Freeform 12">
                    <a:extLst>
                      <a:ext uri="{FF2B5EF4-FFF2-40B4-BE49-F238E27FC236}">
                        <a16:creationId xmlns:a16="http://schemas.microsoft.com/office/drawing/2014/main" id="{4C23EAE0-F295-5646-8693-8FF2931C6FE9}"/>
                      </a:ext>
                    </a:extLst>
                  </p:cNvPr>
                  <p:cNvSpPr>
                    <a:spLocks noEditPoints="1"/>
                  </p:cNvSpPr>
                  <p:nvPr/>
                </p:nvSpPr>
                <p:spPr bwMode="auto">
                  <a:xfrm>
                    <a:off x="6118963" y="1545550"/>
                    <a:ext cx="512848" cy="532489"/>
                  </a:xfrm>
                  <a:custGeom>
                    <a:avLst/>
                    <a:gdLst>
                      <a:gd name="T0" fmla="*/ 75 w 470"/>
                      <a:gd name="T1" fmla="*/ 21 h 488"/>
                      <a:gd name="T2" fmla="*/ 55 w 470"/>
                      <a:gd name="T3" fmla="*/ 62 h 488"/>
                      <a:gd name="T4" fmla="*/ 55 w 470"/>
                      <a:gd name="T5" fmla="*/ 109 h 488"/>
                      <a:gd name="T6" fmla="*/ 72 w 470"/>
                      <a:gd name="T7" fmla="*/ 116 h 488"/>
                      <a:gd name="T8" fmla="*/ 72 w 470"/>
                      <a:gd name="T9" fmla="*/ 51 h 488"/>
                      <a:gd name="T10" fmla="*/ 90 w 470"/>
                      <a:gd name="T11" fmla="*/ 34 h 488"/>
                      <a:gd name="T12" fmla="*/ 109 w 470"/>
                      <a:gd name="T13" fmla="*/ 25 h 488"/>
                      <a:gd name="T14" fmla="*/ 123 w 470"/>
                      <a:gd name="T15" fmla="*/ 29 h 488"/>
                      <a:gd name="T16" fmla="*/ 132 w 470"/>
                      <a:gd name="T17" fmla="*/ 77 h 488"/>
                      <a:gd name="T18" fmla="*/ 178 w 470"/>
                      <a:gd name="T19" fmla="*/ 68 h 488"/>
                      <a:gd name="T20" fmla="*/ 174 w 470"/>
                      <a:gd name="T21" fmla="*/ 51 h 488"/>
                      <a:gd name="T22" fmla="*/ 262 w 470"/>
                      <a:gd name="T23" fmla="*/ 98 h 488"/>
                      <a:gd name="T24" fmla="*/ 254 w 470"/>
                      <a:gd name="T25" fmla="*/ 118 h 488"/>
                      <a:gd name="T26" fmla="*/ 310 w 470"/>
                      <a:gd name="T27" fmla="*/ 151 h 488"/>
                      <a:gd name="T28" fmla="*/ 348 w 470"/>
                      <a:gd name="T29" fmla="*/ 192 h 488"/>
                      <a:gd name="T30" fmla="*/ 349 w 470"/>
                      <a:gd name="T31" fmla="*/ 199 h 488"/>
                      <a:gd name="T32" fmla="*/ 347 w 470"/>
                      <a:gd name="T33" fmla="*/ 221 h 488"/>
                      <a:gd name="T34" fmla="*/ 380 w 470"/>
                      <a:gd name="T35" fmla="*/ 240 h 488"/>
                      <a:gd name="T36" fmla="*/ 378 w 470"/>
                      <a:gd name="T37" fmla="*/ 237 h 488"/>
                      <a:gd name="T38" fmla="*/ 428 w 470"/>
                      <a:gd name="T39" fmla="*/ 278 h 488"/>
                      <a:gd name="T40" fmla="*/ 459 w 470"/>
                      <a:gd name="T41" fmla="*/ 296 h 488"/>
                      <a:gd name="T42" fmla="*/ 469 w 470"/>
                      <a:gd name="T43" fmla="*/ 322 h 488"/>
                      <a:gd name="T44" fmla="*/ 372 w 470"/>
                      <a:gd name="T45" fmla="*/ 305 h 488"/>
                      <a:gd name="T46" fmla="*/ 374 w 470"/>
                      <a:gd name="T47" fmla="*/ 352 h 488"/>
                      <a:gd name="T48" fmla="*/ 418 w 470"/>
                      <a:gd name="T49" fmla="*/ 393 h 488"/>
                      <a:gd name="T50" fmla="*/ 428 w 470"/>
                      <a:gd name="T51" fmla="*/ 416 h 488"/>
                      <a:gd name="T52" fmla="*/ 429 w 470"/>
                      <a:gd name="T53" fmla="*/ 458 h 488"/>
                      <a:gd name="T54" fmla="*/ 412 w 470"/>
                      <a:gd name="T55" fmla="*/ 458 h 488"/>
                      <a:gd name="T56" fmla="*/ 414 w 470"/>
                      <a:gd name="T57" fmla="*/ 450 h 488"/>
                      <a:gd name="T58" fmla="*/ 386 w 470"/>
                      <a:gd name="T59" fmla="*/ 440 h 488"/>
                      <a:gd name="T60" fmla="*/ 365 w 470"/>
                      <a:gd name="T61" fmla="*/ 445 h 488"/>
                      <a:gd name="T62" fmla="*/ 387 w 470"/>
                      <a:gd name="T63" fmla="*/ 461 h 488"/>
                      <a:gd name="T64" fmla="*/ 385 w 470"/>
                      <a:gd name="T65" fmla="*/ 488 h 488"/>
                      <a:gd name="T66" fmla="*/ 317 w 470"/>
                      <a:gd name="T67" fmla="*/ 457 h 488"/>
                      <a:gd name="T68" fmla="*/ 194 w 470"/>
                      <a:gd name="T69" fmla="*/ 385 h 488"/>
                      <a:gd name="T70" fmla="*/ 170 w 470"/>
                      <a:gd name="T71" fmla="*/ 391 h 488"/>
                      <a:gd name="T72" fmla="*/ 162 w 470"/>
                      <a:gd name="T73" fmla="*/ 365 h 488"/>
                      <a:gd name="T74" fmla="*/ 196 w 470"/>
                      <a:gd name="T75" fmla="*/ 361 h 488"/>
                      <a:gd name="T76" fmla="*/ 242 w 470"/>
                      <a:gd name="T77" fmla="*/ 348 h 488"/>
                      <a:gd name="T78" fmla="*/ 338 w 470"/>
                      <a:gd name="T79" fmla="*/ 321 h 488"/>
                      <a:gd name="T80" fmla="*/ 317 w 470"/>
                      <a:gd name="T81" fmla="*/ 280 h 488"/>
                      <a:gd name="T82" fmla="*/ 291 w 470"/>
                      <a:gd name="T83" fmla="*/ 291 h 488"/>
                      <a:gd name="T84" fmla="*/ 271 w 470"/>
                      <a:gd name="T85" fmla="*/ 281 h 488"/>
                      <a:gd name="T86" fmla="*/ 242 w 470"/>
                      <a:gd name="T87" fmla="*/ 229 h 488"/>
                      <a:gd name="T88" fmla="*/ 191 w 470"/>
                      <a:gd name="T89" fmla="*/ 240 h 488"/>
                      <a:gd name="T90" fmla="*/ 211 w 470"/>
                      <a:gd name="T91" fmla="*/ 213 h 488"/>
                      <a:gd name="T92" fmla="*/ 186 w 470"/>
                      <a:gd name="T93" fmla="*/ 161 h 488"/>
                      <a:gd name="T94" fmla="*/ 190 w 470"/>
                      <a:gd name="T95" fmla="*/ 144 h 488"/>
                      <a:gd name="T96" fmla="*/ 149 w 470"/>
                      <a:gd name="T97" fmla="*/ 136 h 488"/>
                      <a:gd name="T98" fmla="*/ 85 w 470"/>
                      <a:gd name="T99" fmla="*/ 151 h 488"/>
                      <a:gd name="T100" fmla="*/ 106 w 470"/>
                      <a:gd name="T101" fmla="*/ 202 h 488"/>
                      <a:gd name="T102" fmla="*/ 88 w 470"/>
                      <a:gd name="T103" fmla="*/ 241 h 488"/>
                      <a:gd name="T104" fmla="*/ 60 w 470"/>
                      <a:gd name="T105" fmla="*/ 291 h 488"/>
                      <a:gd name="T106" fmla="*/ 17 w 470"/>
                      <a:gd name="T107" fmla="*/ 291 h 488"/>
                      <a:gd name="T108" fmla="*/ 13 w 470"/>
                      <a:gd name="T109" fmla="*/ 266 h 488"/>
                      <a:gd name="T110" fmla="*/ 52 w 470"/>
                      <a:gd name="T111" fmla="*/ 207 h 488"/>
                      <a:gd name="T112" fmla="*/ 54 w 470"/>
                      <a:gd name="T113" fmla="*/ 170 h 488"/>
                      <a:gd name="T114" fmla="*/ 42 w 470"/>
                      <a:gd name="T115" fmla="*/ 151 h 488"/>
                      <a:gd name="T116" fmla="*/ 13 w 470"/>
                      <a:gd name="T117" fmla="*/ 119 h 488"/>
                      <a:gd name="T118" fmla="*/ 13 w 470"/>
                      <a:gd name="T119" fmla="*/ 98 h 488"/>
                      <a:gd name="T120" fmla="*/ 31 w 470"/>
                      <a:gd name="T121" fmla="*/ 47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70" h="488">
                        <a:moveTo>
                          <a:pt x="441" y="359"/>
                        </a:moveTo>
                        <a:lnTo>
                          <a:pt x="452" y="365"/>
                        </a:lnTo>
                        <a:lnTo>
                          <a:pt x="441" y="360"/>
                        </a:lnTo>
                        <a:lnTo>
                          <a:pt x="441" y="359"/>
                        </a:lnTo>
                        <a:close/>
                        <a:moveTo>
                          <a:pt x="55" y="0"/>
                        </a:moveTo>
                        <a:lnTo>
                          <a:pt x="80" y="0"/>
                        </a:lnTo>
                        <a:lnTo>
                          <a:pt x="80" y="4"/>
                        </a:lnTo>
                        <a:lnTo>
                          <a:pt x="77" y="12"/>
                        </a:lnTo>
                        <a:lnTo>
                          <a:pt x="75" y="21"/>
                        </a:lnTo>
                        <a:lnTo>
                          <a:pt x="72" y="27"/>
                        </a:lnTo>
                        <a:lnTo>
                          <a:pt x="69" y="30"/>
                        </a:lnTo>
                        <a:lnTo>
                          <a:pt x="67" y="33"/>
                        </a:lnTo>
                        <a:lnTo>
                          <a:pt x="63" y="35"/>
                        </a:lnTo>
                        <a:lnTo>
                          <a:pt x="60" y="38"/>
                        </a:lnTo>
                        <a:lnTo>
                          <a:pt x="58" y="39"/>
                        </a:lnTo>
                        <a:lnTo>
                          <a:pt x="55" y="41"/>
                        </a:lnTo>
                        <a:lnTo>
                          <a:pt x="55" y="42"/>
                        </a:lnTo>
                        <a:lnTo>
                          <a:pt x="55" y="62"/>
                        </a:lnTo>
                        <a:lnTo>
                          <a:pt x="55" y="65"/>
                        </a:lnTo>
                        <a:lnTo>
                          <a:pt x="55" y="75"/>
                        </a:lnTo>
                        <a:lnTo>
                          <a:pt x="55" y="84"/>
                        </a:lnTo>
                        <a:lnTo>
                          <a:pt x="55" y="90"/>
                        </a:lnTo>
                        <a:lnTo>
                          <a:pt x="54" y="94"/>
                        </a:lnTo>
                        <a:lnTo>
                          <a:pt x="54" y="98"/>
                        </a:lnTo>
                        <a:lnTo>
                          <a:pt x="54" y="102"/>
                        </a:lnTo>
                        <a:lnTo>
                          <a:pt x="54" y="106"/>
                        </a:lnTo>
                        <a:lnTo>
                          <a:pt x="55" y="109"/>
                        </a:lnTo>
                        <a:lnTo>
                          <a:pt x="55" y="110"/>
                        </a:lnTo>
                        <a:lnTo>
                          <a:pt x="55" y="110"/>
                        </a:lnTo>
                        <a:lnTo>
                          <a:pt x="56" y="111"/>
                        </a:lnTo>
                        <a:lnTo>
                          <a:pt x="58" y="114"/>
                        </a:lnTo>
                        <a:lnTo>
                          <a:pt x="60" y="115"/>
                        </a:lnTo>
                        <a:lnTo>
                          <a:pt x="63" y="118"/>
                        </a:lnTo>
                        <a:lnTo>
                          <a:pt x="65" y="118"/>
                        </a:lnTo>
                        <a:lnTo>
                          <a:pt x="69" y="118"/>
                        </a:lnTo>
                        <a:lnTo>
                          <a:pt x="72" y="116"/>
                        </a:lnTo>
                        <a:lnTo>
                          <a:pt x="76" y="110"/>
                        </a:lnTo>
                        <a:lnTo>
                          <a:pt x="80" y="102"/>
                        </a:lnTo>
                        <a:lnTo>
                          <a:pt x="82" y="93"/>
                        </a:lnTo>
                        <a:lnTo>
                          <a:pt x="85" y="86"/>
                        </a:lnTo>
                        <a:lnTo>
                          <a:pt x="85" y="84"/>
                        </a:lnTo>
                        <a:lnTo>
                          <a:pt x="89" y="71"/>
                        </a:lnTo>
                        <a:lnTo>
                          <a:pt x="89" y="59"/>
                        </a:lnTo>
                        <a:lnTo>
                          <a:pt x="72" y="51"/>
                        </a:lnTo>
                        <a:lnTo>
                          <a:pt x="72" y="51"/>
                        </a:lnTo>
                        <a:lnTo>
                          <a:pt x="75" y="50"/>
                        </a:lnTo>
                        <a:lnTo>
                          <a:pt x="76" y="48"/>
                        </a:lnTo>
                        <a:lnTo>
                          <a:pt x="80" y="47"/>
                        </a:lnTo>
                        <a:lnTo>
                          <a:pt x="82" y="44"/>
                        </a:lnTo>
                        <a:lnTo>
                          <a:pt x="85" y="42"/>
                        </a:lnTo>
                        <a:lnTo>
                          <a:pt x="88" y="41"/>
                        </a:lnTo>
                        <a:lnTo>
                          <a:pt x="90" y="38"/>
                        </a:lnTo>
                        <a:lnTo>
                          <a:pt x="90" y="37"/>
                        </a:lnTo>
                        <a:lnTo>
                          <a:pt x="90" y="34"/>
                        </a:lnTo>
                        <a:lnTo>
                          <a:pt x="89" y="33"/>
                        </a:lnTo>
                        <a:lnTo>
                          <a:pt x="89" y="31"/>
                        </a:lnTo>
                        <a:lnTo>
                          <a:pt x="89" y="30"/>
                        </a:lnTo>
                        <a:lnTo>
                          <a:pt x="89" y="29"/>
                        </a:lnTo>
                        <a:lnTo>
                          <a:pt x="92" y="27"/>
                        </a:lnTo>
                        <a:lnTo>
                          <a:pt x="94" y="26"/>
                        </a:lnTo>
                        <a:lnTo>
                          <a:pt x="99" y="26"/>
                        </a:lnTo>
                        <a:lnTo>
                          <a:pt x="105" y="25"/>
                        </a:lnTo>
                        <a:lnTo>
                          <a:pt x="109" y="25"/>
                        </a:lnTo>
                        <a:lnTo>
                          <a:pt x="111" y="25"/>
                        </a:lnTo>
                        <a:lnTo>
                          <a:pt x="113" y="25"/>
                        </a:lnTo>
                        <a:lnTo>
                          <a:pt x="114" y="24"/>
                        </a:lnTo>
                        <a:lnTo>
                          <a:pt x="114" y="24"/>
                        </a:lnTo>
                        <a:lnTo>
                          <a:pt x="114" y="24"/>
                        </a:lnTo>
                        <a:lnTo>
                          <a:pt x="115" y="25"/>
                        </a:lnTo>
                        <a:lnTo>
                          <a:pt x="116" y="25"/>
                        </a:lnTo>
                        <a:lnTo>
                          <a:pt x="120" y="26"/>
                        </a:lnTo>
                        <a:lnTo>
                          <a:pt x="123" y="29"/>
                        </a:lnTo>
                        <a:lnTo>
                          <a:pt x="126" y="31"/>
                        </a:lnTo>
                        <a:lnTo>
                          <a:pt x="128" y="34"/>
                        </a:lnTo>
                        <a:lnTo>
                          <a:pt x="131" y="38"/>
                        </a:lnTo>
                        <a:lnTo>
                          <a:pt x="131" y="43"/>
                        </a:lnTo>
                        <a:lnTo>
                          <a:pt x="131" y="54"/>
                        </a:lnTo>
                        <a:lnTo>
                          <a:pt x="130" y="62"/>
                        </a:lnTo>
                        <a:lnTo>
                          <a:pt x="130" y="71"/>
                        </a:lnTo>
                        <a:lnTo>
                          <a:pt x="131" y="75"/>
                        </a:lnTo>
                        <a:lnTo>
                          <a:pt x="132" y="77"/>
                        </a:lnTo>
                        <a:lnTo>
                          <a:pt x="135" y="80"/>
                        </a:lnTo>
                        <a:lnTo>
                          <a:pt x="137" y="81"/>
                        </a:lnTo>
                        <a:lnTo>
                          <a:pt x="139" y="81"/>
                        </a:lnTo>
                        <a:lnTo>
                          <a:pt x="141" y="82"/>
                        </a:lnTo>
                        <a:lnTo>
                          <a:pt x="141" y="82"/>
                        </a:lnTo>
                        <a:lnTo>
                          <a:pt x="152" y="67"/>
                        </a:lnTo>
                        <a:lnTo>
                          <a:pt x="175" y="73"/>
                        </a:lnTo>
                        <a:lnTo>
                          <a:pt x="177" y="71"/>
                        </a:lnTo>
                        <a:lnTo>
                          <a:pt x="178" y="68"/>
                        </a:lnTo>
                        <a:lnTo>
                          <a:pt x="178" y="65"/>
                        </a:lnTo>
                        <a:lnTo>
                          <a:pt x="178" y="62"/>
                        </a:lnTo>
                        <a:lnTo>
                          <a:pt x="177" y="59"/>
                        </a:lnTo>
                        <a:lnTo>
                          <a:pt x="175" y="56"/>
                        </a:lnTo>
                        <a:lnTo>
                          <a:pt x="175" y="54"/>
                        </a:lnTo>
                        <a:lnTo>
                          <a:pt x="174" y="51"/>
                        </a:lnTo>
                        <a:lnTo>
                          <a:pt x="174" y="50"/>
                        </a:lnTo>
                        <a:lnTo>
                          <a:pt x="174" y="50"/>
                        </a:lnTo>
                        <a:lnTo>
                          <a:pt x="174" y="51"/>
                        </a:lnTo>
                        <a:lnTo>
                          <a:pt x="175" y="54"/>
                        </a:lnTo>
                        <a:lnTo>
                          <a:pt x="182" y="59"/>
                        </a:lnTo>
                        <a:lnTo>
                          <a:pt x="190" y="62"/>
                        </a:lnTo>
                        <a:lnTo>
                          <a:pt x="199" y="63"/>
                        </a:lnTo>
                        <a:lnTo>
                          <a:pt x="205" y="64"/>
                        </a:lnTo>
                        <a:lnTo>
                          <a:pt x="208" y="64"/>
                        </a:lnTo>
                        <a:lnTo>
                          <a:pt x="219" y="64"/>
                        </a:lnTo>
                        <a:lnTo>
                          <a:pt x="253" y="90"/>
                        </a:lnTo>
                        <a:lnTo>
                          <a:pt x="262" y="98"/>
                        </a:lnTo>
                        <a:lnTo>
                          <a:pt x="267" y="116"/>
                        </a:lnTo>
                        <a:lnTo>
                          <a:pt x="266" y="116"/>
                        </a:lnTo>
                        <a:lnTo>
                          <a:pt x="264" y="116"/>
                        </a:lnTo>
                        <a:lnTo>
                          <a:pt x="263" y="116"/>
                        </a:lnTo>
                        <a:lnTo>
                          <a:pt x="260" y="116"/>
                        </a:lnTo>
                        <a:lnTo>
                          <a:pt x="259" y="116"/>
                        </a:lnTo>
                        <a:lnTo>
                          <a:pt x="257" y="116"/>
                        </a:lnTo>
                        <a:lnTo>
                          <a:pt x="255" y="118"/>
                        </a:lnTo>
                        <a:lnTo>
                          <a:pt x="254" y="118"/>
                        </a:lnTo>
                        <a:lnTo>
                          <a:pt x="254" y="120"/>
                        </a:lnTo>
                        <a:lnTo>
                          <a:pt x="255" y="122"/>
                        </a:lnTo>
                        <a:lnTo>
                          <a:pt x="258" y="126"/>
                        </a:lnTo>
                        <a:lnTo>
                          <a:pt x="268" y="132"/>
                        </a:lnTo>
                        <a:lnTo>
                          <a:pt x="279" y="135"/>
                        </a:lnTo>
                        <a:lnTo>
                          <a:pt x="287" y="135"/>
                        </a:lnTo>
                        <a:lnTo>
                          <a:pt x="291" y="135"/>
                        </a:lnTo>
                        <a:lnTo>
                          <a:pt x="302" y="145"/>
                        </a:lnTo>
                        <a:lnTo>
                          <a:pt x="310" y="151"/>
                        </a:lnTo>
                        <a:lnTo>
                          <a:pt x="317" y="153"/>
                        </a:lnTo>
                        <a:lnTo>
                          <a:pt x="318" y="154"/>
                        </a:lnTo>
                        <a:lnTo>
                          <a:pt x="319" y="171"/>
                        </a:lnTo>
                        <a:lnTo>
                          <a:pt x="344" y="179"/>
                        </a:lnTo>
                        <a:lnTo>
                          <a:pt x="344" y="181"/>
                        </a:lnTo>
                        <a:lnTo>
                          <a:pt x="344" y="183"/>
                        </a:lnTo>
                        <a:lnTo>
                          <a:pt x="346" y="186"/>
                        </a:lnTo>
                        <a:lnTo>
                          <a:pt x="347" y="188"/>
                        </a:lnTo>
                        <a:lnTo>
                          <a:pt x="348" y="192"/>
                        </a:lnTo>
                        <a:lnTo>
                          <a:pt x="351" y="195"/>
                        </a:lnTo>
                        <a:lnTo>
                          <a:pt x="352" y="198"/>
                        </a:lnTo>
                        <a:lnTo>
                          <a:pt x="353" y="199"/>
                        </a:lnTo>
                        <a:lnTo>
                          <a:pt x="353" y="199"/>
                        </a:lnTo>
                        <a:lnTo>
                          <a:pt x="353" y="199"/>
                        </a:lnTo>
                        <a:lnTo>
                          <a:pt x="352" y="199"/>
                        </a:lnTo>
                        <a:lnTo>
                          <a:pt x="351" y="199"/>
                        </a:lnTo>
                        <a:lnTo>
                          <a:pt x="349" y="199"/>
                        </a:lnTo>
                        <a:lnTo>
                          <a:pt x="349" y="199"/>
                        </a:lnTo>
                        <a:lnTo>
                          <a:pt x="348" y="200"/>
                        </a:lnTo>
                        <a:lnTo>
                          <a:pt x="346" y="203"/>
                        </a:lnTo>
                        <a:lnTo>
                          <a:pt x="344" y="207"/>
                        </a:lnTo>
                        <a:lnTo>
                          <a:pt x="343" y="209"/>
                        </a:lnTo>
                        <a:lnTo>
                          <a:pt x="342" y="215"/>
                        </a:lnTo>
                        <a:lnTo>
                          <a:pt x="343" y="217"/>
                        </a:lnTo>
                        <a:lnTo>
                          <a:pt x="344" y="219"/>
                        </a:lnTo>
                        <a:lnTo>
                          <a:pt x="346" y="220"/>
                        </a:lnTo>
                        <a:lnTo>
                          <a:pt x="347" y="221"/>
                        </a:lnTo>
                        <a:lnTo>
                          <a:pt x="349" y="221"/>
                        </a:lnTo>
                        <a:lnTo>
                          <a:pt x="352" y="223"/>
                        </a:lnTo>
                        <a:lnTo>
                          <a:pt x="353" y="224"/>
                        </a:lnTo>
                        <a:lnTo>
                          <a:pt x="360" y="228"/>
                        </a:lnTo>
                        <a:lnTo>
                          <a:pt x="369" y="232"/>
                        </a:lnTo>
                        <a:lnTo>
                          <a:pt x="378" y="238"/>
                        </a:lnTo>
                        <a:lnTo>
                          <a:pt x="380" y="240"/>
                        </a:lnTo>
                        <a:lnTo>
                          <a:pt x="380" y="240"/>
                        </a:lnTo>
                        <a:lnTo>
                          <a:pt x="380" y="240"/>
                        </a:lnTo>
                        <a:lnTo>
                          <a:pt x="380" y="240"/>
                        </a:lnTo>
                        <a:lnTo>
                          <a:pt x="380" y="238"/>
                        </a:lnTo>
                        <a:lnTo>
                          <a:pt x="378" y="238"/>
                        </a:lnTo>
                        <a:lnTo>
                          <a:pt x="378" y="237"/>
                        </a:lnTo>
                        <a:lnTo>
                          <a:pt x="377" y="236"/>
                        </a:lnTo>
                        <a:lnTo>
                          <a:pt x="377" y="236"/>
                        </a:lnTo>
                        <a:lnTo>
                          <a:pt x="377" y="236"/>
                        </a:lnTo>
                        <a:lnTo>
                          <a:pt x="377" y="236"/>
                        </a:lnTo>
                        <a:lnTo>
                          <a:pt x="378" y="237"/>
                        </a:lnTo>
                        <a:lnTo>
                          <a:pt x="381" y="240"/>
                        </a:lnTo>
                        <a:lnTo>
                          <a:pt x="384" y="242"/>
                        </a:lnTo>
                        <a:lnTo>
                          <a:pt x="386" y="246"/>
                        </a:lnTo>
                        <a:lnTo>
                          <a:pt x="401" y="262"/>
                        </a:lnTo>
                        <a:lnTo>
                          <a:pt x="414" y="271"/>
                        </a:lnTo>
                        <a:lnTo>
                          <a:pt x="421" y="276"/>
                        </a:lnTo>
                        <a:lnTo>
                          <a:pt x="424" y="278"/>
                        </a:lnTo>
                        <a:lnTo>
                          <a:pt x="425" y="278"/>
                        </a:lnTo>
                        <a:lnTo>
                          <a:pt x="428" y="278"/>
                        </a:lnTo>
                        <a:lnTo>
                          <a:pt x="432" y="279"/>
                        </a:lnTo>
                        <a:lnTo>
                          <a:pt x="436" y="280"/>
                        </a:lnTo>
                        <a:lnTo>
                          <a:pt x="441" y="284"/>
                        </a:lnTo>
                        <a:lnTo>
                          <a:pt x="445" y="288"/>
                        </a:lnTo>
                        <a:lnTo>
                          <a:pt x="448" y="291"/>
                        </a:lnTo>
                        <a:lnTo>
                          <a:pt x="450" y="292"/>
                        </a:lnTo>
                        <a:lnTo>
                          <a:pt x="453" y="293"/>
                        </a:lnTo>
                        <a:lnTo>
                          <a:pt x="457" y="295"/>
                        </a:lnTo>
                        <a:lnTo>
                          <a:pt x="459" y="296"/>
                        </a:lnTo>
                        <a:lnTo>
                          <a:pt x="465" y="298"/>
                        </a:lnTo>
                        <a:lnTo>
                          <a:pt x="467" y="301"/>
                        </a:lnTo>
                        <a:lnTo>
                          <a:pt x="470" y="305"/>
                        </a:lnTo>
                        <a:lnTo>
                          <a:pt x="470" y="309"/>
                        </a:lnTo>
                        <a:lnTo>
                          <a:pt x="469" y="312"/>
                        </a:lnTo>
                        <a:lnTo>
                          <a:pt x="467" y="314"/>
                        </a:lnTo>
                        <a:lnTo>
                          <a:pt x="467" y="317"/>
                        </a:lnTo>
                        <a:lnTo>
                          <a:pt x="469" y="319"/>
                        </a:lnTo>
                        <a:lnTo>
                          <a:pt x="469" y="322"/>
                        </a:lnTo>
                        <a:lnTo>
                          <a:pt x="470" y="323"/>
                        </a:lnTo>
                        <a:lnTo>
                          <a:pt x="470" y="323"/>
                        </a:lnTo>
                        <a:lnTo>
                          <a:pt x="456" y="332"/>
                        </a:lnTo>
                        <a:lnTo>
                          <a:pt x="442" y="343"/>
                        </a:lnTo>
                        <a:lnTo>
                          <a:pt x="441" y="359"/>
                        </a:lnTo>
                        <a:lnTo>
                          <a:pt x="428" y="351"/>
                        </a:lnTo>
                        <a:lnTo>
                          <a:pt x="391" y="332"/>
                        </a:lnTo>
                        <a:lnTo>
                          <a:pt x="385" y="317"/>
                        </a:lnTo>
                        <a:lnTo>
                          <a:pt x="372" y="305"/>
                        </a:lnTo>
                        <a:lnTo>
                          <a:pt x="356" y="332"/>
                        </a:lnTo>
                        <a:lnTo>
                          <a:pt x="356" y="332"/>
                        </a:lnTo>
                        <a:lnTo>
                          <a:pt x="357" y="334"/>
                        </a:lnTo>
                        <a:lnTo>
                          <a:pt x="360" y="336"/>
                        </a:lnTo>
                        <a:lnTo>
                          <a:pt x="364" y="340"/>
                        </a:lnTo>
                        <a:lnTo>
                          <a:pt x="368" y="346"/>
                        </a:lnTo>
                        <a:lnTo>
                          <a:pt x="370" y="350"/>
                        </a:lnTo>
                        <a:lnTo>
                          <a:pt x="372" y="351"/>
                        </a:lnTo>
                        <a:lnTo>
                          <a:pt x="374" y="352"/>
                        </a:lnTo>
                        <a:lnTo>
                          <a:pt x="376" y="353"/>
                        </a:lnTo>
                        <a:lnTo>
                          <a:pt x="377" y="355"/>
                        </a:lnTo>
                        <a:lnTo>
                          <a:pt x="380" y="356"/>
                        </a:lnTo>
                        <a:lnTo>
                          <a:pt x="382" y="359"/>
                        </a:lnTo>
                        <a:lnTo>
                          <a:pt x="385" y="363"/>
                        </a:lnTo>
                        <a:lnTo>
                          <a:pt x="390" y="369"/>
                        </a:lnTo>
                        <a:lnTo>
                          <a:pt x="398" y="377"/>
                        </a:lnTo>
                        <a:lnTo>
                          <a:pt x="408" y="386"/>
                        </a:lnTo>
                        <a:lnTo>
                          <a:pt x="418" y="393"/>
                        </a:lnTo>
                        <a:lnTo>
                          <a:pt x="427" y="399"/>
                        </a:lnTo>
                        <a:lnTo>
                          <a:pt x="432" y="404"/>
                        </a:lnTo>
                        <a:lnTo>
                          <a:pt x="435" y="406"/>
                        </a:lnTo>
                        <a:lnTo>
                          <a:pt x="433" y="406"/>
                        </a:lnTo>
                        <a:lnTo>
                          <a:pt x="433" y="407"/>
                        </a:lnTo>
                        <a:lnTo>
                          <a:pt x="431" y="407"/>
                        </a:lnTo>
                        <a:lnTo>
                          <a:pt x="429" y="410"/>
                        </a:lnTo>
                        <a:lnTo>
                          <a:pt x="428" y="412"/>
                        </a:lnTo>
                        <a:lnTo>
                          <a:pt x="428" y="416"/>
                        </a:lnTo>
                        <a:lnTo>
                          <a:pt x="428" y="441"/>
                        </a:lnTo>
                        <a:lnTo>
                          <a:pt x="428" y="446"/>
                        </a:lnTo>
                        <a:lnTo>
                          <a:pt x="428" y="450"/>
                        </a:lnTo>
                        <a:lnTo>
                          <a:pt x="429" y="453"/>
                        </a:lnTo>
                        <a:lnTo>
                          <a:pt x="429" y="454"/>
                        </a:lnTo>
                        <a:lnTo>
                          <a:pt x="429" y="456"/>
                        </a:lnTo>
                        <a:lnTo>
                          <a:pt x="429" y="456"/>
                        </a:lnTo>
                        <a:lnTo>
                          <a:pt x="429" y="456"/>
                        </a:lnTo>
                        <a:lnTo>
                          <a:pt x="429" y="458"/>
                        </a:lnTo>
                        <a:lnTo>
                          <a:pt x="429" y="459"/>
                        </a:lnTo>
                        <a:lnTo>
                          <a:pt x="428" y="462"/>
                        </a:lnTo>
                        <a:lnTo>
                          <a:pt x="428" y="465"/>
                        </a:lnTo>
                        <a:lnTo>
                          <a:pt x="425" y="465"/>
                        </a:lnTo>
                        <a:lnTo>
                          <a:pt x="424" y="465"/>
                        </a:lnTo>
                        <a:lnTo>
                          <a:pt x="421" y="463"/>
                        </a:lnTo>
                        <a:lnTo>
                          <a:pt x="419" y="462"/>
                        </a:lnTo>
                        <a:lnTo>
                          <a:pt x="416" y="461"/>
                        </a:lnTo>
                        <a:lnTo>
                          <a:pt x="412" y="458"/>
                        </a:lnTo>
                        <a:lnTo>
                          <a:pt x="410" y="457"/>
                        </a:lnTo>
                        <a:lnTo>
                          <a:pt x="407" y="456"/>
                        </a:lnTo>
                        <a:lnTo>
                          <a:pt x="406" y="454"/>
                        </a:lnTo>
                        <a:lnTo>
                          <a:pt x="406" y="454"/>
                        </a:lnTo>
                        <a:lnTo>
                          <a:pt x="406" y="454"/>
                        </a:lnTo>
                        <a:lnTo>
                          <a:pt x="407" y="453"/>
                        </a:lnTo>
                        <a:lnTo>
                          <a:pt x="408" y="453"/>
                        </a:lnTo>
                        <a:lnTo>
                          <a:pt x="411" y="452"/>
                        </a:lnTo>
                        <a:lnTo>
                          <a:pt x="414" y="450"/>
                        </a:lnTo>
                        <a:lnTo>
                          <a:pt x="415" y="450"/>
                        </a:lnTo>
                        <a:lnTo>
                          <a:pt x="416" y="449"/>
                        </a:lnTo>
                        <a:lnTo>
                          <a:pt x="418" y="448"/>
                        </a:lnTo>
                        <a:lnTo>
                          <a:pt x="418" y="446"/>
                        </a:lnTo>
                        <a:lnTo>
                          <a:pt x="416" y="445"/>
                        </a:lnTo>
                        <a:lnTo>
                          <a:pt x="412" y="444"/>
                        </a:lnTo>
                        <a:lnTo>
                          <a:pt x="408" y="442"/>
                        </a:lnTo>
                        <a:lnTo>
                          <a:pt x="402" y="441"/>
                        </a:lnTo>
                        <a:lnTo>
                          <a:pt x="386" y="440"/>
                        </a:lnTo>
                        <a:lnTo>
                          <a:pt x="376" y="439"/>
                        </a:lnTo>
                        <a:lnTo>
                          <a:pt x="369" y="440"/>
                        </a:lnTo>
                        <a:lnTo>
                          <a:pt x="366" y="441"/>
                        </a:lnTo>
                        <a:lnTo>
                          <a:pt x="366" y="441"/>
                        </a:lnTo>
                        <a:lnTo>
                          <a:pt x="365" y="441"/>
                        </a:lnTo>
                        <a:lnTo>
                          <a:pt x="365" y="441"/>
                        </a:lnTo>
                        <a:lnTo>
                          <a:pt x="365" y="442"/>
                        </a:lnTo>
                        <a:lnTo>
                          <a:pt x="365" y="444"/>
                        </a:lnTo>
                        <a:lnTo>
                          <a:pt x="365" y="445"/>
                        </a:lnTo>
                        <a:lnTo>
                          <a:pt x="366" y="448"/>
                        </a:lnTo>
                        <a:lnTo>
                          <a:pt x="368" y="450"/>
                        </a:lnTo>
                        <a:lnTo>
                          <a:pt x="372" y="454"/>
                        </a:lnTo>
                        <a:lnTo>
                          <a:pt x="374" y="457"/>
                        </a:lnTo>
                        <a:lnTo>
                          <a:pt x="378" y="458"/>
                        </a:lnTo>
                        <a:lnTo>
                          <a:pt x="381" y="459"/>
                        </a:lnTo>
                        <a:lnTo>
                          <a:pt x="384" y="459"/>
                        </a:lnTo>
                        <a:lnTo>
                          <a:pt x="386" y="461"/>
                        </a:lnTo>
                        <a:lnTo>
                          <a:pt x="387" y="461"/>
                        </a:lnTo>
                        <a:lnTo>
                          <a:pt x="390" y="462"/>
                        </a:lnTo>
                        <a:lnTo>
                          <a:pt x="391" y="465"/>
                        </a:lnTo>
                        <a:lnTo>
                          <a:pt x="395" y="475"/>
                        </a:lnTo>
                        <a:lnTo>
                          <a:pt x="397" y="484"/>
                        </a:lnTo>
                        <a:lnTo>
                          <a:pt x="397" y="488"/>
                        </a:lnTo>
                        <a:lnTo>
                          <a:pt x="397" y="488"/>
                        </a:lnTo>
                        <a:lnTo>
                          <a:pt x="394" y="488"/>
                        </a:lnTo>
                        <a:lnTo>
                          <a:pt x="390" y="488"/>
                        </a:lnTo>
                        <a:lnTo>
                          <a:pt x="385" y="488"/>
                        </a:lnTo>
                        <a:lnTo>
                          <a:pt x="380" y="488"/>
                        </a:lnTo>
                        <a:lnTo>
                          <a:pt x="373" y="488"/>
                        </a:lnTo>
                        <a:lnTo>
                          <a:pt x="365" y="486"/>
                        </a:lnTo>
                        <a:lnTo>
                          <a:pt x="359" y="482"/>
                        </a:lnTo>
                        <a:lnTo>
                          <a:pt x="355" y="479"/>
                        </a:lnTo>
                        <a:lnTo>
                          <a:pt x="352" y="478"/>
                        </a:lnTo>
                        <a:lnTo>
                          <a:pt x="340" y="465"/>
                        </a:lnTo>
                        <a:lnTo>
                          <a:pt x="330" y="465"/>
                        </a:lnTo>
                        <a:lnTo>
                          <a:pt x="317" y="457"/>
                        </a:lnTo>
                        <a:lnTo>
                          <a:pt x="294" y="441"/>
                        </a:lnTo>
                        <a:lnTo>
                          <a:pt x="288" y="423"/>
                        </a:lnTo>
                        <a:lnTo>
                          <a:pt x="283" y="412"/>
                        </a:lnTo>
                        <a:lnTo>
                          <a:pt x="280" y="406"/>
                        </a:lnTo>
                        <a:lnTo>
                          <a:pt x="279" y="404"/>
                        </a:lnTo>
                        <a:lnTo>
                          <a:pt x="255" y="399"/>
                        </a:lnTo>
                        <a:lnTo>
                          <a:pt x="234" y="382"/>
                        </a:lnTo>
                        <a:lnTo>
                          <a:pt x="196" y="382"/>
                        </a:lnTo>
                        <a:lnTo>
                          <a:pt x="194" y="385"/>
                        </a:lnTo>
                        <a:lnTo>
                          <a:pt x="192" y="389"/>
                        </a:lnTo>
                        <a:lnTo>
                          <a:pt x="190" y="391"/>
                        </a:lnTo>
                        <a:lnTo>
                          <a:pt x="188" y="394"/>
                        </a:lnTo>
                        <a:lnTo>
                          <a:pt x="187" y="395"/>
                        </a:lnTo>
                        <a:lnTo>
                          <a:pt x="185" y="397"/>
                        </a:lnTo>
                        <a:lnTo>
                          <a:pt x="182" y="397"/>
                        </a:lnTo>
                        <a:lnTo>
                          <a:pt x="179" y="395"/>
                        </a:lnTo>
                        <a:lnTo>
                          <a:pt x="174" y="393"/>
                        </a:lnTo>
                        <a:lnTo>
                          <a:pt x="170" y="391"/>
                        </a:lnTo>
                        <a:lnTo>
                          <a:pt x="168" y="390"/>
                        </a:lnTo>
                        <a:lnTo>
                          <a:pt x="165" y="390"/>
                        </a:lnTo>
                        <a:lnTo>
                          <a:pt x="164" y="389"/>
                        </a:lnTo>
                        <a:lnTo>
                          <a:pt x="164" y="370"/>
                        </a:lnTo>
                        <a:lnTo>
                          <a:pt x="164" y="369"/>
                        </a:lnTo>
                        <a:lnTo>
                          <a:pt x="164" y="369"/>
                        </a:lnTo>
                        <a:lnTo>
                          <a:pt x="162" y="368"/>
                        </a:lnTo>
                        <a:lnTo>
                          <a:pt x="162" y="367"/>
                        </a:lnTo>
                        <a:lnTo>
                          <a:pt x="162" y="365"/>
                        </a:lnTo>
                        <a:lnTo>
                          <a:pt x="164" y="363"/>
                        </a:lnTo>
                        <a:lnTo>
                          <a:pt x="165" y="361"/>
                        </a:lnTo>
                        <a:lnTo>
                          <a:pt x="166" y="360"/>
                        </a:lnTo>
                        <a:lnTo>
                          <a:pt x="170" y="359"/>
                        </a:lnTo>
                        <a:lnTo>
                          <a:pt x="174" y="359"/>
                        </a:lnTo>
                        <a:lnTo>
                          <a:pt x="181" y="357"/>
                        </a:lnTo>
                        <a:lnTo>
                          <a:pt x="188" y="359"/>
                        </a:lnTo>
                        <a:lnTo>
                          <a:pt x="194" y="360"/>
                        </a:lnTo>
                        <a:lnTo>
                          <a:pt x="196" y="361"/>
                        </a:lnTo>
                        <a:lnTo>
                          <a:pt x="198" y="363"/>
                        </a:lnTo>
                        <a:lnTo>
                          <a:pt x="200" y="363"/>
                        </a:lnTo>
                        <a:lnTo>
                          <a:pt x="205" y="361"/>
                        </a:lnTo>
                        <a:lnTo>
                          <a:pt x="216" y="357"/>
                        </a:lnTo>
                        <a:lnTo>
                          <a:pt x="229" y="353"/>
                        </a:lnTo>
                        <a:lnTo>
                          <a:pt x="237" y="350"/>
                        </a:lnTo>
                        <a:lnTo>
                          <a:pt x="241" y="348"/>
                        </a:lnTo>
                        <a:lnTo>
                          <a:pt x="242" y="348"/>
                        </a:lnTo>
                        <a:lnTo>
                          <a:pt x="242" y="348"/>
                        </a:lnTo>
                        <a:lnTo>
                          <a:pt x="242" y="323"/>
                        </a:lnTo>
                        <a:lnTo>
                          <a:pt x="246" y="323"/>
                        </a:lnTo>
                        <a:lnTo>
                          <a:pt x="254" y="322"/>
                        </a:lnTo>
                        <a:lnTo>
                          <a:pt x="267" y="322"/>
                        </a:lnTo>
                        <a:lnTo>
                          <a:pt x="284" y="323"/>
                        </a:lnTo>
                        <a:lnTo>
                          <a:pt x="297" y="325"/>
                        </a:lnTo>
                        <a:lnTo>
                          <a:pt x="312" y="323"/>
                        </a:lnTo>
                        <a:lnTo>
                          <a:pt x="326" y="322"/>
                        </a:lnTo>
                        <a:lnTo>
                          <a:pt x="338" y="321"/>
                        </a:lnTo>
                        <a:lnTo>
                          <a:pt x="347" y="321"/>
                        </a:lnTo>
                        <a:lnTo>
                          <a:pt x="352" y="322"/>
                        </a:lnTo>
                        <a:lnTo>
                          <a:pt x="352" y="322"/>
                        </a:lnTo>
                        <a:lnTo>
                          <a:pt x="351" y="317"/>
                        </a:lnTo>
                        <a:lnTo>
                          <a:pt x="346" y="309"/>
                        </a:lnTo>
                        <a:lnTo>
                          <a:pt x="340" y="300"/>
                        </a:lnTo>
                        <a:lnTo>
                          <a:pt x="332" y="291"/>
                        </a:lnTo>
                        <a:lnTo>
                          <a:pt x="325" y="284"/>
                        </a:lnTo>
                        <a:lnTo>
                          <a:pt x="317" y="280"/>
                        </a:lnTo>
                        <a:lnTo>
                          <a:pt x="309" y="281"/>
                        </a:lnTo>
                        <a:lnTo>
                          <a:pt x="304" y="284"/>
                        </a:lnTo>
                        <a:lnTo>
                          <a:pt x="300" y="287"/>
                        </a:lnTo>
                        <a:lnTo>
                          <a:pt x="296" y="288"/>
                        </a:lnTo>
                        <a:lnTo>
                          <a:pt x="294" y="289"/>
                        </a:lnTo>
                        <a:lnTo>
                          <a:pt x="292" y="291"/>
                        </a:lnTo>
                        <a:lnTo>
                          <a:pt x="292" y="291"/>
                        </a:lnTo>
                        <a:lnTo>
                          <a:pt x="291" y="291"/>
                        </a:lnTo>
                        <a:lnTo>
                          <a:pt x="291" y="291"/>
                        </a:lnTo>
                        <a:lnTo>
                          <a:pt x="291" y="291"/>
                        </a:lnTo>
                        <a:lnTo>
                          <a:pt x="291" y="291"/>
                        </a:lnTo>
                        <a:lnTo>
                          <a:pt x="288" y="291"/>
                        </a:lnTo>
                        <a:lnTo>
                          <a:pt x="285" y="289"/>
                        </a:lnTo>
                        <a:lnTo>
                          <a:pt x="283" y="288"/>
                        </a:lnTo>
                        <a:lnTo>
                          <a:pt x="279" y="287"/>
                        </a:lnTo>
                        <a:lnTo>
                          <a:pt x="275" y="284"/>
                        </a:lnTo>
                        <a:lnTo>
                          <a:pt x="272" y="283"/>
                        </a:lnTo>
                        <a:lnTo>
                          <a:pt x="271" y="281"/>
                        </a:lnTo>
                        <a:lnTo>
                          <a:pt x="270" y="280"/>
                        </a:lnTo>
                        <a:lnTo>
                          <a:pt x="270" y="278"/>
                        </a:lnTo>
                        <a:lnTo>
                          <a:pt x="270" y="274"/>
                        </a:lnTo>
                        <a:lnTo>
                          <a:pt x="270" y="270"/>
                        </a:lnTo>
                        <a:lnTo>
                          <a:pt x="268" y="267"/>
                        </a:lnTo>
                        <a:lnTo>
                          <a:pt x="268" y="264"/>
                        </a:lnTo>
                        <a:lnTo>
                          <a:pt x="268" y="263"/>
                        </a:lnTo>
                        <a:lnTo>
                          <a:pt x="272" y="255"/>
                        </a:lnTo>
                        <a:lnTo>
                          <a:pt x="242" y="229"/>
                        </a:lnTo>
                        <a:lnTo>
                          <a:pt x="230" y="249"/>
                        </a:lnTo>
                        <a:lnTo>
                          <a:pt x="211" y="267"/>
                        </a:lnTo>
                        <a:lnTo>
                          <a:pt x="208" y="268"/>
                        </a:lnTo>
                        <a:lnTo>
                          <a:pt x="202" y="268"/>
                        </a:lnTo>
                        <a:lnTo>
                          <a:pt x="195" y="270"/>
                        </a:lnTo>
                        <a:lnTo>
                          <a:pt x="188" y="268"/>
                        </a:lnTo>
                        <a:lnTo>
                          <a:pt x="186" y="263"/>
                        </a:lnTo>
                        <a:lnTo>
                          <a:pt x="187" y="253"/>
                        </a:lnTo>
                        <a:lnTo>
                          <a:pt x="191" y="240"/>
                        </a:lnTo>
                        <a:lnTo>
                          <a:pt x="198" y="229"/>
                        </a:lnTo>
                        <a:lnTo>
                          <a:pt x="202" y="226"/>
                        </a:lnTo>
                        <a:lnTo>
                          <a:pt x="204" y="225"/>
                        </a:lnTo>
                        <a:lnTo>
                          <a:pt x="207" y="223"/>
                        </a:lnTo>
                        <a:lnTo>
                          <a:pt x="209" y="221"/>
                        </a:lnTo>
                        <a:lnTo>
                          <a:pt x="211" y="220"/>
                        </a:lnTo>
                        <a:lnTo>
                          <a:pt x="212" y="219"/>
                        </a:lnTo>
                        <a:lnTo>
                          <a:pt x="212" y="216"/>
                        </a:lnTo>
                        <a:lnTo>
                          <a:pt x="211" y="213"/>
                        </a:lnTo>
                        <a:lnTo>
                          <a:pt x="208" y="211"/>
                        </a:lnTo>
                        <a:lnTo>
                          <a:pt x="203" y="203"/>
                        </a:lnTo>
                        <a:lnTo>
                          <a:pt x="196" y="195"/>
                        </a:lnTo>
                        <a:lnTo>
                          <a:pt x="191" y="187"/>
                        </a:lnTo>
                        <a:lnTo>
                          <a:pt x="186" y="181"/>
                        </a:lnTo>
                        <a:lnTo>
                          <a:pt x="185" y="178"/>
                        </a:lnTo>
                        <a:lnTo>
                          <a:pt x="185" y="175"/>
                        </a:lnTo>
                        <a:lnTo>
                          <a:pt x="186" y="169"/>
                        </a:lnTo>
                        <a:lnTo>
                          <a:pt x="186" y="161"/>
                        </a:lnTo>
                        <a:lnTo>
                          <a:pt x="186" y="153"/>
                        </a:lnTo>
                        <a:lnTo>
                          <a:pt x="185" y="148"/>
                        </a:lnTo>
                        <a:lnTo>
                          <a:pt x="185" y="147"/>
                        </a:lnTo>
                        <a:lnTo>
                          <a:pt x="185" y="145"/>
                        </a:lnTo>
                        <a:lnTo>
                          <a:pt x="186" y="145"/>
                        </a:lnTo>
                        <a:lnTo>
                          <a:pt x="187" y="144"/>
                        </a:lnTo>
                        <a:lnTo>
                          <a:pt x="188" y="144"/>
                        </a:lnTo>
                        <a:lnTo>
                          <a:pt x="188" y="144"/>
                        </a:lnTo>
                        <a:lnTo>
                          <a:pt x="190" y="144"/>
                        </a:lnTo>
                        <a:lnTo>
                          <a:pt x="190" y="144"/>
                        </a:lnTo>
                        <a:lnTo>
                          <a:pt x="188" y="144"/>
                        </a:lnTo>
                        <a:lnTo>
                          <a:pt x="186" y="143"/>
                        </a:lnTo>
                        <a:lnTo>
                          <a:pt x="181" y="143"/>
                        </a:lnTo>
                        <a:lnTo>
                          <a:pt x="173" y="140"/>
                        </a:lnTo>
                        <a:lnTo>
                          <a:pt x="165" y="137"/>
                        </a:lnTo>
                        <a:lnTo>
                          <a:pt x="158" y="135"/>
                        </a:lnTo>
                        <a:lnTo>
                          <a:pt x="153" y="134"/>
                        </a:lnTo>
                        <a:lnTo>
                          <a:pt x="149" y="136"/>
                        </a:lnTo>
                        <a:lnTo>
                          <a:pt x="149" y="143"/>
                        </a:lnTo>
                        <a:lnTo>
                          <a:pt x="147" y="149"/>
                        </a:lnTo>
                        <a:lnTo>
                          <a:pt x="141" y="152"/>
                        </a:lnTo>
                        <a:lnTo>
                          <a:pt x="135" y="153"/>
                        </a:lnTo>
                        <a:lnTo>
                          <a:pt x="126" y="152"/>
                        </a:lnTo>
                        <a:lnTo>
                          <a:pt x="118" y="152"/>
                        </a:lnTo>
                        <a:lnTo>
                          <a:pt x="109" y="151"/>
                        </a:lnTo>
                        <a:lnTo>
                          <a:pt x="97" y="151"/>
                        </a:lnTo>
                        <a:lnTo>
                          <a:pt x="85" y="151"/>
                        </a:lnTo>
                        <a:lnTo>
                          <a:pt x="76" y="149"/>
                        </a:lnTo>
                        <a:lnTo>
                          <a:pt x="72" y="149"/>
                        </a:lnTo>
                        <a:lnTo>
                          <a:pt x="73" y="152"/>
                        </a:lnTo>
                        <a:lnTo>
                          <a:pt x="76" y="160"/>
                        </a:lnTo>
                        <a:lnTo>
                          <a:pt x="81" y="169"/>
                        </a:lnTo>
                        <a:lnTo>
                          <a:pt x="88" y="179"/>
                        </a:lnTo>
                        <a:lnTo>
                          <a:pt x="93" y="188"/>
                        </a:lnTo>
                        <a:lnTo>
                          <a:pt x="99" y="195"/>
                        </a:lnTo>
                        <a:lnTo>
                          <a:pt x="106" y="202"/>
                        </a:lnTo>
                        <a:lnTo>
                          <a:pt x="113" y="207"/>
                        </a:lnTo>
                        <a:lnTo>
                          <a:pt x="115" y="213"/>
                        </a:lnTo>
                        <a:lnTo>
                          <a:pt x="111" y="221"/>
                        </a:lnTo>
                        <a:lnTo>
                          <a:pt x="103" y="225"/>
                        </a:lnTo>
                        <a:lnTo>
                          <a:pt x="96" y="226"/>
                        </a:lnTo>
                        <a:lnTo>
                          <a:pt x="89" y="226"/>
                        </a:lnTo>
                        <a:lnTo>
                          <a:pt x="85" y="226"/>
                        </a:lnTo>
                        <a:lnTo>
                          <a:pt x="84" y="232"/>
                        </a:lnTo>
                        <a:lnTo>
                          <a:pt x="88" y="241"/>
                        </a:lnTo>
                        <a:lnTo>
                          <a:pt x="93" y="249"/>
                        </a:lnTo>
                        <a:lnTo>
                          <a:pt x="98" y="253"/>
                        </a:lnTo>
                        <a:lnTo>
                          <a:pt x="101" y="258"/>
                        </a:lnTo>
                        <a:lnTo>
                          <a:pt x="99" y="266"/>
                        </a:lnTo>
                        <a:lnTo>
                          <a:pt x="93" y="274"/>
                        </a:lnTo>
                        <a:lnTo>
                          <a:pt x="88" y="278"/>
                        </a:lnTo>
                        <a:lnTo>
                          <a:pt x="80" y="281"/>
                        </a:lnTo>
                        <a:lnTo>
                          <a:pt x="72" y="285"/>
                        </a:lnTo>
                        <a:lnTo>
                          <a:pt x="60" y="291"/>
                        </a:lnTo>
                        <a:lnTo>
                          <a:pt x="48" y="293"/>
                        </a:lnTo>
                        <a:lnTo>
                          <a:pt x="38" y="295"/>
                        </a:lnTo>
                        <a:lnTo>
                          <a:pt x="34" y="295"/>
                        </a:lnTo>
                        <a:lnTo>
                          <a:pt x="33" y="295"/>
                        </a:lnTo>
                        <a:lnTo>
                          <a:pt x="31" y="295"/>
                        </a:lnTo>
                        <a:lnTo>
                          <a:pt x="27" y="293"/>
                        </a:lnTo>
                        <a:lnTo>
                          <a:pt x="24" y="293"/>
                        </a:lnTo>
                        <a:lnTo>
                          <a:pt x="20" y="292"/>
                        </a:lnTo>
                        <a:lnTo>
                          <a:pt x="17" y="291"/>
                        </a:lnTo>
                        <a:lnTo>
                          <a:pt x="14" y="289"/>
                        </a:lnTo>
                        <a:lnTo>
                          <a:pt x="13" y="288"/>
                        </a:lnTo>
                        <a:lnTo>
                          <a:pt x="13" y="285"/>
                        </a:lnTo>
                        <a:lnTo>
                          <a:pt x="14" y="283"/>
                        </a:lnTo>
                        <a:lnTo>
                          <a:pt x="16" y="280"/>
                        </a:lnTo>
                        <a:lnTo>
                          <a:pt x="16" y="276"/>
                        </a:lnTo>
                        <a:lnTo>
                          <a:pt x="14" y="272"/>
                        </a:lnTo>
                        <a:lnTo>
                          <a:pt x="14" y="268"/>
                        </a:lnTo>
                        <a:lnTo>
                          <a:pt x="13" y="266"/>
                        </a:lnTo>
                        <a:lnTo>
                          <a:pt x="13" y="266"/>
                        </a:lnTo>
                        <a:lnTo>
                          <a:pt x="31" y="243"/>
                        </a:lnTo>
                        <a:lnTo>
                          <a:pt x="34" y="242"/>
                        </a:lnTo>
                        <a:lnTo>
                          <a:pt x="39" y="240"/>
                        </a:lnTo>
                        <a:lnTo>
                          <a:pt x="46" y="234"/>
                        </a:lnTo>
                        <a:lnTo>
                          <a:pt x="51" y="229"/>
                        </a:lnTo>
                        <a:lnTo>
                          <a:pt x="55" y="223"/>
                        </a:lnTo>
                        <a:lnTo>
                          <a:pt x="55" y="216"/>
                        </a:lnTo>
                        <a:lnTo>
                          <a:pt x="52" y="207"/>
                        </a:lnTo>
                        <a:lnTo>
                          <a:pt x="55" y="199"/>
                        </a:lnTo>
                        <a:lnTo>
                          <a:pt x="56" y="192"/>
                        </a:lnTo>
                        <a:lnTo>
                          <a:pt x="55" y="188"/>
                        </a:lnTo>
                        <a:lnTo>
                          <a:pt x="52" y="186"/>
                        </a:lnTo>
                        <a:lnTo>
                          <a:pt x="51" y="183"/>
                        </a:lnTo>
                        <a:lnTo>
                          <a:pt x="51" y="179"/>
                        </a:lnTo>
                        <a:lnTo>
                          <a:pt x="52" y="177"/>
                        </a:lnTo>
                        <a:lnTo>
                          <a:pt x="52" y="173"/>
                        </a:lnTo>
                        <a:lnTo>
                          <a:pt x="54" y="170"/>
                        </a:lnTo>
                        <a:lnTo>
                          <a:pt x="54" y="169"/>
                        </a:lnTo>
                        <a:lnTo>
                          <a:pt x="55" y="168"/>
                        </a:lnTo>
                        <a:lnTo>
                          <a:pt x="54" y="168"/>
                        </a:lnTo>
                        <a:lnTo>
                          <a:pt x="52" y="166"/>
                        </a:lnTo>
                        <a:lnTo>
                          <a:pt x="50" y="165"/>
                        </a:lnTo>
                        <a:lnTo>
                          <a:pt x="46" y="164"/>
                        </a:lnTo>
                        <a:lnTo>
                          <a:pt x="44" y="161"/>
                        </a:lnTo>
                        <a:lnTo>
                          <a:pt x="42" y="157"/>
                        </a:lnTo>
                        <a:lnTo>
                          <a:pt x="42" y="151"/>
                        </a:lnTo>
                        <a:lnTo>
                          <a:pt x="39" y="141"/>
                        </a:lnTo>
                        <a:lnTo>
                          <a:pt x="34" y="134"/>
                        </a:lnTo>
                        <a:lnTo>
                          <a:pt x="26" y="131"/>
                        </a:lnTo>
                        <a:lnTo>
                          <a:pt x="17" y="128"/>
                        </a:lnTo>
                        <a:lnTo>
                          <a:pt x="6" y="127"/>
                        </a:lnTo>
                        <a:lnTo>
                          <a:pt x="0" y="126"/>
                        </a:lnTo>
                        <a:lnTo>
                          <a:pt x="0" y="123"/>
                        </a:lnTo>
                        <a:lnTo>
                          <a:pt x="5" y="120"/>
                        </a:lnTo>
                        <a:lnTo>
                          <a:pt x="13" y="119"/>
                        </a:lnTo>
                        <a:lnTo>
                          <a:pt x="22" y="118"/>
                        </a:lnTo>
                        <a:lnTo>
                          <a:pt x="29" y="116"/>
                        </a:lnTo>
                        <a:lnTo>
                          <a:pt x="31" y="116"/>
                        </a:lnTo>
                        <a:lnTo>
                          <a:pt x="31" y="98"/>
                        </a:lnTo>
                        <a:lnTo>
                          <a:pt x="26" y="97"/>
                        </a:lnTo>
                        <a:lnTo>
                          <a:pt x="21" y="97"/>
                        </a:lnTo>
                        <a:lnTo>
                          <a:pt x="17" y="97"/>
                        </a:lnTo>
                        <a:lnTo>
                          <a:pt x="14" y="98"/>
                        </a:lnTo>
                        <a:lnTo>
                          <a:pt x="13" y="98"/>
                        </a:lnTo>
                        <a:lnTo>
                          <a:pt x="13" y="64"/>
                        </a:lnTo>
                        <a:lnTo>
                          <a:pt x="14" y="63"/>
                        </a:lnTo>
                        <a:lnTo>
                          <a:pt x="16" y="62"/>
                        </a:lnTo>
                        <a:lnTo>
                          <a:pt x="18" y="60"/>
                        </a:lnTo>
                        <a:lnTo>
                          <a:pt x="21" y="58"/>
                        </a:lnTo>
                        <a:lnTo>
                          <a:pt x="25" y="55"/>
                        </a:lnTo>
                        <a:lnTo>
                          <a:pt x="27" y="52"/>
                        </a:lnTo>
                        <a:lnTo>
                          <a:pt x="30" y="50"/>
                        </a:lnTo>
                        <a:lnTo>
                          <a:pt x="31" y="47"/>
                        </a:lnTo>
                        <a:lnTo>
                          <a:pt x="31" y="44"/>
                        </a:lnTo>
                        <a:lnTo>
                          <a:pt x="31" y="39"/>
                        </a:lnTo>
                        <a:lnTo>
                          <a:pt x="31" y="34"/>
                        </a:lnTo>
                        <a:lnTo>
                          <a:pt x="34" y="29"/>
                        </a:lnTo>
                        <a:lnTo>
                          <a:pt x="38" y="22"/>
                        </a:lnTo>
                        <a:lnTo>
                          <a:pt x="42" y="13"/>
                        </a:lnTo>
                        <a:lnTo>
                          <a:pt x="48" y="4"/>
                        </a:lnTo>
                        <a:lnTo>
                          <a:pt x="5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201" name="Freeform 13">
                    <a:extLst>
                      <a:ext uri="{FF2B5EF4-FFF2-40B4-BE49-F238E27FC236}">
                        <a16:creationId xmlns:a16="http://schemas.microsoft.com/office/drawing/2014/main" id="{DCEBE46D-A47F-0A4E-99FD-957EE377CA74}"/>
                      </a:ext>
                    </a:extLst>
                  </p:cNvPr>
                  <p:cNvSpPr>
                    <a:spLocks/>
                  </p:cNvSpPr>
                  <p:nvPr/>
                </p:nvSpPr>
                <p:spPr bwMode="auto">
                  <a:xfrm>
                    <a:off x="6049129" y="1528091"/>
                    <a:ext cx="85111" cy="78564"/>
                  </a:xfrm>
                  <a:custGeom>
                    <a:avLst/>
                    <a:gdLst>
                      <a:gd name="T0" fmla="*/ 39 w 78"/>
                      <a:gd name="T1" fmla="*/ 0 h 72"/>
                      <a:gd name="T2" fmla="*/ 40 w 78"/>
                      <a:gd name="T3" fmla="*/ 0 h 72"/>
                      <a:gd name="T4" fmla="*/ 42 w 78"/>
                      <a:gd name="T5" fmla="*/ 2 h 72"/>
                      <a:gd name="T6" fmla="*/ 42 w 78"/>
                      <a:gd name="T7" fmla="*/ 3 h 72"/>
                      <a:gd name="T8" fmla="*/ 43 w 78"/>
                      <a:gd name="T9" fmla="*/ 4 h 72"/>
                      <a:gd name="T10" fmla="*/ 44 w 78"/>
                      <a:gd name="T11" fmla="*/ 4 h 72"/>
                      <a:gd name="T12" fmla="*/ 78 w 78"/>
                      <a:gd name="T13" fmla="*/ 4 h 72"/>
                      <a:gd name="T14" fmla="*/ 78 w 78"/>
                      <a:gd name="T15" fmla="*/ 23 h 72"/>
                      <a:gd name="T16" fmla="*/ 78 w 78"/>
                      <a:gd name="T17" fmla="*/ 25 h 72"/>
                      <a:gd name="T18" fmla="*/ 77 w 78"/>
                      <a:gd name="T19" fmla="*/ 26 h 72"/>
                      <a:gd name="T20" fmla="*/ 76 w 78"/>
                      <a:gd name="T21" fmla="*/ 26 h 72"/>
                      <a:gd name="T22" fmla="*/ 76 w 78"/>
                      <a:gd name="T23" fmla="*/ 26 h 72"/>
                      <a:gd name="T24" fmla="*/ 74 w 78"/>
                      <a:gd name="T25" fmla="*/ 25 h 72"/>
                      <a:gd name="T26" fmla="*/ 73 w 78"/>
                      <a:gd name="T27" fmla="*/ 24 h 72"/>
                      <a:gd name="T28" fmla="*/ 72 w 78"/>
                      <a:gd name="T29" fmla="*/ 24 h 72"/>
                      <a:gd name="T30" fmla="*/ 72 w 78"/>
                      <a:gd name="T31" fmla="*/ 23 h 72"/>
                      <a:gd name="T32" fmla="*/ 57 w 78"/>
                      <a:gd name="T33" fmla="*/ 37 h 72"/>
                      <a:gd name="T34" fmla="*/ 47 w 78"/>
                      <a:gd name="T35" fmla="*/ 53 h 72"/>
                      <a:gd name="T36" fmla="*/ 46 w 78"/>
                      <a:gd name="T37" fmla="*/ 53 h 72"/>
                      <a:gd name="T38" fmla="*/ 44 w 78"/>
                      <a:gd name="T39" fmla="*/ 51 h 72"/>
                      <a:gd name="T40" fmla="*/ 42 w 78"/>
                      <a:gd name="T41" fmla="*/ 50 h 72"/>
                      <a:gd name="T42" fmla="*/ 38 w 78"/>
                      <a:gd name="T43" fmla="*/ 49 h 72"/>
                      <a:gd name="T44" fmla="*/ 35 w 78"/>
                      <a:gd name="T45" fmla="*/ 47 h 72"/>
                      <a:gd name="T46" fmla="*/ 33 w 78"/>
                      <a:gd name="T47" fmla="*/ 46 h 72"/>
                      <a:gd name="T48" fmla="*/ 31 w 78"/>
                      <a:gd name="T49" fmla="*/ 46 h 72"/>
                      <a:gd name="T50" fmla="*/ 29 w 78"/>
                      <a:gd name="T51" fmla="*/ 46 h 72"/>
                      <a:gd name="T52" fmla="*/ 29 w 78"/>
                      <a:gd name="T53" fmla="*/ 47 h 72"/>
                      <a:gd name="T54" fmla="*/ 27 w 78"/>
                      <a:gd name="T55" fmla="*/ 50 h 72"/>
                      <a:gd name="T56" fmla="*/ 26 w 78"/>
                      <a:gd name="T57" fmla="*/ 51 h 72"/>
                      <a:gd name="T58" fmla="*/ 25 w 78"/>
                      <a:gd name="T59" fmla="*/ 54 h 72"/>
                      <a:gd name="T60" fmla="*/ 23 w 78"/>
                      <a:gd name="T61" fmla="*/ 55 h 72"/>
                      <a:gd name="T62" fmla="*/ 23 w 78"/>
                      <a:gd name="T63" fmla="*/ 58 h 72"/>
                      <a:gd name="T64" fmla="*/ 23 w 78"/>
                      <a:gd name="T65" fmla="*/ 59 h 72"/>
                      <a:gd name="T66" fmla="*/ 25 w 78"/>
                      <a:gd name="T67" fmla="*/ 60 h 72"/>
                      <a:gd name="T68" fmla="*/ 25 w 78"/>
                      <a:gd name="T69" fmla="*/ 63 h 72"/>
                      <a:gd name="T70" fmla="*/ 25 w 78"/>
                      <a:gd name="T71" fmla="*/ 66 h 72"/>
                      <a:gd name="T72" fmla="*/ 22 w 78"/>
                      <a:gd name="T73" fmla="*/ 67 h 72"/>
                      <a:gd name="T74" fmla="*/ 19 w 78"/>
                      <a:gd name="T75" fmla="*/ 70 h 72"/>
                      <a:gd name="T76" fmla="*/ 17 w 78"/>
                      <a:gd name="T77" fmla="*/ 71 h 72"/>
                      <a:gd name="T78" fmla="*/ 14 w 78"/>
                      <a:gd name="T79" fmla="*/ 72 h 72"/>
                      <a:gd name="T80" fmla="*/ 12 w 78"/>
                      <a:gd name="T81" fmla="*/ 72 h 72"/>
                      <a:gd name="T82" fmla="*/ 10 w 78"/>
                      <a:gd name="T83" fmla="*/ 71 h 72"/>
                      <a:gd name="T84" fmla="*/ 9 w 78"/>
                      <a:gd name="T85" fmla="*/ 71 h 72"/>
                      <a:gd name="T86" fmla="*/ 8 w 78"/>
                      <a:gd name="T87" fmla="*/ 68 h 72"/>
                      <a:gd name="T88" fmla="*/ 4 w 78"/>
                      <a:gd name="T89" fmla="*/ 63 h 72"/>
                      <a:gd name="T90" fmla="*/ 1 w 78"/>
                      <a:gd name="T91" fmla="*/ 57 h 72"/>
                      <a:gd name="T92" fmla="*/ 0 w 78"/>
                      <a:gd name="T93" fmla="*/ 49 h 72"/>
                      <a:gd name="T94" fmla="*/ 1 w 78"/>
                      <a:gd name="T95" fmla="*/ 45 h 72"/>
                      <a:gd name="T96" fmla="*/ 2 w 78"/>
                      <a:gd name="T97" fmla="*/ 42 h 72"/>
                      <a:gd name="T98" fmla="*/ 5 w 78"/>
                      <a:gd name="T99" fmla="*/ 40 h 72"/>
                      <a:gd name="T100" fmla="*/ 6 w 78"/>
                      <a:gd name="T101" fmla="*/ 37 h 72"/>
                      <a:gd name="T102" fmla="*/ 8 w 78"/>
                      <a:gd name="T103" fmla="*/ 37 h 72"/>
                      <a:gd name="T104" fmla="*/ 9 w 78"/>
                      <a:gd name="T105" fmla="*/ 36 h 72"/>
                      <a:gd name="T106" fmla="*/ 19 w 78"/>
                      <a:gd name="T107" fmla="*/ 36 h 72"/>
                      <a:gd name="T108" fmla="*/ 21 w 78"/>
                      <a:gd name="T109" fmla="*/ 34 h 72"/>
                      <a:gd name="T110" fmla="*/ 25 w 78"/>
                      <a:gd name="T111" fmla="*/ 28 h 72"/>
                      <a:gd name="T112" fmla="*/ 30 w 78"/>
                      <a:gd name="T113" fmla="*/ 20 h 72"/>
                      <a:gd name="T114" fmla="*/ 34 w 78"/>
                      <a:gd name="T115" fmla="*/ 12 h 72"/>
                      <a:gd name="T116" fmla="*/ 36 w 78"/>
                      <a:gd name="T117" fmla="*/ 4 h 72"/>
                      <a:gd name="T118" fmla="*/ 36 w 78"/>
                      <a:gd name="T119" fmla="*/ 2 h 72"/>
                      <a:gd name="T120" fmla="*/ 38 w 78"/>
                      <a:gd name="T121" fmla="*/ 0 h 72"/>
                      <a:gd name="T122" fmla="*/ 39 w 78"/>
                      <a:gd name="T123"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8" h="72">
                        <a:moveTo>
                          <a:pt x="39" y="0"/>
                        </a:moveTo>
                        <a:lnTo>
                          <a:pt x="40" y="0"/>
                        </a:lnTo>
                        <a:lnTo>
                          <a:pt x="42" y="2"/>
                        </a:lnTo>
                        <a:lnTo>
                          <a:pt x="42" y="3"/>
                        </a:lnTo>
                        <a:lnTo>
                          <a:pt x="43" y="4"/>
                        </a:lnTo>
                        <a:lnTo>
                          <a:pt x="44" y="4"/>
                        </a:lnTo>
                        <a:lnTo>
                          <a:pt x="78" y="4"/>
                        </a:lnTo>
                        <a:lnTo>
                          <a:pt x="78" y="23"/>
                        </a:lnTo>
                        <a:lnTo>
                          <a:pt x="78" y="25"/>
                        </a:lnTo>
                        <a:lnTo>
                          <a:pt x="77" y="26"/>
                        </a:lnTo>
                        <a:lnTo>
                          <a:pt x="76" y="26"/>
                        </a:lnTo>
                        <a:lnTo>
                          <a:pt x="76" y="26"/>
                        </a:lnTo>
                        <a:lnTo>
                          <a:pt x="74" y="25"/>
                        </a:lnTo>
                        <a:lnTo>
                          <a:pt x="73" y="24"/>
                        </a:lnTo>
                        <a:lnTo>
                          <a:pt x="72" y="24"/>
                        </a:lnTo>
                        <a:lnTo>
                          <a:pt x="72" y="23"/>
                        </a:lnTo>
                        <a:lnTo>
                          <a:pt x="57" y="37"/>
                        </a:lnTo>
                        <a:lnTo>
                          <a:pt x="47" y="53"/>
                        </a:lnTo>
                        <a:lnTo>
                          <a:pt x="46" y="53"/>
                        </a:lnTo>
                        <a:lnTo>
                          <a:pt x="44" y="51"/>
                        </a:lnTo>
                        <a:lnTo>
                          <a:pt x="42" y="50"/>
                        </a:lnTo>
                        <a:lnTo>
                          <a:pt x="38" y="49"/>
                        </a:lnTo>
                        <a:lnTo>
                          <a:pt x="35" y="47"/>
                        </a:lnTo>
                        <a:lnTo>
                          <a:pt x="33" y="46"/>
                        </a:lnTo>
                        <a:lnTo>
                          <a:pt x="31" y="46"/>
                        </a:lnTo>
                        <a:lnTo>
                          <a:pt x="29" y="46"/>
                        </a:lnTo>
                        <a:lnTo>
                          <a:pt x="29" y="47"/>
                        </a:lnTo>
                        <a:lnTo>
                          <a:pt x="27" y="50"/>
                        </a:lnTo>
                        <a:lnTo>
                          <a:pt x="26" y="51"/>
                        </a:lnTo>
                        <a:lnTo>
                          <a:pt x="25" y="54"/>
                        </a:lnTo>
                        <a:lnTo>
                          <a:pt x="23" y="55"/>
                        </a:lnTo>
                        <a:lnTo>
                          <a:pt x="23" y="58"/>
                        </a:lnTo>
                        <a:lnTo>
                          <a:pt x="23" y="59"/>
                        </a:lnTo>
                        <a:lnTo>
                          <a:pt x="25" y="60"/>
                        </a:lnTo>
                        <a:lnTo>
                          <a:pt x="25" y="63"/>
                        </a:lnTo>
                        <a:lnTo>
                          <a:pt x="25" y="66"/>
                        </a:lnTo>
                        <a:lnTo>
                          <a:pt x="22" y="67"/>
                        </a:lnTo>
                        <a:lnTo>
                          <a:pt x="19" y="70"/>
                        </a:lnTo>
                        <a:lnTo>
                          <a:pt x="17" y="71"/>
                        </a:lnTo>
                        <a:lnTo>
                          <a:pt x="14" y="72"/>
                        </a:lnTo>
                        <a:lnTo>
                          <a:pt x="12" y="72"/>
                        </a:lnTo>
                        <a:lnTo>
                          <a:pt x="10" y="71"/>
                        </a:lnTo>
                        <a:lnTo>
                          <a:pt x="9" y="71"/>
                        </a:lnTo>
                        <a:lnTo>
                          <a:pt x="8" y="68"/>
                        </a:lnTo>
                        <a:lnTo>
                          <a:pt x="4" y="63"/>
                        </a:lnTo>
                        <a:lnTo>
                          <a:pt x="1" y="57"/>
                        </a:lnTo>
                        <a:lnTo>
                          <a:pt x="0" y="49"/>
                        </a:lnTo>
                        <a:lnTo>
                          <a:pt x="1" y="45"/>
                        </a:lnTo>
                        <a:lnTo>
                          <a:pt x="2" y="42"/>
                        </a:lnTo>
                        <a:lnTo>
                          <a:pt x="5" y="40"/>
                        </a:lnTo>
                        <a:lnTo>
                          <a:pt x="6" y="37"/>
                        </a:lnTo>
                        <a:lnTo>
                          <a:pt x="8" y="37"/>
                        </a:lnTo>
                        <a:lnTo>
                          <a:pt x="9" y="36"/>
                        </a:lnTo>
                        <a:lnTo>
                          <a:pt x="19" y="36"/>
                        </a:lnTo>
                        <a:lnTo>
                          <a:pt x="21" y="34"/>
                        </a:lnTo>
                        <a:lnTo>
                          <a:pt x="25" y="28"/>
                        </a:lnTo>
                        <a:lnTo>
                          <a:pt x="30" y="20"/>
                        </a:lnTo>
                        <a:lnTo>
                          <a:pt x="34" y="12"/>
                        </a:lnTo>
                        <a:lnTo>
                          <a:pt x="36" y="4"/>
                        </a:lnTo>
                        <a:lnTo>
                          <a:pt x="36" y="2"/>
                        </a:lnTo>
                        <a:lnTo>
                          <a:pt x="38" y="0"/>
                        </a:lnTo>
                        <a:lnTo>
                          <a:pt x="3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202" name="Freeform 14">
                    <a:extLst>
                      <a:ext uri="{FF2B5EF4-FFF2-40B4-BE49-F238E27FC236}">
                        <a16:creationId xmlns:a16="http://schemas.microsoft.com/office/drawing/2014/main" id="{F06258D9-9713-5E4F-A42D-9E16A991ACA2}"/>
                      </a:ext>
                    </a:extLst>
                  </p:cNvPr>
                  <p:cNvSpPr>
                    <a:spLocks/>
                  </p:cNvSpPr>
                  <p:nvPr/>
                </p:nvSpPr>
                <p:spPr bwMode="auto">
                  <a:xfrm>
                    <a:off x="5870178" y="1382966"/>
                    <a:ext cx="132031" cy="102570"/>
                  </a:xfrm>
                  <a:custGeom>
                    <a:avLst/>
                    <a:gdLst>
                      <a:gd name="T0" fmla="*/ 81 w 121"/>
                      <a:gd name="T1" fmla="*/ 0 h 94"/>
                      <a:gd name="T2" fmla="*/ 80 w 121"/>
                      <a:gd name="T3" fmla="*/ 2 h 94"/>
                      <a:gd name="T4" fmla="*/ 76 w 121"/>
                      <a:gd name="T5" fmla="*/ 9 h 94"/>
                      <a:gd name="T6" fmla="*/ 60 w 121"/>
                      <a:gd name="T7" fmla="*/ 34 h 94"/>
                      <a:gd name="T8" fmla="*/ 59 w 121"/>
                      <a:gd name="T9" fmla="*/ 48 h 94"/>
                      <a:gd name="T10" fmla="*/ 68 w 121"/>
                      <a:gd name="T11" fmla="*/ 57 h 94"/>
                      <a:gd name="T12" fmla="*/ 81 w 121"/>
                      <a:gd name="T13" fmla="*/ 61 h 94"/>
                      <a:gd name="T14" fmla="*/ 87 w 121"/>
                      <a:gd name="T15" fmla="*/ 59 h 94"/>
                      <a:gd name="T16" fmla="*/ 92 w 121"/>
                      <a:gd name="T17" fmla="*/ 55 h 94"/>
                      <a:gd name="T18" fmla="*/ 94 w 121"/>
                      <a:gd name="T19" fmla="*/ 53 h 94"/>
                      <a:gd name="T20" fmla="*/ 94 w 121"/>
                      <a:gd name="T21" fmla="*/ 53 h 94"/>
                      <a:gd name="T22" fmla="*/ 96 w 121"/>
                      <a:gd name="T23" fmla="*/ 52 h 94"/>
                      <a:gd name="T24" fmla="*/ 101 w 121"/>
                      <a:gd name="T25" fmla="*/ 51 h 94"/>
                      <a:gd name="T26" fmla="*/ 108 w 121"/>
                      <a:gd name="T27" fmla="*/ 53 h 94"/>
                      <a:gd name="T28" fmla="*/ 114 w 121"/>
                      <a:gd name="T29" fmla="*/ 59 h 94"/>
                      <a:gd name="T30" fmla="*/ 119 w 121"/>
                      <a:gd name="T31" fmla="*/ 64 h 94"/>
                      <a:gd name="T32" fmla="*/ 121 w 121"/>
                      <a:gd name="T33" fmla="*/ 67 h 94"/>
                      <a:gd name="T34" fmla="*/ 115 w 121"/>
                      <a:gd name="T35" fmla="*/ 73 h 94"/>
                      <a:gd name="T36" fmla="*/ 106 w 121"/>
                      <a:gd name="T37" fmla="*/ 85 h 94"/>
                      <a:gd name="T38" fmla="*/ 98 w 121"/>
                      <a:gd name="T39" fmla="*/ 90 h 94"/>
                      <a:gd name="T40" fmla="*/ 96 w 121"/>
                      <a:gd name="T41" fmla="*/ 93 h 94"/>
                      <a:gd name="T42" fmla="*/ 93 w 121"/>
                      <a:gd name="T43" fmla="*/ 94 h 94"/>
                      <a:gd name="T44" fmla="*/ 88 w 121"/>
                      <a:gd name="T45" fmla="*/ 94 h 94"/>
                      <a:gd name="T46" fmla="*/ 72 w 121"/>
                      <a:gd name="T47" fmla="*/ 91 h 94"/>
                      <a:gd name="T48" fmla="*/ 66 w 121"/>
                      <a:gd name="T49" fmla="*/ 89 h 94"/>
                      <a:gd name="T50" fmla="*/ 0 w 121"/>
                      <a:gd name="T51" fmla="*/ 55 h 94"/>
                      <a:gd name="T52" fmla="*/ 1 w 121"/>
                      <a:gd name="T53" fmla="*/ 35 h 94"/>
                      <a:gd name="T54" fmla="*/ 4 w 121"/>
                      <a:gd name="T55" fmla="*/ 31 h 94"/>
                      <a:gd name="T56" fmla="*/ 9 w 121"/>
                      <a:gd name="T57" fmla="*/ 26 h 94"/>
                      <a:gd name="T58" fmla="*/ 17 w 121"/>
                      <a:gd name="T59" fmla="*/ 22 h 94"/>
                      <a:gd name="T60" fmla="*/ 34 w 121"/>
                      <a:gd name="T61" fmla="*/ 15 h 94"/>
                      <a:gd name="T62" fmla="*/ 55 w 121"/>
                      <a:gd name="T63" fmla="*/ 12 h 94"/>
                      <a:gd name="T64" fmla="*/ 66 w 121"/>
                      <a:gd name="T65" fmla="*/ 9 h 94"/>
                      <a:gd name="T66" fmla="*/ 67 w 121"/>
                      <a:gd name="T67" fmla="*/ 8 h 94"/>
                      <a:gd name="T68" fmla="*/ 71 w 121"/>
                      <a:gd name="T69" fmla="*/ 5 h 94"/>
                      <a:gd name="T70" fmla="*/ 75 w 121"/>
                      <a:gd name="T71" fmla="*/ 2 h 94"/>
                      <a:gd name="T72" fmla="*/ 79 w 121"/>
                      <a:gd name="T73" fmla="*/ 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1" h="94">
                        <a:moveTo>
                          <a:pt x="80" y="0"/>
                        </a:moveTo>
                        <a:lnTo>
                          <a:pt x="81" y="0"/>
                        </a:lnTo>
                        <a:lnTo>
                          <a:pt x="81" y="1"/>
                        </a:lnTo>
                        <a:lnTo>
                          <a:pt x="80" y="2"/>
                        </a:lnTo>
                        <a:lnTo>
                          <a:pt x="79" y="5"/>
                        </a:lnTo>
                        <a:lnTo>
                          <a:pt x="76" y="9"/>
                        </a:lnTo>
                        <a:lnTo>
                          <a:pt x="67" y="22"/>
                        </a:lnTo>
                        <a:lnTo>
                          <a:pt x="60" y="34"/>
                        </a:lnTo>
                        <a:lnTo>
                          <a:pt x="59" y="42"/>
                        </a:lnTo>
                        <a:lnTo>
                          <a:pt x="59" y="48"/>
                        </a:lnTo>
                        <a:lnTo>
                          <a:pt x="62" y="52"/>
                        </a:lnTo>
                        <a:lnTo>
                          <a:pt x="68" y="57"/>
                        </a:lnTo>
                        <a:lnTo>
                          <a:pt x="76" y="61"/>
                        </a:lnTo>
                        <a:lnTo>
                          <a:pt x="81" y="61"/>
                        </a:lnTo>
                        <a:lnTo>
                          <a:pt x="84" y="60"/>
                        </a:lnTo>
                        <a:lnTo>
                          <a:pt x="87" y="59"/>
                        </a:lnTo>
                        <a:lnTo>
                          <a:pt x="89" y="56"/>
                        </a:lnTo>
                        <a:lnTo>
                          <a:pt x="92" y="55"/>
                        </a:lnTo>
                        <a:lnTo>
                          <a:pt x="93" y="53"/>
                        </a:lnTo>
                        <a:lnTo>
                          <a:pt x="94" y="53"/>
                        </a:lnTo>
                        <a:lnTo>
                          <a:pt x="94" y="53"/>
                        </a:lnTo>
                        <a:lnTo>
                          <a:pt x="94" y="53"/>
                        </a:lnTo>
                        <a:lnTo>
                          <a:pt x="94" y="52"/>
                        </a:lnTo>
                        <a:lnTo>
                          <a:pt x="96" y="52"/>
                        </a:lnTo>
                        <a:lnTo>
                          <a:pt x="97" y="52"/>
                        </a:lnTo>
                        <a:lnTo>
                          <a:pt x="101" y="51"/>
                        </a:lnTo>
                        <a:lnTo>
                          <a:pt x="105" y="51"/>
                        </a:lnTo>
                        <a:lnTo>
                          <a:pt x="108" y="53"/>
                        </a:lnTo>
                        <a:lnTo>
                          <a:pt x="111" y="56"/>
                        </a:lnTo>
                        <a:lnTo>
                          <a:pt x="114" y="59"/>
                        </a:lnTo>
                        <a:lnTo>
                          <a:pt x="117" y="61"/>
                        </a:lnTo>
                        <a:lnTo>
                          <a:pt x="119" y="64"/>
                        </a:lnTo>
                        <a:lnTo>
                          <a:pt x="121" y="67"/>
                        </a:lnTo>
                        <a:lnTo>
                          <a:pt x="121" y="67"/>
                        </a:lnTo>
                        <a:lnTo>
                          <a:pt x="119" y="69"/>
                        </a:lnTo>
                        <a:lnTo>
                          <a:pt x="115" y="73"/>
                        </a:lnTo>
                        <a:lnTo>
                          <a:pt x="111" y="80"/>
                        </a:lnTo>
                        <a:lnTo>
                          <a:pt x="106" y="85"/>
                        </a:lnTo>
                        <a:lnTo>
                          <a:pt x="101" y="89"/>
                        </a:lnTo>
                        <a:lnTo>
                          <a:pt x="98" y="90"/>
                        </a:lnTo>
                        <a:lnTo>
                          <a:pt x="97" y="91"/>
                        </a:lnTo>
                        <a:lnTo>
                          <a:pt x="96" y="93"/>
                        </a:lnTo>
                        <a:lnTo>
                          <a:pt x="94" y="93"/>
                        </a:lnTo>
                        <a:lnTo>
                          <a:pt x="93" y="94"/>
                        </a:lnTo>
                        <a:lnTo>
                          <a:pt x="90" y="94"/>
                        </a:lnTo>
                        <a:lnTo>
                          <a:pt x="88" y="94"/>
                        </a:lnTo>
                        <a:lnTo>
                          <a:pt x="80" y="94"/>
                        </a:lnTo>
                        <a:lnTo>
                          <a:pt x="72" y="91"/>
                        </a:lnTo>
                        <a:lnTo>
                          <a:pt x="67" y="90"/>
                        </a:lnTo>
                        <a:lnTo>
                          <a:pt x="66" y="89"/>
                        </a:lnTo>
                        <a:lnTo>
                          <a:pt x="34" y="78"/>
                        </a:lnTo>
                        <a:lnTo>
                          <a:pt x="0" y="55"/>
                        </a:lnTo>
                        <a:lnTo>
                          <a:pt x="0" y="36"/>
                        </a:lnTo>
                        <a:lnTo>
                          <a:pt x="1" y="35"/>
                        </a:lnTo>
                        <a:lnTo>
                          <a:pt x="1" y="34"/>
                        </a:lnTo>
                        <a:lnTo>
                          <a:pt x="4" y="31"/>
                        </a:lnTo>
                        <a:lnTo>
                          <a:pt x="7" y="29"/>
                        </a:lnTo>
                        <a:lnTo>
                          <a:pt x="9" y="26"/>
                        </a:lnTo>
                        <a:lnTo>
                          <a:pt x="13" y="23"/>
                        </a:lnTo>
                        <a:lnTo>
                          <a:pt x="17" y="22"/>
                        </a:lnTo>
                        <a:lnTo>
                          <a:pt x="25" y="19"/>
                        </a:lnTo>
                        <a:lnTo>
                          <a:pt x="34" y="15"/>
                        </a:lnTo>
                        <a:lnTo>
                          <a:pt x="46" y="13"/>
                        </a:lnTo>
                        <a:lnTo>
                          <a:pt x="55" y="12"/>
                        </a:lnTo>
                        <a:lnTo>
                          <a:pt x="63" y="9"/>
                        </a:lnTo>
                        <a:lnTo>
                          <a:pt x="66" y="9"/>
                        </a:lnTo>
                        <a:lnTo>
                          <a:pt x="66" y="9"/>
                        </a:lnTo>
                        <a:lnTo>
                          <a:pt x="67" y="8"/>
                        </a:lnTo>
                        <a:lnTo>
                          <a:pt x="68" y="6"/>
                        </a:lnTo>
                        <a:lnTo>
                          <a:pt x="71" y="5"/>
                        </a:lnTo>
                        <a:lnTo>
                          <a:pt x="72" y="4"/>
                        </a:lnTo>
                        <a:lnTo>
                          <a:pt x="75" y="2"/>
                        </a:lnTo>
                        <a:lnTo>
                          <a:pt x="77" y="1"/>
                        </a:lnTo>
                        <a:lnTo>
                          <a:pt x="79" y="1"/>
                        </a:lnTo>
                        <a:lnTo>
                          <a:pt x="8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203" name="Freeform 15">
                    <a:extLst>
                      <a:ext uri="{FF2B5EF4-FFF2-40B4-BE49-F238E27FC236}">
                        <a16:creationId xmlns:a16="http://schemas.microsoft.com/office/drawing/2014/main" id="{7C713B14-08BE-F643-91BA-8DB9CCA851A8}"/>
                      </a:ext>
                    </a:extLst>
                  </p:cNvPr>
                  <p:cNvSpPr>
                    <a:spLocks/>
                  </p:cNvSpPr>
                  <p:nvPr/>
                </p:nvSpPr>
                <p:spPr bwMode="auto">
                  <a:xfrm>
                    <a:off x="6152789" y="1480080"/>
                    <a:ext cx="136396" cy="52376"/>
                  </a:xfrm>
                  <a:custGeom>
                    <a:avLst/>
                    <a:gdLst>
                      <a:gd name="T0" fmla="*/ 0 w 125"/>
                      <a:gd name="T1" fmla="*/ 0 h 48"/>
                      <a:gd name="T2" fmla="*/ 7 w 125"/>
                      <a:gd name="T3" fmla="*/ 0 h 48"/>
                      <a:gd name="T4" fmla="*/ 41 w 125"/>
                      <a:gd name="T5" fmla="*/ 5 h 48"/>
                      <a:gd name="T6" fmla="*/ 45 w 125"/>
                      <a:gd name="T7" fmla="*/ 5 h 48"/>
                      <a:gd name="T8" fmla="*/ 54 w 125"/>
                      <a:gd name="T9" fmla="*/ 5 h 48"/>
                      <a:gd name="T10" fmla="*/ 63 w 125"/>
                      <a:gd name="T11" fmla="*/ 5 h 48"/>
                      <a:gd name="T12" fmla="*/ 68 w 125"/>
                      <a:gd name="T13" fmla="*/ 5 h 48"/>
                      <a:gd name="T14" fmla="*/ 68 w 125"/>
                      <a:gd name="T15" fmla="*/ 6 h 48"/>
                      <a:gd name="T16" fmla="*/ 68 w 125"/>
                      <a:gd name="T17" fmla="*/ 6 h 48"/>
                      <a:gd name="T18" fmla="*/ 70 w 125"/>
                      <a:gd name="T19" fmla="*/ 6 h 48"/>
                      <a:gd name="T20" fmla="*/ 70 w 125"/>
                      <a:gd name="T21" fmla="*/ 5 h 48"/>
                      <a:gd name="T22" fmla="*/ 71 w 125"/>
                      <a:gd name="T23" fmla="*/ 5 h 48"/>
                      <a:gd name="T24" fmla="*/ 72 w 125"/>
                      <a:gd name="T25" fmla="*/ 5 h 48"/>
                      <a:gd name="T26" fmla="*/ 76 w 125"/>
                      <a:gd name="T27" fmla="*/ 5 h 48"/>
                      <a:gd name="T28" fmla="*/ 83 w 125"/>
                      <a:gd name="T29" fmla="*/ 5 h 48"/>
                      <a:gd name="T30" fmla="*/ 91 w 125"/>
                      <a:gd name="T31" fmla="*/ 6 h 48"/>
                      <a:gd name="T32" fmla="*/ 97 w 125"/>
                      <a:gd name="T33" fmla="*/ 8 h 48"/>
                      <a:gd name="T34" fmla="*/ 104 w 125"/>
                      <a:gd name="T35" fmla="*/ 12 h 48"/>
                      <a:gd name="T36" fmla="*/ 109 w 125"/>
                      <a:gd name="T37" fmla="*/ 15 h 48"/>
                      <a:gd name="T38" fmla="*/ 116 w 125"/>
                      <a:gd name="T39" fmla="*/ 21 h 48"/>
                      <a:gd name="T40" fmla="*/ 122 w 125"/>
                      <a:gd name="T41" fmla="*/ 25 h 48"/>
                      <a:gd name="T42" fmla="*/ 125 w 125"/>
                      <a:gd name="T43" fmla="*/ 30 h 48"/>
                      <a:gd name="T44" fmla="*/ 122 w 125"/>
                      <a:gd name="T45" fmla="*/ 34 h 48"/>
                      <a:gd name="T46" fmla="*/ 113 w 125"/>
                      <a:gd name="T47" fmla="*/ 39 h 48"/>
                      <a:gd name="T48" fmla="*/ 105 w 125"/>
                      <a:gd name="T49" fmla="*/ 40 h 48"/>
                      <a:gd name="T50" fmla="*/ 99 w 125"/>
                      <a:gd name="T51" fmla="*/ 44 h 48"/>
                      <a:gd name="T52" fmla="*/ 96 w 125"/>
                      <a:gd name="T53" fmla="*/ 47 h 48"/>
                      <a:gd name="T54" fmla="*/ 92 w 125"/>
                      <a:gd name="T55" fmla="*/ 48 h 48"/>
                      <a:gd name="T56" fmla="*/ 88 w 125"/>
                      <a:gd name="T57" fmla="*/ 48 h 48"/>
                      <a:gd name="T58" fmla="*/ 85 w 125"/>
                      <a:gd name="T59" fmla="*/ 47 h 48"/>
                      <a:gd name="T60" fmla="*/ 83 w 125"/>
                      <a:gd name="T61" fmla="*/ 44 h 48"/>
                      <a:gd name="T62" fmla="*/ 82 w 125"/>
                      <a:gd name="T63" fmla="*/ 42 h 48"/>
                      <a:gd name="T64" fmla="*/ 80 w 125"/>
                      <a:gd name="T65" fmla="*/ 40 h 48"/>
                      <a:gd name="T66" fmla="*/ 80 w 125"/>
                      <a:gd name="T67" fmla="*/ 40 h 48"/>
                      <a:gd name="T68" fmla="*/ 79 w 125"/>
                      <a:gd name="T69" fmla="*/ 39 h 48"/>
                      <a:gd name="T70" fmla="*/ 79 w 125"/>
                      <a:gd name="T71" fmla="*/ 39 h 48"/>
                      <a:gd name="T72" fmla="*/ 79 w 125"/>
                      <a:gd name="T73" fmla="*/ 39 h 48"/>
                      <a:gd name="T74" fmla="*/ 78 w 125"/>
                      <a:gd name="T75" fmla="*/ 38 h 48"/>
                      <a:gd name="T76" fmla="*/ 76 w 125"/>
                      <a:gd name="T77" fmla="*/ 36 h 48"/>
                      <a:gd name="T78" fmla="*/ 74 w 125"/>
                      <a:gd name="T79" fmla="*/ 35 h 48"/>
                      <a:gd name="T80" fmla="*/ 71 w 125"/>
                      <a:gd name="T81" fmla="*/ 35 h 48"/>
                      <a:gd name="T82" fmla="*/ 68 w 125"/>
                      <a:gd name="T83" fmla="*/ 35 h 48"/>
                      <a:gd name="T84" fmla="*/ 65 w 125"/>
                      <a:gd name="T85" fmla="*/ 35 h 48"/>
                      <a:gd name="T86" fmla="*/ 63 w 125"/>
                      <a:gd name="T87" fmla="*/ 36 h 48"/>
                      <a:gd name="T88" fmla="*/ 62 w 125"/>
                      <a:gd name="T89" fmla="*/ 36 h 48"/>
                      <a:gd name="T90" fmla="*/ 62 w 125"/>
                      <a:gd name="T91" fmla="*/ 36 h 48"/>
                      <a:gd name="T92" fmla="*/ 45 w 125"/>
                      <a:gd name="T93" fmla="*/ 36 h 48"/>
                      <a:gd name="T94" fmla="*/ 25 w 125"/>
                      <a:gd name="T95" fmla="*/ 27 h 48"/>
                      <a:gd name="T96" fmla="*/ 24 w 125"/>
                      <a:gd name="T97" fmla="*/ 27 h 48"/>
                      <a:gd name="T98" fmla="*/ 24 w 125"/>
                      <a:gd name="T99" fmla="*/ 29 h 48"/>
                      <a:gd name="T100" fmla="*/ 24 w 125"/>
                      <a:gd name="T101" fmla="*/ 30 h 48"/>
                      <a:gd name="T102" fmla="*/ 24 w 125"/>
                      <a:gd name="T103" fmla="*/ 31 h 48"/>
                      <a:gd name="T104" fmla="*/ 23 w 125"/>
                      <a:gd name="T105" fmla="*/ 32 h 48"/>
                      <a:gd name="T106" fmla="*/ 21 w 125"/>
                      <a:gd name="T107" fmla="*/ 34 h 48"/>
                      <a:gd name="T108" fmla="*/ 20 w 125"/>
                      <a:gd name="T109" fmla="*/ 34 h 48"/>
                      <a:gd name="T110" fmla="*/ 19 w 125"/>
                      <a:gd name="T111" fmla="*/ 34 h 48"/>
                      <a:gd name="T112" fmla="*/ 16 w 125"/>
                      <a:gd name="T113" fmla="*/ 31 h 48"/>
                      <a:gd name="T114" fmla="*/ 13 w 125"/>
                      <a:gd name="T115" fmla="*/ 27 h 48"/>
                      <a:gd name="T116" fmla="*/ 7 w 125"/>
                      <a:gd name="T117" fmla="*/ 17 h 48"/>
                      <a:gd name="T118" fmla="*/ 3 w 125"/>
                      <a:gd name="T119" fmla="*/ 10 h 48"/>
                      <a:gd name="T120" fmla="*/ 0 w 125"/>
                      <a:gd name="T121" fmla="*/ 6 h 48"/>
                      <a:gd name="T122" fmla="*/ 0 w 125"/>
                      <a:gd name="T123" fmla="*/ 5 h 48"/>
                      <a:gd name="T124" fmla="*/ 0 w 125"/>
                      <a:gd name="T125"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5" h="48">
                        <a:moveTo>
                          <a:pt x="0" y="0"/>
                        </a:moveTo>
                        <a:lnTo>
                          <a:pt x="7" y="0"/>
                        </a:lnTo>
                        <a:lnTo>
                          <a:pt x="41" y="5"/>
                        </a:lnTo>
                        <a:lnTo>
                          <a:pt x="45" y="5"/>
                        </a:lnTo>
                        <a:lnTo>
                          <a:pt x="54" y="5"/>
                        </a:lnTo>
                        <a:lnTo>
                          <a:pt x="63" y="5"/>
                        </a:lnTo>
                        <a:lnTo>
                          <a:pt x="68" y="5"/>
                        </a:lnTo>
                        <a:lnTo>
                          <a:pt x="68" y="6"/>
                        </a:lnTo>
                        <a:lnTo>
                          <a:pt x="68" y="6"/>
                        </a:lnTo>
                        <a:lnTo>
                          <a:pt x="70" y="6"/>
                        </a:lnTo>
                        <a:lnTo>
                          <a:pt x="70" y="5"/>
                        </a:lnTo>
                        <a:lnTo>
                          <a:pt x="71" y="5"/>
                        </a:lnTo>
                        <a:lnTo>
                          <a:pt x="72" y="5"/>
                        </a:lnTo>
                        <a:lnTo>
                          <a:pt x="76" y="5"/>
                        </a:lnTo>
                        <a:lnTo>
                          <a:pt x="83" y="5"/>
                        </a:lnTo>
                        <a:lnTo>
                          <a:pt x="91" y="6"/>
                        </a:lnTo>
                        <a:lnTo>
                          <a:pt x="97" y="8"/>
                        </a:lnTo>
                        <a:lnTo>
                          <a:pt x="104" y="12"/>
                        </a:lnTo>
                        <a:lnTo>
                          <a:pt x="109" y="15"/>
                        </a:lnTo>
                        <a:lnTo>
                          <a:pt x="116" y="21"/>
                        </a:lnTo>
                        <a:lnTo>
                          <a:pt x="122" y="25"/>
                        </a:lnTo>
                        <a:lnTo>
                          <a:pt x="125" y="30"/>
                        </a:lnTo>
                        <a:lnTo>
                          <a:pt x="122" y="34"/>
                        </a:lnTo>
                        <a:lnTo>
                          <a:pt x="113" y="39"/>
                        </a:lnTo>
                        <a:lnTo>
                          <a:pt x="105" y="40"/>
                        </a:lnTo>
                        <a:lnTo>
                          <a:pt x="99" y="44"/>
                        </a:lnTo>
                        <a:lnTo>
                          <a:pt x="96" y="47"/>
                        </a:lnTo>
                        <a:lnTo>
                          <a:pt x="92" y="48"/>
                        </a:lnTo>
                        <a:lnTo>
                          <a:pt x="88" y="48"/>
                        </a:lnTo>
                        <a:lnTo>
                          <a:pt x="85" y="47"/>
                        </a:lnTo>
                        <a:lnTo>
                          <a:pt x="83" y="44"/>
                        </a:lnTo>
                        <a:lnTo>
                          <a:pt x="82" y="42"/>
                        </a:lnTo>
                        <a:lnTo>
                          <a:pt x="80" y="40"/>
                        </a:lnTo>
                        <a:lnTo>
                          <a:pt x="80" y="40"/>
                        </a:lnTo>
                        <a:lnTo>
                          <a:pt x="79" y="39"/>
                        </a:lnTo>
                        <a:lnTo>
                          <a:pt x="79" y="39"/>
                        </a:lnTo>
                        <a:lnTo>
                          <a:pt x="79" y="39"/>
                        </a:lnTo>
                        <a:lnTo>
                          <a:pt x="78" y="38"/>
                        </a:lnTo>
                        <a:lnTo>
                          <a:pt x="76" y="36"/>
                        </a:lnTo>
                        <a:lnTo>
                          <a:pt x="74" y="35"/>
                        </a:lnTo>
                        <a:lnTo>
                          <a:pt x="71" y="35"/>
                        </a:lnTo>
                        <a:lnTo>
                          <a:pt x="68" y="35"/>
                        </a:lnTo>
                        <a:lnTo>
                          <a:pt x="65" y="35"/>
                        </a:lnTo>
                        <a:lnTo>
                          <a:pt x="63" y="36"/>
                        </a:lnTo>
                        <a:lnTo>
                          <a:pt x="62" y="36"/>
                        </a:lnTo>
                        <a:lnTo>
                          <a:pt x="62" y="36"/>
                        </a:lnTo>
                        <a:lnTo>
                          <a:pt x="45" y="36"/>
                        </a:lnTo>
                        <a:lnTo>
                          <a:pt x="25" y="27"/>
                        </a:lnTo>
                        <a:lnTo>
                          <a:pt x="24" y="27"/>
                        </a:lnTo>
                        <a:lnTo>
                          <a:pt x="24" y="29"/>
                        </a:lnTo>
                        <a:lnTo>
                          <a:pt x="24" y="30"/>
                        </a:lnTo>
                        <a:lnTo>
                          <a:pt x="24" y="31"/>
                        </a:lnTo>
                        <a:lnTo>
                          <a:pt x="23" y="32"/>
                        </a:lnTo>
                        <a:lnTo>
                          <a:pt x="21" y="34"/>
                        </a:lnTo>
                        <a:lnTo>
                          <a:pt x="20" y="34"/>
                        </a:lnTo>
                        <a:lnTo>
                          <a:pt x="19" y="34"/>
                        </a:lnTo>
                        <a:lnTo>
                          <a:pt x="16" y="31"/>
                        </a:lnTo>
                        <a:lnTo>
                          <a:pt x="13" y="27"/>
                        </a:lnTo>
                        <a:lnTo>
                          <a:pt x="7" y="17"/>
                        </a:lnTo>
                        <a:lnTo>
                          <a:pt x="3" y="10"/>
                        </a:lnTo>
                        <a:lnTo>
                          <a:pt x="0" y="6"/>
                        </a:lnTo>
                        <a:lnTo>
                          <a:pt x="0" y="5"/>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204" name="Freeform 16">
                    <a:extLst>
                      <a:ext uri="{FF2B5EF4-FFF2-40B4-BE49-F238E27FC236}">
                        <a16:creationId xmlns:a16="http://schemas.microsoft.com/office/drawing/2014/main" id="{3497A30F-0720-E141-B00E-E1B2B4EC7CCB}"/>
                      </a:ext>
                    </a:extLst>
                  </p:cNvPr>
                  <p:cNvSpPr>
                    <a:spLocks noEditPoints="1"/>
                  </p:cNvSpPr>
                  <p:nvPr/>
                </p:nvSpPr>
                <p:spPr bwMode="auto">
                  <a:xfrm>
                    <a:off x="6036035" y="1332772"/>
                    <a:ext cx="1110807" cy="835833"/>
                  </a:xfrm>
                  <a:custGeom>
                    <a:avLst/>
                    <a:gdLst>
                      <a:gd name="T0" fmla="*/ 863 w 1018"/>
                      <a:gd name="T1" fmla="*/ 725 h 766"/>
                      <a:gd name="T2" fmla="*/ 1012 w 1018"/>
                      <a:gd name="T3" fmla="*/ 433 h 766"/>
                      <a:gd name="T4" fmla="*/ 1012 w 1018"/>
                      <a:gd name="T5" fmla="*/ 433 h 766"/>
                      <a:gd name="T6" fmla="*/ 370 w 1018"/>
                      <a:gd name="T7" fmla="*/ 34 h 766"/>
                      <a:gd name="T8" fmla="*/ 555 w 1018"/>
                      <a:gd name="T9" fmla="*/ 97 h 766"/>
                      <a:gd name="T10" fmla="*/ 670 w 1018"/>
                      <a:gd name="T11" fmla="*/ 132 h 766"/>
                      <a:gd name="T12" fmla="*/ 732 w 1018"/>
                      <a:gd name="T13" fmla="*/ 145 h 766"/>
                      <a:gd name="T14" fmla="*/ 818 w 1018"/>
                      <a:gd name="T15" fmla="*/ 212 h 766"/>
                      <a:gd name="T16" fmla="*/ 848 w 1018"/>
                      <a:gd name="T17" fmla="*/ 255 h 766"/>
                      <a:gd name="T18" fmla="*/ 839 w 1018"/>
                      <a:gd name="T19" fmla="*/ 281 h 766"/>
                      <a:gd name="T20" fmla="*/ 906 w 1018"/>
                      <a:gd name="T21" fmla="*/ 336 h 766"/>
                      <a:gd name="T22" fmla="*/ 966 w 1018"/>
                      <a:gd name="T23" fmla="*/ 366 h 766"/>
                      <a:gd name="T24" fmla="*/ 1011 w 1018"/>
                      <a:gd name="T25" fmla="*/ 425 h 766"/>
                      <a:gd name="T26" fmla="*/ 960 w 1018"/>
                      <a:gd name="T27" fmla="*/ 424 h 766"/>
                      <a:gd name="T28" fmla="*/ 956 w 1018"/>
                      <a:gd name="T29" fmla="*/ 438 h 766"/>
                      <a:gd name="T30" fmla="*/ 977 w 1018"/>
                      <a:gd name="T31" fmla="*/ 509 h 766"/>
                      <a:gd name="T32" fmla="*/ 928 w 1018"/>
                      <a:gd name="T33" fmla="*/ 509 h 766"/>
                      <a:gd name="T34" fmla="*/ 945 w 1018"/>
                      <a:gd name="T35" fmla="*/ 551 h 766"/>
                      <a:gd name="T36" fmla="*/ 933 w 1018"/>
                      <a:gd name="T37" fmla="*/ 569 h 766"/>
                      <a:gd name="T38" fmla="*/ 923 w 1018"/>
                      <a:gd name="T39" fmla="*/ 573 h 766"/>
                      <a:gd name="T40" fmla="*/ 941 w 1018"/>
                      <a:gd name="T41" fmla="*/ 614 h 766"/>
                      <a:gd name="T42" fmla="*/ 933 w 1018"/>
                      <a:gd name="T43" fmla="*/ 622 h 766"/>
                      <a:gd name="T44" fmla="*/ 939 w 1018"/>
                      <a:gd name="T45" fmla="*/ 662 h 766"/>
                      <a:gd name="T46" fmla="*/ 957 w 1018"/>
                      <a:gd name="T47" fmla="*/ 751 h 766"/>
                      <a:gd name="T48" fmla="*/ 967 w 1018"/>
                      <a:gd name="T49" fmla="*/ 764 h 766"/>
                      <a:gd name="T50" fmla="*/ 928 w 1018"/>
                      <a:gd name="T51" fmla="*/ 753 h 766"/>
                      <a:gd name="T52" fmla="*/ 909 w 1018"/>
                      <a:gd name="T53" fmla="*/ 721 h 766"/>
                      <a:gd name="T54" fmla="*/ 872 w 1018"/>
                      <a:gd name="T55" fmla="*/ 724 h 766"/>
                      <a:gd name="T56" fmla="*/ 808 w 1018"/>
                      <a:gd name="T57" fmla="*/ 662 h 766"/>
                      <a:gd name="T58" fmla="*/ 759 w 1018"/>
                      <a:gd name="T59" fmla="*/ 596 h 766"/>
                      <a:gd name="T60" fmla="*/ 767 w 1018"/>
                      <a:gd name="T61" fmla="*/ 580 h 766"/>
                      <a:gd name="T62" fmla="*/ 736 w 1018"/>
                      <a:gd name="T63" fmla="*/ 564 h 766"/>
                      <a:gd name="T64" fmla="*/ 686 w 1018"/>
                      <a:gd name="T65" fmla="*/ 507 h 766"/>
                      <a:gd name="T66" fmla="*/ 666 w 1018"/>
                      <a:gd name="T67" fmla="*/ 450 h 766"/>
                      <a:gd name="T68" fmla="*/ 656 w 1018"/>
                      <a:gd name="T69" fmla="*/ 353 h 766"/>
                      <a:gd name="T70" fmla="*/ 588 w 1018"/>
                      <a:gd name="T71" fmla="*/ 300 h 766"/>
                      <a:gd name="T72" fmla="*/ 580 w 1018"/>
                      <a:gd name="T73" fmla="*/ 314 h 766"/>
                      <a:gd name="T74" fmla="*/ 551 w 1018"/>
                      <a:gd name="T75" fmla="*/ 268 h 766"/>
                      <a:gd name="T76" fmla="*/ 488 w 1018"/>
                      <a:gd name="T77" fmla="*/ 208 h 766"/>
                      <a:gd name="T78" fmla="*/ 445 w 1018"/>
                      <a:gd name="T79" fmla="*/ 158 h 766"/>
                      <a:gd name="T80" fmla="*/ 395 w 1018"/>
                      <a:gd name="T81" fmla="*/ 133 h 766"/>
                      <a:gd name="T82" fmla="*/ 397 w 1018"/>
                      <a:gd name="T83" fmla="*/ 152 h 766"/>
                      <a:gd name="T84" fmla="*/ 376 w 1018"/>
                      <a:gd name="T85" fmla="*/ 143 h 766"/>
                      <a:gd name="T86" fmla="*/ 363 w 1018"/>
                      <a:gd name="T87" fmla="*/ 148 h 766"/>
                      <a:gd name="T88" fmla="*/ 340 w 1018"/>
                      <a:gd name="T89" fmla="*/ 139 h 766"/>
                      <a:gd name="T90" fmla="*/ 240 w 1018"/>
                      <a:gd name="T91" fmla="*/ 81 h 766"/>
                      <a:gd name="T92" fmla="*/ 212 w 1018"/>
                      <a:gd name="T93" fmla="*/ 102 h 766"/>
                      <a:gd name="T94" fmla="*/ 166 w 1018"/>
                      <a:gd name="T95" fmla="*/ 95 h 766"/>
                      <a:gd name="T96" fmla="*/ 183 w 1018"/>
                      <a:gd name="T97" fmla="*/ 80 h 766"/>
                      <a:gd name="T98" fmla="*/ 151 w 1018"/>
                      <a:gd name="T99" fmla="*/ 64 h 766"/>
                      <a:gd name="T100" fmla="*/ 149 w 1018"/>
                      <a:gd name="T101" fmla="*/ 72 h 766"/>
                      <a:gd name="T102" fmla="*/ 124 w 1018"/>
                      <a:gd name="T103" fmla="*/ 48 h 766"/>
                      <a:gd name="T104" fmla="*/ 115 w 1018"/>
                      <a:gd name="T105" fmla="*/ 47 h 766"/>
                      <a:gd name="T106" fmla="*/ 82 w 1018"/>
                      <a:gd name="T107" fmla="*/ 29 h 766"/>
                      <a:gd name="T108" fmla="*/ 60 w 1018"/>
                      <a:gd name="T109" fmla="*/ 23 h 766"/>
                      <a:gd name="T110" fmla="*/ 0 w 1018"/>
                      <a:gd name="T111" fmla="*/ 16 h 766"/>
                      <a:gd name="T112" fmla="*/ 136 w 1018"/>
                      <a:gd name="T113" fmla="*/ 9 h 7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18" h="766">
                        <a:moveTo>
                          <a:pt x="857" y="719"/>
                        </a:moveTo>
                        <a:lnTo>
                          <a:pt x="857" y="719"/>
                        </a:lnTo>
                        <a:lnTo>
                          <a:pt x="859" y="721"/>
                        </a:lnTo>
                        <a:lnTo>
                          <a:pt x="861" y="724"/>
                        </a:lnTo>
                        <a:lnTo>
                          <a:pt x="863" y="725"/>
                        </a:lnTo>
                        <a:lnTo>
                          <a:pt x="863" y="726"/>
                        </a:lnTo>
                        <a:lnTo>
                          <a:pt x="863" y="726"/>
                        </a:lnTo>
                        <a:lnTo>
                          <a:pt x="863" y="726"/>
                        </a:lnTo>
                        <a:lnTo>
                          <a:pt x="863" y="725"/>
                        </a:lnTo>
                        <a:lnTo>
                          <a:pt x="861" y="724"/>
                        </a:lnTo>
                        <a:lnTo>
                          <a:pt x="860" y="723"/>
                        </a:lnTo>
                        <a:lnTo>
                          <a:pt x="860" y="723"/>
                        </a:lnTo>
                        <a:lnTo>
                          <a:pt x="859" y="721"/>
                        </a:lnTo>
                        <a:lnTo>
                          <a:pt x="857" y="720"/>
                        </a:lnTo>
                        <a:lnTo>
                          <a:pt x="857" y="719"/>
                        </a:lnTo>
                        <a:lnTo>
                          <a:pt x="857" y="719"/>
                        </a:lnTo>
                        <a:close/>
                        <a:moveTo>
                          <a:pt x="1012" y="433"/>
                        </a:moveTo>
                        <a:lnTo>
                          <a:pt x="1012" y="433"/>
                        </a:lnTo>
                        <a:lnTo>
                          <a:pt x="1012" y="435"/>
                        </a:lnTo>
                        <a:lnTo>
                          <a:pt x="1012" y="435"/>
                        </a:lnTo>
                        <a:lnTo>
                          <a:pt x="1011" y="435"/>
                        </a:lnTo>
                        <a:lnTo>
                          <a:pt x="1011" y="435"/>
                        </a:lnTo>
                        <a:lnTo>
                          <a:pt x="1009" y="435"/>
                        </a:lnTo>
                        <a:lnTo>
                          <a:pt x="1009" y="435"/>
                        </a:lnTo>
                        <a:lnTo>
                          <a:pt x="1009" y="435"/>
                        </a:lnTo>
                        <a:lnTo>
                          <a:pt x="1009" y="435"/>
                        </a:lnTo>
                        <a:lnTo>
                          <a:pt x="1012" y="433"/>
                        </a:lnTo>
                        <a:close/>
                        <a:moveTo>
                          <a:pt x="173" y="0"/>
                        </a:moveTo>
                        <a:lnTo>
                          <a:pt x="192" y="1"/>
                        </a:lnTo>
                        <a:lnTo>
                          <a:pt x="223" y="5"/>
                        </a:lnTo>
                        <a:lnTo>
                          <a:pt x="253" y="12"/>
                        </a:lnTo>
                        <a:lnTo>
                          <a:pt x="281" y="18"/>
                        </a:lnTo>
                        <a:lnTo>
                          <a:pt x="308" y="26"/>
                        </a:lnTo>
                        <a:lnTo>
                          <a:pt x="330" y="31"/>
                        </a:lnTo>
                        <a:lnTo>
                          <a:pt x="347" y="33"/>
                        </a:lnTo>
                        <a:lnTo>
                          <a:pt x="370" y="34"/>
                        </a:lnTo>
                        <a:lnTo>
                          <a:pt x="394" y="34"/>
                        </a:lnTo>
                        <a:lnTo>
                          <a:pt x="419" y="38"/>
                        </a:lnTo>
                        <a:lnTo>
                          <a:pt x="442" y="46"/>
                        </a:lnTo>
                        <a:lnTo>
                          <a:pt x="453" y="51"/>
                        </a:lnTo>
                        <a:lnTo>
                          <a:pt x="469" y="59"/>
                        </a:lnTo>
                        <a:lnTo>
                          <a:pt x="487" y="67"/>
                        </a:lnTo>
                        <a:lnTo>
                          <a:pt x="508" y="76"/>
                        </a:lnTo>
                        <a:lnTo>
                          <a:pt x="532" y="86"/>
                        </a:lnTo>
                        <a:lnTo>
                          <a:pt x="555" y="97"/>
                        </a:lnTo>
                        <a:lnTo>
                          <a:pt x="579" y="106"/>
                        </a:lnTo>
                        <a:lnTo>
                          <a:pt x="601" y="115"/>
                        </a:lnTo>
                        <a:lnTo>
                          <a:pt x="621" y="123"/>
                        </a:lnTo>
                        <a:lnTo>
                          <a:pt x="636" y="130"/>
                        </a:lnTo>
                        <a:lnTo>
                          <a:pt x="648" y="133"/>
                        </a:lnTo>
                        <a:lnTo>
                          <a:pt x="656" y="135"/>
                        </a:lnTo>
                        <a:lnTo>
                          <a:pt x="661" y="133"/>
                        </a:lnTo>
                        <a:lnTo>
                          <a:pt x="665" y="132"/>
                        </a:lnTo>
                        <a:lnTo>
                          <a:pt x="670" y="132"/>
                        </a:lnTo>
                        <a:lnTo>
                          <a:pt x="676" y="133"/>
                        </a:lnTo>
                        <a:lnTo>
                          <a:pt x="685" y="136"/>
                        </a:lnTo>
                        <a:lnTo>
                          <a:pt x="699" y="141"/>
                        </a:lnTo>
                        <a:lnTo>
                          <a:pt x="710" y="145"/>
                        </a:lnTo>
                        <a:lnTo>
                          <a:pt x="717" y="147"/>
                        </a:lnTo>
                        <a:lnTo>
                          <a:pt x="723" y="145"/>
                        </a:lnTo>
                        <a:lnTo>
                          <a:pt x="727" y="144"/>
                        </a:lnTo>
                        <a:lnTo>
                          <a:pt x="729" y="144"/>
                        </a:lnTo>
                        <a:lnTo>
                          <a:pt x="732" y="145"/>
                        </a:lnTo>
                        <a:lnTo>
                          <a:pt x="736" y="149"/>
                        </a:lnTo>
                        <a:lnTo>
                          <a:pt x="742" y="158"/>
                        </a:lnTo>
                        <a:lnTo>
                          <a:pt x="755" y="179"/>
                        </a:lnTo>
                        <a:lnTo>
                          <a:pt x="767" y="194"/>
                        </a:lnTo>
                        <a:lnTo>
                          <a:pt x="778" y="203"/>
                        </a:lnTo>
                        <a:lnTo>
                          <a:pt x="789" y="209"/>
                        </a:lnTo>
                        <a:lnTo>
                          <a:pt x="797" y="211"/>
                        </a:lnTo>
                        <a:lnTo>
                          <a:pt x="808" y="211"/>
                        </a:lnTo>
                        <a:lnTo>
                          <a:pt x="818" y="212"/>
                        </a:lnTo>
                        <a:lnTo>
                          <a:pt x="827" y="213"/>
                        </a:lnTo>
                        <a:lnTo>
                          <a:pt x="835" y="216"/>
                        </a:lnTo>
                        <a:lnTo>
                          <a:pt x="839" y="221"/>
                        </a:lnTo>
                        <a:lnTo>
                          <a:pt x="840" y="229"/>
                        </a:lnTo>
                        <a:lnTo>
                          <a:pt x="839" y="234"/>
                        </a:lnTo>
                        <a:lnTo>
                          <a:pt x="839" y="239"/>
                        </a:lnTo>
                        <a:lnTo>
                          <a:pt x="840" y="245"/>
                        </a:lnTo>
                        <a:lnTo>
                          <a:pt x="846" y="251"/>
                        </a:lnTo>
                        <a:lnTo>
                          <a:pt x="848" y="255"/>
                        </a:lnTo>
                        <a:lnTo>
                          <a:pt x="844" y="258"/>
                        </a:lnTo>
                        <a:lnTo>
                          <a:pt x="839" y="259"/>
                        </a:lnTo>
                        <a:lnTo>
                          <a:pt x="833" y="262"/>
                        </a:lnTo>
                        <a:lnTo>
                          <a:pt x="826" y="263"/>
                        </a:lnTo>
                        <a:lnTo>
                          <a:pt x="821" y="266"/>
                        </a:lnTo>
                        <a:lnTo>
                          <a:pt x="820" y="268"/>
                        </a:lnTo>
                        <a:lnTo>
                          <a:pt x="823" y="272"/>
                        </a:lnTo>
                        <a:lnTo>
                          <a:pt x="833" y="279"/>
                        </a:lnTo>
                        <a:lnTo>
                          <a:pt x="839" y="281"/>
                        </a:lnTo>
                        <a:lnTo>
                          <a:pt x="844" y="285"/>
                        </a:lnTo>
                        <a:lnTo>
                          <a:pt x="851" y="291"/>
                        </a:lnTo>
                        <a:lnTo>
                          <a:pt x="860" y="298"/>
                        </a:lnTo>
                        <a:lnTo>
                          <a:pt x="872" y="308"/>
                        </a:lnTo>
                        <a:lnTo>
                          <a:pt x="882" y="314"/>
                        </a:lnTo>
                        <a:lnTo>
                          <a:pt x="893" y="317"/>
                        </a:lnTo>
                        <a:lnTo>
                          <a:pt x="899" y="321"/>
                        </a:lnTo>
                        <a:lnTo>
                          <a:pt x="905" y="327"/>
                        </a:lnTo>
                        <a:lnTo>
                          <a:pt x="906" y="336"/>
                        </a:lnTo>
                        <a:lnTo>
                          <a:pt x="909" y="346"/>
                        </a:lnTo>
                        <a:lnTo>
                          <a:pt x="912" y="352"/>
                        </a:lnTo>
                        <a:lnTo>
                          <a:pt x="923" y="359"/>
                        </a:lnTo>
                        <a:lnTo>
                          <a:pt x="932" y="361"/>
                        </a:lnTo>
                        <a:lnTo>
                          <a:pt x="941" y="360"/>
                        </a:lnTo>
                        <a:lnTo>
                          <a:pt x="949" y="359"/>
                        </a:lnTo>
                        <a:lnTo>
                          <a:pt x="956" y="359"/>
                        </a:lnTo>
                        <a:lnTo>
                          <a:pt x="961" y="363"/>
                        </a:lnTo>
                        <a:lnTo>
                          <a:pt x="966" y="366"/>
                        </a:lnTo>
                        <a:lnTo>
                          <a:pt x="974" y="368"/>
                        </a:lnTo>
                        <a:lnTo>
                          <a:pt x="984" y="369"/>
                        </a:lnTo>
                        <a:lnTo>
                          <a:pt x="995" y="372"/>
                        </a:lnTo>
                        <a:lnTo>
                          <a:pt x="1005" y="374"/>
                        </a:lnTo>
                        <a:lnTo>
                          <a:pt x="1013" y="378"/>
                        </a:lnTo>
                        <a:lnTo>
                          <a:pt x="1018" y="385"/>
                        </a:lnTo>
                        <a:lnTo>
                          <a:pt x="1018" y="394"/>
                        </a:lnTo>
                        <a:lnTo>
                          <a:pt x="1013" y="412"/>
                        </a:lnTo>
                        <a:lnTo>
                          <a:pt x="1011" y="425"/>
                        </a:lnTo>
                        <a:lnTo>
                          <a:pt x="1009" y="432"/>
                        </a:lnTo>
                        <a:lnTo>
                          <a:pt x="1009" y="435"/>
                        </a:lnTo>
                        <a:lnTo>
                          <a:pt x="1005" y="435"/>
                        </a:lnTo>
                        <a:lnTo>
                          <a:pt x="1001" y="435"/>
                        </a:lnTo>
                        <a:lnTo>
                          <a:pt x="987" y="435"/>
                        </a:lnTo>
                        <a:lnTo>
                          <a:pt x="975" y="431"/>
                        </a:lnTo>
                        <a:lnTo>
                          <a:pt x="967" y="427"/>
                        </a:lnTo>
                        <a:lnTo>
                          <a:pt x="962" y="424"/>
                        </a:lnTo>
                        <a:lnTo>
                          <a:pt x="960" y="424"/>
                        </a:lnTo>
                        <a:lnTo>
                          <a:pt x="956" y="421"/>
                        </a:lnTo>
                        <a:lnTo>
                          <a:pt x="949" y="420"/>
                        </a:lnTo>
                        <a:lnTo>
                          <a:pt x="944" y="418"/>
                        </a:lnTo>
                        <a:lnTo>
                          <a:pt x="939" y="416"/>
                        </a:lnTo>
                        <a:lnTo>
                          <a:pt x="936" y="416"/>
                        </a:lnTo>
                        <a:lnTo>
                          <a:pt x="936" y="419"/>
                        </a:lnTo>
                        <a:lnTo>
                          <a:pt x="940" y="423"/>
                        </a:lnTo>
                        <a:lnTo>
                          <a:pt x="949" y="432"/>
                        </a:lnTo>
                        <a:lnTo>
                          <a:pt x="956" y="438"/>
                        </a:lnTo>
                        <a:lnTo>
                          <a:pt x="960" y="444"/>
                        </a:lnTo>
                        <a:lnTo>
                          <a:pt x="964" y="449"/>
                        </a:lnTo>
                        <a:lnTo>
                          <a:pt x="967" y="455"/>
                        </a:lnTo>
                        <a:lnTo>
                          <a:pt x="973" y="466"/>
                        </a:lnTo>
                        <a:lnTo>
                          <a:pt x="975" y="478"/>
                        </a:lnTo>
                        <a:lnTo>
                          <a:pt x="978" y="491"/>
                        </a:lnTo>
                        <a:lnTo>
                          <a:pt x="978" y="500"/>
                        </a:lnTo>
                        <a:lnTo>
                          <a:pt x="978" y="505"/>
                        </a:lnTo>
                        <a:lnTo>
                          <a:pt x="977" y="509"/>
                        </a:lnTo>
                        <a:lnTo>
                          <a:pt x="974" y="516"/>
                        </a:lnTo>
                        <a:lnTo>
                          <a:pt x="970" y="522"/>
                        </a:lnTo>
                        <a:lnTo>
                          <a:pt x="965" y="527"/>
                        </a:lnTo>
                        <a:lnTo>
                          <a:pt x="958" y="530"/>
                        </a:lnTo>
                        <a:lnTo>
                          <a:pt x="950" y="527"/>
                        </a:lnTo>
                        <a:lnTo>
                          <a:pt x="943" y="521"/>
                        </a:lnTo>
                        <a:lnTo>
                          <a:pt x="936" y="516"/>
                        </a:lnTo>
                        <a:lnTo>
                          <a:pt x="931" y="510"/>
                        </a:lnTo>
                        <a:lnTo>
                          <a:pt x="928" y="509"/>
                        </a:lnTo>
                        <a:lnTo>
                          <a:pt x="927" y="510"/>
                        </a:lnTo>
                        <a:lnTo>
                          <a:pt x="928" y="518"/>
                        </a:lnTo>
                        <a:lnTo>
                          <a:pt x="933" y="530"/>
                        </a:lnTo>
                        <a:lnTo>
                          <a:pt x="937" y="537"/>
                        </a:lnTo>
                        <a:lnTo>
                          <a:pt x="941" y="542"/>
                        </a:lnTo>
                        <a:lnTo>
                          <a:pt x="944" y="547"/>
                        </a:lnTo>
                        <a:lnTo>
                          <a:pt x="945" y="550"/>
                        </a:lnTo>
                        <a:lnTo>
                          <a:pt x="945" y="550"/>
                        </a:lnTo>
                        <a:lnTo>
                          <a:pt x="945" y="551"/>
                        </a:lnTo>
                        <a:lnTo>
                          <a:pt x="946" y="551"/>
                        </a:lnTo>
                        <a:lnTo>
                          <a:pt x="946" y="551"/>
                        </a:lnTo>
                        <a:lnTo>
                          <a:pt x="946" y="552"/>
                        </a:lnTo>
                        <a:lnTo>
                          <a:pt x="945" y="555"/>
                        </a:lnTo>
                        <a:lnTo>
                          <a:pt x="943" y="560"/>
                        </a:lnTo>
                        <a:lnTo>
                          <a:pt x="940" y="564"/>
                        </a:lnTo>
                        <a:lnTo>
                          <a:pt x="937" y="567"/>
                        </a:lnTo>
                        <a:lnTo>
                          <a:pt x="935" y="569"/>
                        </a:lnTo>
                        <a:lnTo>
                          <a:pt x="933" y="569"/>
                        </a:lnTo>
                        <a:lnTo>
                          <a:pt x="932" y="569"/>
                        </a:lnTo>
                        <a:lnTo>
                          <a:pt x="931" y="569"/>
                        </a:lnTo>
                        <a:lnTo>
                          <a:pt x="928" y="569"/>
                        </a:lnTo>
                        <a:lnTo>
                          <a:pt x="927" y="568"/>
                        </a:lnTo>
                        <a:lnTo>
                          <a:pt x="926" y="568"/>
                        </a:lnTo>
                        <a:lnTo>
                          <a:pt x="923" y="568"/>
                        </a:lnTo>
                        <a:lnTo>
                          <a:pt x="923" y="569"/>
                        </a:lnTo>
                        <a:lnTo>
                          <a:pt x="922" y="571"/>
                        </a:lnTo>
                        <a:lnTo>
                          <a:pt x="923" y="573"/>
                        </a:lnTo>
                        <a:lnTo>
                          <a:pt x="923" y="577"/>
                        </a:lnTo>
                        <a:lnTo>
                          <a:pt x="928" y="586"/>
                        </a:lnTo>
                        <a:lnTo>
                          <a:pt x="932" y="592"/>
                        </a:lnTo>
                        <a:lnTo>
                          <a:pt x="937" y="596"/>
                        </a:lnTo>
                        <a:lnTo>
                          <a:pt x="941" y="601"/>
                        </a:lnTo>
                        <a:lnTo>
                          <a:pt x="944" y="605"/>
                        </a:lnTo>
                        <a:lnTo>
                          <a:pt x="944" y="607"/>
                        </a:lnTo>
                        <a:lnTo>
                          <a:pt x="943" y="611"/>
                        </a:lnTo>
                        <a:lnTo>
                          <a:pt x="941" y="614"/>
                        </a:lnTo>
                        <a:lnTo>
                          <a:pt x="940" y="617"/>
                        </a:lnTo>
                        <a:lnTo>
                          <a:pt x="939" y="619"/>
                        </a:lnTo>
                        <a:lnTo>
                          <a:pt x="937" y="619"/>
                        </a:lnTo>
                        <a:lnTo>
                          <a:pt x="936" y="619"/>
                        </a:lnTo>
                        <a:lnTo>
                          <a:pt x="936" y="619"/>
                        </a:lnTo>
                        <a:lnTo>
                          <a:pt x="935" y="619"/>
                        </a:lnTo>
                        <a:lnTo>
                          <a:pt x="933" y="619"/>
                        </a:lnTo>
                        <a:lnTo>
                          <a:pt x="933" y="620"/>
                        </a:lnTo>
                        <a:lnTo>
                          <a:pt x="933" y="622"/>
                        </a:lnTo>
                        <a:lnTo>
                          <a:pt x="932" y="627"/>
                        </a:lnTo>
                        <a:lnTo>
                          <a:pt x="932" y="637"/>
                        </a:lnTo>
                        <a:lnTo>
                          <a:pt x="932" y="647"/>
                        </a:lnTo>
                        <a:lnTo>
                          <a:pt x="932" y="653"/>
                        </a:lnTo>
                        <a:lnTo>
                          <a:pt x="933" y="654"/>
                        </a:lnTo>
                        <a:lnTo>
                          <a:pt x="935" y="657"/>
                        </a:lnTo>
                        <a:lnTo>
                          <a:pt x="935" y="658"/>
                        </a:lnTo>
                        <a:lnTo>
                          <a:pt x="937" y="660"/>
                        </a:lnTo>
                        <a:lnTo>
                          <a:pt x="939" y="662"/>
                        </a:lnTo>
                        <a:lnTo>
                          <a:pt x="940" y="666"/>
                        </a:lnTo>
                        <a:lnTo>
                          <a:pt x="944" y="675"/>
                        </a:lnTo>
                        <a:lnTo>
                          <a:pt x="946" y="689"/>
                        </a:lnTo>
                        <a:lnTo>
                          <a:pt x="950" y="703"/>
                        </a:lnTo>
                        <a:lnTo>
                          <a:pt x="952" y="719"/>
                        </a:lnTo>
                        <a:lnTo>
                          <a:pt x="953" y="730"/>
                        </a:lnTo>
                        <a:lnTo>
                          <a:pt x="953" y="740"/>
                        </a:lnTo>
                        <a:lnTo>
                          <a:pt x="954" y="746"/>
                        </a:lnTo>
                        <a:lnTo>
                          <a:pt x="957" y="751"/>
                        </a:lnTo>
                        <a:lnTo>
                          <a:pt x="961" y="757"/>
                        </a:lnTo>
                        <a:lnTo>
                          <a:pt x="964" y="761"/>
                        </a:lnTo>
                        <a:lnTo>
                          <a:pt x="965" y="762"/>
                        </a:lnTo>
                        <a:lnTo>
                          <a:pt x="966" y="763"/>
                        </a:lnTo>
                        <a:lnTo>
                          <a:pt x="966" y="764"/>
                        </a:lnTo>
                        <a:lnTo>
                          <a:pt x="967" y="764"/>
                        </a:lnTo>
                        <a:lnTo>
                          <a:pt x="967" y="764"/>
                        </a:lnTo>
                        <a:lnTo>
                          <a:pt x="967" y="764"/>
                        </a:lnTo>
                        <a:lnTo>
                          <a:pt x="967" y="764"/>
                        </a:lnTo>
                        <a:lnTo>
                          <a:pt x="967" y="766"/>
                        </a:lnTo>
                        <a:lnTo>
                          <a:pt x="966" y="766"/>
                        </a:lnTo>
                        <a:lnTo>
                          <a:pt x="965" y="766"/>
                        </a:lnTo>
                        <a:lnTo>
                          <a:pt x="964" y="766"/>
                        </a:lnTo>
                        <a:lnTo>
                          <a:pt x="960" y="766"/>
                        </a:lnTo>
                        <a:lnTo>
                          <a:pt x="956" y="766"/>
                        </a:lnTo>
                        <a:lnTo>
                          <a:pt x="949" y="764"/>
                        </a:lnTo>
                        <a:lnTo>
                          <a:pt x="939" y="761"/>
                        </a:lnTo>
                        <a:lnTo>
                          <a:pt x="928" y="753"/>
                        </a:lnTo>
                        <a:lnTo>
                          <a:pt x="922" y="745"/>
                        </a:lnTo>
                        <a:lnTo>
                          <a:pt x="916" y="738"/>
                        </a:lnTo>
                        <a:lnTo>
                          <a:pt x="914" y="734"/>
                        </a:lnTo>
                        <a:lnTo>
                          <a:pt x="914" y="732"/>
                        </a:lnTo>
                        <a:lnTo>
                          <a:pt x="912" y="729"/>
                        </a:lnTo>
                        <a:lnTo>
                          <a:pt x="911" y="726"/>
                        </a:lnTo>
                        <a:lnTo>
                          <a:pt x="910" y="724"/>
                        </a:lnTo>
                        <a:lnTo>
                          <a:pt x="909" y="721"/>
                        </a:lnTo>
                        <a:lnTo>
                          <a:pt x="909" y="721"/>
                        </a:lnTo>
                        <a:lnTo>
                          <a:pt x="909" y="721"/>
                        </a:lnTo>
                        <a:lnTo>
                          <a:pt x="906" y="720"/>
                        </a:lnTo>
                        <a:lnTo>
                          <a:pt x="903" y="721"/>
                        </a:lnTo>
                        <a:lnTo>
                          <a:pt x="901" y="723"/>
                        </a:lnTo>
                        <a:lnTo>
                          <a:pt x="897" y="724"/>
                        </a:lnTo>
                        <a:lnTo>
                          <a:pt x="893" y="725"/>
                        </a:lnTo>
                        <a:lnTo>
                          <a:pt x="888" y="726"/>
                        </a:lnTo>
                        <a:lnTo>
                          <a:pt x="880" y="725"/>
                        </a:lnTo>
                        <a:lnTo>
                          <a:pt x="872" y="724"/>
                        </a:lnTo>
                        <a:lnTo>
                          <a:pt x="865" y="723"/>
                        </a:lnTo>
                        <a:lnTo>
                          <a:pt x="859" y="720"/>
                        </a:lnTo>
                        <a:lnTo>
                          <a:pt x="857" y="719"/>
                        </a:lnTo>
                        <a:lnTo>
                          <a:pt x="856" y="717"/>
                        </a:lnTo>
                        <a:lnTo>
                          <a:pt x="852" y="712"/>
                        </a:lnTo>
                        <a:lnTo>
                          <a:pt x="848" y="707"/>
                        </a:lnTo>
                        <a:lnTo>
                          <a:pt x="837" y="692"/>
                        </a:lnTo>
                        <a:lnTo>
                          <a:pt x="822" y="677"/>
                        </a:lnTo>
                        <a:lnTo>
                          <a:pt x="808" y="662"/>
                        </a:lnTo>
                        <a:lnTo>
                          <a:pt x="793" y="647"/>
                        </a:lnTo>
                        <a:lnTo>
                          <a:pt x="779" y="634"/>
                        </a:lnTo>
                        <a:lnTo>
                          <a:pt x="768" y="622"/>
                        </a:lnTo>
                        <a:lnTo>
                          <a:pt x="761" y="613"/>
                        </a:lnTo>
                        <a:lnTo>
                          <a:pt x="758" y="606"/>
                        </a:lnTo>
                        <a:lnTo>
                          <a:pt x="758" y="602"/>
                        </a:lnTo>
                        <a:lnTo>
                          <a:pt x="758" y="599"/>
                        </a:lnTo>
                        <a:lnTo>
                          <a:pt x="758" y="597"/>
                        </a:lnTo>
                        <a:lnTo>
                          <a:pt x="759" y="596"/>
                        </a:lnTo>
                        <a:lnTo>
                          <a:pt x="759" y="594"/>
                        </a:lnTo>
                        <a:lnTo>
                          <a:pt x="759" y="592"/>
                        </a:lnTo>
                        <a:lnTo>
                          <a:pt x="761" y="588"/>
                        </a:lnTo>
                        <a:lnTo>
                          <a:pt x="761" y="585"/>
                        </a:lnTo>
                        <a:lnTo>
                          <a:pt x="762" y="584"/>
                        </a:lnTo>
                        <a:lnTo>
                          <a:pt x="763" y="582"/>
                        </a:lnTo>
                        <a:lnTo>
                          <a:pt x="765" y="581"/>
                        </a:lnTo>
                        <a:lnTo>
                          <a:pt x="766" y="580"/>
                        </a:lnTo>
                        <a:lnTo>
                          <a:pt x="767" y="580"/>
                        </a:lnTo>
                        <a:lnTo>
                          <a:pt x="767" y="580"/>
                        </a:lnTo>
                        <a:lnTo>
                          <a:pt x="767" y="579"/>
                        </a:lnTo>
                        <a:lnTo>
                          <a:pt x="765" y="579"/>
                        </a:lnTo>
                        <a:lnTo>
                          <a:pt x="762" y="577"/>
                        </a:lnTo>
                        <a:lnTo>
                          <a:pt x="757" y="577"/>
                        </a:lnTo>
                        <a:lnTo>
                          <a:pt x="749" y="575"/>
                        </a:lnTo>
                        <a:lnTo>
                          <a:pt x="744" y="572"/>
                        </a:lnTo>
                        <a:lnTo>
                          <a:pt x="740" y="569"/>
                        </a:lnTo>
                        <a:lnTo>
                          <a:pt x="736" y="564"/>
                        </a:lnTo>
                        <a:lnTo>
                          <a:pt x="730" y="556"/>
                        </a:lnTo>
                        <a:lnTo>
                          <a:pt x="723" y="546"/>
                        </a:lnTo>
                        <a:lnTo>
                          <a:pt x="715" y="535"/>
                        </a:lnTo>
                        <a:lnTo>
                          <a:pt x="708" y="529"/>
                        </a:lnTo>
                        <a:lnTo>
                          <a:pt x="703" y="524"/>
                        </a:lnTo>
                        <a:lnTo>
                          <a:pt x="699" y="521"/>
                        </a:lnTo>
                        <a:lnTo>
                          <a:pt x="696" y="517"/>
                        </a:lnTo>
                        <a:lnTo>
                          <a:pt x="691" y="512"/>
                        </a:lnTo>
                        <a:lnTo>
                          <a:pt x="686" y="507"/>
                        </a:lnTo>
                        <a:lnTo>
                          <a:pt x="682" y="504"/>
                        </a:lnTo>
                        <a:lnTo>
                          <a:pt x="677" y="500"/>
                        </a:lnTo>
                        <a:lnTo>
                          <a:pt x="674" y="496"/>
                        </a:lnTo>
                        <a:lnTo>
                          <a:pt x="672" y="487"/>
                        </a:lnTo>
                        <a:lnTo>
                          <a:pt x="669" y="478"/>
                        </a:lnTo>
                        <a:lnTo>
                          <a:pt x="666" y="471"/>
                        </a:lnTo>
                        <a:lnTo>
                          <a:pt x="664" y="465"/>
                        </a:lnTo>
                        <a:lnTo>
                          <a:pt x="664" y="459"/>
                        </a:lnTo>
                        <a:lnTo>
                          <a:pt x="666" y="450"/>
                        </a:lnTo>
                        <a:lnTo>
                          <a:pt x="672" y="444"/>
                        </a:lnTo>
                        <a:lnTo>
                          <a:pt x="674" y="440"/>
                        </a:lnTo>
                        <a:lnTo>
                          <a:pt x="677" y="437"/>
                        </a:lnTo>
                        <a:lnTo>
                          <a:pt x="678" y="431"/>
                        </a:lnTo>
                        <a:lnTo>
                          <a:pt x="679" y="420"/>
                        </a:lnTo>
                        <a:lnTo>
                          <a:pt x="677" y="406"/>
                        </a:lnTo>
                        <a:lnTo>
                          <a:pt x="672" y="389"/>
                        </a:lnTo>
                        <a:lnTo>
                          <a:pt x="664" y="370"/>
                        </a:lnTo>
                        <a:lnTo>
                          <a:pt x="656" y="353"/>
                        </a:lnTo>
                        <a:lnTo>
                          <a:pt x="648" y="340"/>
                        </a:lnTo>
                        <a:lnTo>
                          <a:pt x="641" y="331"/>
                        </a:lnTo>
                        <a:lnTo>
                          <a:pt x="636" y="326"/>
                        </a:lnTo>
                        <a:lnTo>
                          <a:pt x="631" y="323"/>
                        </a:lnTo>
                        <a:lnTo>
                          <a:pt x="626" y="321"/>
                        </a:lnTo>
                        <a:lnTo>
                          <a:pt x="618" y="317"/>
                        </a:lnTo>
                        <a:lnTo>
                          <a:pt x="607" y="309"/>
                        </a:lnTo>
                        <a:lnTo>
                          <a:pt x="596" y="302"/>
                        </a:lnTo>
                        <a:lnTo>
                          <a:pt x="588" y="300"/>
                        </a:lnTo>
                        <a:lnTo>
                          <a:pt x="583" y="300"/>
                        </a:lnTo>
                        <a:lnTo>
                          <a:pt x="580" y="302"/>
                        </a:lnTo>
                        <a:lnTo>
                          <a:pt x="580" y="308"/>
                        </a:lnTo>
                        <a:lnTo>
                          <a:pt x="581" y="309"/>
                        </a:lnTo>
                        <a:lnTo>
                          <a:pt x="581" y="311"/>
                        </a:lnTo>
                        <a:lnTo>
                          <a:pt x="581" y="313"/>
                        </a:lnTo>
                        <a:lnTo>
                          <a:pt x="581" y="314"/>
                        </a:lnTo>
                        <a:lnTo>
                          <a:pt x="581" y="314"/>
                        </a:lnTo>
                        <a:lnTo>
                          <a:pt x="580" y="314"/>
                        </a:lnTo>
                        <a:lnTo>
                          <a:pt x="579" y="313"/>
                        </a:lnTo>
                        <a:lnTo>
                          <a:pt x="577" y="310"/>
                        </a:lnTo>
                        <a:lnTo>
                          <a:pt x="575" y="308"/>
                        </a:lnTo>
                        <a:lnTo>
                          <a:pt x="571" y="304"/>
                        </a:lnTo>
                        <a:lnTo>
                          <a:pt x="567" y="298"/>
                        </a:lnTo>
                        <a:lnTo>
                          <a:pt x="559" y="288"/>
                        </a:lnTo>
                        <a:lnTo>
                          <a:pt x="556" y="280"/>
                        </a:lnTo>
                        <a:lnTo>
                          <a:pt x="554" y="275"/>
                        </a:lnTo>
                        <a:lnTo>
                          <a:pt x="551" y="268"/>
                        </a:lnTo>
                        <a:lnTo>
                          <a:pt x="546" y="260"/>
                        </a:lnTo>
                        <a:lnTo>
                          <a:pt x="538" y="251"/>
                        </a:lnTo>
                        <a:lnTo>
                          <a:pt x="528" y="242"/>
                        </a:lnTo>
                        <a:lnTo>
                          <a:pt x="520" y="236"/>
                        </a:lnTo>
                        <a:lnTo>
                          <a:pt x="513" y="232"/>
                        </a:lnTo>
                        <a:lnTo>
                          <a:pt x="507" y="228"/>
                        </a:lnTo>
                        <a:lnTo>
                          <a:pt x="501" y="222"/>
                        </a:lnTo>
                        <a:lnTo>
                          <a:pt x="495" y="215"/>
                        </a:lnTo>
                        <a:lnTo>
                          <a:pt x="488" y="208"/>
                        </a:lnTo>
                        <a:lnTo>
                          <a:pt x="486" y="204"/>
                        </a:lnTo>
                        <a:lnTo>
                          <a:pt x="484" y="202"/>
                        </a:lnTo>
                        <a:lnTo>
                          <a:pt x="482" y="199"/>
                        </a:lnTo>
                        <a:lnTo>
                          <a:pt x="479" y="195"/>
                        </a:lnTo>
                        <a:lnTo>
                          <a:pt x="471" y="188"/>
                        </a:lnTo>
                        <a:lnTo>
                          <a:pt x="460" y="177"/>
                        </a:lnTo>
                        <a:lnTo>
                          <a:pt x="452" y="167"/>
                        </a:lnTo>
                        <a:lnTo>
                          <a:pt x="446" y="161"/>
                        </a:lnTo>
                        <a:lnTo>
                          <a:pt x="445" y="158"/>
                        </a:lnTo>
                        <a:lnTo>
                          <a:pt x="442" y="158"/>
                        </a:lnTo>
                        <a:lnTo>
                          <a:pt x="433" y="154"/>
                        </a:lnTo>
                        <a:lnTo>
                          <a:pt x="423" y="150"/>
                        </a:lnTo>
                        <a:lnTo>
                          <a:pt x="412" y="145"/>
                        </a:lnTo>
                        <a:lnTo>
                          <a:pt x="407" y="140"/>
                        </a:lnTo>
                        <a:lnTo>
                          <a:pt x="405" y="137"/>
                        </a:lnTo>
                        <a:lnTo>
                          <a:pt x="402" y="136"/>
                        </a:lnTo>
                        <a:lnTo>
                          <a:pt x="398" y="135"/>
                        </a:lnTo>
                        <a:lnTo>
                          <a:pt x="395" y="133"/>
                        </a:lnTo>
                        <a:lnTo>
                          <a:pt x="393" y="133"/>
                        </a:lnTo>
                        <a:lnTo>
                          <a:pt x="391" y="135"/>
                        </a:lnTo>
                        <a:lnTo>
                          <a:pt x="390" y="137"/>
                        </a:lnTo>
                        <a:lnTo>
                          <a:pt x="389" y="140"/>
                        </a:lnTo>
                        <a:lnTo>
                          <a:pt x="390" y="143"/>
                        </a:lnTo>
                        <a:lnTo>
                          <a:pt x="391" y="145"/>
                        </a:lnTo>
                        <a:lnTo>
                          <a:pt x="393" y="148"/>
                        </a:lnTo>
                        <a:lnTo>
                          <a:pt x="395" y="149"/>
                        </a:lnTo>
                        <a:lnTo>
                          <a:pt x="397" y="152"/>
                        </a:lnTo>
                        <a:lnTo>
                          <a:pt x="399" y="153"/>
                        </a:lnTo>
                        <a:lnTo>
                          <a:pt x="401" y="154"/>
                        </a:lnTo>
                        <a:lnTo>
                          <a:pt x="401" y="156"/>
                        </a:lnTo>
                        <a:lnTo>
                          <a:pt x="401" y="156"/>
                        </a:lnTo>
                        <a:lnTo>
                          <a:pt x="401" y="156"/>
                        </a:lnTo>
                        <a:lnTo>
                          <a:pt x="398" y="154"/>
                        </a:lnTo>
                        <a:lnTo>
                          <a:pt x="395" y="153"/>
                        </a:lnTo>
                        <a:lnTo>
                          <a:pt x="390" y="150"/>
                        </a:lnTo>
                        <a:lnTo>
                          <a:pt x="376" y="143"/>
                        </a:lnTo>
                        <a:lnTo>
                          <a:pt x="367" y="137"/>
                        </a:lnTo>
                        <a:lnTo>
                          <a:pt x="363" y="135"/>
                        </a:lnTo>
                        <a:lnTo>
                          <a:pt x="361" y="135"/>
                        </a:lnTo>
                        <a:lnTo>
                          <a:pt x="361" y="135"/>
                        </a:lnTo>
                        <a:lnTo>
                          <a:pt x="361" y="136"/>
                        </a:lnTo>
                        <a:lnTo>
                          <a:pt x="361" y="139"/>
                        </a:lnTo>
                        <a:lnTo>
                          <a:pt x="363" y="141"/>
                        </a:lnTo>
                        <a:lnTo>
                          <a:pt x="363" y="145"/>
                        </a:lnTo>
                        <a:lnTo>
                          <a:pt x="363" y="148"/>
                        </a:lnTo>
                        <a:lnTo>
                          <a:pt x="364" y="150"/>
                        </a:lnTo>
                        <a:lnTo>
                          <a:pt x="363" y="153"/>
                        </a:lnTo>
                        <a:lnTo>
                          <a:pt x="363" y="156"/>
                        </a:lnTo>
                        <a:lnTo>
                          <a:pt x="363" y="157"/>
                        </a:lnTo>
                        <a:lnTo>
                          <a:pt x="361" y="158"/>
                        </a:lnTo>
                        <a:lnTo>
                          <a:pt x="359" y="157"/>
                        </a:lnTo>
                        <a:lnTo>
                          <a:pt x="356" y="156"/>
                        </a:lnTo>
                        <a:lnTo>
                          <a:pt x="353" y="152"/>
                        </a:lnTo>
                        <a:lnTo>
                          <a:pt x="340" y="139"/>
                        </a:lnTo>
                        <a:lnTo>
                          <a:pt x="330" y="131"/>
                        </a:lnTo>
                        <a:lnTo>
                          <a:pt x="323" y="126"/>
                        </a:lnTo>
                        <a:lnTo>
                          <a:pt x="321" y="124"/>
                        </a:lnTo>
                        <a:lnTo>
                          <a:pt x="268" y="103"/>
                        </a:lnTo>
                        <a:lnTo>
                          <a:pt x="266" y="102"/>
                        </a:lnTo>
                        <a:lnTo>
                          <a:pt x="261" y="97"/>
                        </a:lnTo>
                        <a:lnTo>
                          <a:pt x="254" y="90"/>
                        </a:lnTo>
                        <a:lnTo>
                          <a:pt x="246" y="85"/>
                        </a:lnTo>
                        <a:lnTo>
                          <a:pt x="240" y="81"/>
                        </a:lnTo>
                        <a:lnTo>
                          <a:pt x="237" y="80"/>
                        </a:lnTo>
                        <a:lnTo>
                          <a:pt x="232" y="82"/>
                        </a:lnTo>
                        <a:lnTo>
                          <a:pt x="224" y="84"/>
                        </a:lnTo>
                        <a:lnTo>
                          <a:pt x="217" y="88"/>
                        </a:lnTo>
                        <a:lnTo>
                          <a:pt x="213" y="93"/>
                        </a:lnTo>
                        <a:lnTo>
                          <a:pt x="213" y="98"/>
                        </a:lnTo>
                        <a:lnTo>
                          <a:pt x="213" y="101"/>
                        </a:lnTo>
                        <a:lnTo>
                          <a:pt x="212" y="102"/>
                        </a:lnTo>
                        <a:lnTo>
                          <a:pt x="212" y="102"/>
                        </a:lnTo>
                        <a:lnTo>
                          <a:pt x="212" y="103"/>
                        </a:lnTo>
                        <a:lnTo>
                          <a:pt x="202" y="103"/>
                        </a:lnTo>
                        <a:lnTo>
                          <a:pt x="164" y="109"/>
                        </a:lnTo>
                        <a:lnTo>
                          <a:pt x="164" y="107"/>
                        </a:lnTo>
                        <a:lnTo>
                          <a:pt x="162" y="106"/>
                        </a:lnTo>
                        <a:lnTo>
                          <a:pt x="162" y="105"/>
                        </a:lnTo>
                        <a:lnTo>
                          <a:pt x="162" y="102"/>
                        </a:lnTo>
                        <a:lnTo>
                          <a:pt x="164" y="98"/>
                        </a:lnTo>
                        <a:lnTo>
                          <a:pt x="166" y="95"/>
                        </a:lnTo>
                        <a:lnTo>
                          <a:pt x="170" y="93"/>
                        </a:lnTo>
                        <a:lnTo>
                          <a:pt x="174" y="90"/>
                        </a:lnTo>
                        <a:lnTo>
                          <a:pt x="178" y="88"/>
                        </a:lnTo>
                        <a:lnTo>
                          <a:pt x="179" y="85"/>
                        </a:lnTo>
                        <a:lnTo>
                          <a:pt x="181" y="82"/>
                        </a:lnTo>
                        <a:lnTo>
                          <a:pt x="182" y="81"/>
                        </a:lnTo>
                        <a:lnTo>
                          <a:pt x="182" y="81"/>
                        </a:lnTo>
                        <a:lnTo>
                          <a:pt x="182" y="81"/>
                        </a:lnTo>
                        <a:lnTo>
                          <a:pt x="183" y="80"/>
                        </a:lnTo>
                        <a:lnTo>
                          <a:pt x="185" y="78"/>
                        </a:lnTo>
                        <a:lnTo>
                          <a:pt x="185" y="77"/>
                        </a:lnTo>
                        <a:lnTo>
                          <a:pt x="185" y="76"/>
                        </a:lnTo>
                        <a:lnTo>
                          <a:pt x="183" y="75"/>
                        </a:lnTo>
                        <a:lnTo>
                          <a:pt x="182" y="73"/>
                        </a:lnTo>
                        <a:lnTo>
                          <a:pt x="177" y="72"/>
                        </a:lnTo>
                        <a:lnTo>
                          <a:pt x="166" y="69"/>
                        </a:lnTo>
                        <a:lnTo>
                          <a:pt x="157" y="67"/>
                        </a:lnTo>
                        <a:lnTo>
                          <a:pt x="151" y="64"/>
                        </a:lnTo>
                        <a:lnTo>
                          <a:pt x="148" y="64"/>
                        </a:lnTo>
                        <a:lnTo>
                          <a:pt x="148" y="64"/>
                        </a:lnTo>
                        <a:lnTo>
                          <a:pt x="148" y="65"/>
                        </a:lnTo>
                        <a:lnTo>
                          <a:pt x="148" y="67"/>
                        </a:lnTo>
                        <a:lnTo>
                          <a:pt x="149" y="68"/>
                        </a:lnTo>
                        <a:lnTo>
                          <a:pt x="149" y="69"/>
                        </a:lnTo>
                        <a:lnTo>
                          <a:pt x="149" y="71"/>
                        </a:lnTo>
                        <a:lnTo>
                          <a:pt x="149" y="72"/>
                        </a:lnTo>
                        <a:lnTo>
                          <a:pt x="149" y="72"/>
                        </a:lnTo>
                        <a:lnTo>
                          <a:pt x="148" y="72"/>
                        </a:lnTo>
                        <a:lnTo>
                          <a:pt x="147" y="72"/>
                        </a:lnTo>
                        <a:lnTo>
                          <a:pt x="145" y="71"/>
                        </a:lnTo>
                        <a:lnTo>
                          <a:pt x="143" y="68"/>
                        </a:lnTo>
                        <a:lnTo>
                          <a:pt x="139" y="64"/>
                        </a:lnTo>
                        <a:lnTo>
                          <a:pt x="134" y="59"/>
                        </a:lnTo>
                        <a:lnTo>
                          <a:pt x="130" y="55"/>
                        </a:lnTo>
                        <a:lnTo>
                          <a:pt x="127" y="51"/>
                        </a:lnTo>
                        <a:lnTo>
                          <a:pt x="124" y="48"/>
                        </a:lnTo>
                        <a:lnTo>
                          <a:pt x="123" y="47"/>
                        </a:lnTo>
                        <a:lnTo>
                          <a:pt x="122" y="46"/>
                        </a:lnTo>
                        <a:lnTo>
                          <a:pt x="120" y="44"/>
                        </a:lnTo>
                        <a:lnTo>
                          <a:pt x="120" y="44"/>
                        </a:lnTo>
                        <a:lnTo>
                          <a:pt x="120" y="44"/>
                        </a:lnTo>
                        <a:lnTo>
                          <a:pt x="120" y="44"/>
                        </a:lnTo>
                        <a:lnTo>
                          <a:pt x="119" y="44"/>
                        </a:lnTo>
                        <a:lnTo>
                          <a:pt x="118" y="46"/>
                        </a:lnTo>
                        <a:lnTo>
                          <a:pt x="115" y="47"/>
                        </a:lnTo>
                        <a:lnTo>
                          <a:pt x="113" y="48"/>
                        </a:lnTo>
                        <a:lnTo>
                          <a:pt x="111" y="50"/>
                        </a:lnTo>
                        <a:lnTo>
                          <a:pt x="109" y="51"/>
                        </a:lnTo>
                        <a:lnTo>
                          <a:pt x="107" y="51"/>
                        </a:lnTo>
                        <a:lnTo>
                          <a:pt x="105" y="50"/>
                        </a:lnTo>
                        <a:lnTo>
                          <a:pt x="100" y="46"/>
                        </a:lnTo>
                        <a:lnTo>
                          <a:pt x="93" y="39"/>
                        </a:lnTo>
                        <a:lnTo>
                          <a:pt x="86" y="34"/>
                        </a:lnTo>
                        <a:lnTo>
                          <a:pt x="82" y="29"/>
                        </a:lnTo>
                        <a:lnTo>
                          <a:pt x="80" y="27"/>
                        </a:lnTo>
                        <a:lnTo>
                          <a:pt x="80" y="27"/>
                        </a:lnTo>
                        <a:lnTo>
                          <a:pt x="77" y="26"/>
                        </a:lnTo>
                        <a:lnTo>
                          <a:pt x="75" y="26"/>
                        </a:lnTo>
                        <a:lnTo>
                          <a:pt x="71" y="25"/>
                        </a:lnTo>
                        <a:lnTo>
                          <a:pt x="68" y="25"/>
                        </a:lnTo>
                        <a:lnTo>
                          <a:pt x="64" y="23"/>
                        </a:lnTo>
                        <a:lnTo>
                          <a:pt x="62" y="23"/>
                        </a:lnTo>
                        <a:lnTo>
                          <a:pt x="60" y="23"/>
                        </a:lnTo>
                        <a:lnTo>
                          <a:pt x="54" y="22"/>
                        </a:lnTo>
                        <a:lnTo>
                          <a:pt x="45" y="22"/>
                        </a:lnTo>
                        <a:lnTo>
                          <a:pt x="34" y="23"/>
                        </a:lnTo>
                        <a:lnTo>
                          <a:pt x="29" y="23"/>
                        </a:lnTo>
                        <a:lnTo>
                          <a:pt x="20" y="22"/>
                        </a:lnTo>
                        <a:lnTo>
                          <a:pt x="10" y="21"/>
                        </a:lnTo>
                        <a:lnTo>
                          <a:pt x="4" y="18"/>
                        </a:lnTo>
                        <a:lnTo>
                          <a:pt x="0" y="17"/>
                        </a:lnTo>
                        <a:lnTo>
                          <a:pt x="0" y="16"/>
                        </a:lnTo>
                        <a:lnTo>
                          <a:pt x="7" y="16"/>
                        </a:lnTo>
                        <a:lnTo>
                          <a:pt x="20" y="16"/>
                        </a:lnTo>
                        <a:lnTo>
                          <a:pt x="38" y="14"/>
                        </a:lnTo>
                        <a:lnTo>
                          <a:pt x="58" y="13"/>
                        </a:lnTo>
                        <a:lnTo>
                          <a:pt x="79" y="13"/>
                        </a:lnTo>
                        <a:lnTo>
                          <a:pt x="98" y="12"/>
                        </a:lnTo>
                        <a:lnTo>
                          <a:pt x="115" y="10"/>
                        </a:lnTo>
                        <a:lnTo>
                          <a:pt x="128" y="10"/>
                        </a:lnTo>
                        <a:lnTo>
                          <a:pt x="136" y="9"/>
                        </a:lnTo>
                        <a:lnTo>
                          <a:pt x="140" y="8"/>
                        </a:lnTo>
                        <a:lnTo>
                          <a:pt x="144" y="5"/>
                        </a:lnTo>
                        <a:lnTo>
                          <a:pt x="147" y="3"/>
                        </a:lnTo>
                        <a:lnTo>
                          <a:pt x="152" y="1"/>
                        </a:lnTo>
                        <a:lnTo>
                          <a:pt x="160" y="0"/>
                        </a:lnTo>
                        <a:lnTo>
                          <a:pt x="17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205" name="Freeform 17">
                    <a:extLst>
                      <a:ext uri="{FF2B5EF4-FFF2-40B4-BE49-F238E27FC236}">
                        <a16:creationId xmlns:a16="http://schemas.microsoft.com/office/drawing/2014/main" id="{74DD244E-FF7C-C047-A853-3BE2B9AB5FEC}"/>
                      </a:ext>
                    </a:extLst>
                  </p:cNvPr>
                  <p:cNvSpPr>
                    <a:spLocks/>
                  </p:cNvSpPr>
                  <p:nvPr/>
                </p:nvSpPr>
                <p:spPr bwMode="auto">
                  <a:xfrm>
                    <a:off x="6820583" y="2561425"/>
                    <a:ext cx="159310" cy="199684"/>
                  </a:xfrm>
                  <a:custGeom>
                    <a:avLst/>
                    <a:gdLst>
                      <a:gd name="T0" fmla="*/ 49 w 146"/>
                      <a:gd name="T1" fmla="*/ 12 h 183"/>
                      <a:gd name="T2" fmla="*/ 39 w 146"/>
                      <a:gd name="T3" fmla="*/ 49 h 183"/>
                      <a:gd name="T4" fmla="*/ 30 w 146"/>
                      <a:gd name="T5" fmla="*/ 74 h 183"/>
                      <a:gd name="T6" fmla="*/ 51 w 146"/>
                      <a:gd name="T7" fmla="*/ 76 h 183"/>
                      <a:gd name="T8" fmla="*/ 56 w 146"/>
                      <a:gd name="T9" fmla="*/ 84 h 183"/>
                      <a:gd name="T10" fmla="*/ 61 w 146"/>
                      <a:gd name="T11" fmla="*/ 94 h 183"/>
                      <a:gd name="T12" fmla="*/ 66 w 146"/>
                      <a:gd name="T13" fmla="*/ 103 h 183"/>
                      <a:gd name="T14" fmla="*/ 73 w 146"/>
                      <a:gd name="T15" fmla="*/ 103 h 183"/>
                      <a:gd name="T16" fmla="*/ 78 w 146"/>
                      <a:gd name="T17" fmla="*/ 97 h 183"/>
                      <a:gd name="T18" fmla="*/ 81 w 146"/>
                      <a:gd name="T19" fmla="*/ 87 h 183"/>
                      <a:gd name="T20" fmla="*/ 83 w 146"/>
                      <a:gd name="T21" fmla="*/ 80 h 183"/>
                      <a:gd name="T22" fmla="*/ 87 w 146"/>
                      <a:gd name="T23" fmla="*/ 77 h 183"/>
                      <a:gd name="T24" fmla="*/ 98 w 146"/>
                      <a:gd name="T25" fmla="*/ 84 h 183"/>
                      <a:gd name="T26" fmla="*/ 106 w 146"/>
                      <a:gd name="T27" fmla="*/ 87 h 183"/>
                      <a:gd name="T28" fmla="*/ 108 w 146"/>
                      <a:gd name="T29" fmla="*/ 87 h 183"/>
                      <a:gd name="T30" fmla="*/ 110 w 146"/>
                      <a:gd name="T31" fmla="*/ 91 h 183"/>
                      <a:gd name="T32" fmla="*/ 112 w 146"/>
                      <a:gd name="T33" fmla="*/ 116 h 183"/>
                      <a:gd name="T34" fmla="*/ 112 w 146"/>
                      <a:gd name="T35" fmla="*/ 135 h 183"/>
                      <a:gd name="T36" fmla="*/ 114 w 146"/>
                      <a:gd name="T37" fmla="*/ 139 h 183"/>
                      <a:gd name="T38" fmla="*/ 118 w 146"/>
                      <a:gd name="T39" fmla="*/ 145 h 183"/>
                      <a:gd name="T40" fmla="*/ 137 w 146"/>
                      <a:gd name="T41" fmla="*/ 165 h 183"/>
                      <a:gd name="T42" fmla="*/ 146 w 146"/>
                      <a:gd name="T43" fmla="*/ 183 h 183"/>
                      <a:gd name="T44" fmla="*/ 128 w 146"/>
                      <a:gd name="T45" fmla="*/ 180 h 183"/>
                      <a:gd name="T46" fmla="*/ 125 w 146"/>
                      <a:gd name="T47" fmla="*/ 180 h 183"/>
                      <a:gd name="T48" fmla="*/ 121 w 146"/>
                      <a:gd name="T49" fmla="*/ 170 h 183"/>
                      <a:gd name="T50" fmla="*/ 108 w 146"/>
                      <a:gd name="T51" fmla="*/ 153 h 183"/>
                      <a:gd name="T52" fmla="*/ 99 w 146"/>
                      <a:gd name="T53" fmla="*/ 157 h 183"/>
                      <a:gd name="T54" fmla="*/ 91 w 146"/>
                      <a:gd name="T55" fmla="*/ 162 h 183"/>
                      <a:gd name="T56" fmla="*/ 89 w 146"/>
                      <a:gd name="T57" fmla="*/ 163 h 183"/>
                      <a:gd name="T58" fmla="*/ 83 w 146"/>
                      <a:gd name="T59" fmla="*/ 158 h 183"/>
                      <a:gd name="T60" fmla="*/ 73 w 146"/>
                      <a:gd name="T61" fmla="*/ 146 h 183"/>
                      <a:gd name="T62" fmla="*/ 65 w 146"/>
                      <a:gd name="T63" fmla="*/ 131 h 183"/>
                      <a:gd name="T64" fmla="*/ 44 w 146"/>
                      <a:gd name="T65" fmla="*/ 162 h 183"/>
                      <a:gd name="T66" fmla="*/ 25 w 146"/>
                      <a:gd name="T67" fmla="*/ 165 h 183"/>
                      <a:gd name="T68" fmla="*/ 5 w 146"/>
                      <a:gd name="T69" fmla="*/ 161 h 183"/>
                      <a:gd name="T70" fmla="*/ 2 w 146"/>
                      <a:gd name="T71" fmla="*/ 132 h 183"/>
                      <a:gd name="T72" fmla="*/ 4 w 146"/>
                      <a:gd name="T73" fmla="*/ 129 h 183"/>
                      <a:gd name="T74" fmla="*/ 1 w 146"/>
                      <a:gd name="T75" fmla="*/ 120 h 183"/>
                      <a:gd name="T76" fmla="*/ 1 w 146"/>
                      <a:gd name="T77" fmla="*/ 115 h 183"/>
                      <a:gd name="T78" fmla="*/ 4 w 146"/>
                      <a:gd name="T79" fmla="*/ 106 h 183"/>
                      <a:gd name="T80" fmla="*/ 11 w 146"/>
                      <a:gd name="T81" fmla="*/ 82 h 183"/>
                      <a:gd name="T82" fmla="*/ 10 w 146"/>
                      <a:gd name="T83" fmla="*/ 81 h 183"/>
                      <a:gd name="T84" fmla="*/ 11 w 146"/>
                      <a:gd name="T85" fmla="*/ 70 h 183"/>
                      <a:gd name="T86" fmla="*/ 17 w 146"/>
                      <a:gd name="T87" fmla="*/ 39 h 183"/>
                      <a:gd name="T88" fmla="*/ 27 w 146"/>
                      <a:gd name="T89" fmla="*/ 21 h 183"/>
                      <a:gd name="T90" fmla="*/ 43 w 146"/>
                      <a:gd name="T91" fmla="*/ 1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6" h="183">
                        <a:moveTo>
                          <a:pt x="47" y="0"/>
                        </a:moveTo>
                        <a:lnTo>
                          <a:pt x="49" y="4"/>
                        </a:lnTo>
                        <a:lnTo>
                          <a:pt x="49" y="12"/>
                        </a:lnTo>
                        <a:lnTo>
                          <a:pt x="47" y="23"/>
                        </a:lnTo>
                        <a:lnTo>
                          <a:pt x="44" y="36"/>
                        </a:lnTo>
                        <a:lnTo>
                          <a:pt x="39" y="49"/>
                        </a:lnTo>
                        <a:lnTo>
                          <a:pt x="35" y="63"/>
                        </a:lnTo>
                        <a:lnTo>
                          <a:pt x="31" y="70"/>
                        </a:lnTo>
                        <a:lnTo>
                          <a:pt x="30" y="74"/>
                        </a:lnTo>
                        <a:lnTo>
                          <a:pt x="30" y="82"/>
                        </a:lnTo>
                        <a:lnTo>
                          <a:pt x="51" y="76"/>
                        </a:lnTo>
                        <a:lnTo>
                          <a:pt x="51" y="76"/>
                        </a:lnTo>
                        <a:lnTo>
                          <a:pt x="52" y="78"/>
                        </a:lnTo>
                        <a:lnTo>
                          <a:pt x="53" y="80"/>
                        </a:lnTo>
                        <a:lnTo>
                          <a:pt x="56" y="84"/>
                        </a:lnTo>
                        <a:lnTo>
                          <a:pt x="59" y="87"/>
                        </a:lnTo>
                        <a:lnTo>
                          <a:pt x="60" y="91"/>
                        </a:lnTo>
                        <a:lnTo>
                          <a:pt x="61" y="94"/>
                        </a:lnTo>
                        <a:lnTo>
                          <a:pt x="63" y="98"/>
                        </a:lnTo>
                        <a:lnTo>
                          <a:pt x="64" y="101"/>
                        </a:lnTo>
                        <a:lnTo>
                          <a:pt x="66" y="103"/>
                        </a:lnTo>
                        <a:lnTo>
                          <a:pt x="68" y="104"/>
                        </a:lnTo>
                        <a:lnTo>
                          <a:pt x="70" y="104"/>
                        </a:lnTo>
                        <a:lnTo>
                          <a:pt x="73" y="103"/>
                        </a:lnTo>
                        <a:lnTo>
                          <a:pt x="76" y="102"/>
                        </a:lnTo>
                        <a:lnTo>
                          <a:pt x="77" y="99"/>
                        </a:lnTo>
                        <a:lnTo>
                          <a:pt x="78" y="97"/>
                        </a:lnTo>
                        <a:lnTo>
                          <a:pt x="80" y="93"/>
                        </a:lnTo>
                        <a:lnTo>
                          <a:pt x="80" y="90"/>
                        </a:lnTo>
                        <a:lnTo>
                          <a:pt x="81" y="87"/>
                        </a:lnTo>
                        <a:lnTo>
                          <a:pt x="81" y="84"/>
                        </a:lnTo>
                        <a:lnTo>
                          <a:pt x="82" y="81"/>
                        </a:lnTo>
                        <a:lnTo>
                          <a:pt x="83" y="80"/>
                        </a:lnTo>
                        <a:lnTo>
                          <a:pt x="85" y="77"/>
                        </a:lnTo>
                        <a:lnTo>
                          <a:pt x="86" y="77"/>
                        </a:lnTo>
                        <a:lnTo>
                          <a:pt x="87" y="77"/>
                        </a:lnTo>
                        <a:lnTo>
                          <a:pt x="91" y="78"/>
                        </a:lnTo>
                        <a:lnTo>
                          <a:pt x="94" y="81"/>
                        </a:lnTo>
                        <a:lnTo>
                          <a:pt x="98" y="84"/>
                        </a:lnTo>
                        <a:lnTo>
                          <a:pt x="102" y="86"/>
                        </a:lnTo>
                        <a:lnTo>
                          <a:pt x="104" y="86"/>
                        </a:lnTo>
                        <a:lnTo>
                          <a:pt x="106" y="87"/>
                        </a:lnTo>
                        <a:lnTo>
                          <a:pt x="107" y="87"/>
                        </a:lnTo>
                        <a:lnTo>
                          <a:pt x="108" y="87"/>
                        </a:lnTo>
                        <a:lnTo>
                          <a:pt x="108" y="87"/>
                        </a:lnTo>
                        <a:lnTo>
                          <a:pt x="108" y="87"/>
                        </a:lnTo>
                        <a:lnTo>
                          <a:pt x="110" y="89"/>
                        </a:lnTo>
                        <a:lnTo>
                          <a:pt x="110" y="91"/>
                        </a:lnTo>
                        <a:lnTo>
                          <a:pt x="111" y="94"/>
                        </a:lnTo>
                        <a:lnTo>
                          <a:pt x="114" y="106"/>
                        </a:lnTo>
                        <a:lnTo>
                          <a:pt x="112" y="116"/>
                        </a:lnTo>
                        <a:lnTo>
                          <a:pt x="111" y="125"/>
                        </a:lnTo>
                        <a:lnTo>
                          <a:pt x="111" y="132"/>
                        </a:lnTo>
                        <a:lnTo>
                          <a:pt x="112" y="135"/>
                        </a:lnTo>
                        <a:lnTo>
                          <a:pt x="112" y="136"/>
                        </a:lnTo>
                        <a:lnTo>
                          <a:pt x="112" y="137"/>
                        </a:lnTo>
                        <a:lnTo>
                          <a:pt x="114" y="139"/>
                        </a:lnTo>
                        <a:lnTo>
                          <a:pt x="115" y="141"/>
                        </a:lnTo>
                        <a:lnTo>
                          <a:pt x="116" y="142"/>
                        </a:lnTo>
                        <a:lnTo>
                          <a:pt x="118" y="145"/>
                        </a:lnTo>
                        <a:lnTo>
                          <a:pt x="121" y="149"/>
                        </a:lnTo>
                        <a:lnTo>
                          <a:pt x="125" y="153"/>
                        </a:lnTo>
                        <a:lnTo>
                          <a:pt x="137" y="165"/>
                        </a:lnTo>
                        <a:lnTo>
                          <a:pt x="144" y="173"/>
                        </a:lnTo>
                        <a:lnTo>
                          <a:pt x="146" y="178"/>
                        </a:lnTo>
                        <a:lnTo>
                          <a:pt x="146" y="183"/>
                        </a:lnTo>
                        <a:lnTo>
                          <a:pt x="133" y="183"/>
                        </a:lnTo>
                        <a:lnTo>
                          <a:pt x="131" y="182"/>
                        </a:lnTo>
                        <a:lnTo>
                          <a:pt x="128" y="180"/>
                        </a:lnTo>
                        <a:lnTo>
                          <a:pt x="127" y="180"/>
                        </a:lnTo>
                        <a:lnTo>
                          <a:pt x="125" y="180"/>
                        </a:lnTo>
                        <a:lnTo>
                          <a:pt x="125" y="180"/>
                        </a:lnTo>
                        <a:lnTo>
                          <a:pt x="125" y="180"/>
                        </a:lnTo>
                        <a:lnTo>
                          <a:pt x="124" y="176"/>
                        </a:lnTo>
                        <a:lnTo>
                          <a:pt x="121" y="170"/>
                        </a:lnTo>
                        <a:lnTo>
                          <a:pt x="118" y="162"/>
                        </a:lnTo>
                        <a:lnTo>
                          <a:pt x="112" y="156"/>
                        </a:lnTo>
                        <a:lnTo>
                          <a:pt x="108" y="153"/>
                        </a:lnTo>
                        <a:lnTo>
                          <a:pt x="106" y="153"/>
                        </a:lnTo>
                        <a:lnTo>
                          <a:pt x="102" y="154"/>
                        </a:lnTo>
                        <a:lnTo>
                          <a:pt x="99" y="157"/>
                        </a:lnTo>
                        <a:lnTo>
                          <a:pt x="97" y="158"/>
                        </a:lnTo>
                        <a:lnTo>
                          <a:pt x="94" y="161"/>
                        </a:lnTo>
                        <a:lnTo>
                          <a:pt x="91" y="162"/>
                        </a:lnTo>
                        <a:lnTo>
                          <a:pt x="90" y="165"/>
                        </a:lnTo>
                        <a:lnTo>
                          <a:pt x="89" y="165"/>
                        </a:lnTo>
                        <a:lnTo>
                          <a:pt x="89" y="163"/>
                        </a:lnTo>
                        <a:lnTo>
                          <a:pt x="87" y="162"/>
                        </a:lnTo>
                        <a:lnTo>
                          <a:pt x="86" y="161"/>
                        </a:lnTo>
                        <a:lnTo>
                          <a:pt x="83" y="158"/>
                        </a:lnTo>
                        <a:lnTo>
                          <a:pt x="81" y="156"/>
                        </a:lnTo>
                        <a:lnTo>
                          <a:pt x="78" y="153"/>
                        </a:lnTo>
                        <a:lnTo>
                          <a:pt x="73" y="146"/>
                        </a:lnTo>
                        <a:lnTo>
                          <a:pt x="69" y="140"/>
                        </a:lnTo>
                        <a:lnTo>
                          <a:pt x="66" y="133"/>
                        </a:lnTo>
                        <a:lnTo>
                          <a:pt x="65" y="131"/>
                        </a:lnTo>
                        <a:lnTo>
                          <a:pt x="53" y="148"/>
                        </a:lnTo>
                        <a:lnTo>
                          <a:pt x="47" y="161"/>
                        </a:lnTo>
                        <a:lnTo>
                          <a:pt x="44" y="162"/>
                        </a:lnTo>
                        <a:lnTo>
                          <a:pt x="38" y="163"/>
                        </a:lnTo>
                        <a:lnTo>
                          <a:pt x="30" y="163"/>
                        </a:lnTo>
                        <a:lnTo>
                          <a:pt x="25" y="165"/>
                        </a:lnTo>
                        <a:lnTo>
                          <a:pt x="18" y="163"/>
                        </a:lnTo>
                        <a:lnTo>
                          <a:pt x="11" y="162"/>
                        </a:lnTo>
                        <a:lnTo>
                          <a:pt x="5" y="161"/>
                        </a:lnTo>
                        <a:lnTo>
                          <a:pt x="2" y="159"/>
                        </a:lnTo>
                        <a:lnTo>
                          <a:pt x="2" y="132"/>
                        </a:lnTo>
                        <a:lnTo>
                          <a:pt x="2" y="132"/>
                        </a:lnTo>
                        <a:lnTo>
                          <a:pt x="2" y="132"/>
                        </a:lnTo>
                        <a:lnTo>
                          <a:pt x="4" y="131"/>
                        </a:lnTo>
                        <a:lnTo>
                          <a:pt x="4" y="129"/>
                        </a:lnTo>
                        <a:lnTo>
                          <a:pt x="4" y="127"/>
                        </a:lnTo>
                        <a:lnTo>
                          <a:pt x="2" y="124"/>
                        </a:lnTo>
                        <a:lnTo>
                          <a:pt x="1" y="120"/>
                        </a:lnTo>
                        <a:lnTo>
                          <a:pt x="0" y="119"/>
                        </a:lnTo>
                        <a:lnTo>
                          <a:pt x="0" y="116"/>
                        </a:lnTo>
                        <a:lnTo>
                          <a:pt x="1" y="115"/>
                        </a:lnTo>
                        <a:lnTo>
                          <a:pt x="1" y="114"/>
                        </a:lnTo>
                        <a:lnTo>
                          <a:pt x="2" y="111"/>
                        </a:lnTo>
                        <a:lnTo>
                          <a:pt x="4" y="106"/>
                        </a:lnTo>
                        <a:lnTo>
                          <a:pt x="6" y="98"/>
                        </a:lnTo>
                        <a:lnTo>
                          <a:pt x="9" y="89"/>
                        </a:lnTo>
                        <a:lnTo>
                          <a:pt x="11" y="82"/>
                        </a:lnTo>
                        <a:lnTo>
                          <a:pt x="11" y="82"/>
                        </a:lnTo>
                        <a:lnTo>
                          <a:pt x="10" y="82"/>
                        </a:lnTo>
                        <a:lnTo>
                          <a:pt x="10" y="81"/>
                        </a:lnTo>
                        <a:lnTo>
                          <a:pt x="10" y="80"/>
                        </a:lnTo>
                        <a:lnTo>
                          <a:pt x="11" y="76"/>
                        </a:lnTo>
                        <a:lnTo>
                          <a:pt x="11" y="70"/>
                        </a:lnTo>
                        <a:lnTo>
                          <a:pt x="13" y="64"/>
                        </a:lnTo>
                        <a:lnTo>
                          <a:pt x="14" y="48"/>
                        </a:lnTo>
                        <a:lnTo>
                          <a:pt x="17" y="39"/>
                        </a:lnTo>
                        <a:lnTo>
                          <a:pt x="19" y="32"/>
                        </a:lnTo>
                        <a:lnTo>
                          <a:pt x="23" y="27"/>
                        </a:lnTo>
                        <a:lnTo>
                          <a:pt x="27" y="21"/>
                        </a:lnTo>
                        <a:lnTo>
                          <a:pt x="32" y="13"/>
                        </a:lnTo>
                        <a:lnTo>
                          <a:pt x="38" y="6"/>
                        </a:lnTo>
                        <a:lnTo>
                          <a:pt x="43" y="1"/>
                        </a:lnTo>
                        <a:lnTo>
                          <a:pt x="4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206" name="Freeform 18">
                    <a:extLst>
                      <a:ext uri="{FF2B5EF4-FFF2-40B4-BE49-F238E27FC236}">
                        <a16:creationId xmlns:a16="http://schemas.microsoft.com/office/drawing/2014/main" id="{FB419EAD-9DF4-1240-BB2A-14AA013CF501}"/>
                      </a:ext>
                    </a:extLst>
                  </p:cNvPr>
                  <p:cNvSpPr>
                    <a:spLocks noEditPoints="1"/>
                  </p:cNvSpPr>
                  <p:nvPr/>
                </p:nvSpPr>
                <p:spPr bwMode="auto">
                  <a:xfrm>
                    <a:off x="7813544" y="2381383"/>
                    <a:ext cx="226963" cy="324077"/>
                  </a:xfrm>
                  <a:custGeom>
                    <a:avLst/>
                    <a:gdLst>
                      <a:gd name="T0" fmla="*/ 52 w 208"/>
                      <a:gd name="T1" fmla="*/ 115 h 297"/>
                      <a:gd name="T2" fmla="*/ 0 w 208"/>
                      <a:gd name="T3" fmla="*/ 0 h 297"/>
                      <a:gd name="T4" fmla="*/ 20 w 208"/>
                      <a:gd name="T5" fmla="*/ 1 h 297"/>
                      <a:gd name="T6" fmla="*/ 45 w 208"/>
                      <a:gd name="T7" fmla="*/ 12 h 297"/>
                      <a:gd name="T8" fmla="*/ 53 w 208"/>
                      <a:gd name="T9" fmla="*/ 22 h 297"/>
                      <a:gd name="T10" fmla="*/ 72 w 208"/>
                      <a:gd name="T11" fmla="*/ 56 h 297"/>
                      <a:gd name="T12" fmla="*/ 86 w 208"/>
                      <a:gd name="T13" fmla="*/ 99 h 297"/>
                      <a:gd name="T14" fmla="*/ 108 w 208"/>
                      <a:gd name="T15" fmla="*/ 116 h 297"/>
                      <a:gd name="T16" fmla="*/ 147 w 208"/>
                      <a:gd name="T17" fmla="*/ 139 h 297"/>
                      <a:gd name="T18" fmla="*/ 163 w 208"/>
                      <a:gd name="T19" fmla="*/ 165 h 297"/>
                      <a:gd name="T20" fmla="*/ 155 w 208"/>
                      <a:gd name="T21" fmla="*/ 174 h 297"/>
                      <a:gd name="T22" fmla="*/ 155 w 208"/>
                      <a:gd name="T23" fmla="*/ 183 h 297"/>
                      <a:gd name="T24" fmla="*/ 185 w 208"/>
                      <a:gd name="T25" fmla="*/ 201 h 297"/>
                      <a:gd name="T26" fmla="*/ 192 w 208"/>
                      <a:gd name="T27" fmla="*/ 234 h 297"/>
                      <a:gd name="T28" fmla="*/ 202 w 208"/>
                      <a:gd name="T29" fmla="*/ 276 h 297"/>
                      <a:gd name="T30" fmla="*/ 189 w 208"/>
                      <a:gd name="T31" fmla="*/ 297 h 297"/>
                      <a:gd name="T32" fmla="*/ 170 w 208"/>
                      <a:gd name="T33" fmla="*/ 297 h 297"/>
                      <a:gd name="T34" fmla="*/ 140 w 208"/>
                      <a:gd name="T35" fmla="*/ 297 h 297"/>
                      <a:gd name="T36" fmla="*/ 119 w 208"/>
                      <a:gd name="T37" fmla="*/ 289 h 297"/>
                      <a:gd name="T38" fmla="*/ 137 w 208"/>
                      <a:gd name="T39" fmla="*/ 269 h 297"/>
                      <a:gd name="T40" fmla="*/ 142 w 208"/>
                      <a:gd name="T41" fmla="*/ 263 h 297"/>
                      <a:gd name="T42" fmla="*/ 144 w 208"/>
                      <a:gd name="T43" fmla="*/ 266 h 297"/>
                      <a:gd name="T44" fmla="*/ 142 w 208"/>
                      <a:gd name="T45" fmla="*/ 259 h 297"/>
                      <a:gd name="T46" fmla="*/ 121 w 208"/>
                      <a:gd name="T47" fmla="*/ 241 h 297"/>
                      <a:gd name="T48" fmla="*/ 113 w 208"/>
                      <a:gd name="T49" fmla="*/ 233 h 297"/>
                      <a:gd name="T50" fmla="*/ 113 w 208"/>
                      <a:gd name="T51" fmla="*/ 233 h 297"/>
                      <a:gd name="T52" fmla="*/ 112 w 208"/>
                      <a:gd name="T53" fmla="*/ 229 h 297"/>
                      <a:gd name="T54" fmla="*/ 111 w 208"/>
                      <a:gd name="T55" fmla="*/ 220 h 297"/>
                      <a:gd name="T56" fmla="*/ 111 w 208"/>
                      <a:gd name="T57" fmla="*/ 218 h 297"/>
                      <a:gd name="T58" fmla="*/ 106 w 208"/>
                      <a:gd name="T59" fmla="*/ 216 h 297"/>
                      <a:gd name="T60" fmla="*/ 102 w 208"/>
                      <a:gd name="T61" fmla="*/ 209 h 297"/>
                      <a:gd name="T62" fmla="*/ 102 w 208"/>
                      <a:gd name="T63" fmla="*/ 196 h 297"/>
                      <a:gd name="T64" fmla="*/ 91 w 208"/>
                      <a:gd name="T65" fmla="*/ 184 h 297"/>
                      <a:gd name="T66" fmla="*/ 96 w 208"/>
                      <a:gd name="T67" fmla="*/ 179 h 297"/>
                      <a:gd name="T68" fmla="*/ 103 w 208"/>
                      <a:gd name="T69" fmla="*/ 165 h 297"/>
                      <a:gd name="T70" fmla="*/ 107 w 208"/>
                      <a:gd name="T71" fmla="*/ 158 h 297"/>
                      <a:gd name="T72" fmla="*/ 111 w 208"/>
                      <a:gd name="T73" fmla="*/ 158 h 297"/>
                      <a:gd name="T74" fmla="*/ 109 w 208"/>
                      <a:gd name="T75" fmla="*/ 154 h 297"/>
                      <a:gd name="T76" fmla="*/ 103 w 208"/>
                      <a:gd name="T77" fmla="*/ 146 h 297"/>
                      <a:gd name="T78" fmla="*/ 98 w 208"/>
                      <a:gd name="T79" fmla="*/ 142 h 297"/>
                      <a:gd name="T80" fmla="*/ 91 w 208"/>
                      <a:gd name="T81" fmla="*/ 136 h 297"/>
                      <a:gd name="T82" fmla="*/ 72 w 208"/>
                      <a:gd name="T83" fmla="*/ 114 h 297"/>
                      <a:gd name="T84" fmla="*/ 68 w 208"/>
                      <a:gd name="T85" fmla="*/ 111 h 297"/>
                      <a:gd name="T86" fmla="*/ 62 w 208"/>
                      <a:gd name="T87" fmla="*/ 114 h 297"/>
                      <a:gd name="T88" fmla="*/ 58 w 208"/>
                      <a:gd name="T89" fmla="*/ 122 h 297"/>
                      <a:gd name="T90" fmla="*/ 62 w 208"/>
                      <a:gd name="T91" fmla="*/ 140 h 297"/>
                      <a:gd name="T92" fmla="*/ 72 w 208"/>
                      <a:gd name="T93" fmla="*/ 165 h 297"/>
                      <a:gd name="T94" fmla="*/ 78 w 208"/>
                      <a:gd name="T95" fmla="*/ 212 h 297"/>
                      <a:gd name="T96" fmla="*/ 58 w 208"/>
                      <a:gd name="T97" fmla="*/ 234 h 297"/>
                      <a:gd name="T98" fmla="*/ 34 w 208"/>
                      <a:gd name="T99" fmla="*/ 225 h 297"/>
                      <a:gd name="T100" fmla="*/ 20 w 208"/>
                      <a:gd name="T101" fmla="*/ 201 h 297"/>
                      <a:gd name="T102" fmla="*/ 15 w 208"/>
                      <a:gd name="T103" fmla="*/ 165 h 297"/>
                      <a:gd name="T104" fmla="*/ 13 w 208"/>
                      <a:gd name="T105" fmla="*/ 152 h 297"/>
                      <a:gd name="T106" fmla="*/ 13 w 208"/>
                      <a:gd name="T107" fmla="*/ 141 h 297"/>
                      <a:gd name="T108" fmla="*/ 7 w 208"/>
                      <a:gd name="T109" fmla="*/ 125 h 297"/>
                      <a:gd name="T110" fmla="*/ 0 w 208"/>
                      <a:gd name="T111" fmla="*/ 108 h 297"/>
                      <a:gd name="T112" fmla="*/ 39 w 208"/>
                      <a:gd name="T113" fmla="*/ 81 h 297"/>
                      <a:gd name="T114" fmla="*/ 43 w 208"/>
                      <a:gd name="T115" fmla="*/ 73 h 297"/>
                      <a:gd name="T116" fmla="*/ 36 w 208"/>
                      <a:gd name="T117" fmla="*/ 50 h 297"/>
                      <a:gd name="T118" fmla="*/ 11 w 208"/>
                      <a:gd name="T119" fmla="*/ 13 h 297"/>
                      <a:gd name="T120" fmla="*/ 0 w 208"/>
                      <a:gd name="T121" fmla="*/ 0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8" h="297">
                        <a:moveTo>
                          <a:pt x="52" y="110"/>
                        </a:moveTo>
                        <a:lnTo>
                          <a:pt x="52" y="111"/>
                        </a:lnTo>
                        <a:lnTo>
                          <a:pt x="52" y="115"/>
                        </a:lnTo>
                        <a:lnTo>
                          <a:pt x="52" y="112"/>
                        </a:lnTo>
                        <a:lnTo>
                          <a:pt x="52" y="110"/>
                        </a:lnTo>
                        <a:close/>
                        <a:moveTo>
                          <a:pt x="0" y="0"/>
                        </a:moveTo>
                        <a:lnTo>
                          <a:pt x="2" y="0"/>
                        </a:lnTo>
                        <a:lnTo>
                          <a:pt x="10" y="0"/>
                        </a:lnTo>
                        <a:lnTo>
                          <a:pt x="20" y="1"/>
                        </a:lnTo>
                        <a:lnTo>
                          <a:pt x="32" y="4"/>
                        </a:lnTo>
                        <a:lnTo>
                          <a:pt x="40" y="6"/>
                        </a:lnTo>
                        <a:lnTo>
                          <a:pt x="45" y="12"/>
                        </a:lnTo>
                        <a:lnTo>
                          <a:pt x="47" y="16"/>
                        </a:lnTo>
                        <a:lnTo>
                          <a:pt x="49" y="18"/>
                        </a:lnTo>
                        <a:lnTo>
                          <a:pt x="53" y="22"/>
                        </a:lnTo>
                        <a:lnTo>
                          <a:pt x="57" y="29"/>
                        </a:lnTo>
                        <a:lnTo>
                          <a:pt x="64" y="39"/>
                        </a:lnTo>
                        <a:lnTo>
                          <a:pt x="72" y="56"/>
                        </a:lnTo>
                        <a:lnTo>
                          <a:pt x="78" y="73"/>
                        </a:lnTo>
                        <a:lnTo>
                          <a:pt x="82" y="88"/>
                        </a:lnTo>
                        <a:lnTo>
                          <a:pt x="86" y="99"/>
                        </a:lnTo>
                        <a:lnTo>
                          <a:pt x="90" y="107"/>
                        </a:lnTo>
                        <a:lnTo>
                          <a:pt x="96" y="114"/>
                        </a:lnTo>
                        <a:lnTo>
                          <a:pt x="108" y="116"/>
                        </a:lnTo>
                        <a:lnTo>
                          <a:pt x="123" y="120"/>
                        </a:lnTo>
                        <a:lnTo>
                          <a:pt x="136" y="128"/>
                        </a:lnTo>
                        <a:lnTo>
                          <a:pt x="147" y="139"/>
                        </a:lnTo>
                        <a:lnTo>
                          <a:pt x="155" y="148"/>
                        </a:lnTo>
                        <a:lnTo>
                          <a:pt x="162" y="157"/>
                        </a:lnTo>
                        <a:lnTo>
                          <a:pt x="163" y="165"/>
                        </a:lnTo>
                        <a:lnTo>
                          <a:pt x="162" y="169"/>
                        </a:lnTo>
                        <a:lnTo>
                          <a:pt x="159" y="171"/>
                        </a:lnTo>
                        <a:lnTo>
                          <a:pt x="155" y="174"/>
                        </a:lnTo>
                        <a:lnTo>
                          <a:pt x="151" y="177"/>
                        </a:lnTo>
                        <a:lnTo>
                          <a:pt x="151" y="179"/>
                        </a:lnTo>
                        <a:lnTo>
                          <a:pt x="155" y="183"/>
                        </a:lnTo>
                        <a:lnTo>
                          <a:pt x="163" y="187"/>
                        </a:lnTo>
                        <a:lnTo>
                          <a:pt x="176" y="195"/>
                        </a:lnTo>
                        <a:lnTo>
                          <a:pt x="185" y="201"/>
                        </a:lnTo>
                        <a:lnTo>
                          <a:pt x="189" y="209"/>
                        </a:lnTo>
                        <a:lnTo>
                          <a:pt x="192" y="220"/>
                        </a:lnTo>
                        <a:lnTo>
                          <a:pt x="192" y="234"/>
                        </a:lnTo>
                        <a:lnTo>
                          <a:pt x="195" y="249"/>
                        </a:lnTo>
                        <a:lnTo>
                          <a:pt x="199" y="263"/>
                        </a:lnTo>
                        <a:lnTo>
                          <a:pt x="202" y="276"/>
                        </a:lnTo>
                        <a:lnTo>
                          <a:pt x="206" y="284"/>
                        </a:lnTo>
                        <a:lnTo>
                          <a:pt x="208" y="286"/>
                        </a:lnTo>
                        <a:lnTo>
                          <a:pt x="189" y="297"/>
                        </a:lnTo>
                        <a:lnTo>
                          <a:pt x="187" y="297"/>
                        </a:lnTo>
                        <a:lnTo>
                          <a:pt x="180" y="297"/>
                        </a:lnTo>
                        <a:lnTo>
                          <a:pt x="170" y="297"/>
                        </a:lnTo>
                        <a:lnTo>
                          <a:pt x="161" y="297"/>
                        </a:lnTo>
                        <a:lnTo>
                          <a:pt x="150" y="297"/>
                        </a:lnTo>
                        <a:lnTo>
                          <a:pt x="140" y="297"/>
                        </a:lnTo>
                        <a:lnTo>
                          <a:pt x="129" y="294"/>
                        </a:lnTo>
                        <a:lnTo>
                          <a:pt x="121" y="292"/>
                        </a:lnTo>
                        <a:lnTo>
                          <a:pt x="119" y="289"/>
                        </a:lnTo>
                        <a:lnTo>
                          <a:pt x="123" y="283"/>
                        </a:lnTo>
                        <a:lnTo>
                          <a:pt x="129" y="276"/>
                        </a:lnTo>
                        <a:lnTo>
                          <a:pt x="137" y="269"/>
                        </a:lnTo>
                        <a:lnTo>
                          <a:pt x="141" y="264"/>
                        </a:lnTo>
                        <a:lnTo>
                          <a:pt x="142" y="263"/>
                        </a:lnTo>
                        <a:lnTo>
                          <a:pt x="142" y="263"/>
                        </a:lnTo>
                        <a:lnTo>
                          <a:pt x="142" y="264"/>
                        </a:lnTo>
                        <a:lnTo>
                          <a:pt x="144" y="264"/>
                        </a:lnTo>
                        <a:lnTo>
                          <a:pt x="144" y="266"/>
                        </a:lnTo>
                        <a:lnTo>
                          <a:pt x="144" y="264"/>
                        </a:lnTo>
                        <a:lnTo>
                          <a:pt x="144" y="263"/>
                        </a:lnTo>
                        <a:lnTo>
                          <a:pt x="142" y="259"/>
                        </a:lnTo>
                        <a:lnTo>
                          <a:pt x="138" y="251"/>
                        </a:lnTo>
                        <a:lnTo>
                          <a:pt x="130" y="246"/>
                        </a:lnTo>
                        <a:lnTo>
                          <a:pt x="121" y="241"/>
                        </a:lnTo>
                        <a:lnTo>
                          <a:pt x="116" y="235"/>
                        </a:lnTo>
                        <a:lnTo>
                          <a:pt x="115" y="234"/>
                        </a:lnTo>
                        <a:lnTo>
                          <a:pt x="113" y="233"/>
                        </a:lnTo>
                        <a:lnTo>
                          <a:pt x="113" y="233"/>
                        </a:lnTo>
                        <a:lnTo>
                          <a:pt x="113" y="233"/>
                        </a:lnTo>
                        <a:lnTo>
                          <a:pt x="113" y="233"/>
                        </a:lnTo>
                        <a:lnTo>
                          <a:pt x="113" y="233"/>
                        </a:lnTo>
                        <a:lnTo>
                          <a:pt x="112" y="232"/>
                        </a:lnTo>
                        <a:lnTo>
                          <a:pt x="112" y="229"/>
                        </a:lnTo>
                        <a:lnTo>
                          <a:pt x="111" y="224"/>
                        </a:lnTo>
                        <a:lnTo>
                          <a:pt x="111" y="221"/>
                        </a:lnTo>
                        <a:lnTo>
                          <a:pt x="111" y="220"/>
                        </a:lnTo>
                        <a:lnTo>
                          <a:pt x="111" y="218"/>
                        </a:lnTo>
                        <a:lnTo>
                          <a:pt x="111" y="218"/>
                        </a:lnTo>
                        <a:lnTo>
                          <a:pt x="111" y="218"/>
                        </a:lnTo>
                        <a:lnTo>
                          <a:pt x="109" y="218"/>
                        </a:lnTo>
                        <a:lnTo>
                          <a:pt x="108" y="217"/>
                        </a:lnTo>
                        <a:lnTo>
                          <a:pt x="106" y="216"/>
                        </a:lnTo>
                        <a:lnTo>
                          <a:pt x="104" y="214"/>
                        </a:lnTo>
                        <a:lnTo>
                          <a:pt x="103" y="212"/>
                        </a:lnTo>
                        <a:lnTo>
                          <a:pt x="102" y="209"/>
                        </a:lnTo>
                        <a:lnTo>
                          <a:pt x="103" y="207"/>
                        </a:lnTo>
                        <a:lnTo>
                          <a:pt x="104" y="201"/>
                        </a:lnTo>
                        <a:lnTo>
                          <a:pt x="102" y="196"/>
                        </a:lnTo>
                        <a:lnTo>
                          <a:pt x="98" y="190"/>
                        </a:lnTo>
                        <a:lnTo>
                          <a:pt x="94" y="186"/>
                        </a:lnTo>
                        <a:lnTo>
                          <a:pt x="91" y="184"/>
                        </a:lnTo>
                        <a:lnTo>
                          <a:pt x="92" y="183"/>
                        </a:lnTo>
                        <a:lnTo>
                          <a:pt x="94" y="182"/>
                        </a:lnTo>
                        <a:lnTo>
                          <a:pt x="96" y="179"/>
                        </a:lnTo>
                        <a:lnTo>
                          <a:pt x="99" y="175"/>
                        </a:lnTo>
                        <a:lnTo>
                          <a:pt x="102" y="170"/>
                        </a:lnTo>
                        <a:lnTo>
                          <a:pt x="103" y="165"/>
                        </a:lnTo>
                        <a:lnTo>
                          <a:pt x="104" y="161"/>
                        </a:lnTo>
                        <a:lnTo>
                          <a:pt x="106" y="160"/>
                        </a:lnTo>
                        <a:lnTo>
                          <a:pt x="107" y="158"/>
                        </a:lnTo>
                        <a:lnTo>
                          <a:pt x="108" y="158"/>
                        </a:lnTo>
                        <a:lnTo>
                          <a:pt x="109" y="158"/>
                        </a:lnTo>
                        <a:lnTo>
                          <a:pt x="111" y="158"/>
                        </a:lnTo>
                        <a:lnTo>
                          <a:pt x="111" y="157"/>
                        </a:lnTo>
                        <a:lnTo>
                          <a:pt x="111" y="157"/>
                        </a:lnTo>
                        <a:lnTo>
                          <a:pt x="109" y="154"/>
                        </a:lnTo>
                        <a:lnTo>
                          <a:pt x="107" y="152"/>
                        </a:lnTo>
                        <a:lnTo>
                          <a:pt x="104" y="148"/>
                        </a:lnTo>
                        <a:lnTo>
                          <a:pt x="103" y="146"/>
                        </a:lnTo>
                        <a:lnTo>
                          <a:pt x="100" y="144"/>
                        </a:lnTo>
                        <a:lnTo>
                          <a:pt x="99" y="144"/>
                        </a:lnTo>
                        <a:lnTo>
                          <a:pt x="98" y="142"/>
                        </a:lnTo>
                        <a:lnTo>
                          <a:pt x="96" y="141"/>
                        </a:lnTo>
                        <a:lnTo>
                          <a:pt x="94" y="140"/>
                        </a:lnTo>
                        <a:lnTo>
                          <a:pt x="91" y="136"/>
                        </a:lnTo>
                        <a:lnTo>
                          <a:pt x="89" y="133"/>
                        </a:lnTo>
                        <a:lnTo>
                          <a:pt x="78" y="120"/>
                        </a:lnTo>
                        <a:lnTo>
                          <a:pt x="72" y="114"/>
                        </a:lnTo>
                        <a:lnTo>
                          <a:pt x="69" y="111"/>
                        </a:lnTo>
                        <a:lnTo>
                          <a:pt x="69" y="111"/>
                        </a:lnTo>
                        <a:lnTo>
                          <a:pt x="68" y="111"/>
                        </a:lnTo>
                        <a:lnTo>
                          <a:pt x="66" y="111"/>
                        </a:lnTo>
                        <a:lnTo>
                          <a:pt x="64" y="112"/>
                        </a:lnTo>
                        <a:lnTo>
                          <a:pt x="62" y="114"/>
                        </a:lnTo>
                        <a:lnTo>
                          <a:pt x="60" y="116"/>
                        </a:lnTo>
                        <a:lnTo>
                          <a:pt x="58" y="119"/>
                        </a:lnTo>
                        <a:lnTo>
                          <a:pt x="58" y="122"/>
                        </a:lnTo>
                        <a:lnTo>
                          <a:pt x="58" y="125"/>
                        </a:lnTo>
                        <a:lnTo>
                          <a:pt x="58" y="131"/>
                        </a:lnTo>
                        <a:lnTo>
                          <a:pt x="62" y="140"/>
                        </a:lnTo>
                        <a:lnTo>
                          <a:pt x="65" y="148"/>
                        </a:lnTo>
                        <a:lnTo>
                          <a:pt x="68" y="156"/>
                        </a:lnTo>
                        <a:lnTo>
                          <a:pt x="72" y="165"/>
                        </a:lnTo>
                        <a:lnTo>
                          <a:pt x="74" y="179"/>
                        </a:lnTo>
                        <a:lnTo>
                          <a:pt x="77" y="199"/>
                        </a:lnTo>
                        <a:lnTo>
                          <a:pt x="78" y="212"/>
                        </a:lnTo>
                        <a:lnTo>
                          <a:pt x="78" y="221"/>
                        </a:lnTo>
                        <a:lnTo>
                          <a:pt x="78" y="224"/>
                        </a:lnTo>
                        <a:lnTo>
                          <a:pt x="58" y="234"/>
                        </a:lnTo>
                        <a:lnTo>
                          <a:pt x="53" y="232"/>
                        </a:lnTo>
                        <a:lnTo>
                          <a:pt x="43" y="229"/>
                        </a:lnTo>
                        <a:lnTo>
                          <a:pt x="34" y="225"/>
                        </a:lnTo>
                        <a:lnTo>
                          <a:pt x="26" y="220"/>
                        </a:lnTo>
                        <a:lnTo>
                          <a:pt x="22" y="212"/>
                        </a:lnTo>
                        <a:lnTo>
                          <a:pt x="20" y="201"/>
                        </a:lnTo>
                        <a:lnTo>
                          <a:pt x="18" y="190"/>
                        </a:lnTo>
                        <a:lnTo>
                          <a:pt x="17" y="177"/>
                        </a:lnTo>
                        <a:lnTo>
                          <a:pt x="15" y="165"/>
                        </a:lnTo>
                        <a:lnTo>
                          <a:pt x="13" y="157"/>
                        </a:lnTo>
                        <a:lnTo>
                          <a:pt x="13" y="153"/>
                        </a:lnTo>
                        <a:lnTo>
                          <a:pt x="13" y="152"/>
                        </a:lnTo>
                        <a:lnTo>
                          <a:pt x="13" y="149"/>
                        </a:lnTo>
                        <a:lnTo>
                          <a:pt x="13" y="145"/>
                        </a:lnTo>
                        <a:lnTo>
                          <a:pt x="13" y="141"/>
                        </a:lnTo>
                        <a:lnTo>
                          <a:pt x="13" y="137"/>
                        </a:lnTo>
                        <a:lnTo>
                          <a:pt x="11" y="133"/>
                        </a:lnTo>
                        <a:lnTo>
                          <a:pt x="7" y="125"/>
                        </a:lnTo>
                        <a:lnTo>
                          <a:pt x="3" y="118"/>
                        </a:lnTo>
                        <a:lnTo>
                          <a:pt x="1" y="111"/>
                        </a:lnTo>
                        <a:lnTo>
                          <a:pt x="0" y="108"/>
                        </a:lnTo>
                        <a:lnTo>
                          <a:pt x="39" y="84"/>
                        </a:lnTo>
                        <a:lnTo>
                          <a:pt x="39" y="82"/>
                        </a:lnTo>
                        <a:lnTo>
                          <a:pt x="39" y="81"/>
                        </a:lnTo>
                        <a:lnTo>
                          <a:pt x="40" y="78"/>
                        </a:lnTo>
                        <a:lnTo>
                          <a:pt x="41" y="76"/>
                        </a:lnTo>
                        <a:lnTo>
                          <a:pt x="43" y="73"/>
                        </a:lnTo>
                        <a:lnTo>
                          <a:pt x="44" y="72"/>
                        </a:lnTo>
                        <a:lnTo>
                          <a:pt x="41" y="64"/>
                        </a:lnTo>
                        <a:lnTo>
                          <a:pt x="36" y="50"/>
                        </a:lnTo>
                        <a:lnTo>
                          <a:pt x="30" y="36"/>
                        </a:lnTo>
                        <a:lnTo>
                          <a:pt x="19" y="23"/>
                        </a:lnTo>
                        <a:lnTo>
                          <a:pt x="11" y="13"/>
                        </a:lnTo>
                        <a:lnTo>
                          <a:pt x="5" y="6"/>
                        </a:lnTo>
                        <a:lnTo>
                          <a:pt x="2" y="2"/>
                        </a:lnTo>
                        <a:lnTo>
                          <a:pt x="0" y="0"/>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207" name="Freeform 19">
                    <a:extLst>
                      <a:ext uri="{FF2B5EF4-FFF2-40B4-BE49-F238E27FC236}">
                        <a16:creationId xmlns:a16="http://schemas.microsoft.com/office/drawing/2014/main" id="{47B2A691-4814-6A47-A5C7-507003553C9B}"/>
                      </a:ext>
                    </a:extLst>
                  </p:cNvPr>
                  <p:cNvSpPr>
                    <a:spLocks noEditPoints="1"/>
                  </p:cNvSpPr>
                  <p:nvPr/>
                </p:nvSpPr>
                <p:spPr bwMode="auto">
                  <a:xfrm>
                    <a:off x="7241773" y="1818341"/>
                    <a:ext cx="1188280" cy="3863819"/>
                  </a:xfrm>
                  <a:custGeom>
                    <a:avLst/>
                    <a:gdLst>
                      <a:gd name="T0" fmla="*/ 486 w 1089"/>
                      <a:gd name="T1" fmla="*/ 220 h 3541"/>
                      <a:gd name="T2" fmla="*/ 724 w 1089"/>
                      <a:gd name="T3" fmla="*/ 507 h 3541"/>
                      <a:gd name="T4" fmla="*/ 890 w 1089"/>
                      <a:gd name="T5" fmla="*/ 792 h 3541"/>
                      <a:gd name="T6" fmla="*/ 1052 w 1089"/>
                      <a:gd name="T7" fmla="*/ 1309 h 3541"/>
                      <a:gd name="T8" fmla="*/ 1077 w 1089"/>
                      <a:gd name="T9" fmla="*/ 1926 h 3541"/>
                      <a:gd name="T10" fmla="*/ 936 w 1089"/>
                      <a:gd name="T11" fmla="*/ 2507 h 3541"/>
                      <a:gd name="T12" fmla="*/ 602 w 1089"/>
                      <a:gd name="T13" fmla="*/ 3084 h 3541"/>
                      <a:gd name="T14" fmla="*/ 112 w 1089"/>
                      <a:gd name="T15" fmla="*/ 3495 h 3541"/>
                      <a:gd name="T16" fmla="*/ 1 w 1089"/>
                      <a:gd name="T17" fmla="*/ 3540 h 3541"/>
                      <a:gd name="T18" fmla="*/ 162 w 1089"/>
                      <a:gd name="T19" fmla="*/ 3419 h 3541"/>
                      <a:gd name="T20" fmla="*/ 398 w 1089"/>
                      <a:gd name="T21" fmla="*/ 3181 h 3541"/>
                      <a:gd name="T22" fmla="*/ 586 w 1089"/>
                      <a:gd name="T23" fmla="*/ 2969 h 3541"/>
                      <a:gd name="T24" fmla="*/ 696 w 1089"/>
                      <a:gd name="T25" fmla="*/ 2765 h 3541"/>
                      <a:gd name="T26" fmla="*/ 742 w 1089"/>
                      <a:gd name="T27" fmla="*/ 2657 h 3541"/>
                      <a:gd name="T28" fmla="*/ 787 w 1089"/>
                      <a:gd name="T29" fmla="*/ 2527 h 3541"/>
                      <a:gd name="T30" fmla="*/ 777 w 1089"/>
                      <a:gd name="T31" fmla="*/ 2487 h 3541"/>
                      <a:gd name="T32" fmla="*/ 694 w 1089"/>
                      <a:gd name="T33" fmla="*/ 2500 h 3541"/>
                      <a:gd name="T34" fmla="*/ 635 w 1089"/>
                      <a:gd name="T35" fmla="*/ 2468 h 3541"/>
                      <a:gd name="T36" fmla="*/ 544 w 1089"/>
                      <a:gd name="T37" fmla="*/ 2386 h 3541"/>
                      <a:gd name="T38" fmla="*/ 533 w 1089"/>
                      <a:gd name="T39" fmla="*/ 2322 h 3541"/>
                      <a:gd name="T40" fmla="*/ 480 w 1089"/>
                      <a:gd name="T41" fmla="*/ 2188 h 3541"/>
                      <a:gd name="T42" fmla="*/ 499 w 1089"/>
                      <a:gd name="T43" fmla="*/ 2134 h 3541"/>
                      <a:gd name="T44" fmla="*/ 518 w 1089"/>
                      <a:gd name="T45" fmla="*/ 2064 h 3541"/>
                      <a:gd name="T46" fmla="*/ 544 w 1089"/>
                      <a:gd name="T47" fmla="*/ 1945 h 3541"/>
                      <a:gd name="T48" fmla="*/ 560 w 1089"/>
                      <a:gd name="T49" fmla="*/ 1843 h 3541"/>
                      <a:gd name="T50" fmla="*/ 647 w 1089"/>
                      <a:gd name="T51" fmla="*/ 1691 h 3541"/>
                      <a:gd name="T52" fmla="*/ 708 w 1089"/>
                      <a:gd name="T53" fmla="*/ 1591 h 3541"/>
                      <a:gd name="T54" fmla="*/ 717 w 1089"/>
                      <a:gd name="T55" fmla="*/ 1496 h 3541"/>
                      <a:gd name="T56" fmla="*/ 770 w 1089"/>
                      <a:gd name="T57" fmla="*/ 1414 h 3541"/>
                      <a:gd name="T58" fmla="*/ 910 w 1089"/>
                      <a:gd name="T59" fmla="*/ 1382 h 3541"/>
                      <a:gd name="T60" fmla="*/ 975 w 1089"/>
                      <a:gd name="T61" fmla="*/ 1445 h 3541"/>
                      <a:gd name="T62" fmla="*/ 1034 w 1089"/>
                      <a:gd name="T63" fmla="*/ 1547 h 3541"/>
                      <a:gd name="T64" fmla="*/ 1035 w 1089"/>
                      <a:gd name="T65" fmla="*/ 1363 h 3541"/>
                      <a:gd name="T66" fmla="*/ 941 w 1089"/>
                      <a:gd name="T67" fmla="*/ 1144 h 3541"/>
                      <a:gd name="T68" fmla="*/ 865 w 1089"/>
                      <a:gd name="T69" fmla="*/ 1128 h 3541"/>
                      <a:gd name="T70" fmla="*/ 863 w 1089"/>
                      <a:gd name="T71" fmla="*/ 1157 h 3541"/>
                      <a:gd name="T72" fmla="*/ 830 w 1089"/>
                      <a:gd name="T73" fmla="*/ 1265 h 3541"/>
                      <a:gd name="T74" fmla="*/ 777 w 1089"/>
                      <a:gd name="T75" fmla="*/ 1351 h 3541"/>
                      <a:gd name="T76" fmla="*/ 732 w 1089"/>
                      <a:gd name="T77" fmla="*/ 1322 h 3541"/>
                      <a:gd name="T78" fmla="*/ 687 w 1089"/>
                      <a:gd name="T79" fmla="*/ 1152 h 3541"/>
                      <a:gd name="T80" fmla="*/ 704 w 1089"/>
                      <a:gd name="T81" fmla="*/ 1080 h 3541"/>
                      <a:gd name="T82" fmla="*/ 788 w 1089"/>
                      <a:gd name="T83" fmla="*/ 1050 h 3541"/>
                      <a:gd name="T84" fmla="*/ 750 w 1089"/>
                      <a:gd name="T85" fmla="*/ 965 h 3541"/>
                      <a:gd name="T86" fmla="*/ 738 w 1089"/>
                      <a:gd name="T87" fmla="*/ 940 h 3541"/>
                      <a:gd name="T88" fmla="*/ 725 w 1089"/>
                      <a:gd name="T89" fmla="*/ 878 h 3541"/>
                      <a:gd name="T90" fmla="*/ 724 w 1089"/>
                      <a:gd name="T91" fmla="*/ 874 h 3541"/>
                      <a:gd name="T92" fmla="*/ 754 w 1089"/>
                      <a:gd name="T93" fmla="*/ 822 h 3541"/>
                      <a:gd name="T94" fmla="*/ 749 w 1089"/>
                      <a:gd name="T95" fmla="*/ 725 h 3541"/>
                      <a:gd name="T96" fmla="*/ 797 w 1089"/>
                      <a:gd name="T97" fmla="*/ 706 h 3541"/>
                      <a:gd name="T98" fmla="*/ 791 w 1089"/>
                      <a:gd name="T99" fmla="*/ 658 h 3541"/>
                      <a:gd name="T100" fmla="*/ 736 w 1089"/>
                      <a:gd name="T101" fmla="*/ 567 h 3541"/>
                      <a:gd name="T102" fmla="*/ 658 w 1089"/>
                      <a:gd name="T103" fmla="*/ 505 h 3541"/>
                      <a:gd name="T104" fmla="*/ 618 w 1089"/>
                      <a:gd name="T105" fmla="*/ 491 h 3541"/>
                      <a:gd name="T106" fmla="*/ 623 w 1089"/>
                      <a:gd name="T107" fmla="*/ 477 h 3541"/>
                      <a:gd name="T108" fmla="*/ 564 w 1089"/>
                      <a:gd name="T109" fmla="*/ 395 h 3541"/>
                      <a:gd name="T110" fmla="*/ 525 w 1089"/>
                      <a:gd name="T111" fmla="*/ 335 h 3541"/>
                      <a:gd name="T112" fmla="*/ 478 w 1089"/>
                      <a:gd name="T113" fmla="*/ 234 h 3541"/>
                      <a:gd name="T114" fmla="*/ 417 w 1089"/>
                      <a:gd name="T115" fmla="*/ 178 h 3541"/>
                      <a:gd name="T116" fmla="*/ 236 w 1089"/>
                      <a:gd name="T117" fmla="*/ 0 h 3541"/>
                      <a:gd name="T118" fmla="*/ 236 w 1089"/>
                      <a:gd name="T119" fmla="*/ 0 h 3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89" h="3541">
                        <a:moveTo>
                          <a:pt x="291" y="47"/>
                        </a:moveTo>
                        <a:lnTo>
                          <a:pt x="308" y="62"/>
                        </a:lnTo>
                        <a:lnTo>
                          <a:pt x="328" y="79"/>
                        </a:lnTo>
                        <a:lnTo>
                          <a:pt x="351" y="98"/>
                        </a:lnTo>
                        <a:lnTo>
                          <a:pt x="372" y="117"/>
                        </a:lnTo>
                        <a:lnTo>
                          <a:pt x="393" y="135"/>
                        </a:lnTo>
                        <a:lnTo>
                          <a:pt x="414" y="153"/>
                        </a:lnTo>
                        <a:lnTo>
                          <a:pt x="432" y="169"/>
                        </a:lnTo>
                        <a:lnTo>
                          <a:pt x="448" y="183"/>
                        </a:lnTo>
                        <a:lnTo>
                          <a:pt x="461" y="195"/>
                        </a:lnTo>
                        <a:lnTo>
                          <a:pt x="470" y="204"/>
                        </a:lnTo>
                        <a:lnTo>
                          <a:pt x="486" y="220"/>
                        </a:lnTo>
                        <a:lnTo>
                          <a:pt x="507" y="240"/>
                        </a:lnTo>
                        <a:lnTo>
                          <a:pt x="529" y="262"/>
                        </a:lnTo>
                        <a:lnTo>
                          <a:pt x="554" y="285"/>
                        </a:lnTo>
                        <a:lnTo>
                          <a:pt x="579" y="310"/>
                        </a:lnTo>
                        <a:lnTo>
                          <a:pt x="603" y="336"/>
                        </a:lnTo>
                        <a:lnTo>
                          <a:pt x="624" y="360"/>
                        </a:lnTo>
                        <a:lnTo>
                          <a:pt x="643" y="382"/>
                        </a:lnTo>
                        <a:lnTo>
                          <a:pt x="660" y="405"/>
                        </a:lnTo>
                        <a:lnTo>
                          <a:pt x="675" y="429"/>
                        </a:lnTo>
                        <a:lnTo>
                          <a:pt x="692" y="456"/>
                        </a:lnTo>
                        <a:lnTo>
                          <a:pt x="708" y="482"/>
                        </a:lnTo>
                        <a:lnTo>
                          <a:pt x="724" y="507"/>
                        </a:lnTo>
                        <a:lnTo>
                          <a:pt x="738" y="530"/>
                        </a:lnTo>
                        <a:lnTo>
                          <a:pt x="751" y="550"/>
                        </a:lnTo>
                        <a:lnTo>
                          <a:pt x="763" y="564"/>
                        </a:lnTo>
                        <a:lnTo>
                          <a:pt x="770" y="575"/>
                        </a:lnTo>
                        <a:lnTo>
                          <a:pt x="780" y="590"/>
                        </a:lnTo>
                        <a:lnTo>
                          <a:pt x="792" y="611"/>
                        </a:lnTo>
                        <a:lnTo>
                          <a:pt x="806" y="635"/>
                        </a:lnTo>
                        <a:lnTo>
                          <a:pt x="822" y="664"/>
                        </a:lnTo>
                        <a:lnTo>
                          <a:pt x="839" y="694"/>
                        </a:lnTo>
                        <a:lnTo>
                          <a:pt x="856" y="725"/>
                        </a:lnTo>
                        <a:lnTo>
                          <a:pt x="873" y="759"/>
                        </a:lnTo>
                        <a:lnTo>
                          <a:pt x="890" y="792"/>
                        </a:lnTo>
                        <a:lnTo>
                          <a:pt x="906" y="826"/>
                        </a:lnTo>
                        <a:lnTo>
                          <a:pt x="921" y="857"/>
                        </a:lnTo>
                        <a:lnTo>
                          <a:pt x="935" y="888"/>
                        </a:lnTo>
                        <a:lnTo>
                          <a:pt x="945" y="914"/>
                        </a:lnTo>
                        <a:lnTo>
                          <a:pt x="954" y="939"/>
                        </a:lnTo>
                        <a:lnTo>
                          <a:pt x="969" y="979"/>
                        </a:lnTo>
                        <a:lnTo>
                          <a:pt x="983" y="1026"/>
                        </a:lnTo>
                        <a:lnTo>
                          <a:pt x="999" y="1077"/>
                        </a:lnTo>
                        <a:lnTo>
                          <a:pt x="1014" y="1132"/>
                        </a:lnTo>
                        <a:lnTo>
                          <a:pt x="1029" y="1190"/>
                        </a:lnTo>
                        <a:lnTo>
                          <a:pt x="1042" y="1250"/>
                        </a:lnTo>
                        <a:lnTo>
                          <a:pt x="1052" y="1309"/>
                        </a:lnTo>
                        <a:lnTo>
                          <a:pt x="1060" y="1369"/>
                        </a:lnTo>
                        <a:lnTo>
                          <a:pt x="1067" y="1430"/>
                        </a:lnTo>
                        <a:lnTo>
                          <a:pt x="1073" y="1490"/>
                        </a:lnTo>
                        <a:lnTo>
                          <a:pt x="1079" y="1550"/>
                        </a:lnTo>
                        <a:lnTo>
                          <a:pt x="1083" y="1609"/>
                        </a:lnTo>
                        <a:lnTo>
                          <a:pt x="1086" y="1665"/>
                        </a:lnTo>
                        <a:lnTo>
                          <a:pt x="1088" y="1718"/>
                        </a:lnTo>
                        <a:lnTo>
                          <a:pt x="1089" y="1766"/>
                        </a:lnTo>
                        <a:lnTo>
                          <a:pt x="1088" y="1808"/>
                        </a:lnTo>
                        <a:lnTo>
                          <a:pt x="1085" y="1842"/>
                        </a:lnTo>
                        <a:lnTo>
                          <a:pt x="1083" y="1881"/>
                        </a:lnTo>
                        <a:lnTo>
                          <a:pt x="1077" y="1926"/>
                        </a:lnTo>
                        <a:lnTo>
                          <a:pt x="1071" y="1974"/>
                        </a:lnTo>
                        <a:lnTo>
                          <a:pt x="1064" y="2024"/>
                        </a:lnTo>
                        <a:lnTo>
                          <a:pt x="1056" y="2075"/>
                        </a:lnTo>
                        <a:lnTo>
                          <a:pt x="1047" y="2126"/>
                        </a:lnTo>
                        <a:lnTo>
                          <a:pt x="1038" y="2176"/>
                        </a:lnTo>
                        <a:lnTo>
                          <a:pt x="1029" y="2222"/>
                        </a:lnTo>
                        <a:lnTo>
                          <a:pt x="1017" y="2265"/>
                        </a:lnTo>
                        <a:lnTo>
                          <a:pt x="1007" y="2304"/>
                        </a:lnTo>
                        <a:lnTo>
                          <a:pt x="992" y="2349"/>
                        </a:lnTo>
                        <a:lnTo>
                          <a:pt x="976" y="2398"/>
                        </a:lnTo>
                        <a:lnTo>
                          <a:pt x="957" y="2451"/>
                        </a:lnTo>
                        <a:lnTo>
                          <a:pt x="936" y="2507"/>
                        </a:lnTo>
                        <a:lnTo>
                          <a:pt x="912" y="2563"/>
                        </a:lnTo>
                        <a:lnTo>
                          <a:pt x="887" y="2621"/>
                        </a:lnTo>
                        <a:lnTo>
                          <a:pt x="860" y="2678"/>
                        </a:lnTo>
                        <a:lnTo>
                          <a:pt x="831" y="2735"/>
                        </a:lnTo>
                        <a:lnTo>
                          <a:pt x="801" y="2788"/>
                        </a:lnTo>
                        <a:lnTo>
                          <a:pt x="770" y="2838"/>
                        </a:lnTo>
                        <a:lnTo>
                          <a:pt x="745" y="2876"/>
                        </a:lnTo>
                        <a:lnTo>
                          <a:pt x="719" y="2915"/>
                        </a:lnTo>
                        <a:lnTo>
                          <a:pt x="692" y="2956"/>
                        </a:lnTo>
                        <a:lnTo>
                          <a:pt x="665" y="2998"/>
                        </a:lnTo>
                        <a:lnTo>
                          <a:pt x="635" y="3041"/>
                        </a:lnTo>
                        <a:lnTo>
                          <a:pt x="602" y="3084"/>
                        </a:lnTo>
                        <a:lnTo>
                          <a:pt x="565" y="3130"/>
                        </a:lnTo>
                        <a:lnTo>
                          <a:pt x="524" y="3176"/>
                        </a:lnTo>
                        <a:lnTo>
                          <a:pt x="478" y="3224"/>
                        </a:lnTo>
                        <a:lnTo>
                          <a:pt x="427" y="3273"/>
                        </a:lnTo>
                        <a:lnTo>
                          <a:pt x="369" y="3324"/>
                        </a:lnTo>
                        <a:lnTo>
                          <a:pt x="305" y="3375"/>
                        </a:lnTo>
                        <a:lnTo>
                          <a:pt x="233" y="3429"/>
                        </a:lnTo>
                        <a:lnTo>
                          <a:pt x="152" y="3484"/>
                        </a:lnTo>
                        <a:lnTo>
                          <a:pt x="149" y="3484"/>
                        </a:lnTo>
                        <a:lnTo>
                          <a:pt x="141" y="3486"/>
                        </a:lnTo>
                        <a:lnTo>
                          <a:pt x="128" y="3491"/>
                        </a:lnTo>
                        <a:lnTo>
                          <a:pt x="112" y="3495"/>
                        </a:lnTo>
                        <a:lnTo>
                          <a:pt x="95" y="3502"/>
                        </a:lnTo>
                        <a:lnTo>
                          <a:pt x="77" y="3508"/>
                        </a:lnTo>
                        <a:lnTo>
                          <a:pt x="60" y="3514"/>
                        </a:lnTo>
                        <a:lnTo>
                          <a:pt x="44" y="3520"/>
                        </a:lnTo>
                        <a:lnTo>
                          <a:pt x="31" y="3525"/>
                        </a:lnTo>
                        <a:lnTo>
                          <a:pt x="18" y="3532"/>
                        </a:lnTo>
                        <a:lnTo>
                          <a:pt x="9" y="3537"/>
                        </a:lnTo>
                        <a:lnTo>
                          <a:pt x="4" y="3540"/>
                        </a:lnTo>
                        <a:lnTo>
                          <a:pt x="0" y="3541"/>
                        </a:lnTo>
                        <a:lnTo>
                          <a:pt x="0" y="3541"/>
                        </a:lnTo>
                        <a:lnTo>
                          <a:pt x="0" y="3541"/>
                        </a:lnTo>
                        <a:lnTo>
                          <a:pt x="1" y="3540"/>
                        </a:lnTo>
                        <a:lnTo>
                          <a:pt x="9" y="3533"/>
                        </a:lnTo>
                        <a:lnTo>
                          <a:pt x="20" y="3525"/>
                        </a:lnTo>
                        <a:lnTo>
                          <a:pt x="33" y="3515"/>
                        </a:lnTo>
                        <a:lnTo>
                          <a:pt x="48" y="3504"/>
                        </a:lnTo>
                        <a:lnTo>
                          <a:pt x="67" y="3491"/>
                        </a:lnTo>
                        <a:lnTo>
                          <a:pt x="85" y="3480"/>
                        </a:lnTo>
                        <a:lnTo>
                          <a:pt x="105" y="3468"/>
                        </a:lnTo>
                        <a:lnTo>
                          <a:pt x="120" y="3457"/>
                        </a:lnTo>
                        <a:lnTo>
                          <a:pt x="132" y="3448"/>
                        </a:lnTo>
                        <a:lnTo>
                          <a:pt x="143" y="3440"/>
                        </a:lnTo>
                        <a:lnTo>
                          <a:pt x="152" y="3431"/>
                        </a:lnTo>
                        <a:lnTo>
                          <a:pt x="162" y="3419"/>
                        </a:lnTo>
                        <a:lnTo>
                          <a:pt x="169" y="3413"/>
                        </a:lnTo>
                        <a:lnTo>
                          <a:pt x="179" y="3402"/>
                        </a:lnTo>
                        <a:lnTo>
                          <a:pt x="194" y="3387"/>
                        </a:lnTo>
                        <a:lnTo>
                          <a:pt x="212" y="3368"/>
                        </a:lnTo>
                        <a:lnTo>
                          <a:pt x="233" y="3347"/>
                        </a:lnTo>
                        <a:lnTo>
                          <a:pt x="255" y="3325"/>
                        </a:lnTo>
                        <a:lnTo>
                          <a:pt x="279" y="3302"/>
                        </a:lnTo>
                        <a:lnTo>
                          <a:pt x="304" y="3277"/>
                        </a:lnTo>
                        <a:lnTo>
                          <a:pt x="328" y="3252"/>
                        </a:lnTo>
                        <a:lnTo>
                          <a:pt x="353" y="3227"/>
                        </a:lnTo>
                        <a:lnTo>
                          <a:pt x="377" y="3203"/>
                        </a:lnTo>
                        <a:lnTo>
                          <a:pt x="398" y="3181"/>
                        </a:lnTo>
                        <a:lnTo>
                          <a:pt x="417" y="3161"/>
                        </a:lnTo>
                        <a:lnTo>
                          <a:pt x="433" y="3144"/>
                        </a:lnTo>
                        <a:lnTo>
                          <a:pt x="446" y="3130"/>
                        </a:lnTo>
                        <a:lnTo>
                          <a:pt x="454" y="3121"/>
                        </a:lnTo>
                        <a:lnTo>
                          <a:pt x="466" y="3106"/>
                        </a:lnTo>
                        <a:lnTo>
                          <a:pt x="482" y="3089"/>
                        </a:lnTo>
                        <a:lnTo>
                          <a:pt x="499" y="3070"/>
                        </a:lnTo>
                        <a:lnTo>
                          <a:pt x="517" y="3049"/>
                        </a:lnTo>
                        <a:lnTo>
                          <a:pt x="537" y="3028"/>
                        </a:lnTo>
                        <a:lnTo>
                          <a:pt x="555" y="3007"/>
                        </a:lnTo>
                        <a:lnTo>
                          <a:pt x="572" y="2987"/>
                        </a:lnTo>
                        <a:lnTo>
                          <a:pt x="586" y="2969"/>
                        </a:lnTo>
                        <a:lnTo>
                          <a:pt x="598" y="2955"/>
                        </a:lnTo>
                        <a:lnTo>
                          <a:pt x="605" y="2943"/>
                        </a:lnTo>
                        <a:lnTo>
                          <a:pt x="619" y="2918"/>
                        </a:lnTo>
                        <a:lnTo>
                          <a:pt x="635" y="2892"/>
                        </a:lnTo>
                        <a:lnTo>
                          <a:pt x="651" y="2864"/>
                        </a:lnTo>
                        <a:lnTo>
                          <a:pt x="664" y="2836"/>
                        </a:lnTo>
                        <a:lnTo>
                          <a:pt x="670" y="2820"/>
                        </a:lnTo>
                        <a:lnTo>
                          <a:pt x="675" y="2809"/>
                        </a:lnTo>
                        <a:lnTo>
                          <a:pt x="681" y="2801"/>
                        </a:lnTo>
                        <a:lnTo>
                          <a:pt x="686" y="2794"/>
                        </a:lnTo>
                        <a:lnTo>
                          <a:pt x="690" y="2782"/>
                        </a:lnTo>
                        <a:lnTo>
                          <a:pt x="696" y="2765"/>
                        </a:lnTo>
                        <a:lnTo>
                          <a:pt x="699" y="2749"/>
                        </a:lnTo>
                        <a:lnTo>
                          <a:pt x="700" y="2739"/>
                        </a:lnTo>
                        <a:lnTo>
                          <a:pt x="700" y="2732"/>
                        </a:lnTo>
                        <a:lnTo>
                          <a:pt x="700" y="2728"/>
                        </a:lnTo>
                        <a:lnTo>
                          <a:pt x="700" y="2723"/>
                        </a:lnTo>
                        <a:lnTo>
                          <a:pt x="703" y="2718"/>
                        </a:lnTo>
                        <a:lnTo>
                          <a:pt x="708" y="2707"/>
                        </a:lnTo>
                        <a:lnTo>
                          <a:pt x="715" y="2695"/>
                        </a:lnTo>
                        <a:lnTo>
                          <a:pt x="721" y="2686"/>
                        </a:lnTo>
                        <a:lnTo>
                          <a:pt x="726" y="2678"/>
                        </a:lnTo>
                        <a:lnTo>
                          <a:pt x="734" y="2669"/>
                        </a:lnTo>
                        <a:lnTo>
                          <a:pt x="742" y="2657"/>
                        </a:lnTo>
                        <a:lnTo>
                          <a:pt x="753" y="2643"/>
                        </a:lnTo>
                        <a:lnTo>
                          <a:pt x="768" y="2620"/>
                        </a:lnTo>
                        <a:lnTo>
                          <a:pt x="780" y="2601"/>
                        </a:lnTo>
                        <a:lnTo>
                          <a:pt x="789" y="2584"/>
                        </a:lnTo>
                        <a:lnTo>
                          <a:pt x="793" y="2566"/>
                        </a:lnTo>
                        <a:lnTo>
                          <a:pt x="796" y="2554"/>
                        </a:lnTo>
                        <a:lnTo>
                          <a:pt x="798" y="2544"/>
                        </a:lnTo>
                        <a:lnTo>
                          <a:pt x="801" y="2536"/>
                        </a:lnTo>
                        <a:lnTo>
                          <a:pt x="802" y="2530"/>
                        </a:lnTo>
                        <a:lnTo>
                          <a:pt x="800" y="2527"/>
                        </a:lnTo>
                        <a:lnTo>
                          <a:pt x="793" y="2527"/>
                        </a:lnTo>
                        <a:lnTo>
                          <a:pt x="787" y="2527"/>
                        </a:lnTo>
                        <a:lnTo>
                          <a:pt x="783" y="2528"/>
                        </a:lnTo>
                        <a:lnTo>
                          <a:pt x="780" y="2528"/>
                        </a:lnTo>
                        <a:lnTo>
                          <a:pt x="777" y="2528"/>
                        </a:lnTo>
                        <a:lnTo>
                          <a:pt x="776" y="2528"/>
                        </a:lnTo>
                        <a:lnTo>
                          <a:pt x="776" y="2528"/>
                        </a:lnTo>
                        <a:lnTo>
                          <a:pt x="776" y="2528"/>
                        </a:lnTo>
                        <a:lnTo>
                          <a:pt x="776" y="2524"/>
                        </a:lnTo>
                        <a:lnTo>
                          <a:pt x="774" y="2516"/>
                        </a:lnTo>
                        <a:lnTo>
                          <a:pt x="771" y="2506"/>
                        </a:lnTo>
                        <a:lnTo>
                          <a:pt x="771" y="2500"/>
                        </a:lnTo>
                        <a:lnTo>
                          <a:pt x="774" y="2495"/>
                        </a:lnTo>
                        <a:lnTo>
                          <a:pt x="777" y="2487"/>
                        </a:lnTo>
                        <a:lnTo>
                          <a:pt x="781" y="2481"/>
                        </a:lnTo>
                        <a:lnTo>
                          <a:pt x="783" y="2473"/>
                        </a:lnTo>
                        <a:lnTo>
                          <a:pt x="781" y="2468"/>
                        </a:lnTo>
                        <a:lnTo>
                          <a:pt x="776" y="2465"/>
                        </a:lnTo>
                        <a:lnTo>
                          <a:pt x="766" y="2465"/>
                        </a:lnTo>
                        <a:lnTo>
                          <a:pt x="742" y="2469"/>
                        </a:lnTo>
                        <a:lnTo>
                          <a:pt x="724" y="2474"/>
                        </a:lnTo>
                        <a:lnTo>
                          <a:pt x="712" y="2481"/>
                        </a:lnTo>
                        <a:lnTo>
                          <a:pt x="704" y="2489"/>
                        </a:lnTo>
                        <a:lnTo>
                          <a:pt x="700" y="2494"/>
                        </a:lnTo>
                        <a:lnTo>
                          <a:pt x="698" y="2498"/>
                        </a:lnTo>
                        <a:lnTo>
                          <a:pt x="694" y="2500"/>
                        </a:lnTo>
                        <a:lnTo>
                          <a:pt x="690" y="2503"/>
                        </a:lnTo>
                        <a:lnTo>
                          <a:pt x="688" y="2503"/>
                        </a:lnTo>
                        <a:lnTo>
                          <a:pt x="687" y="2504"/>
                        </a:lnTo>
                        <a:lnTo>
                          <a:pt x="686" y="2502"/>
                        </a:lnTo>
                        <a:lnTo>
                          <a:pt x="681" y="2496"/>
                        </a:lnTo>
                        <a:lnTo>
                          <a:pt x="673" y="2489"/>
                        </a:lnTo>
                        <a:lnTo>
                          <a:pt x="665" y="2479"/>
                        </a:lnTo>
                        <a:lnTo>
                          <a:pt x="656" y="2472"/>
                        </a:lnTo>
                        <a:lnTo>
                          <a:pt x="649" y="2466"/>
                        </a:lnTo>
                        <a:lnTo>
                          <a:pt x="644" y="2462"/>
                        </a:lnTo>
                        <a:lnTo>
                          <a:pt x="640" y="2464"/>
                        </a:lnTo>
                        <a:lnTo>
                          <a:pt x="635" y="2468"/>
                        </a:lnTo>
                        <a:lnTo>
                          <a:pt x="627" y="2472"/>
                        </a:lnTo>
                        <a:lnTo>
                          <a:pt x="616" y="2477"/>
                        </a:lnTo>
                        <a:lnTo>
                          <a:pt x="602" y="2481"/>
                        </a:lnTo>
                        <a:lnTo>
                          <a:pt x="588" y="2481"/>
                        </a:lnTo>
                        <a:lnTo>
                          <a:pt x="579" y="2477"/>
                        </a:lnTo>
                        <a:lnTo>
                          <a:pt x="571" y="2470"/>
                        </a:lnTo>
                        <a:lnTo>
                          <a:pt x="565" y="2462"/>
                        </a:lnTo>
                        <a:lnTo>
                          <a:pt x="560" y="2453"/>
                        </a:lnTo>
                        <a:lnTo>
                          <a:pt x="556" y="2439"/>
                        </a:lnTo>
                        <a:lnTo>
                          <a:pt x="554" y="2424"/>
                        </a:lnTo>
                        <a:lnTo>
                          <a:pt x="550" y="2407"/>
                        </a:lnTo>
                        <a:lnTo>
                          <a:pt x="544" y="2386"/>
                        </a:lnTo>
                        <a:lnTo>
                          <a:pt x="541" y="2376"/>
                        </a:lnTo>
                        <a:lnTo>
                          <a:pt x="537" y="2372"/>
                        </a:lnTo>
                        <a:lnTo>
                          <a:pt x="534" y="2371"/>
                        </a:lnTo>
                        <a:lnTo>
                          <a:pt x="533" y="2371"/>
                        </a:lnTo>
                        <a:lnTo>
                          <a:pt x="531" y="2368"/>
                        </a:lnTo>
                        <a:lnTo>
                          <a:pt x="530" y="2360"/>
                        </a:lnTo>
                        <a:lnTo>
                          <a:pt x="529" y="2345"/>
                        </a:lnTo>
                        <a:lnTo>
                          <a:pt x="527" y="2334"/>
                        </a:lnTo>
                        <a:lnTo>
                          <a:pt x="529" y="2329"/>
                        </a:lnTo>
                        <a:lnTo>
                          <a:pt x="530" y="2325"/>
                        </a:lnTo>
                        <a:lnTo>
                          <a:pt x="531" y="2324"/>
                        </a:lnTo>
                        <a:lnTo>
                          <a:pt x="533" y="2322"/>
                        </a:lnTo>
                        <a:lnTo>
                          <a:pt x="533" y="2321"/>
                        </a:lnTo>
                        <a:lnTo>
                          <a:pt x="533" y="2318"/>
                        </a:lnTo>
                        <a:lnTo>
                          <a:pt x="531" y="2314"/>
                        </a:lnTo>
                        <a:lnTo>
                          <a:pt x="529" y="2305"/>
                        </a:lnTo>
                        <a:lnTo>
                          <a:pt x="525" y="2294"/>
                        </a:lnTo>
                        <a:lnTo>
                          <a:pt x="518" y="2275"/>
                        </a:lnTo>
                        <a:lnTo>
                          <a:pt x="508" y="2248"/>
                        </a:lnTo>
                        <a:lnTo>
                          <a:pt x="500" y="2227"/>
                        </a:lnTo>
                        <a:lnTo>
                          <a:pt x="492" y="2211"/>
                        </a:lnTo>
                        <a:lnTo>
                          <a:pt x="487" y="2199"/>
                        </a:lnTo>
                        <a:lnTo>
                          <a:pt x="483" y="2191"/>
                        </a:lnTo>
                        <a:lnTo>
                          <a:pt x="480" y="2188"/>
                        </a:lnTo>
                        <a:lnTo>
                          <a:pt x="479" y="2185"/>
                        </a:lnTo>
                        <a:lnTo>
                          <a:pt x="479" y="2184"/>
                        </a:lnTo>
                        <a:lnTo>
                          <a:pt x="478" y="2185"/>
                        </a:lnTo>
                        <a:lnTo>
                          <a:pt x="478" y="2185"/>
                        </a:lnTo>
                        <a:lnTo>
                          <a:pt x="478" y="2185"/>
                        </a:lnTo>
                        <a:lnTo>
                          <a:pt x="478" y="2184"/>
                        </a:lnTo>
                        <a:lnTo>
                          <a:pt x="480" y="2180"/>
                        </a:lnTo>
                        <a:lnTo>
                          <a:pt x="484" y="2172"/>
                        </a:lnTo>
                        <a:lnTo>
                          <a:pt x="491" y="2160"/>
                        </a:lnTo>
                        <a:lnTo>
                          <a:pt x="496" y="2148"/>
                        </a:lnTo>
                        <a:lnTo>
                          <a:pt x="497" y="2140"/>
                        </a:lnTo>
                        <a:lnTo>
                          <a:pt x="499" y="2134"/>
                        </a:lnTo>
                        <a:lnTo>
                          <a:pt x="497" y="2127"/>
                        </a:lnTo>
                        <a:lnTo>
                          <a:pt x="496" y="2121"/>
                        </a:lnTo>
                        <a:lnTo>
                          <a:pt x="497" y="2113"/>
                        </a:lnTo>
                        <a:lnTo>
                          <a:pt x="499" y="2102"/>
                        </a:lnTo>
                        <a:lnTo>
                          <a:pt x="504" y="2088"/>
                        </a:lnTo>
                        <a:lnTo>
                          <a:pt x="509" y="2078"/>
                        </a:lnTo>
                        <a:lnTo>
                          <a:pt x="512" y="2072"/>
                        </a:lnTo>
                        <a:lnTo>
                          <a:pt x="514" y="2070"/>
                        </a:lnTo>
                        <a:lnTo>
                          <a:pt x="516" y="2068"/>
                        </a:lnTo>
                        <a:lnTo>
                          <a:pt x="517" y="2068"/>
                        </a:lnTo>
                        <a:lnTo>
                          <a:pt x="517" y="2067"/>
                        </a:lnTo>
                        <a:lnTo>
                          <a:pt x="518" y="2064"/>
                        </a:lnTo>
                        <a:lnTo>
                          <a:pt x="520" y="2058"/>
                        </a:lnTo>
                        <a:lnTo>
                          <a:pt x="522" y="2047"/>
                        </a:lnTo>
                        <a:lnTo>
                          <a:pt x="526" y="2030"/>
                        </a:lnTo>
                        <a:lnTo>
                          <a:pt x="531" y="2008"/>
                        </a:lnTo>
                        <a:lnTo>
                          <a:pt x="535" y="1991"/>
                        </a:lnTo>
                        <a:lnTo>
                          <a:pt x="539" y="1981"/>
                        </a:lnTo>
                        <a:lnTo>
                          <a:pt x="542" y="1973"/>
                        </a:lnTo>
                        <a:lnTo>
                          <a:pt x="543" y="1968"/>
                        </a:lnTo>
                        <a:lnTo>
                          <a:pt x="543" y="1962"/>
                        </a:lnTo>
                        <a:lnTo>
                          <a:pt x="544" y="1957"/>
                        </a:lnTo>
                        <a:lnTo>
                          <a:pt x="544" y="1952"/>
                        </a:lnTo>
                        <a:lnTo>
                          <a:pt x="544" y="1945"/>
                        </a:lnTo>
                        <a:lnTo>
                          <a:pt x="546" y="1943"/>
                        </a:lnTo>
                        <a:lnTo>
                          <a:pt x="546" y="1941"/>
                        </a:lnTo>
                        <a:lnTo>
                          <a:pt x="547" y="1941"/>
                        </a:lnTo>
                        <a:lnTo>
                          <a:pt x="548" y="1939"/>
                        </a:lnTo>
                        <a:lnTo>
                          <a:pt x="548" y="1935"/>
                        </a:lnTo>
                        <a:lnTo>
                          <a:pt x="547" y="1927"/>
                        </a:lnTo>
                        <a:lnTo>
                          <a:pt x="544" y="1914"/>
                        </a:lnTo>
                        <a:lnTo>
                          <a:pt x="542" y="1894"/>
                        </a:lnTo>
                        <a:lnTo>
                          <a:pt x="542" y="1879"/>
                        </a:lnTo>
                        <a:lnTo>
                          <a:pt x="546" y="1865"/>
                        </a:lnTo>
                        <a:lnTo>
                          <a:pt x="551" y="1855"/>
                        </a:lnTo>
                        <a:lnTo>
                          <a:pt x="560" y="1843"/>
                        </a:lnTo>
                        <a:lnTo>
                          <a:pt x="569" y="1833"/>
                        </a:lnTo>
                        <a:lnTo>
                          <a:pt x="576" y="1826"/>
                        </a:lnTo>
                        <a:lnTo>
                          <a:pt x="581" y="1821"/>
                        </a:lnTo>
                        <a:lnTo>
                          <a:pt x="586" y="1816"/>
                        </a:lnTo>
                        <a:lnTo>
                          <a:pt x="590" y="1810"/>
                        </a:lnTo>
                        <a:lnTo>
                          <a:pt x="596" y="1803"/>
                        </a:lnTo>
                        <a:lnTo>
                          <a:pt x="601" y="1793"/>
                        </a:lnTo>
                        <a:lnTo>
                          <a:pt x="609" y="1779"/>
                        </a:lnTo>
                        <a:lnTo>
                          <a:pt x="618" y="1759"/>
                        </a:lnTo>
                        <a:lnTo>
                          <a:pt x="630" y="1732"/>
                        </a:lnTo>
                        <a:lnTo>
                          <a:pt x="639" y="1710"/>
                        </a:lnTo>
                        <a:lnTo>
                          <a:pt x="647" y="1691"/>
                        </a:lnTo>
                        <a:lnTo>
                          <a:pt x="653" y="1676"/>
                        </a:lnTo>
                        <a:lnTo>
                          <a:pt x="662" y="1663"/>
                        </a:lnTo>
                        <a:lnTo>
                          <a:pt x="674" y="1652"/>
                        </a:lnTo>
                        <a:lnTo>
                          <a:pt x="682" y="1646"/>
                        </a:lnTo>
                        <a:lnTo>
                          <a:pt x="690" y="1644"/>
                        </a:lnTo>
                        <a:lnTo>
                          <a:pt x="695" y="1643"/>
                        </a:lnTo>
                        <a:lnTo>
                          <a:pt x="699" y="1642"/>
                        </a:lnTo>
                        <a:lnTo>
                          <a:pt x="703" y="1639"/>
                        </a:lnTo>
                        <a:lnTo>
                          <a:pt x="704" y="1634"/>
                        </a:lnTo>
                        <a:lnTo>
                          <a:pt x="707" y="1623"/>
                        </a:lnTo>
                        <a:lnTo>
                          <a:pt x="708" y="1605"/>
                        </a:lnTo>
                        <a:lnTo>
                          <a:pt x="708" y="1591"/>
                        </a:lnTo>
                        <a:lnTo>
                          <a:pt x="709" y="1583"/>
                        </a:lnTo>
                        <a:lnTo>
                          <a:pt x="709" y="1579"/>
                        </a:lnTo>
                        <a:lnTo>
                          <a:pt x="709" y="1577"/>
                        </a:lnTo>
                        <a:lnTo>
                          <a:pt x="709" y="1577"/>
                        </a:lnTo>
                        <a:lnTo>
                          <a:pt x="709" y="1576"/>
                        </a:lnTo>
                        <a:lnTo>
                          <a:pt x="709" y="1572"/>
                        </a:lnTo>
                        <a:lnTo>
                          <a:pt x="709" y="1564"/>
                        </a:lnTo>
                        <a:lnTo>
                          <a:pt x="711" y="1549"/>
                        </a:lnTo>
                        <a:lnTo>
                          <a:pt x="713" y="1529"/>
                        </a:lnTo>
                        <a:lnTo>
                          <a:pt x="713" y="1513"/>
                        </a:lnTo>
                        <a:lnTo>
                          <a:pt x="715" y="1504"/>
                        </a:lnTo>
                        <a:lnTo>
                          <a:pt x="717" y="1496"/>
                        </a:lnTo>
                        <a:lnTo>
                          <a:pt x="720" y="1491"/>
                        </a:lnTo>
                        <a:lnTo>
                          <a:pt x="726" y="1485"/>
                        </a:lnTo>
                        <a:lnTo>
                          <a:pt x="736" y="1475"/>
                        </a:lnTo>
                        <a:lnTo>
                          <a:pt x="745" y="1468"/>
                        </a:lnTo>
                        <a:lnTo>
                          <a:pt x="751" y="1464"/>
                        </a:lnTo>
                        <a:lnTo>
                          <a:pt x="755" y="1461"/>
                        </a:lnTo>
                        <a:lnTo>
                          <a:pt x="759" y="1458"/>
                        </a:lnTo>
                        <a:lnTo>
                          <a:pt x="760" y="1454"/>
                        </a:lnTo>
                        <a:lnTo>
                          <a:pt x="762" y="1448"/>
                        </a:lnTo>
                        <a:lnTo>
                          <a:pt x="763" y="1436"/>
                        </a:lnTo>
                        <a:lnTo>
                          <a:pt x="764" y="1422"/>
                        </a:lnTo>
                        <a:lnTo>
                          <a:pt x="770" y="1414"/>
                        </a:lnTo>
                        <a:lnTo>
                          <a:pt x="775" y="1409"/>
                        </a:lnTo>
                        <a:lnTo>
                          <a:pt x="784" y="1407"/>
                        </a:lnTo>
                        <a:lnTo>
                          <a:pt x="796" y="1409"/>
                        </a:lnTo>
                        <a:lnTo>
                          <a:pt x="813" y="1410"/>
                        </a:lnTo>
                        <a:lnTo>
                          <a:pt x="826" y="1410"/>
                        </a:lnTo>
                        <a:lnTo>
                          <a:pt x="835" y="1407"/>
                        </a:lnTo>
                        <a:lnTo>
                          <a:pt x="844" y="1403"/>
                        </a:lnTo>
                        <a:lnTo>
                          <a:pt x="852" y="1398"/>
                        </a:lnTo>
                        <a:lnTo>
                          <a:pt x="861" y="1393"/>
                        </a:lnTo>
                        <a:lnTo>
                          <a:pt x="874" y="1388"/>
                        </a:lnTo>
                        <a:lnTo>
                          <a:pt x="891" y="1385"/>
                        </a:lnTo>
                        <a:lnTo>
                          <a:pt x="910" y="1382"/>
                        </a:lnTo>
                        <a:lnTo>
                          <a:pt x="928" y="1381"/>
                        </a:lnTo>
                        <a:lnTo>
                          <a:pt x="945" y="1381"/>
                        </a:lnTo>
                        <a:lnTo>
                          <a:pt x="958" y="1382"/>
                        </a:lnTo>
                        <a:lnTo>
                          <a:pt x="970" y="1386"/>
                        </a:lnTo>
                        <a:lnTo>
                          <a:pt x="978" y="1393"/>
                        </a:lnTo>
                        <a:lnTo>
                          <a:pt x="982" y="1402"/>
                        </a:lnTo>
                        <a:lnTo>
                          <a:pt x="983" y="1410"/>
                        </a:lnTo>
                        <a:lnTo>
                          <a:pt x="982" y="1416"/>
                        </a:lnTo>
                        <a:lnTo>
                          <a:pt x="980" y="1423"/>
                        </a:lnTo>
                        <a:lnTo>
                          <a:pt x="978" y="1428"/>
                        </a:lnTo>
                        <a:lnTo>
                          <a:pt x="976" y="1436"/>
                        </a:lnTo>
                        <a:lnTo>
                          <a:pt x="975" y="1445"/>
                        </a:lnTo>
                        <a:lnTo>
                          <a:pt x="975" y="1460"/>
                        </a:lnTo>
                        <a:lnTo>
                          <a:pt x="978" y="1477"/>
                        </a:lnTo>
                        <a:lnTo>
                          <a:pt x="984" y="1502"/>
                        </a:lnTo>
                        <a:lnTo>
                          <a:pt x="991" y="1520"/>
                        </a:lnTo>
                        <a:lnTo>
                          <a:pt x="999" y="1533"/>
                        </a:lnTo>
                        <a:lnTo>
                          <a:pt x="1008" y="1545"/>
                        </a:lnTo>
                        <a:lnTo>
                          <a:pt x="1016" y="1554"/>
                        </a:lnTo>
                        <a:lnTo>
                          <a:pt x="1022" y="1563"/>
                        </a:lnTo>
                        <a:lnTo>
                          <a:pt x="1028" y="1567"/>
                        </a:lnTo>
                        <a:lnTo>
                          <a:pt x="1030" y="1564"/>
                        </a:lnTo>
                        <a:lnTo>
                          <a:pt x="1033" y="1558"/>
                        </a:lnTo>
                        <a:lnTo>
                          <a:pt x="1034" y="1547"/>
                        </a:lnTo>
                        <a:lnTo>
                          <a:pt x="1035" y="1534"/>
                        </a:lnTo>
                        <a:lnTo>
                          <a:pt x="1037" y="1517"/>
                        </a:lnTo>
                        <a:lnTo>
                          <a:pt x="1038" y="1500"/>
                        </a:lnTo>
                        <a:lnTo>
                          <a:pt x="1039" y="1482"/>
                        </a:lnTo>
                        <a:lnTo>
                          <a:pt x="1042" y="1466"/>
                        </a:lnTo>
                        <a:lnTo>
                          <a:pt x="1045" y="1453"/>
                        </a:lnTo>
                        <a:lnTo>
                          <a:pt x="1046" y="1441"/>
                        </a:lnTo>
                        <a:lnTo>
                          <a:pt x="1046" y="1431"/>
                        </a:lnTo>
                        <a:lnTo>
                          <a:pt x="1046" y="1419"/>
                        </a:lnTo>
                        <a:lnTo>
                          <a:pt x="1045" y="1405"/>
                        </a:lnTo>
                        <a:lnTo>
                          <a:pt x="1041" y="1386"/>
                        </a:lnTo>
                        <a:lnTo>
                          <a:pt x="1035" y="1363"/>
                        </a:lnTo>
                        <a:lnTo>
                          <a:pt x="1028" y="1337"/>
                        </a:lnTo>
                        <a:lnTo>
                          <a:pt x="1022" y="1316"/>
                        </a:lnTo>
                        <a:lnTo>
                          <a:pt x="1017" y="1300"/>
                        </a:lnTo>
                        <a:lnTo>
                          <a:pt x="1012" y="1286"/>
                        </a:lnTo>
                        <a:lnTo>
                          <a:pt x="1007" y="1272"/>
                        </a:lnTo>
                        <a:lnTo>
                          <a:pt x="1000" y="1259"/>
                        </a:lnTo>
                        <a:lnTo>
                          <a:pt x="992" y="1242"/>
                        </a:lnTo>
                        <a:lnTo>
                          <a:pt x="983" y="1225"/>
                        </a:lnTo>
                        <a:lnTo>
                          <a:pt x="973" y="1206"/>
                        </a:lnTo>
                        <a:lnTo>
                          <a:pt x="962" y="1185"/>
                        </a:lnTo>
                        <a:lnTo>
                          <a:pt x="952" y="1164"/>
                        </a:lnTo>
                        <a:lnTo>
                          <a:pt x="941" y="1144"/>
                        </a:lnTo>
                        <a:lnTo>
                          <a:pt x="932" y="1127"/>
                        </a:lnTo>
                        <a:lnTo>
                          <a:pt x="925" y="1114"/>
                        </a:lnTo>
                        <a:lnTo>
                          <a:pt x="920" y="1106"/>
                        </a:lnTo>
                        <a:lnTo>
                          <a:pt x="915" y="1102"/>
                        </a:lnTo>
                        <a:lnTo>
                          <a:pt x="907" y="1104"/>
                        </a:lnTo>
                        <a:lnTo>
                          <a:pt x="899" y="1108"/>
                        </a:lnTo>
                        <a:lnTo>
                          <a:pt x="890" y="1113"/>
                        </a:lnTo>
                        <a:lnTo>
                          <a:pt x="882" y="1119"/>
                        </a:lnTo>
                        <a:lnTo>
                          <a:pt x="876" y="1125"/>
                        </a:lnTo>
                        <a:lnTo>
                          <a:pt x="872" y="1128"/>
                        </a:lnTo>
                        <a:lnTo>
                          <a:pt x="869" y="1128"/>
                        </a:lnTo>
                        <a:lnTo>
                          <a:pt x="865" y="1128"/>
                        </a:lnTo>
                        <a:lnTo>
                          <a:pt x="859" y="1126"/>
                        </a:lnTo>
                        <a:lnTo>
                          <a:pt x="851" y="1125"/>
                        </a:lnTo>
                        <a:lnTo>
                          <a:pt x="844" y="1123"/>
                        </a:lnTo>
                        <a:lnTo>
                          <a:pt x="839" y="1122"/>
                        </a:lnTo>
                        <a:lnTo>
                          <a:pt x="835" y="1123"/>
                        </a:lnTo>
                        <a:lnTo>
                          <a:pt x="835" y="1127"/>
                        </a:lnTo>
                        <a:lnTo>
                          <a:pt x="838" y="1134"/>
                        </a:lnTo>
                        <a:lnTo>
                          <a:pt x="846" y="1142"/>
                        </a:lnTo>
                        <a:lnTo>
                          <a:pt x="853" y="1147"/>
                        </a:lnTo>
                        <a:lnTo>
                          <a:pt x="859" y="1149"/>
                        </a:lnTo>
                        <a:lnTo>
                          <a:pt x="861" y="1152"/>
                        </a:lnTo>
                        <a:lnTo>
                          <a:pt x="863" y="1157"/>
                        </a:lnTo>
                        <a:lnTo>
                          <a:pt x="860" y="1168"/>
                        </a:lnTo>
                        <a:lnTo>
                          <a:pt x="856" y="1180"/>
                        </a:lnTo>
                        <a:lnTo>
                          <a:pt x="849" y="1194"/>
                        </a:lnTo>
                        <a:lnTo>
                          <a:pt x="843" y="1208"/>
                        </a:lnTo>
                        <a:lnTo>
                          <a:pt x="836" y="1223"/>
                        </a:lnTo>
                        <a:lnTo>
                          <a:pt x="830" y="1237"/>
                        </a:lnTo>
                        <a:lnTo>
                          <a:pt x="826" y="1248"/>
                        </a:lnTo>
                        <a:lnTo>
                          <a:pt x="825" y="1254"/>
                        </a:lnTo>
                        <a:lnTo>
                          <a:pt x="825" y="1258"/>
                        </a:lnTo>
                        <a:lnTo>
                          <a:pt x="826" y="1261"/>
                        </a:lnTo>
                        <a:lnTo>
                          <a:pt x="829" y="1262"/>
                        </a:lnTo>
                        <a:lnTo>
                          <a:pt x="830" y="1265"/>
                        </a:lnTo>
                        <a:lnTo>
                          <a:pt x="831" y="1271"/>
                        </a:lnTo>
                        <a:lnTo>
                          <a:pt x="830" y="1282"/>
                        </a:lnTo>
                        <a:lnTo>
                          <a:pt x="827" y="1297"/>
                        </a:lnTo>
                        <a:lnTo>
                          <a:pt x="822" y="1322"/>
                        </a:lnTo>
                        <a:lnTo>
                          <a:pt x="814" y="1343"/>
                        </a:lnTo>
                        <a:lnTo>
                          <a:pt x="808" y="1358"/>
                        </a:lnTo>
                        <a:lnTo>
                          <a:pt x="801" y="1367"/>
                        </a:lnTo>
                        <a:lnTo>
                          <a:pt x="797" y="1371"/>
                        </a:lnTo>
                        <a:lnTo>
                          <a:pt x="793" y="1369"/>
                        </a:lnTo>
                        <a:lnTo>
                          <a:pt x="788" y="1363"/>
                        </a:lnTo>
                        <a:lnTo>
                          <a:pt x="783" y="1356"/>
                        </a:lnTo>
                        <a:lnTo>
                          <a:pt x="777" y="1351"/>
                        </a:lnTo>
                        <a:lnTo>
                          <a:pt x="774" y="1351"/>
                        </a:lnTo>
                        <a:lnTo>
                          <a:pt x="767" y="1354"/>
                        </a:lnTo>
                        <a:lnTo>
                          <a:pt x="760" y="1352"/>
                        </a:lnTo>
                        <a:lnTo>
                          <a:pt x="753" y="1348"/>
                        </a:lnTo>
                        <a:lnTo>
                          <a:pt x="743" y="1338"/>
                        </a:lnTo>
                        <a:lnTo>
                          <a:pt x="741" y="1334"/>
                        </a:lnTo>
                        <a:lnTo>
                          <a:pt x="737" y="1330"/>
                        </a:lnTo>
                        <a:lnTo>
                          <a:pt x="736" y="1326"/>
                        </a:lnTo>
                        <a:lnTo>
                          <a:pt x="734" y="1325"/>
                        </a:lnTo>
                        <a:lnTo>
                          <a:pt x="733" y="1324"/>
                        </a:lnTo>
                        <a:lnTo>
                          <a:pt x="732" y="1322"/>
                        </a:lnTo>
                        <a:lnTo>
                          <a:pt x="732" y="1322"/>
                        </a:lnTo>
                        <a:lnTo>
                          <a:pt x="732" y="1321"/>
                        </a:lnTo>
                        <a:lnTo>
                          <a:pt x="732" y="1321"/>
                        </a:lnTo>
                        <a:lnTo>
                          <a:pt x="703" y="1265"/>
                        </a:lnTo>
                        <a:lnTo>
                          <a:pt x="702" y="1265"/>
                        </a:lnTo>
                        <a:lnTo>
                          <a:pt x="700" y="1263"/>
                        </a:lnTo>
                        <a:lnTo>
                          <a:pt x="698" y="1258"/>
                        </a:lnTo>
                        <a:lnTo>
                          <a:pt x="695" y="1250"/>
                        </a:lnTo>
                        <a:lnTo>
                          <a:pt x="694" y="1237"/>
                        </a:lnTo>
                        <a:lnTo>
                          <a:pt x="694" y="1214"/>
                        </a:lnTo>
                        <a:lnTo>
                          <a:pt x="692" y="1190"/>
                        </a:lnTo>
                        <a:lnTo>
                          <a:pt x="688" y="1164"/>
                        </a:lnTo>
                        <a:lnTo>
                          <a:pt x="687" y="1152"/>
                        </a:lnTo>
                        <a:lnTo>
                          <a:pt x="686" y="1145"/>
                        </a:lnTo>
                        <a:lnTo>
                          <a:pt x="686" y="1142"/>
                        </a:lnTo>
                        <a:lnTo>
                          <a:pt x="686" y="1136"/>
                        </a:lnTo>
                        <a:lnTo>
                          <a:pt x="686" y="1126"/>
                        </a:lnTo>
                        <a:lnTo>
                          <a:pt x="685" y="1114"/>
                        </a:lnTo>
                        <a:lnTo>
                          <a:pt x="682" y="1104"/>
                        </a:lnTo>
                        <a:lnTo>
                          <a:pt x="679" y="1096"/>
                        </a:lnTo>
                        <a:lnTo>
                          <a:pt x="681" y="1090"/>
                        </a:lnTo>
                        <a:lnTo>
                          <a:pt x="686" y="1087"/>
                        </a:lnTo>
                        <a:lnTo>
                          <a:pt x="692" y="1085"/>
                        </a:lnTo>
                        <a:lnTo>
                          <a:pt x="698" y="1083"/>
                        </a:lnTo>
                        <a:lnTo>
                          <a:pt x="704" y="1080"/>
                        </a:lnTo>
                        <a:lnTo>
                          <a:pt x="713" y="1079"/>
                        </a:lnTo>
                        <a:lnTo>
                          <a:pt x="724" y="1080"/>
                        </a:lnTo>
                        <a:lnTo>
                          <a:pt x="738" y="1084"/>
                        </a:lnTo>
                        <a:lnTo>
                          <a:pt x="754" y="1089"/>
                        </a:lnTo>
                        <a:lnTo>
                          <a:pt x="766" y="1093"/>
                        </a:lnTo>
                        <a:lnTo>
                          <a:pt x="775" y="1096"/>
                        </a:lnTo>
                        <a:lnTo>
                          <a:pt x="780" y="1094"/>
                        </a:lnTo>
                        <a:lnTo>
                          <a:pt x="781" y="1089"/>
                        </a:lnTo>
                        <a:lnTo>
                          <a:pt x="781" y="1079"/>
                        </a:lnTo>
                        <a:lnTo>
                          <a:pt x="781" y="1067"/>
                        </a:lnTo>
                        <a:lnTo>
                          <a:pt x="784" y="1058"/>
                        </a:lnTo>
                        <a:lnTo>
                          <a:pt x="788" y="1050"/>
                        </a:lnTo>
                        <a:lnTo>
                          <a:pt x="791" y="1043"/>
                        </a:lnTo>
                        <a:lnTo>
                          <a:pt x="793" y="1036"/>
                        </a:lnTo>
                        <a:lnTo>
                          <a:pt x="791" y="1028"/>
                        </a:lnTo>
                        <a:lnTo>
                          <a:pt x="785" y="1018"/>
                        </a:lnTo>
                        <a:lnTo>
                          <a:pt x="776" y="1011"/>
                        </a:lnTo>
                        <a:lnTo>
                          <a:pt x="770" y="1008"/>
                        </a:lnTo>
                        <a:lnTo>
                          <a:pt x="763" y="1007"/>
                        </a:lnTo>
                        <a:lnTo>
                          <a:pt x="758" y="1007"/>
                        </a:lnTo>
                        <a:lnTo>
                          <a:pt x="755" y="1004"/>
                        </a:lnTo>
                        <a:lnTo>
                          <a:pt x="753" y="998"/>
                        </a:lnTo>
                        <a:lnTo>
                          <a:pt x="751" y="984"/>
                        </a:lnTo>
                        <a:lnTo>
                          <a:pt x="750" y="965"/>
                        </a:lnTo>
                        <a:lnTo>
                          <a:pt x="750" y="953"/>
                        </a:lnTo>
                        <a:lnTo>
                          <a:pt x="749" y="948"/>
                        </a:lnTo>
                        <a:lnTo>
                          <a:pt x="749" y="945"/>
                        </a:lnTo>
                        <a:lnTo>
                          <a:pt x="749" y="945"/>
                        </a:lnTo>
                        <a:lnTo>
                          <a:pt x="749" y="945"/>
                        </a:lnTo>
                        <a:lnTo>
                          <a:pt x="749" y="945"/>
                        </a:lnTo>
                        <a:lnTo>
                          <a:pt x="747" y="946"/>
                        </a:lnTo>
                        <a:lnTo>
                          <a:pt x="746" y="946"/>
                        </a:lnTo>
                        <a:lnTo>
                          <a:pt x="745" y="946"/>
                        </a:lnTo>
                        <a:lnTo>
                          <a:pt x="743" y="945"/>
                        </a:lnTo>
                        <a:lnTo>
                          <a:pt x="741" y="944"/>
                        </a:lnTo>
                        <a:lnTo>
                          <a:pt x="738" y="940"/>
                        </a:lnTo>
                        <a:lnTo>
                          <a:pt x="736" y="936"/>
                        </a:lnTo>
                        <a:lnTo>
                          <a:pt x="732" y="929"/>
                        </a:lnTo>
                        <a:lnTo>
                          <a:pt x="728" y="922"/>
                        </a:lnTo>
                        <a:lnTo>
                          <a:pt x="725" y="918"/>
                        </a:lnTo>
                        <a:lnTo>
                          <a:pt x="724" y="916"/>
                        </a:lnTo>
                        <a:lnTo>
                          <a:pt x="724" y="916"/>
                        </a:lnTo>
                        <a:lnTo>
                          <a:pt x="724" y="915"/>
                        </a:lnTo>
                        <a:lnTo>
                          <a:pt x="723" y="912"/>
                        </a:lnTo>
                        <a:lnTo>
                          <a:pt x="720" y="906"/>
                        </a:lnTo>
                        <a:lnTo>
                          <a:pt x="719" y="894"/>
                        </a:lnTo>
                        <a:lnTo>
                          <a:pt x="721" y="885"/>
                        </a:lnTo>
                        <a:lnTo>
                          <a:pt x="725" y="878"/>
                        </a:lnTo>
                        <a:lnTo>
                          <a:pt x="730" y="874"/>
                        </a:lnTo>
                        <a:lnTo>
                          <a:pt x="732" y="873"/>
                        </a:lnTo>
                        <a:lnTo>
                          <a:pt x="732" y="873"/>
                        </a:lnTo>
                        <a:lnTo>
                          <a:pt x="730" y="873"/>
                        </a:lnTo>
                        <a:lnTo>
                          <a:pt x="729" y="874"/>
                        </a:lnTo>
                        <a:lnTo>
                          <a:pt x="728" y="876"/>
                        </a:lnTo>
                        <a:lnTo>
                          <a:pt x="726" y="876"/>
                        </a:lnTo>
                        <a:lnTo>
                          <a:pt x="725" y="877"/>
                        </a:lnTo>
                        <a:lnTo>
                          <a:pt x="724" y="877"/>
                        </a:lnTo>
                        <a:lnTo>
                          <a:pt x="724" y="877"/>
                        </a:lnTo>
                        <a:lnTo>
                          <a:pt x="724" y="876"/>
                        </a:lnTo>
                        <a:lnTo>
                          <a:pt x="724" y="874"/>
                        </a:lnTo>
                        <a:lnTo>
                          <a:pt x="725" y="872"/>
                        </a:lnTo>
                        <a:lnTo>
                          <a:pt x="728" y="869"/>
                        </a:lnTo>
                        <a:lnTo>
                          <a:pt x="732" y="864"/>
                        </a:lnTo>
                        <a:lnTo>
                          <a:pt x="738" y="857"/>
                        </a:lnTo>
                        <a:lnTo>
                          <a:pt x="743" y="856"/>
                        </a:lnTo>
                        <a:lnTo>
                          <a:pt x="746" y="856"/>
                        </a:lnTo>
                        <a:lnTo>
                          <a:pt x="749" y="857"/>
                        </a:lnTo>
                        <a:lnTo>
                          <a:pt x="750" y="857"/>
                        </a:lnTo>
                        <a:lnTo>
                          <a:pt x="750" y="852"/>
                        </a:lnTo>
                        <a:lnTo>
                          <a:pt x="751" y="842"/>
                        </a:lnTo>
                        <a:lnTo>
                          <a:pt x="753" y="830"/>
                        </a:lnTo>
                        <a:lnTo>
                          <a:pt x="754" y="822"/>
                        </a:lnTo>
                        <a:lnTo>
                          <a:pt x="755" y="818"/>
                        </a:lnTo>
                        <a:lnTo>
                          <a:pt x="757" y="814"/>
                        </a:lnTo>
                        <a:lnTo>
                          <a:pt x="755" y="809"/>
                        </a:lnTo>
                        <a:lnTo>
                          <a:pt x="753" y="800"/>
                        </a:lnTo>
                        <a:lnTo>
                          <a:pt x="749" y="787"/>
                        </a:lnTo>
                        <a:lnTo>
                          <a:pt x="747" y="778"/>
                        </a:lnTo>
                        <a:lnTo>
                          <a:pt x="746" y="770"/>
                        </a:lnTo>
                        <a:lnTo>
                          <a:pt x="747" y="762"/>
                        </a:lnTo>
                        <a:lnTo>
                          <a:pt x="747" y="751"/>
                        </a:lnTo>
                        <a:lnTo>
                          <a:pt x="747" y="741"/>
                        </a:lnTo>
                        <a:lnTo>
                          <a:pt x="747" y="732"/>
                        </a:lnTo>
                        <a:lnTo>
                          <a:pt x="749" y="725"/>
                        </a:lnTo>
                        <a:lnTo>
                          <a:pt x="753" y="721"/>
                        </a:lnTo>
                        <a:lnTo>
                          <a:pt x="760" y="720"/>
                        </a:lnTo>
                        <a:lnTo>
                          <a:pt x="771" y="720"/>
                        </a:lnTo>
                        <a:lnTo>
                          <a:pt x="775" y="720"/>
                        </a:lnTo>
                        <a:lnTo>
                          <a:pt x="779" y="716"/>
                        </a:lnTo>
                        <a:lnTo>
                          <a:pt x="783" y="708"/>
                        </a:lnTo>
                        <a:lnTo>
                          <a:pt x="787" y="706"/>
                        </a:lnTo>
                        <a:lnTo>
                          <a:pt x="788" y="703"/>
                        </a:lnTo>
                        <a:lnTo>
                          <a:pt x="791" y="703"/>
                        </a:lnTo>
                        <a:lnTo>
                          <a:pt x="793" y="703"/>
                        </a:lnTo>
                        <a:lnTo>
                          <a:pt x="795" y="704"/>
                        </a:lnTo>
                        <a:lnTo>
                          <a:pt x="797" y="706"/>
                        </a:lnTo>
                        <a:lnTo>
                          <a:pt x="797" y="707"/>
                        </a:lnTo>
                        <a:lnTo>
                          <a:pt x="798" y="708"/>
                        </a:lnTo>
                        <a:lnTo>
                          <a:pt x="798" y="708"/>
                        </a:lnTo>
                        <a:lnTo>
                          <a:pt x="800" y="707"/>
                        </a:lnTo>
                        <a:lnTo>
                          <a:pt x="802" y="700"/>
                        </a:lnTo>
                        <a:lnTo>
                          <a:pt x="806" y="693"/>
                        </a:lnTo>
                        <a:lnTo>
                          <a:pt x="809" y="683"/>
                        </a:lnTo>
                        <a:lnTo>
                          <a:pt x="809" y="674"/>
                        </a:lnTo>
                        <a:lnTo>
                          <a:pt x="805" y="664"/>
                        </a:lnTo>
                        <a:lnTo>
                          <a:pt x="801" y="660"/>
                        </a:lnTo>
                        <a:lnTo>
                          <a:pt x="796" y="658"/>
                        </a:lnTo>
                        <a:lnTo>
                          <a:pt x="791" y="658"/>
                        </a:lnTo>
                        <a:lnTo>
                          <a:pt x="785" y="658"/>
                        </a:lnTo>
                        <a:lnTo>
                          <a:pt x="779" y="657"/>
                        </a:lnTo>
                        <a:lnTo>
                          <a:pt x="775" y="652"/>
                        </a:lnTo>
                        <a:lnTo>
                          <a:pt x="771" y="641"/>
                        </a:lnTo>
                        <a:lnTo>
                          <a:pt x="768" y="623"/>
                        </a:lnTo>
                        <a:lnTo>
                          <a:pt x="766" y="605"/>
                        </a:lnTo>
                        <a:lnTo>
                          <a:pt x="762" y="592"/>
                        </a:lnTo>
                        <a:lnTo>
                          <a:pt x="757" y="583"/>
                        </a:lnTo>
                        <a:lnTo>
                          <a:pt x="751" y="577"/>
                        </a:lnTo>
                        <a:lnTo>
                          <a:pt x="746" y="573"/>
                        </a:lnTo>
                        <a:lnTo>
                          <a:pt x="741" y="569"/>
                        </a:lnTo>
                        <a:lnTo>
                          <a:pt x="736" y="567"/>
                        </a:lnTo>
                        <a:lnTo>
                          <a:pt x="732" y="562"/>
                        </a:lnTo>
                        <a:lnTo>
                          <a:pt x="728" y="555"/>
                        </a:lnTo>
                        <a:lnTo>
                          <a:pt x="726" y="551"/>
                        </a:lnTo>
                        <a:lnTo>
                          <a:pt x="724" y="549"/>
                        </a:lnTo>
                        <a:lnTo>
                          <a:pt x="721" y="546"/>
                        </a:lnTo>
                        <a:lnTo>
                          <a:pt x="716" y="542"/>
                        </a:lnTo>
                        <a:lnTo>
                          <a:pt x="707" y="535"/>
                        </a:lnTo>
                        <a:lnTo>
                          <a:pt x="692" y="526"/>
                        </a:lnTo>
                        <a:lnTo>
                          <a:pt x="679" y="518"/>
                        </a:lnTo>
                        <a:lnTo>
                          <a:pt x="669" y="512"/>
                        </a:lnTo>
                        <a:lnTo>
                          <a:pt x="661" y="507"/>
                        </a:lnTo>
                        <a:lnTo>
                          <a:pt x="658" y="505"/>
                        </a:lnTo>
                        <a:lnTo>
                          <a:pt x="657" y="505"/>
                        </a:lnTo>
                        <a:lnTo>
                          <a:pt x="656" y="507"/>
                        </a:lnTo>
                        <a:lnTo>
                          <a:pt x="653" y="509"/>
                        </a:lnTo>
                        <a:lnTo>
                          <a:pt x="651" y="511"/>
                        </a:lnTo>
                        <a:lnTo>
                          <a:pt x="648" y="513"/>
                        </a:lnTo>
                        <a:lnTo>
                          <a:pt x="644" y="514"/>
                        </a:lnTo>
                        <a:lnTo>
                          <a:pt x="641" y="516"/>
                        </a:lnTo>
                        <a:lnTo>
                          <a:pt x="640" y="516"/>
                        </a:lnTo>
                        <a:lnTo>
                          <a:pt x="635" y="512"/>
                        </a:lnTo>
                        <a:lnTo>
                          <a:pt x="628" y="505"/>
                        </a:lnTo>
                        <a:lnTo>
                          <a:pt x="623" y="497"/>
                        </a:lnTo>
                        <a:lnTo>
                          <a:pt x="618" y="491"/>
                        </a:lnTo>
                        <a:lnTo>
                          <a:pt x="615" y="486"/>
                        </a:lnTo>
                        <a:lnTo>
                          <a:pt x="616" y="486"/>
                        </a:lnTo>
                        <a:lnTo>
                          <a:pt x="616" y="484"/>
                        </a:lnTo>
                        <a:lnTo>
                          <a:pt x="618" y="484"/>
                        </a:lnTo>
                        <a:lnTo>
                          <a:pt x="620" y="483"/>
                        </a:lnTo>
                        <a:lnTo>
                          <a:pt x="622" y="483"/>
                        </a:lnTo>
                        <a:lnTo>
                          <a:pt x="623" y="483"/>
                        </a:lnTo>
                        <a:lnTo>
                          <a:pt x="624" y="482"/>
                        </a:lnTo>
                        <a:lnTo>
                          <a:pt x="626" y="482"/>
                        </a:lnTo>
                        <a:lnTo>
                          <a:pt x="626" y="480"/>
                        </a:lnTo>
                        <a:lnTo>
                          <a:pt x="624" y="478"/>
                        </a:lnTo>
                        <a:lnTo>
                          <a:pt x="623" y="477"/>
                        </a:lnTo>
                        <a:lnTo>
                          <a:pt x="620" y="473"/>
                        </a:lnTo>
                        <a:lnTo>
                          <a:pt x="615" y="469"/>
                        </a:lnTo>
                        <a:lnTo>
                          <a:pt x="605" y="458"/>
                        </a:lnTo>
                        <a:lnTo>
                          <a:pt x="597" y="444"/>
                        </a:lnTo>
                        <a:lnTo>
                          <a:pt x="590" y="431"/>
                        </a:lnTo>
                        <a:lnTo>
                          <a:pt x="585" y="418"/>
                        </a:lnTo>
                        <a:lnTo>
                          <a:pt x="582" y="408"/>
                        </a:lnTo>
                        <a:lnTo>
                          <a:pt x="581" y="406"/>
                        </a:lnTo>
                        <a:lnTo>
                          <a:pt x="568" y="395"/>
                        </a:lnTo>
                        <a:lnTo>
                          <a:pt x="567" y="395"/>
                        </a:lnTo>
                        <a:lnTo>
                          <a:pt x="567" y="395"/>
                        </a:lnTo>
                        <a:lnTo>
                          <a:pt x="564" y="395"/>
                        </a:lnTo>
                        <a:lnTo>
                          <a:pt x="563" y="394"/>
                        </a:lnTo>
                        <a:lnTo>
                          <a:pt x="560" y="393"/>
                        </a:lnTo>
                        <a:lnTo>
                          <a:pt x="556" y="390"/>
                        </a:lnTo>
                        <a:lnTo>
                          <a:pt x="552" y="388"/>
                        </a:lnTo>
                        <a:lnTo>
                          <a:pt x="543" y="380"/>
                        </a:lnTo>
                        <a:lnTo>
                          <a:pt x="533" y="373"/>
                        </a:lnTo>
                        <a:lnTo>
                          <a:pt x="525" y="368"/>
                        </a:lnTo>
                        <a:lnTo>
                          <a:pt x="524" y="363"/>
                        </a:lnTo>
                        <a:lnTo>
                          <a:pt x="524" y="356"/>
                        </a:lnTo>
                        <a:lnTo>
                          <a:pt x="524" y="347"/>
                        </a:lnTo>
                        <a:lnTo>
                          <a:pt x="524" y="339"/>
                        </a:lnTo>
                        <a:lnTo>
                          <a:pt x="525" y="335"/>
                        </a:lnTo>
                        <a:lnTo>
                          <a:pt x="527" y="331"/>
                        </a:lnTo>
                        <a:lnTo>
                          <a:pt x="529" y="326"/>
                        </a:lnTo>
                        <a:lnTo>
                          <a:pt x="529" y="321"/>
                        </a:lnTo>
                        <a:lnTo>
                          <a:pt x="524" y="316"/>
                        </a:lnTo>
                        <a:lnTo>
                          <a:pt x="516" y="310"/>
                        </a:lnTo>
                        <a:lnTo>
                          <a:pt x="509" y="306"/>
                        </a:lnTo>
                        <a:lnTo>
                          <a:pt x="504" y="301"/>
                        </a:lnTo>
                        <a:lnTo>
                          <a:pt x="499" y="293"/>
                        </a:lnTo>
                        <a:lnTo>
                          <a:pt x="492" y="280"/>
                        </a:lnTo>
                        <a:lnTo>
                          <a:pt x="487" y="264"/>
                        </a:lnTo>
                        <a:lnTo>
                          <a:pt x="482" y="249"/>
                        </a:lnTo>
                        <a:lnTo>
                          <a:pt x="478" y="234"/>
                        </a:lnTo>
                        <a:lnTo>
                          <a:pt x="472" y="224"/>
                        </a:lnTo>
                        <a:lnTo>
                          <a:pt x="466" y="217"/>
                        </a:lnTo>
                        <a:lnTo>
                          <a:pt x="457" y="213"/>
                        </a:lnTo>
                        <a:lnTo>
                          <a:pt x="444" y="208"/>
                        </a:lnTo>
                        <a:lnTo>
                          <a:pt x="431" y="200"/>
                        </a:lnTo>
                        <a:lnTo>
                          <a:pt x="417" y="187"/>
                        </a:lnTo>
                        <a:lnTo>
                          <a:pt x="414" y="182"/>
                        </a:lnTo>
                        <a:lnTo>
                          <a:pt x="412" y="179"/>
                        </a:lnTo>
                        <a:lnTo>
                          <a:pt x="414" y="178"/>
                        </a:lnTo>
                        <a:lnTo>
                          <a:pt x="415" y="178"/>
                        </a:lnTo>
                        <a:lnTo>
                          <a:pt x="416" y="178"/>
                        </a:lnTo>
                        <a:lnTo>
                          <a:pt x="417" y="178"/>
                        </a:lnTo>
                        <a:lnTo>
                          <a:pt x="416" y="175"/>
                        </a:lnTo>
                        <a:lnTo>
                          <a:pt x="414" y="173"/>
                        </a:lnTo>
                        <a:lnTo>
                          <a:pt x="408" y="166"/>
                        </a:lnTo>
                        <a:lnTo>
                          <a:pt x="399" y="157"/>
                        </a:lnTo>
                        <a:lnTo>
                          <a:pt x="386" y="144"/>
                        </a:lnTo>
                        <a:lnTo>
                          <a:pt x="360" y="118"/>
                        </a:lnTo>
                        <a:lnTo>
                          <a:pt x="338" y="96"/>
                        </a:lnTo>
                        <a:lnTo>
                          <a:pt x="319" y="77"/>
                        </a:lnTo>
                        <a:lnTo>
                          <a:pt x="305" y="62"/>
                        </a:lnTo>
                        <a:lnTo>
                          <a:pt x="292" y="47"/>
                        </a:lnTo>
                        <a:lnTo>
                          <a:pt x="291" y="47"/>
                        </a:lnTo>
                        <a:close/>
                        <a:moveTo>
                          <a:pt x="236" y="0"/>
                        </a:moveTo>
                        <a:lnTo>
                          <a:pt x="238" y="1"/>
                        </a:lnTo>
                        <a:lnTo>
                          <a:pt x="245" y="7"/>
                        </a:lnTo>
                        <a:lnTo>
                          <a:pt x="255" y="13"/>
                        </a:lnTo>
                        <a:lnTo>
                          <a:pt x="267" y="24"/>
                        </a:lnTo>
                        <a:lnTo>
                          <a:pt x="280" y="35"/>
                        </a:lnTo>
                        <a:lnTo>
                          <a:pt x="291" y="47"/>
                        </a:lnTo>
                        <a:lnTo>
                          <a:pt x="288" y="45"/>
                        </a:lnTo>
                        <a:lnTo>
                          <a:pt x="271" y="30"/>
                        </a:lnTo>
                        <a:lnTo>
                          <a:pt x="256" y="18"/>
                        </a:lnTo>
                        <a:lnTo>
                          <a:pt x="245" y="8"/>
                        </a:lnTo>
                        <a:lnTo>
                          <a:pt x="238" y="3"/>
                        </a:lnTo>
                        <a:lnTo>
                          <a:pt x="23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208" name="Freeform 20">
                    <a:extLst>
                      <a:ext uri="{FF2B5EF4-FFF2-40B4-BE49-F238E27FC236}">
                        <a16:creationId xmlns:a16="http://schemas.microsoft.com/office/drawing/2014/main" id="{55DFBFD1-6A1A-F040-9651-AC9C1B70D7DB}"/>
                      </a:ext>
                    </a:extLst>
                  </p:cNvPr>
                  <p:cNvSpPr>
                    <a:spLocks/>
                  </p:cNvSpPr>
                  <p:nvPr/>
                </p:nvSpPr>
                <p:spPr bwMode="auto">
                  <a:xfrm>
                    <a:off x="5052894" y="1536820"/>
                    <a:ext cx="123302" cy="78564"/>
                  </a:xfrm>
                  <a:custGeom>
                    <a:avLst/>
                    <a:gdLst>
                      <a:gd name="T0" fmla="*/ 113 w 113"/>
                      <a:gd name="T1" fmla="*/ 0 h 72"/>
                      <a:gd name="T2" fmla="*/ 78 w 113"/>
                      <a:gd name="T3" fmla="*/ 26 h 72"/>
                      <a:gd name="T4" fmla="*/ 41 w 113"/>
                      <a:gd name="T5" fmla="*/ 50 h 72"/>
                      <a:gd name="T6" fmla="*/ 3 w 113"/>
                      <a:gd name="T7" fmla="*/ 71 h 72"/>
                      <a:gd name="T8" fmla="*/ 0 w 113"/>
                      <a:gd name="T9" fmla="*/ 72 h 72"/>
                      <a:gd name="T10" fmla="*/ 10 w 113"/>
                      <a:gd name="T11" fmla="*/ 62 h 72"/>
                      <a:gd name="T12" fmla="*/ 20 w 113"/>
                      <a:gd name="T13" fmla="*/ 54 h 72"/>
                      <a:gd name="T14" fmla="*/ 25 w 113"/>
                      <a:gd name="T15" fmla="*/ 49 h 72"/>
                      <a:gd name="T16" fmla="*/ 30 w 113"/>
                      <a:gd name="T17" fmla="*/ 43 h 72"/>
                      <a:gd name="T18" fmla="*/ 36 w 113"/>
                      <a:gd name="T19" fmla="*/ 39 h 72"/>
                      <a:gd name="T20" fmla="*/ 49 w 113"/>
                      <a:gd name="T21" fmla="*/ 33 h 72"/>
                      <a:gd name="T22" fmla="*/ 63 w 113"/>
                      <a:gd name="T23" fmla="*/ 29 h 72"/>
                      <a:gd name="T24" fmla="*/ 78 w 113"/>
                      <a:gd name="T25" fmla="*/ 25 h 72"/>
                      <a:gd name="T26" fmla="*/ 87 w 113"/>
                      <a:gd name="T27" fmla="*/ 18 h 72"/>
                      <a:gd name="T28" fmla="*/ 95 w 113"/>
                      <a:gd name="T29" fmla="*/ 12 h 72"/>
                      <a:gd name="T30" fmla="*/ 104 w 113"/>
                      <a:gd name="T31" fmla="*/ 5 h 72"/>
                      <a:gd name="T32" fmla="*/ 113 w 113"/>
                      <a:gd name="T33"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3" h="72">
                        <a:moveTo>
                          <a:pt x="113" y="0"/>
                        </a:moveTo>
                        <a:lnTo>
                          <a:pt x="78" y="26"/>
                        </a:lnTo>
                        <a:lnTo>
                          <a:pt x="41" y="50"/>
                        </a:lnTo>
                        <a:lnTo>
                          <a:pt x="3" y="71"/>
                        </a:lnTo>
                        <a:lnTo>
                          <a:pt x="0" y="72"/>
                        </a:lnTo>
                        <a:lnTo>
                          <a:pt x="10" y="62"/>
                        </a:lnTo>
                        <a:lnTo>
                          <a:pt x="20" y="54"/>
                        </a:lnTo>
                        <a:lnTo>
                          <a:pt x="25" y="49"/>
                        </a:lnTo>
                        <a:lnTo>
                          <a:pt x="30" y="43"/>
                        </a:lnTo>
                        <a:lnTo>
                          <a:pt x="36" y="39"/>
                        </a:lnTo>
                        <a:lnTo>
                          <a:pt x="49" y="33"/>
                        </a:lnTo>
                        <a:lnTo>
                          <a:pt x="63" y="29"/>
                        </a:lnTo>
                        <a:lnTo>
                          <a:pt x="78" y="25"/>
                        </a:lnTo>
                        <a:lnTo>
                          <a:pt x="87" y="18"/>
                        </a:lnTo>
                        <a:lnTo>
                          <a:pt x="95" y="12"/>
                        </a:lnTo>
                        <a:lnTo>
                          <a:pt x="104" y="5"/>
                        </a:lnTo>
                        <a:lnTo>
                          <a:pt x="11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209" name="Freeform 22">
                    <a:extLst>
                      <a:ext uri="{FF2B5EF4-FFF2-40B4-BE49-F238E27FC236}">
                        <a16:creationId xmlns:a16="http://schemas.microsoft.com/office/drawing/2014/main" id="{062AF3D6-07AB-A949-A75D-3400E6DE5BD8}"/>
                      </a:ext>
                    </a:extLst>
                  </p:cNvPr>
                  <p:cNvSpPr>
                    <a:spLocks/>
                  </p:cNvSpPr>
                  <p:nvPr/>
                </p:nvSpPr>
                <p:spPr bwMode="auto">
                  <a:xfrm>
                    <a:off x="4846664" y="1688492"/>
                    <a:ext cx="44738" cy="22915"/>
                  </a:xfrm>
                  <a:custGeom>
                    <a:avLst/>
                    <a:gdLst>
                      <a:gd name="T0" fmla="*/ 41 w 41"/>
                      <a:gd name="T1" fmla="*/ 0 h 21"/>
                      <a:gd name="T2" fmla="*/ 36 w 41"/>
                      <a:gd name="T3" fmla="*/ 4 h 21"/>
                      <a:gd name="T4" fmla="*/ 32 w 41"/>
                      <a:gd name="T5" fmla="*/ 8 h 21"/>
                      <a:gd name="T6" fmla="*/ 27 w 41"/>
                      <a:gd name="T7" fmla="*/ 10 h 21"/>
                      <a:gd name="T8" fmla="*/ 22 w 41"/>
                      <a:gd name="T9" fmla="*/ 13 h 21"/>
                      <a:gd name="T10" fmla="*/ 10 w 41"/>
                      <a:gd name="T11" fmla="*/ 17 h 21"/>
                      <a:gd name="T12" fmla="*/ 0 w 41"/>
                      <a:gd name="T13" fmla="*/ 21 h 21"/>
                      <a:gd name="T14" fmla="*/ 9 w 41"/>
                      <a:gd name="T15" fmla="*/ 12 h 21"/>
                      <a:gd name="T16" fmla="*/ 20 w 41"/>
                      <a:gd name="T17" fmla="*/ 6 h 21"/>
                      <a:gd name="T18" fmla="*/ 41 w 41"/>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21">
                        <a:moveTo>
                          <a:pt x="41" y="0"/>
                        </a:moveTo>
                        <a:lnTo>
                          <a:pt x="36" y="4"/>
                        </a:lnTo>
                        <a:lnTo>
                          <a:pt x="32" y="8"/>
                        </a:lnTo>
                        <a:lnTo>
                          <a:pt x="27" y="10"/>
                        </a:lnTo>
                        <a:lnTo>
                          <a:pt x="22" y="13"/>
                        </a:lnTo>
                        <a:lnTo>
                          <a:pt x="10" y="17"/>
                        </a:lnTo>
                        <a:lnTo>
                          <a:pt x="0" y="21"/>
                        </a:lnTo>
                        <a:lnTo>
                          <a:pt x="9" y="12"/>
                        </a:lnTo>
                        <a:lnTo>
                          <a:pt x="20" y="6"/>
                        </a:lnTo>
                        <a:lnTo>
                          <a:pt x="4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210" name="Freeform 23">
                    <a:extLst>
                      <a:ext uri="{FF2B5EF4-FFF2-40B4-BE49-F238E27FC236}">
                        <a16:creationId xmlns:a16="http://schemas.microsoft.com/office/drawing/2014/main" id="{0C67D0BD-D9F0-F242-91B3-3FE3768DB4C9}"/>
                      </a:ext>
                    </a:extLst>
                  </p:cNvPr>
                  <p:cNvSpPr>
                    <a:spLocks noEditPoints="1"/>
                  </p:cNvSpPr>
                  <p:nvPr/>
                </p:nvSpPr>
                <p:spPr bwMode="auto">
                  <a:xfrm>
                    <a:off x="4200694" y="1468077"/>
                    <a:ext cx="3206937" cy="4494513"/>
                  </a:xfrm>
                  <a:custGeom>
                    <a:avLst/>
                    <a:gdLst>
                      <a:gd name="T0" fmla="*/ 1428 w 2939"/>
                      <a:gd name="T1" fmla="*/ 0 h 4119"/>
                      <a:gd name="T2" fmla="*/ 1576 w 2939"/>
                      <a:gd name="T3" fmla="*/ 76 h 4119"/>
                      <a:gd name="T4" fmla="*/ 1416 w 2939"/>
                      <a:gd name="T5" fmla="*/ 244 h 4119"/>
                      <a:gd name="T6" fmla="*/ 1603 w 2939"/>
                      <a:gd name="T7" fmla="*/ 254 h 4119"/>
                      <a:gd name="T8" fmla="*/ 1600 w 2939"/>
                      <a:gd name="T9" fmla="*/ 118 h 4119"/>
                      <a:gd name="T10" fmla="*/ 1672 w 2939"/>
                      <a:gd name="T11" fmla="*/ 57 h 4119"/>
                      <a:gd name="T12" fmla="*/ 1690 w 2939"/>
                      <a:gd name="T13" fmla="*/ 146 h 4119"/>
                      <a:gd name="T14" fmla="*/ 1698 w 2939"/>
                      <a:gd name="T15" fmla="*/ 249 h 4119"/>
                      <a:gd name="T16" fmla="*/ 1759 w 2939"/>
                      <a:gd name="T17" fmla="*/ 350 h 4119"/>
                      <a:gd name="T18" fmla="*/ 1715 w 2939"/>
                      <a:gd name="T19" fmla="*/ 441 h 4119"/>
                      <a:gd name="T20" fmla="*/ 1531 w 2939"/>
                      <a:gd name="T21" fmla="*/ 470 h 4119"/>
                      <a:gd name="T22" fmla="*/ 1476 w 2939"/>
                      <a:gd name="T23" fmla="*/ 642 h 4119"/>
                      <a:gd name="T24" fmla="*/ 1296 w 2939"/>
                      <a:gd name="T25" fmla="*/ 786 h 4119"/>
                      <a:gd name="T26" fmla="*/ 1382 w 2939"/>
                      <a:gd name="T27" fmla="*/ 800 h 4119"/>
                      <a:gd name="T28" fmla="*/ 1614 w 2939"/>
                      <a:gd name="T29" fmla="*/ 856 h 4119"/>
                      <a:gd name="T30" fmla="*/ 1791 w 2939"/>
                      <a:gd name="T31" fmla="*/ 1049 h 4119"/>
                      <a:gd name="T32" fmla="*/ 1826 w 2939"/>
                      <a:gd name="T33" fmla="*/ 917 h 4119"/>
                      <a:gd name="T34" fmla="*/ 1920 w 2939"/>
                      <a:gd name="T35" fmla="*/ 643 h 4119"/>
                      <a:gd name="T36" fmla="*/ 2089 w 2939"/>
                      <a:gd name="T37" fmla="*/ 634 h 4119"/>
                      <a:gd name="T38" fmla="*/ 2283 w 2939"/>
                      <a:gd name="T39" fmla="*/ 787 h 4119"/>
                      <a:gd name="T40" fmla="*/ 2308 w 2939"/>
                      <a:gd name="T41" fmla="*/ 1061 h 4119"/>
                      <a:gd name="T42" fmla="*/ 2221 w 2939"/>
                      <a:gd name="T43" fmla="*/ 1209 h 4119"/>
                      <a:gd name="T44" fmla="*/ 2186 w 2939"/>
                      <a:gd name="T45" fmla="*/ 1281 h 4119"/>
                      <a:gd name="T46" fmla="*/ 1956 w 2939"/>
                      <a:gd name="T47" fmla="*/ 1501 h 4119"/>
                      <a:gd name="T48" fmla="*/ 1859 w 2939"/>
                      <a:gd name="T49" fmla="*/ 1663 h 4119"/>
                      <a:gd name="T50" fmla="*/ 1721 w 2939"/>
                      <a:gd name="T51" fmla="*/ 2138 h 4119"/>
                      <a:gd name="T52" fmla="*/ 1412 w 2939"/>
                      <a:gd name="T53" fmla="*/ 1989 h 4119"/>
                      <a:gd name="T54" fmla="*/ 1160 w 2939"/>
                      <a:gd name="T55" fmla="*/ 2156 h 4119"/>
                      <a:gd name="T56" fmla="*/ 1398 w 2939"/>
                      <a:gd name="T57" fmla="*/ 2379 h 4119"/>
                      <a:gd name="T58" fmla="*/ 1495 w 2939"/>
                      <a:gd name="T59" fmla="*/ 2550 h 4119"/>
                      <a:gd name="T60" fmla="*/ 1806 w 2939"/>
                      <a:gd name="T61" fmla="*/ 2706 h 4119"/>
                      <a:gd name="T62" fmla="*/ 2041 w 2939"/>
                      <a:gd name="T63" fmla="*/ 2702 h 4119"/>
                      <a:gd name="T64" fmla="*/ 2415 w 2939"/>
                      <a:gd name="T65" fmla="*/ 2715 h 4119"/>
                      <a:gd name="T66" fmla="*/ 2653 w 2939"/>
                      <a:gd name="T67" fmla="*/ 2917 h 4119"/>
                      <a:gd name="T68" fmla="*/ 2893 w 2939"/>
                      <a:gd name="T69" fmla="*/ 3176 h 4119"/>
                      <a:gd name="T70" fmla="*/ 2507 w 2939"/>
                      <a:gd name="T71" fmla="*/ 3571 h 4119"/>
                      <a:gd name="T72" fmla="*/ 2199 w 2939"/>
                      <a:gd name="T73" fmla="*/ 3808 h 4119"/>
                      <a:gd name="T74" fmla="*/ 1791 w 2939"/>
                      <a:gd name="T75" fmla="*/ 4119 h 4119"/>
                      <a:gd name="T76" fmla="*/ 1995 w 2939"/>
                      <a:gd name="T77" fmla="*/ 3777 h 4119"/>
                      <a:gd name="T78" fmla="*/ 1939 w 2939"/>
                      <a:gd name="T79" fmla="*/ 3378 h 4119"/>
                      <a:gd name="T80" fmla="*/ 1771 w 2939"/>
                      <a:gd name="T81" fmla="*/ 3014 h 4119"/>
                      <a:gd name="T82" fmla="*/ 1770 w 2939"/>
                      <a:gd name="T83" fmla="*/ 2743 h 4119"/>
                      <a:gd name="T84" fmla="*/ 1376 w 2939"/>
                      <a:gd name="T85" fmla="*/ 2600 h 4119"/>
                      <a:gd name="T86" fmla="*/ 972 w 2939"/>
                      <a:gd name="T87" fmla="*/ 2489 h 4119"/>
                      <a:gd name="T88" fmla="*/ 687 w 2939"/>
                      <a:gd name="T89" fmla="*/ 2111 h 4119"/>
                      <a:gd name="T90" fmla="*/ 777 w 2939"/>
                      <a:gd name="T91" fmla="*/ 2362 h 4119"/>
                      <a:gd name="T92" fmla="*/ 523 w 2939"/>
                      <a:gd name="T93" fmla="*/ 1963 h 4119"/>
                      <a:gd name="T94" fmla="*/ 389 w 2939"/>
                      <a:gd name="T95" fmla="*/ 1748 h 4119"/>
                      <a:gd name="T96" fmla="*/ 482 w 2939"/>
                      <a:gd name="T97" fmla="*/ 1250 h 4119"/>
                      <a:gd name="T98" fmla="*/ 488 w 2939"/>
                      <a:gd name="T99" fmla="*/ 1059 h 4119"/>
                      <a:gd name="T100" fmla="*/ 486 w 2939"/>
                      <a:gd name="T101" fmla="*/ 859 h 4119"/>
                      <a:gd name="T102" fmla="*/ 489 w 2939"/>
                      <a:gd name="T103" fmla="*/ 756 h 4119"/>
                      <a:gd name="T104" fmla="*/ 357 w 2939"/>
                      <a:gd name="T105" fmla="*/ 627 h 4119"/>
                      <a:gd name="T106" fmla="*/ 211 w 2939"/>
                      <a:gd name="T107" fmla="*/ 718 h 4119"/>
                      <a:gd name="T108" fmla="*/ 119 w 2939"/>
                      <a:gd name="T109" fmla="*/ 791 h 4119"/>
                      <a:gd name="T110" fmla="*/ 173 w 2939"/>
                      <a:gd name="T111" fmla="*/ 644 h 4119"/>
                      <a:gd name="T112" fmla="*/ 497 w 2939"/>
                      <a:gd name="T113" fmla="*/ 329 h 4119"/>
                      <a:gd name="T114" fmla="*/ 902 w 2939"/>
                      <a:gd name="T115" fmla="*/ 93 h 4119"/>
                      <a:gd name="T116" fmla="*/ 1037 w 2939"/>
                      <a:gd name="T117" fmla="*/ 205 h 4119"/>
                      <a:gd name="T118" fmla="*/ 1263 w 2939"/>
                      <a:gd name="T119" fmla="*/ 246 h 4119"/>
                      <a:gd name="T120" fmla="*/ 1340 w 2939"/>
                      <a:gd name="T121" fmla="*/ 259 h 4119"/>
                      <a:gd name="T122" fmla="*/ 1406 w 2939"/>
                      <a:gd name="T123" fmla="*/ 167 h 4119"/>
                      <a:gd name="T124" fmla="*/ 1348 w 2939"/>
                      <a:gd name="T125" fmla="*/ 96 h 4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39" h="4119">
                        <a:moveTo>
                          <a:pt x="387" y="1749"/>
                        </a:moveTo>
                        <a:lnTo>
                          <a:pt x="387" y="1749"/>
                        </a:lnTo>
                        <a:lnTo>
                          <a:pt x="387" y="1749"/>
                        </a:lnTo>
                        <a:lnTo>
                          <a:pt x="387" y="1749"/>
                        </a:lnTo>
                        <a:lnTo>
                          <a:pt x="387" y="1749"/>
                        </a:lnTo>
                        <a:close/>
                        <a:moveTo>
                          <a:pt x="2051" y="1192"/>
                        </a:moveTo>
                        <a:lnTo>
                          <a:pt x="2045" y="1202"/>
                        </a:lnTo>
                        <a:lnTo>
                          <a:pt x="2039" y="1210"/>
                        </a:lnTo>
                        <a:lnTo>
                          <a:pt x="2037" y="1214"/>
                        </a:lnTo>
                        <a:lnTo>
                          <a:pt x="2041" y="1214"/>
                        </a:lnTo>
                        <a:lnTo>
                          <a:pt x="2049" y="1213"/>
                        </a:lnTo>
                        <a:lnTo>
                          <a:pt x="2058" y="1210"/>
                        </a:lnTo>
                        <a:lnTo>
                          <a:pt x="2064" y="1205"/>
                        </a:lnTo>
                        <a:lnTo>
                          <a:pt x="2066" y="1201"/>
                        </a:lnTo>
                        <a:lnTo>
                          <a:pt x="2063" y="1198"/>
                        </a:lnTo>
                        <a:lnTo>
                          <a:pt x="2058" y="1195"/>
                        </a:lnTo>
                        <a:lnTo>
                          <a:pt x="2054" y="1193"/>
                        </a:lnTo>
                        <a:lnTo>
                          <a:pt x="2051" y="1192"/>
                        </a:lnTo>
                        <a:close/>
                        <a:moveTo>
                          <a:pt x="1209" y="189"/>
                        </a:moveTo>
                        <a:lnTo>
                          <a:pt x="1211" y="190"/>
                        </a:lnTo>
                        <a:lnTo>
                          <a:pt x="1211" y="190"/>
                        </a:lnTo>
                        <a:lnTo>
                          <a:pt x="1212" y="191"/>
                        </a:lnTo>
                        <a:lnTo>
                          <a:pt x="1213" y="193"/>
                        </a:lnTo>
                        <a:lnTo>
                          <a:pt x="1213" y="194"/>
                        </a:lnTo>
                        <a:lnTo>
                          <a:pt x="1215" y="194"/>
                        </a:lnTo>
                        <a:lnTo>
                          <a:pt x="1216" y="195"/>
                        </a:lnTo>
                        <a:lnTo>
                          <a:pt x="1216" y="195"/>
                        </a:lnTo>
                        <a:lnTo>
                          <a:pt x="1215" y="195"/>
                        </a:lnTo>
                        <a:lnTo>
                          <a:pt x="1213" y="194"/>
                        </a:lnTo>
                        <a:lnTo>
                          <a:pt x="1212" y="191"/>
                        </a:lnTo>
                        <a:lnTo>
                          <a:pt x="1211" y="190"/>
                        </a:lnTo>
                        <a:lnTo>
                          <a:pt x="1209" y="189"/>
                        </a:lnTo>
                        <a:lnTo>
                          <a:pt x="1209" y="189"/>
                        </a:lnTo>
                        <a:close/>
                        <a:moveTo>
                          <a:pt x="1428" y="0"/>
                        </a:moveTo>
                        <a:lnTo>
                          <a:pt x="1437" y="4"/>
                        </a:lnTo>
                        <a:lnTo>
                          <a:pt x="1449" y="12"/>
                        </a:lnTo>
                        <a:lnTo>
                          <a:pt x="1457" y="20"/>
                        </a:lnTo>
                        <a:lnTo>
                          <a:pt x="1461" y="29"/>
                        </a:lnTo>
                        <a:lnTo>
                          <a:pt x="1462" y="41"/>
                        </a:lnTo>
                        <a:lnTo>
                          <a:pt x="1462" y="53"/>
                        </a:lnTo>
                        <a:lnTo>
                          <a:pt x="1458" y="64"/>
                        </a:lnTo>
                        <a:lnTo>
                          <a:pt x="1454" y="72"/>
                        </a:lnTo>
                        <a:lnTo>
                          <a:pt x="1453" y="79"/>
                        </a:lnTo>
                        <a:lnTo>
                          <a:pt x="1453" y="81"/>
                        </a:lnTo>
                        <a:lnTo>
                          <a:pt x="1454" y="83"/>
                        </a:lnTo>
                        <a:lnTo>
                          <a:pt x="1456" y="84"/>
                        </a:lnTo>
                        <a:lnTo>
                          <a:pt x="1458" y="84"/>
                        </a:lnTo>
                        <a:lnTo>
                          <a:pt x="1461" y="83"/>
                        </a:lnTo>
                        <a:lnTo>
                          <a:pt x="1465" y="80"/>
                        </a:lnTo>
                        <a:lnTo>
                          <a:pt x="1469" y="76"/>
                        </a:lnTo>
                        <a:lnTo>
                          <a:pt x="1476" y="71"/>
                        </a:lnTo>
                        <a:lnTo>
                          <a:pt x="1484" y="64"/>
                        </a:lnTo>
                        <a:lnTo>
                          <a:pt x="1491" y="59"/>
                        </a:lnTo>
                        <a:lnTo>
                          <a:pt x="1496" y="55"/>
                        </a:lnTo>
                        <a:lnTo>
                          <a:pt x="1499" y="54"/>
                        </a:lnTo>
                        <a:lnTo>
                          <a:pt x="1499" y="55"/>
                        </a:lnTo>
                        <a:lnTo>
                          <a:pt x="1499" y="61"/>
                        </a:lnTo>
                        <a:lnTo>
                          <a:pt x="1500" y="71"/>
                        </a:lnTo>
                        <a:lnTo>
                          <a:pt x="1503" y="85"/>
                        </a:lnTo>
                        <a:lnTo>
                          <a:pt x="1507" y="93"/>
                        </a:lnTo>
                        <a:lnTo>
                          <a:pt x="1512" y="96"/>
                        </a:lnTo>
                        <a:lnTo>
                          <a:pt x="1516" y="95"/>
                        </a:lnTo>
                        <a:lnTo>
                          <a:pt x="1521" y="91"/>
                        </a:lnTo>
                        <a:lnTo>
                          <a:pt x="1525" y="87"/>
                        </a:lnTo>
                        <a:lnTo>
                          <a:pt x="1528" y="83"/>
                        </a:lnTo>
                        <a:lnTo>
                          <a:pt x="1529" y="81"/>
                        </a:lnTo>
                        <a:lnTo>
                          <a:pt x="1576" y="75"/>
                        </a:lnTo>
                        <a:lnTo>
                          <a:pt x="1576" y="76"/>
                        </a:lnTo>
                        <a:lnTo>
                          <a:pt x="1573" y="83"/>
                        </a:lnTo>
                        <a:lnTo>
                          <a:pt x="1567" y="92"/>
                        </a:lnTo>
                        <a:lnTo>
                          <a:pt x="1556" y="104"/>
                        </a:lnTo>
                        <a:lnTo>
                          <a:pt x="1543" y="115"/>
                        </a:lnTo>
                        <a:lnTo>
                          <a:pt x="1530" y="125"/>
                        </a:lnTo>
                        <a:lnTo>
                          <a:pt x="1520" y="135"/>
                        </a:lnTo>
                        <a:lnTo>
                          <a:pt x="1512" y="144"/>
                        </a:lnTo>
                        <a:lnTo>
                          <a:pt x="1512" y="152"/>
                        </a:lnTo>
                        <a:lnTo>
                          <a:pt x="1518" y="160"/>
                        </a:lnTo>
                        <a:lnTo>
                          <a:pt x="1525" y="165"/>
                        </a:lnTo>
                        <a:lnTo>
                          <a:pt x="1531" y="169"/>
                        </a:lnTo>
                        <a:lnTo>
                          <a:pt x="1539" y="177"/>
                        </a:lnTo>
                        <a:lnTo>
                          <a:pt x="1547" y="187"/>
                        </a:lnTo>
                        <a:lnTo>
                          <a:pt x="1554" y="198"/>
                        </a:lnTo>
                        <a:lnTo>
                          <a:pt x="1556" y="206"/>
                        </a:lnTo>
                        <a:lnTo>
                          <a:pt x="1558" y="210"/>
                        </a:lnTo>
                        <a:lnTo>
                          <a:pt x="1526" y="214"/>
                        </a:lnTo>
                        <a:lnTo>
                          <a:pt x="1499" y="225"/>
                        </a:lnTo>
                        <a:lnTo>
                          <a:pt x="1545" y="244"/>
                        </a:lnTo>
                        <a:lnTo>
                          <a:pt x="1542" y="245"/>
                        </a:lnTo>
                        <a:lnTo>
                          <a:pt x="1538" y="249"/>
                        </a:lnTo>
                        <a:lnTo>
                          <a:pt x="1530" y="253"/>
                        </a:lnTo>
                        <a:lnTo>
                          <a:pt x="1521" y="257"/>
                        </a:lnTo>
                        <a:lnTo>
                          <a:pt x="1511" y="257"/>
                        </a:lnTo>
                        <a:lnTo>
                          <a:pt x="1499" y="256"/>
                        </a:lnTo>
                        <a:lnTo>
                          <a:pt x="1488" y="252"/>
                        </a:lnTo>
                        <a:lnTo>
                          <a:pt x="1478" y="249"/>
                        </a:lnTo>
                        <a:lnTo>
                          <a:pt x="1471" y="246"/>
                        </a:lnTo>
                        <a:lnTo>
                          <a:pt x="1469" y="245"/>
                        </a:lnTo>
                        <a:lnTo>
                          <a:pt x="1449" y="232"/>
                        </a:lnTo>
                        <a:lnTo>
                          <a:pt x="1436" y="237"/>
                        </a:lnTo>
                        <a:lnTo>
                          <a:pt x="1425" y="240"/>
                        </a:lnTo>
                        <a:lnTo>
                          <a:pt x="1419" y="242"/>
                        </a:lnTo>
                        <a:lnTo>
                          <a:pt x="1416" y="244"/>
                        </a:lnTo>
                        <a:lnTo>
                          <a:pt x="1416" y="244"/>
                        </a:lnTo>
                        <a:lnTo>
                          <a:pt x="1418" y="246"/>
                        </a:lnTo>
                        <a:lnTo>
                          <a:pt x="1419" y="249"/>
                        </a:lnTo>
                        <a:lnTo>
                          <a:pt x="1422" y="252"/>
                        </a:lnTo>
                        <a:lnTo>
                          <a:pt x="1424" y="254"/>
                        </a:lnTo>
                        <a:lnTo>
                          <a:pt x="1428" y="257"/>
                        </a:lnTo>
                        <a:lnTo>
                          <a:pt x="1432" y="259"/>
                        </a:lnTo>
                        <a:lnTo>
                          <a:pt x="1433" y="261"/>
                        </a:lnTo>
                        <a:lnTo>
                          <a:pt x="1436" y="263"/>
                        </a:lnTo>
                        <a:lnTo>
                          <a:pt x="1436" y="265"/>
                        </a:lnTo>
                        <a:lnTo>
                          <a:pt x="1437" y="267"/>
                        </a:lnTo>
                        <a:lnTo>
                          <a:pt x="1440" y="271"/>
                        </a:lnTo>
                        <a:lnTo>
                          <a:pt x="1445" y="275"/>
                        </a:lnTo>
                        <a:lnTo>
                          <a:pt x="1452" y="280"/>
                        </a:lnTo>
                        <a:lnTo>
                          <a:pt x="1461" y="282"/>
                        </a:lnTo>
                        <a:lnTo>
                          <a:pt x="1467" y="282"/>
                        </a:lnTo>
                        <a:lnTo>
                          <a:pt x="1469" y="280"/>
                        </a:lnTo>
                        <a:lnTo>
                          <a:pt x="1470" y="279"/>
                        </a:lnTo>
                        <a:lnTo>
                          <a:pt x="1473" y="278"/>
                        </a:lnTo>
                        <a:lnTo>
                          <a:pt x="1476" y="278"/>
                        </a:lnTo>
                        <a:lnTo>
                          <a:pt x="1483" y="277"/>
                        </a:lnTo>
                        <a:lnTo>
                          <a:pt x="1496" y="278"/>
                        </a:lnTo>
                        <a:lnTo>
                          <a:pt x="1509" y="279"/>
                        </a:lnTo>
                        <a:lnTo>
                          <a:pt x="1520" y="279"/>
                        </a:lnTo>
                        <a:lnTo>
                          <a:pt x="1529" y="279"/>
                        </a:lnTo>
                        <a:lnTo>
                          <a:pt x="1538" y="278"/>
                        </a:lnTo>
                        <a:lnTo>
                          <a:pt x="1550" y="278"/>
                        </a:lnTo>
                        <a:lnTo>
                          <a:pt x="1567" y="278"/>
                        </a:lnTo>
                        <a:lnTo>
                          <a:pt x="1585" y="277"/>
                        </a:lnTo>
                        <a:lnTo>
                          <a:pt x="1597" y="274"/>
                        </a:lnTo>
                        <a:lnTo>
                          <a:pt x="1605" y="270"/>
                        </a:lnTo>
                        <a:lnTo>
                          <a:pt x="1609" y="265"/>
                        </a:lnTo>
                        <a:lnTo>
                          <a:pt x="1607" y="259"/>
                        </a:lnTo>
                        <a:lnTo>
                          <a:pt x="1603" y="254"/>
                        </a:lnTo>
                        <a:lnTo>
                          <a:pt x="1600" y="248"/>
                        </a:lnTo>
                        <a:lnTo>
                          <a:pt x="1600" y="239"/>
                        </a:lnTo>
                        <a:lnTo>
                          <a:pt x="1602" y="231"/>
                        </a:lnTo>
                        <a:lnTo>
                          <a:pt x="1605" y="223"/>
                        </a:lnTo>
                        <a:lnTo>
                          <a:pt x="1606" y="220"/>
                        </a:lnTo>
                        <a:lnTo>
                          <a:pt x="1622" y="232"/>
                        </a:lnTo>
                        <a:lnTo>
                          <a:pt x="1622" y="232"/>
                        </a:lnTo>
                        <a:lnTo>
                          <a:pt x="1623" y="233"/>
                        </a:lnTo>
                        <a:lnTo>
                          <a:pt x="1624" y="235"/>
                        </a:lnTo>
                        <a:lnTo>
                          <a:pt x="1626" y="236"/>
                        </a:lnTo>
                        <a:lnTo>
                          <a:pt x="1627" y="237"/>
                        </a:lnTo>
                        <a:lnTo>
                          <a:pt x="1630" y="239"/>
                        </a:lnTo>
                        <a:lnTo>
                          <a:pt x="1631" y="240"/>
                        </a:lnTo>
                        <a:lnTo>
                          <a:pt x="1632" y="241"/>
                        </a:lnTo>
                        <a:lnTo>
                          <a:pt x="1634" y="241"/>
                        </a:lnTo>
                        <a:lnTo>
                          <a:pt x="1635" y="241"/>
                        </a:lnTo>
                        <a:lnTo>
                          <a:pt x="1636" y="240"/>
                        </a:lnTo>
                        <a:lnTo>
                          <a:pt x="1635" y="237"/>
                        </a:lnTo>
                        <a:lnTo>
                          <a:pt x="1635" y="235"/>
                        </a:lnTo>
                        <a:lnTo>
                          <a:pt x="1634" y="229"/>
                        </a:lnTo>
                        <a:lnTo>
                          <a:pt x="1627" y="214"/>
                        </a:lnTo>
                        <a:lnTo>
                          <a:pt x="1622" y="201"/>
                        </a:lnTo>
                        <a:lnTo>
                          <a:pt x="1619" y="194"/>
                        </a:lnTo>
                        <a:lnTo>
                          <a:pt x="1618" y="191"/>
                        </a:lnTo>
                        <a:lnTo>
                          <a:pt x="1618" y="189"/>
                        </a:lnTo>
                        <a:lnTo>
                          <a:pt x="1620" y="182"/>
                        </a:lnTo>
                        <a:lnTo>
                          <a:pt x="1623" y="174"/>
                        </a:lnTo>
                        <a:lnTo>
                          <a:pt x="1626" y="167"/>
                        </a:lnTo>
                        <a:lnTo>
                          <a:pt x="1627" y="161"/>
                        </a:lnTo>
                        <a:lnTo>
                          <a:pt x="1626" y="155"/>
                        </a:lnTo>
                        <a:lnTo>
                          <a:pt x="1623" y="146"/>
                        </a:lnTo>
                        <a:lnTo>
                          <a:pt x="1620" y="139"/>
                        </a:lnTo>
                        <a:lnTo>
                          <a:pt x="1619" y="136"/>
                        </a:lnTo>
                        <a:lnTo>
                          <a:pt x="1600" y="118"/>
                        </a:lnTo>
                        <a:lnTo>
                          <a:pt x="1606" y="91"/>
                        </a:lnTo>
                        <a:lnTo>
                          <a:pt x="1606" y="91"/>
                        </a:lnTo>
                        <a:lnTo>
                          <a:pt x="1606" y="89"/>
                        </a:lnTo>
                        <a:lnTo>
                          <a:pt x="1607" y="88"/>
                        </a:lnTo>
                        <a:lnTo>
                          <a:pt x="1609" y="87"/>
                        </a:lnTo>
                        <a:lnTo>
                          <a:pt x="1610" y="85"/>
                        </a:lnTo>
                        <a:lnTo>
                          <a:pt x="1613" y="85"/>
                        </a:lnTo>
                        <a:lnTo>
                          <a:pt x="1615" y="85"/>
                        </a:lnTo>
                        <a:lnTo>
                          <a:pt x="1619" y="85"/>
                        </a:lnTo>
                        <a:lnTo>
                          <a:pt x="1628" y="88"/>
                        </a:lnTo>
                        <a:lnTo>
                          <a:pt x="1638" y="91"/>
                        </a:lnTo>
                        <a:lnTo>
                          <a:pt x="1644" y="91"/>
                        </a:lnTo>
                        <a:lnTo>
                          <a:pt x="1647" y="91"/>
                        </a:lnTo>
                        <a:lnTo>
                          <a:pt x="1647" y="91"/>
                        </a:lnTo>
                        <a:lnTo>
                          <a:pt x="1645" y="89"/>
                        </a:lnTo>
                        <a:lnTo>
                          <a:pt x="1644" y="88"/>
                        </a:lnTo>
                        <a:lnTo>
                          <a:pt x="1643" y="85"/>
                        </a:lnTo>
                        <a:lnTo>
                          <a:pt x="1643" y="83"/>
                        </a:lnTo>
                        <a:lnTo>
                          <a:pt x="1643" y="81"/>
                        </a:lnTo>
                        <a:lnTo>
                          <a:pt x="1644" y="79"/>
                        </a:lnTo>
                        <a:lnTo>
                          <a:pt x="1647" y="78"/>
                        </a:lnTo>
                        <a:lnTo>
                          <a:pt x="1648" y="75"/>
                        </a:lnTo>
                        <a:lnTo>
                          <a:pt x="1649" y="72"/>
                        </a:lnTo>
                        <a:lnTo>
                          <a:pt x="1651" y="71"/>
                        </a:lnTo>
                        <a:lnTo>
                          <a:pt x="1652" y="68"/>
                        </a:lnTo>
                        <a:lnTo>
                          <a:pt x="1653" y="67"/>
                        </a:lnTo>
                        <a:lnTo>
                          <a:pt x="1656" y="66"/>
                        </a:lnTo>
                        <a:lnTo>
                          <a:pt x="1661" y="66"/>
                        </a:lnTo>
                        <a:lnTo>
                          <a:pt x="1664" y="64"/>
                        </a:lnTo>
                        <a:lnTo>
                          <a:pt x="1666" y="63"/>
                        </a:lnTo>
                        <a:lnTo>
                          <a:pt x="1669" y="62"/>
                        </a:lnTo>
                        <a:lnTo>
                          <a:pt x="1670" y="61"/>
                        </a:lnTo>
                        <a:lnTo>
                          <a:pt x="1672" y="58"/>
                        </a:lnTo>
                        <a:lnTo>
                          <a:pt x="1672" y="57"/>
                        </a:lnTo>
                        <a:lnTo>
                          <a:pt x="1673" y="55"/>
                        </a:lnTo>
                        <a:lnTo>
                          <a:pt x="1673" y="54"/>
                        </a:lnTo>
                        <a:lnTo>
                          <a:pt x="1673" y="55"/>
                        </a:lnTo>
                        <a:lnTo>
                          <a:pt x="1674" y="57"/>
                        </a:lnTo>
                        <a:lnTo>
                          <a:pt x="1674" y="61"/>
                        </a:lnTo>
                        <a:lnTo>
                          <a:pt x="1674" y="66"/>
                        </a:lnTo>
                        <a:lnTo>
                          <a:pt x="1673" y="79"/>
                        </a:lnTo>
                        <a:lnTo>
                          <a:pt x="1669" y="89"/>
                        </a:lnTo>
                        <a:lnTo>
                          <a:pt x="1664" y="96"/>
                        </a:lnTo>
                        <a:lnTo>
                          <a:pt x="1658" y="102"/>
                        </a:lnTo>
                        <a:lnTo>
                          <a:pt x="1656" y="106"/>
                        </a:lnTo>
                        <a:lnTo>
                          <a:pt x="1657" y="109"/>
                        </a:lnTo>
                        <a:lnTo>
                          <a:pt x="1658" y="110"/>
                        </a:lnTo>
                        <a:lnTo>
                          <a:pt x="1661" y="112"/>
                        </a:lnTo>
                        <a:lnTo>
                          <a:pt x="1665" y="113"/>
                        </a:lnTo>
                        <a:lnTo>
                          <a:pt x="1668" y="113"/>
                        </a:lnTo>
                        <a:lnTo>
                          <a:pt x="1669" y="113"/>
                        </a:lnTo>
                        <a:lnTo>
                          <a:pt x="1670" y="113"/>
                        </a:lnTo>
                        <a:lnTo>
                          <a:pt x="1668" y="115"/>
                        </a:lnTo>
                        <a:lnTo>
                          <a:pt x="1662" y="119"/>
                        </a:lnTo>
                        <a:lnTo>
                          <a:pt x="1655" y="125"/>
                        </a:lnTo>
                        <a:lnTo>
                          <a:pt x="1649" y="131"/>
                        </a:lnTo>
                        <a:lnTo>
                          <a:pt x="1647" y="136"/>
                        </a:lnTo>
                        <a:lnTo>
                          <a:pt x="1651" y="140"/>
                        </a:lnTo>
                        <a:lnTo>
                          <a:pt x="1658" y="146"/>
                        </a:lnTo>
                        <a:lnTo>
                          <a:pt x="1668" y="150"/>
                        </a:lnTo>
                        <a:lnTo>
                          <a:pt x="1675" y="153"/>
                        </a:lnTo>
                        <a:lnTo>
                          <a:pt x="1679" y="155"/>
                        </a:lnTo>
                        <a:lnTo>
                          <a:pt x="1679" y="153"/>
                        </a:lnTo>
                        <a:lnTo>
                          <a:pt x="1681" y="152"/>
                        </a:lnTo>
                        <a:lnTo>
                          <a:pt x="1682" y="150"/>
                        </a:lnTo>
                        <a:lnTo>
                          <a:pt x="1685" y="148"/>
                        </a:lnTo>
                        <a:lnTo>
                          <a:pt x="1687" y="146"/>
                        </a:lnTo>
                        <a:lnTo>
                          <a:pt x="1690" y="146"/>
                        </a:lnTo>
                        <a:lnTo>
                          <a:pt x="1695" y="150"/>
                        </a:lnTo>
                        <a:lnTo>
                          <a:pt x="1700" y="160"/>
                        </a:lnTo>
                        <a:lnTo>
                          <a:pt x="1703" y="172"/>
                        </a:lnTo>
                        <a:lnTo>
                          <a:pt x="1704" y="182"/>
                        </a:lnTo>
                        <a:lnTo>
                          <a:pt x="1703" y="197"/>
                        </a:lnTo>
                        <a:lnTo>
                          <a:pt x="1699" y="210"/>
                        </a:lnTo>
                        <a:lnTo>
                          <a:pt x="1695" y="214"/>
                        </a:lnTo>
                        <a:lnTo>
                          <a:pt x="1687" y="215"/>
                        </a:lnTo>
                        <a:lnTo>
                          <a:pt x="1679" y="216"/>
                        </a:lnTo>
                        <a:lnTo>
                          <a:pt x="1677" y="216"/>
                        </a:lnTo>
                        <a:lnTo>
                          <a:pt x="1674" y="218"/>
                        </a:lnTo>
                        <a:lnTo>
                          <a:pt x="1669" y="223"/>
                        </a:lnTo>
                        <a:lnTo>
                          <a:pt x="1661" y="229"/>
                        </a:lnTo>
                        <a:lnTo>
                          <a:pt x="1652" y="239"/>
                        </a:lnTo>
                        <a:lnTo>
                          <a:pt x="1643" y="246"/>
                        </a:lnTo>
                        <a:lnTo>
                          <a:pt x="1636" y="256"/>
                        </a:lnTo>
                        <a:lnTo>
                          <a:pt x="1632" y="263"/>
                        </a:lnTo>
                        <a:lnTo>
                          <a:pt x="1634" y="269"/>
                        </a:lnTo>
                        <a:lnTo>
                          <a:pt x="1636" y="273"/>
                        </a:lnTo>
                        <a:lnTo>
                          <a:pt x="1639" y="275"/>
                        </a:lnTo>
                        <a:lnTo>
                          <a:pt x="1640" y="278"/>
                        </a:lnTo>
                        <a:lnTo>
                          <a:pt x="1641" y="279"/>
                        </a:lnTo>
                        <a:lnTo>
                          <a:pt x="1643" y="279"/>
                        </a:lnTo>
                        <a:lnTo>
                          <a:pt x="1643" y="280"/>
                        </a:lnTo>
                        <a:lnTo>
                          <a:pt x="1643" y="280"/>
                        </a:lnTo>
                        <a:lnTo>
                          <a:pt x="1656" y="280"/>
                        </a:lnTo>
                        <a:lnTo>
                          <a:pt x="1656" y="262"/>
                        </a:lnTo>
                        <a:lnTo>
                          <a:pt x="1668" y="245"/>
                        </a:lnTo>
                        <a:lnTo>
                          <a:pt x="1679" y="244"/>
                        </a:lnTo>
                        <a:lnTo>
                          <a:pt x="1695" y="244"/>
                        </a:lnTo>
                        <a:lnTo>
                          <a:pt x="1695" y="244"/>
                        </a:lnTo>
                        <a:lnTo>
                          <a:pt x="1696" y="245"/>
                        </a:lnTo>
                        <a:lnTo>
                          <a:pt x="1698" y="246"/>
                        </a:lnTo>
                        <a:lnTo>
                          <a:pt x="1698" y="249"/>
                        </a:lnTo>
                        <a:lnTo>
                          <a:pt x="1699" y="252"/>
                        </a:lnTo>
                        <a:lnTo>
                          <a:pt x="1699" y="257"/>
                        </a:lnTo>
                        <a:lnTo>
                          <a:pt x="1699" y="261"/>
                        </a:lnTo>
                        <a:lnTo>
                          <a:pt x="1698" y="263"/>
                        </a:lnTo>
                        <a:lnTo>
                          <a:pt x="1696" y="265"/>
                        </a:lnTo>
                        <a:lnTo>
                          <a:pt x="1694" y="267"/>
                        </a:lnTo>
                        <a:lnTo>
                          <a:pt x="1692" y="269"/>
                        </a:lnTo>
                        <a:lnTo>
                          <a:pt x="1691" y="271"/>
                        </a:lnTo>
                        <a:lnTo>
                          <a:pt x="1691" y="273"/>
                        </a:lnTo>
                        <a:lnTo>
                          <a:pt x="1692" y="274"/>
                        </a:lnTo>
                        <a:lnTo>
                          <a:pt x="1695" y="275"/>
                        </a:lnTo>
                        <a:lnTo>
                          <a:pt x="1699" y="278"/>
                        </a:lnTo>
                        <a:lnTo>
                          <a:pt x="1710" y="279"/>
                        </a:lnTo>
                        <a:lnTo>
                          <a:pt x="1715" y="275"/>
                        </a:lnTo>
                        <a:lnTo>
                          <a:pt x="1720" y="271"/>
                        </a:lnTo>
                        <a:lnTo>
                          <a:pt x="1721" y="266"/>
                        </a:lnTo>
                        <a:lnTo>
                          <a:pt x="1723" y="263"/>
                        </a:lnTo>
                        <a:lnTo>
                          <a:pt x="1725" y="263"/>
                        </a:lnTo>
                        <a:lnTo>
                          <a:pt x="1730" y="261"/>
                        </a:lnTo>
                        <a:lnTo>
                          <a:pt x="1738" y="258"/>
                        </a:lnTo>
                        <a:lnTo>
                          <a:pt x="1746" y="256"/>
                        </a:lnTo>
                        <a:lnTo>
                          <a:pt x="1753" y="257"/>
                        </a:lnTo>
                        <a:lnTo>
                          <a:pt x="1757" y="262"/>
                        </a:lnTo>
                        <a:lnTo>
                          <a:pt x="1758" y="279"/>
                        </a:lnTo>
                        <a:lnTo>
                          <a:pt x="1757" y="294"/>
                        </a:lnTo>
                        <a:lnTo>
                          <a:pt x="1754" y="303"/>
                        </a:lnTo>
                        <a:lnTo>
                          <a:pt x="1750" y="313"/>
                        </a:lnTo>
                        <a:lnTo>
                          <a:pt x="1747" y="324"/>
                        </a:lnTo>
                        <a:lnTo>
                          <a:pt x="1747" y="333"/>
                        </a:lnTo>
                        <a:lnTo>
                          <a:pt x="1749" y="337"/>
                        </a:lnTo>
                        <a:lnTo>
                          <a:pt x="1751" y="341"/>
                        </a:lnTo>
                        <a:lnTo>
                          <a:pt x="1754" y="343"/>
                        </a:lnTo>
                        <a:lnTo>
                          <a:pt x="1757" y="347"/>
                        </a:lnTo>
                        <a:lnTo>
                          <a:pt x="1759" y="350"/>
                        </a:lnTo>
                        <a:lnTo>
                          <a:pt x="1761" y="352"/>
                        </a:lnTo>
                        <a:lnTo>
                          <a:pt x="1762" y="356"/>
                        </a:lnTo>
                        <a:lnTo>
                          <a:pt x="1761" y="360"/>
                        </a:lnTo>
                        <a:lnTo>
                          <a:pt x="1761" y="364"/>
                        </a:lnTo>
                        <a:lnTo>
                          <a:pt x="1759" y="368"/>
                        </a:lnTo>
                        <a:lnTo>
                          <a:pt x="1758" y="371"/>
                        </a:lnTo>
                        <a:lnTo>
                          <a:pt x="1757" y="373"/>
                        </a:lnTo>
                        <a:lnTo>
                          <a:pt x="1757" y="373"/>
                        </a:lnTo>
                        <a:lnTo>
                          <a:pt x="1744" y="383"/>
                        </a:lnTo>
                        <a:lnTo>
                          <a:pt x="1729" y="389"/>
                        </a:lnTo>
                        <a:lnTo>
                          <a:pt x="1716" y="393"/>
                        </a:lnTo>
                        <a:lnTo>
                          <a:pt x="1707" y="396"/>
                        </a:lnTo>
                        <a:lnTo>
                          <a:pt x="1704" y="397"/>
                        </a:lnTo>
                        <a:lnTo>
                          <a:pt x="1686" y="392"/>
                        </a:lnTo>
                        <a:lnTo>
                          <a:pt x="1647" y="379"/>
                        </a:lnTo>
                        <a:lnTo>
                          <a:pt x="1647" y="379"/>
                        </a:lnTo>
                        <a:lnTo>
                          <a:pt x="1647" y="379"/>
                        </a:lnTo>
                        <a:lnTo>
                          <a:pt x="1647" y="379"/>
                        </a:lnTo>
                        <a:lnTo>
                          <a:pt x="1645" y="380"/>
                        </a:lnTo>
                        <a:lnTo>
                          <a:pt x="1647" y="381"/>
                        </a:lnTo>
                        <a:lnTo>
                          <a:pt x="1647" y="384"/>
                        </a:lnTo>
                        <a:lnTo>
                          <a:pt x="1649" y="386"/>
                        </a:lnTo>
                        <a:lnTo>
                          <a:pt x="1652" y="389"/>
                        </a:lnTo>
                        <a:lnTo>
                          <a:pt x="1656" y="393"/>
                        </a:lnTo>
                        <a:lnTo>
                          <a:pt x="1661" y="398"/>
                        </a:lnTo>
                        <a:lnTo>
                          <a:pt x="1672" y="407"/>
                        </a:lnTo>
                        <a:lnTo>
                          <a:pt x="1685" y="417"/>
                        </a:lnTo>
                        <a:lnTo>
                          <a:pt x="1696" y="424"/>
                        </a:lnTo>
                        <a:lnTo>
                          <a:pt x="1707" y="431"/>
                        </a:lnTo>
                        <a:lnTo>
                          <a:pt x="1715" y="436"/>
                        </a:lnTo>
                        <a:lnTo>
                          <a:pt x="1717" y="438"/>
                        </a:lnTo>
                        <a:lnTo>
                          <a:pt x="1717" y="438"/>
                        </a:lnTo>
                        <a:lnTo>
                          <a:pt x="1716" y="440"/>
                        </a:lnTo>
                        <a:lnTo>
                          <a:pt x="1715" y="441"/>
                        </a:lnTo>
                        <a:lnTo>
                          <a:pt x="1712" y="445"/>
                        </a:lnTo>
                        <a:lnTo>
                          <a:pt x="1710" y="448"/>
                        </a:lnTo>
                        <a:lnTo>
                          <a:pt x="1706" y="451"/>
                        </a:lnTo>
                        <a:lnTo>
                          <a:pt x="1703" y="453"/>
                        </a:lnTo>
                        <a:lnTo>
                          <a:pt x="1699" y="456"/>
                        </a:lnTo>
                        <a:lnTo>
                          <a:pt x="1692" y="458"/>
                        </a:lnTo>
                        <a:lnTo>
                          <a:pt x="1685" y="462"/>
                        </a:lnTo>
                        <a:lnTo>
                          <a:pt x="1679" y="464"/>
                        </a:lnTo>
                        <a:lnTo>
                          <a:pt x="1677" y="465"/>
                        </a:lnTo>
                        <a:lnTo>
                          <a:pt x="1656" y="432"/>
                        </a:lnTo>
                        <a:lnTo>
                          <a:pt x="1631" y="462"/>
                        </a:lnTo>
                        <a:lnTo>
                          <a:pt x="1631" y="462"/>
                        </a:lnTo>
                        <a:lnTo>
                          <a:pt x="1632" y="464"/>
                        </a:lnTo>
                        <a:lnTo>
                          <a:pt x="1634" y="465"/>
                        </a:lnTo>
                        <a:lnTo>
                          <a:pt x="1635" y="466"/>
                        </a:lnTo>
                        <a:lnTo>
                          <a:pt x="1636" y="469"/>
                        </a:lnTo>
                        <a:lnTo>
                          <a:pt x="1636" y="470"/>
                        </a:lnTo>
                        <a:lnTo>
                          <a:pt x="1635" y="472"/>
                        </a:lnTo>
                        <a:lnTo>
                          <a:pt x="1631" y="474"/>
                        </a:lnTo>
                        <a:lnTo>
                          <a:pt x="1624" y="477"/>
                        </a:lnTo>
                        <a:lnTo>
                          <a:pt x="1619" y="478"/>
                        </a:lnTo>
                        <a:lnTo>
                          <a:pt x="1614" y="478"/>
                        </a:lnTo>
                        <a:lnTo>
                          <a:pt x="1611" y="478"/>
                        </a:lnTo>
                        <a:lnTo>
                          <a:pt x="1610" y="478"/>
                        </a:lnTo>
                        <a:lnTo>
                          <a:pt x="1590" y="458"/>
                        </a:lnTo>
                        <a:lnTo>
                          <a:pt x="1535" y="456"/>
                        </a:lnTo>
                        <a:lnTo>
                          <a:pt x="1534" y="461"/>
                        </a:lnTo>
                        <a:lnTo>
                          <a:pt x="1533" y="465"/>
                        </a:lnTo>
                        <a:lnTo>
                          <a:pt x="1531" y="466"/>
                        </a:lnTo>
                        <a:lnTo>
                          <a:pt x="1531" y="469"/>
                        </a:lnTo>
                        <a:lnTo>
                          <a:pt x="1530" y="469"/>
                        </a:lnTo>
                        <a:lnTo>
                          <a:pt x="1530" y="469"/>
                        </a:lnTo>
                        <a:lnTo>
                          <a:pt x="1530" y="469"/>
                        </a:lnTo>
                        <a:lnTo>
                          <a:pt x="1531" y="470"/>
                        </a:lnTo>
                        <a:lnTo>
                          <a:pt x="1533" y="472"/>
                        </a:lnTo>
                        <a:lnTo>
                          <a:pt x="1535" y="473"/>
                        </a:lnTo>
                        <a:lnTo>
                          <a:pt x="1539" y="477"/>
                        </a:lnTo>
                        <a:lnTo>
                          <a:pt x="1543" y="479"/>
                        </a:lnTo>
                        <a:lnTo>
                          <a:pt x="1547" y="482"/>
                        </a:lnTo>
                        <a:lnTo>
                          <a:pt x="1551" y="486"/>
                        </a:lnTo>
                        <a:lnTo>
                          <a:pt x="1562" y="490"/>
                        </a:lnTo>
                        <a:lnTo>
                          <a:pt x="1575" y="491"/>
                        </a:lnTo>
                        <a:lnTo>
                          <a:pt x="1590" y="495"/>
                        </a:lnTo>
                        <a:lnTo>
                          <a:pt x="1605" y="500"/>
                        </a:lnTo>
                        <a:lnTo>
                          <a:pt x="1614" y="506"/>
                        </a:lnTo>
                        <a:lnTo>
                          <a:pt x="1618" y="512"/>
                        </a:lnTo>
                        <a:lnTo>
                          <a:pt x="1617" y="520"/>
                        </a:lnTo>
                        <a:lnTo>
                          <a:pt x="1614" y="528"/>
                        </a:lnTo>
                        <a:lnTo>
                          <a:pt x="1611" y="534"/>
                        </a:lnTo>
                        <a:lnTo>
                          <a:pt x="1610" y="538"/>
                        </a:lnTo>
                        <a:lnTo>
                          <a:pt x="1610" y="538"/>
                        </a:lnTo>
                        <a:lnTo>
                          <a:pt x="1607" y="538"/>
                        </a:lnTo>
                        <a:lnTo>
                          <a:pt x="1603" y="538"/>
                        </a:lnTo>
                        <a:lnTo>
                          <a:pt x="1600" y="540"/>
                        </a:lnTo>
                        <a:lnTo>
                          <a:pt x="1594" y="541"/>
                        </a:lnTo>
                        <a:lnTo>
                          <a:pt x="1590" y="542"/>
                        </a:lnTo>
                        <a:lnTo>
                          <a:pt x="1583" y="545"/>
                        </a:lnTo>
                        <a:lnTo>
                          <a:pt x="1572" y="549"/>
                        </a:lnTo>
                        <a:lnTo>
                          <a:pt x="1560" y="553"/>
                        </a:lnTo>
                        <a:lnTo>
                          <a:pt x="1548" y="555"/>
                        </a:lnTo>
                        <a:lnTo>
                          <a:pt x="1541" y="558"/>
                        </a:lnTo>
                        <a:lnTo>
                          <a:pt x="1538" y="558"/>
                        </a:lnTo>
                        <a:lnTo>
                          <a:pt x="1501" y="583"/>
                        </a:lnTo>
                        <a:lnTo>
                          <a:pt x="1496" y="592"/>
                        </a:lnTo>
                        <a:lnTo>
                          <a:pt x="1490" y="604"/>
                        </a:lnTo>
                        <a:lnTo>
                          <a:pt x="1484" y="617"/>
                        </a:lnTo>
                        <a:lnTo>
                          <a:pt x="1479" y="631"/>
                        </a:lnTo>
                        <a:lnTo>
                          <a:pt x="1476" y="642"/>
                        </a:lnTo>
                        <a:lnTo>
                          <a:pt x="1475" y="650"/>
                        </a:lnTo>
                        <a:lnTo>
                          <a:pt x="1475" y="656"/>
                        </a:lnTo>
                        <a:lnTo>
                          <a:pt x="1473" y="660"/>
                        </a:lnTo>
                        <a:lnTo>
                          <a:pt x="1469" y="667"/>
                        </a:lnTo>
                        <a:lnTo>
                          <a:pt x="1467" y="674"/>
                        </a:lnTo>
                        <a:lnTo>
                          <a:pt x="1467" y="680"/>
                        </a:lnTo>
                        <a:lnTo>
                          <a:pt x="1470" y="684"/>
                        </a:lnTo>
                        <a:lnTo>
                          <a:pt x="1473" y="689"/>
                        </a:lnTo>
                        <a:lnTo>
                          <a:pt x="1475" y="693"/>
                        </a:lnTo>
                        <a:lnTo>
                          <a:pt x="1475" y="698"/>
                        </a:lnTo>
                        <a:lnTo>
                          <a:pt x="1473" y="706"/>
                        </a:lnTo>
                        <a:lnTo>
                          <a:pt x="1466" y="714"/>
                        </a:lnTo>
                        <a:lnTo>
                          <a:pt x="1453" y="726"/>
                        </a:lnTo>
                        <a:lnTo>
                          <a:pt x="1437" y="737"/>
                        </a:lnTo>
                        <a:lnTo>
                          <a:pt x="1427" y="745"/>
                        </a:lnTo>
                        <a:lnTo>
                          <a:pt x="1420" y="750"/>
                        </a:lnTo>
                        <a:lnTo>
                          <a:pt x="1415" y="754"/>
                        </a:lnTo>
                        <a:lnTo>
                          <a:pt x="1412" y="756"/>
                        </a:lnTo>
                        <a:lnTo>
                          <a:pt x="1412" y="757"/>
                        </a:lnTo>
                        <a:lnTo>
                          <a:pt x="1412" y="757"/>
                        </a:lnTo>
                        <a:lnTo>
                          <a:pt x="1410" y="758"/>
                        </a:lnTo>
                        <a:lnTo>
                          <a:pt x="1404" y="762"/>
                        </a:lnTo>
                        <a:lnTo>
                          <a:pt x="1395" y="766"/>
                        </a:lnTo>
                        <a:lnTo>
                          <a:pt x="1385" y="769"/>
                        </a:lnTo>
                        <a:lnTo>
                          <a:pt x="1373" y="769"/>
                        </a:lnTo>
                        <a:lnTo>
                          <a:pt x="1365" y="767"/>
                        </a:lnTo>
                        <a:lnTo>
                          <a:pt x="1356" y="765"/>
                        </a:lnTo>
                        <a:lnTo>
                          <a:pt x="1348" y="763"/>
                        </a:lnTo>
                        <a:lnTo>
                          <a:pt x="1339" y="763"/>
                        </a:lnTo>
                        <a:lnTo>
                          <a:pt x="1329" y="763"/>
                        </a:lnTo>
                        <a:lnTo>
                          <a:pt x="1318" y="766"/>
                        </a:lnTo>
                        <a:lnTo>
                          <a:pt x="1309" y="770"/>
                        </a:lnTo>
                        <a:lnTo>
                          <a:pt x="1302" y="778"/>
                        </a:lnTo>
                        <a:lnTo>
                          <a:pt x="1296" y="786"/>
                        </a:lnTo>
                        <a:lnTo>
                          <a:pt x="1287" y="796"/>
                        </a:lnTo>
                        <a:lnTo>
                          <a:pt x="1276" y="807"/>
                        </a:lnTo>
                        <a:lnTo>
                          <a:pt x="1266" y="816"/>
                        </a:lnTo>
                        <a:lnTo>
                          <a:pt x="1258" y="824"/>
                        </a:lnTo>
                        <a:lnTo>
                          <a:pt x="1254" y="830"/>
                        </a:lnTo>
                        <a:lnTo>
                          <a:pt x="1253" y="837"/>
                        </a:lnTo>
                        <a:lnTo>
                          <a:pt x="1249" y="845"/>
                        </a:lnTo>
                        <a:lnTo>
                          <a:pt x="1245" y="850"/>
                        </a:lnTo>
                        <a:lnTo>
                          <a:pt x="1243" y="853"/>
                        </a:lnTo>
                        <a:lnTo>
                          <a:pt x="1262" y="855"/>
                        </a:lnTo>
                        <a:lnTo>
                          <a:pt x="1281" y="828"/>
                        </a:lnTo>
                        <a:lnTo>
                          <a:pt x="1284" y="828"/>
                        </a:lnTo>
                        <a:lnTo>
                          <a:pt x="1291" y="826"/>
                        </a:lnTo>
                        <a:lnTo>
                          <a:pt x="1298" y="826"/>
                        </a:lnTo>
                        <a:lnTo>
                          <a:pt x="1305" y="825"/>
                        </a:lnTo>
                        <a:lnTo>
                          <a:pt x="1310" y="826"/>
                        </a:lnTo>
                        <a:lnTo>
                          <a:pt x="1321" y="826"/>
                        </a:lnTo>
                        <a:lnTo>
                          <a:pt x="1331" y="828"/>
                        </a:lnTo>
                        <a:lnTo>
                          <a:pt x="1342" y="829"/>
                        </a:lnTo>
                        <a:lnTo>
                          <a:pt x="1350" y="830"/>
                        </a:lnTo>
                        <a:lnTo>
                          <a:pt x="1352" y="830"/>
                        </a:lnTo>
                        <a:lnTo>
                          <a:pt x="1365" y="821"/>
                        </a:lnTo>
                        <a:lnTo>
                          <a:pt x="1372" y="816"/>
                        </a:lnTo>
                        <a:lnTo>
                          <a:pt x="1376" y="813"/>
                        </a:lnTo>
                        <a:lnTo>
                          <a:pt x="1377" y="812"/>
                        </a:lnTo>
                        <a:lnTo>
                          <a:pt x="1378" y="812"/>
                        </a:lnTo>
                        <a:lnTo>
                          <a:pt x="1377" y="812"/>
                        </a:lnTo>
                        <a:lnTo>
                          <a:pt x="1377" y="811"/>
                        </a:lnTo>
                        <a:lnTo>
                          <a:pt x="1377" y="809"/>
                        </a:lnTo>
                        <a:lnTo>
                          <a:pt x="1376" y="807"/>
                        </a:lnTo>
                        <a:lnTo>
                          <a:pt x="1377" y="805"/>
                        </a:lnTo>
                        <a:lnTo>
                          <a:pt x="1377" y="803"/>
                        </a:lnTo>
                        <a:lnTo>
                          <a:pt x="1380" y="801"/>
                        </a:lnTo>
                        <a:lnTo>
                          <a:pt x="1382" y="800"/>
                        </a:lnTo>
                        <a:lnTo>
                          <a:pt x="1387" y="800"/>
                        </a:lnTo>
                        <a:lnTo>
                          <a:pt x="1397" y="799"/>
                        </a:lnTo>
                        <a:lnTo>
                          <a:pt x="1410" y="795"/>
                        </a:lnTo>
                        <a:lnTo>
                          <a:pt x="1423" y="791"/>
                        </a:lnTo>
                        <a:lnTo>
                          <a:pt x="1435" y="787"/>
                        </a:lnTo>
                        <a:lnTo>
                          <a:pt x="1442" y="783"/>
                        </a:lnTo>
                        <a:lnTo>
                          <a:pt x="1446" y="782"/>
                        </a:lnTo>
                        <a:lnTo>
                          <a:pt x="1446" y="779"/>
                        </a:lnTo>
                        <a:lnTo>
                          <a:pt x="1445" y="774"/>
                        </a:lnTo>
                        <a:lnTo>
                          <a:pt x="1445" y="767"/>
                        </a:lnTo>
                        <a:lnTo>
                          <a:pt x="1446" y="760"/>
                        </a:lnTo>
                        <a:lnTo>
                          <a:pt x="1450" y="754"/>
                        </a:lnTo>
                        <a:lnTo>
                          <a:pt x="1456" y="752"/>
                        </a:lnTo>
                        <a:lnTo>
                          <a:pt x="1463" y="750"/>
                        </a:lnTo>
                        <a:lnTo>
                          <a:pt x="1471" y="746"/>
                        </a:lnTo>
                        <a:lnTo>
                          <a:pt x="1479" y="740"/>
                        </a:lnTo>
                        <a:lnTo>
                          <a:pt x="1483" y="736"/>
                        </a:lnTo>
                        <a:lnTo>
                          <a:pt x="1484" y="735"/>
                        </a:lnTo>
                        <a:lnTo>
                          <a:pt x="1484" y="787"/>
                        </a:lnTo>
                        <a:lnTo>
                          <a:pt x="1488" y="796"/>
                        </a:lnTo>
                        <a:lnTo>
                          <a:pt x="1496" y="804"/>
                        </a:lnTo>
                        <a:lnTo>
                          <a:pt x="1507" y="809"/>
                        </a:lnTo>
                        <a:lnTo>
                          <a:pt x="1517" y="812"/>
                        </a:lnTo>
                        <a:lnTo>
                          <a:pt x="1525" y="813"/>
                        </a:lnTo>
                        <a:lnTo>
                          <a:pt x="1529" y="815"/>
                        </a:lnTo>
                        <a:lnTo>
                          <a:pt x="1529" y="813"/>
                        </a:lnTo>
                        <a:lnTo>
                          <a:pt x="1531" y="812"/>
                        </a:lnTo>
                        <a:lnTo>
                          <a:pt x="1535" y="811"/>
                        </a:lnTo>
                        <a:lnTo>
                          <a:pt x="1543" y="812"/>
                        </a:lnTo>
                        <a:lnTo>
                          <a:pt x="1554" y="816"/>
                        </a:lnTo>
                        <a:lnTo>
                          <a:pt x="1566" y="824"/>
                        </a:lnTo>
                        <a:lnTo>
                          <a:pt x="1581" y="833"/>
                        </a:lnTo>
                        <a:lnTo>
                          <a:pt x="1598" y="843"/>
                        </a:lnTo>
                        <a:lnTo>
                          <a:pt x="1614" y="856"/>
                        </a:lnTo>
                        <a:lnTo>
                          <a:pt x="1628" y="868"/>
                        </a:lnTo>
                        <a:lnTo>
                          <a:pt x="1638" y="880"/>
                        </a:lnTo>
                        <a:lnTo>
                          <a:pt x="1645" y="888"/>
                        </a:lnTo>
                        <a:lnTo>
                          <a:pt x="1653" y="890"/>
                        </a:lnTo>
                        <a:lnTo>
                          <a:pt x="1661" y="889"/>
                        </a:lnTo>
                        <a:lnTo>
                          <a:pt x="1669" y="885"/>
                        </a:lnTo>
                        <a:lnTo>
                          <a:pt x="1674" y="881"/>
                        </a:lnTo>
                        <a:lnTo>
                          <a:pt x="1679" y="880"/>
                        </a:lnTo>
                        <a:lnTo>
                          <a:pt x="1685" y="879"/>
                        </a:lnTo>
                        <a:lnTo>
                          <a:pt x="1694" y="877"/>
                        </a:lnTo>
                        <a:lnTo>
                          <a:pt x="1706" y="875"/>
                        </a:lnTo>
                        <a:lnTo>
                          <a:pt x="1716" y="872"/>
                        </a:lnTo>
                        <a:lnTo>
                          <a:pt x="1725" y="871"/>
                        </a:lnTo>
                        <a:lnTo>
                          <a:pt x="1732" y="873"/>
                        </a:lnTo>
                        <a:lnTo>
                          <a:pt x="1733" y="879"/>
                        </a:lnTo>
                        <a:lnTo>
                          <a:pt x="1733" y="889"/>
                        </a:lnTo>
                        <a:lnTo>
                          <a:pt x="1733" y="901"/>
                        </a:lnTo>
                        <a:lnTo>
                          <a:pt x="1730" y="917"/>
                        </a:lnTo>
                        <a:lnTo>
                          <a:pt x="1729" y="931"/>
                        </a:lnTo>
                        <a:lnTo>
                          <a:pt x="1728" y="945"/>
                        </a:lnTo>
                        <a:lnTo>
                          <a:pt x="1727" y="957"/>
                        </a:lnTo>
                        <a:lnTo>
                          <a:pt x="1729" y="970"/>
                        </a:lnTo>
                        <a:lnTo>
                          <a:pt x="1733" y="981"/>
                        </a:lnTo>
                        <a:lnTo>
                          <a:pt x="1740" y="989"/>
                        </a:lnTo>
                        <a:lnTo>
                          <a:pt x="1747" y="995"/>
                        </a:lnTo>
                        <a:lnTo>
                          <a:pt x="1754" y="1003"/>
                        </a:lnTo>
                        <a:lnTo>
                          <a:pt x="1758" y="1008"/>
                        </a:lnTo>
                        <a:lnTo>
                          <a:pt x="1761" y="1010"/>
                        </a:lnTo>
                        <a:lnTo>
                          <a:pt x="1762" y="1012"/>
                        </a:lnTo>
                        <a:lnTo>
                          <a:pt x="1763" y="1014"/>
                        </a:lnTo>
                        <a:lnTo>
                          <a:pt x="1766" y="1017"/>
                        </a:lnTo>
                        <a:lnTo>
                          <a:pt x="1771" y="1024"/>
                        </a:lnTo>
                        <a:lnTo>
                          <a:pt x="1779" y="1036"/>
                        </a:lnTo>
                        <a:lnTo>
                          <a:pt x="1791" y="1049"/>
                        </a:lnTo>
                        <a:lnTo>
                          <a:pt x="1800" y="1057"/>
                        </a:lnTo>
                        <a:lnTo>
                          <a:pt x="1809" y="1059"/>
                        </a:lnTo>
                        <a:lnTo>
                          <a:pt x="1814" y="1058"/>
                        </a:lnTo>
                        <a:lnTo>
                          <a:pt x="1817" y="1053"/>
                        </a:lnTo>
                        <a:lnTo>
                          <a:pt x="1816" y="1045"/>
                        </a:lnTo>
                        <a:lnTo>
                          <a:pt x="1814" y="1040"/>
                        </a:lnTo>
                        <a:lnTo>
                          <a:pt x="1814" y="1036"/>
                        </a:lnTo>
                        <a:lnTo>
                          <a:pt x="1814" y="1033"/>
                        </a:lnTo>
                        <a:lnTo>
                          <a:pt x="1816" y="1032"/>
                        </a:lnTo>
                        <a:lnTo>
                          <a:pt x="1817" y="1031"/>
                        </a:lnTo>
                        <a:lnTo>
                          <a:pt x="1819" y="1029"/>
                        </a:lnTo>
                        <a:lnTo>
                          <a:pt x="1822" y="1029"/>
                        </a:lnTo>
                        <a:lnTo>
                          <a:pt x="1823" y="1031"/>
                        </a:lnTo>
                        <a:lnTo>
                          <a:pt x="1826" y="1031"/>
                        </a:lnTo>
                        <a:lnTo>
                          <a:pt x="1829" y="1031"/>
                        </a:lnTo>
                        <a:lnTo>
                          <a:pt x="1830" y="1031"/>
                        </a:lnTo>
                        <a:lnTo>
                          <a:pt x="1831" y="1031"/>
                        </a:lnTo>
                        <a:lnTo>
                          <a:pt x="1830" y="1028"/>
                        </a:lnTo>
                        <a:lnTo>
                          <a:pt x="1829" y="1023"/>
                        </a:lnTo>
                        <a:lnTo>
                          <a:pt x="1829" y="1014"/>
                        </a:lnTo>
                        <a:lnTo>
                          <a:pt x="1830" y="999"/>
                        </a:lnTo>
                        <a:lnTo>
                          <a:pt x="1831" y="993"/>
                        </a:lnTo>
                        <a:lnTo>
                          <a:pt x="1834" y="990"/>
                        </a:lnTo>
                        <a:lnTo>
                          <a:pt x="1835" y="991"/>
                        </a:lnTo>
                        <a:lnTo>
                          <a:pt x="1838" y="994"/>
                        </a:lnTo>
                        <a:lnTo>
                          <a:pt x="1839" y="997"/>
                        </a:lnTo>
                        <a:lnTo>
                          <a:pt x="1840" y="998"/>
                        </a:lnTo>
                        <a:lnTo>
                          <a:pt x="1840" y="997"/>
                        </a:lnTo>
                        <a:lnTo>
                          <a:pt x="1840" y="993"/>
                        </a:lnTo>
                        <a:lnTo>
                          <a:pt x="1838" y="985"/>
                        </a:lnTo>
                        <a:lnTo>
                          <a:pt x="1834" y="969"/>
                        </a:lnTo>
                        <a:lnTo>
                          <a:pt x="1829" y="945"/>
                        </a:lnTo>
                        <a:lnTo>
                          <a:pt x="1826" y="930"/>
                        </a:lnTo>
                        <a:lnTo>
                          <a:pt x="1826" y="917"/>
                        </a:lnTo>
                        <a:lnTo>
                          <a:pt x="1826" y="910"/>
                        </a:lnTo>
                        <a:lnTo>
                          <a:pt x="1827" y="905"/>
                        </a:lnTo>
                        <a:lnTo>
                          <a:pt x="1829" y="904"/>
                        </a:lnTo>
                        <a:lnTo>
                          <a:pt x="1830" y="904"/>
                        </a:lnTo>
                        <a:lnTo>
                          <a:pt x="1829" y="893"/>
                        </a:lnTo>
                        <a:lnTo>
                          <a:pt x="1834" y="884"/>
                        </a:lnTo>
                        <a:lnTo>
                          <a:pt x="1843" y="875"/>
                        </a:lnTo>
                        <a:lnTo>
                          <a:pt x="1855" y="871"/>
                        </a:lnTo>
                        <a:lnTo>
                          <a:pt x="1864" y="868"/>
                        </a:lnTo>
                        <a:lnTo>
                          <a:pt x="1874" y="860"/>
                        </a:lnTo>
                        <a:lnTo>
                          <a:pt x="1886" y="851"/>
                        </a:lnTo>
                        <a:lnTo>
                          <a:pt x="1898" y="839"/>
                        </a:lnTo>
                        <a:lnTo>
                          <a:pt x="1907" y="828"/>
                        </a:lnTo>
                        <a:lnTo>
                          <a:pt x="1914" y="817"/>
                        </a:lnTo>
                        <a:lnTo>
                          <a:pt x="1916" y="809"/>
                        </a:lnTo>
                        <a:lnTo>
                          <a:pt x="1916" y="799"/>
                        </a:lnTo>
                        <a:lnTo>
                          <a:pt x="1915" y="784"/>
                        </a:lnTo>
                        <a:lnTo>
                          <a:pt x="1912" y="767"/>
                        </a:lnTo>
                        <a:lnTo>
                          <a:pt x="1908" y="752"/>
                        </a:lnTo>
                        <a:lnTo>
                          <a:pt x="1903" y="739"/>
                        </a:lnTo>
                        <a:lnTo>
                          <a:pt x="1895" y="729"/>
                        </a:lnTo>
                        <a:lnTo>
                          <a:pt x="1886" y="720"/>
                        </a:lnTo>
                        <a:lnTo>
                          <a:pt x="1882" y="710"/>
                        </a:lnTo>
                        <a:lnTo>
                          <a:pt x="1885" y="701"/>
                        </a:lnTo>
                        <a:lnTo>
                          <a:pt x="1894" y="693"/>
                        </a:lnTo>
                        <a:lnTo>
                          <a:pt x="1901" y="690"/>
                        </a:lnTo>
                        <a:lnTo>
                          <a:pt x="1906" y="691"/>
                        </a:lnTo>
                        <a:lnTo>
                          <a:pt x="1911" y="691"/>
                        </a:lnTo>
                        <a:lnTo>
                          <a:pt x="1915" y="691"/>
                        </a:lnTo>
                        <a:lnTo>
                          <a:pt x="1918" y="689"/>
                        </a:lnTo>
                        <a:lnTo>
                          <a:pt x="1920" y="681"/>
                        </a:lnTo>
                        <a:lnTo>
                          <a:pt x="1920" y="668"/>
                        </a:lnTo>
                        <a:lnTo>
                          <a:pt x="1920" y="652"/>
                        </a:lnTo>
                        <a:lnTo>
                          <a:pt x="1920" y="643"/>
                        </a:lnTo>
                        <a:lnTo>
                          <a:pt x="1918" y="637"/>
                        </a:lnTo>
                        <a:lnTo>
                          <a:pt x="1916" y="631"/>
                        </a:lnTo>
                        <a:lnTo>
                          <a:pt x="1912" y="623"/>
                        </a:lnTo>
                        <a:lnTo>
                          <a:pt x="1907" y="610"/>
                        </a:lnTo>
                        <a:lnTo>
                          <a:pt x="1901" y="597"/>
                        </a:lnTo>
                        <a:lnTo>
                          <a:pt x="1895" y="587"/>
                        </a:lnTo>
                        <a:lnTo>
                          <a:pt x="1890" y="579"/>
                        </a:lnTo>
                        <a:lnTo>
                          <a:pt x="1888" y="572"/>
                        </a:lnTo>
                        <a:lnTo>
                          <a:pt x="1889" y="567"/>
                        </a:lnTo>
                        <a:lnTo>
                          <a:pt x="1895" y="561"/>
                        </a:lnTo>
                        <a:lnTo>
                          <a:pt x="1903" y="554"/>
                        </a:lnTo>
                        <a:lnTo>
                          <a:pt x="1907" y="549"/>
                        </a:lnTo>
                        <a:lnTo>
                          <a:pt x="1911" y="546"/>
                        </a:lnTo>
                        <a:lnTo>
                          <a:pt x="1915" y="545"/>
                        </a:lnTo>
                        <a:lnTo>
                          <a:pt x="1922" y="546"/>
                        </a:lnTo>
                        <a:lnTo>
                          <a:pt x="1932" y="551"/>
                        </a:lnTo>
                        <a:lnTo>
                          <a:pt x="1950" y="559"/>
                        </a:lnTo>
                        <a:lnTo>
                          <a:pt x="1970" y="565"/>
                        </a:lnTo>
                        <a:lnTo>
                          <a:pt x="1988" y="568"/>
                        </a:lnTo>
                        <a:lnTo>
                          <a:pt x="2003" y="570"/>
                        </a:lnTo>
                        <a:lnTo>
                          <a:pt x="2012" y="572"/>
                        </a:lnTo>
                        <a:lnTo>
                          <a:pt x="2020" y="575"/>
                        </a:lnTo>
                        <a:lnTo>
                          <a:pt x="2030" y="580"/>
                        </a:lnTo>
                        <a:lnTo>
                          <a:pt x="2043" y="589"/>
                        </a:lnTo>
                        <a:lnTo>
                          <a:pt x="2055" y="599"/>
                        </a:lnTo>
                        <a:lnTo>
                          <a:pt x="2064" y="610"/>
                        </a:lnTo>
                        <a:lnTo>
                          <a:pt x="2070" y="616"/>
                        </a:lnTo>
                        <a:lnTo>
                          <a:pt x="2075" y="618"/>
                        </a:lnTo>
                        <a:lnTo>
                          <a:pt x="2079" y="617"/>
                        </a:lnTo>
                        <a:lnTo>
                          <a:pt x="2083" y="616"/>
                        </a:lnTo>
                        <a:lnTo>
                          <a:pt x="2087" y="614"/>
                        </a:lnTo>
                        <a:lnTo>
                          <a:pt x="2089" y="617"/>
                        </a:lnTo>
                        <a:lnTo>
                          <a:pt x="2090" y="622"/>
                        </a:lnTo>
                        <a:lnTo>
                          <a:pt x="2089" y="634"/>
                        </a:lnTo>
                        <a:lnTo>
                          <a:pt x="2090" y="655"/>
                        </a:lnTo>
                        <a:lnTo>
                          <a:pt x="2094" y="673"/>
                        </a:lnTo>
                        <a:lnTo>
                          <a:pt x="2100" y="688"/>
                        </a:lnTo>
                        <a:lnTo>
                          <a:pt x="2105" y="699"/>
                        </a:lnTo>
                        <a:lnTo>
                          <a:pt x="2110" y="709"/>
                        </a:lnTo>
                        <a:lnTo>
                          <a:pt x="2117" y="718"/>
                        </a:lnTo>
                        <a:lnTo>
                          <a:pt x="2124" y="722"/>
                        </a:lnTo>
                        <a:lnTo>
                          <a:pt x="2131" y="724"/>
                        </a:lnTo>
                        <a:lnTo>
                          <a:pt x="2138" y="726"/>
                        </a:lnTo>
                        <a:lnTo>
                          <a:pt x="2143" y="726"/>
                        </a:lnTo>
                        <a:lnTo>
                          <a:pt x="2148" y="724"/>
                        </a:lnTo>
                        <a:lnTo>
                          <a:pt x="2153" y="722"/>
                        </a:lnTo>
                        <a:lnTo>
                          <a:pt x="2159" y="714"/>
                        </a:lnTo>
                        <a:lnTo>
                          <a:pt x="2162" y="699"/>
                        </a:lnTo>
                        <a:lnTo>
                          <a:pt x="2168" y="685"/>
                        </a:lnTo>
                        <a:lnTo>
                          <a:pt x="2174" y="669"/>
                        </a:lnTo>
                        <a:lnTo>
                          <a:pt x="2182" y="656"/>
                        </a:lnTo>
                        <a:lnTo>
                          <a:pt x="2190" y="646"/>
                        </a:lnTo>
                        <a:lnTo>
                          <a:pt x="2196" y="640"/>
                        </a:lnTo>
                        <a:lnTo>
                          <a:pt x="2202" y="640"/>
                        </a:lnTo>
                        <a:lnTo>
                          <a:pt x="2206" y="647"/>
                        </a:lnTo>
                        <a:lnTo>
                          <a:pt x="2212" y="657"/>
                        </a:lnTo>
                        <a:lnTo>
                          <a:pt x="2219" y="672"/>
                        </a:lnTo>
                        <a:lnTo>
                          <a:pt x="2227" y="688"/>
                        </a:lnTo>
                        <a:lnTo>
                          <a:pt x="2234" y="703"/>
                        </a:lnTo>
                        <a:lnTo>
                          <a:pt x="2241" y="716"/>
                        </a:lnTo>
                        <a:lnTo>
                          <a:pt x="2245" y="726"/>
                        </a:lnTo>
                        <a:lnTo>
                          <a:pt x="2251" y="733"/>
                        </a:lnTo>
                        <a:lnTo>
                          <a:pt x="2263" y="744"/>
                        </a:lnTo>
                        <a:lnTo>
                          <a:pt x="2275" y="756"/>
                        </a:lnTo>
                        <a:lnTo>
                          <a:pt x="2284" y="766"/>
                        </a:lnTo>
                        <a:lnTo>
                          <a:pt x="2288" y="778"/>
                        </a:lnTo>
                        <a:lnTo>
                          <a:pt x="2287" y="783"/>
                        </a:lnTo>
                        <a:lnTo>
                          <a:pt x="2283" y="787"/>
                        </a:lnTo>
                        <a:lnTo>
                          <a:pt x="2278" y="790"/>
                        </a:lnTo>
                        <a:lnTo>
                          <a:pt x="2272" y="792"/>
                        </a:lnTo>
                        <a:lnTo>
                          <a:pt x="2268" y="794"/>
                        </a:lnTo>
                        <a:lnTo>
                          <a:pt x="2267" y="798"/>
                        </a:lnTo>
                        <a:lnTo>
                          <a:pt x="2268" y="803"/>
                        </a:lnTo>
                        <a:lnTo>
                          <a:pt x="2275" y="809"/>
                        </a:lnTo>
                        <a:lnTo>
                          <a:pt x="2293" y="824"/>
                        </a:lnTo>
                        <a:lnTo>
                          <a:pt x="2314" y="837"/>
                        </a:lnTo>
                        <a:lnTo>
                          <a:pt x="2335" y="847"/>
                        </a:lnTo>
                        <a:lnTo>
                          <a:pt x="2355" y="859"/>
                        </a:lnTo>
                        <a:lnTo>
                          <a:pt x="2367" y="871"/>
                        </a:lnTo>
                        <a:lnTo>
                          <a:pt x="2382" y="885"/>
                        </a:lnTo>
                        <a:lnTo>
                          <a:pt x="2397" y="901"/>
                        </a:lnTo>
                        <a:lnTo>
                          <a:pt x="2411" y="918"/>
                        </a:lnTo>
                        <a:lnTo>
                          <a:pt x="2422" y="934"/>
                        </a:lnTo>
                        <a:lnTo>
                          <a:pt x="2427" y="948"/>
                        </a:lnTo>
                        <a:lnTo>
                          <a:pt x="2431" y="964"/>
                        </a:lnTo>
                        <a:lnTo>
                          <a:pt x="2432" y="976"/>
                        </a:lnTo>
                        <a:lnTo>
                          <a:pt x="2431" y="986"/>
                        </a:lnTo>
                        <a:lnTo>
                          <a:pt x="2424" y="995"/>
                        </a:lnTo>
                        <a:lnTo>
                          <a:pt x="2411" y="1003"/>
                        </a:lnTo>
                        <a:lnTo>
                          <a:pt x="2394" y="1014"/>
                        </a:lnTo>
                        <a:lnTo>
                          <a:pt x="2384" y="1024"/>
                        </a:lnTo>
                        <a:lnTo>
                          <a:pt x="2376" y="1034"/>
                        </a:lnTo>
                        <a:lnTo>
                          <a:pt x="2368" y="1045"/>
                        </a:lnTo>
                        <a:lnTo>
                          <a:pt x="2365" y="1049"/>
                        </a:lnTo>
                        <a:lnTo>
                          <a:pt x="2365" y="1053"/>
                        </a:lnTo>
                        <a:lnTo>
                          <a:pt x="2365" y="1055"/>
                        </a:lnTo>
                        <a:lnTo>
                          <a:pt x="2367" y="1058"/>
                        </a:lnTo>
                        <a:lnTo>
                          <a:pt x="2364" y="1059"/>
                        </a:lnTo>
                        <a:lnTo>
                          <a:pt x="2359" y="1059"/>
                        </a:lnTo>
                        <a:lnTo>
                          <a:pt x="2348" y="1061"/>
                        </a:lnTo>
                        <a:lnTo>
                          <a:pt x="2331" y="1061"/>
                        </a:lnTo>
                        <a:lnTo>
                          <a:pt x="2308" y="1061"/>
                        </a:lnTo>
                        <a:lnTo>
                          <a:pt x="2289" y="1059"/>
                        </a:lnTo>
                        <a:lnTo>
                          <a:pt x="2275" y="1059"/>
                        </a:lnTo>
                        <a:lnTo>
                          <a:pt x="2262" y="1059"/>
                        </a:lnTo>
                        <a:lnTo>
                          <a:pt x="2249" y="1059"/>
                        </a:lnTo>
                        <a:lnTo>
                          <a:pt x="2233" y="1061"/>
                        </a:lnTo>
                        <a:lnTo>
                          <a:pt x="2219" y="1061"/>
                        </a:lnTo>
                        <a:lnTo>
                          <a:pt x="2207" y="1059"/>
                        </a:lnTo>
                        <a:lnTo>
                          <a:pt x="2196" y="1058"/>
                        </a:lnTo>
                        <a:lnTo>
                          <a:pt x="2186" y="1059"/>
                        </a:lnTo>
                        <a:lnTo>
                          <a:pt x="2174" y="1063"/>
                        </a:lnTo>
                        <a:lnTo>
                          <a:pt x="2160" y="1072"/>
                        </a:lnTo>
                        <a:lnTo>
                          <a:pt x="2148" y="1080"/>
                        </a:lnTo>
                        <a:lnTo>
                          <a:pt x="2138" y="1087"/>
                        </a:lnTo>
                        <a:lnTo>
                          <a:pt x="2127" y="1093"/>
                        </a:lnTo>
                        <a:lnTo>
                          <a:pt x="2118" y="1100"/>
                        </a:lnTo>
                        <a:lnTo>
                          <a:pt x="2109" y="1110"/>
                        </a:lnTo>
                        <a:lnTo>
                          <a:pt x="2098" y="1122"/>
                        </a:lnTo>
                        <a:lnTo>
                          <a:pt x="2085" y="1141"/>
                        </a:lnTo>
                        <a:lnTo>
                          <a:pt x="2068" y="1167"/>
                        </a:lnTo>
                        <a:lnTo>
                          <a:pt x="2056" y="1184"/>
                        </a:lnTo>
                        <a:lnTo>
                          <a:pt x="2066" y="1180"/>
                        </a:lnTo>
                        <a:lnTo>
                          <a:pt x="2083" y="1175"/>
                        </a:lnTo>
                        <a:lnTo>
                          <a:pt x="2111" y="1164"/>
                        </a:lnTo>
                        <a:lnTo>
                          <a:pt x="2135" y="1152"/>
                        </a:lnTo>
                        <a:lnTo>
                          <a:pt x="2155" y="1142"/>
                        </a:lnTo>
                        <a:lnTo>
                          <a:pt x="2170" y="1133"/>
                        </a:lnTo>
                        <a:lnTo>
                          <a:pt x="2185" y="1127"/>
                        </a:lnTo>
                        <a:lnTo>
                          <a:pt x="2196" y="1129"/>
                        </a:lnTo>
                        <a:lnTo>
                          <a:pt x="2211" y="1137"/>
                        </a:lnTo>
                        <a:lnTo>
                          <a:pt x="2220" y="1150"/>
                        </a:lnTo>
                        <a:lnTo>
                          <a:pt x="2227" y="1164"/>
                        </a:lnTo>
                        <a:lnTo>
                          <a:pt x="2229" y="1180"/>
                        </a:lnTo>
                        <a:lnTo>
                          <a:pt x="2227" y="1195"/>
                        </a:lnTo>
                        <a:lnTo>
                          <a:pt x="2221" y="1209"/>
                        </a:lnTo>
                        <a:lnTo>
                          <a:pt x="2216" y="1219"/>
                        </a:lnTo>
                        <a:lnTo>
                          <a:pt x="2212" y="1228"/>
                        </a:lnTo>
                        <a:lnTo>
                          <a:pt x="2212" y="1236"/>
                        </a:lnTo>
                        <a:lnTo>
                          <a:pt x="2217" y="1243"/>
                        </a:lnTo>
                        <a:lnTo>
                          <a:pt x="2231" y="1250"/>
                        </a:lnTo>
                        <a:lnTo>
                          <a:pt x="2242" y="1254"/>
                        </a:lnTo>
                        <a:lnTo>
                          <a:pt x="2254" y="1260"/>
                        </a:lnTo>
                        <a:lnTo>
                          <a:pt x="2262" y="1261"/>
                        </a:lnTo>
                        <a:lnTo>
                          <a:pt x="2270" y="1262"/>
                        </a:lnTo>
                        <a:lnTo>
                          <a:pt x="2279" y="1262"/>
                        </a:lnTo>
                        <a:lnTo>
                          <a:pt x="2286" y="1265"/>
                        </a:lnTo>
                        <a:lnTo>
                          <a:pt x="2288" y="1270"/>
                        </a:lnTo>
                        <a:lnTo>
                          <a:pt x="2291" y="1274"/>
                        </a:lnTo>
                        <a:lnTo>
                          <a:pt x="2295" y="1277"/>
                        </a:lnTo>
                        <a:lnTo>
                          <a:pt x="2299" y="1279"/>
                        </a:lnTo>
                        <a:lnTo>
                          <a:pt x="2303" y="1282"/>
                        </a:lnTo>
                        <a:lnTo>
                          <a:pt x="2304" y="1285"/>
                        </a:lnTo>
                        <a:lnTo>
                          <a:pt x="2303" y="1286"/>
                        </a:lnTo>
                        <a:lnTo>
                          <a:pt x="2296" y="1290"/>
                        </a:lnTo>
                        <a:lnTo>
                          <a:pt x="2284" y="1294"/>
                        </a:lnTo>
                        <a:lnTo>
                          <a:pt x="2263" y="1300"/>
                        </a:lnTo>
                        <a:lnTo>
                          <a:pt x="2244" y="1309"/>
                        </a:lnTo>
                        <a:lnTo>
                          <a:pt x="2227" y="1319"/>
                        </a:lnTo>
                        <a:lnTo>
                          <a:pt x="2214" y="1326"/>
                        </a:lnTo>
                        <a:lnTo>
                          <a:pt x="2210" y="1330"/>
                        </a:lnTo>
                        <a:lnTo>
                          <a:pt x="2207" y="1333"/>
                        </a:lnTo>
                        <a:lnTo>
                          <a:pt x="2204" y="1334"/>
                        </a:lnTo>
                        <a:lnTo>
                          <a:pt x="2204" y="1334"/>
                        </a:lnTo>
                        <a:lnTo>
                          <a:pt x="2242" y="1286"/>
                        </a:lnTo>
                        <a:lnTo>
                          <a:pt x="2215" y="1260"/>
                        </a:lnTo>
                        <a:lnTo>
                          <a:pt x="2212" y="1261"/>
                        </a:lnTo>
                        <a:lnTo>
                          <a:pt x="2206" y="1266"/>
                        </a:lnTo>
                        <a:lnTo>
                          <a:pt x="2196" y="1273"/>
                        </a:lnTo>
                        <a:lnTo>
                          <a:pt x="2186" y="1281"/>
                        </a:lnTo>
                        <a:lnTo>
                          <a:pt x="2176" y="1287"/>
                        </a:lnTo>
                        <a:lnTo>
                          <a:pt x="2168" y="1294"/>
                        </a:lnTo>
                        <a:lnTo>
                          <a:pt x="2155" y="1300"/>
                        </a:lnTo>
                        <a:lnTo>
                          <a:pt x="2140" y="1307"/>
                        </a:lnTo>
                        <a:lnTo>
                          <a:pt x="2128" y="1312"/>
                        </a:lnTo>
                        <a:lnTo>
                          <a:pt x="2119" y="1316"/>
                        </a:lnTo>
                        <a:lnTo>
                          <a:pt x="2113" y="1319"/>
                        </a:lnTo>
                        <a:lnTo>
                          <a:pt x="2102" y="1321"/>
                        </a:lnTo>
                        <a:lnTo>
                          <a:pt x="2094" y="1324"/>
                        </a:lnTo>
                        <a:lnTo>
                          <a:pt x="2089" y="1330"/>
                        </a:lnTo>
                        <a:lnTo>
                          <a:pt x="2087" y="1337"/>
                        </a:lnTo>
                        <a:lnTo>
                          <a:pt x="2080" y="1346"/>
                        </a:lnTo>
                        <a:lnTo>
                          <a:pt x="2073" y="1358"/>
                        </a:lnTo>
                        <a:lnTo>
                          <a:pt x="2066" y="1370"/>
                        </a:lnTo>
                        <a:lnTo>
                          <a:pt x="2060" y="1379"/>
                        </a:lnTo>
                        <a:lnTo>
                          <a:pt x="2058" y="1384"/>
                        </a:lnTo>
                        <a:lnTo>
                          <a:pt x="2058" y="1392"/>
                        </a:lnTo>
                        <a:lnTo>
                          <a:pt x="2059" y="1404"/>
                        </a:lnTo>
                        <a:lnTo>
                          <a:pt x="2059" y="1418"/>
                        </a:lnTo>
                        <a:lnTo>
                          <a:pt x="2060" y="1432"/>
                        </a:lnTo>
                        <a:lnTo>
                          <a:pt x="2062" y="1446"/>
                        </a:lnTo>
                        <a:lnTo>
                          <a:pt x="2063" y="1453"/>
                        </a:lnTo>
                        <a:lnTo>
                          <a:pt x="2060" y="1455"/>
                        </a:lnTo>
                        <a:lnTo>
                          <a:pt x="2055" y="1455"/>
                        </a:lnTo>
                        <a:lnTo>
                          <a:pt x="2046" y="1453"/>
                        </a:lnTo>
                        <a:lnTo>
                          <a:pt x="2035" y="1452"/>
                        </a:lnTo>
                        <a:lnTo>
                          <a:pt x="2024" y="1453"/>
                        </a:lnTo>
                        <a:lnTo>
                          <a:pt x="2013" y="1456"/>
                        </a:lnTo>
                        <a:lnTo>
                          <a:pt x="2005" y="1464"/>
                        </a:lnTo>
                        <a:lnTo>
                          <a:pt x="1995" y="1477"/>
                        </a:lnTo>
                        <a:lnTo>
                          <a:pt x="1984" y="1483"/>
                        </a:lnTo>
                        <a:lnTo>
                          <a:pt x="1974" y="1489"/>
                        </a:lnTo>
                        <a:lnTo>
                          <a:pt x="1963" y="1494"/>
                        </a:lnTo>
                        <a:lnTo>
                          <a:pt x="1956" y="1501"/>
                        </a:lnTo>
                        <a:lnTo>
                          <a:pt x="1953" y="1503"/>
                        </a:lnTo>
                        <a:lnTo>
                          <a:pt x="1952" y="1504"/>
                        </a:lnTo>
                        <a:lnTo>
                          <a:pt x="1950" y="1504"/>
                        </a:lnTo>
                        <a:lnTo>
                          <a:pt x="1949" y="1503"/>
                        </a:lnTo>
                        <a:lnTo>
                          <a:pt x="1949" y="1503"/>
                        </a:lnTo>
                        <a:lnTo>
                          <a:pt x="1949" y="1502"/>
                        </a:lnTo>
                        <a:lnTo>
                          <a:pt x="1949" y="1501"/>
                        </a:lnTo>
                        <a:lnTo>
                          <a:pt x="1950" y="1499"/>
                        </a:lnTo>
                        <a:lnTo>
                          <a:pt x="1950" y="1498"/>
                        </a:lnTo>
                        <a:lnTo>
                          <a:pt x="1950" y="1498"/>
                        </a:lnTo>
                        <a:lnTo>
                          <a:pt x="1950" y="1498"/>
                        </a:lnTo>
                        <a:lnTo>
                          <a:pt x="1949" y="1499"/>
                        </a:lnTo>
                        <a:lnTo>
                          <a:pt x="1948" y="1501"/>
                        </a:lnTo>
                        <a:lnTo>
                          <a:pt x="1946" y="1504"/>
                        </a:lnTo>
                        <a:lnTo>
                          <a:pt x="1944" y="1508"/>
                        </a:lnTo>
                        <a:lnTo>
                          <a:pt x="1941" y="1515"/>
                        </a:lnTo>
                        <a:lnTo>
                          <a:pt x="1933" y="1529"/>
                        </a:lnTo>
                        <a:lnTo>
                          <a:pt x="1927" y="1540"/>
                        </a:lnTo>
                        <a:lnTo>
                          <a:pt x="1920" y="1546"/>
                        </a:lnTo>
                        <a:lnTo>
                          <a:pt x="1914" y="1552"/>
                        </a:lnTo>
                        <a:lnTo>
                          <a:pt x="1906" y="1557"/>
                        </a:lnTo>
                        <a:lnTo>
                          <a:pt x="1895" y="1565"/>
                        </a:lnTo>
                        <a:lnTo>
                          <a:pt x="1885" y="1573"/>
                        </a:lnTo>
                        <a:lnTo>
                          <a:pt x="1876" y="1576"/>
                        </a:lnTo>
                        <a:lnTo>
                          <a:pt x="1869" y="1580"/>
                        </a:lnTo>
                        <a:lnTo>
                          <a:pt x="1864" y="1584"/>
                        </a:lnTo>
                        <a:lnTo>
                          <a:pt x="1860" y="1592"/>
                        </a:lnTo>
                        <a:lnTo>
                          <a:pt x="1859" y="1604"/>
                        </a:lnTo>
                        <a:lnTo>
                          <a:pt x="1859" y="1616"/>
                        </a:lnTo>
                        <a:lnTo>
                          <a:pt x="1860" y="1624"/>
                        </a:lnTo>
                        <a:lnTo>
                          <a:pt x="1860" y="1630"/>
                        </a:lnTo>
                        <a:lnTo>
                          <a:pt x="1860" y="1637"/>
                        </a:lnTo>
                        <a:lnTo>
                          <a:pt x="1860" y="1647"/>
                        </a:lnTo>
                        <a:lnTo>
                          <a:pt x="1859" y="1663"/>
                        </a:lnTo>
                        <a:lnTo>
                          <a:pt x="1857" y="1688"/>
                        </a:lnTo>
                        <a:lnTo>
                          <a:pt x="1856" y="1706"/>
                        </a:lnTo>
                        <a:lnTo>
                          <a:pt x="1856" y="1722"/>
                        </a:lnTo>
                        <a:lnTo>
                          <a:pt x="1857" y="1739"/>
                        </a:lnTo>
                        <a:lnTo>
                          <a:pt x="1857" y="1747"/>
                        </a:lnTo>
                        <a:lnTo>
                          <a:pt x="1855" y="1751"/>
                        </a:lnTo>
                        <a:lnTo>
                          <a:pt x="1852" y="1753"/>
                        </a:lnTo>
                        <a:lnTo>
                          <a:pt x="1846" y="1756"/>
                        </a:lnTo>
                        <a:lnTo>
                          <a:pt x="1839" y="1761"/>
                        </a:lnTo>
                        <a:lnTo>
                          <a:pt x="1830" y="1773"/>
                        </a:lnTo>
                        <a:lnTo>
                          <a:pt x="1817" y="1787"/>
                        </a:lnTo>
                        <a:lnTo>
                          <a:pt x="1802" y="1798"/>
                        </a:lnTo>
                        <a:lnTo>
                          <a:pt x="1788" y="1807"/>
                        </a:lnTo>
                        <a:lnTo>
                          <a:pt x="1771" y="1819"/>
                        </a:lnTo>
                        <a:lnTo>
                          <a:pt x="1754" y="1837"/>
                        </a:lnTo>
                        <a:lnTo>
                          <a:pt x="1742" y="1849"/>
                        </a:lnTo>
                        <a:lnTo>
                          <a:pt x="1729" y="1861"/>
                        </a:lnTo>
                        <a:lnTo>
                          <a:pt x="1716" y="1871"/>
                        </a:lnTo>
                        <a:lnTo>
                          <a:pt x="1703" y="1881"/>
                        </a:lnTo>
                        <a:lnTo>
                          <a:pt x="1692" y="1893"/>
                        </a:lnTo>
                        <a:lnTo>
                          <a:pt x="1683" y="1906"/>
                        </a:lnTo>
                        <a:lnTo>
                          <a:pt x="1679" y="1922"/>
                        </a:lnTo>
                        <a:lnTo>
                          <a:pt x="1679" y="1942"/>
                        </a:lnTo>
                        <a:lnTo>
                          <a:pt x="1682" y="1967"/>
                        </a:lnTo>
                        <a:lnTo>
                          <a:pt x="1686" y="1985"/>
                        </a:lnTo>
                        <a:lnTo>
                          <a:pt x="1690" y="2001"/>
                        </a:lnTo>
                        <a:lnTo>
                          <a:pt x="1694" y="2016"/>
                        </a:lnTo>
                        <a:lnTo>
                          <a:pt x="1698" y="2035"/>
                        </a:lnTo>
                        <a:lnTo>
                          <a:pt x="1702" y="2059"/>
                        </a:lnTo>
                        <a:lnTo>
                          <a:pt x="1707" y="2083"/>
                        </a:lnTo>
                        <a:lnTo>
                          <a:pt x="1712" y="2103"/>
                        </a:lnTo>
                        <a:lnTo>
                          <a:pt x="1716" y="2116"/>
                        </a:lnTo>
                        <a:lnTo>
                          <a:pt x="1720" y="2128"/>
                        </a:lnTo>
                        <a:lnTo>
                          <a:pt x="1721" y="2138"/>
                        </a:lnTo>
                        <a:lnTo>
                          <a:pt x="1720" y="2149"/>
                        </a:lnTo>
                        <a:lnTo>
                          <a:pt x="1715" y="2160"/>
                        </a:lnTo>
                        <a:lnTo>
                          <a:pt x="1707" y="2167"/>
                        </a:lnTo>
                        <a:lnTo>
                          <a:pt x="1698" y="2169"/>
                        </a:lnTo>
                        <a:lnTo>
                          <a:pt x="1689" y="2167"/>
                        </a:lnTo>
                        <a:lnTo>
                          <a:pt x="1681" y="2158"/>
                        </a:lnTo>
                        <a:lnTo>
                          <a:pt x="1675" y="2147"/>
                        </a:lnTo>
                        <a:lnTo>
                          <a:pt x="1670" y="2133"/>
                        </a:lnTo>
                        <a:lnTo>
                          <a:pt x="1664" y="2117"/>
                        </a:lnTo>
                        <a:lnTo>
                          <a:pt x="1658" y="2103"/>
                        </a:lnTo>
                        <a:lnTo>
                          <a:pt x="1656" y="2090"/>
                        </a:lnTo>
                        <a:lnTo>
                          <a:pt x="1653" y="2080"/>
                        </a:lnTo>
                        <a:lnTo>
                          <a:pt x="1652" y="2071"/>
                        </a:lnTo>
                        <a:lnTo>
                          <a:pt x="1648" y="2059"/>
                        </a:lnTo>
                        <a:lnTo>
                          <a:pt x="1641" y="2044"/>
                        </a:lnTo>
                        <a:lnTo>
                          <a:pt x="1635" y="2027"/>
                        </a:lnTo>
                        <a:lnTo>
                          <a:pt x="1627" y="2012"/>
                        </a:lnTo>
                        <a:lnTo>
                          <a:pt x="1619" y="1999"/>
                        </a:lnTo>
                        <a:lnTo>
                          <a:pt x="1613" y="1991"/>
                        </a:lnTo>
                        <a:lnTo>
                          <a:pt x="1602" y="1985"/>
                        </a:lnTo>
                        <a:lnTo>
                          <a:pt x="1590" y="1981"/>
                        </a:lnTo>
                        <a:lnTo>
                          <a:pt x="1577" y="1978"/>
                        </a:lnTo>
                        <a:lnTo>
                          <a:pt x="1567" y="1977"/>
                        </a:lnTo>
                        <a:lnTo>
                          <a:pt x="1560" y="1980"/>
                        </a:lnTo>
                        <a:lnTo>
                          <a:pt x="1556" y="1984"/>
                        </a:lnTo>
                        <a:lnTo>
                          <a:pt x="1552" y="1985"/>
                        </a:lnTo>
                        <a:lnTo>
                          <a:pt x="1545" y="1986"/>
                        </a:lnTo>
                        <a:lnTo>
                          <a:pt x="1534" y="1987"/>
                        </a:lnTo>
                        <a:lnTo>
                          <a:pt x="1517" y="1987"/>
                        </a:lnTo>
                        <a:lnTo>
                          <a:pt x="1495" y="1986"/>
                        </a:lnTo>
                        <a:lnTo>
                          <a:pt x="1470" y="1986"/>
                        </a:lnTo>
                        <a:lnTo>
                          <a:pt x="1446" y="1986"/>
                        </a:lnTo>
                        <a:lnTo>
                          <a:pt x="1427" y="1987"/>
                        </a:lnTo>
                        <a:lnTo>
                          <a:pt x="1412" y="1989"/>
                        </a:lnTo>
                        <a:lnTo>
                          <a:pt x="1404" y="1990"/>
                        </a:lnTo>
                        <a:lnTo>
                          <a:pt x="1395" y="1991"/>
                        </a:lnTo>
                        <a:lnTo>
                          <a:pt x="1387" y="1993"/>
                        </a:lnTo>
                        <a:lnTo>
                          <a:pt x="1380" y="1994"/>
                        </a:lnTo>
                        <a:lnTo>
                          <a:pt x="1373" y="1995"/>
                        </a:lnTo>
                        <a:lnTo>
                          <a:pt x="1370" y="1998"/>
                        </a:lnTo>
                        <a:lnTo>
                          <a:pt x="1372" y="2003"/>
                        </a:lnTo>
                        <a:lnTo>
                          <a:pt x="1378" y="2010"/>
                        </a:lnTo>
                        <a:lnTo>
                          <a:pt x="1390" y="2020"/>
                        </a:lnTo>
                        <a:lnTo>
                          <a:pt x="1402" y="2025"/>
                        </a:lnTo>
                        <a:lnTo>
                          <a:pt x="1410" y="2029"/>
                        </a:lnTo>
                        <a:lnTo>
                          <a:pt x="1414" y="2031"/>
                        </a:lnTo>
                        <a:lnTo>
                          <a:pt x="1412" y="2035"/>
                        </a:lnTo>
                        <a:lnTo>
                          <a:pt x="1404" y="2040"/>
                        </a:lnTo>
                        <a:lnTo>
                          <a:pt x="1395" y="2042"/>
                        </a:lnTo>
                        <a:lnTo>
                          <a:pt x="1387" y="2044"/>
                        </a:lnTo>
                        <a:lnTo>
                          <a:pt x="1380" y="2044"/>
                        </a:lnTo>
                        <a:lnTo>
                          <a:pt x="1377" y="2042"/>
                        </a:lnTo>
                        <a:lnTo>
                          <a:pt x="1373" y="2039"/>
                        </a:lnTo>
                        <a:lnTo>
                          <a:pt x="1369" y="2033"/>
                        </a:lnTo>
                        <a:lnTo>
                          <a:pt x="1363" y="2029"/>
                        </a:lnTo>
                        <a:lnTo>
                          <a:pt x="1353" y="2025"/>
                        </a:lnTo>
                        <a:lnTo>
                          <a:pt x="1342" y="2023"/>
                        </a:lnTo>
                        <a:lnTo>
                          <a:pt x="1326" y="2024"/>
                        </a:lnTo>
                        <a:lnTo>
                          <a:pt x="1306" y="2027"/>
                        </a:lnTo>
                        <a:lnTo>
                          <a:pt x="1284" y="2031"/>
                        </a:lnTo>
                        <a:lnTo>
                          <a:pt x="1260" y="2037"/>
                        </a:lnTo>
                        <a:lnTo>
                          <a:pt x="1240" y="2046"/>
                        </a:lnTo>
                        <a:lnTo>
                          <a:pt x="1220" y="2057"/>
                        </a:lnTo>
                        <a:lnTo>
                          <a:pt x="1207" y="2069"/>
                        </a:lnTo>
                        <a:lnTo>
                          <a:pt x="1196" y="2083"/>
                        </a:lnTo>
                        <a:lnTo>
                          <a:pt x="1185" y="2103"/>
                        </a:lnTo>
                        <a:lnTo>
                          <a:pt x="1171" y="2128"/>
                        </a:lnTo>
                        <a:lnTo>
                          <a:pt x="1160" y="2156"/>
                        </a:lnTo>
                        <a:lnTo>
                          <a:pt x="1149" y="2189"/>
                        </a:lnTo>
                        <a:lnTo>
                          <a:pt x="1141" y="2226"/>
                        </a:lnTo>
                        <a:lnTo>
                          <a:pt x="1139" y="2264"/>
                        </a:lnTo>
                        <a:lnTo>
                          <a:pt x="1143" y="2303"/>
                        </a:lnTo>
                        <a:lnTo>
                          <a:pt x="1154" y="2344"/>
                        </a:lnTo>
                        <a:lnTo>
                          <a:pt x="1169" y="2379"/>
                        </a:lnTo>
                        <a:lnTo>
                          <a:pt x="1182" y="2408"/>
                        </a:lnTo>
                        <a:lnTo>
                          <a:pt x="1195" y="2430"/>
                        </a:lnTo>
                        <a:lnTo>
                          <a:pt x="1207" y="2447"/>
                        </a:lnTo>
                        <a:lnTo>
                          <a:pt x="1217" y="2459"/>
                        </a:lnTo>
                        <a:lnTo>
                          <a:pt x="1226" y="2467"/>
                        </a:lnTo>
                        <a:lnTo>
                          <a:pt x="1236" y="2472"/>
                        </a:lnTo>
                        <a:lnTo>
                          <a:pt x="1245" y="2476"/>
                        </a:lnTo>
                        <a:lnTo>
                          <a:pt x="1253" y="2477"/>
                        </a:lnTo>
                        <a:lnTo>
                          <a:pt x="1264" y="2481"/>
                        </a:lnTo>
                        <a:lnTo>
                          <a:pt x="1274" y="2482"/>
                        </a:lnTo>
                        <a:lnTo>
                          <a:pt x="1284" y="2482"/>
                        </a:lnTo>
                        <a:lnTo>
                          <a:pt x="1296" y="2481"/>
                        </a:lnTo>
                        <a:lnTo>
                          <a:pt x="1312" y="2477"/>
                        </a:lnTo>
                        <a:lnTo>
                          <a:pt x="1329" y="2474"/>
                        </a:lnTo>
                        <a:lnTo>
                          <a:pt x="1340" y="2473"/>
                        </a:lnTo>
                        <a:lnTo>
                          <a:pt x="1347" y="2473"/>
                        </a:lnTo>
                        <a:lnTo>
                          <a:pt x="1351" y="2473"/>
                        </a:lnTo>
                        <a:lnTo>
                          <a:pt x="1352" y="2473"/>
                        </a:lnTo>
                        <a:lnTo>
                          <a:pt x="1355" y="2473"/>
                        </a:lnTo>
                        <a:lnTo>
                          <a:pt x="1359" y="2474"/>
                        </a:lnTo>
                        <a:lnTo>
                          <a:pt x="1364" y="2473"/>
                        </a:lnTo>
                        <a:lnTo>
                          <a:pt x="1370" y="2471"/>
                        </a:lnTo>
                        <a:lnTo>
                          <a:pt x="1376" y="2465"/>
                        </a:lnTo>
                        <a:lnTo>
                          <a:pt x="1378" y="2455"/>
                        </a:lnTo>
                        <a:lnTo>
                          <a:pt x="1380" y="2435"/>
                        </a:lnTo>
                        <a:lnTo>
                          <a:pt x="1382" y="2416"/>
                        </a:lnTo>
                        <a:lnTo>
                          <a:pt x="1387" y="2396"/>
                        </a:lnTo>
                        <a:lnTo>
                          <a:pt x="1398" y="2379"/>
                        </a:lnTo>
                        <a:lnTo>
                          <a:pt x="1411" y="2370"/>
                        </a:lnTo>
                        <a:lnTo>
                          <a:pt x="1427" y="2359"/>
                        </a:lnTo>
                        <a:lnTo>
                          <a:pt x="1446" y="2350"/>
                        </a:lnTo>
                        <a:lnTo>
                          <a:pt x="1466" y="2342"/>
                        </a:lnTo>
                        <a:lnTo>
                          <a:pt x="1484" y="2336"/>
                        </a:lnTo>
                        <a:lnTo>
                          <a:pt x="1499" y="2332"/>
                        </a:lnTo>
                        <a:lnTo>
                          <a:pt x="1507" y="2330"/>
                        </a:lnTo>
                        <a:lnTo>
                          <a:pt x="1511" y="2332"/>
                        </a:lnTo>
                        <a:lnTo>
                          <a:pt x="1509" y="2337"/>
                        </a:lnTo>
                        <a:lnTo>
                          <a:pt x="1505" y="2346"/>
                        </a:lnTo>
                        <a:lnTo>
                          <a:pt x="1499" y="2358"/>
                        </a:lnTo>
                        <a:lnTo>
                          <a:pt x="1492" y="2372"/>
                        </a:lnTo>
                        <a:lnTo>
                          <a:pt x="1488" y="2382"/>
                        </a:lnTo>
                        <a:lnTo>
                          <a:pt x="1487" y="2385"/>
                        </a:lnTo>
                        <a:lnTo>
                          <a:pt x="1486" y="2388"/>
                        </a:lnTo>
                        <a:lnTo>
                          <a:pt x="1486" y="2391"/>
                        </a:lnTo>
                        <a:lnTo>
                          <a:pt x="1487" y="2393"/>
                        </a:lnTo>
                        <a:lnTo>
                          <a:pt x="1487" y="2397"/>
                        </a:lnTo>
                        <a:lnTo>
                          <a:pt x="1487" y="2404"/>
                        </a:lnTo>
                        <a:lnTo>
                          <a:pt x="1486" y="2417"/>
                        </a:lnTo>
                        <a:lnTo>
                          <a:pt x="1483" y="2434"/>
                        </a:lnTo>
                        <a:lnTo>
                          <a:pt x="1478" y="2455"/>
                        </a:lnTo>
                        <a:lnTo>
                          <a:pt x="1473" y="2468"/>
                        </a:lnTo>
                        <a:lnTo>
                          <a:pt x="1469" y="2476"/>
                        </a:lnTo>
                        <a:lnTo>
                          <a:pt x="1465" y="2481"/>
                        </a:lnTo>
                        <a:lnTo>
                          <a:pt x="1462" y="2485"/>
                        </a:lnTo>
                        <a:lnTo>
                          <a:pt x="1461" y="2489"/>
                        </a:lnTo>
                        <a:lnTo>
                          <a:pt x="1462" y="2497"/>
                        </a:lnTo>
                        <a:lnTo>
                          <a:pt x="1467" y="2507"/>
                        </a:lnTo>
                        <a:lnTo>
                          <a:pt x="1473" y="2522"/>
                        </a:lnTo>
                        <a:lnTo>
                          <a:pt x="1478" y="2533"/>
                        </a:lnTo>
                        <a:lnTo>
                          <a:pt x="1482" y="2543"/>
                        </a:lnTo>
                        <a:lnTo>
                          <a:pt x="1487" y="2549"/>
                        </a:lnTo>
                        <a:lnTo>
                          <a:pt x="1495" y="2550"/>
                        </a:lnTo>
                        <a:lnTo>
                          <a:pt x="1505" y="2549"/>
                        </a:lnTo>
                        <a:lnTo>
                          <a:pt x="1520" y="2544"/>
                        </a:lnTo>
                        <a:lnTo>
                          <a:pt x="1542" y="2536"/>
                        </a:lnTo>
                        <a:lnTo>
                          <a:pt x="1566" y="2533"/>
                        </a:lnTo>
                        <a:lnTo>
                          <a:pt x="1586" y="2535"/>
                        </a:lnTo>
                        <a:lnTo>
                          <a:pt x="1603" y="2537"/>
                        </a:lnTo>
                        <a:lnTo>
                          <a:pt x="1618" y="2541"/>
                        </a:lnTo>
                        <a:lnTo>
                          <a:pt x="1626" y="2548"/>
                        </a:lnTo>
                        <a:lnTo>
                          <a:pt x="1631" y="2558"/>
                        </a:lnTo>
                        <a:lnTo>
                          <a:pt x="1635" y="2571"/>
                        </a:lnTo>
                        <a:lnTo>
                          <a:pt x="1636" y="2583"/>
                        </a:lnTo>
                        <a:lnTo>
                          <a:pt x="1638" y="2592"/>
                        </a:lnTo>
                        <a:lnTo>
                          <a:pt x="1638" y="2596"/>
                        </a:lnTo>
                        <a:lnTo>
                          <a:pt x="1636" y="2599"/>
                        </a:lnTo>
                        <a:lnTo>
                          <a:pt x="1634" y="2608"/>
                        </a:lnTo>
                        <a:lnTo>
                          <a:pt x="1628" y="2620"/>
                        </a:lnTo>
                        <a:lnTo>
                          <a:pt x="1626" y="2635"/>
                        </a:lnTo>
                        <a:lnTo>
                          <a:pt x="1623" y="2653"/>
                        </a:lnTo>
                        <a:lnTo>
                          <a:pt x="1624" y="2671"/>
                        </a:lnTo>
                        <a:lnTo>
                          <a:pt x="1630" y="2688"/>
                        </a:lnTo>
                        <a:lnTo>
                          <a:pt x="1640" y="2704"/>
                        </a:lnTo>
                        <a:lnTo>
                          <a:pt x="1658" y="2719"/>
                        </a:lnTo>
                        <a:lnTo>
                          <a:pt x="1677" y="2730"/>
                        </a:lnTo>
                        <a:lnTo>
                          <a:pt x="1694" y="2735"/>
                        </a:lnTo>
                        <a:lnTo>
                          <a:pt x="1710" y="2738"/>
                        </a:lnTo>
                        <a:lnTo>
                          <a:pt x="1723" y="2738"/>
                        </a:lnTo>
                        <a:lnTo>
                          <a:pt x="1732" y="2738"/>
                        </a:lnTo>
                        <a:lnTo>
                          <a:pt x="1744" y="2735"/>
                        </a:lnTo>
                        <a:lnTo>
                          <a:pt x="1753" y="2730"/>
                        </a:lnTo>
                        <a:lnTo>
                          <a:pt x="1763" y="2719"/>
                        </a:lnTo>
                        <a:lnTo>
                          <a:pt x="1771" y="2713"/>
                        </a:lnTo>
                        <a:lnTo>
                          <a:pt x="1782" y="2706"/>
                        </a:lnTo>
                        <a:lnTo>
                          <a:pt x="1793" y="2704"/>
                        </a:lnTo>
                        <a:lnTo>
                          <a:pt x="1806" y="2706"/>
                        </a:lnTo>
                        <a:lnTo>
                          <a:pt x="1821" y="2715"/>
                        </a:lnTo>
                        <a:lnTo>
                          <a:pt x="1838" y="2730"/>
                        </a:lnTo>
                        <a:lnTo>
                          <a:pt x="1852" y="2739"/>
                        </a:lnTo>
                        <a:lnTo>
                          <a:pt x="1865" y="2745"/>
                        </a:lnTo>
                        <a:lnTo>
                          <a:pt x="1873" y="2749"/>
                        </a:lnTo>
                        <a:lnTo>
                          <a:pt x="1874" y="2751"/>
                        </a:lnTo>
                        <a:lnTo>
                          <a:pt x="1876" y="2752"/>
                        </a:lnTo>
                        <a:lnTo>
                          <a:pt x="1874" y="2753"/>
                        </a:lnTo>
                        <a:lnTo>
                          <a:pt x="1876" y="2752"/>
                        </a:lnTo>
                        <a:lnTo>
                          <a:pt x="1876" y="2748"/>
                        </a:lnTo>
                        <a:lnTo>
                          <a:pt x="1878" y="2742"/>
                        </a:lnTo>
                        <a:lnTo>
                          <a:pt x="1884" y="2732"/>
                        </a:lnTo>
                        <a:lnTo>
                          <a:pt x="1891" y="2717"/>
                        </a:lnTo>
                        <a:lnTo>
                          <a:pt x="1905" y="2693"/>
                        </a:lnTo>
                        <a:lnTo>
                          <a:pt x="1914" y="2673"/>
                        </a:lnTo>
                        <a:lnTo>
                          <a:pt x="1924" y="2658"/>
                        </a:lnTo>
                        <a:lnTo>
                          <a:pt x="1936" y="2647"/>
                        </a:lnTo>
                        <a:lnTo>
                          <a:pt x="1950" y="2639"/>
                        </a:lnTo>
                        <a:lnTo>
                          <a:pt x="1965" y="2634"/>
                        </a:lnTo>
                        <a:lnTo>
                          <a:pt x="1979" y="2625"/>
                        </a:lnTo>
                        <a:lnTo>
                          <a:pt x="1991" y="2617"/>
                        </a:lnTo>
                        <a:lnTo>
                          <a:pt x="2001" y="2609"/>
                        </a:lnTo>
                        <a:lnTo>
                          <a:pt x="2008" y="2603"/>
                        </a:lnTo>
                        <a:lnTo>
                          <a:pt x="2009" y="2601"/>
                        </a:lnTo>
                        <a:lnTo>
                          <a:pt x="2011" y="2604"/>
                        </a:lnTo>
                        <a:lnTo>
                          <a:pt x="2012" y="2612"/>
                        </a:lnTo>
                        <a:lnTo>
                          <a:pt x="2015" y="2624"/>
                        </a:lnTo>
                        <a:lnTo>
                          <a:pt x="2017" y="2637"/>
                        </a:lnTo>
                        <a:lnTo>
                          <a:pt x="2018" y="2653"/>
                        </a:lnTo>
                        <a:lnTo>
                          <a:pt x="2018" y="2670"/>
                        </a:lnTo>
                        <a:lnTo>
                          <a:pt x="2021" y="2685"/>
                        </a:lnTo>
                        <a:lnTo>
                          <a:pt x="2026" y="2697"/>
                        </a:lnTo>
                        <a:lnTo>
                          <a:pt x="2034" y="2702"/>
                        </a:lnTo>
                        <a:lnTo>
                          <a:pt x="2041" y="2702"/>
                        </a:lnTo>
                        <a:lnTo>
                          <a:pt x="2046" y="2697"/>
                        </a:lnTo>
                        <a:lnTo>
                          <a:pt x="2047" y="2688"/>
                        </a:lnTo>
                        <a:lnTo>
                          <a:pt x="2045" y="2679"/>
                        </a:lnTo>
                        <a:lnTo>
                          <a:pt x="2041" y="2670"/>
                        </a:lnTo>
                        <a:lnTo>
                          <a:pt x="2038" y="2659"/>
                        </a:lnTo>
                        <a:lnTo>
                          <a:pt x="2039" y="2649"/>
                        </a:lnTo>
                        <a:lnTo>
                          <a:pt x="2043" y="2639"/>
                        </a:lnTo>
                        <a:lnTo>
                          <a:pt x="2046" y="2630"/>
                        </a:lnTo>
                        <a:lnTo>
                          <a:pt x="2050" y="2624"/>
                        </a:lnTo>
                        <a:lnTo>
                          <a:pt x="2056" y="2617"/>
                        </a:lnTo>
                        <a:lnTo>
                          <a:pt x="2066" y="2615"/>
                        </a:lnTo>
                        <a:lnTo>
                          <a:pt x="2079" y="2615"/>
                        </a:lnTo>
                        <a:lnTo>
                          <a:pt x="2092" y="2618"/>
                        </a:lnTo>
                        <a:lnTo>
                          <a:pt x="2102" y="2624"/>
                        </a:lnTo>
                        <a:lnTo>
                          <a:pt x="2111" y="2630"/>
                        </a:lnTo>
                        <a:lnTo>
                          <a:pt x="2122" y="2635"/>
                        </a:lnTo>
                        <a:lnTo>
                          <a:pt x="2132" y="2641"/>
                        </a:lnTo>
                        <a:lnTo>
                          <a:pt x="2147" y="2642"/>
                        </a:lnTo>
                        <a:lnTo>
                          <a:pt x="2178" y="2638"/>
                        </a:lnTo>
                        <a:lnTo>
                          <a:pt x="2210" y="2630"/>
                        </a:lnTo>
                        <a:lnTo>
                          <a:pt x="2240" y="2621"/>
                        </a:lnTo>
                        <a:lnTo>
                          <a:pt x="2258" y="2618"/>
                        </a:lnTo>
                        <a:lnTo>
                          <a:pt x="2276" y="2618"/>
                        </a:lnTo>
                        <a:lnTo>
                          <a:pt x="2293" y="2622"/>
                        </a:lnTo>
                        <a:lnTo>
                          <a:pt x="2308" y="2629"/>
                        </a:lnTo>
                        <a:lnTo>
                          <a:pt x="2321" y="2639"/>
                        </a:lnTo>
                        <a:lnTo>
                          <a:pt x="2330" y="2650"/>
                        </a:lnTo>
                        <a:lnTo>
                          <a:pt x="2343" y="2662"/>
                        </a:lnTo>
                        <a:lnTo>
                          <a:pt x="2358" y="2673"/>
                        </a:lnTo>
                        <a:lnTo>
                          <a:pt x="2373" y="2685"/>
                        </a:lnTo>
                        <a:lnTo>
                          <a:pt x="2388" y="2696"/>
                        </a:lnTo>
                        <a:lnTo>
                          <a:pt x="2401" y="2705"/>
                        </a:lnTo>
                        <a:lnTo>
                          <a:pt x="2409" y="2710"/>
                        </a:lnTo>
                        <a:lnTo>
                          <a:pt x="2415" y="2715"/>
                        </a:lnTo>
                        <a:lnTo>
                          <a:pt x="2419" y="2722"/>
                        </a:lnTo>
                        <a:lnTo>
                          <a:pt x="2423" y="2728"/>
                        </a:lnTo>
                        <a:lnTo>
                          <a:pt x="2427" y="2735"/>
                        </a:lnTo>
                        <a:lnTo>
                          <a:pt x="2433" y="2740"/>
                        </a:lnTo>
                        <a:lnTo>
                          <a:pt x="2445" y="2743"/>
                        </a:lnTo>
                        <a:lnTo>
                          <a:pt x="2471" y="2744"/>
                        </a:lnTo>
                        <a:lnTo>
                          <a:pt x="2502" y="2747"/>
                        </a:lnTo>
                        <a:lnTo>
                          <a:pt x="2533" y="2751"/>
                        </a:lnTo>
                        <a:lnTo>
                          <a:pt x="2562" y="2759"/>
                        </a:lnTo>
                        <a:lnTo>
                          <a:pt x="2583" y="2766"/>
                        </a:lnTo>
                        <a:lnTo>
                          <a:pt x="2598" y="2777"/>
                        </a:lnTo>
                        <a:lnTo>
                          <a:pt x="2611" y="2790"/>
                        </a:lnTo>
                        <a:lnTo>
                          <a:pt x="2619" y="2806"/>
                        </a:lnTo>
                        <a:lnTo>
                          <a:pt x="2623" y="2824"/>
                        </a:lnTo>
                        <a:lnTo>
                          <a:pt x="2627" y="2841"/>
                        </a:lnTo>
                        <a:lnTo>
                          <a:pt x="2634" y="2855"/>
                        </a:lnTo>
                        <a:lnTo>
                          <a:pt x="2642" y="2870"/>
                        </a:lnTo>
                        <a:lnTo>
                          <a:pt x="2649" y="2880"/>
                        </a:lnTo>
                        <a:lnTo>
                          <a:pt x="2656" y="2889"/>
                        </a:lnTo>
                        <a:lnTo>
                          <a:pt x="2659" y="2895"/>
                        </a:lnTo>
                        <a:lnTo>
                          <a:pt x="2655" y="2899"/>
                        </a:lnTo>
                        <a:lnTo>
                          <a:pt x="2647" y="2901"/>
                        </a:lnTo>
                        <a:lnTo>
                          <a:pt x="2635" y="2903"/>
                        </a:lnTo>
                        <a:lnTo>
                          <a:pt x="2622" y="2906"/>
                        </a:lnTo>
                        <a:lnTo>
                          <a:pt x="2609" y="2910"/>
                        </a:lnTo>
                        <a:lnTo>
                          <a:pt x="2598" y="2917"/>
                        </a:lnTo>
                        <a:lnTo>
                          <a:pt x="2592" y="2927"/>
                        </a:lnTo>
                        <a:lnTo>
                          <a:pt x="2589" y="2933"/>
                        </a:lnTo>
                        <a:lnTo>
                          <a:pt x="2594" y="2930"/>
                        </a:lnTo>
                        <a:lnTo>
                          <a:pt x="2600" y="2929"/>
                        </a:lnTo>
                        <a:lnTo>
                          <a:pt x="2608" y="2927"/>
                        </a:lnTo>
                        <a:lnTo>
                          <a:pt x="2622" y="2925"/>
                        </a:lnTo>
                        <a:lnTo>
                          <a:pt x="2638" y="2921"/>
                        </a:lnTo>
                        <a:lnTo>
                          <a:pt x="2653" y="2917"/>
                        </a:lnTo>
                        <a:lnTo>
                          <a:pt x="2669" y="2913"/>
                        </a:lnTo>
                        <a:lnTo>
                          <a:pt x="2683" y="2912"/>
                        </a:lnTo>
                        <a:lnTo>
                          <a:pt x="2698" y="2912"/>
                        </a:lnTo>
                        <a:lnTo>
                          <a:pt x="2708" y="2914"/>
                        </a:lnTo>
                        <a:lnTo>
                          <a:pt x="2715" y="2921"/>
                        </a:lnTo>
                        <a:lnTo>
                          <a:pt x="2727" y="2942"/>
                        </a:lnTo>
                        <a:lnTo>
                          <a:pt x="2737" y="2960"/>
                        </a:lnTo>
                        <a:lnTo>
                          <a:pt x="2745" y="2980"/>
                        </a:lnTo>
                        <a:lnTo>
                          <a:pt x="2750" y="2992"/>
                        </a:lnTo>
                        <a:lnTo>
                          <a:pt x="2757" y="2998"/>
                        </a:lnTo>
                        <a:lnTo>
                          <a:pt x="2763" y="2998"/>
                        </a:lnTo>
                        <a:lnTo>
                          <a:pt x="2772" y="2992"/>
                        </a:lnTo>
                        <a:lnTo>
                          <a:pt x="2780" y="2986"/>
                        </a:lnTo>
                        <a:lnTo>
                          <a:pt x="2793" y="2984"/>
                        </a:lnTo>
                        <a:lnTo>
                          <a:pt x="2810" y="2982"/>
                        </a:lnTo>
                        <a:lnTo>
                          <a:pt x="2829" y="2982"/>
                        </a:lnTo>
                        <a:lnTo>
                          <a:pt x="2847" y="2984"/>
                        </a:lnTo>
                        <a:lnTo>
                          <a:pt x="2863" y="2986"/>
                        </a:lnTo>
                        <a:lnTo>
                          <a:pt x="2875" y="2992"/>
                        </a:lnTo>
                        <a:lnTo>
                          <a:pt x="2885" y="2998"/>
                        </a:lnTo>
                        <a:lnTo>
                          <a:pt x="2896" y="3007"/>
                        </a:lnTo>
                        <a:lnTo>
                          <a:pt x="2907" y="3019"/>
                        </a:lnTo>
                        <a:lnTo>
                          <a:pt x="2918" y="3032"/>
                        </a:lnTo>
                        <a:lnTo>
                          <a:pt x="2927" y="3045"/>
                        </a:lnTo>
                        <a:lnTo>
                          <a:pt x="2935" y="3056"/>
                        </a:lnTo>
                        <a:lnTo>
                          <a:pt x="2939" y="3064"/>
                        </a:lnTo>
                        <a:lnTo>
                          <a:pt x="2937" y="3074"/>
                        </a:lnTo>
                        <a:lnTo>
                          <a:pt x="2931" y="3085"/>
                        </a:lnTo>
                        <a:lnTo>
                          <a:pt x="2922" y="3095"/>
                        </a:lnTo>
                        <a:lnTo>
                          <a:pt x="2913" y="3107"/>
                        </a:lnTo>
                        <a:lnTo>
                          <a:pt x="2905" y="3121"/>
                        </a:lnTo>
                        <a:lnTo>
                          <a:pt x="2899" y="3139"/>
                        </a:lnTo>
                        <a:lnTo>
                          <a:pt x="2898" y="3159"/>
                        </a:lnTo>
                        <a:lnTo>
                          <a:pt x="2893" y="3176"/>
                        </a:lnTo>
                        <a:lnTo>
                          <a:pt x="2884" y="3194"/>
                        </a:lnTo>
                        <a:lnTo>
                          <a:pt x="2877" y="3202"/>
                        </a:lnTo>
                        <a:lnTo>
                          <a:pt x="2873" y="3208"/>
                        </a:lnTo>
                        <a:lnTo>
                          <a:pt x="2871" y="3211"/>
                        </a:lnTo>
                        <a:lnTo>
                          <a:pt x="2867" y="3215"/>
                        </a:lnTo>
                        <a:lnTo>
                          <a:pt x="2862" y="3218"/>
                        </a:lnTo>
                        <a:lnTo>
                          <a:pt x="2852" y="3223"/>
                        </a:lnTo>
                        <a:lnTo>
                          <a:pt x="2838" y="3231"/>
                        </a:lnTo>
                        <a:lnTo>
                          <a:pt x="2826" y="3236"/>
                        </a:lnTo>
                        <a:lnTo>
                          <a:pt x="2817" y="3239"/>
                        </a:lnTo>
                        <a:lnTo>
                          <a:pt x="2810" y="3240"/>
                        </a:lnTo>
                        <a:lnTo>
                          <a:pt x="2805" y="3242"/>
                        </a:lnTo>
                        <a:lnTo>
                          <a:pt x="2801" y="3243"/>
                        </a:lnTo>
                        <a:lnTo>
                          <a:pt x="2797" y="3247"/>
                        </a:lnTo>
                        <a:lnTo>
                          <a:pt x="2792" y="3255"/>
                        </a:lnTo>
                        <a:lnTo>
                          <a:pt x="2786" y="3268"/>
                        </a:lnTo>
                        <a:lnTo>
                          <a:pt x="2771" y="3297"/>
                        </a:lnTo>
                        <a:lnTo>
                          <a:pt x="2759" y="3324"/>
                        </a:lnTo>
                        <a:lnTo>
                          <a:pt x="2745" y="3352"/>
                        </a:lnTo>
                        <a:lnTo>
                          <a:pt x="2729" y="3382"/>
                        </a:lnTo>
                        <a:lnTo>
                          <a:pt x="2703" y="3420"/>
                        </a:lnTo>
                        <a:lnTo>
                          <a:pt x="2677" y="3455"/>
                        </a:lnTo>
                        <a:lnTo>
                          <a:pt x="2649" y="3490"/>
                        </a:lnTo>
                        <a:lnTo>
                          <a:pt x="2640" y="3501"/>
                        </a:lnTo>
                        <a:lnTo>
                          <a:pt x="2634" y="3509"/>
                        </a:lnTo>
                        <a:lnTo>
                          <a:pt x="2627" y="3515"/>
                        </a:lnTo>
                        <a:lnTo>
                          <a:pt x="2621" y="3519"/>
                        </a:lnTo>
                        <a:lnTo>
                          <a:pt x="2614" y="3523"/>
                        </a:lnTo>
                        <a:lnTo>
                          <a:pt x="2606" y="3527"/>
                        </a:lnTo>
                        <a:lnTo>
                          <a:pt x="2594" y="3532"/>
                        </a:lnTo>
                        <a:lnTo>
                          <a:pt x="2579" y="3539"/>
                        </a:lnTo>
                        <a:lnTo>
                          <a:pt x="2560" y="3548"/>
                        </a:lnTo>
                        <a:lnTo>
                          <a:pt x="2533" y="3561"/>
                        </a:lnTo>
                        <a:lnTo>
                          <a:pt x="2507" y="3571"/>
                        </a:lnTo>
                        <a:lnTo>
                          <a:pt x="2484" y="3582"/>
                        </a:lnTo>
                        <a:lnTo>
                          <a:pt x="2464" y="3592"/>
                        </a:lnTo>
                        <a:lnTo>
                          <a:pt x="2448" y="3606"/>
                        </a:lnTo>
                        <a:lnTo>
                          <a:pt x="2435" y="3620"/>
                        </a:lnTo>
                        <a:lnTo>
                          <a:pt x="2426" y="3637"/>
                        </a:lnTo>
                        <a:lnTo>
                          <a:pt x="2412" y="3663"/>
                        </a:lnTo>
                        <a:lnTo>
                          <a:pt x="2395" y="3689"/>
                        </a:lnTo>
                        <a:lnTo>
                          <a:pt x="2377" y="3712"/>
                        </a:lnTo>
                        <a:lnTo>
                          <a:pt x="2359" y="3733"/>
                        </a:lnTo>
                        <a:lnTo>
                          <a:pt x="2346" y="3748"/>
                        </a:lnTo>
                        <a:lnTo>
                          <a:pt x="2334" y="3760"/>
                        </a:lnTo>
                        <a:lnTo>
                          <a:pt x="2321" y="3767"/>
                        </a:lnTo>
                        <a:lnTo>
                          <a:pt x="2309" y="3770"/>
                        </a:lnTo>
                        <a:lnTo>
                          <a:pt x="2297" y="3773"/>
                        </a:lnTo>
                        <a:lnTo>
                          <a:pt x="2288" y="3778"/>
                        </a:lnTo>
                        <a:lnTo>
                          <a:pt x="2283" y="3784"/>
                        </a:lnTo>
                        <a:lnTo>
                          <a:pt x="2274" y="3793"/>
                        </a:lnTo>
                        <a:lnTo>
                          <a:pt x="2263" y="3805"/>
                        </a:lnTo>
                        <a:lnTo>
                          <a:pt x="2251" y="3818"/>
                        </a:lnTo>
                        <a:lnTo>
                          <a:pt x="2240" y="3832"/>
                        </a:lnTo>
                        <a:lnTo>
                          <a:pt x="2228" y="3845"/>
                        </a:lnTo>
                        <a:lnTo>
                          <a:pt x="2217" y="3857"/>
                        </a:lnTo>
                        <a:lnTo>
                          <a:pt x="2210" y="3867"/>
                        </a:lnTo>
                        <a:lnTo>
                          <a:pt x="2203" y="3874"/>
                        </a:lnTo>
                        <a:lnTo>
                          <a:pt x="2202" y="3877"/>
                        </a:lnTo>
                        <a:lnTo>
                          <a:pt x="2202" y="3874"/>
                        </a:lnTo>
                        <a:lnTo>
                          <a:pt x="2203" y="3866"/>
                        </a:lnTo>
                        <a:lnTo>
                          <a:pt x="2204" y="3856"/>
                        </a:lnTo>
                        <a:lnTo>
                          <a:pt x="2206" y="3844"/>
                        </a:lnTo>
                        <a:lnTo>
                          <a:pt x="2206" y="3831"/>
                        </a:lnTo>
                        <a:lnTo>
                          <a:pt x="2206" y="3820"/>
                        </a:lnTo>
                        <a:lnTo>
                          <a:pt x="2206" y="3811"/>
                        </a:lnTo>
                        <a:lnTo>
                          <a:pt x="2203" y="3807"/>
                        </a:lnTo>
                        <a:lnTo>
                          <a:pt x="2199" y="3808"/>
                        </a:lnTo>
                        <a:lnTo>
                          <a:pt x="2190" y="3820"/>
                        </a:lnTo>
                        <a:lnTo>
                          <a:pt x="2182" y="3837"/>
                        </a:lnTo>
                        <a:lnTo>
                          <a:pt x="2173" y="3856"/>
                        </a:lnTo>
                        <a:lnTo>
                          <a:pt x="2160" y="3874"/>
                        </a:lnTo>
                        <a:lnTo>
                          <a:pt x="2149" y="3886"/>
                        </a:lnTo>
                        <a:lnTo>
                          <a:pt x="2131" y="3896"/>
                        </a:lnTo>
                        <a:lnTo>
                          <a:pt x="2111" y="3907"/>
                        </a:lnTo>
                        <a:lnTo>
                          <a:pt x="2089" y="3917"/>
                        </a:lnTo>
                        <a:lnTo>
                          <a:pt x="2067" y="3926"/>
                        </a:lnTo>
                        <a:lnTo>
                          <a:pt x="2050" y="3935"/>
                        </a:lnTo>
                        <a:lnTo>
                          <a:pt x="2037" y="3943"/>
                        </a:lnTo>
                        <a:lnTo>
                          <a:pt x="2029" y="3949"/>
                        </a:lnTo>
                        <a:lnTo>
                          <a:pt x="2025" y="3952"/>
                        </a:lnTo>
                        <a:lnTo>
                          <a:pt x="2021" y="3955"/>
                        </a:lnTo>
                        <a:lnTo>
                          <a:pt x="2018" y="3959"/>
                        </a:lnTo>
                        <a:lnTo>
                          <a:pt x="2013" y="3963"/>
                        </a:lnTo>
                        <a:lnTo>
                          <a:pt x="2005" y="3971"/>
                        </a:lnTo>
                        <a:lnTo>
                          <a:pt x="1992" y="3983"/>
                        </a:lnTo>
                        <a:lnTo>
                          <a:pt x="1980" y="3994"/>
                        </a:lnTo>
                        <a:lnTo>
                          <a:pt x="1971" y="4007"/>
                        </a:lnTo>
                        <a:lnTo>
                          <a:pt x="1962" y="4024"/>
                        </a:lnTo>
                        <a:lnTo>
                          <a:pt x="1953" y="4043"/>
                        </a:lnTo>
                        <a:lnTo>
                          <a:pt x="1943" y="4056"/>
                        </a:lnTo>
                        <a:lnTo>
                          <a:pt x="1931" y="4066"/>
                        </a:lnTo>
                        <a:lnTo>
                          <a:pt x="1914" y="4077"/>
                        </a:lnTo>
                        <a:lnTo>
                          <a:pt x="1902" y="4083"/>
                        </a:lnTo>
                        <a:lnTo>
                          <a:pt x="1888" y="4089"/>
                        </a:lnTo>
                        <a:lnTo>
                          <a:pt x="1869" y="4095"/>
                        </a:lnTo>
                        <a:lnTo>
                          <a:pt x="1851" y="4102"/>
                        </a:lnTo>
                        <a:lnTo>
                          <a:pt x="1833" y="4107"/>
                        </a:lnTo>
                        <a:lnTo>
                          <a:pt x="1817" y="4111"/>
                        </a:lnTo>
                        <a:lnTo>
                          <a:pt x="1804" y="4115"/>
                        </a:lnTo>
                        <a:lnTo>
                          <a:pt x="1795" y="4117"/>
                        </a:lnTo>
                        <a:lnTo>
                          <a:pt x="1791" y="4119"/>
                        </a:lnTo>
                        <a:lnTo>
                          <a:pt x="1792" y="4117"/>
                        </a:lnTo>
                        <a:lnTo>
                          <a:pt x="1797" y="4113"/>
                        </a:lnTo>
                        <a:lnTo>
                          <a:pt x="1805" y="4107"/>
                        </a:lnTo>
                        <a:lnTo>
                          <a:pt x="1816" y="4100"/>
                        </a:lnTo>
                        <a:lnTo>
                          <a:pt x="1830" y="4089"/>
                        </a:lnTo>
                        <a:lnTo>
                          <a:pt x="1846" y="4075"/>
                        </a:lnTo>
                        <a:lnTo>
                          <a:pt x="1861" y="4064"/>
                        </a:lnTo>
                        <a:lnTo>
                          <a:pt x="1874" y="4052"/>
                        </a:lnTo>
                        <a:lnTo>
                          <a:pt x="1885" y="4043"/>
                        </a:lnTo>
                        <a:lnTo>
                          <a:pt x="1891" y="4036"/>
                        </a:lnTo>
                        <a:lnTo>
                          <a:pt x="1895" y="4030"/>
                        </a:lnTo>
                        <a:lnTo>
                          <a:pt x="1901" y="4023"/>
                        </a:lnTo>
                        <a:lnTo>
                          <a:pt x="1905" y="4017"/>
                        </a:lnTo>
                        <a:lnTo>
                          <a:pt x="1908" y="4006"/>
                        </a:lnTo>
                        <a:lnTo>
                          <a:pt x="1911" y="3990"/>
                        </a:lnTo>
                        <a:lnTo>
                          <a:pt x="1914" y="3971"/>
                        </a:lnTo>
                        <a:lnTo>
                          <a:pt x="1919" y="3947"/>
                        </a:lnTo>
                        <a:lnTo>
                          <a:pt x="1927" y="3928"/>
                        </a:lnTo>
                        <a:lnTo>
                          <a:pt x="1939" y="3909"/>
                        </a:lnTo>
                        <a:lnTo>
                          <a:pt x="1949" y="3892"/>
                        </a:lnTo>
                        <a:lnTo>
                          <a:pt x="1961" y="3877"/>
                        </a:lnTo>
                        <a:lnTo>
                          <a:pt x="1969" y="3863"/>
                        </a:lnTo>
                        <a:lnTo>
                          <a:pt x="1977" y="3849"/>
                        </a:lnTo>
                        <a:lnTo>
                          <a:pt x="1983" y="3837"/>
                        </a:lnTo>
                        <a:lnTo>
                          <a:pt x="1988" y="3827"/>
                        </a:lnTo>
                        <a:lnTo>
                          <a:pt x="1992" y="3812"/>
                        </a:lnTo>
                        <a:lnTo>
                          <a:pt x="1996" y="3794"/>
                        </a:lnTo>
                        <a:lnTo>
                          <a:pt x="1998" y="3785"/>
                        </a:lnTo>
                        <a:lnTo>
                          <a:pt x="1998" y="3781"/>
                        </a:lnTo>
                        <a:lnTo>
                          <a:pt x="1996" y="3778"/>
                        </a:lnTo>
                        <a:lnTo>
                          <a:pt x="1995" y="3780"/>
                        </a:lnTo>
                        <a:lnTo>
                          <a:pt x="1995" y="3780"/>
                        </a:lnTo>
                        <a:lnTo>
                          <a:pt x="1995" y="3780"/>
                        </a:lnTo>
                        <a:lnTo>
                          <a:pt x="1995" y="3777"/>
                        </a:lnTo>
                        <a:lnTo>
                          <a:pt x="1998" y="3770"/>
                        </a:lnTo>
                        <a:lnTo>
                          <a:pt x="2000" y="3757"/>
                        </a:lnTo>
                        <a:lnTo>
                          <a:pt x="2008" y="3734"/>
                        </a:lnTo>
                        <a:lnTo>
                          <a:pt x="2015" y="3715"/>
                        </a:lnTo>
                        <a:lnTo>
                          <a:pt x="2020" y="3704"/>
                        </a:lnTo>
                        <a:lnTo>
                          <a:pt x="2022" y="3696"/>
                        </a:lnTo>
                        <a:lnTo>
                          <a:pt x="2024" y="3695"/>
                        </a:lnTo>
                        <a:lnTo>
                          <a:pt x="2022" y="3693"/>
                        </a:lnTo>
                        <a:lnTo>
                          <a:pt x="2021" y="3692"/>
                        </a:lnTo>
                        <a:lnTo>
                          <a:pt x="2020" y="3688"/>
                        </a:lnTo>
                        <a:lnTo>
                          <a:pt x="2017" y="3683"/>
                        </a:lnTo>
                        <a:lnTo>
                          <a:pt x="2017" y="3674"/>
                        </a:lnTo>
                        <a:lnTo>
                          <a:pt x="2020" y="3661"/>
                        </a:lnTo>
                        <a:lnTo>
                          <a:pt x="2024" y="3643"/>
                        </a:lnTo>
                        <a:lnTo>
                          <a:pt x="2029" y="3625"/>
                        </a:lnTo>
                        <a:lnTo>
                          <a:pt x="2033" y="3612"/>
                        </a:lnTo>
                        <a:lnTo>
                          <a:pt x="2035" y="3604"/>
                        </a:lnTo>
                        <a:lnTo>
                          <a:pt x="2037" y="3600"/>
                        </a:lnTo>
                        <a:lnTo>
                          <a:pt x="2037" y="3599"/>
                        </a:lnTo>
                        <a:lnTo>
                          <a:pt x="2037" y="3598"/>
                        </a:lnTo>
                        <a:lnTo>
                          <a:pt x="2037" y="3465"/>
                        </a:lnTo>
                        <a:lnTo>
                          <a:pt x="1996" y="3429"/>
                        </a:lnTo>
                        <a:lnTo>
                          <a:pt x="1995" y="3429"/>
                        </a:lnTo>
                        <a:lnTo>
                          <a:pt x="1991" y="3426"/>
                        </a:lnTo>
                        <a:lnTo>
                          <a:pt x="1986" y="3421"/>
                        </a:lnTo>
                        <a:lnTo>
                          <a:pt x="1977" y="3413"/>
                        </a:lnTo>
                        <a:lnTo>
                          <a:pt x="1965" y="3401"/>
                        </a:lnTo>
                        <a:lnTo>
                          <a:pt x="1954" y="3392"/>
                        </a:lnTo>
                        <a:lnTo>
                          <a:pt x="1948" y="3386"/>
                        </a:lnTo>
                        <a:lnTo>
                          <a:pt x="1944" y="3382"/>
                        </a:lnTo>
                        <a:lnTo>
                          <a:pt x="1943" y="3380"/>
                        </a:lnTo>
                        <a:lnTo>
                          <a:pt x="1941" y="3379"/>
                        </a:lnTo>
                        <a:lnTo>
                          <a:pt x="1941" y="3379"/>
                        </a:lnTo>
                        <a:lnTo>
                          <a:pt x="1939" y="3378"/>
                        </a:lnTo>
                        <a:lnTo>
                          <a:pt x="1931" y="3374"/>
                        </a:lnTo>
                        <a:lnTo>
                          <a:pt x="1922" y="3366"/>
                        </a:lnTo>
                        <a:lnTo>
                          <a:pt x="1914" y="3352"/>
                        </a:lnTo>
                        <a:lnTo>
                          <a:pt x="1908" y="3341"/>
                        </a:lnTo>
                        <a:lnTo>
                          <a:pt x="1902" y="3331"/>
                        </a:lnTo>
                        <a:lnTo>
                          <a:pt x="1894" y="3320"/>
                        </a:lnTo>
                        <a:lnTo>
                          <a:pt x="1886" y="3311"/>
                        </a:lnTo>
                        <a:lnTo>
                          <a:pt x="1880" y="3303"/>
                        </a:lnTo>
                        <a:lnTo>
                          <a:pt x="1874" y="3299"/>
                        </a:lnTo>
                        <a:lnTo>
                          <a:pt x="1873" y="3297"/>
                        </a:lnTo>
                        <a:lnTo>
                          <a:pt x="1871" y="3297"/>
                        </a:lnTo>
                        <a:lnTo>
                          <a:pt x="1865" y="3295"/>
                        </a:lnTo>
                        <a:lnTo>
                          <a:pt x="1857" y="3291"/>
                        </a:lnTo>
                        <a:lnTo>
                          <a:pt x="1848" y="3286"/>
                        </a:lnTo>
                        <a:lnTo>
                          <a:pt x="1840" y="3280"/>
                        </a:lnTo>
                        <a:lnTo>
                          <a:pt x="1834" y="3270"/>
                        </a:lnTo>
                        <a:lnTo>
                          <a:pt x="1830" y="3257"/>
                        </a:lnTo>
                        <a:lnTo>
                          <a:pt x="1830" y="3242"/>
                        </a:lnTo>
                        <a:lnTo>
                          <a:pt x="1830" y="3226"/>
                        </a:lnTo>
                        <a:lnTo>
                          <a:pt x="1826" y="3209"/>
                        </a:lnTo>
                        <a:lnTo>
                          <a:pt x="1821" y="3194"/>
                        </a:lnTo>
                        <a:lnTo>
                          <a:pt x="1813" y="3181"/>
                        </a:lnTo>
                        <a:lnTo>
                          <a:pt x="1805" y="3171"/>
                        </a:lnTo>
                        <a:lnTo>
                          <a:pt x="1797" y="3163"/>
                        </a:lnTo>
                        <a:lnTo>
                          <a:pt x="1793" y="3158"/>
                        </a:lnTo>
                        <a:lnTo>
                          <a:pt x="1791" y="3155"/>
                        </a:lnTo>
                        <a:lnTo>
                          <a:pt x="1791" y="3091"/>
                        </a:lnTo>
                        <a:lnTo>
                          <a:pt x="1759" y="3060"/>
                        </a:lnTo>
                        <a:lnTo>
                          <a:pt x="1762" y="3044"/>
                        </a:lnTo>
                        <a:lnTo>
                          <a:pt x="1764" y="3033"/>
                        </a:lnTo>
                        <a:lnTo>
                          <a:pt x="1766" y="3027"/>
                        </a:lnTo>
                        <a:lnTo>
                          <a:pt x="1767" y="3023"/>
                        </a:lnTo>
                        <a:lnTo>
                          <a:pt x="1768" y="3019"/>
                        </a:lnTo>
                        <a:lnTo>
                          <a:pt x="1771" y="3014"/>
                        </a:lnTo>
                        <a:lnTo>
                          <a:pt x="1775" y="3007"/>
                        </a:lnTo>
                        <a:lnTo>
                          <a:pt x="1782" y="2997"/>
                        </a:lnTo>
                        <a:lnTo>
                          <a:pt x="1791" y="2982"/>
                        </a:lnTo>
                        <a:lnTo>
                          <a:pt x="1800" y="2967"/>
                        </a:lnTo>
                        <a:lnTo>
                          <a:pt x="1805" y="2955"/>
                        </a:lnTo>
                        <a:lnTo>
                          <a:pt x="1808" y="2947"/>
                        </a:lnTo>
                        <a:lnTo>
                          <a:pt x="1808" y="2943"/>
                        </a:lnTo>
                        <a:lnTo>
                          <a:pt x="1809" y="2939"/>
                        </a:lnTo>
                        <a:lnTo>
                          <a:pt x="1809" y="2938"/>
                        </a:lnTo>
                        <a:lnTo>
                          <a:pt x="1812" y="2935"/>
                        </a:lnTo>
                        <a:lnTo>
                          <a:pt x="1816" y="2933"/>
                        </a:lnTo>
                        <a:lnTo>
                          <a:pt x="1822" y="2927"/>
                        </a:lnTo>
                        <a:lnTo>
                          <a:pt x="1831" y="2922"/>
                        </a:lnTo>
                        <a:lnTo>
                          <a:pt x="1836" y="2920"/>
                        </a:lnTo>
                        <a:lnTo>
                          <a:pt x="1839" y="2920"/>
                        </a:lnTo>
                        <a:lnTo>
                          <a:pt x="1840" y="2920"/>
                        </a:lnTo>
                        <a:lnTo>
                          <a:pt x="1840" y="2920"/>
                        </a:lnTo>
                        <a:lnTo>
                          <a:pt x="1842" y="2918"/>
                        </a:lnTo>
                        <a:lnTo>
                          <a:pt x="1844" y="2916"/>
                        </a:lnTo>
                        <a:lnTo>
                          <a:pt x="1850" y="2909"/>
                        </a:lnTo>
                        <a:lnTo>
                          <a:pt x="1859" y="2897"/>
                        </a:lnTo>
                        <a:lnTo>
                          <a:pt x="1864" y="2891"/>
                        </a:lnTo>
                        <a:lnTo>
                          <a:pt x="1867" y="2888"/>
                        </a:lnTo>
                        <a:lnTo>
                          <a:pt x="1868" y="2887"/>
                        </a:lnTo>
                        <a:lnTo>
                          <a:pt x="1868" y="2886"/>
                        </a:lnTo>
                        <a:lnTo>
                          <a:pt x="1898" y="2859"/>
                        </a:lnTo>
                        <a:lnTo>
                          <a:pt x="1864" y="2859"/>
                        </a:lnTo>
                        <a:lnTo>
                          <a:pt x="1859" y="2804"/>
                        </a:lnTo>
                        <a:lnTo>
                          <a:pt x="1830" y="2786"/>
                        </a:lnTo>
                        <a:lnTo>
                          <a:pt x="1805" y="2740"/>
                        </a:lnTo>
                        <a:lnTo>
                          <a:pt x="1778" y="2740"/>
                        </a:lnTo>
                        <a:lnTo>
                          <a:pt x="1776" y="2740"/>
                        </a:lnTo>
                        <a:lnTo>
                          <a:pt x="1774" y="2740"/>
                        </a:lnTo>
                        <a:lnTo>
                          <a:pt x="1770" y="2743"/>
                        </a:lnTo>
                        <a:lnTo>
                          <a:pt x="1764" y="2749"/>
                        </a:lnTo>
                        <a:lnTo>
                          <a:pt x="1759" y="2762"/>
                        </a:lnTo>
                        <a:lnTo>
                          <a:pt x="1754" y="2777"/>
                        </a:lnTo>
                        <a:lnTo>
                          <a:pt x="1751" y="2785"/>
                        </a:lnTo>
                        <a:lnTo>
                          <a:pt x="1750" y="2789"/>
                        </a:lnTo>
                        <a:lnTo>
                          <a:pt x="1750" y="2790"/>
                        </a:lnTo>
                        <a:lnTo>
                          <a:pt x="1750" y="2790"/>
                        </a:lnTo>
                        <a:lnTo>
                          <a:pt x="1745" y="2790"/>
                        </a:lnTo>
                        <a:lnTo>
                          <a:pt x="1732" y="2787"/>
                        </a:lnTo>
                        <a:lnTo>
                          <a:pt x="1713" y="2781"/>
                        </a:lnTo>
                        <a:lnTo>
                          <a:pt x="1690" y="2768"/>
                        </a:lnTo>
                        <a:lnTo>
                          <a:pt x="1669" y="2753"/>
                        </a:lnTo>
                        <a:lnTo>
                          <a:pt x="1651" y="2745"/>
                        </a:lnTo>
                        <a:lnTo>
                          <a:pt x="1640" y="2742"/>
                        </a:lnTo>
                        <a:lnTo>
                          <a:pt x="1636" y="2740"/>
                        </a:lnTo>
                        <a:lnTo>
                          <a:pt x="1609" y="2717"/>
                        </a:lnTo>
                        <a:lnTo>
                          <a:pt x="1576" y="2694"/>
                        </a:lnTo>
                        <a:lnTo>
                          <a:pt x="1573" y="2692"/>
                        </a:lnTo>
                        <a:lnTo>
                          <a:pt x="1568" y="2687"/>
                        </a:lnTo>
                        <a:lnTo>
                          <a:pt x="1558" y="2679"/>
                        </a:lnTo>
                        <a:lnTo>
                          <a:pt x="1546" y="2668"/>
                        </a:lnTo>
                        <a:lnTo>
                          <a:pt x="1533" y="2656"/>
                        </a:lnTo>
                        <a:lnTo>
                          <a:pt x="1518" y="2645"/>
                        </a:lnTo>
                        <a:lnTo>
                          <a:pt x="1504" y="2634"/>
                        </a:lnTo>
                        <a:lnTo>
                          <a:pt x="1491" y="2624"/>
                        </a:lnTo>
                        <a:lnTo>
                          <a:pt x="1479" y="2617"/>
                        </a:lnTo>
                        <a:lnTo>
                          <a:pt x="1471" y="2612"/>
                        </a:lnTo>
                        <a:lnTo>
                          <a:pt x="1456" y="2608"/>
                        </a:lnTo>
                        <a:lnTo>
                          <a:pt x="1442" y="2609"/>
                        </a:lnTo>
                        <a:lnTo>
                          <a:pt x="1433" y="2611"/>
                        </a:lnTo>
                        <a:lnTo>
                          <a:pt x="1431" y="2612"/>
                        </a:lnTo>
                        <a:lnTo>
                          <a:pt x="1385" y="2608"/>
                        </a:lnTo>
                        <a:lnTo>
                          <a:pt x="1382" y="2607"/>
                        </a:lnTo>
                        <a:lnTo>
                          <a:pt x="1376" y="2600"/>
                        </a:lnTo>
                        <a:lnTo>
                          <a:pt x="1365" y="2594"/>
                        </a:lnTo>
                        <a:lnTo>
                          <a:pt x="1355" y="2584"/>
                        </a:lnTo>
                        <a:lnTo>
                          <a:pt x="1343" y="2575"/>
                        </a:lnTo>
                        <a:lnTo>
                          <a:pt x="1332" y="2567"/>
                        </a:lnTo>
                        <a:lnTo>
                          <a:pt x="1321" y="2558"/>
                        </a:lnTo>
                        <a:lnTo>
                          <a:pt x="1312" y="2552"/>
                        </a:lnTo>
                        <a:lnTo>
                          <a:pt x="1305" y="2545"/>
                        </a:lnTo>
                        <a:lnTo>
                          <a:pt x="1302" y="2544"/>
                        </a:lnTo>
                        <a:lnTo>
                          <a:pt x="1280" y="2544"/>
                        </a:lnTo>
                        <a:lnTo>
                          <a:pt x="1229" y="2566"/>
                        </a:lnTo>
                        <a:lnTo>
                          <a:pt x="1229" y="2567"/>
                        </a:lnTo>
                        <a:lnTo>
                          <a:pt x="1226" y="2569"/>
                        </a:lnTo>
                        <a:lnTo>
                          <a:pt x="1223" y="2570"/>
                        </a:lnTo>
                        <a:lnTo>
                          <a:pt x="1216" y="2570"/>
                        </a:lnTo>
                        <a:lnTo>
                          <a:pt x="1207" y="2570"/>
                        </a:lnTo>
                        <a:lnTo>
                          <a:pt x="1192" y="2566"/>
                        </a:lnTo>
                        <a:lnTo>
                          <a:pt x="1179" y="2563"/>
                        </a:lnTo>
                        <a:lnTo>
                          <a:pt x="1161" y="2560"/>
                        </a:lnTo>
                        <a:lnTo>
                          <a:pt x="1143" y="2556"/>
                        </a:lnTo>
                        <a:lnTo>
                          <a:pt x="1124" y="2552"/>
                        </a:lnTo>
                        <a:lnTo>
                          <a:pt x="1106" y="2549"/>
                        </a:lnTo>
                        <a:lnTo>
                          <a:pt x="1092" y="2546"/>
                        </a:lnTo>
                        <a:lnTo>
                          <a:pt x="1082" y="2544"/>
                        </a:lnTo>
                        <a:lnTo>
                          <a:pt x="1079" y="2544"/>
                        </a:lnTo>
                        <a:lnTo>
                          <a:pt x="1076" y="2543"/>
                        </a:lnTo>
                        <a:lnTo>
                          <a:pt x="1068" y="2540"/>
                        </a:lnTo>
                        <a:lnTo>
                          <a:pt x="1058" y="2535"/>
                        </a:lnTo>
                        <a:lnTo>
                          <a:pt x="1044" y="2528"/>
                        </a:lnTo>
                        <a:lnTo>
                          <a:pt x="1030" y="2522"/>
                        </a:lnTo>
                        <a:lnTo>
                          <a:pt x="1017" y="2515"/>
                        </a:lnTo>
                        <a:lnTo>
                          <a:pt x="1005" y="2509"/>
                        </a:lnTo>
                        <a:lnTo>
                          <a:pt x="996" y="2503"/>
                        </a:lnTo>
                        <a:lnTo>
                          <a:pt x="986" y="2495"/>
                        </a:lnTo>
                        <a:lnTo>
                          <a:pt x="972" y="2489"/>
                        </a:lnTo>
                        <a:lnTo>
                          <a:pt x="961" y="2481"/>
                        </a:lnTo>
                        <a:lnTo>
                          <a:pt x="949" y="2476"/>
                        </a:lnTo>
                        <a:lnTo>
                          <a:pt x="940" y="2472"/>
                        </a:lnTo>
                        <a:lnTo>
                          <a:pt x="937" y="2471"/>
                        </a:lnTo>
                        <a:lnTo>
                          <a:pt x="919" y="2448"/>
                        </a:lnTo>
                        <a:lnTo>
                          <a:pt x="919" y="2446"/>
                        </a:lnTo>
                        <a:lnTo>
                          <a:pt x="920" y="2438"/>
                        </a:lnTo>
                        <a:lnTo>
                          <a:pt x="920" y="2426"/>
                        </a:lnTo>
                        <a:lnTo>
                          <a:pt x="919" y="2410"/>
                        </a:lnTo>
                        <a:lnTo>
                          <a:pt x="914" y="2395"/>
                        </a:lnTo>
                        <a:lnTo>
                          <a:pt x="906" y="2376"/>
                        </a:lnTo>
                        <a:lnTo>
                          <a:pt x="893" y="2359"/>
                        </a:lnTo>
                        <a:lnTo>
                          <a:pt x="873" y="2344"/>
                        </a:lnTo>
                        <a:lnTo>
                          <a:pt x="847" y="2324"/>
                        </a:lnTo>
                        <a:lnTo>
                          <a:pt x="827" y="2308"/>
                        </a:lnTo>
                        <a:lnTo>
                          <a:pt x="813" y="2295"/>
                        </a:lnTo>
                        <a:lnTo>
                          <a:pt x="802" y="2286"/>
                        </a:lnTo>
                        <a:lnTo>
                          <a:pt x="797" y="2281"/>
                        </a:lnTo>
                        <a:lnTo>
                          <a:pt x="796" y="2279"/>
                        </a:lnTo>
                        <a:lnTo>
                          <a:pt x="768" y="2252"/>
                        </a:lnTo>
                        <a:lnTo>
                          <a:pt x="768" y="2201"/>
                        </a:lnTo>
                        <a:lnTo>
                          <a:pt x="709" y="2156"/>
                        </a:lnTo>
                        <a:lnTo>
                          <a:pt x="708" y="2158"/>
                        </a:lnTo>
                        <a:lnTo>
                          <a:pt x="704" y="2160"/>
                        </a:lnTo>
                        <a:lnTo>
                          <a:pt x="700" y="2164"/>
                        </a:lnTo>
                        <a:lnTo>
                          <a:pt x="695" y="2167"/>
                        </a:lnTo>
                        <a:lnTo>
                          <a:pt x="690" y="2168"/>
                        </a:lnTo>
                        <a:lnTo>
                          <a:pt x="684" y="2164"/>
                        </a:lnTo>
                        <a:lnTo>
                          <a:pt x="682" y="2156"/>
                        </a:lnTo>
                        <a:lnTo>
                          <a:pt x="682" y="2143"/>
                        </a:lnTo>
                        <a:lnTo>
                          <a:pt x="683" y="2134"/>
                        </a:lnTo>
                        <a:lnTo>
                          <a:pt x="687" y="2126"/>
                        </a:lnTo>
                        <a:lnTo>
                          <a:pt x="688" y="2120"/>
                        </a:lnTo>
                        <a:lnTo>
                          <a:pt x="687" y="2111"/>
                        </a:lnTo>
                        <a:lnTo>
                          <a:pt x="682" y="2101"/>
                        </a:lnTo>
                        <a:lnTo>
                          <a:pt x="673" y="2090"/>
                        </a:lnTo>
                        <a:lnTo>
                          <a:pt x="667" y="2083"/>
                        </a:lnTo>
                        <a:lnTo>
                          <a:pt x="665" y="2079"/>
                        </a:lnTo>
                        <a:lnTo>
                          <a:pt x="664" y="2078"/>
                        </a:lnTo>
                        <a:lnTo>
                          <a:pt x="664" y="2078"/>
                        </a:lnTo>
                        <a:lnTo>
                          <a:pt x="627" y="2037"/>
                        </a:lnTo>
                        <a:lnTo>
                          <a:pt x="599" y="2037"/>
                        </a:lnTo>
                        <a:lnTo>
                          <a:pt x="601" y="2041"/>
                        </a:lnTo>
                        <a:lnTo>
                          <a:pt x="603" y="2050"/>
                        </a:lnTo>
                        <a:lnTo>
                          <a:pt x="607" y="2063"/>
                        </a:lnTo>
                        <a:lnTo>
                          <a:pt x="611" y="2080"/>
                        </a:lnTo>
                        <a:lnTo>
                          <a:pt x="618" y="2100"/>
                        </a:lnTo>
                        <a:lnTo>
                          <a:pt x="623" y="2121"/>
                        </a:lnTo>
                        <a:lnTo>
                          <a:pt x="630" y="2141"/>
                        </a:lnTo>
                        <a:lnTo>
                          <a:pt x="635" y="2160"/>
                        </a:lnTo>
                        <a:lnTo>
                          <a:pt x="640" y="2176"/>
                        </a:lnTo>
                        <a:lnTo>
                          <a:pt x="645" y="2188"/>
                        </a:lnTo>
                        <a:lnTo>
                          <a:pt x="652" y="2202"/>
                        </a:lnTo>
                        <a:lnTo>
                          <a:pt x="656" y="2214"/>
                        </a:lnTo>
                        <a:lnTo>
                          <a:pt x="661" y="2223"/>
                        </a:lnTo>
                        <a:lnTo>
                          <a:pt x="667" y="2234"/>
                        </a:lnTo>
                        <a:lnTo>
                          <a:pt x="678" y="2245"/>
                        </a:lnTo>
                        <a:lnTo>
                          <a:pt x="682" y="2251"/>
                        </a:lnTo>
                        <a:lnTo>
                          <a:pt x="686" y="2256"/>
                        </a:lnTo>
                        <a:lnTo>
                          <a:pt x="707" y="2277"/>
                        </a:lnTo>
                        <a:lnTo>
                          <a:pt x="725" y="2291"/>
                        </a:lnTo>
                        <a:lnTo>
                          <a:pt x="742" y="2303"/>
                        </a:lnTo>
                        <a:lnTo>
                          <a:pt x="755" y="2316"/>
                        </a:lnTo>
                        <a:lnTo>
                          <a:pt x="762" y="2328"/>
                        </a:lnTo>
                        <a:lnTo>
                          <a:pt x="768" y="2340"/>
                        </a:lnTo>
                        <a:lnTo>
                          <a:pt x="774" y="2350"/>
                        </a:lnTo>
                        <a:lnTo>
                          <a:pt x="776" y="2358"/>
                        </a:lnTo>
                        <a:lnTo>
                          <a:pt x="777" y="2362"/>
                        </a:lnTo>
                        <a:lnTo>
                          <a:pt x="709" y="2325"/>
                        </a:lnTo>
                        <a:lnTo>
                          <a:pt x="691" y="2308"/>
                        </a:lnTo>
                        <a:lnTo>
                          <a:pt x="684" y="2281"/>
                        </a:lnTo>
                        <a:lnTo>
                          <a:pt x="643" y="2228"/>
                        </a:lnTo>
                        <a:lnTo>
                          <a:pt x="615" y="2219"/>
                        </a:lnTo>
                        <a:lnTo>
                          <a:pt x="611" y="2194"/>
                        </a:lnTo>
                        <a:lnTo>
                          <a:pt x="620" y="2184"/>
                        </a:lnTo>
                        <a:lnTo>
                          <a:pt x="618" y="2181"/>
                        </a:lnTo>
                        <a:lnTo>
                          <a:pt x="611" y="2176"/>
                        </a:lnTo>
                        <a:lnTo>
                          <a:pt x="605" y="2169"/>
                        </a:lnTo>
                        <a:lnTo>
                          <a:pt x="599" y="2162"/>
                        </a:lnTo>
                        <a:lnTo>
                          <a:pt x="599" y="2156"/>
                        </a:lnTo>
                        <a:lnTo>
                          <a:pt x="602" y="2149"/>
                        </a:lnTo>
                        <a:lnTo>
                          <a:pt x="605" y="2141"/>
                        </a:lnTo>
                        <a:lnTo>
                          <a:pt x="603" y="2134"/>
                        </a:lnTo>
                        <a:lnTo>
                          <a:pt x="599" y="2129"/>
                        </a:lnTo>
                        <a:lnTo>
                          <a:pt x="590" y="2122"/>
                        </a:lnTo>
                        <a:lnTo>
                          <a:pt x="580" y="2114"/>
                        </a:lnTo>
                        <a:lnTo>
                          <a:pt x="569" y="2107"/>
                        </a:lnTo>
                        <a:lnTo>
                          <a:pt x="563" y="2099"/>
                        </a:lnTo>
                        <a:lnTo>
                          <a:pt x="560" y="2091"/>
                        </a:lnTo>
                        <a:lnTo>
                          <a:pt x="555" y="2079"/>
                        </a:lnTo>
                        <a:lnTo>
                          <a:pt x="550" y="2065"/>
                        </a:lnTo>
                        <a:lnTo>
                          <a:pt x="543" y="2049"/>
                        </a:lnTo>
                        <a:lnTo>
                          <a:pt x="539" y="2033"/>
                        </a:lnTo>
                        <a:lnTo>
                          <a:pt x="535" y="2022"/>
                        </a:lnTo>
                        <a:lnTo>
                          <a:pt x="533" y="2007"/>
                        </a:lnTo>
                        <a:lnTo>
                          <a:pt x="530" y="1993"/>
                        </a:lnTo>
                        <a:lnTo>
                          <a:pt x="527" y="1980"/>
                        </a:lnTo>
                        <a:lnTo>
                          <a:pt x="525" y="1970"/>
                        </a:lnTo>
                        <a:lnTo>
                          <a:pt x="525" y="1967"/>
                        </a:lnTo>
                        <a:lnTo>
                          <a:pt x="525" y="1967"/>
                        </a:lnTo>
                        <a:lnTo>
                          <a:pt x="525" y="1965"/>
                        </a:lnTo>
                        <a:lnTo>
                          <a:pt x="523" y="1963"/>
                        </a:lnTo>
                        <a:lnTo>
                          <a:pt x="523" y="1960"/>
                        </a:lnTo>
                        <a:lnTo>
                          <a:pt x="522" y="1957"/>
                        </a:lnTo>
                        <a:lnTo>
                          <a:pt x="520" y="1955"/>
                        </a:lnTo>
                        <a:lnTo>
                          <a:pt x="516" y="1951"/>
                        </a:lnTo>
                        <a:lnTo>
                          <a:pt x="510" y="1948"/>
                        </a:lnTo>
                        <a:lnTo>
                          <a:pt x="504" y="1946"/>
                        </a:lnTo>
                        <a:lnTo>
                          <a:pt x="487" y="1942"/>
                        </a:lnTo>
                        <a:lnTo>
                          <a:pt x="474" y="1939"/>
                        </a:lnTo>
                        <a:lnTo>
                          <a:pt x="463" y="1938"/>
                        </a:lnTo>
                        <a:lnTo>
                          <a:pt x="461" y="1936"/>
                        </a:lnTo>
                        <a:lnTo>
                          <a:pt x="445" y="1926"/>
                        </a:lnTo>
                        <a:lnTo>
                          <a:pt x="444" y="1922"/>
                        </a:lnTo>
                        <a:lnTo>
                          <a:pt x="440" y="1915"/>
                        </a:lnTo>
                        <a:lnTo>
                          <a:pt x="436" y="1904"/>
                        </a:lnTo>
                        <a:lnTo>
                          <a:pt x="431" y="1891"/>
                        </a:lnTo>
                        <a:lnTo>
                          <a:pt x="425" y="1875"/>
                        </a:lnTo>
                        <a:lnTo>
                          <a:pt x="421" y="1859"/>
                        </a:lnTo>
                        <a:lnTo>
                          <a:pt x="417" y="1843"/>
                        </a:lnTo>
                        <a:lnTo>
                          <a:pt x="415" y="1833"/>
                        </a:lnTo>
                        <a:lnTo>
                          <a:pt x="412" y="1826"/>
                        </a:lnTo>
                        <a:lnTo>
                          <a:pt x="411" y="1820"/>
                        </a:lnTo>
                        <a:lnTo>
                          <a:pt x="410" y="1811"/>
                        </a:lnTo>
                        <a:lnTo>
                          <a:pt x="412" y="1799"/>
                        </a:lnTo>
                        <a:lnTo>
                          <a:pt x="416" y="1785"/>
                        </a:lnTo>
                        <a:lnTo>
                          <a:pt x="420" y="1773"/>
                        </a:lnTo>
                        <a:lnTo>
                          <a:pt x="421" y="1766"/>
                        </a:lnTo>
                        <a:lnTo>
                          <a:pt x="417" y="1761"/>
                        </a:lnTo>
                        <a:lnTo>
                          <a:pt x="410" y="1757"/>
                        </a:lnTo>
                        <a:lnTo>
                          <a:pt x="399" y="1753"/>
                        </a:lnTo>
                        <a:lnTo>
                          <a:pt x="391" y="1751"/>
                        </a:lnTo>
                        <a:lnTo>
                          <a:pt x="387" y="1749"/>
                        </a:lnTo>
                        <a:lnTo>
                          <a:pt x="387" y="1749"/>
                        </a:lnTo>
                        <a:lnTo>
                          <a:pt x="389" y="1749"/>
                        </a:lnTo>
                        <a:lnTo>
                          <a:pt x="389" y="1748"/>
                        </a:lnTo>
                        <a:lnTo>
                          <a:pt x="389" y="1745"/>
                        </a:lnTo>
                        <a:lnTo>
                          <a:pt x="387" y="1741"/>
                        </a:lnTo>
                        <a:lnTo>
                          <a:pt x="387" y="1736"/>
                        </a:lnTo>
                        <a:lnTo>
                          <a:pt x="387" y="1727"/>
                        </a:lnTo>
                        <a:lnTo>
                          <a:pt x="387" y="1713"/>
                        </a:lnTo>
                        <a:lnTo>
                          <a:pt x="387" y="1692"/>
                        </a:lnTo>
                        <a:lnTo>
                          <a:pt x="387" y="1669"/>
                        </a:lnTo>
                        <a:lnTo>
                          <a:pt x="389" y="1643"/>
                        </a:lnTo>
                        <a:lnTo>
                          <a:pt x="389" y="1618"/>
                        </a:lnTo>
                        <a:lnTo>
                          <a:pt x="389" y="1593"/>
                        </a:lnTo>
                        <a:lnTo>
                          <a:pt x="389" y="1570"/>
                        </a:lnTo>
                        <a:lnTo>
                          <a:pt x="387" y="1552"/>
                        </a:lnTo>
                        <a:lnTo>
                          <a:pt x="386" y="1537"/>
                        </a:lnTo>
                        <a:lnTo>
                          <a:pt x="387" y="1528"/>
                        </a:lnTo>
                        <a:lnTo>
                          <a:pt x="390" y="1523"/>
                        </a:lnTo>
                        <a:lnTo>
                          <a:pt x="393" y="1519"/>
                        </a:lnTo>
                        <a:lnTo>
                          <a:pt x="396" y="1514"/>
                        </a:lnTo>
                        <a:lnTo>
                          <a:pt x="399" y="1508"/>
                        </a:lnTo>
                        <a:lnTo>
                          <a:pt x="403" y="1499"/>
                        </a:lnTo>
                        <a:lnTo>
                          <a:pt x="406" y="1485"/>
                        </a:lnTo>
                        <a:lnTo>
                          <a:pt x="408" y="1464"/>
                        </a:lnTo>
                        <a:lnTo>
                          <a:pt x="412" y="1435"/>
                        </a:lnTo>
                        <a:lnTo>
                          <a:pt x="420" y="1410"/>
                        </a:lnTo>
                        <a:lnTo>
                          <a:pt x="431" y="1388"/>
                        </a:lnTo>
                        <a:lnTo>
                          <a:pt x="441" y="1367"/>
                        </a:lnTo>
                        <a:lnTo>
                          <a:pt x="450" y="1347"/>
                        </a:lnTo>
                        <a:lnTo>
                          <a:pt x="458" y="1328"/>
                        </a:lnTo>
                        <a:lnTo>
                          <a:pt x="461" y="1307"/>
                        </a:lnTo>
                        <a:lnTo>
                          <a:pt x="461" y="1281"/>
                        </a:lnTo>
                        <a:lnTo>
                          <a:pt x="463" y="1262"/>
                        </a:lnTo>
                        <a:lnTo>
                          <a:pt x="466" y="1250"/>
                        </a:lnTo>
                        <a:lnTo>
                          <a:pt x="470" y="1245"/>
                        </a:lnTo>
                        <a:lnTo>
                          <a:pt x="476" y="1245"/>
                        </a:lnTo>
                        <a:lnTo>
                          <a:pt x="482" y="1250"/>
                        </a:lnTo>
                        <a:lnTo>
                          <a:pt x="487" y="1261"/>
                        </a:lnTo>
                        <a:lnTo>
                          <a:pt x="491" y="1271"/>
                        </a:lnTo>
                        <a:lnTo>
                          <a:pt x="495" y="1282"/>
                        </a:lnTo>
                        <a:lnTo>
                          <a:pt x="499" y="1288"/>
                        </a:lnTo>
                        <a:lnTo>
                          <a:pt x="506" y="1291"/>
                        </a:lnTo>
                        <a:lnTo>
                          <a:pt x="513" y="1286"/>
                        </a:lnTo>
                        <a:lnTo>
                          <a:pt x="518" y="1275"/>
                        </a:lnTo>
                        <a:lnTo>
                          <a:pt x="520" y="1260"/>
                        </a:lnTo>
                        <a:lnTo>
                          <a:pt x="520" y="1249"/>
                        </a:lnTo>
                        <a:lnTo>
                          <a:pt x="520" y="1244"/>
                        </a:lnTo>
                        <a:lnTo>
                          <a:pt x="518" y="1241"/>
                        </a:lnTo>
                        <a:lnTo>
                          <a:pt x="517" y="1236"/>
                        </a:lnTo>
                        <a:lnTo>
                          <a:pt x="516" y="1230"/>
                        </a:lnTo>
                        <a:lnTo>
                          <a:pt x="516" y="1215"/>
                        </a:lnTo>
                        <a:lnTo>
                          <a:pt x="513" y="1198"/>
                        </a:lnTo>
                        <a:lnTo>
                          <a:pt x="512" y="1186"/>
                        </a:lnTo>
                        <a:lnTo>
                          <a:pt x="509" y="1180"/>
                        </a:lnTo>
                        <a:lnTo>
                          <a:pt x="508" y="1175"/>
                        </a:lnTo>
                        <a:lnTo>
                          <a:pt x="506" y="1171"/>
                        </a:lnTo>
                        <a:lnTo>
                          <a:pt x="505" y="1165"/>
                        </a:lnTo>
                        <a:lnTo>
                          <a:pt x="504" y="1159"/>
                        </a:lnTo>
                        <a:lnTo>
                          <a:pt x="501" y="1152"/>
                        </a:lnTo>
                        <a:lnTo>
                          <a:pt x="495" y="1144"/>
                        </a:lnTo>
                        <a:lnTo>
                          <a:pt x="484" y="1135"/>
                        </a:lnTo>
                        <a:lnTo>
                          <a:pt x="474" y="1125"/>
                        </a:lnTo>
                        <a:lnTo>
                          <a:pt x="465" y="1114"/>
                        </a:lnTo>
                        <a:lnTo>
                          <a:pt x="461" y="1104"/>
                        </a:lnTo>
                        <a:lnTo>
                          <a:pt x="459" y="1096"/>
                        </a:lnTo>
                        <a:lnTo>
                          <a:pt x="458" y="1088"/>
                        </a:lnTo>
                        <a:lnTo>
                          <a:pt x="457" y="1082"/>
                        </a:lnTo>
                        <a:lnTo>
                          <a:pt x="461" y="1074"/>
                        </a:lnTo>
                        <a:lnTo>
                          <a:pt x="470" y="1067"/>
                        </a:lnTo>
                        <a:lnTo>
                          <a:pt x="480" y="1062"/>
                        </a:lnTo>
                        <a:lnTo>
                          <a:pt x="488" y="1059"/>
                        </a:lnTo>
                        <a:lnTo>
                          <a:pt x="495" y="1057"/>
                        </a:lnTo>
                        <a:lnTo>
                          <a:pt x="497" y="1051"/>
                        </a:lnTo>
                        <a:lnTo>
                          <a:pt x="497" y="1045"/>
                        </a:lnTo>
                        <a:lnTo>
                          <a:pt x="493" y="1034"/>
                        </a:lnTo>
                        <a:lnTo>
                          <a:pt x="489" y="1027"/>
                        </a:lnTo>
                        <a:lnTo>
                          <a:pt x="483" y="1020"/>
                        </a:lnTo>
                        <a:lnTo>
                          <a:pt x="476" y="1017"/>
                        </a:lnTo>
                        <a:lnTo>
                          <a:pt x="471" y="1019"/>
                        </a:lnTo>
                        <a:lnTo>
                          <a:pt x="468" y="1021"/>
                        </a:lnTo>
                        <a:lnTo>
                          <a:pt x="467" y="1017"/>
                        </a:lnTo>
                        <a:lnTo>
                          <a:pt x="467" y="1010"/>
                        </a:lnTo>
                        <a:lnTo>
                          <a:pt x="470" y="1000"/>
                        </a:lnTo>
                        <a:lnTo>
                          <a:pt x="472" y="991"/>
                        </a:lnTo>
                        <a:lnTo>
                          <a:pt x="479" y="983"/>
                        </a:lnTo>
                        <a:lnTo>
                          <a:pt x="487" y="976"/>
                        </a:lnTo>
                        <a:lnTo>
                          <a:pt x="493" y="968"/>
                        </a:lnTo>
                        <a:lnTo>
                          <a:pt x="497" y="962"/>
                        </a:lnTo>
                        <a:lnTo>
                          <a:pt x="496" y="957"/>
                        </a:lnTo>
                        <a:lnTo>
                          <a:pt x="489" y="956"/>
                        </a:lnTo>
                        <a:lnTo>
                          <a:pt x="479" y="955"/>
                        </a:lnTo>
                        <a:lnTo>
                          <a:pt x="470" y="956"/>
                        </a:lnTo>
                        <a:lnTo>
                          <a:pt x="465" y="957"/>
                        </a:lnTo>
                        <a:lnTo>
                          <a:pt x="462" y="956"/>
                        </a:lnTo>
                        <a:lnTo>
                          <a:pt x="462" y="953"/>
                        </a:lnTo>
                        <a:lnTo>
                          <a:pt x="462" y="951"/>
                        </a:lnTo>
                        <a:lnTo>
                          <a:pt x="463" y="947"/>
                        </a:lnTo>
                        <a:lnTo>
                          <a:pt x="466" y="940"/>
                        </a:lnTo>
                        <a:lnTo>
                          <a:pt x="471" y="928"/>
                        </a:lnTo>
                        <a:lnTo>
                          <a:pt x="479" y="911"/>
                        </a:lnTo>
                        <a:lnTo>
                          <a:pt x="484" y="896"/>
                        </a:lnTo>
                        <a:lnTo>
                          <a:pt x="487" y="883"/>
                        </a:lnTo>
                        <a:lnTo>
                          <a:pt x="488" y="871"/>
                        </a:lnTo>
                        <a:lnTo>
                          <a:pt x="487" y="864"/>
                        </a:lnTo>
                        <a:lnTo>
                          <a:pt x="486" y="859"/>
                        </a:lnTo>
                        <a:lnTo>
                          <a:pt x="484" y="851"/>
                        </a:lnTo>
                        <a:lnTo>
                          <a:pt x="483" y="843"/>
                        </a:lnTo>
                        <a:lnTo>
                          <a:pt x="484" y="833"/>
                        </a:lnTo>
                        <a:lnTo>
                          <a:pt x="488" y="820"/>
                        </a:lnTo>
                        <a:lnTo>
                          <a:pt x="495" y="803"/>
                        </a:lnTo>
                        <a:lnTo>
                          <a:pt x="501" y="788"/>
                        </a:lnTo>
                        <a:lnTo>
                          <a:pt x="504" y="778"/>
                        </a:lnTo>
                        <a:lnTo>
                          <a:pt x="506" y="770"/>
                        </a:lnTo>
                        <a:lnTo>
                          <a:pt x="506" y="765"/>
                        </a:lnTo>
                        <a:lnTo>
                          <a:pt x="506" y="761"/>
                        </a:lnTo>
                        <a:lnTo>
                          <a:pt x="508" y="757"/>
                        </a:lnTo>
                        <a:lnTo>
                          <a:pt x="510" y="752"/>
                        </a:lnTo>
                        <a:lnTo>
                          <a:pt x="516" y="744"/>
                        </a:lnTo>
                        <a:lnTo>
                          <a:pt x="523" y="727"/>
                        </a:lnTo>
                        <a:lnTo>
                          <a:pt x="527" y="710"/>
                        </a:lnTo>
                        <a:lnTo>
                          <a:pt x="530" y="694"/>
                        </a:lnTo>
                        <a:lnTo>
                          <a:pt x="531" y="684"/>
                        </a:lnTo>
                        <a:lnTo>
                          <a:pt x="531" y="680"/>
                        </a:lnTo>
                        <a:lnTo>
                          <a:pt x="530" y="680"/>
                        </a:lnTo>
                        <a:lnTo>
                          <a:pt x="529" y="680"/>
                        </a:lnTo>
                        <a:lnTo>
                          <a:pt x="527" y="680"/>
                        </a:lnTo>
                        <a:lnTo>
                          <a:pt x="525" y="680"/>
                        </a:lnTo>
                        <a:lnTo>
                          <a:pt x="522" y="681"/>
                        </a:lnTo>
                        <a:lnTo>
                          <a:pt x="518" y="684"/>
                        </a:lnTo>
                        <a:lnTo>
                          <a:pt x="516" y="688"/>
                        </a:lnTo>
                        <a:lnTo>
                          <a:pt x="513" y="691"/>
                        </a:lnTo>
                        <a:lnTo>
                          <a:pt x="510" y="698"/>
                        </a:lnTo>
                        <a:lnTo>
                          <a:pt x="506" y="707"/>
                        </a:lnTo>
                        <a:lnTo>
                          <a:pt x="505" y="714"/>
                        </a:lnTo>
                        <a:lnTo>
                          <a:pt x="503" y="720"/>
                        </a:lnTo>
                        <a:lnTo>
                          <a:pt x="500" y="727"/>
                        </a:lnTo>
                        <a:lnTo>
                          <a:pt x="497" y="736"/>
                        </a:lnTo>
                        <a:lnTo>
                          <a:pt x="493" y="745"/>
                        </a:lnTo>
                        <a:lnTo>
                          <a:pt x="489" y="756"/>
                        </a:lnTo>
                        <a:lnTo>
                          <a:pt x="484" y="763"/>
                        </a:lnTo>
                        <a:lnTo>
                          <a:pt x="480" y="769"/>
                        </a:lnTo>
                        <a:lnTo>
                          <a:pt x="476" y="771"/>
                        </a:lnTo>
                        <a:lnTo>
                          <a:pt x="474" y="769"/>
                        </a:lnTo>
                        <a:lnTo>
                          <a:pt x="471" y="760"/>
                        </a:lnTo>
                        <a:lnTo>
                          <a:pt x="472" y="737"/>
                        </a:lnTo>
                        <a:lnTo>
                          <a:pt x="476" y="718"/>
                        </a:lnTo>
                        <a:lnTo>
                          <a:pt x="480" y="702"/>
                        </a:lnTo>
                        <a:lnTo>
                          <a:pt x="483" y="690"/>
                        </a:lnTo>
                        <a:lnTo>
                          <a:pt x="486" y="684"/>
                        </a:lnTo>
                        <a:lnTo>
                          <a:pt x="487" y="678"/>
                        </a:lnTo>
                        <a:lnTo>
                          <a:pt x="487" y="673"/>
                        </a:lnTo>
                        <a:lnTo>
                          <a:pt x="486" y="664"/>
                        </a:lnTo>
                        <a:lnTo>
                          <a:pt x="484" y="655"/>
                        </a:lnTo>
                        <a:lnTo>
                          <a:pt x="486" y="647"/>
                        </a:lnTo>
                        <a:lnTo>
                          <a:pt x="487" y="642"/>
                        </a:lnTo>
                        <a:lnTo>
                          <a:pt x="483" y="637"/>
                        </a:lnTo>
                        <a:lnTo>
                          <a:pt x="474" y="634"/>
                        </a:lnTo>
                        <a:lnTo>
                          <a:pt x="459" y="633"/>
                        </a:lnTo>
                        <a:lnTo>
                          <a:pt x="446" y="631"/>
                        </a:lnTo>
                        <a:lnTo>
                          <a:pt x="433" y="633"/>
                        </a:lnTo>
                        <a:lnTo>
                          <a:pt x="425" y="634"/>
                        </a:lnTo>
                        <a:lnTo>
                          <a:pt x="421" y="634"/>
                        </a:lnTo>
                        <a:lnTo>
                          <a:pt x="421" y="631"/>
                        </a:lnTo>
                        <a:lnTo>
                          <a:pt x="423" y="625"/>
                        </a:lnTo>
                        <a:lnTo>
                          <a:pt x="423" y="616"/>
                        </a:lnTo>
                        <a:lnTo>
                          <a:pt x="421" y="606"/>
                        </a:lnTo>
                        <a:lnTo>
                          <a:pt x="419" y="599"/>
                        </a:lnTo>
                        <a:lnTo>
                          <a:pt x="416" y="595"/>
                        </a:lnTo>
                        <a:lnTo>
                          <a:pt x="410" y="595"/>
                        </a:lnTo>
                        <a:lnTo>
                          <a:pt x="398" y="601"/>
                        </a:lnTo>
                        <a:lnTo>
                          <a:pt x="386" y="608"/>
                        </a:lnTo>
                        <a:lnTo>
                          <a:pt x="373" y="616"/>
                        </a:lnTo>
                        <a:lnTo>
                          <a:pt x="357" y="627"/>
                        </a:lnTo>
                        <a:lnTo>
                          <a:pt x="342" y="639"/>
                        </a:lnTo>
                        <a:lnTo>
                          <a:pt x="328" y="647"/>
                        </a:lnTo>
                        <a:lnTo>
                          <a:pt x="319" y="652"/>
                        </a:lnTo>
                        <a:lnTo>
                          <a:pt x="317" y="655"/>
                        </a:lnTo>
                        <a:lnTo>
                          <a:pt x="317" y="651"/>
                        </a:lnTo>
                        <a:lnTo>
                          <a:pt x="319" y="644"/>
                        </a:lnTo>
                        <a:lnTo>
                          <a:pt x="323" y="635"/>
                        </a:lnTo>
                        <a:lnTo>
                          <a:pt x="330" y="625"/>
                        </a:lnTo>
                        <a:lnTo>
                          <a:pt x="339" y="616"/>
                        </a:lnTo>
                        <a:lnTo>
                          <a:pt x="352" y="608"/>
                        </a:lnTo>
                        <a:lnTo>
                          <a:pt x="364" y="602"/>
                        </a:lnTo>
                        <a:lnTo>
                          <a:pt x="376" y="597"/>
                        </a:lnTo>
                        <a:lnTo>
                          <a:pt x="383" y="595"/>
                        </a:lnTo>
                        <a:lnTo>
                          <a:pt x="387" y="593"/>
                        </a:lnTo>
                        <a:lnTo>
                          <a:pt x="396" y="567"/>
                        </a:lnTo>
                        <a:lnTo>
                          <a:pt x="393" y="567"/>
                        </a:lnTo>
                        <a:lnTo>
                          <a:pt x="385" y="568"/>
                        </a:lnTo>
                        <a:lnTo>
                          <a:pt x="374" y="571"/>
                        </a:lnTo>
                        <a:lnTo>
                          <a:pt x="362" y="579"/>
                        </a:lnTo>
                        <a:lnTo>
                          <a:pt x="353" y="591"/>
                        </a:lnTo>
                        <a:lnTo>
                          <a:pt x="343" y="604"/>
                        </a:lnTo>
                        <a:lnTo>
                          <a:pt x="332" y="614"/>
                        </a:lnTo>
                        <a:lnTo>
                          <a:pt x="319" y="622"/>
                        </a:lnTo>
                        <a:lnTo>
                          <a:pt x="307" y="630"/>
                        </a:lnTo>
                        <a:lnTo>
                          <a:pt x="298" y="638"/>
                        </a:lnTo>
                        <a:lnTo>
                          <a:pt x="290" y="646"/>
                        </a:lnTo>
                        <a:lnTo>
                          <a:pt x="284" y="651"/>
                        </a:lnTo>
                        <a:lnTo>
                          <a:pt x="277" y="657"/>
                        </a:lnTo>
                        <a:lnTo>
                          <a:pt x="268" y="667"/>
                        </a:lnTo>
                        <a:lnTo>
                          <a:pt x="255" y="680"/>
                        </a:lnTo>
                        <a:lnTo>
                          <a:pt x="242" y="691"/>
                        </a:lnTo>
                        <a:lnTo>
                          <a:pt x="230" y="701"/>
                        </a:lnTo>
                        <a:lnTo>
                          <a:pt x="221" y="710"/>
                        </a:lnTo>
                        <a:lnTo>
                          <a:pt x="211" y="718"/>
                        </a:lnTo>
                        <a:lnTo>
                          <a:pt x="198" y="729"/>
                        </a:lnTo>
                        <a:lnTo>
                          <a:pt x="184" y="743"/>
                        </a:lnTo>
                        <a:lnTo>
                          <a:pt x="171" y="757"/>
                        </a:lnTo>
                        <a:lnTo>
                          <a:pt x="157" y="770"/>
                        </a:lnTo>
                        <a:lnTo>
                          <a:pt x="140" y="784"/>
                        </a:lnTo>
                        <a:lnTo>
                          <a:pt x="118" y="800"/>
                        </a:lnTo>
                        <a:lnTo>
                          <a:pt x="99" y="813"/>
                        </a:lnTo>
                        <a:lnTo>
                          <a:pt x="80" y="830"/>
                        </a:lnTo>
                        <a:lnTo>
                          <a:pt x="65" y="843"/>
                        </a:lnTo>
                        <a:lnTo>
                          <a:pt x="51" y="856"/>
                        </a:lnTo>
                        <a:lnTo>
                          <a:pt x="38" y="868"/>
                        </a:lnTo>
                        <a:lnTo>
                          <a:pt x="27" y="880"/>
                        </a:lnTo>
                        <a:lnTo>
                          <a:pt x="18" y="888"/>
                        </a:lnTo>
                        <a:lnTo>
                          <a:pt x="13" y="894"/>
                        </a:lnTo>
                        <a:lnTo>
                          <a:pt x="10" y="896"/>
                        </a:lnTo>
                        <a:lnTo>
                          <a:pt x="10" y="896"/>
                        </a:lnTo>
                        <a:lnTo>
                          <a:pt x="9" y="896"/>
                        </a:lnTo>
                        <a:lnTo>
                          <a:pt x="8" y="896"/>
                        </a:lnTo>
                        <a:lnTo>
                          <a:pt x="5" y="896"/>
                        </a:lnTo>
                        <a:lnTo>
                          <a:pt x="2" y="894"/>
                        </a:lnTo>
                        <a:lnTo>
                          <a:pt x="1" y="893"/>
                        </a:lnTo>
                        <a:lnTo>
                          <a:pt x="0" y="892"/>
                        </a:lnTo>
                        <a:lnTo>
                          <a:pt x="0" y="890"/>
                        </a:lnTo>
                        <a:lnTo>
                          <a:pt x="0" y="889"/>
                        </a:lnTo>
                        <a:lnTo>
                          <a:pt x="2" y="888"/>
                        </a:lnTo>
                        <a:lnTo>
                          <a:pt x="5" y="885"/>
                        </a:lnTo>
                        <a:lnTo>
                          <a:pt x="10" y="883"/>
                        </a:lnTo>
                        <a:lnTo>
                          <a:pt x="19" y="877"/>
                        </a:lnTo>
                        <a:lnTo>
                          <a:pt x="33" y="868"/>
                        </a:lnTo>
                        <a:lnTo>
                          <a:pt x="47" y="855"/>
                        </a:lnTo>
                        <a:lnTo>
                          <a:pt x="64" y="841"/>
                        </a:lnTo>
                        <a:lnTo>
                          <a:pt x="82" y="825"/>
                        </a:lnTo>
                        <a:lnTo>
                          <a:pt x="101" y="808"/>
                        </a:lnTo>
                        <a:lnTo>
                          <a:pt x="119" y="791"/>
                        </a:lnTo>
                        <a:lnTo>
                          <a:pt x="135" y="775"/>
                        </a:lnTo>
                        <a:lnTo>
                          <a:pt x="149" y="762"/>
                        </a:lnTo>
                        <a:lnTo>
                          <a:pt x="160" y="750"/>
                        </a:lnTo>
                        <a:lnTo>
                          <a:pt x="166" y="744"/>
                        </a:lnTo>
                        <a:lnTo>
                          <a:pt x="174" y="731"/>
                        </a:lnTo>
                        <a:lnTo>
                          <a:pt x="180" y="719"/>
                        </a:lnTo>
                        <a:lnTo>
                          <a:pt x="186" y="711"/>
                        </a:lnTo>
                        <a:lnTo>
                          <a:pt x="190" y="709"/>
                        </a:lnTo>
                        <a:lnTo>
                          <a:pt x="194" y="714"/>
                        </a:lnTo>
                        <a:lnTo>
                          <a:pt x="196" y="715"/>
                        </a:lnTo>
                        <a:lnTo>
                          <a:pt x="201" y="712"/>
                        </a:lnTo>
                        <a:lnTo>
                          <a:pt x="209" y="706"/>
                        </a:lnTo>
                        <a:lnTo>
                          <a:pt x="218" y="697"/>
                        </a:lnTo>
                        <a:lnTo>
                          <a:pt x="228" y="685"/>
                        </a:lnTo>
                        <a:lnTo>
                          <a:pt x="238" y="673"/>
                        </a:lnTo>
                        <a:lnTo>
                          <a:pt x="246" y="663"/>
                        </a:lnTo>
                        <a:lnTo>
                          <a:pt x="252" y="654"/>
                        </a:lnTo>
                        <a:lnTo>
                          <a:pt x="258" y="647"/>
                        </a:lnTo>
                        <a:lnTo>
                          <a:pt x="259" y="646"/>
                        </a:lnTo>
                        <a:lnTo>
                          <a:pt x="169" y="680"/>
                        </a:lnTo>
                        <a:lnTo>
                          <a:pt x="167" y="680"/>
                        </a:lnTo>
                        <a:lnTo>
                          <a:pt x="166" y="680"/>
                        </a:lnTo>
                        <a:lnTo>
                          <a:pt x="163" y="680"/>
                        </a:lnTo>
                        <a:lnTo>
                          <a:pt x="162" y="678"/>
                        </a:lnTo>
                        <a:lnTo>
                          <a:pt x="158" y="678"/>
                        </a:lnTo>
                        <a:lnTo>
                          <a:pt x="156" y="678"/>
                        </a:lnTo>
                        <a:lnTo>
                          <a:pt x="153" y="677"/>
                        </a:lnTo>
                        <a:lnTo>
                          <a:pt x="152" y="676"/>
                        </a:lnTo>
                        <a:lnTo>
                          <a:pt x="149" y="674"/>
                        </a:lnTo>
                        <a:lnTo>
                          <a:pt x="149" y="672"/>
                        </a:lnTo>
                        <a:lnTo>
                          <a:pt x="149" y="669"/>
                        </a:lnTo>
                        <a:lnTo>
                          <a:pt x="152" y="667"/>
                        </a:lnTo>
                        <a:lnTo>
                          <a:pt x="154" y="664"/>
                        </a:lnTo>
                        <a:lnTo>
                          <a:pt x="173" y="644"/>
                        </a:lnTo>
                        <a:lnTo>
                          <a:pt x="192" y="622"/>
                        </a:lnTo>
                        <a:lnTo>
                          <a:pt x="212" y="601"/>
                        </a:lnTo>
                        <a:lnTo>
                          <a:pt x="218" y="596"/>
                        </a:lnTo>
                        <a:lnTo>
                          <a:pt x="222" y="592"/>
                        </a:lnTo>
                        <a:lnTo>
                          <a:pt x="225" y="589"/>
                        </a:lnTo>
                        <a:lnTo>
                          <a:pt x="229" y="587"/>
                        </a:lnTo>
                        <a:lnTo>
                          <a:pt x="232" y="583"/>
                        </a:lnTo>
                        <a:lnTo>
                          <a:pt x="238" y="576"/>
                        </a:lnTo>
                        <a:lnTo>
                          <a:pt x="246" y="566"/>
                        </a:lnTo>
                        <a:lnTo>
                          <a:pt x="258" y="551"/>
                        </a:lnTo>
                        <a:lnTo>
                          <a:pt x="275" y="530"/>
                        </a:lnTo>
                        <a:lnTo>
                          <a:pt x="292" y="512"/>
                        </a:lnTo>
                        <a:lnTo>
                          <a:pt x="305" y="496"/>
                        </a:lnTo>
                        <a:lnTo>
                          <a:pt x="317" y="485"/>
                        </a:lnTo>
                        <a:lnTo>
                          <a:pt x="324" y="477"/>
                        </a:lnTo>
                        <a:lnTo>
                          <a:pt x="328" y="472"/>
                        </a:lnTo>
                        <a:lnTo>
                          <a:pt x="332" y="465"/>
                        </a:lnTo>
                        <a:lnTo>
                          <a:pt x="342" y="456"/>
                        </a:lnTo>
                        <a:lnTo>
                          <a:pt x="359" y="445"/>
                        </a:lnTo>
                        <a:lnTo>
                          <a:pt x="381" y="434"/>
                        </a:lnTo>
                        <a:lnTo>
                          <a:pt x="410" y="423"/>
                        </a:lnTo>
                        <a:lnTo>
                          <a:pt x="436" y="415"/>
                        </a:lnTo>
                        <a:lnTo>
                          <a:pt x="458" y="405"/>
                        </a:lnTo>
                        <a:lnTo>
                          <a:pt x="476" y="396"/>
                        </a:lnTo>
                        <a:lnTo>
                          <a:pt x="489" y="386"/>
                        </a:lnTo>
                        <a:lnTo>
                          <a:pt x="499" y="379"/>
                        </a:lnTo>
                        <a:lnTo>
                          <a:pt x="501" y="373"/>
                        </a:lnTo>
                        <a:lnTo>
                          <a:pt x="499" y="369"/>
                        </a:lnTo>
                        <a:lnTo>
                          <a:pt x="492" y="366"/>
                        </a:lnTo>
                        <a:lnTo>
                          <a:pt x="484" y="363"/>
                        </a:lnTo>
                        <a:lnTo>
                          <a:pt x="476" y="360"/>
                        </a:lnTo>
                        <a:lnTo>
                          <a:pt x="474" y="360"/>
                        </a:lnTo>
                        <a:lnTo>
                          <a:pt x="487" y="345"/>
                        </a:lnTo>
                        <a:lnTo>
                          <a:pt x="497" y="329"/>
                        </a:lnTo>
                        <a:lnTo>
                          <a:pt x="509" y="314"/>
                        </a:lnTo>
                        <a:lnTo>
                          <a:pt x="520" y="301"/>
                        </a:lnTo>
                        <a:lnTo>
                          <a:pt x="531" y="292"/>
                        </a:lnTo>
                        <a:lnTo>
                          <a:pt x="544" y="287"/>
                        </a:lnTo>
                        <a:lnTo>
                          <a:pt x="559" y="290"/>
                        </a:lnTo>
                        <a:lnTo>
                          <a:pt x="576" y="295"/>
                        </a:lnTo>
                        <a:lnTo>
                          <a:pt x="592" y="297"/>
                        </a:lnTo>
                        <a:lnTo>
                          <a:pt x="606" y="300"/>
                        </a:lnTo>
                        <a:lnTo>
                          <a:pt x="618" y="299"/>
                        </a:lnTo>
                        <a:lnTo>
                          <a:pt x="627" y="295"/>
                        </a:lnTo>
                        <a:lnTo>
                          <a:pt x="633" y="287"/>
                        </a:lnTo>
                        <a:lnTo>
                          <a:pt x="640" y="278"/>
                        </a:lnTo>
                        <a:lnTo>
                          <a:pt x="652" y="266"/>
                        </a:lnTo>
                        <a:lnTo>
                          <a:pt x="666" y="252"/>
                        </a:lnTo>
                        <a:lnTo>
                          <a:pt x="682" y="237"/>
                        </a:lnTo>
                        <a:lnTo>
                          <a:pt x="695" y="223"/>
                        </a:lnTo>
                        <a:lnTo>
                          <a:pt x="707" y="208"/>
                        </a:lnTo>
                        <a:lnTo>
                          <a:pt x="713" y="198"/>
                        </a:lnTo>
                        <a:lnTo>
                          <a:pt x="720" y="189"/>
                        </a:lnTo>
                        <a:lnTo>
                          <a:pt x="730" y="180"/>
                        </a:lnTo>
                        <a:lnTo>
                          <a:pt x="745" y="170"/>
                        </a:lnTo>
                        <a:lnTo>
                          <a:pt x="760" y="160"/>
                        </a:lnTo>
                        <a:lnTo>
                          <a:pt x="779" y="150"/>
                        </a:lnTo>
                        <a:lnTo>
                          <a:pt x="796" y="142"/>
                        </a:lnTo>
                        <a:lnTo>
                          <a:pt x="811" y="134"/>
                        </a:lnTo>
                        <a:lnTo>
                          <a:pt x="823" y="130"/>
                        </a:lnTo>
                        <a:lnTo>
                          <a:pt x="832" y="127"/>
                        </a:lnTo>
                        <a:lnTo>
                          <a:pt x="842" y="123"/>
                        </a:lnTo>
                        <a:lnTo>
                          <a:pt x="853" y="118"/>
                        </a:lnTo>
                        <a:lnTo>
                          <a:pt x="865" y="110"/>
                        </a:lnTo>
                        <a:lnTo>
                          <a:pt x="876" y="102"/>
                        </a:lnTo>
                        <a:lnTo>
                          <a:pt x="885" y="96"/>
                        </a:lnTo>
                        <a:lnTo>
                          <a:pt x="891" y="93"/>
                        </a:lnTo>
                        <a:lnTo>
                          <a:pt x="902" y="93"/>
                        </a:lnTo>
                        <a:lnTo>
                          <a:pt x="914" y="96"/>
                        </a:lnTo>
                        <a:lnTo>
                          <a:pt x="927" y="96"/>
                        </a:lnTo>
                        <a:lnTo>
                          <a:pt x="942" y="93"/>
                        </a:lnTo>
                        <a:lnTo>
                          <a:pt x="954" y="88"/>
                        </a:lnTo>
                        <a:lnTo>
                          <a:pt x="967" y="83"/>
                        </a:lnTo>
                        <a:lnTo>
                          <a:pt x="978" y="79"/>
                        </a:lnTo>
                        <a:lnTo>
                          <a:pt x="984" y="76"/>
                        </a:lnTo>
                        <a:lnTo>
                          <a:pt x="987" y="75"/>
                        </a:lnTo>
                        <a:lnTo>
                          <a:pt x="988" y="76"/>
                        </a:lnTo>
                        <a:lnTo>
                          <a:pt x="988" y="83"/>
                        </a:lnTo>
                        <a:lnTo>
                          <a:pt x="987" y="92"/>
                        </a:lnTo>
                        <a:lnTo>
                          <a:pt x="983" y="104"/>
                        </a:lnTo>
                        <a:lnTo>
                          <a:pt x="980" y="117"/>
                        </a:lnTo>
                        <a:lnTo>
                          <a:pt x="982" y="127"/>
                        </a:lnTo>
                        <a:lnTo>
                          <a:pt x="986" y="139"/>
                        </a:lnTo>
                        <a:lnTo>
                          <a:pt x="992" y="150"/>
                        </a:lnTo>
                        <a:lnTo>
                          <a:pt x="997" y="159"/>
                        </a:lnTo>
                        <a:lnTo>
                          <a:pt x="1001" y="164"/>
                        </a:lnTo>
                        <a:lnTo>
                          <a:pt x="1004" y="169"/>
                        </a:lnTo>
                        <a:lnTo>
                          <a:pt x="1005" y="180"/>
                        </a:lnTo>
                        <a:lnTo>
                          <a:pt x="1009" y="190"/>
                        </a:lnTo>
                        <a:lnTo>
                          <a:pt x="1013" y="198"/>
                        </a:lnTo>
                        <a:lnTo>
                          <a:pt x="1020" y="203"/>
                        </a:lnTo>
                        <a:lnTo>
                          <a:pt x="1027" y="206"/>
                        </a:lnTo>
                        <a:lnTo>
                          <a:pt x="1033" y="202"/>
                        </a:lnTo>
                        <a:lnTo>
                          <a:pt x="1035" y="201"/>
                        </a:lnTo>
                        <a:lnTo>
                          <a:pt x="1037" y="201"/>
                        </a:lnTo>
                        <a:lnTo>
                          <a:pt x="1037" y="201"/>
                        </a:lnTo>
                        <a:lnTo>
                          <a:pt x="1037" y="201"/>
                        </a:lnTo>
                        <a:lnTo>
                          <a:pt x="1037" y="202"/>
                        </a:lnTo>
                        <a:lnTo>
                          <a:pt x="1037" y="203"/>
                        </a:lnTo>
                        <a:lnTo>
                          <a:pt x="1037" y="205"/>
                        </a:lnTo>
                        <a:lnTo>
                          <a:pt x="1037" y="205"/>
                        </a:lnTo>
                        <a:lnTo>
                          <a:pt x="1037" y="205"/>
                        </a:lnTo>
                        <a:lnTo>
                          <a:pt x="1038" y="203"/>
                        </a:lnTo>
                        <a:lnTo>
                          <a:pt x="1038" y="202"/>
                        </a:lnTo>
                        <a:lnTo>
                          <a:pt x="1041" y="198"/>
                        </a:lnTo>
                        <a:lnTo>
                          <a:pt x="1042" y="193"/>
                        </a:lnTo>
                        <a:lnTo>
                          <a:pt x="1046" y="184"/>
                        </a:lnTo>
                        <a:lnTo>
                          <a:pt x="1048" y="177"/>
                        </a:lnTo>
                        <a:lnTo>
                          <a:pt x="1048" y="173"/>
                        </a:lnTo>
                        <a:lnTo>
                          <a:pt x="1050" y="170"/>
                        </a:lnTo>
                        <a:lnTo>
                          <a:pt x="1051" y="170"/>
                        </a:lnTo>
                        <a:lnTo>
                          <a:pt x="1054" y="168"/>
                        </a:lnTo>
                        <a:lnTo>
                          <a:pt x="1062" y="167"/>
                        </a:lnTo>
                        <a:lnTo>
                          <a:pt x="1076" y="165"/>
                        </a:lnTo>
                        <a:lnTo>
                          <a:pt x="1092" y="164"/>
                        </a:lnTo>
                        <a:lnTo>
                          <a:pt x="1106" y="164"/>
                        </a:lnTo>
                        <a:lnTo>
                          <a:pt x="1118" y="164"/>
                        </a:lnTo>
                        <a:lnTo>
                          <a:pt x="1122" y="164"/>
                        </a:lnTo>
                        <a:lnTo>
                          <a:pt x="1152" y="174"/>
                        </a:lnTo>
                        <a:lnTo>
                          <a:pt x="1177" y="195"/>
                        </a:lnTo>
                        <a:lnTo>
                          <a:pt x="1215" y="195"/>
                        </a:lnTo>
                        <a:lnTo>
                          <a:pt x="1216" y="197"/>
                        </a:lnTo>
                        <a:lnTo>
                          <a:pt x="1220" y="201"/>
                        </a:lnTo>
                        <a:lnTo>
                          <a:pt x="1225" y="207"/>
                        </a:lnTo>
                        <a:lnTo>
                          <a:pt x="1237" y="220"/>
                        </a:lnTo>
                        <a:lnTo>
                          <a:pt x="1243" y="229"/>
                        </a:lnTo>
                        <a:lnTo>
                          <a:pt x="1249" y="235"/>
                        </a:lnTo>
                        <a:lnTo>
                          <a:pt x="1251" y="237"/>
                        </a:lnTo>
                        <a:lnTo>
                          <a:pt x="1253" y="239"/>
                        </a:lnTo>
                        <a:lnTo>
                          <a:pt x="1253" y="239"/>
                        </a:lnTo>
                        <a:lnTo>
                          <a:pt x="1253" y="239"/>
                        </a:lnTo>
                        <a:lnTo>
                          <a:pt x="1255" y="240"/>
                        </a:lnTo>
                        <a:lnTo>
                          <a:pt x="1257" y="241"/>
                        </a:lnTo>
                        <a:lnTo>
                          <a:pt x="1259" y="242"/>
                        </a:lnTo>
                        <a:lnTo>
                          <a:pt x="1262" y="244"/>
                        </a:lnTo>
                        <a:lnTo>
                          <a:pt x="1263" y="246"/>
                        </a:lnTo>
                        <a:lnTo>
                          <a:pt x="1263" y="248"/>
                        </a:lnTo>
                        <a:lnTo>
                          <a:pt x="1262" y="250"/>
                        </a:lnTo>
                        <a:lnTo>
                          <a:pt x="1259" y="253"/>
                        </a:lnTo>
                        <a:lnTo>
                          <a:pt x="1249" y="258"/>
                        </a:lnTo>
                        <a:lnTo>
                          <a:pt x="1240" y="262"/>
                        </a:lnTo>
                        <a:lnTo>
                          <a:pt x="1232" y="265"/>
                        </a:lnTo>
                        <a:lnTo>
                          <a:pt x="1229" y="266"/>
                        </a:lnTo>
                        <a:lnTo>
                          <a:pt x="1232" y="275"/>
                        </a:lnTo>
                        <a:lnTo>
                          <a:pt x="1237" y="283"/>
                        </a:lnTo>
                        <a:lnTo>
                          <a:pt x="1246" y="290"/>
                        </a:lnTo>
                        <a:lnTo>
                          <a:pt x="1254" y="294"/>
                        </a:lnTo>
                        <a:lnTo>
                          <a:pt x="1260" y="297"/>
                        </a:lnTo>
                        <a:lnTo>
                          <a:pt x="1263" y="299"/>
                        </a:lnTo>
                        <a:lnTo>
                          <a:pt x="1306" y="300"/>
                        </a:lnTo>
                        <a:lnTo>
                          <a:pt x="1343" y="300"/>
                        </a:lnTo>
                        <a:lnTo>
                          <a:pt x="1342" y="334"/>
                        </a:lnTo>
                        <a:lnTo>
                          <a:pt x="1357" y="308"/>
                        </a:lnTo>
                        <a:lnTo>
                          <a:pt x="1389" y="294"/>
                        </a:lnTo>
                        <a:lnTo>
                          <a:pt x="1401" y="263"/>
                        </a:lnTo>
                        <a:lnTo>
                          <a:pt x="1401" y="263"/>
                        </a:lnTo>
                        <a:lnTo>
                          <a:pt x="1401" y="261"/>
                        </a:lnTo>
                        <a:lnTo>
                          <a:pt x="1401" y="258"/>
                        </a:lnTo>
                        <a:lnTo>
                          <a:pt x="1399" y="256"/>
                        </a:lnTo>
                        <a:lnTo>
                          <a:pt x="1398" y="253"/>
                        </a:lnTo>
                        <a:lnTo>
                          <a:pt x="1397" y="249"/>
                        </a:lnTo>
                        <a:lnTo>
                          <a:pt x="1395" y="248"/>
                        </a:lnTo>
                        <a:lnTo>
                          <a:pt x="1393" y="246"/>
                        </a:lnTo>
                        <a:lnTo>
                          <a:pt x="1389" y="245"/>
                        </a:lnTo>
                        <a:lnTo>
                          <a:pt x="1380" y="249"/>
                        </a:lnTo>
                        <a:lnTo>
                          <a:pt x="1370" y="254"/>
                        </a:lnTo>
                        <a:lnTo>
                          <a:pt x="1361" y="259"/>
                        </a:lnTo>
                        <a:lnTo>
                          <a:pt x="1355" y="262"/>
                        </a:lnTo>
                        <a:lnTo>
                          <a:pt x="1350" y="261"/>
                        </a:lnTo>
                        <a:lnTo>
                          <a:pt x="1340" y="259"/>
                        </a:lnTo>
                        <a:lnTo>
                          <a:pt x="1332" y="257"/>
                        </a:lnTo>
                        <a:lnTo>
                          <a:pt x="1326" y="256"/>
                        </a:lnTo>
                        <a:lnTo>
                          <a:pt x="1323" y="254"/>
                        </a:lnTo>
                        <a:lnTo>
                          <a:pt x="1300" y="235"/>
                        </a:lnTo>
                        <a:lnTo>
                          <a:pt x="1312" y="225"/>
                        </a:lnTo>
                        <a:lnTo>
                          <a:pt x="1289" y="207"/>
                        </a:lnTo>
                        <a:lnTo>
                          <a:pt x="1289" y="205"/>
                        </a:lnTo>
                        <a:lnTo>
                          <a:pt x="1289" y="198"/>
                        </a:lnTo>
                        <a:lnTo>
                          <a:pt x="1292" y="190"/>
                        </a:lnTo>
                        <a:lnTo>
                          <a:pt x="1296" y="185"/>
                        </a:lnTo>
                        <a:lnTo>
                          <a:pt x="1302" y="182"/>
                        </a:lnTo>
                        <a:lnTo>
                          <a:pt x="1309" y="181"/>
                        </a:lnTo>
                        <a:lnTo>
                          <a:pt x="1315" y="178"/>
                        </a:lnTo>
                        <a:lnTo>
                          <a:pt x="1322" y="176"/>
                        </a:lnTo>
                        <a:lnTo>
                          <a:pt x="1330" y="174"/>
                        </a:lnTo>
                        <a:lnTo>
                          <a:pt x="1339" y="174"/>
                        </a:lnTo>
                        <a:lnTo>
                          <a:pt x="1351" y="180"/>
                        </a:lnTo>
                        <a:lnTo>
                          <a:pt x="1367" y="187"/>
                        </a:lnTo>
                        <a:lnTo>
                          <a:pt x="1378" y="193"/>
                        </a:lnTo>
                        <a:lnTo>
                          <a:pt x="1386" y="195"/>
                        </a:lnTo>
                        <a:lnTo>
                          <a:pt x="1394" y="195"/>
                        </a:lnTo>
                        <a:lnTo>
                          <a:pt x="1397" y="194"/>
                        </a:lnTo>
                        <a:lnTo>
                          <a:pt x="1399" y="193"/>
                        </a:lnTo>
                        <a:lnTo>
                          <a:pt x="1402" y="189"/>
                        </a:lnTo>
                        <a:lnTo>
                          <a:pt x="1403" y="185"/>
                        </a:lnTo>
                        <a:lnTo>
                          <a:pt x="1404" y="181"/>
                        </a:lnTo>
                        <a:lnTo>
                          <a:pt x="1404" y="178"/>
                        </a:lnTo>
                        <a:lnTo>
                          <a:pt x="1404" y="176"/>
                        </a:lnTo>
                        <a:lnTo>
                          <a:pt x="1404" y="174"/>
                        </a:lnTo>
                        <a:lnTo>
                          <a:pt x="1406" y="174"/>
                        </a:lnTo>
                        <a:lnTo>
                          <a:pt x="1406" y="173"/>
                        </a:lnTo>
                        <a:lnTo>
                          <a:pt x="1406" y="172"/>
                        </a:lnTo>
                        <a:lnTo>
                          <a:pt x="1406" y="169"/>
                        </a:lnTo>
                        <a:lnTo>
                          <a:pt x="1406" y="167"/>
                        </a:lnTo>
                        <a:lnTo>
                          <a:pt x="1406" y="164"/>
                        </a:lnTo>
                        <a:lnTo>
                          <a:pt x="1404" y="161"/>
                        </a:lnTo>
                        <a:lnTo>
                          <a:pt x="1403" y="159"/>
                        </a:lnTo>
                        <a:lnTo>
                          <a:pt x="1401" y="156"/>
                        </a:lnTo>
                        <a:lnTo>
                          <a:pt x="1397" y="155"/>
                        </a:lnTo>
                        <a:lnTo>
                          <a:pt x="1393" y="155"/>
                        </a:lnTo>
                        <a:lnTo>
                          <a:pt x="1387" y="155"/>
                        </a:lnTo>
                        <a:lnTo>
                          <a:pt x="1370" y="156"/>
                        </a:lnTo>
                        <a:lnTo>
                          <a:pt x="1359" y="156"/>
                        </a:lnTo>
                        <a:lnTo>
                          <a:pt x="1350" y="156"/>
                        </a:lnTo>
                        <a:lnTo>
                          <a:pt x="1342" y="157"/>
                        </a:lnTo>
                        <a:lnTo>
                          <a:pt x="1332" y="156"/>
                        </a:lnTo>
                        <a:lnTo>
                          <a:pt x="1325" y="155"/>
                        </a:lnTo>
                        <a:lnTo>
                          <a:pt x="1319" y="152"/>
                        </a:lnTo>
                        <a:lnTo>
                          <a:pt x="1318" y="148"/>
                        </a:lnTo>
                        <a:lnTo>
                          <a:pt x="1321" y="143"/>
                        </a:lnTo>
                        <a:lnTo>
                          <a:pt x="1323" y="139"/>
                        </a:lnTo>
                        <a:lnTo>
                          <a:pt x="1327" y="136"/>
                        </a:lnTo>
                        <a:lnTo>
                          <a:pt x="1332" y="136"/>
                        </a:lnTo>
                        <a:lnTo>
                          <a:pt x="1355" y="136"/>
                        </a:lnTo>
                        <a:lnTo>
                          <a:pt x="1367" y="130"/>
                        </a:lnTo>
                        <a:lnTo>
                          <a:pt x="1352" y="104"/>
                        </a:lnTo>
                        <a:lnTo>
                          <a:pt x="1352" y="104"/>
                        </a:lnTo>
                        <a:lnTo>
                          <a:pt x="1351" y="104"/>
                        </a:lnTo>
                        <a:lnTo>
                          <a:pt x="1350" y="104"/>
                        </a:lnTo>
                        <a:lnTo>
                          <a:pt x="1347" y="104"/>
                        </a:lnTo>
                        <a:lnTo>
                          <a:pt x="1346" y="102"/>
                        </a:lnTo>
                        <a:lnTo>
                          <a:pt x="1343" y="102"/>
                        </a:lnTo>
                        <a:lnTo>
                          <a:pt x="1342" y="101"/>
                        </a:lnTo>
                        <a:lnTo>
                          <a:pt x="1340" y="100"/>
                        </a:lnTo>
                        <a:lnTo>
                          <a:pt x="1340" y="100"/>
                        </a:lnTo>
                        <a:lnTo>
                          <a:pt x="1342" y="98"/>
                        </a:lnTo>
                        <a:lnTo>
                          <a:pt x="1344" y="97"/>
                        </a:lnTo>
                        <a:lnTo>
                          <a:pt x="1348" y="96"/>
                        </a:lnTo>
                        <a:lnTo>
                          <a:pt x="1353" y="95"/>
                        </a:lnTo>
                        <a:lnTo>
                          <a:pt x="1361" y="93"/>
                        </a:lnTo>
                        <a:lnTo>
                          <a:pt x="1385" y="88"/>
                        </a:lnTo>
                        <a:lnTo>
                          <a:pt x="1404" y="84"/>
                        </a:lnTo>
                        <a:lnTo>
                          <a:pt x="1419" y="79"/>
                        </a:lnTo>
                        <a:lnTo>
                          <a:pt x="1429" y="76"/>
                        </a:lnTo>
                        <a:lnTo>
                          <a:pt x="1432" y="75"/>
                        </a:lnTo>
                        <a:lnTo>
                          <a:pt x="1407" y="75"/>
                        </a:lnTo>
                        <a:lnTo>
                          <a:pt x="1395" y="74"/>
                        </a:lnTo>
                        <a:lnTo>
                          <a:pt x="1384" y="71"/>
                        </a:lnTo>
                        <a:lnTo>
                          <a:pt x="1370" y="68"/>
                        </a:lnTo>
                        <a:lnTo>
                          <a:pt x="1359" y="70"/>
                        </a:lnTo>
                        <a:lnTo>
                          <a:pt x="1348" y="75"/>
                        </a:lnTo>
                        <a:lnTo>
                          <a:pt x="1336" y="83"/>
                        </a:lnTo>
                        <a:lnTo>
                          <a:pt x="1326" y="89"/>
                        </a:lnTo>
                        <a:lnTo>
                          <a:pt x="1319" y="92"/>
                        </a:lnTo>
                        <a:lnTo>
                          <a:pt x="1315" y="93"/>
                        </a:lnTo>
                        <a:lnTo>
                          <a:pt x="1312" y="68"/>
                        </a:lnTo>
                        <a:lnTo>
                          <a:pt x="1312" y="67"/>
                        </a:lnTo>
                        <a:lnTo>
                          <a:pt x="1310" y="62"/>
                        </a:lnTo>
                        <a:lnTo>
                          <a:pt x="1310" y="57"/>
                        </a:lnTo>
                        <a:lnTo>
                          <a:pt x="1313" y="50"/>
                        </a:lnTo>
                        <a:lnTo>
                          <a:pt x="1318" y="45"/>
                        </a:lnTo>
                        <a:lnTo>
                          <a:pt x="1330" y="40"/>
                        </a:lnTo>
                        <a:lnTo>
                          <a:pt x="1347" y="33"/>
                        </a:lnTo>
                        <a:lnTo>
                          <a:pt x="1365" y="25"/>
                        </a:lnTo>
                        <a:lnTo>
                          <a:pt x="1382" y="20"/>
                        </a:lnTo>
                        <a:lnTo>
                          <a:pt x="1395" y="15"/>
                        </a:lnTo>
                        <a:lnTo>
                          <a:pt x="1404" y="12"/>
                        </a:lnTo>
                        <a:lnTo>
                          <a:pt x="1410" y="8"/>
                        </a:lnTo>
                        <a:lnTo>
                          <a:pt x="1416" y="3"/>
                        </a:lnTo>
                        <a:lnTo>
                          <a:pt x="1422" y="0"/>
                        </a:lnTo>
                        <a:lnTo>
                          <a:pt x="142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grpSp>
          </p:grpSp>
          <p:sp>
            <p:nvSpPr>
              <p:cNvPr id="194" name="Oval 193">
                <a:extLst>
                  <a:ext uri="{FF2B5EF4-FFF2-40B4-BE49-F238E27FC236}">
                    <a16:creationId xmlns:a16="http://schemas.microsoft.com/office/drawing/2014/main" id="{03F7F9AC-E6B6-A74E-8F04-6EBC9C9396B6}"/>
                  </a:ext>
                </a:extLst>
              </p:cNvPr>
              <p:cNvSpPr/>
              <p:nvPr/>
            </p:nvSpPr>
            <p:spPr>
              <a:xfrm rot="10800000">
                <a:off x="4395131" y="1421998"/>
                <a:ext cx="3222447" cy="239158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grpSp>
        <p:sp>
          <p:nvSpPr>
            <p:cNvPr id="79" name="Line 11">
              <a:extLst>
                <a:ext uri="{FF2B5EF4-FFF2-40B4-BE49-F238E27FC236}">
                  <a16:creationId xmlns:a16="http://schemas.microsoft.com/office/drawing/2014/main" id="{37390CD5-6EE3-4F44-9D08-3898C17882B8}"/>
                </a:ext>
              </a:extLst>
            </p:cNvPr>
            <p:cNvSpPr>
              <a:spLocks noChangeShapeType="1"/>
            </p:cNvSpPr>
            <p:nvPr/>
          </p:nvSpPr>
          <p:spPr bwMode="auto">
            <a:xfrm flipV="1">
              <a:off x="3734573" y="2546512"/>
              <a:ext cx="323884" cy="834685"/>
            </a:xfrm>
            <a:prstGeom prst="line">
              <a:avLst/>
            </a:prstGeom>
            <a:grpFill/>
            <a:ln w="12700">
              <a:solidFill>
                <a:schemeClr val="bg1">
                  <a:lumMod val="8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80" name="Line 12">
              <a:extLst>
                <a:ext uri="{FF2B5EF4-FFF2-40B4-BE49-F238E27FC236}">
                  <a16:creationId xmlns:a16="http://schemas.microsoft.com/office/drawing/2014/main" id="{FE579E66-2BBE-AF46-BC20-98C145C72B7B}"/>
                </a:ext>
              </a:extLst>
            </p:cNvPr>
            <p:cNvSpPr>
              <a:spLocks noChangeShapeType="1"/>
            </p:cNvSpPr>
            <p:nvPr/>
          </p:nvSpPr>
          <p:spPr bwMode="auto">
            <a:xfrm flipV="1">
              <a:off x="4058456" y="2016375"/>
              <a:ext cx="267486" cy="530138"/>
            </a:xfrm>
            <a:prstGeom prst="line">
              <a:avLst/>
            </a:prstGeom>
            <a:grpFill/>
            <a:ln w="12700">
              <a:solidFill>
                <a:schemeClr val="accent5"/>
              </a:solid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81" name="Line 13">
              <a:extLst>
                <a:ext uri="{FF2B5EF4-FFF2-40B4-BE49-F238E27FC236}">
                  <a16:creationId xmlns:a16="http://schemas.microsoft.com/office/drawing/2014/main" id="{171D7F70-039B-8946-B8E8-0483B45D083C}"/>
                </a:ext>
              </a:extLst>
            </p:cNvPr>
            <p:cNvSpPr>
              <a:spLocks noChangeShapeType="1"/>
            </p:cNvSpPr>
            <p:nvPr/>
          </p:nvSpPr>
          <p:spPr bwMode="auto">
            <a:xfrm flipV="1">
              <a:off x="4325942" y="1492682"/>
              <a:ext cx="813738" cy="523693"/>
            </a:xfrm>
            <a:prstGeom prst="line">
              <a:avLst/>
            </a:prstGeom>
            <a:grpFill/>
            <a:ln w="12700">
              <a:solidFill>
                <a:schemeClr val="bg1">
                  <a:lumMod val="8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82" name="Line 14">
              <a:extLst>
                <a:ext uri="{FF2B5EF4-FFF2-40B4-BE49-F238E27FC236}">
                  <a16:creationId xmlns:a16="http://schemas.microsoft.com/office/drawing/2014/main" id="{EF32E916-BC36-7140-8875-12A6BC003900}"/>
                </a:ext>
              </a:extLst>
            </p:cNvPr>
            <p:cNvSpPr>
              <a:spLocks noChangeShapeType="1"/>
            </p:cNvSpPr>
            <p:nvPr/>
          </p:nvSpPr>
          <p:spPr bwMode="auto">
            <a:xfrm flipH="1" flipV="1">
              <a:off x="3981111" y="4319010"/>
              <a:ext cx="364168" cy="863690"/>
            </a:xfrm>
            <a:prstGeom prst="line">
              <a:avLst/>
            </a:prstGeom>
            <a:grpFill/>
            <a:ln w="12700">
              <a:solidFill>
                <a:schemeClr val="accent5"/>
              </a:solid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83" name="Line 15">
              <a:extLst>
                <a:ext uri="{FF2B5EF4-FFF2-40B4-BE49-F238E27FC236}">
                  <a16:creationId xmlns:a16="http://schemas.microsoft.com/office/drawing/2014/main" id="{FF6F453B-9506-2E4B-90C9-AD205F8CD9BF}"/>
                </a:ext>
              </a:extLst>
            </p:cNvPr>
            <p:cNvSpPr>
              <a:spLocks noChangeShapeType="1"/>
            </p:cNvSpPr>
            <p:nvPr/>
          </p:nvSpPr>
          <p:spPr bwMode="auto">
            <a:xfrm flipH="1" flipV="1">
              <a:off x="3734573" y="3381197"/>
              <a:ext cx="246539" cy="937812"/>
            </a:xfrm>
            <a:prstGeom prst="line">
              <a:avLst/>
            </a:prstGeom>
            <a:grpFill/>
            <a:ln w="12700">
              <a:solidFill>
                <a:schemeClr val="bg1">
                  <a:lumMod val="8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84" name="Line 16">
              <a:extLst>
                <a:ext uri="{FF2B5EF4-FFF2-40B4-BE49-F238E27FC236}">
                  <a16:creationId xmlns:a16="http://schemas.microsoft.com/office/drawing/2014/main" id="{7E845BDC-FCC9-0E4C-B743-5965022422B9}"/>
                </a:ext>
              </a:extLst>
            </p:cNvPr>
            <p:cNvSpPr>
              <a:spLocks noChangeShapeType="1"/>
            </p:cNvSpPr>
            <p:nvPr/>
          </p:nvSpPr>
          <p:spPr bwMode="auto">
            <a:xfrm flipV="1">
              <a:off x="3981111" y="2546512"/>
              <a:ext cx="77345" cy="1772498"/>
            </a:xfrm>
            <a:prstGeom prst="line">
              <a:avLst/>
            </a:prstGeom>
            <a:grpFill/>
            <a:ln w="12700">
              <a:solidFill>
                <a:schemeClr val="tx1">
                  <a:lumMod val="65000"/>
                  <a:lumOff val="3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85" name="Line 17">
              <a:extLst>
                <a:ext uri="{FF2B5EF4-FFF2-40B4-BE49-F238E27FC236}">
                  <a16:creationId xmlns:a16="http://schemas.microsoft.com/office/drawing/2014/main" id="{CC64F526-1F0A-DE4E-983B-87CAB697A19E}"/>
                </a:ext>
              </a:extLst>
            </p:cNvPr>
            <p:cNvSpPr>
              <a:spLocks noChangeShapeType="1"/>
            </p:cNvSpPr>
            <p:nvPr/>
          </p:nvSpPr>
          <p:spPr bwMode="auto">
            <a:xfrm flipV="1">
              <a:off x="3981111" y="2685089"/>
              <a:ext cx="1000656" cy="1633921"/>
            </a:xfrm>
            <a:prstGeom prst="line">
              <a:avLst/>
            </a:prstGeom>
            <a:grpFill/>
            <a:ln w="12700">
              <a:solidFill>
                <a:schemeClr val="accent5"/>
              </a:solid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86" name="Line 18">
              <a:extLst>
                <a:ext uri="{FF2B5EF4-FFF2-40B4-BE49-F238E27FC236}">
                  <a16:creationId xmlns:a16="http://schemas.microsoft.com/office/drawing/2014/main" id="{76562C15-8EF1-4943-BBE1-3190C495826B}"/>
                </a:ext>
              </a:extLst>
            </p:cNvPr>
            <p:cNvSpPr>
              <a:spLocks noChangeShapeType="1"/>
            </p:cNvSpPr>
            <p:nvPr/>
          </p:nvSpPr>
          <p:spPr bwMode="auto">
            <a:xfrm flipV="1">
              <a:off x="3981111" y="3999960"/>
              <a:ext cx="892694" cy="319050"/>
            </a:xfrm>
            <a:prstGeom prst="line">
              <a:avLst/>
            </a:prstGeom>
            <a:grpFill/>
            <a:ln w="12700">
              <a:solidFill>
                <a:schemeClr val="tx1">
                  <a:lumMod val="65000"/>
                  <a:lumOff val="3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87" name="Line 19">
              <a:extLst>
                <a:ext uri="{FF2B5EF4-FFF2-40B4-BE49-F238E27FC236}">
                  <a16:creationId xmlns:a16="http://schemas.microsoft.com/office/drawing/2014/main" id="{AD57B782-7387-8A41-99A9-5EB683FE626D}"/>
                </a:ext>
              </a:extLst>
            </p:cNvPr>
            <p:cNvSpPr>
              <a:spLocks noChangeShapeType="1"/>
            </p:cNvSpPr>
            <p:nvPr/>
          </p:nvSpPr>
          <p:spPr bwMode="auto">
            <a:xfrm>
              <a:off x="3981111" y="4319010"/>
              <a:ext cx="1113451" cy="1369657"/>
            </a:xfrm>
            <a:prstGeom prst="line">
              <a:avLst/>
            </a:prstGeom>
            <a:grpFill/>
            <a:ln w="12700">
              <a:solidFill>
                <a:schemeClr val="tx1">
                  <a:lumMod val="65000"/>
                  <a:lumOff val="3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88" name="Line 20">
              <a:extLst>
                <a:ext uri="{FF2B5EF4-FFF2-40B4-BE49-F238E27FC236}">
                  <a16:creationId xmlns:a16="http://schemas.microsoft.com/office/drawing/2014/main" id="{28172465-C826-8641-8CEE-ED67FB54A4B1}"/>
                </a:ext>
              </a:extLst>
            </p:cNvPr>
            <p:cNvSpPr>
              <a:spLocks noChangeShapeType="1"/>
            </p:cNvSpPr>
            <p:nvPr/>
          </p:nvSpPr>
          <p:spPr bwMode="auto">
            <a:xfrm flipH="1">
              <a:off x="4345278" y="4270669"/>
              <a:ext cx="151468" cy="912031"/>
            </a:xfrm>
            <a:prstGeom prst="line">
              <a:avLst/>
            </a:prstGeom>
            <a:grpFill/>
            <a:ln w="12700">
              <a:solidFill>
                <a:schemeClr val="accent5"/>
              </a:solid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89" name="Line 21">
              <a:extLst>
                <a:ext uri="{FF2B5EF4-FFF2-40B4-BE49-F238E27FC236}">
                  <a16:creationId xmlns:a16="http://schemas.microsoft.com/office/drawing/2014/main" id="{978C30F8-7844-7D41-988E-5C04D36EB4FC}"/>
                </a:ext>
              </a:extLst>
            </p:cNvPr>
            <p:cNvSpPr>
              <a:spLocks noChangeShapeType="1"/>
            </p:cNvSpPr>
            <p:nvPr/>
          </p:nvSpPr>
          <p:spPr bwMode="auto">
            <a:xfrm>
              <a:off x="4496746" y="4270669"/>
              <a:ext cx="576867" cy="646157"/>
            </a:xfrm>
            <a:prstGeom prst="line">
              <a:avLst/>
            </a:prstGeom>
            <a:grpFill/>
            <a:ln w="12700">
              <a:solidFill>
                <a:schemeClr val="tx1">
                  <a:lumMod val="65000"/>
                  <a:lumOff val="3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90" name="Line 22">
              <a:extLst>
                <a:ext uri="{FF2B5EF4-FFF2-40B4-BE49-F238E27FC236}">
                  <a16:creationId xmlns:a16="http://schemas.microsoft.com/office/drawing/2014/main" id="{5E2226CF-8E4F-5248-88F2-682B0251EC27}"/>
                </a:ext>
              </a:extLst>
            </p:cNvPr>
            <p:cNvSpPr>
              <a:spLocks noChangeShapeType="1"/>
            </p:cNvSpPr>
            <p:nvPr/>
          </p:nvSpPr>
          <p:spPr bwMode="auto">
            <a:xfrm flipV="1">
              <a:off x="4496746" y="3935506"/>
              <a:ext cx="1385771" cy="335163"/>
            </a:xfrm>
            <a:prstGeom prst="line">
              <a:avLst/>
            </a:prstGeom>
            <a:grpFill/>
            <a:ln w="12700">
              <a:solidFill>
                <a:schemeClr val="accent5"/>
              </a:solid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91" name="Line 23">
              <a:extLst>
                <a:ext uri="{FF2B5EF4-FFF2-40B4-BE49-F238E27FC236}">
                  <a16:creationId xmlns:a16="http://schemas.microsoft.com/office/drawing/2014/main" id="{8CC7E798-8960-5B48-A8CB-D5CB451BE828}"/>
                </a:ext>
              </a:extLst>
            </p:cNvPr>
            <p:cNvSpPr>
              <a:spLocks noChangeShapeType="1"/>
            </p:cNvSpPr>
            <p:nvPr/>
          </p:nvSpPr>
          <p:spPr bwMode="auto">
            <a:xfrm flipV="1">
              <a:off x="4496746" y="2892955"/>
              <a:ext cx="207866" cy="1377715"/>
            </a:xfrm>
            <a:prstGeom prst="line">
              <a:avLst/>
            </a:prstGeom>
            <a:grpFill/>
            <a:ln w="12700">
              <a:solidFill>
                <a:schemeClr val="accent5"/>
              </a:solid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92" name="Line 24">
              <a:extLst>
                <a:ext uri="{FF2B5EF4-FFF2-40B4-BE49-F238E27FC236}">
                  <a16:creationId xmlns:a16="http://schemas.microsoft.com/office/drawing/2014/main" id="{BFE28993-9F8D-874B-9DA9-7DA47EA68A77}"/>
                </a:ext>
              </a:extLst>
            </p:cNvPr>
            <p:cNvSpPr>
              <a:spLocks noChangeShapeType="1"/>
            </p:cNvSpPr>
            <p:nvPr/>
          </p:nvSpPr>
          <p:spPr bwMode="auto">
            <a:xfrm flipH="1" flipV="1">
              <a:off x="3734573" y="3381197"/>
              <a:ext cx="762174" cy="889472"/>
            </a:xfrm>
            <a:prstGeom prst="line">
              <a:avLst/>
            </a:prstGeom>
            <a:grpFill/>
            <a:ln w="12700">
              <a:solidFill>
                <a:schemeClr val="bg1">
                  <a:lumMod val="8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93" name="Line 25">
              <a:extLst>
                <a:ext uri="{FF2B5EF4-FFF2-40B4-BE49-F238E27FC236}">
                  <a16:creationId xmlns:a16="http://schemas.microsoft.com/office/drawing/2014/main" id="{BE7A0288-482F-1342-93DE-1028D05D09CB}"/>
                </a:ext>
              </a:extLst>
            </p:cNvPr>
            <p:cNvSpPr>
              <a:spLocks noChangeShapeType="1"/>
            </p:cNvSpPr>
            <p:nvPr/>
          </p:nvSpPr>
          <p:spPr bwMode="auto">
            <a:xfrm flipH="1">
              <a:off x="3734573" y="2892955"/>
              <a:ext cx="970040" cy="488243"/>
            </a:xfrm>
            <a:prstGeom prst="line">
              <a:avLst/>
            </a:prstGeom>
            <a:grpFill/>
            <a:ln w="12700">
              <a:solidFill>
                <a:schemeClr val="bg1">
                  <a:lumMod val="8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94" name="Line 26">
              <a:extLst>
                <a:ext uri="{FF2B5EF4-FFF2-40B4-BE49-F238E27FC236}">
                  <a16:creationId xmlns:a16="http://schemas.microsoft.com/office/drawing/2014/main" id="{A6317AD1-9637-E74E-A2FC-27CE4BB3BDBC}"/>
                </a:ext>
              </a:extLst>
            </p:cNvPr>
            <p:cNvSpPr>
              <a:spLocks noChangeShapeType="1"/>
            </p:cNvSpPr>
            <p:nvPr/>
          </p:nvSpPr>
          <p:spPr bwMode="auto">
            <a:xfrm>
              <a:off x="4058456" y="2546512"/>
              <a:ext cx="923311" cy="138577"/>
            </a:xfrm>
            <a:prstGeom prst="line">
              <a:avLst/>
            </a:prstGeom>
            <a:grpFill/>
            <a:ln w="12700">
              <a:solidFill>
                <a:schemeClr val="accent5"/>
              </a:solid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95" name="Line 27">
              <a:extLst>
                <a:ext uri="{FF2B5EF4-FFF2-40B4-BE49-F238E27FC236}">
                  <a16:creationId xmlns:a16="http://schemas.microsoft.com/office/drawing/2014/main" id="{ADAD3F1B-0D8B-3A46-B13C-AD65E3605153}"/>
                </a:ext>
              </a:extLst>
            </p:cNvPr>
            <p:cNvSpPr>
              <a:spLocks noChangeShapeType="1"/>
            </p:cNvSpPr>
            <p:nvPr/>
          </p:nvSpPr>
          <p:spPr bwMode="auto">
            <a:xfrm flipV="1">
              <a:off x="4981767" y="1959976"/>
              <a:ext cx="1052219" cy="725113"/>
            </a:xfrm>
            <a:prstGeom prst="line">
              <a:avLst/>
            </a:prstGeom>
            <a:grpFill/>
            <a:ln w="12700">
              <a:solidFill>
                <a:schemeClr val="tx1">
                  <a:lumMod val="65000"/>
                  <a:lumOff val="3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96" name="Line 28">
              <a:extLst>
                <a:ext uri="{FF2B5EF4-FFF2-40B4-BE49-F238E27FC236}">
                  <a16:creationId xmlns:a16="http://schemas.microsoft.com/office/drawing/2014/main" id="{622E3B7A-F724-EC42-8887-DFA994CB540A}"/>
                </a:ext>
              </a:extLst>
            </p:cNvPr>
            <p:cNvSpPr>
              <a:spLocks noChangeShapeType="1"/>
            </p:cNvSpPr>
            <p:nvPr/>
          </p:nvSpPr>
          <p:spPr bwMode="auto">
            <a:xfrm>
              <a:off x="4981767" y="2685089"/>
              <a:ext cx="1187574" cy="515636"/>
            </a:xfrm>
            <a:prstGeom prst="line">
              <a:avLst/>
            </a:prstGeom>
            <a:grpFill/>
            <a:ln w="12700">
              <a:solidFill>
                <a:schemeClr val="accent5"/>
              </a:solid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97" name="Line 29">
              <a:extLst>
                <a:ext uri="{FF2B5EF4-FFF2-40B4-BE49-F238E27FC236}">
                  <a16:creationId xmlns:a16="http://schemas.microsoft.com/office/drawing/2014/main" id="{5EEEE1C2-067E-8B46-8F2D-EFAA89D4A909}"/>
                </a:ext>
              </a:extLst>
            </p:cNvPr>
            <p:cNvSpPr>
              <a:spLocks noChangeShapeType="1"/>
            </p:cNvSpPr>
            <p:nvPr/>
          </p:nvSpPr>
          <p:spPr bwMode="auto">
            <a:xfrm flipH="1">
              <a:off x="4873805" y="2685089"/>
              <a:ext cx="107962" cy="1314871"/>
            </a:xfrm>
            <a:prstGeom prst="line">
              <a:avLst/>
            </a:prstGeom>
            <a:grpFill/>
            <a:ln w="12700">
              <a:solidFill>
                <a:schemeClr val="tx1">
                  <a:lumMod val="65000"/>
                  <a:lumOff val="3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98" name="Line 30">
              <a:extLst>
                <a:ext uri="{FF2B5EF4-FFF2-40B4-BE49-F238E27FC236}">
                  <a16:creationId xmlns:a16="http://schemas.microsoft.com/office/drawing/2014/main" id="{336E5CB9-89EB-8544-890C-692EA55BC3C7}"/>
                </a:ext>
              </a:extLst>
            </p:cNvPr>
            <p:cNvSpPr>
              <a:spLocks noChangeShapeType="1"/>
            </p:cNvSpPr>
            <p:nvPr/>
          </p:nvSpPr>
          <p:spPr bwMode="auto">
            <a:xfrm>
              <a:off x="4704613" y="2892955"/>
              <a:ext cx="1177906" cy="1042551"/>
            </a:xfrm>
            <a:prstGeom prst="line">
              <a:avLst/>
            </a:prstGeom>
            <a:grpFill/>
            <a:ln w="12700">
              <a:solidFill>
                <a:schemeClr val="accent5"/>
              </a:solid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99" name="Line 31">
              <a:extLst>
                <a:ext uri="{FF2B5EF4-FFF2-40B4-BE49-F238E27FC236}">
                  <a16:creationId xmlns:a16="http://schemas.microsoft.com/office/drawing/2014/main" id="{CC60D13C-37F8-4C45-B738-3F0E81CD50E2}"/>
                </a:ext>
              </a:extLst>
            </p:cNvPr>
            <p:cNvSpPr>
              <a:spLocks noChangeShapeType="1"/>
            </p:cNvSpPr>
            <p:nvPr/>
          </p:nvSpPr>
          <p:spPr bwMode="auto">
            <a:xfrm flipV="1">
              <a:off x="4704613" y="2200070"/>
              <a:ext cx="750894" cy="692886"/>
            </a:xfrm>
            <a:prstGeom prst="line">
              <a:avLst/>
            </a:prstGeom>
            <a:grpFill/>
            <a:ln w="12700">
              <a:solidFill>
                <a:schemeClr val="accent5"/>
              </a:solid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100" name="Line 32">
              <a:extLst>
                <a:ext uri="{FF2B5EF4-FFF2-40B4-BE49-F238E27FC236}">
                  <a16:creationId xmlns:a16="http://schemas.microsoft.com/office/drawing/2014/main" id="{D47043D8-A765-F24B-A311-1AA9CC13EA93}"/>
                </a:ext>
              </a:extLst>
            </p:cNvPr>
            <p:cNvSpPr>
              <a:spLocks noChangeShapeType="1"/>
            </p:cNvSpPr>
            <p:nvPr/>
          </p:nvSpPr>
          <p:spPr bwMode="auto">
            <a:xfrm flipH="1" flipV="1">
              <a:off x="4325942" y="2016375"/>
              <a:ext cx="378670" cy="876581"/>
            </a:xfrm>
            <a:prstGeom prst="line">
              <a:avLst/>
            </a:prstGeom>
            <a:grpFill/>
            <a:ln w="12700">
              <a:solidFill>
                <a:schemeClr val="accent5"/>
              </a:solid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101" name="Line 33">
              <a:extLst>
                <a:ext uri="{FF2B5EF4-FFF2-40B4-BE49-F238E27FC236}">
                  <a16:creationId xmlns:a16="http://schemas.microsoft.com/office/drawing/2014/main" id="{D3CA6C76-B434-9949-B033-A44C97ECD581}"/>
                </a:ext>
              </a:extLst>
            </p:cNvPr>
            <p:cNvSpPr>
              <a:spLocks noChangeShapeType="1"/>
            </p:cNvSpPr>
            <p:nvPr/>
          </p:nvSpPr>
          <p:spPr bwMode="auto">
            <a:xfrm>
              <a:off x="4325942" y="2016375"/>
              <a:ext cx="1129565" cy="183695"/>
            </a:xfrm>
            <a:prstGeom prst="line">
              <a:avLst/>
            </a:prstGeom>
            <a:grpFill/>
            <a:ln w="12700">
              <a:solidFill>
                <a:schemeClr val="bg1">
                  <a:lumMod val="8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102" name="Line 34">
              <a:extLst>
                <a:ext uri="{FF2B5EF4-FFF2-40B4-BE49-F238E27FC236}">
                  <a16:creationId xmlns:a16="http://schemas.microsoft.com/office/drawing/2014/main" id="{3A6DC61B-3598-614B-817C-E8E32128BADA}"/>
                </a:ext>
              </a:extLst>
            </p:cNvPr>
            <p:cNvSpPr>
              <a:spLocks noChangeShapeType="1"/>
            </p:cNvSpPr>
            <p:nvPr/>
          </p:nvSpPr>
          <p:spPr bwMode="auto">
            <a:xfrm flipV="1">
              <a:off x="4325942" y="1231641"/>
              <a:ext cx="1706432" cy="784734"/>
            </a:xfrm>
            <a:prstGeom prst="line">
              <a:avLst/>
            </a:prstGeom>
            <a:grpFill/>
            <a:ln w="12700">
              <a:solidFill>
                <a:schemeClr val="bg1">
                  <a:lumMod val="8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103" name="Line 35">
              <a:extLst>
                <a:ext uri="{FF2B5EF4-FFF2-40B4-BE49-F238E27FC236}">
                  <a16:creationId xmlns:a16="http://schemas.microsoft.com/office/drawing/2014/main" id="{D2975FF9-F40A-1940-9327-3B35D9395D02}"/>
                </a:ext>
              </a:extLst>
            </p:cNvPr>
            <p:cNvSpPr>
              <a:spLocks noChangeShapeType="1"/>
            </p:cNvSpPr>
            <p:nvPr/>
          </p:nvSpPr>
          <p:spPr bwMode="auto">
            <a:xfrm flipV="1">
              <a:off x="4058456" y="1492682"/>
              <a:ext cx="1081224" cy="1053831"/>
            </a:xfrm>
            <a:prstGeom prst="line">
              <a:avLst/>
            </a:prstGeom>
            <a:grpFill/>
            <a:ln w="12700">
              <a:solidFill>
                <a:schemeClr val="accent5"/>
              </a:solid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104" name="Line 36">
              <a:extLst>
                <a:ext uri="{FF2B5EF4-FFF2-40B4-BE49-F238E27FC236}">
                  <a16:creationId xmlns:a16="http://schemas.microsoft.com/office/drawing/2014/main" id="{9369CE59-178A-5A47-864B-790655DC658E}"/>
                </a:ext>
              </a:extLst>
            </p:cNvPr>
            <p:cNvSpPr>
              <a:spLocks noChangeShapeType="1"/>
            </p:cNvSpPr>
            <p:nvPr/>
          </p:nvSpPr>
          <p:spPr bwMode="auto">
            <a:xfrm flipV="1">
              <a:off x="4058456" y="1959976"/>
              <a:ext cx="1975529" cy="586536"/>
            </a:xfrm>
            <a:prstGeom prst="line">
              <a:avLst/>
            </a:prstGeom>
            <a:grpFill/>
            <a:ln w="12700">
              <a:solidFill>
                <a:schemeClr val="tx1">
                  <a:lumMod val="65000"/>
                  <a:lumOff val="3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105" name="Line 37">
              <a:extLst>
                <a:ext uri="{FF2B5EF4-FFF2-40B4-BE49-F238E27FC236}">
                  <a16:creationId xmlns:a16="http://schemas.microsoft.com/office/drawing/2014/main" id="{831B3282-7ADF-DD4B-99A2-2AB8FE4E6307}"/>
                </a:ext>
              </a:extLst>
            </p:cNvPr>
            <p:cNvSpPr>
              <a:spLocks noChangeShapeType="1"/>
            </p:cNvSpPr>
            <p:nvPr/>
          </p:nvSpPr>
          <p:spPr bwMode="auto">
            <a:xfrm>
              <a:off x="5139680" y="1492682"/>
              <a:ext cx="2020647" cy="111184"/>
            </a:xfrm>
            <a:prstGeom prst="line">
              <a:avLst/>
            </a:prstGeom>
            <a:grpFill/>
            <a:ln w="12700">
              <a:solidFill>
                <a:schemeClr val="accent5"/>
              </a:solid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106" name="Line 38">
              <a:extLst>
                <a:ext uri="{FF2B5EF4-FFF2-40B4-BE49-F238E27FC236}">
                  <a16:creationId xmlns:a16="http://schemas.microsoft.com/office/drawing/2014/main" id="{EA7AD695-A74A-1C4E-B8B8-7512CF2CA25A}"/>
                </a:ext>
              </a:extLst>
            </p:cNvPr>
            <p:cNvSpPr>
              <a:spLocks noChangeShapeType="1"/>
            </p:cNvSpPr>
            <p:nvPr/>
          </p:nvSpPr>
          <p:spPr bwMode="auto">
            <a:xfrm>
              <a:off x="7160327" y="1603866"/>
              <a:ext cx="1103783" cy="1485675"/>
            </a:xfrm>
            <a:prstGeom prst="line">
              <a:avLst/>
            </a:prstGeom>
            <a:grpFill/>
            <a:ln w="12700">
              <a:solidFill>
                <a:schemeClr val="accent5"/>
              </a:solid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107" name="Line 39">
              <a:extLst>
                <a:ext uri="{FF2B5EF4-FFF2-40B4-BE49-F238E27FC236}">
                  <a16:creationId xmlns:a16="http://schemas.microsoft.com/office/drawing/2014/main" id="{79579A98-4B87-3446-AEBF-E30E1C05D05A}"/>
                </a:ext>
              </a:extLst>
            </p:cNvPr>
            <p:cNvSpPr>
              <a:spLocks noChangeShapeType="1"/>
            </p:cNvSpPr>
            <p:nvPr/>
          </p:nvSpPr>
          <p:spPr bwMode="auto">
            <a:xfrm flipH="1" flipV="1">
              <a:off x="7616343" y="1768225"/>
              <a:ext cx="647767" cy="1321317"/>
            </a:xfrm>
            <a:prstGeom prst="line">
              <a:avLst/>
            </a:prstGeom>
            <a:grpFill/>
            <a:ln w="12700">
              <a:solidFill>
                <a:schemeClr val="bg1">
                  <a:lumMod val="8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108" name="Line 40">
              <a:extLst>
                <a:ext uri="{FF2B5EF4-FFF2-40B4-BE49-F238E27FC236}">
                  <a16:creationId xmlns:a16="http://schemas.microsoft.com/office/drawing/2014/main" id="{8E238FA1-F240-5341-936B-88577BDC32EF}"/>
                </a:ext>
              </a:extLst>
            </p:cNvPr>
            <p:cNvSpPr>
              <a:spLocks noChangeShapeType="1"/>
            </p:cNvSpPr>
            <p:nvPr/>
          </p:nvSpPr>
          <p:spPr bwMode="auto">
            <a:xfrm flipH="1" flipV="1">
              <a:off x="6032374" y="1231641"/>
              <a:ext cx="1583969" cy="536584"/>
            </a:xfrm>
            <a:prstGeom prst="line">
              <a:avLst/>
            </a:prstGeom>
            <a:grpFill/>
            <a:ln w="12700">
              <a:solidFill>
                <a:schemeClr val="bg1">
                  <a:lumMod val="8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109" name="Line 41">
              <a:extLst>
                <a:ext uri="{FF2B5EF4-FFF2-40B4-BE49-F238E27FC236}">
                  <a16:creationId xmlns:a16="http://schemas.microsoft.com/office/drawing/2014/main" id="{7B8563E5-48EB-2043-8EAB-12F0AE87F10F}"/>
                </a:ext>
              </a:extLst>
            </p:cNvPr>
            <p:cNvSpPr>
              <a:spLocks noChangeShapeType="1"/>
            </p:cNvSpPr>
            <p:nvPr/>
          </p:nvSpPr>
          <p:spPr bwMode="auto">
            <a:xfrm>
              <a:off x="5139680" y="1492682"/>
              <a:ext cx="894306" cy="467295"/>
            </a:xfrm>
            <a:prstGeom prst="line">
              <a:avLst/>
            </a:prstGeom>
            <a:grpFill/>
            <a:ln w="12700">
              <a:solidFill>
                <a:schemeClr val="tx1">
                  <a:lumMod val="65000"/>
                  <a:lumOff val="3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110" name="Line 42">
              <a:extLst>
                <a:ext uri="{FF2B5EF4-FFF2-40B4-BE49-F238E27FC236}">
                  <a16:creationId xmlns:a16="http://schemas.microsoft.com/office/drawing/2014/main" id="{2EE70D9F-3C6C-2F41-8746-41ED3A42E715}"/>
                </a:ext>
              </a:extLst>
            </p:cNvPr>
            <p:cNvSpPr>
              <a:spLocks noChangeShapeType="1"/>
            </p:cNvSpPr>
            <p:nvPr/>
          </p:nvSpPr>
          <p:spPr bwMode="auto">
            <a:xfrm flipV="1">
              <a:off x="5455507" y="1231641"/>
              <a:ext cx="576867" cy="968429"/>
            </a:xfrm>
            <a:prstGeom prst="line">
              <a:avLst/>
            </a:prstGeom>
            <a:grpFill/>
            <a:ln w="12700">
              <a:solidFill>
                <a:schemeClr val="bg1">
                  <a:lumMod val="8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111" name="Line 43">
              <a:extLst>
                <a:ext uri="{FF2B5EF4-FFF2-40B4-BE49-F238E27FC236}">
                  <a16:creationId xmlns:a16="http://schemas.microsoft.com/office/drawing/2014/main" id="{97344913-E862-5A46-9E48-5D66850449E6}"/>
                </a:ext>
              </a:extLst>
            </p:cNvPr>
            <p:cNvSpPr>
              <a:spLocks noChangeShapeType="1"/>
            </p:cNvSpPr>
            <p:nvPr/>
          </p:nvSpPr>
          <p:spPr bwMode="auto">
            <a:xfrm>
              <a:off x="6032374" y="1231641"/>
              <a:ext cx="791179" cy="932979"/>
            </a:xfrm>
            <a:prstGeom prst="line">
              <a:avLst/>
            </a:prstGeom>
            <a:grpFill/>
            <a:ln w="12700">
              <a:solidFill>
                <a:schemeClr val="accent5"/>
              </a:solid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112" name="Line 44">
              <a:extLst>
                <a:ext uri="{FF2B5EF4-FFF2-40B4-BE49-F238E27FC236}">
                  <a16:creationId xmlns:a16="http://schemas.microsoft.com/office/drawing/2014/main" id="{EB99219C-F848-CA4C-A79A-CF28DAD8EF6F}"/>
                </a:ext>
              </a:extLst>
            </p:cNvPr>
            <p:cNvSpPr>
              <a:spLocks noChangeShapeType="1"/>
            </p:cNvSpPr>
            <p:nvPr/>
          </p:nvSpPr>
          <p:spPr bwMode="auto">
            <a:xfrm>
              <a:off x="6033985" y="1959976"/>
              <a:ext cx="135354" cy="1240748"/>
            </a:xfrm>
            <a:prstGeom prst="line">
              <a:avLst/>
            </a:prstGeom>
            <a:grpFill/>
            <a:ln w="12700">
              <a:solidFill>
                <a:schemeClr val="tx1">
                  <a:lumMod val="65000"/>
                  <a:lumOff val="3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113" name="Line 45">
              <a:extLst>
                <a:ext uri="{FF2B5EF4-FFF2-40B4-BE49-F238E27FC236}">
                  <a16:creationId xmlns:a16="http://schemas.microsoft.com/office/drawing/2014/main" id="{61B1B00F-28A3-F643-905E-854E3BF00FF9}"/>
                </a:ext>
              </a:extLst>
            </p:cNvPr>
            <p:cNvSpPr>
              <a:spLocks noChangeShapeType="1"/>
            </p:cNvSpPr>
            <p:nvPr/>
          </p:nvSpPr>
          <p:spPr bwMode="auto">
            <a:xfrm flipV="1">
              <a:off x="6169341" y="2485280"/>
              <a:ext cx="1140844" cy="715445"/>
            </a:xfrm>
            <a:prstGeom prst="line">
              <a:avLst/>
            </a:prstGeom>
            <a:grpFill/>
            <a:ln w="12700">
              <a:solidFill>
                <a:schemeClr val="tx1">
                  <a:lumMod val="65000"/>
                  <a:lumOff val="3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114" name="Line 46">
              <a:extLst>
                <a:ext uri="{FF2B5EF4-FFF2-40B4-BE49-F238E27FC236}">
                  <a16:creationId xmlns:a16="http://schemas.microsoft.com/office/drawing/2014/main" id="{7DB5C1EA-4506-7F42-AC88-54B650686B45}"/>
                </a:ext>
              </a:extLst>
            </p:cNvPr>
            <p:cNvSpPr>
              <a:spLocks noChangeShapeType="1"/>
            </p:cNvSpPr>
            <p:nvPr/>
          </p:nvSpPr>
          <p:spPr bwMode="auto">
            <a:xfrm>
              <a:off x="6169341" y="3200725"/>
              <a:ext cx="1337430" cy="591370"/>
            </a:xfrm>
            <a:prstGeom prst="line">
              <a:avLst/>
            </a:prstGeom>
            <a:grpFill/>
            <a:ln w="12700">
              <a:solidFill>
                <a:schemeClr val="tx1">
                  <a:lumMod val="65000"/>
                  <a:lumOff val="3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115" name="Line 47">
              <a:extLst>
                <a:ext uri="{FF2B5EF4-FFF2-40B4-BE49-F238E27FC236}">
                  <a16:creationId xmlns:a16="http://schemas.microsoft.com/office/drawing/2014/main" id="{A041684A-5F39-804D-8FD1-F2E2973D97AA}"/>
                </a:ext>
              </a:extLst>
            </p:cNvPr>
            <p:cNvSpPr>
              <a:spLocks noChangeShapeType="1"/>
            </p:cNvSpPr>
            <p:nvPr/>
          </p:nvSpPr>
          <p:spPr bwMode="auto">
            <a:xfrm>
              <a:off x="6169341" y="3200725"/>
              <a:ext cx="881415" cy="1445392"/>
            </a:xfrm>
            <a:prstGeom prst="line">
              <a:avLst/>
            </a:prstGeom>
            <a:grpFill/>
            <a:ln w="12700">
              <a:solidFill>
                <a:schemeClr val="accent5"/>
              </a:solid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116" name="Line 48">
              <a:extLst>
                <a:ext uri="{FF2B5EF4-FFF2-40B4-BE49-F238E27FC236}">
                  <a16:creationId xmlns:a16="http://schemas.microsoft.com/office/drawing/2014/main" id="{60E0727B-E045-A449-B757-9873DFF223EA}"/>
                </a:ext>
              </a:extLst>
            </p:cNvPr>
            <p:cNvSpPr>
              <a:spLocks noChangeShapeType="1"/>
            </p:cNvSpPr>
            <p:nvPr/>
          </p:nvSpPr>
          <p:spPr bwMode="auto">
            <a:xfrm flipH="1">
              <a:off x="5740717" y="3200725"/>
              <a:ext cx="428622" cy="2027093"/>
            </a:xfrm>
            <a:prstGeom prst="line">
              <a:avLst/>
            </a:prstGeom>
            <a:grpFill/>
            <a:ln w="12700">
              <a:solidFill>
                <a:schemeClr val="tx1">
                  <a:lumMod val="65000"/>
                  <a:lumOff val="3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117" name="Line 49">
              <a:extLst>
                <a:ext uri="{FF2B5EF4-FFF2-40B4-BE49-F238E27FC236}">
                  <a16:creationId xmlns:a16="http://schemas.microsoft.com/office/drawing/2014/main" id="{17781ABE-91EC-5E4D-8B30-3FE9D49E51D1}"/>
                </a:ext>
              </a:extLst>
            </p:cNvPr>
            <p:cNvSpPr>
              <a:spLocks noChangeShapeType="1"/>
            </p:cNvSpPr>
            <p:nvPr/>
          </p:nvSpPr>
          <p:spPr bwMode="auto">
            <a:xfrm flipV="1">
              <a:off x="5740717" y="3935506"/>
              <a:ext cx="141800" cy="1292312"/>
            </a:xfrm>
            <a:prstGeom prst="line">
              <a:avLst/>
            </a:prstGeom>
            <a:grpFill/>
            <a:ln w="12700">
              <a:solidFill>
                <a:schemeClr val="accent5"/>
              </a:solid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118" name="Line 50">
              <a:extLst>
                <a:ext uri="{FF2B5EF4-FFF2-40B4-BE49-F238E27FC236}">
                  <a16:creationId xmlns:a16="http://schemas.microsoft.com/office/drawing/2014/main" id="{BD04B7F6-0669-8540-AADC-6B381294E8E0}"/>
                </a:ext>
              </a:extLst>
            </p:cNvPr>
            <p:cNvSpPr>
              <a:spLocks noChangeShapeType="1"/>
            </p:cNvSpPr>
            <p:nvPr/>
          </p:nvSpPr>
          <p:spPr bwMode="auto">
            <a:xfrm>
              <a:off x="5882517" y="3935506"/>
              <a:ext cx="1168238" cy="710611"/>
            </a:xfrm>
            <a:prstGeom prst="line">
              <a:avLst/>
            </a:prstGeom>
            <a:grpFill/>
            <a:ln w="12700">
              <a:solidFill>
                <a:schemeClr val="accent5"/>
              </a:solid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119" name="Line 51">
              <a:extLst>
                <a:ext uri="{FF2B5EF4-FFF2-40B4-BE49-F238E27FC236}">
                  <a16:creationId xmlns:a16="http://schemas.microsoft.com/office/drawing/2014/main" id="{230016F9-C3DB-A247-8B27-DF9C595ABBBC}"/>
                </a:ext>
              </a:extLst>
            </p:cNvPr>
            <p:cNvSpPr>
              <a:spLocks noChangeShapeType="1"/>
            </p:cNvSpPr>
            <p:nvPr/>
          </p:nvSpPr>
          <p:spPr bwMode="auto">
            <a:xfrm flipV="1">
              <a:off x="5882517" y="3558447"/>
              <a:ext cx="1538851" cy="377059"/>
            </a:xfrm>
            <a:prstGeom prst="line">
              <a:avLst/>
            </a:prstGeom>
            <a:grpFill/>
            <a:ln w="12700">
              <a:solidFill>
                <a:schemeClr val="accent5"/>
              </a:solid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120" name="Line 52">
              <a:extLst>
                <a:ext uri="{FF2B5EF4-FFF2-40B4-BE49-F238E27FC236}">
                  <a16:creationId xmlns:a16="http://schemas.microsoft.com/office/drawing/2014/main" id="{4967CE1F-DCCC-C740-B04D-EA3CD12B1474}"/>
                </a:ext>
              </a:extLst>
            </p:cNvPr>
            <p:cNvSpPr>
              <a:spLocks noChangeShapeType="1"/>
            </p:cNvSpPr>
            <p:nvPr/>
          </p:nvSpPr>
          <p:spPr bwMode="auto">
            <a:xfrm flipV="1">
              <a:off x="5882517" y="2164620"/>
              <a:ext cx="941035" cy="1770887"/>
            </a:xfrm>
            <a:prstGeom prst="line">
              <a:avLst/>
            </a:prstGeom>
            <a:grpFill/>
            <a:ln w="12700">
              <a:solidFill>
                <a:schemeClr val="accent5"/>
              </a:solid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121" name="Line 53">
              <a:extLst>
                <a:ext uri="{FF2B5EF4-FFF2-40B4-BE49-F238E27FC236}">
                  <a16:creationId xmlns:a16="http://schemas.microsoft.com/office/drawing/2014/main" id="{1A67A271-8691-1F4C-B579-D486B84F4346}"/>
                </a:ext>
              </a:extLst>
            </p:cNvPr>
            <p:cNvSpPr>
              <a:spLocks noChangeShapeType="1"/>
            </p:cNvSpPr>
            <p:nvPr/>
          </p:nvSpPr>
          <p:spPr bwMode="auto">
            <a:xfrm flipH="1" flipV="1">
              <a:off x="5455507" y="2200070"/>
              <a:ext cx="427011" cy="1735437"/>
            </a:xfrm>
            <a:prstGeom prst="line">
              <a:avLst/>
            </a:prstGeom>
            <a:grpFill/>
            <a:ln w="12700">
              <a:solidFill>
                <a:schemeClr val="accent5"/>
              </a:solid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122" name="Line 54">
              <a:extLst>
                <a:ext uri="{FF2B5EF4-FFF2-40B4-BE49-F238E27FC236}">
                  <a16:creationId xmlns:a16="http://schemas.microsoft.com/office/drawing/2014/main" id="{447A5ED5-9BA8-FB46-9ED3-76BA63ED3193}"/>
                </a:ext>
              </a:extLst>
            </p:cNvPr>
            <p:cNvSpPr>
              <a:spLocks noChangeShapeType="1"/>
            </p:cNvSpPr>
            <p:nvPr/>
          </p:nvSpPr>
          <p:spPr bwMode="auto">
            <a:xfrm flipH="1" flipV="1">
              <a:off x="5073614" y="4916826"/>
              <a:ext cx="20948" cy="771843"/>
            </a:xfrm>
            <a:prstGeom prst="line">
              <a:avLst/>
            </a:prstGeom>
            <a:grpFill/>
            <a:ln w="12700">
              <a:solidFill>
                <a:schemeClr val="accent5"/>
              </a:solid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123" name="Line 55">
              <a:extLst>
                <a:ext uri="{FF2B5EF4-FFF2-40B4-BE49-F238E27FC236}">
                  <a16:creationId xmlns:a16="http://schemas.microsoft.com/office/drawing/2014/main" id="{BBC5BFA7-57CB-AF4E-8C80-378A5531AEFA}"/>
                </a:ext>
              </a:extLst>
            </p:cNvPr>
            <p:cNvSpPr>
              <a:spLocks noChangeShapeType="1"/>
            </p:cNvSpPr>
            <p:nvPr/>
          </p:nvSpPr>
          <p:spPr bwMode="auto">
            <a:xfrm flipH="1" flipV="1">
              <a:off x="4345278" y="5182700"/>
              <a:ext cx="749284" cy="505968"/>
            </a:xfrm>
            <a:prstGeom prst="line">
              <a:avLst/>
            </a:prstGeom>
            <a:grpFill/>
            <a:ln w="12700">
              <a:solidFill>
                <a:schemeClr val="accent5"/>
              </a:solid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124" name="Line 56">
              <a:extLst>
                <a:ext uri="{FF2B5EF4-FFF2-40B4-BE49-F238E27FC236}">
                  <a16:creationId xmlns:a16="http://schemas.microsoft.com/office/drawing/2014/main" id="{4D1A2665-2B8A-D34A-A7A6-B2AA60C153E0}"/>
                </a:ext>
              </a:extLst>
            </p:cNvPr>
            <p:cNvSpPr>
              <a:spLocks noChangeShapeType="1"/>
            </p:cNvSpPr>
            <p:nvPr/>
          </p:nvSpPr>
          <p:spPr bwMode="auto">
            <a:xfrm flipV="1">
              <a:off x="5094562" y="5227818"/>
              <a:ext cx="646156" cy="460849"/>
            </a:xfrm>
            <a:prstGeom prst="line">
              <a:avLst/>
            </a:prstGeom>
            <a:grpFill/>
            <a:ln w="12700">
              <a:solidFill>
                <a:schemeClr val="accent5"/>
              </a:solid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125" name="Line 57">
              <a:extLst>
                <a:ext uri="{FF2B5EF4-FFF2-40B4-BE49-F238E27FC236}">
                  <a16:creationId xmlns:a16="http://schemas.microsoft.com/office/drawing/2014/main" id="{F071FFB5-BF0C-7649-B033-B6E51C991E84}"/>
                </a:ext>
              </a:extLst>
            </p:cNvPr>
            <p:cNvSpPr>
              <a:spLocks noChangeShapeType="1"/>
            </p:cNvSpPr>
            <p:nvPr/>
          </p:nvSpPr>
          <p:spPr bwMode="auto">
            <a:xfrm>
              <a:off x="5094562" y="5688667"/>
              <a:ext cx="1252028" cy="294880"/>
            </a:xfrm>
            <a:prstGeom prst="line">
              <a:avLst/>
            </a:prstGeom>
            <a:grpFill/>
            <a:ln w="12700">
              <a:solidFill>
                <a:schemeClr val="bg1">
                  <a:lumMod val="8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126" name="Line 58">
              <a:extLst>
                <a:ext uri="{FF2B5EF4-FFF2-40B4-BE49-F238E27FC236}">
                  <a16:creationId xmlns:a16="http://schemas.microsoft.com/office/drawing/2014/main" id="{71DBD687-FEE9-8046-856F-508CCD3B693F}"/>
                </a:ext>
              </a:extLst>
            </p:cNvPr>
            <p:cNvSpPr>
              <a:spLocks noChangeShapeType="1"/>
            </p:cNvSpPr>
            <p:nvPr/>
          </p:nvSpPr>
          <p:spPr bwMode="auto">
            <a:xfrm flipH="1" flipV="1">
              <a:off x="5740717" y="5227818"/>
              <a:ext cx="605872" cy="755729"/>
            </a:xfrm>
            <a:prstGeom prst="line">
              <a:avLst/>
            </a:prstGeom>
            <a:grpFill/>
            <a:ln w="12700">
              <a:solidFill>
                <a:schemeClr val="accent5"/>
              </a:solid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127" name="Line 59">
              <a:extLst>
                <a:ext uri="{FF2B5EF4-FFF2-40B4-BE49-F238E27FC236}">
                  <a16:creationId xmlns:a16="http://schemas.microsoft.com/office/drawing/2014/main" id="{859F5457-60F7-9740-AD96-D45BD41A9435}"/>
                </a:ext>
              </a:extLst>
            </p:cNvPr>
            <p:cNvSpPr>
              <a:spLocks noChangeShapeType="1"/>
            </p:cNvSpPr>
            <p:nvPr/>
          </p:nvSpPr>
          <p:spPr bwMode="auto">
            <a:xfrm flipH="1" flipV="1">
              <a:off x="5073614" y="4916826"/>
              <a:ext cx="667104" cy="310993"/>
            </a:xfrm>
            <a:prstGeom prst="line">
              <a:avLst/>
            </a:prstGeom>
            <a:grpFill/>
            <a:ln w="12700">
              <a:solidFill>
                <a:schemeClr val="accent5"/>
              </a:solid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128" name="Line 60">
              <a:extLst>
                <a:ext uri="{FF2B5EF4-FFF2-40B4-BE49-F238E27FC236}">
                  <a16:creationId xmlns:a16="http://schemas.microsoft.com/office/drawing/2014/main" id="{072FC10D-2C78-2942-BD28-08CBA36FAB3D}"/>
                </a:ext>
              </a:extLst>
            </p:cNvPr>
            <p:cNvSpPr>
              <a:spLocks noChangeShapeType="1"/>
            </p:cNvSpPr>
            <p:nvPr/>
          </p:nvSpPr>
          <p:spPr bwMode="auto">
            <a:xfrm flipH="1" flipV="1">
              <a:off x="4873805" y="3999960"/>
              <a:ext cx="866912" cy="1227858"/>
            </a:xfrm>
            <a:prstGeom prst="line">
              <a:avLst/>
            </a:prstGeom>
            <a:grpFill/>
            <a:ln w="12700">
              <a:solidFill>
                <a:schemeClr val="accent5"/>
              </a:solid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129" name="Line 61">
              <a:extLst>
                <a:ext uri="{FF2B5EF4-FFF2-40B4-BE49-F238E27FC236}">
                  <a16:creationId xmlns:a16="http://schemas.microsoft.com/office/drawing/2014/main" id="{CEBB8F1D-2DAD-1D49-8DAE-9655CD944556}"/>
                </a:ext>
              </a:extLst>
            </p:cNvPr>
            <p:cNvSpPr>
              <a:spLocks noChangeShapeType="1"/>
            </p:cNvSpPr>
            <p:nvPr/>
          </p:nvSpPr>
          <p:spPr bwMode="auto">
            <a:xfrm flipV="1">
              <a:off x="5073614" y="3935506"/>
              <a:ext cx="808903" cy="981320"/>
            </a:xfrm>
            <a:prstGeom prst="line">
              <a:avLst/>
            </a:prstGeom>
            <a:grpFill/>
            <a:ln w="12700">
              <a:solidFill>
                <a:schemeClr val="accent5"/>
              </a:solid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130" name="Line 62">
              <a:extLst>
                <a:ext uri="{FF2B5EF4-FFF2-40B4-BE49-F238E27FC236}">
                  <a16:creationId xmlns:a16="http://schemas.microsoft.com/office/drawing/2014/main" id="{2FDC2F48-2BF0-5144-B58E-0EAC08072949}"/>
                </a:ext>
              </a:extLst>
            </p:cNvPr>
            <p:cNvSpPr>
              <a:spLocks noChangeShapeType="1"/>
            </p:cNvSpPr>
            <p:nvPr/>
          </p:nvSpPr>
          <p:spPr bwMode="auto">
            <a:xfrm flipV="1">
              <a:off x="5740717" y="4646117"/>
              <a:ext cx="1310037" cy="581702"/>
            </a:xfrm>
            <a:prstGeom prst="line">
              <a:avLst/>
            </a:prstGeom>
            <a:grpFill/>
            <a:ln w="12700">
              <a:solidFill>
                <a:schemeClr val="tx1">
                  <a:lumMod val="65000"/>
                  <a:lumOff val="3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131" name="Line 63">
              <a:extLst>
                <a:ext uri="{FF2B5EF4-FFF2-40B4-BE49-F238E27FC236}">
                  <a16:creationId xmlns:a16="http://schemas.microsoft.com/office/drawing/2014/main" id="{23D33F86-A4A2-BC40-BBD3-4B33E11A03D6}"/>
                </a:ext>
              </a:extLst>
            </p:cNvPr>
            <p:cNvSpPr>
              <a:spLocks noChangeShapeType="1"/>
            </p:cNvSpPr>
            <p:nvPr/>
          </p:nvSpPr>
          <p:spPr bwMode="auto">
            <a:xfrm flipV="1">
              <a:off x="6346590" y="4646117"/>
              <a:ext cx="704165" cy="1337430"/>
            </a:xfrm>
            <a:prstGeom prst="line">
              <a:avLst/>
            </a:prstGeom>
            <a:grpFill/>
            <a:ln w="12700">
              <a:solidFill>
                <a:schemeClr val="accent5"/>
              </a:solid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132" name="Line 64">
              <a:extLst>
                <a:ext uri="{FF2B5EF4-FFF2-40B4-BE49-F238E27FC236}">
                  <a16:creationId xmlns:a16="http://schemas.microsoft.com/office/drawing/2014/main" id="{5049FDB4-550C-BD49-B9A5-5C5FE62F15AF}"/>
                </a:ext>
              </a:extLst>
            </p:cNvPr>
            <p:cNvSpPr>
              <a:spLocks noChangeShapeType="1"/>
            </p:cNvSpPr>
            <p:nvPr/>
          </p:nvSpPr>
          <p:spPr bwMode="auto">
            <a:xfrm>
              <a:off x="7050755" y="4646117"/>
              <a:ext cx="201421" cy="978097"/>
            </a:xfrm>
            <a:prstGeom prst="line">
              <a:avLst/>
            </a:prstGeom>
            <a:grpFill/>
            <a:ln w="12700">
              <a:solidFill>
                <a:schemeClr val="accent5"/>
              </a:solid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133" name="Line 65">
              <a:extLst>
                <a:ext uri="{FF2B5EF4-FFF2-40B4-BE49-F238E27FC236}">
                  <a16:creationId xmlns:a16="http://schemas.microsoft.com/office/drawing/2014/main" id="{109C73C4-7B19-4840-B1C9-18868DD5E6CE}"/>
                </a:ext>
              </a:extLst>
            </p:cNvPr>
            <p:cNvSpPr>
              <a:spLocks noChangeShapeType="1"/>
            </p:cNvSpPr>
            <p:nvPr/>
          </p:nvSpPr>
          <p:spPr bwMode="auto">
            <a:xfrm flipV="1">
              <a:off x="6346590" y="5624213"/>
              <a:ext cx="905585" cy="359334"/>
            </a:xfrm>
            <a:prstGeom prst="line">
              <a:avLst/>
            </a:prstGeom>
            <a:grpFill/>
            <a:ln w="12700">
              <a:solidFill>
                <a:schemeClr val="accent5"/>
              </a:solid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134" name="Line 66">
              <a:extLst>
                <a:ext uri="{FF2B5EF4-FFF2-40B4-BE49-F238E27FC236}">
                  <a16:creationId xmlns:a16="http://schemas.microsoft.com/office/drawing/2014/main" id="{127AE3B2-C29B-9145-92E7-C4D218223907}"/>
                </a:ext>
              </a:extLst>
            </p:cNvPr>
            <p:cNvSpPr>
              <a:spLocks noChangeShapeType="1"/>
            </p:cNvSpPr>
            <p:nvPr/>
          </p:nvSpPr>
          <p:spPr bwMode="auto">
            <a:xfrm flipV="1">
              <a:off x="7252175" y="5260045"/>
              <a:ext cx="546252" cy="364168"/>
            </a:xfrm>
            <a:prstGeom prst="line">
              <a:avLst/>
            </a:prstGeom>
            <a:grpFill/>
            <a:ln w="12700">
              <a:solidFill>
                <a:schemeClr val="bg1">
                  <a:lumMod val="8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135" name="Line 67">
              <a:extLst>
                <a:ext uri="{FF2B5EF4-FFF2-40B4-BE49-F238E27FC236}">
                  <a16:creationId xmlns:a16="http://schemas.microsoft.com/office/drawing/2014/main" id="{B1D371A1-611C-B84E-BD31-0F6F74217879}"/>
                </a:ext>
              </a:extLst>
            </p:cNvPr>
            <p:cNvSpPr>
              <a:spLocks noChangeShapeType="1"/>
            </p:cNvSpPr>
            <p:nvPr/>
          </p:nvSpPr>
          <p:spPr bwMode="auto">
            <a:xfrm flipV="1">
              <a:off x="7798426" y="4478535"/>
              <a:ext cx="333552" cy="781511"/>
            </a:xfrm>
            <a:prstGeom prst="line">
              <a:avLst/>
            </a:prstGeom>
            <a:grpFill/>
            <a:ln w="12700">
              <a:solidFill>
                <a:schemeClr val="bg1">
                  <a:lumMod val="8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136" name="Line 68">
              <a:extLst>
                <a:ext uri="{FF2B5EF4-FFF2-40B4-BE49-F238E27FC236}">
                  <a16:creationId xmlns:a16="http://schemas.microsoft.com/office/drawing/2014/main" id="{A323337F-B3DC-B64B-98CA-1E134CA8B8B8}"/>
                </a:ext>
              </a:extLst>
            </p:cNvPr>
            <p:cNvSpPr>
              <a:spLocks noChangeShapeType="1"/>
            </p:cNvSpPr>
            <p:nvPr/>
          </p:nvSpPr>
          <p:spPr bwMode="auto">
            <a:xfrm flipH="1" flipV="1">
              <a:off x="7506771" y="3792095"/>
              <a:ext cx="265875" cy="1474396"/>
            </a:xfrm>
            <a:prstGeom prst="line">
              <a:avLst/>
            </a:prstGeom>
            <a:grpFill/>
            <a:ln w="12700">
              <a:solidFill>
                <a:schemeClr val="tx1">
                  <a:lumMod val="65000"/>
                  <a:lumOff val="3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137" name="Line 69">
              <a:extLst>
                <a:ext uri="{FF2B5EF4-FFF2-40B4-BE49-F238E27FC236}">
                  <a16:creationId xmlns:a16="http://schemas.microsoft.com/office/drawing/2014/main" id="{6D2A865D-C24F-5447-9C6D-AB5A0C8FED3D}"/>
                </a:ext>
              </a:extLst>
            </p:cNvPr>
            <p:cNvSpPr>
              <a:spLocks noChangeShapeType="1"/>
            </p:cNvSpPr>
            <p:nvPr/>
          </p:nvSpPr>
          <p:spPr bwMode="auto">
            <a:xfrm flipV="1">
              <a:off x="7506771" y="3542334"/>
              <a:ext cx="947480" cy="249762"/>
            </a:xfrm>
            <a:prstGeom prst="line">
              <a:avLst/>
            </a:prstGeom>
            <a:grpFill/>
            <a:ln w="12700">
              <a:solidFill>
                <a:schemeClr val="tx1">
                  <a:lumMod val="65000"/>
                  <a:lumOff val="3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138" name="Line 70">
              <a:extLst>
                <a:ext uri="{FF2B5EF4-FFF2-40B4-BE49-F238E27FC236}">
                  <a16:creationId xmlns:a16="http://schemas.microsoft.com/office/drawing/2014/main" id="{14D5A518-2D60-7E4A-9AA1-28BEAB355A81}"/>
                </a:ext>
              </a:extLst>
            </p:cNvPr>
            <p:cNvSpPr>
              <a:spLocks noChangeShapeType="1"/>
            </p:cNvSpPr>
            <p:nvPr/>
          </p:nvSpPr>
          <p:spPr bwMode="auto">
            <a:xfrm>
              <a:off x="7506771" y="3792095"/>
              <a:ext cx="625208" cy="686440"/>
            </a:xfrm>
            <a:prstGeom prst="line">
              <a:avLst/>
            </a:prstGeom>
            <a:grpFill/>
            <a:ln w="12700">
              <a:solidFill>
                <a:schemeClr val="tx1">
                  <a:lumMod val="65000"/>
                  <a:lumOff val="3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139" name="Line 71">
              <a:extLst>
                <a:ext uri="{FF2B5EF4-FFF2-40B4-BE49-F238E27FC236}">
                  <a16:creationId xmlns:a16="http://schemas.microsoft.com/office/drawing/2014/main" id="{A6911BE7-3710-7945-B238-1CCEEB4D96D4}"/>
                </a:ext>
              </a:extLst>
            </p:cNvPr>
            <p:cNvSpPr>
              <a:spLocks noChangeShapeType="1"/>
            </p:cNvSpPr>
            <p:nvPr/>
          </p:nvSpPr>
          <p:spPr bwMode="auto">
            <a:xfrm flipH="1">
              <a:off x="7050755" y="3792095"/>
              <a:ext cx="456016" cy="854022"/>
            </a:xfrm>
            <a:prstGeom prst="line">
              <a:avLst/>
            </a:prstGeom>
            <a:grpFill/>
            <a:ln w="12700">
              <a:solidFill>
                <a:schemeClr val="accent5"/>
              </a:solid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140" name="Line 72">
              <a:extLst>
                <a:ext uri="{FF2B5EF4-FFF2-40B4-BE49-F238E27FC236}">
                  <a16:creationId xmlns:a16="http://schemas.microsoft.com/office/drawing/2014/main" id="{51EC652A-E4F0-6346-8288-DA27A618B394}"/>
                </a:ext>
              </a:extLst>
            </p:cNvPr>
            <p:cNvSpPr>
              <a:spLocks noChangeShapeType="1"/>
            </p:cNvSpPr>
            <p:nvPr/>
          </p:nvSpPr>
          <p:spPr bwMode="auto">
            <a:xfrm>
              <a:off x="7050755" y="4646117"/>
              <a:ext cx="721890" cy="620375"/>
            </a:xfrm>
            <a:prstGeom prst="line">
              <a:avLst/>
            </a:prstGeom>
            <a:grpFill/>
            <a:ln w="12700">
              <a:solidFill>
                <a:schemeClr val="tx1">
                  <a:lumMod val="65000"/>
                  <a:lumOff val="3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141" name="Line 73">
              <a:extLst>
                <a:ext uri="{FF2B5EF4-FFF2-40B4-BE49-F238E27FC236}">
                  <a16:creationId xmlns:a16="http://schemas.microsoft.com/office/drawing/2014/main" id="{4E3A37A1-A31A-3245-B5E5-ACFC25763BA1}"/>
                </a:ext>
              </a:extLst>
            </p:cNvPr>
            <p:cNvSpPr>
              <a:spLocks noChangeShapeType="1"/>
            </p:cNvSpPr>
            <p:nvPr/>
          </p:nvSpPr>
          <p:spPr bwMode="auto">
            <a:xfrm flipV="1">
              <a:off x="7050755" y="4478535"/>
              <a:ext cx="1081224" cy="167582"/>
            </a:xfrm>
            <a:prstGeom prst="line">
              <a:avLst/>
            </a:prstGeom>
            <a:grpFill/>
            <a:ln w="12700">
              <a:solidFill>
                <a:schemeClr val="tx1">
                  <a:lumMod val="65000"/>
                  <a:lumOff val="3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142" name="Line 74">
              <a:extLst>
                <a:ext uri="{FF2B5EF4-FFF2-40B4-BE49-F238E27FC236}">
                  <a16:creationId xmlns:a16="http://schemas.microsoft.com/office/drawing/2014/main" id="{4849E52E-A4EE-D54D-B76C-FC6A4533C952}"/>
                </a:ext>
              </a:extLst>
            </p:cNvPr>
            <p:cNvSpPr>
              <a:spLocks noChangeShapeType="1"/>
            </p:cNvSpPr>
            <p:nvPr/>
          </p:nvSpPr>
          <p:spPr bwMode="auto">
            <a:xfrm flipV="1">
              <a:off x="7050755" y="2485280"/>
              <a:ext cx="259430" cy="2160836"/>
            </a:xfrm>
            <a:prstGeom prst="line">
              <a:avLst/>
            </a:prstGeom>
            <a:grpFill/>
            <a:ln w="12700">
              <a:solidFill>
                <a:schemeClr val="tx1">
                  <a:lumMod val="65000"/>
                  <a:lumOff val="3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143" name="Line 75">
              <a:extLst>
                <a:ext uri="{FF2B5EF4-FFF2-40B4-BE49-F238E27FC236}">
                  <a16:creationId xmlns:a16="http://schemas.microsoft.com/office/drawing/2014/main" id="{164C80B9-D24B-864B-A5EE-1C51E0BC88EF}"/>
                </a:ext>
              </a:extLst>
            </p:cNvPr>
            <p:cNvSpPr>
              <a:spLocks noChangeShapeType="1"/>
            </p:cNvSpPr>
            <p:nvPr/>
          </p:nvSpPr>
          <p:spPr bwMode="auto">
            <a:xfrm flipV="1">
              <a:off x="7421368" y="3089541"/>
              <a:ext cx="842743" cy="468907"/>
            </a:xfrm>
            <a:prstGeom prst="line">
              <a:avLst/>
            </a:prstGeom>
            <a:grpFill/>
            <a:ln w="12700">
              <a:solidFill>
                <a:schemeClr val="accent5"/>
              </a:solid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144" name="Line 76">
              <a:extLst>
                <a:ext uri="{FF2B5EF4-FFF2-40B4-BE49-F238E27FC236}">
                  <a16:creationId xmlns:a16="http://schemas.microsoft.com/office/drawing/2014/main" id="{D5DD93EC-E711-6145-BF99-40360F5A0837}"/>
                </a:ext>
              </a:extLst>
            </p:cNvPr>
            <p:cNvSpPr>
              <a:spLocks noChangeShapeType="1"/>
            </p:cNvSpPr>
            <p:nvPr/>
          </p:nvSpPr>
          <p:spPr bwMode="auto">
            <a:xfrm flipV="1">
              <a:off x="7421368" y="3542334"/>
              <a:ext cx="1032883" cy="16114"/>
            </a:xfrm>
            <a:prstGeom prst="line">
              <a:avLst/>
            </a:prstGeom>
            <a:grpFill/>
            <a:ln w="12700">
              <a:solidFill>
                <a:schemeClr val="accent5"/>
              </a:solid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145" name="Line 77">
              <a:extLst>
                <a:ext uri="{FF2B5EF4-FFF2-40B4-BE49-F238E27FC236}">
                  <a16:creationId xmlns:a16="http://schemas.microsoft.com/office/drawing/2014/main" id="{76164FFA-0EA9-9242-989F-7F6FE3148A79}"/>
                </a:ext>
              </a:extLst>
            </p:cNvPr>
            <p:cNvSpPr>
              <a:spLocks noChangeShapeType="1"/>
            </p:cNvSpPr>
            <p:nvPr/>
          </p:nvSpPr>
          <p:spPr bwMode="auto">
            <a:xfrm flipH="1">
              <a:off x="8131979" y="3542334"/>
              <a:ext cx="322272" cy="936202"/>
            </a:xfrm>
            <a:prstGeom prst="line">
              <a:avLst/>
            </a:prstGeom>
            <a:grpFill/>
            <a:ln w="12700">
              <a:solidFill>
                <a:schemeClr val="bg1">
                  <a:lumMod val="8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146" name="Line 78">
              <a:extLst>
                <a:ext uri="{FF2B5EF4-FFF2-40B4-BE49-F238E27FC236}">
                  <a16:creationId xmlns:a16="http://schemas.microsoft.com/office/drawing/2014/main" id="{D56325C7-D8AB-534B-ACB9-F2411D0F31DD}"/>
                </a:ext>
              </a:extLst>
            </p:cNvPr>
            <p:cNvSpPr>
              <a:spLocks noChangeShapeType="1"/>
            </p:cNvSpPr>
            <p:nvPr/>
          </p:nvSpPr>
          <p:spPr bwMode="auto">
            <a:xfrm flipH="1" flipV="1">
              <a:off x="7421368" y="3558447"/>
              <a:ext cx="85403" cy="233648"/>
            </a:xfrm>
            <a:prstGeom prst="line">
              <a:avLst/>
            </a:prstGeom>
            <a:grpFill/>
            <a:ln w="12700">
              <a:solidFill>
                <a:schemeClr val="accent5"/>
              </a:solid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147" name="Line 79">
              <a:extLst>
                <a:ext uri="{FF2B5EF4-FFF2-40B4-BE49-F238E27FC236}">
                  <a16:creationId xmlns:a16="http://schemas.microsoft.com/office/drawing/2014/main" id="{6F9D4804-C0FD-524B-9186-DB2C6F9AD78B}"/>
                </a:ext>
              </a:extLst>
            </p:cNvPr>
            <p:cNvSpPr>
              <a:spLocks noChangeShapeType="1"/>
            </p:cNvSpPr>
            <p:nvPr/>
          </p:nvSpPr>
          <p:spPr bwMode="auto">
            <a:xfrm flipV="1">
              <a:off x="7506771" y="3089541"/>
              <a:ext cx="757340" cy="702554"/>
            </a:xfrm>
            <a:prstGeom prst="line">
              <a:avLst/>
            </a:prstGeom>
            <a:grpFill/>
            <a:ln w="12700">
              <a:solidFill>
                <a:schemeClr val="tx1">
                  <a:lumMod val="65000"/>
                  <a:lumOff val="3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148" name="Line 80">
              <a:extLst>
                <a:ext uri="{FF2B5EF4-FFF2-40B4-BE49-F238E27FC236}">
                  <a16:creationId xmlns:a16="http://schemas.microsoft.com/office/drawing/2014/main" id="{497340B9-7051-9C49-A0B8-35A8CE3A79A9}"/>
                </a:ext>
              </a:extLst>
            </p:cNvPr>
            <p:cNvSpPr>
              <a:spLocks noChangeShapeType="1"/>
            </p:cNvSpPr>
            <p:nvPr/>
          </p:nvSpPr>
          <p:spPr bwMode="auto">
            <a:xfrm flipH="1" flipV="1">
              <a:off x="7310184" y="2485280"/>
              <a:ext cx="111184" cy="1073167"/>
            </a:xfrm>
            <a:prstGeom prst="line">
              <a:avLst/>
            </a:prstGeom>
            <a:grpFill/>
            <a:ln w="12700">
              <a:solidFill>
                <a:schemeClr val="tx1">
                  <a:lumMod val="65000"/>
                  <a:lumOff val="3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149" name="Line 81">
              <a:extLst>
                <a:ext uri="{FF2B5EF4-FFF2-40B4-BE49-F238E27FC236}">
                  <a16:creationId xmlns:a16="http://schemas.microsoft.com/office/drawing/2014/main" id="{A719AB4F-A1C7-3746-88DF-DBA6D17E305D}"/>
                </a:ext>
              </a:extLst>
            </p:cNvPr>
            <p:cNvSpPr>
              <a:spLocks noChangeShapeType="1"/>
            </p:cNvSpPr>
            <p:nvPr/>
          </p:nvSpPr>
          <p:spPr bwMode="auto">
            <a:xfrm flipV="1">
              <a:off x="7421368" y="1768225"/>
              <a:ext cx="194975" cy="1790223"/>
            </a:xfrm>
            <a:prstGeom prst="line">
              <a:avLst/>
            </a:prstGeom>
            <a:grpFill/>
            <a:ln w="12700">
              <a:solidFill>
                <a:schemeClr val="accent5"/>
              </a:solid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150" name="Line 82">
              <a:extLst>
                <a:ext uri="{FF2B5EF4-FFF2-40B4-BE49-F238E27FC236}">
                  <a16:creationId xmlns:a16="http://schemas.microsoft.com/office/drawing/2014/main" id="{9CD43A74-A4BB-4B46-87F2-D60E30359A1B}"/>
                </a:ext>
              </a:extLst>
            </p:cNvPr>
            <p:cNvSpPr>
              <a:spLocks noChangeShapeType="1"/>
            </p:cNvSpPr>
            <p:nvPr/>
          </p:nvSpPr>
          <p:spPr bwMode="auto">
            <a:xfrm flipV="1">
              <a:off x="7310184" y="1768225"/>
              <a:ext cx="306159" cy="717056"/>
            </a:xfrm>
            <a:prstGeom prst="line">
              <a:avLst/>
            </a:prstGeom>
            <a:grpFill/>
            <a:ln w="12700">
              <a:solidFill>
                <a:schemeClr val="tx1">
                  <a:lumMod val="65000"/>
                  <a:lumOff val="3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151" name="Line 83">
              <a:extLst>
                <a:ext uri="{FF2B5EF4-FFF2-40B4-BE49-F238E27FC236}">
                  <a16:creationId xmlns:a16="http://schemas.microsoft.com/office/drawing/2014/main" id="{DC19DB11-3DEF-A54D-A764-8253AF9508D8}"/>
                </a:ext>
              </a:extLst>
            </p:cNvPr>
            <p:cNvSpPr>
              <a:spLocks noChangeShapeType="1"/>
            </p:cNvSpPr>
            <p:nvPr/>
          </p:nvSpPr>
          <p:spPr bwMode="auto">
            <a:xfrm>
              <a:off x="7310184" y="2485280"/>
              <a:ext cx="953926" cy="604261"/>
            </a:xfrm>
            <a:prstGeom prst="line">
              <a:avLst/>
            </a:prstGeom>
            <a:grpFill/>
            <a:ln w="12700">
              <a:solidFill>
                <a:schemeClr val="tx1">
                  <a:lumMod val="65000"/>
                  <a:lumOff val="3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152" name="Line 84">
              <a:extLst>
                <a:ext uri="{FF2B5EF4-FFF2-40B4-BE49-F238E27FC236}">
                  <a16:creationId xmlns:a16="http://schemas.microsoft.com/office/drawing/2014/main" id="{B0E2D606-18B3-324A-A1E4-6BDFF42768BA}"/>
                </a:ext>
              </a:extLst>
            </p:cNvPr>
            <p:cNvSpPr>
              <a:spLocks noChangeShapeType="1"/>
            </p:cNvSpPr>
            <p:nvPr/>
          </p:nvSpPr>
          <p:spPr bwMode="auto">
            <a:xfrm>
              <a:off x="8264110" y="3089541"/>
              <a:ext cx="190141" cy="452793"/>
            </a:xfrm>
            <a:prstGeom prst="line">
              <a:avLst/>
            </a:prstGeom>
            <a:grpFill/>
            <a:ln w="12700">
              <a:solidFill>
                <a:schemeClr val="accent5"/>
              </a:solid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153" name="Line 85">
              <a:extLst>
                <a:ext uri="{FF2B5EF4-FFF2-40B4-BE49-F238E27FC236}">
                  <a16:creationId xmlns:a16="http://schemas.microsoft.com/office/drawing/2014/main" id="{F56C5D18-3459-C248-B40F-62AEA55BCD3D}"/>
                </a:ext>
              </a:extLst>
            </p:cNvPr>
            <p:cNvSpPr>
              <a:spLocks noChangeShapeType="1"/>
            </p:cNvSpPr>
            <p:nvPr/>
          </p:nvSpPr>
          <p:spPr bwMode="auto">
            <a:xfrm flipH="1" flipV="1">
              <a:off x="6033985" y="1959976"/>
              <a:ext cx="789567" cy="204643"/>
            </a:xfrm>
            <a:prstGeom prst="line">
              <a:avLst/>
            </a:prstGeom>
            <a:grpFill/>
            <a:ln w="12700">
              <a:solidFill>
                <a:schemeClr val="tx1">
                  <a:lumMod val="65000"/>
                  <a:lumOff val="3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154" name="Line 86">
              <a:extLst>
                <a:ext uri="{FF2B5EF4-FFF2-40B4-BE49-F238E27FC236}">
                  <a16:creationId xmlns:a16="http://schemas.microsoft.com/office/drawing/2014/main" id="{E4B1E491-EC64-E441-989D-C853634F3763}"/>
                </a:ext>
              </a:extLst>
            </p:cNvPr>
            <p:cNvSpPr>
              <a:spLocks noChangeShapeType="1"/>
            </p:cNvSpPr>
            <p:nvPr/>
          </p:nvSpPr>
          <p:spPr bwMode="auto">
            <a:xfrm>
              <a:off x="6823553" y="2164620"/>
              <a:ext cx="486631" cy="320661"/>
            </a:xfrm>
            <a:prstGeom prst="line">
              <a:avLst/>
            </a:prstGeom>
            <a:grpFill/>
            <a:ln w="12700">
              <a:solidFill>
                <a:schemeClr val="tx1">
                  <a:lumMod val="65000"/>
                  <a:lumOff val="3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155" name="Line 87">
              <a:extLst>
                <a:ext uri="{FF2B5EF4-FFF2-40B4-BE49-F238E27FC236}">
                  <a16:creationId xmlns:a16="http://schemas.microsoft.com/office/drawing/2014/main" id="{E0672EC9-84E2-EA42-ADCC-E7FEE816BA57}"/>
                </a:ext>
              </a:extLst>
            </p:cNvPr>
            <p:cNvSpPr>
              <a:spLocks noChangeShapeType="1"/>
            </p:cNvSpPr>
            <p:nvPr/>
          </p:nvSpPr>
          <p:spPr bwMode="auto">
            <a:xfrm flipV="1">
              <a:off x="6823553" y="1603866"/>
              <a:ext cx="336775" cy="560754"/>
            </a:xfrm>
            <a:prstGeom prst="line">
              <a:avLst/>
            </a:prstGeom>
            <a:grpFill/>
            <a:ln w="12700">
              <a:solidFill>
                <a:schemeClr val="accent5"/>
              </a:solid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156" name="Line 88">
              <a:extLst>
                <a:ext uri="{FF2B5EF4-FFF2-40B4-BE49-F238E27FC236}">
                  <a16:creationId xmlns:a16="http://schemas.microsoft.com/office/drawing/2014/main" id="{30BA5CAB-C7E4-1E4C-862F-13B60571CE17}"/>
                </a:ext>
              </a:extLst>
            </p:cNvPr>
            <p:cNvSpPr>
              <a:spLocks noChangeShapeType="1"/>
            </p:cNvSpPr>
            <p:nvPr/>
          </p:nvSpPr>
          <p:spPr bwMode="auto">
            <a:xfrm flipV="1">
              <a:off x="6823553" y="1768225"/>
              <a:ext cx="792790" cy="396395"/>
            </a:xfrm>
            <a:prstGeom prst="line">
              <a:avLst/>
            </a:prstGeom>
            <a:grpFill/>
            <a:ln w="12700">
              <a:solidFill>
                <a:schemeClr val="accent5"/>
              </a:solid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157" name="Line 89">
              <a:extLst>
                <a:ext uri="{FF2B5EF4-FFF2-40B4-BE49-F238E27FC236}">
                  <a16:creationId xmlns:a16="http://schemas.microsoft.com/office/drawing/2014/main" id="{44150E90-72F8-FF45-BDD1-5417300B1986}"/>
                </a:ext>
              </a:extLst>
            </p:cNvPr>
            <p:cNvSpPr>
              <a:spLocks noChangeShapeType="1"/>
            </p:cNvSpPr>
            <p:nvPr/>
          </p:nvSpPr>
          <p:spPr bwMode="auto">
            <a:xfrm>
              <a:off x="5740717" y="5227818"/>
              <a:ext cx="1511457" cy="396395"/>
            </a:xfrm>
            <a:prstGeom prst="line">
              <a:avLst/>
            </a:prstGeom>
            <a:grpFill/>
            <a:ln w="12700">
              <a:solidFill>
                <a:schemeClr val="accent5"/>
              </a:solid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158" name="Line 90">
              <a:extLst>
                <a:ext uri="{FF2B5EF4-FFF2-40B4-BE49-F238E27FC236}">
                  <a16:creationId xmlns:a16="http://schemas.microsoft.com/office/drawing/2014/main" id="{178FC4EA-F8E7-A345-BD6C-24B35ED274F6}"/>
                </a:ext>
              </a:extLst>
            </p:cNvPr>
            <p:cNvSpPr>
              <a:spLocks noChangeShapeType="1"/>
            </p:cNvSpPr>
            <p:nvPr/>
          </p:nvSpPr>
          <p:spPr bwMode="auto">
            <a:xfrm flipH="1" flipV="1">
              <a:off x="5882517" y="3935506"/>
              <a:ext cx="1369657" cy="1688707"/>
            </a:xfrm>
            <a:prstGeom prst="line">
              <a:avLst/>
            </a:prstGeom>
            <a:grpFill/>
            <a:ln w="12700">
              <a:solidFill>
                <a:schemeClr val="accent5"/>
              </a:solid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159" name="Line 91">
              <a:extLst>
                <a:ext uri="{FF2B5EF4-FFF2-40B4-BE49-F238E27FC236}">
                  <a16:creationId xmlns:a16="http://schemas.microsoft.com/office/drawing/2014/main" id="{91F6FF31-EFBF-EC4E-9961-B39C1270495F}"/>
                </a:ext>
              </a:extLst>
            </p:cNvPr>
            <p:cNvSpPr>
              <a:spLocks noChangeShapeType="1"/>
            </p:cNvSpPr>
            <p:nvPr/>
          </p:nvSpPr>
          <p:spPr bwMode="auto">
            <a:xfrm flipV="1">
              <a:off x="4981767" y="2485280"/>
              <a:ext cx="2328418" cy="199809"/>
            </a:xfrm>
            <a:prstGeom prst="line">
              <a:avLst/>
            </a:prstGeom>
            <a:grpFill/>
            <a:ln w="12700">
              <a:solidFill>
                <a:schemeClr val="accent5"/>
              </a:solid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160" name="Line 92">
              <a:extLst>
                <a:ext uri="{FF2B5EF4-FFF2-40B4-BE49-F238E27FC236}">
                  <a16:creationId xmlns:a16="http://schemas.microsoft.com/office/drawing/2014/main" id="{A98378B6-7F5B-4B4A-A1DE-90D3516EB9F9}"/>
                </a:ext>
              </a:extLst>
            </p:cNvPr>
            <p:cNvSpPr>
              <a:spLocks noChangeShapeType="1"/>
            </p:cNvSpPr>
            <p:nvPr/>
          </p:nvSpPr>
          <p:spPr bwMode="auto">
            <a:xfrm flipV="1">
              <a:off x="4873805" y="2164620"/>
              <a:ext cx="1949747" cy="1835341"/>
            </a:xfrm>
            <a:prstGeom prst="line">
              <a:avLst/>
            </a:prstGeom>
            <a:grpFill/>
            <a:ln w="12700">
              <a:solidFill>
                <a:schemeClr val="accent5"/>
              </a:solid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161" name="Line 93">
              <a:extLst>
                <a:ext uri="{FF2B5EF4-FFF2-40B4-BE49-F238E27FC236}">
                  <a16:creationId xmlns:a16="http://schemas.microsoft.com/office/drawing/2014/main" id="{BC03E869-FB6C-4E49-854E-EC076AAF58E9}"/>
                </a:ext>
              </a:extLst>
            </p:cNvPr>
            <p:cNvSpPr>
              <a:spLocks noChangeShapeType="1"/>
            </p:cNvSpPr>
            <p:nvPr/>
          </p:nvSpPr>
          <p:spPr bwMode="auto">
            <a:xfrm flipH="1" flipV="1">
              <a:off x="4496746" y="4270669"/>
              <a:ext cx="2554008" cy="375448"/>
            </a:xfrm>
            <a:prstGeom prst="line">
              <a:avLst/>
            </a:prstGeom>
            <a:grpFill/>
            <a:ln w="12700">
              <a:solidFill>
                <a:schemeClr val="accent5"/>
              </a:solid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162" name="Oval 161">
              <a:extLst>
                <a:ext uri="{FF2B5EF4-FFF2-40B4-BE49-F238E27FC236}">
                  <a16:creationId xmlns:a16="http://schemas.microsoft.com/office/drawing/2014/main" id="{8860B393-B9DC-F942-8730-BC751306B03D}"/>
                </a:ext>
              </a:extLst>
            </p:cNvPr>
            <p:cNvSpPr/>
            <p:nvPr/>
          </p:nvSpPr>
          <p:spPr>
            <a:xfrm>
              <a:off x="5972416" y="1179485"/>
              <a:ext cx="115132" cy="11513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63" name="Oval 162">
              <a:extLst>
                <a:ext uri="{FF2B5EF4-FFF2-40B4-BE49-F238E27FC236}">
                  <a16:creationId xmlns:a16="http://schemas.microsoft.com/office/drawing/2014/main" id="{52316344-4D6B-2244-A7F6-6CF132311A78}"/>
                </a:ext>
              </a:extLst>
            </p:cNvPr>
            <p:cNvSpPr/>
            <p:nvPr/>
          </p:nvSpPr>
          <p:spPr>
            <a:xfrm>
              <a:off x="7103986" y="1545245"/>
              <a:ext cx="115132" cy="11513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64" name="Oval 163">
              <a:extLst>
                <a:ext uri="{FF2B5EF4-FFF2-40B4-BE49-F238E27FC236}">
                  <a16:creationId xmlns:a16="http://schemas.microsoft.com/office/drawing/2014/main" id="{EE6A1B1C-B80B-CF4F-97D8-51DDC4341773}"/>
                </a:ext>
              </a:extLst>
            </p:cNvPr>
            <p:cNvSpPr/>
            <p:nvPr/>
          </p:nvSpPr>
          <p:spPr>
            <a:xfrm>
              <a:off x="7570134" y="1719306"/>
              <a:ext cx="115132" cy="11513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65" name="Oval 164">
              <a:extLst>
                <a:ext uri="{FF2B5EF4-FFF2-40B4-BE49-F238E27FC236}">
                  <a16:creationId xmlns:a16="http://schemas.microsoft.com/office/drawing/2014/main" id="{4A175ACA-6A95-4743-9BC6-87BC9A41977C}"/>
                </a:ext>
              </a:extLst>
            </p:cNvPr>
            <p:cNvSpPr/>
            <p:nvPr/>
          </p:nvSpPr>
          <p:spPr>
            <a:xfrm>
              <a:off x="7231817" y="2405879"/>
              <a:ext cx="151686" cy="15168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66" name="Oval 165">
              <a:extLst>
                <a:ext uri="{FF2B5EF4-FFF2-40B4-BE49-F238E27FC236}">
                  <a16:creationId xmlns:a16="http://schemas.microsoft.com/office/drawing/2014/main" id="{D1EFB5E5-CF7C-D145-8522-6BEA6594144B}"/>
                </a:ext>
              </a:extLst>
            </p:cNvPr>
            <p:cNvSpPr/>
            <p:nvPr/>
          </p:nvSpPr>
          <p:spPr>
            <a:xfrm>
              <a:off x="6766224" y="2107926"/>
              <a:ext cx="115132" cy="11513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67" name="Oval 166">
              <a:extLst>
                <a:ext uri="{FF2B5EF4-FFF2-40B4-BE49-F238E27FC236}">
                  <a16:creationId xmlns:a16="http://schemas.microsoft.com/office/drawing/2014/main" id="{CC39147D-E896-7145-8052-7B65B5579DE2}"/>
                </a:ext>
              </a:extLst>
            </p:cNvPr>
            <p:cNvSpPr/>
            <p:nvPr/>
          </p:nvSpPr>
          <p:spPr>
            <a:xfrm>
              <a:off x="5955467" y="1891529"/>
              <a:ext cx="151686" cy="15168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68" name="Oval 167">
              <a:extLst>
                <a:ext uri="{FF2B5EF4-FFF2-40B4-BE49-F238E27FC236}">
                  <a16:creationId xmlns:a16="http://schemas.microsoft.com/office/drawing/2014/main" id="{B49D17D7-F1D9-AD4D-993C-77AE6CEB096E}"/>
                </a:ext>
              </a:extLst>
            </p:cNvPr>
            <p:cNvSpPr/>
            <p:nvPr/>
          </p:nvSpPr>
          <p:spPr>
            <a:xfrm>
              <a:off x="5394624" y="2153646"/>
              <a:ext cx="115132" cy="11513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69" name="Oval 168">
              <a:extLst>
                <a:ext uri="{FF2B5EF4-FFF2-40B4-BE49-F238E27FC236}">
                  <a16:creationId xmlns:a16="http://schemas.microsoft.com/office/drawing/2014/main" id="{9BE1013F-941B-A54D-8CEA-6E16F5571899}"/>
                </a:ext>
              </a:extLst>
            </p:cNvPr>
            <p:cNvSpPr/>
            <p:nvPr/>
          </p:nvSpPr>
          <p:spPr>
            <a:xfrm>
              <a:off x="5093634" y="1441176"/>
              <a:ext cx="115132" cy="11513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70" name="Oval 169">
              <a:extLst>
                <a:ext uri="{FF2B5EF4-FFF2-40B4-BE49-F238E27FC236}">
                  <a16:creationId xmlns:a16="http://schemas.microsoft.com/office/drawing/2014/main" id="{1B31A5DD-E637-E04A-8494-EAAF556359E7}"/>
                </a:ext>
              </a:extLst>
            </p:cNvPr>
            <p:cNvSpPr/>
            <p:nvPr/>
          </p:nvSpPr>
          <p:spPr>
            <a:xfrm>
              <a:off x="4270674" y="1955526"/>
              <a:ext cx="115132" cy="11513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71" name="Oval 170">
              <a:extLst>
                <a:ext uri="{FF2B5EF4-FFF2-40B4-BE49-F238E27FC236}">
                  <a16:creationId xmlns:a16="http://schemas.microsoft.com/office/drawing/2014/main" id="{ACB8B132-F24C-A042-8E65-543E0191E3CE}"/>
                </a:ext>
              </a:extLst>
            </p:cNvPr>
            <p:cNvSpPr/>
            <p:nvPr/>
          </p:nvSpPr>
          <p:spPr>
            <a:xfrm>
              <a:off x="4655484" y="2835636"/>
              <a:ext cx="115132" cy="11513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72" name="Oval 171">
              <a:extLst>
                <a:ext uri="{FF2B5EF4-FFF2-40B4-BE49-F238E27FC236}">
                  <a16:creationId xmlns:a16="http://schemas.microsoft.com/office/drawing/2014/main" id="{9F82BC2A-010D-264B-B851-AED45FF91A0E}"/>
                </a:ext>
              </a:extLst>
            </p:cNvPr>
            <p:cNvSpPr/>
            <p:nvPr/>
          </p:nvSpPr>
          <p:spPr>
            <a:xfrm>
              <a:off x="4929804" y="2637516"/>
              <a:ext cx="115132" cy="11513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73" name="Oval 172">
              <a:extLst>
                <a:ext uri="{FF2B5EF4-FFF2-40B4-BE49-F238E27FC236}">
                  <a16:creationId xmlns:a16="http://schemas.microsoft.com/office/drawing/2014/main" id="{4CD14A98-B46B-9D47-9366-1DC052C3BC4A}"/>
                </a:ext>
              </a:extLst>
            </p:cNvPr>
            <p:cNvSpPr/>
            <p:nvPr/>
          </p:nvSpPr>
          <p:spPr>
            <a:xfrm>
              <a:off x="6096437" y="3125969"/>
              <a:ext cx="151686" cy="15168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74" name="Oval 173">
              <a:extLst>
                <a:ext uri="{FF2B5EF4-FFF2-40B4-BE49-F238E27FC236}">
                  <a16:creationId xmlns:a16="http://schemas.microsoft.com/office/drawing/2014/main" id="{745D476F-CE35-9345-A047-4E9271965E26}"/>
                </a:ext>
              </a:extLst>
            </p:cNvPr>
            <p:cNvSpPr/>
            <p:nvPr/>
          </p:nvSpPr>
          <p:spPr>
            <a:xfrm>
              <a:off x="5806877" y="3861299"/>
              <a:ext cx="151686" cy="15168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75" name="Oval 174">
              <a:extLst>
                <a:ext uri="{FF2B5EF4-FFF2-40B4-BE49-F238E27FC236}">
                  <a16:creationId xmlns:a16="http://schemas.microsoft.com/office/drawing/2014/main" id="{6A1B3FD1-3971-F64C-8333-D5C68BD9BD8C}"/>
                </a:ext>
              </a:extLst>
            </p:cNvPr>
            <p:cNvSpPr/>
            <p:nvPr/>
          </p:nvSpPr>
          <p:spPr>
            <a:xfrm>
              <a:off x="4804847" y="3922259"/>
              <a:ext cx="151686" cy="15168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76" name="Oval 175">
              <a:extLst>
                <a:ext uri="{FF2B5EF4-FFF2-40B4-BE49-F238E27FC236}">
                  <a16:creationId xmlns:a16="http://schemas.microsoft.com/office/drawing/2014/main" id="{BFBB8157-AE06-7844-AD2C-67A98323C1AE}"/>
                </a:ext>
              </a:extLst>
            </p:cNvPr>
            <p:cNvSpPr/>
            <p:nvPr/>
          </p:nvSpPr>
          <p:spPr>
            <a:xfrm>
              <a:off x="4445934" y="4214856"/>
              <a:ext cx="115132" cy="11513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77" name="Oval 176">
              <a:extLst>
                <a:ext uri="{FF2B5EF4-FFF2-40B4-BE49-F238E27FC236}">
                  <a16:creationId xmlns:a16="http://schemas.microsoft.com/office/drawing/2014/main" id="{B89F067A-211D-BA44-BB52-0E437F551CE7}"/>
                </a:ext>
              </a:extLst>
            </p:cNvPr>
            <p:cNvSpPr/>
            <p:nvPr/>
          </p:nvSpPr>
          <p:spPr>
            <a:xfrm>
              <a:off x="5021244" y="4858746"/>
              <a:ext cx="115132" cy="11513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78" name="Oval 177">
              <a:extLst>
                <a:ext uri="{FF2B5EF4-FFF2-40B4-BE49-F238E27FC236}">
                  <a16:creationId xmlns:a16="http://schemas.microsoft.com/office/drawing/2014/main" id="{53A8D69C-83C5-B843-AD7E-B86E8CE5E833}"/>
                </a:ext>
              </a:extLst>
            </p:cNvPr>
            <p:cNvSpPr/>
            <p:nvPr/>
          </p:nvSpPr>
          <p:spPr>
            <a:xfrm>
              <a:off x="6972737" y="4566149"/>
              <a:ext cx="151686" cy="15168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79" name="Oval 178">
              <a:extLst>
                <a:ext uri="{FF2B5EF4-FFF2-40B4-BE49-F238E27FC236}">
                  <a16:creationId xmlns:a16="http://schemas.microsoft.com/office/drawing/2014/main" id="{8146097C-895E-B248-A216-EBF0707128EC}"/>
                </a:ext>
              </a:extLst>
            </p:cNvPr>
            <p:cNvSpPr/>
            <p:nvPr/>
          </p:nvSpPr>
          <p:spPr>
            <a:xfrm>
              <a:off x="7364394" y="3510006"/>
              <a:ext cx="115132" cy="11513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80" name="Oval 179">
              <a:extLst>
                <a:ext uri="{FF2B5EF4-FFF2-40B4-BE49-F238E27FC236}">
                  <a16:creationId xmlns:a16="http://schemas.microsoft.com/office/drawing/2014/main" id="{22CACD57-026A-094F-AD04-74AF757A20AA}"/>
                </a:ext>
              </a:extLst>
            </p:cNvPr>
            <p:cNvSpPr/>
            <p:nvPr/>
          </p:nvSpPr>
          <p:spPr>
            <a:xfrm>
              <a:off x="7452024" y="3742416"/>
              <a:ext cx="115132" cy="11513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81" name="Oval 180">
              <a:extLst>
                <a:ext uri="{FF2B5EF4-FFF2-40B4-BE49-F238E27FC236}">
                  <a16:creationId xmlns:a16="http://schemas.microsoft.com/office/drawing/2014/main" id="{F3FB9EF8-D11D-0B40-9099-CF549214A093}"/>
                </a:ext>
              </a:extLst>
            </p:cNvPr>
            <p:cNvSpPr/>
            <p:nvPr/>
          </p:nvSpPr>
          <p:spPr>
            <a:xfrm>
              <a:off x="7726344" y="5205456"/>
              <a:ext cx="115132" cy="11513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82" name="Oval 181">
              <a:extLst>
                <a:ext uri="{FF2B5EF4-FFF2-40B4-BE49-F238E27FC236}">
                  <a16:creationId xmlns:a16="http://schemas.microsoft.com/office/drawing/2014/main" id="{E387A223-5577-E341-B35C-F75AEF832A2F}"/>
                </a:ext>
              </a:extLst>
            </p:cNvPr>
            <p:cNvSpPr/>
            <p:nvPr/>
          </p:nvSpPr>
          <p:spPr>
            <a:xfrm>
              <a:off x="7189134" y="5559786"/>
              <a:ext cx="115132" cy="11513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83" name="Oval 182">
              <a:extLst>
                <a:ext uri="{FF2B5EF4-FFF2-40B4-BE49-F238E27FC236}">
                  <a16:creationId xmlns:a16="http://schemas.microsoft.com/office/drawing/2014/main" id="{6357F491-2706-9046-AE4D-04CB25332583}"/>
                </a:ext>
              </a:extLst>
            </p:cNvPr>
            <p:cNvSpPr/>
            <p:nvPr/>
          </p:nvSpPr>
          <p:spPr>
            <a:xfrm>
              <a:off x="6286164" y="5921736"/>
              <a:ext cx="115132" cy="11513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84" name="Oval 183">
              <a:extLst>
                <a:ext uri="{FF2B5EF4-FFF2-40B4-BE49-F238E27FC236}">
                  <a16:creationId xmlns:a16="http://schemas.microsoft.com/office/drawing/2014/main" id="{C49083EC-B6B9-2F4E-A8A2-8A44F1C420CB}"/>
                </a:ext>
              </a:extLst>
            </p:cNvPr>
            <p:cNvSpPr/>
            <p:nvPr/>
          </p:nvSpPr>
          <p:spPr>
            <a:xfrm>
              <a:off x="5687994" y="5171166"/>
              <a:ext cx="115132" cy="11513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85" name="Oval 184">
              <a:extLst>
                <a:ext uri="{FF2B5EF4-FFF2-40B4-BE49-F238E27FC236}">
                  <a16:creationId xmlns:a16="http://schemas.microsoft.com/office/drawing/2014/main" id="{0526749B-A284-C349-968C-E194DF48E1C1}"/>
                </a:ext>
              </a:extLst>
            </p:cNvPr>
            <p:cNvSpPr/>
            <p:nvPr/>
          </p:nvSpPr>
          <p:spPr>
            <a:xfrm>
              <a:off x="5040294" y="5616936"/>
              <a:ext cx="115132" cy="11513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86" name="Oval 185">
              <a:extLst>
                <a:ext uri="{FF2B5EF4-FFF2-40B4-BE49-F238E27FC236}">
                  <a16:creationId xmlns:a16="http://schemas.microsoft.com/office/drawing/2014/main" id="{B4992613-B58C-F547-AFAA-2CEDCC5BEF10}"/>
                </a:ext>
              </a:extLst>
            </p:cNvPr>
            <p:cNvSpPr/>
            <p:nvPr/>
          </p:nvSpPr>
          <p:spPr>
            <a:xfrm>
              <a:off x="4301154" y="5121636"/>
              <a:ext cx="115132" cy="11513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87" name="Oval 186">
              <a:extLst>
                <a:ext uri="{FF2B5EF4-FFF2-40B4-BE49-F238E27FC236}">
                  <a16:creationId xmlns:a16="http://schemas.microsoft.com/office/drawing/2014/main" id="{C3D4AE11-40B4-354E-8E3F-7240C0F0B1A1}"/>
                </a:ext>
              </a:extLst>
            </p:cNvPr>
            <p:cNvSpPr/>
            <p:nvPr/>
          </p:nvSpPr>
          <p:spPr>
            <a:xfrm>
              <a:off x="3931584" y="4256766"/>
              <a:ext cx="115132" cy="11513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88" name="Oval 187">
              <a:extLst>
                <a:ext uri="{FF2B5EF4-FFF2-40B4-BE49-F238E27FC236}">
                  <a16:creationId xmlns:a16="http://schemas.microsoft.com/office/drawing/2014/main" id="{87C7366E-4F48-7B41-9507-26441AEB4E7A}"/>
                </a:ext>
              </a:extLst>
            </p:cNvPr>
            <p:cNvSpPr/>
            <p:nvPr/>
          </p:nvSpPr>
          <p:spPr>
            <a:xfrm>
              <a:off x="3683934" y="3323316"/>
              <a:ext cx="115132" cy="11513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89" name="Oval 188">
              <a:extLst>
                <a:ext uri="{FF2B5EF4-FFF2-40B4-BE49-F238E27FC236}">
                  <a16:creationId xmlns:a16="http://schemas.microsoft.com/office/drawing/2014/main" id="{5E20BFA0-C5B1-8C4E-8101-30D71ECBA7A0}"/>
                </a:ext>
              </a:extLst>
            </p:cNvPr>
            <p:cNvSpPr/>
            <p:nvPr/>
          </p:nvSpPr>
          <p:spPr>
            <a:xfrm>
              <a:off x="4011594" y="2488926"/>
              <a:ext cx="115132" cy="11513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90" name="Oval 189">
              <a:extLst>
                <a:ext uri="{FF2B5EF4-FFF2-40B4-BE49-F238E27FC236}">
                  <a16:creationId xmlns:a16="http://schemas.microsoft.com/office/drawing/2014/main" id="{D9ED8089-E655-5545-9CE5-DD8378E60191}"/>
                </a:ext>
              </a:extLst>
            </p:cNvPr>
            <p:cNvSpPr/>
            <p:nvPr/>
          </p:nvSpPr>
          <p:spPr>
            <a:xfrm>
              <a:off x="8078201" y="4420018"/>
              <a:ext cx="115132" cy="11513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91" name="Oval 190">
              <a:extLst>
                <a:ext uri="{FF2B5EF4-FFF2-40B4-BE49-F238E27FC236}">
                  <a16:creationId xmlns:a16="http://schemas.microsoft.com/office/drawing/2014/main" id="{40035FE6-B90D-0943-8458-61AE04567B9D}"/>
                </a:ext>
              </a:extLst>
            </p:cNvPr>
            <p:cNvSpPr/>
            <p:nvPr/>
          </p:nvSpPr>
          <p:spPr>
            <a:xfrm>
              <a:off x="8394724" y="3486434"/>
              <a:ext cx="115132" cy="11513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92" name="Oval 191">
              <a:extLst>
                <a:ext uri="{FF2B5EF4-FFF2-40B4-BE49-F238E27FC236}">
                  <a16:creationId xmlns:a16="http://schemas.microsoft.com/office/drawing/2014/main" id="{8765E27C-1175-8540-9C26-6E08A1DC0AD1}"/>
                </a:ext>
              </a:extLst>
            </p:cNvPr>
            <p:cNvSpPr/>
            <p:nvPr/>
          </p:nvSpPr>
          <p:spPr>
            <a:xfrm>
              <a:off x="8199695" y="3032431"/>
              <a:ext cx="115132" cy="11513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grpSp>
      <p:grpSp>
        <p:nvGrpSpPr>
          <p:cNvPr id="215" name="Group 214">
            <a:extLst>
              <a:ext uri="{FF2B5EF4-FFF2-40B4-BE49-F238E27FC236}">
                <a16:creationId xmlns:a16="http://schemas.microsoft.com/office/drawing/2014/main" id="{D6ED4DF9-EDA3-554D-A28B-69605FE528DC}"/>
              </a:ext>
            </a:extLst>
          </p:cNvPr>
          <p:cNvGrpSpPr/>
          <p:nvPr/>
        </p:nvGrpSpPr>
        <p:grpSpPr>
          <a:xfrm>
            <a:off x="7470124" y="2568072"/>
            <a:ext cx="3548641" cy="689970"/>
            <a:chOff x="2727757" y="4919959"/>
            <a:chExt cx="5309757" cy="1039092"/>
          </a:xfrm>
        </p:grpSpPr>
        <p:sp>
          <p:nvSpPr>
            <p:cNvPr id="216" name="Oval 215">
              <a:extLst>
                <a:ext uri="{FF2B5EF4-FFF2-40B4-BE49-F238E27FC236}">
                  <a16:creationId xmlns:a16="http://schemas.microsoft.com/office/drawing/2014/main" id="{41F3DD83-368A-2D49-9EB6-C5DAD3A86326}"/>
                </a:ext>
              </a:extLst>
            </p:cNvPr>
            <p:cNvSpPr/>
            <p:nvPr/>
          </p:nvSpPr>
          <p:spPr>
            <a:xfrm>
              <a:off x="2727757" y="4919959"/>
              <a:ext cx="1039092" cy="103909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217" name="Oval 216">
              <a:extLst>
                <a:ext uri="{FF2B5EF4-FFF2-40B4-BE49-F238E27FC236}">
                  <a16:creationId xmlns:a16="http://schemas.microsoft.com/office/drawing/2014/main" id="{702FD523-4C9A-5B4C-BEB1-07B7DDCB42D2}"/>
                </a:ext>
              </a:extLst>
            </p:cNvPr>
            <p:cNvSpPr/>
            <p:nvPr/>
          </p:nvSpPr>
          <p:spPr>
            <a:xfrm>
              <a:off x="4151312" y="4919959"/>
              <a:ext cx="1039092" cy="103909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218" name="Oval 217">
              <a:extLst>
                <a:ext uri="{FF2B5EF4-FFF2-40B4-BE49-F238E27FC236}">
                  <a16:creationId xmlns:a16="http://schemas.microsoft.com/office/drawing/2014/main" id="{E447E3E3-1672-D947-AE2C-E802EF927E94}"/>
                </a:ext>
              </a:extLst>
            </p:cNvPr>
            <p:cNvSpPr/>
            <p:nvPr/>
          </p:nvSpPr>
          <p:spPr>
            <a:xfrm>
              <a:off x="5574867" y="4919959"/>
              <a:ext cx="1039092" cy="103909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219" name="Oval 218">
              <a:extLst>
                <a:ext uri="{FF2B5EF4-FFF2-40B4-BE49-F238E27FC236}">
                  <a16:creationId xmlns:a16="http://schemas.microsoft.com/office/drawing/2014/main" id="{DD159864-005E-0545-83EE-32B91F5A922E}"/>
                </a:ext>
              </a:extLst>
            </p:cNvPr>
            <p:cNvSpPr/>
            <p:nvPr/>
          </p:nvSpPr>
          <p:spPr>
            <a:xfrm>
              <a:off x="6998422" y="4919959"/>
              <a:ext cx="1039092" cy="103909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grpSp>
          <p:nvGrpSpPr>
            <p:cNvPr id="220" name="Group 219">
              <a:extLst>
                <a:ext uri="{FF2B5EF4-FFF2-40B4-BE49-F238E27FC236}">
                  <a16:creationId xmlns:a16="http://schemas.microsoft.com/office/drawing/2014/main" id="{2A0CDAF3-1A79-AE4F-BE18-E1B81A96FB77}"/>
                </a:ext>
              </a:extLst>
            </p:cNvPr>
            <p:cNvGrpSpPr/>
            <p:nvPr/>
          </p:nvGrpSpPr>
          <p:grpSpPr>
            <a:xfrm>
              <a:off x="2981385" y="5172426"/>
              <a:ext cx="531836" cy="534158"/>
              <a:chOff x="-2185988" y="1460501"/>
              <a:chExt cx="4360863" cy="4379913"/>
            </a:xfrm>
          </p:grpSpPr>
          <p:sp>
            <p:nvSpPr>
              <p:cNvPr id="279" name="Rectangle 98">
                <a:extLst>
                  <a:ext uri="{FF2B5EF4-FFF2-40B4-BE49-F238E27FC236}">
                    <a16:creationId xmlns:a16="http://schemas.microsoft.com/office/drawing/2014/main" id="{40A4EC04-D405-744B-B3D9-E284BE40C925}"/>
                  </a:ext>
                </a:extLst>
              </p:cNvPr>
              <p:cNvSpPr>
                <a:spLocks noChangeArrowheads="1"/>
              </p:cNvSpPr>
              <p:nvPr/>
            </p:nvSpPr>
            <p:spPr bwMode="auto">
              <a:xfrm>
                <a:off x="-1387475" y="5538788"/>
                <a:ext cx="2762251" cy="225425"/>
              </a:xfrm>
              <a:prstGeom prst="rect">
                <a:avLst/>
              </a:prstGeom>
              <a:solidFill>
                <a:schemeClr val="bg1">
                  <a:lumMod val="75000"/>
                </a:schemeClr>
              </a:solid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IN" dirty="0"/>
              </a:p>
            </p:txBody>
          </p:sp>
          <p:sp>
            <p:nvSpPr>
              <p:cNvPr id="280" name="Rectangle 99">
                <a:extLst>
                  <a:ext uri="{FF2B5EF4-FFF2-40B4-BE49-F238E27FC236}">
                    <a16:creationId xmlns:a16="http://schemas.microsoft.com/office/drawing/2014/main" id="{643A640C-2DBB-3744-A06D-8A5B8005EC29}"/>
                  </a:ext>
                </a:extLst>
              </p:cNvPr>
              <p:cNvSpPr>
                <a:spLocks noChangeArrowheads="1"/>
              </p:cNvSpPr>
              <p:nvPr/>
            </p:nvSpPr>
            <p:spPr bwMode="auto">
              <a:xfrm>
                <a:off x="-152400" y="4492626"/>
                <a:ext cx="295275" cy="1046163"/>
              </a:xfrm>
              <a:prstGeom prst="rect">
                <a:avLst/>
              </a:prstGeom>
              <a:solidFill>
                <a:schemeClr val="bg1">
                  <a:lumMod val="75000"/>
                </a:schemeClr>
              </a:solid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IN" dirty="0"/>
              </a:p>
            </p:txBody>
          </p:sp>
          <p:sp>
            <p:nvSpPr>
              <p:cNvPr id="281" name="Freeform 100">
                <a:extLst>
                  <a:ext uri="{FF2B5EF4-FFF2-40B4-BE49-F238E27FC236}">
                    <a16:creationId xmlns:a16="http://schemas.microsoft.com/office/drawing/2014/main" id="{FA57889F-01C3-A846-9AC4-39C3079BAA13}"/>
                  </a:ext>
                </a:extLst>
              </p:cNvPr>
              <p:cNvSpPr>
                <a:spLocks/>
              </p:cNvSpPr>
              <p:nvPr/>
            </p:nvSpPr>
            <p:spPr bwMode="auto">
              <a:xfrm>
                <a:off x="-300038" y="5462588"/>
                <a:ext cx="588963" cy="377825"/>
              </a:xfrm>
              <a:custGeom>
                <a:avLst/>
                <a:gdLst>
                  <a:gd name="T0" fmla="*/ 67 w 741"/>
                  <a:gd name="T1" fmla="*/ 0 h 477"/>
                  <a:gd name="T2" fmla="*/ 676 w 741"/>
                  <a:gd name="T3" fmla="*/ 0 h 477"/>
                  <a:gd name="T4" fmla="*/ 696 w 741"/>
                  <a:gd name="T5" fmla="*/ 3 h 477"/>
                  <a:gd name="T6" fmla="*/ 715 w 741"/>
                  <a:gd name="T7" fmla="*/ 14 h 477"/>
                  <a:gd name="T8" fmla="*/ 730 w 741"/>
                  <a:gd name="T9" fmla="*/ 29 h 477"/>
                  <a:gd name="T10" fmla="*/ 738 w 741"/>
                  <a:gd name="T11" fmla="*/ 45 h 477"/>
                  <a:gd name="T12" fmla="*/ 741 w 741"/>
                  <a:gd name="T13" fmla="*/ 67 h 477"/>
                  <a:gd name="T14" fmla="*/ 741 w 741"/>
                  <a:gd name="T15" fmla="*/ 412 h 477"/>
                  <a:gd name="T16" fmla="*/ 738 w 741"/>
                  <a:gd name="T17" fmla="*/ 432 h 477"/>
                  <a:gd name="T18" fmla="*/ 730 w 741"/>
                  <a:gd name="T19" fmla="*/ 450 h 477"/>
                  <a:gd name="T20" fmla="*/ 715 w 741"/>
                  <a:gd name="T21" fmla="*/ 464 h 477"/>
                  <a:gd name="T22" fmla="*/ 696 w 741"/>
                  <a:gd name="T23" fmla="*/ 474 h 477"/>
                  <a:gd name="T24" fmla="*/ 676 w 741"/>
                  <a:gd name="T25" fmla="*/ 477 h 477"/>
                  <a:gd name="T26" fmla="*/ 67 w 741"/>
                  <a:gd name="T27" fmla="*/ 477 h 477"/>
                  <a:gd name="T28" fmla="*/ 45 w 741"/>
                  <a:gd name="T29" fmla="*/ 474 h 477"/>
                  <a:gd name="T30" fmla="*/ 26 w 741"/>
                  <a:gd name="T31" fmla="*/ 464 h 477"/>
                  <a:gd name="T32" fmla="*/ 13 w 741"/>
                  <a:gd name="T33" fmla="*/ 450 h 477"/>
                  <a:gd name="T34" fmla="*/ 3 w 741"/>
                  <a:gd name="T35" fmla="*/ 432 h 477"/>
                  <a:gd name="T36" fmla="*/ 0 w 741"/>
                  <a:gd name="T37" fmla="*/ 412 h 477"/>
                  <a:gd name="T38" fmla="*/ 0 w 741"/>
                  <a:gd name="T39" fmla="*/ 67 h 477"/>
                  <a:gd name="T40" fmla="*/ 3 w 741"/>
                  <a:gd name="T41" fmla="*/ 45 h 477"/>
                  <a:gd name="T42" fmla="*/ 13 w 741"/>
                  <a:gd name="T43" fmla="*/ 29 h 477"/>
                  <a:gd name="T44" fmla="*/ 26 w 741"/>
                  <a:gd name="T45" fmla="*/ 14 h 477"/>
                  <a:gd name="T46" fmla="*/ 45 w 741"/>
                  <a:gd name="T47" fmla="*/ 3 h 477"/>
                  <a:gd name="T48" fmla="*/ 67 w 741"/>
                  <a:gd name="T49" fmla="*/ 0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41" h="477">
                    <a:moveTo>
                      <a:pt x="67" y="0"/>
                    </a:moveTo>
                    <a:lnTo>
                      <a:pt x="676" y="0"/>
                    </a:lnTo>
                    <a:lnTo>
                      <a:pt x="696" y="3"/>
                    </a:lnTo>
                    <a:lnTo>
                      <a:pt x="715" y="14"/>
                    </a:lnTo>
                    <a:lnTo>
                      <a:pt x="730" y="29"/>
                    </a:lnTo>
                    <a:lnTo>
                      <a:pt x="738" y="45"/>
                    </a:lnTo>
                    <a:lnTo>
                      <a:pt x="741" y="67"/>
                    </a:lnTo>
                    <a:lnTo>
                      <a:pt x="741" y="412"/>
                    </a:lnTo>
                    <a:lnTo>
                      <a:pt x="738" y="432"/>
                    </a:lnTo>
                    <a:lnTo>
                      <a:pt x="730" y="450"/>
                    </a:lnTo>
                    <a:lnTo>
                      <a:pt x="715" y="464"/>
                    </a:lnTo>
                    <a:lnTo>
                      <a:pt x="696" y="474"/>
                    </a:lnTo>
                    <a:lnTo>
                      <a:pt x="676" y="477"/>
                    </a:lnTo>
                    <a:lnTo>
                      <a:pt x="67" y="477"/>
                    </a:lnTo>
                    <a:lnTo>
                      <a:pt x="45" y="474"/>
                    </a:lnTo>
                    <a:lnTo>
                      <a:pt x="26" y="464"/>
                    </a:lnTo>
                    <a:lnTo>
                      <a:pt x="13" y="450"/>
                    </a:lnTo>
                    <a:lnTo>
                      <a:pt x="3" y="432"/>
                    </a:lnTo>
                    <a:lnTo>
                      <a:pt x="0" y="412"/>
                    </a:lnTo>
                    <a:lnTo>
                      <a:pt x="0" y="67"/>
                    </a:lnTo>
                    <a:lnTo>
                      <a:pt x="3" y="45"/>
                    </a:lnTo>
                    <a:lnTo>
                      <a:pt x="13" y="29"/>
                    </a:lnTo>
                    <a:lnTo>
                      <a:pt x="26" y="14"/>
                    </a:lnTo>
                    <a:lnTo>
                      <a:pt x="45" y="3"/>
                    </a:lnTo>
                    <a:lnTo>
                      <a:pt x="67" y="0"/>
                    </a:lnTo>
                    <a:close/>
                  </a:path>
                </a:pathLst>
              </a:custGeom>
              <a:solidFill>
                <a:schemeClr val="bg1">
                  <a:lumMod val="5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282" name="Freeform 101">
                <a:extLst>
                  <a:ext uri="{FF2B5EF4-FFF2-40B4-BE49-F238E27FC236}">
                    <a16:creationId xmlns:a16="http://schemas.microsoft.com/office/drawing/2014/main" id="{66B00666-4D2C-C040-ACE9-7E1FA6349DCF}"/>
                  </a:ext>
                </a:extLst>
              </p:cNvPr>
              <p:cNvSpPr>
                <a:spLocks/>
              </p:cNvSpPr>
              <p:nvPr/>
            </p:nvSpPr>
            <p:spPr bwMode="auto">
              <a:xfrm>
                <a:off x="-298450" y="5803901"/>
                <a:ext cx="584200" cy="36513"/>
              </a:xfrm>
              <a:custGeom>
                <a:avLst/>
                <a:gdLst>
                  <a:gd name="T0" fmla="*/ 0 w 735"/>
                  <a:gd name="T1" fmla="*/ 0 h 47"/>
                  <a:gd name="T2" fmla="*/ 735 w 735"/>
                  <a:gd name="T3" fmla="*/ 0 h 47"/>
                  <a:gd name="T4" fmla="*/ 727 w 735"/>
                  <a:gd name="T5" fmla="*/ 19 h 47"/>
                  <a:gd name="T6" fmla="*/ 712 w 735"/>
                  <a:gd name="T7" fmla="*/ 34 h 47"/>
                  <a:gd name="T8" fmla="*/ 693 w 735"/>
                  <a:gd name="T9" fmla="*/ 44 h 47"/>
                  <a:gd name="T10" fmla="*/ 673 w 735"/>
                  <a:gd name="T11" fmla="*/ 47 h 47"/>
                  <a:gd name="T12" fmla="*/ 62 w 735"/>
                  <a:gd name="T13" fmla="*/ 47 h 47"/>
                  <a:gd name="T14" fmla="*/ 42 w 735"/>
                  <a:gd name="T15" fmla="*/ 44 h 47"/>
                  <a:gd name="T16" fmla="*/ 23 w 735"/>
                  <a:gd name="T17" fmla="*/ 34 h 47"/>
                  <a:gd name="T18" fmla="*/ 10 w 735"/>
                  <a:gd name="T19" fmla="*/ 19 h 47"/>
                  <a:gd name="T20" fmla="*/ 0 w 735"/>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5" h="47">
                    <a:moveTo>
                      <a:pt x="0" y="0"/>
                    </a:moveTo>
                    <a:lnTo>
                      <a:pt x="735" y="0"/>
                    </a:lnTo>
                    <a:lnTo>
                      <a:pt x="727" y="19"/>
                    </a:lnTo>
                    <a:lnTo>
                      <a:pt x="712" y="34"/>
                    </a:lnTo>
                    <a:lnTo>
                      <a:pt x="693" y="44"/>
                    </a:lnTo>
                    <a:lnTo>
                      <a:pt x="673" y="47"/>
                    </a:lnTo>
                    <a:lnTo>
                      <a:pt x="62" y="47"/>
                    </a:lnTo>
                    <a:lnTo>
                      <a:pt x="42" y="44"/>
                    </a:lnTo>
                    <a:lnTo>
                      <a:pt x="23" y="34"/>
                    </a:lnTo>
                    <a:lnTo>
                      <a:pt x="10" y="19"/>
                    </a:lnTo>
                    <a:lnTo>
                      <a:pt x="0" y="0"/>
                    </a:lnTo>
                    <a:close/>
                  </a:path>
                </a:pathLst>
              </a:custGeom>
              <a:solidFill>
                <a:schemeClr val="tx1">
                  <a:lumMod val="65000"/>
                  <a:lumOff val="3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283" name="Freeform 102">
                <a:extLst>
                  <a:ext uri="{FF2B5EF4-FFF2-40B4-BE49-F238E27FC236}">
                    <a16:creationId xmlns:a16="http://schemas.microsoft.com/office/drawing/2014/main" id="{6840442B-E5D2-2B45-9DFF-6B1F1C31D5C5}"/>
                  </a:ext>
                </a:extLst>
              </p:cNvPr>
              <p:cNvSpPr>
                <a:spLocks/>
              </p:cNvSpPr>
              <p:nvPr/>
            </p:nvSpPr>
            <p:spPr bwMode="auto">
              <a:xfrm>
                <a:off x="-2185988" y="1460501"/>
                <a:ext cx="4360863" cy="928688"/>
              </a:xfrm>
              <a:custGeom>
                <a:avLst/>
                <a:gdLst>
                  <a:gd name="T0" fmla="*/ 228 w 5495"/>
                  <a:gd name="T1" fmla="*/ 0 h 1169"/>
                  <a:gd name="T2" fmla="*/ 5267 w 5495"/>
                  <a:gd name="T3" fmla="*/ 0 h 1169"/>
                  <a:gd name="T4" fmla="*/ 5312 w 5495"/>
                  <a:gd name="T5" fmla="*/ 5 h 1169"/>
                  <a:gd name="T6" fmla="*/ 5354 w 5495"/>
                  <a:gd name="T7" fmla="*/ 18 h 1169"/>
                  <a:gd name="T8" fmla="*/ 5394 w 5495"/>
                  <a:gd name="T9" fmla="*/ 42 h 1169"/>
                  <a:gd name="T10" fmla="*/ 5428 w 5495"/>
                  <a:gd name="T11" fmla="*/ 70 h 1169"/>
                  <a:gd name="T12" fmla="*/ 5454 w 5495"/>
                  <a:gd name="T13" fmla="*/ 105 h 1169"/>
                  <a:gd name="T14" fmla="*/ 5476 w 5495"/>
                  <a:gd name="T15" fmla="*/ 147 h 1169"/>
                  <a:gd name="T16" fmla="*/ 5490 w 5495"/>
                  <a:gd name="T17" fmla="*/ 190 h 1169"/>
                  <a:gd name="T18" fmla="*/ 5495 w 5495"/>
                  <a:gd name="T19" fmla="*/ 239 h 1169"/>
                  <a:gd name="T20" fmla="*/ 5495 w 5495"/>
                  <a:gd name="T21" fmla="*/ 930 h 1169"/>
                  <a:gd name="T22" fmla="*/ 5490 w 5495"/>
                  <a:gd name="T23" fmla="*/ 979 h 1169"/>
                  <a:gd name="T24" fmla="*/ 5476 w 5495"/>
                  <a:gd name="T25" fmla="*/ 1024 h 1169"/>
                  <a:gd name="T26" fmla="*/ 5454 w 5495"/>
                  <a:gd name="T27" fmla="*/ 1064 h 1169"/>
                  <a:gd name="T28" fmla="*/ 5428 w 5495"/>
                  <a:gd name="T29" fmla="*/ 1099 h 1169"/>
                  <a:gd name="T30" fmla="*/ 5394 w 5495"/>
                  <a:gd name="T31" fmla="*/ 1129 h 1169"/>
                  <a:gd name="T32" fmla="*/ 5354 w 5495"/>
                  <a:gd name="T33" fmla="*/ 1151 h 1169"/>
                  <a:gd name="T34" fmla="*/ 5312 w 5495"/>
                  <a:gd name="T35" fmla="*/ 1166 h 1169"/>
                  <a:gd name="T36" fmla="*/ 5267 w 5495"/>
                  <a:gd name="T37" fmla="*/ 1169 h 1169"/>
                  <a:gd name="T38" fmla="*/ 228 w 5495"/>
                  <a:gd name="T39" fmla="*/ 1169 h 1169"/>
                  <a:gd name="T40" fmla="*/ 181 w 5495"/>
                  <a:gd name="T41" fmla="*/ 1166 h 1169"/>
                  <a:gd name="T42" fmla="*/ 139 w 5495"/>
                  <a:gd name="T43" fmla="*/ 1151 h 1169"/>
                  <a:gd name="T44" fmla="*/ 100 w 5495"/>
                  <a:gd name="T45" fmla="*/ 1129 h 1169"/>
                  <a:gd name="T46" fmla="*/ 67 w 5495"/>
                  <a:gd name="T47" fmla="*/ 1099 h 1169"/>
                  <a:gd name="T48" fmla="*/ 39 w 5495"/>
                  <a:gd name="T49" fmla="*/ 1064 h 1169"/>
                  <a:gd name="T50" fmla="*/ 18 w 5495"/>
                  <a:gd name="T51" fmla="*/ 1024 h 1169"/>
                  <a:gd name="T52" fmla="*/ 5 w 5495"/>
                  <a:gd name="T53" fmla="*/ 979 h 1169"/>
                  <a:gd name="T54" fmla="*/ 0 w 5495"/>
                  <a:gd name="T55" fmla="*/ 930 h 1169"/>
                  <a:gd name="T56" fmla="*/ 0 w 5495"/>
                  <a:gd name="T57" fmla="*/ 239 h 1169"/>
                  <a:gd name="T58" fmla="*/ 5 w 5495"/>
                  <a:gd name="T59" fmla="*/ 190 h 1169"/>
                  <a:gd name="T60" fmla="*/ 18 w 5495"/>
                  <a:gd name="T61" fmla="*/ 147 h 1169"/>
                  <a:gd name="T62" fmla="*/ 39 w 5495"/>
                  <a:gd name="T63" fmla="*/ 105 h 1169"/>
                  <a:gd name="T64" fmla="*/ 67 w 5495"/>
                  <a:gd name="T65" fmla="*/ 70 h 1169"/>
                  <a:gd name="T66" fmla="*/ 100 w 5495"/>
                  <a:gd name="T67" fmla="*/ 42 h 1169"/>
                  <a:gd name="T68" fmla="*/ 139 w 5495"/>
                  <a:gd name="T69" fmla="*/ 18 h 1169"/>
                  <a:gd name="T70" fmla="*/ 181 w 5495"/>
                  <a:gd name="T71" fmla="*/ 5 h 1169"/>
                  <a:gd name="T72" fmla="*/ 228 w 5495"/>
                  <a:gd name="T73" fmla="*/ 0 h 1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495" h="1169">
                    <a:moveTo>
                      <a:pt x="228" y="0"/>
                    </a:moveTo>
                    <a:lnTo>
                      <a:pt x="5267" y="0"/>
                    </a:lnTo>
                    <a:lnTo>
                      <a:pt x="5312" y="5"/>
                    </a:lnTo>
                    <a:lnTo>
                      <a:pt x="5354" y="18"/>
                    </a:lnTo>
                    <a:lnTo>
                      <a:pt x="5394" y="42"/>
                    </a:lnTo>
                    <a:lnTo>
                      <a:pt x="5428" y="70"/>
                    </a:lnTo>
                    <a:lnTo>
                      <a:pt x="5454" y="105"/>
                    </a:lnTo>
                    <a:lnTo>
                      <a:pt x="5476" y="147"/>
                    </a:lnTo>
                    <a:lnTo>
                      <a:pt x="5490" y="190"/>
                    </a:lnTo>
                    <a:lnTo>
                      <a:pt x="5495" y="239"/>
                    </a:lnTo>
                    <a:lnTo>
                      <a:pt x="5495" y="930"/>
                    </a:lnTo>
                    <a:lnTo>
                      <a:pt x="5490" y="979"/>
                    </a:lnTo>
                    <a:lnTo>
                      <a:pt x="5476" y="1024"/>
                    </a:lnTo>
                    <a:lnTo>
                      <a:pt x="5454" y="1064"/>
                    </a:lnTo>
                    <a:lnTo>
                      <a:pt x="5428" y="1099"/>
                    </a:lnTo>
                    <a:lnTo>
                      <a:pt x="5394" y="1129"/>
                    </a:lnTo>
                    <a:lnTo>
                      <a:pt x="5354" y="1151"/>
                    </a:lnTo>
                    <a:lnTo>
                      <a:pt x="5312" y="1166"/>
                    </a:lnTo>
                    <a:lnTo>
                      <a:pt x="5267" y="1169"/>
                    </a:lnTo>
                    <a:lnTo>
                      <a:pt x="228" y="1169"/>
                    </a:lnTo>
                    <a:lnTo>
                      <a:pt x="181" y="1166"/>
                    </a:lnTo>
                    <a:lnTo>
                      <a:pt x="139" y="1151"/>
                    </a:lnTo>
                    <a:lnTo>
                      <a:pt x="100" y="1129"/>
                    </a:lnTo>
                    <a:lnTo>
                      <a:pt x="67" y="1099"/>
                    </a:lnTo>
                    <a:lnTo>
                      <a:pt x="39" y="1064"/>
                    </a:lnTo>
                    <a:lnTo>
                      <a:pt x="18" y="1024"/>
                    </a:lnTo>
                    <a:lnTo>
                      <a:pt x="5" y="979"/>
                    </a:lnTo>
                    <a:lnTo>
                      <a:pt x="0" y="930"/>
                    </a:lnTo>
                    <a:lnTo>
                      <a:pt x="0" y="239"/>
                    </a:lnTo>
                    <a:lnTo>
                      <a:pt x="5" y="190"/>
                    </a:lnTo>
                    <a:lnTo>
                      <a:pt x="18" y="147"/>
                    </a:lnTo>
                    <a:lnTo>
                      <a:pt x="39" y="105"/>
                    </a:lnTo>
                    <a:lnTo>
                      <a:pt x="67" y="70"/>
                    </a:lnTo>
                    <a:lnTo>
                      <a:pt x="100" y="42"/>
                    </a:lnTo>
                    <a:lnTo>
                      <a:pt x="139" y="18"/>
                    </a:lnTo>
                    <a:lnTo>
                      <a:pt x="181" y="5"/>
                    </a:lnTo>
                    <a:lnTo>
                      <a:pt x="228" y="0"/>
                    </a:lnTo>
                    <a:close/>
                  </a:path>
                </a:pathLst>
              </a:custGeom>
              <a:solidFill>
                <a:schemeClr val="tx1">
                  <a:lumMod val="65000"/>
                  <a:lumOff val="3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284" name="Freeform 103">
                <a:extLst>
                  <a:ext uri="{FF2B5EF4-FFF2-40B4-BE49-F238E27FC236}">
                    <a16:creationId xmlns:a16="http://schemas.microsoft.com/office/drawing/2014/main" id="{50DBFEE0-90F4-824B-9E9D-33E3587CB1CA}"/>
                  </a:ext>
                </a:extLst>
              </p:cNvPr>
              <p:cNvSpPr>
                <a:spLocks/>
              </p:cNvSpPr>
              <p:nvPr/>
            </p:nvSpPr>
            <p:spPr bwMode="auto">
              <a:xfrm>
                <a:off x="-2165350" y="2290763"/>
                <a:ext cx="4318001" cy="98425"/>
              </a:xfrm>
              <a:custGeom>
                <a:avLst/>
                <a:gdLst>
                  <a:gd name="T0" fmla="*/ 0 w 5439"/>
                  <a:gd name="T1" fmla="*/ 0 h 124"/>
                  <a:gd name="T2" fmla="*/ 5439 w 5439"/>
                  <a:gd name="T3" fmla="*/ 0 h 124"/>
                  <a:gd name="T4" fmla="*/ 5417 w 5439"/>
                  <a:gd name="T5" fmla="*/ 36 h 124"/>
                  <a:gd name="T6" fmla="*/ 5389 w 5439"/>
                  <a:gd name="T7" fmla="*/ 66 h 124"/>
                  <a:gd name="T8" fmla="*/ 5357 w 5439"/>
                  <a:gd name="T9" fmla="*/ 91 h 124"/>
                  <a:gd name="T10" fmla="*/ 5320 w 5439"/>
                  <a:gd name="T11" fmla="*/ 109 h 124"/>
                  <a:gd name="T12" fmla="*/ 5282 w 5439"/>
                  <a:gd name="T13" fmla="*/ 121 h 124"/>
                  <a:gd name="T14" fmla="*/ 5240 w 5439"/>
                  <a:gd name="T15" fmla="*/ 124 h 124"/>
                  <a:gd name="T16" fmla="*/ 201 w 5439"/>
                  <a:gd name="T17" fmla="*/ 124 h 124"/>
                  <a:gd name="T18" fmla="*/ 159 w 5439"/>
                  <a:gd name="T19" fmla="*/ 121 h 124"/>
                  <a:gd name="T20" fmla="*/ 119 w 5439"/>
                  <a:gd name="T21" fmla="*/ 109 h 124"/>
                  <a:gd name="T22" fmla="*/ 83 w 5439"/>
                  <a:gd name="T23" fmla="*/ 91 h 124"/>
                  <a:gd name="T24" fmla="*/ 50 w 5439"/>
                  <a:gd name="T25" fmla="*/ 66 h 124"/>
                  <a:gd name="T26" fmla="*/ 23 w 5439"/>
                  <a:gd name="T27" fmla="*/ 36 h 124"/>
                  <a:gd name="T28" fmla="*/ 0 w 5439"/>
                  <a:gd name="T29"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39" h="124">
                    <a:moveTo>
                      <a:pt x="0" y="0"/>
                    </a:moveTo>
                    <a:lnTo>
                      <a:pt x="5439" y="0"/>
                    </a:lnTo>
                    <a:lnTo>
                      <a:pt x="5417" y="36"/>
                    </a:lnTo>
                    <a:lnTo>
                      <a:pt x="5389" y="66"/>
                    </a:lnTo>
                    <a:lnTo>
                      <a:pt x="5357" y="91"/>
                    </a:lnTo>
                    <a:lnTo>
                      <a:pt x="5320" y="109"/>
                    </a:lnTo>
                    <a:lnTo>
                      <a:pt x="5282" y="121"/>
                    </a:lnTo>
                    <a:lnTo>
                      <a:pt x="5240" y="124"/>
                    </a:lnTo>
                    <a:lnTo>
                      <a:pt x="201" y="124"/>
                    </a:lnTo>
                    <a:lnTo>
                      <a:pt x="159" y="121"/>
                    </a:lnTo>
                    <a:lnTo>
                      <a:pt x="119" y="109"/>
                    </a:lnTo>
                    <a:lnTo>
                      <a:pt x="83" y="91"/>
                    </a:lnTo>
                    <a:lnTo>
                      <a:pt x="50" y="66"/>
                    </a:lnTo>
                    <a:lnTo>
                      <a:pt x="23" y="36"/>
                    </a:lnTo>
                    <a:lnTo>
                      <a:pt x="0"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285" name="Freeform 104">
                <a:extLst>
                  <a:ext uri="{FF2B5EF4-FFF2-40B4-BE49-F238E27FC236}">
                    <a16:creationId xmlns:a16="http://schemas.microsoft.com/office/drawing/2014/main" id="{42B0EBD5-5CCF-9E49-9523-5F4CC3A30C15}"/>
                  </a:ext>
                </a:extLst>
              </p:cNvPr>
              <p:cNvSpPr>
                <a:spLocks noEditPoints="1"/>
              </p:cNvSpPr>
              <p:nvPr/>
            </p:nvSpPr>
            <p:spPr bwMode="auto">
              <a:xfrm>
                <a:off x="-2014538" y="1581151"/>
                <a:ext cx="720725" cy="315913"/>
              </a:xfrm>
              <a:custGeom>
                <a:avLst/>
                <a:gdLst>
                  <a:gd name="T0" fmla="*/ 738 w 907"/>
                  <a:gd name="T1" fmla="*/ 306 h 398"/>
                  <a:gd name="T2" fmla="*/ 907 w 907"/>
                  <a:gd name="T3" fmla="*/ 306 h 398"/>
                  <a:gd name="T4" fmla="*/ 907 w 907"/>
                  <a:gd name="T5" fmla="*/ 398 h 398"/>
                  <a:gd name="T6" fmla="*/ 738 w 907"/>
                  <a:gd name="T7" fmla="*/ 398 h 398"/>
                  <a:gd name="T8" fmla="*/ 738 w 907"/>
                  <a:gd name="T9" fmla="*/ 306 h 398"/>
                  <a:gd name="T10" fmla="*/ 492 w 907"/>
                  <a:gd name="T11" fmla="*/ 306 h 398"/>
                  <a:gd name="T12" fmla="*/ 661 w 907"/>
                  <a:gd name="T13" fmla="*/ 306 h 398"/>
                  <a:gd name="T14" fmla="*/ 661 w 907"/>
                  <a:gd name="T15" fmla="*/ 398 h 398"/>
                  <a:gd name="T16" fmla="*/ 492 w 907"/>
                  <a:gd name="T17" fmla="*/ 398 h 398"/>
                  <a:gd name="T18" fmla="*/ 492 w 907"/>
                  <a:gd name="T19" fmla="*/ 306 h 398"/>
                  <a:gd name="T20" fmla="*/ 246 w 907"/>
                  <a:gd name="T21" fmla="*/ 306 h 398"/>
                  <a:gd name="T22" fmla="*/ 415 w 907"/>
                  <a:gd name="T23" fmla="*/ 306 h 398"/>
                  <a:gd name="T24" fmla="*/ 415 w 907"/>
                  <a:gd name="T25" fmla="*/ 398 h 398"/>
                  <a:gd name="T26" fmla="*/ 246 w 907"/>
                  <a:gd name="T27" fmla="*/ 398 h 398"/>
                  <a:gd name="T28" fmla="*/ 246 w 907"/>
                  <a:gd name="T29" fmla="*/ 306 h 398"/>
                  <a:gd name="T30" fmla="*/ 0 w 907"/>
                  <a:gd name="T31" fmla="*/ 306 h 398"/>
                  <a:gd name="T32" fmla="*/ 169 w 907"/>
                  <a:gd name="T33" fmla="*/ 306 h 398"/>
                  <a:gd name="T34" fmla="*/ 169 w 907"/>
                  <a:gd name="T35" fmla="*/ 398 h 398"/>
                  <a:gd name="T36" fmla="*/ 0 w 907"/>
                  <a:gd name="T37" fmla="*/ 398 h 398"/>
                  <a:gd name="T38" fmla="*/ 0 w 907"/>
                  <a:gd name="T39" fmla="*/ 306 h 398"/>
                  <a:gd name="T40" fmla="*/ 738 w 907"/>
                  <a:gd name="T41" fmla="*/ 152 h 398"/>
                  <a:gd name="T42" fmla="*/ 907 w 907"/>
                  <a:gd name="T43" fmla="*/ 152 h 398"/>
                  <a:gd name="T44" fmla="*/ 907 w 907"/>
                  <a:gd name="T45" fmla="*/ 246 h 398"/>
                  <a:gd name="T46" fmla="*/ 738 w 907"/>
                  <a:gd name="T47" fmla="*/ 246 h 398"/>
                  <a:gd name="T48" fmla="*/ 738 w 907"/>
                  <a:gd name="T49" fmla="*/ 152 h 398"/>
                  <a:gd name="T50" fmla="*/ 492 w 907"/>
                  <a:gd name="T51" fmla="*/ 152 h 398"/>
                  <a:gd name="T52" fmla="*/ 661 w 907"/>
                  <a:gd name="T53" fmla="*/ 152 h 398"/>
                  <a:gd name="T54" fmla="*/ 661 w 907"/>
                  <a:gd name="T55" fmla="*/ 246 h 398"/>
                  <a:gd name="T56" fmla="*/ 492 w 907"/>
                  <a:gd name="T57" fmla="*/ 246 h 398"/>
                  <a:gd name="T58" fmla="*/ 492 w 907"/>
                  <a:gd name="T59" fmla="*/ 152 h 398"/>
                  <a:gd name="T60" fmla="*/ 246 w 907"/>
                  <a:gd name="T61" fmla="*/ 152 h 398"/>
                  <a:gd name="T62" fmla="*/ 415 w 907"/>
                  <a:gd name="T63" fmla="*/ 152 h 398"/>
                  <a:gd name="T64" fmla="*/ 415 w 907"/>
                  <a:gd name="T65" fmla="*/ 246 h 398"/>
                  <a:gd name="T66" fmla="*/ 246 w 907"/>
                  <a:gd name="T67" fmla="*/ 246 h 398"/>
                  <a:gd name="T68" fmla="*/ 246 w 907"/>
                  <a:gd name="T69" fmla="*/ 152 h 398"/>
                  <a:gd name="T70" fmla="*/ 0 w 907"/>
                  <a:gd name="T71" fmla="*/ 152 h 398"/>
                  <a:gd name="T72" fmla="*/ 169 w 907"/>
                  <a:gd name="T73" fmla="*/ 152 h 398"/>
                  <a:gd name="T74" fmla="*/ 169 w 907"/>
                  <a:gd name="T75" fmla="*/ 246 h 398"/>
                  <a:gd name="T76" fmla="*/ 0 w 907"/>
                  <a:gd name="T77" fmla="*/ 246 h 398"/>
                  <a:gd name="T78" fmla="*/ 0 w 907"/>
                  <a:gd name="T79" fmla="*/ 152 h 398"/>
                  <a:gd name="T80" fmla="*/ 738 w 907"/>
                  <a:gd name="T81" fmla="*/ 0 h 398"/>
                  <a:gd name="T82" fmla="*/ 907 w 907"/>
                  <a:gd name="T83" fmla="*/ 0 h 398"/>
                  <a:gd name="T84" fmla="*/ 907 w 907"/>
                  <a:gd name="T85" fmla="*/ 92 h 398"/>
                  <a:gd name="T86" fmla="*/ 738 w 907"/>
                  <a:gd name="T87" fmla="*/ 92 h 398"/>
                  <a:gd name="T88" fmla="*/ 738 w 907"/>
                  <a:gd name="T89" fmla="*/ 0 h 398"/>
                  <a:gd name="T90" fmla="*/ 492 w 907"/>
                  <a:gd name="T91" fmla="*/ 0 h 398"/>
                  <a:gd name="T92" fmla="*/ 661 w 907"/>
                  <a:gd name="T93" fmla="*/ 0 h 398"/>
                  <a:gd name="T94" fmla="*/ 661 w 907"/>
                  <a:gd name="T95" fmla="*/ 92 h 398"/>
                  <a:gd name="T96" fmla="*/ 492 w 907"/>
                  <a:gd name="T97" fmla="*/ 92 h 398"/>
                  <a:gd name="T98" fmla="*/ 492 w 907"/>
                  <a:gd name="T99" fmla="*/ 0 h 398"/>
                  <a:gd name="T100" fmla="*/ 246 w 907"/>
                  <a:gd name="T101" fmla="*/ 0 h 398"/>
                  <a:gd name="T102" fmla="*/ 415 w 907"/>
                  <a:gd name="T103" fmla="*/ 0 h 398"/>
                  <a:gd name="T104" fmla="*/ 415 w 907"/>
                  <a:gd name="T105" fmla="*/ 92 h 398"/>
                  <a:gd name="T106" fmla="*/ 246 w 907"/>
                  <a:gd name="T107" fmla="*/ 92 h 398"/>
                  <a:gd name="T108" fmla="*/ 246 w 907"/>
                  <a:gd name="T109" fmla="*/ 0 h 398"/>
                  <a:gd name="T110" fmla="*/ 0 w 907"/>
                  <a:gd name="T111" fmla="*/ 0 h 398"/>
                  <a:gd name="T112" fmla="*/ 169 w 907"/>
                  <a:gd name="T113" fmla="*/ 0 h 398"/>
                  <a:gd name="T114" fmla="*/ 169 w 907"/>
                  <a:gd name="T115" fmla="*/ 92 h 398"/>
                  <a:gd name="T116" fmla="*/ 0 w 907"/>
                  <a:gd name="T117" fmla="*/ 92 h 398"/>
                  <a:gd name="T118" fmla="*/ 0 w 907"/>
                  <a:gd name="T119" fmla="*/ 0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07" h="398">
                    <a:moveTo>
                      <a:pt x="738" y="306"/>
                    </a:moveTo>
                    <a:lnTo>
                      <a:pt x="907" y="306"/>
                    </a:lnTo>
                    <a:lnTo>
                      <a:pt x="907" y="398"/>
                    </a:lnTo>
                    <a:lnTo>
                      <a:pt x="738" y="398"/>
                    </a:lnTo>
                    <a:lnTo>
                      <a:pt x="738" y="306"/>
                    </a:lnTo>
                    <a:close/>
                    <a:moveTo>
                      <a:pt x="492" y="306"/>
                    </a:moveTo>
                    <a:lnTo>
                      <a:pt x="661" y="306"/>
                    </a:lnTo>
                    <a:lnTo>
                      <a:pt x="661" y="398"/>
                    </a:lnTo>
                    <a:lnTo>
                      <a:pt x="492" y="398"/>
                    </a:lnTo>
                    <a:lnTo>
                      <a:pt x="492" y="306"/>
                    </a:lnTo>
                    <a:close/>
                    <a:moveTo>
                      <a:pt x="246" y="306"/>
                    </a:moveTo>
                    <a:lnTo>
                      <a:pt x="415" y="306"/>
                    </a:lnTo>
                    <a:lnTo>
                      <a:pt x="415" y="398"/>
                    </a:lnTo>
                    <a:lnTo>
                      <a:pt x="246" y="398"/>
                    </a:lnTo>
                    <a:lnTo>
                      <a:pt x="246" y="306"/>
                    </a:lnTo>
                    <a:close/>
                    <a:moveTo>
                      <a:pt x="0" y="306"/>
                    </a:moveTo>
                    <a:lnTo>
                      <a:pt x="169" y="306"/>
                    </a:lnTo>
                    <a:lnTo>
                      <a:pt x="169" y="398"/>
                    </a:lnTo>
                    <a:lnTo>
                      <a:pt x="0" y="398"/>
                    </a:lnTo>
                    <a:lnTo>
                      <a:pt x="0" y="306"/>
                    </a:lnTo>
                    <a:close/>
                    <a:moveTo>
                      <a:pt x="738" y="152"/>
                    </a:moveTo>
                    <a:lnTo>
                      <a:pt x="907" y="152"/>
                    </a:lnTo>
                    <a:lnTo>
                      <a:pt x="907" y="246"/>
                    </a:lnTo>
                    <a:lnTo>
                      <a:pt x="738" y="246"/>
                    </a:lnTo>
                    <a:lnTo>
                      <a:pt x="738" y="152"/>
                    </a:lnTo>
                    <a:close/>
                    <a:moveTo>
                      <a:pt x="492" y="152"/>
                    </a:moveTo>
                    <a:lnTo>
                      <a:pt x="661" y="152"/>
                    </a:lnTo>
                    <a:lnTo>
                      <a:pt x="661" y="246"/>
                    </a:lnTo>
                    <a:lnTo>
                      <a:pt x="492" y="246"/>
                    </a:lnTo>
                    <a:lnTo>
                      <a:pt x="492" y="152"/>
                    </a:lnTo>
                    <a:close/>
                    <a:moveTo>
                      <a:pt x="246" y="152"/>
                    </a:moveTo>
                    <a:lnTo>
                      <a:pt x="415" y="152"/>
                    </a:lnTo>
                    <a:lnTo>
                      <a:pt x="415" y="246"/>
                    </a:lnTo>
                    <a:lnTo>
                      <a:pt x="246" y="246"/>
                    </a:lnTo>
                    <a:lnTo>
                      <a:pt x="246" y="152"/>
                    </a:lnTo>
                    <a:close/>
                    <a:moveTo>
                      <a:pt x="0" y="152"/>
                    </a:moveTo>
                    <a:lnTo>
                      <a:pt x="169" y="152"/>
                    </a:lnTo>
                    <a:lnTo>
                      <a:pt x="169" y="246"/>
                    </a:lnTo>
                    <a:lnTo>
                      <a:pt x="0" y="246"/>
                    </a:lnTo>
                    <a:lnTo>
                      <a:pt x="0" y="152"/>
                    </a:lnTo>
                    <a:close/>
                    <a:moveTo>
                      <a:pt x="738" y="0"/>
                    </a:moveTo>
                    <a:lnTo>
                      <a:pt x="907" y="0"/>
                    </a:lnTo>
                    <a:lnTo>
                      <a:pt x="907" y="92"/>
                    </a:lnTo>
                    <a:lnTo>
                      <a:pt x="738" y="92"/>
                    </a:lnTo>
                    <a:lnTo>
                      <a:pt x="738" y="0"/>
                    </a:lnTo>
                    <a:close/>
                    <a:moveTo>
                      <a:pt x="492" y="0"/>
                    </a:moveTo>
                    <a:lnTo>
                      <a:pt x="661" y="0"/>
                    </a:lnTo>
                    <a:lnTo>
                      <a:pt x="661" y="92"/>
                    </a:lnTo>
                    <a:lnTo>
                      <a:pt x="492" y="92"/>
                    </a:lnTo>
                    <a:lnTo>
                      <a:pt x="492" y="0"/>
                    </a:lnTo>
                    <a:close/>
                    <a:moveTo>
                      <a:pt x="246" y="0"/>
                    </a:moveTo>
                    <a:lnTo>
                      <a:pt x="415" y="0"/>
                    </a:lnTo>
                    <a:lnTo>
                      <a:pt x="415" y="92"/>
                    </a:lnTo>
                    <a:lnTo>
                      <a:pt x="246" y="92"/>
                    </a:lnTo>
                    <a:lnTo>
                      <a:pt x="246" y="0"/>
                    </a:lnTo>
                    <a:close/>
                    <a:moveTo>
                      <a:pt x="0" y="0"/>
                    </a:moveTo>
                    <a:lnTo>
                      <a:pt x="169" y="0"/>
                    </a:lnTo>
                    <a:lnTo>
                      <a:pt x="169" y="92"/>
                    </a:lnTo>
                    <a:lnTo>
                      <a:pt x="0" y="92"/>
                    </a:lnTo>
                    <a:lnTo>
                      <a:pt x="0"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286" name="Freeform 105">
                <a:extLst>
                  <a:ext uri="{FF2B5EF4-FFF2-40B4-BE49-F238E27FC236}">
                    <a16:creationId xmlns:a16="http://schemas.microsoft.com/office/drawing/2014/main" id="{58B543E5-CC13-6C42-97AD-DD5C3BE4CA67}"/>
                  </a:ext>
                </a:extLst>
              </p:cNvPr>
              <p:cNvSpPr>
                <a:spLocks noEditPoints="1"/>
              </p:cNvSpPr>
              <p:nvPr/>
            </p:nvSpPr>
            <p:spPr bwMode="auto">
              <a:xfrm>
                <a:off x="1281113" y="1622426"/>
                <a:ext cx="639763" cy="98425"/>
              </a:xfrm>
              <a:custGeom>
                <a:avLst/>
                <a:gdLst>
                  <a:gd name="T0" fmla="*/ 666 w 805"/>
                  <a:gd name="T1" fmla="*/ 0 h 124"/>
                  <a:gd name="T2" fmla="*/ 805 w 805"/>
                  <a:gd name="T3" fmla="*/ 0 h 124"/>
                  <a:gd name="T4" fmla="*/ 805 w 805"/>
                  <a:gd name="T5" fmla="*/ 124 h 124"/>
                  <a:gd name="T6" fmla="*/ 666 w 805"/>
                  <a:gd name="T7" fmla="*/ 124 h 124"/>
                  <a:gd name="T8" fmla="*/ 666 w 805"/>
                  <a:gd name="T9" fmla="*/ 0 h 124"/>
                  <a:gd name="T10" fmla="*/ 445 w 805"/>
                  <a:gd name="T11" fmla="*/ 0 h 124"/>
                  <a:gd name="T12" fmla="*/ 583 w 805"/>
                  <a:gd name="T13" fmla="*/ 0 h 124"/>
                  <a:gd name="T14" fmla="*/ 583 w 805"/>
                  <a:gd name="T15" fmla="*/ 124 h 124"/>
                  <a:gd name="T16" fmla="*/ 445 w 805"/>
                  <a:gd name="T17" fmla="*/ 124 h 124"/>
                  <a:gd name="T18" fmla="*/ 445 w 805"/>
                  <a:gd name="T19" fmla="*/ 0 h 124"/>
                  <a:gd name="T20" fmla="*/ 223 w 805"/>
                  <a:gd name="T21" fmla="*/ 0 h 124"/>
                  <a:gd name="T22" fmla="*/ 362 w 805"/>
                  <a:gd name="T23" fmla="*/ 0 h 124"/>
                  <a:gd name="T24" fmla="*/ 362 w 805"/>
                  <a:gd name="T25" fmla="*/ 124 h 124"/>
                  <a:gd name="T26" fmla="*/ 223 w 805"/>
                  <a:gd name="T27" fmla="*/ 124 h 124"/>
                  <a:gd name="T28" fmla="*/ 223 w 805"/>
                  <a:gd name="T29" fmla="*/ 0 h 124"/>
                  <a:gd name="T30" fmla="*/ 0 w 805"/>
                  <a:gd name="T31" fmla="*/ 0 h 124"/>
                  <a:gd name="T32" fmla="*/ 139 w 805"/>
                  <a:gd name="T33" fmla="*/ 0 h 124"/>
                  <a:gd name="T34" fmla="*/ 139 w 805"/>
                  <a:gd name="T35" fmla="*/ 124 h 124"/>
                  <a:gd name="T36" fmla="*/ 0 w 805"/>
                  <a:gd name="T37" fmla="*/ 124 h 124"/>
                  <a:gd name="T38" fmla="*/ 0 w 805"/>
                  <a:gd name="T39"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05" h="124">
                    <a:moveTo>
                      <a:pt x="666" y="0"/>
                    </a:moveTo>
                    <a:lnTo>
                      <a:pt x="805" y="0"/>
                    </a:lnTo>
                    <a:lnTo>
                      <a:pt x="805" y="124"/>
                    </a:lnTo>
                    <a:lnTo>
                      <a:pt x="666" y="124"/>
                    </a:lnTo>
                    <a:lnTo>
                      <a:pt x="666" y="0"/>
                    </a:lnTo>
                    <a:close/>
                    <a:moveTo>
                      <a:pt x="445" y="0"/>
                    </a:moveTo>
                    <a:lnTo>
                      <a:pt x="583" y="0"/>
                    </a:lnTo>
                    <a:lnTo>
                      <a:pt x="583" y="124"/>
                    </a:lnTo>
                    <a:lnTo>
                      <a:pt x="445" y="124"/>
                    </a:lnTo>
                    <a:lnTo>
                      <a:pt x="445" y="0"/>
                    </a:lnTo>
                    <a:close/>
                    <a:moveTo>
                      <a:pt x="223" y="0"/>
                    </a:moveTo>
                    <a:lnTo>
                      <a:pt x="362" y="0"/>
                    </a:lnTo>
                    <a:lnTo>
                      <a:pt x="362" y="124"/>
                    </a:lnTo>
                    <a:lnTo>
                      <a:pt x="223" y="124"/>
                    </a:lnTo>
                    <a:lnTo>
                      <a:pt x="223" y="0"/>
                    </a:lnTo>
                    <a:close/>
                    <a:moveTo>
                      <a:pt x="0" y="0"/>
                    </a:moveTo>
                    <a:lnTo>
                      <a:pt x="139" y="0"/>
                    </a:lnTo>
                    <a:lnTo>
                      <a:pt x="139" y="124"/>
                    </a:lnTo>
                    <a:lnTo>
                      <a:pt x="0" y="124"/>
                    </a:lnTo>
                    <a:lnTo>
                      <a:pt x="0" y="0"/>
                    </a:lnTo>
                    <a:close/>
                  </a:path>
                </a:pathLst>
              </a:custGeom>
              <a:solidFill>
                <a:schemeClr val="bg1">
                  <a:lumMod val="5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287" name="Freeform 106">
                <a:extLst>
                  <a:ext uri="{FF2B5EF4-FFF2-40B4-BE49-F238E27FC236}">
                    <a16:creationId xmlns:a16="http://schemas.microsoft.com/office/drawing/2014/main" id="{B509E6A9-18D1-7049-8EE1-23623F92F247}"/>
                  </a:ext>
                </a:extLst>
              </p:cNvPr>
              <p:cNvSpPr>
                <a:spLocks/>
              </p:cNvSpPr>
              <p:nvPr/>
            </p:nvSpPr>
            <p:spPr bwMode="auto">
              <a:xfrm>
                <a:off x="449263" y="1592263"/>
                <a:ext cx="160338" cy="161925"/>
              </a:xfrm>
              <a:custGeom>
                <a:avLst/>
                <a:gdLst>
                  <a:gd name="T0" fmla="*/ 102 w 202"/>
                  <a:gd name="T1" fmla="*/ 0 h 202"/>
                  <a:gd name="T2" fmla="*/ 129 w 202"/>
                  <a:gd name="T3" fmla="*/ 3 h 202"/>
                  <a:gd name="T4" fmla="*/ 152 w 202"/>
                  <a:gd name="T5" fmla="*/ 13 h 202"/>
                  <a:gd name="T6" fmla="*/ 174 w 202"/>
                  <a:gd name="T7" fmla="*/ 30 h 202"/>
                  <a:gd name="T8" fmla="*/ 189 w 202"/>
                  <a:gd name="T9" fmla="*/ 50 h 202"/>
                  <a:gd name="T10" fmla="*/ 199 w 202"/>
                  <a:gd name="T11" fmla="*/ 74 h 202"/>
                  <a:gd name="T12" fmla="*/ 202 w 202"/>
                  <a:gd name="T13" fmla="*/ 100 h 202"/>
                  <a:gd name="T14" fmla="*/ 199 w 202"/>
                  <a:gd name="T15" fmla="*/ 129 h 202"/>
                  <a:gd name="T16" fmla="*/ 189 w 202"/>
                  <a:gd name="T17" fmla="*/ 152 h 202"/>
                  <a:gd name="T18" fmla="*/ 174 w 202"/>
                  <a:gd name="T19" fmla="*/ 172 h 202"/>
                  <a:gd name="T20" fmla="*/ 152 w 202"/>
                  <a:gd name="T21" fmla="*/ 189 h 202"/>
                  <a:gd name="T22" fmla="*/ 129 w 202"/>
                  <a:gd name="T23" fmla="*/ 199 h 202"/>
                  <a:gd name="T24" fmla="*/ 102 w 202"/>
                  <a:gd name="T25" fmla="*/ 202 h 202"/>
                  <a:gd name="T26" fmla="*/ 75 w 202"/>
                  <a:gd name="T27" fmla="*/ 199 h 202"/>
                  <a:gd name="T28" fmla="*/ 50 w 202"/>
                  <a:gd name="T29" fmla="*/ 189 h 202"/>
                  <a:gd name="T30" fmla="*/ 30 w 202"/>
                  <a:gd name="T31" fmla="*/ 172 h 202"/>
                  <a:gd name="T32" fmla="*/ 13 w 202"/>
                  <a:gd name="T33" fmla="*/ 152 h 202"/>
                  <a:gd name="T34" fmla="*/ 3 w 202"/>
                  <a:gd name="T35" fmla="*/ 129 h 202"/>
                  <a:gd name="T36" fmla="*/ 0 w 202"/>
                  <a:gd name="T37" fmla="*/ 100 h 202"/>
                  <a:gd name="T38" fmla="*/ 3 w 202"/>
                  <a:gd name="T39" fmla="*/ 74 h 202"/>
                  <a:gd name="T40" fmla="*/ 13 w 202"/>
                  <a:gd name="T41" fmla="*/ 50 h 202"/>
                  <a:gd name="T42" fmla="*/ 30 w 202"/>
                  <a:gd name="T43" fmla="*/ 30 h 202"/>
                  <a:gd name="T44" fmla="*/ 50 w 202"/>
                  <a:gd name="T45" fmla="*/ 13 h 202"/>
                  <a:gd name="T46" fmla="*/ 75 w 202"/>
                  <a:gd name="T47" fmla="*/ 3 h 202"/>
                  <a:gd name="T48" fmla="*/ 102 w 202"/>
                  <a:gd name="T49"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2" h="202">
                    <a:moveTo>
                      <a:pt x="102" y="0"/>
                    </a:moveTo>
                    <a:lnTo>
                      <a:pt x="129" y="3"/>
                    </a:lnTo>
                    <a:lnTo>
                      <a:pt x="152" y="13"/>
                    </a:lnTo>
                    <a:lnTo>
                      <a:pt x="174" y="30"/>
                    </a:lnTo>
                    <a:lnTo>
                      <a:pt x="189" y="50"/>
                    </a:lnTo>
                    <a:lnTo>
                      <a:pt x="199" y="74"/>
                    </a:lnTo>
                    <a:lnTo>
                      <a:pt x="202" y="100"/>
                    </a:lnTo>
                    <a:lnTo>
                      <a:pt x="199" y="129"/>
                    </a:lnTo>
                    <a:lnTo>
                      <a:pt x="189" y="152"/>
                    </a:lnTo>
                    <a:lnTo>
                      <a:pt x="174" y="172"/>
                    </a:lnTo>
                    <a:lnTo>
                      <a:pt x="152" y="189"/>
                    </a:lnTo>
                    <a:lnTo>
                      <a:pt x="129" y="199"/>
                    </a:lnTo>
                    <a:lnTo>
                      <a:pt x="102" y="202"/>
                    </a:lnTo>
                    <a:lnTo>
                      <a:pt x="75" y="199"/>
                    </a:lnTo>
                    <a:lnTo>
                      <a:pt x="50" y="189"/>
                    </a:lnTo>
                    <a:lnTo>
                      <a:pt x="30" y="172"/>
                    </a:lnTo>
                    <a:lnTo>
                      <a:pt x="13" y="152"/>
                    </a:lnTo>
                    <a:lnTo>
                      <a:pt x="3" y="129"/>
                    </a:lnTo>
                    <a:lnTo>
                      <a:pt x="0" y="100"/>
                    </a:lnTo>
                    <a:lnTo>
                      <a:pt x="3" y="74"/>
                    </a:lnTo>
                    <a:lnTo>
                      <a:pt x="13" y="50"/>
                    </a:lnTo>
                    <a:lnTo>
                      <a:pt x="30" y="30"/>
                    </a:lnTo>
                    <a:lnTo>
                      <a:pt x="50" y="13"/>
                    </a:lnTo>
                    <a:lnTo>
                      <a:pt x="75" y="3"/>
                    </a:lnTo>
                    <a:lnTo>
                      <a:pt x="102" y="0"/>
                    </a:lnTo>
                    <a:close/>
                  </a:path>
                </a:pathLst>
              </a:custGeom>
              <a:solidFill>
                <a:schemeClr val="accent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288" name="Freeform 107">
                <a:extLst>
                  <a:ext uri="{FF2B5EF4-FFF2-40B4-BE49-F238E27FC236}">
                    <a16:creationId xmlns:a16="http://schemas.microsoft.com/office/drawing/2014/main" id="{33F9B9BF-EE65-444B-9353-209474EF529C}"/>
                  </a:ext>
                </a:extLst>
              </p:cNvPr>
              <p:cNvSpPr>
                <a:spLocks/>
              </p:cNvSpPr>
              <p:nvPr/>
            </p:nvSpPr>
            <p:spPr bwMode="auto">
              <a:xfrm>
                <a:off x="28575" y="1592263"/>
                <a:ext cx="161925" cy="161925"/>
              </a:xfrm>
              <a:custGeom>
                <a:avLst/>
                <a:gdLst>
                  <a:gd name="T0" fmla="*/ 102 w 202"/>
                  <a:gd name="T1" fmla="*/ 0 h 202"/>
                  <a:gd name="T2" fmla="*/ 129 w 202"/>
                  <a:gd name="T3" fmla="*/ 3 h 202"/>
                  <a:gd name="T4" fmla="*/ 152 w 202"/>
                  <a:gd name="T5" fmla="*/ 13 h 202"/>
                  <a:gd name="T6" fmla="*/ 174 w 202"/>
                  <a:gd name="T7" fmla="*/ 30 h 202"/>
                  <a:gd name="T8" fmla="*/ 189 w 202"/>
                  <a:gd name="T9" fmla="*/ 50 h 202"/>
                  <a:gd name="T10" fmla="*/ 199 w 202"/>
                  <a:gd name="T11" fmla="*/ 74 h 202"/>
                  <a:gd name="T12" fmla="*/ 202 w 202"/>
                  <a:gd name="T13" fmla="*/ 100 h 202"/>
                  <a:gd name="T14" fmla="*/ 199 w 202"/>
                  <a:gd name="T15" fmla="*/ 129 h 202"/>
                  <a:gd name="T16" fmla="*/ 189 w 202"/>
                  <a:gd name="T17" fmla="*/ 152 h 202"/>
                  <a:gd name="T18" fmla="*/ 174 w 202"/>
                  <a:gd name="T19" fmla="*/ 172 h 202"/>
                  <a:gd name="T20" fmla="*/ 152 w 202"/>
                  <a:gd name="T21" fmla="*/ 189 h 202"/>
                  <a:gd name="T22" fmla="*/ 129 w 202"/>
                  <a:gd name="T23" fmla="*/ 199 h 202"/>
                  <a:gd name="T24" fmla="*/ 102 w 202"/>
                  <a:gd name="T25" fmla="*/ 202 h 202"/>
                  <a:gd name="T26" fmla="*/ 75 w 202"/>
                  <a:gd name="T27" fmla="*/ 199 h 202"/>
                  <a:gd name="T28" fmla="*/ 50 w 202"/>
                  <a:gd name="T29" fmla="*/ 189 h 202"/>
                  <a:gd name="T30" fmla="*/ 30 w 202"/>
                  <a:gd name="T31" fmla="*/ 172 h 202"/>
                  <a:gd name="T32" fmla="*/ 13 w 202"/>
                  <a:gd name="T33" fmla="*/ 152 h 202"/>
                  <a:gd name="T34" fmla="*/ 3 w 202"/>
                  <a:gd name="T35" fmla="*/ 129 h 202"/>
                  <a:gd name="T36" fmla="*/ 0 w 202"/>
                  <a:gd name="T37" fmla="*/ 100 h 202"/>
                  <a:gd name="T38" fmla="*/ 3 w 202"/>
                  <a:gd name="T39" fmla="*/ 74 h 202"/>
                  <a:gd name="T40" fmla="*/ 13 w 202"/>
                  <a:gd name="T41" fmla="*/ 50 h 202"/>
                  <a:gd name="T42" fmla="*/ 30 w 202"/>
                  <a:gd name="T43" fmla="*/ 30 h 202"/>
                  <a:gd name="T44" fmla="*/ 50 w 202"/>
                  <a:gd name="T45" fmla="*/ 13 h 202"/>
                  <a:gd name="T46" fmla="*/ 75 w 202"/>
                  <a:gd name="T47" fmla="*/ 3 h 202"/>
                  <a:gd name="T48" fmla="*/ 102 w 202"/>
                  <a:gd name="T49"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2" h="202">
                    <a:moveTo>
                      <a:pt x="102" y="0"/>
                    </a:moveTo>
                    <a:lnTo>
                      <a:pt x="129" y="3"/>
                    </a:lnTo>
                    <a:lnTo>
                      <a:pt x="152" y="13"/>
                    </a:lnTo>
                    <a:lnTo>
                      <a:pt x="174" y="30"/>
                    </a:lnTo>
                    <a:lnTo>
                      <a:pt x="189" y="50"/>
                    </a:lnTo>
                    <a:lnTo>
                      <a:pt x="199" y="74"/>
                    </a:lnTo>
                    <a:lnTo>
                      <a:pt x="202" y="100"/>
                    </a:lnTo>
                    <a:lnTo>
                      <a:pt x="199" y="129"/>
                    </a:lnTo>
                    <a:lnTo>
                      <a:pt x="189" y="152"/>
                    </a:lnTo>
                    <a:lnTo>
                      <a:pt x="174" y="172"/>
                    </a:lnTo>
                    <a:lnTo>
                      <a:pt x="152" y="189"/>
                    </a:lnTo>
                    <a:lnTo>
                      <a:pt x="129" y="199"/>
                    </a:lnTo>
                    <a:lnTo>
                      <a:pt x="102" y="202"/>
                    </a:lnTo>
                    <a:lnTo>
                      <a:pt x="75" y="199"/>
                    </a:lnTo>
                    <a:lnTo>
                      <a:pt x="50" y="189"/>
                    </a:lnTo>
                    <a:lnTo>
                      <a:pt x="30" y="172"/>
                    </a:lnTo>
                    <a:lnTo>
                      <a:pt x="13" y="152"/>
                    </a:lnTo>
                    <a:lnTo>
                      <a:pt x="3" y="129"/>
                    </a:lnTo>
                    <a:lnTo>
                      <a:pt x="0" y="100"/>
                    </a:lnTo>
                    <a:lnTo>
                      <a:pt x="3" y="74"/>
                    </a:lnTo>
                    <a:lnTo>
                      <a:pt x="13" y="50"/>
                    </a:lnTo>
                    <a:lnTo>
                      <a:pt x="30" y="30"/>
                    </a:lnTo>
                    <a:lnTo>
                      <a:pt x="50" y="13"/>
                    </a:lnTo>
                    <a:lnTo>
                      <a:pt x="75" y="3"/>
                    </a:lnTo>
                    <a:lnTo>
                      <a:pt x="102" y="0"/>
                    </a:lnTo>
                    <a:close/>
                  </a:path>
                </a:pathLst>
              </a:custGeom>
              <a:solidFill>
                <a:schemeClr val="accent6"/>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289" name="Freeform 108">
                <a:extLst>
                  <a:ext uri="{FF2B5EF4-FFF2-40B4-BE49-F238E27FC236}">
                    <a16:creationId xmlns:a16="http://schemas.microsoft.com/office/drawing/2014/main" id="{72CC8EC1-F18E-B643-810F-98E94549702A}"/>
                  </a:ext>
                </a:extLst>
              </p:cNvPr>
              <p:cNvSpPr>
                <a:spLocks/>
              </p:cNvSpPr>
              <p:nvPr/>
            </p:nvSpPr>
            <p:spPr bwMode="auto">
              <a:xfrm>
                <a:off x="-390525" y="1592263"/>
                <a:ext cx="160338" cy="161925"/>
              </a:xfrm>
              <a:custGeom>
                <a:avLst/>
                <a:gdLst>
                  <a:gd name="T0" fmla="*/ 102 w 202"/>
                  <a:gd name="T1" fmla="*/ 0 h 202"/>
                  <a:gd name="T2" fmla="*/ 129 w 202"/>
                  <a:gd name="T3" fmla="*/ 3 h 202"/>
                  <a:gd name="T4" fmla="*/ 152 w 202"/>
                  <a:gd name="T5" fmla="*/ 13 h 202"/>
                  <a:gd name="T6" fmla="*/ 174 w 202"/>
                  <a:gd name="T7" fmla="*/ 30 h 202"/>
                  <a:gd name="T8" fmla="*/ 189 w 202"/>
                  <a:gd name="T9" fmla="*/ 50 h 202"/>
                  <a:gd name="T10" fmla="*/ 199 w 202"/>
                  <a:gd name="T11" fmla="*/ 74 h 202"/>
                  <a:gd name="T12" fmla="*/ 202 w 202"/>
                  <a:gd name="T13" fmla="*/ 100 h 202"/>
                  <a:gd name="T14" fmla="*/ 199 w 202"/>
                  <a:gd name="T15" fmla="*/ 129 h 202"/>
                  <a:gd name="T16" fmla="*/ 189 w 202"/>
                  <a:gd name="T17" fmla="*/ 152 h 202"/>
                  <a:gd name="T18" fmla="*/ 174 w 202"/>
                  <a:gd name="T19" fmla="*/ 172 h 202"/>
                  <a:gd name="T20" fmla="*/ 152 w 202"/>
                  <a:gd name="T21" fmla="*/ 189 h 202"/>
                  <a:gd name="T22" fmla="*/ 129 w 202"/>
                  <a:gd name="T23" fmla="*/ 199 h 202"/>
                  <a:gd name="T24" fmla="*/ 102 w 202"/>
                  <a:gd name="T25" fmla="*/ 202 h 202"/>
                  <a:gd name="T26" fmla="*/ 75 w 202"/>
                  <a:gd name="T27" fmla="*/ 199 h 202"/>
                  <a:gd name="T28" fmla="*/ 50 w 202"/>
                  <a:gd name="T29" fmla="*/ 189 h 202"/>
                  <a:gd name="T30" fmla="*/ 30 w 202"/>
                  <a:gd name="T31" fmla="*/ 172 h 202"/>
                  <a:gd name="T32" fmla="*/ 13 w 202"/>
                  <a:gd name="T33" fmla="*/ 152 h 202"/>
                  <a:gd name="T34" fmla="*/ 3 w 202"/>
                  <a:gd name="T35" fmla="*/ 129 h 202"/>
                  <a:gd name="T36" fmla="*/ 0 w 202"/>
                  <a:gd name="T37" fmla="*/ 100 h 202"/>
                  <a:gd name="T38" fmla="*/ 3 w 202"/>
                  <a:gd name="T39" fmla="*/ 74 h 202"/>
                  <a:gd name="T40" fmla="*/ 13 w 202"/>
                  <a:gd name="T41" fmla="*/ 50 h 202"/>
                  <a:gd name="T42" fmla="*/ 30 w 202"/>
                  <a:gd name="T43" fmla="*/ 30 h 202"/>
                  <a:gd name="T44" fmla="*/ 50 w 202"/>
                  <a:gd name="T45" fmla="*/ 13 h 202"/>
                  <a:gd name="T46" fmla="*/ 75 w 202"/>
                  <a:gd name="T47" fmla="*/ 3 h 202"/>
                  <a:gd name="T48" fmla="*/ 102 w 202"/>
                  <a:gd name="T49"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2" h="202">
                    <a:moveTo>
                      <a:pt x="102" y="0"/>
                    </a:moveTo>
                    <a:lnTo>
                      <a:pt x="129" y="3"/>
                    </a:lnTo>
                    <a:lnTo>
                      <a:pt x="152" y="13"/>
                    </a:lnTo>
                    <a:lnTo>
                      <a:pt x="174" y="30"/>
                    </a:lnTo>
                    <a:lnTo>
                      <a:pt x="189" y="50"/>
                    </a:lnTo>
                    <a:lnTo>
                      <a:pt x="199" y="74"/>
                    </a:lnTo>
                    <a:lnTo>
                      <a:pt x="202" y="100"/>
                    </a:lnTo>
                    <a:lnTo>
                      <a:pt x="199" y="129"/>
                    </a:lnTo>
                    <a:lnTo>
                      <a:pt x="189" y="152"/>
                    </a:lnTo>
                    <a:lnTo>
                      <a:pt x="174" y="172"/>
                    </a:lnTo>
                    <a:lnTo>
                      <a:pt x="152" y="189"/>
                    </a:lnTo>
                    <a:lnTo>
                      <a:pt x="129" y="199"/>
                    </a:lnTo>
                    <a:lnTo>
                      <a:pt x="102" y="202"/>
                    </a:lnTo>
                    <a:lnTo>
                      <a:pt x="75" y="199"/>
                    </a:lnTo>
                    <a:lnTo>
                      <a:pt x="50" y="189"/>
                    </a:lnTo>
                    <a:lnTo>
                      <a:pt x="30" y="172"/>
                    </a:lnTo>
                    <a:lnTo>
                      <a:pt x="13" y="152"/>
                    </a:lnTo>
                    <a:lnTo>
                      <a:pt x="3" y="129"/>
                    </a:lnTo>
                    <a:lnTo>
                      <a:pt x="0" y="100"/>
                    </a:lnTo>
                    <a:lnTo>
                      <a:pt x="3" y="74"/>
                    </a:lnTo>
                    <a:lnTo>
                      <a:pt x="13" y="50"/>
                    </a:lnTo>
                    <a:lnTo>
                      <a:pt x="30" y="30"/>
                    </a:lnTo>
                    <a:lnTo>
                      <a:pt x="50" y="13"/>
                    </a:lnTo>
                    <a:lnTo>
                      <a:pt x="75" y="3"/>
                    </a:lnTo>
                    <a:lnTo>
                      <a:pt x="102" y="0"/>
                    </a:lnTo>
                    <a:close/>
                  </a:path>
                </a:pathLst>
              </a:custGeom>
              <a:solidFill>
                <a:schemeClr val="accent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290" name="Freeform 109">
                <a:extLst>
                  <a:ext uri="{FF2B5EF4-FFF2-40B4-BE49-F238E27FC236}">
                    <a16:creationId xmlns:a16="http://schemas.microsoft.com/office/drawing/2014/main" id="{BC345EBC-83B5-024E-AA6A-DA7199A0EED6}"/>
                  </a:ext>
                </a:extLst>
              </p:cNvPr>
              <p:cNvSpPr>
                <a:spLocks/>
              </p:cNvSpPr>
              <p:nvPr/>
            </p:nvSpPr>
            <p:spPr bwMode="auto">
              <a:xfrm>
                <a:off x="234950" y="2155826"/>
                <a:ext cx="1784350" cy="39688"/>
              </a:xfrm>
              <a:custGeom>
                <a:avLst/>
                <a:gdLst>
                  <a:gd name="T0" fmla="*/ 25 w 2247"/>
                  <a:gd name="T1" fmla="*/ 0 h 51"/>
                  <a:gd name="T2" fmla="*/ 2222 w 2247"/>
                  <a:gd name="T3" fmla="*/ 0 h 51"/>
                  <a:gd name="T4" fmla="*/ 2235 w 2247"/>
                  <a:gd name="T5" fmla="*/ 4 h 51"/>
                  <a:gd name="T6" fmla="*/ 2242 w 2247"/>
                  <a:gd name="T7" fmla="*/ 10 h 51"/>
                  <a:gd name="T8" fmla="*/ 2247 w 2247"/>
                  <a:gd name="T9" fmla="*/ 21 h 51"/>
                  <a:gd name="T10" fmla="*/ 2247 w 2247"/>
                  <a:gd name="T11" fmla="*/ 31 h 51"/>
                  <a:gd name="T12" fmla="*/ 2242 w 2247"/>
                  <a:gd name="T13" fmla="*/ 41 h 51"/>
                  <a:gd name="T14" fmla="*/ 2235 w 2247"/>
                  <a:gd name="T15" fmla="*/ 47 h 51"/>
                  <a:gd name="T16" fmla="*/ 2222 w 2247"/>
                  <a:gd name="T17" fmla="*/ 51 h 51"/>
                  <a:gd name="T18" fmla="*/ 25 w 2247"/>
                  <a:gd name="T19" fmla="*/ 51 h 51"/>
                  <a:gd name="T20" fmla="*/ 12 w 2247"/>
                  <a:gd name="T21" fmla="*/ 47 h 51"/>
                  <a:gd name="T22" fmla="*/ 5 w 2247"/>
                  <a:gd name="T23" fmla="*/ 41 h 51"/>
                  <a:gd name="T24" fmla="*/ 0 w 2247"/>
                  <a:gd name="T25" fmla="*/ 31 h 51"/>
                  <a:gd name="T26" fmla="*/ 0 w 2247"/>
                  <a:gd name="T27" fmla="*/ 21 h 51"/>
                  <a:gd name="T28" fmla="*/ 5 w 2247"/>
                  <a:gd name="T29" fmla="*/ 10 h 51"/>
                  <a:gd name="T30" fmla="*/ 12 w 2247"/>
                  <a:gd name="T31" fmla="*/ 4 h 51"/>
                  <a:gd name="T32" fmla="*/ 25 w 2247"/>
                  <a:gd name="T33"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47" h="51">
                    <a:moveTo>
                      <a:pt x="25" y="0"/>
                    </a:moveTo>
                    <a:lnTo>
                      <a:pt x="2222" y="0"/>
                    </a:lnTo>
                    <a:lnTo>
                      <a:pt x="2235" y="4"/>
                    </a:lnTo>
                    <a:lnTo>
                      <a:pt x="2242" y="10"/>
                    </a:lnTo>
                    <a:lnTo>
                      <a:pt x="2247" y="21"/>
                    </a:lnTo>
                    <a:lnTo>
                      <a:pt x="2247" y="31"/>
                    </a:lnTo>
                    <a:lnTo>
                      <a:pt x="2242" y="41"/>
                    </a:lnTo>
                    <a:lnTo>
                      <a:pt x="2235" y="47"/>
                    </a:lnTo>
                    <a:lnTo>
                      <a:pt x="2222" y="51"/>
                    </a:lnTo>
                    <a:lnTo>
                      <a:pt x="25" y="51"/>
                    </a:lnTo>
                    <a:lnTo>
                      <a:pt x="12" y="47"/>
                    </a:lnTo>
                    <a:lnTo>
                      <a:pt x="5" y="41"/>
                    </a:lnTo>
                    <a:lnTo>
                      <a:pt x="0" y="31"/>
                    </a:lnTo>
                    <a:lnTo>
                      <a:pt x="0" y="21"/>
                    </a:lnTo>
                    <a:lnTo>
                      <a:pt x="5" y="10"/>
                    </a:lnTo>
                    <a:lnTo>
                      <a:pt x="12" y="4"/>
                    </a:lnTo>
                    <a:lnTo>
                      <a:pt x="25" y="0"/>
                    </a:lnTo>
                    <a:close/>
                  </a:path>
                </a:pathLst>
              </a:custGeom>
              <a:solidFill>
                <a:schemeClr val="tx1">
                  <a:lumMod val="50000"/>
                  <a:lumOff val="5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291" name="Freeform 110">
                <a:extLst>
                  <a:ext uri="{FF2B5EF4-FFF2-40B4-BE49-F238E27FC236}">
                    <a16:creationId xmlns:a16="http://schemas.microsoft.com/office/drawing/2014/main" id="{5AA1A45D-2060-8149-A9D7-95B145C6813E}"/>
                  </a:ext>
                </a:extLst>
              </p:cNvPr>
              <p:cNvSpPr>
                <a:spLocks/>
              </p:cNvSpPr>
              <p:nvPr/>
            </p:nvSpPr>
            <p:spPr bwMode="auto">
              <a:xfrm>
                <a:off x="-2185988" y="2530476"/>
                <a:ext cx="4360863" cy="930275"/>
              </a:xfrm>
              <a:custGeom>
                <a:avLst/>
                <a:gdLst>
                  <a:gd name="T0" fmla="*/ 228 w 5495"/>
                  <a:gd name="T1" fmla="*/ 0 h 1172"/>
                  <a:gd name="T2" fmla="*/ 5267 w 5495"/>
                  <a:gd name="T3" fmla="*/ 0 h 1172"/>
                  <a:gd name="T4" fmla="*/ 5312 w 5495"/>
                  <a:gd name="T5" fmla="*/ 5 h 1172"/>
                  <a:gd name="T6" fmla="*/ 5354 w 5495"/>
                  <a:gd name="T7" fmla="*/ 19 h 1172"/>
                  <a:gd name="T8" fmla="*/ 5394 w 5495"/>
                  <a:gd name="T9" fmla="*/ 42 h 1172"/>
                  <a:gd name="T10" fmla="*/ 5428 w 5495"/>
                  <a:gd name="T11" fmla="*/ 71 h 1172"/>
                  <a:gd name="T12" fmla="*/ 5454 w 5495"/>
                  <a:gd name="T13" fmla="*/ 106 h 1172"/>
                  <a:gd name="T14" fmla="*/ 5476 w 5495"/>
                  <a:gd name="T15" fmla="*/ 148 h 1172"/>
                  <a:gd name="T16" fmla="*/ 5490 w 5495"/>
                  <a:gd name="T17" fmla="*/ 191 h 1172"/>
                  <a:gd name="T18" fmla="*/ 5495 w 5495"/>
                  <a:gd name="T19" fmla="*/ 240 h 1172"/>
                  <a:gd name="T20" fmla="*/ 5495 w 5495"/>
                  <a:gd name="T21" fmla="*/ 932 h 1172"/>
                  <a:gd name="T22" fmla="*/ 5490 w 5495"/>
                  <a:gd name="T23" fmla="*/ 979 h 1172"/>
                  <a:gd name="T24" fmla="*/ 5476 w 5495"/>
                  <a:gd name="T25" fmla="*/ 1024 h 1172"/>
                  <a:gd name="T26" fmla="*/ 5454 w 5495"/>
                  <a:gd name="T27" fmla="*/ 1064 h 1172"/>
                  <a:gd name="T28" fmla="*/ 5428 w 5495"/>
                  <a:gd name="T29" fmla="*/ 1101 h 1172"/>
                  <a:gd name="T30" fmla="*/ 5394 w 5495"/>
                  <a:gd name="T31" fmla="*/ 1130 h 1172"/>
                  <a:gd name="T32" fmla="*/ 5354 w 5495"/>
                  <a:gd name="T33" fmla="*/ 1151 h 1172"/>
                  <a:gd name="T34" fmla="*/ 5312 w 5495"/>
                  <a:gd name="T35" fmla="*/ 1167 h 1172"/>
                  <a:gd name="T36" fmla="*/ 5267 w 5495"/>
                  <a:gd name="T37" fmla="*/ 1172 h 1172"/>
                  <a:gd name="T38" fmla="*/ 228 w 5495"/>
                  <a:gd name="T39" fmla="*/ 1172 h 1172"/>
                  <a:gd name="T40" fmla="*/ 181 w 5495"/>
                  <a:gd name="T41" fmla="*/ 1167 h 1172"/>
                  <a:gd name="T42" fmla="*/ 139 w 5495"/>
                  <a:gd name="T43" fmla="*/ 1151 h 1172"/>
                  <a:gd name="T44" fmla="*/ 100 w 5495"/>
                  <a:gd name="T45" fmla="*/ 1130 h 1172"/>
                  <a:gd name="T46" fmla="*/ 67 w 5495"/>
                  <a:gd name="T47" fmla="*/ 1101 h 1172"/>
                  <a:gd name="T48" fmla="*/ 39 w 5495"/>
                  <a:gd name="T49" fmla="*/ 1064 h 1172"/>
                  <a:gd name="T50" fmla="*/ 18 w 5495"/>
                  <a:gd name="T51" fmla="*/ 1024 h 1172"/>
                  <a:gd name="T52" fmla="*/ 5 w 5495"/>
                  <a:gd name="T53" fmla="*/ 979 h 1172"/>
                  <a:gd name="T54" fmla="*/ 0 w 5495"/>
                  <a:gd name="T55" fmla="*/ 932 h 1172"/>
                  <a:gd name="T56" fmla="*/ 0 w 5495"/>
                  <a:gd name="T57" fmla="*/ 240 h 1172"/>
                  <a:gd name="T58" fmla="*/ 5 w 5495"/>
                  <a:gd name="T59" fmla="*/ 191 h 1172"/>
                  <a:gd name="T60" fmla="*/ 18 w 5495"/>
                  <a:gd name="T61" fmla="*/ 148 h 1172"/>
                  <a:gd name="T62" fmla="*/ 39 w 5495"/>
                  <a:gd name="T63" fmla="*/ 106 h 1172"/>
                  <a:gd name="T64" fmla="*/ 67 w 5495"/>
                  <a:gd name="T65" fmla="*/ 71 h 1172"/>
                  <a:gd name="T66" fmla="*/ 100 w 5495"/>
                  <a:gd name="T67" fmla="*/ 42 h 1172"/>
                  <a:gd name="T68" fmla="*/ 139 w 5495"/>
                  <a:gd name="T69" fmla="*/ 19 h 1172"/>
                  <a:gd name="T70" fmla="*/ 181 w 5495"/>
                  <a:gd name="T71" fmla="*/ 5 h 1172"/>
                  <a:gd name="T72" fmla="*/ 228 w 5495"/>
                  <a:gd name="T73" fmla="*/ 0 h 1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495" h="1172">
                    <a:moveTo>
                      <a:pt x="228" y="0"/>
                    </a:moveTo>
                    <a:lnTo>
                      <a:pt x="5267" y="0"/>
                    </a:lnTo>
                    <a:lnTo>
                      <a:pt x="5312" y="5"/>
                    </a:lnTo>
                    <a:lnTo>
                      <a:pt x="5354" y="19"/>
                    </a:lnTo>
                    <a:lnTo>
                      <a:pt x="5394" y="42"/>
                    </a:lnTo>
                    <a:lnTo>
                      <a:pt x="5428" y="71"/>
                    </a:lnTo>
                    <a:lnTo>
                      <a:pt x="5454" y="106"/>
                    </a:lnTo>
                    <a:lnTo>
                      <a:pt x="5476" y="148"/>
                    </a:lnTo>
                    <a:lnTo>
                      <a:pt x="5490" y="191"/>
                    </a:lnTo>
                    <a:lnTo>
                      <a:pt x="5495" y="240"/>
                    </a:lnTo>
                    <a:lnTo>
                      <a:pt x="5495" y="932"/>
                    </a:lnTo>
                    <a:lnTo>
                      <a:pt x="5490" y="979"/>
                    </a:lnTo>
                    <a:lnTo>
                      <a:pt x="5476" y="1024"/>
                    </a:lnTo>
                    <a:lnTo>
                      <a:pt x="5454" y="1064"/>
                    </a:lnTo>
                    <a:lnTo>
                      <a:pt x="5428" y="1101"/>
                    </a:lnTo>
                    <a:lnTo>
                      <a:pt x="5394" y="1130"/>
                    </a:lnTo>
                    <a:lnTo>
                      <a:pt x="5354" y="1151"/>
                    </a:lnTo>
                    <a:lnTo>
                      <a:pt x="5312" y="1167"/>
                    </a:lnTo>
                    <a:lnTo>
                      <a:pt x="5267" y="1172"/>
                    </a:lnTo>
                    <a:lnTo>
                      <a:pt x="228" y="1172"/>
                    </a:lnTo>
                    <a:lnTo>
                      <a:pt x="181" y="1167"/>
                    </a:lnTo>
                    <a:lnTo>
                      <a:pt x="139" y="1151"/>
                    </a:lnTo>
                    <a:lnTo>
                      <a:pt x="100" y="1130"/>
                    </a:lnTo>
                    <a:lnTo>
                      <a:pt x="67" y="1101"/>
                    </a:lnTo>
                    <a:lnTo>
                      <a:pt x="39" y="1064"/>
                    </a:lnTo>
                    <a:lnTo>
                      <a:pt x="18" y="1024"/>
                    </a:lnTo>
                    <a:lnTo>
                      <a:pt x="5" y="979"/>
                    </a:lnTo>
                    <a:lnTo>
                      <a:pt x="0" y="932"/>
                    </a:lnTo>
                    <a:lnTo>
                      <a:pt x="0" y="240"/>
                    </a:lnTo>
                    <a:lnTo>
                      <a:pt x="5" y="191"/>
                    </a:lnTo>
                    <a:lnTo>
                      <a:pt x="18" y="148"/>
                    </a:lnTo>
                    <a:lnTo>
                      <a:pt x="39" y="106"/>
                    </a:lnTo>
                    <a:lnTo>
                      <a:pt x="67" y="71"/>
                    </a:lnTo>
                    <a:lnTo>
                      <a:pt x="100" y="42"/>
                    </a:lnTo>
                    <a:lnTo>
                      <a:pt x="139" y="19"/>
                    </a:lnTo>
                    <a:lnTo>
                      <a:pt x="181" y="5"/>
                    </a:lnTo>
                    <a:lnTo>
                      <a:pt x="228" y="0"/>
                    </a:lnTo>
                    <a:close/>
                  </a:path>
                </a:pathLst>
              </a:custGeom>
              <a:solidFill>
                <a:schemeClr val="tx1">
                  <a:lumMod val="65000"/>
                  <a:lumOff val="3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292" name="Freeform 111">
                <a:extLst>
                  <a:ext uri="{FF2B5EF4-FFF2-40B4-BE49-F238E27FC236}">
                    <a16:creationId xmlns:a16="http://schemas.microsoft.com/office/drawing/2014/main" id="{7B9E6DD1-D9B0-D64E-B9C9-CE65C5B62FE0}"/>
                  </a:ext>
                </a:extLst>
              </p:cNvPr>
              <p:cNvSpPr>
                <a:spLocks/>
              </p:cNvSpPr>
              <p:nvPr/>
            </p:nvSpPr>
            <p:spPr bwMode="auto">
              <a:xfrm>
                <a:off x="-2165350" y="3360738"/>
                <a:ext cx="4318001" cy="100013"/>
              </a:xfrm>
              <a:custGeom>
                <a:avLst/>
                <a:gdLst>
                  <a:gd name="T0" fmla="*/ 0 w 5439"/>
                  <a:gd name="T1" fmla="*/ 0 h 126"/>
                  <a:gd name="T2" fmla="*/ 5439 w 5439"/>
                  <a:gd name="T3" fmla="*/ 0 h 126"/>
                  <a:gd name="T4" fmla="*/ 5417 w 5439"/>
                  <a:gd name="T5" fmla="*/ 35 h 126"/>
                  <a:gd name="T6" fmla="*/ 5389 w 5439"/>
                  <a:gd name="T7" fmla="*/ 65 h 126"/>
                  <a:gd name="T8" fmla="*/ 5357 w 5439"/>
                  <a:gd name="T9" fmla="*/ 90 h 126"/>
                  <a:gd name="T10" fmla="*/ 5320 w 5439"/>
                  <a:gd name="T11" fmla="*/ 109 h 126"/>
                  <a:gd name="T12" fmla="*/ 5282 w 5439"/>
                  <a:gd name="T13" fmla="*/ 121 h 126"/>
                  <a:gd name="T14" fmla="*/ 5240 w 5439"/>
                  <a:gd name="T15" fmla="*/ 126 h 126"/>
                  <a:gd name="T16" fmla="*/ 201 w 5439"/>
                  <a:gd name="T17" fmla="*/ 126 h 126"/>
                  <a:gd name="T18" fmla="*/ 159 w 5439"/>
                  <a:gd name="T19" fmla="*/ 121 h 126"/>
                  <a:gd name="T20" fmla="*/ 119 w 5439"/>
                  <a:gd name="T21" fmla="*/ 109 h 126"/>
                  <a:gd name="T22" fmla="*/ 83 w 5439"/>
                  <a:gd name="T23" fmla="*/ 90 h 126"/>
                  <a:gd name="T24" fmla="*/ 50 w 5439"/>
                  <a:gd name="T25" fmla="*/ 65 h 126"/>
                  <a:gd name="T26" fmla="*/ 23 w 5439"/>
                  <a:gd name="T27" fmla="*/ 35 h 126"/>
                  <a:gd name="T28" fmla="*/ 0 w 5439"/>
                  <a:gd name="T29"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39" h="126">
                    <a:moveTo>
                      <a:pt x="0" y="0"/>
                    </a:moveTo>
                    <a:lnTo>
                      <a:pt x="5439" y="0"/>
                    </a:lnTo>
                    <a:lnTo>
                      <a:pt x="5417" y="35"/>
                    </a:lnTo>
                    <a:lnTo>
                      <a:pt x="5389" y="65"/>
                    </a:lnTo>
                    <a:lnTo>
                      <a:pt x="5357" y="90"/>
                    </a:lnTo>
                    <a:lnTo>
                      <a:pt x="5320" y="109"/>
                    </a:lnTo>
                    <a:lnTo>
                      <a:pt x="5282" y="121"/>
                    </a:lnTo>
                    <a:lnTo>
                      <a:pt x="5240" y="126"/>
                    </a:lnTo>
                    <a:lnTo>
                      <a:pt x="201" y="126"/>
                    </a:lnTo>
                    <a:lnTo>
                      <a:pt x="159" y="121"/>
                    </a:lnTo>
                    <a:lnTo>
                      <a:pt x="119" y="109"/>
                    </a:lnTo>
                    <a:lnTo>
                      <a:pt x="83" y="90"/>
                    </a:lnTo>
                    <a:lnTo>
                      <a:pt x="50" y="65"/>
                    </a:lnTo>
                    <a:lnTo>
                      <a:pt x="23" y="35"/>
                    </a:lnTo>
                    <a:lnTo>
                      <a:pt x="0"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293" name="Freeform 112">
                <a:extLst>
                  <a:ext uri="{FF2B5EF4-FFF2-40B4-BE49-F238E27FC236}">
                    <a16:creationId xmlns:a16="http://schemas.microsoft.com/office/drawing/2014/main" id="{C209E04A-45B4-1D44-B49B-A42FDD7F6825}"/>
                  </a:ext>
                </a:extLst>
              </p:cNvPr>
              <p:cNvSpPr>
                <a:spLocks noEditPoints="1"/>
              </p:cNvSpPr>
              <p:nvPr/>
            </p:nvSpPr>
            <p:spPr bwMode="auto">
              <a:xfrm>
                <a:off x="-2014538" y="2651126"/>
                <a:ext cx="720725" cy="317500"/>
              </a:xfrm>
              <a:custGeom>
                <a:avLst/>
                <a:gdLst>
                  <a:gd name="T0" fmla="*/ 738 w 907"/>
                  <a:gd name="T1" fmla="*/ 306 h 399"/>
                  <a:gd name="T2" fmla="*/ 907 w 907"/>
                  <a:gd name="T3" fmla="*/ 306 h 399"/>
                  <a:gd name="T4" fmla="*/ 907 w 907"/>
                  <a:gd name="T5" fmla="*/ 399 h 399"/>
                  <a:gd name="T6" fmla="*/ 738 w 907"/>
                  <a:gd name="T7" fmla="*/ 399 h 399"/>
                  <a:gd name="T8" fmla="*/ 738 w 907"/>
                  <a:gd name="T9" fmla="*/ 306 h 399"/>
                  <a:gd name="T10" fmla="*/ 492 w 907"/>
                  <a:gd name="T11" fmla="*/ 306 h 399"/>
                  <a:gd name="T12" fmla="*/ 661 w 907"/>
                  <a:gd name="T13" fmla="*/ 306 h 399"/>
                  <a:gd name="T14" fmla="*/ 661 w 907"/>
                  <a:gd name="T15" fmla="*/ 399 h 399"/>
                  <a:gd name="T16" fmla="*/ 492 w 907"/>
                  <a:gd name="T17" fmla="*/ 399 h 399"/>
                  <a:gd name="T18" fmla="*/ 492 w 907"/>
                  <a:gd name="T19" fmla="*/ 306 h 399"/>
                  <a:gd name="T20" fmla="*/ 246 w 907"/>
                  <a:gd name="T21" fmla="*/ 306 h 399"/>
                  <a:gd name="T22" fmla="*/ 415 w 907"/>
                  <a:gd name="T23" fmla="*/ 306 h 399"/>
                  <a:gd name="T24" fmla="*/ 415 w 907"/>
                  <a:gd name="T25" fmla="*/ 399 h 399"/>
                  <a:gd name="T26" fmla="*/ 246 w 907"/>
                  <a:gd name="T27" fmla="*/ 399 h 399"/>
                  <a:gd name="T28" fmla="*/ 246 w 907"/>
                  <a:gd name="T29" fmla="*/ 306 h 399"/>
                  <a:gd name="T30" fmla="*/ 0 w 907"/>
                  <a:gd name="T31" fmla="*/ 306 h 399"/>
                  <a:gd name="T32" fmla="*/ 169 w 907"/>
                  <a:gd name="T33" fmla="*/ 306 h 399"/>
                  <a:gd name="T34" fmla="*/ 169 w 907"/>
                  <a:gd name="T35" fmla="*/ 399 h 399"/>
                  <a:gd name="T36" fmla="*/ 0 w 907"/>
                  <a:gd name="T37" fmla="*/ 399 h 399"/>
                  <a:gd name="T38" fmla="*/ 0 w 907"/>
                  <a:gd name="T39" fmla="*/ 306 h 399"/>
                  <a:gd name="T40" fmla="*/ 738 w 907"/>
                  <a:gd name="T41" fmla="*/ 154 h 399"/>
                  <a:gd name="T42" fmla="*/ 907 w 907"/>
                  <a:gd name="T43" fmla="*/ 154 h 399"/>
                  <a:gd name="T44" fmla="*/ 907 w 907"/>
                  <a:gd name="T45" fmla="*/ 246 h 399"/>
                  <a:gd name="T46" fmla="*/ 738 w 907"/>
                  <a:gd name="T47" fmla="*/ 246 h 399"/>
                  <a:gd name="T48" fmla="*/ 738 w 907"/>
                  <a:gd name="T49" fmla="*/ 154 h 399"/>
                  <a:gd name="T50" fmla="*/ 492 w 907"/>
                  <a:gd name="T51" fmla="*/ 154 h 399"/>
                  <a:gd name="T52" fmla="*/ 661 w 907"/>
                  <a:gd name="T53" fmla="*/ 154 h 399"/>
                  <a:gd name="T54" fmla="*/ 661 w 907"/>
                  <a:gd name="T55" fmla="*/ 246 h 399"/>
                  <a:gd name="T56" fmla="*/ 492 w 907"/>
                  <a:gd name="T57" fmla="*/ 246 h 399"/>
                  <a:gd name="T58" fmla="*/ 492 w 907"/>
                  <a:gd name="T59" fmla="*/ 154 h 399"/>
                  <a:gd name="T60" fmla="*/ 246 w 907"/>
                  <a:gd name="T61" fmla="*/ 154 h 399"/>
                  <a:gd name="T62" fmla="*/ 415 w 907"/>
                  <a:gd name="T63" fmla="*/ 154 h 399"/>
                  <a:gd name="T64" fmla="*/ 415 w 907"/>
                  <a:gd name="T65" fmla="*/ 246 h 399"/>
                  <a:gd name="T66" fmla="*/ 246 w 907"/>
                  <a:gd name="T67" fmla="*/ 246 h 399"/>
                  <a:gd name="T68" fmla="*/ 246 w 907"/>
                  <a:gd name="T69" fmla="*/ 154 h 399"/>
                  <a:gd name="T70" fmla="*/ 0 w 907"/>
                  <a:gd name="T71" fmla="*/ 154 h 399"/>
                  <a:gd name="T72" fmla="*/ 169 w 907"/>
                  <a:gd name="T73" fmla="*/ 154 h 399"/>
                  <a:gd name="T74" fmla="*/ 169 w 907"/>
                  <a:gd name="T75" fmla="*/ 246 h 399"/>
                  <a:gd name="T76" fmla="*/ 0 w 907"/>
                  <a:gd name="T77" fmla="*/ 246 h 399"/>
                  <a:gd name="T78" fmla="*/ 0 w 907"/>
                  <a:gd name="T79" fmla="*/ 154 h 399"/>
                  <a:gd name="T80" fmla="*/ 738 w 907"/>
                  <a:gd name="T81" fmla="*/ 0 h 399"/>
                  <a:gd name="T82" fmla="*/ 907 w 907"/>
                  <a:gd name="T83" fmla="*/ 0 h 399"/>
                  <a:gd name="T84" fmla="*/ 907 w 907"/>
                  <a:gd name="T85" fmla="*/ 92 h 399"/>
                  <a:gd name="T86" fmla="*/ 738 w 907"/>
                  <a:gd name="T87" fmla="*/ 92 h 399"/>
                  <a:gd name="T88" fmla="*/ 738 w 907"/>
                  <a:gd name="T89" fmla="*/ 0 h 399"/>
                  <a:gd name="T90" fmla="*/ 492 w 907"/>
                  <a:gd name="T91" fmla="*/ 0 h 399"/>
                  <a:gd name="T92" fmla="*/ 661 w 907"/>
                  <a:gd name="T93" fmla="*/ 0 h 399"/>
                  <a:gd name="T94" fmla="*/ 661 w 907"/>
                  <a:gd name="T95" fmla="*/ 92 h 399"/>
                  <a:gd name="T96" fmla="*/ 492 w 907"/>
                  <a:gd name="T97" fmla="*/ 92 h 399"/>
                  <a:gd name="T98" fmla="*/ 492 w 907"/>
                  <a:gd name="T99" fmla="*/ 0 h 399"/>
                  <a:gd name="T100" fmla="*/ 246 w 907"/>
                  <a:gd name="T101" fmla="*/ 0 h 399"/>
                  <a:gd name="T102" fmla="*/ 415 w 907"/>
                  <a:gd name="T103" fmla="*/ 0 h 399"/>
                  <a:gd name="T104" fmla="*/ 415 w 907"/>
                  <a:gd name="T105" fmla="*/ 92 h 399"/>
                  <a:gd name="T106" fmla="*/ 246 w 907"/>
                  <a:gd name="T107" fmla="*/ 92 h 399"/>
                  <a:gd name="T108" fmla="*/ 246 w 907"/>
                  <a:gd name="T109" fmla="*/ 0 h 399"/>
                  <a:gd name="T110" fmla="*/ 0 w 907"/>
                  <a:gd name="T111" fmla="*/ 0 h 399"/>
                  <a:gd name="T112" fmla="*/ 169 w 907"/>
                  <a:gd name="T113" fmla="*/ 0 h 399"/>
                  <a:gd name="T114" fmla="*/ 169 w 907"/>
                  <a:gd name="T115" fmla="*/ 92 h 399"/>
                  <a:gd name="T116" fmla="*/ 0 w 907"/>
                  <a:gd name="T117" fmla="*/ 92 h 399"/>
                  <a:gd name="T118" fmla="*/ 0 w 907"/>
                  <a:gd name="T119" fmla="*/ 0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07" h="399">
                    <a:moveTo>
                      <a:pt x="738" y="306"/>
                    </a:moveTo>
                    <a:lnTo>
                      <a:pt x="907" y="306"/>
                    </a:lnTo>
                    <a:lnTo>
                      <a:pt x="907" y="399"/>
                    </a:lnTo>
                    <a:lnTo>
                      <a:pt x="738" y="399"/>
                    </a:lnTo>
                    <a:lnTo>
                      <a:pt x="738" y="306"/>
                    </a:lnTo>
                    <a:close/>
                    <a:moveTo>
                      <a:pt x="492" y="306"/>
                    </a:moveTo>
                    <a:lnTo>
                      <a:pt x="661" y="306"/>
                    </a:lnTo>
                    <a:lnTo>
                      <a:pt x="661" y="399"/>
                    </a:lnTo>
                    <a:lnTo>
                      <a:pt x="492" y="399"/>
                    </a:lnTo>
                    <a:lnTo>
                      <a:pt x="492" y="306"/>
                    </a:lnTo>
                    <a:close/>
                    <a:moveTo>
                      <a:pt x="246" y="306"/>
                    </a:moveTo>
                    <a:lnTo>
                      <a:pt x="415" y="306"/>
                    </a:lnTo>
                    <a:lnTo>
                      <a:pt x="415" y="399"/>
                    </a:lnTo>
                    <a:lnTo>
                      <a:pt x="246" y="399"/>
                    </a:lnTo>
                    <a:lnTo>
                      <a:pt x="246" y="306"/>
                    </a:lnTo>
                    <a:close/>
                    <a:moveTo>
                      <a:pt x="0" y="306"/>
                    </a:moveTo>
                    <a:lnTo>
                      <a:pt x="169" y="306"/>
                    </a:lnTo>
                    <a:lnTo>
                      <a:pt x="169" y="399"/>
                    </a:lnTo>
                    <a:lnTo>
                      <a:pt x="0" y="399"/>
                    </a:lnTo>
                    <a:lnTo>
                      <a:pt x="0" y="306"/>
                    </a:lnTo>
                    <a:close/>
                    <a:moveTo>
                      <a:pt x="738" y="154"/>
                    </a:moveTo>
                    <a:lnTo>
                      <a:pt x="907" y="154"/>
                    </a:lnTo>
                    <a:lnTo>
                      <a:pt x="907" y="246"/>
                    </a:lnTo>
                    <a:lnTo>
                      <a:pt x="738" y="246"/>
                    </a:lnTo>
                    <a:lnTo>
                      <a:pt x="738" y="154"/>
                    </a:lnTo>
                    <a:close/>
                    <a:moveTo>
                      <a:pt x="492" y="154"/>
                    </a:moveTo>
                    <a:lnTo>
                      <a:pt x="661" y="154"/>
                    </a:lnTo>
                    <a:lnTo>
                      <a:pt x="661" y="246"/>
                    </a:lnTo>
                    <a:lnTo>
                      <a:pt x="492" y="246"/>
                    </a:lnTo>
                    <a:lnTo>
                      <a:pt x="492" y="154"/>
                    </a:lnTo>
                    <a:close/>
                    <a:moveTo>
                      <a:pt x="246" y="154"/>
                    </a:moveTo>
                    <a:lnTo>
                      <a:pt x="415" y="154"/>
                    </a:lnTo>
                    <a:lnTo>
                      <a:pt x="415" y="246"/>
                    </a:lnTo>
                    <a:lnTo>
                      <a:pt x="246" y="246"/>
                    </a:lnTo>
                    <a:lnTo>
                      <a:pt x="246" y="154"/>
                    </a:lnTo>
                    <a:close/>
                    <a:moveTo>
                      <a:pt x="0" y="154"/>
                    </a:moveTo>
                    <a:lnTo>
                      <a:pt x="169" y="154"/>
                    </a:lnTo>
                    <a:lnTo>
                      <a:pt x="169" y="246"/>
                    </a:lnTo>
                    <a:lnTo>
                      <a:pt x="0" y="246"/>
                    </a:lnTo>
                    <a:lnTo>
                      <a:pt x="0" y="154"/>
                    </a:lnTo>
                    <a:close/>
                    <a:moveTo>
                      <a:pt x="738" y="0"/>
                    </a:moveTo>
                    <a:lnTo>
                      <a:pt x="907" y="0"/>
                    </a:lnTo>
                    <a:lnTo>
                      <a:pt x="907" y="92"/>
                    </a:lnTo>
                    <a:lnTo>
                      <a:pt x="738" y="92"/>
                    </a:lnTo>
                    <a:lnTo>
                      <a:pt x="738" y="0"/>
                    </a:lnTo>
                    <a:close/>
                    <a:moveTo>
                      <a:pt x="492" y="0"/>
                    </a:moveTo>
                    <a:lnTo>
                      <a:pt x="661" y="0"/>
                    </a:lnTo>
                    <a:lnTo>
                      <a:pt x="661" y="92"/>
                    </a:lnTo>
                    <a:lnTo>
                      <a:pt x="492" y="92"/>
                    </a:lnTo>
                    <a:lnTo>
                      <a:pt x="492" y="0"/>
                    </a:lnTo>
                    <a:close/>
                    <a:moveTo>
                      <a:pt x="246" y="0"/>
                    </a:moveTo>
                    <a:lnTo>
                      <a:pt x="415" y="0"/>
                    </a:lnTo>
                    <a:lnTo>
                      <a:pt x="415" y="92"/>
                    </a:lnTo>
                    <a:lnTo>
                      <a:pt x="246" y="92"/>
                    </a:lnTo>
                    <a:lnTo>
                      <a:pt x="246" y="0"/>
                    </a:lnTo>
                    <a:close/>
                    <a:moveTo>
                      <a:pt x="0" y="0"/>
                    </a:moveTo>
                    <a:lnTo>
                      <a:pt x="169" y="0"/>
                    </a:lnTo>
                    <a:lnTo>
                      <a:pt x="169" y="92"/>
                    </a:lnTo>
                    <a:lnTo>
                      <a:pt x="0" y="92"/>
                    </a:lnTo>
                    <a:lnTo>
                      <a:pt x="0"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294" name="Freeform 113">
                <a:extLst>
                  <a:ext uri="{FF2B5EF4-FFF2-40B4-BE49-F238E27FC236}">
                    <a16:creationId xmlns:a16="http://schemas.microsoft.com/office/drawing/2014/main" id="{7DC26550-B6C5-324B-BB6F-5E5E5FE3BE2F}"/>
                  </a:ext>
                </a:extLst>
              </p:cNvPr>
              <p:cNvSpPr>
                <a:spLocks noEditPoints="1"/>
              </p:cNvSpPr>
              <p:nvPr/>
            </p:nvSpPr>
            <p:spPr bwMode="auto">
              <a:xfrm>
                <a:off x="1281113" y="2692401"/>
                <a:ext cx="639763" cy="98425"/>
              </a:xfrm>
              <a:custGeom>
                <a:avLst/>
                <a:gdLst>
                  <a:gd name="T0" fmla="*/ 666 w 805"/>
                  <a:gd name="T1" fmla="*/ 0 h 124"/>
                  <a:gd name="T2" fmla="*/ 805 w 805"/>
                  <a:gd name="T3" fmla="*/ 0 h 124"/>
                  <a:gd name="T4" fmla="*/ 805 w 805"/>
                  <a:gd name="T5" fmla="*/ 124 h 124"/>
                  <a:gd name="T6" fmla="*/ 666 w 805"/>
                  <a:gd name="T7" fmla="*/ 124 h 124"/>
                  <a:gd name="T8" fmla="*/ 666 w 805"/>
                  <a:gd name="T9" fmla="*/ 0 h 124"/>
                  <a:gd name="T10" fmla="*/ 445 w 805"/>
                  <a:gd name="T11" fmla="*/ 0 h 124"/>
                  <a:gd name="T12" fmla="*/ 583 w 805"/>
                  <a:gd name="T13" fmla="*/ 0 h 124"/>
                  <a:gd name="T14" fmla="*/ 583 w 805"/>
                  <a:gd name="T15" fmla="*/ 124 h 124"/>
                  <a:gd name="T16" fmla="*/ 445 w 805"/>
                  <a:gd name="T17" fmla="*/ 124 h 124"/>
                  <a:gd name="T18" fmla="*/ 445 w 805"/>
                  <a:gd name="T19" fmla="*/ 0 h 124"/>
                  <a:gd name="T20" fmla="*/ 223 w 805"/>
                  <a:gd name="T21" fmla="*/ 0 h 124"/>
                  <a:gd name="T22" fmla="*/ 362 w 805"/>
                  <a:gd name="T23" fmla="*/ 0 h 124"/>
                  <a:gd name="T24" fmla="*/ 362 w 805"/>
                  <a:gd name="T25" fmla="*/ 124 h 124"/>
                  <a:gd name="T26" fmla="*/ 223 w 805"/>
                  <a:gd name="T27" fmla="*/ 124 h 124"/>
                  <a:gd name="T28" fmla="*/ 223 w 805"/>
                  <a:gd name="T29" fmla="*/ 0 h 124"/>
                  <a:gd name="T30" fmla="*/ 0 w 805"/>
                  <a:gd name="T31" fmla="*/ 0 h 124"/>
                  <a:gd name="T32" fmla="*/ 139 w 805"/>
                  <a:gd name="T33" fmla="*/ 0 h 124"/>
                  <a:gd name="T34" fmla="*/ 139 w 805"/>
                  <a:gd name="T35" fmla="*/ 124 h 124"/>
                  <a:gd name="T36" fmla="*/ 0 w 805"/>
                  <a:gd name="T37" fmla="*/ 124 h 124"/>
                  <a:gd name="T38" fmla="*/ 0 w 805"/>
                  <a:gd name="T39"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05" h="124">
                    <a:moveTo>
                      <a:pt x="666" y="0"/>
                    </a:moveTo>
                    <a:lnTo>
                      <a:pt x="805" y="0"/>
                    </a:lnTo>
                    <a:lnTo>
                      <a:pt x="805" y="124"/>
                    </a:lnTo>
                    <a:lnTo>
                      <a:pt x="666" y="124"/>
                    </a:lnTo>
                    <a:lnTo>
                      <a:pt x="666" y="0"/>
                    </a:lnTo>
                    <a:close/>
                    <a:moveTo>
                      <a:pt x="445" y="0"/>
                    </a:moveTo>
                    <a:lnTo>
                      <a:pt x="583" y="0"/>
                    </a:lnTo>
                    <a:lnTo>
                      <a:pt x="583" y="124"/>
                    </a:lnTo>
                    <a:lnTo>
                      <a:pt x="445" y="124"/>
                    </a:lnTo>
                    <a:lnTo>
                      <a:pt x="445" y="0"/>
                    </a:lnTo>
                    <a:close/>
                    <a:moveTo>
                      <a:pt x="223" y="0"/>
                    </a:moveTo>
                    <a:lnTo>
                      <a:pt x="362" y="0"/>
                    </a:lnTo>
                    <a:lnTo>
                      <a:pt x="362" y="124"/>
                    </a:lnTo>
                    <a:lnTo>
                      <a:pt x="223" y="124"/>
                    </a:lnTo>
                    <a:lnTo>
                      <a:pt x="223" y="0"/>
                    </a:lnTo>
                    <a:close/>
                    <a:moveTo>
                      <a:pt x="0" y="0"/>
                    </a:moveTo>
                    <a:lnTo>
                      <a:pt x="139" y="0"/>
                    </a:lnTo>
                    <a:lnTo>
                      <a:pt x="139" y="124"/>
                    </a:lnTo>
                    <a:lnTo>
                      <a:pt x="0" y="124"/>
                    </a:lnTo>
                    <a:lnTo>
                      <a:pt x="0" y="0"/>
                    </a:lnTo>
                    <a:close/>
                  </a:path>
                </a:pathLst>
              </a:custGeom>
              <a:solidFill>
                <a:schemeClr val="bg1">
                  <a:lumMod val="5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295" name="Freeform 114">
                <a:extLst>
                  <a:ext uri="{FF2B5EF4-FFF2-40B4-BE49-F238E27FC236}">
                    <a16:creationId xmlns:a16="http://schemas.microsoft.com/office/drawing/2014/main" id="{9F0E6F56-A8B9-364D-8062-F5BEBC023DD5}"/>
                  </a:ext>
                </a:extLst>
              </p:cNvPr>
              <p:cNvSpPr>
                <a:spLocks/>
              </p:cNvSpPr>
              <p:nvPr/>
            </p:nvSpPr>
            <p:spPr bwMode="auto">
              <a:xfrm>
                <a:off x="449263" y="2663826"/>
                <a:ext cx="160338" cy="160338"/>
              </a:xfrm>
              <a:custGeom>
                <a:avLst/>
                <a:gdLst>
                  <a:gd name="T0" fmla="*/ 102 w 202"/>
                  <a:gd name="T1" fmla="*/ 0 h 202"/>
                  <a:gd name="T2" fmla="*/ 129 w 202"/>
                  <a:gd name="T3" fmla="*/ 3 h 202"/>
                  <a:gd name="T4" fmla="*/ 152 w 202"/>
                  <a:gd name="T5" fmla="*/ 13 h 202"/>
                  <a:gd name="T6" fmla="*/ 174 w 202"/>
                  <a:gd name="T7" fmla="*/ 30 h 202"/>
                  <a:gd name="T8" fmla="*/ 189 w 202"/>
                  <a:gd name="T9" fmla="*/ 50 h 202"/>
                  <a:gd name="T10" fmla="*/ 199 w 202"/>
                  <a:gd name="T11" fmla="*/ 73 h 202"/>
                  <a:gd name="T12" fmla="*/ 202 w 202"/>
                  <a:gd name="T13" fmla="*/ 102 h 202"/>
                  <a:gd name="T14" fmla="*/ 199 w 202"/>
                  <a:gd name="T15" fmla="*/ 128 h 202"/>
                  <a:gd name="T16" fmla="*/ 189 w 202"/>
                  <a:gd name="T17" fmla="*/ 152 h 202"/>
                  <a:gd name="T18" fmla="*/ 174 w 202"/>
                  <a:gd name="T19" fmla="*/ 172 h 202"/>
                  <a:gd name="T20" fmla="*/ 152 w 202"/>
                  <a:gd name="T21" fmla="*/ 189 h 202"/>
                  <a:gd name="T22" fmla="*/ 129 w 202"/>
                  <a:gd name="T23" fmla="*/ 199 h 202"/>
                  <a:gd name="T24" fmla="*/ 102 w 202"/>
                  <a:gd name="T25" fmla="*/ 202 h 202"/>
                  <a:gd name="T26" fmla="*/ 75 w 202"/>
                  <a:gd name="T27" fmla="*/ 199 h 202"/>
                  <a:gd name="T28" fmla="*/ 50 w 202"/>
                  <a:gd name="T29" fmla="*/ 189 h 202"/>
                  <a:gd name="T30" fmla="*/ 30 w 202"/>
                  <a:gd name="T31" fmla="*/ 172 h 202"/>
                  <a:gd name="T32" fmla="*/ 13 w 202"/>
                  <a:gd name="T33" fmla="*/ 152 h 202"/>
                  <a:gd name="T34" fmla="*/ 3 w 202"/>
                  <a:gd name="T35" fmla="*/ 128 h 202"/>
                  <a:gd name="T36" fmla="*/ 0 w 202"/>
                  <a:gd name="T37" fmla="*/ 102 h 202"/>
                  <a:gd name="T38" fmla="*/ 3 w 202"/>
                  <a:gd name="T39" fmla="*/ 73 h 202"/>
                  <a:gd name="T40" fmla="*/ 13 w 202"/>
                  <a:gd name="T41" fmla="*/ 50 h 202"/>
                  <a:gd name="T42" fmla="*/ 30 w 202"/>
                  <a:gd name="T43" fmla="*/ 30 h 202"/>
                  <a:gd name="T44" fmla="*/ 50 w 202"/>
                  <a:gd name="T45" fmla="*/ 13 h 202"/>
                  <a:gd name="T46" fmla="*/ 75 w 202"/>
                  <a:gd name="T47" fmla="*/ 3 h 202"/>
                  <a:gd name="T48" fmla="*/ 102 w 202"/>
                  <a:gd name="T49"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2" h="202">
                    <a:moveTo>
                      <a:pt x="102" y="0"/>
                    </a:moveTo>
                    <a:lnTo>
                      <a:pt x="129" y="3"/>
                    </a:lnTo>
                    <a:lnTo>
                      <a:pt x="152" y="13"/>
                    </a:lnTo>
                    <a:lnTo>
                      <a:pt x="174" y="30"/>
                    </a:lnTo>
                    <a:lnTo>
                      <a:pt x="189" y="50"/>
                    </a:lnTo>
                    <a:lnTo>
                      <a:pt x="199" y="73"/>
                    </a:lnTo>
                    <a:lnTo>
                      <a:pt x="202" y="102"/>
                    </a:lnTo>
                    <a:lnTo>
                      <a:pt x="199" y="128"/>
                    </a:lnTo>
                    <a:lnTo>
                      <a:pt x="189" y="152"/>
                    </a:lnTo>
                    <a:lnTo>
                      <a:pt x="174" y="172"/>
                    </a:lnTo>
                    <a:lnTo>
                      <a:pt x="152" y="189"/>
                    </a:lnTo>
                    <a:lnTo>
                      <a:pt x="129" y="199"/>
                    </a:lnTo>
                    <a:lnTo>
                      <a:pt x="102" y="202"/>
                    </a:lnTo>
                    <a:lnTo>
                      <a:pt x="75" y="199"/>
                    </a:lnTo>
                    <a:lnTo>
                      <a:pt x="50" y="189"/>
                    </a:lnTo>
                    <a:lnTo>
                      <a:pt x="30" y="172"/>
                    </a:lnTo>
                    <a:lnTo>
                      <a:pt x="13" y="152"/>
                    </a:lnTo>
                    <a:lnTo>
                      <a:pt x="3" y="128"/>
                    </a:lnTo>
                    <a:lnTo>
                      <a:pt x="0" y="102"/>
                    </a:lnTo>
                    <a:lnTo>
                      <a:pt x="3" y="73"/>
                    </a:lnTo>
                    <a:lnTo>
                      <a:pt x="13" y="50"/>
                    </a:lnTo>
                    <a:lnTo>
                      <a:pt x="30" y="30"/>
                    </a:lnTo>
                    <a:lnTo>
                      <a:pt x="50" y="13"/>
                    </a:lnTo>
                    <a:lnTo>
                      <a:pt x="75" y="3"/>
                    </a:lnTo>
                    <a:lnTo>
                      <a:pt x="102" y="0"/>
                    </a:lnTo>
                    <a:close/>
                  </a:path>
                </a:pathLst>
              </a:custGeom>
              <a:solidFill>
                <a:schemeClr val="accent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296" name="Freeform 115">
                <a:extLst>
                  <a:ext uri="{FF2B5EF4-FFF2-40B4-BE49-F238E27FC236}">
                    <a16:creationId xmlns:a16="http://schemas.microsoft.com/office/drawing/2014/main" id="{D55FD11C-55E2-BD4E-92FC-A7BFEF62E386}"/>
                  </a:ext>
                </a:extLst>
              </p:cNvPr>
              <p:cNvSpPr>
                <a:spLocks/>
              </p:cNvSpPr>
              <p:nvPr/>
            </p:nvSpPr>
            <p:spPr bwMode="auto">
              <a:xfrm>
                <a:off x="28575" y="2663826"/>
                <a:ext cx="161925" cy="160338"/>
              </a:xfrm>
              <a:custGeom>
                <a:avLst/>
                <a:gdLst>
                  <a:gd name="T0" fmla="*/ 102 w 202"/>
                  <a:gd name="T1" fmla="*/ 0 h 202"/>
                  <a:gd name="T2" fmla="*/ 129 w 202"/>
                  <a:gd name="T3" fmla="*/ 3 h 202"/>
                  <a:gd name="T4" fmla="*/ 152 w 202"/>
                  <a:gd name="T5" fmla="*/ 13 h 202"/>
                  <a:gd name="T6" fmla="*/ 174 w 202"/>
                  <a:gd name="T7" fmla="*/ 30 h 202"/>
                  <a:gd name="T8" fmla="*/ 189 w 202"/>
                  <a:gd name="T9" fmla="*/ 50 h 202"/>
                  <a:gd name="T10" fmla="*/ 199 w 202"/>
                  <a:gd name="T11" fmla="*/ 73 h 202"/>
                  <a:gd name="T12" fmla="*/ 202 w 202"/>
                  <a:gd name="T13" fmla="*/ 102 h 202"/>
                  <a:gd name="T14" fmla="*/ 199 w 202"/>
                  <a:gd name="T15" fmla="*/ 128 h 202"/>
                  <a:gd name="T16" fmla="*/ 189 w 202"/>
                  <a:gd name="T17" fmla="*/ 152 h 202"/>
                  <a:gd name="T18" fmla="*/ 174 w 202"/>
                  <a:gd name="T19" fmla="*/ 172 h 202"/>
                  <a:gd name="T20" fmla="*/ 152 w 202"/>
                  <a:gd name="T21" fmla="*/ 189 h 202"/>
                  <a:gd name="T22" fmla="*/ 129 w 202"/>
                  <a:gd name="T23" fmla="*/ 199 h 202"/>
                  <a:gd name="T24" fmla="*/ 102 w 202"/>
                  <a:gd name="T25" fmla="*/ 202 h 202"/>
                  <a:gd name="T26" fmla="*/ 75 w 202"/>
                  <a:gd name="T27" fmla="*/ 199 h 202"/>
                  <a:gd name="T28" fmla="*/ 50 w 202"/>
                  <a:gd name="T29" fmla="*/ 189 h 202"/>
                  <a:gd name="T30" fmla="*/ 30 w 202"/>
                  <a:gd name="T31" fmla="*/ 172 h 202"/>
                  <a:gd name="T32" fmla="*/ 13 w 202"/>
                  <a:gd name="T33" fmla="*/ 152 h 202"/>
                  <a:gd name="T34" fmla="*/ 3 w 202"/>
                  <a:gd name="T35" fmla="*/ 128 h 202"/>
                  <a:gd name="T36" fmla="*/ 0 w 202"/>
                  <a:gd name="T37" fmla="*/ 102 h 202"/>
                  <a:gd name="T38" fmla="*/ 3 w 202"/>
                  <a:gd name="T39" fmla="*/ 73 h 202"/>
                  <a:gd name="T40" fmla="*/ 13 w 202"/>
                  <a:gd name="T41" fmla="*/ 50 h 202"/>
                  <a:gd name="T42" fmla="*/ 30 w 202"/>
                  <a:gd name="T43" fmla="*/ 30 h 202"/>
                  <a:gd name="T44" fmla="*/ 50 w 202"/>
                  <a:gd name="T45" fmla="*/ 13 h 202"/>
                  <a:gd name="T46" fmla="*/ 75 w 202"/>
                  <a:gd name="T47" fmla="*/ 3 h 202"/>
                  <a:gd name="T48" fmla="*/ 102 w 202"/>
                  <a:gd name="T49"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2" h="202">
                    <a:moveTo>
                      <a:pt x="102" y="0"/>
                    </a:moveTo>
                    <a:lnTo>
                      <a:pt x="129" y="3"/>
                    </a:lnTo>
                    <a:lnTo>
                      <a:pt x="152" y="13"/>
                    </a:lnTo>
                    <a:lnTo>
                      <a:pt x="174" y="30"/>
                    </a:lnTo>
                    <a:lnTo>
                      <a:pt x="189" y="50"/>
                    </a:lnTo>
                    <a:lnTo>
                      <a:pt x="199" y="73"/>
                    </a:lnTo>
                    <a:lnTo>
                      <a:pt x="202" y="102"/>
                    </a:lnTo>
                    <a:lnTo>
                      <a:pt x="199" y="128"/>
                    </a:lnTo>
                    <a:lnTo>
                      <a:pt x="189" y="152"/>
                    </a:lnTo>
                    <a:lnTo>
                      <a:pt x="174" y="172"/>
                    </a:lnTo>
                    <a:lnTo>
                      <a:pt x="152" y="189"/>
                    </a:lnTo>
                    <a:lnTo>
                      <a:pt x="129" y="199"/>
                    </a:lnTo>
                    <a:lnTo>
                      <a:pt x="102" y="202"/>
                    </a:lnTo>
                    <a:lnTo>
                      <a:pt x="75" y="199"/>
                    </a:lnTo>
                    <a:lnTo>
                      <a:pt x="50" y="189"/>
                    </a:lnTo>
                    <a:lnTo>
                      <a:pt x="30" y="172"/>
                    </a:lnTo>
                    <a:lnTo>
                      <a:pt x="13" y="152"/>
                    </a:lnTo>
                    <a:lnTo>
                      <a:pt x="3" y="128"/>
                    </a:lnTo>
                    <a:lnTo>
                      <a:pt x="0" y="102"/>
                    </a:lnTo>
                    <a:lnTo>
                      <a:pt x="3" y="73"/>
                    </a:lnTo>
                    <a:lnTo>
                      <a:pt x="13" y="50"/>
                    </a:lnTo>
                    <a:lnTo>
                      <a:pt x="30" y="30"/>
                    </a:lnTo>
                    <a:lnTo>
                      <a:pt x="50" y="13"/>
                    </a:lnTo>
                    <a:lnTo>
                      <a:pt x="75" y="3"/>
                    </a:lnTo>
                    <a:lnTo>
                      <a:pt x="102" y="0"/>
                    </a:lnTo>
                    <a:close/>
                  </a:path>
                </a:pathLst>
              </a:custGeom>
              <a:solidFill>
                <a:schemeClr val="accent6"/>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297" name="Freeform 116">
                <a:extLst>
                  <a:ext uri="{FF2B5EF4-FFF2-40B4-BE49-F238E27FC236}">
                    <a16:creationId xmlns:a16="http://schemas.microsoft.com/office/drawing/2014/main" id="{FACF6F3A-5C7C-F14F-B9A7-196B8B8C669C}"/>
                  </a:ext>
                </a:extLst>
              </p:cNvPr>
              <p:cNvSpPr>
                <a:spLocks/>
              </p:cNvSpPr>
              <p:nvPr/>
            </p:nvSpPr>
            <p:spPr bwMode="auto">
              <a:xfrm>
                <a:off x="-390525" y="2663826"/>
                <a:ext cx="160338" cy="160338"/>
              </a:xfrm>
              <a:custGeom>
                <a:avLst/>
                <a:gdLst>
                  <a:gd name="T0" fmla="*/ 102 w 202"/>
                  <a:gd name="T1" fmla="*/ 0 h 202"/>
                  <a:gd name="T2" fmla="*/ 129 w 202"/>
                  <a:gd name="T3" fmla="*/ 3 h 202"/>
                  <a:gd name="T4" fmla="*/ 152 w 202"/>
                  <a:gd name="T5" fmla="*/ 13 h 202"/>
                  <a:gd name="T6" fmla="*/ 174 w 202"/>
                  <a:gd name="T7" fmla="*/ 30 h 202"/>
                  <a:gd name="T8" fmla="*/ 189 w 202"/>
                  <a:gd name="T9" fmla="*/ 50 h 202"/>
                  <a:gd name="T10" fmla="*/ 199 w 202"/>
                  <a:gd name="T11" fmla="*/ 73 h 202"/>
                  <a:gd name="T12" fmla="*/ 202 w 202"/>
                  <a:gd name="T13" fmla="*/ 102 h 202"/>
                  <a:gd name="T14" fmla="*/ 199 w 202"/>
                  <a:gd name="T15" fmla="*/ 128 h 202"/>
                  <a:gd name="T16" fmla="*/ 189 w 202"/>
                  <a:gd name="T17" fmla="*/ 152 h 202"/>
                  <a:gd name="T18" fmla="*/ 174 w 202"/>
                  <a:gd name="T19" fmla="*/ 172 h 202"/>
                  <a:gd name="T20" fmla="*/ 152 w 202"/>
                  <a:gd name="T21" fmla="*/ 189 h 202"/>
                  <a:gd name="T22" fmla="*/ 129 w 202"/>
                  <a:gd name="T23" fmla="*/ 199 h 202"/>
                  <a:gd name="T24" fmla="*/ 102 w 202"/>
                  <a:gd name="T25" fmla="*/ 202 h 202"/>
                  <a:gd name="T26" fmla="*/ 75 w 202"/>
                  <a:gd name="T27" fmla="*/ 199 h 202"/>
                  <a:gd name="T28" fmla="*/ 50 w 202"/>
                  <a:gd name="T29" fmla="*/ 189 h 202"/>
                  <a:gd name="T30" fmla="*/ 30 w 202"/>
                  <a:gd name="T31" fmla="*/ 172 h 202"/>
                  <a:gd name="T32" fmla="*/ 13 w 202"/>
                  <a:gd name="T33" fmla="*/ 152 h 202"/>
                  <a:gd name="T34" fmla="*/ 3 w 202"/>
                  <a:gd name="T35" fmla="*/ 128 h 202"/>
                  <a:gd name="T36" fmla="*/ 0 w 202"/>
                  <a:gd name="T37" fmla="*/ 102 h 202"/>
                  <a:gd name="T38" fmla="*/ 3 w 202"/>
                  <a:gd name="T39" fmla="*/ 73 h 202"/>
                  <a:gd name="T40" fmla="*/ 13 w 202"/>
                  <a:gd name="T41" fmla="*/ 50 h 202"/>
                  <a:gd name="T42" fmla="*/ 30 w 202"/>
                  <a:gd name="T43" fmla="*/ 30 h 202"/>
                  <a:gd name="T44" fmla="*/ 50 w 202"/>
                  <a:gd name="T45" fmla="*/ 13 h 202"/>
                  <a:gd name="T46" fmla="*/ 75 w 202"/>
                  <a:gd name="T47" fmla="*/ 3 h 202"/>
                  <a:gd name="T48" fmla="*/ 102 w 202"/>
                  <a:gd name="T49"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2" h="202">
                    <a:moveTo>
                      <a:pt x="102" y="0"/>
                    </a:moveTo>
                    <a:lnTo>
                      <a:pt x="129" y="3"/>
                    </a:lnTo>
                    <a:lnTo>
                      <a:pt x="152" y="13"/>
                    </a:lnTo>
                    <a:lnTo>
                      <a:pt x="174" y="30"/>
                    </a:lnTo>
                    <a:lnTo>
                      <a:pt x="189" y="50"/>
                    </a:lnTo>
                    <a:lnTo>
                      <a:pt x="199" y="73"/>
                    </a:lnTo>
                    <a:lnTo>
                      <a:pt x="202" y="102"/>
                    </a:lnTo>
                    <a:lnTo>
                      <a:pt x="199" y="128"/>
                    </a:lnTo>
                    <a:lnTo>
                      <a:pt x="189" y="152"/>
                    </a:lnTo>
                    <a:lnTo>
                      <a:pt x="174" y="172"/>
                    </a:lnTo>
                    <a:lnTo>
                      <a:pt x="152" y="189"/>
                    </a:lnTo>
                    <a:lnTo>
                      <a:pt x="129" y="199"/>
                    </a:lnTo>
                    <a:lnTo>
                      <a:pt x="102" y="202"/>
                    </a:lnTo>
                    <a:lnTo>
                      <a:pt x="75" y="199"/>
                    </a:lnTo>
                    <a:lnTo>
                      <a:pt x="50" y="189"/>
                    </a:lnTo>
                    <a:lnTo>
                      <a:pt x="30" y="172"/>
                    </a:lnTo>
                    <a:lnTo>
                      <a:pt x="13" y="152"/>
                    </a:lnTo>
                    <a:lnTo>
                      <a:pt x="3" y="128"/>
                    </a:lnTo>
                    <a:lnTo>
                      <a:pt x="0" y="102"/>
                    </a:lnTo>
                    <a:lnTo>
                      <a:pt x="3" y="73"/>
                    </a:lnTo>
                    <a:lnTo>
                      <a:pt x="13" y="50"/>
                    </a:lnTo>
                    <a:lnTo>
                      <a:pt x="30" y="30"/>
                    </a:lnTo>
                    <a:lnTo>
                      <a:pt x="50" y="13"/>
                    </a:lnTo>
                    <a:lnTo>
                      <a:pt x="75" y="3"/>
                    </a:lnTo>
                    <a:lnTo>
                      <a:pt x="102" y="0"/>
                    </a:lnTo>
                    <a:close/>
                  </a:path>
                </a:pathLst>
              </a:custGeom>
              <a:solidFill>
                <a:schemeClr val="accent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298" name="Freeform 117">
                <a:extLst>
                  <a:ext uri="{FF2B5EF4-FFF2-40B4-BE49-F238E27FC236}">
                    <a16:creationId xmlns:a16="http://schemas.microsoft.com/office/drawing/2014/main" id="{83EFE393-6AF9-C34D-A965-CE8B32848DBE}"/>
                  </a:ext>
                </a:extLst>
              </p:cNvPr>
              <p:cNvSpPr>
                <a:spLocks/>
              </p:cNvSpPr>
              <p:nvPr/>
            </p:nvSpPr>
            <p:spPr bwMode="auto">
              <a:xfrm>
                <a:off x="234950" y="3227388"/>
                <a:ext cx="1784350" cy="39688"/>
              </a:xfrm>
              <a:custGeom>
                <a:avLst/>
                <a:gdLst>
                  <a:gd name="T0" fmla="*/ 25 w 2247"/>
                  <a:gd name="T1" fmla="*/ 0 h 50"/>
                  <a:gd name="T2" fmla="*/ 2222 w 2247"/>
                  <a:gd name="T3" fmla="*/ 0 h 50"/>
                  <a:gd name="T4" fmla="*/ 2235 w 2247"/>
                  <a:gd name="T5" fmla="*/ 3 h 50"/>
                  <a:gd name="T6" fmla="*/ 2242 w 2247"/>
                  <a:gd name="T7" fmla="*/ 10 h 50"/>
                  <a:gd name="T8" fmla="*/ 2247 w 2247"/>
                  <a:gd name="T9" fmla="*/ 20 h 50"/>
                  <a:gd name="T10" fmla="*/ 2247 w 2247"/>
                  <a:gd name="T11" fmla="*/ 32 h 50"/>
                  <a:gd name="T12" fmla="*/ 2242 w 2247"/>
                  <a:gd name="T13" fmla="*/ 40 h 50"/>
                  <a:gd name="T14" fmla="*/ 2235 w 2247"/>
                  <a:gd name="T15" fmla="*/ 49 h 50"/>
                  <a:gd name="T16" fmla="*/ 2222 w 2247"/>
                  <a:gd name="T17" fmla="*/ 50 h 50"/>
                  <a:gd name="T18" fmla="*/ 25 w 2247"/>
                  <a:gd name="T19" fmla="*/ 50 h 50"/>
                  <a:gd name="T20" fmla="*/ 12 w 2247"/>
                  <a:gd name="T21" fmla="*/ 49 h 50"/>
                  <a:gd name="T22" fmla="*/ 5 w 2247"/>
                  <a:gd name="T23" fmla="*/ 40 h 50"/>
                  <a:gd name="T24" fmla="*/ 0 w 2247"/>
                  <a:gd name="T25" fmla="*/ 32 h 50"/>
                  <a:gd name="T26" fmla="*/ 0 w 2247"/>
                  <a:gd name="T27" fmla="*/ 20 h 50"/>
                  <a:gd name="T28" fmla="*/ 5 w 2247"/>
                  <a:gd name="T29" fmla="*/ 10 h 50"/>
                  <a:gd name="T30" fmla="*/ 12 w 2247"/>
                  <a:gd name="T31" fmla="*/ 3 h 50"/>
                  <a:gd name="T32" fmla="*/ 25 w 2247"/>
                  <a:gd name="T33"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47" h="50">
                    <a:moveTo>
                      <a:pt x="25" y="0"/>
                    </a:moveTo>
                    <a:lnTo>
                      <a:pt x="2222" y="0"/>
                    </a:lnTo>
                    <a:lnTo>
                      <a:pt x="2235" y="3"/>
                    </a:lnTo>
                    <a:lnTo>
                      <a:pt x="2242" y="10"/>
                    </a:lnTo>
                    <a:lnTo>
                      <a:pt x="2247" y="20"/>
                    </a:lnTo>
                    <a:lnTo>
                      <a:pt x="2247" y="32"/>
                    </a:lnTo>
                    <a:lnTo>
                      <a:pt x="2242" y="40"/>
                    </a:lnTo>
                    <a:lnTo>
                      <a:pt x="2235" y="49"/>
                    </a:lnTo>
                    <a:lnTo>
                      <a:pt x="2222" y="50"/>
                    </a:lnTo>
                    <a:lnTo>
                      <a:pt x="25" y="50"/>
                    </a:lnTo>
                    <a:lnTo>
                      <a:pt x="12" y="49"/>
                    </a:lnTo>
                    <a:lnTo>
                      <a:pt x="5" y="40"/>
                    </a:lnTo>
                    <a:lnTo>
                      <a:pt x="0" y="32"/>
                    </a:lnTo>
                    <a:lnTo>
                      <a:pt x="0" y="20"/>
                    </a:lnTo>
                    <a:lnTo>
                      <a:pt x="5" y="10"/>
                    </a:lnTo>
                    <a:lnTo>
                      <a:pt x="12" y="3"/>
                    </a:lnTo>
                    <a:lnTo>
                      <a:pt x="25" y="0"/>
                    </a:lnTo>
                    <a:close/>
                  </a:path>
                </a:pathLst>
              </a:custGeom>
              <a:solidFill>
                <a:schemeClr val="tx1">
                  <a:lumMod val="50000"/>
                  <a:lumOff val="5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299" name="Freeform 118">
                <a:extLst>
                  <a:ext uri="{FF2B5EF4-FFF2-40B4-BE49-F238E27FC236}">
                    <a16:creationId xmlns:a16="http://schemas.microsoft.com/office/drawing/2014/main" id="{65ACE443-21C6-B348-802D-8A4F918583F3}"/>
                  </a:ext>
                </a:extLst>
              </p:cNvPr>
              <p:cNvSpPr>
                <a:spLocks/>
              </p:cNvSpPr>
              <p:nvPr/>
            </p:nvSpPr>
            <p:spPr bwMode="auto">
              <a:xfrm>
                <a:off x="-2185988" y="3600451"/>
                <a:ext cx="4360863" cy="930275"/>
              </a:xfrm>
              <a:custGeom>
                <a:avLst/>
                <a:gdLst>
                  <a:gd name="T0" fmla="*/ 228 w 5495"/>
                  <a:gd name="T1" fmla="*/ 0 h 1171"/>
                  <a:gd name="T2" fmla="*/ 5267 w 5495"/>
                  <a:gd name="T3" fmla="*/ 0 h 1171"/>
                  <a:gd name="T4" fmla="*/ 5312 w 5495"/>
                  <a:gd name="T5" fmla="*/ 5 h 1171"/>
                  <a:gd name="T6" fmla="*/ 5354 w 5495"/>
                  <a:gd name="T7" fmla="*/ 20 h 1171"/>
                  <a:gd name="T8" fmla="*/ 5394 w 5495"/>
                  <a:gd name="T9" fmla="*/ 42 h 1171"/>
                  <a:gd name="T10" fmla="*/ 5428 w 5495"/>
                  <a:gd name="T11" fmla="*/ 70 h 1171"/>
                  <a:gd name="T12" fmla="*/ 5454 w 5495"/>
                  <a:gd name="T13" fmla="*/ 105 h 1171"/>
                  <a:gd name="T14" fmla="*/ 5476 w 5495"/>
                  <a:gd name="T15" fmla="*/ 147 h 1171"/>
                  <a:gd name="T16" fmla="*/ 5490 w 5495"/>
                  <a:gd name="T17" fmla="*/ 192 h 1171"/>
                  <a:gd name="T18" fmla="*/ 5495 w 5495"/>
                  <a:gd name="T19" fmla="*/ 239 h 1171"/>
                  <a:gd name="T20" fmla="*/ 5495 w 5495"/>
                  <a:gd name="T21" fmla="*/ 932 h 1171"/>
                  <a:gd name="T22" fmla="*/ 5490 w 5495"/>
                  <a:gd name="T23" fmla="*/ 979 h 1171"/>
                  <a:gd name="T24" fmla="*/ 5476 w 5495"/>
                  <a:gd name="T25" fmla="*/ 1024 h 1171"/>
                  <a:gd name="T26" fmla="*/ 5454 w 5495"/>
                  <a:gd name="T27" fmla="*/ 1066 h 1171"/>
                  <a:gd name="T28" fmla="*/ 5428 w 5495"/>
                  <a:gd name="T29" fmla="*/ 1101 h 1171"/>
                  <a:gd name="T30" fmla="*/ 5394 w 5495"/>
                  <a:gd name="T31" fmla="*/ 1129 h 1171"/>
                  <a:gd name="T32" fmla="*/ 5354 w 5495"/>
                  <a:gd name="T33" fmla="*/ 1151 h 1171"/>
                  <a:gd name="T34" fmla="*/ 5312 w 5495"/>
                  <a:gd name="T35" fmla="*/ 1166 h 1171"/>
                  <a:gd name="T36" fmla="*/ 5267 w 5495"/>
                  <a:gd name="T37" fmla="*/ 1171 h 1171"/>
                  <a:gd name="T38" fmla="*/ 228 w 5495"/>
                  <a:gd name="T39" fmla="*/ 1171 h 1171"/>
                  <a:gd name="T40" fmla="*/ 181 w 5495"/>
                  <a:gd name="T41" fmla="*/ 1166 h 1171"/>
                  <a:gd name="T42" fmla="*/ 139 w 5495"/>
                  <a:gd name="T43" fmla="*/ 1151 h 1171"/>
                  <a:gd name="T44" fmla="*/ 100 w 5495"/>
                  <a:gd name="T45" fmla="*/ 1129 h 1171"/>
                  <a:gd name="T46" fmla="*/ 67 w 5495"/>
                  <a:gd name="T47" fmla="*/ 1101 h 1171"/>
                  <a:gd name="T48" fmla="*/ 39 w 5495"/>
                  <a:gd name="T49" fmla="*/ 1066 h 1171"/>
                  <a:gd name="T50" fmla="*/ 18 w 5495"/>
                  <a:gd name="T51" fmla="*/ 1024 h 1171"/>
                  <a:gd name="T52" fmla="*/ 5 w 5495"/>
                  <a:gd name="T53" fmla="*/ 979 h 1171"/>
                  <a:gd name="T54" fmla="*/ 0 w 5495"/>
                  <a:gd name="T55" fmla="*/ 932 h 1171"/>
                  <a:gd name="T56" fmla="*/ 0 w 5495"/>
                  <a:gd name="T57" fmla="*/ 239 h 1171"/>
                  <a:gd name="T58" fmla="*/ 5 w 5495"/>
                  <a:gd name="T59" fmla="*/ 192 h 1171"/>
                  <a:gd name="T60" fmla="*/ 18 w 5495"/>
                  <a:gd name="T61" fmla="*/ 147 h 1171"/>
                  <a:gd name="T62" fmla="*/ 39 w 5495"/>
                  <a:gd name="T63" fmla="*/ 105 h 1171"/>
                  <a:gd name="T64" fmla="*/ 67 w 5495"/>
                  <a:gd name="T65" fmla="*/ 70 h 1171"/>
                  <a:gd name="T66" fmla="*/ 100 w 5495"/>
                  <a:gd name="T67" fmla="*/ 42 h 1171"/>
                  <a:gd name="T68" fmla="*/ 139 w 5495"/>
                  <a:gd name="T69" fmla="*/ 20 h 1171"/>
                  <a:gd name="T70" fmla="*/ 181 w 5495"/>
                  <a:gd name="T71" fmla="*/ 5 h 1171"/>
                  <a:gd name="T72" fmla="*/ 228 w 5495"/>
                  <a:gd name="T73" fmla="*/ 0 h 1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495" h="1171">
                    <a:moveTo>
                      <a:pt x="228" y="0"/>
                    </a:moveTo>
                    <a:lnTo>
                      <a:pt x="5267" y="0"/>
                    </a:lnTo>
                    <a:lnTo>
                      <a:pt x="5312" y="5"/>
                    </a:lnTo>
                    <a:lnTo>
                      <a:pt x="5354" y="20"/>
                    </a:lnTo>
                    <a:lnTo>
                      <a:pt x="5394" y="42"/>
                    </a:lnTo>
                    <a:lnTo>
                      <a:pt x="5428" y="70"/>
                    </a:lnTo>
                    <a:lnTo>
                      <a:pt x="5454" y="105"/>
                    </a:lnTo>
                    <a:lnTo>
                      <a:pt x="5476" y="147"/>
                    </a:lnTo>
                    <a:lnTo>
                      <a:pt x="5490" y="192"/>
                    </a:lnTo>
                    <a:lnTo>
                      <a:pt x="5495" y="239"/>
                    </a:lnTo>
                    <a:lnTo>
                      <a:pt x="5495" y="932"/>
                    </a:lnTo>
                    <a:lnTo>
                      <a:pt x="5490" y="979"/>
                    </a:lnTo>
                    <a:lnTo>
                      <a:pt x="5476" y="1024"/>
                    </a:lnTo>
                    <a:lnTo>
                      <a:pt x="5454" y="1066"/>
                    </a:lnTo>
                    <a:lnTo>
                      <a:pt x="5428" y="1101"/>
                    </a:lnTo>
                    <a:lnTo>
                      <a:pt x="5394" y="1129"/>
                    </a:lnTo>
                    <a:lnTo>
                      <a:pt x="5354" y="1151"/>
                    </a:lnTo>
                    <a:lnTo>
                      <a:pt x="5312" y="1166"/>
                    </a:lnTo>
                    <a:lnTo>
                      <a:pt x="5267" y="1171"/>
                    </a:lnTo>
                    <a:lnTo>
                      <a:pt x="228" y="1171"/>
                    </a:lnTo>
                    <a:lnTo>
                      <a:pt x="181" y="1166"/>
                    </a:lnTo>
                    <a:lnTo>
                      <a:pt x="139" y="1151"/>
                    </a:lnTo>
                    <a:lnTo>
                      <a:pt x="100" y="1129"/>
                    </a:lnTo>
                    <a:lnTo>
                      <a:pt x="67" y="1101"/>
                    </a:lnTo>
                    <a:lnTo>
                      <a:pt x="39" y="1066"/>
                    </a:lnTo>
                    <a:lnTo>
                      <a:pt x="18" y="1024"/>
                    </a:lnTo>
                    <a:lnTo>
                      <a:pt x="5" y="979"/>
                    </a:lnTo>
                    <a:lnTo>
                      <a:pt x="0" y="932"/>
                    </a:lnTo>
                    <a:lnTo>
                      <a:pt x="0" y="239"/>
                    </a:lnTo>
                    <a:lnTo>
                      <a:pt x="5" y="192"/>
                    </a:lnTo>
                    <a:lnTo>
                      <a:pt x="18" y="147"/>
                    </a:lnTo>
                    <a:lnTo>
                      <a:pt x="39" y="105"/>
                    </a:lnTo>
                    <a:lnTo>
                      <a:pt x="67" y="70"/>
                    </a:lnTo>
                    <a:lnTo>
                      <a:pt x="100" y="42"/>
                    </a:lnTo>
                    <a:lnTo>
                      <a:pt x="139" y="20"/>
                    </a:lnTo>
                    <a:lnTo>
                      <a:pt x="181" y="5"/>
                    </a:lnTo>
                    <a:lnTo>
                      <a:pt x="228" y="0"/>
                    </a:lnTo>
                    <a:close/>
                  </a:path>
                </a:pathLst>
              </a:custGeom>
              <a:solidFill>
                <a:schemeClr val="tx1">
                  <a:lumMod val="65000"/>
                  <a:lumOff val="3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300" name="Freeform 119">
                <a:extLst>
                  <a:ext uri="{FF2B5EF4-FFF2-40B4-BE49-F238E27FC236}">
                    <a16:creationId xmlns:a16="http://schemas.microsoft.com/office/drawing/2014/main" id="{7C65A8D6-556D-FE42-8CBE-F949C663CB28}"/>
                  </a:ext>
                </a:extLst>
              </p:cNvPr>
              <p:cNvSpPr>
                <a:spLocks/>
              </p:cNvSpPr>
              <p:nvPr/>
            </p:nvSpPr>
            <p:spPr bwMode="auto">
              <a:xfrm>
                <a:off x="-2165350" y="4430713"/>
                <a:ext cx="4318001" cy="100013"/>
              </a:xfrm>
              <a:custGeom>
                <a:avLst/>
                <a:gdLst>
                  <a:gd name="T0" fmla="*/ 0 w 5439"/>
                  <a:gd name="T1" fmla="*/ 0 h 125"/>
                  <a:gd name="T2" fmla="*/ 5439 w 5439"/>
                  <a:gd name="T3" fmla="*/ 0 h 125"/>
                  <a:gd name="T4" fmla="*/ 5417 w 5439"/>
                  <a:gd name="T5" fmla="*/ 35 h 125"/>
                  <a:gd name="T6" fmla="*/ 5389 w 5439"/>
                  <a:gd name="T7" fmla="*/ 65 h 125"/>
                  <a:gd name="T8" fmla="*/ 5357 w 5439"/>
                  <a:gd name="T9" fmla="*/ 90 h 125"/>
                  <a:gd name="T10" fmla="*/ 5320 w 5439"/>
                  <a:gd name="T11" fmla="*/ 108 h 125"/>
                  <a:gd name="T12" fmla="*/ 5282 w 5439"/>
                  <a:gd name="T13" fmla="*/ 120 h 125"/>
                  <a:gd name="T14" fmla="*/ 5240 w 5439"/>
                  <a:gd name="T15" fmla="*/ 125 h 125"/>
                  <a:gd name="T16" fmla="*/ 201 w 5439"/>
                  <a:gd name="T17" fmla="*/ 125 h 125"/>
                  <a:gd name="T18" fmla="*/ 159 w 5439"/>
                  <a:gd name="T19" fmla="*/ 120 h 125"/>
                  <a:gd name="T20" fmla="*/ 119 w 5439"/>
                  <a:gd name="T21" fmla="*/ 108 h 125"/>
                  <a:gd name="T22" fmla="*/ 83 w 5439"/>
                  <a:gd name="T23" fmla="*/ 90 h 125"/>
                  <a:gd name="T24" fmla="*/ 50 w 5439"/>
                  <a:gd name="T25" fmla="*/ 65 h 125"/>
                  <a:gd name="T26" fmla="*/ 23 w 5439"/>
                  <a:gd name="T27" fmla="*/ 35 h 125"/>
                  <a:gd name="T28" fmla="*/ 0 w 5439"/>
                  <a:gd name="T29"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39" h="125">
                    <a:moveTo>
                      <a:pt x="0" y="0"/>
                    </a:moveTo>
                    <a:lnTo>
                      <a:pt x="5439" y="0"/>
                    </a:lnTo>
                    <a:lnTo>
                      <a:pt x="5417" y="35"/>
                    </a:lnTo>
                    <a:lnTo>
                      <a:pt x="5389" y="65"/>
                    </a:lnTo>
                    <a:lnTo>
                      <a:pt x="5357" y="90"/>
                    </a:lnTo>
                    <a:lnTo>
                      <a:pt x="5320" y="108"/>
                    </a:lnTo>
                    <a:lnTo>
                      <a:pt x="5282" y="120"/>
                    </a:lnTo>
                    <a:lnTo>
                      <a:pt x="5240" y="125"/>
                    </a:lnTo>
                    <a:lnTo>
                      <a:pt x="201" y="125"/>
                    </a:lnTo>
                    <a:lnTo>
                      <a:pt x="159" y="120"/>
                    </a:lnTo>
                    <a:lnTo>
                      <a:pt x="119" y="108"/>
                    </a:lnTo>
                    <a:lnTo>
                      <a:pt x="83" y="90"/>
                    </a:lnTo>
                    <a:lnTo>
                      <a:pt x="50" y="65"/>
                    </a:lnTo>
                    <a:lnTo>
                      <a:pt x="23" y="35"/>
                    </a:lnTo>
                    <a:lnTo>
                      <a:pt x="0"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301" name="Freeform 120">
                <a:extLst>
                  <a:ext uri="{FF2B5EF4-FFF2-40B4-BE49-F238E27FC236}">
                    <a16:creationId xmlns:a16="http://schemas.microsoft.com/office/drawing/2014/main" id="{718FE4E7-9F13-564F-977C-E129C4C2FF32}"/>
                  </a:ext>
                </a:extLst>
              </p:cNvPr>
              <p:cNvSpPr>
                <a:spLocks noEditPoints="1"/>
              </p:cNvSpPr>
              <p:nvPr/>
            </p:nvSpPr>
            <p:spPr bwMode="auto">
              <a:xfrm>
                <a:off x="-2014538" y="3722688"/>
                <a:ext cx="720725" cy="317500"/>
              </a:xfrm>
              <a:custGeom>
                <a:avLst/>
                <a:gdLst>
                  <a:gd name="T0" fmla="*/ 738 w 907"/>
                  <a:gd name="T1" fmla="*/ 306 h 400"/>
                  <a:gd name="T2" fmla="*/ 907 w 907"/>
                  <a:gd name="T3" fmla="*/ 306 h 400"/>
                  <a:gd name="T4" fmla="*/ 907 w 907"/>
                  <a:gd name="T5" fmla="*/ 400 h 400"/>
                  <a:gd name="T6" fmla="*/ 738 w 907"/>
                  <a:gd name="T7" fmla="*/ 400 h 400"/>
                  <a:gd name="T8" fmla="*/ 738 w 907"/>
                  <a:gd name="T9" fmla="*/ 306 h 400"/>
                  <a:gd name="T10" fmla="*/ 492 w 907"/>
                  <a:gd name="T11" fmla="*/ 306 h 400"/>
                  <a:gd name="T12" fmla="*/ 661 w 907"/>
                  <a:gd name="T13" fmla="*/ 306 h 400"/>
                  <a:gd name="T14" fmla="*/ 661 w 907"/>
                  <a:gd name="T15" fmla="*/ 400 h 400"/>
                  <a:gd name="T16" fmla="*/ 492 w 907"/>
                  <a:gd name="T17" fmla="*/ 400 h 400"/>
                  <a:gd name="T18" fmla="*/ 492 w 907"/>
                  <a:gd name="T19" fmla="*/ 306 h 400"/>
                  <a:gd name="T20" fmla="*/ 246 w 907"/>
                  <a:gd name="T21" fmla="*/ 306 h 400"/>
                  <a:gd name="T22" fmla="*/ 415 w 907"/>
                  <a:gd name="T23" fmla="*/ 306 h 400"/>
                  <a:gd name="T24" fmla="*/ 415 w 907"/>
                  <a:gd name="T25" fmla="*/ 400 h 400"/>
                  <a:gd name="T26" fmla="*/ 246 w 907"/>
                  <a:gd name="T27" fmla="*/ 400 h 400"/>
                  <a:gd name="T28" fmla="*/ 246 w 907"/>
                  <a:gd name="T29" fmla="*/ 306 h 400"/>
                  <a:gd name="T30" fmla="*/ 0 w 907"/>
                  <a:gd name="T31" fmla="*/ 306 h 400"/>
                  <a:gd name="T32" fmla="*/ 169 w 907"/>
                  <a:gd name="T33" fmla="*/ 306 h 400"/>
                  <a:gd name="T34" fmla="*/ 169 w 907"/>
                  <a:gd name="T35" fmla="*/ 400 h 400"/>
                  <a:gd name="T36" fmla="*/ 0 w 907"/>
                  <a:gd name="T37" fmla="*/ 400 h 400"/>
                  <a:gd name="T38" fmla="*/ 0 w 907"/>
                  <a:gd name="T39" fmla="*/ 306 h 400"/>
                  <a:gd name="T40" fmla="*/ 738 w 907"/>
                  <a:gd name="T41" fmla="*/ 154 h 400"/>
                  <a:gd name="T42" fmla="*/ 907 w 907"/>
                  <a:gd name="T43" fmla="*/ 154 h 400"/>
                  <a:gd name="T44" fmla="*/ 907 w 907"/>
                  <a:gd name="T45" fmla="*/ 246 h 400"/>
                  <a:gd name="T46" fmla="*/ 738 w 907"/>
                  <a:gd name="T47" fmla="*/ 246 h 400"/>
                  <a:gd name="T48" fmla="*/ 738 w 907"/>
                  <a:gd name="T49" fmla="*/ 154 h 400"/>
                  <a:gd name="T50" fmla="*/ 492 w 907"/>
                  <a:gd name="T51" fmla="*/ 154 h 400"/>
                  <a:gd name="T52" fmla="*/ 661 w 907"/>
                  <a:gd name="T53" fmla="*/ 154 h 400"/>
                  <a:gd name="T54" fmla="*/ 661 w 907"/>
                  <a:gd name="T55" fmla="*/ 246 h 400"/>
                  <a:gd name="T56" fmla="*/ 492 w 907"/>
                  <a:gd name="T57" fmla="*/ 246 h 400"/>
                  <a:gd name="T58" fmla="*/ 492 w 907"/>
                  <a:gd name="T59" fmla="*/ 154 h 400"/>
                  <a:gd name="T60" fmla="*/ 246 w 907"/>
                  <a:gd name="T61" fmla="*/ 154 h 400"/>
                  <a:gd name="T62" fmla="*/ 415 w 907"/>
                  <a:gd name="T63" fmla="*/ 154 h 400"/>
                  <a:gd name="T64" fmla="*/ 415 w 907"/>
                  <a:gd name="T65" fmla="*/ 246 h 400"/>
                  <a:gd name="T66" fmla="*/ 246 w 907"/>
                  <a:gd name="T67" fmla="*/ 246 h 400"/>
                  <a:gd name="T68" fmla="*/ 246 w 907"/>
                  <a:gd name="T69" fmla="*/ 154 h 400"/>
                  <a:gd name="T70" fmla="*/ 0 w 907"/>
                  <a:gd name="T71" fmla="*/ 154 h 400"/>
                  <a:gd name="T72" fmla="*/ 169 w 907"/>
                  <a:gd name="T73" fmla="*/ 154 h 400"/>
                  <a:gd name="T74" fmla="*/ 169 w 907"/>
                  <a:gd name="T75" fmla="*/ 246 h 400"/>
                  <a:gd name="T76" fmla="*/ 0 w 907"/>
                  <a:gd name="T77" fmla="*/ 246 h 400"/>
                  <a:gd name="T78" fmla="*/ 0 w 907"/>
                  <a:gd name="T79" fmla="*/ 154 h 400"/>
                  <a:gd name="T80" fmla="*/ 738 w 907"/>
                  <a:gd name="T81" fmla="*/ 0 h 400"/>
                  <a:gd name="T82" fmla="*/ 907 w 907"/>
                  <a:gd name="T83" fmla="*/ 0 h 400"/>
                  <a:gd name="T84" fmla="*/ 907 w 907"/>
                  <a:gd name="T85" fmla="*/ 92 h 400"/>
                  <a:gd name="T86" fmla="*/ 738 w 907"/>
                  <a:gd name="T87" fmla="*/ 92 h 400"/>
                  <a:gd name="T88" fmla="*/ 738 w 907"/>
                  <a:gd name="T89" fmla="*/ 0 h 400"/>
                  <a:gd name="T90" fmla="*/ 492 w 907"/>
                  <a:gd name="T91" fmla="*/ 0 h 400"/>
                  <a:gd name="T92" fmla="*/ 661 w 907"/>
                  <a:gd name="T93" fmla="*/ 0 h 400"/>
                  <a:gd name="T94" fmla="*/ 661 w 907"/>
                  <a:gd name="T95" fmla="*/ 92 h 400"/>
                  <a:gd name="T96" fmla="*/ 492 w 907"/>
                  <a:gd name="T97" fmla="*/ 92 h 400"/>
                  <a:gd name="T98" fmla="*/ 492 w 907"/>
                  <a:gd name="T99" fmla="*/ 0 h 400"/>
                  <a:gd name="T100" fmla="*/ 246 w 907"/>
                  <a:gd name="T101" fmla="*/ 0 h 400"/>
                  <a:gd name="T102" fmla="*/ 415 w 907"/>
                  <a:gd name="T103" fmla="*/ 0 h 400"/>
                  <a:gd name="T104" fmla="*/ 415 w 907"/>
                  <a:gd name="T105" fmla="*/ 92 h 400"/>
                  <a:gd name="T106" fmla="*/ 246 w 907"/>
                  <a:gd name="T107" fmla="*/ 92 h 400"/>
                  <a:gd name="T108" fmla="*/ 246 w 907"/>
                  <a:gd name="T109" fmla="*/ 0 h 400"/>
                  <a:gd name="T110" fmla="*/ 0 w 907"/>
                  <a:gd name="T111" fmla="*/ 0 h 400"/>
                  <a:gd name="T112" fmla="*/ 169 w 907"/>
                  <a:gd name="T113" fmla="*/ 0 h 400"/>
                  <a:gd name="T114" fmla="*/ 169 w 907"/>
                  <a:gd name="T115" fmla="*/ 92 h 400"/>
                  <a:gd name="T116" fmla="*/ 0 w 907"/>
                  <a:gd name="T117" fmla="*/ 92 h 400"/>
                  <a:gd name="T118" fmla="*/ 0 w 907"/>
                  <a:gd name="T119" fmla="*/ 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07" h="400">
                    <a:moveTo>
                      <a:pt x="738" y="306"/>
                    </a:moveTo>
                    <a:lnTo>
                      <a:pt x="907" y="306"/>
                    </a:lnTo>
                    <a:lnTo>
                      <a:pt x="907" y="400"/>
                    </a:lnTo>
                    <a:lnTo>
                      <a:pt x="738" y="400"/>
                    </a:lnTo>
                    <a:lnTo>
                      <a:pt x="738" y="306"/>
                    </a:lnTo>
                    <a:close/>
                    <a:moveTo>
                      <a:pt x="492" y="306"/>
                    </a:moveTo>
                    <a:lnTo>
                      <a:pt x="661" y="306"/>
                    </a:lnTo>
                    <a:lnTo>
                      <a:pt x="661" y="400"/>
                    </a:lnTo>
                    <a:lnTo>
                      <a:pt x="492" y="400"/>
                    </a:lnTo>
                    <a:lnTo>
                      <a:pt x="492" y="306"/>
                    </a:lnTo>
                    <a:close/>
                    <a:moveTo>
                      <a:pt x="246" y="306"/>
                    </a:moveTo>
                    <a:lnTo>
                      <a:pt x="415" y="306"/>
                    </a:lnTo>
                    <a:lnTo>
                      <a:pt x="415" y="400"/>
                    </a:lnTo>
                    <a:lnTo>
                      <a:pt x="246" y="400"/>
                    </a:lnTo>
                    <a:lnTo>
                      <a:pt x="246" y="306"/>
                    </a:lnTo>
                    <a:close/>
                    <a:moveTo>
                      <a:pt x="0" y="306"/>
                    </a:moveTo>
                    <a:lnTo>
                      <a:pt x="169" y="306"/>
                    </a:lnTo>
                    <a:lnTo>
                      <a:pt x="169" y="400"/>
                    </a:lnTo>
                    <a:lnTo>
                      <a:pt x="0" y="400"/>
                    </a:lnTo>
                    <a:lnTo>
                      <a:pt x="0" y="306"/>
                    </a:lnTo>
                    <a:close/>
                    <a:moveTo>
                      <a:pt x="738" y="154"/>
                    </a:moveTo>
                    <a:lnTo>
                      <a:pt x="907" y="154"/>
                    </a:lnTo>
                    <a:lnTo>
                      <a:pt x="907" y="246"/>
                    </a:lnTo>
                    <a:lnTo>
                      <a:pt x="738" y="246"/>
                    </a:lnTo>
                    <a:lnTo>
                      <a:pt x="738" y="154"/>
                    </a:lnTo>
                    <a:close/>
                    <a:moveTo>
                      <a:pt x="492" y="154"/>
                    </a:moveTo>
                    <a:lnTo>
                      <a:pt x="661" y="154"/>
                    </a:lnTo>
                    <a:lnTo>
                      <a:pt x="661" y="246"/>
                    </a:lnTo>
                    <a:lnTo>
                      <a:pt x="492" y="246"/>
                    </a:lnTo>
                    <a:lnTo>
                      <a:pt x="492" y="154"/>
                    </a:lnTo>
                    <a:close/>
                    <a:moveTo>
                      <a:pt x="246" y="154"/>
                    </a:moveTo>
                    <a:lnTo>
                      <a:pt x="415" y="154"/>
                    </a:lnTo>
                    <a:lnTo>
                      <a:pt x="415" y="246"/>
                    </a:lnTo>
                    <a:lnTo>
                      <a:pt x="246" y="246"/>
                    </a:lnTo>
                    <a:lnTo>
                      <a:pt x="246" y="154"/>
                    </a:lnTo>
                    <a:close/>
                    <a:moveTo>
                      <a:pt x="0" y="154"/>
                    </a:moveTo>
                    <a:lnTo>
                      <a:pt x="169" y="154"/>
                    </a:lnTo>
                    <a:lnTo>
                      <a:pt x="169" y="246"/>
                    </a:lnTo>
                    <a:lnTo>
                      <a:pt x="0" y="246"/>
                    </a:lnTo>
                    <a:lnTo>
                      <a:pt x="0" y="154"/>
                    </a:lnTo>
                    <a:close/>
                    <a:moveTo>
                      <a:pt x="738" y="0"/>
                    </a:moveTo>
                    <a:lnTo>
                      <a:pt x="907" y="0"/>
                    </a:lnTo>
                    <a:lnTo>
                      <a:pt x="907" y="92"/>
                    </a:lnTo>
                    <a:lnTo>
                      <a:pt x="738" y="92"/>
                    </a:lnTo>
                    <a:lnTo>
                      <a:pt x="738" y="0"/>
                    </a:lnTo>
                    <a:close/>
                    <a:moveTo>
                      <a:pt x="492" y="0"/>
                    </a:moveTo>
                    <a:lnTo>
                      <a:pt x="661" y="0"/>
                    </a:lnTo>
                    <a:lnTo>
                      <a:pt x="661" y="92"/>
                    </a:lnTo>
                    <a:lnTo>
                      <a:pt x="492" y="92"/>
                    </a:lnTo>
                    <a:lnTo>
                      <a:pt x="492" y="0"/>
                    </a:lnTo>
                    <a:close/>
                    <a:moveTo>
                      <a:pt x="246" y="0"/>
                    </a:moveTo>
                    <a:lnTo>
                      <a:pt x="415" y="0"/>
                    </a:lnTo>
                    <a:lnTo>
                      <a:pt x="415" y="92"/>
                    </a:lnTo>
                    <a:lnTo>
                      <a:pt x="246" y="92"/>
                    </a:lnTo>
                    <a:lnTo>
                      <a:pt x="246" y="0"/>
                    </a:lnTo>
                    <a:close/>
                    <a:moveTo>
                      <a:pt x="0" y="0"/>
                    </a:moveTo>
                    <a:lnTo>
                      <a:pt x="169" y="0"/>
                    </a:lnTo>
                    <a:lnTo>
                      <a:pt x="169" y="92"/>
                    </a:lnTo>
                    <a:lnTo>
                      <a:pt x="0" y="92"/>
                    </a:lnTo>
                    <a:lnTo>
                      <a:pt x="0"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302" name="Freeform 121">
                <a:extLst>
                  <a:ext uri="{FF2B5EF4-FFF2-40B4-BE49-F238E27FC236}">
                    <a16:creationId xmlns:a16="http://schemas.microsoft.com/office/drawing/2014/main" id="{9FB71F19-C10F-0447-B24B-19AA3F5A7240}"/>
                  </a:ext>
                </a:extLst>
              </p:cNvPr>
              <p:cNvSpPr>
                <a:spLocks noEditPoints="1"/>
              </p:cNvSpPr>
              <p:nvPr/>
            </p:nvSpPr>
            <p:spPr bwMode="auto">
              <a:xfrm>
                <a:off x="1281113" y="3763963"/>
                <a:ext cx="639763" cy="96838"/>
              </a:xfrm>
              <a:custGeom>
                <a:avLst/>
                <a:gdLst>
                  <a:gd name="T0" fmla="*/ 666 w 805"/>
                  <a:gd name="T1" fmla="*/ 0 h 124"/>
                  <a:gd name="T2" fmla="*/ 805 w 805"/>
                  <a:gd name="T3" fmla="*/ 0 h 124"/>
                  <a:gd name="T4" fmla="*/ 805 w 805"/>
                  <a:gd name="T5" fmla="*/ 124 h 124"/>
                  <a:gd name="T6" fmla="*/ 666 w 805"/>
                  <a:gd name="T7" fmla="*/ 124 h 124"/>
                  <a:gd name="T8" fmla="*/ 666 w 805"/>
                  <a:gd name="T9" fmla="*/ 0 h 124"/>
                  <a:gd name="T10" fmla="*/ 445 w 805"/>
                  <a:gd name="T11" fmla="*/ 0 h 124"/>
                  <a:gd name="T12" fmla="*/ 583 w 805"/>
                  <a:gd name="T13" fmla="*/ 0 h 124"/>
                  <a:gd name="T14" fmla="*/ 583 w 805"/>
                  <a:gd name="T15" fmla="*/ 124 h 124"/>
                  <a:gd name="T16" fmla="*/ 445 w 805"/>
                  <a:gd name="T17" fmla="*/ 124 h 124"/>
                  <a:gd name="T18" fmla="*/ 445 w 805"/>
                  <a:gd name="T19" fmla="*/ 0 h 124"/>
                  <a:gd name="T20" fmla="*/ 223 w 805"/>
                  <a:gd name="T21" fmla="*/ 0 h 124"/>
                  <a:gd name="T22" fmla="*/ 362 w 805"/>
                  <a:gd name="T23" fmla="*/ 0 h 124"/>
                  <a:gd name="T24" fmla="*/ 362 w 805"/>
                  <a:gd name="T25" fmla="*/ 124 h 124"/>
                  <a:gd name="T26" fmla="*/ 223 w 805"/>
                  <a:gd name="T27" fmla="*/ 124 h 124"/>
                  <a:gd name="T28" fmla="*/ 223 w 805"/>
                  <a:gd name="T29" fmla="*/ 0 h 124"/>
                  <a:gd name="T30" fmla="*/ 0 w 805"/>
                  <a:gd name="T31" fmla="*/ 0 h 124"/>
                  <a:gd name="T32" fmla="*/ 139 w 805"/>
                  <a:gd name="T33" fmla="*/ 0 h 124"/>
                  <a:gd name="T34" fmla="*/ 139 w 805"/>
                  <a:gd name="T35" fmla="*/ 124 h 124"/>
                  <a:gd name="T36" fmla="*/ 0 w 805"/>
                  <a:gd name="T37" fmla="*/ 124 h 124"/>
                  <a:gd name="T38" fmla="*/ 0 w 805"/>
                  <a:gd name="T39"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05" h="124">
                    <a:moveTo>
                      <a:pt x="666" y="0"/>
                    </a:moveTo>
                    <a:lnTo>
                      <a:pt x="805" y="0"/>
                    </a:lnTo>
                    <a:lnTo>
                      <a:pt x="805" y="124"/>
                    </a:lnTo>
                    <a:lnTo>
                      <a:pt x="666" y="124"/>
                    </a:lnTo>
                    <a:lnTo>
                      <a:pt x="666" y="0"/>
                    </a:lnTo>
                    <a:close/>
                    <a:moveTo>
                      <a:pt x="445" y="0"/>
                    </a:moveTo>
                    <a:lnTo>
                      <a:pt x="583" y="0"/>
                    </a:lnTo>
                    <a:lnTo>
                      <a:pt x="583" y="124"/>
                    </a:lnTo>
                    <a:lnTo>
                      <a:pt x="445" y="124"/>
                    </a:lnTo>
                    <a:lnTo>
                      <a:pt x="445" y="0"/>
                    </a:lnTo>
                    <a:close/>
                    <a:moveTo>
                      <a:pt x="223" y="0"/>
                    </a:moveTo>
                    <a:lnTo>
                      <a:pt x="362" y="0"/>
                    </a:lnTo>
                    <a:lnTo>
                      <a:pt x="362" y="124"/>
                    </a:lnTo>
                    <a:lnTo>
                      <a:pt x="223" y="124"/>
                    </a:lnTo>
                    <a:lnTo>
                      <a:pt x="223" y="0"/>
                    </a:lnTo>
                    <a:close/>
                    <a:moveTo>
                      <a:pt x="0" y="0"/>
                    </a:moveTo>
                    <a:lnTo>
                      <a:pt x="139" y="0"/>
                    </a:lnTo>
                    <a:lnTo>
                      <a:pt x="139" y="124"/>
                    </a:lnTo>
                    <a:lnTo>
                      <a:pt x="0" y="124"/>
                    </a:lnTo>
                    <a:lnTo>
                      <a:pt x="0" y="0"/>
                    </a:lnTo>
                    <a:close/>
                  </a:path>
                </a:pathLst>
              </a:custGeom>
              <a:solidFill>
                <a:schemeClr val="bg1">
                  <a:lumMod val="5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303" name="Freeform 122">
                <a:extLst>
                  <a:ext uri="{FF2B5EF4-FFF2-40B4-BE49-F238E27FC236}">
                    <a16:creationId xmlns:a16="http://schemas.microsoft.com/office/drawing/2014/main" id="{0D21CDC7-BC91-7E46-AFC4-1F660E4F8AD2}"/>
                  </a:ext>
                </a:extLst>
              </p:cNvPr>
              <p:cNvSpPr>
                <a:spLocks/>
              </p:cNvSpPr>
              <p:nvPr/>
            </p:nvSpPr>
            <p:spPr bwMode="auto">
              <a:xfrm>
                <a:off x="449263" y="3733801"/>
                <a:ext cx="160338" cy="160338"/>
              </a:xfrm>
              <a:custGeom>
                <a:avLst/>
                <a:gdLst>
                  <a:gd name="T0" fmla="*/ 102 w 202"/>
                  <a:gd name="T1" fmla="*/ 0 h 203"/>
                  <a:gd name="T2" fmla="*/ 129 w 202"/>
                  <a:gd name="T3" fmla="*/ 4 h 203"/>
                  <a:gd name="T4" fmla="*/ 152 w 202"/>
                  <a:gd name="T5" fmla="*/ 14 h 203"/>
                  <a:gd name="T6" fmla="*/ 174 w 202"/>
                  <a:gd name="T7" fmla="*/ 30 h 203"/>
                  <a:gd name="T8" fmla="*/ 189 w 202"/>
                  <a:gd name="T9" fmla="*/ 50 h 203"/>
                  <a:gd name="T10" fmla="*/ 199 w 202"/>
                  <a:gd name="T11" fmla="*/ 76 h 203"/>
                  <a:gd name="T12" fmla="*/ 202 w 202"/>
                  <a:gd name="T13" fmla="*/ 102 h 203"/>
                  <a:gd name="T14" fmla="*/ 199 w 202"/>
                  <a:gd name="T15" fmla="*/ 129 h 203"/>
                  <a:gd name="T16" fmla="*/ 189 w 202"/>
                  <a:gd name="T17" fmla="*/ 153 h 203"/>
                  <a:gd name="T18" fmla="*/ 174 w 202"/>
                  <a:gd name="T19" fmla="*/ 173 h 203"/>
                  <a:gd name="T20" fmla="*/ 152 w 202"/>
                  <a:gd name="T21" fmla="*/ 189 h 203"/>
                  <a:gd name="T22" fmla="*/ 129 w 202"/>
                  <a:gd name="T23" fmla="*/ 199 h 203"/>
                  <a:gd name="T24" fmla="*/ 102 w 202"/>
                  <a:gd name="T25" fmla="*/ 203 h 203"/>
                  <a:gd name="T26" fmla="*/ 75 w 202"/>
                  <a:gd name="T27" fmla="*/ 199 h 203"/>
                  <a:gd name="T28" fmla="*/ 50 w 202"/>
                  <a:gd name="T29" fmla="*/ 189 h 203"/>
                  <a:gd name="T30" fmla="*/ 30 w 202"/>
                  <a:gd name="T31" fmla="*/ 173 h 203"/>
                  <a:gd name="T32" fmla="*/ 13 w 202"/>
                  <a:gd name="T33" fmla="*/ 153 h 203"/>
                  <a:gd name="T34" fmla="*/ 3 w 202"/>
                  <a:gd name="T35" fmla="*/ 129 h 203"/>
                  <a:gd name="T36" fmla="*/ 0 w 202"/>
                  <a:gd name="T37" fmla="*/ 102 h 203"/>
                  <a:gd name="T38" fmla="*/ 3 w 202"/>
                  <a:gd name="T39" fmla="*/ 76 h 203"/>
                  <a:gd name="T40" fmla="*/ 13 w 202"/>
                  <a:gd name="T41" fmla="*/ 50 h 203"/>
                  <a:gd name="T42" fmla="*/ 30 w 202"/>
                  <a:gd name="T43" fmla="*/ 30 h 203"/>
                  <a:gd name="T44" fmla="*/ 50 w 202"/>
                  <a:gd name="T45" fmla="*/ 14 h 203"/>
                  <a:gd name="T46" fmla="*/ 75 w 202"/>
                  <a:gd name="T47" fmla="*/ 4 h 203"/>
                  <a:gd name="T48" fmla="*/ 102 w 202"/>
                  <a:gd name="T49"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2" h="203">
                    <a:moveTo>
                      <a:pt x="102" y="0"/>
                    </a:moveTo>
                    <a:lnTo>
                      <a:pt x="129" y="4"/>
                    </a:lnTo>
                    <a:lnTo>
                      <a:pt x="152" y="14"/>
                    </a:lnTo>
                    <a:lnTo>
                      <a:pt x="174" y="30"/>
                    </a:lnTo>
                    <a:lnTo>
                      <a:pt x="189" y="50"/>
                    </a:lnTo>
                    <a:lnTo>
                      <a:pt x="199" y="76"/>
                    </a:lnTo>
                    <a:lnTo>
                      <a:pt x="202" y="102"/>
                    </a:lnTo>
                    <a:lnTo>
                      <a:pt x="199" y="129"/>
                    </a:lnTo>
                    <a:lnTo>
                      <a:pt x="189" y="153"/>
                    </a:lnTo>
                    <a:lnTo>
                      <a:pt x="174" y="173"/>
                    </a:lnTo>
                    <a:lnTo>
                      <a:pt x="152" y="189"/>
                    </a:lnTo>
                    <a:lnTo>
                      <a:pt x="129" y="199"/>
                    </a:lnTo>
                    <a:lnTo>
                      <a:pt x="102" y="203"/>
                    </a:lnTo>
                    <a:lnTo>
                      <a:pt x="75" y="199"/>
                    </a:lnTo>
                    <a:lnTo>
                      <a:pt x="50" y="189"/>
                    </a:lnTo>
                    <a:lnTo>
                      <a:pt x="30" y="173"/>
                    </a:lnTo>
                    <a:lnTo>
                      <a:pt x="13" y="153"/>
                    </a:lnTo>
                    <a:lnTo>
                      <a:pt x="3" y="129"/>
                    </a:lnTo>
                    <a:lnTo>
                      <a:pt x="0" y="102"/>
                    </a:lnTo>
                    <a:lnTo>
                      <a:pt x="3" y="76"/>
                    </a:lnTo>
                    <a:lnTo>
                      <a:pt x="13" y="50"/>
                    </a:lnTo>
                    <a:lnTo>
                      <a:pt x="30" y="30"/>
                    </a:lnTo>
                    <a:lnTo>
                      <a:pt x="50" y="14"/>
                    </a:lnTo>
                    <a:lnTo>
                      <a:pt x="75" y="4"/>
                    </a:lnTo>
                    <a:lnTo>
                      <a:pt x="102" y="0"/>
                    </a:lnTo>
                    <a:close/>
                  </a:path>
                </a:pathLst>
              </a:custGeom>
              <a:solidFill>
                <a:schemeClr val="accent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304" name="Freeform 123">
                <a:extLst>
                  <a:ext uri="{FF2B5EF4-FFF2-40B4-BE49-F238E27FC236}">
                    <a16:creationId xmlns:a16="http://schemas.microsoft.com/office/drawing/2014/main" id="{C74DCA2F-C061-6D46-BEC9-88F9A99B149F}"/>
                  </a:ext>
                </a:extLst>
              </p:cNvPr>
              <p:cNvSpPr>
                <a:spLocks/>
              </p:cNvSpPr>
              <p:nvPr/>
            </p:nvSpPr>
            <p:spPr bwMode="auto">
              <a:xfrm>
                <a:off x="28575" y="3733801"/>
                <a:ext cx="161925" cy="160338"/>
              </a:xfrm>
              <a:custGeom>
                <a:avLst/>
                <a:gdLst>
                  <a:gd name="T0" fmla="*/ 102 w 202"/>
                  <a:gd name="T1" fmla="*/ 0 h 203"/>
                  <a:gd name="T2" fmla="*/ 129 w 202"/>
                  <a:gd name="T3" fmla="*/ 4 h 203"/>
                  <a:gd name="T4" fmla="*/ 152 w 202"/>
                  <a:gd name="T5" fmla="*/ 14 h 203"/>
                  <a:gd name="T6" fmla="*/ 174 w 202"/>
                  <a:gd name="T7" fmla="*/ 30 h 203"/>
                  <a:gd name="T8" fmla="*/ 189 w 202"/>
                  <a:gd name="T9" fmla="*/ 50 h 203"/>
                  <a:gd name="T10" fmla="*/ 199 w 202"/>
                  <a:gd name="T11" fmla="*/ 76 h 203"/>
                  <a:gd name="T12" fmla="*/ 202 w 202"/>
                  <a:gd name="T13" fmla="*/ 102 h 203"/>
                  <a:gd name="T14" fmla="*/ 199 w 202"/>
                  <a:gd name="T15" fmla="*/ 129 h 203"/>
                  <a:gd name="T16" fmla="*/ 189 w 202"/>
                  <a:gd name="T17" fmla="*/ 153 h 203"/>
                  <a:gd name="T18" fmla="*/ 174 w 202"/>
                  <a:gd name="T19" fmla="*/ 173 h 203"/>
                  <a:gd name="T20" fmla="*/ 152 w 202"/>
                  <a:gd name="T21" fmla="*/ 189 h 203"/>
                  <a:gd name="T22" fmla="*/ 129 w 202"/>
                  <a:gd name="T23" fmla="*/ 199 h 203"/>
                  <a:gd name="T24" fmla="*/ 102 w 202"/>
                  <a:gd name="T25" fmla="*/ 203 h 203"/>
                  <a:gd name="T26" fmla="*/ 75 w 202"/>
                  <a:gd name="T27" fmla="*/ 199 h 203"/>
                  <a:gd name="T28" fmla="*/ 50 w 202"/>
                  <a:gd name="T29" fmla="*/ 189 h 203"/>
                  <a:gd name="T30" fmla="*/ 30 w 202"/>
                  <a:gd name="T31" fmla="*/ 173 h 203"/>
                  <a:gd name="T32" fmla="*/ 13 w 202"/>
                  <a:gd name="T33" fmla="*/ 153 h 203"/>
                  <a:gd name="T34" fmla="*/ 3 w 202"/>
                  <a:gd name="T35" fmla="*/ 129 h 203"/>
                  <a:gd name="T36" fmla="*/ 0 w 202"/>
                  <a:gd name="T37" fmla="*/ 102 h 203"/>
                  <a:gd name="T38" fmla="*/ 3 w 202"/>
                  <a:gd name="T39" fmla="*/ 76 h 203"/>
                  <a:gd name="T40" fmla="*/ 13 w 202"/>
                  <a:gd name="T41" fmla="*/ 50 h 203"/>
                  <a:gd name="T42" fmla="*/ 30 w 202"/>
                  <a:gd name="T43" fmla="*/ 30 h 203"/>
                  <a:gd name="T44" fmla="*/ 50 w 202"/>
                  <a:gd name="T45" fmla="*/ 14 h 203"/>
                  <a:gd name="T46" fmla="*/ 75 w 202"/>
                  <a:gd name="T47" fmla="*/ 4 h 203"/>
                  <a:gd name="T48" fmla="*/ 102 w 202"/>
                  <a:gd name="T49"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2" h="203">
                    <a:moveTo>
                      <a:pt x="102" y="0"/>
                    </a:moveTo>
                    <a:lnTo>
                      <a:pt x="129" y="4"/>
                    </a:lnTo>
                    <a:lnTo>
                      <a:pt x="152" y="14"/>
                    </a:lnTo>
                    <a:lnTo>
                      <a:pt x="174" y="30"/>
                    </a:lnTo>
                    <a:lnTo>
                      <a:pt x="189" y="50"/>
                    </a:lnTo>
                    <a:lnTo>
                      <a:pt x="199" y="76"/>
                    </a:lnTo>
                    <a:lnTo>
                      <a:pt x="202" y="102"/>
                    </a:lnTo>
                    <a:lnTo>
                      <a:pt x="199" y="129"/>
                    </a:lnTo>
                    <a:lnTo>
                      <a:pt x="189" y="153"/>
                    </a:lnTo>
                    <a:lnTo>
                      <a:pt x="174" y="173"/>
                    </a:lnTo>
                    <a:lnTo>
                      <a:pt x="152" y="189"/>
                    </a:lnTo>
                    <a:lnTo>
                      <a:pt x="129" y="199"/>
                    </a:lnTo>
                    <a:lnTo>
                      <a:pt x="102" y="203"/>
                    </a:lnTo>
                    <a:lnTo>
                      <a:pt x="75" y="199"/>
                    </a:lnTo>
                    <a:lnTo>
                      <a:pt x="50" y="189"/>
                    </a:lnTo>
                    <a:lnTo>
                      <a:pt x="30" y="173"/>
                    </a:lnTo>
                    <a:lnTo>
                      <a:pt x="13" y="153"/>
                    </a:lnTo>
                    <a:lnTo>
                      <a:pt x="3" y="129"/>
                    </a:lnTo>
                    <a:lnTo>
                      <a:pt x="0" y="102"/>
                    </a:lnTo>
                    <a:lnTo>
                      <a:pt x="3" y="76"/>
                    </a:lnTo>
                    <a:lnTo>
                      <a:pt x="13" y="50"/>
                    </a:lnTo>
                    <a:lnTo>
                      <a:pt x="30" y="30"/>
                    </a:lnTo>
                    <a:lnTo>
                      <a:pt x="50" y="14"/>
                    </a:lnTo>
                    <a:lnTo>
                      <a:pt x="75" y="4"/>
                    </a:lnTo>
                    <a:lnTo>
                      <a:pt x="102" y="0"/>
                    </a:lnTo>
                    <a:close/>
                  </a:path>
                </a:pathLst>
              </a:custGeom>
              <a:solidFill>
                <a:schemeClr val="accent6"/>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305" name="Freeform 124">
                <a:extLst>
                  <a:ext uri="{FF2B5EF4-FFF2-40B4-BE49-F238E27FC236}">
                    <a16:creationId xmlns:a16="http://schemas.microsoft.com/office/drawing/2014/main" id="{C685B345-C428-524E-8F09-7D09BCB12408}"/>
                  </a:ext>
                </a:extLst>
              </p:cNvPr>
              <p:cNvSpPr>
                <a:spLocks/>
              </p:cNvSpPr>
              <p:nvPr/>
            </p:nvSpPr>
            <p:spPr bwMode="auto">
              <a:xfrm>
                <a:off x="-390525" y="3733801"/>
                <a:ext cx="160338" cy="160338"/>
              </a:xfrm>
              <a:custGeom>
                <a:avLst/>
                <a:gdLst>
                  <a:gd name="T0" fmla="*/ 102 w 202"/>
                  <a:gd name="T1" fmla="*/ 0 h 203"/>
                  <a:gd name="T2" fmla="*/ 129 w 202"/>
                  <a:gd name="T3" fmla="*/ 4 h 203"/>
                  <a:gd name="T4" fmla="*/ 152 w 202"/>
                  <a:gd name="T5" fmla="*/ 14 h 203"/>
                  <a:gd name="T6" fmla="*/ 174 w 202"/>
                  <a:gd name="T7" fmla="*/ 30 h 203"/>
                  <a:gd name="T8" fmla="*/ 189 w 202"/>
                  <a:gd name="T9" fmla="*/ 50 h 203"/>
                  <a:gd name="T10" fmla="*/ 199 w 202"/>
                  <a:gd name="T11" fmla="*/ 76 h 203"/>
                  <a:gd name="T12" fmla="*/ 202 w 202"/>
                  <a:gd name="T13" fmla="*/ 102 h 203"/>
                  <a:gd name="T14" fmla="*/ 199 w 202"/>
                  <a:gd name="T15" fmla="*/ 129 h 203"/>
                  <a:gd name="T16" fmla="*/ 189 w 202"/>
                  <a:gd name="T17" fmla="*/ 153 h 203"/>
                  <a:gd name="T18" fmla="*/ 174 w 202"/>
                  <a:gd name="T19" fmla="*/ 173 h 203"/>
                  <a:gd name="T20" fmla="*/ 152 w 202"/>
                  <a:gd name="T21" fmla="*/ 189 h 203"/>
                  <a:gd name="T22" fmla="*/ 129 w 202"/>
                  <a:gd name="T23" fmla="*/ 199 h 203"/>
                  <a:gd name="T24" fmla="*/ 102 w 202"/>
                  <a:gd name="T25" fmla="*/ 203 h 203"/>
                  <a:gd name="T26" fmla="*/ 75 w 202"/>
                  <a:gd name="T27" fmla="*/ 199 h 203"/>
                  <a:gd name="T28" fmla="*/ 50 w 202"/>
                  <a:gd name="T29" fmla="*/ 189 h 203"/>
                  <a:gd name="T30" fmla="*/ 30 w 202"/>
                  <a:gd name="T31" fmla="*/ 173 h 203"/>
                  <a:gd name="T32" fmla="*/ 13 w 202"/>
                  <a:gd name="T33" fmla="*/ 153 h 203"/>
                  <a:gd name="T34" fmla="*/ 3 w 202"/>
                  <a:gd name="T35" fmla="*/ 129 h 203"/>
                  <a:gd name="T36" fmla="*/ 0 w 202"/>
                  <a:gd name="T37" fmla="*/ 102 h 203"/>
                  <a:gd name="T38" fmla="*/ 3 w 202"/>
                  <a:gd name="T39" fmla="*/ 76 h 203"/>
                  <a:gd name="T40" fmla="*/ 13 w 202"/>
                  <a:gd name="T41" fmla="*/ 50 h 203"/>
                  <a:gd name="T42" fmla="*/ 30 w 202"/>
                  <a:gd name="T43" fmla="*/ 30 h 203"/>
                  <a:gd name="T44" fmla="*/ 50 w 202"/>
                  <a:gd name="T45" fmla="*/ 14 h 203"/>
                  <a:gd name="T46" fmla="*/ 75 w 202"/>
                  <a:gd name="T47" fmla="*/ 4 h 203"/>
                  <a:gd name="T48" fmla="*/ 102 w 202"/>
                  <a:gd name="T49"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2" h="203">
                    <a:moveTo>
                      <a:pt x="102" y="0"/>
                    </a:moveTo>
                    <a:lnTo>
                      <a:pt x="129" y="4"/>
                    </a:lnTo>
                    <a:lnTo>
                      <a:pt x="152" y="14"/>
                    </a:lnTo>
                    <a:lnTo>
                      <a:pt x="174" y="30"/>
                    </a:lnTo>
                    <a:lnTo>
                      <a:pt x="189" y="50"/>
                    </a:lnTo>
                    <a:lnTo>
                      <a:pt x="199" y="76"/>
                    </a:lnTo>
                    <a:lnTo>
                      <a:pt x="202" y="102"/>
                    </a:lnTo>
                    <a:lnTo>
                      <a:pt x="199" y="129"/>
                    </a:lnTo>
                    <a:lnTo>
                      <a:pt x="189" y="153"/>
                    </a:lnTo>
                    <a:lnTo>
                      <a:pt x="174" y="173"/>
                    </a:lnTo>
                    <a:lnTo>
                      <a:pt x="152" y="189"/>
                    </a:lnTo>
                    <a:lnTo>
                      <a:pt x="129" y="199"/>
                    </a:lnTo>
                    <a:lnTo>
                      <a:pt x="102" y="203"/>
                    </a:lnTo>
                    <a:lnTo>
                      <a:pt x="75" y="199"/>
                    </a:lnTo>
                    <a:lnTo>
                      <a:pt x="50" y="189"/>
                    </a:lnTo>
                    <a:lnTo>
                      <a:pt x="30" y="173"/>
                    </a:lnTo>
                    <a:lnTo>
                      <a:pt x="13" y="153"/>
                    </a:lnTo>
                    <a:lnTo>
                      <a:pt x="3" y="129"/>
                    </a:lnTo>
                    <a:lnTo>
                      <a:pt x="0" y="102"/>
                    </a:lnTo>
                    <a:lnTo>
                      <a:pt x="3" y="76"/>
                    </a:lnTo>
                    <a:lnTo>
                      <a:pt x="13" y="50"/>
                    </a:lnTo>
                    <a:lnTo>
                      <a:pt x="30" y="30"/>
                    </a:lnTo>
                    <a:lnTo>
                      <a:pt x="50" y="14"/>
                    </a:lnTo>
                    <a:lnTo>
                      <a:pt x="75" y="4"/>
                    </a:lnTo>
                    <a:lnTo>
                      <a:pt x="102" y="0"/>
                    </a:lnTo>
                    <a:close/>
                  </a:path>
                </a:pathLst>
              </a:custGeom>
              <a:solidFill>
                <a:schemeClr val="accent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306" name="Freeform 125">
                <a:extLst>
                  <a:ext uri="{FF2B5EF4-FFF2-40B4-BE49-F238E27FC236}">
                    <a16:creationId xmlns:a16="http://schemas.microsoft.com/office/drawing/2014/main" id="{CCBD666C-D4BC-A54B-919B-E7C183D436A3}"/>
                  </a:ext>
                </a:extLst>
              </p:cNvPr>
              <p:cNvSpPr>
                <a:spLocks/>
              </p:cNvSpPr>
              <p:nvPr/>
            </p:nvSpPr>
            <p:spPr bwMode="auto">
              <a:xfrm>
                <a:off x="234950" y="4298951"/>
                <a:ext cx="1784350" cy="38100"/>
              </a:xfrm>
              <a:custGeom>
                <a:avLst/>
                <a:gdLst>
                  <a:gd name="T0" fmla="*/ 25 w 2247"/>
                  <a:gd name="T1" fmla="*/ 0 h 49"/>
                  <a:gd name="T2" fmla="*/ 2222 w 2247"/>
                  <a:gd name="T3" fmla="*/ 0 h 49"/>
                  <a:gd name="T4" fmla="*/ 2235 w 2247"/>
                  <a:gd name="T5" fmla="*/ 2 h 49"/>
                  <a:gd name="T6" fmla="*/ 2242 w 2247"/>
                  <a:gd name="T7" fmla="*/ 9 h 49"/>
                  <a:gd name="T8" fmla="*/ 2247 w 2247"/>
                  <a:gd name="T9" fmla="*/ 19 h 49"/>
                  <a:gd name="T10" fmla="*/ 2247 w 2247"/>
                  <a:gd name="T11" fmla="*/ 30 h 49"/>
                  <a:gd name="T12" fmla="*/ 2242 w 2247"/>
                  <a:gd name="T13" fmla="*/ 39 h 49"/>
                  <a:gd name="T14" fmla="*/ 2235 w 2247"/>
                  <a:gd name="T15" fmla="*/ 47 h 49"/>
                  <a:gd name="T16" fmla="*/ 2222 w 2247"/>
                  <a:gd name="T17" fmla="*/ 49 h 49"/>
                  <a:gd name="T18" fmla="*/ 25 w 2247"/>
                  <a:gd name="T19" fmla="*/ 49 h 49"/>
                  <a:gd name="T20" fmla="*/ 12 w 2247"/>
                  <a:gd name="T21" fmla="*/ 47 h 49"/>
                  <a:gd name="T22" fmla="*/ 5 w 2247"/>
                  <a:gd name="T23" fmla="*/ 39 h 49"/>
                  <a:gd name="T24" fmla="*/ 0 w 2247"/>
                  <a:gd name="T25" fmla="*/ 30 h 49"/>
                  <a:gd name="T26" fmla="*/ 0 w 2247"/>
                  <a:gd name="T27" fmla="*/ 19 h 49"/>
                  <a:gd name="T28" fmla="*/ 5 w 2247"/>
                  <a:gd name="T29" fmla="*/ 9 h 49"/>
                  <a:gd name="T30" fmla="*/ 12 w 2247"/>
                  <a:gd name="T31" fmla="*/ 2 h 49"/>
                  <a:gd name="T32" fmla="*/ 25 w 2247"/>
                  <a:gd name="T33"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47" h="49">
                    <a:moveTo>
                      <a:pt x="25" y="0"/>
                    </a:moveTo>
                    <a:lnTo>
                      <a:pt x="2222" y="0"/>
                    </a:lnTo>
                    <a:lnTo>
                      <a:pt x="2235" y="2"/>
                    </a:lnTo>
                    <a:lnTo>
                      <a:pt x="2242" y="9"/>
                    </a:lnTo>
                    <a:lnTo>
                      <a:pt x="2247" y="19"/>
                    </a:lnTo>
                    <a:lnTo>
                      <a:pt x="2247" y="30"/>
                    </a:lnTo>
                    <a:lnTo>
                      <a:pt x="2242" y="39"/>
                    </a:lnTo>
                    <a:lnTo>
                      <a:pt x="2235" y="47"/>
                    </a:lnTo>
                    <a:lnTo>
                      <a:pt x="2222" y="49"/>
                    </a:lnTo>
                    <a:lnTo>
                      <a:pt x="25" y="49"/>
                    </a:lnTo>
                    <a:lnTo>
                      <a:pt x="12" y="47"/>
                    </a:lnTo>
                    <a:lnTo>
                      <a:pt x="5" y="39"/>
                    </a:lnTo>
                    <a:lnTo>
                      <a:pt x="0" y="30"/>
                    </a:lnTo>
                    <a:lnTo>
                      <a:pt x="0" y="19"/>
                    </a:lnTo>
                    <a:lnTo>
                      <a:pt x="5" y="9"/>
                    </a:lnTo>
                    <a:lnTo>
                      <a:pt x="12" y="2"/>
                    </a:lnTo>
                    <a:lnTo>
                      <a:pt x="25" y="0"/>
                    </a:lnTo>
                    <a:close/>
                  </a:path>
                </a:pathLst>
              </a:custGeom>
              <a:solidFill>
                <a:schemeClr val="tx1">
                  <a:lumMod val="50000"/>
                  <a:lumOff val="5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grpSp>
        <p:grpSp>
          <p:nvGrpSpPr>
            <p:cNvPr id="221" name="Group 220">
              <a:extLst>
                <a:ext uri="{FF2B5EF4-FFF2-40B4-BE49-F238E27FC236}">
                  <a16:creationId xmlns:a16="http://schemas.microsoft.com/office/drawing/2014/main" id="{D3E28CFF-9879-444F-AE3E-770F7E36BD62}"/>
                </a:ext>
              </a:extLst>
            </p:cNvPr>
            <p:cNvGrpSpPr/>
            <p:nvPr/>
          </p:nvGrpSpPr>
          <p:grpSpPr>
            <a:xfrm>
              <a:off x="4432543" y="5150603"/>
              <a:ext cx="476630" cy="577804"/>
              <a:chOff x="-2268538" y="1409701"/>
              <a:chExt cx="3544888" cy="4297363"/>
            </a:xfrm>
          </p:grpSpPr>
          <p:sp>
            <p:nvSpPr>
              <p:cNvPr id="274" name="Freeform 131">
                <a:extLst>
                  <a:ext uri="{FF2B5EF4-FFF2-40B4-BE49-F238E27FC236}">
                    <a16:creationId xmlns:a16="http://schemas.microsoft.com/office/drawing/2014/main" id="{3FDA845C-78E7-BA4C-AB53-F1A8F0C831C8}"/>
                  </a:ext>
                </a:extLst>
              </p:cNvPr>
              <p:cNvSpPr>
                <a:spLocks/>
              </p:cNvSpPr>
              <p:nvPr/>
            </p:nvSpPr>
            <p:spPr bwMode="auto">
              <a:xfrm>
                <a:off x="-2268538" y="1409701"/>
                <a:ext cx="3544888" cy="4297363"/>
              </a:xfrm>
              <a:custGeom>
                <a:avLst/>
                <a:gdLst>
                  <a:gd name="T0" fmla="*/ 172 w 2233"/>
                  <a:gd name="T1" fmla="*/ 0 h 2707"/>
                  <a:gd name="T2" fmla="*/ 2061 w 2233"/>
                  <a:gd name="T3" fmla="*/ 0 h 2707"/>
                  <a:gd name="T4" fmla="*/ 2095 w 2233"/>
                  <a:gd name="T5" fmla="*/ 4 h 2707"/>
                  <a:gd name="T6" fmla="*/ 2127 w 2233"/>
                  <a:gd name="T7" fmla="*/ 14 h 2707"/>
                  <a:gd name="T8" fmla="*/ 2157 w 2233"/>
                  <a:gd name="T9" fmla="*/ 30 h 2707"/>
                  <a:gd name="T10" fmla="*/ 2183 w 2233"/>
                  <a:gd name="T11" fmla="*/ 51 h 2707"/>
                  <a:gd name="T12" fmla="*/ 2204 w 2233"/>
                  <a:gd name="T13" fmla="*/ 77 h 2707"/>
                  <a:gd name="T14" fmla="*/ 2220 w 2233"/>
                  <a:gd name="T15" fmla="*/ 105 h 2707"/>
                  <a:gd name="T16" fmla="*/ 2230 w 2233"/>
                  <a:gd name="T17" fmla="*/ 138 h 2707"/>
                  <a:gd name="T18" fmla="*/ 2233 w 2233"/>
                  <a:gd name="T19" fmla="*/ 173 h 2707"/>
                  <a:gd name="T20" fmla="*/ 2233 w 2233"/>
                  <a:gd name="T21" fmla="*/ 2534 h 2707"/>
                  <a:gd name="T22" fmla="*/ 2230 w 2233"/>
                  <a:gd name="T23" fmla="*/ 2567 h 2707"/>
                  <a:gd name="T24" fmla="*/ 2220 w 2233"/>
                  <a:gd name="T25" fmla="*/ 2601 h 2707"/>
                  <a:gd name="T26" fmla="*/ 2204 w 2233"/>
                  <a:gd name="T27" fmla="*/ 2629 h 2707"/>
                  <a:gd name="T28" fmla="*/ 2183 w 2233"/>
                  <a:gd name="T29" fmla="*/ 2655 h 2707"/>
                  <a:gd name="T30" fmla="*/ 2157 w 2233"/>
                  <a:gd name="T31" fmla="*/ 2677 h 2707"/>
                  <a:gd name="T32" fmla="*/ 2127 w 2233"/>
                  <a:gd name="T33" fmla="*/ 2693 h 2707"/>
                  <a:gd name="T34" fmla="*/ 2095 w 2233"/>
                  <a:gd name="T35" fmla="*/ 2703 h 2707"/>
                  <a:gd name="T36" fmla="*/ 2061 w 2233"/>
                  <a:gd name="T37" fmla="*/ 2707 h 2707"/>
                  <a:gd name="T38" fmla="*/ 172 w 2233"/>
                  <a:gd name="T39" fmla="*/ 2707 h 2707"/>
                  <a:gd name="T40" fmla="*/ 138 w 2233"/>
                  <a:gd name="T41" fmla="*/ 2703 h 2707"/>
                  <a:gd name="T42" fmla="*/ 106 w 2233"/>
                  <a:gd name="T43" fmla="*/ 2693 h 2707"/>
                  <a:gd name="T44" fmla="*/ 76 w 2233"/>
                  <a:gd name="T45" fmla="*/ 2677 h 2707"/>
                  <a:gd name="T46" fmla="*/ 50 w 2233"/>
                  <a:gd name="T47" fmla="*/ 2656 h 2707"/>
                  <a:gd name="T48" fmla="*/ 29 w 2233"/>
                  <a:gd name="T49" fmla="*/ 2630 h 2707"/>
                  <a:gd name="T50" fmla="*/ 13 w 2233"/>
                  <a:gd name="T51" fmla="*/ 2602 h 2707"/>
                  <a:gd name="T52" fmla="*/ 4 w 2233"/>
                  <a:gd name="T53" fmla="*/ 2569 h 2707"/>
                  <a:gd name="T54" fmla="*/ 0 w 2233"/>
                  <a:gd name="T55" fmla="*/ 2534 h 2707"/>
                  <a:gd name="T56" fmla="*/ 0 w 2233"/>
                  <a:gd name="T57" fmla="*/ 173 h 2707"/>
                  <a:gd name="T58" fmla="*/ 4 w 2233"/>
                  <a:gd name="T59" fmla="*/ 138 h 2707"/>
                  <a:gd name="T60" fmla="*/ 13 w 2233"/>
                  <a:gd name="T61" fmla="*/ 105 h 2707"/>
                  <a:gd name="T62" fmla="*/ 29 w 2233"/>
                  <a:gd name="T63" fmla="*/ 77 h 2707"/>
                  <a:gd name="T64" fmla="*/ 50 w 2233"/>
                  <a:gd name="T65" fmla="*/ 51 h 2707"/>
                  <a:gd name="T66" fmla="*/ 76 w 2233"/>
                  <a:gd name="T67" fmla="*/ 30 h 2707"/>
                  <a:gd name="T68" fmla="*/ 106 w 2233"/>
                  <a:gd name="T69" fmla="*/ 14 h 2707"/>
                  <a:gd name="T70" fmla="*/ 138 w 2233"/>
                  <a:gd name="T71" fmla="*/ 4 h 2707"/>
                  <a:gd name="T72" fmla="*/ 172 w 2233"/>
                  <a:gd name="T73" fmla="*/ 0 h 27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33" h="2707">
                    <a:moveTo>
                      <a:pt x="172" y="0"/>
                    </a:moveTo>
                    <a:lnTo>
                      <a:pt x="2061" y="0"/>
                    </a:lnTo>
                    <a:lnTo>
                      <a:pt x="2095" y="4"/>
                    </a:lnTo>
                    <a:lnTo>
                      <a:pt x="2127" y="14"/>
                    </a:lnTo>
                    <a:lnTo>
                      <a:pt x="2157" y="30"/>
                    </a:lnTo>
                    <a:lnTo>
                      <a:pt x="2183" y="51"/>
                    </a:lnTo>
                    <a:lnTo>
                      <a:pt x="2204" y="77"/>
                    </a:lnTo>
                    <a:lnTo>
                      <a:pt x="2220" y="105"/>
                    </a:lnTo>
                    <a:lnTo>
                      <a:pt x="2230" y="138"/>
                    </a:lnTo>
                    <a:lnTo>
                      <a:pt x="2233" y="173"/>
                    </a:lnTo>
                    <a:lnTo>
                      <a:pt x="2233" y="2534"/>
                    </a:lnTo>
                    <a:lnTo>
                      <a:pt x="2230" y="2567"/>
                    </a:lnTo>
                    <a:lnTo>
                      <a:pt x="2220" y="2601"/>
                    </a:lnTo>
                    <a:lnTo>
                      <a:pt x="2204" y="2629"/>
                    </a:lnTo>
                    <a:lnTo>
                      <a:pt x="2183" y="2655"/>
                    </a:lnTo>
                    <a:lnTo>
                      <a:pt x="2157" y="2677"/>
                    </a:lnTo>
                    <a:lnTo>
                      <a:pt x="2127" y="2693"/>
                    </a:lnTo>
                    <a:lnTo>
                      <a:pt x="2095" y="2703"/>
                    </a:lnTo>
                    <a:lnTo>
                      <a:pt x="2061" y="2707"/>
                    </a:lnTo>
                    <a:lnTo>
                      <a:pt x="172" y="2707"/>
                    </a:lnTo>
                    <a:lnTo>
                      <a:pt x="138" y="2703"/>
                    </a:lnTo>
                    <a:lnTo>
                      <a:pt x="106" y="2693"/>
                    </a:lnTo>
                    <a:lnTo>
                      <a:pt x="76" y="2677"/>
                    </a:lnTo>
                    <a:lnTo>
                      <a:pt x="50" y="2656"/>
                    </a:lnTo>
                    <a:lnTo>
                      <a:pt x="29" y="2630"/>
                    </a:lnTo>
                    <a:lnTo>
                      <a:pt x="13" y="2602"/>
                    </a:lnTo>
                    <a:lnTo>
                      <a:pt x="4" y="2569"/>
                    </a:lnTo>
                    <a:lnTo>
                      <a:pt x="0" y="2534"/>
                    </a:lnTo>
                    <a:lnTo>
                      <a:pt x="0" y="173"/>
                    </a:lnTo>
                    <a:lnTo>
                      <a:pt x="4" y="138"/>
                    </a:lnTo>
                    <a:lnTo>
                      <a:pt x="13" y="105"/>
                    </a:lnTo>
                    <a:lnTo>
                      <a:pt x="29" y="77"/>
                    </a:lnTo>
                    <a:lnTo>
                      <a:pt x="50" y="51"/>
                    </a:lnTo>
                    <a:lnTo>
                      <a:pt x="76" y="30"/>
                    </a:lnTo>
                    <a:lnTo>
                      <a:pt x="106" y="14"/>
                    </a:lnTo>
                    <a:lnTo>
                      <a:pt x="138" y="4"/>
                    </a:lnTo>
                    <a:lnTo>
                      <a:pt x="172"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275" name="Rectangle 132">
                <a:extLst>
                  <a:ext uri="{FF2B5EF4-FFF2-40B4-BE49-F238E27FC236}">
                    <a16:creationId xmlns:a16="http://schemas.microsoft.com/office/drawing/2014/main" id="{E0E3971B-B89D-4D48-BDA6-DE0BD6CF4833}"/>
                  </a:ext>
                </a:extLst>
              </p:cNvPr>
              <p:cNvSpPr>
                <a:spLocks noChangeArrowheads="1"/>
              </p:cNvSpPr>
              <p:nvPr/>
            </p:nvSpPr>
            <p:spPr bwMode="auto">
              <a:xfrm>
                <a:off x="-2116138" y="1846263"/>
                <a:ext cx="3240088" cy="3246438"/>
              </a:xfrm>
              <a:prstGeom prst="rect">
                <a:avLst/>
              </a:prstGeom>
              <a:solidFill>
                <a:schemeClr val="tx1">
                  <a:lumMod val="65000"/>
                  <a:lumOff val="35000"/>
                </a:schemeClr>
              </a:solid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IN" dirty="0"/>
              </a:p>
            </p:txBody>
          </p:sp>
          <p:sp>
            <p:nvSpPr>
              <p:cNvPr id="276" name="Freeform 133">
                <a:extLst>
                  <a:ext uri="{FF2B5EF4-FFF2-40B4-BE49-F238E27FC236}">
                    <a16:creationId xmlns:a16="http://schemas.microsoft.com/office/drawing/2014/main" id="{E7C1A905-29C4-9B44-A86D-2DB3EA9D1DCB}"/>
                  </a:ext>
                </a:extLst>
              </p:cNvPr>
              <p:cNvSpPr>
                <a:spLocks/>
              </p:cNvSpPr>
              <p:nvPr/>
            </p:nvSpPr>
            <p:spPr bwMode="auto">
              <a:xfrm>
                <a:off x="-658813" y="5208588"/>
                <a:ext cx="325438" cy="325438"/>
              </a:xfrm>
              <a:custGeom>
                <a:avLst/>
                <a:gdLst>
                  <a:gd name="T0" fmla="*/ 101 w 205"/>
                  <a:gd name="T1" fmla="*/ 0 h 205"/>
                  <a:gd name="T2" fmla="*/ 130 w 205"/>
                  <a:gd name="T3" fmla="*/ 3 h 205"/>
                  <a:gd name="T4" fmla="*/ 154 w 205"/>
                  <a:gd name="T5" fmla="*/ 14 h 205"/>
                  <a:gd name="T6" fmla="*/ 175 w 205"/>
                  <a:gd name="T7" fmla="*/ 30 h 205"/>
                  <a:gd name="T8" fmla="*/ 191 w 205"/>
                  <a:gd name="T9" fmla="*/ 51 h 205"/>
                  <a:gd name="T10" fmla="*/ 201 w 205"/>
                  <a:gd name="T11" fmla="*/ 76 h 205"/>
                  <a:gd name="T12" fmla="*/ 205 w 205"/>
                  <a:gd name="T13" fmla="*/ 103 h 205"/>
                  <a:gd name="T14" fmla="*/ 201 w 205"/>
                  <a:gd name="T15" fmla="*/ 130 h 205"/>
                  <a:gd name="T16" fmla="*/ 191 w 205"/>
                  <a:gd name="T17" fmla="*/ 155 h 205"/>
                  <a:gd name="T18" fmla="*/ 175 w 205"/>
                  <a:gd name="T19" fmla="*/ 174 h 205"/>
                  <a:gd name="T20" fmla="*/ 154 w 205"/>
                  <a:gd name="T21" fmla="*/ 190 h 205"/>
                  <a:gd name="T22" fmla="*/ 130 w 205"/>
                  <a:gd name="T23" fmla="*/ 202 h 205"/>
                  <a:gd name="T24" fmla="*/ 101 w 205"/>
                  <a:gd name="T25" fmla="*/ 205 h 205"/>
                  <a:gd name="T26" fmla="*/ 76 w 205"/>
                  <a:gd name="T27" fmla="*/ 202 h 205"/>
                  <a:gd name="T28" fmla="*/ 51 w 205"/>
                  <a:gd name="T29" fmla="*/ 190 h 205"/>
                  <a:gd name="T30" fmla="*/ 30 w 205"/>
                  <a:gd name="T31" fmla="*/ 174 h 205"/>
                  <a:gd name="T32" fmla="*/ 14 w 205"/>
                  <a:gd name="T33" fmla="*/ 155 h 205"/>
                  <a:gd name="T34" fmla="*/ 4 w 205"/>
                  <a:gd name="T35" fmla="*/ 130 h 205"/>
                  <a:gd name="T36" fmla="*/ 0 w 205"/>
                  <a:gd name="T37" fmla="*/ 103 h 205"/>
                  <a:gd name="T38" fmla="*/ 4 w 205"/>
                  <a:gd name="T39" fmla="*/ 76 h 205"/>
                  <a:gd name="T40" fmla="*/ 14 w 205"/>
                  <a:gd name="T41" fmla="*/ 51 h 205"/>
                  <a:gd name="T42" fmla="*/ 30 w 205"/>
                  <a:gd name="T43" fmla="*/ 30 h 205"/>
                  <a:gd name="T44" fmla="*/ 51 w 205"/>
                  <a:gd name="T45" fmla="*/ 14 h 205"/>
                  <a:gd name="T46" fmla="*/ 76 w 205"/>
                  <a:gd name="T47" fmla="*/ 3 h 205"/>
                  <a:gd name="T48" fmla="*/ 101 w 205"/>
                  <a:gd name="T49" fmla="*/ 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5" h="205">
                    <a:moveTo>
                      <a:pt x="101" y="0"/>
                    </a:moveTo>
                    <a:lnTo>
                      <a:pt x="130" y="3"/>
                    </a:lnTo>
                    <a:lnTo>
                      <a:pt x="154" y="14"/>
                    </a:lnTo>
                    <a:lnTo>
                      <a:pt x="175" y="30"/>
                    </a:lnTo>
                    <a:lnTo>
                      <a:pt x="191" y="51"/>
                    </a:lnTo>
                    <a:lnTo>
                      <a:pt x="201" y="76"/>
                    </a:lnTo>
                    <a:lnTo>
                      <a:pt x="205" y="103"/>
                    </a:lnTo>
                    <a:lnTo>
                      <a:pt x="201" y="130"/>
                    </a:lnTo>
                    <a:lnTo>
                      <a:pt x="191" y="155"/>
                    </a:lnTo>
                    <a:lnTo>
                      <a:pt x="175" y="174"/>
                    </a:lnTo>
                    <a:lnTo>
                      <a:pt x="154" y="190"/>
                    </a:lnTo>
                    <a:lnTo>
                      <a:pt x="130" y="202"/>
                    </a:lnTo>
                    <a:lnTo>
                      <a:pt x="101" y="205"/>
                    </a:lnTo>
                    <a:lnTo>
                      <a:pt x="76" y="202"/>
                    </a:lnTo>
                    <a:lnTo>
                      <a:pt x="51" y="190"/>
                    </a:lnTo>
                    <a:lnTo>
                      <a:pt x="30" y="174"/>
                    </a:lnTo>
                    <a:lnTo>
                      <a:pt x="14" y="155"/>
                    </a:lnTo>
                    <a:lnTo>
                      <a:pt x="4" y="130"/>
                    </a:lnTo>
                    <a:lnTo>
                      <a:pt x="0" y="103"/>
                    </a:lnTo>
                    <a:lnTo>
                      <a:pt x="4" y="76"/>
                    </a:lnTo>
                    <a:lnTo>
                      <a:pt x="14" y="51"/>
                    </a:lnTo>
                    <a:lnTo>
                      <a:pt x="30" y="30"/>
                    </a:lnTo>
                    <a:lnTo>
                      <a:pt x="51" y="14"/>
                    </a:lnTo>
                    <a:lnTo>
                      <a:pt x="76" y="3"/>
                    </a:lnTo>
                    <a:lnTo>
                      <a:pt x="101" y="0"/>
                    </a:lnTo>
                    <a:close/>
                  </a:path>
                </a:pathLst>
              </a:custGeom>
              <a:solidFill>
                <a:schemeClr val="tx1">
                  <a:lumMod val="50000"/>
                  <a:lumOff val="5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277" name="Freeform 134">
                <a:extLst>
                  <a:ext uri="{FF2B5EF4-FFF2-40B4-BE49-F238E27FC236}">
                    <a16:creationId xmlns:a16="http://schemas.microsoft.com/office/drawing/2014/main" id="{9F1AF408-5BE0-614F-8AEC-89C62AB6D56C}"/>
                  </a:ext>
                </a:extLst>
              </p:cNvPr>
              <p:cNvSpPr>
                <a:spLocks/>
              </p:cNvSpPr>
              <p:nvPr/>
            </p:nvSpPr>
            <p:spPr bwMode="auto">
              <a:xfrm>
                <a:off x="-825500" y="1582738"/>
                <a:ext cx="857250" cy="90488"/>
              </a:xfrm>
              <a:custGeom>
                <a:avLst/>
                <a:gdLst>
                  <a:gd name="T0" fmla="*/ 28 w 540"/>
                  <a:gd name="T1" fmla="*/ 0 h 57"/>
                  <a:gd name="T2" fmla="*/ 512 w 540"/>
                  <a:gd name="T3" fmla="*/ 0 h 57"/>
                  <a:gd name="T4" fmla="*/ 523 w 540"/>
                  <a:gd name="T5" fmla="*/ 2 h 57"/>
                  <a:gd name="T6" fmla="*/ 531 w 540"/>
                  <a:gd name="T7" fmla="*/ 8 h 57"/>
                  <a:gd name="T8" fmla="*/ 538 w 540"/>
                  <a:gd name="T9" fmla="*/ 17 h 57"/>
                  <a:gd name="T10" fmla="*/ 540 w 540"/>
                  <a:gd name="T11" fmla="*/ 29 h 57"/>
                  <a:gd name="T12" fmla="*/ 538 w 540"/>
                  <a:gd name="T13" fmla="*/ 40 h 57"/>
                  <a:gd name="T14" fmla="*/ 531 w 540"/>
                  <a:gd name="T15" fmla="*/ 49 h 57"/>
                  <a:gd name="T16" fmla="*/ 523 w 540"/>
                  <a:gd name="T17" fmla="*/ 55 h 57"/>
                  <a:gd name="T18" fmla="*/ 512 w 540"/>
                  <a:gd name="T19" fmla="*/ 57 h 57"/>
                  <a:gd name="T20" fmla="*/ 28 w 540"/>
                  <a:gd name="T21" fmla="*/ 57 h 57"/>
                  <a:gd name="T22" fmla="*/ 16 w 540"/>
                  <a:gd name="T23" fmla="*/ 55 h 57"/>
                  <a:gd name="T24" fmla="*/ 6 w 540"/>
                  <a:gd name="T25" fmla="*/ 49 h 57"/>
                  <a:gd name="T26" fmla="*/ 0 w 540"/>
                  <a:gd name="T27" fmla="*/ 40 h 57"/>
                  <a:gd name="T28" fmla="*/ 0 w 540"/>
                  <a:gd name="T29" fmla="*/ 29 h 57"/>
                  <a:gd name="T30" fmla="*/ 2 w 540"/>
                  <a:gd name="T31" fmla="*/ 17 h 57"/>
                  <a:gd name="T32" fmla="*/ 8 w 540"/>
                  <a:gd name="T33" fmla="*/ 8 h 57"/>
                  <a:gd name="T34" fmla="*/ 17 w 540"/>
                  <a:gd name="T35" fmla="*/ 2 h 57"/>
                  <a:gd name="T36" fmla="*/ 28 w 540"/>
                  <a:gd name="T37"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40" h="57">
                    <a:moveTo>
                      <a:pt x="28" y="0"/>
                    </a:moveTo>
                    <a:lnTo>
                      <a:pt x="512" y="0"/>
                    </a:lnTo>
                    <a:lnTo>
                      <a:pt x="523" y="2"/>
                    </a:lnTo>
                    <a:lnTo>
                      <a:pt x="531" y="8"/>
                    </a:lnTo>
                    <a:lnTo>
                      <a:pt x="538" y="17"/>
                    </a:lnTo>
                    <a:lnTo>
                      <a:pt x="540" y="29"/>
                    </a:lnTo>
                    <a:lnTo>
                      <a:pt x="538" y="40"/>
                    </a:lnTo>
                    <a:lnTo>
                      <a:pt x="531" y="49"/>
                    </a:lnTo>
                    <a:lnTo>
                      <a:pt x="523" y="55"/>
                    </a:lnTo>
                    <a:lnTo>
                      <a:pt x="512" y="57"/>
                    </a:lnTo>
                    <a:lnTo>
                      <a:pt x="28" y="57"/>
                    </a:lnTo>
                    <a:lnTo>
                      <a:pt x="16" y="55"/>
                    </a:lnTo>
                    <a:lnTo>
                      <a:pt x="6" y="49"/>
                    </a:lnTo>
                    <a:lnTo>
                      <a:pt x="0" y="40"/>
                    </a:lnTo>
                    <a:lnTo>
                      <a:pt x="0" y="29"/>
                    </a:lnTo>
                    <a:lnTo>
                      <a:pt x="2" y="17"/>
                    </a:lnTo>
                    <a:lnTo>
                      <a:pt x="8" y="8"/>
                    </a:lnTo>
                    <a:lnTo>
                      <a:pt x="17" y="2"/>
                    </a:lnTo>
                    <a:lnTo>
                      <a:pt x="28" y="0"/>
                    </a:lnTo>
                    <a:close/>
                  </a:path>
                </a:pathLst>
              </a:custGeom>
              <a:solidFill>
                <a:schemeClr val="bg1">
                  <a:lumMod val="6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278" name="Freeform 135">
                <a:extLst>
                  <a:ext uri="{FF2B5EF4-FFF2-40B4-BE49-F238E27FC236}">
                    <a16:creationId xmlns:a16="http://schemas.microsoft.com/office/drawing/2014/main" id="{0B381B9A-696D-2047-B190-6A645643B4AB}"/>
                  </a:ext>
                </a:extLst>
              </p:cNvPr>
              <p:cNvSpPr>
                <a:spLocks/>
              </p:cNvSpPr>
              <p:nvPr/>
            </p:nvSpPr>
            <p:spPr bwMode="auto">
              <a:xfrm>
                <a:off x="-1023938" y="1582738"/>
                <a:ext cx="142875" cy="90488"/>
              </a:xfrm>
              <a:custGeom>
                <a:avLst/>
                <a:gdLst>
                  <a:gd name="T0" fmla="*/ 28 w 90"/>
                  <a:gd name="T1" fmla="*/ 0 h 57"/>
                  <a:gd name="T2" fmla="*/ 61 w 90"/>
                  <a:gd name="T3" fmla="*/ 0 h 57"/>
                  <a:gd name="T4" fmla="*/ 72 w 90"/>
                  <a:gd name="T5" fmla="*/ 2 h 57"/>
                  <a:gd name="T6" fmla="*/ 81 w 90"/>
                  <a:gd name="T7" fmla="*/ 8 h 57"/>
                  <a:gd name="T8" fmla="*/ 88 w 90"/>
                  <a:gd name="T9" fmla="*/ 17 h 57"/>
                  <a:gd name="T10" fmla="*/ 90 w 90"/>
                  <a:gd name="T11" fmla="*/ 29 h 57"/>
                  <a:gd name="T12" fmla="*/ 88 w 90"/>
                  <a:gd name="T13" fmla="*/ 40 h 57"/>
                  <a:gd name="T14" fmla="*/ 81 w 90"/>
                  <a:gd name="T15" fmla="*/ 49 h 57"/>
                  <a:gd name="T16" fmla="*/ 72 w 90"/>
                  <a:gd name="T17" fmla="*/ 55 h 57"/>
                  <a:gd name="T18" fmla="*/ 61 w 90"/>
                  <a:gd name="T19" fmla="*/ 57 h 57"/>
                  <a:gd name="T20" fmla="*/ 28 w 90"/>
                  <a:gd name="T21" fmla="*/ 57 h 57"/>
                  <a:gd name="T22" fmla="*/ 17 w 90"/>
                  <a:gd name="T23" fmla="*/ 55 h 57"/>
                  <a:gd name="T24" fmla="*/ 9 w 90"/>
                  <a:gd name="T25" fmla="*/ 49 h 57"/>
                  <a:gd name="T26" fmla="*/ 3 w 90"/>
                  <a:gd name="T27" fmla="*/ 40 h 57"/>
                  <a:gd name="T28" fmla="*/ 0 w 90"/>
                  <a:gd name="T29" fmla="*/ 29 h 57"/>
                  <a:gd name="T30" fmla="*/ 3 w 90"/>
                  <a:gd name="T31" fmla="*/ 17 h 57"/>
                  <a:gd name="T32" fmla="*/ 9 w 90"/>
                  <a:gd name="T33" fmla="*/ 8 h 57"/>
                  <a:gd name="T34" fmla="*/ 17 w 90"/>
                  <a:gd name="T35" fmla="*/ 2 h 57"/>
                  <a:gd name="T36" fmla="*/ 28 w 90"/>
                  <a:gd name="T37"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0" h="57">
                    <a:moveTo>
                      <a:pt x="28" y="0"/>
                    </a:moveTo>
                    <a:lnTo>
                      <a:pt x="61" y="0"/>
                    </a:lnTo>
                    <a:lnTo>
                      <a:pt x="72" y="2"/>
                    </a:lnTo>
                    <a:lnTo>
                      <a:pt x="81" y="8"/>
                    </a:lnTo>
                    <a:lnTo>
                      <a:pt x="88" y="17"/>
                    </a:lnTo>
                    <a:lnTo>
                      <a:pt x="90" y="29"/>
                    </a:lnTo>
                    <a:lnTo>
                      <a:pt x="88" y="40"/>
                    </a:lnTo>
                    <a:lnTo>
                      <a:pt x="81" y="49"/>
                    </a:lnTo>
                    <a:lnTo>
                      <a:pt x="72" y="55"/>
                    </a:lnTo>
                    <a:lnTo>
                      <a:pt x="61" y="57"/>
                    </a:lnTo>
                    <a:lnTo>
                      <a:pt x="28" y="57"/>
                    </a:lnTo>
                    <a:lnTo>
                      <a:pt x="17" y="55"/>
                    </a:lnTo>
                    <a:lnTo>
                      <a:pt x="9" y="49"/>
                    </a:lnTo>
                    <a:lnTo>
                      <a:pt x="3" y="40"/>
                    </a:lnTo>
                    <a:lnTo>
                      <a:pt x="0" y="29"/>
                    </a:lnTo>
                    <a:lnTo>
                      <a:pt x="3" y="17"/>
                    </a:lnTo>
                    <a:lnTo>
                      <a:pt x="9" y="8"/>
                    </a:lnTo>
                    <a:lnTo>
                      <a:pt x="17" y="2"/>
                    </a:lnTo>
                    <a:lnTo>
                      <a:pt x="28" y="0"/>
                    </a:lnTo>
                    <a:close/>
                  </a:path>
                </a:pathLst>
              </a:custGeom>
              <a:solidFill>
                <a:schemeClr val="bg1">
                  <a:lumMod val="6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grpSp>
        <p:grpSp>
          <p:nvGrpSpPr>
            <p:cNvPr id="222" name="Group 221">
              <a:extLst>
                <a:ext uri="{FF2B5EF4-FFF2-40B4-BE49-F238E27FC236}">
                  <a16:creationId xmlns:a16="http://schemas.microsoft.com/office/drawing/2014/main" id="{FD2C281F-B4C9-9943-9A0F-D6BBD0166D12}"/>
                </a:ext>
              </a:extLst>
            </p:cNvPr>
            <p:cNvGrpSpPr/>
            <p:nvPr/>
          </p:nvGrpSpPr>
          <p:grpSpPr>
            <a:xfrm>
              <a:off x="5750877" y="5171463"/>
              <a:ext cx="687072" cy="536084"/>
              <a:chOff x="-4475163" y="1455738"/>
              <a:chExt cx="4500563" cy="3511550"/>
            </a:xfrm>
          </p:grpSpPr>
          <p:sp>
            <p:nvSpPr>
              <p:cNvPr id="230" name="Freeform 141">
                <a:extLst>
                  <a:ext uri="{FF2B5EF4-FFF2-40B4-BE49-F238E27FC236}">
                    <a16:creationId xmlns:a16="http://schemas.microsoft.com/office/drawing/2014/main" id="{3F923D89-032F-9347-A969-42FB119AE93D}"/>
                  </a:ext>
                </a:extLst>
              </p:cNvPr>
              <p:cNvSpPr>
                <a:spLocks/>
              </p:cNvSpPr>
              <p:nvPr/>
            </p:nvSpPr>
            <p:spPr bwMode="auto">
              <a:xfrm>
                <a:off x="-3943350" y="1455738"/>
                <a:ext cx="3436938" cy="2119313"/>
              </a:xfrm>
              <a:custGeom>
                <a:avLst/>
                <a:gdLst>
                  <a:gd name="T0" fmla="*/ 22 w 2165"/>
                  <a:gd name="T1" fmla="*/ 0 h 1335"/>
                  <a:gd name="T2" fmla="*/ 2143 w 2165"/>
                  <a:gd name="T3" fmla="*/ 0 h 1335"/>
                  <a:gd name="T4" fmla="*/ 2154 w 2165"/>
                  <a:gd name="T5" fmla="*/ 2 h 1335"/>
                  <a:gd name="T6" fmla="*/ 2162 w 2165"/>
                  <a:gd name="T7" fmla="*/ 10 h 1335"/>
                  <a:gd name="T8" fmla="*/ 2165 w 2165"/>
                  <a:gd name="T9" fmla="*/ 21 h 1335"/>
                  <a:gd name="T10" fmla="*/ 2165 w 2165"/>
                  <a:gd name="T11" fmla="*/ 1314 h 1335"/>
                  <a:gd name="T12" fmla="*/ 2162 w 2165"/>
                  <a:gd name="T13" fmla="*/ 1325 h 1335"/>
                  <a:gd name="T14" fmla="*/ 2154 w 2165"/>
                  <a:gd name="T15" fmla="*/ 1332 h 1335"/>
                  <a:gd name="T16" fmla="*/ 2143 w 2165"/>
                  <a:gd name="T17" fmla="*/ 1335 h 1335"/>
                  <a:gd name="T18" fmla="*/ 22 w 2165"/>
                  <a:gd name="T19" fmla="*/ 1335 h 1335"/>
                  <a:gd name="T20" fmla="*/ 11 w 2165"/>
                  <a:gd name="T21" fmla="*/ 1332 h 1335"/>
                  <a:gd name="T22" fmla="*/ 3 w 2165"/>
                  <a:gd name="T23" fmla="*/ 1325 h 1335"/>
                  <a:gd name="T24" fmla="*/ 0 w 2165"/>
                  <a:gd name="T25" fmla="*/ 1314 h 1335"/>
                  <a:gd name="T26" fmla="*/ 0 w 2165"/>
                  <a:gd name="T27" fmla="*/ 21 h 1335"/>
                  <a:gd name="T28" fmla="*/ 3 w 2165"/>
                  <a:gd name="T29" fmla="*/ 10 h 1335"/>
                  <a:gd name="T30" fmla="*/ 11 w 2165"/>
                  <a:gd name="T31" fmla="*/ 2 h 1335"/>
                  <a:gd name="T32" fmla="*/ 22 w 2165"/>
                  <a:gd name="T33" fmla="*/ 0 h 1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65" h="1335">
                    <a:moveTo>
                      <a:pt x="22" y="0"/>
                    </a:moveTo>
                    <a:lnTo>
                      <a:pt x="2143" y="0"/>
                    </a:lnTo>
                    <a:lnTo>
                      <a:pt x="2154" y="2"/>
                    </a:lnTo>
                    <a:lnTo>
                      <a:pt x="2162" y="10"/>
                    </a:lnTo>
                    <a:lnTo>
                      <a:pt x="2165" y="21"/>
                    </a:lnTo>
                    <a:lnTo>
                      <a:pt x="2165" y="1314"/>
                    </a:lnTo>
                    <a:lnTo>
                      <a:pt x="2162" y="1325"/>
                    </a:lnTo>
                    <a:lnTo>
                      <a:pt x="2154" y="1332"/>
                    </a:lnTo>
                    <a:lnTo>
                      <a:pt x="2143" y="1335"/>
                    </a:lnTo>
                    <a:lnTo>
                      <a:pt x="22" y="1335"/>
                    </a:lnTo>
                    <a:lnTo>
                      <a:pt x="11" y="1332"/>
                    </a:lnTo>
                    <a:lnTo>
                      <a:pt x="3" y="1325"/>
                    </a:lnTo>
                    <a:lnTo>
                      <a:pt x="0" y="1314"/>
                    </a:lnTo>
                    <a:lnTo>
                      <a:pt x="0" y="21"/>
                    </a:lnTo>
                    <a:lnTo>
                      <a:pt x="3" y="10"/>
                    </a:lnTo>
                    <a:lnTo>
                      <a:pt x="11" y="2"/>
                    </a:lnTo>
                    <a:lnTo>
                      <a:pt x="22"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231" name="Rectangle 142">
                <a:extLst>
                  <a:ext uri="{FF2B5EF4-FFF2-40B4-BE49-F238E27FC236}">
                    <a16:creationId xmlns:a16="http://schemas.microsoft.com/office/drawing/2014/main" id="{EB645ED6-D921-7644-B95D-3F84B685164B}"/>
                  </a:ext>
                </a:extLst>
              </p:cNvPr>
              <p:cNvSpPr>
                <a:spLocks noChangeArrowheads="1"/>
              </p:cNvSpPr>
              <p:nvPr/>
            </p:nvSpPr>
            <p:spPr bwMode="auto">
              <a:xfrm>
                <a:off x="-3759200" y="1639888"/>
                <a:ext cx="3068638" cy="1752600"/>
              </a:xfrm>
              <a:prstGeom prst="rect">
                <a:avLst/>
              </a:prstGeom>
              <a:solidFill>
                <a:schemeClr val="bg1"/>
              </a:solid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IN" dirty="0"/>
              </a:p>
            </p:txBody>
          </p:sp>
          <p:sp>
            <p:nvSpPr>
              <p:cNvPr id="232" name="Freeform 143">
                <a:extLst>
                  <a:ext uri="{FF2B5EF4-FFF2-40B4-BE49-F238E27FC236}">
                    <a16:creationId xmlns:a16="http://schemas.microsoft.com/office/drawing/2014/main" id="{CC346588-0C0B-CA46-883B-6B29AAA0FC08}"/>
                  </a:ext>
                </a:extLst>
              </p:cNvPr>
              <p:cNvSpPr>
                <a:spLocks/>
              </p:cNvSpPr>
              <p:nvPr/>
            </p:nvSpPr>
            <p:spPr bwMode="auto">
              <a:xfrm>
                <a:off x="-4475163" y="3667125"/>
                <a:ext cx="4500563" cy="1300163"/>
              </a:xfrm>
              <a:custGeom>
                <a:avLst/>
                <a:gdLst>
                  <a:gd name="T0" fmla="*/ 412 w 2835"/>
                  <a:gd name="T1" fmla="*/ 0 h 819"/>
                  <a:gd name="T2" fmla="*/ 2423 w 2835"/>
                  <a:gd name="T3" fmla="*/ 0 h 819"/>
                  <a:gd name="T4" fmla="*/ 2449 w 2835"/>
                  <a:gd name="T5" fmla="*/ 4 h 819"/>
                  <a:gd name="T6" fmla="*/ 2474 w 2835"/>
                  <a:gd name="T7" fmla="*/ 11 h 819"/>
                  <a:gd name="T8" fmla="*/ 2497 w 2835"/>
                  <a:gd name="T9" fmla="*/ 25 h 819"/>
                  <a:gd name="T10" fmla="*/ 2515 w 2835"/>
                  <a:gd name="T11" fmla="*/ 41 h 819"/>
                  <a:gd name="T12" fmla="*/ 2526 w 2835"/>
                  <a:gd name="T13" fmla="*/ 59 h 819"/>
                  <a:gd name="T14" fmla="*/ 2826 w 2835"/>
                  <a:gd name="T15" fmla="*/ 719 h 819"/>
                  <a:gd name="T16" fmla="*/ 2834 w 2835"/>
                  <a:gd name="T17" fmla="*/ 742 h 819"/>
                  <a:gd name="T18" fmla="*/ 2835 w 2835"/>
                  <a:gd name="T19" fmla="*/ 763 h 819"/>
                  <a:gd name="T20" fmla="*/ 2832 w 2835"/>
                  <a:gd name="T21" fmla="*/ 781 h 819"/>
                  <a:gd name="T22" fmla="*/ 2823 w 2835"/>
                  <a:gd name="T23" fmla="*/ 797 h 819"/>
                  <a:gd name="T24" fmla="*/ 2808 w 2835"/>
                  <a:gd name="T25" fmla="*/ 809 h 819"/>
                  <a:gd name="T26" fmla="*/ 2791 w 2835"/>
                  <a:gd name="T27" fmla="*/ 817 h 819"/>
                  <a:gd name="T28" fmla="*/ 2768 w 2835"/>
                  <a:gd name="T29" fmla="*/ 819 h 819"/>
                  <a:gd name="T30" fmla="*/ 67 w 2835"/>
                  <a:gd name="T31" fmla="*/ 819 h 819"/>
                  <a:gd name="T32" fmla="*/ 44 w 2835"/>
                  <a:gd name="T33" fmla="*/ 817 h 819"/>
                  <a:gd name="T34" fmla="*/ 27 w 2835"/>
                  <a:gd name="T35" fmla="*/ 809 h 819"/>
                  <a:gd name="T36" fmla="*/ 12 w 2835"/>
                  <a:gd name="T37" fmla="*/ 797 h 819"/>
                  <a:gd name="T38" fmla="*/ 4 w 2835"/>
                  <a:gd name="T39" fmla="*/ 781 h 819"/>
                  <a:gd name="T40" fmla="*/ 0 w 2835"/>
                  <a:gd name="T41" fmla="*/ 763 h 819"/>
                  <a:gd name="T42" fmla="*/ 1 w 2835"/>
                  <a:gd name="T43" fmla="*/ 742 h 819"/>
                  <a:gd name="T44" fmla="*/ 10 w 2835"/>
                  <a:gd name="T45" fmla="*/ 719 h 819"/>
                  <a:gd name="T46" fmla="*/ 308 w 2835"/>
                  <a:gd name="T47" fmla="*/ 59 h 819"/>
                  <a:gd name="T48" fmla="*/ 321 w 2835"/>
                  <a:gd name="T49" fmla="*/ 41 h 819"/>
                  <a:gd name="T50" fmla="*/ 340 w 2835"/>
                  <a:gd name="T51" fmla="*/ 25 h 819"/>
                  <a:gd name="T52" fmla="*/ 362 w 2835"/>
                  <a:gd name="T53" fmla="*/ 11 h 819"/>
                  <a:gd name="T54" fmla="*/ 386 w 2835"/>
                  <a:gd name="T55" fmla="*/ 4 h 819"/>
                  <a:gd name="T56" fmla="*/ 412 w 2835"/>
                  <a:gd name="T57" fmla="*/ 0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35" h="819">
                    <a:moveTo>
                      <a:pt x="412" y="0"/>
                    </a:moveTo>
                    <a:lnTo>
                      <a:pt x="2423" y="0"/>
                    </a:lnTo>
                    <a:lnTo>
                      <a:pt x="2449" y="4"/>
                    </a:lnTo>
                    <a:lnTo>
                      <a:pt x="2474" y="11"/>
                    </a:lnTo>
                    <a:lnTo>
                      <a:pt x="2497" y="25"/>
                    </a:lnTo>
                    <a:lnTo>
                      <a:pt x="2515" y="41"/>
                    </a:lnTo>
                    <a:lnTo>
                      <a:pt x="2526" y="59"/>
                    </a:lnTo>
                    <a:lnTo>
                      <a:pt x="2826" y="719"/>
                    </a:lnTo>
                    <a:lnTo>
                      <a:pt x="2834" y="742"/>
                    </a:lnTo>
                    <a:lnTo>
                      <a:pt x="2835" y="763"/>
                    </a:lnTo>
                    <a:lnTo>
                      <a:pt x="2832" y="781"/>
                    </a:lnTo>
                    <a:lnTo>
                      <a:pt x="2823" y="797"/>
                    </a:lnTo>
                    <a:lnTo>
                      <a:pt x="2808" y="809"/>
                    </a:lnTo>
                    <a:lnTo>
                      <a:pt x="2791" y="817"/>
                    </a:lnTo>
                    <a:lnTo>
                      <a:pt x="2768" y="819"/>
                    </a:lnTo>
                    <a:lnTo>
                      <a:pt x="67" y="819"/>
                    </a:lnTo>
                    <a:lnTo>
                      <a:pt x="44" y="817"/>
                    </a:lnTo>
                    <a:lnTo>
                      <a:pt x="27" y="809"/>
                    </a:lnTo>
                    <a:lnTo>
                      <a:pt x="12" y="797"/>
                    </a:lnTo>
                    <a:lnTo>
                      <a:pt x="4" y="781"/>
                    </a:lnTo>
                    <a:lnTo>
                      <a:pt x="0" y="763"/>
                    </a:lnTo>
                    <a:lnTo>
                      <a:pt x="1" y="742"/>
                    </a:lnTo>
                    <a:lnTo>
                      <a:pt x="10" y="719"/>
                    </a:lnTo>
                    <a:lnTo>
                      <a:pt x="308" y="59"/>
                    </a:lnTo>
                    <a:lnTo>
                      <a:pt x="321" y="41"/>
                    </a:lnTo>
                    <a:lnTo>
                      <a:pt x="340" y="25"/>
                    </a:lnTo>
                    <a:lnTo>
                      <a:pt x="362" y="11"/>
                    </a:lnTo>
                    <a:lnTo>
                      <a:pt x="386" y="4"/>
                    </a:lnTo>
                    <a:lnTo>
                      <a:pt x="412"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233" name="Freeform 144">
                <a:extLst>
                  <a:ext uri="{FF2B5EF4-FFF2-40B4-BE49-F238E27FC236}">
                    <a16:creationId xmlns:a16="http://schemas.microsoft.com/office/drawing/2014/main" id="{36EE5159-CAD0-3E4C-BB8D-B81C8B506420}"/>
                  </a:ext>
                </a:extLst>
              </p:cNvPr>
              <p:cNvSpPr>
                <a:spLocks/>
              </p:cNvSpPr>
              <p:nvPr/>
            </p:nvSpPr>
            <p:spPr bwMode="auto">
              <a:xfrm>
                <a:off x="-3881438" y="3743325"/>
                <a:ext cx="239713" cy="107950"/>
              </a:xfrm>
              <a:custGeom>
                <a:avLst/>
                <a:gdLst>
                  <a:gd name="T0" fmla="*/ 41 w 151"/>
                  <a:gd name="T1" fmla="*/ 0 h 68"/>
                  <a:gd name="T2" fmla="*/ 138 w 151"/>
                  <a:gd name="T3" fmla="*/ 0 h 68"/>
                  <a:gd name="T4" fmla="*/ 142 w 151"/>
                  <a:gd name="T5" fmla="*/ 0 h 68"/>
                  <a:gd name="T6" fmla="*/ 145 w 151"/>
                  <a:gd name="T7" fmla="*/ 1 h 68"/>
                  <a:gd name="T8" fmla="*/ 149 w 151"/>
                  <a:gd name="T9" fmla="*/ 4 h 68"/>
                  <a:gd name="T10" fmla="*/ 150 w 151"/>
                  <a:gd name="T11" fmla="*/ 7 h 68"/>
                  <a:gd name="T12" fmla="*/ 151 w 151"/>
                  <a:gd name="T13" fmla="*/ 10 h 68"/>
                  <a:gd name="T14" fmla="*/ 150 w 151"/>
                  <a:gd name="T15" fmla="*/ 13 h 68"/>
                  <a:gd name="T16" fmla="*/ 136 w 151"/>
                  <a:gd name="T17" fmla="*/ 54 h 68"/>
                  <a:gd name="T18" fmla="*/ 131 w 151"/>
                  <a:gd name="T19" fmla="*/ 61 h 68"/>
                  <a:gd name="T20" fmla="*/ 122 w 151"/>
                  <a:gd name="T21" fmla="*/ 66 h 68"/>
                  <a:gd name="T22" fmla="*/ 112 w 151"/>
                  <a:gd name="T23" fmla="*/ 68 h 68"/>
                  <a:gd name="T24" fmla="*/ 13 w 151"/>
                  <a:gd name="T25" fmla="*/ 68 h 68"/>
                  <a:gd name="T26" fmla="*/ 8 w 151"/>
                  <a:gd name="T27" fmla="*/ 67 h 68"/>
                  <a:gd name="T28" fmla="*/ 5 w 151"/>
                  <a:gd name="T29" fmla="*/ 66 h 68"/>
                  <a:gd name="T30" fmla="*/ 2 w 151"/>
                  <a:gd name="T31" fmla="*/ 63 h 68"/>
                  <a:gd name="T32" fmla="*/ 0 w 151"/>
                  <a:gd name="T33" fmla="*/ 61 h 68"/>
                  <a:gd name="T34" fmla="*/ 0 w 151"/>
                  <a:gd name="T35" fmla="*/ 57 h 68"/>
                  <a:gd name="T36" fmla="*/ 1 w 151"/>
                  <a:gd name="T37" fmla="*/ 54 h 68"/>
                  <a:gd name="T38" fmla="*/ 18 w 151"/>
                  <a:gd name="T39" fmla="*/ 13 h 68"/>
                  <a:gd name="T40" fmla="*/ 23 w 151"/>
                  <a:gd name="T41" fmla="*/ 7 h 68"/>
                  <a:gd name="T42" fmla="*/ 32 w 151"/>
                  <a:gd name="T43" fmla="*/ 1 h 68"/>
                  <a:gd name="T44" fmla="*/ 41 w 151"/>
                  <a:gd name="T45"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1" h="68">
                    <a:moveTo>
                      <a:pt x="41" y="0"/>
                    </a:moveTo>
                    <a:lnTo>
                      <a:pt x="138" y="0"/>
                    </a:lnTo>
                    <a:lnTo>
                      <a:pt x="142" y="0"/>
                    </a:lnTo>
                    <a:lnTo>
                      <a:pt x="145" y="1"/>
                    </a:lnTo>
                    <a:lnTo>
                      <a:pt x="149" y="4"/>
                    </a:lnTo>
                    <a:lnTo>
                      <a:pt x="150" y="7"/>
                    </a:lnTo>
                    <a:lnTo>
                      <a:pt x="151" y="10"/>
                    </a:lnTo>
                    <a:lnTo>
                      <a:pt x="150" y="13"/>
                    </a:lnTo>
                    <a:lnTo>
                      <a:pt x="136" y="54"/>
                    </a:lnTo>
                    <a:lnTo>
                      <a:pt x="131" y="61"/>
                    </a:lnTo>
                    <a:lnTo>
                      <a:pt x="122" y="66"/>
                    </a:lnTo>
                    <a:lnTo>
                      <a:pt x="112" y="68"/>
                    </a:lnTo>
                    <a:lnTo>
                      <a:pt x="13" y="68"/>
                    </a:lnTo>
                    <a:lnTo>
                      <a:pt x="8" y="67"/>
                    </a:lnTo>
                    <a:lnTo>
                      <a:pt x="5" y="66"/>
                    </a:lnTo>
                    <a:lnTo>
                      <a:pt x="2" y="63"/>
                    </a:lnTo>
                    <a:lnTo>
                      <a:pt x="0" y="61"/>
                    </a:lnTo>
                    <a:lnTo>
                      <a:pt x="0" y="57"/>
                    </a:lnTo>
                    <a:lnTo>
                      <a:pt x="1" y="54"/>
                    </a:lnTo>
                    <a:lnTo>
                      <a:pt x="18" y="13"/>
                    </a:lnTo>
                    <a:lnTo>
                      <a:pt x="23" y="7"/>
                    </a:lnTo>
                    <a:lnTo>
                      <a:pt x="32" y="1"/>
                    </a:lnTo>
                    <a:lnTo>
                      <a:pt x="41" y="0"/>
                    </a:lnTo>
                    <a:close/>
                  </a:path>
                </a:pathLst>
              </a:custGeom>
              <a:solidFill>
                <a:schemeClr val="tx1">
                  <a:lumMod val="85000"/>
                  <a:lumOff val="1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234" name="Freeform 145">
                <a:extLst>
                  <a:ext uri="{FF2B5EF4-FFF2-40B4-BE49-F238E27FC236}">
                    <a16:creationId xmlns:a16="http://schemas.microsoft.com/office/drawing/2014/main" id="{45D69D89-8CDE-8347-84C5-5E4835ADF2F4}"/>
                  </a:ext>
                </a:extLst>
              </p:cNvPr>
              <p:cNvSpPr>
                <a:spLocks/>
              </p:cNvSpPr>
              <p:nvPr/>
            </p:nvSpPr>
            <p:spPr bwMode="auto">
              <a:xfrm>
                <a:off x="-3571875" y="3743325"/>
                <a:ext cx="233363" cy="107950"/>
              </a:xfrm>
              <a:custGeom>
                <a:avLst/>
                <a:gdLst>
                  <a:gd name="T0" fmla="*/ 36 w 147"/>
                  <a:gd name="T1" fmla="*/ 0 h 68"/>
                  <a:gd name="T2" fmla="*/ 134 w 147"/>
                  <a:gd name="T3" fmla="*/ 0 h 68"/>
                  <a:gd name="T4" fmla="*/ 139 w 147"/>
                  <a:gd name="T5" fmla="*/ 1 h 68"/>
                  <a:gd name="T6" fmla="*/ 143 w 147"/>
                  <a:gd name="T7" fmla="*/ 2 h 68"/>
                  <a:gd name="T8" fmla="*/ 146 w 147"/>
                  <a:gd name="T9" fmla="*/ 6 h 68"/>
                  <a:gd name="T10" fmla="*/ 147 w 147"/>
                  <a:gd name="T11" fmla="*/ 10 h 68"/>
                  <a:gd name="T12" fmla="*/ 147 w 147"/>
                  <a:gd name="T13" fmla="*/ 13 h 68"/>
                  <a:gd name="T14" fmla="*/ 136 w 147"/>
                  <a:gd name="T15" fmla="*/ 54 h 68"/>
                  <a:gd name="T16" fmla="*/ 131 w 147"/>
                  <a:gd name="T17" fmla="*/ 61 h 68"/>
                  <a:gd name="T18" fmla="*/ 123 w 147"/>
                  <a:gd name="T19" fmla="*/ 66 h 68"/>
                  <a:gd name="T20" fmla="*/ 113 w 147"/>
                  <a:gd name="T21" fmla="*/ 68 h 68"/>
                  <a:gd name="T22" fmla="*/ 14 w 147"/>
                  <a:gd name="T23" fmla="*/ 68 h 68"/>
                  <a:gd name="T24" fmla="*/ 9 w 147"/>
                  <a:gd name="T25" fmla="*/ 67 h 68"/>
                  <a:gd name="T26" fmla="*/ 5 w 147"/>
                  <a:gd name="T27" fmla="*/ 66 h 68"/>
                  <a:gd name="T28" fmla="*/ 3 w 147"/>
                  <a:gd name="T29" fmla="*/ 63 h 68"/>
                  <a:gd name="T30" fmla="*/ 0 w 147"/>
                  <a:gd name="T31" fmla="*/ 61 h 68"/>
                  <a:gd name="T32" fmla="*/ 0 w 147"/>
                  <a:gd name="T33" fmla="*/ 57 h 68"/>
                  <a:gd name="T34" fmla="*/ 0 w 147"/>
                  <a:gd name="T35" fmla="*/ 54 h 68"/>
                  <a:gd name="T36" fmla="*/ 14 w 147"/>
                  <a:gd name="T37" fmla="*/ 13 h 68"/>
                  <a:gd name="T38" fmla="*/ 19 w 147"/>
                  <a:gd name="T39" fmla="*/ 7 h 68"/>
                  <a:gd name="T40" fmla="*/ 27 w 147"/>
                  <a:gd name="T41" fmla="*/ 1 h 68"/>
                  <a:gd name="T42" fmla="*/ 36 w 147"/>
                  <a:gd name="T43"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7" h="68">
                    <a:moveTo>
                      <a:pt x="36" y="0"/>
                    </a:moveTo>
                    <a:lnTo>
                      <a:pt x="134" y="0"/>
                    </a:lnTo>
                    <a:lnTo>
                      <a:pt x="139" y="1"/>
                    </a:lnTo>
                    <a:lnTo>
                      <a:pt x="143" y="2"/>
                    </a:lnTo>
                    <a:lnTo>
                      <a:pt x="146" y="6"/>
                    </a:lnTo>
                    <a:lnTo>
                      <a:pt x="147" y="10"/>
                    </a:lnTo>
                    <a:lnTo>
                      <a:pt x="147" y="13"/>
                    </a:lnTo>
                    <a:lnTo>
                      <a:pt x="136" y="54"/>
                    </a:lnTo>
                    <a:lnTo>
                      <a:pt x="131" y="61"/>
                    </a:lnTo>
                    <a:lnTo>
                      <a:pt x="123" y="66"/>
                    </a:lnTo>
                    <a:lnTo>
                      <a:pt x="113" y="68"/>
                    </a:lnTo>
                    <a:lnTo>
                      <a:pt x="14" y="68"/>
                    </a:lnTo>
                    <a:lnTo>
                      <a:pt x="9" y="67"/>
                    </a:lnTo>
                    <a:lnTo>
                      <a:pt x="5" y="66"/>
                    </a:lnTo>
                    <a:lnTo>
                      <a:pt x="3" y="63"/>
                    </a:lnTo>
                    <a:lnTo>
                      <a:pt x="0" y="61"/>
                    </a:lnTo>
                    <a:lnTo>
                      <a:pt x="0" y="57"/>
                    </a:lnTo>
                    <a:lnTo>
                      <a:pt x="0" y="54"/>
                    </a:lnTo>
                    <a:lnTo>
                      <a:pt x="14" y="13"/>
                    </a:lnTo>
                    <a:lnTo>
                      <a:pt x="19" y="7"/>
                    </a:lnTo>
                    <a:lnTo>
                      <a:pt x="27" y="1"/>
                    </a:lnTo>
                    <a:lnTo>
                      <a:pt x="36" y="0"/>
                    </a:lnTo>
                    <a:close/>
                  </a:path>
                </a:pathLst>
              </a:custGeom>
              <a:solidFill>
                <a:schemeClr val="tx1">
                  <a:lumMod val="85000"/>
                  <a:lumOff val="1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235" name="Freeform 146">
                <a:extLst>
                  <a:ext uri="{FF2B5EF4-FFF2-40B4-BE49-F238E27FC236}">
                    <a16:creationId xmlns:a16="http://schemas.microsoft.com/office/drawing/2014/main" id="{1FE8A09F-F78C-AC4E-A2C9-F211EDAA2158}"/>
                  </a:ext>
                </a:extLst>
              </p:cNvPr>
              <p:cNvSpPr>
                <a:spLocks/>
              </p:cNvSpPr>
              <p:nvPr/>
            </p:nvSpPr>
            <p:spPr bwMode="auto">
              <a:xfrm>
                <a:off x="-3262313" y="3743325"/>
                <a:ext cx="228600" cy="107950"/>
              </a:xfrm>
              <a:custGeom>
                <a:avLst/>
                <a:gdLst>
                  <a:gd name="T0" fmla="*/ 32 w 144"/>
                  <a:gd name="T1" fmla="*/ 0 h 68"/>
                  <a:gd name="T2" fmla="*/ 128 w 144"/>
                  <a:gd name="T3" fmla="*/ 0 h 68"/>
                  <a:gd name="T4" fmla="*/ 134 w 144"/>
                  <a:gd name="T5" fmla="*/ 1 h 68"/>
                  <a:gd name="T6" fmla="*/ 138 w 144"/>
                  <a:gd name="T7" fmla="*/ 2 h 68"/>
                  <a:gd name="T8" fmla="*/ 142 w 144"/>
                  <a:gd name="T9" fmla="*/ 6 h 68"/>
                  <a:gd name="T10" fmla="*/ 144 w 144"/>
                  <a:gd name="T11" fmla="*/ 10 h 68"/>
                  <a:gd name="T12" fmla="*/ 144 w 144"/>
                  <a:gd name="T13" fmla="*/ 13 h 68"/>
                  <a:gd name="T14" fmla="*/ 135 w 144"/>
                  <a:gd name="T15" fmla="*/ 54 h 68"/>
                  <a:gd name="T16" fmla="*/ 132 w 144"/>
                  <a:gd name="T17" fmla="*/ 61 h 68"/>
                  <a:gd name="T18" fmla="*/ 124 w 144"/>
                  <a:gd name="T19" fmla="*/ 66 h 68"/>
                  <a:gd name="T20" fmla="*/ 115 w 144"/>
                  <a:gd name="T21" fmla="*/ 68 h 68"/>
                  <a:gd name="T22" fmla="*/ 14 w 144"/>
                  <a:gd name="T23" fmla="*/ 68 h 68"/>
                  <a:gd name="T24" fmla="*/ 11 w 144"/>
                  <a:gd name="T25" fmla="*/ 67 h 68"/>
                  <a:gd name="T26" fmla="*/ 6 w 144"/>
                  <a:gd name="T27" fmla="*/ 66 h 68"/>
                  <a:gd name="T28" fmla="*/ 3 w 144"/>
                  <a:gd name="T29" fmla="*/ 63 h 68"/>
                  <a:gd name="T30" fmla="*/ 1 w 144"/>
                  <a:gd name="T31" fmla="*/ 61 h 68"/>
                  <a:gd name="T32" fmla="*/ 0 w 144"/>
                  <a:gd name="T33" fmla="*/ 57 h 68"/>
                  <a:gd name="T34" fmla="*/ 1 w 144"/>
                  <a:gd name="T35" fmla="*/ 54 h 68"/>
                  <a:gd name="T36" fmla="*/ 11 w 144"/>
                  <a:gd name="T37" fmla="*/ 13 h 68"/>
                  <a:gd name="T38" fmla="*/ 14 w 144"/>
                  <a:gd name="T39" fmla="*/ 7 h 68"/>
                  <a:gd name="T40" fmla="*/ 23 w 144"/>
                  <a:gd name="T41" fmla="*/ 1 h 68"/>
                  <a:gd name="T42" fmla="*/ 32 w 144"/>
                  <a:gd name="T43"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4" h="68">
                    <a:moveTo>
                      <a:pt x="32" y="0"/>
                    </a:moveTo>
                    <a:lnTo>
                      <a:pt x="128" y="0"/>
                    </a:lnTo>
                    <a:lnTo>
                      <a:pt x="134" y="1"/>
                    </a:lnTo>
                    <a:lnTo>
                      <a:pt x="138" y="2"/>
                    </a:lnTo>
                    <a:lnTo>
                      <a:pt x="142" y="6"/>
                    </a:lnTo>
                    <a:lnTo>
                      <a:pt x="144" y="10"/>
                    </a:lnTo>
                    <a:lnTo>
                      <a:pt x="144" y="13"/>
                    </a:lnTo>
                    <a:lnTo>
                      <a:pt x="135" y="54"/>
                    </a:lnTo>
                    <a:lnTo>
                      <a:pt x="132" y="61"/>
                    </a:lnTo>
                    <a:lnTo>
                      <a:pt x="124" y="66"/>
                    </a:lnTo>
                    <a:lnTo>
                      <a:pt x="115" y="68"/>
                    </a:lnTo>
                    <a:lnTo>
                      <a:pt x="14" y="68"/>
                    </a:lnTo>
                    <a:lnTo>
                      <a:pt x="11" y="67"/>
                    </a:lnTo>
                    <a:lnTo>
                      <a:pt x="6" y="66"/>
                    </a:lnTo>
                    <a:lnTo>
                      <a:pt x="3" y="63"/>
                    </a:lnTo>
                    <a:lnTo>
                      <a:pt x="1" y="61"/>
                    </a:lnTo>
                    <a:lnTo>
                      <a:pt x="0" y="57"/>
                    </a:lnTo>
                    <a:lnTo>
                      <a:pt x="1" y="54"/>
                    </a:lnTo>
                    <a:lnTo>
                      <a:pt x="11" y="13"/>
                    </a:lnTo>
                    <a:lnTo>
                      <a:pt x="14" y="7"/>
                    </a:lnTo>
                    <a:lnTo>
                      <a:pt x="23" y="1"/>
                    </a:lnTo>
                    <a:lnTo>
                      <a:pt x="32" y="0"/>
                    </a:lnTo>
                    <a:close/>
                  </a:path>
                </a:pathLst>
              </a:custGeom>
              <a:solidFill>
                <a:schemeClr val="tx1">
                  <a:lumMod val="85000"/>
                  <a:lumOff val="1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236" name="Freeform 147">
                <a:extLst>
                  <a:ext uri="{FF2B5EF4-FFF2-40B4-BE49-F238E27FC236}">
                    <a16:creationId xmlns:a16="http://schemas.microsoft.com/office/drawing/2014/main" id="{24F373E5-8EBD-334D-9CDE-3F5A9EE735EF}"/>
                  </a:ext>
                </a:extLst>
              </p:cNvPr>
              <p:cNvSpPr>
                <a:spLocks/>
              </p:cNvSpPr>
              <p:nvPr/>
            </p:nvSpPr>
            <p:spPr bwMode="auto">
              <a:xfrm>
                <a:off x="-2949575" y="3743325"/>
                <a:ext cx="222250" cy="107950"/>
              </a:xfrm>
              <a:custGeom>
                <a:avLst/>
                <a:gdLst>
                  <a:gd name="T0" fmla="*/ 26 w 140"/>
                  <a:gd name="T1" fmla="*/ 0 h 68"/>
                  <a:gd name="T2" fmla="*/ 124 w 140"/>
                  <a:gd name="T3" fmla="*/ 0 h 68"/>
                  <a:gd name="T4" fmla="*/ 129 w 140"/>
                  <a:gd name="T5" fmla="*/ 1 h 68"/>
                  <a:gd name="T6" fmla="*/ 134 w 140"/>
                  <a:gd name="T7" fmla="*/ 2 h 68"/>
                  <a:gd name="T8" fmla="*/ 138 w 140"/>
                  <a:gd name="T9" fmla="*/ 6 h 68"/>
                  <a:gd name="T10" fmla="*/ 139 w 140"/>
                  <a:gd name="T11" fmla="*/ 10 h 68"/>
                  <a:gd name="T12" fmla="*/ 140 w 140"/>
                  <a:gd name="T13" fmla="*/ 13 h 68"/>
                  <a:gd name="T14" fmla="*/ 135 w 140"/>
                  <a:gd name="T15" fmla="*/ 54 h 68"/>
                  <a:gd name="T16" fmla="*/ 130 w 140"/>
                  <a:gd name="T17" fmla="*/ 61 h 68"/>
                  <a:gd name="T18" fmla="*/ 123 w 140"/>
                  <a:gd name="T19" fmla="*/ 66 h 68"/>
                  <a:gd name="T20" fmla="*/ 114 w 140"/>
                  <a:gd name="T21" fmla="*/ 68 h 68"/>
                  <a:gd name="T22" fmla="*/ 15 w 140"/>
                  <a:gd name="T23" fmla="*/ 68 h 68"/>
                  <a:gd name="T24" fmla="*/ 11 w 140"/>
                  <a:gd name="T25" fmla="*/ 67 h 68"/>
                  <a:gd name="T26" fmla="*/ 7 w 140"/>
                  <a:gd name="T27" fmla="*/ 66 h 68"/>
                  <a:gd name="T28" fmla="*/ 3 w 140"/>
                  <a:gd name="T29" fmla="*/ 63 h 68"/>
                  <a:gd name="T30" fmla="*/ 1 w 140"/>
                  <a:gd name="T31" fmla="*/ 61 h 68"/>
                  <a:gd name="T32" fmla="*/ 0 w 140"/>
                  <a:gd name="T33" fmla="*/ 57 h 68"/>
                  <a:gd name="T34" fmla="*/ 0 w 140"/>
                  <a:gd name="T35" fmla="*/ 54 h 68"/>
                  <a:gd name="T36" fmla="*/ 7 w 140"/>
                  <a:gd name="T37" fmla="*/ 13 h 68"/>
                  <a:gd name="T38" fmla="*/ 11 w 140"/>
                  <a:gd name="T39" fmla="*/ 7 h 68"/>
                  <a:gd name="T40" fmla="*/ 18 w 140"/>
                  <a:gd name="T41" fmla="*/ 1 h 68"/>
                  <a:gd name="T42" fmla="*/ 26 w 140"/>
                  <a:gd name="T43"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0" h="68">
                    <a:moveTo>
                      <a:pt x="26" y="0"/>
                    </a:moveTo>
                    <a:lnTo>
                      <a:pt x="124" y="0"/>
                    </a:lnTo>
                    <a:lnTo>
                      <a:pt x="129" y="1"/>
                    </a:lnTo>
                    <a:lnTo>
                      <a:pt x="134" y="2"/>
                    </a:lnTo>
                    <a:lnTo>
                      <a:pt x="138" y="6"/>
                    </a:lnTo>
                    <a:lnTo>
                      <a:pt x="139" y="10"/>
                    </a:lnTo>
                    <a:lnTo>
                      <a:pt x="140" y="13"/>
                    </a:lnTo>
                    <a:lnTo>
                      <a:pt x="135" y="54"/>
                    </a:lnTo>
                    <a:lnTo>
                      <a:pt x="130" y="61"/>
                    </a:lnTo>
                    <a:lnTo>
                      <a:pt x="123" y="66"/>
                    </a:lnTo>
                    <a:lnTo>
                      <a:pt x="114" y="68"/>
                    </a:lnTo>
                    <a:lnTo>
                      <a:pt x="15" y="68"/>
                    </a:lnTo>
                    <a:lnTo>
                      <a:pt x="11" y="67"/>
                    </a:lnTo>
                    <a:lnTo>
                      <a:pt x="7" y="66"/>
                    </a:lnTo>
                    <a:lnTo>
                      <a:pt x="3" y="63"/>
                    </a:lnTo>
                    <a:lnTo>
                      <a:pt x="1" y="61"/>
                    </a:lnTo>
                    <a:lnTo>
                      <a:pt x="0" y="57"/>
                    </a:lnTo>
                    <a:lnTo>
                      <a:pt x="0" y="54"/>
                    </a:lnTo>
                    <a:lnTo>
                      <a:pt x="7" y="13"/>
                    </a:lnTo>
                    <a:lnTo>
                      <a:pt x="11" y="7"/>
                    </a:lnTo>
                    <a:lnTo>
                      <a:pt x="18" y="1"/>
                    </a:lnTo>
                    <a:lnTo>
                      <a:pt x="26" y="0"/>
                    </a:lnTo>
                    <a:close/>
                  </a:path>
                </a:pathLst>
              </a:custGeom>
              <a:solidFill>
                <a:schemeClr val="tx1">
                  <a:lumMod val="85000"/>
                  <a:lumOff val="1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237" name="Freeform 148">
                <a:extLst>
                  <a:ext uri="{FF2B5EF4-FFF2-40B4-BE49-F238E27FC236}">
                    <a16:creationId xmlns:a16="http://schemas.microsoft.com/office/drawing/2014/main" id="{77FED615-89AA-D44C-848A-B04CF59069C3}"/>
                  </a:ext>
                </a:extLst>
              </p:cNvPr>
              <p:cNvSpPr>
                <a:spLocks/>
              </p:cNvSpPr>
              <p:nvPr/>
            </p:nvSpPr>
            <p:spPr bwMode="auto">
              <a:xfrm>
                <a:off x="-2641600" y="3743325"/>
                <a:ext cx="217488" cy="107950"/>
              </a:xfrm>
              <a:custGeom>
                <a:avLst/>
                <a:gdLst>
                  <a:gd name="T0" fmla="*/ 23 w 137"/>
                  <a:gd name="T1" fmla="*/ 0 h 68"/>
                  <a:gd name="T2" fmla="*/ 120 w 137"/>
                  <a:gd name="T3" fmla="*/ 0 h 68"/>
                  <a:gd name="T4" fmla="*/ 126 w 137"/>
                  <a:gd name="T5" fmla="*/ 1 h 68"/>
                  <a:gd name="T6" fmla="*/ 131 w 137"/>
                  <a:gd name="T7" fmla="*/ 2 h 68"/>
                  <a:gd name="T8" fmla="*/ 134 w 137"/>
                  <a:gd name="T9" fmla="*/ 6 h 68"/>
                  <a:gd name="T10" fmla="*/ 137 w 137"/>
                  <a:gd name="T11" fmla="*/ 10 h 68"/>
                  <a:gd name="T12" fmla="*/ 137 w 137"/>
                  <a:gd name="T13" fmla="*/ 13 h 68"/>
                  <a:gd name="T14" fmla="*/ 134 w 137"/>
                  <a:gd name="T15" fmla="*/ 54 h 68"/>
                  <a:gd name="T16" fmla="*/ 134 w 137"/>
                  <a:gd name="T17" fmla="*/ 57 h 68"/>
                  <a:gd name="T18" fmla="*/ 132 w 137"/>
                  <a:gd name="T19" fmla="*/ 61 h 68"/>
                  <a:gd name="T20" fmla="*/ 129 w 137"/>
                  <a:gd name="T21" fmla="*/ 63 h 68"/>
                  <a:gd name="T22" fmla="*/ 126 w 137"/>
                  <a:gd name="T23" fmla="*/ 66 h 68"/>
                  <a:gd name="T24" fmla="*/ 121 w 137"/>
                  <a:gd name="T25" fmla="*/ 67 h 68"/>
                  <a:gd name="T26" fmla="*/ 116 w 137"/>
                  <a:gd name="T27" fmla="*/ 68 h 68"/>
                  <a:gd name="T28" fmla="*/ 17 w 137"/>
                  <a:gd name="T29" fmla="*/ 68 h 68"/>
                  <a:gd name="T30" fmla="*/ 12 w 137"/>
                  <a:gd name="T31" fmla="*/ 67 h 68"/>
                  <a:gd name="T32" fmla="*/ 8 w 137"/>
                  <a:gd name="T33" fmla="*/ 66 h 68"/>
                  <a:gd name="T34" fmla="*/ 5 w 137"/>
                  <a:gd name="T35" fmla="*/ 63 h 68"/>
                  <a:gd name="T36" fmla="*/ 2 w 137"/>
                  <a:gd name="T37" fmla="*/ 61 h 68"/>
                  <a:gd name="T38" fmla="*/ 0 w 137"/>
                  <a:gd name="T39" fmla="*/ 57 h 68"/>
                  <a:gd name="T40" fmla="*/ 0 w 137"/>
                  <a:gd name="T41" fmla="*/ 54 h 68"/>
                  <a:gd name="T42" fmla="*/ 5 w 137"/>
                  <a:gd name="T43" fmla="*/ 13 h 68"/>
                  <a:gd name="T44" fmla="*/ 6 w 137"/>
                  <a:gd name="T45" fmla="*/ 10 h 68"/>
                  <a:gd name="T46" fmla="*/ 8 w 137"/>
                  <a:gd name="T47" fmla="*/ 6 h 68"/>
                  <a:gd name="T48" fmla="*/ 12 w 137"/>
                  <a:gd name="T49" fmla="*/ 2 h 68"/>
                  <a:gd name="T50" fmla="*/ 18 w 137"/>
                  <a:gd name="T51" fmla="*/ 1 h 68"/>
                  <a:gd name="T52" fmla="*/ 23 w 137"/>
                  <a:gd name="T53"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7" h="68">
                    <a:moveTo>
                      <a:pt x="23" y="0"/>
                    </a:moveTo>
                    <a:lnTo>
                      <a:pt x="120" y="0"/>
                    </a:lnTo>
                    <a:lnTo>
                      <a:pt x="126" y="1"/>
                    </a:lnTo>
                    <a:lnTo>
                      <a:pt x="131" y="2"/>
                    </a:lnTo>
                    <a:lnTo>
                      <a:pt x="134" y="6"/>
                    </a:lnTo>
                    <a:lnTo>
                      <a:pt x="137" y="10"/>
                    </a:lnTo>
                    <a:lnTo>
                      <a:pt x="137" y="13"/>
                    </a:lnTo>
                    <a:lnTo>
                      <a:pt x="134" y="54"/>
                    </a:lnTo>
                    <a:lnTo>
                      <a:pt x="134" y="57"/>
                    </a:lnTo>
                    <a:lnTo>
                      <a:pt x="132" y="61"/>
                    </a:lnTo>
                    <a:lnTo>
                      <a:pt x="129" y="63"/>
                    </a:lnTo>
                    <a:lnTo>
                      <a:pt x="126" y="66"/>
                    </a:lnTo>
                    <a:lnTo>
                      <a:pt x="121" y="67"/>
                    </a:lnTo>
                    <a:lnTo>
                      <a:pt x="116" y="68"/>
                    </a:lnTo>
                    <a:lnTo>
                      <a:pt x="17" y="68"/>
                    </a:lnTo>
                    <a:lnTo>
                      <a:pt x="12" y="67"/>
                    </a:lnTo>
                    <a:lnTo>
                      <a:pt x="8" y="66"/>
                    </a:lnTo>
                    <a:lnTo>
                      <a:pt x="5" y="63"/>
                    </a:lnTo>
                    <a:lnTo>
                      <a:pt x="2" y="61"/>
                    </a:lnTo>
                    <a:lnTo>
                      <a:pt x="0" y="57"/>
                    </a:lnTo>
                    <a:lnTo>
                      <a:pt x="0" y="54"/>
                    </a:lnTo>
                    <a:lnTo>
                      <a:pt x="5" y="13"/>
                    </a:lnTo>
                    <a:lnTo>
                      <a:pt x="6" y="10"/>
                    </a:lnTo>
                    <a:lnTo>
                      <a:pt x="8" y="6"/>
                    </a:lnTo>
                    <a:lnTo>
                      <a:pt x="12" y="2"/>
                    </a:lnTo>
                    <a:lnTo>
                      <a:pt x="18" y="1"/>
                    </a:lnTo>
                    <a:lnTo>
                      <a:pt x="23" y="0"/>
                    </a:lnTo>
                    <a:close/>
                  </a:path>
                </a:pathLst>
              </a:custGeom>
              <a:solidFill>
                <a:schemeClr val="tx1">
                  <a:lumMod val="85000"/>
                  <a:lumOff val="1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238" name="Freeform 149">
                <a:extLst>
                  <a:ext uri="{FF2B5EF4-FFF2-40B4-BE49-F238E27FC236}">
                    <a16:creationId xmlns:a16="http://schemas.microsoft.com/office/drawing/2014/main" id="{9334778C-5F29-4F4D-98A2-B3F1079660B4}"/>
                  </a:ext>
                </a:extLst>
              </p:cNvPr>
              <p:cNvSpPr>
                <a:spLocks/>
              </p:cNvSpPr>
              <p:nvPr/>
            </p:nvSpPr>
            <p:spPr bwMode="auto">
              <a:xfrm>
                <a:off x="-2332038" y="3743325"/>
                <a:ext cx="212725" cy="107950"/>
              </a:xfrm>
              <a:custGeom>
                <a:avLst/>
                <a:gdLst>
                  <a:gd name="T0" fmla="*/ 19 w 134"/>
                  <a:gd name="T1" fmla="*/ 0 h 68"/>
                  <a:gd name="T2" fmla="*/ 115 w 134"/>
                  <a:gd name="T3" fmla="*/ 0 h 68"/>
                  <a:gd name="T4" fmla="*/ 121 w 134"/>
                  <a:gd name="T5" fmla="*/ 1 h 68"/>
                  <a:gd name="T6" fmla="*/ 126 w 134"/>
                  <a:gd name="T7" fmla="*/ 2 h 68"/>
                  <a:gd name="T8" fmla="*/ 130 w 134"/>
                  <a:gd name="T9" fmla="*/ 6 h 68"/>
                  <a:gd name="T10" fmla="*/ 132 w 134"/>
                  <a:gd name="T11" fmla="*/ 10 h 68"/>
                  <a:gd name="T12" fmla="*/ 134 w 134"/>
                  <a:gd name="T13" fmla="*/ 13 h 68"/>
                  <a:gd name="T14" fmla="*/ 134 w 134"/>
                  <a:gd name="T15" fmla="*/ 54 h 68"/>
                  <a:gd name="T16" fmla="*/ 134 w 134"/>
                  <a:gd name="T17" fmla="*/ 59 h 68"/>
                  <a:gd name="T18" fmla="*/ 131 w 134"/>
                  <a:gd name="T19" fmla="*/ 62 h 68"/>
                  <a:gd name="T20" fmla="*/ 127 w 134"/>
                  <a:gd name="T21" fmla="*/ 65 h 68"/>
                  <a:gd name="T22" fmla="*/ 123 w 134"/>
                  <a:gd name="T23" fmla="*/ 67 h 68"/>
                  <a:gd name="T24" fmla="*/ 118 w 134"/>
                  <a:gd name="T25" fmla="*/ 68 h 68"/>
                  <a:gd name="T26" fmla="*/ 18 w 134"/>
                  <a:gd name="T27" fmla="*/ 68 h 68"/>
                  <a:gd name="T28" fmla="*/ 13 w 134"/>
                  <a:gd name="T29" fmla="*/ 67 h 68"/>
                  <a:gd name="T30" fmla="*/ 8 w 134"/>
                  <a:gd name="T31" fmla="*/ 65 h 68"/>
                  <a:gd name="T32" fmla="*/ 4 w 134"/>
                  <a:gd name="T33" fmla="*/ 62 h 68"/>
                  <a:gd name="T34" fmla="*/ 2 w 134"/>
                  <a:gd name="T35" fmla="*/ 59 h 68"/>
                  <a:gd name="T36" fmla="*/ 0 w 134"/>
                  <a:gd name="T37" fmla="*/ 54 h 68"/>
                  <a:gd name="T38" fmla="*/ 2 w 134"/>
                  <a:gd name="T39" fmla="*/ 13 h 68"/>
                  <a:gd name="T40" fmla="*/ 2 w 134"/>
                  <a:gd name="T41" fmla="*/ 10 h 68"/>
                  <a:gd name="T42" fmla="*/ 4 w 134"/>
                  <a:gd name="T43" fmla="*/ 6 h 68"/>
                  <a:gd name="T44" fmla="*/ 9 w 134"/>
                  <a:gd name="T45" fmla="*/ 2 h 68"/>
                  <a:gd name="T46" fmla="*/ 14 w 134"/>
                  <a:gd name="T47" fmla="*/ 1 h 68"/>
                  <a:gd name="T48" fmla="*/ 19 w 134"/>
                  <a:gd name="T49"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4" h="68">
                    <a:moveTo>
                      <a:pt x="19" y="0"/>
                    </a:moveTo>
                    <a:lnTo>
                      <a:pt x="115" y="0"/>
                    </a:lnTo>
                    <a:lnTo>
                      <a:pt x="121" y="1"/>
                    </a:lnTo>
                    <a:lnTo>
                      <a:pt x="126" y="2"/>
                    </a:lnTo>
                    <a:lnTo>
                      <a:pt x="130" y="6"/>
                    </a:lnTo>
                    <a:lnTo>
                      <a:pt x="132" y="10"/>
                    </a:lnTo>
                    <a:lnTo>
                      <a:pt x="134" y="13"/>
                    </a:lnTo>
                    <a:lnTo>
                      <a:pt x="134" y="54"/>
                    </a:lnTo>
                    <a:lnTo>
                      <a:pt x="134" y="59"/>
                    </a:lnTo>
                    <a:lnTo>
                      <a:pt x="131" y="62"/>
                    </a:lnTo>
                    <a:lnTo>
                      <a:pt x="127" y="65"/>
                    </a:lnTo>
                    <a:lnTo>
                      <a:pt x="123" y="67"/>
                    </a:lnTo>
                    <a:lnTo>
                      <a:pt x="118" y="68"/>
                    </a:lnTo>
                    <a:lnTo>
                      <a:pt x="18" y="68"/>
                    </a:lnTo>
                    <a:lnTo>
                      <a:pt x="13" y="67"/>
                    </a:lnTo>
                    <a:lnTo>
                      <a:pt x="8" y="65"/>
                    </a:lnTo>
                    <a:lnTo>
                      <a:pt x="4" y="62"/>
                    </a:lnTo>
                    <a:lnTo>
                      <a:pt x="2" y="59"/>
                    </a:lnTo>
                    <a:lnTo>
                      <a:pt x="0" y="54"/>
                    </a:lnTo>
                    <a:lnTo>
                      <a:pt x="2" y="13"/>
                    </a:lnTo>
                    <a:lnTo>
                      <a:pt x="2" y="10"/>
                    </a:lnTo>
                    <a:lnTo>
                      <a:pt x="4" y="6"/>
                    </a:lnTo>
                    <a:lnTo>
                      <a:pt x="9" y="2"/>
                    </a:lnTo>
                    <a:lnTo>
                      <a:pt x="14" y="1"/>
                    </a:lnTo>
                    <a:lnTo>
                      <a:pt x="19" y="0"/>
                    </a:lnTo>
                    <a:close/>
                  </a:path>
                </a:pathLst>
              </a:custGeom>
              <a:solidFill>
                <a:schemeClr val="tx1">
                  <a:lumMod val="85000"/>
                  <a:lumOff val="1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239" name="Freeform 150">
                <a:extLst>
                  <a:ext uri="{FF2B5EF4-FFF2-40B4-BE49-F238E27FC236}">
                    <a16:creationId xmlns:a16="http://schemas.microsoft.com/office/drawing/2014/main" id="{0FDEFA02-7BFE-094C-BBB5-8FADF7F00129}"/>
                  </a:ext>
                </a:extLst>
              </p:cNvPr>
              <p:cNvSpPr>
                <a:spLocks/>
              </p:cNvSpPr>
              <p:nvPr/>
            </p:nvSpPr>
            <p:spPr bwMode="auto">
              <a:xfrm>
                <a:off x="-2027238" y="3743325"/>
                <a:ext cx="217488" cy="107950"/>
              </a:xfrm>
              <a:custGeom>
                <a:avLst/>
                <a:gdLst>
                  <a:gd name="T0" fmla="*/ 17 w 137"/>
                  <a:gd name="T1" fmla="*/ 0 h 68"/>
                  <a:gd name="T2" fmla="*/ 114 w 137"/>
                  <a:gd name="T3" fmla="*/ 0 h 68"/>
                  <a:gd name="T4" fmla="*/ 120 w 137"/>
                  <a:gd name="T5" fmla="*/ 1 h 68"/>
                  <a:gd name="T6" fmla="*/ 125 w 137"/>
                  <a:gd name="T7" fmla="*/ 2 h 68"/>
                  <a:gd name="T8" fmla="*/ 129 w 137"/>
                  <a:gd name="T9" fmla="*/ 6 h 68"/>
                  <a:gd name="T10" fmla="*/ 132 w 137"/>
                  <a:gd name="T11" fmla="*/ 10 h 68"/>
                  <a:gd name="T12" fmla="*/ 133 w 137"/>
                  <a:gd name="T13" fmla="*/ 13 h 68"/>
                  <a:gd name="T14" fmla="*/ 137 w 137"/>
                  <a:gd name="T15" fmla="*/ 54 h 68"/>
                  <a:gd name="T16" fmla="*/ 137 w 137"/>
                  <a:gd name="T17" fmla="*/ 57 h 68"/>
                  <a:gd name="T18" fmla="*/ 136 w 137"/>
                  <a:gd name="T19" fmla="*/ 61 h 68"/>
                  <a:gd name="T20" fmla="*/ 133 w 137"/>
                  <a:gd name="T21" fmla="*/ 63 h 68"/>
                  <a:gd name="T22" fmla="*/ 130 w 137"/>
                  <a:gd name="T23" fmla="*/ 66 h 68"/>
                  <a:gd name="T24" fmla="*/ 126 w 137"/>
                  <a:gd name="T25" fmla="*/ 67 h 68"/>
                  <a:gd name="T26" fmla="*/ 121 w 137"/>
                  <a:gd name="T27" fmla="*/ 68 h 68"/>
                  <a:gd name="T28" fmla="*/ 22 w 137"/>
                  <a:gd name="T29" fmla="*/ 68 h 68"/>
                  <a:gd name="T30" fmla="*/ 16 w 137"/>
                  <a:gd name="T31" fmla="*/ 67 h 68"/>
                  <a:gd name="T32" fmla="*/ 11 w 137"/>
                  <a:gd name="T33" fmla="*/ 65 h 68"/>
                  <a:gd name="T34" fmla="*/ 8 w 137"/>
                  <a:gd name="T35" fmla="*/ 62 h 68"/>
                  <a:gd name="T36" fmla="*/ 4 w 137"/>
                  <a:gd name="T37" fmla="*/ 59 h 68"/>
                  <a:gd name="T38" fmla="*/ 3 w 137"/>
                  <a:gd name="T39" fmla="*/ 54 h 68"/>
                  <a:gd name="T40" fmla="*/ 0 w 137"/>
                  <a:gd name="T41" fmla="*/ 13 h 68"/>
                  <a:gd name="T42" fmla="*/ 1 w 137"/>
                  <a:gd name="T43" fmla="*/ 10 h 68"/>
                  <a:gd name="T44" fmla="*/ 4 w 137"/>
                  <a:gd name="T45" fmla="*/ 6 h 68"/>
                  <a:gd name="T46" fmla="*/ 8 w 137"/>
                  <a:gd name="T47" fmla="*/ 2 h 68"/>
                  <a:gd name="T48" fmla="*/ 11 w 137"/>
                  <a:gd name="T49" fmla="*/ 1 h 68"/>
                  <a:gd name="T50" fmla="*/ 17 w 137"/>
                  <a:gd name="T51"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7" h="68">
                    <a:moveTo>
                      <a:pt x="17" y="0"/>
                    </a:moveTo>
                    <a:lnTo>
                      <a:pt x="114" y="0"/>
                    </a:lnTo>
                    <a:lnTo>
                      <a:pt x="120" y="1"/>
                    </a:lnTo>
                    <a:lnTo>
                      <a:pt x="125" y="2"/>
                    </a:lnTo>
                    <a:lnTo>
                      <a:pt x="129" y="6"/>
                    </a:lnTo>
                    <a:lnTo>
                      <a:pt x="132" y="10"/>
                    </a:lnTo>
                    <a:lnTo>
                      <a:pt x="133" y="13"/>
                    </a:lnTo>
                    <a:lnTo>
                      <a:pt x="137" y="54"/>
                    </a:lnTo>
                    <a:lnTo>
                      <a:pt x="137" y="57"/>
                    </a:lnTo>
                    <a:lnTo>
                      <a:pt x="136" y="61"/>
                    </a:lnTo>
                    <a:lnTo>
                      <a:pt x="133" y="63"/>
                    </a:lnTo>
                    <a:lnTo>
                      <a:pt x="130" y="66"/>
                    </a:lnTo>
                    <a:lnTo>
                      <a:pt x="126" y="67"/>
                    </a:lnTo>
                    <a:lnTo>
                      <a:pt x="121" y="68"/>
                    </a:lnTo>
                    <a:lnTo>
                      <a:pt x="22" y="68"/>
                    </a:lnTo>
                    <a:lnTo>
                      <a:pt x="16" y="67"/>
                    </a:lnTo>
                    <a:lnTo>
                      <a:pt x="11" y="65"/>
                    </a:lnTo>
                    <a:lnTo>
                      <a:pt x="8" y="62"/>
                    </a:lnTo>
                    <a:lnTo>
                      <a:pt x="4" y="59"/>
                    </a:lnTo>
                    <a:lnTo>
                      <a:pt x="3" y="54"/>
                    </a:lnTo>
                    <a:lnTo>
                      <a:pt x="0" y="13"/>
                    </a:lnTo>
                    <a:lnTo>
                      <a:pt x="1" y="10"/>
                    </a:lnTo>
                    <a:lnTo>
                      <a:pt x="4" y="6"/>
                    </a:lnTo>
                    <a:lnTo>
                      <a:pt x="8" y="2"/>
                    </a:lnTo>
                    <a:lnTo>
                      <a:pt x="11" y="1"/>
                    </a:lnTo>
                    <a:lnTo>
                      <a:pt x="17" y="0"/>
                    </a:lnTo>
                    <a:close/>
                  </a:path>
                </a:pathLst>
              </a:custGeom>
              <a:solidFill>
                <a:schemeClr val="tx1">
                  <a:lumMod val="85000"/>
                  <a:lumOff val="1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240" name="Freeform 151">
                <a:extLst>
                  <a:ext uri="{FF2B5EF4-FFF2-40B4-BE49-F238E27FC236}">
                    <a16:creationId xmlns:a16="http://schemas.microsoft.com/office/drawing/2014/main" id="{A6F3FB6E-DFEB-0947-A69B-D6B66C5294F2}"/>
                  </a:ext>
                </a:extLst>
              </p:cNvPr>
              <p:cNvSpPr>
                <a:spLocks/>
              </p:cNvSpPr>
              <p:nvPr/>
            </p:nvSpPr>
            <p:spPr bwMode="auto">
              <a:xfrm>
                <a:off x="-1717675" y="3743325"/>
                <a:ext cx="220663" cy="107950"/>
              </a:xfrm>
              <a:custGeom>
                <a:avLst/>
                <a:gdLst>
                  <a:gd name="T0" fmla="*/ 15 w 139"/>
                  <a:gd name="T1" fmla="*/ 0 h 68"/>
                  <a:gd name="T2" fmla="*/ 112 w 139"/>
                  <a:gd name="T3" fmla="*/ 0 h 68"/>
                  <a:gd name="T4" fmla="*/ 121 w 139"/>
                  <a:gd name="T5" fmla="*/ 1 h 68"/>
                  <a:gd name="T6" fmla="*/ 128 w 139"/>
                  <a:gd name="T7" fmla="*/ 7 h 68"/>
                  <a:gd name="T8" fmla="*/ 132 w 139"/>
                  <a:gd name="T9" fmla="*/ 13 h 68"/>
                  <a:gd name="T10" fmla="*/ 139 w 139"/>
                  <a:gd name="T11" fmla="*/ 54 h 68"/>
                  <a:gd name="T12" fmla="*/ 139 w 139"/>
                  <a:gd name="T13" fmla="*/ 59 h 68"/>
                  <a:gd name="T14" fmla="*/ 136 w 139"/>
                  <a:gd name="T15" fmla="*/ 62 h 68"/>
                  <a:gd name="T16" fmla="*/ 133 w 139"/>
                  <a:gd name="T17" fmla="*/ 65 h 68"/>
                  <a:gd name="T18" fmla="*/ 129 w 139"/>
                  <a:gd name="T19" fmla="*/ 67 h 68"/>
                  <a:gd name="T20" fmla="*/ 123 w 139"/>
                  <a:gd name="T21" fmla="*/ 68 h 68"/>
                  <a:gd name="T22" fmla="*/ 24 w 139"/>
                  <a:gd name="T23" fmla="*/ 68 h 68"/>
                  <a:gd name="T24" fmla="*/ 14 w 139"/>
                  <a:gd name="T25" fmla="*/ 66 h 68"/>
                  <a:gd name="T26" fmla="*/ 7 w 139"/>
                  <a:gd name="T27" fmla="*/ 61 h 68"/>
                  <a:gd name="T28" fmla="*/ 4 w 139"/>
                  <a:gd name="T29" fmla="*/ 54 h 68"/>
                  <a:gd name="T30" fmla="*/ 0 w 139"/>
                  <a:gd name="T31" fmla="*/ 13 h 68"/>
                  <a:gd name="T32" fmla="*/ 0 w 139"/>
                  <a:gd name="T33" fmla="*/ 10 h 68"/>
                  <a:gd name="T34" fmla="*/ 2 w 139"/>
                  <a:gd name="T35" fmla="*/ 6 h 68"/>
                  <a:gd name="T36" fmla="*/ 4 w 139"/>
                  <a:gd name="T37" fmla="*/ 2 h 68"/>
                  <a:gd name="T38" fmla="*/ 9 w 139"/>
                  <a:gd name="T39" fmla="*/ 1 h 68"/>
                  <a:gd name="T40" fmla="*/ 15 w 139"/>
                  <a:gd name="T41"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9" h="68">
                    <a:moveTo>
                      <a:pt x="15" y="0"/>
                    </a:moveTo>
                    <a:lnTo>
                      <a:pt x="112" y="0"/>
                    </a:lnTo>
                    <a:lnTo>
                      <a:pt x="121" y="1"/>
                    </a:lnTo>
                    <a:lnTo>
                      <a:pt x="128" y="7"/>
                    </a:lnTo>
                    <a:lnTo>
                      <a:pt x="132" y="13"/>
                    </a:lnTo>
                    <a:lnTo>
                      <a:pt x="139" y="54"/>
                    </a:lnTo>
                    <a:lnTo>
                      <a:pt x="139" y="59"/>
                    </a:lnTo>
                    <a:lnTo>
                      <a:pt x="136" y="62"/>
                    </a:lnTo>
                    <a:lnTo>
                      <a:pt x="133" y="65"/>
                    </a:lnTo>
                    <a:lnTo>
                      <a:pt x="129" y="67"/>
                    </a:lnTo>
                    <a:lnTo>
                      <a:pt x="123" y="68"/>
                    </a:lnTo>
                    <a:lnTo>
                      <a:pt x="24" y="68"/>
                    </a:lnTo>
                    <a:lnTo>
                      <a:pt x="14" y="66"/>
                    </a:lnTo>
                    <a:lnTo>
                      <a:pt x="7" y="61"/>
                    </a:lnTo>
                    <a:lnTo>
                      <a:pt x="4" y="54"/>
                    </a:lnTo>
                    <a:lnTo>
                      <a:pt x="0" y="13"/>
                    </a:lnTo>
                    <a:lnTo>
                      <a:pt x="0" y="10"/>
                    </a:lnTo>
                    <a:lnTo>
                      <a:pt x="2" y="6"/>
                    </a:lnTo>
                    <a:lnTo>
                      <a:pt x="4" y="2"/>
                    </a:lnTo>
                    <a:lnTo>
                      <a:pt x="9" y="1"/>
                    </a:lnTo>
                    <a:lnTo>
                      <a:pt x="15" y="0"/>
                    </a:lnTo>
                    <a:close/>
                  </a:path>
                </a:pathLst>
              </a:custGeom>
              <a:solidFill>
                <a:schemeClr val="tx1">
                  <a:lumMod val="85000"/>
                  <a:lumOff val="1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241" name="Freeform 152">
                <a:extLst>
                  <a:ext uri="{FF2B5EF4-FFF2-40B4-BE49-F238E27FC236}">
                    <a16:creationId xmlns:a16="http://schemas.microsoft.com/office/drawing/2014/main" id="{B91946F9-7549-6746-89BC-C764BEA9572B}"/>
                  </a:ext>
                </a:extLst>
              </p:cNvPr>
              <p:cNvSpPr>
                <a:spLocks/>
              </p:cNvSpPr>
              <p:nvPr/>
            </p:nvSpPr>
            <p:spPr bwMode="auto">
              <a:xfrm>
                <a:off x="-1414463" y="3743325"/>
                <a:ext cx="227013" cy="107950"/>
              </a:xfrm>
              <a:custGeom>
                <a:avLst/>
                <a:gdLst>
                  <a:gd name="T0" fmla="*/ 15 w 143"/>
                  <a:gd name="T1" fmla="*/ 0 h 68"/>
                  <a:gd name="T2" fmla="*/ 112 w 143"/>
                  <a:gd name="T3" fmla="*/ 0 h 68"/>
                  <a:gd name="T4" fmla="*/ 121 w 143"/>
                  <a:gd name="T5" fmla="*/ 1 h 68"/>
                  <a:gd name="T6" fmla="*/ 129 w 143"/>
                  <a:gd name="T7" fmla="*/ 7 h 68"/>
                  <a:gd name="T8" fmla="*/ 132 w 143"/>
                  <a:gd name="T9" fmla="*/ 13 h 68"/>
                  <a:gd name="T10" fmla="*/ 143 w 143"/>
                  <a:gd name="T11" fmla="*/ 54 h 68"/>
                  <a:gd name="T12" fmla="*/ 143 w 143"/>
                  <a:gd name="T13" fmla="*/ 59 h 68"/>
                  <a:gd name="T14" fmla="*/ 141 w 143"/>
                  <a:gd name="T15" fmla="*/ 62 h 68"/>
                  <a:gd name="T16" fmla="*/ 137 w 143"/>
                  <a:gd name="T17" fmla="*/ 65 h 68"/>
                  <a:gd name="T18" fmla="*/ 134 w 143"/>
                  <a:gd name="T19" fmla="*/ 67 h 68"/>
                  <a:gd name="T20" fmla="*/ 128 w 143"/>
                  <a:gd name="T21" fmla="*/ 68 h 68"/>
                  <a:gd name="T22" fmla="*/ 29 w 143"/>
                  <a:gd name="T23" fmla="*/ 68 h 68"/>
                  <a:gd name="T24" fmla="*/ 19 w 143"/>
                  <a:gd name="T25" fmla="*/ 66 h 68"/>
                  <a:gd name="T26" fmla="*/ 11 w 143"/>
                  <a:gd name="T27" fmla="*/ 61 h 68"/>
                  <a:gd name="T28" fmla="*/ 8 w 143"/>
                  <a:gd name="T29" fmla="*/ 54 h 68"/>
                  <a:gd name="T30" fmla="*/ 0 w 143"/>
                  <a:gd name="T31" fmla="*/ 13 h 68"/>
                  <a:gd name="T32" fmla="*/ 0 w 143"/>
                  <a:gd name="T33" fmla="*/ 10 h 68"/>
                  <a:gd name="T34" fmla="*/ 0 w 143"/>
                  <a:gd name="T35" fmla="*/ 7 h 68"/>
                  <a:gd name="T36" fmla="*/ 3 w 143"/>
                  <a:gd name="T37" fmla="*/ 4 h 68"/>
                  <a:gd name="T38" fmla="*/ 7 w 143"/>
                  <a:gd name="T39" fmla="*/ 1 h 68"/>
                  <a:gd name="T40" fmla="*/ 10 w 143"/>
                  <a:gd name="T41" fmla="*/ 0 h 68"/>
                  <a:gd name="T42" fmla="*/ 15 w 143"/>
                  <a:gd name="T43"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3" h="68">
                    <a:moveTo>
                      <a:pt x="15" y="0"/>
                    </a:moveTo>
                    <a:lnTo>
                      <a:pt x="112" y="0"/>
                    </a:lnTo>
                    <a:lnTo>
                      <a:pt x="121" y="1"/>
                    </a:lnTo>
                    <a:lnTo>
                      <a:pt x="129" y="7"/>
                    </a:lnTo>
                    <a:lnTo>
                      <a:pt x="132" y="13"/>
                    </a:lnTo>
                    <a:lnTo>
                      <a:pt x="143" y="54"/>
                    </a:lnTo>
                    <a:lnTo>
                      <a:pt x="143" y="59"/>
                    </a:lnTo>
                    <a:lnTo>
                      <a:pt x="141" y="62"/>
                    </a:lnTo>
                    <a:lnTo>
                      <a:pt x="137" y="65"/>
                    </a:lnTo>
                    <a:lnTo>
                      <a:pt x="134" y="67"/>
                    </a:lnTo>
                    <a:lnTo>
                      <a:pt x="128" y="68"/>
                    </a:lnTo>
                    <a:lnTo>
                      <a:pt x="29" y="68"/>
                    </a:lnTo>
                    <a:lnTo>
                      <a:pt x="19" y="66"/>
                    </a:lnTo>
                    <a:lnTo>
                      <a:pt x="11" y="61"/>
                    </a:lnTo>
                    <a:lnTo>
                      <a:pt x="8" y="54"/>
                    </a:lnTo>
                    <a:lnTo>
                      <a:pt x="0" y="13"/>
                    </a:lnTo>
                    <a:lnTo>
                      <a:pt x="0" y="10"/>
                    </a:lnTo>
                    <a:lnTo>
                      <a:pt x="0" y="7"/>
                    </a:lnTo>
                    <a:lnTo>
                      <a:pt x="3" y="4"/>
                    </a:lnTo>
                    <a:lnTo>
                      <a:pt x="7" y="1"/>
                    </a:lnTo>
                    <a:lnTo>
                      <a:pt x="10" y="0"/>
                    </a:lnTo>
                    <a:lnTo>
                      <a:pt x="15" y="0"/>
                    </a:lnTo>
                    <a:close/>
                  </a:path>
                </a:pathLst>
              </a:custGeom>
              <a:solidFill>
                <a:schemeClr val="tx1">
                  <a:lumMod val="85000"/>
                  <a:lumOff val="1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242" name="Freeform 153">
                <a:extLst>
                  <a:ext uri="{FF2B5EF4-FFF2-40B4-BE49-F238E27FC236}">
                    <a16:creationId xmlns:a16="http://schemas.microsoft.com/office/drawing/2014/main" id="{48664338-920D-0F43-AEB8-90B7BD4D3846}"/>
                  </a:ext>
                </a:extLst>
              </p:cNvPr>
              <p:cNvSpPr>
                <a:spLocks/>
              </p:cNvSpPr>
              <p:nvPr/>
            </p:nvSpPr>
            <p:spPr bwMode="auto">
              <a:xfrm>
                <a:off x="-1111250" y="3743325"/>
                <a:ext cx="233363" cy="107950"/>
              </a:xfrm>
              <a:custGeom>
                <a:avLst/>
                <a:gdLst>
                  <a:gd name="T0" fmla="*/ 14 w 147"/>
                  <a:gd name="T1" fmla="*/ 0 h 68"/>
                  <a:gd name="T2" fmla="*/ 111 w 147"/>
                  <a:gd name="T3" fmla="*/ 0 h 68"/>
                  <a:gd name="T4" fmla="*/ 120 w 147"/>
                  <a:gd name="T5" fmla="*/ 1 h 68"/>
                  <a:gd name="T6" fmla="*/ 128 w 147"/>
                  <a:gd name="T7" fmla="*/ 7 h 68"/>
                  <a:gd name="T8" fmla="*/ 133 w 147"/>
                  <a:gd name="T9" fmla="*/ 13 h 68"/>
                  <a:gd name="T10" fmla="*/ 147 w 147"/>
                  <a:gd name="T11" fmla="*/ 54 h 68"/>
                  <a:gd name="T12" fmla="*/ 147 w 147"/>
                  <a:gd name="T13" fmla="*/ 57 h 68"/>
                  <a:gd name="T14" fmla="*/ 147 w 147"/>
                  <a:gd name="T15" fmla="*/ 61 h 68"/>
                  <a:gd name="T16" fmla="*/ 144 w 147"/>
                  <a:gd name="T17" fmla="*/ 63 h 68"/>
                  <a:gd name="T18" fmla="*/ 142 w 147"/>
                  <a:gd name="T19" fmla="*/ 66 h 68"/>
                  <a:gd name="T20" fmla="*/ 138 w 147"/>
                  <a:gd name="T21" fmla="*/ 67 h 68"/>
                  <a:gd name="T22" fmla="*/ 133 w 147"/>
                  <a:gd name="T23" fmla="*/ 68 h 68"/>
                  <a:gd name="T24" fmla="*/ 34 w 147"/>
                  <a:gd name="T25" fmla="*/ 68 h 68"/>
                  <a:gd name="T26" fmla="*/ 25 w 147"/>
                  <a:gd name="T27" fmla="*/ 66 h 68"/>
                  <a:gd name="T28" fmla="*/ 16 w 147"/>
                  <a:gd name="T29" fmla="*/ 61 h 68"/>
                  <a:gd name="T30" fmla="*/ 11 w 147"/>
                  <a:gd name="T31" fmla="*/ 54 h 68"/>
                  <a:gd name="T32" fmla="*/ 0 w 147"/>
                  <a:gd name="T33" fmla="*/ 13 h 68"/>
                  <a:gd name="T34" fmla="*/ 0 w 147"/>
                  <a:gd name="T35" fmla="*/ 10 h 68"/>
                  <a:gd name="T36" fmla="*/ 1 w 147"/>
                  <a:gd name="T37" fmla="*/ 6 h 68"/>
                  <a:gd name="T38" fmla="*/ 4 w 147"/>
                  <a:gd name="T39" fmla="*/ 2 h 68"/>
                  <a:gd name="T40" fmla="*/ 9 w 147"/>
                  <a:gd name="T41" fmla="*/ 1 h 68"/>
                  <a:gd name="T42" fmla="*/ 14 w 147"/>
                  <a:gd name="T43"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7" h="68">
                    <a:moveTo>
                      <a:pt x="14" y="0"/>
                    </a:moveTo>
                    <a:lnTo>
                      <a:pt x="111" y="0"/>
                    </a:lnTo>
                    <a:lnTo>
                      <a:pt x="120" y="1"/>
                    </a:lnTo>
                    <a:lnTo>
                      <a:pt x="128" y="7"/>
                    </a:lnTo>
                    <a:lnTo>
                      <a:pt x="133" y="13"/>
                    </a:lnTo>
                    <a:lnTo>
                      <a:pt x="147" y="54"/>
                    </a:lnTo>
                    <a:lnTo>
                      <a:pt x="147" y="57"/>
                    </a:lnTo>
                    <a:lnTo>
                      <a:pt x="147" y="61"/>
                    </a:lnTo>
                    <a:lnTo>
                      <a:pt x="144" y="63"/>
                    </a:lnTo>
                    <a:lnTo>
                      <a:pt x="142" y="66"/>
                    </a:lnTo>
                    <a:lnTo>
                      <a:pt x="138" y="67"/>
                    </a:lnTo>
                    <a:lnTo>
                      <a:pt x="133" y="68"/>
                    </a:lnTo>
                    <a:lnTo>
                      <a:pt x="34" y="68"/>
                    </a:lnTo>
                    <a:lnTo>
                      <a:pt x="25" y="66"/>
                    </a:lnTo>
                    <a:lnTo>
                      <a:pt x="16" y="61"/>
                    </a:lnTo>
                    <a:lnTo>
                      <a:pt x="11" y="54"/>
                    </a:lnTo>
                    <a:lnTo>
                      <a:pt x="0" y="13"/>
                    </a:lnTo>
                    <a:lnTo>
                      <a:pt x="0" y="10"/>
                    </a:lnTo>
                    <a:lnTo>
                      <a:pt x="1" y="6"/>
                    </a:lnTo>
                    <a:lnTo>
                      <a:pt x="4" y="2"/>
                    </a:lnTo>
                    <a:lnTo>
                      <a:pt x="9" y="1"/>
                    </a:lnTo>
                    <a:lnTo>
                      <a:pt x="14" y="0"/>
                    </a:lnTo>
                    <a:close/>
                  </a:path>
                </a:pathLst>
              </a:custGeom>
              <a:solidFill>
                <a:schemeClr val="tx1">
                  <a:lumMod val="85000"/>
                  <a:lumOff val="1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243" name="Freeform 154">
                <a:extLst>
                  <a:ext uri="{FF2B5EF4-FFF2-40B4-BE49-F238E27FC236}">
                    <a16:creationId xmlns:a16="http://schemas.microsoft.com/office/drawing/2014/main" id="{5E1EF95D-5263-8340-AA5A-5D8DCDDAF340}"/>
                  </a:ext>
                </a:extLst>
              </p:cNvPr>
              <p:cNvSpPr>
                <a:spLocks/>
              </p:cNvSpPr>
              <p:nvPr/>
            </p:nvSpPr>
            <p:spPr bwMode="auto">
              <a:xfrm>
                <a:off x="-806450" y="3743325"/>
                <a:ext cx="241300" cy="107950"/>
              </a:xfrm>
              <a:custGeom>
                <a:avLst/>
                <a:gdLst>
                  <a:gd name="T0" fmla="*/ 13 w 152"/>
                  <a:gd name="T1" fmla="*/ 0 h 68"/>
                  <a:gd name="T2" fmla="*/ 110 w 152"/>
                  <a:gd name="T3" fmla="*/ 0 h 68"/>
                  <a:gd name="T4" fmla="*/ 120 w 152"/>
                  <a:gd name="T5" fmla="*/ 1 h 68"/>
                  <a:gd name="T6" fmla="*/ 128 w 152"/>
                  <a:gd name="T7" fmla="*/ 7 h 68"/>
                  <a:gd name="T8" fmla="*/ 133 w 152"/>
                  <a:gd name="T9" fmla="*/ 13 h 68"/>
                  <a:gd name="T10" fmla="*/ 150 w 152"/>
                  <a:gd name="T11" fmla="*/ 54 h 68"/>
                  <a:gd name="T12" fmla="*/ 152 w 152"/>
                  <a:gd name="T13" fmla="*/ 57 h 68"/>
                  <a:gd name="T14" fmla="*/ 150 w 152"/>
                  <a:gd name="T15" fmla="*/ 61 h 68"/>
                  <a:gd name="T16" fmla="*/ 149 w 152"/>
                  <a:gd name="T17" fmla="*/ 63 h 68"/>
                  <a:gd name="T18" fmla="*/ 145 w 152"/>
                  <a:gd name="T19" fmla="*/ 66 h 68"/>
                  <a:gd name="T20" fmla="*/ 142 w 152"/>
                  <a:gd name="T21" fmla="*/ 67 h 68"/>
                  <a:gd name="T22" fmla="*/ 137 w 152"/>
                  <a:gd name="T23" fmla="*/ 68 h 68"/>
                  <a:gd name="T24" fmla="*/ 38 w 152"/>
                  <a:gd name="T25" fmla="*/ 68 h 68"/>
                  <a:gd name="T26" fmla="*/ 28 w 152"/>
                  <a:gd name="T27" fmla="*/ 66 h 68"/>
                  <a:gd name="T28" fmla="*/ 20 w 152"/>
                  <a:gd name="T29" fmla="*/ 61 h 68"/>
                  <a:gd name="T30" fmla="*/ 15 w 152"/>
                  <a:gd name="T31" fmla="*/ 54 h 68"/>
                  <a:gd name="T32" fmla="*/ 0 w 152"/>
                  <a:gd name="T33" fmla="*/ 13 h 68"/>
                  <a:gd name="T34" fmla="*/ 0 w 152"/>
                  <a:gd name="T35" fmla="*/ 10 h 68"/>
                  <a:gd name="T36" fmla="*/ 0 w 152"/>
                  <a:gd name="T37" fmla="*/ 7 h 68"/>
                  <a:gd name="T38" fmla="*/ 2 w 152"/>
                  <a:gd name="T39" fmla="*/ 4 h 68"/>
                  <a:gd name="T40" fmla="*/ 5 w 152"/>
                  <a:gd name="T41" fmla="*/ 1 h 68"/>
                  <a:gd name="T42" fmla="*/ 9 w 152"/>
                  <a:gd name="T43" fmla="*/ 0 h 68"/>
                  <a:gd name="T44" fmla="*/ 13 w 152"/>
                  <a:gd name="T45"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2" h="68">
                    <a:moveTo>
                      <a:pt x="13" y="0"/>
                    </a:moveTo>
                    <a:lnTo>
                      <a:pt x="110" y="0"/>
                    </a:lnTo>
                    <a:lnTo>
                      <a:pt x="120" y="1"/>
                    </a:lnTo>
                    <a:lnTo>
                      <a:pt x="128" y="7"/>
                    </a:lnTo>
                    <a:lnTo>
                      <a:pt x="133" y="13"/>
                    </a:lnTo>
                    <a:lnTo>
                      <a:pt x="150" y="54"/>
                    </a:lnTo>
                    <a:lnTo>
                      <a:pt x="152" y="57"/>
                    </a:lnTo>
                    <a:lnTo>
                      <a:pt x="150" y="61"/>
                    </a:lnTo>
                    <a:lnTo>
                      <a:pt x="149" y="63"/>
                    </a:lnTo>
                    <a:lnTo>
                      <a:pt x="145" y="66"/>
                    </a:lnTo>
                    <a:lnTo>
                      <a:pt x="142" y="67"/>
                    </a:lnTo>
                    <a:lnTo>
                      <a:pt x="137" y="68"/>
                    </a:lnTo>
                    <a:lnTo>
                      <a:pt x="38" y="68"/>
                    </a:lnTo>
                    <a:lnTo>
                      <a:pt x="28" y="66"/>
                    </a:lnTo>
                    <a:lnTo>
                      <a:pt x="20" y="61"/>
                    </a:lnTo>
                    <a:lnTo>
                      <a:pt x="15" y="54"/>
                    </a:lnTo>
                    <a:lnTo>
                      <a:pt x="0" y="13"/>
                    </a:lnTo>
                    <a:lnTo>
                      <a:pt x="0" y="10"/>
                    </a:lnTo>
                    <a:lnTo>
                      <a:pt x="0" y="7"/>
                    </a:lnTo>
                    <a:lnTo>
                      <a:pt x="2" y="4"/>
                    </a:lnTo>
                    <a:lnTo>
                      <a:pt x="5" y="1"/>
                    </a:lnTo>
                    <a:lnTo>
                      <a:pt x="9" y="0"/>
                    </a:lnTo>
                    <a:lnTo>
                      <a:pt x="13" y="0"/>
                    </a:lnTo>
                    <a:close/>
                  </a:path>
                </a:pathLst>
              </a:custGeom>
              <a:solidFill>
                <a:schemeClr val="tx1">
                  <a:lumMod val="85000"/>
                  <a:lumOff val="1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244" name="Freeform 155">
                <a:extLst>
                  <a:ext uri="{FF2B5EF4-FFF2-40B4-BE49-F238E27FC236}">
                    <a16:creationId xmlns:a16="http://schemas.microsoft.com/office/drawing/2014/main" id="{98054341-25B3-844C-A37A-741F592AE2B5}"/>
                  </a:ext>
                </a:extLst>
              </p:cNvPr>
              <p:cNvSpPr>
                <a:spLocks/>
              </p:cNvSpPr>
              <p:nvPr/>
            </p:nvSpPr>
            <p:spPr bwMode="auto">
              <a:xfrm>
                <a:off x="-3956050" y="3910013"/>
                <a:ext cx="252413" cy="114300"/>
              </a:xfrm>
              <a:custGeom>
                <a:avLst/>
                <a:gdLst>
                  <a:gd name="T0" fmla="*/ 44 w 159"/>
                  <a:gd name="T1" fmla="*/ 0 h 72"/>
                  <a:gd name="T2" fmla="*/ 146 w 159"/>
                  <a:gd name="T3" fmla="*/ 0 h 72"/>
                  <a:gd name="T4" fmla="*/ 151 w 159"/>
                  <a:gd name="T5" fmla="*/ 0 h 72"/>
                  <a:gd name="T6" fmla="*/ 154 w 159"/>
                  <a:gd name="T7" fmla="*/ 1 h 72"/>
                  <a:gd name="T8" fmla="*/ 157 w 159"/>
                  <a:gd name="T9" fmla="*/ 4 h 72"/>
                  <a:gd name="T10" fmla="*/ 159 w 159"/>
                  <a:gd name="T11" fmla="*/ 7 h 72"/>
                  <a:gd name="T12" fmla="*/ 159 w 159"/>
                  <a:gd name="T13" fmla="*/ 10 h 72"/>
                  <a:gd name="T14" fmla="*/ 158 w 159"/>
                  <a:gd name="T15" fmla="*/ 13 h 72"/>
                  <a:gd name="T16" fmla="*/ 142 w 159"/>
                  <a:gd name="T17" fmla="*/ 57 h 72"/>
                  <a:gd name="T18" fmla="*/ 137 w 159"/>
                  <a:gd name="T19" fmla="*/ 65 h 72"/>
                  <a:gd name="T20" fmla="*/ 129 w 159"/>
                  <a:gd name="T21" fmla="*/ 71 h 72"/>
                  <a:gd name="T22" fmla="*/ 118 w 159"/>
                  <a:gd name="T23" fmla="*/ 72 h 72"/>
                  <a:gd name="T24" fmla="*/ 14 w 159"/>
                  <a:gd name="T25" fmla="*/ 72 h 72"/>
                  <a:gd name="T26" fmla="*/ 9 w 159"/>
                  <a:gd name="T27" fmla="*/ 72 h 72"/>
                  <a:gd name="T28" fmla="*/ 5 w 159"/>
                  <a:gd name="T29" fmla="*/ 71 h 72"/>
                  <a:gd name="T30" fmla="*/ 3 w 159"/>
                  <a:gd name="T31" fmla="*/ 68 h 72"/>
                  <a:gd name="T32" fmla="*/ 2 w 159"/>
                  <a:gd name="T33" fmla="*/ 65 h 72"/>
                  <a:gd name="T34" fmla="*/ 0 w 159"/>
                  <a:gd name="T35" fmla="*/ 61 h 72"/>
                  <a:gd name="T36" fmla="*/ 2 w 159"/>
                  <a:gd name="T37" fmla="*/ 57 h 72"/>
                  <a:gd name="T38" fmla="*/ 20 w 159"/>
                  <a:gd name="T39" fmla="*/ 13 h 72"/>
                  <a:gd name="T40" fmla="*/ 25 w 159"/>
                  <a:gd name="T41" fmla="*/ 7 h 72"/>
                  <a:gd name="T42" fmla="*/ 35 w 159"/>
                  <a:gd name="T43" fmla="*/ 1 h 72"/>
                  <a:gd name="T44" fmla="*/ 44 w 159"/>
                  <a:gd name="T45"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9" h="72">
                    <a:moveTo>
                      <a:pt x="44" y="0"/>
                    </a:moveTo>
                    <a:lnTo>
                      <a:pt x="146" y="0"/>
                    </a:lnTo>
                    <a:lnTo>
                      <a:pt x="151" y="0"/>
                    </a:lnTo>
                    <a:lnTo>
                      <a:pt x="154" y="1"/>
                    </a:lnTo>
                    <a:lnTo>
                      <a:pt x="157" y="4"/>
                    </a:lnTo>
                    <a:lnTo>
                      <a:pt x="159" y="7"/>
                    </a:lnTo>
                    <a:lnTo>
                      <a:pt x="159" y="10"/>
                    </a:lnTo>
                    <a:lnTo>
                      <a:pt x="158" y="13"/>
                    </a:lnTo>
                    <a:lnTo>
                      <a:pt x="142" y="57"/>
                    </a:lnTo>
                    <a:lnTo>
                      <a:pt x="137" y="65"/>
                    </a:lnTo>
                    <a:lnTo>
                      <a:pt x="129" y="71"/>
                    </a:lnTo>
                    <a:lnTo>
                      <a:pt x="118" y="72"/>
                    </a:lnTo>
                    <a:lnTo>
                      <a:pt x="14" y="72"/>
                    </a:lnTo>
                    <a:lnTo>
                      <a:pt x="9" y="72"/>
                    </a:lnTo>
                    <a:lnTo>
                      <a:pt x="5" y="71"/>
                    </a:lnTo>
                    <a:lnTo>
                      <a:pt x="3" y="68"/>
                    </a:lnTo>
                    <a:lnTo>
                      <a:pt x="2" y="65"/>
                    </a:lnTo>
                    <a:lnTo>
                      <a:pt x="0" y="61"/>
                    </a:lnTo>
                    <a:lnTo>
                      <a:pt x="2" y="57"/>
                    </a:lnTo>
                    <a:lnTo>
                      <a:pt x="20" y="13"/>
                    </a:lnTo>
                    <a:lnTo>
                      <a:pt x="25" y="7"/>
                    </a:lnTo>
                    <a:lnTo>
                      <a:pt x="35" y="1"/>
                    </a:lnTo>
                    <a:lnTo>
                      <a:pt x="44" y="0"/>
                    </a:lnTo>
                    <a:close/>
                  </a:path>
                </a:pathLst>
              </a:custGeom>
              <a:solidFill>
                <a:schemeClr val="tx1">
                  <a:lumMod val="85000"/>
                  <a:lumOff val="1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245" name="Freeform 156">
                <a:extLst>
                  <a:ext uri="{FF2B5EF4-FFF2-40B4-BE49-F238E27FC236}">
                    <a16:creationId xmlns:a16="http://schemas.microsoft.com/office/drawing/2014/main" id="{A2116987-2AD0-144C-A96B-20353114563C}"/>
                  </a:ext>
                </a:extLst>
              </p:cNvPr>
              <p:cNvSpPr>
                <a:spLocks/>
              </p:cNvSpPr>
              <p:nvPr/>
            </p:nvSpPr>
            <p:spPr bwMode="auto">
              <a:xfrm>
                <a:off x="-3630613" y="3910013"/>
                <a:ext cx="244475" cy="114300"/>
              </a:xfrm>
              <a:custGeom>
                <a:avLst/>
                <a:gdLst>
                  <a:gd name="T0" fmla="*/ 39 w 154"/>
                  <a:gd name="T1" fmla="*/ 0 h 72"/>
                  <a:gd name="T2" fmla="*/ 139 w 154"/>
                  <a:gd name="T3" fmla="*/ 0 h 72"/>
                  <a:gd name="T4" fmla="*/ 144 w 154"/>
                  <a:gd name="T5" fmla="*/ 0 h 72"/>
                  <a:gd name="T6" fmla="*/ 147 w 154"/>
                  <a:gd name="T7" fmla="*/ 1 h 72"/>
                  <a:gd name="T8" fmla="*/ 151 w 154"/>
                  <a:gd name="T9" fmla="*/ 4 h 72"/>
                  <a:gd name="T10" fmla="*/ 154 w 154"/>
                  <a:gd name="T11" fmla="*/ 7 h 72"/>
                  <a:gd name="T12" fmla="*/ 154 w 154"/>
                  <a:gd name="T13" fmla="*/ 10 h 72"/>
                  <a:gd name="T14" fmla="*/ 154 w 154"/>
                  <a:gd name="T15" fmla="*/ 13 h 72"/>
                  <a:gd name="T16" fmla="*/ 141 w 154"/>
                  <a:gd name="T17" fmla="*/ 57 h 72"/>
                  <a:gd name="T18" fmla="*/ 136 w 154"/>
                  <a:gd name="T19" fmla="*/ 65 h 72"/>
                  <a:gd name="T20" fmla="*/ 128 w 154"/>
                  <a:gd name="T21" fmla="*/ 71 h 72"/>
                  <a:gd name="T22" fmla="*/ 118 w 154"/>
                  <a:gd name="T23" fmla="*/ 72 h 72"/>
                  <a:gd name="T24" fmla="*/ 14 w 154"/>
                  <a:gd name="T25" fmla="*/ 72 h 72"/>
                  <a:gd name="T26" fmla="*/ 9 w 154"/>
                  <a:gd name="T27" fmla="*/ 72 h 72"/>
                  <a:gd name="T28" fmla="*/ 6 w 154"/>
                  <a:gd name="T29" fmla="*/ 71 h 72"/>
                  <a:gd name="T30" fmla="*/ 2 w 154"/>
                  <a:gd name="T31" fmla="*/ 68 h 72"/>
                  <a:gd name="T32" fmla="*/ 1 w 154"/>
                  <a:gd name="T33" fmla="*/ 65 h 72"/>
                  <a:gd name="T34" fmla="*/ 0 w 154"/>
                  <a:gd name="T35" fmla="*/ 61 h 72"/>
                  <a:gd name="T36" fmla="*/ 1 w 154"/>
                  <a:gd name="T37" fmla="*/ 57 h 72"/>
                  <a:gd name="T38" fmla="*/ 15 w 154"/>
                  <a:gd name="T39" fmla="*/ 13 h 72"/>
                  <a:gd name="T40" fmla="*/ 20 w 154"/>
                  <a:gd name="T41" fmla="*/ 7 h 72"/>
                  <a:gd name="T42" fmla="*/ 29 w 154"/>
                  <a:gd name="T43" fmla="*/ 1 h 72"/>
                  <a:gd name="T44" fmla="*/ 39 w 154"/>
                  <a:gd name="T45"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 h="72">
                    <a:moveTo>
                      <a:pt x="39" y="0"/>
                    </a:moveTo>
                    <a:lnTo>
                      <a:pt x="139" y="0"/>
                    </a:lnTo>
                    <a:lnTo>
                      <a:pt x="144" y="0"/>
                    </a:lnTo>
                    <a:lnTo>
                      <a:pt x="147" y="1"/>
                    </a:lnTo>
                    <a:lnTo>
                      <a:pt x="151" y="4"/>
                    </a:lnTo>
                    <a:lnTo>
                      <a:pt x="154" y="7"/>
                    </a:lnTo>
                    <a:lnTo>
                      <a:pt x="154" y="10"/>
                    </a:lnTo>
                    <a:lnTo>
                      <a:pt x="154" y="13"/>
                    </a:lnTo>
                    <a:lnTo>
                      <a:pt x="141" y="57"/>
                    </a:lnTo>
                    <a:lnTo>
                      <a:pt x="136" y="65"/>
                    </a:lnTo>
                    <a:lnTo>
                      <a:pt x="128" y="71"/>
                    </a:lnTo>
                    <a:lnTo>
                      <a:pt x="118" y="72"/>
                    </a:lnTo>
                    <a:lnTo>
                      <a:pt x="14" y="72"/>
                    </a:lnTo>
                    <a:lnTo>
                      <a:pt x="9" y="72"/>
                    </a:lnTo>
                    <a:lnTo>
                      <a:pt x="6" y="71"/>
                    </a:lnTo>
                    <a:lnTo>
                      <a:pt x="2" y="68"/>
                    </a:lnTo>
                    <a:lnTo>
                      <a:pt x="1" y="65"/>
                    </a:lnTo>
                    <a:lnTo>
                      <a:pt x="0" y="61"/>
                    </a:lnTo>
                    <a:lnTo>
                      <a:pt x="1" y="57"/>
                    </a:lnTo>
                    <a:lnTo>
                      <a:pt x="15" y="13"/>
                    </a:lnTo>
                    <a:lnTo>
                      <a:pt x="20" y="7"/>
                    </a:lnTo>
                    <a:lnTo>
                      <a:pt x="29" y="1"/>
                    </a:lnTo>
                    <a:lnTo>
                      <a:pt x="39" y="0"/>
                    </a:lnTo>
                    <a:close/>
                  </a:path>
                </a:pathLst>
              </a:custGeom>
              <a:solidFill>
                <a:schemeClr val="tx1">
                  <a:lumMod val="85000"/>
                  <a:lumOff val="1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246" name="Freeform 157">
                <a:extLst>
                  <a:ext uri="{FF2B5EF4-FFF2-40B4-BE49-F238E27FC236}">
                    <a16:creationId xmlns:a16="http://schemas.microsoft.com/office/drawing/2014/main" id="{71A50893-77E3-7A47-A767-F958BD3525D4}"/>
                  </a:ext>
                </a:extLst>
              </p:cNvPr>
              <p:cNvSpPr>
                <a:spLocks/>
              </p:cNvSpPr>
              <p:nvPr/>
            </p:nvSpPr>
            <p:spPr bwMode="auto">
              <a:xfrm>
                <a:off x="-3306763" y="3910013"/>
                <a:ext cx="238125" cy="114300"/>
              </a:xfrm>
              <a:custGeom>
                <a:avLst/>
                <a:gdLst>
                  <a:gd name="T0" fmla="*/ 34 w 150"/>
                  <a:gd name="T1" fmla="*/ 0 h 72"/>
                  <a:gd name="T2" fmla="*/ 134 w 150"/>
                  <a:gd name="T3" fmla="*/ 0 h 72"/>
                  <a:gd name="T4" fmla="*/ 139 w 150"/>
                  <a:gd name="T5" fmla="*/ 0 h 72"/>
                  <a:gd name="T6" fmla="*/ 143 w 150"/>
                  <a:gd name="T7" fmla="*/ 1 h 72"/>
                  <a:gd name="T8" fmla="*/ 146 w 150"/>
                  <a:gd name="T9" fmla="*/ 4 h 72"/>
                  <a:gd name="T10" fmla="*/ 149 w 150"/>
                  <a:gd name="T11" fmla="*/ 7 h 72"/>
                  <a:gd name="T12" fmla="*/ 150 w 150"/>
                  <a:gd name="T13" fmla="*/ 10 h 72"/>
                  <a:gd name="T14" fmla="*/ 150 w 150"/>
                  <a:gd name="T15" fmla="*/ 13 h 72"/>
                  <a:gd name="T16" fmla="*/ 140 w 150"/>
                  <a:gd name="T17" fmla="*/ 57 h 72"/>
                  <a:gd name="T18" fmla="*/ 137 w 150"/>
                  <a:gd name="T19" fmla="*/ 65 h 72"/>
                  <a:gd name="T20" fmla="*/ 129 w 150"/>
                  <a:gd name="T21" fmla="*/ 71 h 72"/>
                  <a:gd name="T22" fmla="*/ 119 w 150"/>
                  <a:gd name="T23" fmla="*/ 72 h 72"/>
                  <a:gd name="T24" fmla="*/ 16 w 150"/>
                  <a:gd name="T25" fmla="*/ 72 h 72"/>
                  <a:gd name="T26" fmla="*/ 11 w 150"/>
                  <a:gd name="T27" fmla="*/ 72 h 72"/>
                  <a:gd name="T28" fmla="*/ 6 w 150"/>
                  <a:gd name="T29" fmla="*/ 71 h 72"/>
                  <a:gd name="T30" fmla="*/ 3 w 150"/>
                  <a:gd name="T31" fmla="*/ 68 h 72"/>
                  <a:gd name="T32" fmla="*/ 1 w 150"/>
                  <a:gd name="T33" fmla="*/ 65 h 72"/>
                  <a:gd name="T34" fmla="*/ 0 w 150"/>
                  <a:gd name="T35" fmla="*/ 61 h 72"/>
                  <a:gd name="T36" fmla="*/ 0 w 150"/>
                  <a:gd name="T37" fmla="*/ 57 h 72"/>
                  <a:gd name="T38" fmla="*/ 11 w 150"/>
                  <a:gd name="T39" fmla="*/ 13 h 72"/>
                  <a:gd name="T40" fmla="*/ 16 w 150"/>
                  <a:gd name="T41" fmla="*/ 7 h 72"/>
                  <a:gd name="T42" fmla="*/ 24 w 150"/>
                  <a:gd name="T43" fmla="*/ 1 h 72"/>
                  <a:gd name="T44" fmla="*/ 34 w 150"/>
                  <a:gd name="T45"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0" h="72">
                    <a:moveTo>
                      <a:pt x="34" y="0"/>
                    </a:moveTo>
                    <a:lnTo>
                      <a:pt x="134" y="0"/>
                    </a:lnTo>
                    <a:lnTo>
                      <a:pt x="139" y="0"/>
                    </a:lnTo>
                    <a:lnTo>
                      <a:pt x="143" y="1"/>
                    </a:lnTo>
                    <a:lnTo>
                      <a:pt x="146" y="4"/>
                    </a:lnTo>
                    <a:lnTo>
                      <a:pt x="149" y="7"/>
                    </a:lnTo>
                    <a:lnTo>
                      <a:pt x="150" y="10"/>
                    </a:lnTo>
                    <a:lnTo>
                      <a:pt x="150" y="13"/>
                    </a:lnTo>
                    <a:lnTo>
                      <a:pt x="140" y="57"/>
                    </a:lnTo>
                    <a:lnTo>
                      <a:pt x="137" y="65"/>
                    </a:lnTo>
                    <a:lnTo>
                      <a:pt x="129" y="71"/>
                    </a:lnTo>
                    <a:lnTo>
                      <a:pt x="119" y="72"/>
                    </a:lnTo>
                    <a:lnTo>
                      <a:pt x="16" y="72"/>
                    </a:lnTo>
                    <a:lnTo>
                      <a:pt x="11" y="72"/>
                    </a:lnTo>
                    <a:lnTo>
                      <a:pt x="6" y="71"/>
                    </a:lnTo>
                    <a:lnTo>
                      <a:pt x="3" y="68"/>
                    </a:lnTo>
                    <a:lnTo>
                      <a:pt x="1" y="65"/>
                    </a:lnTo>
                    <a:lnTo>
                      <a:pt x="0" y="61"/>
                    </a:lnTo>
                    <a:lnTo>
                      <a:pt x="0" y="57"/>
                    </a:lnTo>
                    <a:lnTo>
                      <a:pt x="11" y="13"/>
                    </a:lnTo>
                    <a:lnTo>
                      <a:pt x="16" y="7"/>
                    </a:lnTo>
                    <a:lnTo>
                      <a:pt x="24" y="1"/>
                    </a:lnTo>
                    <a:lnTo>
                      <a:pt x="34" y="0"/>
                    </a:lnTo>
                    <a:close/>
                  </a:path>
                </a:pathLst>
              </a:custGeom>
              <a:solidFill>
                <a:schemeClr val="tx1">
                  <a:lumMod val="85000"/>
                  <a:lumOff val="1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247" name="Freeform 158">
                <a:extLst>
                  <a:ext uri="{FF2B5EF4-FFF2-40B4-BE49-F238E27FC236}">
                    <a16:creationId xmlns:a16="http://schemas.microsoft.com/office/drawing/2014/main" id="{5901A3CC-6565-F14C-B899-F691010F4124}"/>
                  </a:ext>
                </a:extLst>
              </p:cNvPr>
              <p:cNvSpPr>
                <a:spLocks/>
              </p:cNvSpPr>
              <p:nvPr/>
            </p:nvSpPr>
            <p:spPr bwMode="auto">
              <a:xfrm>
                <a:off x="-2982913" y="3910013"/>
                <a:ext cx="231775" cy="114300"/>
              </a:xfrm>
              <a:custGeom>
                <a:avLst/>
                <a:gdLst>
                  <a:gd name="T0" fmla="*/ 29 w 146"/>
                  <a:gd name="T1" fmla="*/ 0 h 72"/>
                  <a:gd name="T2" fmla="*/ 129 w 146"/>
                  <a:gd name="T3" fmla="*/ 0 h 72"/>
                  <a:gd name="T4" fmla="*/ 135 w 146"/>
                  <a:gd name="T5" fmla="*/ 0 h 72"/>
                  <a:gd name="T6" fmla="*/ 140 w 146"/>
                  <a:gd name="T7" fmla="*/ 2 h 72"/>
                  <a:gd name="T8" fmla="*/ 144 w 146"/>
                  <a:gd name="T9" fmla="*/ 5 h 72"/>
                  <a:gd name="T10" fmla="*/ 146 w 146"/>
                  <a:gd name="T11" fmla="*/ 10 h 72"/>
                  <a:gd name="T12" fmla="*/ 146 w 146"/>
                  <a:gd name="T13" fmla="*/ 13 h 72"/>
                  <a:gd name="T14" fmla="*/ 140 w 146"/>
                  <a:gd name="T15" fmla="*/ 57 h 72"/>
                  <a:gd name="T16" fmla="*/ 137 w 146"/>
                  <a:gd name="T17" fmla="*/ 65 h 72"/>
                  <a:gd name="T18" fmla="*/ 129 w 146"/>
                  <a:gd name="T19" fmla="*/ 71 h 72"/>
                  <a:gd name="T20" fmla="*/ 120 w 146"/>
                  <a:gd name="T21" fmla="*/ 72 h 72"/>
                  <a:gd name="T22" fmla="*/ 16 w 146"/>
                  <a:gd name="T23" fmla="*/ 72 h 72"/>
                  <a:gd name="T24" fmla="*/ 11 w 146"/>
                  <a:gd name="T25" fmla="*/ 72 h 72"/>
                  <a:gd name="T26" fmla="*/ 7 w 146"/>
                  <a:gd name="T27" fmla="*/ 71 h 72"/>
                  <a:gd name="T28" fmla="*/ 3 w 146"/>
                  <a:gd name="T29" fmla="*/ 68 h 72"/>
                  <a:gd name="T30" fmla="*/ 1 w 146"/>
                  <a:gd name="T31" fmla="*/ 65 h 72"/>
                  <a:gd name="T32" fmla="*/ 0 w 146"/>
                  <a:gd name="T33" fmla="*/ 61 h 72"/>
                  <a:gd name="T34" fmla="*/ 0 w 146"/>
                  <a:gd name="T35" fmla="*/ 57 h 72"/>
                  <a:gd name="T36" fmla="*/ 8 w 146"/>
                  <a:gd name="T37" fmla="*/ 13 h 72"/>
                  <a:gd name="T38" fmla="*/ 12 w 146"/>
                  <a:gd name="T39" fmla="*/ 7 h 72"/>
                  <a:gd name="T40" fmla="*/ 19 w 146"/>
                  <a:gd name="T41" fmla="*/ 1 h 72"/>
                  <a:gd name="T42" fmla="*/ 29 w 146"/>
                  <a:gd name="T43"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6" h="72">
                    <a:moveTo>
                      <a:pt x="29" y="0"/>
                    </a:moveTo>
                    <a:lnTo>
                      <a:pt x="129" y="0"/>
                    </a:lnTo>
                    <a:lnTo>
                      <a:pt x="135" y="0"/>
                    </a:lnTo>
                    <a:lnTo>
                      <a:pt x="140" y="2"/>
                    </a:lnTo>
                    <a:lnTo>
                      <a:pt x="144" y="5"/>
                    </a:lnTo>
                    <a:lnTo>
                      <a:pt x="146" y="10"/>
                    </a:lnTo>
                    <a:lnTo>
                      <a:pt x="146" y="13"/>
                    </a:lnTo>
                    <a:lnTo>
                      <a:pt x="140" y="57"/>
                    </a:lnTo>
                    <a:lnTo>
                      <a:pt x="137" y="65"/>
                    </a:lnTo>
                    <a:lnTo>
                      <a:pt x="129" y="71"/>
                    </a:lnTo>
                    <a:lnTo>
                      <a:pt x="120" y="72"/>
                    </a:lnTo>
                    <a:lnTo>
                      <a:pt x="16" y="72"/>
                    </a:lnTo>
                    <a:lnTo>
                      <a:pt x="11" y="72"/>
                    </a:lnTo>
                    <a:lnTo>
                      <a:pt x="7" y="71"/>
                    </a:lnTo>
                    <a:lnTo>
                      <a:pt x="3" y="68"/>
                    </a:lnTo>
                    <a:lnTo>
                      <a:pt x="1" y="65"/>
                    </a:lnTo>
                    <a:lnTo>
                      <a:pt x="0" y="61"/>
                    </a:lnTo>
                    <a:lnTo>
                      <a:pt x="0" y="57"/>
                    </a:lnTo>
                    <a:lnTo>
                      <a:pt x="8" y="13"/>
                    </a:lnTo>
                    <a:lnTo>
                      <a:pt x="12" y="7"/>
                    </a:lnTo>
                    <a:lnTo>
                      <a:pt x="19" y="1"/>
                    </a:lnTo>
                    <a:lnTo>
                      <a:pt x="29" y="0"/>
                    </a:lnTo>
                    <a:close/>
                  </a:path>
                </a:pathLst>
              </a:custGeom>
              <a:solidFill>
                <a:schemeClr val="tx1">
                  <a:lumMod val="85000"/>
                  <a:lumOff val="1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248" name="Freeform 159">
                <a:extLst>
                  <a:ext uri="{FF2B5EF4-FFF2-40B4-BE49-F238E27FC236}">
                    <a16:creationId xmlns:a16="http://schemas.microsoft.com/office/drawing/2014/main" id="{132040DD-3D30-8B46-ABD9-1CDA5365EC4E}"/>
                  </a:ext>
                </a:extLst>
              </p:cNvPr>
              <p:cNvSpPr>
                <a:spLocks/>
              </p:cNvSpPr>
              <p:nvPr/>
            </p:nvSpPr>
            <p:spPr bwMode="auto">
              <a:xfrm>
                <a:off x="-2660650" y="3910013"/>
                <a:ext cx="228600" cy="114300"/>
              </a:xfrm>
              <a:custGeom>
                <a:avLst/>
                <a:gdLst>
                  <a:gd name="T0" fmla="*/ 25 w 144"/>
                  <a:gd name="T1" fmla="*/ 0 h 72"/>
                  <a:gd name="T2" fmla="*/ 126 w 144"/>
                  <a:gd name="T3" fmla="*/ 0 h 72"/>
                  <a:gd name="T4" fmla="*/ 130 w 144"/>
                  <a:gd name="T5" fmla="*/ 0 h 72"/>
                  <a:gd name="T6" fmla="*/ 135 w 144"/>
                  <a:gd name="T7" fmla="*/ 1 h 72"/>
                  <a:gd name="T8" fmla="*/ 139 w 144"/>
                  <a:gd name="T9" fmla="*/ 4 h 72"/>
                  <a:gd name="T10" fmla="*/ 141 w 144"/>
                  <a:gd name="T11" fmla="*/ 7 h 72"/>
                  <a:gd name="T12" fmla="*/ 143 w 144"/>
                  <a:gd name="T13" fmla="*/ 10 h 72"/>
                  <a:gd name="T14" fmla="*/ 144 w 144"/>
                  <a:gd name="T15" fmla="*/ 13 h 72"/>
                  <a:gd name="T16" fmla="*/ 141 w 144"/>
                  <a:gd name="T17" fmla="*/ 57 h 72"/>
                  <a:gd name="T18" fmla="*/ 140 w 144"/>
                  <a:gd name="T19" fmla="*/ 61 h 72"/>
                  <a:gd name="T20" fmla="*/ 138 w 144"/>
                  <a:gd name="T21" fmla="*/ 65 h 72"/>
                  <a:gd name="T22" fmla="*/ 135 w 144"/>
                  <a:gd name="T23" fmla="*/ 68 h 72"/>
                  <a:gd name="T24" fmla="*/ 132 w 144"/>
                  <a:gd name="T25" fmla="*/ 71 h 72"/>
                  <a:gd name="T26" fmla="*/ 127 w 144"/>
                  <a:gd name="T27" fmla="*/ 72 h 72"/>
                  <a:gd name="T28" fmla="*/ 122 w 144"/>
                  <a:gd name="T29" fmla="*/ 72 h 72"/>
                  <a:gd name="T30" fmla="*/ 18 w 144"/>
                  <a:gd name="T31" fmla="*/ 72 h 72"/>
                  <a:gd name="T32" fmla="*/ 12 w 144"/>
                  <a:gd name="T33" fmla="*/ 72 h 72"/>
                  <a:gd name="T34" fmla="*/ 7 w 144"/>
                  <a:gd name="T35" fmla="*/ 70 h 72"/>
                  <a:gd name="T36" fmla="*/ 3 w 144"/>
                  <a:gd name="T37" fmla="*/ 66 h 72"/>
                  <a:gd name="T38" fmla="*/ 1 w 144"/>
                  <a:gd name="T39" fmla="*/ 62 h 72"/>
                  <a:gd name="T40" fmla="*/ 0 w 144"/>
                  <a:gd name="T41" fmla="*/ 57 h 72"/>
                  <a:gd name="T42" fmla="*/ 5 w 144"/>
                  <a:gd name="T43" fmla="*/ 13 h 72"/>
                  <a:gd name="T44" fmla="*/ 8 w 144"/>
                  <a:gd name="T45" fmla="*/ 7 h 72"/>
                  <a:gd name="T46" fmla="*/ 16 w 144"/>
                  <a:gd name="T47" fmla="*/ 1 h 72"/>
                  <a:gd name="T48" fmla="*/ 25 w 144"/>
                  <a:gd name="T49"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72">
                    <a:moveTo>
                      <a:pt x="25" y="0"/>
                    </a:moveTo>
                    <a:lnTo>
                      <a:pt x="126" y="0"/>
                    </a:lnTo>
                    <a:lnTo>
                      <a:pt x="130" y="0"/>
                    </a:lnTo>
                    <a:lnTo>
                      <a:pt x="135" y="1"/>
                    </a:lnTo>
                    <a:lnTo>
                      <a:pt x="139" y="4"/>
                    </a:lnTo>
                    <a:lnTo>
                      <a:pt x="141" y="7"/>
                    </a:lnTo>
                    <a:lnTo>
                      <a:pt x="143" y="10"/>
                    </a:lnTo>
                    <a:lnTo>
                      <a:pt x="144" y="13"/>
                    </a:lnTo>
                    <a:lnTo>
                      <a:pt x="141" y="57"/>
                    </a:lnTo>
                    <a:lnTo>
                      <a:pt x="140" y="61"/>
                    </a:lnTo>
                    <a:lnTo>
                      <a:pt x="138" y="65"/>
                    </a:lnTo>
                    <a:lnTo>
                      <a:pt x="135" y="68"/>
                    </a:lnTo>
                    <a:lnTo>
                      <a:pt x="132" y="71"/>
                    </a:lnTo>
                    <a:lnTo>
                      <a:pt x="127" y="72"/>
                    </a:lnTo>
                    <a:lnTo>
                      <a:pt x="122" y="72"/>
                    </a:lnTo>
                    <a:lnTo>
                      <a:pt x="18" y="72"/>
                    </a:lnTo>
                    <a:lnTo>
                      <a:pt x="12" y="72"/>
                    </a:lnTo>
                    <a:lnTo>
                      <a:pt x="7" y="70"/>
                    </a:lnTo>
                    <a:lnTo>
                      <a:pt x="3" y="66"/>
                    </a:lnTo>
                    <a:lnTo>
                      <a:pt x="1" y="62"/>
                    </a:lnTo>
                    <a:lnTo>
                      <a:pt x="0" y="57"/>
                    </a:lnTo>
                    <a:lnTo>
                      <a:pt x="5" y="13"/>
                    </a:lnTo>
                    <a:lnTo>
                      <a:pt x="8" y="7"/>
                    </a:lnTo>
                    <a:lnTo>
                      <a:pt x="16" y="1"/>
                    </a:lnTo>
                    <a:lnTo>
                      <a:pt x="25" y="0"/>
                    </a:lnTo>
                    <a:close/>
                  </a:path>
                </a:pathLst>
              </a:custGeom>
              <a:solidFill>
                <a:schemeClr val="tx1">
                  <a:lumMod val="85000"/>
                  <a:lumOff val="1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249" name="Freeform 160">
                <a:extLst>
                  <a:ext uri="{FF2B5EF4-FFF2-40B4-BE49-F238E27FC236}">
                    <a16:creationId xmlns:a16="http://schemas.microsoft.com/office/drawing/2014/main" id="{80CDB9ED-6569-F94E-B222-54BCB6159A0C}"/>
                  </a:ext>
                </a:extLst>
              </p:cNvPr>
              <p:cNvSpPr>
                <a:spLocks/>
              </p:cNvSpPr>
              <p:nvPr/>
            </p:nvSpPr>
            <p:spPr bwMode="auto">
              <a:xfrm>
                <a:off x="-2336800" y="3910013"/>
                <a:ext cx="220663" cy="114300"/>
              </a:xfrm>
              <a:custGeom>
                <a:avLst/>
                <a:gdLst>
                  <a:gd name="T0" fmla="*/ 19 w 139"/>
                  <a:gd name="T1" fmla="*/ 0 h 72"/>
                  <a:gd name="T2" fmla="*/ 121 w 139"/>
                  <a:gd name="T3" fmla="*/ 0 h 72"/>
                  <a:gd name="T4" fmla="*/ 126 w 139"/>
                  <a:gd name="T5" fmla="*/ 0 h 72"/>
                  <a:gd name="T6" fmla="*/ 132 w 139"/>
                  <a:gd name="T7" fmla="*/ 2 h 72"/>
                  <a:gd name="T8" fmla="*/ 135 w 139"/>
                  <a:gd name="T9" fmla="*/ 5 h 72"/>
                  <a:gd name="T10" fmla="*/ 138 w 139"/>
                  <a:gd name="T11" fmla="*/ 10 h 72"/>
                  <a:gd name="T12" fmla="*/ 139 w 139"/>
                  <a:gd name="T13" fmla="*/ 13 h 72"/>
                  <a:gd name="T14" fmla="*/ 139 w 139"/>
                  <a:gd name="T15" fmla="*/ 57 h 72"/>
                  <a:gd name="T16" fmla="*/ 139 w 139"/>
                  <a:gd name="T17" fmla="*/ 61 h 72"/>
                  <a:gd name="T18" fmla="*/ 138 w 139"/>
                  <a:gd name="T19" fmla="*/ 65 h 72"/>
                  <a:gd name="T20" fmla="*/ 135 w 139"/>
                  <a:gd name="T21" fmla="*/ 68 h 72"/>
                  <a:gd name="T22" fmla="*/ 132 w 139"/>
                  <a:gd name="T23" fmla="*/ 71 h 72"/>
                  <a:gd name="T24" fmla="*/ 128 w 139"/>
                  <a:gd name="T25" fmla="*/ 72 h 72"/>
                  <a:gd name="T26" fmla="*/ 123 w 139"/>
                  <a:gd name="T27" fmla="*/ 72 h 72"/>
                  <a:gd name="T28" fmla="*/ 18 w 139"/>
                  <a:gd name="T29" fmla="*/ 72 h 72"/>
                  <a:gd name="T30" fmla="*/ 13 w 139"/>
                  <a:gd name="T31" fmla="*/ 72 h 72"/>
                  <a:gd name="T32" fmla="*/ 7 w 139"/>
                  <a:gd name="T33" fmla="*/ 70 h 72"/>
                  <a:gd name="T34" fmla="*/ 3 w 139"/>
                  <a:gd name="T35" fmla="*/ 66 h 72"/>
                  <a:gd name="T36" fmla="*/ 1 w 139"/>
                  <a:gd name="T37" fmla="*/ 62 h 72"/>
                  <a:gd name="T38" fmla="*/ 0 w 139"/>
                  <a:gd name="T39" fmla="*/ 57 h 72"/>
                  <a:gd name="T40" fmla="*/ 1 w 139"/>
                  <a:gd name="T41" fmla="*/ 13 h 72"/>
                  <a:gd name="T42" fmla="*/ 2 w 139"/>
                  <a:gd name="T43" fmla="*/ 10 h 72"/>
                  <a:gd name="T44" fmla="*/ 3 w 139"/>
                  <a:gd name="T45" fmla="*/ 7 h 72"/>
                  <a:gd name="T46" fmla="*/ 7 w 139"/>
                  <a:gd name="T47" fmla="*/ 4 h 72"/>
                  <a:gd name="T48" fmla="*/ 11 w 139"/>
                  <a:gd name="T49" fmla="*/ 1 h 72"/>
                  <a:gd name="T50" fmla="*/ 14 w 139"/>
                  <a:gd name="T51" fmla="*/ 0 h 72"/>
                  <a:gd name="T52" fmla="*/ 19 w 139"/>
                  <a:gd name="T53"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9" h="72">
                    <a:moveTo>
                      <a:pt x="19" y="0"/>
                    </a:moveTo>
                    <a:lnTo>
                      <a:pt x="121" y="0"/>
                    </a:lnTo>
                    <a:lnTo>
                      <a:pt x="126" y="0"/>
                    </a:lnTo>
                    <a:lnTo>
                      <a:pt x="132" y="2"/>
                    </a:lnTo>
                    <a:lnTo>
                      <a:pt x="135" y="5"/>
                    </a:lnTo>
                    <a:lnTo>
                      <a:pt x="138" y="10"/>
                    </a:lnTo>
                    <a:lnTo>
                      <a:pt x="139" y="13"/>
                    </a:lnTo>
                    <a:lnTo>
                      <a:pt x="139" y="57"/>
                    </a:lnTo>
                    <a:lnTo>
                      <a:pt x="139" y="61"/>
                    </a:lnTo>
                    <a:lnTo>
                      <a:pt x="138" y="65"/>
                    </a:lnTo>
                    <a:lnTo>
                      <a:pt x="135" y="68"/>
                    </a:lnTo>
                    <a:lnTo>
                      <a:pt x="132" y="71"/>
                    </a:lnTo>
                    <a:lnTo>
                      <a:pt x="128" y="72"/>
                    </a:lnTo>
                    <a:lnTo>
                      <a:pt x="123" y="72"/>
                    </a:lnTo>
                    <a:lnTo>
                      <a:pt x="18" y="72"/>
                    </a:lnTo>
                    <a:lnTo>
                      <a:pt x="13" y="72"/>
                    </a:lnTo>
                    <a:lnTo>
                      <a:pt x="7" y="70"/>
                    </a:lnTo>
                    <a:lnTo>
                      <a:pt x="3" y="66"/>
                    </a:lnTo>
                    <a:lnTo>
                      <a:pt x="1" y="62"/>
                    </a:lnTo>
                    <a:lnTo>
                      <a:pt x="0" y="57"/>
                    </a:lnTo>
                    <a:lnTo>
                      <a:pt x="1" y="13"/>
                    </a:lnTo>
                    <a:lnTo>
                      <a:pt x="2" y="10"/>
                    </a:lnTo>
                    <a:lnTo>
                      <a:pt x="3" y="7"/>
                    </a:lnTo>
                    <a:lnTo>
                      <a:pt x="7" y="4"/>
                    </a:lnTo>
                    <a:lnTo>
                      <a:pt x="11" y="1"/>
                    </a:lnTo>
                    <a:lnTo>
                      <a:pt x="14" y="0"/>
                    </a:lnTo>
                    <a:lnTo>
                      <a:pt x="19" y="0"/>
                    </a:lnTo>
                    <a:close/>
                  </a:path>
                </a:pathLst>
              </a:custGeom>
              <a:solidFill>
                <a:schemeClr val="tx1">
                  <a:lumMod val="85000"/>
                  <a:lumOff val="1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250" name="Freeform 161">
                <a:extLst>
                  <a:ext uri="{FF2B5EF4-FFF2-40B4-BE49-F238E27FC236}">
                    <a16:creationId xmlns:a16="http://schemas.microsoft.com/office/drawing/2014/main" id="{EAD1745E-7FC5-2648-ADDE-71246DD60822}"/>
                  </a:ext>
                </a:extLst>
              </p:cNvPr>
              <p:cNvSpPr>
                <a:spLocks/>
              </p:cNvSpPr>
              <p:nvPr/>
            </p:nvSpPr>
            <p:spPr bwMode="auto">
              <a:xfrm>
                <a:off x="-2017713" y="3910013"/>
                <a:ext cx="227013" cy="114300"/>
              </a:xfrm>
              <a:custGeom>
                <a:avLst/>
                <a:gdLst>
                  <a:gd name="T0" fmla="*/ 17 w 143"/>
                  <a:gd name="T1" fmla="*/ 0 h 72"/>
                  <a:gd name="T2" fmla="*/ 119 w 143"/>
                  <a:gd name="T3" fmla="*/ 0 h 72"/>
                  <a:gd name="T4" fmla="*/ 129 w 143"/>
                  <a:gd name="T5" fmla="*/ 1 h 72"/>
                  <a:gd name="T6" fmla="*/ 135 w 143"/>
                  <a:gd name="T7" fmla="*/ 7 h 72"/>
                  <a:gd name="T8" fmla="*/ 138 w 143"/>
                  <a:gd name="T9" fmla="*/ 13 h 72"/>
                  <a:gd name="T10" fmla="*/ 143 w 143"/>
                  <a:gd name="T11" fmla="*/ 57 h 72"/>
                  <a:gd name="T12" fmla="*/ 143 w 143"/>
                  <a:gd name="T13" fmla="*/ 61 h 72"/>
                  <a:gd name="T14" fmla="*/ 142 w 143"/>
                  <a:gd name="T15" fmla="*/ 65 h 72"/>
                  <a:gd name="T16" fmla="*/ 140 w 143"/>
                  <a:gd name="T17" fmla="*/ 68 h 72"/>
                  <a:gd name="T18" fmla="*/ 136 w 143"/>
                  <a:gd name="T19" fmla="*/ 71 h 72"/>
                  <a:gd name="T20" fmla="*/ 131 w 143"/>
                  <a:gd name="T21" fmla="*/ 72 h 72"/>
                  <a:gd name="T22" fmla="*/ 126 w 143"/>
                  <a:gd name="T23" fmla="*/ 72 h 72"/>
                  <a:gd name="T24" fmla="*/ 22 w 143"/>
                  <a:gd name="T25" fmla="*/ 72 h 72"/>
                  <a:gd name="T26" fmla="*/ 13 w 143"/>
                  <a:gd name="T27" fmla="*/ 71 h 72"/>
                  <a:gd name="T28" fmla="*/ 5 w 143"/>
                  <a:gd name="T29" fmla="*/ 65 h 72"/>
                  <a:gd name="T30" fmla="*/ 3 w 143"/>
                  <a:gd name="T31" fmla="*/ 57 h 72"/>
                  <a:gd name="T32" fmla="*/ 0 w 143"/>
                  <a:gd name="T33" fmla="*/ 13 h 72"/>
                  <a:gd name="T34" fmla="*/ 0 w 143"/>
                  <a:gd name="T35" fmla="*/ 10 h 72"/>
                  <a:gd name="T36" fmla="*/ 2 w 143"/>
                  <a:gd name="T37" fmla="*/ 7 h 72"/>
                  <a:gd name="T38" fmla="*/ 4 w 143"/>
                  <a:gd name="T39" fmla="*/ 4 h 72"/>
                  <a:gd name="T40" fmla="*/ 8 w 143"/>
                  <a:gd name="T41" fmla="*/ 1 h 72"/>
                  <a:gd name="T42" fmla="*/ 13 w 143"/>
                  <a:gd name="T43" fmla="*/ 0 h 72"/>
                  <a:gd name="T44" fmla="*/ 17 w 143"/>
                  <a:gd name="T45"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3" h="72">
                    <a:moveTo>
                      <a:pt x="17" y="0"/>
                    </a:moveTo>
                    <a:lnTo>
                      <a:pt x="119" y="0"/>
                    </a:lnTo>
                    <a:lnTo>
                      <a:pt x="129" y="1"/>
                    </a:lnTo>
                    <a:lnTo>
                      <a:pt x="135" y="7"/>
                    </a:lnTo>
                    <a:lnTo>
                      <a:pt x="138" y="13"/>
                    </a:lnTo>
                    <a:lnTo>
                      <a:pt x="143" y="57"/>
                    </a:lnTo>
                    <a:lnTo>
                      <a:pt x="143" y="61"/>
                    </a:lnTo>
                    <a:lnTo>
                      <a:pt x="142" y="65"/>
                    </a:lnTo>
                    <a:lnTo>
                      <a:pt x="140" y="68"/>
                    </a:lnTo>
                    <a:lnTo>
                      <a:pt x="136" y="71"/>
                    </a:lnTo>
                    <a:lnTo>
                      <a:pt x="131" y="72"/>
                    </a:lnTo>
                    <a:lnTo>
                      <a:pt x="126" y="72"/>
                    </a:lnTo>
                    <a:lnTo>
                      <a:pt x="22" y="72"/>
                    </a:lnTo>
                    <a:lnTo>
                      <a:pt x="13" y="71"/>
                    </a:lnTo>
                    <a:lnTo>
                      <a:pt x="5" y="65"/>
                    </a:lnTo>
                    <a:lnTo>
                      <a:pt x="3" y="57"/>
                    </a:lnTo>
                    <a:lnTo>
                      <a:pt x="0" y="13"/>
                    </a:lnTo>
                    <a:lnTo>
                      <a:pt x="0" y="10"/>
                    </a:lnTo>
                    <a:lnTo>
                      <a:pt x="2" y="7"/>
                    </a:lnTo>
                    <a:lnTo>
                      <a:pt x="4" y="4"/>
                    </a:lnTo>
                    <a:lnTo>
                      <a:pt x="8" y="1"/>
                    </a:lnTo>
                    <a:lnTo>
                      <a:pt x="13" y="0"/>
                    </a:lnTo>
                    <a:lnTo>
                      <a:pt x="17" y="0"/>
                    </a:lnTo>
                    <a:close/>
                  </a:path>
                </a:pathLst>
              </a:custGeom>
              <a:solidFill>
                <a:schemeClr val="tx1">
                  <a:lumMod val="85000"/>
                  <a:lumOff val="1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251" name="Freeform 162">
                <a:extLst>
                  <a:ext uri="{FF2B5EF4-FFF2-40B4-BE49-F238E27FC236}">
                    <a16:creationId xmlns:a16="http://schemas.microsoft.com/office/drawing/2014/main" id="{84015BFD-BAEA-5D4F-880D-E862A5BBAD0F}"/>
                  </a:ext>
                </a:extLst>
              </p:cNvPr>
              <p:cNvSpPr>
                <a:spLocks/>
              </p:cNvSpPr>
              <p:nvPr/>
            </p:nvSpPr>
            <p:spPr bwMode="auto">
              <a:xfrm>
                <a:off x="-1698625" y="3910013"/>
                <a:ext cx="231775" cy="114300"/>
              </a:xfrm>
              <a:custGeom>
                <a:avLst/>
                <a:gdLst>
                  <a:gd name="T0" fmla="*/ 17 w 146"/>
                  <a:gd name="T1" fmla="*/ 0 h 72"/>
                  <a:gd name="T2" fmla="*/ 117 w 146"/>
                  <a:gd name="T3" fmla="*/ 0 h 72"/>
                  <a:gd name="T4" fmla="*/ 127 w 146"/>
                  <a:gd name="T5" fmla="*/ 1 h 72"/>
                  <a:gd name="T6" fmla="*/ 134 w 146"/>
                  <a:gd name="T7" fmla="*/ 7 h 72"/>
                  <a:gd name="T8" fmla="*/ 138 w 146"/>
                  <a:gd name="T9" fmla="*/ 13 h 72"/>
                  <a:gd name="T10" fmla="*/ 146 w 146"/>
                  <a:gd name="T11" fmla="*/ 57 h 72"/>
                  <a:gd name="T12" fmla="*/ 146 w 146"/>
                  <a:gd name="T13" fmla="*/ 61 h 72"/>
                  <a:gd name="T14" fmla="*/ 145 w 146"/>
                  <a:gd name="T15" fmla="*/ 65 h 72"/>
                  <a:gd name="T16" fmla="*/ 143 w 146"/>
                  <a:gd name="T17" fmla="*/ 68 h 72"/>
                  <a:gd name="T18" fmla="*/ 139 w 146"/>
                  <a:gd name="T19" fmla="*/ 71 h 72"/>
                  <a:gd name="T20" fmla="*/ 135 w 146"/>
                  <a:gd name="T21" fmla="*/ 72 h 72"/>
                  <a:gd name="T22" fmla="*/ 131 w 146"/>
                  <a:gd name="T23" fmla="*/ 72 h 72"/>
                  <a:gd name="T24" fmla="*/ 27 w 146"/>
                  <a:gd name="T25" fmla="*/ 72 h 72"/>
                  <a:gd name="T26" fmla="*/ 17 w 146"/>
                  <a:gd name="T27" fmla="*/ 71 h 72"/>
                  <a:gd name="T28" fmla="*/ 8 w 146"/>
                  <a:gd name="T29" fmla="*/ 65 h 72"/>
                  <a:gd name="T30" fmla="*/ 6 w 146"/>
                  <a:gd name="T31" fmla="*/ 57 h 72"/>
                  <a:gd name="T32" fmla="*/ 0 w 146"/>
                  <a:gd name="T33" fmla="*/ 13 h 72"/>
                  <a:gd name="T34" fmla="*/ 0 w 146"/>
                  <a:gd name="T35" fmla="*/ 10 h 72"/>
                  <a:gd name="T36" fmla="*/ 2 w 146"/>
                  <a:gd name="T37" fmla="*/ 5 h 72"/>
                  <a:gd name="T38" fmla="*/ 6 w 146"/>
                  <a:gd name="T39" fmla="*/ 2 h 72"/>
                  <a:gd name="T40" fmla="*/ 11 w 146"/>
                  <a:gd name="T41" fmla="*/ 0 h 72"/>
                  <a:gd name="T42" fmla="*/ 17 w 146"/>
                  <a:gd name="T43"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6" h="72">
                    <a:moveTo>
                      <a:pt x="17" y="0"/>
                    </a:moveTo>
                    <a:lnTo>
                      <a:pt x="117" y="0"/>
                    </a:lnTo>
                    <a:lnTo>
                      <a:pt x="127" y="1"/>
                    </a:lnTo>
                    <a:lnTo>
                      <a:pt x="134" y="7"/>
                    </a:lnTo>
                    <a:lnTo>
                      <a:pt x="138" y="13"/>
                    </a:lnTo>
                    <a:lnTo>
                      <a:pt x="146" y="57"/>
                    </a:lnTo>
                    <a:lnTo>
                      <a:pt x="146" y="61"/>
                    </a:lnTo>
                    <a:lnTo>
                      <a:pt x="145" y="65"/>
                    </a:lnTo>
                    <a:lnTo>
                      <a:pt x="143" y="68"/>
                    </a:lnTo>
                    <a:lnTo>
                      <a:pt x="139" y="71"/>
                    </a:lnTo>
                    <a:lnTo>
                      <a:pt x="135" y="72"/>
                    </a:lnTo>
                    <a:lnTo>
                      <a:pt x="131" y="72"/>
                    </a:lnTo>
                    <a:lnTo>
                      <a:pt x="27" y="72"/>
                    </a:lnTo>
                    <a:lnTo>
                      <a:pt x="17" y="71"/>
                    </a:lnTo>
                    <a:lnTo>
                      <a:pt x="8" y="65"/>
                    </a:lnTo>
                    <a:lnTo>
                      <a:pt x="6" y="57"/>
                    </a:lnTo>
                    <a:lnTo>
                      <a:pt x="0" y="13"/>
                    </a:lnTo>
                    <a:lnTo>
                      <a:pt x="0" y="10"/>
                    </a:lnTo>
                    <a:lnTo>
                      <a:pt x="2" y="5"/>
                    </a:lnTo>
                    <a:lnTo>
                      <a:pt x="6" y="2"/>
                    </a:lnTo>
                    <a:lnTo>
                      <a:pt x="11" y="0"/>
                    </a:lnTo>
                    <a:lnTo>
                      <a:pt x="17" y="0"/>
                    </a:lnTo>
                    <a:close/>
                  </a:path>
                </a:pathLst>
              </a:custGeom>
              <a:solidFill>
                <a:schemeClr val="tx1">
                  <a:lumMod val="85000"/>
                  <a:lumOff val="1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252" name="Freeform 163">
                <a:extLst>
                  <a:ext uri="{FF2B5EF4-FFF2-40B4-BE49-F238E27FC236}">
                    <a16:creationId xmlns:a16="http://schemas.microsoft.com/office/drawing/2014/main" id="{38E81DC8-5277-C949-83B1-902757D26240}"/>
                  </a:ext>
                </a:extLst>
              </p:cNvPr>
              <p:cNvSpPr>
                <a:spLocks/>
              </p:cNvSpPr>
              <p:nvPr/>
            </p:nvSpPr>
            <p:spPr bwMode="auto">
              <a:xfrm>
                <a:off x="-1381125" y="3910013"/>
                <a:ext cx="239713" cy="114300"/>
              </a:xfrm>
              <a:custGeom>
                <a:avLst/>
                <a:gdLst>
                  <a:gd name="T0" fmla="*/ 15 w 151"/>
                  <a:gd name="T1" fmla="*/ 0 h 72"/>
                  <a:gd name="T2" fmla="*/ 116 w 151"/>
                  <a:gd name="T3" fmla="*/ 0 h 72"/>
                  <a:gd name="T4" fmla="*/ 126 w 151"/>
                  <a:gd name="T5" fmla="*/ 1 h 72"/>
                  <a:gd name="T6" fmla="*/ 135 w 151"/>
                  <a:gd name="T7" fmla="*/ 7 h 72"/>
                  <a:gd name="T8" fmla="*/ 140 w 151"/>
                  <a:gd name="T9" fmla="*/ 13 h 72"/>
                  <a:gd name="T10" fmla="*/ 151 w 151"/>
                  <a:gd name="T11" fmla="*/ 57 h 72"/>
                  <a:gd name="T12" fmla="*/ 151 w 151"/>
                  <a:gd name="T13" fmla="*/ 61 h 72"/>
                  <a:gd name="T14" fmla="*/ 149 w 151"/>
                  <a:gd name="T15" fmla="*/ 65 h 72"/>
                  <a:gd name="T16" fmla="*/ 147 w 151"/>
                  <a:gd name="T17" fmla="*/ 68 h 72"/>
                  <a:gd name="T18" fmla="*/ 144 w 151"/>
                  <a:gd name="T19" fmla="*/ 71 h 72"/>
                  <a:gd name="T20" fmla="*/ 140 w 151"/>
                  <a:gd name="T21" fmla="*/ 72 h 72"/>
                  <a:gd name="T22" fmla="*/ 135 w 151"/>
                  <a:gd name="T23" fmla="*/ 72 h 72"/>
                  <a:gd name="T24" fmla="*/ 31 w 151"/>
                  <a:gd name="T25" fmla="*/ 72 h 72"/>
                  <a:gd name="T26" fmla="*/ 21 w 151"/>
                  <a:gd name="T27" fmla="*/ 71 h 72"/>
                  <a:gd name="T28" fmla="*/ 14 w 151"/>
                  <a:gd name="T29" fmla="*/ 65 h 72"/>
                  <a:gd name="T30" fmla="*/ 9 w 151"/>
                  <a:gd name="T31" fmla="*/ 57 h 72"/>
                  <a:gd name="T32" fmla="*/ 0 w 151"/>
                  <a:gd name="T33" fmla="*/ 13 h 72"/>
                  <a:gd name="T34" fmla="*/ 0 w 151"/>
                  <a:gd name="T35" fmla="*/ 10 h 72"/>
                  <a:gd name="T36" fmla="*/ 1 w 151"/>
                  <a:gd name="T37" fmla="*/ 7 h 72"/>
                  <a:gd name="T38" fmla="*/ 3 w 151"/>
                  <a:gd name="T39" fmla="*/ 4 h 72"/>
                  <a:gd name="T40" fmla="*/ 6 w 151"/>
                  <a:gd name="T41" fmla="*/ 1 h 72"/>
                  <a:gd name="T42" fmla="*/ 10 w 151"/>
                  <a:gd name="T43" fmla="*/ 0 h 72"/>
                  <a:gd name="T44" fmla="*/ 15 w 151"/>
                  <a:gd name="T45"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1" h="72">
                    <a:moveTo>
                      <a:pt x="15" y="0"/>
                    </a:moveTo>
                    <a:lnTo>
                      <a:pt x="116" y="0"/>
                    </a:lnTo>
                    <a:lnTo>
                      <a:pt x="126" y="1"/>
                    </a:lnTo>
                    <a:lnTo>
                      <a:pt x="135" y="7"/>
                    </a:lnTo>
                    <a:lnTo>
                      <a:pt x="140" y="13"/>
                    </a:lnTo>
                    <a:lnTo>
                      <a:pt x="151" y="57"/>
                    </a:lnTo>
                    <a:lnTo>
                      <a:pt x="151" y="61"/>
                    </a:lnTo>
                    <a:lnTo>
                      <a:pt x="149" y="65"/>
                    </a:lnTo>
                    <a:lnTo>
                      <a:pt x="147" y="68"/>
                    </a:lnTo>
                    <a:lnTo>
                      <a:pt x="144" y="71"/>
                    </a:lnTo>
                    <a:lnTo>
                      <a:pt x="140" y="72"/>
                    </a:lnTo>
                    <a:lnTo>
                      <a:pt x="135" y="72"/>
                    </a:lnTo>
                    <a:lnTo>
                      <a:pt x="31" y="72"/>
                    </a:lnTo>
                    <a:lnTo>
                      <a:pt x="21" y="71"/>
                    </a:lnTo>
                    <a:lnTo>
                      <a:pt x="14" y="65"/>
                    </a:lnTo>
                    <a:lnTo>
                      <a:pt x="9" y="57"/>
                    </a:lnTo>
                    <a:lnTo>
                      <a:pt x="0" y="13"/>
                    </a:lnTo>
                    <a:lnTo>
                      <a:pt x="0" y="10"/>
                    </a:lnTo>
                    <a:lnTo>
                      <a:pt x="1" y="7"/>
                    </a:lnTo>
                    <a:lnTo>
                      <a:pt x="3" y="4"/>
                    </a:lnTo>
                    <a:lnTo>
                      <a:pt x="6" y="1"/>
                    </a:lnTo>
                    <a:lnTo>
                      <a:pt x="10" y="0"/>
                    </a:lnTo>
                    <a:lnTo>
                      <a:pt x="15" y="0"/>
                    </a:lnTo>
                    <a:close/>
                  </a:path>
                </a:pathLst>
              </a:custGeom>
              <a:solidFill>
                <a:schemeClr val="tx1">
                  <a:lumMod val="85000"/>
                  <a:lumOff val="1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253" name="Freeform 164">
                <a:extLst>
                  <a:ext uri="{FF2B5EF4-FFF2-40B4-BE49-F238E27FC236}">
                    <a16:creationId xmlns:a16="http://schemas.microsoft.com/office/drawing/2014/main" id="{4A7B0557-1761-BD47-959B-A66482E307E4}"/>
                  </a:ext>
                </a:extLst>
              </p:cNvPr>
              <p:cNvSpPr>
                <a:spLocks/>
              </p:cNvSpPr>
              <p:nvPr/>
            </p:nvSpPr>
            <p:spPr bwMode="auto">
              <a:xfrm>
                <a:off x="-1062038" y="3910013"/>
                <a:ext cx="244475" cy="114300"/>
              </a:xfrm>
              <a:custGeom>
                <a:avLst/>
                <a:gdLst>
                  <a:gd name="T0" fmla="*/ 14 w 154"/>
                  <a:gd name="T1" fmla="*/ 0 h 72"/>
                  <a:gd name="T2" fmla="*/ 115 w 154"/>
                  <a:gd name="T3" fmla="*/ 0 h 72"/>
                  <a:gd name="T4" fmla="*/ 126 w 154"/>
                  <a:gd name="T5" fmla="*/ 1 h 72"/>
                  <a:gd name="T6" fmla="*/ 133 w 154"/>
                  <a:gd name="T7" fmla="*/ 7 h 72"/>
                  <a:gd name="T8" fmla="*/ 138 w 154"/>
                  <a:gd name="T9" fmla="*/ 13 h 72"/>
                  <a:gd name="T10" fmla="*/ 152 w 154"/>
                  <a:gd name="T11" fmla="*/ 57 h 72"/>
                  <a:gd name="T12" fmla="*/ 154 w 154"/>
                  <a:gd name="T13" fmla="*/ 61 h 72"/>
                  <a:gd name="T14" fmla="*/ 152 w 154"/>
                  <a:gd name="T15" fmla="*/ 65 h 72"/>
                  <a:gd name="T16" fmla="*/ 151 w 154"/>
                  <a:gd name="T17" fmla="*/ 68 h 72"/>
                  <a:gd name="T18" fmla="*/ 148 w 154"/>
                  <a:gd name="T19" fmla="*/ 71 h 72"/>
                  <a:gd name="T20" fmla="*/ 144 w 154"/>
                  <a:gd name="T21" fmla="*/ 72 h 72"/>
                  <a:gd name="T22" fmla="*/ 139 w 154"/>
                  <a:gd name="T23" fmla="*/ 72 h 72"/>
                  <a:gd name="T24" fmla="*/ 35 w 154"/>
                  <a:gd name="T25" fmla="*/ 72 h 72"/>
                  <a:gd name="T26" fmla="*/ 25 w 154"/>
                  <a:gd name="T27" fmla="*/ 71 h 72"/>
                  <a:gd name="T28" fmla="*/ 17 w 154"/>
                  <a:gd name="T29" fmla="*/ 65 h 72"/>
                  <a:gd name="T30" fmla="*/ 12 w 154"/>
                  <a:gd name="T31" fmla="*/ 57 h 72"/>
                  <a:gd name="T32" fmla="*/ 0 w 154"/>
                  <a:gd name="T33" fmla="*/ 13 h 72"/>
                  <a:gd name="T34" fmla="*/ 0 w 154"/>
                  <a:gd name="T35" fmla="*/ 10 h 72"/>
                  <a:gd name="T36" fmla="*/ 0 w 154"/>
                  <a:gd name="T37" fmla="*/ 7 h 72"/>
                  <a:gd name="T38" fmla="*/ 2 w 154"/>
                  <a:gd name="T39" fmla="*/ 4 h 72"/>
                  <a:gd name="T40" fmla="*/ 6 w 154"/>
                  <a:gd name="T41" fmla="*/ 1 h 72"/>
                  <a:gd name="T42" fmla="*/ 9 w 154"/>
                  <a:gd name="T43" fmla="*/ 0 h 72"/>
                  <a:gd name="T44" fmla="*/ 14 w 154"/>
                  <a:gd name="T45"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 h="72">
                    <a:moveTo>
                      <a:pt x="14" y="0"/>
                    </a:moveTo>
                    <a:lnTo>
                      <a:pt x="115" y="0"/>
                    </a:lnTo>
                    <a:lnTo>
                      <a:pt x="126" y="1"/>
                    </a:lnTo>
                    <a:lnTo>
                      <a:pt x="133" y="7"/>
                    </a:lnTo>
                    <a:lnTo>
                      <a:pt x="138" y="13"/>
                    </a:lnTo>
                    <a:lnTo>
                      <a:pt x="152" y="57"/>
                    </a:lnTo>
                    <a:lnTo>
                      <a:pt x="154" y="61"/>
                    </a:lnTo>
                    <a:lnTo>
                      <a:pt x="152" y="65"/>
                    </a:lnTo>
                    <a:lnTo>
                      <a:pt x="151" y="68"/>
                    </a:lnTo>
                    <a:lnTo>
                      <a:pt x="148" y="71"/>
                    </a:lnTo>
                    <a:lnTo>
                      <a:pt x="144" y="72"/>
                    </a:lnTo>
                    <a:lnTo>
                      <a:pt x="139" y="72"/>
                    </a:lnTo>
                    <a:lnTo>
                      <a:pt x="35" y="72"/>
                    </a:lnTo>
                    <a:lnTo>
                      <a:pt x="25" y="71"/>
                    </a:lnTo>
                    <a:lnTo>
                      <a:pt x="17" y="65"/>
                    </a:lnTo>
                    <a:lnTo>
                      <a:pt x="12" y="57"/>
                    </a:lnTo>
                    <a:lnTo>
                      <a:pt x="0" y="13"/>
                    </a:lnTo>
                    <a:lnTo>
                      <a:pt x="0" y="10"/>
                    </a:lnTo>
                    <a:lnTo>
                      <a:pt x="0" y="7"/>
                    </a:lnTo>
                    <a:lnTo>
                      <a:pt x="2" y="4"/>
                    </a:lnTo>
                    <a:lnTo>
                      <a:pt x="6" y="1"/>
                    </a:lnTo>
                    <a:lnTo>
                      <a:pt x="9" y="0"/>
                    </a:lnTo>
                    <a:lnTo>
                      <a:pt x="14" y="0"/>
                    </a:lnTo>
                    <a:close/>
                  </a:path>
                </a:pathLst>
              </a:custGeom>
              <a:solidFill>
                <a:schemeClr val="tx1">
                  <a:lumMod val="85000"/>
                  <a:lumOff val="1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254" name="Freeform 165">
                <a:extLst>
                  <a:ext uri="{FF2B5EF4-FFF2-40B4-BE49-F238E27FC236}">
                    <a16:creationId xmlns:a16="http://schemas.microsoft.com/office/drawing/2014/main" id="{77E4E248-74D7-DD43-9DFF-EADF210EFAAE}"/>
                  </a:ext>
                </a:extLst>
              </p:cNvPr>
              <p:cNvSpPr>
                <a:spLocks/>
              </p:cNvSpPr>
              <p:nvPr/>
            </p:nvSpPr>
            <p:spPr bwMode="auto">
              <a:xfrm>
                <a:off x="-747713" y="3910013"/>
                <a:ext cx="252413" cy="114300"/>
              </a:xfrm>
              <a:custGeom>
                <a:avLst/>
                <a:gdLst>
                  <a:gd name="T0" fmla="*/ 14 w 159"/>
                  <a:gd name="T1" fmla="*/ 0 h 72"/>
                  <a:gd name="T2" fmla="*/ 115 w 159"/>
                  <a:gd name="T3" fmla="*/ 0 h 72"/>
                  <a:gd name="T4" fmla="*/ 124 w 159"/>
                  <a:gd name="T5" fmla="*/ 1 h 72"/>
                  <a:gd name="T6" fmla="*/ 134 w 159"/>
                  <a:gd name="T7" fmla="*/ 7 h 72"/>
                  <a:gd name="T8" fmla="*/ 139 w 159"/>
                  <a:gd name="T9" fmla="*/ 13 h 72"/>
                  <a:gd name="T10" fmla="*/ 157 w 159"/>
                  <a:gd name="T11" fmla="*/ 57 h 72"/>
                  <a:gd name="T12" fmla="*/ 159 w 159"/>
                  <a:gd name="T13" fmla="*/ 61 h 72"/>
                  <a:gd name="T14" fmla="*/ 159 w 159"/>
                  <a:gd name="T15" fmla="*/ 65 h 72"/>
                  <a:gd name="T16" fmla="*/ 157 w 159"/>
                  <a:gd name="T17" fmla="*/ 68 h 72"/>
                  <a:gd name="T18" fmla="*/ 155 w 159"/>
                  <a:gd name="T19" fmla="*/ 71 h 72"/>
                  <a:gd name="T20" fmla="*/ 151 w 159"/>
                  <a:gd name="T21" fmla="*/ 72 h 72"/>
                  <a:gd name="T22" fmla="*/ 146 w 159"/>
                  <a:gd name="T23" fmla="*/ 72 h 72"/>
                  <a:gd name="T24" fmla="*/ 42 w 159"/>
                  <a:gd name="T25" fmla="*/ 72 h 72"/>
                  <a:gd name="T26" fmla="*/ 31 w 159"/>
                  <a:gd name="T27" fmla="*/ 71 h 72"/>
                  <a:gd name="T28" fmla="*/ 23 w 159"/>
                  <a:gd name="T29" fmla="*/ 65 h 72"/>
                  <a:gd name="T30" fmla="*/ 17 w 159"/>
                  <a:gd name="T31" fmla="*/ 57 h 72"/>
                  <a:gd name="T32" fmla="*/ 1 w 159"/>
                  <a:gd name="T33" fmla="*/ 13 h 72"/>
                  <a:gd name="T34" fmla="*/ 0 w 159"/>
                  <a:gd name="T35" fmla="*/ 10 h 72"/>
                  <a:gd name="T36" fmla="*/ 1 w 159"/>
                  <a:gd name="T37" fmla="*/ 7 h 72"/>
                  <a:gd name="T38" fmla="*/ 2 w 159"/>
                  <a:gd name="T39" fmla="*/ 4 h 72"/>
                  <a:gd name="T40" fmla="*/ 6 w 159"/>
                  <a:gd name="T41" fmla="*/ 1 h 72"/>
                  <a:gd name="T42" fmla="*/ 9 w 159"/>
                  <a:gd name="T43" fmla="*/ 0 h 72"/>
                  <a:gd name="T44" fmla="*/ 14 w 159"/>
                  <a:gd name="T45"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9" h="72">
                    <a:moveTo>
                      <a:pt x="14" y="0"/>
                    </a:moveTo>
                    <a:lnTo>
                      <a:pt x="115" y="0"/>
                    </a:lnTo>
                    <a:lnTo>
                      <a:pt x="124" y="1"/>
                    </a:lnTo>
                    <a:lnTo>
                      <a:pt x="134" y="7"/>
                    </a:lnTo>
                    <a:lnTo>
                      <a:pt x="139" y="13"/>
                    </a:lnTo>
                    <a:lnTo>
                      <a:pt x="157" y="57"/>
                    </a:lnTo>
                    <a:lnTo>
                      <a:pt x="159" y="61"/>
                    </a:lnTo>
                    <a:lnTo>
                      <a:pt x="159" y="65"/>
                    </a:lnTo>
                    <a:lnTo>
                      <a:pt x="157" y="68"/>
                    </a:lnTo>
                    <a:lnTo>
                      <a:pt x="155" y="71"/>
                    </a:lnTo>
                    <a:lnTo>
                      <a:pt x="151" y="72"/>
                    </a:lnTo>
                    <a:lnTo>
                      <a:pt x="146" y="72"/>
                    </a:lnTo>
                    <a:lnTo>
                      <a:pt x="42" y="72"/>
                    </a:lnTo>
                    <a:lnTo>
                      <a:pt x="31" y="71"/>
                    </a:lnTo>
                    <a:lnTo>
                      <a:pt x="23" y="65"/>
                    </a:lnTo>
                    <a:lnTo>
                      <a:pt x="17" y="57"/>
                    </a:lnTo>
                    <a:lnTo>
                      <a:pt x="1" y="13"/>
                    </a:lnTo>
                    <a:lnTo>
                      <a:pt x="0" y="10"/>
                    </a:lnTo>
                    <a:lnTo>
                      <a:pt x="1" y="7"/>
                    </a:lnTo>
                    <a:lnTo>
                      <a:pt x="2" y="4"/>
                    </a:lnTo>
                    <a:lnTo>
                      <a:pt x="6" y="1"/>
                    </a:lnTo>
                    <a:lnTo>
                      <a:pt x="9" y="0"/>
                    </a:lnTo>
                    <a:lnTo>
                      <a:pt x="14" y="0"/>
                    </a:lnTo>
                    <a:close/>
                  </a:path>
                </a:pathLst>
              </a:custGeom>
              <a:solidFill>
                <a:schemeClr val="tx1">
                  <a:lumMod val="85000"/>
                  <a:lumOff val="1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255" name="Freeform 166">
                <a:extLst>
                  <a:ext uri="{FF2B5EF4-FFF2-40B4-BE49-F238E27FC236}">
                    <a16:creationId xmlns:a16="http://schemas.microsoft.com/office/drawing/2014/main" id="{1CC58896-D346-0948-AF26-E934DE77B7F0}"/>
                  </a:ext>
                </a:extLst>
              </p:cNvPr>
              <p:cNvSpPr>
                <a:spLocks/>
              </p:cNvSpPr>
              <p:nvPr/>
            </p:nvSpPr>
            <p:spPr bwMode="auto">
              <a:xfrm>
                <a:off x="-4035425" y="4090988"/>
                <a:ext cx="266700" cy="125413"/>
              </a:xfrm>
              <a:custGeom>
                <a:avLst/>
                <a:gdLst>
                  <a:gd name="T0" fmla="*/ 48 w 168"/>
                  <a:gd name="T1" fmla="*/ 0 h 79"/>
                  <a:gd name="T2" fmla="*/ 153 w 168"/>
                  <a:gd name="T3" fmla="*/ 0 h 79"/>
                  <a:gd name="T4" fmla="*/ 158 w 168"/>
                  <a:gd name="T5" fmla="*/ 0 h 79"/>
                  <a:gd name="T6" fmla="*/ 162 w 168"/>
                  <a:gd name="T7" fmla="*/ 1 h 79"/>
                  <a:gd name="T8" fmla="*/ 165 w 168"/>
                  <a:gd name="T9" fmla="*/ 5 h 79"/>
                  <a:gd name="T10" fmla="*/ 167 w 168"/>
                  <a:gd name="T11" fmla="*/ 7 h 79"/>
                  <a:gd name="T12" fmla="*/ 168 w 168"/>
                  <a:gd name="T13" fmla="*/ 11 h 79"/>
                  <a:gd name="T14" fmla="*/ 167 w 168"/>
                  <a:gd name="T15" fmla="*/ 16 h 79"/>
                  <a:gd name="T16" fmla="*/ 149 w 168"/>
                  <a:gd name="T17" fmla="*/ 62 h 79"/>
                  <a:gd name="T18" fmla="*/ 143 w 168"/>
                  <a:gd name="T19" fmla="*/ 71 h 79"/>
                  <a:gd name="T20" fmla="*/ 134 w 168"/>
                  <a:gd name="T21" fmla="*/ 77 h 79"/>
                  <a:gd name="T22" fmla="*/ 124 w 168"/>
                  <a:gd name="T23" fmla="*/ 79 h 79"/>
                  <a:gd name="T24" fmla="*/ 15 w 168"/>
                  <a:gd name="T25" fmla="*/ 79 h 79"/>
                  <a:gd name="T26" fmla="*/ 10 w 168"/>
                  <a:gd name="T27" fmla="*/ 79 h 79"/>
                  <a:gd name="T28" fmla="*/ 5 w 168"/>
                  <a:gd name="T29" fmla="*/ 77 h 79"/>
                  <a:gd name="T30" fmla="*/ 3 w 168"/>
                  <a:gd name="T31" fmla="*/ 74 h 79"/>
                  <a:gd name="T32" fmla="*/ 0 w 168"/>
                  <a:gd name="T33" fmla="*/ 71 h 79"/>
                  <a:gd name="T34" fmla="*/ 0 w 168"/>
                  <a:gd name="T35" fmla="*/ 67 h 79"/>
                  <a:gd name="T36" fmla="*/ 2 w 168"/>
                  <a:gd name="T37" fmla="*/ 62 h 79"/>
                  <a:gd name="T38" fmla="*/ 22 w 168"/>
                  <a:gd name="T39" fmla="*/ 16 h 79"/>
                  <a:gd name="T40" fmla="*/ 28 w 168"/>
                  <a:gd name="T41" fmla="*/ 7 h 79"/>
                  <a:gd name="T42" fmla="*/ 37 w 168"/>
                  <a:gd name="T43" fmla="*/ 1 h 79"/>
                  <a:gd name="T44" fmla="*/ 48 w 168"/>
                  <a:gd name="T45"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8" h="79">
                    <a:moveTo>
                      <a:pt x="48" y="0"/>
                    </a:moveTo>
                    <a:lnTo>
                      <a:pt x="153" y="0"/>
                    </a:lnTo>
                    <a:lnTo>
                      <a:pt x="158" y="0"/>
                    </a:lnTo>
                    <a:lnTo>
                      <a:pt x="162" y="1"/>
                    </a:lnTo>
                    <a:lnTo>
                      <a:pt x="165" y="5"/>
                    </a:lnTo>
                    <a:lnTo>
                      <a:pt x="167" y="7"/>
                    </a:lnTo>
                    <a:lnTo>
                      <a:pt x="168" y="11"/>
                    </a:lnTo>
                    <a:lnTo>
                      <a:pt x="167" y="16"/>
                    </a:lnTo>
                    <a:lnTo>
                      <a:pt x="149" y="62"/>
                    </a:lnTo>
                    <a:lnTo>
                      <a:pt x="143" y="71"/>
                    </a:lnTo>
                    <a:lnTo>
                      <a:pt x="134" y="77"/>
                    </a:lnTo>
                    <a:lnTo>
                      <a:pt x="124" y="79"/>
                    </a:lnTo>
                    <a:lnTo>
                      <a:pt x="15" y="79"/>
                    </a:lnTo>
                    <a:lnTo>
                      <a:pt x="10" y="79"/>
                    </a:lnTo>
                    <a:lnTo>
                      <a:pt x="5" y="77"/>
                    </a:lnTo>
                    <a:lnTo>
                      <a:pt x="3" y="74"/>
                    </a:lnTo>
                    <a:lnTo>
                      <a:pt x="0" y="71"/>
                    </a:lnTo>
                    <a:lnTo>
                      <a:pt x="0" y="67"/>
                    </a:lnTo>
                    <a:lnTo>
                      <a:pt x="2" y="62"/>
                    </a:lnTo>
                    <a:lnTo>
                      <a:pt x="22" y="16"/>
                    </a:lnTo>
                    <a:lnTo>
                      <a:pt x="28" y="7"/>
                    </a:lnTo>
                    <a:lnTo>
                      <a:pt x="37" y="1"/>
                    </a:lnTo>
                    <a:lnTo>
                      <a:pt x="48" y="0"/>
                    </a:lnTo>
                    <a:close/>
                  </a:path>
                </a:pathLst>
              </a:custGeom>
              <a:solidFill>
                <a:schemeClr val="tx1">
                  <a:lumMod val="85000"/>
                  <a:lumOff val="1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256" name="Freeform 167">
                <a:extLst>
                  <a:ext uri="{FF2B5EF4-FFF2-40B4-BE49-F238E27FC236}">
                    <a16:creationId xmlns:a16="http://schemas.microsoft.com/office/drawing/2014/main" id="{F84ED7FF-298E-C54F-B9A5-AA9F76DAA381}"/>
                  </a:ext>
                </a:extLst>
              </p:cNvPr>
              <p:cNvSpPr>
                <a:spLocks/>
              </p:cNvSpPr>
              <p:nvPr/>
            </p:nvSpPr>
            <p:spPr bwMode="auto">
              <a:xfrm>
                <a:off x="-3695700" y="4090988"/>
                <a:ext cx="257175" cy="125413"/>
              </a:xfrm>
              <a:custGeom>
                <a:avLst/>
                <a:gdLst>
                  <a:gd name="T0" fmla="*/ 42 w 162"/>
                  <a:gd name="T1" fmla="*/ 0 h 79"/>
                  <a:gd name="T2" fmla="*/ 147 w 162"/>
                  <a:gd name="T3" fmla="*/ 0 h 79"/>
                  <a:gd name="T4" fmla="*/ 152 w 162"/>
                  <a:gd name="T5" fmla="*/ 0 h 79"/>
                  <a:gd name="T6" fmla="*/ 157 w 162"/>
                  <a:gd name="T7" fmla="*/ 1 h 79"/>
                  <a:gd name="T8" fmla="*/ 159 w 162"/>
                  <a:gd name="T9" fmla="*/ 5 h 79"/>
                  <a:gd name="T10" fmla="*/ 162 w 162"/>
                  <a:gd name="T11" fmla="*/ 7 h 79"/>
                  <a:gd name="T12" fmla="*/ 162 w 162"/>
                  <a:gd name="T13" fmla="*/ 11 h 79"/>
                  <a:gd name="T14" fmla="*/ 162 w 162"/>
                  <a:gd name="T15" fmla="*/ 16 h 79"/>
                  <a:gd name="T16" fmla="*/ 148 w 162"/>
                  <a:gd name="T17" fmla="*/ 62 h 79"/>
                  <a:gd name="T18" fmla="*/ 143 w 162"/>
                  <a:gd name="T19" fmla="*/ 71 h 79"/>
                  <a:gd name="T20" fmla="*/ 135 w 162"/>
                  <a:gd name="T21" fmla="*/ 77 h 79"/>
                  <a:gd name="T22" fmla="*/ 124 w 162"/>
                  <a:gd name="T23" fmla="*/ 79 h 79"/>
                  <a:gd name="T24" fmla="*/ 15 w 162"/>
                  <a:gd name="T25" fmla="*/ 79 h 79"/>
                  <a:gd name="T26" fmla="*/ 10 w 162"/>
                  <a:gd name="T27" fmla="*/ 79 h 79"/>
                  <a:gd name="T28" fmla="*/ 6 w 162"/>
                  <a:gd name="T29" fmla="*/ 77 h 79"/>
                  <a:gd name="T30" fmla="*/ 3 w 162"/>
                  <a:gd name="T31" fmla="*/ 74 h 79"/>
                  <a:gd name="T32" fmla="*/ 0 w 162"/>
                  <a:gd name="T33" fmla="*/ 71 h 79"/>
                  <a:gd name="T34" fmla="*/ 0 w 162"/>
                  <a:gd name="T35" fmla="*/ 67 h 79"/>
                  <a:gd name="T36" fmla="*/ 0 w 162"/>
                  <a:gd name="T37" fmla="*/ 62 h 79"/>
                  <a:gd name="T38" fmla="*/ 17 w 162"/>
                  <a:gd name="T39" fmla="*/ 16 h 79"/>
                  <a:gd name="T40" fmla="*/ 22 w 162"/>
                  <a:gd name="T41" fmla="*/ 7 h 79"/>
                  <a:gd name="T42" fmla="*/ 31 w 162"/>
                  <a:gd name="T43" fmla="*/ 1 h 79"/>
                  <a:gd name="T44" fmla="*/ 42 w 162"/>
                  <a:gd name="T45"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2" h="79">
                    <a:moveTo>
                      <a:pt x="42" y="0"/>
                    </a:moveTo>
                    <a:lnTo>
                      <a:pt x="147" y="0"/>
                    </a:lnTo>
                    <a:lnTo>
                      <a:pt x="152" y="0"/>
                    </a:lnTo>
                    <a:lnTo>
                      <a:pt x="157" y="1"/>
                    </a:lnTo>
                    <a:lnTo>
                      <a:pt x="159" y="5"/>
                    </a:lnTo>
                    <a:lnTo>
                      <a:pt x="162" y="7"/>
                    </a:lnTo>
                    <a:lnTo>
                      <a:pt x="162" y="11"/>
                    </a:lnTo>
                    <a:lnTo>
                      <a:pt x="162" y="16"/>
                    </a:lnTo>
                    <a:lnTo>
                      <a:pt x="148" y="62"/>
                    </a:lnTo>
                    <a:lnTo>
                      <a:pt x="143" y="71"/>
                    </a:lnTo>
                    <a:lnTo>
                      <a:pt x="135" y="77"/>
                    </a:lnTo>
                    <a:lnTo>
                      <a:pt x="124" y="79"/>
                    </a:lnTo>
                    <a:lnTo>
                      <a:pt x="15" y="79"/>
                    </a:lnTo>
                    <a:lnTo>
                      <a:pt x="10" y="79"/>
                    </a:lnTo>
                    <a:lnTo>
                      <a:pt x="6" y="77"/>
                    </a:lnTo>
                    <a:lnTo>
                      <a:pt x="3" y="74"/>
                    </a:lnTo>
                    <a:lnTo>
                      <a:pt x="0" y="71"/>
                    </a:lnTo>
                    <a:lnTo>
                      <a:pt x="0" y="67"/>
                    </a:lnTo>
                    <a:lnTo>
                      <a:pt x="0" y="62"/>
                    </a:lnTo>
                    <a:lnTo>
                      <a:pt x="17" y="16"/>
                    </a:lnTo>
                    <a:lnTo>
                      <a:pt x="22" y="7"/>
                    </a:lnTo>
                    <a:lnTo>
                      <a:pt x="31" y="1"/>
                    </a:lnTo>
                    <a:lnTo>
                      <a:pt x="42" y="0"/>
                    </a:lnTo>
                    <a:close/>
                  </a:path>
                </a:pathLst>
              </a:custGeom>
              <a:solidFill>
                <a:schemeClr val="tx1">
                  <a:lumMod val="85000"/>
                  <a:lumOff val="1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257" name="Freeform 168">
                <a:extLst>
                  <a:ext uri="{FF2B5EF4-FFF2-40B4-BE49-F238E27FC236}">
                    <a16:creationId xmlns:a16="http://schemas.microsoft.com/office/drawing/2014/main" id="{3CA8D252-5CA3-5F45-AD30-56828FF7A1AE}"/>
                  </a:ext>
                </a:extLst>
              </p:cNvPr>
              <p:cNvSpPr>
                <a:spLocks/>
              </p:cNvSpPr>
              <p:nvPr/>
            </p:nvSpPr>
            <p:spPr bwMode="auto">
              <a:xfrm>
                <a:off x="-3357563" y="4090988"/>
                <a:ext cx="250825" cy="125413"/>
              </a:xfrm>
              <a:custGeom>
                <a:avLst/>
                <a:gdLst>
                  <a:gd name="T0" fmla="*/ 35 w 158"/>
                  <a:gd name="T1" fmla="*/ 0 h 79"/>
                  <a:gd name="T2" fmla="*/ 142 w 158"/>
                  <a:gd name="T3" fmla="*/ 0 h 79"/>
                  <a:gd name="T4" fmla="*/ 147 w 158"/>
                  <a:gd name="T5" fmla="*/ 0 h 79"/>
                  <a:gd name="T6" fmla="*/ 150 w 158"/>
                  <a:gd name="T7" fmla="*/ 1 h 79"/>
                  <a:gd name="T8" fmla="*/ 154 w 158"/>
                  <a:gd name="T9" fmla="*/ 5 h 79"/>
                  <a:gd name="T10" fmla="*/ 156 w 158"/>
                  <a:gd name="T11" fmla="*/ 7 h 79"/>
                  <a:gd name="T12" fmla="*/ 158 w 158"/>
                  <a:gd name="T13" fmla="*/ 11 h 79"/>
                  <a:gd name="T14" fmla="*/ 158 w 158"/>
                  <a:gd name="T15" fmla="*/ 16 h 79"/>
                  <a:gd name="T16" fmla="*/ 148 w 158"/>
                  <a:gd name="T17" fmla="*/ 62 h 79"/>
                  <a:gd name="T18" fmla="*/ 144 w 158"/>
                  <a:gd name="T19" fmla="*/ 71 h 79"/>
                  <a:gd name="T20" fmla="*/ 136 w 158"/>
                  <a:gd name="T21" fmla="*/ 77 h 79"/>
                  <a:gd name="T22" fmla="*/ 125 w 158"/>
                  <a:gd name="T23" fmla="*/ 79 h 79"/>
                  <a:gd name="T24" fmla="*/ 16 w 158"/>
                  <a:gd name="T25" fmla="*/ 79 h 79"/>
                  <a:gd name="T26" fmla="*/ 11 w 158"/>
                  <a:gd name="T27" fmla="*/ 79 h 79"/>
                  <a:gd name="T28" fmla="*/ 6 w 158"/>
                  <a:gd name="T29" fmla="*/ 77 h 79"/>
                  <a:gd name="T30" fmla="*/ 4 w 158"/>
                  <a:gd name="T31" fmla="*/ 74 h 79"/>
                  <a:gd name="T32" fmla="*/ 1 w 158"/>
                  <a:gd name="T33" fmla="*/ 71 h 79"/>
                  <a:gd name="T34" fmla="*/ 0 w 158"/>
                  <a:gd name="T35" fmla="*/ 67 h 79"/>
                  <a:gd name="T36" fmla="*/ 1 w 158"/>
                  <a:gd name="T37" fmla="*/ 62 h 79"/>
                  <a:gd name="T38" fmla="*/ 12 w 158"/>
                  <a:gd name="T39" fmla="*/ 16 h 79"/>
                  <a:gd name="T40" fmla="*/ 17 w 158"/>
                  <a:gd name="T41" fmla="*/ 7 h 79"/>
                  <a:gd name="T42" fmla="*/ 26 w 158"/>
                  <a:gd name="T43" fmla="*/ 1 h 79"/>
                  <a:gd name="T44" fmla="*/ 35 w 158"/>
                  <a:gd name="T45"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8" h="79">
                    <a:moveTo>
                      <a:pt x="35" y="0"/>
                    </a:moveTo>
                    <a:lnTo>
                      <a:pt x="142" y="0"/>
                    </a:lnTo>
                    <a:lnTo>
                      <a:pt x="147" y="0"/>
                    </a:lnTo>
                    <a:lnTo>
                      <a:pt x="150" y="1"/>
                    </a:lnTo>
                    <a:lnTo>
                      <a:pt x="154" y="5"/>
                    </a:lnTo>
                    <a:lnTo>
                      <a:pt x="156" y="7"/>
                    </a:lnTo>
                    <a:lnTo>
                      <a:pt x="158" y="11"/>
                    </a:lnTo>
                    <a:lnTo>
                      <a:pt x="158" y="16"/>
                    </a:lnTo>
                    <a:lnTo>
                      <a:pt x="148" y="62"/>
                    </a:lnTo>
                    <a:lnTo>
                      <a:pt x="144" y="71"/>
                    </a:lnTo>
                    <a:lnTo>
                      <a:pt x="136" y="77"/>
                    </a:lnTo>
                    <a:lnTo>
                      <a:pt x="125" y="79"/>
                    </a:lnTo>
                    <a:lnTo>
                      <a:pt x="16" y="79"/>
                    </a:lnTo>
                    <a:lnTo>
                      <a:pt x="11" y="79"/>
                    </a:lnTo>
                    <a:lnTo>
                      <a:pt x="6" y="77"/>
                    </a:lnTo>
                    <a:lnTo>
                      <a:pt x="4" y="74"/>
                    </a:lnTo>
                    <a:lnTo>
                      <a:pt x="1" y="71"/>
                    </a:lnTo>
                    <a:lnTo>
                      <a:pt x="0" y="67"/>
                    </a:lnTo>
                    <a:lnTo>
                      <a:pt x="1" y="62"/>
                    </a:lnTo>
                    <a:lnTo>
                      <a:pt x="12" y="16"/>
                    </a:lnTo>
                    <a:lnTo>
                      <a:pt x="17" y="7"/>
                    </a:lnTo>
                    <a:lnTo>
                      <a:pt x="26" y="1"/>
                    </a:lnTo>
                    <a:lnTo>
                      <a:pt x="35" y="0"/>
                    </a:lnTo>
                    <a:close/>
                  </a:path>
                </a:pathLst>
              </a:custGeom>
              <a:solidFill>
                <a:schemeClr val="tx1">
                  <a:lumMod val="85000"/>
                  <a:lumOff val="1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258" name="Freeform 169">
                <a:extLst>
                  <a:ext uri="{FF2B5EF4-FFF2-40B4-BE49-F238E27FC236}">
                    <a16:creationId xmlns:a16="http://schemas.microsoft.com/office/drawing/2014/main" id="{01AC6427-2036-9D48-8B99-25BCF99D4DC7}"/>
                  </a:ext>
                </a:extLst>
              </p:cNvPr>
              <p:cNvSpPr>
                <a:spLocks/>
              </p:cNvSpPr>
              <p:nvPr/>
            </p:nvSpPr>
            <p:spPr bwMode="auto">
              <a:xfrm>
                <a:off x="-3017838" y="4090988"/>
                <a:ext cx="244475" cy="125413"/>
              </a:xfrm>
              <a:custGeom>
                <a:avLst/>
                <a:gdLst>
                  <a:gd name="T0" fmla="*/ 30 w 154"/>
                  <a:gd name="T1" fmla="*/ 0 h 79"/>
                  <a:gd name="T2" fmla="*/ 137 w 154"/>
                  <a:gd name="T3" fmla="*/ 0 h 79"/>
                  <a:gd name="T4" fmla="*/ 142 w 154"/>
                  <a:gd name="T5" fmla="*/ 0 h 79"/>
                  <a:gd name="T6" fmla="*/ 145 w 154"/>
                  <a:gd name="T7" fmla="*/ 1 h 79"/>
                  <a:gd name="T8" fmla="*/ 149 w 154"/>
                  <a:gd name="T9" fmla="*/ 5 h 79"/>
                  <a:gd name="T10" fmla="*/ 151 w 154"/>
                  <a:gd name="T11" fmla="*/ 7 h 79"/>
                  <a:gd name="T12" fmla="*/ 154 w 154"/>
                  <a:gd name="T13" fmla="*/ 11 h 79"/>
                  <a:gd name="T14" fmla="*/ 153 w 154"/>
                  <a:gd name="T15" fmla="*/ 16 h 79"/>
                  <a:gd name="T16" fmla="*/ 146 w 154"/>
                  <a:gd name="T17" fmla="*/ 62 h 79"/>
                  <a:gd name="T18" fmla="*/ 143 w 154"/>
                  <a:gd name="T19" fmla="*/ 71 h 79"/>
                  <a:gd name="T20" fmla="*/ 135 w 154"/>
                  <a:gd name="T21" fmla="*/ 77 h 79"/>
                  <a:gd name="T22" fmla="*/ 126 w 154"/>
                  <a:gd name="T23" fmla="*/ 79 h 79"/>
                  <a:gd name="T24" fmla="*/ 17 w 154"/>
                  <a:gd name="T25" fmla="*/ 79 h 79"/>
                  <a:gd name="T26" fmla="*/ 11 w 154"/>
                  <a:gd name="T27" fmla="*/ 79 h 79"/>
                  <a:gd name="T28" fmla="*/ 7 w 154"/>
                  <a:gd name="T29" fmla="*/ 77 h 79"/>
                  <a:gd name="T30" fmla="*/ 3 w 154"/>
                  <a:gd name="T31" fmla="*/ 74 h 79"/>
                  <a:gd name="T32" fmla="*/ 1 w 154"/>
                  <a:gd name="T33" fmla="*/ 71 h 79"/>
                  <a:gd name="T34" fmla="*/ 0 w 154"/>
                  <a:gd name="T35" fmla="*/ 67 h 79"/>
                  <a:gd name="T36" fmla="*/ 0 w 154"/>
                  <a:gd name="T37" fmla="*/ 62 h 79"/>
                  <a:gd name="T38" fmla="*/ 8 w 154"/>
                  <a:gd name="T39" fmla="*/ 16 h 79"/>
                  <a:gd name="T40" fmla="*/ 12 w 154"/>
                  <a:gd name="T41" fmla="*/ 7 h 79"/>
                  <a:gd name="T42" fmla="*/ 21 w 154"/>
                  <a:gd name="T43" fmla="*/ 1 h 79"/>
                  <a:gd name="T44" fmla="*/ 30 w 154"/>
                  <a:gd name="T45"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 h="79">
                    <a:moveTo>
                      <a:pt x="30" y="0"/>
                    </a:moveTo>
                    <a:lnTo>
                      <a:pt x="137" y="0"/>
                    </a:lnTo>
                    <a:lnTo>
                      <a:pt x="142" y="0"/>
                    </a:lnTo>
                    <a:lnTo>
                      <a:pt x="145" y="1"/>
                    </a:lnTo>
                    <a:lnTo>
                      <a:pt x="149" y="5"/>
                    </a:lnTo>
                    <a:lnTo>
                      <a:pt x="151" y="7"/>
                    </a:lnTo>
                    <a:lnTo>
                      <a:pt x="154" y="11"/>
                    </a:lnTo>
                    <a:lnTo>
                      <a:pt x="153" y="16"/>
                    </a:lnTo>
                    <a:lnTo>
                      <a:pt x="146" y="62"/>
                    </a:lnTo>
                    <a:lnTo>
                      <a:pt x="143" y="71"/>
                    </a:lnTo>
                    <a:lnTo>
                      <a:pt x="135" y="77"/>
                    </a:lnTo>
                    <a:lnTo>
                      <a:pt x="126" y="79"/>
                    </a:lnTo>
                    <a:lnTo>
                      <a:pt x="17" y="79"/>
                    </a:lnTo>
                    <a:lnTo>
                      <a:pt x="11" y="79"/>
                    </a:lnTo>
                    <a:lnTo>
                      <a:pt x="7" y="77"/>
                    </a:lnTo>
                    <a:lnTo>
                      <a:pt x="3" y="74"/>
                    </a:lnTo>
                    <a:lnTo>
                      <a:pt x="1" y="71"/>
                    </a:lnTo>
                    <a:lnTo>
                      <a:pt x="0" y="67"/>
                    </a:lnTo>
                    <a:lnTo>
                      <a:pt x="0" y="62"/>
                    </a:lnTo>
                    <a:lnTo>
                      <a:pt x="8" y="16"/>
                    </a:lnTo>
                    <a:lnTo>
                      <a:pt x="12" y="7"/>
                    </a:lnTo>
                    <a:lnTo>
                      <a:pt x="21" y="1"/>
                    </a:lnTo>
                    <a:lnTo>
                      <a:pt x="30" y="0"/>
                    </a:lnTo>
                    <a:close/>
                  </a:path>
                </a:pathLst>
              </a:custGeom>
              <a:solidFill>
                <a:schemeClr val="tx1">
                  <a:lumMod val="85000"/>
                  <a:lumOff val="1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259" name="Freeform 170">
                <a:extLst>
                  <a:ext uri="{FF2B5EF4-FFF2-40B4-BE49-F238E27FC236}">
                    <a16:creationId xmlns:a16="http://schemas.microsoft.com/office/drawing/2014/main" id="{76A0897A-E305-C44D-8456-CB663E0C8383}"/>
                  </a:ext>
                </a:extLst>
              </p:cNvPr>
              <p:cNvSpPr>
                <a:spLocks/>
              </p:cNvSpPr>
              <p:nvPr/>
            </p:nvSpPr>
            <p:spPr bwMode="auto">
              <a:xfrm>
                <a:off x="-2681288" y="4090988"/>
                <a:ext cx="238125" cy="125413"/>
              </a:xfrm>
              <a:custGeom>
                <a:avLst/>
                <a:gdLst>
                  <a:gd name="T0" fmla="*/ 26 w 150"/>
                  <a:gd name="T1" fmla="*/ 0 h 79"/>
                  <a:gd name="T2" fmla="*/ 131 w 150"/>
                  <a:gd name="T3" fmla="*/ 0 h 79"/>
                  <a:gd name="T4" fmla="*/ 136 w 150"/>
                  <a:gd name="T5" fmla="*/ 0 h 79"/>
                  <a:gd name="T6" fmla="*/ 141 w 150"/>
                  <a:gd name="T7" fmla="*/ 1 h 79"/>
                  <a:gd name="T8" fmla="*/ 145 w 150"/>
                  <a:gd name="T9" fmla="*/ 5 h 79"/>
                  <a:gd name="T10" fmla="*/ 148 w 150"/>
                  <a:gd name="T11" fmla="*/ 7 h 79"/>
                  <a:gd name="T12" fmla="*/ 150 w 150"/>
                  <a:gd name="T13" fmla="*/ 11 h 79"/>
                  <a:gd name="T14" fmla="*/ 150 w 150"/>
                  <a:gd name="T15" fmla="*/ 16 h 79"/>
                  <a:gd name="T16" fmla="*/ 147 w 150"/>
                  <a:gd name="T17" fmla="*/ 62 h 79"/>
                  <a:gd name="T18" fmla="*/ 145 w 150"/>
                  <a:gd name="T19" fmla="*/ 71 h 79"/>
                  <a:gd name="T20" fmla="*/ 137 w 150"/>
                  <a:gd name="T21" fmla="*/ 77 h 79"/>
                  <a:gd name="T22" fmla="*/ 128 w 150"/>
                  <a:gd name="T23" fmla="*/ 79 h 79"/>
                  <a:gd name="T24" fmla="*/ 19 w 150"/>
                  <a:gd name="T25" fmla="*/ 79 h 79"/>
                  <a:gd name="T26" fmla="*/ 14 w 150"/>
                  <a:gd name="T27" fmla="*/ 79 h 79"/>
                  <a:gd name="T28" fmla="*/ 9 w 150"/>
                  <a:gd name="T29" fmla="*/ 77 h 79"/>
                  <a:gd name="T30" fmla="*/ 5 w 150"/>
                  <a:gd name="T31" fmla="*/ 74 h 79"/>
                  <a:gd name="T32" fmla="*/ 3 w 150"/>
                  <a:gd name="T33" fmla="*/ 71 h 79"/>
                  <a:gd name="T34" fmla="*/ 0 w 150"/>
                  <a:gd name="T35" fmla="*/ 67 h 79"/>
                  <a:gd name="T36" fmla="*/ 0 w 150"/>
                  <a:gd name="T37" fmla="*/ 62 h 79"/>
                  <a:gd name="T38" fmla="*/ 5 w 150"/>
                  <a:gd name="T39" fmla="*/ 16 h 79"/>
                  <a:gd name="T40" fmla="*/ 9 w 150"/>
                  <a:gd name="T41" fmla="*/ 7 h 79"/>
                  <a:gd name="T42" fmla="*/ 16 w 150"/>
                  <a:gd name="T43" fmla="*/ 1 h 79"/>
                  <a:gd name="T44" fmla="*/ 26 w 150"/>
                  <a:gd name="T45"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0" h="79">
                    <a:moveTo>
                      <a:pt x="26" y="0"/>
                    </a:moveTo>
                    <a:lnTo>
                      <a:pt x="131" y="0"/>
                    </a:lnTo>
                    <a:lnTo>
                      <a:pt x="136" y="0"/>
                    </a:lnTo>
                    <a:lnTo>
                      <a:pt x="141" y="1"/>
                    </a:lnTo>
                    <a:lnTo>
                      <a:pt x="145" y="5"/>
                    </a:lnTo>
                    <a:lnTo>
                      <a:pt x="148" y="7"/>
                    </a:lnTo>
                    <a:lnTo>
                      <a:pt x="150" y="11"/>
                    </a:lnTo>
                    <a:lnTo>
                      <a:pt x="150" y="16"/>
                    </a:lnTo>
                    <a:lnTo>
                      <a:pt x="147" y="62"/>
                    </a:lnTo>
                    <a:lnTo>
                      <a:pt x="145" y="71"/>
                    </a:lnTo>
                    <a:lnTo>
                      <a:pt x="137" y="77"/>
                    </a:lnTo>
                    <a:lnTo>
                      <a:pt x="128" y="79"/>
                    </a:lnTo>
                    <a:lnTo>
                      <a:pt x="19" y="79"/>
                    </a:lnTo>
                    <a:lnTo>
                      <a:pt x="14" y="79"/>
                    </a:lnTo>
                    <a:lnTo>
                      <a:pt x="9" y="77"/>
                    </a:lnTo>
                    <a:lnTo>
                      <a:pt x="5" y="74"/>
                    </a:lnTo>
                    <a:lnTo>
                      <a:pt x="3" y="71"/>
                    </a:lnTo>
                    <a:lnTo>
                      <a:pt x="0" y="67"/>
                    </a:lnTo>
                    <a:lnTo>
                      <a:pt x="0" y="62"/>
                    </a:lnTo>
                    <a:lnTo>
                      <a:pt x="5" y="16"/>
                    </a:lnTo>
                    <a:lnTo>
                      <a:pt x="9" y="7"/>
                    </a:lnTo>
                    <a:lnTo>
                      <a:pt x="16" y="1"/>
                    </a:lnTo>
                    <a:lnTo>
                      <a:pt x="26" y="0"/>
                    </a:lnTo>
                    <a:close/>
                  </a:path>
                </a:pathLst>
              </a:custGeom>
              <a:solidFill>
                <a:schemeClr val="tx1">
                  <a:lumMod val="85000"/>
                  <a:lumOff val="1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260" name="Freeform 171">
                <a:extLst>
                  <a:ext uri="{FF2B5EF4-FFF2-40B4-BE49-F238E27FC236}">
                    <a16:creationId xmlns:a16="http://schemas.microsoft.com/office/drawing/2014/main" id="{F1E888FA-CC06-D64C-A751-38332BC61FF1}"/>
                  </a:ext>
                </a:extLst>
              </p:cNvPr>
              <p:cNvSpPr>
                <a:spLocks/>
              </p:cNvSpPr>
              <p:nvPr/>
            </p:nvSpPr>
            <p:spPr bwMode="auto">
              <a:xfrm>
                <a:off x="-2341563" y="4090988"/>
                <a:ext cx="236538" cy="125413"/>
              </a:xfrm>
              <a:custGeom>
                <a:avLst/>
                <a:gdLst>
                  <a:gd name="T0" fmla="*/ 21 w 149"/>
                  <a:gd name="T1" fmla="*/ 0 h 79"/>
                  <a:gd name="T2" fmla="*/ 127 w 149"/>
                  <a:gd name="T3" fmla="*/ 0 h 79"/>
                  <a:gd name="T4" fmla="*/ 137 w 149"/>
                  <a:gd name="T5" fmla="*/ 1 h 79"/>
                  <a:gd name="T6" fmla="*/ 144 w 149"/>
                  <a:gd name="T7" fmla="*/ 7 h 79"/>
                  <a:gd name="T8" fmla="*/ 147 w 149"/>
                  <a:gd name="T9" fmla="*/ 16 h 79"/>
                  <a:gd name="T10" fmla="*/ 149 w 149"/>
                  <a:gd name="T11" fmla="*/ 62 h 79"/>
                  <a:gd name="T12" fmla="*/ 144 w 149"/>
                  <a:gd name="T13" fmla="*/ 71 h 79"/>
                  <a:gd name="T14" fmla="*/ 137 w 149"/>
                  <a:gd name="T15" fmla="*/ 77 h 79"/>
                  <a:gd name="T16" fmla="*/ 129 w 149"/>
                  <a:gd name="T17" fmla="*/ 79 h 79"/>
                  <a:gd name="T18" fmla="*/ 19 w 149"/>
                  <a:gd name="T19" fmla="*/ 79 h 79"/>
                  <a:gd name="T20" fmla="*/ 14 w 149"/>
                  <a:gd name="T21" fmla="*/ 79 h 79"/>
                  <a:gd name="T22" fmla="*/ 9 w 149"/>
                  <a:gd name="T23" fmla="*/ 77 h 79"/>
                  <a:gd name="T24" fmla="*/ 5 w 149"/>
                  <a:gd name="T25" fmla="*/ 74 h 79"/>
                  <a:gd name="T26" fmla="*/ 3 w 149"/>
                  <a:gd name="T27" fmla="*/ 71 h 79"/>
                  <a:gd name="T28" fmla="*/ 0 w 149"/>
                  <a:gd name="T29" fmla="*/ 67 h 79"/>
                  <a:gd name="T30" fmla="*/ 0 w 149"/>
                  <a:gd name="T31" fmla="*/ 62 h 79"/>
                  <a:gd name="T32" fmla="*/ 2 w 149"/>
                  <a:gd name="T33" fmla="*/ 16 h 79"/>
                  <a:gd name="T34" fmla="*/ 4 w 149"/>
                  <a:gd name="T35" fmla="*/ 7 h 79"/>
                  <a:gd name="T36" fmla="*/ 11 w 149"/>
                  <a:gd name="T37" fmla="*/ 1 h 79"/>
                  <a:gd name="T38" fmla="*/ 21 w 149"/>
                  <a:gd name="T39"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79">
                    <a:moveTo>
                      <a:pt x="21" y="0"/>
                    </a:moveTo>
                    <a:lnTo>
                      <a:pt x="127" y="0"/>
                    </a:lnTo>
                    <a:lnTo>
                      <a:pt x="137" y="1"/>
                    </a:lnTo>
                    <a:lnTo>
                      <a:pt x="144" y="7"/>
                    </a:lnTo>
                    <a:lnTo>
                      <a:pt x="147" y="16"/>
                    </a:lnTo>
                    <a:lnTo>
                      <a:pt x="149" y="62"/>
                    </a:lnTo>
                    <a:lnTo>
                      <a:pt x="144" y="71"/>
                    </a:lnTo>
                    <a:lnTo>
                      <a:pt x="137" y="77"/>
                    </a:lnTo>
                    <a:lnTo>
                      <a:pt x="129" y="79"/>
                    </a:lnTo>
                    <a:lnTo>
                      <a:pt x="19" y="79"/>
                    </a:lnTo>
                    <a:lnTo>
                      <a:pt x="14" y="79"/>
                    </a:lnTo>
                    <a:lnTo>
                      <a:pt x="9" y="77"/>
                    </a:lnTo>
                    <a:lnTo>
                      <a:pt x="5" y="74"/>
                    </a:lnTo>
                    <a:lnTo>
                      <a:pt x="3" y="71"/>
                    </a:lnTo>
                    <a:lnTo>
                      <a:pt x="0" y="67"/>
                    </a:lnTo>
                    <a:lnTo>
                      <a:pt x="0" y="62"/>
                    </a:lnTo>
                    <a:lnTo>
                      <a:pt x="2" y="16"/>
                    </a:lnTo>
                    <a:lnTo>
                      <a:pt x="4" y="7"/>
                    </a:lnTo>
                    <a:lnTo>
                      <a:pt x="11" y="1"/>
                    </a:lnTo>
                    <a:lnTo>
                      <a:pt x="21" y="0"/>
                    </a:lnTo>
                    <a:close/>
                  </a:path>
                </a:pathLst>
              </a:custGeom>
              <a:solidFill>
                <a:schemeClr val="tx1">
                  <a:lumMod val="85000"/>
                  <a:lumOff val="1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261" name="Freeform 172">
                <a:extLst>
                  <a:ext uri="{FF2B5EF4-FFF2-40B4-BE49-F238E27FC236}">
                    <a16:creationId xmlns:a16="http://schemas.microsoft.com/office/drawing/2014/main" id="{D205FEF2-653D-5E4E-BA7E-726F77F9B5C0}"/>
                  </a:ext>
                </a:extLst>
              </p:cNvPr>
              <p:cNvSpPr>
                <a:spLocks/>
              </p:cNvSpPr>
              <p:nvPr/>
            </p:nvSpPr>
            <p:spPr bwMode="auto">
              <a:xfrm>
                <a:off x="-2008188" y="4090988"/>
                <a:ext cx="238125" cy="125413"/>
              </a:xfrm>
              <a:custGeom>
                <a:avLst/>
                <a:gdLst>
                  <a:gd name="T0" fmla="*/ 19 w 150"/>
                  <a:gd name="T1" fmla="*/ 0 h 79"/>
                  <a:gd name="T2" fmla="*/ 124 w 150"/>
                  <a:gd name="T3" fmla="*/ 0 h 79"/>
                  <a:gd name="T4" fmla="*/ 135 w 150"/>
                  <a:gd name="T5" fmla="*/ 1 h 79"/>
                  <a:gd name="T6" fmla="*/ 142 w 150"/>
                  <a:gd name="T7" fmla="*/ 7 h 79"/>
                  <a:gd name="T8" fmla="*/ 145 w 150"/>
                  <a:gd name="T9" fmla="*/ 16 h 79"/>
                  <a:gd name="T10" fmla="*/ 150 w 150"/>
                  <a:gd name="T11" fmla="*/ 62 h 79"/>
                  <a:gd name="T12" fmla="*/ 150 w 150"/>
                  <a:gd name="T13" fmla="*/ 67 h 79"/>
                  <a:gd name="T14" fmla="*/ 148 w 150"/>
                  <a:gd name="T15" fmla="*/ 71 h 79"/>
                  <a:gd name="T16" fmla="*/ 146 w 150"/>
                  <a:gd name="T17" fmla="*/ 74 h 79"/>
                  <a:gd name="T18" fmla="*/ 142 w 150"/>
                  <a:gd name="T19" fmla="*/ 77 h 79"/>
                  <a:gd name="T20" fmla="*/ 137 w 150"/>
                  <a:gd name="T21" fmla="*/ 79 h 79"/>
                  <a:gd name="T22" fmla="*/ 132 w 150"/>
                  <a:gd name="T23" fmla="*/ 79 h 79"/>
                  <a:gd name="T24" fmla="*/ 24 w 150"/>
                  <a:gd name="T25" fmla="*/ 79 h 79"/>
                  <a:gd name="T26" fmla="*/ 14 w 150"/>
                  <a:gd name="T27" fmla="*/ 77 h 79"/>
                  <a:gd name="T28" fmla="*/ 7 w 150"/>
                  <a:gd name="T29" fmla="*/ 71 h 79"/>
                  <a:gd name="T30" fmla="*/ 3 w 150"/>
                  <a:gd name="T31" fmla="*/ 62 h 79"/>
                  <a:gd name="T32" fmla="*/ 0 w 150"/>
                  <a:gd name="T33" fmla="*/ 16 h 79"/>
                  <a:gd name="T34" fmla="*/ 0 w 150"/>
                  <a:gd name="T35" fmla="*/ 11 h 79"/>
                  <a:gd name="T36" fmla="*/ 3 w 150"/>
                  <a:gd name="T37" fmla="*/ 7 h 79"/>
                  <a:gd name="T38" fmla="*/ 5 w 150"/>
                  <a:gd name="T39" fmla="*/ 5 h 79"/>
                  <a:gd name="T40" fmla="*/ 9 w 150"/>
                  <a:gd name="T41" fmla="*/ 1 h 79"/>
                  <a:gd name="T42" fmla="*/ 14 w 150"/>
                  <a:gd name="T43" fmla="*/ 0 h 79"/>
                  <a:gd name="T44" fmla="*/ 19 w 150"/>
                  <a:gd name="T45"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0" h="79">
                    <a:moveTo>
                      <a:pt x="19" y="0"/>
                    </a:moveTo>
                    <a:lnTo>
                      <a:pt x="124" y="0"/>
                    </a:lnTo>
                    <a:lnTo>
                      <a:pt x="135" y="1"/>
                    </a:lnTo>
                    <a:lnTo>
                      <a:pt x="142" y="7"/>
                    </a:lnTo>
                    <a:lnTo>
                      <a:pt x="145" y="16"/>
                    </a:lnTo>
                    <a:lnTo>
                      <a:pt x="150" y="62"/>
                    </a:lnTo>
                    <a:lnTo>
                      <a:pt x="150" y="67"/>
                    </a:lnTo>
                    <a:lnTo>
                      <a:pt x="148" y="71"/>
                    </a:lnTo>
                    <a:lnTo>
                      <a:pt x="146" y="74"/>
                    </a:lnTo>
                    <a:lnTo>
                      <a:pt x="142" y="77"/>
                    </a:lnTo>
                    <a:lnTo>
                      <a:pt x="137" y="79"/>
                    </a:lnTo>
                    <a:lnTo>
                      <a:pt x="132" y="79"/>
                    </a:lnTo>
                    <a:lnTo>
                      <a:pt x="24" y="79"/>
                    </a:lnTo>
                    <a:lnTo>
                      <a:pt x="14" y="77"/>
                    </a:lnTo>
                    <a:lnTo>
                      <a:pt x="7" y="71"/>
                    </a:lnTo>
                    <a:lnTo>
                      <a:pt x="3" y="62"/>
                    </a:lnTo>
                    <a:lnTo>
                      <a:pt x="0" y="16"/>
                    </a:lnTo>
                    <a:lnTo>
                      <a:pt x="0" y="11"/>
                    </a:lnTo>
                    <a:lnTo>
                      <a:pt x="3" y="7"/>
                    </a:lnTo>
                    <a:lnTo>
                      <a:pt x="5" y="5"/>
                    </a:lnTo>
                    <a:lnTo>
                      <a:pt x="9" y="1"/>
                    </a:lnTo>
                    <a:lnTo>
                      <a:pt x="14" y="0"/>
                    </a:lnTo>
                    <a:lnTo>
                      <a:pt x="19" y="0"/>
                    </a:lnTo>
                    <a:close/>
                  </a:path>
                </a:pathLst>
              </a:custGeom>
              <a:solidFill>
                <a:schemeClr val="tx1">
                  <a:lumMod val="85000"/>
                  <a:lumOff val="1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262" name="Freeform 173">
                <a:extLst>
                  <a:ext uri="{FF2B5EF4-FFF2-40B4-BE49-F238E27FC236}">
                    <a16:creationId xmlns:a16="http://schemas.microsoft.com/office/drawing/2014/main" id="{40C4DCD8-ADC6-2343-BE4D-2FEDB7A4E6CE}"/>
                  </a:ext>
                </a:extLst>
              </p:cNvPr>
              <p:cNvSpPr>
                <a:spLocks/>
              </p:cNvSpPr>
              <p:nvPr/>
            </p:nvSpPr>
            <p:spPr bwMode="auto">
              <a:xfrm>
                <a:off x="-1676400" y="4090988"/>
                <a:ext cx="244475" cy="125413"/>
              </a:xfrm>
              <a:custGeom>
                <a:avLst/>
                <a:gdLst>
                  <a:gd name="T0" fmla="*/ 18 w 154"/>
                  <a:gd name="T1" fmla="*/ 0 h 79"/>
                  <a:gd name="T2" fmla="*/ 123 w 154"/>
                  <a:gd name="T3" fmla="*/ 0 h 79"/>
                  <a:gd name="T4" fmla="*/ 132 w 154"/>
                  <a:gd name="T5" fmla="*/ 1 h 79"/>
                  <a:gd name="T6" fmla="*/ 141 w 154"/>
                  <a:gd name="T7" fmla="*/ 7 h 79"/>
                  <a:gd name="T8" fmla="*/ 145 w 154"/>
                  <a:gd name="T9" fmla="*/ 16 h 79"/>
                  <a:gd name="T10" fmla="*/ 154 w 154"/>
                  <a:gd name="T11" fmla="*/ 62 h 79"/>
                  <a:gd name="T12" fmla="*/ 154 w 154"/>
                  <a:gd name="T13" fmla="*/ 67 h 79"/>
                  <a:gd name="T14" fmla="*/ 153 w 154"/>
                  <a:gd name="T15" fmla="*/ 71 h 79"/>
                  <a:gd name="T16" fmla="*/ 151 w 154"/>
                  <a:gd name="T17" fmla="*/ 74 h 79"/>
                  <a:gd name="T18" fmla="*/ 147 w 154"/>
                  <a:gd name="T19" fmla="*/ 77 h 79"/>
                  <a:gd name="T20" fmla="*/ 142 w 154"/>
                  <a:gd name="T21" fmla="*/ 79 h 79"/>
                  <a:gd name="T22" fmla="*/ 137 w 154"/>
                  <a:gd name="T23" fmla="*/ 79 h 79"/>
                  <a:gd name="T24" fmla="*/ 29 w 154"/>
                  <a:gd name="T25" fmla="*/ 79 h 79"/>
                  <a:gd name="T26" fmla="*/ 18 w 154"/>
                  <a:gd name="T27" fmla="*/ 77 h 79"/>
                  <a:gd name="T28" fmla="*/ 10 w 154"/>
                  <a:gd name="T29" fmla="*/ 71 h 79"/>
                  <a:gd name="T30" fmla="*/ 7 w 154"/>
                  <a:gd name="T31" fmla="*/ 62 h 79"/>
                  <a:gd name="T32" fmla="*/ 0 w 154"/>
                  <a:gd name="T33" fmla="*/ 16 h 79"/>
                  <a:gd name="T34" fmla="*/ 0 w 154"/>
                  <a:gd name="T35" fmla="*/ 11 h 79"/>
                  <a:gd name="T36" fmla="*/ 2 w 154"/>
                  <a:gd name="T37" fmla="*/ 7 h 79"/>
                  <a:gd name="T38" fmla="*/ 4 w 154"/>
                  <a:gd name="T39" fmla="*/ 5 h 79"/>
                  <a:gd name="T40" fmla="*/ 8 w 154"/>
                  <a:gd name="T41" fmla="*/ 1 h 79"/>
                  <a:gd name="T42" fmla="*/ 13 w 154"/>
                  <a:gd name="T43" fmla="*/ 0 h 79"/>
                  <a:gd name="T44" fmla="*/ 18 w 154"/>
                  <a:gd name="T45"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 h="79">
                    <a:moveTo>
                      <a:pt x="18" y="0"/>
                    </a:moveTo>
                    <a:lnTo>
                      <a:pt x="123" y="0"/>
                    </a:lnTo>
                    <a:lnTo>
                      <a:pt x="132" y="1"/>
                    </a:lnTo>
                    <a:lnTo>
                      <a:pt x="141" y="7"/>
                    </a:lnTo>
                    <a:lnTo>
                      <a:pt x="145" y="16"/>
                    </a:lnTo>
                    <a:lnTo>
                      <a:pt x="154" y="62"/>
                    </a:lnTo>
                    <a:lnTo>
                      <a:pt x="154" y="67"/>
                    </a:lnTo>
                    <a:lnTo>
                      <a:pt x="153" y="71"/>
                    </a:lnTo>
                    <a:lnTo>
                      <a:pt x="151" y="74"/>
                    </a:lnTo>
                    <a:lnTo>
                      <a:pt x="147" y="77"/>
                    </a:lnTo>
                    <a:lnTo>
                      <a:pt x="142" y="79"/>
                    </a:lnTo>
                    <a:lnTo>
                      <a:pt x="137" y="79"/>
                    </a:lnTo>
                    <a:lnTo>
                      <a:pt x="29" y="79"/>
                    </a:lnTo>
                    <a:lnTo>
                      <a:pt x="18" y="77"/>
                    </a:lnTo>
                    <a:lnTo>
                      <a:pt x="10" y="71"/>
                    </a:lnTo>
                    <a:lnTo>
                      <a:pt x="7" y="62"/>
                    </a:lnTo>
                    <a:lnTo>
                      <a:pt x="0" y="16"/>
                    </a:lnTo>
                    <a:lnTo>
                      <a:pt x="0" y="11"/>
                    </a:lnTo>
                    <a:lnTo>
                      <a:pt x="2" y="7"/>
                    </a:lnTo>
                    <a:lnTo>
                      <a:pt x="4" y="5"/>
                    </a:lnTo>
                    <a:lnTo>
                      <a:pt x="8" y="1"/>
                    </a:lnTo>
                    <a:lnTo>
                      <a:pt x="13" y="0"/>
                    </a:lnTo>
                    <a:lnTo>
                      <a:pt x="18" y="0"/>
                    </a:lnTo>
                    <a:close/>
                  </a:path>
                </a:pathLst>
              </a:custGeom>
              <a:solidFill>
                <a:schemeClr val="tx1">
                  <a:lumMod val="85000"/>
                  <a:lumOff val="1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263" name="Freeform 174">
                <a:extLst>
                  <a:ext uri="{FF2B5EF4-FFF2-40B4-BE49-F238E27FC236}">
                    <a16:creationId xmlns:a16="http://schemas.microsoft.com/office/drawing/2014/main" id="{A0AF50A3-313D-1C4D-AC57-D16A19D14D8B}"/>
                  </a:ext>
                </a:extLst>
              </p:cNvPr>
              <p:cNvSpPr>
                <a:spLocks/>
              </p:cNvSpPr>
              <p:nvPr/>
            </p:nvSpPr>
            <p:spPr bwMode="auto">
              <a:xfrm>
                <a:off x="-1344613" y="4090988"/>
                <a:ext cx="250825" cy="125413"/>
              </a:xfrm>
              <a:custGeom>
                <a:avLst/>
                <a:gdLst>
                  <a:gd name="T0" fmla="*/ 16 w 158"/>
                  <a:gd name="T1" fmla="*/ 0 h 79"/>
                  <a:gd name="T2" fmla="*/ 123 w 158"/>
                  <a:gd name="T3" fmla="*/ 0 h 79"/>
                  <a:gd name="T4" fmla="*/ 132 w 158"/>
                  <a:gd name="T5" fmla="*/ 1 h 79"/>
                  <a:gd name="T6" fmla="*/ 141 w 158"/>
                  <a:gd name="T7" fmla="*/ 7 h 79"/>
                  <a:gd name="T8" fmla="*/ 146 w 158"/>
                  <a:gd name="T9" fmla="*/ 16 h 79"/>
                  <a:gd name="T10" fmla="*/ 158 w 158"/>
                  <a:gd name="T11" fmla="*/ 62 h 79"/>
                  <a:gd name="T12" fmla="*/ 158 w 158"/>
                  <a:gd name="T13" fmla="*/ 67 h 79"/>
                  <a:gd name="T14" fmla="*/ 157 w 158"/>
                  <a:gd name="T15" fmla="*/ 71 h 79"/>
                  <a:gd name="T16" fmla="*/ 156 w 158"/>
                  <a:gd name="T17" fmla="*/ 74 h 79"/>
                  <a:gd name="T18" fmla="*/ 152 w 158"/>
                  <a:gd name="T19" fmla="*/ 77 h 79"/>
                  <a:gd name="T20" fmla="*/ 148 w 158"/>
                  <a:gd name="T21" fmla="*/ 79 h 79"/>
                  <a:gd name="T22" fmla="*/ 142 w 158"/>
                  <a:gd name="T23" fmla="*/ 79 h 79"/>
                  <a:gd name="T24" fmla="*/ 33 w 158"/>
                  <a:gd name="T25" fmla="*/ 79 h 79"/>
                  <a:gd name="T26" fmla="*/ 24 w 158"/>
                  <a:gd name="T27" fmla="*/ 77 h 79"/>
                  <a:gd name="T28" fmla="*/ 15 w 158"/>
                  <a:gd name="T29" fmla="*/ 71 h 79"/>
                  <a:gd name="T30" fmla="*/ 10 w 158"/>
                  <a:gd name="T31" fmla="*/ 62 h 79"/>
                  <a:gd name="T32" fmla="*/ 0 w 158"/>
                  <a:gd name="T33" fmla="*/ 16 h 79"/>
                  <a:gd name="T34" fmla="*/ 0 w 158"/>
                  <a:gd name="T35" fmla="*/ 11 h 79"/>
                  <a:gd name="T36" fmla="*/ 2 w 158"/>
                  <a:gd name="T37" fmla="*/ 7 h 79"/>
                  <a:gd name="T38" fmla="*/ 4 w 158"/>
                  <a:gd name="T39" fmla="*/ 5 h 79"/>
                  <a:gd name="T40" fmla="*/ 8 w 158"/>
                  <a:gd name="T41" fmla="*/ 1 h 79"/>
                  <a:gd name="T42" fmla="*/ 11 w 158"/>
                  <a:gd name="T43" fmla="*/ 0 h 79"/>
                  <a:gd name="T44" fmla="*/ 16 w 158"/>
                  <a:gd name="T45"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8" h="79">
                    <a:moveTo>
                      <a:pt x="16" y="0"/>
                    </a:moveTo>
                    <a:lnTo>
                      <a:pt x="123" y="0"/>
                    </a:lnTo>
                    <a:lnTo>
                      <a:pt x="132" y="1"/>
                    </a:lnTo>
                    <a:lnTo>
                      <a:pt x="141" y="7"/>
                    </a:lnTo>
                    <a:lnTo>
                      <a:pt x="146" y="16"/>
                    </a:lnTo>
                    <a:lnTo>
                      <a:pt x="158" y="62"/>
                    </a:lnTo>
                    <a:lnTo>
                      <a:pt x="158" y="67"/>
                    </a:lnTo>
                    <a:lnTo>
                      <a:pt x="157" y="71"/>
                    </a:lnTo>
                    <a:lnTo>
                      <a:pt x="156" y="74"/>
                    </a:lnTo>
                    <a:lnTo>
                      <a:pt x="152" y="77"/>
                    </a:lnTo>
                    <a:lnTo>
                      <a:pt x="148" y="79"/>
                    </a:lnTo>
                    <a:lnTo>
                      <a:pt x="142" y="79"/>
                    </a:lnTo>
                    <a:lnTo>
                      <a:pt x="33" y="79"/>
                    </a:lnTo>
                    <a:lnTo>
                      <a:pt x="24" y="77"/>
                    </a:lnTo>
                    <a:lnTo>
                      <a:pt x="15" y="71"/>
                    </a:lnTo>
                    <a:lnTo>
                      <a:pt x="10" y="62"/>
                    </a:lnTo>
                    <a:lnTo>
                      <a:pt x="0" y="16"/>
                    </a:lnTo>
                    <a:lnTo>
                      <a:pt x="0" y="11"/>
                    </a:lnTo>
                    <a:lnTo>
                      <a:pt x="2" y="7"/>
                    </a:lnTo>
                    <a:lnTo>
                      <a:pt x="4" y="5"/>
                    </a:lnTo>
                    <a:lnTo>
                      <a:pt x="8" y="1"/>
                    </a:lnTo>
                    <a:lnTo>
                      <a:pt x="11" y="0"/>
                    </a:lnTo>
                    <a:lnTo>
                      <a:pt x="16" y="0"/>
                    </a:lnTo>
                    <a:close/>
                  </a:path>
                </a:pathLst>
              </a:custGeom>
              <a:solidFill>
                <a:schemeClr val="tx1">
                  <a:lumMod val="85000"/>
                  <a:lumOff val="1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264" name="Freeform 175">
                <a:extLst>
                  <a:ext uri="{FF2B5EF4-FFF2-40B4-BE49-F238E27FC236}">
                    <a16:creationId xmlns:a16="http://schemas.microsoft.com/office/drawing/2014/main" id="{5D43F5C4-AC1E-9A41-82F4-B0381EDCFCED}"/>
                  </a:ext>
                </a:extLst>
              </p:cNvPr>
              <p:cNvSpPr>
                <a:spLocks/>
              </p:cNvSpPr>
              <p:nvPr/>
            </p:nvSpPr>
            <p:spPr bwMode="auto">
              <a:xfrm>
                <a:off x="-1012825" y="4090988"/>
                <a:ext cx="258763" cy="125413"/>
              </a:xfrm>
              <a:custGeom>
                <a:avLst/>
                <a:gdLst>
                  <a:gd name="T0" fmla="*/ 15 w 163"/>
                  <a:gd name="T1" fmla="*/ 0 h 79"/>
                  <a:gd name="T2" fmla="*/ 121 w 163"/>
                  <a:gd name="T3" fmla="*/ 0 h 79"/>
                  <a:gd name="T4" fmla="*/ 131 w 163"/>
                  <a:gd name="T5" fmla="*/ 1 h 79"/>
                  <a:gd name="T6" fmla="*/ 140 w 163"/>
                  <a:gd name="T7" fmla="*/ 7 h 79"/>
                  <a:gd name="T8" fmla="*/ 146 w 163"/>
                  <a:gd name="T9" fmla="*/ 16 h 79"/>
                  <a:gd name="T10" fmla="*/ 162 w 163"/>
                  <a:gd name="T11" fmla="*/ 62 h 79"/>
                  <a:gd name="T12" fmla="*/ 163 w 163"/>
                  <a:gd name="T13" fmla="*/ 67 h 79"/>
                  <a:gd name="T14" fmla="*/ 163 w 163"/>
                  <a:gd name="T15" fmla="*/ 71 h 79"/>
                  <a:gd name="T16" fmla="*/ 161 w 163"/>
                  <a:gd name="T17" fmla="*/ 74 h 79"/>
                  <a:gd name="T18" fmla="*/ 157 w 163"/>
                  <a:gd name="T19" fmla="*/ 77 h 79"/>
                  <a:gd name="T20" fmla="*/ 153 w 163"/>
                  <a:gd name="T21" fmla="*/ 79 h 79"/>
                  <a:gd name="T22" fmla="*/ 148 w 163"/>
                  <a:gd name="T23" fmla="*/ 79 h 79"/>
                  <a:gd name="T24" fmla="*/ 40 w 163"/>
                  <a:gd name="T25" fmla="*/ 79 h 79"/>
                  <a:gd name="T26" fmla="*/ 29 w 163"/>
                  <a:gd name="T27" fmla="*/ 77 h 79"/>
                  <a:gd name="T28" fmla="*/ 20 w 163"/>
                  <a:gd name="T29" fmla="*/ 71 h 79"/>
                  <a:gd name="T30" fmla="*/ 14 w 163"/>
                  <a:gd name="T31" fmla="*/ 62 h 79"/>
                  <a:gd name="T32" fmla="*/ 0 w 163"/>
                  <a:gd name="T33" fmla="*/ 16 h 79"/>
                  <a:gd name="T34" fmla="*/ 0 w 163"/>
                  <a:gd name="T35" fmla="*/ 11 h 79"/>
                  <a:gd name="T36" fmla="*/ 2 w 163"/>
                  <a:gd name="T37" fmla="*/ 7 h 79"/>
                  <a:gd name="T38" fmla="*/ 3 w 163"/>
                  <a:gd name="T39" fmla="*/ 5 h 79"/>
                  <a:gd name="T40" fmla="*/ 7 w 163"/>
                  <a:gd name="T41" fmla="*/ 1 h 79"/>
                  <a:gd name="T42" fmla="*/ 10 w 163"/>
                  <a:gd name="T43" fmla="*/ 0 h 79"/>
                  <a:gd name="T44" fmla="*/ 15 w 163"/>
                  <a:gd name="T45"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3" h="79">
                    <a:moveTo>
                      <a:pt x="15" y="0"/>
                    </a:moveTo>
                    <a:lnTo>
                      <a:pt x="121" y="0"/>
                    </a:lnTo>
                    <a:lnTo>
                      <a:pt x="131" y="1"/>
                    </a:lnTo>
                    <a:lnTo>
                      <a:pt x="140" y="7"/>
                    </a:lnTo>
                    <a:lnTo>
                      <a:pt x="146" y="16"/>
                    </a:lnTo>
                    <a:lnTo>
                      <a:pt x="162" y="62"/>
                    </a:lnTo>
                    <a:lnTo>
                      <a:pt x="163" y="67"/>
                    </a:lnTo>
                    <a:lnTo>
                      <a:pt x="163" y="71"/>
                    </a:lnTo>
                    <a:lnTo>
                      <a:pt x="161" y="74"/>
                    </a:lnTo>
                    <a:lnTo>
                      <a:pt x="157" y="77"/>
                    </a:lnTo>
                    <a:lnTo>
                      <a:pt x="153" y="79"/>
                    </a:lnTo>
                    <a:lnTo>
                      <a:pt x="148" y="79"/>
                    </a:lnTo>
                    <a:lnTo>
                      <a:pt x="40" y="79"/>
                    </a:lnTo>
                    <a:lnTo>
                      <a:pt x="29" y="77"/>
                    </a:lnTo>
                    <a:lnTo>
                      <a:pt x="20" y="71"/>
                    </a:lnTo>
                    <a:lnTo>
                      <a:pt x="14" y="62"/>
                    </a:lnTo>
                    <a:lnTo>
                      <a:pt x="0" y="16"/>
                    </a:lnTo>
                    <a:lnTo>
                      <a:pt x="0" y="11"/>
                    </a:lnTo>
                    <a:lnTo>
                      <a:pt x="2" y="7"/>
                    </a:lnTo>
                    <a:lnTo>
                      <a:pt x="3" y="5"/>
                    </a:lnTo>
                    <a:lnTo>
                      <a:pt x="7" y="1"/>
                    </a:lnTo>
                    <a:lnTo>
                      <a:pt x="10" y="0"/>
                    </a:lnTo>
                    <a:lnTo>
                      <a:pt x="15" y="0"/>
                    </a:lnTo>
                    <a:close/>
                  </a:path>
                </a:pathLst>
              </a:custGeom>
              <a:solidFill>
                <a:schemeClr val="tx1">
                  <a:lumMod val="85000"/>
                  <a:lumOff val="1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265" name="Freeform 176">
                <a:extLst>
                  <a:ext uri="{FF2B5EF4-FFF2-40B4-BE49-F238E27FC236}">
                    <a16:creationId xmlns:a16="http://schemas.microsoft.com/office/drawing/2014/main" id="{64FFC247-6E6E-1742-892F-C2B513D6ED54}"/>
                  </a:ext>
                </a:extLst>
              </p:cNvPr>
              <p:cNvSpPr>
                <a:spLocks/>
              </p:cNvSpPr>
              <p:nvPr/>
            </p:nvSpPr>
            <p:spPr bwMode="auto">
              <a:xfrm>
                <a:off x="-681038" y="4090988"/>
                <a:ext cx="266700" cy="125413"/>
              </a:xfrm>
              <a:custGeom>
                <a:avLst/>
                <a:gdLst>
                  <a:gd name="T0" fmla="*/ 15 w 168"/>
                  <a:gd name="T1" fmla="*/ 0 h 79"/>
                  <a:gd name="T2" fmla="*/ 120 w 168"/>
                  <a:gd name="T3" fmla="*/ 0 h 79"/>
                  <a:gd name="T4" fmla="*/ 131 w 168"/>
                  <a:gd name="T5" fmla="*/ 1 h 79"/>
                  <a:gd name="T6" fmla="*/ 141 w 168"/>
                  <a:gd name="T7" fmla="*/ 7 h 79"/>
                  <a:gd name="T8" fmla="*/ 146 w 168"/>
                  <a:gd name="T9" fmla="*/ 16 h 79"/>
                  <a:gd name="T10" fmla="*/ 167 w 168"/>
                  <a:gd name="T11" fmla="*/ 62 h 79"/>
                  <a:gd name="T12" fmla="*/ 168 w 168"/>
                  <a:gd name="T13" fmla="*/ 67 h 79"/>
                  <a:gd name="T14" fmla="*/ 167 w 168"/>
                  <a:gd name="T15" fmla="*/ 71 h 79"/>
                  <a:gd name="T16" fmla="*/ 165 w 168"/>
                  <a:gd name="T17" fmla="*/ 74 h 79"/>
                  <a:gd name="T18" fmla="*/ 162 w 168"/>
                  <a:gd name="T19" fmla="*/ 77 h 79"/>
                  <a:gd name="T20" fmla="*/ 158 w 168"/>
                  <a:gd name="T21" fmla="*/ 79 h 79"/>
                  <a:gd name="T22" fmla="*/ 153 w 168"/>
                  <a:gd name="T23" fmla="*/ 79 h 79"/>
                  <a:gd name="T24" fmla="*/ 44 w 168"/>
                  <a:gd name="T25" fmla="*/ 79 h 79"/>
                  <a:gd name="T26" fmla="*/ 33 w 168"/>
                  <a:gd name="T27" fmla="*/ 77 h 79"/>
                  <a:gd name="T28" fmla="*/ 25 w 168"/>
                  <a:gd name="T29" fmla="*/ 71 h 79"/>
                  <a:gd name="T30" fmla="*/ 19 w 168"/>
                  <a:gd name="T31" fmla="*/ 62 h 79"/>
                  <a:gd name="T32" fmla="*/ 2 w 168"/>
                  <a:gd name="T33" fmla="*/ 16 h 79"/>
                  <a:gd name="T34" fmla="*/ 0 w 168"/>
                  <a:gd name="T35" fmla="*/ 11 h 79"/>
                  <a:gd name="T36" fmla="*/ 2 w 168"/>
                  <a:gd name="T37" fmla="*/ 7 h 79"/>
                  <a:gd name="T38" fmla="*/ 3 w 168"/>
                  <a:gd name="T39" fmla="*/ 5 h 79"/>
                  <a:gd name="T40" fmla="*/ 5 w 168"/>
                  <a:gd name="T41" fmla="*/ 1 h 79"/>
                  <a:gd name="T42" fmla="*/ 10 w 168"/>
                  <a:gd name="T43" fmla="*/ 0 h 79"/>
                  <a:gd name="T44" fmla="*/ 15 w 168"/>
                  <a:gd name="T45"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8" h="79">
                    <a:moveTo>
                      <a:pt x="15" y="0"/>
                    </a:moveTo>
                    <a:lnTo>
                      <a:pt x="120" y="0"/>
                    </a:lnTo>
                    <a:lnTo>
                      <a:pt x="131" y="1"/>
                    </a:lnTo>
                    <a:lnTo>
                      <a:pt x="141" y="7"/>
                    </a:lnTo>
                    <a:lnTo>
                      <a:pt x="146" y="16"/>
                    </a:lnTo>
                    <a:lnTo>
                      <a:pt x="167" y="62"/>
                    </a:lnTo>
                    <a:lnTo>
                      <a:pt x="168" y="67"/>
                    </a:lnTo>
                    <a:lnTo>
                      <a:pt x="167" y="71"/>
                    </a:lnTo>
                    <a:lnTo>
                      <a:pt x="165" y="74"/>
                    </a:lnTo>
                    <a:lnTo>
                      <a:pt x="162" y="77"/>
                    </a:lnTo>
                    <a:lnTo>
                      <a:pt x="158" y="79"/>
                    </a:lnTo>
                    <a:lnTo>
                      <a:pt x="153" y="79"/>
                    </a:lnTo>
                    <a:lnTo>
                      <a:pt x="44" y="79"/>
                    </a:lnTo>
                    <a:lnTo>
                      <a:pt x="33" y="77"/>
                    </a:lnTo>
                    <a:lnTo>
                      <a:pt x="25" y="71"/>
                    </a:lnTo>
                    <a:lnTo>
                      <a:pt x="19" y="62"/>
                    </a:lnTo>
                    <a:lnTo>
                      <a:pt x="2" y="16"/>
                    </a:lnTo>
                    <a:lnTo>
                      <a:pt x="0" y="11"/>
                    </a:lnTo>
                    <a:lnTo>
                      <a:pt x="2" y="7"/>
                    </a:lnTo>
                    <a:lnTo>
                      <a:pt x="3" y="5"/>
                    </a:lnTo>
                    <a:lnTo>
                      <a:pt x="5" y="1"/>
                    </a:lnTo>
                    <a:lnTo>
                      <a:pt x="10" y="0"/>
                    </a:lnTo>
                    <a:lnTo>
                      <a:pt x="15" y="0"/>
                    </a:lnTo>
                    <a:close/>
                  </a:path>
                </a:pathLst>
              </a:custGeom>
              <a:solidFill>
                <a:schemeClr val="tx1">
                  <a:lumMod val="85000"/>
                  <a:lumOff val="1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266" name="Freeform 177">
                <a:extLst>
                  <a:ext uri="{FF2B5EF4-FFF2-40B4-BE49-F238E27FC236}">
                    <a16:creationId xmlns:a16="http://schemas.microsoft.com/office/drawing/2014/main" id="{CF2FF486-AF8D-C647-B4C3-DD13836BE61E}"/>
                  </a:ext>
                </a:extLst>
              </p:cNvPr>
              <p:cNvSpPr>
                <a:spLocks/>
              </p:cNvSpPr>
              <p:nvPr/>
            </p:nvSpPr>
            <p:spPr bwMode="auto">
              <a:xfrm>
                <a:off x="-4119563" y="4286250"/>
                <a:ext cx="276225" cy="139700"/>
              </a:xfrm>
              <a:custGeom>
                <a:avLst/>
                <a:gdLst>
                  <a:gd name="T0" fmla="*/ 50 w 174"/>
                  <a:gd name="T1" fmla="*/ 0 h 88"/>
                  <a:gd name="T2" fmla="*/ 160 w 174"/>
                  <a:gd name="T3" fmla="*/ 0 h 88"/>
                  <a:gd name="T4" fmla="*/ 165 w 174"/>
                  <a:gd name="T5" fmla="*/ 0 h 88"/>
                  <a:gd name="T6" fmla="*/ 169 w 174"/>
                  <a:gd name="T7" fmla="*/ 1 h 88"/>
                  <a:gd name="T8" fmla="*/ 172 w 174"/>
                  <a:gd name="T9" fmla="*/ 5 h 88"/>
                  <a:gd name="T10" fmla="*/ 174 w 174"/>
                  <a:gd name="T11" fmla="*/ 9 h 88"/>
                  <a:gd name="T12" fmla="*/ 174 w 174"/>
                  <a:gd name="T13" fmla="*/ 12 h 88"/>
                  <a:gd name="T14" fmla="*/ 173 w 174"/>
                  <a:gd name="T15" fmla="*/ 17 h 88"/>
                  <a:gd name="T16" fmla="*/ 154 w 174"/>
                  <a:gd name="T17" fmla="*/ 69 h 88"/>
                  <a:gd name="T18" fmla="*/ 149 w 174"/>
                  <a:gd name="T19" fmla="*/ 78 h 88"/>
                  <a:gd name="T20" fmla="*/ 139 w 174"/>
                  <a:gd name="T21" fmla="*/ 86 h 88"/>
                  <a:gd name="T22" fmla="*/ 127 w 174"/>
                  <a:gd name="T23" fmla="*/ 88 h 88"/>
                  <a:gd name="T24" fmla="*/ 13 w 174"/>
                  <a:gd name="T25" fmla="*/ 88 h 88"/>
                  <a:gd name="T26" fmla="*/ 8 w 174"/>
                  <a:gd name="T27" fmla="*/ 87 h 88"/>
                  <a:gd name="T28" fmla="*/ 4 w 174"/>
                  <a:gd name="T29" fmla="*/ 86 h 88"/>
                  <a:gd name="T30" fmla="*/ 1 w 174"/>
                  <a:gd name="T31" fmla="*/ 82 h 88"/>
                  <a:gd name="T32" fmla="*/ 0 w 174"/>
                  <a:gd name="T33" fmla="*/ 78 h 88"/>
                  <a:gd name="T34" fmla="*/ 0 w 174"/>
                  <a:gd name="T35" fmla="*/ 75 h 88"/>
                  <a:gd name="T36" fmla="*/ 1 w 174"/>
                  <a:gd name="T37" fmla="*/ 69 h 88"/>
                  <a:gd name="T38" fmla="*/ 22 w 174"/>
                  <a:gd name="T39" fmla="*/ 17 h 88"/>
                  <a:gd name="T40" fmla="*/ 29 w 174"/>
                  <a:gd name="T41" fmla="*/ 9 h 88"/>
                  <a:gd name="T42" fmla="*/ 39 w 174"/>
                  <a:gd name="T43" fmla="*/ 1 h 88"/>
                  <a:gd name="T44" fmla="*/ 50 w 174"/>
                  <a:gd name="T45"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4" h="88">
                    <a:moveTo>
                      <a:pt x="50" y="0"/>
                    </a:moveTo>
                    <a:lnTo>
                      <a:pt x="160" y="0"/>
                    </a:lnTo>
                    <a:lnTo>
                      <a:pt x="165" y="0"/>
                    </a:lnTo>
                    <a:lnTo>
                      <a:pt x="169" y="1"/>
                    </a:lnTo>
                    <a:lnTo>
                      <a:pt x="172" y="5"/>
                    </a:lnTo>
                    <a:lnTo>
                      <a:pt x="174" y="9"/>
                    </a:lnTo>
                    <a:lnTo>
                      <a:pt x="174" y="12"/>
                    </a:lnTo>
                    <a:lnTo>
                      <a:pt x="173" y="17"/>
                    </a:lnTo>
                    <a:lnTo>
                      <a:pt x="154" y="69"/>
                    </a:lnTo>
                    <a:lnTo>
                      <a:pt x="149" y="78"/>
                    </a:lnTo>
                    <a:lnTo>
                      <a:pt x="139" y="86"/>
                    </a:lnTo>
                    <a:lnTo>
                      <a:pt x="127" y="88"/>
                    </a:lnTo>
                    <a:lnTo>
                      <a:pt x="13" y="88"/>
                    </a:lnTo>
                    <a:lnTo>
                      <a:pt x="8" y="87"/>
                    </a:lnTo>
                    <a:lnTo>
                      <a:pt x="4" y="86"/>
                    </a:lnTo>
                    <a:lnTo>
                      <a:pt x="1" y="82"/>
                    </a:lnTo>
                    <a:lnTo>
                      <a:pt x="0" y="78"/>
                    </a:lnTo>
                    <a:lnTo>
                      <a:pt x="0" y="75"/>
                    </a:lnTo>
                    <a:lnTo>
                      <a:pt x="1" y="69"/>
                    </a:lnTo>
                    <a:lnTo>
                      <a:pt x="22" y="17"/>
                    </a:lnTo>
                    <a:lnTo>
                      <a:pt x="29" y="9"/>
                    </a:lnTo>
                    <a:lnTo>
                      <a:pt x="39" y="1"/>
                    </a:lnTo>
                    <a:lnTo>
                      <a:pt x="50" y="0"/>
                    </a:lnTo>
                    <a:close/>
                  </a:path>
                </a:pathLst>
              </a:custGeom>
              <a:solidFill>
                <a:schemeClr val="tx1">
                  <a:lumMod val="85000"/>
                  <a:lumOff val="1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267" name="Freeform 178">
                <a:extLst>
                  <a:ext uri="{FF2B5EF4-FFF2-40B4-BE49-F238E27FC236}">
                    <a16:creationId xmlns:a16="http://schemas.microsoft.com/office/drawing/2014/main" id="{F7C38B9D-34C6-724A-B483-3518E87FEFE0}"/>
                  </a:ext>
                </a:extLst>
              </p:cNvPr>
              <p:cNvSpPr>
                <a:spLocks/>
              </p:cNvSpPr>
              <p:nvPr/>
            </p:nvSpPr>
            <p:spPr bwMode="auto">
              <a:xfrm>
                <a:off x="-3765550" y="4286250"/>
                <a:ext cx="1665288" cy="139700"/>
              </a:xfrm>
              <a:custGeom>
                <a:avLst/>
                <a:gdLst>
                  <a:gd name="T0" fmla="*/ 44 w 1049"/>
                  <a:gd name="T1" fmla="*/ 0 h 88"/>
                  <a:gd name="T2" fmla="*/ 1026 w 1049"/>
                  <a:gd name="T3" fmla="*/ 0 h 88"/>
                  <a:gd name="T4" fmla="*/ 1037 w 1049"/>
                  <a:gd name="T5" fmla="*/ 1 h 88"/>
                  <a:gd name="T6" fmla="*/ 1044 w 1049"/>
                  <a:gd name="T7" fmla="*/ 9 h 88"/>
                  <a:gd name="T8" fmla="*/ 1046 w 1049"/>
                  <a:gd name="T9" fmla="*/ 17 h 88"/>
                  <a:gd name="T10" fmla="*/ 1049 w 1049"/>
                  <a:gd name="T11" fmla="*/ 69 h 88"/>
                  <a:gd name="T12" fmla="*/ 1045 w 1049"/>
                  <a:gd name="T13" fmla="*/ 78 h 88"/>
                  <a:gd name="T14" fmla="*/ 1038 w 1049"/>
                  <a:gd name="T15" fmla="*/ 86 h 88"/>
                  <a:gd name="T16" fmla="*/ 1027 w 1049"/>
                  <a:gd name="T17" fmla="*/ 88 h 88"/>
                  <a:gd name="T18" fmla="*/ 15 w 1049"/>
                  <a:gd name="T19" fmla="*/ 88 h 88"/>
                  <a:gd name="T20" fmla="*/ 10 w 1049"/>
                  <a:gd name="T21" fmla="*/ 87 h 88"/>
                  <a:gd name="T22" fmla="*/ 6 w 1049"/>
                  <a:gd name="T23" fmla="*/ 86 h 88"/>
                  <a:gd name="T24" fmla="*/ 3 w 1049"/>
                  <a:gd name="T25" fmla="*/ 82 h 88"/>
                  <a:gd name="T26" fmla="*/ 0 w 1049"/>
                  <a:gd name="T27" fmla="*/ 78 h 88"/>
                  <a:gd name="T28" fmla="*/ 0 w 1049"/>
                  <a:gd name="T29" fmla="*/ 75 h 88"/>
                  <a:gd name="T30" fmla="*/ 0 w 1049"/>
                  <a:gd name="T31" fmla="*/ 69 h 88"/>
                  <a:gd name="T32" fmla="*/ 19 w 1049"/>
                  <a:gd name="T33" fmla="*/ 17 h 88"/>
                  <a:gd name="T34" fmla="*/ 25 w 1049"/>
                  <a:gd name="T35" fmla="*/ 9 h 88"/>
                  <a:gd name="T36" fmla="*/ 33 w 1049"/>
                  <a:gd name="T37" fmla="*/ 1 h 88"/>
                  <a:gd name="T38" fmla="*/ 44 w 1049"/>
                  <a:gd name="T39"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49" h="88">
                    <a:moveTo>
                      <a:pt x="44" y="0"/>
                    </a:moveTo>
                    <a:lnTo>
                      <a:pt x="1026" y="0"/>
                    </a:lnTo>
                    <a:lnTo>
                      <a:pt x="1037" y="1"/>
                    </a:lnTo>
                    <a:lnTo>
                      <a:pt x="1044" y="9"/>
                    </a:lnTo>
                    <a:lnTo>
                      <a:pt x="1046" y="17"/>
                    </a:lnTo>
                    <a:lnTo>
                      <a:pt x="1049" y="69"/>
                    </a:lnTo>
                    <a:lnTo>
                      <a:pt x="1045" y="78"/>
                    </a:lnTo>
                    <a:lnTo>
                      <a:pt x="1038" y="86"/>
                    </a:lnTo>
                    <a:lnTo>
                      <a:pt x="1027" y="88"/>
                    </a:lnTo>
                    <a:lnTo>
                      <a:pt x="15" y="88"/>
                    </a:lnTo>
                    <a:lnTo>
                      <a:pt x="10" y="87"/>
                    </a:lnTo>
                    <a:lnTo>
                      <a:pt x="6" y="86"/>
                    </a:lnTo>
                    <a:lnTo>
                      <a:pt x="3" y="82"/>
                    </a:lnTo>
                    <a:lnTo>
                      <a:pt x="0" y="78"/>
                    </a:lnTo>
                    <a:lnTo>
                      <a:pt x="0" y="75"/>
                    </a:lnTo>
                    <a:lnTo>
                      <a:pt x="0" y="69"/>
                    </a:lnTo>
                    <a:lnTo>
                      <a:pt x="19" y="17"/>
                    </a:lnTo>
                    <a:lnTo>
                      <a:pt x="25" y="9"/>
                    </a:lnTo>
                    <a:lnTo>
                      <a:pt x="33" y="1"/>
                    </a:lnTo>
                    <a:lnTo>
                      <a:pt x="44" y="0"/>
                    </a:lnTo>
                    <a:close/>
                  </a:path>
                </a:pathLst>
              </a:custGeom>
              <a:solidFill>
                <a:schemeClr val="tx1">
                  <a:lumMod val="85000"/>
                  <a:lumOff val="1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268" name="Freeform 179">
                <a:extLst>
                  <a:ext uri="{FF2B5EF4-FFF2-40B4-BE49-F238E27FC236}">
                    <a16:creationId xmlns:a16="http://schemas.microsoft.com/office/drawing/2014/main" id="{46FCFD90-E3B1-2848-87E5-AC1D5992A969}"/>
                  </a:ext>
                </a:extLst>
              </p:cNvPr>
              <p:cNvSpPr>
                <a:spLocks/>
              </p:cNvSpPr>
              <p:nvPr/>
            </p:nvSpPr>
            <p:spPr bwMode="auto">
              <a:xfrm>
                <a:off x="-1995488" y="4286250"/>
                <a:ext cx="247650" cy="139700"/>
              </a:xfrm>
              <a:custGeom>
                <a:avLst/>
                <a:gdLst>
                  <a:gd name="T0" fmla="*/ 19 w 156"/>
                  <a:gd name="T1" fmla="*/ 0 h 88"/>
                  <a:gd name="T2" fmla="*/ 129 w 156"/>
                  <a:gd name="T3" fmla="*/ 0 h 88"/>
                  <a:gd name="T4" fmla="*/ 139 w 156"/>
                  <a:gd name="T5" fmla="*/ 1 h 88"/>
                  <a:gd name="T6" fmla="*/ 148 w 156"/>
                  <a:gd name="T7" fmla="*/ 9 h 88"/>
                  <a:gd name="T8" fmla="*/ 151 w 156"/>
                  <a:gd name="T9" fmla="*/ 17 h 88"/>
                  <a:gd name="T10" fmla="*/ 156 w 156"/>
                  <a:gd name="T11" fmla="*/ 69 h 88"/>
                  <a:gd name="T12" fmla="*/ 156 w 156"/>
                  <a:gd name="T13" fmla="*/ 75 h 88"/>
                  <a:gd name="T14" fmla="*/ 154 w 156"/>
                  <a:gd name="T15" fmla="*/ 78 h 88"/>
                  <a:gd name="T16" fmla="*/ 151 w 156"/>
                  <a:gd name="T17" fmla="*/ 82 h 88"/>
                  <a:gd name="T18" fmla="*/ 148 w 156"/>
                  <a:gd name="T19" fmla="*/ 86 h 88"/>
                  <a:gd name="T20" fmla="*/ 143 w 156"/>
                  <a:gd name="T21" fmla="*/ 87 h 88"/>
                  <a:gd name="T22" fmla="*/ 137 w 156"/>
                  <a:gd name="T23" fmla="*/ 88 h 88"/>
                  <a:gd name="T24" fmla="*/ 23 w 156"/>
                  <a:gd name="T25" fmla="*/ 88 h 88"/>
                  <a:gd name="T26" fmla="*/ 13 w 156"/>
                  <a:gd name="T27" fmla="*/ 86 h 88"/>
                  <a:gd name="T28" fmla="*/ 6 w 156"/>
                  <a:gd name="T29" fmla="*/ 78 h 88"/>
                  <a:gd name="T30" fmla="*/ 2 w 156"/>
                  <a:gd name="T31" fmla="*/ 69 h 88"/>
                  <a:gd name="T32" fmla="*/ 0 w 156"/>
                  <a:gd name="T33" fmla="*/ 17 h 88"/>
                  <a:gd name="T34" fmla="*/ 0 w 156"/>
                  <a:gd name="T35" fmla="*/ 12 h 88"/>
                  <a:gd name="T36" fmla="*/ 2 w 156"/>
                  <a:gd name="T37" fmla="*/ 9 h 88"/>
                  <a:gd name="T38" fmla="*/ 5 w 156"/>
                  <a:gd name="T39" fmla="*/ 5 h 88"/>
                  <a:gd name="T40" fmla="*/ 8 w 156"/>
                  <a:gd name="T41" fmla="*/ 1 h 88"/>
                  <a:gd name="T42" fmla="*/ 13 w 156"/>
                  <a:gd name="T43" fmla="*/ 0 h 88"/>
                  <a:gd name="T44" fmla="*/ 19 w 156"/>
                  <a:gd name="T45"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6" h="88">
                    <a:moveTo>
                      <a:pt x="19" y="0"/>
                    </a:moveTo>
                    <a:lnTo>
                      <a:pt x="129" y="0"/>
                    </a:lnTo>
                    <a:lnTo>
                      <a:pt x="139" y="1"/>
                    </a:lnTo>
                    <a:lnTo>
                      <a:pt x="148" y="9"/>
                    </a:lnTo>
                    <a:lnTo>
                      <a:pt x="151" y="17"/>
                    </a:lnTo>
                    <a:lnTo>
                      <a:pt x="156" y="69"/>
                    </a:lnTo>
                    <a:lnTo>
                      <a:pt x="156" y="75"/>
                    </a:lnTo>
                    <a:lnTo>
                      <a:pt x="154" y="78"/>
                    </a:lnTo>
                    <a:lnTo>
                      <a:pt x="151" y="82"/>
                    </a:lnTo>
                    <a:lnTo>
                      <a:pt x="148" y="86"/>
                    </a:lnTo>
                    <a:lnTo>
                      <a:pt x="143" y="87"/>
                    </a:lnTo>
                    <a:lnTo>
                      <a:pt x="137" y="88"/>
                    </a:lnTo>
                    <a:lnTo>
                      <a:pt x="23" y="88"/>
                    </a:lnTo>
                    <a:lnTo>
                      <a:pt x="13" y="86"/>
                    </a:lnTo>
                    <a:lnTo>
                      <a:pt x="6" y="78"/>
                    </a:lnTo>
                    <a:lnTo>
                      <a:pt x="2" y="69"/>
                    </a:lnTo>
                    <a:lnTo>
                      <a:pt x="0" y="17"/>
                    </a:lnTo>
                    <a:lnTo>
                      <a:pt x="0" y="12"/>
                    </a:lnTo>
                    <a:lnTo>
                      <a:pt x="2" y="9"/>
                    </a:lnTo>
                    <a:lnTo>
                      <a:pt x="5" y="5"/>
                    </a:lnTo>
                    <a:lnTo>
                      <a:pt x="8" y="1"/>
                    </a:lnTo>
                    <a:lnTo>
                      <a:pt x="13" y="0"/>
                    </a:lnTo>
                    <a:lnTo>
                      <a:pt x="19" y="0"/>
                    </a:lnTo>
                    <a:close/>
                  </a:path>
                </a:pathLst>
              </a:custGeom>
              <a:solidFill>
                <a:schemeClr val="tx1">
                  <a:lumMod val="85000"/>
                  <a:lumOff val="1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269" name="Freeform 180">
                <a:extLst>
                  <a:ext uri="{FF2B5EF4-FFF2-40B4-BE49-F238E27FC236}">
                    <a16:creationId xmlns:a16="http://schemas.microsoft.com/office/drawing/2014/main" id="{31A29B1A-CE35-CE46-AEF8-252F1B26CABB}"/>
                  </a:ext>
                </a:extLst>
              </p:cNvPr>
              <p:cNvSpPr>
                <a:spLocks/>
              </p:cNvSpPr>
              <p:nvPr/>
            </p:nvSpPr>
            <p:spPr bwMode="auto">
              <a:xfrm>
                <a:off x="-1647825" y="4286250"/>
                <a:ext cx="255588" cy="139700"/>
              </a:xfrm>
              <a:custGeom>
                <a:avLst/>
                <a:gdLst>
                  <a:gd name="T0" fmla="*/ 17 w 161"/>
                  <a:gd name="T1" fmla="*/ 0 h 88"/>
                  <a:gd name="T2" fmla="*/ 127 w 161"/>
                  <a:gd name="T3" fmla="*/ 0 h 88"/>
                  <a:gd name="T4" fmla="*/ 138 w 161"/>
                  <a:gd name="T5" fmla="*/ 1 h 88"/>
                  <a:gd name="T6" fmla="*/ 146 w 161"/>
                  <a:gd name="T7" fmla="*/ 9 h 88"/>
                  <a:gd name="T8" fmla="*/ 150 w 161"/>
                  <a:gd name="T9" fmla="*/ 17 h 88"/>
                  <a:gd name="T10" fmla="*/ 160 w 161"/>
                  <a:gd name="T11" fmla="*/ 69 h 88"/>
                  <a:gd name="T12" fmla="*/ 161 w 161"/>
                  <a:gd name="T13" fmla="*/ 75 h 88"/>
                  <a:gd name="T14" fmla="*/ 160 w 161"/>
                  <a:gd name="T15" fmla="*/ 78 h 88"/>
                  <a:gd name="T16" fmla="*/ 157 w 161"/>
                  <a:gd name="T17" fmla="*/ 82 h 88"/>
                  <a:gd name="T18" fmla="*/ 154 w 161"/>
                  <a:gd name="T19" fmla="*/ 86 h 88"/>
                  <a:gd name="T20" fmla="*/ 149 w 161"/>
                  <a:gd name="T21" fmla="*/ 87 h 88"/>
                  <a:gd name="T22" fmla="*/ 143 w 161"/>
                  <a:gd name="T23" fmla="*/ 88 h 88"/>
                  <a:gd name="T24" fmla="*/ 29 w 161"/>
                  <a:gd name="T25" fmla="*/ 88 h 88"/>
                  <a:gd name="T26" fmla="*/ 18 w 161"/>
                  <a:gd name="T27" fmla="*/ 86 h 88"/>
                  <a:gd name="T28" fmla="*/ 9 w 161"/>
                  <a:gd name="T29" fmla="*/ 78 h 88"/>
                  <a:gd name="T30" fmla="*/ 6 w 161"/>
                  <a:gd name="T31" fmla="*/ 69 h 88"/>
                  <a:gd name="T32" fmla="*/ 0 w 161"/>
                  <a:gd name="T33" fmla="*/ 17 h 88"/>
                  <a:gd name="T34" fmla="*/ 0 w 161"/>
                  <a:gd name="T35" fmla="*/ 12 h 88"/>
                  <a:gd name="T36" fmla="*/ 1 w 161"/>
                  <a:gd name="T37" fmla="*/ 9 h 88"/>
                  <a:gd name="T38" fmla="*/ 3 w 161"/>
                  <a:gd name="T39" fmla="*/ 5 h 88"/>
                  <a:gd name="T40" fmla="*/ 7 w 161"/>
                  <a:gd name="T41" fmla="*/ 1 h 88"/>
                  <a:gd name="T42" fmla="*/ 12 w 161"/>
                  <a:gd name="T43" fmla="*/ 0 h 88"/>
                  <a:gd name="T44" fmla="*/ 17 w 161"/>
                  <a:gd name="T45"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1" h="88">
                    <a:moveTo>
                      <a:pt x="17" y="0"/>
                    </a:moveTo>
                    <a:lnTo>
                      <a:pt x="127" y="0"/>
                    </a:lnTo>
                    <a:lnTo>
                      <a:pt x="138" y="1"/>
                    </a:lnTo>
                    <a:lnTo>
                      <a:pt x="146" y="9"/>
                    </a:lnTo>
                    <a:lnTo>
                      <a:pt x="150" y="17"/>
                    </a:lnTo>
                    <a:lnTo>
                      <a:pt x="160" y="69"/>
                    </a:lnTo>
                    <a:lnTo>
                      <a:pt x="161" y="75"/>
                    </a:lnTo>
                    <a:lnTo>
                      <a:pt x="160" y="78"/>
                    </a:lnTo>
                    <a:lnTo>
                      <a:pt x="157" y="82"/>
                    </a:lnTo>
                    <a:lnTo>
                      <a:pt x="154" y="86"/>
                    </a:lnTo>
                    <a:lnTo>
                      <a:pt x="149" y="87"/>
                    </a:lnTo>
                    <a:lnTo>
                      <a:pt x="143" y="88"/>
                    </a:lnTo>
                    <a:lnTo>
                      <a:pt x="29" y="88"/>
                    </a:lnTo>
                    <a:lnTo>
                      <a:pt x="18" y="86"/>
                    </a:lnTo>
                    <a:lnTo>
                      <a:pt x="9" y="78"/>
                    </a:lnTo>
                    <a:lnTo>
                      <a:pt x="6" y="69"/>
                    </a:lnTo>
                    <a:lnTo>
                      <a:pt x="0" y="17"/>
                    </a:lnTo>
                    <a:lnTo>
                      <a:pt x="0" y="12"/>
                    </a:lnTo>
                    <a:lnTo>
                      <a:pt x="1" y="9"/>
                    </a:lnTo>
                    <a:lnTo>
                      <a:pt x="3" y="5"/>
                    </a:lnTo>
                    <a:lnTo>
                      <a:pt x="7" y="1"/>
                    </a:lnTo>
                    <a:lnTo>
                      <a:pt x="12" y="0"/>
                    </a:lnTo>
                    <a:lnTo>
                      <a:pt x="17" y="0"/>
                    </a:lnTo>
                    <a:close/>
                  </a:path>
                </a:pathLst>
              </a:custGeom>
              <a:solidFill>
                <a:schemeClr val="tx1">
                  <a:lumMod val="85000"/>
                  <a:lumOff val="1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270" name="Freeform 181">
                <a:extLst>
                  <a:ext uri="{FF2B5EF4-FFF2-40B4-BE49-F238E27FC236}">
                    <a16:creationId xmlns:a16="http://schemas.microsoft.com/office/drawing/2014/main" id="{878D8DF2-2508-D243-A527-581DBB1E8DD8}"/>
                  </a:ext>
                </a:extLst>
              </p:cNvPr>
              <p:cNvSpPr>
                <a:spLocks/>
              </p:cNvSpPr>
              <p:nvPr/>
            </p:nvSpPr>
            <p:spPr bwMode="auto">
              <a:xfrm>
                <a:off x="-1301750" y="4286250"/>
                <a:ext cx="265113" cy="139700"/>
              </a:xfrm>
              <a:custGeom>
                <a:avLst/>
                <a:gdLst>
                  <a:gd name="T0" fmla="*/ 17 w 167"/>
                  <a:gd name="T1" fmla="*/ 0 h 88"/>
                  <a:gd name="T2" fmla="*/ 127 w 167"/>
                  <a:gd name="T3" fmla="*/ 0 h 88"/>
                  <a:gd name="T4" fmla="*/ 138 w 167"/>
                  <a:gd name="T5" fmla="*/ 1 h 88"/>
                  <a:gd name="T6" fmla="*/ 147 w 167"/>
                  <a:gd name="T7" fmla="*/ 9 h 88"/>
                  <a:gd name="T8" fmla="*/ 152 w 167"/>
                  <a:gd name="T9" fmla="*/ 17 h 88"/>
                  <a:gd name="T10" fmla="*/ 167 w 167"/>
                  <a:gd name="T11" fmla="*/ 69 h 88"/>
                  <a:gd name="T12" fmla="*/ 167 w 167"/>
                  <a:gd name="T13" fmla="*/ 75 h 88"/>
                  <a:gd name="T14" fmla="*/ 165 w 167"/>
                  <a:gd name="T15" fmla="*/ 78 h 88"/>
                  <a:gd name="T16" fmla="*/ 163 w 167"/>
                  <a:gd name="T17" fmla="*/ 82 h 88"/>
                  <a:gd name="T18" fmla="*/ 159 w 167"/>
                  <a:gd name="T19" fmla="*/ 86 h 88"/>
                  <a:gd name="T20" fmla="*/ 154 w 167"/>
                  <a:gd name="T21" fmla="*/ 87 h 88"/>
                  <a:gd name="T22" fmla="*/ 149 w 167"/>
                  <a:gd name="T23" fmla="*/ 88 h 88"/>
                  <a:gd name="T24" fmla="*/ 36 w 167"/>
                  <a:gd name="T25" fmla="*/ 88 h 88"/>
                  <a:gd name="T26" fmla="*/ 25 w 167"/>
                  <a:gd name="T27" fmla="*/ 86 h 88"/>
                  <a:gd name="T28" fmla="*/ 16 w 167"/>
                  <a:gd name="T29" fmla="*/ 78 h 88"/>
                  <a:gd name="T30" fmla="*/ 11 w 167"/>
                  <a:gd name="T31" fmla="*/ 69 h 88"/>
                  <a:gd name="T32" fmla="*/ 0 w 167"/>
                  <a:gd name="T33" fmla="*/ 17 h 88"/>
                  <a:gd name="T34" fmla="*/ 0 w 167"/>
                  <a:gd name="T35" fmla="*/ 12 h 88"/>
                  <a:gd name="T36" fmla="*/ 2 w 167"/>
                  <a:gd name="T37" fmla="*/ 9 h 88"/>
                  <a:gd name="T38" fmla="*/ 4 w 167"/>
                  <a:gd name="T39" fmla="*/ 5 h 88"/>
                  <a:gd name="T40" fmla="*/ 8 w 167"/>
                  <a:gd name="T41" fmla="*/ 1 h 88"/>
                  <a:gd name="T42" fmla="*/ 11 w 167"/>
                  <a:gd name="T43" fmla="*/ 0 h 88"/>
                  <a:gd name="T44" fmla="*/ 17 w 167"/>
                  <a:gd name="T45"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7" h="88">
                    <a:moveTo>
                      <a:pt x="17" y="0"/>
                    </a:moveTo>
                    <a:lnTo>
                      <a:pt x="127" y="0"/>
                    </a:lnTo>
                    <a:lnTo>
                      <a:pt x="138" y="1"/>
                    </a:lnTo>
                    <a:lnTo>
                      <a:pt x="147" y="9"/>
                    </a:lnTo>
                    <a:lnTo>
                      <a:pt x="152" y="17"/>
                    </a:lnTo>
                    <a:lnTo>
                      <a:pt x="167" y="69"/>
                    </a:lnTo>
                    <a:lnTo>
                      <a:pt x="167" y="75"/>
                    </a:lnTo>
                    <a:lnTo>
                      <a:pt x="165" y="78"/>
                    </a:lnTo>
                    <a:lnTo>
                      <a:pt x="163" y="82"/>
                    </a:lnTo>
                    <a:lnTo>
                      <a:pt x="159" y="86"/>
                    </a:lnTo>
                    <a:lnTo>
                      <a:pt x="154" y="87"/>
                    </a:lnTo>
                    <a:lnTo>
                      <a:pt x="149" y="88"/>
                    </a:lnTo>
                    <a:lnTo>
                      <a:pt x="36" y="88"/>
                    </a:lnTo>
                    <a:lnTo>
                      <a:pt x="25" y="86"/>
                    </a:lnTo>
                    <a:lnTo>
                      <a:pt x="16" y="78"/>
                    </a:lnTo>
                    <a:lnTo>
                      <a:pt x="11" y="69"/>
                    </a:lnTo>
                    <a:lnTo>
                      <a:pt x="0" y="17"/>
                    </a:lnTo>
                    <a:lnTo>
                      <a:pt x="0" y="12"/>
                    </a:lnTo>
                    <a:lnTo>
                      <a:pt x="2" y="9"/>
                    </a:lnTo>
                    <a:lnTo>
                      <a:pt x="4" y="5"/>
                    </a:lnTo>
                    <a:lnTo>
                      <a:pt x="8" y="1"/>
                    </a:lnTo>
                    <a:lnTo>
                      <a:pt x="11" y="0"/>
                    </a:lnTo>
                    <a:lnTo>
                      <a:pt x="17" y="0"/>
                    </a:lnTo>
                    <a:close/>
                  </a:path>
                </a:pathLst>
              </a:custGeom>
              <a:solidFill>
                <a:schemeClr val="tx1">
                  <a:lumMod val="85000"/>
                  <a:lumOff val="1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271" name="Freeform 182">
                <a:extLst>
                  <a:ext uri="{FF2B5EF4-FFF2-40B4-BE49-F238E27FC236}">
                    <a16:creationId xmlns:a16="http://schemas.microsoft.com/office/drawing/2014/main" id="{5C2D08DC-21BB-1848-9709-D1479E3F1E78}"/>
                  </a:ext>
                </a:extLst>
              </p:cNvPr>
              <p:cNvSpPr>
                <a:spLocks/>
              </p:cNvSpPr>
              <p:nvPr/>
            </p:nvSpPr>
            <p:spPr bwMode="auto">
              <a:xfrm>
                <a:off x="-955675" y="4286250"/>
                <a:ext cx="271463" cy="139700"/>
              </a:xfrm>
              <a:custGeom>
                <a:avLst/>
                <a:gdLst>
                  <a:gd name="T0" fmla="*/ 16 w 171"/>
                  <a:gd name="T1" fmla="*/ 0 h 88"/>
                  <a:gd name="T2" fmla="*/ 127 w 171"/>
                  <a:gd name="T3" fmla="*/ 0 h 88"/>
                  <a:gd name="T4" fmla="*/ 138 w 171"/>
                  <a:gd name="T5" fmla="*/ 1 h 88"/>
                  <a:gd name="T6" fmla="*/ 147 w 171"/>
                  <a:gd name="T7" fmla="*/ 9 h 88"/>
                  <a:gd name="T8" fmla="*/ 153 w 171"/>
                  <a:gd name="T9" fmla="*/ 17 h 88"/>
                  <a:gd name="T10" fmla="*/ 171 w 171"/>
                  <a:gd name="T11" fmla="*/ 69 h 88"/>
                  <a:gd name="T12" fmla="*/ 171 w 171"/>
                  <a:gd name="T13" fmla="*/ 75 h 88"/>
                  <a:gd name="T14" fmla="*/ 171 w 171"/>
                  <a:gd name="T15" fmla="*/ 78 h 88"/>
                  <a:gd name="T16" fmla="*/ 169 w 171"/>
                  <a:gd name="T17" fmla="*/ 82 h 88"/>
                  <a:gd name="T18" fmla="*/ 165 w 171"/>
                  <a:gd name="T19" fmla="*/ 86 h 88"/>
                  <a:gd name="T20" fmla="*/ 161 w 171"/>
                  <a:gd name="T21" fmla="*/ 87 h 88"/>
                  <a:gd name="T22" fmla="*/ 156 w 171"/>
                  <a:gd name="T23" fmla="*/ 88 h 88"/>
                  <a:gd name="T24" fmla="*/ 43 w 171"/>
                  <a:gd name="T25" fmla="*/ 88 h 88"/>
                  <a:gd name="T26" fmla="*/ 32 w 171"/>
                  <a:gd name="T27" fmla="*/ 86 h 88"/>
                  <a:gd name="T28" fmla="*/ 22 w 171"/>
                  <a:gd name="T29" fmla="*/ 78 h 88"/>
                  <a:gd name="T30" fmla="*/ 16 w 171"/>
                  <a:gd name="T31" fmla="*/ 69 h 88"/>
                  <a:gd name="T32" fmla="*/ 1 w 171"/>
                  <a:gd name="T33" fmla="*/ 17 h 88"/>
                  <a:gd name="T34" fmla="*/ 0 w 171"/>
                  <a:gd name="T35" fmla="*/ 12 h 88"/>
                  <a:gd name="T36" fmla="*/ 1 w 171"/>
                  <a:gd name="T37" fmla="*/ 9 h 88"/>
                  <a:gd name="T38" fmla="*/ 4 w 171"/>
                  <a:gd name="T39" fmla="*/ 5 h 88"/>
                  <a:gd name="T40" fmla="*/ 6 w 171"/>
                  <a:gd name="T41" fmla="*/ 1 h 88"/>
                  <a:gd name="T42" fmla="*/ 11 w 171"/>
                  <a:gd name="T43" fmla="*/ 0 h 88"/>
                  <a:gd name="T44" fmla="*/ 16 w 171"/>
                  <a:gd name="T45"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1" h="88">
                    <a:moveTo>
                      <a:pt x="16" y="0"/>
                    </a:moveTo>
                    <a:lnTo>
                      <a:pt x="127" y="0"/>
                    </a:lnTo>
                    <a:lnTo>
                      <a:pt x="138" y="1"/>
                    </a:lnTo>
                    <a:lnTo>
                      <a:pt x="147" y="9"/>
                    </a:lnTo>
                    <a:lnTo>
                      <a:pt x="153" y="17"/>
                    </a:lnTo>
                    <a:lnTo>
                      <a:pt x="171" y="69"/>
                    </a:lnTo>
                    <a:lnTo>
                      <a:pt x="171" y="75"/>
                    </a:lnTo>
                    <a:lnTo>
                      <a:pt x="171" y="78"/>
                    </a:lnTo>
                    <a:lnTo>
                      <a:pt x="169" y="82"/>
                    </a:lnTo>
                    <a:lnTo>
                      <a:pt x="165" y="86"/>
                    </a:lnTo>
                    <a:lnTo>
                      <a:pt x="161" y="87"/>
                    </a:lnTo>
                    <a:lnTo>
                      <a:pt x="156" y="88"/>
                    </a:lnTo>
                    <a:lnTo>
                      <a:pt x="43" y="88"/>
                    </a:lnTo>
                    <a:lnTo>
                      <a:pt x="32" y="86"/>
                    </a:lnTo>
                    <a:lnTo>
                      <a:pt x="22" y="78"/>
                    </a:lnTo>
                    <a:lnTo>
                      <a:pt x="16" y="69"/>
                    </a:lnTo>
                    <a:lnTo>
                      <a:pt x="1" y="17"/>
                    </a:lnTo>
                    <a:lnTo>
                      <a:pt x="0" y="12"/>
                    </a:lnTo>
                    <a:lnTo>
                      <a:pt x="1" y="9"/>
                    </a:lnTo>
                    <a:lnTo>
                      <a:pt x="4" y="5"/>
                    </a:lnTo>
                    <a:lnTo>
                      <a:pt x="6" y="1"/>
                    </a:lnTo>
                    <a:lnTo>
                      <a:pt x="11" y="0"/>
                    </a:lnTo>
                    <a:lnTo>
                      <a:pt x="16" y="0"/>
                    </a:lnTo>
                    <a:close/>
                  </a:path>
                </a:pathLst>
              </a:custGeom>
              <a:solidFill>
                <a:schemeClr val="tx1">
                  <a:lumMod val="85000"/>
                  <a:lumOff val="1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272" name="Freeform 183">
                <a:extLst>
                  <a:ext uri="{FF2B5EF4-FFF2-40B4-BE49-F238E27FC236}">
                    <a16:creationId xmlns:a16="http://schemas.microsoft.com/office/drawing/2014/main" id="{26BC25FB-7674-F146-9D93-6C6E6ADAAC0D}"/>
                  </a:ext>
                </a:extLst>
              </p:cNvPr>
              <p:cNvSpPr>
                <a:spLocks/>
              </p:cNvSpPr>
              <p:nvPr/>
            </p:nvSpPr>
            <p:spPr bwMode="auto">
              <a:xfrm>
                <a:off x="-606425" y="4286250"/>
                <a:ext cx="277813" cy="139700"/>
              </a:xfrm>
              <a:custGeom>
                <a:avLst/>
                <a:gdLst>
                  <a:gd name="T0" fmla="*/ 15 w 175"/>
                  <a:gd name="T1" fmla="*/ 0 h 88"/>
                  <a:gd name="T2" fmla="*/ 125 w 175"/>
                  <a:gd name="T3" fmla="*/ 0 h 88"/>
                  <a:gd name="T4" fmla="*/ 136 w 175"/>
                  <a:gd name="T5" fmla="*/ 1 h 88"/>
                  <a:gd name="T6" fmla="*/ 145 w 175"/>
                  <a:gd name="T7" fmla="*/ 9 h 88"/>
                  <a:gd name="T8" fmla="*/ 153 w 175"/>
                  <a:gd name="T9" fmla="*/ 17 h 88"/>
                  <a:gd name="T10" fmla="*/ 173 w 175"/>
                  <a:gd name="T11" fmla="*/ 69 h 88"/>
                  <a:gd name="T12" fmla="*/ 175 w 175"/>
                  <a:gd name="T13" fmla="*/ 75 h 88"/>
                  <a:gd name="T14" fmla="*/ 175 w 175"/>
                  <a:gd name="T15" fmla="*/ 78 h 88"/>
                  <a:gd name="T16" fmla="*/ 173 w 175"/>
                  <a:gd name="T17" fmla="*/ 82 h 88"/>
                  <a:gd name="T18" fmla="*/ 170 w 175"/>
                  <a:gd name="T19" fmla="*/ 86 h 88"/>
                  <a:gd name="T20" fmla="*/ 166 w 175"/>
                  <a:gd name="T21" fmla="*/ 87 h 88"/>
                  <a:gd name="T22" fmla="*/ 161 w 175"/>
                  <a:gd name="T23" fmla="*/ 88 h 88"/>
                  <a:gd name="T24" fmla="*/ 48 w 175"/>
                  <a:gd name="T25" fmla="*/ 88 h 88"/>
                  <a:gd name="T26" fmla="*/ 37 w 175"/>
                  <a:gd name="T27" fmla="*/ 86 h 88"/>
                  <a:gd name="T28" fmla="*/ 26 w 175"/>
                  <a:gd name="T29" fmla="*/ 78 h 88"/>
                  <a:gd name="T30" fmla="*/ 21 w 175"/>
                  <a:gd name="T31" fmla="*/ 69 h 88"/>
                  <a:gd name="T32" fmla="*/ 1 w 175"/>
                  <a:gd name="T33" fmla="*/ 17 h 88"/>
                  <a:gd name="T34" fmla="*/ 0 w 175"/>
                  <a:gd name="T35" fmla="*/ 12 h 88"/>
                  <a:gd name="T36" fmla="*/ 1 w 175"/>
                  <a:gd name="T37" fmla="*/ 9 h 88"/>
                  <a:gd name="T38" fmla="*/ 2 w 175"/>
                  <a:gd name="T39" fmla="*/ 5 h 88"/>
                  <a:gd name="T40" fmla="*/ 5 w 175"/>
                  <a:gd name="T41" fmla="*/ 1 h 88"/>
                  <a:gd name="T42" fmla="*/ 10 w 175"/>
                  <a:gd name="T43" fmla="*/ 0 h 88"/>
                  <a:gd name="T44" fmla="*/ 15 w 175"/>
                  <a:gd name="T45"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5" h="88">
                    <a:moveTo>
                      <a:pt x="15" y="0"/>
                    </a:moveTo>
                    <a:lnTo>
                      <a:pt x="125" y="0"/>
                    </a:lnTo>
                    <a:lnTo>
                      <a:pt x="136" y="1"/>
                    </a:lnTo>
                    <a:lnTo>
                      <a:pt x="145" y="9"/>
                    </a:lnTo>
                    <a:lnTo>
                      <a:pt x="153" y="17"/>
                    </a:lnTo>
                    <a:lnTo>
                      <a:pt x="173" y="69"/>
                    </a:lnTo>
                    <a:lnTo>
                      <a:pt x="175" y="75"/>
                    </a:lnTo>
                    <a:lnTo>
                      <a:pt x="175" y="78"/>
                    </a:lnTo>
                    <a:lnTo>
                      <a:pt x="173" y="82"/>
                    </a:lnTo>
                    <a:lnTo>
                      <a:pt x="170" y="86"/>
                    </a:lnTo>
                    <a:lnTo>
                      <a:pt x="166" y="87"/>
                    </a:lnTo>
                    <a:lnTo>
                      <a:pt x="161" y="88"/>
                    </a:lnTo>
                    <a:lnTo>
                      <a:pt x="48" y="88"/>
                    </a:lnTo>
                    <a:lnTo>
                      <a:pt x="37" y="86"/>
                    </a:lnTo>
                    <a:lnTo>
                      <a:pt x="26" y="78"/>
                    </a:lnTo>
                    <a:lnTo>
                      <a:pt x="21" y="69"/>
                    </a:lnTo>
                    <a:lnTo>
                      <a:pt x="1" y="17"/>
                    </a:lnTo>
                    <a:lnTo>
                      <a:pt x="0" y="12"/>
                    </a:lnTo>
                    <a:lnTo>
                      <a:pt x="1" y="9"/>
                    </a:lnTo>
                    <a:lnTo>
                      <a:pt x="2" y="5"/>
                    </a:lnTo>
                    <a:lnTo>
                      <a:pt x="5" y="1"/>
                    </a:lnTo>
                    <a:lnTo>
                      <a:pt x="10" y="0"/>
                    </a:lnTo>
                    <a:lnTo>
                      <a:pt x="15" y="0"/>
                    </a:lnTo>
                    <a:close/>
                  </a:path>
                </a:pathLst>
              </a:custGeom>
              <a:solidFill>
                <a:schemeClr val="tx1">
                  <a:lumMod val="85000"/>
                  <a:lumOff val="1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273" name="Freeform 184">
                <a:extLst>
                  <a:ext uri="{FF2B5EF4-FFF2-40B4-BE49-F238E27FC236}">
                    <a16:creationId xmlns:a16="http://schemas.microsoft.com/office/drawing/2014/main" id="{7F48B97E-EFDF-A04A-A196-BA5AF31FF403}"/>
                  </a:ext>
                </a:extLst>
              </p:cNvPr>
              <p:cNvSpPr>
                <a:spLocks/>
              </p:cNvSpPr>
              <p:nvPr/>
            </p:nvSpPr>
            <p:spPr bwMode="auto">
              <a:xfrm>
                <a:off x="-3060700" y="4535488"/>
                <a:ext cx="969963" cy="317500"/>
              </a:xfrm>
              <a:custGeom>
                <a:avLst/>
                <a:gdLst>
                  <a:gd name="T0" fmla="*/ 34 w 611"/>
                  <a:gd name="T1" fmla="*/ 0 h 200"/>
                  <a:gd name="T2" fmla="*/ 606 w 611"/>
                  <a:gd name="T3" fmla="*/ 0 h 200"/>
                  <a:gd name="T4" fmla="*/ 611 w 611"/>
                  <a:gd name="T5" fmla="*/ 200 h 200"/>
                  <a:gd name="T6" fmla="*/ 0 w 611"/>
                  <a:gd name="T7" fmla="*/ 200 h 200"/>
                  <a:gd name="T8" fmla="*/ 34 w 611"/>
                  <a:gd name="T9" fmla="*/ 0 h 200"/>
                </a:gdLst>
                <a:ahLst/>
                <a:cxnLst>
                  <a:cxn ang="0">
                    <a:pos x="T0" y="T1"/>
                  </a:cxn>
                  <a:cxn ang="0">
                    <a:pos x="T2" y="T3"/>
                  </a:cxn>
                  <a:cxn ang="0">
                    <a:pos x="T4" y="T5"/>
                  </a:cxn>
                  <a:cxn ang="0">
                    <a:pos x="T6" y="T7"/>
                  </a:cxn>
                  <a:cxn ang="0">
                    <a:pos x="T8" y="T9"/>
                  </a:cxn>
                </a:cxnLst>
                <a:rect l="0" t="0" r="r" b="b"/>
                <a:pathLst>
                  <a:path w="611" h="200">
                    <a:moveTo>
                      <a:pt x="34" y="0"/>
                    </a:moveTo>
                    <a:lnTo>
                      <a:pt x="606" y="0"/>
                    </a:lnTo>
                    <a:lnTo>
                      <a:pt x="611" y="200"/>
                    </a:lnTo>
                    <a:lnTo>
                      <a:pt x="0" y="200"/>
                    </a:lnTo>
                    <a:lnTo>
                      <a:pt x="34" y="0"/>
                    </a:lnTo>
                    <a:close/>
                  </a:path>
                </a:pathLst>
              </a:custGeom>
              <a:solidFill>
                <a:schemeClr val="tx1">
                  <a:lumMod val="85000"/>
                  <a:lumOff val="1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grpSp>
        <p:grpSp>
          <p:nvGrpSpPr>
            <p:cNvPr id="223" name="Group 222">
              <a:extLst>
                <a:ext uri="{FF2B5EF4-FFF2-40B4-BE49-F238E27FC236}">
                  <a16:creationId xmlns:a16="http://schemas.microsoft.com/office/drawing/2014/main" id="{954585BD-BE84-7746-BCA8-DECB825E92A9}"/>
                </a:ext>
              </a:extLst>
            </p:cNvPr>
            <p:cNvGrpSpPr/>
            <p:nvPr/>
          </p:nvGrpSpPr>
          <p:grpSpPr>
            <a:xfrm>
              <a:off x="7356517" y="5137652"/>
              <a:ext cx="322902" cy="603706"/>
              <a:chOff x="6618288" y="2376488"/>
              <a:chExt cx="1997075" cy="3733800"/>
            </a:xfrm>
          </p:grpSpPr>
          <p:sp>
            <p:nvSpPr>
              <p:cNvPr id="224" name="Freeform 7">
                <a:extLst>
                  <a:ext uri="{FF2B5EF4-FFF2-40B4-BE49-F238E27FC236}">
                    <a16:creationId xmlns:a16="http://schemas.microsoft.com/office/drawing/2014/main" id="{FCBB06B3-BD38-FC4D-BC8E-EBC0D66AAF35}"/>
                  </a:ext>
                </a:extLst>
              </p:cNvPr>
              <p:cNvSpPr>
                <a:spLocks/>
              </p:cNvSpPr>
              <p:nvPr/>
            </p:nvSpPr>
            <p:spPr bwMode="auto">
              <a:xfrm>
                <a:off x="6618288" y="2376488"/>
                <a:ext cx="1997075" cy="3733800"/>
              </a:xfrm>
              <a:custGeom>
                <a:avLst/>
                <a:gdLst>
                  <a:gd name="T0" fmla="*/ 68 w 2516"/>
                  <a:gd name="T1" fmla="*/ 0 h 4702"/>
                  <a:gd name="T2" fmla="*/ 2448 w 2516"/>
                  <a:gd name="T3" fmla="*/ 0 h 4702"/>
                  <a:gd name="T4" fmla="*/ 2474 w 2516"/>
                  <a:gd name="T5" fmla="*/ 6 h 4702"/>
                  <a:gd name="T6" fmla="*/ 2496 w 2516"/>
                  <a:gd name="T7" fmla="*/ 20 h 4702"/>
                  <a:gd name="T8" fmla="*/ 2510 w 2516"/>
                  <a:gd name="T9" fmla="*/ 42 h 4702"/>
                  <a:gd name="T10" fmla="*/ 2516 w 2516"/>
                  <a:gd name="T11" fmla="*/ 68 h 4702"/>
                  <a:gd name="T12" fmla="*/ 2516 w 2516"/>
                  <a:gd name="T13" fmla="*/ 4634 h 4702"/>
                  <a:gd name="T14" fmla="*/ 2510 w 2516"/>
                  <a:gd name="T15" fmla="*/ 4660 h 4702"/>
                  <a:gd name="T16" fmla="*/ 2496 w 2516"/>
                  <a:gd name="T17" fmla="*/ 4682 h 4702"/>
                  <a:gd name="T18" fmla="*/ 2474 w 2516"/>
                  <a:gd name="T19" fmla="*/ 4696 h 4702"/>
                  <a:gd name="T20" fmla="*/ 2448 w 2516"/>
                  <a:gd name="T21" fmla="*/ 4702 h 4702"/>
                  <a:gd name="T22" fmla="*/ 68 w 2516"/>
                  <a:gd name="T23" fmla="*/ 4702 h 4702"/>
                  <a:gd name="T24" fmla="*/ 42 w 2516"/>
                  <a:gd name="T25" fmla="*/ 4696 h 4702"/>
                  <a:gd name="T26" fmla="*/ 20 w 2516"/>
                  <a:gd name="T27" fmla="*/ 4682 h 4702"/>
                  <a:gd name="T28" fmla="*/ 6 w 2516"/>
                  <a:gd name="T29" fmla="*/ 4660 h 4702"/>
                  <a:gd name="T30" fmla="*/ 0 w 2516"/>
                  <a:gd name="T31" fmla="*/ 4634 h 4702"/>
                  <a:gd name="T32" fmla="*/ 0 w 2516"/>
                  <a:gd name="T33" fmla="*/ 68 h 4702"/>
                  <a:gd name="T34" fmla="*/ 6 w 2516"/>
                  <a:gd name="T35" fmla="*/ 42 h 4702"/>
                  <a:gd name="T36" fmla="*/ 20 w 2516"/>
                  <a:gd name="T37" fmla="*/ 20 h 4702"/>
                  <a:gd name="T38" fmla="*/ 42 w 2516"/>
                  <a:gd name="T39" fmla="*/ 6 h 4702"/>
                  <a:gd name="T40" fmla="*/ 68 w 2516"/>
                  <a:gd name="T41" fmla="*/ 0 h 4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16" h="4702">
                    <a:moveTo>
                      <a:pt x="68" y="0"/>
                    </a:moveTo>
                    <a:lnTo>
                      <a:pt x="2448" y="0"/>
                    </a:lnTo>
                    <a:lnTo>
                      <a:pt x="2474" y="6"/>
                    </a:lnTo>
                    <a:lnTo>
                      <a:pt x="2496" y="20"/>
                    </a:lnTo>
                    <a:lnTo>
                      <a:pt x="2510" y="42"/>
                    </a:lnTo>
                    <a:lnTo>
                      <a:pt x="2516" y="68"/>
                    </a:lnTo>
                    <a:lnTo>
                      <a:pt x="2516" y="4634"/>
                    </a:lnTo>
                    <a:lnTo>
                      <a:pt x="2510" y="4660"/>
                    </a:lnTo>
                    <a:lnTo>
                      <a:pt x="2496" y="4682"/>
                    </a:lnTo>
                    <a:lnTo>
                      <a:pt x="2474" y="4696"/>
                    </a:lnTo>
                    <a:lnTo>
                      <a:pt x="2448" y="4702"/>
                    </a:lnTo>
                    <a:lnTo>
                      <a:pt x="68" y="4702"/>
                    </a:lnTo>
                    <a:lnTo>
                      <a:pt x="42" y="4696"/>
                    </a:lnTo>
                    <a:lnTo>
                      <a:pt x="20" y="4682"/>
                    </a:lnTo>
                    <a:lnTo>
                      <a:pt x="6" y="4660"/>
                    </a:lnTo>
                    <a:lnTo>
                      <a:pt x="0" y="4634"/>
                    </a:lnTo>
                    <a:lnTo>
                      <a:pt x="0" y="68"/>
                    </a:lnTo>
                    <a:lnTo>
                      <a:pt x="6" y="42"/>
                    </a:lnTo>
                    <a:lnTo>
                      <a:pt x="20" y="20"/>
                    </a:lnTo>
                    <a:lnTo>
                      <a:pt x="42" y="6"/>
                    </a:lnTo>
                    <a:lnTo>
                      <a:pt x="68"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225" name="Rectangle 8">
                <a:extLst>
                  <a:ext uri="{FF2B5EF4-FFF2-40B4-BE49-F238E27FC236}">
                    <a16:creationId xmlns:a16="http://schemas.microsoft.com/office/drawing/2014/main" id="{6793B589-9E7B-4843-A72D-1BD9DC4D50ED}"/>
                  </a:ext>
                </a:extLst>
              </p:cNvPr>
              <p:cNvSpPr>
                <a:spLocks noChangeArrowheads="1"/>
              </p:cNvSpPr>
              <p:nvPr/>
            </p:nvSpPr>
            <p:spPr bwMode="auto">
              <a:xfrm>
                <a:off x="6713538" y="2881313"/>
                <a:ext cx="1806575" cy="2725738"/>
              </a:xfrm>
              <a:prstGeom prst="rect">
                <a:avLst/>
              </a:prstGeom>
              <a:solidFill>
                <a:schemeClr val="bg1"/>
              </a:solid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IN" dirty="0"/>
              </a:p>
            </p:txBody>
          </p:sp>
          <p:sp>
            <p:nvSpPr>
              <p:cNvPr id="226" name="Freeform 9">
                <a:extLst>
                  <a:ext uri="{FF2B5EF4-FFF2-40B4-BE49-F238E27FC236}">
                    <a16:creationId xmlns:a16="http://schemas.microsoft.com/office/drawing/2014/main" id="{265F0DC1-7424-8647-B1FF-32C5208FF844}"/>
                  </a:ext>
                </a:extLst>
              </p:cNvPr>
              <p:cNvSpPr>
                <a:spLocks/>
              </p:cNvSpPr>
              <p:nvPr/>
            </p:nvSpPr>
            <p:spPr bwMode="auto">
              <a:xfrm>
                <a:off x="7124701" y="2608263"/>
                <a:ext cx="982663" cy="76200"/>
              </a:xfrm>
              <a:custGeom>
                <a:avLst/>
                <a:gdLst>
                  <a:gd name="T0" fmla="*/ 48 w 1236"/>
                  <a:gd name="T1" fmla="*/ 0 h 96"/>
                  <a:gd name="T2" fmla="*/ 1190 w 1236"/>
                  <a:gd name="T3" fmla="*/ 0 h 96"/>
                  <a:gd name="T4" fmla="*/ 1208 w 1236"/>
                  <a:gd name="T5" fmla="*/ 4 h 96"/>
                  <a:gd name="T6" fmla="*/ 1222 w 1236"/>
                  <a:gd name="T7" fmla="*/ 14 h 96"/>
                  <a:gd name="T8" fmla="*/ 1234 w 1236"/>
                  <a:gd name="T9" fmla="*/ 28 h 96"/>
                  <a:gd name="T10" fmla="*/ 1236 w 1236"/>
                  <a:gd name="T11" fmla="*/ 48 h 96"/>
                  <a:gd name="T12" fmla="*/ 1234 w 1236"/>
                  <a:gd name="T13" fmla="*/ 66 h 96"/>
                  <a:gd name="T14" fmla="*/ 1222 w 1236"/>
                  <a:gd name="T15" fmla="*/ 80 h 96"/>
                  <a:gd name="T16" fmla="*/ 1208 w 1236"/>
                  <a:gd name="T17" fmla="*/ 92 h 96"/>
                  <a:gd name="T18" fmla="*/ 1190 w 1236"/>
                  <a:gd name="T19" fmla="*/ 96 h 96"/>
                  <a:gd name="T20" fmla="*/ 48 w 1236"/>
                  <a:gd name="T21" fmla="*/ 96 h 96"/>
                  <a:gd name="T22" fmla="*/ 30 w 1236"/>
                  <a:gd name="T23" fmla="*/ 92 h 96"/>
                  <a:gd name="T24" fmla="*/ 14 w 1236"/>
                  <a:gd name="T25" fmla="*/ 80 h 96"/>
                  <a:gd name="T26" fmla="*/ 4 w 1236"/>
                  <a:gd name="T27" fmla="*/ 66 h 96"/>
                  <a:gd name="T28" fmla="*/ 0 w 1236"/>
                  <a:gd name="T29" fmla="*/ 48 h 96"/>
                  <a:gd name="T30" fmla="*/ 4 w 1236"/>
                  <a:gd name="T31" fmla="*/ 28 h 96"/>
                  <a:gd name="T32" fmla="*/ 14 w 1236"/>
                  <a:gd name="T33" fmla="*/ 14 h 96"/>
                  <a:gd name="T34" fmla="*/ 30 w 1236"/>
                  <a:gd name="T35" fmla="*/ 4 h 96"/>
                  <a:gd name="T36" fmla="*/ 48 w 1236"/>
                  <a:gd name="T37"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36" h="96">
                    <a:moveTo>
                      <a:pt x="48" y="0"/>
                    </a:moveTo>
                    <a:lnTo>
                      <a:pt x="1190" y="0"/>
                    </a:lnTo>
                    <a:lnTo>
                      <a:pt x="1208" y="4"/>
                    </a:lnTo>
                    <a:lnTo>
                      <a:pt x="1222" y="14"/>
                    </a:lnTo>
                    <a:lnTo>
                      <a:pt x="1234" y="28"/>
                    </a:lnTo>
                    <a:lnTo>
                      <a:pt x="1236" y="48"/>
                    </a:lnTo>
                    <a:lnTo>
                      <a:pt x="1234" y="66"/>
                    </a:lnTo>
                    <a:lnTo>
                      <a:pt x="1222" y="80"/>
                    </a:lnTo>
                    <a:lnTo>
                      <a:pt x="1208" y="92"/>
                    </a:lnTo>
                    <a:lnTo>
                      <a:pt x="1190" y="96"/>
                    </a:lnTo>
                    <a:lnTo>
                      <a:pt x="48" y="96"/>
                    </a:lnTo>
                    <a:lnTo>
                      <a:pt x="30" y="92"/>
                    </a:lnTo>
                    <a:lnTo>
                      <a:pt x="14" y="80"/>
                    </a:lnTo>
                    <a:lnTo>
                      <a:pt x="4" y="66"/>
                    </a:lnTo>
                    <a:lnTo>
                      <a:pt x="0" y="48"/>
                    </a:lnTo>
                    <a:lnTo>
                      <a:pt x="4" y="28"/>
                    </a:lnTo>
                    <a:lnTo>
                      <a:pt x="14" y="14"/>
                    </a:lnTo>
                    <a:lnTo>
                      <a:pt x="30" y="4"/>
                    </a:lnTo>
                    <a:lnTo>
                      <a:pt x="48" y="0"/>
                    </a:lnTo>
                    <a:close/>
                  </a:path>
                </a:pathLst>
              </a:custGeom>
              <a:solidFill>
                <a:schemeClr val="tx1">
                  <a:lumMod val="50000"/>
                  <a:lumOff val="5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227" name="Freeform 10">
                <a:extLst>
                  <a:ext uri="{FF2B5EF4-FFF2-40B4-BE49-F238E27FC236}">
                    <a16:creationId xmlns:a16="http://schemas.microsoft.com/office/drawing/2014/main" id="{565687C2-2568-894C-A506-864E071F9685}"/>
                  </a:ext>
                </a:extLst>
              </p:cNvPr>
              <p:cNvSpPr>
                <a:spLocks/>
              </p:cNvSpPr>
              <p:nvPr/>
            </p:nvSpPr>
            <p:spPr bwMode="auto">
              <a:xfrm>
                <a:off x="7456488" y="5708650"/>
                <a:ext cx="319088" cy="320675"/>
              </a:xfrm>
              <a:custGeom>
                <a:avLst/>
                <a:gdLst>
                  <a:gd name="T0" fmla="*/ 201 w 402"/>
                  <a:gd name="T1" fmla="*/ 0 h 402"/>
                  <a:gd name="T2" fmla="*/ 249 w 402"/>
                  <a:gd name="T3" fmla="*/ 6 h 402"/>
                  <a:gd name="T4" fmla="*/ 291 w 402"/>
                  <a:gd name="T5" fmla="*/ 20 h 402"/>
                  <a:gd name="T6" fmla="*/ 327 w 402"/>
                  <a:gd name="T7" fmla="*/ 44 h 402"/>
                  <a:gd name="T8" fmla="*/ 359 w 402"/>
                  <a:gd name="T9" fmla="*/ 76 h 402"/>
                  <a:gd name="T10" fmla="*/ 383 w 402"/>
                  <a:gd name="T11" fmla="*/ 113 h 402"/>
                  <a:gd name="T12" fmla="*/ 398 w 402"/>
                  <a:gd name="T13" fmla="*/ 155 h 402"/>
                  <a:gd name="T14" fmla="*/ 402 w 402"/>
                  <a:gd name="T15" fmla="*/ 201 h 402"/>
                  <a:gd name="T16" fmla="*/ 398 w 402"/>
                  <a:gd name="T17" fmla="*/ 247 h 402"/>
                  <a:gd name="T18" fmla="*/ 383 w 402"/>
                  <a:gd name="T19" fmla="*/ 289 h 402"/>
                  <a:gd name="T20" fmla="*/ 359 w 402"/>
                  <a:gd name="T21" fmla="*/ 327 h 402"/>
                  <a:gd name="T22" fmla="*/ 327 w 402"/>
                  <a:gd name="T23" fmla="*/ 359 h 402"/>
                  <a:gd name="T24" fmla="*/ 291 w 402"/>
                  <a:gd name="T25" fmla="*/ 383 h 402"/>
                  <a:gd name="T26" fmla="*/ 249 w 402"/>
                  <a:gd name="T27" fmla="*/ 397 h 402"/>
                  <a:gd name="T28" fmla="*/ 201 w 402"/>
                  <a:gd name="T29" fmla="*/ 402 h 402"/>
                  <a:gd name="T30" fmla="*/ 155 w 402"/>
                  <a:gd name="T31" fmla="*/ 397 h 402"/>
                  <a:gd name="T32" fmla="*/ 113 w 402"/>
                  <a:gd name="T33" fmla="*/ 383 h 402"/>
                  <a:gd name="T34" fmla="*/ 75 w 402"/>
                  <a:gd name="T35" fmla="*/ 359 h 402"/>
                  <a:gd name="T36" fmla="*/ 45 w 402"/>
                  <a:gd name="T37" fmla="*/ 327 h 402"/>
                  <a:gd name="T38" fmla="*/ 22 w 402"/>
                  <a:gd name="T39" fmla="*/ 289 h 402"/>
                  <a:gd name="T40" fmla="*/ 6 w 402"/>
                  <a:gd name="T41" fmla="*/ 247 h 402"/>
                  <a:gd name="T42" fmla="*/ 0 w 402"/>
                  <a:gd name="T43" fmla="*/ 201 h 402"/>
                  <a:gd name="T44" fmla="*/ 6 w 402"/>
                  <a:gd name="T45" fmla="*/ 155 h 402"/>
                  <a:gd name="T46" fmla="*/ 22 w 402"/>
                  <a:gd name="T47" fmla="*/ 113 h 402"/>
                  <a:gd name="T48" fmla="*/ 45 w 402"/>
                  <a:gd name="T49" fmla="*/ 76 h 402"/>
                  <a:gd name="T50" fmla="*/ 75 w 402"/>
                  <a:gd name="T51" fmla="*/ 44 h 402"/>
                  <a:gd name="T52" fmla="*/ 113 w 402"/>
                  <a:gd name="T53" fmla="*/ 20 h 402"/>
                  <a:gd name="T54" fmla="*/ 155 w 402"/>
                  <a:gd name="T55" fmla="*/ 6 h 402"/>
                  <a:gd name="T56" fmla="*/ 201 w 402"/>
                  <a:gd name="T57" fmla="*/ 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2" h="402">
                    <a:moveTo>
                      <a:pt x="201" y="0"/>
                    </a:moveTo>
                    <a:lnTo>
                      <a:pt x="249" y="6"/>
                    </a:lnTo>
                    <a:lnTo>
                      <a:pt x="291" y="20"/>
                    </a:lnTo>
                    <a:lnTo>
                      <a:pt x="327" y="44"/>
                    </a:lnTo>
                    <a:lnTo>
                      <a:pt x="359" y="76"/>
                    </a:lnTo>
                    <a:lnTo>
                      <a:pt x="383" y="113"/>
                    </a:lnTo>
                    <a:lnTo>
                      <a:pt x="398" y="155"/>
                    </a:lnTo>
                    <a:lnTo>
                      <a:pt x="402" y="201"/>
                    </a:lnTo>
                    <a:lnTo>
                      <a:pt x="398" y="247"/>
                    </a:lnTo>
                    <a:lnTo>
                      <a:pt x="383" y="289"/>
                    </a:lnTo>
                    <a:lnTo>
                      <a:pt x="359" y="327"/>
                    </a:lnTo>
                    <a:lnTo>
                      <a:pt x="327" y="359"/>
                    </a:lnTo>
                    <a:lnTo>
                      <a:pt x="291" y="383"/>
                    </a:lnTo>
                    <a:lnTo>
                      <a:pt x="249" y="397"/>
                    </a:lnTo>
                    <a:lnTo>
                      <a:pt x="201" y="402"/>
                    </a:lnTo>
                    <a:lnTo>
                      <a:pt x="155" y="397"/>
                    </a:lnTo>
                    <a:lnTo>
                      <a:pt x="113" y="383"/>
                    </a:lnTo>
                    <a:lnTo>
                      <a:pt x="75" y="359"/>
                    </a:lnTo>
                    <a:lnTo>
                      <a:pt x="45" y="327"/>
                    </a:lnTo>
                    <a:lnTo>
                      <a:pt x="22" y="289"/>
                    </a:lnTo>
                    <a:lnTo>
                      <a:pt x="6" y="247"/>
                    </a:lnTo>
                    <a:lnTo>
                      <a:pt x="0" y="201"/>
                    </a:lnTo>
                    <a:lnTo>
                      <a:pt x="6" y="155"/>
                    </a:lnTo>
                    <a:lnTo>
                      <a:pt x="22" y="113"/>
                    </a:lnTo>
                    <a:lnTo>
                      <a:pt x="45" y="76"/>
                    </a:lnTo>
                    <a:lnTo>
                      <a:pt x="75" y="44"/>
                    </a:lnTo>
                    <a:lnTo>
                      <a:pt x="113" y="20"/>
                    </a:lnTo>
                    <a:lnTo>
                      <a:pt x="155" y="6"/>
                    </a:lnTo>
                    <a:lnTo>
                      <a:pt x="201" y="0"/>
                    </a:lnTo>
                    <a:close/>
                  </a:path>
                </a:pathLst>
              </a:custGeom>
              <a:solidFill>
                <a:srgbClr val="07667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228" name="Freeform 11">
                <a:extLst>
                  <a:ext uri="{FF2B5EF4-FFF2-40B4-BE49-F238E27FC236}">
                    <a16:creationId xmlns:a16="http://schemas.microsoft.com/office/drawing/2014/main" id="{B94866B8-2A1A-B84D-853F-CB7993B1C223}"/>
                  </a:ext>
                </a:extLst>
              </p:cNvPr>
              <p:cNvSpPr>
                <a:spLocks/>
              </p:cNvSpPr>
              <p:nvPr/>
            </p:nvSpPr>
            <p:spPr bwMode="auto">
              <a:xfrm>
                <a:off x="7456488" y="5708650"/>
                <a:ext cx="300038" cy="301625"/>
              </a:xfrm>
              <a:custGeom>
                <a:avLst/>
                <a:gdLst>
                  <a:gd name="T0" fmla="*/ 189 w 379"/>
                  <a:gd name="T1" fmla="*/ 0 h 379"/>
                  <a:gd name="T2" fmla="*/ 233 w 379"/>
                  <a:gd name="T3" fmla="*/ 6 h 379"/>
                  <a:gd name="T4" fmla="*/ 273 w 379"/>
                  <a:gd name="T5" fmla="*/ 20 h 379"/>
                  <a:gd name="T6" fmla="*/ 309 w 379"/>
                  <a:gd name="T7" fmla="*/ 42 h 379"/>
                  <a:gd name="T8" fmla="*/ 339 w 379"/>
                  <a:gd name="T9" fmla="*/ 72 h 379"/>
                  <a:gd name="T10" fmla="*/ 361 w 379"/>
                  <a:gd name="T11" fmla="*/ 105 h 379"/>
                  <a:gd name="T12" fmla="*/ 375 w 379"/>
                  <a:gd name="T13" fmla="*/ 145 h 379"/>
                  <a:gd name="T14" fmla="*/ 379 w 379"/>
                  <a:gd name="T15" fmla="*/ 189 h 379"/>
                  <a:gd name="T16" fmla="*/ 375 w 379"/>
                  <a:gd name="T17" fmla="*/ 233 h 379"/>
                  <a:gd name="T18" fmla="*/ 361 w 379"/>
                  <a:gd name="T19" fmla="*/ 273 h 379"/>
                  <a:gd name="T20" fmla="*/ 339 w 379"/>
                  <a:gd name="T21" fmla="*/ 307 h 379"/>
                  <a:gd name="T22" fmla="*/ 309 w 379"/>
                  <a:gd name="T23" fmla="*/ 337 h 379"/>
                  <a:gd name="T24" fmla="*/ 273 w 379"/>
                  <a:gd name="T25" fmla="*/ 359 h 379"/>
                  <a:gd name="T26" fmla="*/ 233 w 379"/>
                  <a:gd name="T27" fmla="*/ 375 h 379"/>
                  <a:gd name="T28" fmla="*/ 189 w 379"/>
                  <a:gd name="T29" fmla="*/ 379 h 379"/>
                  <a:gd name="T30" fmla="*/ 147 w 379"/>
                  <a:gd name="T31" fmla="*/ 375 h 379"/>
                  <a:gd name="T32" fmla="*/ 107 w 379"/>
                  <a:gd name="T33" fmla="*/ 359 h 379"/>
                  <a:gd name="T34" fmla="*/ 71 w 379"/>
                  <a:gd name="T35" fmla="*/ 337 h 379"/>
                  <a:gd name="T36" fmla="*/ 41 w 379"/>
                  <a:gd name="T37" fmla="*/ 307 h 379"/>
                  <a:gd name="T38" fmla="*/ 20 w 379"/>
                  <a:gd name="T39" fmla="*/ 273 h 379"/>
                  <a:gd name="T40" fmla="*/ 6 w 379"/>
                  <a:gd name="T41" fmla="*/ 233 h 379"/>
                  <a:gd name="T42" fmla="*/ 0 w 379"/>
                  <a:gd name="T43" fmla="*/ 189 h 379"/>
                  <a:gd name="T44" fmla="*/ 6 w 379"/>
                  <a:gd name="T45" fmla="*/ 145 h 379"/>
                  <a:gd name="T46" fmla="*/ 20 w 379"/>
                  <a:gd name="T47" fmla="*/ 105 h 379"/>
                  <a:gd name="T48" fmla="*/ 41 w 379"/>
                  <a:gd name="T49" fmla="*/ 72 h 379"/>
                  <a:gd name="T50" fmla="*/ 71 w 379"/>
                  <a:gd name="T51" fmla="*/ 42 h 379"/>
                  <a:gd name="T52" fmla="*/ 107 w 379"/>
                  <a:gd name="T53" fmla="*/ 20 h 379"/>
                  <a:gd name="T54" fmla="*/ 147 w 379"/>
                  <a:gd name="T55" fmla="*/ 6 h 379"/>
                  <a:gd name="T56" fmla="*/ 189 w 379"/>
                  <a:gd name="T57" fmla="*/ 0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9" h="379">
                    <a:moveTo>
                      <a:pt x="189" y="0"/>
                    </a:moveTo>
                    <a:lnTo>
                      <a:pt x="233" y="6"/>
                    </a:lnTo>
                    <a:lnTo>
                      <a:pt x="273" y="20"/>
                    </a:lnTo>
                    <a:lnTo>
                      <a:pt x="309" y="42"/>
                    </a:lnTo>
                    <a:lnTo>
                      <a:pt x="339" y="72"/>
                    </a:lnTo>
                    <a:lnTo>
                      <a:pt x="361" y="105"/>
                    </a:lnTo>
                    <a:lnTo>
                      <a:pt x="375" y="145"/>
                    </a:lnTo>
                    <a:lnTo>
                      <a:pt x="379" y="189"/>
                    </a:lnTo>
                    <a:lnTo>
                      <a:pt x="375" y="233"/>
                    </a:lnTo>
                    <a:lnTo>
                      <a:pt x="361" y="273"/>
                    </a:lnTo>
                    <a:lnTo>
                      <a:pt x="339" y="307"/>
                    </a:lnTo>
                    <a:lnTo>
                      <a:pt x="309" y="337"/>
                    </a:lnTo>
                    <a:lnTo>
                      <a:pt x="273" y="359"/>
                    </a:lnTo>
                    <a:lnTo>
                      <a:pt x="233" y="375"/>
                    </a:lnTo>
                    <a:lnTo>
                      <a:pt x="189" y="379"/>
                    </a:lnTo>
                    <a:lnTo>
                      <a:pt x="147" y="375"/>
                    </a:lnTo>
                    <a:lnTo>
                      <a:pt x="107" y="359"/>
                    </a:lnTo>
                    <a:lnTo>
                      <a:pt x="71" y="337"/>
                    </a:lnTo>
                    <a:lnTo>
                      <a:pt x="41" y="307"/>
                    </a:lnTo>
                    <a:lnTo>
                      <a:pt x="20" y="273"/>
                    </a:lnTo>
                    <a:lnTo>
                      <a:pt x="6" y="233"/>
                    </a:lnTo>
                    <a:lnTo>
                      <a:pt x="0" y="189"/>
                    </a:lnTo>
                    <a:lnTo>
                      <a:pt x="6" y="145"/>
                    </a:lnTo>
                    <a:lnTo>
                      <a:pt x="20" y="105"/>
                    </a:lnTo>
                    <a:lnTo>
                      <a:pt x="41" y="72"/>
                    </a:lnTo>
                    <a:lnTo>
                      <a:pt x="71" y="42"/>
                    </a:lnTo>
                    <a:lnTo>
                      <a:pt x="107" y="20"/>
                    </a:lnTo>
                    <a:lnTo>
                      <a:pt x="147" y="6"/>
                    </a:lnTo>
                    <a:lnTo>
                      <a:pt x="189" y="0"/>
                    </a:lnTo>
                    <a:close/>
                  </a:path>
                </a:pathLst>
              </a:custGeom>
              <a:solidFill>
                <a:schemeClr val="tx1">
                  <a:lumMod val="50000"/>
                  <a:lumOff val="5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229" name="Freeform 12">
                <a:extLst>
                  <a:ext uri="{FF2B5EF4-FFF2-40B4-BE49-F238E27FC236}">
                    <a16:creationId xmlns:a16="http://schemas.microsoft.com/office/drawing/2014/main" id="{87F639A3-8C43-7D4F-AAE3-6CAE675DDF7A}"/>
                  </a:ext>
                </a:extLst>
              </p:cNvPr>
              <p:cNvSpPr>
                <a:spLocks/>
              </p:cNvSpPr>
              <p:nvPr/>
            </p:nvSpPr>
            <p:spPr bwMode="auto">
              <a:xfrm>
                <a:off x="6796088" y="2565400"/>
                <a:ext cx="166688" cy="165100"/>
              </a:xfrm>
              <a:custGeom>
                <a:avLst/>
                <a:gdLst>
                  <a:gd name="T0" fmla="*/ 106 w 209"/>
                  <a:gd name="T1" fmla="*/ 0 h 207"/>
                  <a:gd name="T2" fmla="*/ 137 w 209"/>
                  <a:gd name="T3" fmla="*/ 4 h 207"/>
                  <a:gd name="T4" fmla="*/ 167 w 209"/>
                  <a:gd name="T5" fmla="*/ 20 h 207"/>
                  <a:gd name="T6" fmla="*/ 189 w 209"/>
                  <a:gd name="T7" fmla="*/ 42 h 207"/>
                  <a:gd name="T8" fmla="*/ 203 w 209"/>
                  <a:gd name="T9" fmla="*/ 72 h 207"/>
                  <a:gd name="T10" fmla="*/ 209 w 209"/>
                  <a:gd name="T11" fmla="*/ 104 h 207"/>
                  <a:gd name="T12" fmla="*/ 203 w 209"/>
                  <a:gd name="T13" fmla="*/ 138 h 207"/>
                  <a:gd name="T14" fmla="*/ 189 w 209"/>
                  <a:gd name="T15" fmla="*/ 166 h 207"/>
                  <a:gd name="T16" fmla="*/ 167 w 209"/>
                  <a:gd name="T17" fmla="*/ 187 h 207"/>
                  <a:gd name="T18" fmla="*/ 137 w 209"/>
                  <a:gd name="T19" fmla="*/ 203 h 207"/>
                  <a:gd name="T20" fmla="*/ 106 w 209"/>
                  <a:gd name="T21" fmla="*/ 207 h 207"/>
                  <a:gd name="T22" fmla="*/ 72 w 209"/>
                  <a:gd name="T23" fmla="*/ 203 h 207"/>
                  <a:gd name="T24" fmla="*/ 44 w 209"/>
                  <a:gd name="T25" fmla="*/ 187 h 207"/>
                  <a:gd name="T26" fmla="*/ 20 w 209"/>
                  <a:gd name="T27" fmla="*/ 166 h 207"/>
                  <a:gd name="T28" fmla="*/ 6 w 209"/>
                  <a:gd name="T29" fmla="*/ 138 h 207"/>
                  <a:gd name="T30" fmla="*/ 0 w 209"/>
                  <a:gd name="T31" fmla="*/ 104 h 207"/>
                  <a:gd name="T32" fmla="*/ 6 w 209"/>
                  <a:gd name="T33" fmla="*/ 72 h 207"/>
                  <a:gd name="T34" fmla="*/ 20 w 209"/>
                  <a:gd name="T35" fmla="*/ 42 h 207"/>
                  <a:gd name="T36" fmla="*/ 44 w 209"/>
                  <a:gd name="T37" fmla="*/ 20 h 207"/>
                  <a:gd name="T38" fmla="*/ 72 w 209"/>
                  <a:gd name="T39" fmla="*/ 4 h 207"/>
                  <a:gd name="T40" fmla="*/ 106 w 209"/>
                  <a:gd name="T41"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9" h="207">
                    <a:moveTo>
                      <a:pt x="106" y="0"/>
                    </a:moveTo>
                    <a:lnTo>
                      <a:pt x="137" y="4"/>
                    </a:lnTo>
                    <a:lnTo>
                      <a:pt x="167" y="20"/>
                    </a:lnTo>
                    <a:lnTo>
                      <a:pt x="189" y="42"/>
                    </a:lnTo>
                    <a:lnTo>
                      <a:pt x="203" y="72"/>
                    </a:lnTo>
                    <a:lnTo>
                      <a:pt x="209" y="104"/>
                    </a:lnTo>
                    <a:lnTo>
                      <a:pt x="203" y="138"/>
                    </a:lnTo>
                    <a:lnTo>
                      <a:pt x="189" y="166"/>
                    </a:lnTo>
                    <a:lnTo>
                      <a:pt x="167" y="187"/>
                    </a:lnTo>
                    <a:lnTo>
                      <a:pt x="137" y="203"/>
                    </a:lnTo>
                    <a:lnTo>
                      <a:pt x="106" y="207"/>
                    </a:lnTo>
                    <a:lnTo>
                      <a:pt x="72" y="203"/>
                    </a:lnTo>
                    <a:lnTo>
                      <a:pt x="44" y="187"/>
                    </a:lnTo>
                    <a:lnTo>
                      <a:pt x="20" y="166"/>
                    </a:lnTo>
                    <a:lnTo>
                      <a:pt x="6" y="138"/>
                    </a:lnTo>
                    <a:lnTo>
                      <a:pt x="0" y="104"/>
                    </a:lnTo>
                    <a:lnTo>
                      <a:pt x="6" y="72"/>
                    </a:lnTo>
                    <a:lnTo>
                      <a:pt x="20" y="42"/>
                    </a:lnTo>
                    <a:lnTo>
                      <a:pt x="44" y="20"/>
                    </a:lnTo>
                    <a:lnTo>
                      <a:pt x="72" y="4"/>
                    </a:lnTo>
                    <a:lnTo>
                      <a:pt x="106" y="0"/>
                    </a:lnTo>
                    <a:close/>
                  </a:path>
                </a:pathLst>
              </a:custGeom>
              <a:solidFill>
                <a:schemeClr val="bg1">
                  <a:lumMod val="7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IN" dirty="0"/>
              </a:p>
            </p:txBody>
          </p:sp>
        </p:grpSp>
      </p:grpSp>
    </p:spTree>
    <p:extLst>
      <p:ext uri="{BB962C8B-B14F-4D97-AF65-F5344CB8AC3E}">
        <p14:creationId xmlns:p14="http://schemas.microsoft.com/office/powerpoint/2010/main" val="149738386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10EB36-36BE-9542-A33F-F3190EAC2022}"/>
              </a:ext>
            </a:extLst>
          </p:cNvPr>
          <p:cNvSpPr>
            <a:spLocks noGrp="1"/>
          </p:cNvSpPr>
          <p:nvPr>
            <p:ph type="title"/>
          </p:nvPr>
        </p:nvSpPr>
        <p:spPr/>
        <p:txBody>
          <a:bodyPr/>
          <a:lstStyle/>
          <a:p>
            <a:r>
              <a:rPr lang="en-US" dirty="0">
                <a:latin typeface="Open Sans" panose="020B0606030504020204" pitchFamily="34" charset="0"/>
                <a:ea typeface="Open Sans" panose="020B0606030504020204" pitchFamily="34" charset="0"/>
                <a:cs typeface="Open Sans" panose="020B0606030504020204" pitchFamily="34" charset="0"/>
              </a:rPr>
              <a:t>Module 4: Managing Software Vendors at DOC</a:t>
            </a:r>
          </a:p>
        </p:txBody>
      </p:sp>
      <p:sp>
        <p:nvSpPr>
          <p:cNvPr id="45" name="Rectangle: Rounded Corners 8">
            <a:extLst>
              <a:ext uri="{FF2B5EF4-FFF2-40B4-BE49-F238E27FC236}">
                <a16:creationId xmlns:a16="http://schemas.microsoft.com/office/drawing/2014/main" id="{72A93784-C21D-7D42-B839-69D1A514F51B}"/>
              </a:ext>
            </a:extLst>
          </p:cNvPr>
          <p:cNvSpPr/>
          <p:nvPr/>
        </p:nvSpPr>
        <p:spPr>
          <a:xfrm>
            <a:off x="450427" y="948690"/>
            <a:ext cx="11459633" cy="5737859"/>
          </a:xfrm>
          <a:prstGeom prst="roundRect">
            <a:avLst>
              <a:gd name="adj" fmla="val 5431"/>
            </a:avLst>
          </a:prstGeom>
          <a:solidFill>
            <a:sysClr val="window" lastClr="FFFFFF"/>
          </a:solidFill>
          <a:ln w="25400" cap="flat" cmpd="sng" algn="ctr">
            <a:noFill/>
            <a:prstDash val="solid"/>
          </a:ln>
          <a:effectLst>
            <a:outerShdw blurRad="381000" dist="241300" dir="2700000" algn="tl" rotWithShape="0">
              <a:prstClr val="black">
                <a:alpha val="5000"/>
              </a:prstClr>
            </a:outerShdw>
          </a:effectLst>
        </p:spPr>
        <p:txBody>
          <a:bodyPr rtlCol="0" anchor="ctr"/>
          <a:lstStyle/>
          <a:p>
            <a:pPr marL="0" marR="0" lvl="0" indent="0" algn="ctr" defTabSz="1218987" rtl="0"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white"/>
              </a:solidFill>
              <a:effectLst/>
              <a:uLnTx/>
              <a:uFillTx/>
              <a:latin typeface="Calibri"/>
              <a:ea typeface="+mn-ea"/>
              <a:cs typeface="+mn-cs"/>
            </a:endParaRPr>
          </a:p>
        </p:txBody>
      </p:sp>
      <p:sp>
        <p:nvSpPr>
          <p:cNvPr id="46" name="Rectangle 45">
            <a:extLst>
              <a:ext uri="{FF2B5EF4-FFF2-40B4-BE49-F238E27FC236}">
                <a16:creationId xmlns:a16="http://schemas.microsoft.com/office/drawing/2014/main" id="{20FF89A6-5777-0F4C-9EB6-336A720D145D}"/>
              </a:ext>
            </a:extLst>
          </p:cNvPr>
          <p:cNvSpPr/>
          <p:nvPr/>
        </p:nvSpPr>
        <p:spPr>
          <a:xfrm>
            <a:off x="6823710" y="948690"/>
            <a:ext cx="4826424" cy="5737858"/>
          </a:xfrm>
          <a:prstGeom prst="rect">
            <a:avLst/>
          </a:prstGeom>
          <a:solidFill>
            <a:sysClr val="window" lastClr="FFFFFF">
              <a:lumMod val="95000"/>
            </a:sysClr>
          </a:solidFill>
          <a:ln w="25400" cap="flat" cmpd="sng" algn="ctr">
            <a:noFill/>
            <a:prstDash val="solid"/>
          </a:ln>
          <a:effectLst>
            <a:innerShdw blurRad="101600" dist="25400">
              <a:prstClr val="black">
                <a:alpha val="5000"/>
              </a:prstClr>
            </a:innerShdw>
          </a:effectLst>
        </p:spPr>
        <p:txBody>
          <a:bodyPr rtlCol="0" anchor="ctr"/>
          <a:lstStyle/>
          <a:p>
            <a:pPr marL="0" marR="0" lvl="0" indent="0" algn="ctr" defTabSz="1218987" rtl="0"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white"/>
              </a:solidFill>
              <a:effectLst/>
              <a:uLnTx/>
              <a:uFillTx/>
              <a:latin typeface="Calibri"/>
              <a:ea typeface="+mn-ea"/>
              <a:cs typeface="+mn-cs"/>
            </a:endParaRPr>
          </a:p>
        </p:txBody>
      </p:sp>
      <p:sp>
        <p:nvSpPr>
          <p:cNvPr id="48" name="Rectangle: Rounded Corners 20">
            <a:extLst>
              <a:ext uri="{FF2B5EF4-FFF2-40B4-BE49-F238E27FC236}">
                <a16:creationId xmlns:a16="http://schemas.microsoft.com/office/drawing/2014/main" id="{607E0E01-4CD6-B043-B8CA-7EA811AB2412}"/>
              </a:ext>
            </a:extLst>
          </p:cNvPr>
          <p:cNvSpPr/>
          <p:nvPr/>
        </p:nvSpPr>
        <p:spPr>
          <a:xfrm>
            <a:off x="6960870" y="1066574"/>
            <a:ext cx="4546436" cy="2308258"/>
          </a:xfrm>
          <a:prstGeom prst="roundRect">
            <a:avLst>
              <a:gd name="adj" fmla="val 5857"/>
            </a:avLst>
          </a:prstGeom>
          <a:gradFill>
            <a:gsLst>
              <a:gs pos="0">
                <a:srgbClr val="00B0F0"/>
              </a:gs>
              <a:gs pos="96000">
                <a:schemeClr val="accent2">
                  <a:lumMod val="20000"/>
                  <a:lumOff val="80000"/>
                </a:schemeClr>
              </a:gs>
            </a:gsLst>
            <a:lin ang="2700000" scaled="1"/>
          </a:gradFill>
          <a:ln w="25400" cap="flat" cmpd="sng" algn="ctr">
            <a:noFill/>
            <a:prstDash val="solid"/>
          </a:ln>
          <a:effectLst/>
        </p:spPr>
        <p:txBody>
          <a:bodyPr rtlCol="0" anchor="ctr"/>
          <a:lstStyle/>
          <a:p>
            <a:pPr marL="0" marR="0" lvl="0" indent="0" algn="ctr" defTabSz="1218987" rtl="0"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white"/>
              </a:solidFill>
              <a:effectLst/>
              <a:uLnTx/>
              <a:uFillTx/>
              <a:latin typeface="Calibri"/>
              <a:ea typeface="+mn-ea"/>
              <a:cs typeface="+mn-cs"/>
            </a:endParaRPr>
          </a:p>
        </p:txBody>
      </p:sp>
      <p:sp>
        <p:nvSpPr>
          <p:cNvPr id="51" name="TextBox 50">
            <a:extLst>
              <a:ext uri="{FF2B5EF4-FFF2-40B4-BE49-F238E27FC236}">
                <a16:creationId xmlns:a16="http://schemas.microsoft.com/office/drawing/2014/main" id="{72B8BA37-F54C-4E46-B380-D4C28AE07A9D}"/>
              </a:ext>
            </a:extLst>
          </p:cNvPr>
          <p:cNvSpPr txBox="1"/>
          <p:nvPr/>
        </p:nvSpPr>
        <p:spPr>
          <a:xfrm>
            <a:off x="7785176" y="3449613"/>
            <a:ext cx="2903490" cy="400110"/>
          </a:xfrm>
          <a:prstGeom prst="rect">
            <a:avLst/>
          </a:prstGeom>
          <a:noFill/>
        </p:spPr>
        <p:txBody>
          <a:bodyPr wrap="square" lIns="0" rIns="0" rtlCol="0">
            <a:spAutoFit/>
          </a:bodyPr>
          <a:lstStyle/>
          <a:p>
            <a:pPr marL="0" marR="0" lvl="0" indent="0" algn="ctr" defTabSz="1218987" rtl="0" eaLnBrk="1" fontAlgn="auto" latinLnBrk="0" hangingPunct="1">
              <a:lnSpc>
                <a:spcPct val="100000"/>
              </a:lnSpc>
              <a:spcBef>
                <a:spcPts val="0"/>
              </a:spcBef>
              <a:spcAft>
                <a:spcPts val="600"/>
              </a:spcAft>
              <a:buClrTx/>
              <a:buSzTx/>
              <a:buFontTx/>
              <a:buNone/>
              <a:tabLst/>
              <a:defRPr/>
            </a:pPr>
            <a:r>
              <a:rPr kumimoji="0" lang="en-IN" sz="2000" b="1" i="0" u="sng" strike="noStrike" kern="1200" cap="none" spc="0" normalizeH="0" baseline="0" noProof="0" dirty="0">
                <a:ln>
                  <a:noFill/>
                </a:ln>
                <a:solidFill>
                  <a:prstClr val="black">
                    <a:lumMod val="75000"/>
                    <a:lumOff val="25000"/>
                  </a:prstClr>
                </a:solidFill>
                <a:effectLst/>
                <a:uLnTx/>
                <a:uFillTx/>
                <a:latin typeface="Open Sans" panose="020B0606030504020204" pitchFamily="34" charset="0"/>
                <a:ea typeface="Open Sans" panose="020B0606030504020204" pitchFamily="34" charset="0"/>
                <a:cs typeface="Open Sans" panose="020B0606030504020204" pitchFamily="34" charset="0"/>
              </a:rPr>
              <a:t>Duration</a:t>
            </a:r>
            <a:r>
              <a:rPr kumimoji="0" lang="en-IN" sz="2000" b="1" i="0" u="none" strike="noStrike" kern="1200" cap="none" spc="0" normalizeH="0" baseline="0" noProof="0" dirty="0">
                <a:ln>
                  <a:noFill/>
                </a:ln>
                <a:solidFill>
                  <a:prstClr val="black">
                    <a:lumMod val="75000"/>
                    <a:lumOff val="25000"/>
                  </a:prstClr>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kumimoji="0" lang="en-IN" sz="2000" b="0" i="0" u="none" strike="noStrike" kern="1200" cap="none" spc="0" normalizeH="0" baseline="0" noProof="0" dirty="0">
                <a:ln>
                  <a:noFill/>
                </a:ln>
                <a:solidFill>
                  <a:prstClr val="black">
                    <a:lumMod val="75000"/>
                    <a:lumOff val="25000"/>
                  </a:prstClr>
                </a:solidFill>
                <a:effectLst/>
                <a:uLnTx/>
                <a:uFillTx/>
                <a:latin typeface="Open Sans" panose="020B0606030504020204" pitchFamily="34" charset="0"/>
                <a:ea typeface="Open Sans" panose="020B0606030504020204" pitchFamily="34" charset="0"/>
                <a:cs typeface="Open Sans" panose="020B0606030504020204" pitchFamily="34" charset="0"/>
              </a:rPr>
              <a:t>45 minutes</a:t>
            </a:r>
            <a:endParaRPr kumimoji="0" lang="en-IN" sz="1600" b="0" i="0" u="none" strike="noStrike" kern="1200" cap="none" spc="0" normalizeH="0" baseline="0" noProof="0" dirty="0">
              <a:ln>
                <a:noFill/>
              </a:ln>
              <a:solidFill>
                <a:prstClr val="black">
                  <a:lumMod val="75000"/>
                  <a:lumOff val="25000"/>
                </a:prstClr>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cxnSp>
        <p:nvCxnSpPr>
          <p:cNvPr id="53" name="Straight Connector 52">
            <a:extLst>
              <a:ext uri="{FF2B5EF4-FFF2-40B4-BE49-F238E27FC236}">
                <a16:creationId xmlns:a16="http://schemas.microsoft.com/office/drawing/2014/main" id="{D2969DE4-B1A8-F641-92DE-1541B9C42784}"/>
              </a:ext>
            </a:extLst>
          </p:cNvPr>
          <p:cNvCxnSpPr>
            <a:cxnSpLocks/>
          </p:cNvCxnSpPr>
          <p:nvPr/>
        </p:nvCxnSpPr>
        <p:spPr>
          <a:xfrm>
            <a:off x="7170822" y="3890517"/>
            <a:ext cx="4109338" cy="0"/>
          </a:xfrm>
          <a:prstGeom prst="line">
            <a:avLst/>
          </a:prstGeom>
          <a:noFill/>
          <a:ln w="19050" cap="flat" cmpd="sng" algn="ctr">
            <a:solidFill>
              <a:sysClr val="window" lastClr="FFFFFF">
                <a:lumMod val="85000"/>
              </a:sysClr>
            </a:solidFill>
            <a:prstDash val="solid"/>
          </a:ln>
          <a:effectLst/>
        </p:spPr>
      </p:cxnSp>
      <p:sp>
        <p:nvSpPr>
          <p:cNvPr id="54" name="TextBox 53">
            <a:extLst>
              <a:ext uri="{FF2B5EF4-FFF2-40B4-BE49-F238E27FC236}">
                <a16:creationId xmlns:a16="http://schemas.microsoft.com/office/drawing/2014/main" id="{A7E4A51A-B1FE-CA47-9C18-2B6235AC228A}"/>
              </a:ext>
            </a:extLst>
          </p:cNvPr>
          <p:cNvSpPr txBox="1"/>
          <p:nvPr/>
        </p:nvSpPr>
        <p:spPr>
          <a:xfrm>
            <a:off x="7590104" y="4015657"/>
            <a:ext cx="3465140" cy="400110"/>
          </a:xfrm>
          <a:prstGeom prst="rect">
            <a:avLst/>
          </a:prstGeom>
          <a:noFill/>
        </p:spPr>
        <p:txBody>
          <a:bodyPr wrap="square" lIns="0" rIns="0" rtlCol="0">
            <a:spAutoFit/>
          </a:bodyPr>
          <a:lstStyle/>
          <a:p>
            <a:pPr marL="0" marR="0" lvl="0" indent="0" algn="l" defTabSz="1218987" rtl="0" eaLnBrk="1" fontAlgn="auto" latinLnBrk="0" hangingPunct="1">
              <a:lnSpc>
                <a:spcPct val="100000"/>
              </a:lnSpc>
              <a:spcBef>
                <a:spcPts val="0"/>
              </a:spcBef>
              <a:spcAft>
                <a:spcPts val="0"/>
              </a:spcAft>
              <a:buClrTx/>
              <a:buSzTx/>
              <a:buFontTx/>
              <a:buNone/>
              <a:tabLst/>
              <a:defRPr/>
            </a:pPr>
            <a:r>
              <a:rPr kumimoji="0" lang="en-IN" sz="2000" b="1" i="0" u="sng" strike="noStrike" kern="1200" cap="none" spc="0" normalizeH="0" baseline="0" noProof="0" dirty="0">
                <a:ln>
                  <a:noFill/>
                </a:ln>
                <a:solidFill>
                  <a:prstClr val="black">
                    <a:lumMod val="75000"/>
                    <a:lumOff val="25000"/>
                  </a:prstClr>
                </a:solidFill>
                <a:effectLst/>
                <a:uLnTx/>
                <a:uFillTx/>
                <a:latin typeface="Open Sans" panose="020B0606030504020204" pitchFamily="34" charset="0"/>
                <a:ea typeface="Open Sans" panose="020B0606030504020204" pitchFamily="34" charset="0"/>
                <a:cs typeface="Open Sans" panose="020B0606030504020204" pitchFamily="34" charset="0"/>
              </a:rPr>
              <a:t>Recommended Attendees:</a:t>
            </a:r>
          </a:p>
        </p:txBody>
      </p:sp>
      <p:sp>
        <p:nvSpPr>
          <p:cNvPr id="55" name="TextBox 54">
            <a:extLst>
              <a:ext uri="{FF2B5EF4-FFF2-40B4-BE49-F238E27FC236}">
                <a16:creationId xmlns:a16="http://schemas.microsoft.com/office/drawing/2014/main" id="{9A9F7723-C36E-CD45-A7CD-C355943CE886}"/>
              </a:ext>
            </a:extLst>
          </p:cNvPr>
          <p:cNvSpPr txBox="1"/>
          <p:nvPr/>
        </p:nvSpPr>
        <p:spPr>
          <a:xfrm>
            <a:off x="6850379" y="4415767"/>
            <a:ext cx="4830887" cy="2292935"/>
          </a:xfrm>
          <a:prstGeom prst="rect">
            <a:avLst/>
          </a:prstGeom>
          <a:noFill/>
        </p:spPr>
        <p:txBody>
          <a:bodyPr wrap="square" lIns="0" rIns="0" rtlCol="0">
            <a:spAutoFit/>
          </a:bodyPr>
          <a:lstStyle/>
          <a:p>
            <a:pPr lvl="0" algn="ctr">
              <a:spcAft>
                <a:spcPts val="600"/>
              </a:spcAft>
            </a:pPr>
            <a:r>
              <a:rPr lang="en-US" sz="1600" b="1" dirty="0">
                <a:solidFill>
                  <a:srgbClr val="000000"/>
                </a:solidFill>
                <a:latin typeface="Open Sans" panose="020B0606030504020204" pitchFamily="34" charset="0"/>
                <a:ea typeface="Open Sans" panose="020B0606030504020204" pitchFamily="34" charset="0"/>
                <a:cs typeface="Open Sans" panose="020B0606030504020204" pitchFamily="34" charset="0"/>
              </a:rPr>
              <a:t>All DOC IT, Acquisition, Procurement and Program Professionals interested in:</a:t>
            </a:r>
          </a:p>
          <a:p>
            <a:pPr marL="285750" lvl="0" indent="-285750">
              <a:spcAft>
                <a:spcPts val="600"/>
              </a:spcAft>
              <a:buFont typeface="Arial" panose="020B0604020202020204" pitchFamily="34" charset="0"/>
              <a:buChar char="•"/>
            </a:pPr>
            <a:r>
              <a:rPr lang="en-US" sz="1600" dirty="0">
                <a:solidFill>
                  <a:srgbClr val="000000"/>
                </a:solidFill>
                <a:latin typeface="Open Sans" panose="020B0606030504020204" pitchFamily="34" charset="0"/>
                <a:ea typeface="Open Sans" panose="020B0606030504020204" pitchFamily="34" charset="0"/>
                <a:cs typeface="Open Sans" panose="020B0606030504020204" pitchFamily="34" charset="0"/>
              </a:rPr>
              <a:t>Learning how to prioritize software vendors for management</a:t>
            </a:r>
          </a:p>
          <a:p>
            <a:pPr marL="285750" lvl="0" indent="-285750">
              <a:spcAft>
                <a:spcPts val="600"/>
              </a:spcAft>
              <a:buFont typeface="Arial" panose="020B0604020202020204" pitchFamily="34" charset="0"/>
              <a:buChar char="•"/>
            </a:pPr>
            <a:r>
              <a:rPr lang="en-US" sz="1600" dirty="0">
                <a:solidFill>
                  <a:srgbClr val="000000"/>
                </a:solidFill>
                <a:latin typeface="Open Sans" panose="020B0606030504020204" pitchFamily="34" charset="0"/>
                <a:ea typeface="Open Sans" panose="020B0606030504020204" pitchFamily="34" charset="0"/>
                <a:cs typeface="Open Sans" panose="020B0606030504020204" pitchFamily="34" charset="0"/>
              </a:rPr>
              <a:t>Best practices for negotiating with software vendors</a:t>
            </a:r>
          </a:p>
          <a:p>
            <a:pPr marL="285750" lvl="0" indent="-285750">
              <a:spcAft>
                <a:spcPts val="600"/>
              </a:spcAft>
              <a:buFont typeface="Arial" panose="020B0604020202020204" pitchFamily="34" charset="0"/>
              <a:buChar char="•"/>
            </a:pPr>
            <a:r>
              <a:rPr lang="en-US" sz="1600" dirty="0">
                <a:solidFill>
                  <a:srgbClr val="000000"/>
                </a:solidFill>
                <a:latin typeface="Open Sans" panose="020B0606030504020204" pitchFamily="34" charset="0"/>
                <a:ea typeface="Open Sans" panose="020B0606030504020204" pitchFamily="34" charset="0"/>
                <a:cs typeface="Open Sans" panose="020B0606030504020204" pitchFamily="34" charset="0"/>
              </a:rPr>
              <a:t>Understanding how to prepare for software audits</a:t>
            </a:r>
          </a:p>
        </p:txBody>
      </p:sp>
      <p:sp>
        <p:nvSpPr>
          <p:cNvPr id="59" name="Rectangle: Rounded Corners 50">
            <a:extLst>
              <a:ext uri="{FF2B5EF4-FFF2-40B4-BE49-F238E27FC236}">
                <a16:creationId xmlns:a16="http://schemas.microsoft.com/office/drawing/2014/main" id="{A29EFC18-2E04-D842-812B-429E2D149891}"/>
              </a:ext>
            </a:extLst>
          </p:cNvPr>
          <p:cNvSpPr/>
          <p:nvPr/>
        </p:nvSpPr>
        <p:spPr>
          <a:xfrm>
            <a:off x="629271" y="2842969"/>
            <a:ext cx="5970155" cy="461665"/>
          </a:xfrm>
          <a:prstGeom prst="roundRect">
            <a:avLst>
              <a:gd name="adj" fmla="val 22766"/>
            </a:avLst>
          </a:prstGeom>
          <a:solidFill>
            <a:srgbClr val="00B0F0"/>
          </a:solidFill>
          <a:ln w="25400" cap="flat" cmpd="sng" algn="ctr">
            <a:noFill/>
            <a:prstDash val="solid"/>
          </a:ln>
          <a:effectLst/>
        </p:spPr>
        <p:txBody>
          <a:bodyPr lIns="162000" rIns="162000" rtlCol="0" anchor="ctr"/>
          <a:lstStyle/>
          <a:p>
            <a:pPr defTabSz="1218987"/>
            <a:r>
              <a:rPr lang="en-IN" sz="2000" b="1" kern="0" dirty="0">
                <a:solidFill>
                  <a:prstClr val="white"/>
                </a:solidFill>
                <a:latin typeface="Open Sans" panose="020B0606030504020204" pitchFamily="34" charset="0"/>
                <a:ea typeface="Open Sans" panose="020B0606030504020204" pitchFamily="34" charset="0"/>
                <a:cs typeface="Open Sans" panose="020B0606030504020204" pitchFamily="34" charset="0"/>
              </a:rPr>
              <a:t>Learning Objectives</a:t>
            </a:r>
          </a:p>
        </p:txBody>
      </p:sp>
      <p:graphicFrame>
        <p:nvGraphicFramePr>
          <p:cNvPr id="72" name="Table 72">
            <a:extLst>
              <a:ext uri="{FF2B5EF4-FFF2-40B4-BE49-F238E27FC236}">
                <a16:creationId xmlns:a16="http://schemas.microsoft.com/office/drawing/2014/main" id="{24DDC8FB-AE32-BC48-A933-483105E0D6E4}"/>
              </a:ext>
            </a:extLst>
          </p:cNvPr>
          <p:cNvGraphicFramePr>
            <a:graphicFrameLocks noGrp="1"/>
          </p:cNvGraphicFramePr>
          <p:nvPr>
            <p:extLst>
              <p:ext uri="{D42A27DB-BD31-4B8C-83A1-F6EECF244321}">
                <p14:modId xmlns:p14="http://schemas.microsoft.com/office/powerpoint/2010/main" val="2789659030"/>
              </p:ext>
            </p:extLst>
          </p:nvPr>
        </p:nvGraphicFramePr>
        <p:xfrm>
          <a:off x="643579" y="3411315"/>
          <a:ext cx="5982516" cy="2925761"/>
        </p:xfrm>
        <a:graphic>
          <a:graphicData uri="http://schemas.openxmlformats.org/drawingml/2006/table">
            <a:tbl>
              <a:tblPr firstRow="1" bandRow="1">
                <a:tableStyleId>{5C22544A-7EE6-4342-B048-85BDC9FD1C3A}</a:tableStyleId>
              </a:tblPr>
              <a:tblGrid>
                <a:gridCol w="5982516">
                  <a:extLst>
                    <a:ext uri="{9D8B030D-6E8A-4147-A177-3AD203B41FA5}">
                      <a16:colId xmlns:a16="http://schemas.microsoft.com/office/drawing/2014/main" val="143928644"/>
                    </a:ext>
                  </a:extLst>
                </a:gridCol>
              </a:tblGrid>
              <a:tr h="526649">
                <a:tc>
                  <a:txBody>
                    <a:bodyPr/>
                    <a:lstStyle/>
                    <a:p>
                      <a:pPr marL="297814" marR="0" lvl="0" indent="-285750" algn="l" defTabSz="914400" rtl="0" eaLnBrk="1" fontAlgn="auto" latinLnBrk="0" hangingPunct="1">
                        <a:lnSpc>
                          <a:spcPct val="100000"/>
                        </a:lnSpc>
                        <a:spcBef>
                          <a:spcPts val="500"/>
                        </a:spcBef>
                        <a:spcAft>
                          <a:spcPts val="600"/>
                        </a:spcAft>
                        <a:buClr>
                          <a:srgbClr val="00B0F0"/>
                        </a:buClr>
                        <a:buSzPct val="150000"/>
                        <a:buFont typeface="Arial" panose="020B0604020202020204" pitchFamily="34" charset="0"/>
                        <a:buChar char="•"/>
                        <a:tabLst>
                          <a:tab pos="240659" algn="l"/>
                        </a:tabLst>
                        <a:defRPr/>
                      </a:pPr>
                      <a:r>
                        <a:rPr kumimoji="0" lang="en-US" sz="1800" b="0" i="0" u="none" strike="noStrike" kern="1200" cap="none" spc="-11" normalizeH="0" baseline="0" noProof="0" dirty="0">
                          <a:ln>
                            <a:noFill/>
                          </a:ln>
                          <a:solidFill>
                            <a:schemeClr val="tx1"/>
                          </a:solidFill>
                          <a:effectLst/>
                          <a:uLnTx/>
                          <a:uFillTx/>
                          <a:latin typeface="Open Sans" panose="020B0606030504020204" pitchFamily="34" charset="0"/>
                          <a:ea typeface="Open Sans" panose="020B0606030504020204" pitchFamily="34" charset="0"/>
                          <a:cs typeface="Open Sans" panose="020B0606030504020204" pitchFamily="34" charset="0"/>
                        </a:rPr>
                        <a:t>Understand core concepts of vendor management and why it is important</a:t>
                      </a:r>
                    </a:p>
                  </a:txBody>
                  <a:tcPr anchor="ct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12931276"/>
                  </a:ext>
                </a:extLst>
              </a:tr>
              <a:tr h="805486">
                <a:tc>
                  <a:txBody>
                    <a:bodyPr/>
                    <a:lstStyle/>
                    <a:p>
                      <a:pPr marL="297814" marR="0" lvl="0" indent="-285750" algn="l" defTabSz="914400" rtl="0" eaLnBrk="1" fontAlgn="auto" latinLnBrk="0" hangingPunct="1">
                        <a:lnSpc>
                          <a:spcPct val="100000"/>
                        </a:lnSpc>
                        <a:spcBef>
                          <a:spcPts val="500"/>
                        </a:spcBef>
                        <a:spcAft>
                          <a:spcPts val="600"/>
                        </a:spcAft>
                        <a:buClr>
                          <a:srgbClr val="00B0F0"/>
                        </a:buClr>
                        <a:buSzPct val="150000"/>
                        <a:buFont typeface="Arial" panose="020B0604020202020204" pitchFamily="34" charset="0"/>
                        <a:buChar char="•"/>
                        <a:tabLst>
                          <a:tab pos="240659" algn="l"/>
                        </a:tabLst>
                        <a:defRPr/>
                      </a:pPr>
                      <a:r>
                        <a:rPr kumimoji="0" lang="en-US" sz="1800" b="0" i="0" u="none" strike="noStrike" kern="1200" cap="none" spc="-11" normalizeH="0" baseline="0" noProof="0" dirty="0">
                          <a:ln>
                            <a:noFill/>
                          </a:ln>
                          <a:solidFill>
                            <a:schemeClr val="tx1"/>
                          </a:solidFill>
                          <a:effectLst/>
                          <a:uLnTx/>
                          <a:uFillTx/>
                          <a:latin typeface="Open Sans" panose="020B0606030504020204" pitchFamily="34" charset="0"/>
                          <a:ea typeface="Open Sans" panose="020B0606030504020204" pitchFamily="34" charset="0"/>
                          <a:cs typeface="Open Sans" panose="020B0606030504020204" pitchFamily="34" charset="0"/>
                        </a:rPr>
                        <a:t>Discuss the process of vendor prioritization and optimizing resources</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69276696"/>
                  </a:ext>
                </a:extLst>
              </a:tr>
              <a:tr h="789009">
                <a:tc>
                  <a:txBody>
                    <a:bodyPr/>
                    <a:lstStyle/>
                    <a:p>
                      <a:pPr marL="297814" marR="5080" lvl="0" indent="-285750" algn="l" defTabSz="914400" rtl="0" eaLnBrk="1" fontAlgn="base" latinLnBrk="0" hangingPunct="1">
                        <a:lnSpc>
                          <a:spcPct val="100000"/>
                        </a:lnSpc>
                        <a:spcBef>
                          <a:spcPts val="500"/>
                        </a:spcBef>
                        <a:spcAft>
                          <a:spcPts val="600"/>
                        </a:spcAft>
                        <a:buClr>
                          <a:srgbClr val="00B0F0"/>
                        </a:buClr>
                        <a:buSzPct val="150000"/>
                        <a:buFont typeface="Arial" panose="020B0604020202020204" pitchFamily="34" charset="0"/>
                        <a:buChar char="•"/>
                        <a:tabLst>
                          <a:tab pos="240659" algn="l"/>
                        </a:tabLst>
                        <a:defRPr/>
                      </a:pPr>
                      <a:r>
                        <a:rPr kumimoji="0" lang="en-US" sz="1800" b="0" i="0" u="none" strike="noStrike" kern="1200" cap="none" spc="-11" normalizeH="0" baseline="0" noProof="0" dirty="0">
                          <a:ln>
                            <a:noFill/>
                          </a:ln>
                          <a:solidFill>
                            <a:schemeClr val="tx1"/>
                          </a:solidFill>
                          <a:effectLst/>
                          <a:uLnTx/>
                          <a:uFillTx/>
                          <a:latin typeface="Open Sans" panose="020B0606030504020204" pitchFamily="34" charset="0"/>
                          <a:ea typeface="Open Sans" panose="020B0606030504020204" pitchFamily="34" charset="0"/>
                          <a:cs typeface="Open Sans" panose="020B0606030504020204" pitchFamily="34" charset="0"/>
                        </a:rPr>
                        <a:t>Describe SLM best practices for negotiations</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53225866"/>
                  </a:ext>
                </a:extLst>
              </a:tr>
              <a:tr h="691186">
                <a:tc>
                  <a:txBody>
                    <a:bodyPr/>
                    <a:lstStyle/>
                    <a:p>
                      <a:pPr marL="297814" marR="5080" lvl="0" indent="-285750" algn="l" defTabSz="914400" rtl="0" eaLnBrk="1" fontAlgn="base" latinLnBrk="0" hangingPunct="1">
                        <a:lnSpc>
                          <a:spcPct val="100000"/>
                        </a:lnSpc>
                        <a:spcBef>
                          <a:spcPts val="500"/>
                        </a:spcBef>
                        <a:spcAft>
                          <a:spcPts val="600"/>
                        </a:spcAft>
                        <a:buClr>
                          <a:srgbClr val="00B0F0"/>
                        </a:buClr>
                        <a:buSzPct val="150000"/>
                        <a:buFont typeface="Arial" panose="020B0604020202020204" pitchFamily="34" charset="0"/>
                        <a:buChar char="•"/>
                        <a:tabLst>
                          <a:tab pos="240659" algn="l"/>
                        </a:tabLst>
                        <a:defRPr/>
                      </a:pPr>
                      <a:r>
                        <a:rPr kumimoji="0" lang="en-US" sz="1800" b="0" i="0" u="none" strike="noStrike" kern="1200" cap="none" spc="-11" normalizeH="0" baseline="0" noProof="0" dirty="0">
                          <a:ln>
                            <a:noFill/>
                          </a:ln>
                          <a:solidFill>
                            <a:schemeClr val="tx1"/>
                          </a:solidFill>
                          <a:effectLst/>
                          <a:uLnTx/>
                          <a:uFillTx/>
                          <a:latin typeface="Open Sans" panose="020B0606030504020204" pitchFamily="34" charset="0"/>
                          <a:ea typeface="Open Sans" panose="020B0606030504020204" pitchFamily="34" charset="0"/>
                          <a:cs typeface="Open Sans" panose="020B0606030504020204" pitchFamily="34" charset="0"/>
                        </a:rPr>
                        <a:t>Learn best practices for preparing for software audits</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68756221"/>
                  </a:ext>
                </a:extLst>
              </a:tr>
            </a:tbl>
          </a:graphicData>
        </a:graphic>
      </p:graphicFrame>
      <p:sp>
        <p:nvSpPr>
          <p:cNvPr id="15" name="TextBox 14">
            <a:extLst>
              <a:ext uri="{FF2B5EF4-FFF2-40B4-BE49-F238E27FC236}">
                <a16:creationId xmlns:a16="http://schemas.microsoft.com/office/drawing/2014/main" id="{8B2C54D8-2C0A-2A47-823E-E61FE32E2480}"/>
              </a:ext>
            </a:extLst>
          </p:cNvPr>
          <p:cNvSpPr txBox="1"/>
          <p:nvPr/>
        </p:nvSpPr>
        <p:spPr>
          <a:xfrm>
            <a:off x="629271" y="1813019"/>
            <a:ext cx="6051611" cy="954107"/>
          </a:xfrm>
          <a:prstGeom prst="rect">
            <a:avLst/>
          </a:prstGeom>
          <a:noFill/>
        </p:spPr>
        <p:txBody>
          <a:bodyPr wrap="square" rtlCol="0">
            <a:spAutoFit/>
          </a:bodyPr>
          <a:lstStyle/>
          <a:p>
            <a:pPr marL="0" marR="0" lvl="0" indent="0" algn="l" defTabSz="1218987" rtl="0" eaLnBrk="1" fontAlgn="auto" latinLnBrk="0" hangingPunct="1">
              <a:lnSpc>
                <a:spcPct val="100000"/>
              </a:lnSpc>
              <a:spcBef>
                <a:spcPts val="0"/>
              </a:spcBef>
              <a:spcAft>
                <a:spcPts val="0"/>
              </a:spcAft>
              <a:buClrTx/>
              <a:buSzTx/>
              <a:buFontTx/>
              <a:buNone/>
              <a:tabLst/>
              <a:defRPr/>
            </a:pPr>
            <a:r>
              <a:rPr kumimoji="0" lang="en-US" sz="2800" b="0" i="0" u="none" strike="noStrike" kern="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Module 4: Managing Software Vendors at DOC</a:t>
            </a:r>
          </a:p>
        </p:txBody>
      </p:sp>
      <p:sp>
        <p:nvSpPr>
          <p:cNvPr id="16" name="TextBox 15">
            <a:extLst>
              <a:ext uri="{FF2B5EF4-FFF2-40B4-BE49-F238E27FC236}">
                <a16:creationId xmlns:a16="http://schemas.microsoft.com/office/drawing/2014/main" id="{1AFB9597-0C35-FD4B-A696-F85386E7E6FD}"/>
              </a:ext>
            </a:extLst>
          </p:cNvPr>
          <p:cNvSpPr txBox="1"/>
          <p:nvPr/>
        </p:nvSpPr>
        <p:spPr>
          <a:xfrm>
            <a:off x="643579" y="1066574"/>
            <a:ext cx="5920205" cy="584775"/>
          </a:xfrm>
          <a:prstGeom prst="rect">
            <a:avLst/>
          </a:prstGeom>
          <a:noFill/>
        </p:spPr>
        <p:txBody>
          <a:bodyPr wrap="square" rtlCol="0">
            <a:spAutoFit/>
          </a:bodyPr>
          <a:lstStyle/>
          <a:p>
            <a:pPr marL="0" marR="0" lvl="0" indent="0" algn="l" defTabSz="1218987" rtl="0" eaLnBrk="1" fontAlgn="auto" latinLnBrk="0" hangingPunct="1">
              <a:lnSpc>
                <a:spcPct val="100000"/>
              </a:lnSpc>
              <a:spcBef>
                <a:spcPts val="0"/>
              </a:spcBef>
              <a:spcAft>
                <a:spcPts val="0"/>
              </a:spcAft>
              <a:buClrTx/>
              <a:buSzTx/>
              <a:buFontTx/>
              <a:buNone/>
              <a:tabLst/>
              <a:defRPr/>
            </a:pPr>
            <a:r>
              <a:rPr kumimoji="0" lang="en-US" sz="3200" b="1" i="1" u="none" strike="noStrike" kern="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Overview</a:t>
            </a:r>
          </a:p>
        </p:txBody>
      </p:sp>
      <p:pic>
        <p:nvPicPr>
          <p:cNvPr id="14" name="Graphic 13">
            <a:extLst>
              <a:ext uri="{FF2B5EF4-FFF2-40B4-BE49-F238E27FC236}">
                <a16:creationId xmlns:a16="http://schemas.microsoft.com/office/drawing/2014/main" id="{115284AC-E767-5840-AD76-6177E1269E8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802349" y="1178832"/>
            <a:ext cx="3026136" cy="2145642"/>
          </a:xfrm>
          <a:prstGeom prst="rect">
            <a:avLst/>
          </a:prstGeom>
        </p:spPr>
      </p:pic>
    </p:spTree>
    <p:extLst>
      <p:ext uri="{BB962C8B-B14F-4D97-AF65-F5344CB8AC3E}">
        <p14:creationId xmlns:p14="http://schemas.microsoft.com/office/powerpoint/2010/main" val="409648878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686EA0-72FD-4A82-B649-81112525204F}"/>
              </a:ext>
            </a:extLst>
          </p:cNvPr>
          <p:cNvSpPr>
            <a:spLocks noGrp="1"/>
          </p:cNvSpPr>
          <p:nvPr>
            <p:ph type="title"/>
          </p:nvPr>
        </p:nvSpPr>
        <p:spPr>
          <a:xfrm>
            <a:off x="541867" y="477954"/>
            <a:ext cx="11108267" cy="303096"/>
          </a:xfrm>
        </p:spPr>
        <p:txBody>
          <a:bodyPr/>
          <a:lstStyle/>
          <a:p>
            <a:r>
              <a:rPr lang="en-US" sz="2000" dirty="0"/>
              <a:t>Vendor Management Overview </a:t>
            </a:r>
          </a:p>
        </p:txBody>
      </p:sp>
      <p:sp>
        <p:nvSpPr>
          <p:cNvPr id="11" name="object 2">
            <a:extLst>
              <a:ext uri="{FF2B5EF4-FFF2-40B4-BE49-F238E27FC236}">
                <a16:creationId xmlns:a16="http://schemas.microsoft.com/office/drawing/2014/main" id="{798B0287-811E-42E9-9D0B-61BF1E21A205}"/>
              </a:ext>
            </a:extLst>
          </p:cNvPr>
          <p:cNvSpPr txBox="1"/>
          <p:nvPr/>
        </p:nvSpPr>
        <p:spPr>
          <a:xfrm>
            <a:off x="545910" y="942645"/>
            <a:ext cx="10631068" cy="1109279"/>
          </a:xfrm>
          <a:prstGeom prst="rect">
            <a:avLst/>
          </a:prstGeom>
        </p:spPr>
        <p:txBody>
          <a:bodyPr vert="horz" wrap="square" lIns="0" tIns="1271" rIns="0" bIns="0" rtlCol="0">
            <a:spAutoFit/>
          </a:bodyPr>
          <a:lstStyle/>
          <a:p>
            <a:pPr marR="5080" algn="ctr">
              <a:buSzPct val="78125"/>
              <a:tabLst>
                <a:tab pos="314317" algn="l"/>
                <a:tab pos="314952" algn="l"/>
              </a:tabLst>
            </a:pPr>
            <a:r>
              <a:rPr lang="en-US" spc="-31" dirty="0">
                <a:latin typeface="Open Sans" panose="020B0606030504020204" pitchFamily="34" charset="0"/>
                <a:ea typeface="Open Sans" panose="020B0606030504020204" pitchFamily="34" charset="0"/>
                <a:cs typeface="Open Sans" panose="020B0606030504020204" pitchFamily="34" charset="0"/>
              </a:rPr>
              <a:t>Vendor </a:t>
            </a:r>
            <a:r>
              <a:rPr spc="-20" dirty="0">
                <a:latin typeface="Open Sans" panose="020B0606030504020204" pitchFamily="34" charset="0"/>
                <a:ea typeface="Open Sans" panose="020B0606030504020204" pitchFamily="34" charset="0"/>
                <a:cs typeface="Open Sans" panose="020B0606030504020204" pitchFamily="34" charset="0"/>
              </a:rPr>
              <a:t>Management involves </a:t>
            </a:r>
            <a:r>
              <a:rPr spc="-15" dirty="0">
                <a:latin typeface="Open Sans" panose="020B0606030504020204" pitchFamily="34" charset="0"/>
                <a:ea typeface="Open Sans" panose="020B0606030504020204" pitchFamily="34" charset="0"/>
                <a:cs typeface="Open Sans" panose="020B0606030504020204" pitchFamily="34" charset="0"/>
              </a:rPr>
              <a:t>the</a:t>
            </a:r>
            <a:r>
              <a:rPr b="1" spc="-15" dirty="0">
                <a:latin typeface="Open Sans" panose="020B0606030504020204" pitchFamily="34" charset="0"/>
                <a:ea typeface="Open Sans" panose="020B0606030504020204" pitchFamily="34" charset="0"/>
                <a:cs typeface="Open Sans" panose="020B0606030504020204" pitchFamily="34" charset="0"/>
              </a:rPr>
              <a:t> </a:t>
            </a:r>
            <a:r>
              <a:rPr spc="-15" dirty="0">
                <a:latin typeface="Open Sans" panose="020B0606030504020204" pitchFamily="34" charset="0"/>
                <a:ea typeface="Open Sans" panose="020B0606030504020204" pitchFamily="34" charset="0"/>
                <a:cs typeface="Open Sans" panose="020B0606030504020204" pitchFamily="34" charset="0"/>
              </a:rPr>
              <a:t>interaction with </a:t>
            </a:r>
            <a:r>
              <a:rPr lang="en-US" spc="-11" dirty="0">
                <a:latin typeface="Open Sans" panose="020B0606030504020204" pitchFamily="34" charset="0"/>
                <a:ea typeface="Open Sans" panose="020B0606030504020204" pitchFamily="34" charset="0"/>
                <a:cs typeface="Open Sans" panose="020B0606030504020204" pitchFamily="34" charset="0"/>
              </a:rPr>
              <a:t>an </a:t>
            </a:r>
            <a:r>
              <a:rPr spc="-15" dirty="0">
                <a:latin typeface="Open Sans" panose="020B0606030504020204" pitchFamily="34" charset="0"/>
                <a:ea typeface="Open Sans" panose="020B0606030504020204" pitchFamily="34" charset="0"/>
                <a:cs typeface="Open Sans" panose="020B0606030504020204" pitchFamily="34" charset="0"/>
              </a:rPr>
              <a:t>Original Equipment </a:t>
            </a:r>
            <a:r>
              <a:rPr spc="-20" dirty="0">
                <a:latin typeface="Open Sans" panose="020B0606030504020204" pitchFamily="34" charset="0"/>
                <a:ea typeface="Open Sans" panose="020B0606030504020204" pitchFamily="34" charset="0"/>
                <a:cs typeface="Open Sans" panose="020B0606030504020204" pitchFamily="34" charset="0"/>
              </a:rPr>
              <a:t>Manufacturer </a:t>
            </a:r>
            <a:r>
              <a:rPr spc="-15" dirty="0">
                <a:latin typeface="Open Sans" panose="020B0606030504020204" pitchFamily="34" charset="0"/>
                <a:ea typeface="Open Sans" panose="020B0606030504020204" pitchFamily="34" charset="0"/>
                <a:cs typeface="Open Sans" panose="020B0606030504020204" pitchFamily="34" charset="0"/>
              </a:rPr>
              <a:t>(OEM) </a:t>
            </a:r>
            <a:r>
              <a:rPr spc="-5" dirty="0">
                <a:latin typeface="Open Sans" panose="020B0606030504020204" pitchFamily="34" charset="0"/>
                <a:ea typeface="Open Sans" panose="020B0606030504020204" pitchFamily="34" charset="0"/>
                <a:cs typeface="Open Sans" panose="020B0606030504020204" pitchFamily="34" charset="0"/>
              </a:rPr>
              <a:t>/ </a:t>
            </a:r>
            <a:r>
              <a:rPr spc="-20" dirty="0">
                <a:latin typeface="Open Sans" panose="020B0606030504020204" pitchFamily="34" charset="0"/>
                <a:ea typeface="Open Sans" panose="020B0606030504020204" pitchFamily="34" charset="0"/>
                <a:cs typeface="Open Sans" panose="020B0606030504020204" pitchFamily="34" charset="0"/>
              </a:rPr>
              <a:t>Software</a:t>
            </a:r>
            <a:r>
              <a:rPr lang="en-US" spc="-20" dirty="0">
                <a:latin typeface="Open Sans" panose="020B0606030504020204" pitchFamily="34" charset="0"/>
                <a:ea typeface="Open Sans" panose="020B0606030504020204" pitchFamily="34" charset="0"/>
                <a:cs typeface="Open Sans" panose="020B0606030504020204" pitchFamily="34" charset="0"/>
              </a:rPr>
              <a:t> </a:t>
            </a:r>
            <a:r>
              <a:rPr spc="-15" dirty="0">
                <a:latin typeface="Open Sans" panose="020B0606030504020204" pitchFamily="34" charset="0"/>
                <a:ea typeface="Open Sans" panose="020B0606030504020204" pitchFamily="34" charset="0"/>
                <a:cs typeface="Open Sans" panose="020B0606030504020204" pitchFamily="34" charset="0"/>
              </a:rPr>
              <a:t>Publisher </a:t>
            </a:r>
            <a:r>
              <a:rPr lang="en-US" spc="-11" dirty="0">
                <a:latin typeface="Open Sans" panose="020B0606030504020204" pitchFamily="34" charset="0"/>
                <a:ea typeface="Open Sans" panose="020B0606030504020204" pitchFamily="34" charset="0"/>
                <a:cs typeface="Open Sans" panose="020B0606030504020204" pitchFamily="34" charset="0"/>
              </a:rPr>
              <a:t>to </a:t>
            </a:r>
            <a:r>
              <a:rPr spc="-15" dirty="0">
                <a:latin typeface="Open Sans" panose="020B0606030504020204" pitchFamily="34" charset="0"/>
                <a:ea typeface="Open Sans" panose="020B0606030504020204" pitchFamily="34" charset="0"/>
                <a:cs typeface="Open Sans" panose="020B0606030504020204" pitchFamily="34" charset="0"/>
              </a:rPr>
              <a:t>enable </a:t>
            </a:r>
            <a:r>
              <a:rPr spc="-20" dirty="0">
                <a:latin typeface="Open Sans" panose="020B0606030504020204" pitchFamily="34" charset="0"/>
                <a:ea typeface="Open Sans" panose="020B0606030504020204" pitchFamily="34" charset="0"/>
                <a:cs typeface="Open Sans" panose="020B0606030504020204" pitchFamily="34" charset="0"/>
              </a:rPr>
              <a:t>transparent </a:t>
            </a:r>
            <a:r>
              <a:rPr spc="-15" dirty="0">
                <a:latin typeface="Open Sans" panose="020B0606030504020204" pitchFamily="34" charset="0"/>
                <a:ea typeface="Open Sans" panose="020B0606030504020204" pitchFamily="34" charset="0"/>
                <a:cs typeface="Open Sans" panose="020B0606030504020204" pitchFamily="34" charset="0"/>
              </a:rPr>
              <a:t>and </a:t>
            </a:r>
            <a:r>
              <a:rPr spc="-20" dirty="0">
                <a:latin typeface="Open Sans" panose="020B0606030504020204" pitchFamily="34" charset="0"/>
                <a:ea typeface="Open Sans" panose="020B0606030504020204" pitchFamily="34" charset="0"/>
                <a:cs typeface="Open Sans" panose="020B0606030504020204" pitchFamily="34" charset="0"/>
              </a:rPr>
              <a:t>appropriate </a:t>
            </a:r>
            <a:r>
              <a:rPr spc="-15" dirty="0">
                <a:latin typeface="Open Sans" panose="020B0606030504020204" pitchFamily="34" charset="0"/>
                <a:ea typeface="Open Sans" panose="020B0606030504020204" pitchFamily="34" charset="0"/>
                <a:cs typeface="Open Sans" panose="020B0606030504020204" pitchFamily="34" charset="0"/>
              </a:rPr>
              <a:t>information</a:t>
            </a:r>
            <a:r>
              <a:rPr lang="en-US" spc="255" dirty="0">
                <a:latin typeface="Open Sans" panose="020B0606030504020204" pitchFamily="34" charset="0"/>
                <a:ea typeface="Open Sans" panose="020B0606030504020204" pitchFamily="34" charset="0"/>
                <a:cs typeface="Open Sans" panose="020B0606030504020204" pitchFamily="34" charset="0"/>
              </a:rPr>
              <a:t> </a:t>
            </a:r>
            <a:r>
              <a:rPr spc="-15" dirty="0">
                <a:latin typeface="Open Sans" panose="020B0606030504020204" pitchFamily="34" charset="0"/>
                <a:ea typeface="Open Sans" panose="020B0606030504020204" pitchFamily="34" charset="0"/>
                <a:cs typeface="Open Sans" panose="020B0606030504020204" pitchFamily="34" charset="0"/>
              </a:rPr>
              <a:t>sharing</a:t>
            </a:r>
            <a:r>
              <a:rPr lang="en-US" dirty="0">
                <a:latin typeface="Open Sans" panose="020B0606030504020204" pitchFamily="34" charset="0"/>
                <a:ea typeface="Open Sans" panose="020B0606030504020204" pitchFamily="34" charset="0"/>
                <a:cs typeface="Open Sans" panose="020B0606030504020204" pitchFamily="34" charset="0"/>
              </a:rPr>
              <a:t>. </a:t>
            </a:r>
            <a:endParaRPr lang="en-US" b="1" dirty="0">
              <a:latin typeface="Open Sans" panose="020B0606030504020204" pitchFamily="34" charset="0"/>
              <a:ea typeface="Open Sans" panose="020B0606030504020204" pitchFamily="34" charset="0"/>
              <a:cs typeface="Open Sans" panose="020B0606030504020204" pitchFamily="34" charset="0"/>
            </a:endParaRPr>
          </a:p>
          <a:p>
            <a:pPr marR="5080" algn="ctr">
              <a:buSzPct val="78125"/>
              <a:tabLst>
                <a:tab pos="314317" algn="l"/>
                <a:tab pos="314952" algn="l"/>
              </a:tabLst>
            </a:pPr>
            <a:endParaRPr lang="en-US" b="1" dirty="0">
              <a:latin typeface="Open Sans" panose="020B0606030504020204" pitchFamily="34" charset="0"/>
              <a:ea typeface="Open Sans" panose="020B0606030504020204" pitchFamily="34" charset="0"/>
              <a:cs typeface="Open Sans" panose="020B0606030504020204" pitchFamily="34" charset="0"/>
            </a:endParaRPr>
          </a:p>
          <a:p>
            <a:pPr marR="5080" algn="ctr">
              <a:buSzPct val="78125"/>
              <a:tabLst>
                <a:tab pos="314317" algn="l"/>
                <a:tab pos="314952" algn="l"/>
              </a:tabLst>
            </a:pPr>
            <a:r>
              <a:rPr lang="en-US" b="1" dirty="0">
                <a:latin typeface="Open Sans" panose="020B0606030504020204" pitchFamily="34" charset="0"/>
                <a:ea typeface="Open Sans" panose="020B0606030504020204" pitchFamily="34" charset="0"/>
                <a:cs typeface="Open Sans" panose="020B0606030504020204" pitchFamily="34" charset="0"/>
              </a:rPr>
              <a:t>Vendor Management has 4 primary objectives:</a:t>
            </a:r>
            <a:endParaRPr lang="en-US" dirty="0">
              <a:latin typeface="Open Sans" panose="020B0606030504020204" pitchFamily="34" charset="0"/>
              <a:ea typeface="Open Sans" panose="020B0606030504020204" pitchFamily="34" charset="0"/>
              <a:cs typeface="Open Sans" panose="020B0606030504020204" pitchFamily="34" charset="0"/>
            </a:endParaRPr>
          </a:p>
        </p:txBody>
      </p:sp>
      <p:sp>
        <p:nvSpPr>
          <p:cNvPr id="3" name="Rectangle: Rounded Corners 2">
            <a:extLst>
              <a:ext uri="{FF2B5EF4-FFF2-40B4-BE49-F238E27FC236}">
                <a16:creationId xmlns:a16="http://schemas.microsoft.com/office/drawing/2014/main" id="{F5CAF6BF-84F8-C36E-5392-C6D45E499F19}"/>
              </a:ext>
            </a:extLst>
          </p:cNvPr>
          <p:cNvSpPr/>
          <p:nvPr/>
        </p:nvSpPr>
        <p:spPr bwMode="auto">
          <a:xfrm>
            <a:off x="6826250" y="376325"/>
            <a:ext cx="4350728" cy="340519"/>
          </a:xfrm>
          <a:prstGeom prst="roundRect">
            <a:avLst/>
          </a:prstGeom>
          <a:solidFill>
            <a:srgbClr val="0070C0"/>
          </a:solidFill>
        </p:spPr>
        <p:txBody>
          <a:bodyPr wrap="square" rtlCol="0">
            <a:spAutoFit/>
          </a:bodyPr>
          <a:lstStyle/>
          <a:p>
            <a:pPr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Module 4: Managing Software Vendors at DOC</a:t>
            </a:r>
          </a:p>
        </p:txBody>
      </p:sp>
      <p:sp>
        <p:nvSpPr>
          <p:cNvPr id="107" name="Freeform: Shape 87">
            <a:extLst>
              <a:ext uri="{FF2B5EF4-FFF2-40B4-BE49-F238E27FC236}">
                <a16:creationId xmlns:a16="http://schemas.microsoft.com/office/drawing/2014/main" id="{099A7C04-8719-F84A-88B5-BBBB890AEF86}"/>
              </a:ext>
            </a:extLst>
          </p:cNvPr>
          <p:cNvSpPr/>
          <p:nvPr/>
        </p:nvSpPr>
        <p:spPr>
          <a:xfrm>
            <a:off x="5862579" y="2226108"/>
            <a:ext cx="2103235" cy="2095748"/>
          </a:xfrm>
          <a:custGeom>
            <a:avLst/>
            <a:gdLst>
              <a:gd name="connsiteX0" fmla="*/ 0 w 2313559"/>
              <a:gd name="connsiteY0" fmla="*/ 0 h 2305323"/>
              <a:gd name="connsiteX1" fmla="*/ 228407 w 2313559"/>
              <a:gd name="connsiteY1" fmla="*/ 11534 h 2305323"/>
              <a:gd name="connsiteX2" fmla="*/ 2302463 w 2313559"/>
              <a:gd name="connsiteY2" fmla="*/ 2085589 h 2305323"/>
              <a:gd name="connsiteX3" fmla="*/ 2313559 w 2313559"/>
              <a:gd name="connsiteY3" fmla="*/ 2305323 h 2305323"/>
              <a:gd name="connsiteX4" fmla="*/ 0 w 2313559"/>
              <a:gd name="connsiteY4" fmla="*/ 2305323 h 2305323"/>
              <a:gd name="connsiteX5" fmla="*/ 0 w 2313559"/>
              <a:gd name="connsiteY5" fmla="*/ 0 h 2305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13559" h="2305323">
                <a:moveTo>
                  <a:pt x="0" y="0"/>
                </a:moveTo>
                <a:lnTo>
                  <a:pt x="228407" y="11534"/>
                </a:lnTo>
                <a:cubicBezTo>
                  <a:pt x="1321998" y="122594"/>
                  <a:pt x="2191403" y="991999"/>
                  <a:pt x="2302463" y="2085589"/>
                </a:cubicBezTo>
                <a:lnTo>
                  <a:pt x="2313559" y="2305323"/>
                </a:lnTo>
                <a:lnTo>
                  <a:pt x="0" y="2305323"/>
                </a:lnTo>
                <a:lnTo>
                  <a:pt x="0" y="0"/>
                </a:lnTo>
                <a:close/>
              </a:path>
            </a:pathLst>
          </a:custGeom>
          <a:gradFill>
            <a:gsLst>
              <a:gs pos="0">
                <a:srgbClr val="004E98"/>
              </a:gs>
              <a:gs pos="100000">
                <a:srgbClr val="004E98">
                  <a:lumMod val="50000"/>
                </a:srgbClr>
              </a:gs>
            </a:gsLst>
            <a:lin ang="2700000" scaled="1"/>
          </a:gradFill>
          <a:ln w="25400" cap="flat" cmpd="sng" algn="ctr">
            <a:noFill/>
            <a:prstDash val="solid"/>
          </a:ln>
          <a:effectLst/>
        </p:spPr>
        <p:txBody>
          <a:bodyPr wrap="square" rtlCol="0" anchor="ctr">
            <a:noAutofit/>
          </a:bodyP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08" name="Freeform: Shape 83">
            <a:extLst>
              <a:ext uri="{FF2B5EF4-FFF2-40B4-BE49-F238E27FC236}">
                <a16:creationId xmlns:a16="http://schemas.microsoft.com/office/drawing/2014/main" id="{6E14C859-1000-A342-9924-273B09E87AFA}"/>
              </a:ext>
            </a:extLst>
          </p:cNvPr>
          <p:cNvSpPr/>
          <p:nvPr/>
        </p:nvSpPr>
        <p:spPr>
          <a:xfrm>
            <a:off x="3719933" y="2227428"/>
            <a:ext cx="2078347" cy="2094491"/>
          </a:xfrm>
          <a:custGeom>
            <a:avLst/>
            <a:gdLst>
              <a:gd name="connsiteX0" fmla="*/ 2286182 w 2286182"/>
              <a:gd name="connsiteY0" fmla="*/ 0 h 2303940"/>
              <a:gd name="connsiteX1" fmla="*/ 2286182 w 2286182"/>
              <a:gd name="connsiteY1" fmla="*/ 2303940 h 2303940"/>
              <a:gd name="connsiteX2" fmla="*/ 0 w 2286182"/>
              <a:gd name="connsiteY2" fmla="*/ 2303940 h 2303940"/>
              <a:gd name="connsiteX3" fmla="*/ 11096 w 2286182"/>
              <a:gd name="connsiteY3" fmla="*/ 2084206 h 2303940"/>
              <a:gd name="connsiteX4" fmla="*/ 2085152 w 2286182"/>
              <a:gd name="connsiteY4" fmla="*/ 10151 h 2303940"/>
              <a:gd name="connsiteX5" fmla="*/ 2286182 w 2286182"/>
              <a:gd name="connsiteY5" fmla="*/ 0 h 2303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86182" h="2303940">
                <a:moveTo>
                  <a:pt x="2286182" y="0"/>
                </a:moveTo>
                <a:lnTo>
                  <a:pt x="2286182" y="2303940"/>
                </a:lnTo>
                <a:lnTo>
                  <a:pt x="0" y="2303940"/>
                </a:lnTo>
                <a:lnTo>
                  <a:pt x="11096" y="2084206"/>
                </a:lnTo>
                <a:cubicBezTo>
                  <a:pt x="122156" y="990616"/>
                  <a:pt x="991561" y="121211"/>
                  <a:pt x="2085152" y="10151"/>
                </a:cubicBezTo>
                <a:lnTo>
                  <a:pt x="2286182" y="0"/>
                </a:lnTo>
                <a:close/>
              </a:path>
            </a:pathLst>
          </a:custGeom>
          <a:gradFill>
            <a:gsLst>
              <a:gs pos="0">
                <a:srgbClr val="004E98"/>
              </a:gs>
              <a:gs pos="100000">
                <a:srgbClr val="004E98">
                  <a:lumMod val="50000"/>
                </a:srgbClr>
              </a:gs>
            </a:gsLst>
            <a:lin ang="2700000" scaled="1"/>
          </a:gradFill>
          <a:ln w="25400" cap="flat" cmpd="sng" algn="ctr">
            <a:noFill/>
            <a:prstDash val="solid"/>
          </a:ln>
          <a:effectLst/>
        </p:spPr>
        <p:txBody>
          <a:bodyPr wrap="square" rtlCol="0" anchor="ctr">
            <a:noAutofit/>
          </a:bodyP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09" name="Freeform: Shape 75">
            <a:extLst>
              <a:ext uri="{FF2B5EF4-FFF2-40B4-BE49-F238E27FC236}">
                <a16:creationId xmlns:a16="http://schemas.microsoft.com/office/drawing/2014/main" id="{866260CE-8092-B243-98D8-643272BBE78A}"/>
              </a:ext>
            </a:extLst>
          </p:cNvPr>
          <p:cNvSpPr/>
          <p:nvPr/>
        </p:nvSpPr>
        <p:spPr>
          <a:xfrm>
            <a:off x="3720393" y="4377972"/>
            <a:ext cx="2077887" cy="2085373"/>
          </a:xfrm>
          <a:custGeom>
            <a:avLst/>
            <a:gdLst>
              <a:gd name="connsiteX0" fmla="*/ 0 w 2285676"/>
              <a:gd name="connsiteY0" fmla="*/ 0 h 2293910"/>
              <a:gd name="connsiteX1" fmla="*/ 2285676 w 2285676"/>
              <a:gd name="connsiteY1" fmla="*/ 0 h 2293910"/>
              <a:gd name="connsiteX2" fmla="*/ 2285676 w 2285676"/>
              <a:gd name="connsiteY2" fmla="*/ 2293910 h 2293910"/>
              <a:gd name="connsiteX3" fmla="*/ 2084646 w 2285676"/>
              <a:gd name="connsiteY3" fmla="*/ 2283758 h 2293910"/>
              <a:gd name="connsiteX4" fmla="*/ 10590 w 2285676"/>
              <a:gd name="connsiteY4" fmla="*/ 209703 h 2293910"/>
              <a:gd name="connsiteX5" fmla="*/ 0 w 2285676"/>
              <a:gd name="connsiteY5" fmla="*/ 0 h 2293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85676" h="2293910">
                <a:moveTo>
                  <a:pt x="0" y="0"/>
                </a:moveTo>
                <a:lnTo>
                  <a:pt x="2285676" y="0"/>
                </a:lnTo>
                <a:lnTo>
                  <a:pt x="2285676" y="2293910"/>
                </a:lnTo>
                <a:lnTo>
                  <a:pt x="2084646" y="2283758"/>
                </a:lnTo>
                <a:cubicBezTo>
                  <a:pt x="991055" y="2172698"/>
                  <a:pt x="121650" y="1303293"/>
                  <a:pt x="10590" y="209703"/>
                </a:cubicBezTo>
                <a:lnTo>
                  <a:pt x="0" y="0"/>
                </a:lnTo>
                <a:close/>
              </a:path>
            </a:pathLst>
          </a:custGeom>
          <a:gradFill>
            <a:gsLst>
              <a:gs pos="0">
                <a:srgbClr val="004E98"/>
              </a:gs>
              <a:gs pos="100000">
                <a:srgbClr val="004E98">
                  <a:lumMod val="50000"/>
                </a:srgbClr>
              </a:gs>
            </a:gsLst>
            <a:lin ang="2700000" scaled="1"/>
          </a:gradFill>
          <a:ln w="25400" cap="flat" cmpd="sng" algn="ctr">
            <a:noFill/>
            <a:prstDash val="solid"/>
          </a:ln>
          <a:effectLst/>
        </p:spPr>
        <p:txBody>
          <a:bodyPr wrap="square" rtlCol="0" anchor="ctr">
            <a:noAutofit/>
          </a:bodyP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10" name="Freeform: Shape 73">
            <a:extLst>
              <a:ext uri="{FF2B5EF4-FFF2-40B4-BE49-F238E27FC236}">
                <a16:creationId xmlns:a16="http://schemas.microsoft.com/office/drawing/2014/main" id="{6C1EF708-CB45-2B49-BD54-293C39AEEB0A}"/>
              </a:ext>
            </a:extLst>
          </p:cNvPr>
          <p:cNvSpPr/>
          <p:nvPr/>
        </p:nvSpPr>
        <p:spPr>
          <a:xfrm>
            <a:off x="5850287" y="4365092"/>
            <a:ext cx="2102775" cy="2086629"/>
          </a:xfrm>
          <a:custGeom>
            <a:avLst/>
            <a:gdLst>
              <a:gd name="connsiteX0" fmla="*/ 0 w 2313052"/>
              <a:gd name="connsiteY0" fmla="*/ 0 h 2295292"/>
              <a:gd name="connsiteX1" fmla="*/ 2313052 w 2313052"/>
              <a:gd name="connsiteY1" fmla="*/ 0 h 2295292"/>
              <a:gd name="connsiteX2" fmla="*/ 2302463 w 2313052"/>
              <a:gd name="connsiteY2" fmla="*/ 209703 h 2295292"/>
              <a:gd name="connsiteX3" fmla="*/ 228407 w 2313052"/>
              <a:gd name="connsiteY3" fmla="*/ 2283758 h 2295292"/>
              <a:gd name="connsiteX4" fmla="*/ 0 w 2313052"/>
              <a:gd name="connsiteY4" fmla="*/ 2295292 h 2295292"/>
              <a:gd name="connsiteX5" fmla="*/ 0 w 2313052"/>
              <a:gd name="connsiteY5" fmla="*/ 0 h 2295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13052" h="2295292">
                <a:moveTo>
                  <a:pt x="0" y="0"/>
                </a:moveTo>
                <a:lnTo>
                  <a:pt x="2313052" y="0"/>
                </a:lnTo>
                <a:lnTo>
                  <a:pt x="2302463" y="209703"/>
                </a:lnTo>
                <a:cubicBezTo>
                  <a:pt x="2191403" y="1303293"/>
                  <a:pt x="1321998" y="2172698"/>
                  <a:pt x="228407" y="2283758"/>
                </a:cubicBezTo>
                <a:lnTo>
                  <a:pt x="0" y="2295292"/>
                </a:lnTo>
                <a:lnTo>
                  <a:pt x="0" y="0"/>
                </a:lnTo>
                <a:close/>
              </a:path>
            </a:pathLst>
          </a:custGeom>
          <a:gradFill>
            <a:gsLst>
              <a:gs pos="0">
                <a:srgbClr val="004E98"/>
              </a:gs>
              <a:gs pos="100000">
                <a:srgbClr val="004E98">
                  <a:lumMod val="50000"/>
                </a:srgbClr>
              </a:gs>
            </a:gsLst>
            <a:lin ang="2700000" scaled="1"/>
          </a:gradFill>
          <a:ln w="25400" cap="flat" cmpd="sng" algn="ctr">
            <a:noFill/>
            <a:prstDash val="solid"/>
          </a:ln>
          <a:effectLst/>
        </p:spPr>
        <p:txBody>
          <a:bodyPr wrap="square" rtlCol="0" anchor="ctr">
            <a:noAutofit/>
          </a:bodyP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11" name="Oval 110">
            <a:extLst>
              <a:ext uri="{FF2B5EF4-FFF2-40B4-BE49-F238E27FC236}">
                <a16:creationId xmlns:a16="http://schemas.microsoft.com/office/drawing/2014/main" id="{98A3EF4B-CEB9-4F4B-8AC6-67858CA8EB1A}"/>
              </a:ext>
            </a:extLst>
          </p:cNvPr>
          <p:cNvSpPr/>
          <p:nvPr/>
        </p:nvSpPr>
        <p:spPr>
          <a:xfrm>
            <a:off x="4882625" y="3478986"/>
            <a:ext cx="1863167" cy="1863167"/>
          </a:xfrm>
          <a:prstGeom prst="ellipse">
            <a:avLst/>
          </a:prstGeom>
          <a:solidFill>
            <a:sysClr val="window" lastClr="FFFFFF">
              <a:alpha val="30000"/>
            </a:sysClr>
          </a:solid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12" name="Oval 111">
            <a:extLst>
              <a:ext uri="{FF2B5EF4-FFF2-40B4-BE49-F238E27FC236}">
                <a16:creationId xmlns:a16="http://schemas.microsoft.com/office/drawing/2014/main" id="{2F41717B-9CE2-F148-A6FE-BB39DCF02BCA}"/>
              </a:ext>
            </a:extLst>
          </p:cNvPr>
          <p:cNvSpPr/>
          <p:nvPr/>
        </p:nvSpPr>
        <p:spPr>
          <a:xfrm>
            <a:off x="3549554" y="5142611"/>
            <a:ext cx="873215" cy="873213"/>
          </a:xfrm>
          <a:prstGeom prst="ellipse">
            <a:avLst/>
          </a:prstGeom>
          <a:solidFill>
            <a:srgbClr val="0070C0"/>
          </a:solidFill>
          <a:ln w="76200" cap="flat" cmpd="sng" algn="ctr">
            <a:solidFill>
              <a:sysClr val="window" lastClr="FFFFFF"/>
            </a:solid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13" name="Oval 112">
            <a:extLst>
              <a:ext uri="{FF2B5EF4-FFF2-40B4-BE49-F238E27FC236}">
                <a16:creationId xmlns:a16="http://schemas.microsoft.com/office/drawing/2014/main" id="{9D7FB90C-A761-DB48-B6CA-802E298DD52A}"/>
              </a:ext>
            </a:extLst>
          </p:cNvPr>
          <p:cNvSpPr/>
          <p:nvPr/>
        </p:nvSpPr>
        <p:spPr>
          <a:xfrm>
            <a:off x="7132147" y="5065557"/>
            <a:ext cx="873215" cy="873213"/>
          </a:xfrm>
          <a:prstGeom prst="ellipse">
            <a:avLst/>
          </a:prstGeom>
          <a:solidFill>
            <a:srgbClr val="0070C0"/>
          </a:solidFill>
          <a:ln w="76200" cap="flat" cmpd="sng" algn="ctr">
            <a:solidFill>
              <a:sysClr val="window" lastClr="FFFFFF"/>
            </a:solid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14" name="Oval 113">
            <a:extLst>
              <a:ext uri="{FF2B5EF4-FFF2-40B4-BE49-F238E27FC236}">
                <a16:creationId xmlns:a16="http://schemas.microsoft.com/office/drawing/2014/main" id="{635D6970-54F4-2C40-B3C5-78C25C8DF771}"/>
              </a:ext>
            </a:extLst>
          </p:cNvPr>
          <p:cNvSpPr/>
          <p:nvPr/>
        </p:nvSpPr>
        <p:spPr>
          <a:xfrm>
            <a:off x="4832710" y="3835472"/>
            <a:ext cx="1785198" cy="1785196"/>
          </a:xfrm>
          <a:prstGeom prst="ellipse">
            <a:avLst/>
          </a:prstGeom>
          <a:solidFill>
            <a:sysClr val="windowText" lastClr="000000">
              <a:alpha val="63000"/>
            </a:sysClr>
          </a:solidFill>
          <a:ln w="25400" cap="flat" cmpd="sng" algn="ctr">
            <a:noFill/>
            <a:prstDash val="solid"/>
          </a:ln>
          <a:effectLst>
            <a:softEdge rad="279400"/>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15" name="Oval 114">
            <a:extLst>
              <a:ext uri="{FF2B5EF4-FFF2-40B4-BE49-F238E27FC236}">
                <a16:creationId xmlns:a16="http://schemas.microsoft.com/office/drawing/2014/main" id="{A2C1D209-5091-3249-A6ED-30DD6EB9AA03}"/>
              </a:ext>
            </a:extLst>
          </p:cNvPr>
          <p:cNvSpPr/>
          <p:nvPr/>
        </p:nvSpPr>
        <p:spPr>
          <a:xfrm>
            <a:off x="4957539" y="3545873"/>
            <a:ext cx="1713337" cy="1729392"/>
          </a:xfrm>
          <a:prstGeom prst="ellipse">
            <a:avLst/>
          </a:prstGeom>
          <a:solidFill>
            <a:srgbClr val="D2EAEA"/>
          </a:solidFill>
          <a:ln w="76200" cap="flat" cmpd="sng" algn="ctr">
            <a:solidFill>
              <a:sysClr val="window" lastClr="FFFFFF"/>
            </a:solid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cxnSp>
        <p:nvCxnSpPr>
          <p:cNvPr id="116" name="Straight Arrow Connector 115">
            <a:extLst>
              <a:ext uri="{FF2B5EF4-FFF2-40B4-BE49-F238E27FC236}">
                <a16:creationId xmlns:a16="http://schemas.microsoft.com/office/drawing/2014/main" id="{E73FC6AA-70AC-D149-8A20-FEB7A88E80A1}"/>
              </a:ext>
            </a:extLst>
          </p:cNvPr>
          <p:cNvCxnSpPr>
            <a:cxnSpLocks/>
          </p:cNvCxnSpPr>
          <p:nvPr/>
        </p:nvCxnSpPr>
        <p:spPr>
          <a:xfrm>
            <a:off x="8085585" y="2732162"/>
            <a:ext cx="490092" cy="0"/>
          </a:xfrm>
          <a:prstGeom prst="straightConnector1">
            <a:avLst/>
          </a:prstGeom>
          <a:noFill/>
          <a:ln w="12700" cap="rnd" cmpd="sng" algn="ctr">
            <a:solidFill>
              <a:srgbClr val="00D7D4"/>
            </a:solidFill>
            <a:prstDash val="solid"/>
            <a:tailEnd type="oval" w="lg" len="lg"/>
          </a:ln>
          <a:effectLst/>
        </p:spPr>
      </p:cxnSp>
      <p:cxnSp>
        <p:nvCxnSpPr>
          <p:cNvPr id="117" name="Straight Arrow Connector 116">
            <a:extLst>
              <a:ext uri="{FF2B5EF4-FFF2-40B4-BE49-F238E27FC236}">
                <a16:creationId xmlns:a16="http://schemas.microsoft.com/office/drawing/2014/main" id="{C34BD757-9BAA-F54A-AB6E-09493F1B0026}"/>
              </a:ext>
            </a:extLst>
          </p:cNvPr>
          <p:cNvCxnSpPr>
            <a:cxnSpLocks/>
          </p:cNvCxnSpPr>
          <p:nvPr/>
        </p:nvCxnSpPr>
        <p:spPr>
          <a:xfrm flipH="1">
            <a:off x="3021499" y="2732162"/>
            <a:ext cx="422986" cy="0"/>
          </a:xfrm>
          <a:prstGeom prst="straightConnector1">
            <a:avLst/>
          </a:prstGeom>
          <a:noFill/>
          <a:ln w="12700" cap="rnd" cmpd="sng" algn="ctr">
            <a:solidFill>
              <a:srgbClr val="00D7D4"/>
            </a:solidFill>
            <a:prstDash val="solid"/>
            <a:tailEnd type="oval" w="lg" len="lg"/>
          </a:ln>
          <a:effectLst/>
        </p:spPr>
      </p:cxnSp>
      <p:pic>
        <p:nvPicPr>
          <p:cNvPr id="118" name="Graphic 117" descr="Board Of Directors with solid fill">
            <a:extLst>
              <a:ext uri="{FF2B5EF4-FFF2-40B4-BE49-F238E27FC236}">
                <a16:creationId xmlns:a16="http://schemas.microsoft.com/office/drawing/2014/main" id="{897DEC83-E9AA-524C-B889-32618EC290D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737745" y="5302726"/>
            <a:ext cx="506603" cy="506603"/>
          </a:xfrm>
          <a:prstGeom prst="rect">
            <a:avLst/>
          </a:prstGeom>
        </p:spPr>
      </p:pic>
      <p:sp>
        <p:nvSpPr>
          <p:cNvPr id="119" name="Oval 118">
            <a:extLst>
              <a:ext uri="{FF2B5EF4-FFF2-40B4-BE49-F238E27FC236}">
                <a16:creationId xmlns:a16="http://schemas.microsoft.com/office/drawing/2014/main" id="{CE668572-8937-BD4C-87D5-E0EF7966B423}"/>
              </a:ext>
            </a:extLst>
          </p:cNvPr>
          <p:cNvSpPr/>
          <p:nvPr/>
        </p:nvSpPr>
        <p:spPr>
          <a:xfrm>
            <a:off x="3313996" y="2374968"/>
            <a:ext cx="1182274" cy="1182272"/>
          </a:xfrm>
          <a:prstGeom prst="ellipse">
            <a:avLst/>
          </a:prstGeom>
          <a:solidFill>
            <a:sysClr val="windowText" lastClr="000000">
              <a:alpha val="31000"/>
            </a:sysClr>
          </a:solidFill>
          <a:ln w="63500" cap="flat" cmpd="sng" algn="ctr">
            <a:noFill/>
            <a:prstDash val="solid"/>
          </a:ln>
          <a:effectLst>
            <a:softEdge rad="292100"/>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20" name="Oval 119">
            <a:extLst>
              <a:ext uri="{FF2B5EF4-FFF2-40B4-BE49-F238E27FC236}">
                <a16:creationId xmlns:a16="http://schemas.microsoft.com/office/drawing/2014/main" id="{5E623FBB-B40D-B34D-B6D3-AD3543397AF6}"/>
              </a:ext>
            </a:extLst>
          </p:cNvPr>
          <p:cNvSpPr/>
          <p:nvPr/>
        </p:nvSpPr>
        <p:spPr>
          <a:xfrm>
            <a:off x="3643396" y="2278483"/>
            <a:ext cx="873215" cy="873213"/>
          </a:xfrm>
          <a:prstGeom prst="ellipse">
            <a:avLst/>
          </a:prstGeom>
          <a:solidFill>
            <a:srgbClr val="0070C0"/>
          </a:solidFill>
          <a:ln w="76200" cap="flat" cmpd="sng" algn="ctr">
            <a:solidFill>
              <a:sysClr val="window" lastClr="FFFFFF"/>
            </a:solid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22" name="Oval 121">
            <a:extLst>
              <a:ext uri="{FF2B5EF4-FFF2-40B4-BE49-F238E27FC236}">
                <a16:creationId xmlns:a16="http://schemas.microsoft.com/office/drawing/2014/main" id="{61E98304-1605-764D-8CA6-2E51ECE9CB2F}"/>
              </a:ext>
            </a:extLst>
          </p:cNvPr>
          <p:cNvSpPr/>
          <p:nvPr/>
        </p:nvSpPr>
        <p:spPr>
          <a:xfrm>
            <a:off x="6704224" y="2373298"/>
            <a:ext cx="1182274" cy="1182272"/>
          </a:xfrm>
          <a:prstGeom prst="ellipse">
            <a:avLst/>
          </a:prstGeom>
          <a:solidFill>
            <a:sysClr val="windowText" lastClr="000000">
              <a:alpha val="31000"/>
            </a:sysClr>
          </a:solidFill>
          <a:ln w="63500" cap="flat" cmpd="sng" algn="ctr">
            <a:noFill/>
            <a:prstDash val="solid"/>
          </a:ln>
          <a:effectLst>
            <a:softEdge rad="292100"/>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23" name="Oval 122">
            <a:extLst>
              <a:ext uri="{FF2B5EF4-FFF2-40B4-BE49-F238E27FC236}">
                <a16:creationId xmlns:a16="http://schemas.microsoft.com/office/drawing/2014/main" id="{9B380133-7432-7C40-A177-0C673E41C51A}"/>
              </a:ext>
            </a:extLst>
          </p:cNvPr>
          <p:cNvSpPr/>
          <p:nvPr/>
        </p:nvSpPr>
        <p:spPr>
          <a:xfrm>
            <a:off x="7033624" y="2276813"/>
            <a:ext cx="873215" cy="873213"/>
          </a:xfrm>
          <a:prstGeom prst="ellipse">
            <a:avLst/>
          </a:prstGeom>
          <a:solidFill>
            <a:srgbClr val="0070C0"/>
          </a:solidFill>
          <a:ln w="76200" cap="flat" cmpd="sng" algn="ctr">
            <a:solidFill>
              <a:sysClr val="window" lastClr="FFFFFF"/>
            </a:solid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nvGrpSpPr>
          <p:cNvPr id="126" name="Group 125">
            <a:extLst>
              <a:ext uri="{FF2B5EF4-FFF2-40B4-BE49-F238E27FC236}">
                <a16:creationId xmlns:a16="http://schemas.microsoft.com/office/drawing/2014/main" id="{B272BBD5-5DE4-2F4E-A6EB-15C9EC67231A}"/>
              </a:ext>
            </a:extLst>
          </p:cNvPr>
          <p:cNvGrpSpPr/>
          <p:nvPr/>
        </p:nvGrpSpPr>
        <p:grpSpPr>
          <a:xfrm>
            <a:off x="460562" y="2160679"/>
            <a:ext cx="2348882" cy="1113301"/>
            <a:chOff x="821661" y="1387376"/>
            <a:chExt cx="2048539" cy="1224632"/>
          </a:xfrm>
        </p:grpSpPr>
        <p:sp>
          <p:nvSpPr>
            <p:cNvPr id="127" name="TextBox 126">
              <a:extLst>
                <a:ext uri="{FF2B5EF4-FFF2-40B4-BE49-F238E27FC236}">
                  <a16:creationId xmlns:a16="http://schemas.microsoft.com/office/drawing/2014/main" id="{22E61795-B9AE-D04F-BAC4-73646BCA0CED}"/>
                </a:ext>
              </a:extLst>
            </p:cNvPr>
            <p:cNvSpPr txBox="1"/>
            <p:nvPr/>
          </p:nvSpPr>
          <p:spPr>
            <a:xfrm>
              <a:off x="821661" y="1387376"/>
              <a:ext cx="2048192" cy="400110"/>
            </a:xfrm>
            <a:prstGeom prst="rect">
              <a:avLst/>
            </a:prstGeom>
            <a:noFill/>
          </p:spPr>
          <p:txBody>
            <a:bodyPr wrap="square" lIns="0" tIns="0" rIns="0" bIns="0" rtlCol="0" anchor="ctr">
              <a:noAutofit/>
            </a:bodyPr>
            <a:lstStyle/>
            <a:p>
              <a:pPr algn="r" defTabSz="1218987"/>
              <a:r>
                <a:rPr lang="en-US" sz="2000" b="1" dirty="0">
                  <a:solidFill>
                    <a:prstClr val="black">
                      <a:lumMod val="95000"/>
                      <a:lumOff val="5000"/>
                    </a:prstClr>
                  </a:solidFill>
                  <a:latin typeface="Open Sans" panose="020B0606030504020204" pitchFamily="34" charset="0"/>
                  <a:ea typeface="Open Sans" panose="020B0606030504020204" pitchFamily="34" charset="0"/>
                  <a:cs typeface="Open Sans" panose="020B0606030504020204" pitchFamily="34" charset="0"/>
                </a:rPr>
                <a:t>1. Communication</a:t>
              </a:r>
              <a:endParaRPr lang="en-IN" sz="2000" b="1" dirty="0">
                <a:solidFill>
                  <a:prstClr val="black">
                    <a:lumMod val="95000"/>
                    <a:lumOff val="5000"/>
                  </a:prst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28" name="Rectangle 127">
              <a:extLst>
                <a:ext uri="{FF2B5EF4-FFF2-40B4-BE49-F238E27FC236}">
                  <a16:creationId xmlns:a16="http://schemas.microsoft.com/office/drawing/2014/main" id="{444EB1E7-7D58-DB40-8244-D05382ECE90F}"/>
                </a:ext>
              </a:extLst>
            </p:cNvPr>
            <p:cNvSpPr/>
            <p:nvPr/>
          </p:nvSpPr>
          <p:spPr>
            <a:xfrm>
              <a:off x="825500" y="1822053"/>
              <a:ext cx="2044700" cy="789955"/>
            </a:xfrm>
            <a:prstGeom prst="rect">
              <a:avLst/>
            </a:prstGeom>
          </p:spPr>
          <p:txBody>
            <a:bodyPr wrap="square" lIns="0" tIns="0" rIns="0" bIns="0" anchor="t">
              <a:noAutofit/>
            </a:bodyPr>
            <a:lstStyle/>
            <a:p>
              <a:pPr algn="r" defTabSz="1218987"/>
              <a:r>
                <a:rPr lang="en-US" sz="1600" spc="-11" dirty="0">
                  <a:solidFill>
                    <a:srgbClr val="000000"/>
                  </a:solidFill>
                  <a:cs typeface="Arial"/>
                </a:rPr>
                <a:t>Share </a:t>
              </a:r>
              <a:r>
                <a:rPr lang="en-US" sz="1600" spc="-15" dirty="0">
                  <a:solidFill>
                    <a:srgbClr val="000000"/>
                  </a:solidFill>
                  <a:cs typeface="Arial"/>
                </a:rPr>
                <a:t>priorities </a:t>
              </a:r>
              <a:r>
                <a:rPr lang="en-US" sz="1600" spc="-11" dirty="0">
                  <a:solidFill>
                    <a:srgbClr val="000000"/>
                  </a:solidFill>
                  <a:cs typeface="Arial"/>
                </a:rPr>
                <a:t>and </a:t>
              </a:r>
              <a:r>
                <a:rPr lang="en-US" sz="1600" spc="-15" dirty="0">
                  <a:solidFill>
                    <a:srgbClr val="000000"/>
                  </a:solidFill>
                  <a:cs typeface="Arial"/>
                </a:rPr>
                <a:t>identify areas </a:t>
              </a:r>
              <a:r>
                <a:rPr lang="en-US" sz="1600" spc="-11" dirty="0">
                  <a:solidFill>
                    <a:srgbClr val="000000"/>
                  </a:solidFill>
                  <a:cs typeface="Arial"/>
                </a:rPr>
                <a:t>of </a:t>
              </a:r>
              <a:r>
                <a:rPr lang="en-US" sz="1600" spc="-15" dirty="0">
                  <a:solidFill>
                    <a:srgbClr val="000000"/>
                  </a:solidFill>
                  <a:cs typeface="Arial"/>
                </a:rPr>
                <a:t>common interest </a:t>
              </a:r>
              <a:r>
                <a:rPr lang="en-US" sz="1600" dirty="0">
                  <a:solidFill>
                    <a:srgbClr val="000000"/>
                  </a:solidFill>
                  <a:cs typeface="Arial"/>
                </a:rPr>
                <a:t>- </a:t>
              </a:r>
              <a:r>
                <a:rPr lang="en-US" sz="1600" spc="-15" dirty="0">
                  <a:solidFill>
                    <a:srgbClr val="000000"/>
                  </a:solidFill>
                  <a:cs typeface="Arial"/>
                </a:rPr>
                <a:t>Understand </a:t>
              </a:r>
              <a:r>
                <a:rPr lang="en-US" sz="1600" spc="-11" dirty="0">
                  <a:solidFill>
                    <a:srgbClr val="000000"/>
                  </a:solidFill>
                  <a:cs typeface="Arial"/>
                </a:rPr>
                <a:t>if there is an </a:t>
              </a:r>
              <a:r>
                <a:rPr lang="en-US" sz="1600" spc="-15" dirty="0">
                  <a:solidFill>
                    <a:srgbClr val="000000"/>
                  </a:solidFill>
                  <a:cs typeface="Arial"/>
                </a:rPr>
                <a:t>overlap </a:t>
              </a:r>
              <a:r>
                <a:rPr lang="en-US" sz="1600" spc="-11" dirty="0">
                  <a:solidFill>
                    <a:srgbClr val="000000"/>
                  </a:solidFill>
                  <a:cs typeface="Arial"/>
                </a:rPr>
                <a:t>in</a:t>
              </a:r>
              <a:r>
                <a:rPr lang="en-US" sz="1600" spc="-140" dirty="0">
                  <a:solidFill>
                    <a:srgbClr val="000000"/>
                  </a:solidFill>
                  <a:cs typeface="Arial"/>
                </a:rPr>
                <a:t> </a:t>
              </a:r>
              <a:r>
                <a:rPr lang="en-US" sz="1600" spc="-15" dirty="0">
                  <a:solidFill>
                    <a:srgbClr val="000000"/>
                  </a:solidFill>
                  <a:cs typeface="Arial"/>
                </a:rPr>
                <a:t>vendor</a:t>
              </a:r>
              <a:r>
                <a:rPr lang="en-US" sz="1600" dirty="0">
                  <a:solidFill>
                    <a:srgbClr val="000000"/>
                  </a:solidFill>
                  <a:cs typeface="Arial"/>
                </a:rPr>
                <a:t> </a:t>
              </a:r>
              <a:r>
                <a:rPr lang="en-US" sz="1600" spc="-15" dirty="0">
                  <a:solidFill>
                    <a:srgbClr val="000000"/>
                  </a:solidFill>
                  <a:cs typeface="Arial"/>
                </a:rPr>
                <a:t>versus government priorities.</a:t>
              </a:r>
              <a:r>
                <a:rPr lang="en-IN" sz="1600" dirty="0">
                  <a:solidFill>
                    <a:prstClr val="black">
                      <a:lumMod val="65000"/>
                      <a:lumOff val="35000"/>
                    </a:prstClr>
                  </a:solidFill>
                  <a:latin typeface="Open Sans" panose="020B0606030504020204" pitchFamily="34" charset="0"/>
                  <a:ea typeface="Open Sans" panose="020B0606030504020204" pitchFamily="34" charset="0"/>
                  <a:cs typeface="Open Sans" panose="020B0606030504020204" pitchFamily="34" charset="0"/>
                </a:rPr>
                <a:t> </a:t>
              </a:r>
            </a:p>
          </p:txBody>
        </p:sp>
      </p:grpSp>
      <p:grpSp>
        <p:nvGrpSpPr>
          <p:cNvPr id="129" name="Group 128">
            <a:extLst>
              <a:ext uri="{FF2B5EF4-FFF2-40B4-BE49-F238E27FC236}">
                <a16:creationId xmlns:a16="http://schemas.microsoft.com/office/drawing/2014/main" id="{87215749-68D2-6B44-BEC4-14327A320F79}"/>
              </a:ext>
            </a:extLst>
          </p:cNvPr>
          <p:cNvGrpSpPr/>
          <p:nvPr/>
        </p:nvGrpSpPr>
        <p:grpSpPr>
          <a:xfrm>
            <a:off x="8837879" y="2156767"/>
            <a:ext cx="2812255" cy="1113301"/>
            <a:chOff x="821661" y="1387376"/>
            <a:chExt cx="2772141" cy="1224632"/>
          </a:xfrm>
        </p:grpSpPr>
        <p:sp>
          <p:nvSpPr>
            <p:cNvPr id="130" name="TextBox 129">
              <a:extLst>
                <a:ext uri="{FF2B5EF4-FFF2-40B4-BE49-F238E27FC236}">
                  <a16:creationId xmlns:a16="http://schemas.microsoft.com/office/drawing/2014/main" id="{8EC42124-2D20-0A4A-9C96-AC6FF8C25D33}"/>
                </a:ext>
              </a:extLst>
            </p:cNvPr>
            <p:cNvSpPr txBox="1"/>
            <p:nvPr/>
          </p:nvSpPr>
          <p:spPr>
            <a:xfrm>
              <a:off x="821661" y="1387376"/>
              <a:ext cx="2048192" cy="400110"/>
            </a:xfrm>
            <a:prstGeom prst="rect">
              <a:avLst/>
            </a:prstGeom>
            <a:noFill/>
          </p:spPr>
          <p:txBody>
            <a:bodyPr wrap="square" lIns="0" tIns="0" rIns="0" bIns="0" rtlCol="0" anchor="ctr">
              <a:noAutofit/>
            </a:bodyPr>
            <a:lstStyle/>
            <a:p>
              <a:pPr defTabSz="1218987"/>
              <a:r>
                <a:rPr lang="en-US" sz="2000" b="1" dirty="0">
                  <a:solidFill>
                    <a:prstClr val="black">
                      <a:lumMod val="95000"/>
                      <a:lumOff val="5000"/>
                    </a:prstClr>
                  </a:solidFill>
                  <a:latin typeface="Open Sans" panose="020B0606030504020204" pitchFamily="34" charset="0"/>
                  <a:ea typeface="Open Sans" panose="020B0606030504020204" pitchFamily="34" charset="0"/>
                  <a:cs typeface="Open Sans" panose="020B0606030504020204" pitchFamily="34" charset="0"/>
                </a:rPr>
                <a:t>3. Cooperation</a:t>
              </a:r>
              <a:endParaRPr lang="en-IN" sz="2000" b="1" dirty="0">
                <a:solidFill>
                  <a:prstClr val="black">
                    <a:lumMod val="95000"/>
                    <a:lumOff val="5000"/>
                  </a:prst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31" name="Rectangle 130">
              <a:extLst>
                <a:ext uri="{FF2B5EF4-FFF2-40B4-BE49-F238E27FC236}">
                  <a16:creationId xmlns:a16="http://schemas.microsoft.com/office/drawing/2014/main" id="{1B4E756E-04A4-A542-B86A-E5BE0CBA3394}"/>
                </a:ext>
              </a:extLst>
            </p:cNvPr>
            <p:cNvSpPr/>
            <p:nvPr/>
          </p:nvSpPr>
          <p:spPr>
            <a:xfrm>
              <a:off x="825500" y="1822053"/>
              <a:ext cx="2768302" cy="789955"/>
            </a:xfrm>
            <a:prstGeom prst="rect">
              <a:avLst/>
            </a:prstGeom>
          </p:spPr>
          <p:txBody>
            <a:bodyPr wrap="square" lIns="0" tIns="0" rIns="0" bIns="0" anchor="t">
              <a:noAutofit/>
            </a:bodyPr>
            <a:lstStyle/>
            <a:p>
              <a:pPr marL="12700">
                <a:spcBef>
                  <a:spcPts val="120"/>
                </a:spcBef>
              </a:pPr>
              <a:r>
                <a:rPr lang="en-US" sz="1600" spc="-15" dirty="0">
                  <a:solidFill>
                    <a:srgbClr val="000000"/>
                  </a:solidFill>
                  <a:cs typeface="Arial"/>
                </a:rPr>
                <a:t>Explore alternative approaches </a:t>
              </a:r>
              <a:r>
                <a:rPr lang="en-US" sz="1600" spc="-5" dirty="0">
                  <a:solidFill>
                    <a:srgbClr val="000000"/>
                  </a:solidFill>
                  <a:cs typeface="Arial"/>
                </a:rPr>
                <a:t>to </a:t>
              </a:r>
              <a:r>
                <a:rPr lang="en-US" sz="1600" dirty="0">
                  <a:solidFill>
                    <a:srgbClr val="000000"/>
                  </a:solidFill>
                  <a:cs typeface="Arial"/>
                </a:rPr>
                <a:t>a </a:t>
              </a:r>
              <a:r>
                <a:rPr lang="en-US" sz="1600" spc="-11" dirty="0">
                  <a:solidFill>
                    <a:srgbClr val="000000"/>
                  </a:solidFill>
                  <a:cs typeface="Arial"/>
                </a:rPr>
                <a:t>future </a:t>
              </a:r>
              <a:r>
                <a:rPr lang="en-US" sz="1600" spc="-15" dirty="0">
                  <a:solidFill>
                    <a:srgbClr val="000000"/>
                  </a:solidFill>
                  <a:cs typeface="Arial"/>
                </a:rPr>
                <a:t>enterprise relationship </a:t>
              </a:r>
              <a:r>
                <a:rPr lang="en-US" sz="1600" dirty="0">
                  <a:solidFill>
                    <a:srgbClr val="000000"/>
                  </a:solidFill>
                  <a:cs typeface="Arial"/>
                </a:rPr>
                <a:t>- </a:t>
              </a:r>
              <a:r>
                <a:rPr lang="en-US" sz="1600" spc="-15" dirty="0">
                  <a:solidFill>
                    <a:srgbClr val="000000"/>
                  </a:solidFill>
                  <a:cs typeface="Arial"/>
                </a:rPr>
                <a:t>Outline what agreement options exist </a:t>
              </a:r>
              <a:r>
                <a:rPr lang="en-US" sz="1600" spc="-11" dirty="0">
                  <a:solidFill>
                    <a:srgbClr val="000000"/>
                  </a:solidFill>
                  <a:cs typeface="Arial"/>
                </a:rPr>
                <a:t>and chart </a:t>
              </a:r>
              <a:r>
                <a:rPr lang="en-US" sz="1600" dirty="0">
                  <a:solidFill>
                    <a:srgbClr val="000000"/>
                  </a:solidFill>
                  <a:cs typeface="Arial"/>
                </a:rPr>
                <a:t>a </a:t>
              </a:r>
              <a:r>
                <a:rPr lang="en-US" sz="1600" spc="-11" dirty="0">
                  <a:solidFill>
                    <a:srgbClr val="000000"/>
                  </a:solidFill>
                  <a:cs typeface="Arial"/>
                </a:rPr>
                <a:t>course for </a:t>
              </a:r>
              <a:r>
                <a:rPr lang="en-US" sz="1600" spc="-15" dirty="0">
                  <a:solidFill>
                    <a:srgbClr val="000000"/>
                  </a:solidFill>
                  <a:cs typeface="Arial"/>
                </a:rPr>
                <a:t>execution.</a:t>
              </a:r>
            </a:p>
          </p:txBody>
        </p:sp>
      </p:grpSp>
      <p:grpSp>
        <p:nvGrpSpPr>
          <p:cNvPr id="132" name="Group 131">
            <a:extLst>
              <a:ext uri="{FF2B5EF4-FFF2-40B4-BE49-F238E27FC236}">
                <a16:creationId xmlns:a16="http://schemas.microsoft.com/office/drawing/2014/main" id="{29E2F487-C8E2-2A40-B4C0-0EFFBB1C32A9}"/>
              </a:ext>
            </a:extLst>
          </p:cNvPr>
          <p:cNvGrpSpPr/>
          <p:nvPr/>
        </p:nvGrpSpPr>
        <p:grpSpPr>
          <a:xfrm>
            <a:off x="3861264" y="2466777"/>
            <a:ext cx="475078" cy="470145"/>
            <a:chOff x="5741594" y="3439605"/>
            <a:chExt cx="752283" cy="610062"/>
          </a:xfrm>
        </p:grpSpPr>
        <p:sp>
          <p:nvSpPr>
            <p:cNvPr id="133" name="Freeform: Shape 109">
              <a:extLst>
                <a:ext uri="{FF2B5EF4-FFF2-40B4-BE49-F238E27FC236}">
                  <a16:creationId xmlns:a16="http://schemas.microsoft.com/office/drawing/2014/main" id="{95E0BE7B-EA70-EC47-B51F-F8DF5D297289}"/>
                </a:ext>
              </a:extLst>
            </p:cNvPr>
            <p:cNvSpPr/>
            <p:nvPr/>
          </p:nvSpPr>
          <p:spPr>
            <a:xfrm>
              <a:off x="5741594" y="3893804"/>
              <a:ext cx="113953" cy="155863"/>
            </a:xfrm>
            <a:custGeom>
              <a:avLst/>
              <a:gdLst>
                <a:gd name="connsiteX0" fmla="*/ 53167 w 113953"/>
                <a:gd name="connsiteY0" fmla="*/ 14114 h 155863"/>
                <a:gd name="connsiteX1" fmla="*/ 14114 w 113953"/>
                <a:gd name="connsiteY1" fmla="*/ 3637 h 155863"/>
                <a:gd name="connsiteX2" fmla="*/ 3637 w 113953"/>
                <a:gd name="connsiteY2" fmla="*/ 42689 h 155863"/>
                <a:gd name="connsiteX3" fmla="*/ 60787 w 113953"/>
                <a:gd name="connsiteY3" fmla="*/ 141749 h 155863"/>
                <a:gd name="connsiteX4" fmla="*/ 99839 w 113953"/>
                <a:gd name="connsiteY4" fmla="*/ 152227 h 155863"/>
                <a:gd name="connsiteX5" fmla="*/ 110317 w 113953"/>
                <a:gd name="connsiteY5" fmla="*/ 113174 h 155863"/>
                <a:gd name="connsiteX6" fmla="*/ 53167 w 113953"/>
                <a:gd name="connsiteY6" fmla="*/ 14114 h 155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953" h="155863">
                  <a:moveTo>
                    <a:pt x="53167" y="14114"/>
                  </a:moveTo>
                  <a:cubicBezTo>
                    <a:pt x="45547" y="779"/>
                    <a:pt x="27449" y="-3983"/>
                    <a:pt x="14114" y="3637"/>
                  </a:cubicBezTo>
                  <a:cubicBezTo>
                    <a:pt x="779" y="11257"/>
                    <a:pt x="-3983" y="29354"/>
                    <a:pt x="3637" y="42689"/>
                  </a:cubicBezTo>
                  <a:lnTo>
                    <a:pt x="60787" y="141749"/>
                  </a:lnTo>
                  <a:cubicBezTo>
                    <a:pt x="68407" y="155084"/>
                    <a:pt x="86504" y="159847"/>
                    <a:pt x="99839" y="152227"/>
                  </a:cubicBezTo>
                  <a:cubicBezTo>
                    <a:pt x="113174" y="144607"/>
                    <a:pt x="117937" y="126509"/>
                    <a:pt x="110317" y="113174"/>
                  </a:cubicBezTo>
                  <a:lnTo>
                    <a:pt x="53167" y="14114"/>
                  </a:lnTo>
                  <a:close/>
                </a:path>
              </a:pathLst>
            </a:custGeom>
            <a:solidFill>
              <a:sysClr val="window" lastClr="FFFFFF"/>
            </a:solidFill>
            <a:ln w="9525" cap="flat">
              <a:noFill/>
              <a:prstDash val="solid"/>
              <a:miter/>
            </a:ln>
          </p:spPr>
          <p:txBody>
            <a:bodyPr rtlCol="0" anchor="ct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34" name="Freeform: Shape 110">
              <a:extLst>
                <a:ext uri="{FF2B5EF4-FFF2-40B4-BE49-F238E27FC236}">
                  <a16:creationId xmlns:a16="http://schemas.microsoft.com/office/drawing/2014/main" id="{93984CD4-6D00-5240-81A2-86DE62CD3E73}"/>
                </a:ext>
              </a:extLst>
            </p:cNvPr>
            <p:cNvSpPr/>
            <p:nvPr/>
          </p:nvSpPr>
          <p:spPr>
            <a:xfrm>
              <a:off x="5813811" y="3439605"/>
              <a:ext cx="680066" cy="604517"/>
            </a:xfrm>
            <a:custGeom>
              <a:avLst/>
              <a:gdLst>
                <a:gd name="connsiteX0" fmla="*/ 399098 w 680066"/>
                <a:gd name="connsiteY0" fmla="*/ 526416 h 604517"/>
                <a:gd name="connsiteX1" fmla="*/ 266700 w 680066"/>
                <a:gd name="connsiteY1" fmla="*/ 564516 h 604517"/>
                <a:gd name="connsiteX2" fmla="*/ 235267 w 680066"/>
                <a:gd name="connsiteY2" fmla="*/ 530226 h 604517"/>
                <a:gd name="connsiteX3" fmla="*/ 407670 w 680066"/>
                <a:gd name="connsiteY3" fmla="*/ 480696 h 604517"/>
                <a:gd name="connsiteX4" fmla="*/ 399098 w 680066"/>
                <a:gd name="connsiteY4" fmla="*/ 526416 h 604517"/>
                <a:gd name="connsiteX5" fmla="*/ 677228 w 680066"/>
                <a:gd name="connsiteY5" fmla="*/ 378779 h 604517"/>
                <a:gd name="connsiteX6" fmla="*/ 613410 w 680066"/>
                <a:gd name="connsiteY6" fmla="*/ 268289 h 604517"/>
                <a:gd name="connsiteX7" fmla="*/ 527685 w 680066"/>
                <a:gd name="connsiteY7" fmla="*/ 119699 h 604517"/>
                <a:gd name="connsiteX8" fmla="*/ 463868 w 680066"/>
                <a:gd name="connsiteY8" fmla="*/ 9209 h 604517"/>
                <a:gd name="connsiteX9" fmla="*/ 434340 w 680066"/>
                <a:gd name="connsiteY9" fmla="*/ 5399 h 604517"/>
                <a:gd name="connsiteX10" fmla="*/ 0 w 680066"/>
                <a:gd name="connsiteY10" fmla="*/ 424499 h 604517"/>
                <a:gd name="connsiteX11" fmla="*/ 85725 w 680066"/>
                <a:gd name="connsiteY11" fmla="*/ 573089 h 604517"/>
                <a:gd name="connsiteX12" fmla="*/ 194310 w 680066"/>
                <a:gd name="connsiteY12" fmla="*/ 542609 h 604517"/>
                <a:gd name="connsiteX13" fmla="*/ 242888 w 680066"/>
                <a:gd name="connsiteY13" fmla="*/ 594996 h 604517"/>
                <a:gd name="connsiteX14" fmla="*/ 271463 w 680066"/>
                <a:gd name="connsiteY14" fmla="*/ 603569 h 604517"/>
                <a:gd name="connsiteX15" fmla="*/ 415290 w 680066"/>
                <a:gd name="connsiteY15" fmla="*/ 562611 h 604517"/>
                <a:gd name="connsiteX16" fmla="*/ 421958 w 680066"/>
                <a:gd name="connsiteY16" fmla="*/ 559754 h 604517"/>
                <a:gd name="connsiteX17" fmla="*/ 435293 w 680066"/>
                <a:gd name="connsiteY17" fmla="*/ 540704 h 604517"/>
                <a:gd name="connsiteX18" fmla="*/ 448628 w 680066"/>
                <a:gd name="connsiteY18" fmla="*/ 470219 h 604517"/>
                <a:gd name="connsiteX19" fmla="*/ 666750 w 680066"/>
                <a:gd name="connsiteY19" fmla="*/ 408306 h 604517"/>
                <a:gd name="connsiteX20" fmla="*/ 677228 w 680066"/>
                <a:gd name="connsiteY20" fmla="*/ 378779 h 604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80066" h="604517">
                  <a:moveTo>
                    <a:pt x="399098" y="526416"/>
                  </a:moveTo>
                  <a:lnTo>
                    <a:pt x="266700" y="564516"/>
                  </a:lnTo>
                  <a:lnTo>
                    <a:pt x="235267" y="530226"/>
                  </a:lnTo>
                  <a:lnTo>
                    <a:pt x="407670" y="480696"/>
                  </a:lnTo>
                  <a:lnTo>
                    <a:pt x="399098" y="526416"/>
                  </a:lnTo>
                  <a:close/>
                  <a:moveTo>
                    <a:pt x="677228" y="378779"/>
                  </a:moveTo>
                  <a:lnTo>
                    <a:pt x="613410" y="268289"/>
                  </a:lnTo>
                  <a:lnTo>
                    <a:pt x="527685" y="119699"/>
                  </a:lnTo>
                  <a:lnTo>
                    <a:pt x="463868" y="9209"/>
                  </a:lnTo>
                  <a:cubicBezTo>
                    <a:pt x="457200" y="-1269"/>
                    <a:pt x="442913" y="-3174"/>
                    <a:pt x="434340" y="5399"/>
                  </a:cubicBezTo>
                  <a:lnTo>
                    <a:pt x="0" y="424499"/>
                  </a:lnTo>
                  <a:lnTo>
                    <a:pt x="85725" y="573089"/>
                  </a:lnTo>
                  <a:lnTo>
                    <a:pt x="194310" y="542609"/>
                  </a:lnTo>
                  <a:lnTo>
                    <a:pt x="242888" y="594996"/>
                  </a:lnTo>
                  <a:cubicBezTo>
                    <a:pt x="250508" y="602616"/>
                    <a:pt x="260985" y="606426"/>
                    <a:pt x="271463" y="603569"/>
                  </a:cubicBezTo>
                  <a:lnTo>
                    <a:pt x="415290" y="562611"/>
                  </a:lnTo>
                  <a:cubicBezTo>
                    <a:pt x="417195" y="561659"/>
                    <a:pt x="420053" y="560706"/>
                    <a:pt x="421958" y="559754"/>
                  </a:cubicBezTo>
                  <a:cubicBezTo>
                    <a:pt x="428625" y="555944"/>
                    <a:pt x="434340" y="548324"/>
                    <a:pt x="435293" y="540704"/>
                  </a:cubicBezTo>
                  <a:lnTo>
                    <a:pt x="448628" y="470219"/>
                  </a:lnTo>
                  <a:lnTo>
                    <a:pt x="666750" y="408306"/>
                  </a:lnTo>
                  <a:cubicBezTo>
                    <a:pt x="678180" y="403544"/>
                    <a:pt x="683895" y="389256"/>
                    <a:pt x="677228" y="378779"/>
                  </a:cubicBezTo>
                  <a:close/>
                </a:path>
              </a:pathLst>
            </a:custGeom>
            <a:solidFill>
              <a:sysClr val="window" lastClr="FFFFFF"/>
            </a:solidFill>
            <a:ln w="9525" cap="flat">
              <a:noFill/>
              <a:prstDash val="solid"/>
              <a:miter/>
            </a:ln>
          </p:spPr>
          <p:txBody>
            <a:bodyPr rtlCol="0" anchor="ct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cxnSp>
        <p:nvCxnSpPr>
          <p:cNvPr id="135" name="Straight Arrow Connector 134">
            <a:extLst>
              <a:ext uri="{FF2B5EF4-FFF2-40B4-BE49-F238E27FC236}">
                <a16:creationId xmlns:a16="http://schemas.microsoft.com/office/drawing/2014/main" id="{B4AA6C00-42DF-8245-84EF-2545111B47CA}"/>
              </a:ext>
            </a:extLst>
          </p:cNvPr>
          <p:cNvCxnSpPr>
            <a:cxnSpLocks/>
          </p:cNvCxnSpPr>
          <p:nvPr/>
        </p:nvCxnSpPr>
        <p:spPr>
          <a:xfrm>
            <a:off x="8171524" y="5496809"/>
            <a:ext cx="490092" cy="0"/>
          </a:xfrm>
          <a:prstGeom prst="straightConnector1">
            <a:avLst/>
          </a:prstGeom>
          <a:noFill/>
          <a:ln w="12700" cap="rnd" cmpd="sng" algn="ctr">
            <a:solidFill>
              <a:srgbClr val="00D7D4"/>
            </a:solidFill>
            <a:prstDash val="solid"/>
            <a:tailEnd type="oval" w="lg" len="lg"/>
          </a:ln>
          <a:effectLst/>
        </p:spPr>
      </p:cxnSp>
      <p:cxnSp>
        <p:nvCxnSpPr>
          <p:cNvPr id="136" name="Straight Arrow Connector 135">
            <a:extLst>
              <a:ext uri="{FF2B5EF4-FFF2-40B4-BE49-F238E27FC236}">
                <a16:creationId xmlns:a16="http://schemas.microsoft.com/office/drawing/2014/main" id="{C19A9C06-54FF-0E48-8D58-B890A6AEB812}"/>
              </a:ext>
            </a:extLst>
          </p:cNvPr>
          <p:cNvCxnSpPr>
            <a:cxnSpLocks/>
          </p:cNvCxnSpPr>
          <p:nvPr/>
        </p:nvCxnSpPr>
        <p:spPr>
          <a:xfrm flipH="1">
            <a:off x="3026303" y="5602948"/>
            <a:ext cx="422986" cy="0"/>
          </a:xfrm>
          <a:prstGeom prst="straightConnector1">
            <a:avLst/>
          </a:prstGeom>
          <a:noFill/>
          <a:ln w="12700" cap="rnd" cmpd="sng" algn="ctr">
            <a:solidFill>
              <a:srgbClr val="00D7D4"/>
            </a:solidFill>
            <a:prstDash val="solid"/>
            <a:tailEnd type="oval" w="lg" len="lg"/>
          </a:ln>
          <a:effectLst/>
        </p:spPr>
      </p:cxnSp>
      <p:grpSp>
        <p:nvGrpSpPr>
          <p:cNvPr id="137" name="Group 136">
            <a:extLst>
              <a:ext uri="{FF2B5EF4-FFF2-40B4-BE49-F238E27FC236}">
                <a16:creationId xmlns:a16="http://schemas.microsoft.com/office/drawing/2014/main" id="{919BA573-8268-9E4B-8037-4A72DE073947}"/>
              </a:ext>
            </a:extLst>
          </p:cNvPr>
          <p:cNvGrpSpPr/>
          <p:nvPr/>
        </p:nvGrpSpPr>
        <p:grpSpPr>
          <a:xfrm>
            <a:off x="178021" y="4378373"/>
            <a:ext cx="2660689" cy="1166940"/>
            <a:chOff x="1139732" y="1209785"/>
            <a:chExt cx="2622738" cy="1283635"/>
          </a:xfrm>
        </p:grpSpPr>
        <p:sp>
          <p:nvSpPr>
            <p:cNvPr id="138" name="TextBox 137">
              <a:extLst>
                <a:ext uri="{FF2B5EF4-FFF2-40B4-BE49-F238E27FC236}">
                  <a16:creationId xmlns:a16="http://schemas.microsoft.com/office/drawing/2014/main" id="{FD2AB813-9ADA-3549-AFEE-69D5F8E65844}"/>
                </a:ext>
              </a:extLst>
            </p:cNvPr>
            <p:cNvSpPr txBox="1"/>
            <p:nvPr/>
          </p:nvSpPr>
          <p:spPr>
            <a:xfrm>
              <a:off x="1593726" y="1209785"/>
              <a:ext cx="2048192" cy="400110"/>
            </a:xfrm>
            <a:prstGeom prst="rect">
              <a:avLst/>
            </a:prstGeom>
            <a:noFill/>
          </p:spPr>
          <p:txBody>
            <a:bodyPr wrap="square" lIns="0" tIns="0" rIns="0" bIns="0" rtlCol="0" anchor="ctr">
              <a:noAutofit/>
            </a:bodyPr>
            <a:lstStyle/>
            <a:p>
              <a:pPr algn="r" defTabSz="1218987"/>
              <a:r>
                <a:rPr lang="en-US" sz="2000" b="1" dirty="0">
                  <a:solidFill>
                    <a:prstClr val="black">
                      <a:lumMod val="95000"/>
                      <a:lumOff val="5000"/>
                    </a:prstClr>
                  </a:solidFill>
                  <a:latin typeface="Open Sans" panose="020B0606030504020204" pitchFamily="34" charset="0"/>
                  <a:ea typeface="Open Sans" panose="020B0606030504020204" pitchFamily="34" charset="0"/>
                  <a:cs typeface="Open Sans" panose="020B0606030504020204" pitchFamily="34" charset="0"/>
                </a:rPr>
                <a:t>2. Collaboration</a:t>
              </a:r>
              <a:endParaRPr lang="en-IN" sz="2000" b="1" dirty="0">
                <a:solidFill>
                  <a:prstClr val="black">
                    <a:lumMod val="95000"/>
                    <a:lumOff val="5000"/>
                  </a:prst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39" name="Rectangle 138">
              <a:extLst>
                <a:ext uri="{FF2B5EF4-FFF2-40B4-BE49-F238E27FC236}">
                  <a16:creationId xmlns:a16="http://schemas.microsoft.com/office/drawing/2014/main" id="{EE636530-44A6-E74C-957A-8A196A174806}"/>
                </a:ext>
              </a:extLst>
            </p:cNvPr>
            <p:cNvSpPr/>
            <p:nvPr/>
          </p:nvSpPr>
          <p:spPr>
            <a:xfrm>
              <a:off x="1139732" y="1703465"/>
              <a:ext cx="2622738" cy="789955"/>
            </a:xfrm>
            <a:prstGeom prst="rect">
              <a:avLst/>
            </a:prstGeom>
          </p:spPr>
          <p:txBody>
            <a:bodyPr wrap="square" lIns="0" tIns="0" rIns="0" bIns="0" anchor="t">
              <a:noAutofit/>
            </a:bodyPr>
            <a:lstStyle/>
            <a:p>
              <a:pPr marL="12700" algn="r">
                <a:spcBef>
                  <a:spcPts val="120"/>
                </a:spcBef>
              </a:pPr>
              <a:r>
                <a:rPr lang="en-US" sz="1600" spc="-11" dirty="0">
                  <a:solidFill>
                    <a:srgbClr val="000000"/>
                  </a:solidFill>
                  <a:cs typeface="Arial"/>
                </a:rPr>
                <a:t>Establish an </a:t>
              </a:r>
              <a:r>
                <a:rPr lang="en-US" sz="1600" spc="-15" dirty="0">
                  <a:solidFill>
                    <a:srgbClr val="000000"/>
                  </a:solidFill>
                  <a:cs typeface="Arial"/>
                </a:rPr>
                <a:t>on-going management </a:t>
              </a:r>
              <a:r>
                <a:rPr lang="en-US" sz="1600" spc="-11" dirty="0">
                  <a:solidFill>
                    <a:srgbClr val="000000"/>
                  </a:solidFill>
                  <a:cs typeface="Arial"/>
                </a:rPr>
                <a:t>cadence </a:t>
              </a:r>
              <a:r>
                <a:rPr lang="en-US" sz="1600" spc="-15" dirty="0">
                  <a:solidFill>
                    <a:srgbClr val="000000"/>
                  </a:solidFill>
                  <a:cs typeface="Arial"/>
                </a:rPr>
                <a:t>codified through existing contractual </a:t>
              </a:r>
              <a:r>
                <a:rPr lang="en-US" sz="1600" spc="-11" dirty="0">
                  <a:solidFill>
                    <a:srgbClr val="000000"/>
                  </a:solidFill>
                  <a:cs typeface="Arial"/>
                </a:rPr>
                <a:t>clauses and/or </a:t>
              </a:r>
              <a:r>
                <a:rPr lang="en-US" sz="1600" spc="-15" dirty="0">
                  <a:solidFill>
                    <a:srgbClr val="000000"/>
                  </a:solidFill>
                  <a:cs typeface="Arial"/>
                </a:rPr>
                <a:t>agreed </a:t>
              </a:r>
              <a:r>
                <a:rPr lang="en-US" sz="1600" spc="-11" dirty="0">
                  <a:solidFill>
                    <a:srgbClr val="000000"/>
                  </a:solidFill>
                  <a:cs typeface="Arial"/>
                </a:rPr>
                <a:t>upon </a:t>
              </a:r>
              <a:r>
                <a:rPr lang="en-US" sz="1600" spc="-15" dirty="0">
                  <a:solidFill>
                    <a:srgbClr val="000000"/>
                  </a:solidFill>
                  <a:cs typeface="Arial"/>
                </a:rPr>
                <a:t>management activities.</a:t>
              </a:r>
            </a:p>
          </p:txBody>
        </p:sp>
      </p:grpSp>
      <p:grpSp>
        <p:nvGrpSpPr>
          <p:cNvPr id="140" name="Group 139">
            <a:extLst>
              <a:ext uri="{FF2B5EF4-FFF2-40B4-BE49-F238E27FC236}">
                <a16:creationId xmlns:a16="http://schemas.microsoft.com/office/drawing/2014/main" id="{6DD0EE6A-26DE-7747-ACF6-0982709FBB1F}"/>
              </a:ext>
            </a:extLst>
          </p:cNvPr>
          <p:cNvGrpSpPr/>
          <p:nvPr/>
        </p:nvGrpSpPr>
        <p:grpSpPr>
          <a:xfrm>
            <a:off x="8923818" y="4350245"/>
            <a:ext cx="3006798" cy="1113301"/>
            <a:chOff x="821661" y="1387376"/>
            <a:chExt cx="2963909" cy="1224632"/>
          </a:xfrm>
        </p:grpSpPr>
        <p:sp>
          <p:nvSpPr>
            <p:cNvPr id="141" name="TextBox 140">
              <a:extLst>
                <a:ext uri="{FF2B5EF4-FFF2-40B4-BE49-F238E27FC236}">
                  <a16:creationId xmlns:a16="http://schemas.microsoft.com/office/drawing/2014/main" id="{860FB535-D395-AE46-9A9E-A2D3B5A41E38}"/>
                </a:ext>
              </a:extLst>
            </p:cNvPr>
            <p:cNvSpPr txBox="1"/>
            <p:nvPr/>
          </p:nvSpPr>
          <p:spPr>
            <a:xfrm>
              <a:off x="821661" y="1387376"/>
              <a:ext cx="2048192" cy="400110"/>
            </a:xfrm>
            <a:prstGeom prst="rect">
              <a:avLst/>
            </a:prstGeom>
            <a:noFill/>
          </p:spPr>
          <p:txBody>
            <a:bodyPr wrap="square" lIns="0" tIns="0" rIns="0" bIns="0" rtlCol="0" anchor="ctr">
              <a:noAutofit/>
            </a:bodyPr>
            <a:lstStyle/>
            <a:p>
              <a:pPr defTabSz="1218987"/>
              <a:r>
                <a:rPr lang="en-US" sz="2000" b="1" dirty="0">
                  <a:solidFill>
                    <a:prstClr val="black">
                      <a:lumMod val="95000"/>
                      <a:lumOff val="5000"/>
                    </a:prstClr>
                  </a:solidFill>
                  <a:latin typeface="Open Sans" panose="020B0606030504020204" pitchFamily="34" charset="0"/>
                  <a:ea typeface="Open Sans" panose="020B0606030504020204" pitchFamily="34" charset="0"/>
                  <a:cs typeface="Open Sans" panose="020B0606030504020204" pitchFamily="34" charset="0"/>
                </a:rPr>
                <a:t>4. Coordination</a:t>
              </a:r>
              <a:endParaRPr lang="en-IN" sz="2000" b="1" dirty="0">
                <a:solidFill>
                  <a:prstClr val="black">
                    <a:lumMod val="95000"/>
                    <a:lumOff val="5000"/>
                  </a:prst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42" name="Rectangle 141">
              <a:extLst>
                <a:ext uri="{FF2B5EF4-FFF2-40B4-BE49-F238E27FC236}">
                  <a16:creationId xmlns:a16="http://schemas.microsoft.com/office/drawing/2014/main" id="{2F3636E5-1D32-FC47-A47B-DB489671689B}"/>
                </a:ext>
              </a:extLst>
            </p:cNvPr>
            <p:cNvSpPr/>
            <p:nvPr/>
          </p:nvSpPr>
          <p:spPr>
            <a:xfrm>
              <a:off x="825500" y="1822053"/>
              <a:ext cx="2960070" cy="789955"/>
            </a:xfrm>
            <a:prstGeom prst="rect">
              <a:avLst/>
            </a:prstGeom>
          </p:spPr>
          <p:txBody>
            <a:bodyPr wrap="square" lIns="0" tIns="0" rIns="0" bIns="0" anchor="t">
              <a:noAutofit/>
            </a:bodyPr>
            <a:lstStyle/>
            <a:p>
              <a:pPr marL="12700">
                <a:spcBef>
                  <a:spcPts val="120"/>
                </a:spcBef>
              </a:pPr>
              <a:r>
                <a:rPr lang="en-US" sz="1600" dirty="0">
                  <a:solidFill>
                    <a:srgbClr val="000000"/>
                  </a:solidFill>
                  <a:cs typeface="Arial"/>
                </a:rPr>
                <a:t>Achieve a common understanding of the existing environment - Come to an agreement on what the baseline is through data analysis</a:t>
              </a:r>
            </a:p>
          </p:txBody>
        </p:sp>
      </p:grpSp>
      <p:pic>
        <p:nvPicPr>
          <p:cNvPr id="5" name="Graphic 4" descr="Handshake with solid fill">
            <a:extLst>
              <a:ext uri="{FF2B5EF4-FFF2-40B4-BE49-F238E27FC236}">
                <a16:creationId xmlns:a16="http://schemas.microsoft.com/office/drawing/2014/main" id="{38E464BB-C438-3342-891B-98F369E84CA8}"/>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183845" y="2447749"/>
            <a:ext cx="635412" cy="635412"/>
          </a:xfrm>
          <a:prstGeom prst="rect">
            <a:avLst/>
          </a:prstGeom>
        </p:spPr>
      </p:pic>
      <p:pic>
        <p:nvPicPr>
          <p:cNvPr id="7" name="Graphic 6" descr="Boardroom with solid fill">
            <a:extLst>
              <a:ext uri="{FF2B5EF4-FFF2-40B4-BE49-F238E27FC236}">
                <a16:creationId xmlns:a16="http://schemas.microsoft.com/office/drawing/2014/main" id="{C157A341-9D06-274F-842D-94FF52D60408}"/>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230756" y="5170848"/>
            <a:ext cx="650827" cy="650827"/>
          </a:xfrm>
          <a:prstGeom prst="rect">
            <a:avLst/>
          </a:prstGeom>
        </p:spPr>
      </p:pic>
      <p:pic>
        <p:nvPicPr>
          <p:cNvPr id="41" name="Graphic 40">
            <a:extLst>
              <a:ext uri="{FF2B5EF4-FFF2-40B4-BE49-F238E27FC236}">
                <a16:creationId xmlns:a16="http://schemas.microsoft.com/office/drawing/2014/main" id="{25339A2E-B645-054B-889B-50FD8003AD50}"/>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772275" y="3845169"/>
            <a:ext cx="2000234" cy="1542438"/>
          </a:xfrm>
          <a:prstGeom prst="rect">
            <a:avLst/>
          </a:prstGeom>
        </p:spPr>
      </p:pic>
    </p:spTree>
    <p:extLst>
      <p:ext uri="{BB962C8B-B14F-4D97-AF65-F5344CB8AC3E}">
        <p14:creationId xmlns:p14="http://schemas.microsoft.com/office/powerpoint/2010/main" val="10980456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a:extLst>
              <a:ext uri="{FF2B5EF4-FFF2-40B4-BE49-F238E27FC236}">
                <a16:creationId xmlns:a16="http://schemas.microsoft.com/office/drawing/2014/main" id="{0B534E6D-6C34-DE43-B5F7-E808CACF4284}"/>
              </a:ext>
            </a:extLst>
          </p:cNvPr>
          <p:cNvSpPr/>
          <p:nvPr/>
        </p:nvSpPr>
        <p:spPr bwMode="auto">
          <a:xfrm>
            <a:off x="6096000" y="2467041"/>
            <a:ext cx="5464828" cy="4151080"/>
          </a:xfrm>
          <a:prstGeom prst="roundRect">
            <a:avLst>
              <a:gd name="adj" fmla="val 4080"/>
            </a:avLst>
          </a:prstGeom>
          <a:solidFill>
            <a:srgbClr val="D2EAEA"/>
          </a:soli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73152" tIns="73152" rIns="73152" bIns="73152" numCol="1" rtlCol="0" anchor="ctr" anchorCtr="1" compatLnSpc="1">
            <a:prstTxWarp prst="textNoShape">
              <a:avLst/>
            </a:prstTxWarp>
          </a:bodyPr>
          <a:lstStyle/>
          <a:p>
            <a:pPr marL="0" marR="0" indent="0" algn="ctr" defTabSz="914400" rtl="0" eaLnBrk="0" fontAlgn="base" latinLnBrk="0" hangingPunct="0">
              <a:lnSpc>
                <a:spcPct val="106000"/>
              </a:lnSpc>
              <a:spcBef>
                <a:spcPct val="0"/>
              </a:spcBef>
              <a:spcAft>
                <a:spcPct val="0"/>
              </a:spcAft>
              <a:buClrTx/>
              <a:buSzTx/>
              <a:buFontTx/>
              <a:buNone/>
              <a:tabLst/>
            </a:pPr>
            <a:endParaRPr kumimoji="0" lang="en-US" sz="1100" b="0" i="0" u="none" strike="noStrike" cap="none" normalizeH="0" baseline="0" dirty="0">
              <a:ln>
                <a:noFill/>
              </a:ln>
              <a:solidFill>
                <a:schemeClr val="tx1"/>
              </a:solidFill>
              <a:effectLst/>
              <a:latin typeface="Arial" charset="0"/>
            </a:endParaRPr>
          </a:p>
        </p:txBody>
      </p:sp>
      <p:sp>
        <p:nvSpPr>
          <p:cNvPr id="2" name="Title 1">
            <a:extLst>
              <a:ext uri="{FF2B5EF4-FFF2-40B4-BE49-F238E27FC236}">
                <a16:creationId xmlns:a16="http://schemas.microsoft.com/office/drawing/2014/main" id="{125E6F7D-AD14-49FB-9959-5C148075968D}"/>
              </a:ext>
            </a:extLst>
          </p:cNvPr>
          <p:cNvSpPr>
            <a:spLocks noGrp="1"/>
          </p:cNvSpPr>
          <p:nvPr>
            <p:ph type="title"/>
          </p:nvPr>
        </p:nvSpPr>
        <p:spPr>
          <a:xfrm>
            <a:off x="541867" y="477954"/>
            <a:ext cx="11108267" cy="303096"/>
          </a:xfrm>
        </p:spPr>
        <p:txBody>
          <a:bodyPr/>
          <a:lstStyle/>
          <a:p>
            <a:r>
              <a:rPr lang="en-US" sz="2000" dirty="0"/>
              <a:t>Benefits of SLM Vendor Management</a:t>
            </a:r>
          </a:p>
        </p:txBody>
      </p:sp>
      <p:sp>
        <p:nvSpPr>
          <p:cNvPr id="77" name="Rectangle 76">
            <a:extLst>
              <a:ext uri="{FF2B5EF4-FFF2-40B4-BE49-F238E27FC236}">
                <a16:creationId xmlns:a16="http://schemas.microsoft.com/office/drawing/2014/main" id="{AB37C00A-E48D-4FC1-BF6C-C2FCBF231A5E}"/>
              </a:ext>
            </a:extLst>
          </p:cNvPr>
          <p:cNvSpPr/>
          <p:nvPr/>
        </p:nvSpPr>
        <p:spPr>
          <a:xfrm>
            <a:off x="480675" y="1850548"/>
            <a:ext cx="10857454" cy="738664"/>
          </a:xfrm>
          <a:prstGeom prst="rect">
            <a:avLst/>
          </a:prstGeom>
        </p:spPr>
        <p:txBody>
          <a:bodyPr wrap="square">
            <a:spAutoFit/>
          </a:bodyPr>
          <a:lstStyle/>
          <a:p>
            <a:pPr>
              <a:spcAft>
                <a:spcPts val="600"/>
              </a:spcAft>
            </a:pPr>
            <a:r>
              <a:rPr lang="en-US" sz="1400" i="1" dirty="0">
                <a:solidFill>
                  <a:srgbClr val="0F1318"/>
                </a:solidFill>
                <a:latin typeface="Open Sans" panose="020B0606030504020204" pitchFamily="34" charset="0"/>
                <a:ea typeface="Open Sans" panose="020B0606030504020204" pitchFamily="34" charset="0"/>
                <a:cs typeface="Open Sans" panose="020B0606030504020204" pitchFamily="34" charset="0"/>
              </a:rPr>
              <a:t>It </a:t>
            </a:r>
            <a:r>
              <a:rPr lang="en-US" sz="1400" i="1" dirty="0">
                <a:solidFill>
                  <a:srgbClr val="272B30"/>
                </a:solidFill>
                <a:latin typeface="Open Sans" panose="020B0606030504020204" pitchFamily="34" charset="0"/>
                <a:ea typeface="Open Sans" panose="020B0606030504020204" pitchFamily="34" charset="0"/>
                <a:cs typeface="Open Sans" panose="020B0606030504020204" pitchFamily="34" charset="0"/>
              </a:rPr>
              <a:t>is important and beneficial to centralize vendor contact and purchase </a:t>
            </a:r>
            <a:r>
              <a:rPr lang="en-US" sz="1400" i="1" dirty="0">
                <a:solidFill>
                  <a:srgbClr val="363A3F"/>
                </a:solidFill>
                <a:latin typeface="Open Sans" panose="020B0606030504020204" pitchFamily="34" charset="0"/>
                <a:ea typeface="Open Sans" panose="020B0606030504020204" pitchFamily="34" charset="0"/>
                <a:cs typeface="Open Sans" panose="020B0606030504020204" pitchFamily="34" charset="0"/>
              </a:rPr>
              <a:t>info</a:t>
            </a:r>
            <a:r>
              <a:rPr lang="en-US" sz="1400" i="1" dirty="0">
                <a:solidFill>
                  <a:srgbClr val="0F1318"/>
                </a:solidFill>
                <a:latin typeface="Open Sans" panose="020B0606030504020204" pitchFamily="34" charset="0"/>
                <a:ea typeface="Open Sans" panose="020B0606030504020204" pitchFamily="34" charset="0"/>
                <a:cs typeface="Open Sans" panose="020B0606030504020204" pitchFamily="34" charset="0"/>
              </a:rPr>
              <a:t>rmation.  A </a:t>
            </a:r>
            <a:r>
              <a:rPr lang="en-US" sz="1400" i="1" dirty="0">
                <a:solidFill>
                  <a:srgbClr val="272B30"/>
                </a:solidFill>
                <a:latin typeface="Open Sans" panose="020B0606030504020204" pitchFamily="34" charset="0"/>
                <a:ea typeface="Open Sans" panose="020B0606030504020204" pitchFamily="34" charset="0"/>
                <a:cs typeface="Open Sans" panose="020B0606030504020204" pitchFamily="34" charset="0"/>
              </a:rPr>
              <a:t>centralized/standardized data source for vendor information helps the Vendor Management process area become more </a:t>
            </a:r>
            <a:r>
              <a:rPr lang="en-US" sz="1400" i="1" dirty="0">
                <a:solidFill>
                  <a:srgbClr val="363A3F"/>
                </a:solidFill>
                <a:latin typeface="Open Sans" panose="020B0606030504020204" pitchFamily="34" charset="0"/>
                <a:ea typeface="Open Sans" panose="020B0606030504020204" pitchFamily="34" charset="0"/>
                <a:cs typeface="Open Sans" panose="020B0606030504020204" pitchFamily="34" charset="0"/>
              </a:rPr>
              <a:t>effective </a:t>
            </a:r>
            <a:r>
              <a:rPr lang="en-US" sz="1400" i="1" dirty="0">
                <a:solidFill>
                  <a:srgbClr val="272B30"/>
                </a:solidFill>
                <a:latin typeface="Open Sans" panose="020B0606030504020204" pitchFamily="34" charset="0"/>
                <a:ea typeface="Open Sans" panose="020B0606030504020204" pitchFamily="34" charset="0"/>
                <a:cs typeface="Open Sans" panose="020B0606030504020204" pitchFamily="34" charset="0"/>
              </a:rPr>
              <a:t>and efficient. </a:t>
            </a:r>
            <a:r>
              <a:rPr lang="en-US" sz="1400" b="1" i="1" dirty="0">
                <a:latin typeface="Open Sans" panose="020B0606030504020204" pitchFamily="34" charset="0"/>
                <a:ea typeface="Open Sans" panose="020B0606030504020204" pitchFamily="34" charset="0"/>
                <a:cs typeface="Open Sans" panose="020B0606030504020204" pitchFamily="34" charset="0"/>
              </a:rPr>
              <a:t>The benefits of Vendor Management help to address this issue.</a:t>
            </a:r>
          </a:p>
        </p:txBody>
      </p:sp>
      <p:sp>
        <p:nvSpPr>
          <p:cNvPr id="4" name="Rectangle: Rounded Corners 3">
            <a:extLst>
              <a:ext uri="{FF2B5EF4-FFF2-40B4-BE49-F238E27FC236}">
                <a16:creationId xmlns:a16="http://schemas.microsoft.com/office/drawing/2014/main" id="{AE3DAD2F-1EA9-5730-9D58-DCDA610F393E}"/>
              </a:ext>
            </a:extLst>
          </p:cNvPr>
          <p:cNvSpPr/>
          <p:nvPr/>
        </p:nvSpPr>
        <p:spPr bwMode="auto">
          <a:xfrm>
            <a:off x="6826250" y="376325"/>
            <a:ext cx="4350728" cy="340519"/>
          </a:xfrm>
          <a:prstGeom prst="roundRect">
            <a:avLst/>
          </a:prstGeom>
          <a:solidFill>
            <a:srgbClr val="0070C0"/>
          </a:solidFill>
        </p:spPr>
        <p:txBody>
          <a:bodyPr wrap="square" rtlCol="0">
            <a:spAutoFit/>
          </a:bodyPr>
          <a:lstStyle/>
          <a:p>
            <a:pPr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Module 4: Managing Software Vendors at DOC</a:t>
            </a:r>
          </a:p>
        </p:txBody>
      </p:sp>
      <p:sp>
        <p:nvSpPr>
          <p:cNvPr id="6" name="Rectangle 5">
            <a:extLst>
              <a:ext uri="{FF2B5EF4-FFF2-40B4-BE49-F238E27FC236}">
                <a16:creationId xmlns:a16="http://schemas.microsoft.com/office/drawing/2014/main" id="{6435653F-CB40-A04A-9D6A-686087585C48}"/>
              </a:ext>
            </a:extLst>
          </p:cNvPr>
          <p:cNvSpPr/>
          <p:nvPr/>
        </p:nvSpPr>
        <p:spPr>
          <a:xfrm>
            <a:off x="3962793" y="882261"/>
            <a:ext cx="4747005" cy="369332"/>
          </a:xfrm>
          <a:prstGeom prst="rect">
            <a:avLst/>
          </a:prstGeom>
        </p:spPr>
        <p:txBody>
          <a:bodyPr wrap="none">
            <a:spAutoFit/>
          </a:bodyPr>
          <a:lstStyle/>
          <a:p>
            <a:pPr algn="ctr"/>
            <a:r>
              <a:rPr lang="en-US" b="1" dirty="0">
                <a:solidFill>
                  <a:srgbClr val="272B30"/>
                </a:solidFill>
                <a:latin typeface="Open Sans" panose="020B0606030504020204" pitchFamily="34" charset="0"/>
                <a:ea typeface="Open Sans" panose="020B0606030504020204" pitchFamily="34" charset="0"/>
                <a:cs typeface="Open Sans" panose="020B0606030504020204" pitchFamily="34" charset="0"/>
              </a:rPr>
              <a:t>Common issues facing federal agencies:</a:t>
            </a:r>
          </a:p>
        </p:txBody>
      </p:sp>
      <p:sp>
        <p:nvSpPr>
          <p:cNvPr id="40" name="Freeform 5">
            <a:extLst>
              <a:ext uri="{FF2B5EF4-FFF2-40B4-BE49-F238E27FC236}">
                <a16:creationId xmlns:a16="http://schemas.microsoft.com/office/drawing/2014/main" id="{0D41CBAA-CA8A-674F-8CA2-15F18E2DBA15}"/>
              </a:ext>
            </a:extLst>
          </p:cNvPr>
          <p:cNvSpPr>
            <a:spLocks/>
          </p:cNvSpPr>
          <p:nvPr/>
        </p:nvSpPr>
        <p:spPr bwMode="auto">
          <a:xfrm>
            <a:off x="0" y="2449002"/>
            <a:ext cx="5682888" cy="2093579"/>
          </a:xfrm>
          <a:custGeom>
            <a:avLst/>
            <a:gdLst>
              <a:gd name="T0" fmla="*/ 0 w 5497"/>
              <a:gd name="T1" fmla="*/ 1182 h 2244"/>
              <a:gd name="T2" fmla="*/ 4541 w 5497"/>
              <a:gd name="T3" fmla="*/ 346 h 2244"/>
              <a:gd name="T4" fmla="*/ 4481 w 5497"/>
              <a:gd name="T5" fmla="*/ 0 h 2244"/>
              <a:gd name="T6" fmla="*/ 5497 w 5497"/>
              <a:gd name="T7" fmla="*/ 696 h 2244"/>
              <a:gd name="T8" fmla="*/ 4802 w 5497"/>
              <a:gd name="T9" fmla="*/ 1725 h 2244"/>
              <a:gd name="T10" fmla="*/ 4726 w 5497"/>
              <a:gd name="T11" fmla="*/ 1375 h 2244"/>
              <a:gd name="T12" fmla="*/ 0 w 5497"/>
              <a:gd name="T13" fmla="*/ 2244 h 2244"/>
              <a:gd name="T14" fmla="*/ 0 w 5497"/>
              <a:gd name="T15" fmla="*/ 1182 h 22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97" h="2244">
                <a:moveTo>
                  <a:pt x="0" y="1182"/>
                </a:moveTo>
                <a:lnTo>
                  <a:pt x="4541" y="346"/>
                </a:lnTo>
                <a:lnTo>
                  <a:pt x="4481" y="0"/>
                </a:lnTo>
                <a:lnTo>
                  <a:pt x="5497" y="696"/>
                </a:lnTo>
                <a:lnTo>
                  <a:pt x="4802" y="1725"/>
                </a:lnTo>
                <a:lnTo>
                  <a:pt x="4726" y="1375"/>
                </a:lnTo>
                <a:lnTo>
                  <a:pt x="0" y="2244"/>
                </a:lnTo>
                <a:lnTo>
                  <a:pt x="0" y="1182"/>
                </a:lnTo>
                <a:close/>
              </a:path>
            </a:pathLst>
          </a:custGeom>
          <a:solidFill>
            <a:srgbClr val="0070C0"/>
          </a:solidFill>
          <a:ln w="9525">
            <a:noFill/>
            <a:round/>
            <a:headEnd/>
            <a:tailEnd/>
          </a:ln>
        </p:spPr>
        <p:txBody>
          <a:bodyPr vert="horz" wrap="square" lIns="91440" tIns="45720" rIns="91440" bIns="45720" numCol="1" anchor="t" anchorCtr="0" compatLnSpc="1">
            <a:prstTxWarp prst="textNoShape">
              <a:avLst/>
            </a:prstTxWarp>
          </a:bodyPr>
          <a:lstStyle/>
          <a:p>
            <a:endParaRPr lang="en-IN" dirty="0"/>
          </a:p>
        </p:txBody>
      </p:sp>
      <p:sp>
        <p:nvSpPr>
          <p:cNvPr id="42" name="TextBox 41">
            <a:extLst>
              <a:ext uri="{FF2B5EF4-FFF2-40B4-BE49-F238E27FC236}">
                <a16:creationId xmlns:a16="http://schemas.microsoft.com/office/drawing/2014/main" id="{E5940204-85B1-A64C-8FE1-4D95993CEE83}"/>
              </a:ext>
            </a:extLst>
          </p:cNvPr>
          <p:cNvSpPr txBox="1"/>
          <p:nvPr/>
        </p:nvSpPr>
        <p:spPr>
          <a:xfrm rot="20991678">
            <a:off x="266035" y="3051720"/>
            <a:ext cx="5693795" cy="954107"/>
          </a:xfrm>
          <a:prstGeom prst="rect">
            <a:avLst/>
          </a:prstGeom>
          <a:noFill/>
        </p:spPr>
        <p:txBody>
          <a:bodyPr wrap="square" rtlCol="0">
            <a:spAutoFit/>
          </a:bodyPr>
          <a:lstStyle/>
          <a:p>
            <a:pPr algn="ctr"/>
            <a:r>
              <a:rPr lang="en-IN" sz="2800" b="1" i="0" dirty="0">
                <a:solidFill>
                  <a:schemeClr val="bg1"/>
                </a:solidFill>
                <a:effectLst/>
                <a:latin typeface="Open Sans" panose="020B0606030504020204" pitchFamily="34" charset="0"/>
                <a:ea typeface="Open Sans" panose="020B0606030504020204" pitchFamily="34" charset="0"/>
                <a:cs typeface="Open Sans" panose="020B0606030504020204" pitchFamily="34" charset="0"/>
              </a:rPr>
              <a:t>Benefits of Vendor Management</a:t>
            </a:r>
            <a:endParaRPr lang="en-IN" sz="2800" b="1"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 name="Rectangle 6">
            <a:extLst>
              <a:ext uri="{FF2B5EF4-FFF2-40B4-BE49-F238E27FC236}">
                <a16:creationId xmlns:a16="http://schemas.microsoft.com/office/drawing/2014/main" id="{353D3F47-C7CD-2B48-8583-1823810ED1E8}"/>
              </a:ext>
            </a:extLst>
          </p:cNvPr>
          <p:cNvSpPr/>
          <p:nvPr/>
        </p:nvSpPr>
        <p:spPr>
          <a:xfrm>
            <a:off x="545910" y="1277796"/>
            <a:ext cx="11014918" cy="523220"/>
          </a:xfrm>
          <a:prstGeom prst="rect">
            <a:avLst/>
          </a:prstGeom>
          <a:solidFill>
            <a:srgbClr val="0070C0"/>
          </a:solidFill>
        </p:spPr>
        <p:txBody>
          <a:bodyPr wrap="square">
            <a:spAutoFit/>
          </a:bodyPr>
          <a:lstStyle/>
          <a:p>
            <a:pPr algn="ctr">
              <a:spcAft>
                <a:spcPts val="600"/>
              </a:spcAft>
            </a:pP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Software vendor contact data, purchase data, maintenance data, etc., is not maintained in a centralized library. Many agencies maintain vendor contact information in spreadsheets, and other disparate data sources.</a:t>
            </a:r>
            <a:r>
              <a:rPr lang="en-US" sz="14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p>
        </p:txBody>
      </p:sp>
      <p:sp>
        <p:nvSpPr>
          <p:cNvPr id="56" name="Rectangle 55">
            <a:extLst>
              <a:ext uri="{FF2B5EF4-FFF2-40B4-BE49-F238E27FC236}">
                <a16:creationId xmlns:a16="http://schemas.microsoft.com/office/drawing/2014/main" id="{9BD55198-88DC-484A-B7B5-A42E8CC1B5E5}"/>
              </a:ext>
            </a:extLst>
          </p:cNvPr>
          <p:cNvSpPr/>
          <p:nvPr/>
        </p:nvSpPr>
        <p:spPr>
          <a:xfrm>
            <a:off x="6298981" y="2598231"/>
            <a:ext cx="5261847" cy="4010870"/>
          </a:xfrm>
          <a:prstGeom prst="rect">
            <a:avLst/>
          </a:prstGeom>
        </p:spPr>
        <p:txBody>
          <a:bodyPr wrap="square" lIns="0" tIns="0" rIns="0" bIns="0">
            <a:noAutofit/>
          </a:bodyPr>
          <a:lstStyle/>
          <a:p>
            <a:pPr marL="285750" indent="-285750">
              <a:spcAft>
                <a:spcPts val="1200"/>
              </a:spcAft>
              <a:buFont typeface="Arial" panose="020B0604020202020204" pitchFamily="34" charset="0"/>
              <a:buChar char="•"/>
            </a:pPr>
            <a:r>
              <a:rPr lang="en-US" sz="1500" dirty="0">
                <a:latin typeface="+mj-lt"/>
              </a:rPr>
              <a:t>Proactive management creates </a:t>
            </a:r>
            <a:r>
              <a:rPr lang="en-US" sz="1500" b="1" dirty="0">
                <a:latin typeface="+mj-lt"/>
              </a:rPr>
              <a:t>repeatable processes </a:t>
            </a:r>
            <a:r>
              <a:rPr lang="en-US" sz="1500" dirty="0">
                <a:latin typeface="+mj-lt"/>
              </a:rPr>
              <a:t>and </a:t>
            </a:r>
            <a:r>
              <a:rPr lang="en-US" sz="1500" b="1" dirty="0">
                <a:latin typeface="+mj-lt"/>
              </a:rPr>
              <a:t>elimination of problems </a:t>
            </a:r>
            <a:r>
              <a:rPr lang="en-US" sz="1500" dirty="0">
                <a:latin typeface="+mj-lt"/>
              </a:rPr>
              <a:t>before escalation.</a:t>
            </a:r>
          </a:p>
          <a:p>
            <a:pPr marL="285750" indent="-285750">
              <a:spcAft>
                <a:spcPts val="1200"/>
              </a:spcAft>
              <a:buFont typeface="Arial" panose="020B0604020202020204" pitchFamily="34" charset="0"/>
              <a:buChar char="•"/>
            </a:pPr>
            <a:r>
              <a:rPr lang="en-US" sz="1500" dirty="0"/>
              <a:t>Issues have a champion, offering </a:t>
            </a:r>
            <a:r>
              <a:rPr lang="en-US" sz="1500" b="1" dirty="0"/>
              <a:t>improved communication </a:t>
            </a:r>
            <a:r>
              <a:rPr lang="en-US" sz="1500" dirty="0"/>
              <a:t>and understanding and expediting efficient and </a:t>
            </a:r>
            <a:r>
              <a:rPr lang="en-US" sz="1500" b="1" dirty="0"/>
              <a:t>effective resolution</a:t>
            </a:r>
            <a:r>
              <a:rPr lang="en-US" sz="1500" dirty="0"/>
              <a:t>.</a:t>
            </a:r>
            <a:endParaRPr lang="en-US" sz="1500" dirty="0">
              <a:latin typeface="+mj-lt"/>
            </a:endParaRPr>
          </a:p>
          <a:p>
            <a:pPr marL="285750" indent="-285750">
              <a:spcAft>
                <a:spcPts val="1200"/>
              </a:spcAft>
              <a:buFont typeface="Arial" panose="020B0604020202020204" pitchFamily="34" charset="0"/>
              <a:buChar char="•"/>
            </a:pPr>
            <a:r>
              <a:rPr lang="en-US" sz="1500" dirty="0"/>
              <a:t>Vendor Management pays for itself by </a:t>
            </a:r>
            <a:r>
              <a:rPr lang="en-US" sz="1500" b="1" dirty="0"/>
              <a:t>finding favorable language </a:t>
            </a:r>
            <a:r>
              <a:rPr lang="en-US" sz="1500" dirty="0"/>
              <a:t>that has not been cashed in, errors in vendor financial handling and by helping to </a:t>
            </a:r>
            <a:r>
              <a:rPr lang="en-US" sz="1500" b="1" dirty="0"/>
              <a:t>build compliance</a:t>
            </a:r>
            <a:r>
              <a:rPr lang="en-US" sz="1500" dirty="0"/>
              <a:t>.</a:t>
            </a:r>
            <a:endParaRPr lang="en-US" sz="1500" dirty="0">
              <a:latin typeface="+mj-lt"/>
            </a:endParaRPr>
          </a:p>
          <a:p>
            <a:pPr marL="285750" indent="-285750">
              <a:spcAft>
                <a:spcPts val="1200"/>
              </a:spcAft>
              <a:buFont typeface="Arial" panose="020B0604020202020204" pitchFamily="34" charset="0"/>
              <a:buChar char="•"/>
            </a:pPr>
            <a:r>
              <a:rPr lang="en-US" sz="1500" dirty="0"/>
              <a:t>Creates </a:t>
            </a:r>
            <a:r>
              <a:rPr lang="en-US" sz="1500" b="1" dirty="0"/>
              <a:t>robust organizational memory </a:t>
            </a:r>
            <a:r>
              <a:rPr lang="en-US" sz="1500" dirty="0"/>
              <a:t>with the history of the relationship with the vendor and with vendor's products.</a:t>
            </a:r>
            <a:endParaRPr lang="en-US" sz="1500" dirty="0">
              <a:latin typeface="+mj-lt"/>
            </a:endParaRPr>
          </a:p>
          <a:p>
            <a:pPr marL="285750" indent="-285750">
              <a:spcAft>
                <a:spcPts val="1200"/>
              </a:spcAft>
              <a:buFont typeface="Arial" panose="020B0604020202020204" pitchFamily="34" charset="0"/>
              <a:buChar char="•"/>
            </a:pPr>
            <a:r>
              <a:rPr lang="en-US" sz="1500" dirty="0"/>
              <a:t>Vendor contact information that is accurate and thorough enables </a:t>
            </a:r>
            <a:r>
              <a:rPr lang="en-US" sz="1500" b="1" dirty="0"/>
              <a:t>problem resolution, disaster recovery </a:t>
            </a:r>
            <a:r>
              <a:rPr lang="en-US" sz="1500" dirty="0"/>
              <a:t>and </a:t>
            </a:r>
            <a:r>
              <a:rPr lang="en-US" sz="1500" b="1" dirty="0"/>
              <a:t>streamline product selection</a:t>
            </a:r>
            <a:r>
              <a:rPr lang="en-US" sz="1500" dirty="0"/>
              <a:t>.</a:t>
            </a:r>
          </a:p>
        </p:txBody>
      </p:sp>
      <p:sp>
        <p:nvSpPr>
          <p:cNvPr id="57" name="Rectangle 56">
            <a:extLst>
              <a:ext uri="{FF2B5EF4-FFF2-40B4-BE49-F238E27FC236}">
                <a16:creationId xmlns:a16="http://schemas.microsoft.com/office/drawing/2014/main" id="{D4A201DD-5D70-2C40-883F-D284EB79B6AF}"/>
              </a:ext>
            </a:extLst>
          </p:cNvPr>
          <p:cNvSpPr/>
          <p:nvPr/>
        </p:nvSpPr>
        <p:spPr>
          <a:xfrm>
            <a:off x="6153555" y="3434665"/>
            <a:ext cx="5261847" cy="615553"/>
          </a:xfrm>
          <a:prstGeom prst="rect">
            <a:avLst/>
          </a:prstGeom>
        </p:spPr>
        <p:txBody>
          <a:bodyPr wrap="square" lIns="0" tIns="0" rIns="0" bIns="0">
            <a:noAutofit/>
          </a:bodyPr>
          <a:lstStyle/>
          <a:p>
            <a:endParaRPr lang="en-US" sz="1400" dirty="0">
              <a:latin typeface="+mj-lt"/>
            </a:endParaRPr>
          </a:p>
        </p:txBody>
      </p:sp>
      <p:sp>
        <p:nvSpPr>
          <p:cNvPr id="58" name="Rectangle 57">
            <a:extLst>
              <a:ext uri="{FF2B5EF4-FFF2-40B4-BE49-F238E27FC236}">
                <a16:creationId xmlns:a16="http://schemas.microsoft.com/office/drawing/2014/main" id="{0F617FBB-44C0-014A-8C04-EDBA742B4685}"/>
              </a:ext>
            </a:extLst>
          </p:cNvPr>
          <p:cNvSpPr/>
          <p:nvPr/>
        </p:nvSpPr>
        <p:spPr>
          <a:xfrm>
            <a:off x="6117803" y="4383232"/>
            <a:ext cx="5685780" cy="615553"/>
          </a:xfrm>
          <a:prstGeom prst="rect">
            <a:avLst/>
          </a:prstGeom>
        </p:spPr>
        <p:txBody>
          <a:bodyPr wrap="square" lIns="0" tIns="0" rIns="0" bIns="0">
            <a:noAutofit/>
          </a:bodyPr>
          <a:lstStyle/>
          <a:p>
            <a:pPr lvl="0"/>
            <a:endParaRPr lang="en-US" sz="1400" dirty="0">
              <a:latin typeface="+mj-lt"/>
            </a:endParaRPr>
          </a:p>
        </p:txBody>
      </p:sp>
      <p:sp>
        <p:nvSpPr>
          <p:cNvPr id="59" name="Rectangle 58">
            <a:extLst>
              <a:ext uri="{FF2B5EF4-FFF2-40B4-BE49-F238E27FC236}">
                <a16:creationId xmlns:a16="http://schemas.microsoft.com/office/drawing/2014/main" id="{3FACE484-D099-3344-85EC-094E3D2CD3B7}"/>
              </a:ext>
            </a:extLst>
          </p:cNvPr>
          <p:cNvSpPr/>
          <p:nvPr/>
        </p:nvSpPr>
        <p:spPr>
          <a:xfrm>
            <a:off x="6116562" y="5141166"/>
            <a:ext cx="5207011" cy="680302"/>
          </a:xfrm>
          <a:prstGeom prst="rect">
            <a:avLst/>
          </a:prstGeom>
          <a:noFill/>
        </p:spPr>
        <p:txBody>
          <a:bodyPr wrap="square" lIns="0" tIns="0" rIns="0" bIns="0">
            <a:noAutofit/>
          </a:bodyPr>
          <a:lstStyle/>
          <a:p>
            <a:endParaRPr lang="en-US" sz="1400" dirty="0"/>
          </a:p>
        </p:txBody>
      </p:sp>
      <p:pic>
        <p:nvPicPr>
          <p:cNvPr id="27" name="Graphic 26">
            <a:extLst>
              <a:ext uri="{FF2B5EF4-FFF2-40B4-BE49-F238E27FC236}">
                <a16:creationId xmlns:a16="http://schemas.microsoft.com/office/drawing/2014/main" id="{C9695C09-927D-0249-B1F0-868372CF5F7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57725" y="3856600"/>
            <a:ext cx="4298247" cy="2852505"/>
          </a:xfrm>
          <a:prstGeom prst="rect">
            <a:avLst/>
          </a:prstGeom>
        </p:spPr>
      </p:pic>
    </p:spTree>
    <p:extLst>
      <p:ext uri="{BB962C8B-B14F-4D97-AF65-F5344CB8AC3E}">
        <p14:creationId xmlns:p14="http://schemas.microsoft.com/office/powerpoint/2010/main" val="121877381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olded Corner 13">
            <a:extLst>
              <a:ext uri="{FF2B5EF4-FFF2-40B4-BE49-F238E27FC236}">
                <a16:creationId xmlns:a16="http://schemas.microsoft.com/office/drawing/2014/main" id="{2949BDE2-5DDB-F040-A286-927152DE9CA2}"/>
              </a:ext>
            </a:extLst>
          </p:cNvPr>
          <p:cNvSpPr/>
          <p:nvPr/>
        </p:nvSpPr>
        <p:spPr bwMode="auto">
          <a:xfrm>
            <a:off x="298259" y="1749551"/>
            <a:ext cx="4593804" cy="2397527"/>
          </a:xfrm>
          <a:prstGeom prst="foldedCorner">
            <a:avLst>
              <a:gd name="adj" fmla="val 39401"/>
            </a:avLst>
          </a:prstGeom>
          <a:solidFill>
            <a:srgbClr val="D2EAEA"/>
          </a:solidFill>
          <a:ln w="1270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73152" tIns="73152" rIns="73152" bIns="73152" numCol="1" rtlCol="0" anchor="ctr" anchorCtr="1" compatLnSpc="1">
            <a:prstTxWarp prst="textNoShape">
              <a:avLst/>
            </a:prstTxWarp>
          </a:bodyPr>
          <a:lstStyle/>
          <a:p>
            <a:pPr marL="0" marR="0" indent="0" algn="ctr" defTabSz="914400" rtl="0" eaLnBrk="0" fontAlgn="base" latinLnBrk="0" hangingPunct="0">
              <a:lnSpc>
                <a:spcPct val="106000"/>
              </a:lnSpc>
              <a:spcBef>
                <a:spcPct val="0"/>
              </a:spcBef>
              <a:spcAft>
                <a:spcPct val="0"/>
              </a:spcAft>
              <a:buClrTx/>
              <a:buSzTx/>
              <a:buFontTx/>
              <a:buNone/>
              <a:tabLst/>
            </a:pPr>
            <a:endParaRPr kumimoji="0" lang="en-US" sz="1100" b="0" i="0" u="none" strike="noStrike" cap="none" normalizeH="0" baseline="0" dirty="0">
              <a:ln>
                <a:noFill/>
              </a:ln>
              <a:solidFill>
                <a:schemeClr val="tx1"/>
              </a:solidFill>
              <a:effectLst/>
              <a:latin typeface="Arial" charset="0"/>
            </a:endParaRPr>
          </a:p>
        </p:txBody>
      </p:sp>
      <p:sp>
        <p:nvSpPr>
          <p:cNvPr id="2" name="Title 1">
            <a:extLst>
              <a:ext uri="{FF2B5EF4-FFF2-40B4-BE49-F238E27FC236}">
                <a16:creationId xmlns:a16="http://schemas.microsoft.com/office/drawing/2014/main" id="{125E6F7D-AD14-49FB-9959-5C148075968D}"/>
              </a:ext>
            </a:extLst>
          </p:cNvPr>
          <p:cNvSpPr>
            <a:spLocks noGrp="1"/>
          </p:cNvSpPr>
          <p:nvPr>
            <p:ph type="title"/>
          </p:nvPr>
        </p:nvSpPr>
        <p:spPr>
          <a:xfrm>
            <a:off x="541867" y="477954"/>
            <a:ext cx="11108267" cy="303096"/>
          </a:xfrm>
        </p:spPr>
        <p:txBody>
          <a:bodyPr/>
          <a:lstStyle/>
          <a:p>
            <a:r>
              <a:rPr lang="en-US" sz="2000" dirty="0"/>
              <a:t>Prioritize Software Vendors </a:t>
            </a:r>
          </a:p>
        </p:txBody>
      </p:sp>
      <p:sp>
        <p:nvSpPr>
          <p:cNvPr id="5" name="Rectangle 4">
            <a:extLst>
              <a:ext uri="{FF2B5EF4-FFF2-40B4-BE49-F238E27FC236}">
                <a16:creationId xmlns:a16="http://schemas.microsoft.com/office/drawing/2014/main" id="{C7CB1906-A1F0-4AB9-9219-9DE73CB5E738}"/>
              </a:ext>
            </a:extLst>
          </p:cNvPr>
          <p:cNvSpPr/>
          <p:nvPr/>
        </p:nvSpPr>
        <p:spPr>
          <a:xfrm>
            <a:off x="486305" y="931794"/>
            <a:ext cx="11108267" cy="584775"/>
          </a:xfrm>
          <a:prstGeom prst="rect">
            <a:avLst/>
          </a:prstGeom>
          <a:noFill/>
        </p:spPr>
        <p:txBody>
          <a:bodyPr wrap="square">
            <a:spAutoFit/>
          </a:bodyPr>
          <a:lstStyle/>
          <a:p>
            <a:pPr algn="ctr">
              <a:spcAft>
                <a:spcPts val="600"/>
              </a:spcAft>
            </a:pPr>
            <a:r>
              <a:rPr lang="en-US" sz="1600" b="1" dirty="0">
                <a:latin typeface="Open Sans" panose="020B0606030504020204" pitchFamily="34" charset="0"/>
                <a:ea typeface="Open Sans" panose="020B0606030504020204" pitchFamily="34" charset="0"/>
                <a:cs typeface="Open Sans" panose="020B0606030504020204" pitchFamily="34" charset="0"/>
              </a:rPr>
              <a:t>DOC’s Vendor Strategy for software licensing focusing on management of certain vendors based on a set of criteria (e.g., value, risk).</a:t>
            </a:r>
          </a:p>
        </p:txBody>
      </p:sp>
      <p:pic>
        <p:nvPicPr>
          <p:cNvPr id="160770" name="Picture 2" descr="Image result for list of software vedors">
            <a:extLst>
              <a:ext uri="{FF2B5EF4-FFF2-40B4-BE49-F238E27FC236}">
                <a16:creationId xmlns:a16="http://schemas.microsoft.com/office/drawing/2014/main" id="{ED950751-C343-47BC-ABBC-26E755BA0AB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14037" y="1749551"/>
            <a:ext cx="1665435" cy="1961384"/>
          </a:xfrm>
          <a:prstGeom prst="rect">
            <a:avLst/>
          </a:prstGeom>
          <a:noFill/>
          <a:ln w="12700">
            <a:solidFill>
              <a:schemeClr val="tx1"/>
            </a:solidFill>
          </a:ln>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2C115633-9F85-4E4D-AC2C-43E7C3D71024}"/>
              </a:ext>
            </a:extLst>
          </p:cNvPr>
          <p:cNvSpPr/>
          <p:nvPr/>
        </p:nvSpPr>
        <p:spPr>
          <a:xfrm>
            <a:off x="187571" y="4411752"/>
            <a:ext cx="6941375" cy="2231380"/>
          </a:xfrm>
          <a:prstGeom prst="rect">
            <a:avLst/>
          </a:prstGeom>
          <a:noFill/>
        </p:spPr>
        <p:txBody>
          <a:bodyPr wrap="square">
            <a:spAutoFit/>
          </a:bodyPr>
          <a:lstStyle/>
          <a:p>
            <a:pPr>
              <a:spcAft>
                <a:spcPts val="600"/>
              </a:spcAft>
            </a:pPr>
            <a:r>
              <a:rPr lang="en-US" b="1" i="1" dirty="0">
                <a:latin typeface="Open Sans" panose="020B0606030504020204" pitchFamily="34" charset="0"/>
                <a:ea typeface="Open Sans" panose="020B0606030504020204" pitchFamily="34" charset="0"/>
                <a:cs typeface="Open Sans" panose="020B0606030504020204" pitchFamily="34" charset="0"/>
              </a:rPr>
              <a:t>Prioritization Example:</a:t>
            </a:r>
          </a:p>
          <a:p>
            <a:pPr marL="342891" indent="-342891">
              <a:spcAft>
                <a:spcPts val="1200"/>
              </a:spcAft>
              <a:buFont typeface="+mj-lt"/>
              <a:buAutoNum type="alphaLcParenR"/>
            </a:pPr>
            <a:r>
              <a:rPr lang="en-US" sz="1600" dirty="0">
                <a:latin typeface="Open Sans" panose="020B0606030504020204" pitchFamily="34" charset="0"/>
                <a:ea typeface="Open Sans" panose="020B0606030504020204" pitchFamily="34" charset="0"/>
                <a:cs typeface="Open Sans" panose="020B0606030504020204" pitchFamily="34" charset="0"/>
              </a:rPr>
              <a:t>Business case should focus on high-impact publishers, based on the </a:t>
            </a:r>
            <a:r>
              <a:rPr lang="en-US" sz="1600" b="1" dirty="0">
                <a:latin typeface="Open Sans" panose="020B0606030504020204" pitchFamily="34" charset="0"/>
                <a:ea typeface="Open Sans" panose="020B0606030504020204" pitchFamily="34" charset="0"/>
                <a:cs typeface="Open Sans" panose="020B0606030504020204" pitchFamily="34" charset="0"/>
              </a:rPr>
              <a:t>top 80% </a:t>
            </a:r>
            <a:r>
              <a:rPr lang="en-US" sz="1600" dirty="0">
                <a:latin typeface="Open Sans" panose="020B0606030504020204" pitchFamily="34" charset="0"/>
                <a:ea typeface="Open Sans" panose="020B0606030504020204" pitchFamily="34" charset="0"/>
                <a:cs typeface="Open Sans" panose="020B0606030504020204" pitchFamily="34" charset="0"/>
              </a:rPr>
              <a:t>of software spend and those with a high risk of audit activity </a:t>
            </a:r>
          </a:p>
          <a:p>
            <a:pPr marL="342891" indent="-342891">
              <a:spcAft>
                <a:spcPts val="1200"/>
              </a:spcAft>
              <a:buFont typeface="+mj-lt"/>
              <a:buAutoNum type="alphaLcParenR"/>
            </a:pPr>
            <a:r>
              <a:rPr lang="en-US" sz="1600" dirty="0">
                <a:latin typeface="Open Sans" panose="020B0606030504020204" pitchFamily="34" charset="0"/>
                <a:ea typeface="Open Sans" panose="020B0606030504020204" pitchFamily="34" charset="0"/>
                <a:cs typeface="Open Sans" panose="020B0606030504020204" pitchFamily="34" charset="0"/>
              </a:rPr>
              <a:t>Obtain a list of the underlying products and applications </a:t>
            </a:r>
          </a:p>
          <a:p>
            <a:pPr marL="342891" indent="-342891">
              <a:spcAft>
                <a:spcPts val="1200"/>
              </a:spcAft>
              <a:buFont typeface="+mj-lt"/>
              <a:buAutoNum type="alphaLcParenR"/>
            </a:pPr>
            <a:r>
              <a:rPr lang="en-US" sz="1600" dirty="0">
                <a:latin typeface="Open Sans" panose="020B0606030504020204" pitchFamily="34" charset="0"/>
                <a:ea typeface="Open Sans" panose="020B0606030504020204" pitchFamily="34" charset="0"/>
                <a:cs typeface="Open Sans" panose="020B0606030504020204" pitchFamily="34" charset="0"/>
              </a:rPr>
              <a:t>Implement a vendor strategy plan to develop effective license positions (ELPs) for the identified applications for those top vendors</a:t>
            </a:r>
          </a:p>
        </p:txBody>
      </p:sp>
      <p:grpSp>
        <p:nvGrpSpPr>
          <p:cNvPr id="10" name="Group 9">
            <a:extLst>
              <a:ext uri="{FF2B5EF4-FFF2-40B4-BE49-F238E27FC236}">
                <a16:creationId xmlns:a16="http://schemas.microsoft.com/office/drawing/2014/main" id="{B296E79B-844C-104F-872A-60E861E53366}"/>
              </a:ext>
            </a:extLst>
          </p:cNvPr>
          <p:cNvGrpSpPr/>
          <p:nvPr/>
        </p:nvGrpSpPr>
        <p:grpSpPr>
          <a:xfrm>
            <a:off x="7097184" y="4072864"/>
            <a:ext cx="4747466" cy="2966219"/>
            <a:chOff x="7142875" y="3988802"/>
            <a:chExt cx="4747466" cy="2966219"/>
          </a:xfrm>
        </p:grpSpPr>
        <p:sp>
          <p:nvSpPr>
            <p:cNvPr id="12" name="Flowchart: Connector 11">
              <a:extLst>
                <a:ext uri="{FF2B5EF4-FFF2-40B4-BE49-F238E27FC236}">
                  <a16:creationId xmlns:a16="http://schemas.microsoft.com/office/drawing/2014/main" id="{C67431E0-A327-4987-9499-252EFC1896D1}"/>
                </a:ext>
              </a:extLst>
            </p:cNvPr>
            <p:cNvSpPr/>
            <p:nvPr/>
          </p:nvSpPr>
          <p:spPr bwMode="auto">
            <a:xfrm>
              <a:off x="9949540" y="4509534"/>
              <a:ext cx="1528428" cy="552450"/>
            </a:xfrm>
            <a:prstGeom prst="flowChartConnector">
              <a:avLst/>
            </a:prstGeom>
            <a:noFill/>
            <a:ln w="19050" cap="flat" cmpd="sng" algn="ctr">
              <a:solidFill>
                <a:srgbClr val="FF0000"/>
              </a:solidFill>
              <a:prstDash val="dash"/>
              <a:round/>
              <a:headEnd type="none" w="med" len="med"/>
              <a:tailEnd type="none" w="med" len="med"/>
            </a:ln>
            <a:effectLst/>
          </p:spPr>
          <p:txBody>
            <a:bodyPr vert="horz" wrap="square" lIns="73152" tIns="73152" rIns="73152" bIns="73152" numCol="1" rtlCol="0" anchor="ctr" anchorCtr="1" compatLnSpc="1">
              <a:prstTxWarp prst="textNoShape">
                <a:avLst/>
              </a:prstTxWarp>
            </a:bodyPr>
            <a:lstStyle/>
            <a:p>
              <a:pPr algn="ctr" defTabSz="914377" eaLnBrk="0" fontAlgn="base" hangingPunct="0">
                <a:lnSpc>
                  <a:spcPct val="106000"/>
                </a:lnSpc>
                <a:spcBef>
                  <a:spcPct val="0"/>
                </a:spcBef>
                <a:spcAft>
                  <a:spcPct val="0"/>
                </a:spcAft>
              </a:pPr>
              <a:endParaRPr lang="en-US" sz="1100" dirty="0">
                <a:latin typeface="Arial" charset="0"/>
              </a:endParaRPr>
            </a:p>
          </p:txBody>
        </p:sp>
        <p:sp>
          <p:nvSpPr>
            <p:cNvPr id="16" name="Rectangle 15">
              <a:extLst>
                <a:ext uri="{FF2B5EF4-FFF2-40B4-BE49-F238E27FC236}">
                  <a16:creationId xmlns:a16="http://schemas.microsoft.com/office/drawing/2014/main" id="{58124DA4-B4C5-4607-9B99-BD37DB6E3761}"/>
                </a:ext>
              </a:extLst>
            </p:cNvPr>
            <p:cNvSpPr/>
            <p:nvPr/>
          </p:nvSpPr>
          <p:spPr bwMode="auto">
            <a:xfrm>
              <a:off x="7142875" y="3988802"/>
              <a:ext cx="4543425" cy="2678838"/>
            </a:xfrm>
            <a:prstGeom prst="rect">
              <a:avLst/>
            </a:prstGeom>
            <a:noFill/>
            <a:ln w="12700" cap="flat" cmpd="sng" algn="ctr">
              <a:solidFill>
                <a:schemeClr val="tx1"/>
              </a:solidFill>
              <a:prstDash val="solid"/>
              <a:round/>
              <a:headEnd type="none" w="med" len="med"/>
              <a:tailEnd type="none" w="med" len="med"/>
            </a:ln>
            <a:effectLst/>
          </p:spPr>
          <p:txBody>
            <a:bodyPr vert="horz" wrap="square" lIns="73152" tIns="73152" rIns="73152" bIns="73152" numCol="1" rtlCol="0" anchor="ctr" anchorCtr="1" compatLnSpc="1">
              <a:prstTxWarp prst="textNoShape">
                <a:avLst/>
              </a:prstTxWarp>
            </a:bodyPr>
            <a:lstStyle/>
            <a:p>
              <a:pPr algn="ctr" defTabSz="914377" eaLnBrk="0" fontAlgn="base" hangingPunct="0">
                <a:lnSpc>
                  <a:spcPct val="106000"/>
                </a:lnSpc>
                <a:spcBef>
                  <a:spcPct val="0"/>
                </a:spcBef>
                <a:spcAft>
                  <a:spcPct val="0"/>
                </a:spcAft>
              </a:pPr>
              <a:endParaRPr lang="en-US" sz="1100" dirty="0">
                <a:latin typeface="Arial" charset="0"/>
              </a:endParaRPr>
            </a:p>
          </p:txBody>
        </p:sp>
        <p:grpSp>
          <p:nvGrpSpPr>
            <p:cNvPr id="20" name="Group 19">
              <a:extLst>
                <a:ext uri="{FF2B5EF4-FFF2-40B4-BE49-F238E27FC236}">
                  <a16:creationId xmlns:a16="http://schemas.microsoft.com/office/drawing/2014/main" id="{EBC4BD75-BC50-4F31-9C9E-2FD28139FF25}"/>
                </a:ext>
              </a:extLst>
            </p:cNvPr>
            <p:cNvGrpSpPr/>
            <p:nvPr/>
          </p:nvGrpSpPr>
          <p:grpSpPr>
            <a:xfrm>
              <a:off x="7300066" y="4063016"/>
              <a:ext cx="4590275" cy="2892005"/>
              <a:chOff x="6831409" y="4025055"/>
              <a:chExt cx="4590275" cy="2892005"/>
            </a:xfrm>
          </p:grpSpPr>
          <p:pic>
            <p:nvPicPr>
              <p:cNvPr id="11" name="Picture 10">
                <a:extLst>
                  <a:ext uri="{FF2B5EF4-FFF2-40B4-BE49-F238E27FC236}">
                    <a16:creationId xmlns:a16="http://schemas.microsoft.com/office/drawing/2014/main" id="{10816B30-A782-458F-A4C6-A1D83DCCAB6D}"/>
                  </a:ext>
                </a:extLst>
              </p:cNvPr>
              <p:cNvPicPr>
                <a:picLocks noChangeAspect="1"/>
              </p:cNvPicPr>
              <p:nvPr/>
            </p:nvPicPr>
            <p:blipFill rotWithShape="1">
              <a:blip r:embed="rId4">
                <a:clrChange>
                  <a:clrFrom>
                    <a:srgbClr val="FFFFFF"/>
                  </a:clrFrom>
                  <a:clrTo>
                    <a:srgbClr val="FFFFFF">
                      <a:alpha val="0"/>
                    </a:srgbClr>
                  </a:clrTo>
                </a:clrChange>
              </a:blip>
              <a:srcRect l="4545" t="9872" r="32152" b="2095"/>
              <a:stretch/>
            </p:blipFill>
            <p:spPr>
              <a:xfrm>
                <a:off x="6831409" y="4116136"/>
                <a:ext cx="2727600" cy="2428632"/>
              </a:xfrm>
              <a:prstGeom prst="rect">
                <a:avLst/>
              </a:prstGeom>
            </p:spPr>
          </p:pic>
          <p:pic>
            <p:nvPicPr>
              <p:cNvPr id="18" name="Picture 17">
                <a:extLst>
                  <a:ext uri="{FF2B5EF4-FFF2-40B4-BE49-F238E27FC236}">
                    <a16:creationId xmlns:a16="http://schemas.microsoft.com/office/drawing/2014/main" id="{5B269D12-EC89-439A-A0B4-FCEA0D92D009}"/>
                  </a:ext>
                </a:extLst>
              </p:cNvPr>
              <p:cNvPicPr>
                <a:picLocks noChangeAspect="1"/>
              </p:cNvPicPr>
              <p:nvPr/>
            </p:nvPicPr>
            <p:blipFill rotWithShape="1">
              <a:blip r:embed="rId4">
                <a:clrChange>
                  <a:clrFrom>
                    <a:srgbClr val="FFFFFF"/>
                  </a:clrFrom>
                  <a:clrTo>
                    <a:srgbClr val="FFFFFF">
                      <a:alpha val="0"/>
                    </a:srgbClr>
                  </a:clrTo>
                </a:clrChange>
              </a:blip>
              <a:srcRect l="65621" t="9872" r="1818" b="2095"/>
              <a:stretch/>
            </p:blipFill>
            <p:spPr>
              <a:xfrm>
                <a:off x="9480883" y="4488428"/>
                <a:ext cx="1402999" cy="2428632"/>
              </a:xfrm>
              <a:prstGeom prst="rect">
                <a:avLst/>
              </a:prstGeom>
            </p:spPr>
          </p:pic>
          <p:sp>
            <p:nvSpPr>
              <p:cNvPr id="13" name="TextBox 12">
                <a:extLst>
                  <a:ext uri="{FF2B5EF4-FFF2-40B4-BE49-F238E27FC236}">
                    <a16:creationId xmlns:a16="http://schemas.microsoft.com/office/drawing/2014/main" id="{55628217-4D75-44B6-B607-D623A0723C63}"/>
                  </a:ext>
                </a:extLst>
              </p:cNvPr>
              <p:cNvSpPr txBox="1"/>
              <p:nvPr/>
            </p:nvSpPr>
            <p:spPr>
              <a:xfrm rot="1064310">
                <a:off x="10093665" y="4060634"/>
                <a:ext cx="1328019" cy="307777"/>
              </a:xfrm>
              <a:prstGeom prst="rect">
                <a:avLst/>
              </a:prstGeom>
              <a:solidFill>
                <a:srgbClr val="FFC000"/>
              </a:solidFill>
              <a:ln>
                <a:noFill/>
              </a:ln>
            </p:spPr>
            <p:txBody>
              <a:bodyPr wrap="square" rtlCol="0">
                <a:spAutoFit/>
              </a:bodyPr>
              <a:lstStyle/>
              <a:p>
                <a:pPr algn="ctr"/>
                <a:r>
                  <a:rPr lang="en-US" sz="1400" b="1" dirty="0">
                    <a:latin typeface="Open Sans" panose="020B0606030504020204" pitchFamily="34" charset="0"/>
                    <a:ea typeface="Open Sans" panose="020B0606030504020204" pitchFamily="34" charset="0"/>
                    <a:cs typeface="Open Sans" panose="020B0606030504020204" pitchFamily="34" charset="0"/>
                  </a:rPr>
                  <a:t>NOTIONAL</a:t>
                </a:r>
              </a:p>
            </p:txBody>
          </p:sp>
          <p:sp>
            <p:nvSpPr>
              <p:cNvPr id="17" name="Rectangle 16">
                <a:extLst>
                  <a:ext uri="{FF2B5EF4-FFF2-40B4-BE49-F238E27FC236}">
                    <a16:creationId xmlns:a16="http://schemas.microsoft.com/office/drawing/2014/main" id="{6F73941F-0D52-4492-86B2-8CA00C761DCC}"/>
                  </a:ext>
                </a:extLst>
              </p:cNvPr>
              <p:cNvSpPr/>
              <p:nvPr/>
            </p:nvSpPr>
            <p:spPr>
              <a:xfrm>
                <a:off x="6831409" y="4025055"/>
                <a:ext cx="2552430" cy="276999"/>
              </a:xfrm>
              <a:prstGeom prst="rect">
                <a:avLst/>
              </a:prstGeom>
            </p:spPr>
            <p:txBody>
              <a:bodyPr wrap="none">
                <a:spAutoFit/>
              </a:bodyPr>
              <a:lstStyle/>
              <a:p>
                <a:r>
                  <a:rPr lang="en-US" sz="1200" b="1" dirty="0">
                    <a:latin typeface="Open Sans" panose="020B0606030504020204" pitchFamily="34" charset="0"/>
                    <a:ea typeface="Open Sans" panose="020B0606030504020204" pitchFamily="34" charset="0"/>
                    <a:cs typeface="Open Sans" panose="020B0606030504020204" pitchFamily="34" charset="0"/>
                  </a:rPr>
                  <a:t>Software Publisher Spend FY20</a:t>
                </a:r>
                <a:endParaRPr lang="en-US" sz="1200" dirty="0">
                  <a:latin typeface="Open Sans" panose="020B0606030504020204" pitchFamily="34" charset="0"/>
                  <a:ea typeface="Open Sans" panose="020B0606030504020204" pitchFamily="34" charset="0"/>
                  <a:cs typeface="Open Sans" panose="020B0606030504020204" pitchFamily="34" charset="0"/>
                </a:endParaRPr>
              </a:p>
            </p:txBody>
          </p:sp>
        </p:grpSp>
      </p:grpSp>
      <p:pic>
        <p:nvPicPr>
          <p:cNvPr id="6" name="Picture 5">
            <a:extLst>
              <a:ext uri="{FF2B5EF4-FFF2-40B4-BE49-F238E27FC236}">
                <a16:creationId xmlns:a16="http://schemas.microsoft.com/office/drawing/2014/main" id="{682FC5F8-795F-4259-9815-D076250F9AA2}"/>
              </a:ext>
            </a:extLst>
          </p:cNvPr>
          <p:cNvPicPr>
            <a:picLocks noChangeAspect="1"/>
          </p:cNvPicPr>
          <p:nvPr/>
        </p:nvPicPr>
        <p:blipFill>
          <a:blip r:embed="rId5"/>
          <a:stretch>
            <a:fillRect/>
          </a:stretch>
        </p:blipFill>
        <p:spPr>
          <a:xfrm>
            <a:off x="5146745" y="1755602"/>
            <a:ext cx="4719417" cy="1955333"/>
          </a:xfrm>
          <a:prstGeom prst="rect">
            <a:avLst/>
          </a:prstGeom>
          <a:ln w="12700">
            <a:solidFill>
              <a:schemeClr val="tx1"/>
            </a:solidFill>
          </a:ln>
        </p:spPr>
      </p:pic>
      <p:sp>
        <p:nvSpPr>
          <p:cNvPr id="3" name="Rectangle: Rounded Corners 2">
            <a:extLst>
              <a:ext uri="{FF2B5EF4-FFF2-40B4-BE49-F238E27FC236}">
                <a16:creationId xmlns:a16="http://schemas.microsoft.com/office/drawing/2014/main" id="{A488A06A-F0F6-AFDE-5345-82F16EEBE183}"/>
              </a:ext>
            </a:extLst>
          </p:cNvPr>
          <p:cNvSpPr/>
          <p:nvPr/>
        </p:nvSpPr>
        <p:spPr bwMode="auto">
          <a:xfrm>
            <a:off x="6826250" y="376325"/>
            <a:ext cx="4350728" cy="340519"/>
          </a:xfrm>
          <a:prstGeom prst="roundRect">
            <a:avLst/>
          </a:prstGeom>
          <a:solidFill>
            <a:srgbClr val="0070C0"/>
          </a:solidFill>
        </p:spPr>
        <p:txBody>
          <a:bodyPr wrap="square" rtlCol="0">
            <a:spAutoFit/>
          </a:bodyPr>
          <a:lstStyle/>
          <a:p>
            <a:pPr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Module 4: Managing Software Vendors at DOC</a:t>
            </a:r>
          </a:p>
        </p:txBody>
      </p:sp>
      <p:sp>
        <p:nvSpPr>
          <p:cNvPr id="4" name="Rectangle 3">
            <a:extLst>
              <a:ext uri="{FF2B5EF4-FFF2-40B4-BE49-F238E27FC236}">
                <a16:creationId xmlns:a16="http://schemas.microsoft.com/office/drawing/2014/main" id="{282133EF-7F09-3246-96B3-670A33F1030C}"/>
              </a:ext>
            </a:extLst>
          </p:cNvPr>
          <p:cNvSpPr/>
          <p:nvPr/>
        </p:nvSpPr>
        <p:spPr>
          <a:xfrm>
            <a:off x="3310726" y="-362339"/>
            <a:ext cx="3898646" cy="338554"/>
          </a:xfrm>
          <a:prstGeom prst="rect">
            <a:avLst/>
          </a:prstGeom>
          <a:solidFill>
            <a:schemeClr val="bg1"/>
          </a:solidFill>
        </p:spPr>
        <p:txBody>
          <a:bodyPr wrap="square">
            <a:spAutoFit/>
          </a:bodyPr>
          <a:lstStyle/>
          <a:p>
            <a:pPr marL="342900" indent="-342900">
              <a:spcAft>
                <a:spcPts val="600"/>
              </a:spcAft>
              <a:buFont typeface="+mj-lt"/>
              <a:buAutoNum type="arabicPeriod"/>
            </a:pPr>
            <a:endParaRPr lang="en-US" sz="1600" dirty="0">
              <a:latin typeface="Open Sans" panose="020B0606030504020204" pitchFamily="34" charset="0"/>
              <a:ea typeface="Open Sans" panose="020B0606030504020204" pitchFamily="34" charset="0"/>
              <a:cs typeface="Open Sans" panose="020B0606030504020204" pitchFamily="34" charset="0"/>
            </a:endParaRPr>
          </a:p>
        </p:txBody>
      </p:sp>
      <p:sp>
        <p:nvSpPr>
          <p:cNvPr id="8" name="Rectangle 7">
            <a:extLst>
              <a:ext uri="{FF2B5EF4-FFF2-40B4-BE49-F238E27FC236}">
                <a16:creationId xmlns:a16="http://schemas.microsoft.com/office/drawing/2014/main" id="{B5C87E1E-581C-F34D-9E48-39263B16EFDD}"/>
              </a:ext>
            </a:extLst>
          </p:cNvPr>
          <p:cNvSpPr/>
          <p:nvPr/>
        </p:nvSpPr>
        <p:spPr>
          <a:xfrm>
            <a:off x="477634" y="1855457"/>
            <a:ext cx="4081840" cy="2185214"/>
          </a:xfrm>
          <a:prstGeom prst="rect">
            <a:avLst/>
          </a:prstGeom>
        </p:spPr>
        <p:txBody>
          <a:bodyPr wrap="square">
            <a:spAutoFit/>
          </a:bodyPr>
          <a:lstStyle/>
          <a:p>
            <a:pPr marL="342900" indent="-342900">
              <a:spcAft>
                <a:spcPts val="600"/>
              </a:spcAft>
              <a:buAutoNum type="arabicPeriod"/>
            </a:pPr>
            <a:r>
              <a:rPr lang="en-US" b="1" dirty="0">
                <a:latin typeface="Open Sans" panose="020B0606030504020204" pitchFamily="34" charset="0"/>
                <a:ea typeface="Open Sans" panose="020B0606030504020204" pitchFamily="34" charset="0"/>
                <a:cs typeface="Open Sans" panose="020B0606030504020204" pitchFamily="34" charset="0"/>
              </a:rPr>
              <a:t>Start with a list of all current vendors, with total yearly spend</a:t>
            </a:r>
          </a:p>
          <a:p>
            <a:pPr marL="342900" indent="-342900">
              <a:spcAft>
                <a:spcPts val="600"/>
              </a:spcAft>
              <a:buFontTx/>
              <a:buAutoNum type="arabicPeriod"/>
            </a:pPr>
            <a:r>
              <a:rPr lang="en-US" b="1" dirty="0">
                <a:latin typeface="Open Sans" panose="020B0606030504020204" pitchFamily="34" charset="0"/>
                <a:ea typeface="Open Sans" panose="020B0606030504020204" pitchFamily="34" charset="0"/>
                <a:cs typeface="Open Sans" panose="020B0606030504020204" pitchFamily="34" charset="0"/>
              </a:rPr>
              <a:t>Record license contract expiration dates</a:t>
            </a:r>
          </a:p>
          <a:p>
            <a:pPr marL="342900" indent="-342900">
              <a:spcAft>
                <a:spcPts val="600"/>
              </a:spcAft>
              <a:buFontTx/>
              <a:buAutoNum type="arabicPeriod"/>
            </a:pPr>
            <a:r>
              <a:rPr lang="en-US" b="1" dirty="0">
                <a:latin typeface="Open Sans" panose="020B0606030504020204" pitchFamily="34" charset="0"/>
                <a:ea typeface="Open Sans" panose="020B0606030504020204" pitchFamily="34" charset="0"/>
                <a:cs typeface="Open Sans" panose="020B0606030504020204" pitchFamily="34" charset="0"/>
              </a:rPr>
              <a:t>Gauge current compliance risks</a:t>
            </a:r>
          </a:p>
        </p:txBody>
      </p:sp>
      <p:grpSp>
        <p:nvGrpSpPr>
          <p:cNvPr id="106" name="Group 105">
            <a:extLst>
              <a:ext uri="{FF2B5EF4-FFF2-40B4-BE49-F238E27FC236}">
                <a16:creationId xmlns:a16="http://schemas.microsoft.com/office/drawing/2014/main" id="{51222905-7B82-234F-A8DD-17049FBFCA6F}"/>
              </a:ext>
            </a:extLst>
          </p:cNvPr>
          <p:cNvGrpSpPr/>
          <p:nvPr/>
        </p:nvGrpSpPr>
        <p:grpSpPr>
          <a:xfrm>
            <a:off x="79002" y="1872783"/>
            <a:ext cx="438513" cy="438513"/>
            <a:chOff x="3146931" y="2572971"/>
            <a:chExt cx="583660" cy="583660"/>
          </a:xfrm>
          <a:effectLst>
            <a:outerShdw blurRad="25400" dist="38100" dir="8100000" algn="tr" rotWithShape="0">
              <a:prstClr val="black">
                <a:alpha val="12000"/>
              </a:prstClr>
            </a:outerShdw>
          </a:effectLst>
        </p:grpSpPr>
        <p:sp>
          <p:nvSpPr>
            <p:cNvPr id="107" name="Oval 106">
              <a:extLst>
                <a:ext uri="{FF2B5EF4-FFF2-40B4-BE49-F238E27FC236}">
                  <a16:creationId xmlns:a16="http://schemas.microsoft.com/office/drawing/2014/main" id="{0F224F23-28DB-A744-9853-D847325C6998}"/>
                </a:ext>
              </a:extLst>
            </p:cNvPr>
            <p:cNvSpPr/>
            <p:nvPr/>
          </p:nvSpPr>
          <p:spPr>
            <a:xfrm>
              <a:off x="3146931" y="2572971"/>
              <a:ext cx="583660" cy="583660"/>
            </a:xfrm>
            <a:prstGeom prst="ellipse">
              <a:avLst/>
            </a:prstGeom>
            <a:solidFill>
              <a:schemeClr val="bg1"/>
            </a:solidFill>
            <a:ln>
              <a:solidFill>
                <a:srgbClr val="00D7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08" name="Freeform 18">
              <a:extLst>
                <a:ext uri="{FF2B5EF4-FFF2-40B4-BE49-F238E27FC236}">
                  <a16:creationId xmlns:a16="http://schemas.microsoft.com/office/drawing/2014/main" id="{6615C53A-8724-134B-9BFC-DBF15D01A795}"/>
                </a:ext>
              </a:extLst>
            </p:cNvPr>
            <p:cNvSpPr>
              <a:spLocks/>
            </p:cNvSpPr>
            <p:nvPr/>
          </p:nvSpPr>
          <p:spPr bwMode="auto">
            <a:xfrm>
              <a:off x="3311856" y="2768372"/>
              <a:ext cx="253811" cy="192859"/>
            </a:xfrm>
            <a:custGeom>
              <a:avLst/>
              <a:gdLst>
                <a:gd name="T0" fmla="*/ 776 w 2436"/>
                <a:gd name="T1" fmla="*/ 1465 h 1851"/>
                <a:gd name="T2" fmla="*/ 194 w 2436"/>
                <a:gd name="T3" fmla="*/ 884 h 1851"/>
                <a:gd name="T4" fmla="*/ 0 w 2436"/>
                <a:gd name="T5" fmla="*/ 1078 h 1851"/>
                <a:gd name="T6" fmla="*/ 776 w 2436"/>
                <a:gd name="T7" fmla="*/ 1851 h 1851"/>
                <a:gd name="T8" fmla="*/ 2436 w 2436"/>
                <a:gd name="T9" fmla="*/ 194 h 1851"/>
                <a:gd name="T10" fmla="*/ 2242 w 2436"/>
                <a:gd name="T11" fmla="*/ 0 h 1851"/>
                <a:gd name="T12" fmla="*/ 776 w 2436"/>
                <a:gd name="T13" fmla="*/ 1465 h 1851"/>
              </a:gdLst>
              <a:ahLst/>
              <a:cxnLst>
                <a:cxn ang="0">
                  <a:pos x="T0" y="T1"/>
                </a:cxn>
                <a:cxn ang="0">
                  <a:pos x="T2" y="T3"/>
                </a:cxn>
                <a:cxn ang="0">
                  <a:pos x="T4" y="T5"/>
                </a:cxn>
                <a:cxn ang="0">
                  <a:pos x="T6" y="T7"/>
                </a:cxn>
                <a:cxn ang="0">
                  <a:pos x="T8" y="T9"/>
                </a:cxn>
                <a:cxn ang="0">
                  <a:pos x="T10" y="T11"/>
                </a:cxn>
                <a:cxn ang="0">
                  <a:pos x="T12" y="T13"/>
                </a:cxn>
              </a:cxnLst>
              <a:rect l="0" t="0" r="r" b="b"/>
              <a:pathLst>
                <a:path w="2436" h="1851">
                  <a:moveTo>
                    <a:pt x="776" y="1465"/>
                  </a:moveTo>
                  <a:lnTo>
                    <a:pt x="194" y="884"/>
                  </a:lnTo>
                  <a:lnTo>
                    <a:pt x="0" y="1078"/>
                  </a:lnTo>
                  <a:lnTo>
                    <a:pt x="776" y="1851"/>
                  </a:lnTo>
                  <a:lnTo>
                    <a:pt x="2436" y="194"/>
                  </a:lnTo>
                  <a:lnTo>
                    <a:pt x="2242" y="0"/>
                  </a:lnTo>
                  <a:lnTo>
                    <a:pt x="776" y="1465"/>
                  </a:lnTo>
                  <a:close/>
                </a:path>
              </a:pathLst>
            </a:custGeom>
            <a:solidFill>
              <a:srgbClr val="00D7D2"/>
            </a:solidFill>
            <a:ln w="9525">
              <a:solidFill>
                <a:srgbClr val="00D7D2"/>
              </a:solidFill>
              <a:round/>
              <a:headEnd/>
              <a:tailEnd/>
            </a:ln>
          </p:spPr>
          <p:txBody>
            <a:bodyPr vert="horz" wrap="square" lIns="91440" tIns="45720" rIns="91440" bIns="45720" numCol="1" anchor="t" anchorCtr="0" compatLnSpc="1">
              <a:prstTxWarp prst="textNoShape">
                <a:avLst/>
              </a:prstTxWarp>
            </a:bodyPr>
            <a:lstStyle/>
            <a:p>
              <a:endParaRPr lang="en-IN" dirty="0"/>
            </a:p>
          </p:txBody>
        </p:sp>
      </p:grpSp>
      <p:grpSp>
        <p:nvGrpSpPr>
          <p:cNvPr id="109" name="Group 108">
            <a:extLst>
              <a:ext uri="{FF2B5EF4-FFF2-40B4-BE49-F238E27FC236}">
                <a16:creationId xmlns:a16="http://schemas.microsoft.com/office/drawing/2014/main" id="{AA1EC357-926C-CC47-867A-3B2F4533999D}"/>
              </a:ext>
            </a:extLst>
          </p:cNvPr>
          <p:cNvGrpSpPr/>
          <p:nvPr/>
        </p:nvGrpSpPr>
        <p:grpSpPr>
          <a:xfrm>
            <a:off x="59468" y="2580898"/>
            <a:ext cx="438513" cy="438513"/>
            <a:chOff x="3146931" y="2572971"/>
            <a:chExt cx="583660" cy="583660"/>
          </a:xfrm>
          <a:effectLst>
            <a:outerShdw blurRad="25400" dist="38100" dir="8100000" algn="tr" rotWithShape="0">
              <a:prstClr val="black">
                <a:alpha val="12000"/>
              </a:prstClr>
            </a:outerShdw>
          </a:effectLst>
        </p:grpSpPr>
        <p:sp>
          <p:nvSpPr>
            <p:cNvPr id="110" name="Oval 109">
              <a:extLst>
                <a:ext uri="{FF2B5EF4-FFF2-40B4-BE49-F238E27FC236}">
                  <a16:creationId xmlns:a16="http://schemas.microsoft.com/office/drawing/2014/main" id="{1DDFC320-C090-E14C-9714-31E5A2E30D3C}"/>
                </a:ext>
              </a:extLst>
            </p:cNvPr>
            <p:cNvSpPr/>
            <p:nvPr/>
          </p:nvSpPr>
          <p:spPr>
            <a:xfrm>
              <a:off x="3146931" y="2572971"/>
              <a:ext cx="583660" cy="583660"/>
            </a:xfrm>
            <a:prstGeom prst="ellipse">
              <a:avLst/>
            </a:prstGeom>
            <a:solidFill>
              <a:schemeClr val="bg1"/>
            </a:solidFill>
            <a:ln>
              <a:solidFill>
                <a:srgbClr val="00D7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11" name="Freeform 18">
              <a:extLst>
                <a:ext uri="{FF2B5EF4-FFF2-40B4-BE49-F238E27FC236}">
                  <a16:creationId xmlns:a16="http://schemas.microsoft.com/office/drawing/2014/main" id="{19F84178-1468-BB4E-ADE5-7FA48F17934B}"/>
                </a:ext>
              </a:extLst>
            </p:cNvPr>
            <p:cNvSpPr>
              <a:spLocks/>
            </p:cNvSpPr>
            <p:nvPr/>
          </p:nvSpPr>
          <p:spPr bwMode="auto">
            <a:xfrm>
              <a:off x="3311856" y="2768372"/>
              <a:ext cx="253811" cy="192859"/>
            </a:xfrm>
            <a:custGeom>
              <a:avLst/>
              <a:gdLst>
                <a:gd name="T0" fmla="*/ 776 w 2436"/>
                <a:gd name="T1" fmla="*/ 1465 h 1851"/>
                <a:gd name="T2" fmla="*/ 194 w 2436"/>
                <a:gd name="T3" fmla="*/ 884 h 1851"/>
                <a:gd name="T4" fmla="*/ 0 w 2436"/>
                <a:gd name="T5" fmla="*/ 1078 h 1851"/>
                <a:gd name="T6" fmla="*/ 776 w 2436"/>
                <a:gd name="T7" fmla="*/ 1851 h 1851"/>
                <a:gd name="T8" fmla="*/ 2436 w 2436"/>
                <a:gd name="T9" fmla="*/ 194 h 1851"/>
                <a:gd name="T10" fmla="*/ 2242 w 2436"/>
                <a:gd name="T11" fmla="*/ 0 h 1851"/>
                <a:gd name="T12" fmla="*/ 776 w 2436"/>
                <a:gd name="T13" fmla="*/ 1465 h 1851"/>
              </a:gdLst>
              <a:ahLst/>
              <a:cxnLst>
                <a:cxn ang="0">
                  <a:pos x="T0" y="T1"/>
                </a:cxn>
                <a:cxn ang="0">
                  <a:pos x="T2" y="T3"/>
                </a:cxn>
                <a:cxn ang="0">
                  <a:pos x="T4" y="T5"/>
                </a:cxn>
                <a:cxn ang="0">
                  <a:pos x="T6" y="T7"/>
                </a:cxn>
                <a:cxn ang="0">
                  <a:pos x="T8" y="T9"/>
                </a:cxn>
                <a:cxn ang="0">
                  <a:pos x="T10" y="T11"/>
                </a:cxn>
                <a:cxn ang="0">
                  <a:pos x="T12" y="T13"/>
                </a:cxn>
              </a:cxnLst>
              <a:rect l="0" t="0" r="r" b="b"/>
              <a:pathLst>
                <a:path w="2436" h="1851">
                  <a:moveTo>
                    <a:pt x="776" y="1465"/>
                  </a:moveTo>
                  <a:lnTo>
                    <a:pt x="194" y="884"/>
                  </a:lnTo>
                  <a:lnTo>
                    <a:pt x="0" y="1078"/>
                  </a:lnTo>
                  <a:lnTo>
                    <a:pt x="776" y="1851"/>
                  </a:lnTo>
                  <a:lnTo>
                    <a:pt x="2436" y="194"/>
                  </a:lnTo>
                  <a:lnTo>
                    <a:pt x="2242" y="0"/>
                  </a:lnTo>
                  <a:lnTo>
                    <a:pt x="776" y="1465"/>
                  </a:lnTo>
                  <a:close/>
                </a:path>
              </a:pathLst>
            </a:custGeom>
            <a:solidFill>
              <a:srgbClr val="00D7D2"/>
            </a:solidFill>
            <a:ln w="9525">
              <a:solidFill>
                <a:srgbClr val="00D7D2"/>
              </a:solidFill>
              <a:round/>
              <a:headEnd/>
              <a:tailEnd/>
            </a:ln>
          </p:spPr>
          <p:txBody>
            <a:bodyPr vert="horz" wrap="square" lIns="91440" tIns="45720" rIns="91440" bIns="45720" numCol="1" anchor="t" anchorCtr="0" compatLnSpc="1">
              <a:prstTxWarp prst="textNoShape">
                <a:avLst/>
              </a:prstTxWarp>
            </a:bodyPr>
            <a:lstStyle/>
            <a:p>
              <a:endParaRPr lang="en-IN" dirty="0"/>
            </a:p>
          </p:txBody>
        </p:sp>
      </p:grpSp>
      <p:grpSp>
        <p:nvGrpSpPr>
          <p:cNvPr id="112" name="Group 111">
            <a:extLst>
              <a:ext uri="{FF2B5EF4-FFF2-40B4-BE49-F238E27FC236}">
                <a16:creationId xmlns:a16="http://schemas.microsoft.com/office/drawing/2014/main" id="{59DDDECA-73AD-2848-BE41-8662B5F49B1A}"/>
              </a:ext>
            </a:extLst>
          </p:cNvPr>
          <p:cNvGrpSpPr/>
          <p:nvPr/>
        </p:nvGrpSpPr>
        <p:grpSpPr>
          <a:xfrm>
            <a:off x="59467" y="3347664"/>
            <a:ext cx="438513" cy="438513"/>
            <a:chOff x="3146931" y="2572971"/>
            <a:chExt cx="583660" cy="583660"/>
          </a:xfrm>
          <a:effectLst>
            <a:outerShdw blurRad="25400" dist="38100" dir="8100000" algn="tr" rotWithShape="0">
              <a:prstClr val="black">
                <a:alpha val="12000"/>
              </a:prstClr>
            </a:outerShdw>
          </a:effectLst>
        </p:grpSpPr>
        <p:sp>
          <p:nvSpPr>
            <p:cNvPr id="113" name="Oval 112">
              <a:extLst>
                <a:ext uri="{FF2B5EF4-FFF2-40B4-BE49-F238E27FC236}">
                  <a16:creationId xmlns:a16="http://schemas.microsoft.com/office/drawing/2014/main" id="{C26C7A40-7C5F-1E4B-AC17-5F78DF7E003D}"/>
                </a:ext>
              </a:extLst>
            </p:cNvPr>
            <p:cNvSpPr/>
            <p:nvPr/>
          </p:nvSpPr>
          <p:spPr>
            <a:xfrm>
              <a:off x="3146931" y="2572971"/>
              <a:ext cx="583660" cy="583660"/>
            </a:xfrm>
            <a:prstGeom prst="ellipse">
              <a:avLst/>
            </a:prstGeom>
            <a:solidFill>
              <a:schemeClr val="bg1"/>
            </a:solidFill>
            <a:ln>
              <a:solidFill>
                <a:srgbClr val="00D7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14" name="Freeform 18">
              <a:extLst>
                <a:ext uri="{FF2B5EF4-FFF2-40B4-BE49-F238E27FC236}">
                  <a16:creationId xmlns:a16="http://schemas.microsoft.com/office/drawing/2014/main" id="{ABEDE48B-4CC2-5749-B685-4926D71863AD}"/>
                </a:ext>
              </a:extLst>
            </p:cNvPr>
            <p:cNvSpPr>
              <a:spLocks/>
            </p:cNvSpPr>
            <p:nvPr/>
          </p:nvSpPr>
          <p:spPr bwMode="auto">
            <a:xfrm>
              <a:off x="3311856" y="2768372"/>
              <a:ext cx="253811" cy="192859"/>
            </a:xfrm>
            <a:custGeom>
              <a:avLst/>
              <a:gdLst>
                <a:gd name="T0" fmla="*/ 776 w 2436"/>
                <a:gd name="T1" fmla="*/ 1465 h 1851"/>
                <a:gd name="T2" fmla="*/ 194 w 2436"/>
                <a:gd name="T3" fmla="*/ 884 h 1851"/>
                <a:gd name="T4" fmla="*/ 0 w 2436"/>
                <a:gd name="T5" fmla="*/ 1078 h 1851"/>
                <a:gd name="T6" fmla="*/ 776 w 2436"/>
                <a:gd name="T7" fmla="*/ 1851 h 1851"/>
                <a:gd name="T8" fmla="*/ 2436 w 2436"/>
                <a:gd name="T9" fmla="*/ 194 h 1851"/>
                <a:gd name="T10" fmla="*/ 2242 w 2436"/>
                <a:gd name="T11" fmla="*/ 0 h 1851"/>
                <a:gd name="T12" fmla="*/ 776 w 2436"/>
                <a:gd name="T13" fmla="*/ 1465 h 1851"/>
              </a:gdLst>
              <a:ahLst/>
              <a:cxnLst>
                <a:cxn ang="0">
                  <a:pos x="T0" y="T1"/>
                </a:cxn>
                <a:cxn ang="0">
                  <a:pos x="T2" y="T3"/>
                </a:cxn>
                <a:cxn ang="0">
                  <a:pos x="T4" y="T5"/>
                </a:cxn>
                <a:cxn ang="0">
                  <a:pos x="T6" y="T7"/>
                </a:cxn>
                <a:cxn ang="0">
                  <a:pos x="T8" y="T9"/>
                </a:cxn>
                <a:cxn ang="0">
                  <a:pos x="T10" y="T11"/>
                </a:cxn>
                <a:cxn ang="0">
                  <a:pos x="T12" y="T13"/>
                </a:cxn>
              </a:cxnLst>
              <a:rect l="0" t="0" r="r" b="b"/>
              <a:pathLst>
                <a:path w="2436" h="1851">
                  <a:moveTo>
                    <a:pt x="776" y="1465"/>
                  </a:moveTo>
                  <a:lnTo>
                    <a:pt x="194" y="884"/>
                  </a:lnTo>
                  <a:lnTo>
                    <a:pt x="0" y="1078"/>
                  </a:lnTo>
                  <a:lnTo>
                    <a:pt x="776" y="1851"/>
                  </a:lnTo>
                  <a:lnTo>
                    <a:pt x="2436" y="194"/>
                  </a:lnTo>
                  <a:lnTo>
                    <a:pt x="2242" y="0"/>
                  </a:lnTo>
                  <a:lnTo>
                    <a:pt x="776" y="1465"/>
                  </a:lnTo>
                  <a:close/>
                </a:path>
              </a:pathLst>
            </a:custGeom>
            <a:solidFill>
              <a:srgbClr val="00D7D2"/>
            </a:solidFill>
            <a:ln w="9525">
              <a:solidFill>
                <a:srgbClr val="00D7D2"/>
              </a:solidFill>
              <a:round/>
              <a:headEnd/>
              <a:tailEnd/>
            </a:ln>
          </p:spPr>
          <p:txBody>
            <a:bodyPr vert="horz" wrap="square" lIns="91440" tIns="45720" rIns="91440" bIns="45720" numCol="1" anchor="t" anchorCtr="0" compatLnSpc="1">
              <a:prstTxWarp prst="textNoShape">
                <a:avLst/>
              </a:prstTxWarp>
            </a:bodyPr>
            <a:lstStyle/>
            <a:p>
              <a:endParaRPr lang="en-IN" dirty="0"/>
            </a:p>
          </p:txBody>
        </p:sp>
      </p:grpSp>
    </p:spTree>
    <p:extLst>
      <p:ext uri="{BB962C8B-B14F-4D97-AF65-F5344CB8AC3E}">
        <p14:creationId xmlns:p14="http://schemas.microsoft.com/office/powerpoint/2010/main" val="308609931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ectangle: Rounded Corners 4">
            <a:extLst>
              <a:ext uri="{FF2B5EF4-FFF2-40B4-BE49-F238E27FC236}">
                <a16:creationId xmlns:a16="http://schemas.microsoft.com/office/drawing/2014/main" id="{8E42FC23-688E-3D4F-9B74-32192B67AE5E}"/>
              </a:ext>
            </a:extLst>
          </p:cNvPr>
          <p:cNvSpPr/>
          <p:nvPr/>
        </p:nvSpPr>
        <p:spPr>
          <a:xfrm>
            <a:off x="2624118" y="2660769"/>
            <a:ext cx="3091125" cy="4095453"/>
          </a:xfrm>
          <a:prstGeom prst="roundRect">
            <a:avLst>
              <a:gd name="adj" fmla="val 4205"/>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5" name="Right Arrow 4">
            <a:extLst>
              <a:ext uri="{FF2B5EF4-FFF2-40B4-BE49-F238E27FC236}">
                <a16:creationId xmlns:a16="http://schemas.microsoft.com/office/drawing/2014/main" id="{765CF457-4B9D-0948-85DA-50D82F055FF0}"/>
              </a:ext>
            </a:extLst>
          </p:cNvPr>
          <p:cNvSpPr/>
          <p:nvPr/>
        </p:nvSpPr>
        <p:spPr bwMode="auto">
          <a:xfrm>
            <a:off x="6037478" y="4097635"/>
            <a:ext cx="737258" cy="1016580"/>
          </a:xfrm>
          <a:prstGeom prst="rightArrow">
            <a:avLst/>
          </a:prstGeom>
          <a:solidFill>
            <a:srgbClr val="0070C0"/>
          </a:solidFill>
          <a:ln w="12700" cap="flat" cmpd="sng" algn="ctr">
            <a:noFill/>
            <a:prstDash val="solid"/>
            <a:round/>
            <a:headEnd type="none" w="med" len="med"/>
            <a:tailEnd type="none" w="med" len="med"/>
          </a:ln>
          <a:effectLst/>
        </p:spPr>
        <p:txBody>
          <a:bodyPr vert="horz" wrap="square" lIns="73152" tIns="73152" rIns="73152" bIns="73152" numCol="1" rtlCol="0" anchor="ctr" anchorCtr="1" compatLnSpc="1">
            <a:prstTxWarp prst="textNoShape">
              <a:avLst/>
            </a:prstTxWarp>
          </a:bodyPr>
          <a:lstStyle/>
          <a:p>
            <a:pPr marL="0" marR="0" indent="0" algn="ctr" defTabSz="914400" rtl="0" eaLnBrk="0" fontAlgn="base" latinLnBrk="0" hangingPunct="0">
              <a:lnSpc>
                <a:spcPct val="106000"/>
              </a:lnSpc>
              <a:spcBef>
                <a:spcPct val="0"/>
              </a:spcBef>
              <a:spcAft>
                <a:spcPct val="0"/>
              </a:spcAft>
              <a:buClrTx/>
              <a:buSzTx/>
              <a:buFontTx/>
              <a:buNone/>
              <a:tabLst/>
            </a:pPr>
            <a:endParaRPr kumimoji="0" lang="en-US" sz="1100" b="0" i="0" u="none" strike="noStrike" cap="none" normalizeH="0" baseline="0" dirty="0">
              <a:ln>
                <a:noFill/>
              </a:ln>
              <a:solidFill>
                <a:schemeClr val="tx1"/>
              </a:solidFill>
              <a:effectLst/>
              <a:latin typeface="Arial" charset="0"/>
            </a:endParaRPr>
          </a:p>
        </p:txBody>
      </p:sp>
      <p:sp>
        <p:nvSpPr>
          <p:cNvPr id="3" name="Title 1">
            <a:extLst>
              <a:ext uri="{FF2B5EF4-FFF2-40B4-BE49-F238E27FC236}">
                <a16:creationId xmlns:a16="http://schemas.microsoft.com/office/drawing/2014/main" id="{459E651B-900F-4271-9436-E98B10F989D8}"/>
              </a:ext>
            </a:extLst>
          </p:cNvPr>
          <p:cNvSpPr txBox="1">
            <a:spLocks/>
          </p:cNvSpPr>
          <p:nvPr/>
        </p:nvSpPr>
        <p:spPr bwMode="gray">
          <a:xfrm>
            <a:off x="541867" y="477954"/>
            <a:ext cx="8795463" cy="303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0" tIns="0" rIns="0" bIns="0" numCol="1" anchor="b" anchorCtr="0" compatLnSpc="1">
            <a:prstTxWarp prst="textNoShape">
              <a:avLst/>
            </a:prstTxWarp>
            <a:spAutoFit/>
          </a:bodyPr>
          <a:lstStyle>
            <a:lvl1pPr algn="l" rtl="0" eaLnBrk="1" fontAlgn="base" hangingPunct="1">
              <a:lnSpc>
                <a:spcPct val="106000"/>
              </a:lnSpc>
              <a:spcBef>
                <a:spcPct val="0"/>
              </a:spcBef>
              <a:spcAft>
                <a:spcPct val="0"/>
              </a:spcAft>
              <a:defRPr sz="1600" b="1">
                <a:solidFill>
                  <a:schemeClr val="tx1"/>
                </a:solidFill>
                <a:latin typeface="+mj-lt"/>
                <a:ea typeface="+mj-ea"/>
                <a:cs typeface="+mj-cs"/>
              </a:defRPr>
            </a:lvl1pPr>
            <a:lvl2pPr algn="l" rtl="0" eaLnBrk="1" fontAlgn="base" hangingPunct="1">
              <a:lnSpc>
                <a:spcPct val="106000"/>
              </a:lnSpc>
              <a:spcBef>
                <a:spcPct val="0"/>
              </a:spcBef>
              <a:spcAft>
                <a:spcPct val="0"/>
              </a:spcAft>
              <a:defRPr sz="1600" b="1">
                <a:solidFill>
                  <a:schemeClr val="tx1"/>
                </a:solidFill>
                <a:latin typeface="Arial" charset="0"/>
              </a:defRPr>
            </a:lvl2pPr>
            <a:lvl3pPr algn="l" rtl="0" eaLnBrk="1" fontAlgn="base" hangingPunct="1">
              <a:lnSpc>
                <a:spcPct val="106000"/>
              </a:lnSpc>
              <a:spcBef>
                <a:spcPct val="0"/>
              </a:spcBef>
              <a:spcAft>
                <a:spcPct val="0"/>
              </a:spcAft>
              <a:defRPr sz="1600" b="1">
                <a:solidFill>
                  <a:schemeClr val="tx1"/>
                </a:solidFill>
                <a:latin typeface="Arial" charset="0"/>
              </a:defRPr>
            </a:lvl3pPr>
            <a:lvl4pPr algn="l" rtl="0" eaLnBrk="1" fontAlgn="base" hangingPunct="1">
              <a:lnSpc>
                <a:spcPct val="106000"/>
              </a:lnSpc>
              <a:spcBef>
                <a:spcPct val="0"/>
              </a:spcBef>
              <a:spcAft>
                <a:spcPct val="0"/>
              </a:spcAft>
              <a:defRPr sz="1600" b="1">
                <a:solidFill>
                  <a:schemeClr val="tx1"/>
                </a:solidFill>
                <a:latin typeface="Arial" charset="0"/>
              </a:defRPr>
            </a:lvl4pPr>
            <a:lvl5pPr algn="l" rtl="0" eaLnBrk="1" fontAlgn="base" hangingPunct="1">
              <a:lnSpc>
                <a:spcPct val="106000"/>
              </a:lnSpc>
              <a:spcBef>
                <a:spcPct val="0"/>
              </a:spcBef>
              <a:spcAft>
                <a:spcPct val="0"/>
              </a:spcAft>
              <a:defRPr sz="1600" b="1">
                <a:solidFill>
                  <a:schemeClr val="tx1"/>
                </a:solidFill>
                <a:latin typeface="Arial" charset="0"/>
              </a:defRPr>
            </a:lvl5pPr>
            <a:lvl6pPr marL="457200" algn="l" rtl="0" eaLnBrk="1" fontAlgn="base" hangingPunct="1">
              <a:lnSpc>
                <a:spcPct val="106000"/>
              </a:lnSpc>
              <a:spcBef>
                <a:spcPct val="0"/>
              </a:spcBef>
              <a:spcAft>
                <a:spcPct val="0"/>
              </a:spcAft>
              <a:defRPr sz="1600" b="1">
                <a:solidFill>
                  <a:schemeClr val="tx1"/>
                </a:solidFill>
                <a:latin typeface="Arial" charset="0"/>
              </a:defRPr>
            </a:lvl6pPr>
            <a:lvl7pPr marL="914400" algn="l" rtl="0" eaLnBrk="1" fontAlgn="base" hangingPunct="1">
              <a:lnSpc>
                <a:spcPct val="106000"/>
              </a:lnSpc>
              <a:spcBef>
                <a:spcPct val="0"/>
              </a:spcBef>
              <a:spcAft>
                <a:spcPct val="0"/>
              </a:spcAft>
              <a:defRPr sz="1600" b="1">
                <a:solidFill>
                  <a:schemeClr val="tx1"/>
                </a:solidFill>
                <a:latin typeface="Arial" charset="0"/>
              </a:defRPr>
            </a:lvl7pPr>
            <a:lvl8pPr marL="1371600" algn="l" rtl="0" eaLnBrk="1" fontAlgn="base" hangingPunct="1">
              <a:lnSpc>
                <a:spcPct val="106000"/>
              </a:lnSpc>
              <a:spcBef>
                <a:spcPct val="0"/>
              </a:spcBef>
              <a:spcAft>
                <a:spcPct val="0"/>
              </a:spcAft>
              <a:defRPr sz="1600" b="1">
                <a:solidFill>
                  <a:schemeClr val="tx1"/>
                </a:solidFill>
                <a:latin typeface="Arial" charset="0"/>
              </a:defRPr>
            </a:lvl8pPr>
            <a:lvl9pPr marL="1828800" algn="l" rtl="0" eaLnBrk="1" fontAlgn="base" hangingPunct="1">
              <a:lnSpc>
                <a:spcPct val="106000"/>
              </a:lnSpc>
              <a:spcBef>
                <a:spcPct val="0"/>
              </a:spcBef>
              <a:spcAft>
                <a:spcPct val="0"/>
              </a:spcAft>
              <a:defRPr sz="1600" b="1">
                <a:solidFill>
                  <a:schemeClr val="tx1"/>
                </a:solidFill>
                <a:latin typeface="Arial" charset="0"/>
              </a:defRPr>
            </a:lvl9pPr>
          </a:lstStyle>
          <a:p>
            <a:pPr>
              <a:defRPr/>
            </a:pPr>
            <a:r>
              <a:rPr kumimoji="0" lang="en-US" sz="2000" b="1" i="0" u="none" strike="noStrike" kern="0" cap="none" spc="0" normalizeH="0" baseline="0" noProof="0" dirty="0">
                <a:ln>
                  <a:noFill/>
                </a:ln>
                <a:solidFill>
                  <a:srgbClr val="000000"/>
                </a:solidFill>
                <a:effectLst/>
                <a:uLnTx/>
                <a:uFillTx/>
                <a:latin typeface="Arial"/>
                <a:ea typeface="+mj-ea"/>
                <a:cs typeface="+mj-cs"/>
              </a:rPr>
              <a:t>DOC Vendor Strategy</a:t>
            </a:r>
            <a:endParaRPr kumimoji="0" lang="en-US" sz="2400" b="1" i="0" u="none" strike="noStrike" kern="0" cap="none" spc="0" normalizeH="0" baseline="0" noProof="0" dirty="0">
              <a:ln>
                <a:noFill/>
              </a:ln>
              <a:solidFill>
                <a:srgbClr val="000000"/>
              </a:solidFill>
              <a:effectLst/>
              <a:uLnTx/>
              <a:uFillTx/>
              <a:latin typeface="Arial"/>
              <a:ea typeface="+mj-ea"/>
              <a:cs typeface="+mj-cs"/>
            </a:endParaRPr>
          </a:p>
        </p:txBody>
      </p:sp>
      <p:sp>
        <p:nvSpPr>
          <p:cNvPr id="23" name="Rectangle 22">
            <a:extLst>
              <a:ext uri="{FF2B5EF4-FFF2-40B4-BE49-F238E27FC236}">
                <a16:creationId xmlns:a16="http://schemas.microsoft.com/office/drawing/2014/main" id="{82D0A041-464C-4218-90C7-5DA4E781E665}"/>
              </a:ext>
            </a:extLst>
          </p:cNvPr>
          <p:cNvSpPr/>
          <p:nvPr/>
        </p:nvSpPr>
        <p:spPr>
          <a:xfrm>
            <a:off x="447676" y="865235"/>
            <a:ext cx="11296650" cy="584775"/>
          </a:xfrm>
          <a:prstGeom prst="rect">
            <a:avLst/>
          </a:prstGeom>
          <a:noFill/>
        </p:spPr>
        <p:txBody>
          <a:bodyPr wrap="square">
            <a:spAutoFit/>
          </a:bodyPr>
          <a:lstStyle/>
          <a:p>
            <a:pPr defTabSz="914377">
              <a:defRPr/>
            </a:pPr>
            <a:r>
              <a:rPr lang="en-US" sz="1600" b="1" dirty="0">
                <a:solidFill>
                  <a:prstClr val="black"/>
                </a:solidFill>
                <a:latin typeface="Open Sans" panose="020B0606030504020204" pitchFamily="34" charset="0"/>
                <a:ea typeface="Open Sans" panose="020B0606030504020204" pitchFamily="34" charset="0"/>
                <a:cs typeface="Open Sans" panose="020B0606030504020204" pitchFamily="34" charset="0"/>
              </a:rPr>
              <a:t>Our Approach: </a:t>
            </a:r>
            <a:r>
              <a:rPr lang="en-US" sz="1600" dirty="0">
                <a:solidFill>
                  <a:prstClr val="black"/>
                </a:solidFill>
                <a:latin typeface="Open Sans" panose="020B0606030504020204" pitchFamily="34" charset="0"/>
                <a:ea typeface="Open Sans" panose="020B0606030504020204" pitchFamily="34" charset="0"/>
                <a:cs typeface="Open Sans" panose="020B0606030504020204" pitchFamily="34" charset="0"/>
              </a:rPr>
              <a:t>The DOC eSAM Working Group will collaborate with the goal of delivering Return on Investment (ROI) by creating a strategy to prioritize software vendor management, based on value to DOC and to save taxpayer dollars.</a:t>
            </a:r>
          </a:p>
        </p:txBody>
      </p:sp>
      <p:graphicFrame>
        <p:nvGraphicFramePr>
          <p:cNvPr id="27" name="Table 26">
            <a:extLst>
              <a:ext uri="{FF2B5EF4-FFF2-40B4-BE49-F238E27FC236}">
                <a16:creationId xmlns:a16="http://schemas.microsoft.com/office/drawing/2014/main" id="{FBCB84B4-D143-4122-81B6-82C744717236}"/>
              </a:ext>
            </a:extLst>
          </p:cNvPr>
          <p:cNvGraphicFramePr>
            <a:graphicFrameLocks noGrp="1"/>
          </p:cNvGraphicFramePr>
          <p:nvPr>
            <p:extLst>
              <p:ext uri="{D42A27DB-BD31-4B8C-83A1-F6EECF244321}">
                <p14:modId xmlns:p14="http://schemas.microsoft.com/office/powerpoint/2010/main" val="1974296807"/>
              </p:ext>
            </p:extLst>
          </p:nvPr>
        </p:nvGraphicFramePr>
        <p:xfrm>
          <a:off x="7096972" y="2721655"/>
          <a:ext cx="4512911" cy="3859127"/>
        </p:xfrm>
        <a:graphic>
          <a:graphicData uri="http://schemas.openxmlformats.org/drawingml/2006/table">
            <a:tbl>
              <a:tblPr firstRow="1" firstCol="1" bandRow="1"/>
              <a:tblGrid>
                <a:gridCol w="664813">
                  <a:extLst>
                    <a:ext uri="{9D8B030D-6E8A-4147-A177-3AD203B41FA5}">
                      <a16:colId xmlns:a16="http://schemas.microsoft.com/office/drawing/2014/main" val="1929989025"/>
                    </a:ext>
                  </a:extLst>
                </a:gridCol>
                <a:gridCol w="3257550">
                  <a:extLst>
                    <a:ext uri="{9D8B030D-6E8A-4147-A177-3AD203B41FA5}">
                      <a16:colId xmlns:a16="http://schemas.microsoft.com/office/drawing/2014/main" val="2740072126"/>
                    </a:ext>
                  </a:extLst>
                </a:gridCol>
                <a:gridCol w="590548">
                  <a:extLst>
                    <a:ext uri="{9D8B030D-6E8A-4147-A177-3AD203B41FA5}">
                      <a16:colId xmlns:a16="http://schemas.microsoft.com/office/drawing/2014/main" val="3474463913"/>
                    </a:ext>
                  </a:extLst>
                </a:gridCol>
              </a:tblGrid>
              <a:tr h="171047">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algn="ctr">
                        <a:spcBef>
                          <a:spcPts val="0"/>
                        </a:spcBef>
                        <a:spcAft>
                          <a:spcPts val="0"/>
                        </a:spcAft>
                      </a:pPr>
                      <a:r>
                        <a:rPr lang="en-US" sz="900" b="1" dirty="0">
                          <a:solidFill>
                            <a:srgbClr val="FFFFFF"/>
                          </a:solidFill>
                          <a:effectLst/>
                          <a:latin typeface="Open Sans" panose="020B0606030504020204" pitchFamily="34" charset="0"/>
                          <a:ea typeface="Open Sans" panose="020B0606030504020204" pitchFamily="34" charset="0"/>
                          <a:cs typeface="Open Sans" panose="020B0606030504020204" pitchFamily="34" charset="0"/>
                        </a:rPr>
                        <a:t>Priority</a:t>
                      </a:r>
                      <a:endParaRPr lang="en-US" sz="900" dirty="0">
                        <a:effectLst/>
                        <a:latin typeface="Open Sans" panose="020B0606030504020204" pitchFamily="34" charset="0"/>
                        <a:ea typeface="Open Sans" panose="020B0606030504020204" pitchFamily="34" charset="0"/>
                        <a:cs typeface="Open Sans" panose="020B0606030504020204" pitchFamily="34" charset="0"/>
                      </a:endParaRPr>
                    </a:p>
                  </a:txBody>
                  <a:tcPr marL="46843" marR="468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70C0"/>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algn="ctr">
                        <a:spcBef>
                          <a:spcPts val="0"/>
                        </a:spcBef>
                        <a:spcAft>
                          <a:spcPts val="0"/>
                        </a:spcAft>
                      </a:pPr>
                      <a:r>
                        <a:rPr lang="en-US" sz="900" b="1" dirty="0">
                          <a:solidFill>
                            <a:srgbClr val="FFFFFF"/>
                          </a:solidFill>
                          <a:effectLst/>
                          <a:latin typeface="Open Sans" panose="020B0606030504020204" pitchFamily="34" charset="0"/>
                          <a:ea typeface="Open Sans" panose="020B0606030504020204" pitchFamily="34" charset="0"/>
                          <a:cs typeface="Open Sans" panose="020B0606030504020204" pitchFamily="34" charset="0"/>
                        </a:rPr>
                        <a:t>Vendor</a:t>
                      </a:r>
                      <a:endParaRPr lang="en-US" sz="900" dirty="0">
                        <a:effectLst/>
                        <a:latin typeface="Open Sans" panose="020B0606030504020204" pitchFamily="34" charset="0"/>
                        <a:ea typeface="Open Sans" panose="020B0606030504020204" pitchFamily="34" charset="0"/>
                        <a:cs typeface="Open Sans" panose="020B0606030504020204" pitchFamily="34" charset="0"/>
                      </a:endParaRPr>
                    </a:p>
                  </a:txBody>
                  <a:tcPr marL="46843" marR="468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70C0"/>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algn="ctr">
                        <a:spcBef>
                          <a:spcPts val="0"/>
                        </a:spcBef>
                        <a:spcAft>
                          <a:spcPts val="0"/>
                        </a:spcAft>
                      </a:pPr>
                      <a:r>
                        <a:rPr lang="en-US" sz="900" b="1" dirty="0">
                          <a:solidFill>
                            <a:srgbClr val="FFFFFF"/>
                          </a:solidFill>
                          <a:effectLst/>
                          <a:latin typeface="Open Sans" panose="020B0606030504020204" pitchFamily="34" charset="0"/>
                          <a:ea typeface="Open Sans" panose="020B0606030504020204" pitchFamily="34" charset="0"/>
                          <a:cs typeface="Open Sans" panose="020B0606030504020204" pitchFamily="34" charset="0"/>
                        </a:rPr>
                        <a:t>Risk</a:t>
                      </a:r>
                      <a:endParaRPr lang="en-US" sz="900" dirty="0">
                        <a:effectLst/>
                        <a:latin typeface="Open Sans" panose="020B0606030504020204" pitchFamily="34" charset="0"/>
                        <a:ea typeface="Open Sans" panose="020B0606030504020204" pitchFamily="34" charset="0"/>
                        <a:cs typeface="Open Sans" panose="020B0606030504020204" pitchFamily="34" charset="0"/>
                      </a:endParaRPr>
                    </a:p>
                  </a:txBody>
                  <a:tcPr marL="46843" marR="468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70C0"/>
                    </a:solidFill>
                  </a:tcPr>
                </a:tc>
                <a:extLst>
                  <a:ext uri="{0D108BD9-81ED-4DB2-BD59-A6C34878D82A}">
                    <a16:rowId xmlns:a16="http://schemas.microsoft.com/office/drawing/2014/main" val="1264343508"/>
                  </a:ext>
                </a:extLst>
              </a:tr>
              <a:tr h="156813">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algn="ctr">
                        <a:spcBef>
                          <a:spcPts val="0"/>
                        </a:spcBef>
                        <a:spcAft>
                          <a:spcPts val="0"/>
                        </a:spcAft>
                      </a:pPr>
                      <a:r>
                        <a:rPr lang="en-US" sz="1100"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1</a:t>
                      </a:r>
                      <a:endParaRPr lang="en-US" sz="1100" dirty="0">
                        <a:effectLst/>
                        <a:latin typeface="Open Sans" panose="020B0606030504020204" pitchFamily="34" charset="0"/>
                        <a:ea typeface="Open Sans" panose="020B0606030504020204" pitchFamily="34" charset="0"/>
                        <a:cs typeface="Open Sans" panose="020B0606030504020204" pitchFamily="34" charset="0"/>
                      </a:endParaRPr>
                    </a:p>
                  </a:txBody>
                  <a:tcPr marL="46843" marR="468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a:spcBef>
                          <a:spcPts val="0"/>
                        </a:spcBef>
                        <a:spcAft>
                          <a:spcPts val="0"/>
                        </a:spcAft>
                      </a:pPr>
                      <a:r>
                        <a:rPr lang="en-US" sz="1100"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Adobe</a:t>
                      </a:r>
                      <a:endParaRPr lang="en-US" sz="1100" dirty="0">
                        <a:effectLst/>
                        <a:latin typeface="Open Sans" panose="020B0606030504020204" pitchFamily="34" charset="0"/>
                        <a:ea typeface="Open Sans" panose="020B0606030504020204" pitchFamily="34" charset="0"/>
                        <a:cs typeface="Open Sans" panose="020B0606030504020204" pitchFamily="34" charset="0"/>
                      </a:endParaRPr>
                    </a:p>
                  </a:txBody>
                  <a:tcPr marL="46843" marR="468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algn="ctr">
                        <a:spcBef>
                          <a:spcPts val="0"/>
                        </a:spcBef>
                        <a:spcAft>
                          <a:spcPts val="0"/>
                        </a:spcAft>
                      </a:pPr>
                      <a:r>
                        <a:rPr lang="en-US" sz="1100" dirty="0">
                          <a:effectLst/>
                          <a:latin typeface="Open Sans" panose="020B0606030504020204" pitchFamily="34" charset="0"/>
                          <a:ea typeface="Open Sans" panose="020B0606030504020204" pitchFamily="34" charset="0"/>
                          <a:cs typeface="Open Sans" panose="020B0606030504020204" pitchFamily="34" charset="0"/>
                        </a:rPr>
                        <a:t>H</a:t>
                      </a:r>
                    </a:p>
                  </a:txBody>
                  <a:tcPr marL="46843" marR="468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189401361"/>
                  </a:ext>
                </a:extLst>
              </a:tr>
              <a:tr h="156813">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algn="ctr">
                        <a:spcBef>
                          <a:spcPts val="0"/>
                        </a:spcBef>
                        <a:spcAft>
                          <a:spcPts val="0"/>
                        </a:spcAft>
                      </a:pPr>
                      <a:r>
                        <a:rPr lang="en-US" sz="1100"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1</a:t>
                      </a:r>
                      <a:endParaRPr lang="en-US" sz="1100" dirty="0">
                        <a:effectLst/>
                        <a:latin typeface="Open Sans" panose="020B0606030504020204" pitchFamily="34" charset="0"/>
                        <a:ea typeface="Open Sans" panose="020B0606030504020204" pitchFamily="34" charset="0"/>
                        <a:cs typeface="Open Sans" panose="020B0606030504020204" pitchFamily="34" charset="0"/>
                      </a:endParaRPr>
                    </a:p>
                  </a:txBody>
                  <a:tcPr marL="46843" marR="468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a:spcBef>
                          <a:spcPts val="0"/>
                        </a:spcBef>
                        <a:spcAft>
                          <a:spcPts val="0"/>
                        </a:spcAft>
                      </a:pPr>
                      <a:r>
                        <a:rPr lang="en-US" sz="1100"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Oracle + Sun (Solaris)</a:t>
                      </a:r>
                      <a:endParaRPr lang="en-US" sz="1100" dirty="0">
                        <a:effectLst/>
                        <a:latin typeface="Open Sans" panose="020B0606030504020204" pitchFamily="34" charset="0"/>
                        <a:ea typeface="Open Sans" panose="020B0606030504020204" pitchFamily="34" charset="0"/>
                        <a:cs typeface="Open Sans" panose="020B0606030504020204" pitchFamily="34" charset="0"/>
                      </a:endParaRPr>
                    </a:p>
                  </a:txBody>
                  <a:tcPr marL="46843" marR="468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algn="ctr">
                        <a:spcBef>
                          <a:spcPts val="0"/>
                        </a:spcBef>
                        <a:spcAft>
                          <a:spcPts val="0"/>
                        </a:spcAft>
                      </a:pPr>
                      <a:r>
                        <a:rPr lang="en-US" sz="1100" dirty="0">
                          <a:effectLst/>
                          <a:latin typeface="Open Sans" panose="020B0606030504020204" pitchFamily="34" charset="0"/>
                          <a:ea typeface="Open Sans" panose="020B0606030504020204" pitchFamily="34" charset="0"/>
                          <a:cs typeface="Open Sans" panose="020B0606030504020204" pitchFamily="34" charset="0"/>
                        </a:rPr>
                        <a:t>M</a:t>
                      </a:r>
                    </a:p>
                  </a:txBody>
                  <a:tcPr marL="46843" marR="468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835400999"/>
                  </a:ext>
                </a:extLst>
              </a:tr>
              <a:tr h="156813">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algn="ctr">
                        <a:spcBef>
                          <a:spcPts val="0"/>
                        </a:spcBef>
                        <a:spcAft>
                          <a:spcPts val="0"/>
                        </a:spcAft>
                      </a:pPr>
                      <a:r>
                        <a:rPr lang="en-US" sz="1100"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1</a:t>
                      </a:r>
                      <a:endParaRPr lang="en-US" sz="1100" dirty="0">
                        <a:effectLst/>
                        <a:latin typeface="Open Sans" panose="020B0606030504020204" pitchFamily="34" charset="0"/>
                        <a:ea typeface="Open Sans" panose="020B0606030504020204" pitchFamily="34" charset="0"/>
                        <a:cs typeface="Open Sans" panose="020B0606030504020204" pitchFamily="34" charset="0"/>
                      </a:endParaRPr>
                    </a:p>
                  </a:txBody>
                  <a:tcPr marL="46843" marR="468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a:spcBef>
                          <a:spcPts val="0"/>
                        </a:spcBef>
                        <a:spcAft>
                          <a:spcPts val="0"/>
                        </a:spcAft>
                      </a:pPr>
                      <a:r>
                        <a:rPr lang="en-US" sz="1100"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IBM</a:t>
                      </a:r>
                      <a:endParaRPr lang="en-US" sz="1100" dirty="0">
                        <a:effectLst/>
                        <a:latin typeface="Open Sans" panose="020B0606030504020204" pitchFamily="34" charset="0"/>
                        <a:ea typeface="Open Sans" panose="020B0606030504020204" pitchFamily="34" charset="0"/>
                        <a:cs typeface="Open Sans" panose="020B0606030504020204" pitchFamily="34" charset="0"/>
                      </a:endParaRPr>
                    </a:p>
                  </a:txBody>
                  <a:tcPr marL="46843" marR="468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algn="ctr">
                        <a:spcBef>
                          <a:spcPts val="0"/>
                        </a:spcBef>
                        <a:spcAft>
                          <a:spcPts val="0"/>
                        </a:spcAft>
                      </a:pPr>
                      <a:r>
                        <a:rPr lang="en-US" sz="1100" dirty="0">
                          <a:effectLst/>
                          <a:latin typeface="Open Sans" panose="020B0606030504020204" pitchFamily="34" charset="0"/>
                          <a:ea typeface="Open Sans" panose="020B0606030504020204" pitchFamily="34" charset="0"/>
                          <a:cs typeface="Open Sans" panose="020B0606030504020204" pitchFamily="34" charset="0"/>
                        </a:rPr>
                        <a:t>H</a:t>
                      </a:r>
                    </a:p>
                  </a:txBody>
                  <a:tcPr marL="46843" marR="468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214004840"/>
                  </a:ext>
                </a:extLst>
              </a:tr>
              <a:tr h="156813">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algn="ctr">
                        <a:spcBef>
                          <a:spcPts val="0"/>
                        </a:spcBef>
                        <a:spcAft>
                          <a:spcPts val="0"/>
                        </a:spcAft>
                      </a:pPr>
                      <a:r>
                        <a:rPr lang="en-US" sz="1100"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2</a:t>
                      </a:r>
                      <a:endParaRPr lang="en-US" sz="1100" dirty="0">
                        <a:effectLst/>
                        <a:latin typeface="Open Sans" panose="020B0606030504020204" pitchFamily="34" charset="0"/>
                        <a:ea typeface="Open Sans" panose="020B0606030504020204" pitchFamily="34" charset="0"/>
                        <a:cs typeface="Open Sans" panose="020B0606030504020204" pitchFamily="34" charset="0"/>
                      </a:endParaRPr>
                    </a:p>
                  </a:txBody>
                  <a:tcPr marL="46843" marR="468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a:spcBef>
                          <a:spcPts val="0"/>
                        </a:spcBef>
                        <a:spcAft>
                          <a:spcPts val="0"/>
                        </a:spcAft>
                      </a:pPr>
                      <a:r>
                        <a:rPr lang="en-US" sz="1100"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Microsoft</a:t>
                      </a:r>
                      <a:endParaRPr lang="en-US" sz="1100" dirty="0">
                        <a:effectLst/>
                        <a:latin typeface="Open Sans" panose="020B0606030504020204" pitchFamily="34" charset="0"/>
                        <a:ea typeface="Open Sans" panose="020B0606030504020204" pitchFamily="34" charset="0"/>
                        <a:cs typeface="Open Sans" panose="020B0606030504020204" pitchFamily="34" charset="0"/>
                      </a:endParaRPr>
                    </a:p>
                  </a:txBody>
                  <a:tcPr marL="46843" marR="468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algn="ctr">
                        <a:spcBef>
                          <a:spcPts val="0"/>
                        </a:spcBef>
                        <a:spcAft>
                          <a:spcPts val="0"/>
                        </a:spcAft>
                      </a:pPr>
                      <a:r>
                        <a:rPr lang="en-US" sz="1100"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M</a:t>
                      </a:r>
                      <a:endParaRPr lang="en-US" sz="1100" dirty="0">
                        <a:effectLst/>
                        <a:latin typeface="Open Sans" panose="020B0606030504020204" pitchFamily="34" charset="0"/>
                        <a:ea typeface="Open Sans" panose="020B0606030504020204" pitchFamily="34" charset="0"/>
                        <a:cs typeface="Open Sans" panose="020B0606030504020204" pitchFamily="34" charset="0"/>
                      </a:endParaRPr>
                    </a:p>
                  </a:txBody>
                  <a:tcPr marL="46843" marR="468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721309412"/>
                  </a:ext>
                </a:extLst>
              </a:tr>
              <a:tr h="156813">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algn="ctr">
                        <a:spcBef>
                          <a:spcPts val="0"/>
                        </a:spcBef>
                        <a:spcAft>
                          <a:spcPts val="0"/>
                        </a:spcAft>
                      </a:pPr>
                      <a:r>
                        <a:rPr lang="en-US" sz="1100"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3</a:t>
                      </a:r>
                      <a:endParaRPr lang="en-US" sz="1100" dirty="0">
                        <a:effectLst/>
                        <a:latin typeface="Open Sans" panose="020B0606030504020204" pitchFamily="34" charset="0"/>
                        <a:ea typeface="Open Sans" panose="020B0606030504020204" pitchFamily="34" charset="0"/>
                        <a:cs typeface="Open Sans" panose="020B0606030504020204" pitchFamily="34" charset="0"/>
                      </a:endParaRPr>
                    </a:p>
                  </a:txBody>
                  <a:tcPr marL="46843" marR="468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a:spcBef>
                          <a:spcPts val="0"/>
                        </a:spcBef>
                        <a:spcAft>
                          <a:spcPts val="0"/>
                        </a:spcAft>
                      </a:pPr>
                      <a:r>
                        <a:rPr lang="en-US" sz="1100"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BMC</a:t>
                      </a:r>
                      <a:endParaRPr lang="en-US" sz="1100" dirty="0">
                        <a:effectLst/>
                        <a:latin typeface="Open Sans" panose="020B0606030504020204" pitchFamily="34" charset="0"/>
                        <a:ea typeface="Open Sans" panose="020B0606030504020204" pitchFamily="34" charset="0"/>
                        <a:cs typeface="Open Sans" panose="020B0606030504020204" pitchFamily="34" charset="0"/>
                      </a:endParaRPr>
                    </a:p>
                  </a:txBody>
                  <a:tcPr marL="46843" marR="468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algn="ctr">
                        <a:spcBef>
                          <a:spcPts val="0"/>
                        </a:spcBef>
                        <a:spcAft>
                          <a:spcPts val="0"/>
                        </a:spcAft>
                      </a:pPr>
                      <a:r>
                        <a:rPr lang="en-US" sz="1100"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M</a:t>
                      </a:r>
                      <a:endParaRPr lang="en-US" sz="1100" dirty="0">
                        <a:effectLst/>
                        <a:latin typeface="Open Sans" panose="020B0606030504020204" pitchFamily="34" charset="0"/>
                        <a:ea typeface="Open Sans" panose="020B0606030504020204" pitchFamily="34" charset="0"/>
                        <a:cs typeface="Open Sans" panose="020B0606030504020204" pitchFamily="34" charset="0"/>
                      </a:endParaRPr>
                    </a:p>
                  </a:txBody>
                  <a:tcPr marL="46843" marR="468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600947609"/>
                  </a:ext>
                </a:extLst>
              </a:tr>
              <a:tr h="156813">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algn="ctr">
                        <a:spcBef>
                          <a:spcPts val="0"/>
                        </a:spcBef>
                        <a:spcAft>
                          <a:spcPts val="0"/>
                        </a:spcAft>
                      </a:pPr>
                      <a:r>
                        <a:rPr lang="en-US" sz="1100"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2</a:t>
                      </a:r>
                      <a:endParaRPr lang="en-US" sz="1100" dirty="0">
                        <a:effectLst/>
                        <a:latin typeface="Open Sans" panose="020B0606030504020204" pitchFamily="34" charset="0"/>
                        <a:ea typeface="Open Sans" panose="020B0606030504020204" pitchFamily="34" charset="0"/>
                        <a:cs typeface="Open Sans" panose="020B0606030504020204" pitchFamily="34" charset="0"/>
                      </a:endParaRPr>
                    </a:p>
                  </a:txBody>
                  <a:tcPr marL="46843" marR="468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a:spcBef>
                          <a:spcPts val="0"/>
                        </a:spcBef>
                        <a:spcAft>
                          <a:spcPts val="0"/>
                        </a:spcAft>
                      </a:pPr>
                      <a:r>
                        <a:rPr lang="en-US" sz="1100"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SAS</a:t>
                      </a:r>
                      <a:endParaRPr lang="en-US" sz="1100" dirty="0">
                        <a:effectLst/>
                        <a:latin typeface="Open Sans" panose="020B0606030504020204" pitchFamily="34" charset="0"/>
                        <a:ea typeface="Open Sans" panose="020B0606030504020204" pitchFamily="34" charset="0"/>
                        <a:cs typeface="Open Sans" panose="020B0606030504020204" pitchFamily="34" charset="0"/>
                      </a:endParaRPr>
                    </a:p>
                  </a:txBody>
                  <a:tcPr marL="46843" marR="468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algn="ctr">
                        <a:spcBef>
                          <a:spcPts val="0"/>
                        </a:spcBef>
                        <a:spcAft>
                          <a:spcPts val="0"/>
                        </a:spcAft>
                      </a:pPr>
                      <a:r>
                        <a:rPr lang="en-US" sz="1100" dirty="0">
                          <a:effectLst/>
                          <a:latin typeface="Open Sans" panose="020B0606030504020204" pitchFamily="34" charset="0"/>
                          <a:ea typeface="Open Sans" panose="020B0606030504020204" pitchFamily="34" charset="0"/>
                          <a:cs typeface="Open Sans" panose="020B0606030504020204" pitchFamily="34" charset="0"/>
                        </a:rPr>
                        <a:t>H</a:t>
                      </a:r>
                    </a:p>
                  </a:txBody>
                  <a:tcPr marL="46843" marR="468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295816997"/>
                  </a:ext>
                </a:extLst>
              </a:tr>
              <a:tr h="156813">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algn="ctr">
                        <a:spcBef>
                          <a:spcPts val="0"/>
                        </a:spcBef>
                        <a:spcAft>
                          <a:spcPts val="0"/>
                        </a:spcAft>
                      </a:pPr>
                      <a:r>
                        <a:rPr lang="en-US" sz="1100"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3</a:t>
                      </a:r>
                      <a:endParaRPr lang="en-US" sz="1100" dirty="0">
                        <a:effectLst/>
                        <a:latin typeface="Open Sans" panose="020B0606030504020204" pitchFamily="34" charset="0"/>
                        <a:ea typeface="Open Sans" panose="020B0606030504020204" pitchFamily="34" charset="0"/>
                        <a:cs typeface="Open Sans" panose="020B0606030504020204" pitchFamily="34" charset="0"/>
                      </a:endParaRPr>
                    </a:p>
                  </a:txBody>
                  <a:tcPr marL="46843" marR="468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a:spcBef>
                          <a:spcPts val="0"/>
                        </a:spcBef>
                        <a:spcAft>
                          <a:spcPts val="0"/>
                        </a:spcAft>
                      </a:pPr>
                      <a:r>
                        <a:rPr lang="en-US" sz="1100"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HPE - ArcSight</a:t>
                      </a:r>
                      <a:endParaRPr lang="en-US" sz="1100" dirty="0">
                        <a:effectLst/>
                        <a:latin typeface="Open Sans" panose="020B0606030504020204" pitchFamily="34" charset="0"/>
                        <a:ea typeface="Open Sans" panose="020B0606030504020204" pitchFamily="34" charset="0"/>
                        <a:cs typeface="Open Sans" panose="020B0606030504020204" pitchFamily="34" charset="0"/>
                      </a:endParaRPr>
                    </a:p>
                  </a:txBody>
                  <a:tcPr marL="46843" marR="468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algn="ctr">
                        <a:spcBef>
                          <a:spcPts val="0"/>
                        </a:spcBef>
                        <a:spcAft>
                          <a:spcPts val="0"/>
                        </a:spcAft>
                      </a:pPr>
                      <a:r>
                        <a:rPr lang="en-US" sz="1100" dirty="0">
                          <a:effectLst/>
                          <a:latin typeface="Open Sans" panose="020B0606030504020204" pitchFamily="34" charset="0"/>
                          <a:ea typeface="Open Sans" panose="020B0606030504020204" pitchFamily="34" charset="0"/>
                          <a:cs typeface="Open Sans" panose="020B0606030504020204" pitchFamily="34" charset="0"/>
                        </a:rPr>
                        <a:t>H</a:t>
                      </a:r>
                    </a:p>
                  </a:txBody>
                  <a:tcPr marL="46843" marR="468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296296114"/>
                  </a:ext>
                </a:extLst>
              </a:tr>
              <a:tr h="156813">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algn="ctr">
                        <a:spcBef>
                          <a:spcPts val="0"/>
                        </a:spcBef>
                        <a:spcAft>
                          <a:spcPts val="0"/>
                        </a:spcAft>
                      </a:pPr>
                      <a:r>
                        <a:rPr lang="en-US" sz="1100"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2</a:t>
                      </a:r>
                      <a:endParaRPr lang="en-US" sz="1100" dirty="0">
                        <a:effectLst/>
                        <a:latin typeface="Open Sans" panose="020B0606030504020204" pitchFamily="34" charset="0"/>
                        <a:ea typeface="Open Sans" panose="020B0606030504020204" pitchFamily="34" charset="0"/>
                        <a:cs typeface="Open Sans" panose="020B0606030504020204" pitchFamily="34" charset="0"/>
                      </a:endParaRPr>
                    </a:p>
                  </a:txBody>
                  <a:tcPr marL="46843" marR="468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a:spcBef>
                          <a:spcPts val="0"/>
                        </a:spcBef>
                        <a:spcAft>
                          <a:spcPts val="0"/>
                        </a:spcAft>
                      </a:pPr>
                      <a:r>
                        <a:rPr lang="en-US" sz="1100"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SAP + Business Objects Inc. </a:t>
                      </a:r>
                      <a:endParaRPr lang="en-US" sz="1100" dirty="0">
                        <a:effectLst/>
                        <a:latin typeface="Open Sans" panose="020B0606030504020204" pitchFamily="34" charset="0"/>
                        <a:ea typeface="Open Sans" panose="020B0606030504020204" pitchFamily="34" charset="0"/>
                        <a:cs typeface="Open Sans" panose="020B0606030504020204" pitchFamily="34" charset="0"/>
                      </a:endParaRPr>
                    </a:p>
                  </a:txBody>
                  <a:tcPr marL="46843" marR="468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algn="ctr">
                        <a:spcBef>
                          <a:spcPts val="0"/>
                        </a:spcBef>
                        <a:spcAft>
                          <a:spcPts val="0"/>
                        </a:spcAft>
                      </a:pPr>
                      <a:r>
                        <a:rPr lang="en-US" sz="1100" dirty="0">
                          <a:effectLst/>
                          <a:latin typeface="Open Sans" panose="020B0606030504020204" pitchFamily="34" charset="0"/>
                          <a:ea typeface="Open Sans" panose="020B0606030504020204" pitchFamily="34" charset="0"/>
                          <a:cs typeface="Open Sans" panose="020B0606030504020204" pitchFamily="34" charset="0"/>
                        </a:rPr>
                        <a:t>H</a:t>
                      </a:r>
                    </a:p>
                  </a:txBody>
                  <a:tcPr marL="46843" marR="468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863599180"/>
                  </a:ext>
                </a:extLst>
              </a:tr>
              <a:tr h="156813">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algn="ctr">
                        <a:spcBef>
                          <a:spcPts val="0"/>
                        </a:spcBef>
                        <a:spcAft>
                          <a:spcPts val="0"/>
                        </a:spcAft>
                      </a:pPr>
                      <a:r>
                        <a:rPr lang="en-US" sz="1100"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2</a:t>
                      </a:r>
                      <a:endParaRPr lang="en-US" sz="1100" dirty="0">
                        <a:effectLst/>
                        <a:latin typeface="Open Sans" panose="020B0606030504020204" pitchFamily="34" charset="0"/>
                        <a:ea typeface="Open Sans" panose="020B0606030504020204" pitchFamily="34" charset="0"/>
                        <a:cs typeface="Open Sans" panose="020B0606030504020204" pitchFamily="34" charset="0"/>
                      </a:endParaRPr>
                    </a:p>
                  </a:txBody>
                  <a:tcPr marL="46843" marR="468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a:spcBef>
                          <a:spcPts val="0"/>
                        </a:spcBef>
                        <a:spcAft>
                          <a:spcPts val="0"/>
                        </a:spcAft>
                      </a:pPr>
                      <a:r>
                        <a:rPr lang="en-US" sz="1100"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Symantec</a:t>
                      </a:r>
                      <a:endParaRPr lang="en-US" sz="1100" dirty="0">
                        <a:effectLst/>
                        <a:latin typeface="Open Sans" panose="020B0606030504020204" pitchFamily="34" charset="0"/>
                        <a:ea typeface="Open Sans" panose="020B0606030504020204" pitchFamily="34" charset="0"/>
                        <a:cs typeface="Open Sans" panose="020B0606030504020204" pitchFamily="34" charset="0"/>
                      </a:endParaRPr>
                    </a:p>
                  </a:txBody>
                  <a:tcPr marL="46843" marR="468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algn="ctr">
                        <a:spcBef>
                          <a:spcPts val="0"/>
                        </a:spcBef>
                        <a:spcAft>
                          <a:spcPts val="0"/>
                        </a:spcAft>
                      </a:pPr>
                      <a:r>
                        <a:rPr lang="en-US" sz="1100" dirty="0">
                          <a:effectLst/>
                          <a:latin typeface="Open Sans" panose="020B0606030504020204" pitchFamily="34" charset="0"/>
                          <a:ea typeface="Open Sans" panose="020B0606030504020204" pitchFamily="34" charset="0"/>
                          <a:cs typeface="Open Sans" panose="020B0606030504020204" pitchFamily="34" charset="0"/>
                        </a:rPr>
                        <a:t>M</a:t>
                      </a:r>
                    </a:p>
                  </a:txBody>
                  <a:tcPr marL="46843" marR="468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656454670"/>
                  </a:ext>
                </a:extLst>
              </a:tr>
              <a:tr h="156813">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algn="ctr">
                        <a:spcBef>
                          <a:spcPts val="0"/>
                        </a:spcBef>
                        <a:spcAft>
                          <a:spcPts val="0"/>
                        </a:spcAft>
                      </a:pPr>
                      <a:r>
                        <a:rPr lang="en-US" sz="1100"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2</a:t>
                      </a:r>
                      <a:endParaRPr lang="en-US" sz="1100" dirty="0">
                        <a:effectLst/>
                        <a:latin typeface="Open Sans" panose="020B0606030504020204" pitchFamily="34" charset="0"/>
                        <a:ea typeface="Open Sans" panose="020B0606030504020204" pitchFamily="34" charset="0"/>
                        <a:cs typeface="Open Sans" panose="020B0606030504020204" pitchFamily="34" charset="0"/>
                      </a:endParaRPr>
                    </a:p>
                  </a:txBody>
                  <a:tcPr marL="46843" marR="468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a:spcBef>
                          <a:spcPts val="0"/>
                        </a:spcBef>
                        <a:spcAft>
                          <a:spcPts val="0"/>
                        </a:spcAft>
                      </a:pPr>
                      <a:r>
                        <a:rPr lang="en-US" sz="1100"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Veritas</a:t>
                      </a:r>
                      <a:endParaRPr lang="en-US" sz="1100" dirty="0">
                        <a:effectLst/>
                        <a:latin typeface="Open Sans" panose="020B0606030504020204" pitchFamily="34" charset="0"/>
                        <a:ea typeface="Open Sans" panose="020B0606030504020204" pitchFamily="34" charset="0"/>
                        <a:cs typeface="Open Sans" panose="020B0606030504020204" pitchFamily="34" charset="0"/>
                      </a:endParaRPr>
                    </a:p>
                  </a:txBody>
                  <a:tcPr marL="46843" marR="468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algn="ctr">
                        <a:spcBef>
                          <a:spcPts val="0"/>
                        </a:spcBef>
                        <a:spcAft>
                          <a:spcPts val="0"/>
                        </a:spcAft>
                      </a:pPr>
                      <a:r>
                        <a:rPr lang="en-US" sz="1100" dirty="0">
                          <a:effectLst/>
                          <a:latin typeface="Open Sans" panose="020B0606030504020204" pitchFamily="34" charset="0"/>
                          <a:ea typeface="Open Sans" panose="020B0606030504020204" pitchFamily="34" charset="0"/>
                          <a:cs typeface="Open Sans" panose="020B0606030504020204" pitchFamily="34" charset="0"/>
                        </a:rPr>
                        <a:t>M</a:t>
                      </a:r>
                    </a:p>
                  </a:txBody>
                  <a:tcPr marL="46843" marR="468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605961890"/>
                  </a:ext>
                </a:extLst>
              </a:tr>
              <a:tr h="156813">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algn="ctr">
                        <a:spcBef>
                          <a:spcPts val="0"/>
                        </a:spcBef>
                        <a:spcAft>
                          <a:spcPts val="0"/>
                        </a:spcAft>
                      </a:pPr>
                      <a:r>
                        <a:rPr lang="en-US" sz="1100"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3</a:t>
                      </a:r>
                      <a:endParaRPr lang="en-US" sz="1100" dirty="0">
                        <a:effectLst/>
                        <a:latin typeface="Open Sans" panose="020B0606030504020204" pitchFamily="34" charset="0"/>
                        <a:ea typeface="Open Sans" panose="020B0606030504020204" pitchFamily="34" charset="0"/>
                        <a:cs typeface="Open Sans" panose="020B0606030504020204" pitchFamily="34" charset="0"/>
                      </a:endParaRPr>
                    </a:p>
                  </a:txBody>
                  <a:tcPr marL="46843" marR="468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a:spcBef>
                          <a:spcPts val="0"/>
                        </a:spcBef>
                        <a:spcAft>
                          <a:spcPts val="0"/>
                        </a:spcAft>
                      </a:pPr>
                      <a:r>
                        <a:rPr lang="en-US" sz="1100"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Red Hat</a:t>
                      </a:r>
                      <a:endParaRPr lang="en-US" sz="1100" dirty="0">
                        <a:effectLst/>
                        <a:latin typeface="Open Sans" panose="020B0606030504020204" pitchFamily="34" charset="0"/>
                        <a:ea typeface="Open Sans" panose="020B0606030504020204" pitchFamily="34" charset="0"/>
                        <a:cs typeface="Open Sans" panose="020B0606030504020204" pitchFamily="34" charset="0"/>
                      </a:endParaRPr>
                    </a:p>
                  </a:txBody>
                  <a:tcPr marL="46843" marR="468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algn="ctr">
                        <a:spcBef>
                          <a:spcPts val="0"/>
                        </a:spcBef>
                        <a:spcAft>
                          <a:spcPts val="0"/>
                        </a:spcAft>
                      </a:pPr>
                      <a:r>
                        <a:rPr lang="en-US" sz="1100" dirty="0">
                          <a:effectLst/>
                          <a:latin typeface="Open Sans" panose="020B0606030504020204" pitchFamily="34" charset="0"/>
                          <a:ea typeface="Open Sans" panose="020B0606030504020204" pitchFamily="34" charset="0"/>
                          <a:cs typeface="Open Sans" panose="020B0606030504020204" pitchFamily="34" charset="0"/>
                        </a:rPr>
                        <a:t>M</a:t>
                      </a:r>
                    </a:p>
                  </a:txBody>
                  <a:tcPr marL="46843" marR="468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918368686"/>
                  </a:ext>
                </a:extLst>
              </a:tr>
              <a:tr h="156813">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algn="ctr">
                        <a:spcBef>
                          <a:spcPts val="0"/>
                        </a:spcBef>
                        <a:spcAft>
                          <a:spcPts val="0"/>
                        </a:spcAft>
                      </a:pPr>
                      <a:r>
                        <a:rPr lang="en-US" sz="1100"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3</a:t>
                      </a:r>
                      <a:endParaRPr lang="en-US" sz="1100" dirty="0">
                        <a:effectLst/>
                        <a:latin typeface="Open Sans" panose="020B0606030504020204" pitchFamily="34" charset="0"/>
                        <a:ea typeface="Open Sans" panose="020B0606030504020204" pitchFamily="34" charset="0"/>
                        <a:cs typeface="Open Sans" panose="020B0606030504020204" pitchFamily="34" charset="0"/>
                      </a:endParaRPr>
                    </a:p>
                  </a:txBody>
                  <a:tcPr marL="46843" marR="468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a:spcBef>
                          <a:spcPts val="0"/>
                        </a:spcBef>
                        <a:spcAft>
                          <a:spcPts val="0"/>
                        </a:spcAft>
                      </a:pPr>
                      <a:r>
                        <a:rPr lang="en-US" sz="1100"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Informatica Corporation</a:t>
                      </a:r>
                      <a:endParaRPr lang="en-US" sz="1100" dirty="0">
                        <a:effectLst/>
                        <a:latin typeface="Open Sans" panose="020B0606030504020204" pitchFamily="34" charset="0"/>
                        <a:ea typeface="Open Sans" panose="020B0606030504020204" pitchFamily="34" charset="0"/>
                        <a:cs typeface="Open Sans" panose="020B0606030504020204" pitchFamily="34" charset="0"/>
                      </a:endParaRPr>
                    </a:p>
                  </a:txBody>
                  <a:tcPr marL="46843" marR="468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algn="ctr">
                        <a:spcBef>
                          <a:spcPts val="0"/>
                        </a:spcBef>
                        <a:spcAft>
                          <a:spcPts val="0"/>
                        </a:spcAft>
                      </a:pPr>
                      <a:r>
                        <a:rPr lang="en-US" sz="1100" dirty="0">
                          <a:effectLst/>
                          <a:latin typeface="Open Sans" panose="020B0606030504020204" pitchFamily="34" charset="0"/>
                          <a:ea typeface="Open Sans" panose="020B0606030504020204" pitchFamily="34" charset="0"/>
                          <a:cs typeface="Open Sans" panose="020B0606030504020204" pitchFamily="34" charset="0"/>
                        </a:rPr>
                        <a:t>M</a:t>
                      </a:r>
                    </a:p>
                  </a:txBody>
                  <a:tcPr marL="46843" marR="468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170077272"/>
                  </a:ext>
                </a:extLst>
              </a:tr>
              <a:tr h="156813">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algn="ctr">
                        <a:spcBef>
                          <a:spcPts val="0"/>
                        </a:spcBef>
                        <a:spcAft>
                          <a:spcPts val="0"/>
                        </a:spcAft>
                      </a:pPr>
                      <a:r>
                        <a:rPr lang="en-US" sz="1100"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3</a:t>
                      </a:r>
                      <a:endParaRPr lang="en-US" sz="1100" dirty="0">
                        <a:effectLst/>
                        <a:latin typeface="Open Sans" panose="020B0606030504020204" pitchFamily="34" charset="0"/>
                        <a:ea typeface="Open Sans" panose="020B0606030504020204" pitchFamily="34" charset="0"/>
                        <a:cs typeface="Open Sans" panose="020B0606030504020204" pitchFamily="34" charset="0"/>
                      </a:endParaRPr>
                    </a:p>
                  </a:txBody>
                  <a:tcPr marL="46843" marR="468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a:spcBef>
                          <a:spcPts val="0"/>
                        </a:spcBef>
                        <a:spcAft>
                          <a:spcPts val="0"/>
                        </a:spcAft>
                      </a:pPr>
                      <a:r>
                        <a:rPr lang="en-US" sz="1100"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Citrix</a:t>
                      </a:r>
                      <a:endParaRPr lang="en-US" sz="1100" dirty="0">
                        <a:effectLst/>
                        <a:latin typeface="Open Sans" panose="020B0606030504020204" pitchFamily="34" charset="0"/>
                        <a:ea typeface="Open Sans" panose="020B0606030504020204" pitchFamily="34" charset="0"/>
                        <a:cs typeface="Open Sans" panose="020B0606030504020204" pitchFamily="34" charset="0"/>
                      </a:endParaRPr>
                    </a:p>
                  </a:txBody>
                  <a:tcPr marL="46843" marR="468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algn="ctr">
                        <a:spcBef>
                          <a:spcPts val="0"/>
                        </a:spcBef>
                        <a:spcAft>
                          <a:spcPts val="0"/>
                        </a:spcAft>
                      </a:pPr>
                      <a:r>
                        <a:rPr lang="en-US" sz="1100" dirty="0">
                          <a:effectLst/>
                          <a:latin typeface="Open Sans" panose="020B0606030504020204" pitchFamily="34" charset="0"/>
                          <a:ea typeface="Open Sans" panose="020B0606030504020204" pitchFamily="34" charset="0"/>
                          <a:cs typeface="Open Sans" panose="020B0606030504020204" pitchFamily="34" charset="0"/>
                        </a:rPr>
                        <a:t>M</a:t>
                      </a:r>
                    </a:p>
                  </a:txBody>
                  <a:tcPr marL="46843" marR="468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586779519"/>
                  </a:ext>
                </a:extLst>
              </a:tr>
              <a:tr h="298932">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algn="ctr">
                        <a:spcBef>
                          <a:spcPts val="0"/>
                        </a:spcBef>
                        <a:spcAft>
                          <a:spcPts val="0"/>
                        </a:spcAft>
                      </a:pPr>
                      <a:r>
                        <a:rPr lang="en-US" sz="1100"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2</a:t>
                      </a:r>
                      <a:endParaRPr lang="en-US" sz="1100" dirty="0">
                        <a:effectLst/>
                        <a:latin typeface="Open Sans" panose="020B0606030504020204" pitchFamily="34" charset="0"/>
                        <a:ea typeface="Open Sans" panose="020B0606030504020204" pitchFamily="34" charset="0"/>
                        <a:cs typeface="Open Sans" panose="020B0606030504020204" pitchFamily="34" charset="0"/>
                      </a:endParaRPr>
                    </a:p>
                  </a:txBody>
                  <a:tcPr marL="46843" marR="468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a:spcBef>
                          <a:spcPts val="0"/>
                        </a:spcBef>
                        <a:spcAft>
                          <a:spcPts val="0"/>
                        </a:spcAft>
                      </a:pPr>
                      <a:r>
                        <a:rPr lang="en-US" sz="1100"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Cisco + App Dynamic + WebEx Communications Inc</a:t>
                      </a:r>
                      <a:endParaRPr lang="en-US" sz="1100" dirty="0">
                        <a:effectLst/>
                        <a:latin typeface="Open Sans" panose="020B0606030504020204" pitchFamily="34" charset="0"/>
                        <a:ea typeface="Open Sans" panose="020B0606030504020204" pitchFamily="34" charset="0"/>
                        <a:cs typeface="Open Sans" panose="020B0606030504020204" pitchFamily="34" charset="0"/>
                      </a:endParaRPr>
                    </a:p>
                  </a:txBody>
                  <a:tcPr marL="46843" marR="468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algn="ctr">
                        <a:spcBef>
                          <a:spcPts val="0"/>
                        </a:spcBef>
                        <a:spcAft>
                          <a:spcPts val="0"/>
                        </a:spcAft>
                      </a:pPr>
                      <a:r>
                        <a:rPr lang="en-US" sz="1100" dirty="0">
                          <a:effectLst/>
                          <a:latin typeface="Open Sans" panose="020B0606030504020204" pitchFamily="34" charset="0"/>
                          <a:ea typeface="Open Sans" panose="020B0606030504020204" pitchFamily="34" charset="0"/>
                          <a:cs typeface="Open Sans" panose="020B0606030504020204" pitchFamily="34" charset="0"/>
                        </a:rPr>
                        <a:t>M</a:t>
                      </a:r>
                    </a:p>
                  </a:txBody>
                  <a:tcPr marL="46843" marR="468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236080689"/>
                  </a:ext>
                </a:extLst>
              </a:tr>
              <a:tr h="156813">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algn="ctr">
                        <a:spcBef>
                          <a:spcPts val="0"/>
                        </a:spcBef>
                        <a:spcAft>
                          <a:spcPts val="0"/>
                        </a:spcAft>
                      </a:pPr>
                      <a:r>
                        <a:rPr lang="en-US" sz="1100"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2</a:t>
                      </a:r>
                      <a:endParaRPr lang="en-US" sz="1100" dirty="0">
                        <a:effectLst/>
                        <a:latin typeface="Open Sans" panose="020B0606030504020204" pitchFamily="34" charset="0"/>
                        <a:ea typeface="Open Sans" panose="020B0606030504020204" pitchFamily="34" charset="0"/>
                        <a:cs typeface="Open Sans" panose="020B0606030504020204" pitchFamily="34" charset="0"/>
                      </a:endParaRPr>
                    </a:p>
                  </a:txBody>
                  <a:tcPr marL="46843" marR="468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a:spcBef>
                          <a:spcPts val="0"/>
                        </a:spcBef>
                        <a:spcAft>
                          <a:spcPts val="0"/>
                        </a:spcAft>
                      </a:pPr>
                      <a:r>
                        <a:rPr lang="en-US" sz="1100"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CA Technologies + Broadcom + LSI Corp.</a:t>
                      </a:r>
                      <a:endParaRPr lang="en-US" sz="1100" dirty="0">
                        <a:effectLst/>
                        <a:latin typeface="Open Sans" panose="020B0606030504020204" pitchFamily="34" charset="0"/>
                        <a:ea typeface="Open Sans" panose="020B0606030504020204" pitchFamily="34" charset="0"/>
                        <a:cs typeface="Open Sans" panose="020B0606030504020204" pitchFamily="34" charset="0"/>
                      </a:endParaRPr>
                    </a:p>
                  </a:txBody>
                  <a:tcPr marL="46843" marR="468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algn="ctr">
                        <a:spcBef>
                          <a:spcPts val="0"/>
                        </a:spcBef>
                        <a:spcAft>
                          <a:spcPts val="0"/>
                        </a:spcAft>
                      </a:pPr>
                      <a:r>
                        <a:rPr lang="en-US" sz="1100"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M</a:t>
                      </a:r>
                      <a:endParaRPr lang="en-US" sz="1100" dirty="0">
                        <a:effectLst/>
                        <a:latin typeface="Open Sans" panose="020B0606030504020204" pitchFamily="34" charset="0"/>
                        <a:ea typeface="Open Sans" panose="020B0606030504020204" pitchFamily="34" charset="0"/>
                        <a:cs typeface="Open Sans" panose="020B0606030504020204" pitchFamily="34" charset="0"/>
                      </a:endParaRPr>
                    </a:p>
                  </a:txBody>
                  <a:tcPr marL="46843" marR="468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367284972"/>
                  </a:ext>
                </a:extLst>
              </a:tr>
              <a:tr h="156813">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algn="ctr">
                        <a:spcBef>
                          <a:spcPts val="0"/>
                        </a:spcBef>
                        <a:spcAft>
                          <a:spcPts val="0"/>
                        </a:spcAft>
                      </a:pPr>
                      <a:r>
                        <a:rPr lang="en-US" sz="1100"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2</a:t>
                      </a:r>
                      <a:endParaRPr lang="en-US" sz="1100" dirty="0">
                        <a:effectLst/>
                        <a:latin typeface="Open Sans" panose="020B0606030504020204" pitchFamily="34" charset="0"/>
                        <a:ea typeface="Open Sans" panose="020B0606030504020204" pitchFamily="34" charset="0"/>
                        <a:cs typeface="Open Sans" panose="020B0606030504020204" pitchFamily="34" charset="0"/>
                      </a:endParaRPr>
                    </a:p>
                  </a:txBody>
                  <a:tcPr marL="46843" marR="468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a:spcBef>
                          <a:spcPts val="0"/>
                        </a:spcBef>
                        <a:spcAft>
                          <a:spcPts val="0"/>
                        </a:spcAft>
                      </a:pPr>
                      <a:r>
                        <a:rPr lang="en-US" sz="1100"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Intel</a:t>
                      </a:r>
                      <a:endParaRPr lang="en-US" sz="1100" dirty="0">
                        <a:effectLst/>
                        <a:latin typeface="Open Sans" panose="020B0606030504020204" pitchFamily="34" charset="0"/>
                        <a:ea typeface="Open Sans" panose="020B0606030504020204" pitchFamily="34" charset="0"/>
                        <a:cs typeface="Open Sans" panose="020B0606030504020204" pitchFamily="34" charset="0"/>
                      </a:endParaRPr>
                    </a:p>
                  </a:txBody>
                  <a:tcPr marL="46843" marR="468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algn="ctr">
                        <a:spcBef>
                          <a:spcPts val="0"/>
                        </a:spcBef>
                        <a:spcAft>
                          <a:spcPts val="0"/>
                        </a:spcAft>
                      </a:pPr>
                      <a:r>
                        <a:rPr lang="en-US" sz="1100"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M</a:t>
                      </a:r>
                      <a:endParaRPr lang="en-US" sz="1100" dirty="0">
                        <a:effectLst/>
                        <a:latin typeface="Open Sans" panose="020B0606030504020204" pitchFamily="34" charset="0"/>
                        <a:ea typeface="Open Sans" panose="020B0606030504020204" pitchFamily="34" charset="0"/>
                        <a:cs typeface="Open Sans" panose="020B0606030504020204" pitchFamily="34" charset="0"/>
                      </a:endParaRPr>
                    </a:p>
                  </a:txBody>
                  <a:tcPr marL="46843" marR="468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164103033"/>
                  </a:ext>
                </a:extLst>
              </a:tr>
              <a:tr h="156813">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algn="ctr">
                        <a:spcBef>
                          <a:spcPts val="0"/>
                        </a:spcBef>
                        <a:spcAft>
                          <a:spcPts val="0"/>
                        </a:spcAft>
                      </a:pPr>
                      <a:r>
                        <a:rPr lang="en-US" sz="1100"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2</a:t>
                      </a:r>
                      <a:endParaRPr lang="en-US" sz="1100" dirty="0">
                        <a:effectLst/>
                        <a:latin typeface="Open Sans" panose="020B0606030504020204" pitchFamily="34" charset="0"/>
                        <a:ea typeface="Open Sans" panose="020B0606030504020204" pitchFamily="34" charset="0"/>
                        <a:cs typeface="Open Sans" panose="020B0606030504020204" pitchFamily="34" charset="0"/>
                      </a:endParaRPr>
                    </a:p>
                  </a:txBody>
                  <a:tcPr marL="46843" marR="468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a:spcBef>
                          <a:spcPts val="0"/>
                        </a:spcBef>
                        <a:spcAft>
                          <a:spcPts val="0"/>
                        </a:spcAft>
                      </a:pPr>
                      <a:r>
                        <a:rPr lang="en-US" sz="1100"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MicroPact + ENTELLITRAK</a:t>
                      </a:r>
                      <a:endParaRPr lang="en-US" sz="1100" dirty="0">
                        <a:effectLst/>
                        <a:latin typeface="Open Sans" panose="020B0606030504020204" pitchFamily="34" charset="0"/>
                        <a:ea typeface="Open Sans" panose="020B0606030504020204" pitchFamily="34" charset="0"/>
                        <a:cs typeface="Open Sans" panose="020B0606030504020204" pitchFamily="34" charset="0"/>
                      </a:endParaRPr>
                    </a:p>
                  </a:txBody>
                  <a:tcPr marL="46843" marR="468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algn="ctr">
                        <a:spcBef>
                          <a:spcPts val="0"/>
                        </a:spcBef>
                        <a:spcAft>
                          <a:spcPts val="0"/>
                        </a:spcAft>
                      </a:pPr>
                      <a:r>
                        <a:rPr lang="en-US" sz="1100"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M</a:t>
                      </a:r>
                      <a:endParaRPr lang="en-US" sz="1100" dirty="0">
                        <a:effectLst/>
                        <a:latin typeface="Open Sans" panose="020B0606030504020204" pitchFamily="34" charset="0"/>
                        <a:ea typeface="Open Sans" panose="020B0606030504020204" pitchFamily="34" charset="0"/>
                        <a:cs typeface="Open Sans" panose="020B0606030504020204" pitchFamily="34" charset="0"/>
                      </a:endParaRPr>
                    </a:p>
                  </a:txBody>
                  <a:tcPr marL="46843" marR="468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4096076978"/>
                  </a:ext>
                </a:extLst>
              </a:tr>
              <a:tr h="156813">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algn="ctr">
                        <a:spcBef>
                          <a:spcPts val="0"/>
                        </a:spcBef>
                        <a:spcAft>
                          <a:spcPts val="0"/>
                        </a:spcAft>
                      </a:pPr>
                      <a:r>
                        <a:rPr lang="en-US" sz="1100"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3</a:t>
                      </a:r>
                      <a:endParaRPr lang="en-US" sz="1100" dirty="0">
                        <a:effectLst/>
                        <a:latin typeface="Open Sans" panose="020B0606030504020204" pitchFamily="34" charset="0"/>
                        <a:ea typeface="Open Sans" panose="020B0606030504020204" pitchFamily="34" charset="0"/>
                        <a:cs typeface="Open Sans" panose="020B0606030504020204" pitchFamily="34" charset="0"/>
                      </a:endParaRPr>
                    </a:p>
                  </a:txBody>
                  <a:tcPr marL="46843" marR="468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a:spcBef>
                          <a:spcPts val="0"/>
                        </a:spcBef>
                        <a:spcAft>
                          <a:spcPts val="0"/>
                        </a:spcAft>
                      </a:pPr>
                      <a:r>
                        <a:rPr lang="en-US" sz="1100"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ResOne</a:t>
                      </a:r>
                      <a:endParaRPr lang="en-US" sz="1100" dirty="0">
                        <a:effectLst/>
                        <a:latin typeface="Open Sans" panose="020B0606030504020204" pitchFamily="34" charset="0"/>
                        <a:ea typeface="Open Sans" panose="020B0606030504020204" pitchFamily="34" charset="0"/>
                        <a:cs typeface="Open Sans" panose="020B0606030504020204" pitchFamily="34" charset="0"/>
                      </a:endParaRPr>
                    </a:p>
                  </a:txBody>
                  <a:tcPr marL="46843" marR="468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algn="ctr">
                        <a:spcBef>
                          <a:spcPts val="0"/>
                        </a:spcBef>
                        <a:spcAft>
                          <a:spcPts val="0"/>
                        </a:spcAft>
                      </a:pPr>
                      <a:r>
                        <a:rPr lang="en-US" sz="1100"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M</a:t>
                      </a:r>
                      <a:endParaRPr lang="en-US" sz="1100" dirty="0">
                        <a:effectLst/>
                        <a:latin typeface="Open Sans" panose="020B0606030504020204" pitchFamily="34" charset="0"/>
                        <a:ea typeface="Open Sans" panose="020B0606030504020204" pitchFamily="34" charset="0"/>
                        <a:cs typeface="Open Sans" panose="020B0606030504020204" pitchFamily="34" charset="0"/>
                      </a:endParaRPr>
                    </a:p>
                  </a:txBody>
                  <a:tcPr marL="46843" marR="468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96700611"/>
                  </a:ext>
                </a:extLst>
              </a:tr>
              <a:tr h="156813">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algn="ctr">
                        <a:spcBef>
                          <a:spcPts val="0"/>
                        </a:spcBef>
                        <a:spcAft>
                          <a:spcPts val="0"/>
                        </a:spcAft>
                      </a:pPr>
                      <a:r>
                        <a:rPr lang="en-US" sz="1100"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2</a:t>
                      </a:r>
                      <a:endParaRPr lang="en-US" sz="1100" dirty="0">
                        <a:effectLst/>
                        <a:latin typeface="Open Sans" panose="020B0606030504020204" pitchFamily="34" charset="0"/>
                        <a:ea typeface="Open Sans" panose="020B0606030504020204" pitchFamily="34" charset="0"/>
                        <a:cs typeface="Open Sans" panose="020B0606030504020204" pitchFamily="34" charset="0"/>
                      </a:endParaRPr>
                    </a:p>
                  </a:txBody>
                  <a:tcPr marL="46843" marR="468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a:spcBef>
                          <a:spcPts val="0"/>
                        </a:spcBef>
                        <a:spcAft>
                          <a:spcPts val="0"/>
                        </a:spcAft>
                      </a:pPr>
                      <a:r>
                        <a:rPr lang="en-US" sz="1100"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Splunk</a:t>
                      </a:r>
                      <a:endParaRPr lang="en-US" sz="1100" dirty="0">
                        <a:effectLst/>
                        <a:latin typeface="Open Sans" panose="020B0606030504020204" pitchFamily="34" charset="0"/>
                        <a:ea typeface="Open Sans" panose="020B0606030504020204" pitchFamily="34" charset="0"/>
                        <a:cs typeface="Open Sans" panose="020B0606030504020204" pitchFamily="34" charset="0"/>
                      </a:endParaRPr>
                    </a:p>
                  </a:txBody>
                  <a:tcPr marL="46843" marR="468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algn="ctr">
                        <a:spcBef>
                          <a:spcPts val="0"/>
                        </a:spcBef>
                        <a:spcAft>
                          <a:spcPts val="0"/>
                        </a:spcAft>
                      </a:pPr>
                      <a:r>
                        <a:rPr lang="en-US" sz="1100" dirty="0">
                          <a:effectLst/>
                          <a:latin typeface="Open Sans" panose="020B0606030504020204" pitchFamily="34" charset="0"/>
                          <a:ea typeface="Open Sans" panose="020B0606030504020204" pitchFamily="34" charset="0"/>
                          <a:cs typeface="Open Sans" panose="020B0606030504020204" pitchFamily="34" charset="0"/>
                        </a:rPr>
                        <a:t>L</a:t>
                      </a:r>
                    </a:p>
                  </a:txBody>
                  <a:tcPr marL="46843" marR="468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503853986"/>
                  </a:ext>
                </a:extLst>
              </a:tr>
              <a:tr h="156813">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algn="ctr">
                        <a:spcBef>
                          <a:spcPts val="0"/>
                        </a:spcBef>
                        <a:spcAft>
                          <a:spcPts val="0"/>
                        </a:spcAft>
                      </a:pPr>
                      <a:r>
                        <a:rPr lang="en-US" sz="1100"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3</a:t>
                      </a:r>
                      <a:endParaRPr lang="en-US" sz="1100" dirty="0">
                        <a:effectLst/>
                        <a:latin typeface="Open Sans" panose="020B0606030504020204" pitchFamily="34" charset="0"/>
                        <a:ea typeface="Open Sans" panose="020B0606030504020204" pitchFamily="34" charset="0"/>
                        <a:cs typeface="Open Sans" panose="020B0606030504020204" pitchFamily="34" charset="0"/>
                      </a:endParaRPr>
                    </a:p>
                  </a:txBody>
                  <a:tcPr marL="46843" marR="468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a:spcBef>
                          <a:spcPts val="0"/>
                        </a:spcBef>
                        <a:spcAft>
                          <a:spcPts val="0"/>
                        </a:spcAft>
                      </a:pPr>
                      <a:r>
                        <a:rPr lang="en-US" sz="1100"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Software AG + Terracotta</a:t>
                      </a:r>
                      <a:endParaRPr lang="en-US" sz="1100" dirty="0">
                        <a:effectLst/>
                        <a:latin typeface="Open Sans" panose="020B0606030504020204" pitchFamily="34" charset="0"/>
                        <a:ea typeface="Open Sans" panose="020B0606030504020204" pitchFamily="34" charset="0"/>
                        <a:cs typeface="Open Sans" panose="020B0606030504020204" pitchFamily="34" charset="0"/>
                      </a:endParaRPr>
                    </a:p>
                  </a:txBody>
                  <a:tcPr marL="46843" marR="468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algn="ctr">
                        <a:spcBef>
                          <a:spcPts val="0"/>
                        </a:spcBef>
                        <a:spcAft>
                          <a:spcPts val="0"/>
                        </a:spcAft>
                      </a:pPr>
                      <a:r>
                        <a:rPr lang="en-US" sz="1100"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L</a:t>
                      </a:r>
                      <a:endParaRPr lang="en-US" sz="1100" dirty="0">
                        <a:effectLst/>
                        <a:latin typeface="Open Sans" panose="020B0606030504020204" pitchFamily="34" charset="0"/>
                        <a:ea typeface="Open Sans" panose="020B0606030504020204" pitchFamily="34" charset="0"/>
                        <a:cs typeface="Open Sans" panose="020B0606030504020204" pitchFamily="34" charset="0"/>
                      </a:endParaRPr>
                    </a:p>
                  </a:txBody>
                  <a:tcPr marL="46843" marR="468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68456500"/>
                  </a:ext>
                </a:extLst>
              </a:tr>
              <a:tr h="156813">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algn="ctr">
                        <a:spcBef>
                          <a:spcPts val="0"/>
                        </a:spcBef>
                        <a:spcAft>
                          <a:spcPts val="0"/>
                        </a:spcAft>
                      </a:pPr>
                      <a:r>
                        <a:rPr lang="en-US" sz="1100"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2</a:t>
                      </a:r>
                      <a:endParaRPr lang="en-US" sz="1100" dirty="0">
                        <a:effectLst/>
                        <a:latin typeface="Open Sans" panose="020B0606030504020204" pitchFamily="34" charset="0"/>
                        <a:ea typeface="Open Sans" panose="020B0606030504020204" pitchFamily="34" charset="0"/>
                        <a:cs typeface="Open Sans" panose="020B0606030504020204" pitchFamily="34" charset="0"/>
                      </a:endParaRPr>
                    </a:p>
                  </a:txBody>
                  <a:tcPr marL="46843" marR="468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a:spcBef>
                          <a:spcPts val="0"/>
                        </a:spcBef>
                        <a:spcAft>
                          <a:spcPts val="0"/>
                        </a:spcAft>
                      </a:pPr>
                      <a:r>
                        <a:rPr lang="en-US" sz="1100"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Tableau Software</a:t>
                      </a:r>
                      <a:endParaRPr lang="en-US" sz="1100" dirty="0">
                        <a:effectLst/>
                        <a:latin typeface="Open Sans" panose="020B0606030504020204" pitchFamily="34" charset="0"/>
                        <a:ea typeface="Open Sans" panose="020B0606030504020204" pitchFamily="34" charset="0"/>
                        <a:cs typeface="Open Sans" panose="020B0606030504020204" pitchFamily="34" charset="0"/>
                      </a:endParaRPr>
                    </a:p>
                  </a:txBody>
                  <a:tcPr marL="46843" marR="468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algn="ctr">
                        <a:spcBef>
                          <a:spcPts val="0"/>
                        </a:spcBef>
                        <a:spcAft>
                          <a:spcPts val="0"/>
                        </a:spcAft>
                      </a:pPr>
                      <a:r>
                        <a:rPr lang="en-US" sz="1100"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L</a:t>
                      </a:r>
                      <a:endParaRPr lang="en-US" sz="1100" dirty="0">
                        <a:effectLst/>
                        <a:latin typeface="Open Sans" panose="020B0606030504020204" pitchFamily="34" charset="0"/>
                        <a:ea typeface="Open Sans" panose="020B0606030504020204" pitchFamily="34" charset="0"/>
                        <a:cs typeface="Open Sans" panose="020B0606030504020204" pitchFamily="34" charset="0"/>
                      </a:endParaRPr>
                    </a:p>
                  </a:txBody>
                  <a:tcPr marL="46843" marR="468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580587056"/>
                  </a:ext>
                </a:extLst>
              </a:tr>
            </a:tbl>
          </a:graphicData>
        </a:graphic>
      </p:graphicFrame>
      <p:sp>
        <p:nvSpPr>
          <p:cNvPr id="28" name="Rectangle 27">
            <a:extLst>
              <a:ext uri="{FF2B5EF4-FFF2-40B4-BE49-F238E27FC236}">
                <a16:creationId xmlns:a16="http://schemas.microsoft.com/office/drawing/2014/main" id="{56CF732A-11CD-4135-A38F-E4CDFB7F6E45}"/>
              </a:ext>
            </a:extLst>
          </p:cNvPr>
          <p:cNvSpPr/>
          <p:nvPr/>
        </p:nvSpPr>
        <p:spPr>
          <a:xfrm>
            <a:off x="787938" y="2850851"/>
            <a:ext cx="908902" cy="276999"/>
          </a:xfrm>
          <a:prstGeom prst="rect">
            <a:avLst/>
          </a:prstGeom>
        </p:spPr>
        <p:txBody>
          <a:bodyPr wrap="none" lIns="0" tIns="0" rIns="0" bIns="0">
            <a:spAutoFit/>
          </a:bodyPr>
          <a:lstStyle/>
          <a:p>
            <a:pPr algn="ctr" defTabSz="1219140">
              <a:spcBef>
                <a:spcPts val="600"/>
              </a:spcBef>
              <a:buSzPct val="100000"/>
              <a:defRPr/>
            </a:pPr>
            <a:r>
              <a:rPr lang="en-US" b="1" u="sng" dirty="0">
                <a:latin typeface="Open Sans" panose="020B0606030504020204" pitchFamily="34" charset="0"/>
                <a:ea typeface="Open Sans" panose="020B0606030504020204" pitchFamily="34" charset="0"/>
                <a:cs typeface="Open Sans" panose="020B0606030504020204" pitchFamily="34" charset="0"/>
              </a:rPr>
              <a:t>INPUTS:</a:t>
            </a:r>
          </a:p>
        </p:txBody>
      </p:sp>
      <p:sp>
        <p:nvSpPr>
          <p:cNvPr id="29" name="Rectangle 28">
            <a:extLst>
              <a:ext uri="{FF2B5EF4-FFF2-40B4-BE49-F238E27FC236}">
                <a16:creationId xmlns:a16="http://schemas.microsoft.com/office/drawing/2014/main" id="{79D94616-0096-44A4-9ED4-4D61D699DBF9}"/>
              </a:ext>
            </a:extLst>
          </p:cNvPr>
          <p:cNvSpPr/>
          <p:nvPr/>
        </p:nvSpPr>
        <p:spPr>
          <a:xfrm>
            <a:off x="7184371" y="2019433"/>
            <a:ext cx="4338111" cy="630942"/>
          </a:xfrm>
          <a:prstGeom prst="rect">
            <a:avLst/>
          </a:prstGeom>
        </p:spPr>
        <p:txBody>
          <a:bodyPr wrap="none" lIns="0" tIns="0" rIns="0" bIns="0">
            <a:spAutoFit/>
          </a:bodyPr>
          <a:lstStyle/>
          <a:p>
            <a:pPr algn="ctr" defTabSz="1219140">
              <a:spcBef>
                <a:spcPts val="600"/>
              </a:spcBef>
              <a:buSzPct val="100000"/>
              <a:defRPr/>
            </a:pPr>
            <a:r>
              <a:rPr lang="en-US" b="1" u="sng" dirty="0">
                <a:latin typeface="Open Sans" panose="020B0606030504020204" pitchFamily="34" charset="0"/>
                <a:ea typeface="Open Sans" panose="020B0606030504020204" pitchFamily="34" charset="0"/>
                <a:cs typeface="Open Sans" panose="020B0606030504020204" pitchFamily="34" charset="0"/>
              </a:rPr>
              <a:t>OUTPUTS:</a:t>
            </a:r>
          </a:p>
          <a:p>
            <a:pPr defTabSz="1219140">
              <a:spcBef>
                <a:spcPts val="600"/>
              </a:spcBef>
              <a:buSzPct val="100000"/>
              <a:defRPr/>
            </a:pPr>
            <a:r>
              <a:rPr lang="en-US" b="1" dirty="0">
                <a:latin typeface="Open Sans" panose="020B0606030504020204" pitchFamily="34" charset="0"/>
                <a:ea typeface="Open Sans" panose="020B0606030504020204" pitchFamily="34" charset="0"/>
                <a:cs typeface="Open Sans" panose="020B0606030504020204" pitchFamily="34" charset="0"/>
              </a:rPr>
              <a:t>Annual Baseline Vendor Strategy Plan</a:t>
            </a:r>
          </a:p>
        </p:txBody>
      </p:sp>
      <p:sp>
        <p:nvSpPr>
          <p:cNvPr id="30" name="TextBox 29">
            <a:extLst>
              <a:ext uri="{FF2B5EF4-FFF2-40B4-BE49-F238E27FC236}">
                <a16:creationId xmlns:a16="http://schemas.microsoft.com/office/drawing/2014/main" id="{696585D4-3B96-4484-A535-1E05A4FDD34E}"/>
              </a:ext>
            </a:extLst>
          </p:cNvPr>
          <p:cNvSpPr txBox="1"/>
          <p:nvPr/>
        </p:nvSpPr>
        <p:spPr>
          <a:xfrm rot="21022592">
            <a:off x="6449595" y="1830725"/>
            <a:ext cx="1644353" cy="369332"/>
          </a:xfrm>
          <a:prstGeom prst="rect">
            <a:avLst/>
          </a:prstGeom>
          <a:solidFill>
            <a:srgbClr val="FFC000"/>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NOTIONAL</a:t>
            </a:r>
          </a:p>
        </p:txBody>
      </p:sp>
      <p:sp>
        <p:nvSpPr>
          <p:cNvPr id="2" name="Rectangle: Rounded Corners 1">
            <a:extLst>
              <a:ext uri="{FF2B5EF4-FFF2-40B4-BE49-F238E27FC236}">
                <a16:creationId xmlns:a16="http://schemas.microsoft.com/office/drawing/2014/main" id="{37CC2099-F122-AB9A-F2FA-77753C096853}"/>
              </a:ext>
            </a:extLst>
          </p:cNvPr>
          <p:cNvSpPr/>
          <p:nvPr/>
        </p:nvSpPr>
        <p:spPr bwMode="auto">
          <a:xfrm>
            <a:off x="6826250" y="376325"/>
            <a:ext cx="4350728" cy="340519"/>
          </a:xfrm>
          <a:prstGeom prst="roundRect">
            <a:avLst/>
          </a:prstGeom>
          <a:solidFill>
            <a:srgbClr val="0070C0"/>
          </a:solidFill>
        </p:spPr>
        <p:txBody>
          <a:bodyPr wrap="square" rtlCol="0">
            <a:spAutoFit/>
          </a:bodyPr>
          <a:lstStyle/>
          <a:p>
            <a:pPr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Module 4: Managing Software Vendors at DOC</a:t>
            </a:r>
          </a:p>
        </p:txBody>
      </p:sp>
      <p:sp>
        <p:nvSpPr>
          <p:cNvPr id="13" name="Rounded Rectangle 353">
            <a:extLst>
              <a:ext uri="{FF2B5EF4-FFF2-40B4-BE49-F238E27FC236}">
                <a16:creationId xmlns:a16="http://schemas.microsoft.com/office/drawing/2014/main" id="{2F0DA821-9CCB-F046-B54B-E18CA39CD387}"/>
              </a:ext>
            </a:extLst>
          </p:cNvPr>
          <p:cNvSpPr/>
          <p:nvPr/>
        </p:nvSpPr>
        <p:spPr>
          <a:xfrm>
            <a:off x="2752052" y="3473273"/>
            <a:ext cx="2417712" cy="339724"/>
          </a:xfrm>
          <a:prstGeom prst="roundRect">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kern="0" dirty="0">
                <a:solidFill>
                  <a:schemeClr val="bg1"/>
                </a:solidFill>
                <a:latin typeface="Arial" pitchFamily="34" charset="0"/>
                <a:cs typeface="Arial" pitchFamily="34" charset="0"/>
              </a:rPr>
              <a:t>Total Cost of Ownership</a:t>
            </a:r>
          </a:p>
        </p:txBody>
      </p:sp>
      <p:sp>
        <p:nvSpPr>
          <p:cNvPr id="14" name="Rounded Rectangle 354">
            <a:extLst>
              <a:ext uri="{FF2B5EF4-FFF2-40B4-BE49-F238E27FC236}">
                <a16:creationId xmlns:a16="http://schemas.microsoft.com/office/drawing/2014/main" id="{104BC03F-1EE7-CF43-853B-84932DAA8528}"/>
              </a:ext>
            </a:extLst>
          </p:cNvPr>
          <p:cNvSpPr/>
          <p:nvPr/>
        </p:nvSpPr>
        <p:spPr>
          <a:xfrm>
            <a:off x="2752052" y="3919663"/>
            <a:ext cx="2417710" cy="339724"/>
          </a:xfrm>
          <a:prstGeom prst="roundRect">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kern="0" dirty="0">
                <a:solidFill>
                  <a:schemeClr val="bg1"/>
                </a:solidFill>
                <a:latin typeface="Arial" pitchFamily="34" charset="0"/>
                <a:cs typeface="Arial" pitchFamily="34" charset="0"/>
              </a:rPr>
              <a:t>Complexity</a:t>
            </a:r>
          </a:p>
        </p:txBody>
      </p:sp>
      <p:sp>
        <p:nvSpPr>
          <p:cNvPr id="15" name="Rounded Rectangle 355">
            <a:extLst>
              <a:ext uri="{FF2B5EF4-FFF2-40B4-BE49-F238E27FC236}">
                <a16:creationId xmlns:a16="http://schemas.microsoft.com/office/drawing/2014/main" id="{D8849254-7FC5-F84D-A19E-F1A1BC537E3A}"/>
              </a:ext>
            </a:extLst>
          </p:cNvPr>
          <p:cNvSpPr/>
          <p:nvPr/>
        </p:nvSpPr>
        <p:spPr>
          <a:xfrm>
            <a:off x="2752052" y="4366053"/>
            <a:ext cx="2417710" cy="339724"/>
          </a:xfrm>
          <a:prstGeom prst="roundRect">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kern="0" dirty="0">
                <a:solidFill>
                  <a:schemeClr val="bg1"/>
                </a:solidFill>
                <a:latin typeface="Arial" pitchFamily="34" charset="0"/>
                <a:cs typeface="Arial" pitchFamily="34" charset="0"/>
              </a:rPr>
              <a:t>Audit Risk</a:t>
            </a:r>
          </a:p>
        </p:txBody>
      </p:sp>
      <p:sp>
        <p:nvSpPr>
          <p:cNvPr id="16" name="Rounded Rectangle 356">
            <a:extLst>
              <a:ext uri="{FF2B5EF4-FFF2-40B4-BE49-F238E27FC236}">
                <a16:creationId xmlns:a16="http://schemas.microsoft.com/office/drawing/2014/main" id="{A86F5687-7BE5-F74B-A933-2A59C2711F9F}"/>
              </a:ext>
            </a:extLst>
          </p:cNvPr>
          <p:cNvSpPr/>
          <p:nvPr/>
        </p:nvSpPr>
        <p:spPr>
          <a:xfrm>
            <a:off x="2752052" y="4812443"/>
            <a:ext cx="2417710" cy="339724"/>
          </a:xfrm>
          <a:prstGeom prst="roundRect">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kern="0" dirty="0">
                <a:solidFill>
                  <a:schemeClr val="bg1"/>
                </a:solidFill>
                <a:latin typeface="Arial" pitchFamily="34" charset="0"/>
                <a:cs typeface="Arial" pitchFamily="34" charset="0"/>
              </a:rPr>
              <a:t>Security Risk</a:t>
            </a:r>
          </a:p>
        </p:txBody>
      </p:sp>
      <p:sp>
        <p:nvSpPr>
          <p:cNvPr id="17" name="Rounded Rectangle 357">
            <a:extLst>
              <a:ext uri="{FF2B5EF4-FFF2-40B4-BE49-F238E27FC236}">
                <a16:creationId xmlns:a16="http://schemas.microsoft.com/office/drawing/2014/main" id="{D6CC9A0D-3FEF-AE4A-9701-070587EE48BF}"/>
              </a:ext>
            </a:extLst>
          </p:cNvPr>
          <p:cNvSpPr/>
          <p:nvPr/>
        </p:nvSpPr>
        <p:spPr>
          <a:xfrm>
            <a:off x="2752052" y="5258834"/>
            <a:ext cx="2417710" cy="339724"/>
          </a:xfrm>
          <a:prstGeom prst="roundRect">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kern="0" dirty="0">
                <a:solidFill>
                  <a:schemeClr val="bg1"/>
                </a:solidFill>
                <a:latin typeface="Arial" pitchFamily="34" charset="0"/>
                <a:cs typeface="Arial" pitchFamily="34" charset="0"/>
              </a:rPr>
              <a:t>Modernization Goals</a:t>
            </a:r>
          </a:p>
        </p:txBody>
      </p:sp>
      <p:sp>
        <p:nvSpPr>
          <p:cNvPr id="18" name="Rounded Rectangle 358">
            <a:extLst>
              <a:ext uri="{FF2B5EF4-FFF2-40B4-BE49-F238E27FC236}">
                <a16:creationId xmlns:a16="http://schemas.microsoft.com/office/drawing/2014/main" id="{C44AFF83-64A3-1E4F-941D-DC2345D7974A}"/>
              </a:ext>
            </a:extLst>
          </p:cNvPr>
          <p:cNvSpPr/>
          <p:nvPr/>
        </p:nvSpPr>
        <p:spPr>
          <a:xfrm>
            <a:off x="2752051" y="3026883"/>
            <a:ext cx="2417711" cy="339724"/>
          </a:xfrm>
          <a:prstGeom prst="roundRect">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kern="0" dirty="0">
                <a:solidFill>
                  <a:schemeClr val="bg1"/>
                </a:solidFill>
                <a:latin typeface="Arial" pitchFamily="34" charset="0"/>
                <a:cs typeface="Arial" pitchFamily="34" charset="0"/>
              </a:rPr>
              <a:t>Spend</a:t>
            </a:r>
            <a:endParaRPr lang="en-US" sz="1400" dirty="0"/>
          </a:p>
        </p:txBody>
      </p:sp>
      <p:sp>
        <p:nvSpPr>
          <p:cNvPr id="19" name="Rounded Rectangle 355">
            <a:extLst>
              <a:ext uri="{FF2B5EF4-FFF2-40B4-BE49-F238E27FC236}">
                <a16:creationId xmlns:a16="http://schemas.microsoft.com/office/drawing/2014/main" id="{5CFB1F21-CBD1-8048-A07E-39A91E64795B}"/>
              </a:ext>
            </a:extLst>
          </p:cNvPr>
          <p:cNvSpPr/>
          <p:nvPr/>
        </p:nvSpPr>
        <p:spPr>
          <a:xfrm>
            <a:off x="2752051" y="5708410"/>
            <a:ext cx="2417710" cy="339724"/>
          </a:xfrm>
          <a:prstGeom prst="roundRect">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kern="0" dirty="0">
                <a:solidFill>
                  <a:schemeClr val="bg1"/>
                </a:solidFill>
                <a:latin typeface="Arial" pitchFamily="34" charset="0"/>
                <a:cs typeface="Arial" pitchFamily="34" charset="0"/>
              </a:rPr>
              <a:t>Value to Organization</a:t>
            </a:r>
          </a:p>
        </p:txBody>
      </p:sp>
      <p:sp>
        <p:nvSpPr>
          <p:cNvPr id="21" name="Rounded Rectangle 357">
            <a:extLst>
              <a:ext uri="{FF2B5EF4-FFF2-40B4-BE49-F238E27FC236}">
                <a16:creationId xmlns:a16="http://schemas.microsoft.com/office/drawing/2014/main" id="{96626ED6-2778-3643-B076-13CCF91DC929}"/>
              </a:ext>
            </a:extLst>
          </p:cNvPr>
          <p:cNvSpPr/>
          <p:nvPr/>
        </p:nvSpPr>
        <p:spPr>
          <a:xfrm>
            <a:off x="2752050" y="6147856"/>
            <a:ext cx="2417710" cy="485256"/>
          </a:xfrm>
          <a:prstGeom prst="roundRect">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kern="0" dirty="0">
                <a:solidFill>
                  <a:schemeClr val="bg1"/>
                </a:solidFill>
                <a:latin typeface="Arial" pitchFamily="34" charset="0"/>
                <a:cs typeface="Arial" pitchFamily="34" charset="0"/>
              </a:rPr>
              <a:t>Business Impact if Software Fails</a:t>
            </a:r>
          </a:p>
        </p:txBody>
      </p:sp>
      <p:sp>
        <p:nvSpPr>
          <p:cNvPr id="4" name="Rectangle 3">
            <a:extLst>
              <a:ext uri="{FF2B5EF4-FFF2-40B4-BE49-F238E27FC236}">
                <a16:creationId xmlns:a16="http://schemas.microsoft.com/office/drawing/2014/main" id="{BFC7ACC6-58A8-384F-A5F1-F28B6DC62684}"/>
              </a:ext>
            </a:extLst>
          </p:cNvPr>
          <p:cNvSpPr/>
          <p:nvPr/>
        </p:nvSpPr>
        <p:spPr>
          <a:xfrm>
            <a:off x="240462" y="3825767"/>
            <a:ext cx="2238850" cy="957826"/>
          </a:xfrm>
          <a:prstGeom prst="rect">
            <a:avLst/>
          </a:prstGeom>
        </p:spPr>
        <p:txBody>
          <a:bodyPr wrap="square">
            <a:spAutoFit/>
          </a:bodyPr>
          <a:lstStyle/>
          <a:p>
            <a:pPr>
              <a:lnSpc>
                <a:spcPct val="120000"/>
              </a:lnSpc>
              <a:spcBef>
                <a:spcPts val="1000"/>
              </a:spcBef>
              <a:defRPr/>
            </a:pPr>
            <a:r>
              <a:rPr lang="en-US" sz="1600" i="1" dirty="0">
                <a:solidFill>
                  <a:prstClr val="black"/>
                </a:solidFill>
                <a:latin typeface="Open Sans" panose="020B0606030504020204" pitchFamily="34" charset="0"/>
                <a:ea typeface="Open Sans" panose="020B0606030504020204" pitchFamily="34" charset="0"/>
                <a:cs typeface="Open Sans" panose="020B0606030504020204" pitchFamily="34" charset="0"/>
              </a:rPr>
              <a:t>Criteria used to rank vendors will include but are not limited to:</a:t>
            </a:r>
          </a:p>
        </p:txBody>
      </p:sp>
      <p:sp>
        <p:nvSpPr>
          <p:cNvPr id="40" name="Rectangle 39">
            <a:extLst>
              <a:ext uri="{FF2B5EF4-FFF2-40B4-BE49-F238E27FC236}">
                <a16:creationId xmlns:a16="http://schemas.microsoft.com/office/drawing/2014/main" id="{D2472F89-D62A-EB43-81BA-D57244ED1570}"/>
              </a:ext>
            </a:extLst>
          </p:cNvPr>
          <p:cNvSpPr/>
          <p:nvPr/>
        </p:nvSpPr>
        <p:spPr>
          <a:xfrm>
            <a:off x="3404699" y="2505733"/>
            <a:ext cx="1529961" cy="34145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41" name="Rectangle: Top Corners Rounded 8">
            <a:extLst>
              <a:ext uri="{FF2B5EF4-FFF2-40B4-BE49-F238E27FC236}">
                <a16:creationId xmlns:a16="http://schemas.microsoft.com/office/drawing/2014/main" id="{C42B9398-288A-3940-AC59-B56AE07B2814}"/>
              </a:ext>
            </a:extLst>
          </p:cNvPr>
          <p:cNvSpPr/>
          <p:nvPr/>
        </p:nvSpPr>
        <p:spPr>
          <a:xfrm>
            <a:off x="3908143" y="2061534"/>
            <a:ext cx="523070" cy="573392"/>
          </a:xfrm>
          <a:prstGeom prst="round2SameRect">
            <a:avLst>
              <a:gd name="adj1" fmla="val 5000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42" name="Oval 41">
            <a:extLst>
              <a:ext uri="{FF2B5EF4-FFF2-40B4-BE49-F238E27FC236}">
                <a16:creationId xmlns:a16="http://schemas.microsoft.com/office/drawing/2014/main" id="{DA636AF6-D84A-504B-A42E-C2A069B55A98}"/>
              </a:ext>
            </a:extLst>
          </p:cNvPr>
          <p:cNvSpPr/>
          <p:nvPr/>
        </p:nvSpPr>
        <p:spPr>
          <a:xfrm>
            <a:off x="3979955" y="2152644"/>
            <a:ext cx="350243" cy="3502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43" name="Rectangle 6">
            <a:extLst>
              <a:ext uri="{FF2B5EF4-FFF2-40B4-BE49-F238E27FC236}">
                <a16:creationId xmlns:a16="http://schemas.microsoft.com/office/drawing/2014/main" id="{9AB84407-3894-EC4E-96C1-C81E476E68D7}"/>
              </a:ext>
            </a:extLst>
          </p:cNvPr>
          <p:cNvSpPr/>
          <p:nvPr/>
        </p:nvSpPr>
        <p:spPr>
          <a:xfrm>
            <a:off x="3404699" y="2844141"/>
            <a:ext cx="1529961" cy="106272"/>
          </a:xfrm>
          <a:custGeom>
            <a:avLst/>
            <a:gdLst>
              <a:gd name="connsiteX0" fmla="*/ 0 w 2448272"/>
              <a:gd name="connsiteY0" fmla="*/ 0 h 432048"/>
              <a:gd name="connsiteX1" fmla="*/ 2448272 w 2448272"/>
              <a:gd name="connsiteY1" fmla="*/ 0 h 432048"/>
              <a:gd name="connsiteX2" fmla="*/ 2448272 w 2448272"/>
              <a:gd name="connsiteY2" fmla="*/ 432048 h 432048"/>
              <a:gd name="connsiteX3" fmla="*/ 0 w 2448272"/>
              <a:gd name="connsiteY3" fmla="*/ 432048 h 432048"/>
              <a:gd name="connsiteX4" fmla="*/ 0 w 2448272"/>
              <a:gd name="connsiteY4" fmla="*/ 0 h 432048"/>
              <a:gd name="connsiteX0" fmla="*/ 0 w 2448272"/>
              <a:gd name="connsiteY0" fmla="*/ 0 h 433457"/>
              <a:gd name="connsiteX1" fmla="*/ 2448272 w 2448272"/>
              <a:gd name="connsiteY1" fmla="*/ 0 h 433457"/>
              <a:gd name="connsiteX2" fmla="*/ 2448272 w 2448272"/>
              <a:gd name="connsiteY2" fmla="*/ 432048 h 433457"/>
              <a:gd name="connsiteX3" fmla="*/ 1909509 w 2448272"/>
              <a:gd name="connsiteY3" fmla="*/ 433457 h 433457"/>
              <a:gd name="connsiteX4" fmla="*/ 0 w 2448272"/>
              <a:gd name="connsiteY4" fmla="*/ 432048 h 433457"/>
              <a:gd name="connsiteX5" fmla="*/ 0 w 2448272"/>
              <a:gd name="connsiteY5" fmla="*/ 0 h 433457"/>
              <a:gd name="connsiteX0" fmla="*/ 0 w 2448272"/>
              <a:gd name="connsiteY0" fmla="*/ 0 h 433457"/>
              <a:gd name="connsiteX1" fmla="*/ 2448272 w 2448272"/>
              <a:gd name="connsiteY1" fmla="*/ 0 h 433457"/>
              <a:gd name="connsiteX2" fmla="*/ 2448272 w 2448272"/>
              <a:gd name="connsiteY2" fmla="*/ 432048 h 433457"/>
              <a:gd name="connsiteX3" fmla="*/ 1909509 w 2448272"/>
              <a:gd name="connsiteY3" fmla="*/ 433457 h 433457"/>
              <a:gd name="connsiteX4" fmla="*/ 492189 w 2448272"/>
              <a:gd name="connsiteY4" fmla="*/ 433457 h 433457"/>
              <a:gd name="connsiteX5" fmla="*/ 0 w 2448272"/>
              <a:gd name="connsiteY5" fmla="*/ 432048 h 433457"/>
              <a:gd name="connsiteX6" fmla="*/ 0 w 2448272"/>
              <a:gd name="connsiteY6" fmla="*/ 0 h 433457"/>
              <a:gd name="connsiteX0" fmla="*/ 0 w 2448272"/>
              <a:gd name="connsiteY0" fmla="*/ 0 h 433457"/>
              <a:gd name="connsiteX1" fmla="*/ 2448272 w 2448272"/>
              <a:gd name="connsiteY1" fmla="*/ 0 h 433457"/>
              <a:gd name="connsiteX2" fmla="*/ 2448272 w 2448272"/>
              <a:gd name="connsiteY2" fmla="*/ 432048 h 433457"/>
              <a:gd name="connsiteX3" fmla="*/ 1909509 w 2448272"/>
              <a:gd name="connsiteY3" fmla="*/ 433457 h 433457"/>
              <a:gd name="connsiteX4" fmla="*/ 492189 w 2448272"/>
              <a:gd name="connsiteY4" fmla="*/ 433457 h 433457"/>
              <a:gd name="connsiteX5" fmla="*/ 0 w 2448272"/>
              <a:gd name="connsiteY5" fmla="*/ 0 h 433457"/>
              <a:gd name="connsiteX0" fmla="*/ 0 w 2448272"/>
              <a:gd name="connsiteY0" fmla="*/ 0 h 433457"/>
              <a:gd name="connsiteX1" fmla="*/ 2448272 w 2448272"/>
              <a:gd name="connsiteY1" fmla="*/ 0 h 433457"/>
              <a:gd name="connsiteX2" fmla="*/ 1909509 w 2448272"/>
              <a:gd name="connsiteY2" fmla="*/ 433457 h 433457"/>
              <a:gd name="connsiteX3" fmla="*/ 492189 w 2448272"/>
              <a:gd name="connsiteY3" fmla="*/ 433457 h 433457"/>
              <a:gd name="connsiteX4" fmla="*/ 0 w 2448272"/>
              <a:gd name="connsiteY4" fmla="*/ 0 h 4334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8272" h="433457">
                <a:moveTo>
                  <a:pt x="0" y="0"/>
                </a:moveTo>
                <a:lnTo>
                  <a:pt x="2448272" y="0"/>
                </a:lnTo>
                <a:lnTo>
                  <a:pt x="1909509" y="433457"/>
                </a:lnTo>
                <a:lnTo>
                  <a:pt x="492189" y="433457"/>
                </a:lnTo>
                <a:lnTo>
                  <a:pt x="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grpSp>
        <p:nvGrpSpPr>
          <p:cNvPr id="47" name="Group 46">
            <a:extLst>
              <a:ext uri="{FF2B5EF4-FFF2-40B4-BE49-F238E27FC236}">
                <a16:creationId xmlns:a16="http://schemas.microsoft.com/office/drawing/2014/main" id="{8D78E384-D676-6744-9E74-B74A546229F4}"/>
              </a:ext>
            </a:extLst>
          </p:cNvPr>
          <p:cNvGrpSpPr/>
          <p:nvPr/>
        </p:nvGrpSpPr>
        <p:grpSpPr>
          <a:xfrm>
            <a:off x="5235423" y="3017006"/>
            <a:ext cx="359479" cy="359479"/>
            <a:chOff x="4938247" y="3099384"/>
            <a:chExt cx="300414" cy="300414"/>
          </a:xfrm>
        </p:grpSpPr>
        <p:sp>
          <p:nvSpPr>
            <p:cNvPr id="48" name="Oval 47">
              <a:extLst>
                <a:ext uri="{FF2B5EF4-FFF2-40B4-BE49-F238E27FC236}">
                  <a16:creationId xmlns:a16="http://schemas.microsoft.com/office/drawing/2014/main" id="{BAF72C5B-F19C-B24D-9488-432A9C36334E}"/>
                </a:ext>
              </a:extLst>
            </p:cNvPr>
            <p:cNvSpPr/>
            <p:nvPr/>
          </p:nvSpPr>
          <p:spPr>
            <a:xfrm>
              <a:off x="4938247" y="3099384"/>
              <a:ext cx="300414" cy="300414"/>
            </a:xfrm>
            <a:prstGeom prst="ellipse">
              <a:avLst/>
            </a:prstGeom>
            <a:solidFill>
              <a:srgbClr val="FBE17C"/>
            </a:solid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white"/>
                </a:solidFill>
                <a:effectLst/>
                <a:uLnTx/>
                <a:uFillTx/>
                <a:latin typeface="Segoe UI"/>
                <a:ea typeface="+mn-ea"/>
                <a:cs typeface="+mn-cs"/>
              </a:endParaRPr>
            </a:p>
          </p:txBody>
        </p:sp>
        <p:sp>
          <p:nvSpPr>
            <p:cNvPr id="49" name="Freeform 5">
              <a:extLst>
                <a:ext uri="{FF2B5EF4-FFF2-40B4-BE49-F238E27FC236}">
                  <a16:creationId xmlns:a16="http://schemas.microsoft.com/office/drawing/2014/main" id="{667021B4-A56C-164E-818F-D2661E025B70}"/>
                </a:ext>
              </a:extLst>
            </p:cNvPr>
            <p:cNvSpPr>
              <a:spLocks/>
            </p:cNvSpPr>
            <p:nvPr/>
          </p:nvSpPr>
          <p:spPr bwMode="auto">
            <a:xfrm>
              <a:off x="5000292" y="3166733"/>
              <a:ext cx="176324" cy="165716"/>
            </a:xfrm>
            <a:custGeom>
              <a:avLst/>
              <a:gdLst>
                <a:gd name="T0" fmla="*/ 316 w 853"/>
                <a:gd name="T1" fmla="*/ 576 h 801"/>
                <a:gd name="T2" fmla="*/ 737 w 853"/>
                <a:gd name="T3" fmla="*/ 62 h 801"/>
                <a:gd name="T4" fmla="*/ 821 w 853"/>
                <a:gd name="T5" fmla="*/ 25 h 801"/>
                <a:gd name="T6" fmla="*/ 806 w 853"/>
                <a:gd name="T7" fmla="*/ 117 h 801"/>
                <a:gd name="T8" fmla="*/ 391 w 853"/>
                <a:gd name="T9" fmla="*/ 761 h 801"/>
                <a:gd name="T10" fmla="*/ 323 w 853"/>
                <a:gd name="T11" fmla="*/ 801 h 801"/>
                <a:gd name="T12" fmla="*/ 257 w 853"/>
                <a:gd name="T13" fmla="*/ 765 h 801"/>
                <a:gd name="T14" fmla="*/ 49 w 853"/>
                <a:gd name="T15" fmla="*/ 522 h 801"/>
                <a:gd name="T16" fmla="*/ 59 w 853"/>
                <a:gd name="T17" fmla="*/ 406 h 801"/>
                <a:gd name="T18" fmla="*/ 186 w 853"/>
                <a:gd name="T19" fmla="*/ 422 h 801"/>
                <a:gd name="T20" fmla="*/ 316 w 853"/>
                <a:gd name="T21" fmla="*/ 576 h 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53" h="801">
                  <a:moveTo>
                    <a:pt x="316" y="576"/>
                  </a:moveTo>
                  <a:cubicBezTo>
                    <a:pt x="737" y="62"/>
                    <a:pt x="737" y="62"/>
                    <a:pt x="737" y="62"/>
                  </a:cubicBezTo>
                  <a:cubicBezTo>
                    <a:pt x="737" y="62"/>
                    <a:pt x="784" y="0"/>
                    <a:pt x="821" y="25"/>
                  </a:cubicBezTo>
                  <a:cubicBezTo>
                    <a:pt x="853" y="47"/>
                    <a:pt x="806" y="117"/>
                    <a:pt x="806" y="117"/>
                  </a:cubicBezTo>
                  <a:cubicBezTo>
                    <a:pt x="391" y="761"/>
                    <a:pt x="391" y="761"/>
                    <a:pt x="391" y="761"/>
                  </a:cubicBezTo>
                  <a:cubicBezTo>
                    <a:pt x="391" y="761"/>
                    <a:pt x="365" y="801"/>
                    <a:pt x="323" y="801"/>
                  </a:cubicBezTo>
                  <a:cubicBezTo>
                    <a:pt x="283" y="801"/>
                    <a:pt x="257" y="765"/>
                    <a:pt x="257" y="765"/>
                  </a:cubicBezTo>
                  <a:cubicBezTo>
                    <a:pt x="49" y="522"/>
                    <a:pt x="49" y="522"/>
                    <a:pt x="49" y="522"/>
                  </a:cubicBezTo>
                  <a:cubicBezTo>
                    <a:pt x="49" y="522"/>
                    <a:pt x="0" y="451"/>
                    <a:pt x="59" y="406"/>
                  </a:cubicBezTo>
                  <a:cubicBezTo>
                    <a:pt x="128" y="353"/>
                    <a:pt x="186" y="422"/>
                    <a:pt x="186" y="422"/>
                  </a:cubicBezTo>
                  <a:lnTo>
                    <a:pt x="316" y="576"/>
                  </a:ln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black"/>
                </a:solidFill>
                <a:effectLst/>
                <a:uLnTx/>
                <a:uFillTx/>
                <a:latin typeface="Segoe UI"/>
              </a:endParaRPr>
            </a:p>
          </p:txBody>
        </p:sp>
      </p:grpSp>
      <p:grpSp>
        <p:nvGrpSpPr>
          <p:cNvPr id="50" name="Group 49">
            <a:extLst>
              <a:ext uri="{FF2B5EF4-FFF2-40B4-BE49-F238E27FC236}">
                <a16:creationId xmlns:a16="http://schemas.microsoft.com/office/drawing/2014/main" id="{38ED5883-350E-6240-B631-31842457ABC9}"/>
              </a:ext>
            </a:extLst>
          </p:cNvPr>
          <p:cNvGrpSpPr/>
          <p:nvPr/>
        </p:nvGrpSpPr>
        <p:grpSpPr>
          <a:xfrm>
            <a:off x="5235423" y="3467451"/>
            <a:ext cx="359479" cy="359479"/>
            <a:chOff x="4938247" y="3099384"/>
            <a:chExt cx="300414" cy="300414"/>
          </a:xfrm>
        </p:grpSpPr>
        <p:sp>
          <p:nvSpPr>
            <p:cNvPr id="51" name="Oval 50">
              <a:extLst>
                <a:ext uri="{FF2B5EF4-FFF2-40B4-BE49-F238E27FC236}">
                  <a16:creationId xmlns:a16="http://schemas.microsoft.com/office/drawing/2014/main" id="{058D4EC5-5459-2242-84D2-1A4C68ED30C4}"/>
                </a:ext>
              </a:extLst>
            </p:cNvPr>
            <p:cNvSpPr/>
            <p:nvPr/>
          </p:nvSpPr>
          <p:spPr>
            <a:xfrm>
              <a:off x="4938247" y="3099384"/>
              <a:ext cx="300414" cy="300414"/>
            </a:xfrm>
            <a:prstGeom prst="ellipse">
              <a:avLst/>
            </a:prstGeom>
            <a:solidFill>
              <a:srgbClr val="FBE17C"/>
            </a:solid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white"/>
                </a:solidFill>
                <a:effectLst/>
                <a:uLnTx/>
                <a:uFillTx/>
                <a:latin typeface="Segoe UI"/>
                <a:ea typeface="+mn-ea"/>
                <a:cs typeface="+mn-cs"/>
              </a:endParaRPr>
            </a:p>
          </p:txBody>
        </p:sp>
        <p:sp>
          <p:nvSpPr>
            <p:cNvPr id="52" name="Freeform 5">
              <a:extLst>
                <a:ext uri="{FF2B5EF4-FFF2-40B4-BE49-F238E27FC236}">
                  <a16:creationId xmlns:a16="http://schemas.microsoft.com/office/drawing/2014/main" id="{2E9F7BC8-C99F-8E48-9A23-3CDB6061331E}"/>
                </a:ext>
              </a:extLst>
            </p:cNvPr>
            <p:cNvSpPr>
              <a:spLocks/>
            </p:cNvSpPr>
            <p:nvPr/>
          </p:nvSpPr>
          <p:spPr bwMode="auto">
            <a:xfrm>
              <a:off x="5000292" y="3166733"/>
              <a:ext cx="176324" cy="165716"/>
            </a:xfrm>
            <a:custGeom>
              <a:avLst/>
              <a:gdLst>
                <a:gd name="T0" fmla="*/ 316 w 853"/>
                <a:gd name="T1" fmla="*/ 576 h 801"/>
                <a:gd name="T2" fmla="*/ 737 w 853"/>
                <a:gd name="T3" fmla="*/ 62 h 801"/>
                <a:gd name="T4" fmla="*/ 821 w 853"/>
                <a:gd name="T5" fmla="*/ 25 h 801"/>
                <a:gd name="T6" fmla="*/ 806 w 853"/>
                <a:gd name="T7" fmla="*/ 117 h 801"/>
                <a:gd name="T8" fmla="*/ 391 w 853"/>
                <a:gd name="T9" fmla="*/ 761 h 801"/>
                <a:gd name="T10" fmla="*/ 323 w 853"/>
                <a:gd name="T11" fmla="*/ 801 h 801"/>
                <a:gd name="T12" fmla="*/ 257 w 853"/>
                <a:gd name="T13" fmla="*/ 765 h 801"/>
                <a:gd name="T14" fmla="*/ 49 w 853"/>
                <a:gd name="T15" fmla="*/ 522 h 801"/>
                <a:gd name="T16" fmla="*/ 59 w 853"/>
                <a:gd name="T17" fmla="*/ 406 h 801"/>
                <a:gd name="T18" fmla="*/ 186 w 853"/>
                <a:gd name="T19" fmla="*/ 422 h 801"/>
                <a:gd name="T20" fmla="*/ 316 w 853"/>
                <a:gd name="T21" fmla="*/ 576 h 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53" h="801">
                  <a:moveTo>
                    <a:pt x="316" y="576"/>
                  </a:moveTo>
                  <a:cubicBezTo>
                    <a:pt x="737" y="62"/>
                    <a:pt x="737" y="62"/>
                    <a:pt x="737" y="62"/>
                  </a:cubicBezTo>
                  <a:cubicBezTo>
                    <a:pt x="737" y="62"/>
                    <a:pt x="784" y="0"/>
                    <a:pt x="821" y="25"/>
                  </a:cubicBezTo>
                  <a:cubicBezTo>
                    <a:pt x="853" y="47"/>
                    <a:pt x="806" y="117"/>
                    <a:pt x="806" y="117"/>
                  </a:cubicBezTo>
                  <a:cubicBezTo>
                    <a:pt x="391" y="761"/>
                    <a:pt x="391" y="761"/>
                    <a:pt x="391" y="761"/>
                  </a:cubicBezTo>
                  <a:cubicBezTo>
                    <a:pt x="391" y="761"/>
                    <a:pt x="365" y="801"/>
                    <a:pt x="323" y="801"/>
                  </a:cubicBezTo>
                  <a:cubicBezTo>
                    <a:pt x="283" y="801"/>
                    <a:pt x="257" y="765"/>
                    <a:pt x="257" y="765"/>
                  </a:cubicBezTo>
                  <a:cubicBezTo>
                    <a:pt x="49" y="522"/>
                    <a:pt x="49" y="522"/>
                    <a:pt x="49" y="522"/>
                  </a:cubicBezTo>
                  <a:cubicBezTo>
                    <a:pt x="49" y="522"/>
                    <a:pt x="0" y="451"/>
                    <a:pt x="59" y="406"/>
                  </a:cubicBezTo>
                  <a:cubicBezTo>
                    <a:pt x="128" y="353"/>
                    <a:pt x="186" y="422"/>
                    <a:pt x="186" y="422"/>
                  </a:cubicBezTo>
                  <a:lnTo>
                    <a:pt x="316" y="576"/>
                  </a:ln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black"/>
                </a:solidFill>
                <a:effectLst/>
                <a:uLnTx/>
                <a:uFillTx/>
                <a:latin typeface="Segoe UI"/>
              </a:endParaRPr>
            </a:p>
          </p:txBody>
        </p:sp>
      </p:grpSp>
      <p:grpSp>
        <p:nvGrpSpPr>
          <p:cNvPr id="53" name="Group 52">
            <a:extLst>
              <a:ext uri="{FF2B5EF4-FFF2-40B4-BE49-F238E27FC236}">
                <a16:creationId xmlns:a16="http://schemas.microsoft.com/office/drawing/2014/main" id="{0DB8C418-FF29-964E-8BAD-24A3C4F098E9}"/>
              </a:ext>
            </a:extLst>
          </p:cNvPr>
          <p:cNvGrpSpPr/>
          <p:nvPr/>
        </p:nvGrpSpPr>
        <p:grpSpPr>
          <a:xfrm>
            <a:off x="5235423" y="3917896"/>
            <a:ext cx="359479" cy="359479"/>
            <a:chOff x="4938247" y="3099384"/>
            <a:chExt cx="300414" cy="300414"/>
          </a:xfrm>
        </p:grpSpPr>
        <p:sp>
          <p:nvSpPr>
            <p:cNvPr id="54" name="Oval 53">
              <a:extLst>
                <a:ext uri="{FF2B5EF4-FFF2-40B4-BE49-F238E27FC236}">
                  <a16:creationId xmlns:a16="http://schemas.microsoft.com/office/drawing/2014/main" id="{64260580-5960-8246-8D20-7F096D45BB6C}"/>
                </a:ext>
              </a:extLst>
            </p:cNvPr>
            <p:cNvSpPr/>
            <p:nvPr/>
          </p:nvSpPr>
          <p:spPr>
            <a:xfrm>
              <a:off x="4938247" y="3099384"/>
              <a:ext cx="300414" cy="300414"/>
            </a:xfrm>
            <a:prstGeom prst="ellipse">
              <a:avLst/>
            </a:prstGeom>
            <a:solidFill>
              <a:srgbClr val="FBE17C"/>
            </a:solid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white"/>
                </a:solidFill>
                <a:effectLst/>
                <a:uLnTx/>
                <a:uFillTx/>
                <a:latin typeface="Segoe UI"/>
                <a:ea typeface="+mn-ea"/>
                <a:cs typeface="+mn-cs"/>
              </a:endParaRPr>
            </a:p>
          </p:txBody>
        </p:sp>
        <p:sp>
          <p:nvSpPr>
            <p:cNvPr id="55" name="Freeform 5">
              <a:extLst>
                <a:ext uri="{FF2B5EF4-FFF2-40B4-BE49-F238E27FC236}">
                  <a16:creationId xmlns:a16="http://schemas.microsoft.com/office/drawing/2014/main" id="{891838EC-069D-0048-8B07-E7F538B85068}"/>
                </a:ext>
              </a:extLst>
            </p:cNvPr>
            <p:cNvSpPr>
              <a:spLocks/>
            </p:cNvSpPr>
            <p:nvPr/>
          </p:nvSpPr>
          <p:spPr bwMode="auto">
            <a:xfrm>
              <a:off x="5000292" y="3166733"/>
              <a:ext cx="176324" cy="165716"/>
            </a:xfrm>
            <a:custGeom>
              <a:avLst/>
              <a:gdLst>
                <a:gd name="T0" fmla="*/ 316 w 853"/>
                <a:gd name="T1" fmla="*/ 576 h 801"/>
                <a:gd name="T2" fmla="*/ 737 w 853"/>
                <a:gd name="T3" fmla="*/ 62 h 801"/>
                <a:gd name="T4" fmla="*/ 821 w 853"/>
                <a:gd name="T5" fmla="*/ 25 h 801"/>
                <a:gd name="T6" fmla="*/ 806 w 853"/>
                <a:gd name="T7" fmla="*/ 117 h 801"/>
                <a:gd name="T8" fmla="*/ 391 w 853"/>
                <a:gd name="T9" fmla="*/ 761 h 801"/>
                <a:gd name="T10" fmla="*/ 323 w 853"/>
                <a:gd name="T11" fmla="*/ 801 h 801"/>
                <a:gd name="T12" fmla="*/ 257 w 853"/>
                <a:gd name="T13" fmla="*/ 765 h 801"/>
                <a:gd name="T14" fmla="*/ 49 w 853"/>
                <a:gd name="T15" fmla="*/ 522 h 801"/>
                <a:gd name="T16" fmla="*/ 59 w 853"/>
                <a:gd name="T17" fmla="*/ 406 h 801"/>
                <a:gd name="T18" fmla="*/ 186 w 853"/>
                <a:gd name="T19" fmla="*/ 422 h 801"/>
                <a:gd name="T20" fmla="*/ 316 w 853"/>
                <a:gd name="T21" fmla="*/ 576 h 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53" h="801">
                  <a:moveTo>
                    <a:pt x="316" y="576"/>
                  </a:moveTo>
                  <a:cubicBezTo>
                    <a:pt x="737" y="62"/>
                    <a:pt x="737" y="62"/>
                    <a:pt x="737" y="62"/>
                  </a:cubicBezTo>
                  <a:cubicBezTo>
                    <a:pt x="737" y="62"/>
                    <a:pt x="784" y="0"/>
                    <a:pt x="821" y="25"/>
                  </a:cubicBezTo>
                  <a:cubicBezTo>
                    <a:pt x="853" y="47"/>
                    <a:pt x="806" y="117"/>
                    <a:pt x="806" y="117"/>
                  </a:cubicBezTo>
                  <a:cubicBezTo>
                    <a:pt x="391" y="761"/>
                    <a:pt x="391" y="761"/>
                    <a:pt x="391" y="761"/>
                  </a:cubicBezTo>
                  <a:cubicBezTo>
                    <a:pt x="391" y="761"/>
                    <a:pt x="365" y="801"/>
                    <a:pt x="323" y="801"/>
                  </a:cubicBezTo>
                  <a:cubicBezTo>
                    <a:pt x="283" y="801"/>
                    <a:pt x="257" y="765"/>
                    <a:pt x="257" y="765"/>
                  </a:cubicBezTo>
                  <a:cubicBezTo>
                    <a:pt x="49" y="522"/>
                    <a:pt x="49" y="522"/>
                    <a:pt x="49" y="522"/>
                  </a:cubicBezTo>
                  <a:cubicBezTo>
                    <a:pt x="49" y="522"/>
                    <a:pt x="0" y="451"/>
                    <a:pt x="59" y="406"/>
                  </a:cubicBezTo>
                  <a:cubicBezTo>
                    <a:pt x="128" y="353"/>
                    <a:pt x="186" y="422"/>
                    <a:pt x="186" y="422"/>
                  </a:cubicBezTo>
                  <a:lnTo>
                    <a:pt x="316" y="576"/>
                  </a:ln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black"/>
                </a:solidFill>
                <a:effectLst/>
                <a:uLnTx/>
                <a:uFillTx/>
                <a:latin typeface="Segoe UI"/>
              </a:endParaRPr>
            </a:p>
          </p:txBody>
        </p:sp>
      </p:grpSp>
      <p:grpSp>
        <p:nvGrpSpPr>
          <p:cNvPr id="56" name="Group 55">
            <a:extLst>
              <a:ext uri="{FF2B5EF4-FFF2-40B4-BE49-F238E27FC236}">
                <a16:creationId xmlns:a16="http://schemas.microsoft.com/office/drawing/2014/main" id="{0DD7C513-E6B6-EC46-84CD-698ED3EAF5AF}"/>
              </a:ext>
            </a:extLst>
          </p:cNvPr>
          <p:cNvGrpSpPr/>
          <p:nvPr/>
        </p:nvGrpSpPr>
        <p:grpSpPr>
          <a:xfrm>
            <a:off x="5235423" y="4818786"/>
            <a:ext cx="359479" cy="359479"/>
            <a:chOff x="4938247" y="3099384"/>
            <a:chExt cx="300414" cy="300414"/>
          </a:xfrm>
        </p:grpSpPr>
        <p:sp>
          <p:nvSpPr>
            <p:cNvPr id="57" name="Oval 56">
              <a:extLst>
                <a:ext uri="{FF2B5EF4-FFF2-40B4-BE49-F238E27FC236}">
                  <a16:creationId xmlns:a16="http://schemas.microsoft.com/office/drawing/2014/main" id="{CC552F1D-1DB5-614B-8318-69BEB4322FC0}"/>
                </a:ext>
              </a:extLst>
            </p:cNvPr>
            <p:cNvSpPr/>
            <p:nvPr/>
          </p:nvSpPr>
          <p:spPr>
            <a:xfrm>
              <a:off x="4938247" y="3099384"/>
              <a:ext cx="300414" cy="300414"/>
            </a:xfrm>
            <a:prstGeom prst="ellipse">
              <a:avLst/>
            </a:prstGeom>
            <a:solidFill>
              <a:srgbClr val="FBE17C"/>
            </a:solid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white"/>
                </a:solidFill>
                <a:effectLst/>
                <a:uLnTx/>
                <a:uFillTx/>
                <a:latin typeface="Segoe UI"/>
                <a:ea typeface="+mn-ea"/>
                <a:cs typeface="+mn-cs"/>
              </a:endParaRPr>
            </a:p>
          </p:txBody>
        </p:sp>
        <p:sp>
          <p:nvSpPr>
            <p:cNvPr id="58" name="Freeform 5">
              <a:extLst>
                <a:ext uri="{FF2B5EF4-FFF2-40B4-BE49-F238E27FC236}">
                  <a16:creationId xmlns:a16="http://schemas.microsoft.com/office/drawing/2014/main" id="{BFF289FF-7537-034A-80AF-D1B16029B0E4}"/>
                </a:ext>
              </a:extLst>
            </p:cNvPr>
            <p:cNvSpPr>
              <a:spLocks/>
            </p:cNvSpPr>
            <p:nvPr/>
          </p:nvSpPr>
          <p:spPr bwMode="auto">
            <a:xfrm>
              <a:off x="5000292" y="3166733"/>
              <a:ext cx="176324" cy="165716"/>
            </a:xfrm>
            <a:custGeom>
              <a:avLst/>
              <a:gdLst>
                <a:gd name="T0" fmla="*/ 316 w 853"/>
                <a:gd name="T1" fmla="*/ 576 h 801"/>
                <a:gd name="T2" fmla="*/ 737 w 853"/>
                <a:gd name="T3" fmla="*/ 62 h 801"/>
                <a:gd name="T4" fmla="*/ 821 w 853"/>
                <a:gd name="T5" fmla="*/ 25 h 801"/>
                <a:gd name="T6" fmla="*/ 806 w 853"/>
                <a:gd name="T7" fmla="*/ 117 h 801"/>
                <a:gd name="T8" fmla="*/ 391 w 853"/>
                <a:gd name="T9" fmla="*/ 761 h 801"/>
                <a:gd name="T10" fmla="*/ 323 w 853"/>
                <a:gd name="T11" fmla="*/ 801 h 801"/>
                <a:gd name="T12" fmla="*/ 257 w 853"/>
                <a:gd name="T13" fmla="*/ 765 h 801"/>
                <a:gd name="T14" fmla="*/ 49 w 853"/>
                <a:gd name="T15" fmla="*/ 522 h 801"/>
                <a:gd name="T16" fmla="*/ 59 w 853"/>
                <a:gd name="T17" fmla="*/ 406 h 801"/>
                <a:gd name="T18" fmla="*/ 186 w 853"/>
                <a:gd name="T19" fmla="*/ 422 h 801"/>
                <a:gd name="T20" fmla="*/ 316 w 853"/>
                <a:gd name="T21" fmla="*/ 576 h 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53" h="801">
                  <a:moveTo>
                    <a:pt x="316" y="576"/>
                  </a:moveTo>
                  <a:cubicBezTo>
                    <a:pt x="737" y="62"/>
                    <a:pt x="737" y="62"/>
                    <a:pt x="737" y="62"/>
                  </a:cubicBezTo>
                  <a:cubicBezTo>
                    <a:pt x="737" y="62"/>
                    <a:pt x="784" y="0"/>
                    <a:pt x="821" y="25"/>
                  </a:cubicBezTo>
                  <a:cubicBezTo>
                    <a:pt x="853" y="47"/>
                    <a:pt x="806" y="117"/>
                    <a:pt x="806" y="117"/>
                  </a:cubicBezTo>
                  <a:cubicBezTo>
                    <a:pt x="391" y="761"/>
                    <a:pt x="391" y="761"/>
                    <a:pt x="391" y="761"/>
                  </a:cubicBezTo>
                  <a:cubicBezTo>
                    <a:pt x="391" y="761"/>
                    <a:pt x="365" y="801"/>
                    <a:pt x="323" y="801"/>
                  </a:cubicBezTo>
                  <a:cubicBezTo>
                    <a:pt x="283" y="801"/>
                    <a:pt x="257" y="765"/>
                    <a:pt x="257" y="765"/>
                  </a:cubicBezTo>
                  <a:cubicBezTo>
                    <a:pt x="49" y="522"/>
                    <a:pt x="49" y="522"/>
                    <a:pt x="49" y="522"/>
                  </a:cubicBezTo>
                  <a:cubicBezTo>
                    <a:pt x="49" y="522"/>
                    <a:pt x="0" y="451"/>
                    <a:pt x="59" y="406"/>
                  </a:cubicBezTo>
                  <a:cubicBezTo>
                    <a:pt x="128" y="353"/>
                    <a:pt x="186" y="422"/>
                    <a:pt x="186" y="422"/>
                  </a:cubicBezTo>
                  <a:lnTo>
                    <a:pt x="316" y="576"/>
                  </a:ln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black"/>
                </a:solidFill>
                <a:effectLst/>
                <a:uLnTx/>
                <a:uFillTx/>
                <a:latin typeface="Segoe UI"/>
              </a:endParaRPr>
            </a:p>
          </p:txBody>
        </p:sp>
      </p:grpSp>
      <p:grpSp>
        <p:nvGrpSpPr>
          <p:cNvPr id="59" name="Group 58">
            <a:extLst>
              <a:ext uri="{FF2B5EF4-FFF2-40B4-BE49-F238E27FC236}">
                <a16:creationId xmlns:a16="http://schemas.microsoft.com/office/drawing/2014/main" id="{FD4842BB-9711-FD4C-A5AE-696BC2793D60}"/>
              </a:ext>
            </a:extLst>
          </p:cNvPr>
          <p:cNvGrpSpPr/>
          <p:nvPr/>
        </p:nvGrpSpPr>
        <p:grpSpPr>
          <a:xfrm>
            <a:off x="5235423" y="5269231"/>
            <a:ext cx="359479" cy="359479"/>
            <a:chOff x="4938247" y="3099384"/>
            <a:chExt cx="300414" cy="300414"/>
          </a:xfrm>
        </p:grpSpPr>
        <p:sp>
          <p:nvSpPr>
            <p:cNvPr id="60" name="Oval 59">
              <a:extLst>
                <a:ext uri="{FF2B5EF4-FFF2-40B4-BE49-F238E27FC236}">
                  <a16:creationId xmlns:a16="http://schemas.microsoft.com/office/drawing/2014/main" id="{EFBFBF02-4ABC-794D-9836-CEE1FF1F5DEC}"/>
                </a:ext>
              </a:extLst>
            </p:cNvPr>
            <p:cNvSpPr/>
            <p:nvPr/>
          </p:nvSpPr>
          <p:spPr>
            <a:xfrm>
              <a:off x="4938247" y="3099384"/>
              <a:ext cx="300414" cy="300414"/>
            </a:xfrm>
            <a:prstGeom prst="ellipse">
              <a:avLst/>
            </a:prstGeom>
            <a:solidFill>
              <a:srgbClr val="FBE17C"/>
            </a:solid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white"/>
                </a:solidFill>
                <a:effectLst/>
                <a:uLnTx/>
                <a:uFillTx/>
                <a:latin typeface="Segoe UI"/>
                <a:ea typeface="+mn-ea"/>
                <a:cs typeface="+mn-cs"/>
              </a:endParaRPr>
            </a:p>
          </p:txBody>
        </p:sp>
        <p:sp>
          <p:nvSpPr>
            <p:cNvPr id="61" name="Freeform 5">
              <a:extLst>
                <a:ext uri="{FF2B5EF4-FFF2-40B4-BE49-F238E27FC236}">
                  <a16:creationId xmlns:a16="http://schemas.microsoft.com/office/drawing/2014/main" id="{43F69325-68D8-9940-B429-CCAE11490CF5}"/>
                </a:ext>
              </a:extLst>
            </p:cNvPr>
            <p:cNvSpPr>
              <a:spLocks/>
            </p:cNvSpPr>
            <p:nvPr/>
          </p:nvSpPr>
          <p:spPr bwMode="auto">
            <a:xfrm>
              <a:off x="5000292" y="3166733"/>
              <a:ext cx="176324" cy="165716"/>
            </a:xfrm>
            <a:custGeom>
              <a:avLst/>
              <a:gdLst>
                <a:gd name="T0" fmla="*/ 316 w 853"/>
                <a:gd name="T1" fmla="*/ 576 h 801"/>
                <a:gd name="T2" fmla="*/ 737 w 853"/>
                <a:gd name="T3" fmla="*/ 62 h 801"/>
                <a:gd name="T4" fmla="*/ 821 w 853"/>
                <a:gd name="T5" fmla="*/ 25 h 801"/>
                <a:gd name="T6" fmla="*/ 806 w 853"/>
                <a:gd name="T7" fmla="*/ 117 h 801"/>
                <a:gd name="T8" fmla="*/ 391 w 853"/>
                <a:gd name="T9" fmla="*/ 761 h 801"/>
                <a:gd name="T10" fmla="*/ 323 w 853"/>
                <a:gd name="T11" fmla="*/ 801 h 801"/>
                <a:gd name="T12" fmla="*/ 257 w 853"/>
                <a:gd name="T13" fmla="*/ 765 h 801"/>
                <a:gd name="T14" fmla="*/ 49 w 853"/>
                <a:gd name="T15" fmla="*/ 522 h 801"/>
                <a:gd name="T16" fmla="*/ 59 w 853"/>
                <a:gd name="T17" fmla="*/ 406 h 801"/>
                <a:gd name="T18" fmla="*/ 186 w 853"/>
                <a:gd name="T19" fmla="*/ 422 h 801"/>
                <a:gd name="T20" fmla="*/ 316 w 853"/>
                <a:gd name="T21" fmla="*/ 576 h 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53" h="801">
                  <a:moveTo>
                    <a:pt x="316" y="576"/>
                  </a:moveTo>
                  <a:cubicBezTo>
                    <a:pt x="737" y="62"/>
                    <a:pt x="737" y="62"/>
                    <a:pt x="737" y="62"/>
                  </a:cubicBezTo>
                  <a:cubicBezTo>
                    <a:pt x="737" y="62"/>
                    <a:pt x="784" y="0"/>
                    <a:pt x="821" y="25"/>
                  </a:cubicBezTo>
                  <a:cubicBezTo>
                    <a:pt x="853" y="47"/>
                    <a:pt x="806" y="117"/>
                    <a:pt x="806" y="117"/>
                  </a:cubicBezTo>
                  <a:cubicBezTo>
                    <a:pt x="391" y="761"/>
                    <a:pt x="391" y="761"/>
                    <a:pt x="391" y="761"/>
                  </a:cubicBezTo>
                  <a:cubicBezTo>
                    <a:pt x="391" y="761"/>
                    <a:pt x="365" y="801"/>
                    <a:pt x="323" y="801"/>
                  </a:cubicBezTo>
                  <a:cubicBezTo>
                    <a:pt x="283" y="801"/>
                    <a:pt x="257" y="765"/>
                    <a:pt x="257" y="765"/>
                  </a:cubicBezTo>
                  <a:cubicBezTo>
                    <a:pt x="49" y="522"/>
                    <a:pt x="49" y="522"/>
                    <a:pt x="49" y="522"/>
                  </a:cubicBezTo>
                  <a:cubicBezTo>
                    <a:pt x="49" y="522"/>
                    <a:pt x="0" y="451"/>
                    <a:pt x="59" y="406"/>
                  </a:cubicBezTo>
                  <a:cubicBezTo>
                    <a:pt x="128" y="353"/>
                    <a:pt x="186" y="422"/>
                    <a:pt x="186" y="422"/>
                  </a:cubicBezTo>
                  <a:lnTo>
                    <a:pt x="316" y="576"/>
                  </a:ln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black"/>
                </a:solidFill>
                <a:effectLst/>
                <a:uLnTx/>
                <a:uFillTx/>
                <a:latin typeface="Segoe UI"/>
              </a:endParaRPr>
            </a:p>
          </p:txBody>
        </p:sp>
      </p:grpSp>
      <p:grpSp>
        <p:nvGrpSpPr>
          <p:cNvPr id="62" name="Group 61">
            <a:extLst>
              <a:ext uri="{FF2B5EF4-FFF2-40B4-BE49-F238E27FC236}">
                <a16:creationId xmlns:a16="http://schemas.microsoft.com/office/drawing/2014/main" id="{E81F7EBB-A484-E140-BBB8-E18C6E1695DF}"/>
              </a:ext>
            </a:extLst>
          </p:cNvPr>
          <p:cNvGrpSpPr/>
          <p:nvPr/>
        </p:nvGrpSpPr>
        <p:grpSpPr>
          <a:xfrm>
            <a:off x="5235423" y="5719676"/>
            <a:ext cx="359479" cy="359479"/>
            <a:chOff x="4938247" y="3099384"/>
            <a:chExt cx="300414" cy="300414"/>
          </a:xfrm>
        </p:grpSpPr>
        <p:sp>
          <p:nvSpPr>
            <p:cNvPr id="63" name="Oval 62">
              <a:extLst>
                <a:ext uri="{FF2B5EF4-FFF2-40B4-BE49-F238E27FC236}">
                  <a16:creationId xmlns:a16="http://schemas.microsoft.com/office/drawing/2014/main" id="{456A6DCD-5689-AD4C-943D-8E4DA522E5AA}"/>
                </a:ext>
              </a:extLst>
            </p:cNvPr>
            <p:cNvSpPr/>
            <p:nvPr/>
          </p:nvSpPr>
          <p:spPr>
            <a:xfrm>
              <a:off x="4938247" y="3099384"/>
              <a:ext cx="300414" cy="300414"/>
            </a:xfrm>
            <a:prstGeom prst="ellipse">
              <a:avLst/>
            </a:prstGeom>
            <a:solidFill>
              <a:srgbClr val="FBE17C"/>
            </a:solid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white"/>
                </a:solidFill>
                <a:effectLst/>
                <a:uLnTx/>
                <a:uFillTx/>
                <a:latin typeface="Segoe UI"/>
                <a:ea typeface="+mn-ea"/>
                <a:cs typeface="+mn-cs"/>
              </a:endParaRPr>
            </a:p>
          </p:txBody>
        </p:sp>
        <p:sp>
          <p:nvSpPr>
            <p:cNvPr id="64" name="Freeform 5">
              <a:extLst>
                <a:ext uri="{FF2B5EF4-FFF2-40B4-BE49-F238E27FC236}">
                  <a16:creationId xmlns:a16="http://schemas.microsoft.com/office/drawing/2014/main" id="{0A9ED381-F412-3942-BF2D-913719415E03}"/>
                </a:ext>
              </a:extLst>
            </p:cNvPr>
            <p:cNvSpPr>
              <a:spLocks/>
            </p:cNvSpPr>
            <p:nvPr/>
          </p:nvSpPr>
          <p:spPr bwMode="auto">
            <a:xfrm>
              <a:off x="5000292" y="3166733"/>
              <a:ext cx="176324" cy="165716"/>
            </a:xfrm>
            <a:custGeom>
              <a:avLst/>
              <a:gdLst>
                <a:gd name="T0" fmla="*/ 316 w 853"/>
                <a:gd name="T1" fmla="*/ 576 h 801"/>
                <a:gd name="T2" fmla="*/ 737 w 853"/>
                <a:gd name="T3" fmla="*/ 62 h 801"/>
                <a:gd name="T4" fmla="*/ 821 w 853"/>
                <a:gd name="T5" fmla="*/ 25 h 801"/>
                <a:gd name="T6" fmla="*/ 806 w 853"/>
                <a:gd name="T7" fmla="*/ 117 h 801"/>
                <a:gd name="T8" fmla="*/ 391 w 853"/>
                <a:gd name="T9" fmla="*/ 761 h 801"/>
                <a:gd name="T10" fmla="*/ 323 w 853"/>
                <a:gd name="T11" fmla="*/ 801 h 801"/>
                <a:gd name="T12" fmla="*/ 257 w 853"/>
                <a:gd name="T13" fmla="*/ 765 h 801"/>
                <a:gd name="T14" fmla="*/ 49 w 853"/>
                <a:gd name="T15" fmla="*/ 522 h 801"/>
                <a:gd name="T16" fmla="*/ 59 w 853"/>
                <a:gd name="T17" fmla="*/ 406 h 801"/>
                <a:gd name="T18" fmla="*/ 186 w 853"/>
                <a:gd name="T19" fmla="*/ 422 h 801"/>
                <a:gd name="T20" fmla="*/ 316 w 853"/>
                <a:gd name="T21" fmla="*/ 576 h 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53" h="801">
                  <a:moveTo>
                    <a:pt x="316" y="576"/>
                  </a:moveTo>
                  <a:cubicBezTo>
                    <a:pt x="737" y="62"/>
                    <a:pt x="737" y="62"/>
                    <a:pt x="737" y="62"/>
                  </a:cubicBezTo>
                  <a:cubicBezTo>
                    <a:pt x="737" y="62"/>
                    <a:pt x="784" y="0"/>
                    <a:pt x="821" y="25"/>
                  </a:cubicBezTo>
                  <a:cubicBezTo>
                    <a:pt x="853" y="47"/>
                    <a:pt x="806" y="117"/>
                    <a:pt x="806" y="117"/>
                  </a:cubicBezTo>
                  <a:cubicBezTo>
                    <a:pt x="391" y="761"/>
                    <a:pt x="391" y="761"/>
                    <a:pt x="391" y="761"/>
                  </a:cubicBezTo>
                  <a:cubicBezTo>
                    <a:pt x="391" y="761"/>
                    <a:pt x="365" y="801"/>
                    <a:pt x="323" y="801"/>
                  </a:cubicBezTo>
                  <a:cubicBezTo>
                    <a:pt x="283" y="801"/>
                    <a:pt x="257" y="765"/>
                    <a:pt x="257" y="765"/>
                  </a:cubicBezTo>
                  <a:cubicBezTo>
                    <a:pt x="49" y="522"/>
                    <a:pt x="49" y="522"/>
                    <a:pt x="49" y="522"/>
                  </a:cubicBezTo>
                  <a:cubicBezTo>
                    <a:pt x="49" y="522"/>
                    <a:pt x="0" y="451"/>
                    <a:pt x="59" y="406"/>
                  </a:cubicBezTo>
                  <a:cubicBezTo>
                    <a:pt x="128" y="353"/>
                    <a:pt x="186" y="422"/>
                    <a:pt x="186" y="422"/>
                  </a:cubicBezTo>
                  <a:lnTo>
                    <a:pt x="316" y="576"/>
                  </a:ln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black"/>
                </a:solidFill>
                <a:effectLst/>
                <a:uLnTx/>
                <a:uFillTx/>
                <a:latin typeface="Segoe UI"/>
              </a:endParaRPr>
            </a:p>
          </p:txBody>
        </p:sp>
      </p:grpSp>
      <p:grpSp>
        <p:nvGrpSpPr>
          <p:cNvPr id="65" name="Group 64">
            <a:extLst>
              <a:ext uri="{FF2B5EF4-FFF2-40B4-BE49-F238E27FC236}">
                <a16:creationId xmlns:a16="http://schemas.microsoft.com/office/drawing/2014/main" id="{83B9578C-10FF-1D4F-B502-90DC9CBFCA4D}"/>
              </a:ext>
            </a:extLst>
          </p:cNvPr>
          <p:cNvGrpSpPr/>
          <p:nvPr/>
        </p:nvGrpSpPr>
        <p:grpSpPr>
          <a:xfrm>
            <a:off x="5235423" y="6170122"/>
            <a:ext cx="359479" cy="359479"/>
            <a:chOff x="4938247" y="3099384"/>
            <a:chExt cx="300414" cy="300414"/>
          </a:xfrm>
        </p:grpSpPr>
        <p:sp>
          <p:nvSpPr>
            <p:cNvPr id="66" name="Oval 65">
              <a:extLst>
                <a:ext uri="{FF2B5EF4-FFF2-40B4-BE49-F238E27FC236}">
                  <a16:creationId xmlns:a16="http://schemas.microsoft.com/office/drawing/2014/main" id="{5BD0D196-1FBE-5844-9E9D-8769C6DD7869}"/>
                </a:ext>
              </a:extLst>
            </p:cNvPr>
            <p:cNvSpPr/>
            <p:nvPr/>
          </p:nvSpPr>
          <p:spPr>
            <a:xfrm>
              <a:off x="4938247" y="3099384"/>
              <a:ext cx="300414" cy="300414"/>
            </a:xfrm>
            <a:prstGeom prst="ellipse">
              <a:avLst/>
            </a:prstGeom>
            <a:solidFill>
              <a:srgbClr val="FBE17C"/>
            </a:solid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white"/>
                </a:solidFill>
                <a:effectLst/>
                <a:uLnTx/>
                <a:uFillTx/>
                <a:latin typeface="Segoe UI"/>
                <a:ea typeface="+mn-ea"/>
                <a:cs typeface="+mn-cs"/>
              </a:endParaRPr>
            </a:p>
          </p:txBody>
        </p:sp>
        <p:sp>
          <p:nvSpPr>
            <p:cNvPr id="67" name="Freeform 5">
              <a:extLst>
                <a:ext uri="{FF2B5EF4-FFF2-40B4-BE49-F238E27FC236}">
                  <a16:creationId xmlns:a16="http://schemas.microsoft.com/office/drawing/2014/main" id="{066C3996-CB9B-6D4A-A38F-8AB85021B8F9}"/>
                </a:ext>
              </a:extLst>
            </p:cNvPr>
            <p:cNvSpPr>
              <a:spLocks/>
            </p:cNvSpPr>
            <p:nvPr/>
          </p:nvSpPr>
          <p:spPr bwMode="auto">
            <a:xfrm>
              <a:off x="5000292" y="3166733"/>
              <a:ext cx="176324" cy="165716"/>
            </a:xfrm>
            <a:custGeom>
              <a:avLst/>
              <a:gdLst>
                <a:gd name="T0" fmla="*/ 316 w 853"/>
                <a:gd name="T1" fmla="*/ 576 h 801"/>
                <a:gd name="T2" fmla="*/ 737 w 853"/>
                <a:gd name="T3" fmla="*/ 62 h 801"/>
                <a:gd name="T4" fmla="*/ 821 w 853"/>
                <a:gd name="T5" fmla="*/ 25 h 801"/>
                <a:gd name="T6" fmla="*/ 806 w 853"/>
                <a:gd name="T7" fmla="*/ 117 h 801"/>
                <a:gd name="T8" fmla="*/ 391 w 853"/>
                <a:gd name="T9" fmla="*/ 761 h 801"/>
                <a:gd name="T10" fmla="*/ 323 w 853"/>
                <a:gd name="T11" fmla="*/ 801 h 801"/>
                <a:gd name="T12" fmla="*/ 257 w 853"/>
                <a:gd name="T13" fmla="*/ 765 h 801"/>
                <a:gd name="T14" fmla="*/ 49 w 853"/>
                <a:gd name="T15" fmla="*/ 522 h 801"/>
                <a:gd name="T16" fmla="*/ 59 w 853"/>
                <a:gd name="T17" fmla="*/ 406 h 801"/>
                <a:gd name="T18" fmla="*/ 186 w 853"/>
                <a:gd name="T19" fmla="*/ 422 h 801"/>
                <a:gd name="T20" fmla="*/ 316 w 853"/>
                <a:gd name="T21" fmla="*/ 576 h 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53" h="801">
                  <a:moveTo>
                    <a:pt x="316" y="576"/>
                  </a:moveTo>
                  <a:cubicBezTo>
                    <a:pt x="737" y="62"/>
                    <a:pt x="737" y="62"/>
                    <a:pt x="737" y="62"/>
                  </a:cubicBezTo>
                  <a:cubicBezTo>
                    <a:pt x="737" y="62"/>
                    <a:pt x="784" y="0"/>
                    <a:pt x="821" y="25"/>
                  </a:cubicBezTo>
                  <a:cubicBezTo>
                    <a:pt x="853" y="47"/>
                    <a:pt x="806" y="117"/>
                    <a:pt x="806" y="117"/>
                  </a:cubicBezTo>
                  <a:cubicBezTo>
                    <a:pt x="391" y="761"/>
                    <a:pt x="391" y="761"/>
                    <a:pt x="391" y="761"/>
                  </a:cubicBezTo>
                  <a:cubicBezTo>
                    <a:pt x="391" y="761"/>
                    <a:pt x="365" y="801"/>
                    <a:pt x="323" y="801"/>
                  </a:cubicBezTo>
                  <a:cubicBezTo>
                    <a:pt x="283" y="801"/>
                    <a:pt x="257" y="765"/>
                    <a:pt x="257" y="765"/>
                  </a:cubicBezTo>
                  <a:cubicBezTo>
                    <a:pt x="49" y="522"/>
                    <a:pt x="49" y="522"/>
                    <a:pt x="49" y="522"/>
                  </a:cubicBezTo>
                  <a:cubicBezTo>
                    <a:pt x="49" y="522"/>
                    <a:pt x="0" y="451"/>
                    <a:pt x="59" y="406"/>
                  </a:cubicBezTo>
                  <a:cubicBezTo>
                    <a:pt x="128" y="353"/>
                    <a:pt x="186" y="422"/>
                    <a:pt x="186" y="422"/>
                  </a:cubicBezTo>
                  <a:lnTo>
                    <a:pt x="316" y="576"/>
                  </a:ln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black"/>
                </a:solidFill>
                <a:effectLst/>
                <a:uLnTx/>
                <a:uFillTx/>
                <a:latin typeface="Segoe UI"/>
              </a:endParaRPr>
            </a:p>
          </p:txBody>
        </p:sp>
      </p:grpSp>
      <p:grpSp>
        <p:nvGrpSpPr>
          <p:cNvPr id="68" name="Group 67">
            <a:extLst>
              <a:ext uri="{FF2B5EF4-FFF2-40B4-BE49-F238E27FC236}">
                <a16:creationId xmlns:a16="http://schemas.microsoft.com/office/drawing/2014/main" id="{A18BE7ED-E4C4-E248-8C9B-45F94DC669ED}"/>
              </a:ext>
            </a:extLst>
          </p:cNvPr>
          <p:cNvGrpSpPr/>
          <p:nvPr/>
        </p:nvGrpSpPr>
        <p:grpSpPr>
          <a:xfrm>
            <a:off x="5235423" y="4368341"/>
            <a:ext cx="359479" cy="359479"/>
            <a:chOff x="4938247" y="3099384"/>
            <a:chExt cx="300414" cy="300414"/>
          </a:xfrm>
        </p:grpSpPr>
        <p:sp>
          <p:nvSpPr>
            <p:cNvPr id="69" name="Oval 68">
              <a:extLst>
                <a:ext uri="{FF2B5EF4-FFF2-40B4-BE49-F238E27FC236}">
                  <a16:creationId xmlns:a16="http://schemas.microsoft.com/office/drawing/2014/main" id="{5EFDEC66-F4A3-B44B-8862-8386EF67A78E}"/>
                </a:ext>
              </a:extLst>
            </p:cNvPr>
            <p:cNvSpPr/>
            <p:nvPr/>
          </p:nvSpPr>
          <p:spPr>
            <a:xfrm>
              <a:off x="4938247" y="3099384"/>
              <a:ext cx="300414" cy="300414"/>
            </a:xfrm>
            <a:prstGeom prst="ellipse">
              <a:avLst/>
            </a:prstGeom>
            <a:solidFill>
              <a:srgbClr val="FBE17C"/>
            </a:solid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white"/>
                </a:solidFill>
                <a:effectLst/>
                <a:uLnTx/>
                <a:uFillTx/>
                <a:latin typeface="Segoe UI"/>
                <a:ea typeface="+mn-ea"/>
                <a:cs typeface="+mn-cs"/>
              </a:endParaRPr>
            </a:p>
          </p:txBody>
        </p:sp>
        <p:sp>
          <p:nvSpPr>
            <p:cNvPr id="70" name="Freeform 5">
              <a:extLst>
                <a:ext uri="{FF2B5EF4-FFF2-40B4-BE49-F238E27FC236}">
                  <a16:creationId xmlns:a16="http://schemas.microsoft.com/office/drawing/2014/main" id="{B69F93A8-4ABF-3D47-A395-30A30EB2A84D}"/>
                </a:ext>
              </a:extLst>
            </p:cNvPr>
            <p:cNvSpPr>
              <a:spLocks/>
            </p:cNvSpPr>
            <p:nvPr/>
          </p:nvSpPr>
          <p:spPr bwMode="auto">
            <a:xfrm>
              <a:off x="5000292" y="3166733"/>
              <a:ext cx="176324" cy="165716"/>
            </a:xfrm>
            <a:custGeom>
              <a:avLst/>
              <a:gdLst>
                <a:gd name="T0" fmla="*/ 316 w 853"/>
                <a:gd name="T1" fmla="*/ 576 h 801"/>
                <a:gd name="T2" fmla="*/ 737 w 853"/>
                <a:gd name="T3" fmla="*/ 62 h 801"/>
                <a:gd name="T4" fmla="*/ 821 w 853"/>
                <a:gd name="T5" fmla="*/ 25 h 801"/>
                <a:gd name="T6" fmla="*/ 806 w 853"/>
                <a:gd name="T7" fmla="*/ 117 h 801"/>
                <a:gd name="T8" fmla="*/ 391 w 853"/>
                <a:gd name="T9" fmla="*/ 761 h 801"/>
                <a:gd name="T10" fmla="*/ 323 w 853"/>
                <a:gd name="T11" fmla="*/ 801 h 801"/>
                <a:gd name="T12" fmla="*/ 257 w 853"/>
                <a:gd name="T13" fmla="*/ 765 h 801"/>
                <a:gd name="T14" fmla="*/ 49 w 853"/>
                <a:gd name="T15" fmla="*/ 522 h 801"/>
                <a:gd name="T16" fmla="*/ 59 w 853"/>
                <a:gd name="T17" fmla="*/ 406 h 801"/>
                <a:gd name="T18" fmla="*/ 186 w 853"/>
                <a:gd name="T19" fmla="*/ 422 h 801"/>
                <a:gd name="T20" fmla="*/ 316 w 853"/>
                <a:gd name="T21" fmla="*/ 576 h 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53" h="801">
                  <a:moveTo>
                    <a:pt x="316" y="576"/>
                  </a:moveTo>
                  <a:cubicBezTo>
                    <a:pt x="737" y="62"/>
                    <a:pt x="737" y="62"/>
                    <a:pt x="737" y="62"/>
                  </a:cubicBezTo>
                  <a:cubicBezTo>
                    <a:pt x="737" y="62"/>
                    <a:pt x="784" y="0"/>
                    <a:pt x="821" y="25"/>
                  </a:cubicBezTo>
                  <a:cubicBezTo>
                    <a:pt x="853" y="47"/>
                    <a:pt x="806" y="117"/>
                    <a:pt x="806" y="117"/>
                  </a:cubicBezTo>
                  <a:cubicBezTo>
                    <a:pt x="391" y="761"/>
                    <a:pt x="391" y="761"/>
                    <a:pt x="391" y="761"/>
                  </a:cubicBezTo>
                  <a:cubicBezTo>
                    <a:pt x="391" y="761"/>
                    <a:pt x="365" y="801"/>
                    <a:pt x="323" y="801"/>
                  </a:cubicBezTo>
                  <a:cubicBezTo>
                    <a:pt x="283" y="801"/>
                    <a:pt x="257" y="765"/>
                    <a:pt x="257" y="765"/>
                  </a:cubicBezTo>
                  <a:cubicBezTo>
                    <a:pt x="49" y="522"/>
                    <a:pt x="49" y="522"/>
                    <a:pt x="49" y="522"/>
                  </a:cubicBezTo>
                  <a:cubicBezTo>
                    <a:pt x="49" y="522"/>
                    <a:pt x="0" y="451"/>
                    <a:pt x="59" y="406"/>
                  </a:cubicBezTo>
                  <a:cubicBezTo>
                    <a:pt x="128" y="353"/>
                    <a:pt x="186" y="422"/>
                    <a:pt x="186" y="422"/>
                  </a:cubicBezTo>
                  <a:lnTo>
                    <a:pt x="316" y="576"/>
                  </a:ln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black"/>
                </a:solidFill>
                <a:effectLst/>
                <a:uLnTx/>
                <a:uFillTx/>
                <a:latin typeface="Segoe UI"/>
              </a:endParaRPr>
            </a:p>
          </p:txBody>
        </p:sp>
      </p:grpSp>
      <p:sp>
        <p:nvSpPr>
          <p:cNvPr id="6" name="Rectangle 5">
            <a:extLst>
              <a:ext uri="{FF2B5EF4-FFF2-40B4-BE49-F238E27FC236}">
                <a16:creationId xmlns:a16="http://schemas.microsoft.com/office/drawing/2014/main" id="{E4F6FBA5-E907-D941-A96A-F7D0DB4A7380}"/>
              </a:ext>
            </a:extLst>
          </p:cNvPr>
          <p:cNvSpPr/>
          <p:nvPr/>
        </p:nvSpPr>
        <p:spPr>
          <a:xfrm>
            <a:off x="269121" y="3196745"/>
            <a:ext cx="1946536" cy="646331"/>
          </a:xfrm>
          <a:prstGeom prst="rect">
            <a:avLst/>
          </a:prstGeom>
        </p:spPr>
        <p:txBody>
          <a:bodyPr wrap="square">
            <a:spAutoFit/>
          </a:bodyPr>
          <a:lstStyle/>
          <a:p>
            <a:pPr algn="ctr" defTabSz="1219140">
              <a:spcBef>
                <a:spcPts val="600"/>
              </a:spcBef>
              <a:buSzPct val="100000"/>
              <a:defRPr/>
            </a:pPr>
            <a:r>
              <a:rPr lang="en-US" b="1" dirty="0">
                <a:latin typeface="Open Sans" panose="020B0606030504020204" pitchFamily="34" charset="0"/>
                <a:ea typeface="Open Sans" panose="020B0606030504020204" pitchFamily="34" charset="0"/>
                <a:cs typeface="Open Sans" panose="020B0606030504020204" pitchFamily="34" charset="0"/>
              </a:rPr>
              <a:t>Vendor Strategy Plan</a:t>
            </a:r>
          </a:p>
        </p:txBody>
      </p:sp>
    </p:spTree>
    <p:extLst>
      <p:ext uri="{BB962C8B-B14F-4D97-AF65-F5344CB8AC3E}">
        <p14:creationId xmlns:p14="http://schemas.microsoft.com/office/powerpoint/2010/main" val="368735083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a:extLst>
              <a:ext uri="{FF2B5EF4-FFF2-40B4-BE49-F238E27FC236}">
                <a16:creationId xmlns:a16="http://schemas.microsoft.com/office/drawing/2014/main" id="{483DC691-A548-B34E-A74C-248B56AF4ADF}"/>
              </a:ext>
            </a:extLst>
          </p:cNvPr>
          <p:cNvSpPr/>
          <p:nvPr/>
        </p:nvSpPr>
        <p:spPr bwMode="auto">
          <a:xfrm>
            <a:off x="7471064" y="5320583"/>
            <a:ext cx="4049537" cy="1093048"/>
          </a:xfrm>
          <a:prstGeom prst="roundRect">
            <a:avLst>
              <a:gd name="adj" fmla="val 0"/>
            </a:avLst>
          </a:prstGeom>
          <a:solidFill>
            <a:schemeClr val="bg1"/>
          </a:solidFill>
          <a:ln w="28575" cap="flat" cmpd="sng" algn="ctr">
            <a:solidFill>
              <a:srgbClr val="0070C0"/>
            </a:solidFill>
            <a:prstDash val="dash"/>
            <a:round/>
            <a:headEnd type="none" w="med" len="med"/>
            <a:tailEnd type="none" w="med" len="med"/>
          </a:ln>
          <a:effectLst/>
        </p:spPr>
        <p:txBody>
          <a:bodyPr vert="horz" wrap="square" lIns="73152" tIns="73152" rIns="73152" bIns="73152" numCol="1" rtlCol="0" anchor="ctr" anchorCtr="1" compatLnSpc="1">
            <a:prstTxWarp prst="textNoShape">
              <a:avLst/>
            </a:prstTxWarp>
          </a:bodyPr>
          <a:lstStyle/>
          <a:p>
            <a:pPr marL="0" marR="0" indent="0" algn="ctr" defTabSz="914400" rtl="0" eaLnBrk="0" fontAlgn="base" latinLnBrk="0" hangingPunct="0">
              <a:lnSpc>
                <a:spcPct val="106000"/>
              </a:lnSpc>
              <a:spcBef>
                <a:spcPct val="0"/>
              </a:spcBef>
              <a:spcAft>
                <a:spcPct val="0"/>
              </a:spcAft>
              <a:buClrTx/>
              <a:buSzTx/>
              <a:buFontTx/>
              <a:buNone/>
              <a:tabLst/>
            </a:pPr>
            <a:endParaRPr kumimoji="0" lang="en-US" sz="1100" b="0" i="0" u="none" strike="noStrike" cap="none" normalizeH="0" baseline="0" dirty="0">
              <a:ln>
                <a:noFill/>
              </a:ln>
              <a:solidFill>
                <a:schemeClr val="tx1"/>
              </a:solidFill>
              <a:effectLst/>
              <a:latin typeface="Arial" charset="0"/>
            </a:endParaRPr>
          </a:p>
        </p:txBody>
      </p:sp>
      <p:sp>
        <p:nvSpPr>
          <p:cNvPr id="3" name="Title 1">
            <a:extLst>
              <a:ext uri="{FF2B5EF4-FFF2-40B4-BE49-F238E27FC236}">
                <a16:creationId xmlns:a16="http://schemas.microsoft.com/office/drawing/2014/main" id="{459E651B-900F-4271-9436-E98B10F989D8}"/>
              </a:ext>
            </a:extLst>
          </p:cNvPr>
          <p:cNvSpPr txBox="1">
            <a:spLocks/>
          </p:cNvSpPr>
          <p:nvPr/>
        </p:nvSpPr>
        <p:spPr bwMode="gray">
          <a:xfrm>
            <a:off x="541867" y="477954"/>
            <a:ext cx="8795463" cy="303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0" tIns="0" rIns="0" bIns="0" numCol="1" anchor="b" anchorCtr="0" compatLnSpc="1">
            <a:prstTxWarp prst="textNoShape">
              <a:avLst/>
            </a:prstTxWarp>
            <a:spAutoFit/>
          </a:bodyPr>
          <a:lstStyle>
            <a:lvl1pPr algn="l" rtl="0" eaLnBrk="1" fontAlgn="base" hangingPunct="1">
              <a:lnSpc>
                <a:spcPct val="106000"/>
              </a:lnSpc>
              <a:spcBef>
                <a:spcPct val="0"/>
              </a:spcBef>
              <a:spcAft>
                <a:spcPct val="0"/>
              </a:spcAft>
              <a:defRPr sz="1600" b="1">
                <a:solidFill>
                  <a:schemeClr val="tx1"/>
                </a:solidFill>
                <a:latin typeface="+mj-lt"/>
                <a:ea typeface="+mj-ea"/>
                <a:cs typeface="+mj-cs"/>
              </a:defRPr>
            </a:lvl1pPr>
            <a:lvl2pPr algn="l" rtl="0" eaLnBrk="1" fontAlgn="base" hangingPunct="1">
              <a:lnSpc>
                <a:spcPct val="106000"/>
              </a:lnSpc>
              <a:spcBef>
                <a:spcPct val="0"/>
              </a:spcBef>
              <a:spcAft>
                <a:spcPct val="0"/>
              </a:spcAft>
              <a:defRPr sz="1600" b="1">
                <a:solidFill>
                  <a:schemeClr val="tx1"/>
                </a:solidFill>
                <a:latin typeface="Arial" charset="0"/>
              </a:defRPr>
            </a:lvl2pPr>
            <a:lvl3pPr algn="l" rtl="0" eaLnBrk="1" fontAlgn="base" hangingPunct="1">
              <a:lnSpc>
                <a:spcPct val="106000"/>
              </a:lnSpc>
              <a:spcBef>
                <a:spcPct val="0"/>
              </a:spcBef>
              <a:spcAft>
                <a:spcPct val="0"/>
              </a:spcAft>
              <a:defRPr sz="1600" b="1">
                <a:solidFill>
                  <a:schemeClr val="tx1"/>
                </a:solidFill>
                <a:latin typeface="Arial" charset="0"/>
              </a:defRPr>
            </a:lvl3pPr>
            <a:lvl4pPr algn="l" rtl="0" eaLnBrk="1" fontAlgn="base" hangingPunct="1">
              <a:lnSpc>
                <a:spcPct val="106000"/>
              </a:lnSpc>
              <a:spcBef>
                <a:spcPct val="0"/>
              </a:spcBef>
              <a:spcAft>
                <a:spcPct val="0"/>
              </a:spcAft>
              <a:defRPr sz="1600" b="1">
                <a:solidFill>
                  <a:schemeClr val="tx1"/>
                </a:solidFill>
                <a:latin typeface="Arial" charset="0"/>
              </a:defRPr>
            </a:lvl4pPr>
            <a:lvl5pPr algn="l" rtl="0" eaLnBrk="1" fontAlgn="base" hangingPunct="1">
              <a:lnSpc>
                <a:spcPct val="106000"/>
              </a:lnSpc>
              <a:spcBef>
                <a:spcPct val="0"/>
              </a:spcBef>
              <a:spcAft>
                <a:spcPct val="0"/>
              </a:spcAft>
              <a:defRPr sz="1600" b="1">
                <a:solidFill>
                  <a:schemeClr val="tx1"/>
                </a:solidFill>
                <a:latin typeface="Arial" charset="0"/>
              </a:defRPr>
            </a:lvl5pPr>
            <a:lvl6pPr marL="457200" algn="l" rtl="0" eaLnBrk="1" fontAlgn="base" hangingPunct="1">
              <a:lnSpc>
                <a:spcPct val="106000"/>
              </a:lnSpc>
              <a:spcBef>
                <a:spcPct val="0"/>
              </a:spcBef>
              <a:spcAft>
                <a:spcPct val="0"/>
              </a:spcAft>
              <a:defRPr sz="1600" b="1">
                <a:solidFill>
                  <a:schemeClr val="tx1"/>
                </a:solidFill>
                <a:latin typeface="Arial" charset="0"/>
              </a:defRPr>
            </a:lvl6pPr>
            <a:lvl7pPr marL="914400" algn="l" rtl="0" eaLnBrk="1" fontAlgn="base" hangingPunct="1">
              <a:lnSpc>
                <a:spcPct val="106000"/>
              </a:lnSpc>
              <a:spcBef>
                <a:spcPct val="0"/>
              </a:spcBef>
              <a:spcAft>
                <a:spcPct val="0"/>
              </a:spcAft>
              <a:defRPr sz="1600" b="1">
                <a:solidFill>
                  <a:schemeClr val="tx1"/>
                </a:solidFill>
                <a:latin typeface="Arial" charset="0"/>
              </a:defRPr>
            </a:lvl7pPr>
            <a:lvl8pPr marL="1371600" algn="l" rtl="0" eaLnBrk="1" fontAlgn="base" hangingPunct="1">
              <a:lnSpc>
                <a:spcPct val="106000"/>
              </a:lnSpc>
              <a:spcBef>
                <a:spcPct val="0"/>
              </a:spcBef>
              <a:spcAft>
                <a:spcPct val="0"/>
              </a:spcAft>
              <a:defRPr sz="1600" b="1">
                <a:solidFill>
                  <a:schemeClr val="tx1"/>
                </a:solidFill>
                <a:latin typeface="Arial" charset="0"/>
              </a:defRPr>
            </a:lvl8pPr>
            <a:lvl9pPr marL="1828800" algn="l" rtl="0" eaLnBrk="1" fontAlgn="base" hangingPunct="1">
              <a:lnSpc>
                <a:spcPct val="106000"/>
              </a:lnSpc>
              <a:spcBef>
                <a:spcPct val="0"/>
              </a:spcBef>
              <a:spcAft>
                <a:spcPct val="0"/>
              </a:spcAft>
              <a:defRPr sz="1600" b="1">
                <a:solidFill>
                  <a:schemeClr val="tx1"/>
                </a:solidFill>
                <a:latin typeface="Arial" charset="0"/>
              </a:defRPr>
            </a:lvl9pPr>
          </a:lstStyle>
          <a:p>
            <a:pPr>
              <a:defRPr/>
            </a:pPr>
            <a:r>
              <a:rPr kumimoji="0" lang="en-US" sz="2000" b="1" i="0" u="none" strike="noStrike" kern="0" cap="none" spc="0" normalizeH="0" baseline="0" noProof="0" dirty="0">
                <a:ln>
                  <a:noFill/>
                </a:ln>
                <a:solidFill>
                  <a:srgbClr val="000000"/>
                </a:solidFill>
                <a:effectLst/>
                <a:uLnTx/>
                <a:uFillTx/>
                <a:latin typeface="Arial"/>
                <a:ea typeface="+mj-ea"/>
                <a:cs typeface="+mj-cs"/>
              </a:rPr>
              <a:t>DOC Vendor Strategy (</a:t>
            </a:r>
            <a:r>
              <a:rPr kumimoji="0" lang="en-US" sz="2000" b="1" i="1" u="none" strike="noStrike" kern="0" cap="none" spc="0" normalizeH="0" baseline="0" noProof="0" dirty="0">
                <a:ln>
                  <a:noFill/>
                </a:ln>
                <a:solidFill>
                  <a:srgbClr val="000000"/>
                </a:solidFill>
                <a:effectLst/>
                <a:uLnTx/>
                <a:uFillTx/>
                <a:latin typeface="Arial"/>
                <a:ea typeface="+mj-ea"/>
                <a:cs typeface="+mj-cs"/>
              </a:rPr>
              <a:t>Continued) </a:t>
            </a:r>
            <a:endParaRPr kumimoji="0" lang="en-US" sz="2400" b="1" i="1" u="none" strike="noStrike" kern="0" cap="none" spc="0" normalizeH="0" baseline="0" noProof="0" dirty="0">
              <a:ln>
                <a:noFill/>
              </a:ln>
              <a:solidFill>
                <a:srgbClr val="000000"/>
              </a:solidFill>
              <a:effectLst/>
              <a:uLnTx/>
              <a:uFillTx/>
              <a:latin typeface="Arial"/>
              <a:ea typeface="+mj-ea"/>
              <a:cs typeface="+mj-cs"/>
            </a:endParaRPr>
          </a:p>
        </p:txBody>
      </p:sp>
      <p:sp>
        <p:nvSpPr>
          <p:cNvPr id="38" name="Rectangle 37">
            <a:extLst>
              <a:ext uri="{FF2B5EF4-FFF2-40B4-BE49-F238E27FC236}">
                <a16:creationId xmlns:a16="http://schemas.microsoft.com/office/drawing/2014/main" id="{A4FE8F78-74AD-4D97-A166-B87CB9DF5476}"/>
              </a:ext>
            </a:extLst>
          </p:cNvPr>
          <p:cNvSpPr/>
          <p:nvPr/>
        </p:nvSpPr>
        <p:spPr>
          <a:xfrm>
            <a:off x="247526" y="5220443"/>
            <a:ext cx="6578724" cy="1538883"/>
          </a:xfrm>
          <a:prstGeom prst="rect">
            <a:avLst/>
          </a:prstGeom>
          <a:noFill/>
          <a:ln>
            <a:noFill/>
          </a:ln>
        </p:spPr>
        <p:txBody>
          <a:bodyPr wrap="square">
            <a:spAutoFit/>
          </a:bodyPr>
          <a:lstStyle/>
          <a:p>
            <a:pPr marL="342891" marR="0" lvl="0" indent="-342891" defTabSz="914400" eaLnBrk="1" fontAlgn="auto" latinLnBrk="0" hangingPunct="1">
              <a:lnSpc>
                <a:spcPct val="100000"/>
              </a:lnSpc>
              <a:spcBef>
                <a:spcPts val="0"/>
              </a:spcBef>
              <a:spcAft>
                <a:spcPts val="600"/>
              </a:spcAft>
              <a:buClrTx/>
              <a:buSzTx/>
              <a:buFont typeface="+mj-lt"/>
              <a:buAutoNum type="alphaLcParenR"/>
              <a:tabLst/>
              <a:defRPr/>
            </a:pPr>
            <a:r>
              <a:rPr kumimoji="0" lang="en-US" sz="1400" b="0" i="0" u="none" strike="noStrike" kern="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Develop business case with a focus on high-impact publishers, based on the </a:t>
            </a:r>
            <a:r>
              <a:rPr kumimoji="0" lang="en-US" sz="1400" b="1" i="0" u="none" strike="noStrike" kern="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top 80% </a:t>
            </a:r>
            <a:r>
              <a:rPr kumimoji="0" lang="en-US" sz="1400" b="0" i="0" u="none" strike="noStrike" kern="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of software spend and those with a high risk of audit.  </a:t>
            </a:r>
          </a:p>
          <a:p>
            <a:pPr marL="342891" marR="0" lvl="0" indent="-342891" defTabSz="914400" eaLnBrk="1" fontAlgn="auto" latinLnBrk="0" hangingPunct="1">
              <a:lnSpc>
                <a:spcPct val="100000"/>
              </a:lnSpc>
              <a:spcBef>
                <a:spcPts val="0"/>
              </a:spcBef>
              <a:spcAft>
                <a:spcPts val="600"/>
              </a:spcAft>
              <a:buClrTx/>
              <a:buSzTx/>
              <a:buFont typeface="+mj-lt"/>
              <a:buAutoNum type="alphaLcParenR"/>
              <a:tabLst/>
              <a:defRPr/>
            </a:pPr>
            <a:r>
              <a:rPr kumimoji="0" lang="en-US" sz="1400" b="0" i="0" u="none" strike="noStrike" kern="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Obtain a list of the underlying applications for these publishers that run in your environment.</a:t>
            </a:r>
          </a:p>
          <a:p>
            <a:pPr marL="342891" marR="0" lvl="0" indent="-342891" defTabSz="914400" eaLnBrk="1" fontAlgn="auto" latinLnBrk="0" hangingPunct="1">
              <a:lnSpc>
                <a:spcPct val="100000"/>
              </a:lnSpc>
              <a:spcBef>
                <a:spcPts val="0"/>
              </a:spcBef>
              <a:spcAft>
                <a:spcPts val="600"/>
              </a:spcAft>
              <a:buClrTx/>
              <a:buSzTx/>
              <a:buFont typeface="+mj-lt"/>
              <a:buAutoNum type="alphaLcParenR"/>
              <a:tabLst/>
              <a:defRPr/>
            </a:pPr>
            <a:r>
              <a:rPr kumimoji="0" lang="en-US" sz="1400" b="0" i="0" u="none" strike="noStrike" kern="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Implement a vendor wave plan to analyze licensing position for the identified applications for those top vendors.</a:t>
            </a:r>
            <a:endParaRPr lang="en-US" sz="1400" kern="0" dirty="0">
              <a:solidFill>
                <a:srgbClr val="000000"/>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4" name="TextBox 43">
            <a:extLst>
              <a:ext uri="{FF2B5EF4-FFF2-40B4-BE49-F238E27FC236}">
                <a16:creationId xmlns:a16="http://schemas.microsoft.com/office/drawing/2014/main" id="{AFFB89B8-B28A-4C05-91FC-12F445D1315E}"/>
              </a:ext>
            </a:extLst>
          </p:cNvPr>
          <p:cNvSpPr txBox="1"/>
          <p:nvPr/>
        </p:nvSpPr>
        <p:spPr>
          <a:xfrm>
            <a:off x="942225" y="928766"/>
            <a:ext cx="10505586" cy="646331"/>
          </a:xfrm>
          <a:prstGeom prst="rect">
            <a:avLst/>
          </a:prstGeom>
          <a:noFill/>
          <a:ln w="28575">
            <a:noFill/>
          </a:ln>
          <a:effectLst/>
        </p:spPr>
        <p:txBody>
          <a:bodyPr wrap="square">
            <a:spAutoFit/>
          </a:bodyPr>
          <a:lstStyle/>
          <a:p>
            <a:pPr algn="ctr">
              <a:spcAft>
                <a:spcPts val="600"/>
              </a:spcAft>
            </a:pPr>
            <a:r>
              <a:rPr lang="en-US" b="1" dirty="0">
                <a:latin typeface="Open Sans" panose="020B0606030504020204" pitchFamily="34" charset="0"/>
                <a:ea typeface="Open Sans" panose="020B0606030504020204" pitchFamily="34" charset="0"/>
                <a:cs typeface="Open Sans" panose="020B0606030504020204" pitchFamily="34" charset="0"/>
              </a:rPr>
              <a:t>DOC and supporting Bureaus can prioritize the management of certain vendors based on a set of criteria (e.g., value, risk). </a:t>
            </a:r>
          </a:p>
        </p:txBody>
      </p:sp>
      <p:sp>
        <p:nvSpPr>
          <p:cNvPr id="2" name="Rectangle: Rounded Corners 1">
            <a:extLst>
              <a:ext uri="{FF2B5EF4-FFF2-40B4-BE49-F238E27FC236}">
                <a16:creationId xmlns:a16="http://schemas.microsoft.com/office/drawing/2014/main" id="{171C079A-FC1C-BD60-8647-7FC7ECAD7698}"/>
              </a:ext>
            </a:extLst>
          </p:cNvPr>
          <p:cNvSpPr/>
          <p:nvPr/>
        </p:nvSpPr>
        <p:spPr bwMode="auto">
          <a:xfrm>
            <a:off x="6826250" y="376325"/>
            <a:ext cx="4350728" cy="340519"/>
          </a:xfrm>
          <a:prstGeom prst="roundRect">
            <a:avLst/>
          </a:prstGeom>
          <a:solidFill>
            <a:srgbClr val="0070C0"/>
          </a:solidFill>
        </p:spPr>
        <p:txBody>
          <a:bodyPr wrap="square" rtlCol="0">
            <a:spAutoFit/>
          </a:bodyPr>
          <a:lstStyle/>
          <a:p>
            <a:pPr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Module 4: Managing Software Vendors at DOC</a:t>
            </a:r>
          </a:p>
        </p:txBody>
      </p:sp>
      <p:sp>
        <p:nvSpPr>
          <p:cNvPr id="22" name="Rectangle: Top Corners Rounded 23">
            <a:extLst>
              <a:ext uri="{FF2B5EF4-FFF2-40B4-BE49-F238E27FC236}">
                <a16:creationId xmlns:a16="http://schemas.microsoft.com/office/drawing/2014/main" id="{B82F879D-5CC6-EA4C-82D6-C6E631F1AE2A}"/>
              </a:ext>
            </a:extLst>
          </p:cNvPr>
          <p:cNvSpPr/>
          <p:nvPr/>
        </p:nvSpPr>
        <p:spPr>
          <a:xfrm>
            <a:off x="2795151" y="1713417"/>
            <a:ext cx="8772277" cy="427975"/>
          </a:xfrm>
          <a:prstGeom prst="round2SameRect">
            <a:avLst/>
          </a:prstGeom>
          <a:solidFill>
            <a:srgbClr val="0070C0"/>
          </a:solid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white"/>
              </a:solidFill>
              <a:effectLst/>
              <a:uLnTx/>
              <a:uFillTx/>
              <a:latin typeface="Segoe UI"/>
              <a:ea typeface="+mn-ea"/>
              <a:cs typeface="+mn-cs"/>
            </a:endParaRPr>
          </a:p>
        </p:txBody>
      </p:sp>
      <p:graphicFrame>
        <p:nvGraphicFramePr>
          <p:cNvPr id="43" name="Table 29">
            <a:extLst>
              <a:ext uri="{FF2B5EF4-FFF2-40B4-BE49-F238E27FC236}">
                <a16:creationId xmlns:a16="http://schemas.microsoft.com/office/drawing/2014/main" id="{F99120BF-51CE-4651-9052-310F0D816D93}"/>
              </a:ext>
            </a:extLst>
          </p:cNvPr>
          <p:cNvGraphicFramePr>
            <a:graphicFrameLocks noGrp="1"/>
          </p:cNvGraphicFramePr>
          <p:nvPr>
            <p:extLst>
              <p:ext uri="{D42A27DB-BD31-4B8C-83A1-F6EECF244321}">
                <p14:modId xmlns:p14="http://schemas.microsoft.com/office/powerpoint/2010/main" val="3139421719"/>
              </p:ext>
            </p:extLst>
          </p:nvPr>
        </p:nvGraphicFramePr>
        <p:xfrm>
          <a:off x="2795151" y="2132023"/>
          <a:ext cx="8761886" cy="2529840"/>
        </p:xfrm>
        <a:graphic>
          <a:graphicData uri="http://schemas.openxmlformats.org/drawingml/2006/table">
            <a:tbl>
              <a:tblPr firstRow="1" bandRow="1"/>
              <a:tblGrid>
                <a:gridCol w="2920629">
                  <a:extLst>
                    <a:ext uri="{9D8B030D-6E8A-4147-A177-3AD203B41FA5}">
                      <a16:colId xmlns:a16="http://schemas.microsoft.com/office/drawing/2014/main" val="2253117277"/>
                    </a:ext>
                  </a:extLst>
                </a:gridCol>
                <a:gridCol w="2941553">
                  <a:extLst>
                    <a:ext uri="{9D8B030D-6E8A-4147-A177-3AD203B41FA5}">
                      <a16:colId xmlns:a16="http://schemas.microsoft.com/office/drawing/2014/main" val="1710594888"/>
                    </a:ext>
                  </a:extLst>
                </a:gridCol>
                <a:gridCol w="2899704">
                  <a:extLst>
                    <a:ext uri="{9D8B030D-6E8A-4147-A177-3AD203B41FA5}">
                      <a16:colId xmlns:a16="http://schemas.microsoft.com/office/drawing/2014/main" val="2552927988"/>
                    </a:ext>
                  </a:extLst>
                </a:gridCol>
              </a:tblGrid>
              <a:tr h="991912">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marL="285750" marR="0" lvl="0" indent="-285750" algn="l" defTabSz="914400" rtl="0" eaLnBrk="1" fontAlgn="auto" latinLnBrk="0" hangingPunct="1">
                        <a:lnSpc>
                          <a:spcPct val="100000"/>
                        </a:lnSpc>
                        <a:spcBef>
                          <a:spcPts val="0"/>
                        </a:spcBef>
                        <a:spcAft>
                          <a:spcPts val="600"/>
                        </a:spcAft>
                        <a:buClrTx/>
                        <a:buSzTx/>
                        <a:buFont typeface="Wingdings" panose="05000000000000000000" pitchFamily="2" charset="2"/>
                        <a:buChar char="ü"/>
                        <a:tabLst/>
                        <a:defRPr/>
                      </a:pPr>
                      <a:r>
                        <a:rPr lang="en-US" sz="1500" b="0" dirty="0">
                          <a:solidFill>
                            <a:srgbClr val="000000"/>
                          </a:solidFill>
                          <a:latin typeface="Open Sans" panose="020B0606030504020204" pitchFamily="34" charset="0"/>
                          <a:ea typeface="Open Sans" panose="020B0606030504020204" pitchFamily="34" charset="0"/>
                          <a:cs typeface="Open Sans" panose="020B0606030504020204" pitchFamily="34" charset="0"/>
                        </a:rPr>
                        <a:t>DOC and supporting Bureaus will maintain a list of all current software vendors with contracts, and yearly spend. </a:t>
                      </a:r>
                    </a:p>
                    <a:p>
                      <a:pPr marL="285750" marR="0" lvl="0" indent="-285750" algn="l" defTabSz="914400" rtl="0" eaLnBrk="1" fontAlgn="auto" latinLnBrk="0" hangingPunct="1">
                        <a:lnSpc>
                          <a:spcPct val="100000"/>
                        </a:lnSpc>
                        <a:spcBef>
                          <a:spcPts val="0"/>
                        </a:spcBef>
                        <a:spcAft>
                          <a:spcPts val="600"/>
                        </a:spcAft>
                        <a:buClrTx/>
                        <a:buSzTx/>
                        <a:buFont typeface="Wingdings" panose="05000000000000000000" pitchFamily="2" charset="2"/>
                        <a:buChar char="ü"/>
                        <a:tabLst/>
                        <a:defRPr/>
                      </a:pPr>
                      <a:r>
                        <a:rPr lang="en-US" sz="1500" b="0" dirty="0">
                          <a:solidFill>
                            <a:srgbClr val="000000"/>
                          </a:solidFill>
                          <a:latin typeface="Open Sans" panose="020B0606030504020204" pitchFamily="34" charset="0"/>
                          <a:ea typeface="Open Sans" panose="020B0606030504020204" pitchFamily="34" charset="0"/>
                          <a:cs typeface="Open Sans" panose="020B0606030504020204" pitchFamily="34" charset="0"/>
                        </a:rPr>
                        <a:t>Understanding the current universe of vendors is necessary before segregating into specific management classes. </a:t>
                      </a:r>
                    </a:p>
                  </a:txBody>
                  <a:tcPr>
                    <a:lnL w="12700" cmpd="sng">
                      <a:noFill/>
                    </a:lnL>
                    <a:lnR w="381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marL="285750" marR="0" lvl="0" indent="-285750" algn="l" defTabSz="914400" rtl="0" eaLnBrk="1" fontAlgn="auto" latinLnBrk="0" hangingPunct="1">
                        <a:lnSpc>
                          <a:spcPct val="100000"/>
                        </a:lnSpc>
                        <a:spcBef>
                          <a:spcPts val="0"/>
                        </a:spcBef>
                        <a:spcAft>
                          <a:spcPts val="600"/>
                        </a:spcAft>
                        <a:buClrTx/>
                        <a:buSzTx/>
                        <a:buFont typeface="Wingdings" panose="05000000000000000000" pitchFamily="2" charset="2"/>
                        <a:buChar char="ü"/>
                        <a:tabLst/>
                        <a:defRPr/>
                      </a:pPr>
                      <a:r>
                        <a:rPr lang="en-US" sz="1500" b="0" dirty="0">
                          <a:solidFill>
                            <a:srgbClr val="000000"/>
                          </a:solidFill>
                          <a:latin typeface="Open Sans" panose="020B0606030504020204" pitchFamily="34" charset="0"/>
                          <a:ea typeface="Open Sans" panose="020B0606030504020204" pitchFamily="34" charset="0"/>
                          <a:cs typeface="Open Sans" panose="020B0606030504020204" pitchFamily="34" charset="0"/>
                        </a:rPr>
                        <a:t>All assets are not created equal</a:t>
                      </a:r>
                    </a:p>
                    <a:p>
                      <a:pPr marL="285750" marR="0" lvl="0" indent="-285750" algn="l" defTabSz="914400" rtl="0" eaLnBrk="1" fontAlgn="auto" latinLnBrk="0" hangingPunct="1">
                        <a:lnSpc>
                          <a:spcPct val="100000"/>
                        </a:lnSpc>
                        <a:spcBef>
                          <a:spcPts val="0"/>
                        </a:spcBef>
                        <a:spcAft>
                          <a:spcPts val="600"/>
                        </a:spcAft>
                        <a:buClrTx/>
                        <a:buSzTx/>
                        <a:buFont typeface="Wingdings" panose="05000000000000000000" pitchFamily="2" charset="2"/>
                        <a:buChar char="ü"/>
                        <a:tabLst/>
                        <a:defRPr/>
                      </a:pPr>
                      <a:r>
                        <a:rPr lang="en-US" sz="1500" b="0" dirty="0">
                          <a:solidFill>
                            <a:srgbClr val="000000"/>
                          </a:solidFill>
                          <a:latin typeface="Open Sans" panose="020B0606030504020204" pitchFamily="34" charset="0"/>
                          <a:ea typeface="Open Sans" panose="020B0606030504020204" pitchFamily="34" charset="0"/>
                          <a:cs typeface="Open Sans" panose="020B0606030504020204" pitchFamily="34" charset="0"/>
                        </a:rPr>
                        <a:t>Managing all assets is unreasonable</a:t>
                      </a:r>
                    </a:p>
                    <a:p>
                      <a:pPr marL="285750" marR="0" lvl="0" indent="-285750" algn="l" defTabSz="914400" rtl="0" eaLnBrk="1" fontAlgn="auto" latinLnBrk="0" hangingPunct="1">
                        <a:lnSpc>
                          <a:spcPct val="100000"/>
                        </a:lnSpc>
                        <a:spcBef>
                          <a:spcPts val="0"/>
                        </a:spcBef>
                        <a:spcAft>
                          <a:spcPts val="600"/>
                        </a:spcAft>
                        <a:buClrTx/>
                        <a:buSzTx/>
                        <a:buFont typeface="Wingdings" panose="05000000000000000000" pitchFamily="2" charset="2"/>
                        <a:buChar char="ü"/>
                        <a:tabLst/>
                        <a:defRPr/>
                      </a:pPr>
                      <a:r>
                        <a:rPr lang="en-US" sz="1500" b="0" dirty="0">
                          <a:solidFill>
                            <a:srgbClr val="000000"/>
                          </a:solidFill>
                          <a:latin typeface="Open Sans" panose="020B0606030504020204" pitchFamily="34" charset="0"/>
                          <a:ea typeface="Open Sans" panose="020B0606030504020204" pitchFamily="34" charset="0"/>
                          <a:cs typeface="Open Sans" panose="020B0606030504020204" pitchFamily="34" charset="0"/>
                        </a:rPr>
                        <a:t>Managing assets at different levels of service, based on criticality and complexity, will benefit DOC and its bureaus/OUs</a:t>
                      </a:r>
                    </a:p>
                  </a:txBody>
                  <a:tcPr>
                    <a:lnL w="38100" cap="flat" cmpd="sng" algn="ctr">
                      <a:noFill/>
                      <a:prstDash val="solid"/>
                      <a:round/>
                      <a:headEnd type="none" w="med" len="med"/>
                      <a:tailEnd type="none" w="med" len="med"/>
                    </a:lnL>
                    <a:lnR w="381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marL="285750" marR="0" lvl="0" indent="-285750" algn="l" defTabSz="914400" rtl="0" eaLnBrk="1" fontAlgn="auto" latinLnBrk="0" hangingPunct="1">
                        <a:lnSpc>
                          <a:spcPct val="100000"/>
                        </a:lnSpc>
                        <a:spcBef>
                          <a:spcPts val="0"/>
                        </a:spcBef>
                        <a:spcAft>
                          <a:spcPts val="600"/>
                        </a:spcAft>
                        <a:buClrTx/>
                        <a:buSzTx/>
                        <a:buFont typeface="Wingdings" panose="05000000000000000000" pitchFamily="2" charset="2"/>
                        <a:buChar char="ü"/>
                        <a:tabLst/>
                        <a:defRPr/>
                      </a:pPr>
                      <a:r>
                        <a:rPr lang="en-US" sz="1500" b="0" dirty="0">
                          <a:solidFill>
                            <a:srgbClr val="000000"/>
                          </a:solidFill>
                          <a:latin typeface="Open Sans" panose="020B0606030504020204" pitchFamily="34" charset="0"/>
                          <a:ea typeface="Open Sans" panose="020B0606030504020204" pitchFamily="34" charset="0"/>
                          <a:cs typeface="Open Sans" panose="020B0606030504020204" pitchFamily="34" charset="0"/>
                        </a:rPr>
                        <a:t>DOC should prioritize software licensing management on a basis to affect change</a:t>
                      </a:r>
                    </a:p>
                    <a:p>
                      <a:pPr marL="285750" marR="0" lvl="0" indent="-285750" algn="l" defTabSz="914400" rtl="0" eaLnBrk="1" fontAlgn="auto" latinLnBrk="0" hangingPunct="1">
                        <a:lnSpc>
                          <a:spcPct val="100000"/>
                        </a:lnSpc>
                        <a:spcBef>
                          <a:spcPts val="0"/>
                        </a:spcBef>
                        <a:spcAft>
                          <a:spcPts val="600"/>
                        </a:spcAft>
                        <a:buClrTx/>
                        <a:buSzTx/>
                        <a:buFont typeface="Wingdings" panose="05000000000000000000" pitchFamily="2" charset="2"/>
                        <a:buChar char="ü"/>
                        <a:tabLst/>
                        <a:defRPr/>
                      </a:pPr>
                      <a:r>
                        <a:rPr lang="en-US" sz="1500" b="0" dirty="0">
                          <a:solidFill>
                            <a:srgbClr val="000000"/>
                          </a:solidFill>
                          <a:latin typeface="Open Sans" panose="020B0606030504020204" pitchFamily="34" charset="0"/>
                          <a:ea typeface="Open Sans" panose="020B0606030504020204" pitchFamily="34" charset="0"/>
                          <a:cs typeface="Open Sans" panose="020B0606030504020204" pitchFamily="34" charset="0"/>
                        </a:rPr>
                        <a:t>Focus on looming renewals, not contracts recently signed</a:t>
                      </a:r>
                    </a:p>
                    <a:p>
                      <a:pPr marL="285750" marR="0" lvl="0" indent="-285750" algn="l" defTabSz="914400" rtl="0" eaLnBrk="1" fontAlgn="auto" latinLnBrk="0" hangingPunct="1">
                        <a:lnSpc>
                          <a:spcPct val="100000"/>
                        </a:lnSpc>
                        <a:spcBef>
                          <a:spcPts val="0"/>
                        </a:spcBef>
                        <a:spcAft>
                          <a:spcPts val="600"/>
                        </a:spcAft>
                        <a:buClrTx/>
                        <a:buSzTx/>
                        <a:buFont typeface="Wingdings" panose="05000000000000000000" pitchFamily="2" charset="2"/>
                        <a:buChar char="ü"/>
                        <a:tabLst/>
                        <a:defRPr/>
                      </a:pPr>
                      <a:r>
                        <a:rPr lang="en-US" sz="1500" b="0" dirty="0">
                          <a:solidFill>
                            <a:srgbClr val="000000"/>
                          </a:solidFill>
                          <a:latin typeface="Open Sans" panose="020B0606030504020204" pitchFamily="34" charset="0"/>
                          <a:ea typeface="Open Sans" panose="020B0606030504020204" pitchFamily="34" charset="0"/>
                          <a:cs typeface="Open Sans" panose="020B0606030504020204" pitchFamily="34" charset="0"/>
                        </a:rPr>
                        <a:t>Vendor and Outcome-based management will yield the highest ROI</a:t>
                      </a:r>
                    </a:p>
                  </a:txBody>
                  <a:tcPr>
                    <a:lnL w="381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2892800501"/>
                  </a:ext>
                </a:extLst>
              </a:tr>
            </a:tbl>
          </a:graphicData>
        </a:graphic>
      </p:graphicFrame>
      <p:sp>
        <p:nvSpPr>
          <p:cNvPr id="37" name="Rectangle 36">
            <a:extLst>
              <a:ext uri="{FF2B5EF4-FFF2-40B4-BE49-F238E27FC236}">
                <a16:creationId xmlns:a16="http://schemas.microsoft.com/office/drawing/2014/main" id="{BDB8F12E-64A1-479D-8826-9A913D0FD670}"/>
              </a:ext>
            </a:extLst>
          </p:cNvPr>
          <p:cNvSpPr/>
          <p:nvPr/>
        </p:nvSpPr>
        <p:spPr>
          <a:xfrm>
            <a:off x="3904928" y="1764647"/>
            <a:ext cx="6843273" cy="338554"/>
          </a:xfrm>
          <a:prstGeom prst="rect">
            <a:avLst/>
          </a:prstGeom>
        </p:spPr>
        <p:txBody>
          <a:bodyPr wrap="square">
            <a:spAutoFit/>
          </a:bodyPr>
          <a:lstStyle/>
          <a:p>
            <a:pPr algn="ctr">
              <a:spcAft>
                <a:spcPts val="600"/>
              </a:spcAft>
            </a:pPr>
            <a:r>
              <a:rPr lang="en-US" sz="1600" b="1" dirty="0">
                <a:solidFill>
                  <a:schemeClr val="bg1"/>
                </a:solidFill>
                <a:latin typeface="Open Sans" panose="020B0606030504020204" pitchFamily="34" charset="0"/>
                <a:ea typeface="Open Sans" panose="020B0606030504020204" pitchFamily="34" charset="0"/>
                <a:cs typeface="Open Sans" panose="020B0606030504020204" pitchFamily="34" charset="0"/>
              </a:rPr>
              <a:t>Vendor Management Recommended Best Practices </a:t>
            </a:r>
          </a:p>
        </p:txBody>
      </p:sp>
      <p:sp>
        <p:nvSpPr>
          <p:cNvPr id="4" name="Rectangle 3">
            <a:extLst>
              <a:ext uri="{FF2B5EF4-FFF2-40B4-BE49-F238E27FC236}">
                <a16:creationId xmlns:a16="http://schemas.microsoft.com/office/drawing/2014/main" id="{0A2960AD-7201-0F47-AC34-E67231612AFD}"/>
              </a:ext>
            </a:extLst>
          </p:cNvPr>
          <p:cNvSpPr/>
          <p:nvPr/>
        </p:nvSpPr>
        <p:spPr>
          <a:xfrm>
            <a:off x="131536" y="4851111"/>
            <a:ext cx="3518912" cy="369332"/>
          </a:xfrm>
          <a:prstGeom prst="rect">
            <a:avLst/>
          </a:prstGeom>
        </p:spPr>
        <p:txBody>
          <a:bodyPr wrap="none">
            <a:spAutoFit/>
          </a:bodyPr>
          <a:lstStyle/>
          <a:p>
            <a:pPr lvl="0" algn="ctr">
              <a:spcAft>
                <a:spcPts val="600"/>
              </a:spcAft>
              <a:defRPr/>
            </a:pPr>
            <a:r>
              <a:rPr lang="en-US" b="1" i="1" kern="0" dirty="0">
                <a:solidFill>
                  <a:srgbClr val="000000"/>
                </a:solidFill>
                <a:latin typeface="Open Sans" panose="020B0606030504020204" pitchFamily="34" charset="0"/>
                <a:ea typeface="Open Sans" panose="020B0606030504020204" pitchFamily="34" charset="0"/>
                <a:cs typeface="Open Sans" panose="020B0606030504020204" pitchFamily="34" charset="0"/>
              </a:rPr>
              <a:t>Vendor Prioritization Example:</a:t>
            </a:r>
          </a:p>
        </p:txBody>
      </p:sp>
      <p:sp>
        <p:nvSpPr>
          <p:cNvPr id="7" name="Rectangle 6">
            <a:extLst>
              <a:ext uri="{FF2B5EF4-FFF2-40B4-BE49-F238E27FC236}">
                <a16:creationId xmlns:a16="http://schemas.microsoft.com/office/drawing/2014/main" id="{416C75F0-1146-BB4D-9682-33FEDAD46F71}"/>
              </a:ext>
            </a:extLst>
          </p:cNvPr>
          <p:cNvSpPr/>
          <p:nvPr/>
        </p:nvSpPr>
        <p:spPr>
          <a:xfrm>
            <a:off x="7585365" y="5390053"/>
            <a:ext cx="3935236" cy="954107"/>
          </a:xfrm>
          <a:prstGeom prst="rect">
            <a:avLst/>
          </a:prstGeom>
        </p:spPr>
        <p:txBody>
          <a:bodyPr wrap="square">
            <a:spAutoFit/>
          </a:bodyPr>
          <a:lstStyle/>
          <a:p>
            <a:pPr algn="ctr"/>
            <a:r>
              <a:rPr lang="en-US" sz="1400" dirty="0">
                <a:latin typeface="Open Sans" panose="020B0606030504020204" pitchFamily="34" charset="0"/>
                <a:ea typeface="Open Sans" panose="020B0606030504020204" pitchFamily="34" charset="0"/>
                <a:cs typeface="Open Sans" panose="020B0606030504020204" pitchFamily="34" charset="0"/>
              </a:rPr>
              <a:t>Result for each publisher should be an </a:t>
            </a:r>
            <a:r>
              <a:rPr lang="en-US" sz="1400" b="1" dirty="0">
                <a:latin typeface="Open Sans" panose="020B0606030504020204" pitchFamily="34" charset="0"/>
                <a:ea typeface="Open Sans" panose="020B0606030504020204" pitchFamily="34" charset="0"/>
                <a:cs typeface="Open Sans" panose="020B0606030504020204" pitchFamily="34" charset="0"/>
              </a:rPr>
              <a:t>Effective License Position (ELP)</a:t>
            </a:r>
            <a:r>
              <a:rPr lang="en-US" sz="1400" dirty="0">
                <a:latin typeface="Open Sans" panose="020B0606030504020204" pitchFamily="34" charset="0"/>
                <a:ea typeface="Open Sans" panose="020B0606030504020204" pitchFamily="34" charset="0"/>
                <a:cs typeface="Open Sans" panose="020B0606030504020204" pitchFamily="34" charset="0"/>
              </a:rPr>
              <a:t>, which is a report depicting the status of your specific license consumption versus entitlement.</a:t>
            </a:r>
          </a:p>
        </p:txBody>
      </p:sp>
      <p:pic>
        <p:nvPicPr>
          <p:cNvPr id="14" name="Graphic 13">
            <a:extLst>
              <a:ext uri="{FF2B5EF4-FFF2-40B4-BE49-F238E27FC236}">
                <a16:creationId xmlns:a16="http://schemas.microsoft.com/office/drawing/2014/main" id="{0E95CFC8-2419-304B-A2AD-C2C809CAE38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47525" y="1843522"/>
            <a:ext cx="2773881" cy="2681518"/>
          </a:xfrm>
          <a:prstGeom prst="rect">
            <a:avLst/>
          </a:prstGeom>
        </p:spPr>
      </p:pic>
      <p:sp>
        <p:nvSpPr>
          <p:cNvPr id="15" name="Right Arrow 14">
            <a:extLst>
              <a:ext uri="{FF2B5EF4-FFF2-40B4-BE49-F238E27FC236}">
                <a16:creationId xmlns:a16="http://schemas.microsoft.com/office/drawing/2014/main" id="{AD24B239-DA44-B94F-BACD-3A8B6460440D}"/>
              </a:ext>
            </a:extLst>
          </p:cNvPr>
          <p:cNvSpPr/>
          <p:nvPr/>
        </p:nvSpPr>
        <p:spPr bwMode="auto">
          <a:xfrm>
            <a:off x="6826250" y="5294176"/>
            <a:ext cx="426605" cy="1185087"/>
          </a:xfrm>
          <a:prstGeom prst="rightArrow">
            <a:avLst/>
          </a:prstGeom>
          <a:solidFill>
            <a:srgbClr val="0070C0"/>
          </a:solidFill>
          <a:ln w="12700" cap="flat" cmpd="sng" algn="ctr">
            <a:noFill/>
            <a:prstDash val="solid"/>
            <a:round/>
            <a:headEnd type="none" w="med" len="med"/>
            <a:tailEnd type="none" w="med" len="med"/>
          </a:ln>
          <a:effectLst/>
        </p:spPr>
        <p:txBody>
          <a:bodyPr vert="horz" wrap="square" lIns="73152" tIns="73152" rIns="73152" bIns="73152" numCol="1" rtlCol="0" anchor="ctr" anchorCtr="1" compatLnSpc="1">
            <a:prstTxWarp prst="textNoShape">
              <a:avLst/>
            </a:prstTxWarp>
          </a:bodyPr>
          <a:lstStyle/>
          <a:p>
            <a:pPr marL="0" marR="0" indent="0" algn="ctr" defTabSz="914400" rtl="0" eaLnBrk="0" fontAlgn="base" latinLnBrk="0" hangingPunct="0">
              <a:lnSpc>
                <a:spcPct val="106000"/>
              </a:lnSpc>
              <a:spcBef>
                <a:spcPct val="0"/>
              </a:spcBef>
              <a:spcAft>
                <a:spcPct val="0"/>
              </a:spcAft>
              <a:buClrTx/>
              <a:buSzTx/>
              <a:buFontTx/>
              <a:buNone/>
              <a:tabLst/>
            </a:pPr>
            <a:endParaRPr kumimoji="0" lang="en-US" sz="1100" b="0" i="0" u="none" strike="noStrike" cap="none" normalizeH="0" baseline="0" dirty="0">
              <a:ln>
                <a:noFill/>
              </a:ln>
              <a:solidFill>
                <a:schemeClr val="tx1"/>
              </a:solidFill>
              <a:effectLst/>
              <a:latin typeface="Arial" charset="0"/>
            </a:endParaRPr>
          </a:p>
        </p:txBody>
      </p:sp>
    </p:spTree>
    <p:extLst>
      <p:ext uri="{BB962C8B-B14F-4D97-AF65-F5344CB8AC3E}">
        <p14:creationId xmlns:p14="http://schemas.microsoft.com/office/powerpoint/2010/main" val="178032351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a:extLst>
              <a:ext uri="{FF2B5EF4-FFF2-40B4-BE49-F238E27FC236}">
                <a16:creationId xmlns:a16="http://schemas.microsoft.com/office/drawing/2014/main" id="{D1C29F06-C534-254C-9B95-36FABDD007D7}"/>
              </a:ext>
            </a:extLst>
          </p:cNvPr>
          <p:cNvSpPr/>
          <p:nvPr/>
        </p:nvSpPr>
        <p:spPr bwMode="auto">
          <a:xfrm>
            <a:off x="7239000" y="2105025"/>
            <a:ext cx="4411134" cy="3832084"/>
          </a:xfrm>
          <a:prstGeom prst="roundRect">
            <a:avLst>
              <a:gd name="adj" fmla="val 3493"/>
            </a:avLst>
          </a:prstGeom>
          <a:solidFill>
            <a:srgbClr val="0070C0"/>
          </a:solidFill>
          <a:ln w="12700" cap="flat" cmpd="sng" algn="ctr">
            <a:noFill/>
            <a:prstDash val="solid"/>
            <a:round/>
            <a:headEnd type="none" w="med" len="med"/>
            <a:tailEnd type="none" w="med" len="med"/>
          </a:ln>
          <a:effectLst/>
        </p:spPr>
        <p:txBody>
          <a:bodyPr vert="horz" wrap="square" lIns="73152" tIns="73152" rIns="73152" bIns="73152" numCol="1" rtlCol="0" anchor="ctr" anchorCtr="1" compatLnSpc="1">
            <a:prstTxWarp prst="textNoShape">
              <a:avLst/>
            </a:prstTxWarp>
          </a:bodyPr>
          <a:lstStyle/>
          <a:p>
            <a:pPr marL="0" marR="0" indent="0" algn="ctr" defTabSz="914400" rtl="0" eaLnBrk="0" fontAlgn="base" latinLnBrk="0" hangingPunct="0">
              <a:lnSpc>
                <a:spcPct val="106000"/>
              </a:lnSpc>
              <a:spcBef>
                <a:spcPct val="0"/>
              </a:spcBef>
              <a:spcAft>
                <a:spcPct val="0"/>
              </a:spcAft>
              <a:buClrTx/>
              <a:buSzTx/>
              <a:buFontTx/>
              <a:buNone/>
              <a:tabLst/>
            </a:pPr>
            <a:endParaRPr kumimoji="0" lang="en-US" sz="1100" b="0" i="0" u="none" strike="noStrike" cap="none" normalizeH="0" baseline="0" dirty="0">
              <a:ln>
                <a:noFill/>
              </a:ln>
              <a:solidFill>
                <a:schemeClr val="tx1"/>
              </a:solidFill>
              <a:effectLst/>
              <a:latin typeface="Arial" charset="0"/>
            </a:endParaRPr>
          </a:p>
        </p:txBody>
      </p:sp>
      <p:sp>
        <p:nvSpPr>
          <p:cNvPr id="5" name="Title 1">
            <a:extLst>
              <a:ext uri="{FF2B5EF4-FFF2-40B4-BE49-F238E27FC236}">
                <a16:creationId xmlns:a16="http://schemas.microsoft.com/office/drawing/2014/main" id="{D3C54115-FA46-4F2F-BCD3-25FAE281190C}"/>
              </a:ext>
            </a:extLst>
          </p:cNvPr>
          <p:cNvSpPr txBox="1">
            <a:spLocks/>
          </p:cNvSpPr>
          <p:nvPr/>
        </p:nvSpPr>
        <p:spPr bwMode="gray">
          <a:xfrm>
            <a:off x="541867" y="477954"/>
            <a:ext cx="11108267" cy="303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0" tIns="0" rIns="0" bIns="0" numCol="1" anchor="b" anchorCtr="0" compatLnSpc="1">
            <a:prstTxWarp prst="textNoShape">
              <a:avLst/>
            </a:prstTxWarp>
            <a:spAutoFit/>
          </a:bodyPr>
          <a:lstStyle>
            <a:lvl1pPr algn="l" rtl="0" eaLnBrk="1" fontAlgn="base" hangingPunct="1">
              <a:lnSpc>
                <a:spcPct val="106000"/>
              </a:lnSpc>
              <a:spcBef>
                <a:spcPct val="0"/>
              </a:spcBef>
              <a:spcAft>
                <a:spcPct val="0"/>
              </a:spcAft>
              <a:defRPr sz="1600" b="1">
                <a:solidFill>
                  <a:schemeClr val="tx1"/>
                </a:solidFill>
                <a:latin typeface="+mj-lt"/>
                <a:ea typeface="+mj-ea"/>
                <a:cs typeface="+mj-cs"/>
              </a:defRPr>
            </a:lvl1pPr>
            <a:lvl2pPr algn="l" rtl="0" eaLnBrk="1" fontAlgn="base" hangingPunct="1">
              <a:lnSpc>
                <a:spcPct val="106000"/>
              </a:lnSpc>
              <a:spcBef>
                <a:spcPct val="0"/>
              </a:spcBef>
              <a:spcAft>
                <a:spcPct val="0"/>
              </a:spcAft>
              <a:defRPr sz="1600" b="1">
                <a:solidFill>
                  <a:schemeClr val="tx1"/>
                </a:solidFill>
                <a:latin typeface="Arial" charset="0"/>
              </a:defRPr>
            </a:lvl2pPr>
            <a:lvl3pPr algn="l" rtl="0" eaLnBrk="1" fontAlgn="base" hangingPunct="1">
              <a:lnSpc>
                <a:spcPct val="106000"/>
              </a:lnSpc>
              <a:spcBef>
                <a:spcPct val="0"/>
              </a:spcBef>
              <a:spcAft>
                <a:spcPct val="0"/>
              </a:spcAft>
              <a:defRPr sz="1600" b="1">
                <a:solidFill>
                  <a:schemeClr val="tx1"/>
                </a:solidFill>
                <a:latin typeface="Arial" charset="0"/>
              </a:defRPr>
            </a:lvl3pPr>
            <a:lvl4pPr algn="l" rtl="0" eaLnBrk="1" fontAlgn="base" hangingPunct="1">
              <a:lnSpc>
                <a:spcPct val="106000"/>
              </a:lnSpc>
              <a:spcBef>
                <a:spcPct val="0"/>
              </a:spcBef>
              <a:spcAft>
                <a:spcPct val="0"/>
              </a:spcAft>
              <a:defRPr sz="1600" b="1">
                <a:solidFill>
                  <a:schemeClr val="tx1"/>
                </a:solidFill>
                <a:latin typeface="Arial" charset="0"/>
              </a:defRPr>
            </a:lvl4pPr>
            <a:lvl5pPr algn="l" rtl="0" eaLnBrk="1" fontAlgn="base" hangingPunct="1">
              <a:lnSpc>
                <a:spcPct val="106000"/>
              </a:lnSpc>
              <a:spcBef>
                <a:spcPct val="0"/>
              </a:spcBef>
              <a:spcAft>
                <a:spcPct val="0"/>
              </a:spcAft>
              <a:defRPr sz="1600" b="1">
                <a:solidFill>
                  <a:schemeClr val="tx1"/>
                </a:solidFill>
                <a:latin typeface="Arial" charset="0"/>
              </a:defRPr>
            </a:lvl5pPr>
            <a:lvl6pPr marL="457200" algn="l" rtl="0" eaLnBrk="1" fontAlgn="base" hangingPunct="1">
              <a:lnSpc>
                <a:spcPct val="106000"/>
              </a:lnSpc>
              <a:spcBef>
                <a:spcPct val="0"/>
              </a:spcBef>
              <a:spcAft>
                <a:spcPct val="0"/>
              </a:spcAft>
              <a:defRPr sz="1600" b="1">
                <a:solidFill>
                  <a:schemeClr val="tx1"/>
                </a:solidFill>
                <a:latin typeface="Arial" charset="0"/>
              </a:defRPr>
            </a:lvl6pPr>
            <a:lvl7pPr marL="914400" algn="l" rtl="0" eaLnBrk="1" fontAlgn="base" hangingPunct="1">
              <a:lnSpc>
                <a:spcPct val="106000"/>
              </a:lnSpc>
              <a:spcBef>
                <a:spcPct val="0"/>
              </a:spcBef>
              <a:spcAft>
                <a:spcPct val="0"/>
              </a:spcAft>
              <a:defRPr sz="1600" b="1">
                <a:solidFill>
                  <a:schemeClr val="tx1"/>
                </a:solidFill>
                <a:latin typeface="Arial" charset="0"/>
              </a:defRPr>
            </a:lvl7pPr>
            <a:lvl8pPr marL="1371600" algn="l" rtl="0" eaLnBrk="1" fontAlgn="base" hangingPunct="1">
              <a:lnSpc>
                <a:spcPct val="106000"/>
              </a:lnSpc>
              <a:spcBef>
                <a:spcPct val="0"/>
              </a:spcBef>
              <a:spcAft>
                <a:spcPct val="0"/>
              </a:spcAft>
              <a:defRPr sz="1600" b="1">
                <a:solidFill>
                  <a:schemeClr val="tx1"/>
                </a:solidFill>
                <a:latin typeface="Arial" charset="0"/>
              </a:defRPr>
            </a:lvl8pPr>
            <a:lvl9pPr marL="1828800" algn="l" rtl="0" eaLnBrk="1" fontAlgn="base" hangingPunct="1">
              <a:lnSpc>
                <a:spcPct val="106000"/>
              </a:lnSpc>
              <a:spcBef>
                <a:spcPct val="0"/>
              </a:spcBef>
              <a:spcAft>
                <a:spcPct val="0"/>
              </a:spcAft>
              <a:defRPr sz="1600" b="1">
                <a:solidFill>
                  <a:schemeClr val="tx1"/>
                </a:solidFill>
                <a:latin typeface="Arial" charset="0"/>
              </a:defRPr>
            </a:lvl9pPr>
          </a:lstStyle>
          <a:p>
            <a:pPr defTabSz="914377">
              <a:defRPr/>
            </a:pPr>
            <a:r>
              <a:rPr lang="en-US" sz="2000" kern="0" dirty="0">
                <a:solidFill>
                  <a:srgbClr val="000000"/>
                </a:solidFill>
                <a:latin typeface="Arial"/>
              </a:rPr>
              <a:t>Effective License Position (ELP) Example </a:t>
            </a:r>
          </a:p>
        </p:txBody>
      </p:sp>
      <p:pic>
        <p:nvPicPr>
          <p:cNvPr id="23" name="Picture 22">
            <a:extLst>
              <a:ext uri="{FF2B5EF4-FFF2-40B4-BE49-F238E27FC236}">
                <a16:creationId xmlns:a16="http://schemas.microsoft.com/office/drawing/2014/main" id="{EE61463D-DCB6-4A7B-953B-6F043B636D9B}"/>
              </a:ext>
            </a:extLst>
          </p:cNvPr>
          <p:cNvPicPr>
            <a:picLocks noChangeAspect="1"/>
          </p:cNvPicPr>
          <p:nvPr/>
        </p:nvPicPr>
        <p:blipFill rotWithShape="1">
          <a:blip r:embed="rId3"/>
          <a:srcRect l="615" t="1959" r="2132" b="2517"/>
          <a:stretch/>
        </p:blipFill>
        <p:spPr>
          <a:xfrm>
            <a:off x="233675" y="1894053"/>
            <a:ext cx="6690097" cy="3975372"/>
          </a:xfrm>
          <a:prstGeom prst="rect">
            <a:avLst/>
          </a:prstGeom>
          <a:ln w="38100" cap="sq">
            <a:solidFill>
              <a:srgbClr val="742C31"/>
            </a:solidFill>
            <a:prstDash val="solid"/>
            <a:miter lim="800000"/>
          </a:ln>
          <a:effectLst>
            <a:outerShdw blurRad="50800" dist="38100" dir="2700000" algn="tl" rotWithShape="0">
              <a:srgbClr val="000000">
                <a:alpha val="43000"/>
              </a:srgbClr>
            </a:outerShdw>
          </a:effectLst>
        </p:spPr>
      </p:pic>
      <p:sp>
        <p:nvSpPr>
          <p:cNvPr id="24" name="Rectangle 23">
            <a:extLst>
              <a:ext uri="{FF2B5EF4-FFF2-40B4-BE49-F238E27FC236}">
                <a16:creationId xmlns:a16="http://schemas.microsoft.com/office/drawing/2014/main" id="{39E6C27C-498C-43B5-8D7A-CF7B231A958F}"/>
              </a:ext>
            </a:extLst>
          </p:cNvPr>
          <p:cNvSpPr/>
          <p:nvPr/>
        </p:nvSpPr>
        <p:spPr>
          <a:xfrm>
            <a:off x="310637" y="982212"/>
            <a:ext cx="11570725" cy="707886"/>
          </a:xfrm>
          <a:prstGeom prst="rect">
            <a:avLst/>
          </a:prstGeom>
        </p:spPr>
        <p:txBody>
          <a:bodyPr wrap="square">
            <a:spAutoFit/>
          </a:bodyPr>
          <a:lstStyle/>
          <a:p>
            <a:pPr marL="0" marR="0" lvl="0" indent="0" algn="ctr" defTabSz="121917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Establishing an ELP report </a:t>
            </a:r>
            <a:r>
              <a:rPr lang="en-US" sz="2000" kern="0" dirty="0">
                <a:solidFill>
                  <a:prstClr val="black"/>
                </a:solidFill>
                <a:latin typeface="Open Sans" panose="020B0606030504020204" pitchFamily="34" charset="0"/>
                <a:ea typeface="Open Sans" panose="020B0606030504020204" pitchFamily="34" charset="0"/>
                <a:cs typeface="Open Sans" panose="020B0606030504020204" pitchFamily="34" charset="0"/>
              </a:rPr>
              <a:t>for a specific vendor will</a:t>
            </a:r>
            <a:r>
              <a:rPr kumimoji="0" lang="en-US" sz="2000" b="0" i="0" u="none" strike="noStrike" kern="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show license requirements compared against entitlements.</a:t>
            </a:r>
          </a:p>
        </p:txBody>
      </p:sp>
      <p:sp>
        <p:nvSpPr>
          <p:cNvPr id="27" name="TextBox 26">
            <a:extLst>
              <a:ext uri="{FF2B5EF4-FFF2-40B4-BE49-F238E27FC236}">
                <a16:creationId xmlns:a16="http://schemas.microsoft.com/office/drawing/2014/main" id="{3299DEE7-5D7B-4156-B60D-498330BC49F0}"/>
              </a:ext>
            </a:extLst>
          </p:cNvPr>
          <p:cNvSpPr txBox="1"/>
          <p:nvPr/>
        </p:nvSpPr>
        <p:spPr bwMode="auto">
          <a:xfrm>
            <a:off x="7314510" y="2999084"/>
            <a:ext cx="4763854" cy="2640338"/>
          </a:xfrm>
          <a:prstGeom prst="rect">
            <a:avLst/>
          </a:prstGeom>
          <a:noFill/>
          <a:ln w="12700" cap="sq" algn="ctr">
            <a:noFill/>
            <a:miter lim="800000"/>
            <a:headEnd/>
            <a:tailEnd/>
          </a:ln>
          <a:effectLst/>
        </p:spPr>
        <p:txBody>
          <a:bodyPr wrap="square" rtlCol="0">
            <a:spAutoFit/>
          </a:bodyPr>
          <a:lstStyle/>
          <a:p>
            <a:pPr marL="342900" marR="0" lvl="0" indent="-342900" defTabSz="1219170" eaLnBrk="1" fontAlgn="auto" latinLnBrk="0" hangingPunct="1">
              <a:lnSpc>
                <a:spcPct val="120000"/>
              </a:lnSpc>
              <a:spcBef>
                <a:spcPts val="400"/>
              </a:spcBef>
              <a:spcAft>
                <a:spcPts val="0"/>
              </a:spcAft>
              <a:buClrTx/>
              <a:buSzTx/>
              <a:buFont typeface="+mj-lt"/>
              <a:buAutoNum type="arabicPeriod"/>
              <a:tabLst/>
              <a:defRPr/>
            </a:pPr>
            <a:r>
              <a:rPr kumimoji="0" lang="en-US" sz="1600" b="0" i="0" u="none" strike="noStrike" kern="0" cap="none" spc="0" normalizeH="0" baseline="0" noProof="0" dirty="0">
                <a:ln>
                  <a:noFill/>
                </a:ln>
                <a:solidFill>
                  <a:schemeClr val="bg1"/>
                </a:solidFill>
                <a:effectLst/>
                <a:uLnTx/>
                <a:uFillTx/>
                <a:latin typeface="Open Sans" panose="020B0606030504020204" pitchFamily="34" charset="0"/>
                <a:ea typeface="Open Sans" panose="020B0606030504020204" pitchFamily="34" charset="0"/>
                <a:cs typeface="Open Sans" panose="020B0606030504020204" pitchFamily="34" charset="0"/>
              </a:rPr>
              <a:t>Map product use rights</a:t>
            </a:r>
          </a:p>
          <a:p>
            <a:pPr marL="342900" marR="0" lvl="0" indent="-342900" defTabSz="1219170" eaLnBrk="1" fontAlgn="auto" latinLnBrk="0" hangingPunct="1">
              <a:lnSpc>
                <a:spcPct val="120000"/>
              </a:lnSpc>
              <a:spcBef>
                <a:spcPts val="400"/>
              </a:spcBef>
              <a:spcAft>
                <a:spcPts val="0"/>
              </a:spcAft>
              <a:buClrTx/>
              <a:buSzTx/>
              <a:buFont typeface="+mj-lt"/>
              <a:buAutoNum type="arabicPeriod"/>
              <a:tabLst/>
              <a:defRPr/>
            </a:pPr>
            <a:r>
              <a:rPr kumimoji="0" lang="en-US" sz="1600" b="0" i="0" u="none" strike="noStrike" kern="0" cap="none" spc="0" normalizeH="0" baseline="0" noProof="0" dirty="0">
                <a:ln>
                  <a:noFill/>
                </a:ln>
                <a:solidFill>
                  <a:schemeClr val="bg1"/>
                </a:solidFill>
                <a:effectLst/>
                <a:uLnTx/>
                <a:uFillTx/>
                <a:latin typeface="Open Sans" panose="020B0606030504020204" pitchFamily="34" charset="0"/>
                <a:ea typeface="Open Sans" panose="020B0606030504020204" pitchFamily="34" charset="0"/>
                <a:cs typeface="Open Sans" panose="020B0606030504020204" pitchFamily="34" charset="0"/>
              </a:rPr>
              <a:t>SMEs can supplement tool analysis for complex licensing metrics</a:t>
            </a:r>
          </a:p>
          <a:p>
            <a:pPr marL="342900" marR="0" lvl="0" indent="-342900" defTabSz="1219170" eaLnBrk="1" fontAlgn="auto" latinLnBrk="0" hangingPunct="1">
              <a:lnSpc>
                <a:spcPct val="120000"/>
              </a:lnSpc>
              <a:spcBef>
                <a:spcPts val="400"/>
              </a:spcBef>
              <a:spcAft>
                <a:spcPts val="0"/>
              </a:spcAft>
              <a:buClrTx/>
              <a:buSzTx/>
              <a:buFont typeface="+mj-lt"/>
              <a:buAutoNum type="arabicPeriod"/>
              <a:tabLst/>
              <a:defRPr/>
            </a:pPr>
            <a:r>
              <a:rPr kumimoji="0" lang="en-US" sz="1600" b="0" i="0" u="none" strike="noStrike" kern="0" cap="none" spc="0" normalizeH="0" baseline="0" noProof="0" dirty="0">
                <a:ln>
                  <a:noFill/>
                </a:ln>
                <a:solidFill>
                  <a:schemeClr val="bg1"/>
                </a:solidFill>
                <a:effectLst/>
                <a:uLnTx/>
                <a:uFillTx/>
                <a:latin typeface="Open Sans" panose="020B0606030504020204" pitchFamily="34" charset="0"/>
                <a:ea typeface="Open Sans" panose="020B0606030504020204" pitchFamily="34" charset="0"/>
                <a:cs typeface="Open Sans" panose="020B0606030504020204" pitchFamily="34" charset="0"/>
              </a:rPr>
              <a:t>Optimize license positions and software investments</a:t>
            </a:r>
          </a:p>
          <a:p>
            <a:pPr marL="342900" marR="0" lvl="0" indent="-342900" defTabSz="1219170" eaLnBrk="1" fontAlgn="auto" latinLnBrk="0" hangingPunct="1">
              <a:lnSpc>
                <a:spcPct val="120000"/>
              </a:lnSpc>
              <a:spcBef>
                <a:spcPts val="400"/>
              </a:spcBef>
              <a:spcAft>
                <a:spcPts val="0"/>
              </a:spcAft>
              <a:buClrTx/>
              <a:buSzTx/>
              <a:buFont typeface="+mj-lt"/>
              <a:buAutoNum type="arabicPeriod"/>
              <a:tabLst/>
              <a:defRPr/>
            </a:pPr>
            <a:r>
              <a:rPr kumimoji="0" lang="en-US" sz="1600" b="0" i="0" u="none" strike="noStrike" kern="0" cap="none" spc="0" normalizeH="0" baseline="0" noProof="0" dirty="0">
                <a:ln>
                  <a:noFill/>
                </a:ln>
                <a:solidFill>
                  <a:schemeClr val="bg1"/>
                </a:solidFill>
                <a:effectLst/>
                <a:uLnTx/>
                <a:uFillTx/>
                <a:latin typeface="Open Sans" panose="020B0606030504020204" pitchFamily="34" charset="0"/>
                <a:ea typeface="Open Sans" panose="020B0606030504020204" pitchFamily="34" charset="0"/>
                <a:cs typeface="Open Sans" panose="020B0606030504020204" pitchFamily="34" charset="0"/>
              </a:rPr>
              <a:t>Conduct “what-if” scenarios to find the largest ROI</a:t>
            </a:r>
          </a:p>
          <a:p>
            <a:pPr marL="342900" marR="0" lvl="0" indent="-342900" defTabSz="1219170" eaLnBrk="1" fontAlgn="auto" latinLnBrk="0" hangingPunct="1">
              <a:lnSpc>
                <a:spcPct val="120000"/>
              </a:lnSpc>
              <a:spcBef>
                <a:spcPts val="400"/>
              </a:spcBef>
              <a:spcAft>
                <a:spcPts val="0"/>
              </a:spcAft>
              <a:buClrTx/>
              <a:buSzTx/>
              <a:buFont typeface="+mj-lt"/>
              <a:buAutoNum type="arabicPeriod"/>
              <a:tabLst/>
              <a:defRPr/>
            </a:pPr>
            <a:r>
              <a:rPr kumimoji="0" lang="en-US" sz="1600" b="0" i="0" u="none" strike="noStrike" kern="0" cap="none" spc="0" normalizeH="0" baseline="0" noProof="0" dirty="0">
                <a:ln>
                  <a:noFill/>
                </a:ln>
                <a:solidFill>
                  <a:schemeClr val="bg1"/>
                </a:solidFill>
                <a:effectLst/>
                <a:uLnTx/>
                <a:uFillTx/>
                <a:latin typeface="Open Sans" panose="020B0606030504020204" pitchFamily="34" charset="0"/>
                <a:ea typeface="Open Sans" panose="020B0606030504020204" pitchFamily="34" charset="0"/>
                <a:cs typeface="Open Sans" panose="020B0606030504020204" pitchFamily="34" charset="0"/>
              </a:rPr>
              <a:t>Achieve audit readiness</a:t>
            </a:r>
          </a:p>
        </p:txBody>
      </p:sp>
      <p:sp>
        <p:nvSpPr>
          <p:cNvPr id="28" name="Rectangle 27">
            <a:extLst>
              <a:ext uri="{FF2B5EF4-FFF2-40B4-BE49-F238E27FC236}">
                <a16:creationId xmlns:a16="http://schemas.microsoft.com/office/drawing/2014/main" id="{77E061AF-ABEC-4BDD-925A-074E779047E3}"/>
              </a:ext>
            </a:extLst>
          </p:cNvPr>
          <p:cNvSpPr/>
          <p:nvPr/>
        </p:nvSpPr>
        <p:spPr>
          <a:xfrm>
            <a:off x="7596613" y="2342396"/>
            <a:ext cx="3938034" cy="553998"/>
          </a:xfrm>
          <a:prstGeom prst="rect">
            <a:avLst/>
          </a:prstGeom>
        </p:spPr>
        <p:txBody>
          <a:bodyPr wrap="square" lIns="0" tIns="0" rIns="0" bIns="0">
            <a:spAutoFit/>
          </a:bodyPr>
          <a:lstStyle/>
          <a:p>
            <a:pPr marL="0" marR="0" lvl="0" indent="0" algn="ctr" defTabSz="1219170" eaLnBrk="1" fontAlgn="auto" latinLnBrk="0" hangingPunct="1">
              <a:lnSpc>
                <a:spcPct val="100000"/>
              </a:lnSpc>
              <a:spcBef>
                <a:spcPts val="600"/>
              </a:spcBef>
              <a:spcAft>
                <a:spcPts val="0"/>
              </a:spcAft>
              <a:buClrTx/>
              <a:buSzPct val="100000"/>
              <a:buFontTx/>
              <a:buNone/>
              <a:tabLst/>
              <a:defRPr/>
            </a:pPr>
            <a:r>
              <a:rPr kumimoji="0" lang="en-US" b="1" i="1" strike="noStrike" kern="0" cap="none" spc="0" normalizeH="0" baseline="0" noProof="0" dirty="0">
                <a:ln>
                  <a:noFill/>
                </a:ln>
                <a:solidFill>
                  <a:schemeClr val="bg1"/>
                </a:solidFill>
                <a:effectLst/>
                <a:uLnTx/>
                <a:uFillTx/>
                <a:latin typeface="Open Sans" panose="020B0606030504020204" pitchFamily="34" charset="0"/>
                <a:ea typeface="Open Sans" panose="020B0606030504020204" pitchFamily="34" charset="0"/>
                <a:cs typeface="Open Sans" panose="020B0606030504020204" pitchFamily="34" charset="0"/>
              </a:rPr>
              <a:t>Steps to establishing an effective license </a:t>
            </a:r>
            <a:r>
              <a:rPr lang="en-US" b="1" i="1"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position:</a:t>
            </a:r>
            <a:endParaRPr kumimoji="0" lang="en-US" b="1" i="1" strike="noStrike" kern="0" cap="none" spc="0" normalizeH="0" baseline="0" noProof="0" dirty="0">
              <a:ln>
                <a:noFill/>
              </a:ln>
              <a:solidFill>
                <a:schemeClr val="bg1"/>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 name="Rectangle: Rounded Corners 1">
            <a:extLst>
              <a:ext uri="{FF2B5EF4-FFF2-40B4-BE49-F238E27FC236}">
                <a16:creationId xmlns:a16="http://schemas.microsoft.com/office/drawing/2014/main" id="{F27E9134-B7DE-5A60-D443-D2E41197F6C5}"/>
              </a:ext>
            </a:extLst>
          </p:cNvPr>
          <p:cNvSpPr/>
          <p:nvPr/>
        </p:nvSpPr>
        <p:spPr bwMode="auto">
          <a:xfrm>
            <a:off x="6826250" y="376325"/>
            <a:ext cx="4350728" cy="340519"/>
          </a:xfrm>
          <a:prstGeom prst="roundRect">
            <a:avLst/>
          </a:prstGeom>
          <a:solidFill>
            <a:srgbClr val="0070C0"/>
          </a:solidFill>
        </p:spPr>
        <p:txBody>
          <a:bodyPr wrap="square" rtlCol="0">
            <a:spAutoFit/>
          </a:bodyPr>
          <a:lstStyle/>
          <a:p>
            <a:pPr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Module 4: Managing Software Vendors at DOC</a:t>
            </a:r>
          </a:p>
        </p:txBody>
      </p:sp>
    </p:spTree>
    <p:extLst>
      <p:ext uri="{BB962C8B-B14F-4D97-AF65-F5344CB8AC3E}">
        <p14:creationId xmlns:p14="http://schemas.microsoft.com/office/powerpoint/2010/main" val="136081816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3C54115-FA46-4F2F-BCD3-25FAE281190C}"/>
              </a:ext>
            </a:extLst>
          </p:cNvPr>
          <p:cNvSpPr txBox="1">
            <a:spLocks/>
          </p:cNvSpPr>
          <p:nvPr/>
        </p:nvSpPr>
        <p:spPr bwMode="gray">
          <a:xfrm>
            <a:off x="541867" y="477954"/>
            <a:ext cx="11108267" cy="303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0" tIns="0" rIns="0" bIns="0" numCol="1" anchor="b" anchorCtr="0" compatLnSpc="1">
            <a:prstTxWarp prst="textNoShape">
              <a:avLst/>
            </a:prstTxWarp>
            <a:spAutoFit/>
          </a:bodyPr>
          <a:lstStyle>
            <a:lvl1pPr algn="l" rtl="0" eaLnBrk="1" fontAlgn="base" hangingPunct="1">
              <a:lnSpc>
                <a:spcPct val="106000"/>
              </a:lnSpc>
              <a:spcBef>
                <a:spcPct val="0"/>
              </a:spcBef>
              <a:spcAft>
                <a:spcPct val="0"/>
              </a:spcAft>
              <a:defRPr sz="1600" b="1">
                <a:solidFill>
                  <a:schemeClr val="tx1"/>
                </a:solidFill>
                <a:latin typeface="+mj-lt"/>
                <a:ea typeface="+mj-ea"/>
                <a:cs typeface="+mj-cs"/>
              </a:defRPr>
            </a:lvl1pPr>
            <a:lvl2pPr algn="l" rtl="0" eaLnBrk="1" fontAlgn="base" hangingPunct="1">
              <a:lnSpc>
                <a:spcPct val="106000"/>
              </a:lnSpc>
              <a:spcBef>
                <a:spcPct val="0"/>
              </a:spcBef>
              <a:spcAft>
                <a:spcPct val="0"/>
              </a:spcAft>
              <a:defRPr sz="1600" b="1">
                <a:solidFill>
                  <a:schemeClr val="tx1"/>
                </a:solidFill>
                <a:latin typeface="Arial" charset="0"/>
              </a:defRPr>
            </a:lvl2pPr>
            <a:lvl3pPr algn="l" rtl="0" eaLnBrk="1" fontAlgn="base" hangingPunct="1">
              <a:lnSpc>
                <a:spcPct val="106000"/>
              </a:lnSpc>
              <a:spcBef>
                <a:spcPct val="0"/>
              </a:spcBef>
              <a:spcAft>
                <a:spcPct val="0"/>
              </a:spcAft>
              <a:defRPr sz="1600" b="1">
                <a:solidFill>
                  <a:schemeClr val="tx1"/>
                </a:solidFill>
                <a:latin typeface="Arial" charset="0"/>
              </a:defRPr>
            </a:lvl3pPr>
            <a:lvl4pPr algn="l" rtl="0" eaLnBrk="1" fontAlgn="base" hangingPunct="1">
              <a:lnSpc>
                <a:spcPct val="106000"/>
              </a:lnSpc>
              <a:spcBef>
                <a:spcPct val="0"/>
              </a:spcBef>
              <a:spcAft>
                <a:spcPct val="0"/>
              </a:spcAft>
              <a:defRPr sz="1600" b="1">
                <a:solidFill>
                  <a:schemeClr val="tx1"/>
                </a:solidFill>
                <a:latin typeface="Arial" charset="0"/>
              </a:defRPr>
            </a:lvl4pPr>
            <a:lvl5pPr algn="l" rtl="0" eaLnBrk="1" fontAlgn="base" hangingPunct="1">
              <a:lnSpc>
                <a:spcPct val="106000"/>
              </a:lnSpc>
              <a:spcBef>
                <a:spcPct val="0"/>
              </a:spcBef>
              <a:spcAft>
                <a:spcPct val="0"/>
              </a:spcAft>
              <a:defRPr sz="1600" b="1">
                <a:solidFill>
                  <a:schemeClr val="tx1"/>
                </a:solidFill>
                <a:latin typeface="Arial" charset="0"/>
              </a:defRPr>
            </a:lvl5pPr>
            <a:lvl6pPr marL="457200" algn="l" rtl="0" eaLnBrk="1" fontAlgn="base" hangingPunct="1">
              <a:lnSpc>
                <a:spcPct val="106000"/>
              </a:lnSpc>
              <a:spcBef>
                <a:spcPct val="0"/>
              </a:spcBef>
              <a:spcAft>
                <a:spcPct val="0"/>
              </a:spcAft>
              <a:defRPr sz="1600" b="1">
                <a:solidFill>
                  <a:schemeClr val="tx1"/>
                </a:solidFill>
                <a:latin typeface="Arial" charset="0"/>
              </a:defRPr>
            </a:lvl6pPr>
            <a:lvl7pPr marL="914400" algn="l" rtl="0" eaLnBrk="1" fontAlgn="base" hangingPunct="1">
              <a:lnSpc>
                <a:spcPct val="106000"/>
              </a:lnSpc>
              <a:spcBef>
                <a:spcPct val="0"/>
              </a:spcBef>
              <a:spcAft>
                <a:spcPct val="0"/>
              </a:spcAft>
              <a:defRPr sz="1600" b="1">
                <a:solidFill>
                  <a:schemeClr val="tx1"/>
                </a:solidFill>
                <a:latin typeface="Arial" charset="0"/>
              </a:defRPr>
            </a:lvl7pPr>
            <a:lvl8pPr marL="1371600" algn="l" rtl="0" eaLnBrk="1" fontAlgn="base" hangingPunct="1">
              <a:lnSpc>
                <a:spcPct val="106000"/>
              </a:lnSpc>
              <a:spcBef>
                <a:spcPct val="0"/>
              </a:spcBef>
              <a:spcAft>
                <a:spcPct val="0"/>
              </a:spcAft>
              <a:defRPr sz="1600" b="1">
                <a:solidFill>
                  <a:schemeClr val="tx1"/>
                </a:solidFill>
                <a:latin typeface="Arial" charset="0"/>
              </a:defRPr>
            </a:lvl8pPr>
            <a:lvl9pPr marL="1828800" algn="l" rtl="0" eaLnBrk="1" fontAlgn="base" hangingPunct="1">
              <a:lnSpc>
                <a:spcPct val="106000"/>
              </a:lnSpc>
              <a:spcBef>
                <a:spcPct val="0"/>
              </a:spcBef>
              <a:spcAft>
                <a:spcPct val="0"/>
              </a:spcAft>
              <a:defRPr sz="1600" b="1">
                <a:solidFill>
                  <a:schemeClr val="tx1"/>
                </a:solidFill>
                <a:latin typeface="Arial" charset="0"/>
              </a:defRPr>
            </a:lvl9pPr>
          </a:lstStyle>
          <a:p>
            <a:pPr defTabSz="914377">
              <a:defRPr/>
            </a:pPr>
            <a:r>
              <a:rPr lang="en-US" sz="2000" kern="0" dirty="0">
                <a:solidFill>
                  <a:srgbClr val="000000"/>
                </a:solidFill>
                <a:latin typeface="Arial"/>
              </a:rPr>
              <a:t>SLM Best Practices &amp; Trends License Negotiations</a:t>
            </a:r>
          </a:p>
        </p:txBody>
      </p:sp>
      <p:sp>
        <p:nvSpPr>
          <p:cNvPr id="52" name="Rectangle 51">
            <a:extLst>
              <a:ext uri="{FF2B5EF4-FFF2-40B4-BE49-F238E27FC236}">
                <a16:creationId xmlns:a16="http://schemas.microsoft.com/office/drawing/2014/main" id="{1CC2C8B4-5157-4A1A-8F24-278DBDBEB889}"/>
              </a:ext>
            </a:extLst>
          </p:cNvPr>
          <p:cNvSpPr/>
          <p:nvPr/>
        </p:nvSpPr>
        <p:spPr>
          <a:xfrm>
            <a:off x="264831" y="932086"/>
            <a:ext cx="11662338" cy="677108"/>
          </a:xfrm>
          <a:prstGeom prst="rect">
            <a:avLst/>
          </a:prstGeom>
        </p:spPr>
        <p:txBody>
          <a:bodyPr wrap="square">
            <a:spAutoFit/>
          </a:bodyPr>
          <a:lstStyle/>
          <a:p>
            <a:pPr indent="-155571" algn="ctr">
              <a:spcBef>
                <a:spcPts val="500"/>
              </a:spcBef>
              <a:spcAft>
                <a:spcPts val="600"/>
              </a:spcAft>
              <a:tabLst>
                <a:tab pos="530847" algn="l"/>
              </a:tabLst>
              <a:defRPr/>
            </a:pPr>
            <a:r>
              <a:rPr lang="en-US" sz="1900" b="1" spc="-15" dirty="0">
                <a:latin typeface="Open Sans" panose="020B0606030504020204" pitchFamily="34" charset="0"/>
                <a:ea typeface="Open Sans" panose="020B0606030504020204" pitchFamily="34" charset="0"/>
                <a:cs typeface="Open Sans" panose="020B0606030504020204" pitchFamily="34" charset="0"/>
              </a:rPr>
              <a:t>It is recommended that Software Managers complete the following tasks prior </a:t>
            </a:r>
            <a:r>
              <a:rPr lang="en-US" sz="1900" b="1" spc="-5" dirty="0">
                <a:latin typeface="Open Sans" panose="020B0606030504020204" pitchFamily="34" charset="0"/>
                <a:ea typeface="Open Sans" panose="020B0606030504020204" pitchFamily="34" charset="0"/>
                <a:cs typeface="Open Sans" panose="020B0606030504020204" pitchFamily="34" charset="0"/>
              </a:rPr>
              <a:t>to </a:t>
            </a:r>
            <a:r>
              <a:rPr lang="en-US" sz="1900" b="1" spc="-15" dirty="0">
                <a:latin typeface="Open Sans" panose="020B0606030504020204" pitchFamily="34" charset="0"/>
                <a:ea typeface="Open Sans" panose="020B0606030504020204" pitchFamily="34" charset="0"/>
                <a:cs typeface="Open Sans" panose="020B0606030504020204" pitchFamily="34" charset="0"/>
              </a:rPr>
              <a:t>engaging with </a:t>
            </a:r>
            <a:r>
              <a:rPr lang="en-US" sz="1900" b="1" spc="-11" dirty="0">
                <a:latin typeface="Open Sans" panose="020B0606030504020204" pitchFamily="34" charset="0"/>
                <a:ea typeface="Open Sans" panose="020B0606030504020204" pitchFamily="34" charset="0"/>
                <a:cs typeface="Open Sans" panose="020B0606030504020204" pitchFamily="34" charset="0"/>
              </a:rPr>
              <a:t>a </a:t>
            </a:r>
            <a:r>
              <a:rPr lang="en-US" sz="1900" b="1" spc="-15" dirty="0">
                <a:latin typeface="Open Sans" panose="020B0606030504020204" pitchFamily="34" charset="0"/>
                <a:ea typeface="Open Sans" panose="020B0606030504020204" pitchFamily="34" charset="0"/>
                <a:cs typeface="Open Sans" panose="020B0606030504020204" pitchFamily="34" charset="0"/>
              </a:rPr>
              <a:t>software </a:t>
            </a:r>
            <a:r>
              <a:rPr lang="en-US" sz="1900" b="1" spc="-20" dirty="0">
                <a:latin typeface="Open Sans" panose="020B0606030504020204" pitchFamily="34" charset="0"/>
                <a:ea typeface="Open Sans" panose="020B0606030504020204" pitchFamily="34" charset="0"/>
                <a:cs typeface="Open Sans" panose="020B0606030504020204" pitchFamily="34" charset="0"/>
              </a:rPr>
              <a:t>publisher:</a:t>
            </a:r>
          </a:p>
        </p:txBody>
      </p:sp>
      <p:sp>
        <p:nvSpPr>
          <p:cNvPr id="3" name="Rectangle: Rounded Corners 2">
            <a:extLst>
              <a:ext uri="{FF2B5EF4-FFF2-40B4-BE49-F238E27FC236}">
                <a16:creationId xmlns:a16="http://schemas.microsoft.com/office/drawing/2014/main" id="{BB735908-9B7D-56E9-8110-4C1A0F742E77}"/>
              </a:ext>
            </a:extLst>
          </p:cNvPr>
          <p:cNvSpPr/>
          <p:nvPr/>
        </p:nvSpPr>
        <p:spPr bwMode="auto">
          <a:xfrm>
            <a:off x="6826250" y="376325"/>
            <a:ext cx="4350728" cy="340519"/>
          </a:xfrm>
          <a:prstGeom prst="roundRect">
            <a:avLst/>
          </a:prstGeom>
          <a:solidFill>
            <a:srgbClr val="0070C0"/>
          </a:solidFill>
        </p:spPr>
        <p:txBody>
          <a:bodyPr wrap="square" rtlCol="0">
            <a:spAutoFit/>
          </a:bodyPr>
          <a:lstStyle/>
          <a:p>
            <a:pPr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Module 4: Managing Software Vendors at DOC</a:t>
            </a:r>
          </a:p>
        </p:txBody>
      </p:sp>
      <p:grpSp>
        <p:nvGrpSpPr>
          <p:cNvPr id="38" name="Group 37">
            <a:extLst>
              <a:ext uri="{FF2B5EF4-FFF2-40B4-BE49-F238E27FC236}">
                <a16:creationId xmlns:a16="http://schemas.microsoft.com/office/drawing/2014/main" id="{C58CBFCC-37CA-3E47-9805-405B4FE54CF8}"/>
              </a:ext>
            </a:extLst>
          </p:cNvPr>
          <p:cNvGrpSpPr/>
          <p:nvPr/>
        </p:nvGrpSpPr>
        <p:grpSpPr>
          <a:xfrm>
            <a:off x="3997273" y="4429978"/>
            <a:ext cx="3700378" cy="1779340"/>
            <a:chOff x="2903530" y="260648"/>
            <a:chExt cx="5568439" cy="2677604"/>
          </a:xfrm>
        </p:grpSpPr>
        <p:grpSp>
          <p:nvGrpSpPr>
            <p:cNvPr id="39" name="Group 38">
              <a:extLst>
                <a:ext uri="{FF2B5EF4-FFF2-40B4-BE49-F238E27FC236}">
                  <a16:creationId xmlns:a16="http://schemas.microsoft.com/office/drawing/2014/main" id="{40F2A0DB-D251-8141-9532-C5C7DCD4B505}"/>
                </a:ext>
              </a:extLst>
            </p:cNvPr>
            <p:cNvGrpSpPr/>
            <p:nvPr/>
          </p:nvGrpSpPr>
          <p:grpSpPr>
            <a:xfrm>
              <a:off x="5794365" y="260648"/>
              <a:ext cx="2677604" cy="2677604"/>
              <a:chOff x="8162239" y="2174840"/>
              <a:chExt cx="2266116" cy="2266116"/>
            </a:xfrm>
          </p:grpSpPr>
          <p:sp>
            <p:nvSpPr>
              <p:cNvPr id="47" name="Oval 46">
                <a:extLst>
                  <a:ext uri="{FF2B5EF4-FFF2-40B4-BE49-F238E27FC236}">
                    <a16:creationId xmlns:a16="http://schemas.microsoft.com/office/drawing/2014/main" id="{56BEF520-A585-4944-9905-43AA08CD5739}"/>
                  </a:ext>
                </a:extLst>
              </p:cNvPr>
              <p:cNvSpPr/>
              <p:nvPr/>
            </p:nvSpPr>
            <p:spPr>
              <a:xfrm>
                <a:off x="8162239" y="2174840"/>
                <a:ext cx="2266116" cy="2266116"/>
              </a:xfrm>
              <a:prstGeom prst="ellipse">
                <a:avLst/>
              </a:prstGeom>
              <a:solidFill>
                <a:sysClr val="window" lastClr="FFFFFF">
                  <a:lumMod val="95000"/>
                </a:sysClr>
              </a:solid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white"/>
                  </a:solidFill>
                  <a:effectLst/>
                  <a:uLnTx/>
                  <a:uFillTx/>
                  <a:latin typeface="Calibri"/>
                  <a:ea typeface="+mn-ea"/>
                  <a:cs typeface="+mn-cs"/>
                </a:endParaRPr>
              </a:p>
            </p:txBody>
          </p:sp>
          <p:grpSp>
            <p:nvGrpSpPr>
              <p:cNvPr id="48" name="Group 47">
                <a:extLst>
                  <a:ext uri="{FF2B5EF4-FFF2-40B4-BE49-F238E27FC236}">
                    <a16:creationId xmlns:a16="http://schemas.microsoft.com/office/drawing/2014/main" id="{70BBDBCB-127C-4A4F-89E1-7BA49EB3D572}"/>
                  </a:ext>
                </a:extLst>
              </p:cNvPr>
              <p:cNvGrpSpPr/>
              <p:nvPr/>
            </p:nvGrpSpPr>
            <p:grpSpPr>
              <a:xfrm>
                <a:off x="8492089" y="2525120"/>
                <a:ext cx="1593944" cy="1915836"/>
                <a:chOff x="8492089" y="2525120"/>
                <a:chExt cx="1593944" cy="1915836"/>
              </a:xfrm>
            </p:grpSpPr>
            <p:sp>
              <p:nvSpPr>
                <p:cNvPr id="49" name="Freeform 16">
                  <a:extLst>
                    <a:ext uri="{FF2B5EF4-FFF2-40B4-BE49-F238E27FC236}">
                      <a16:creationId xmlns:a16="http://schemas.microsoft.com/office/drawing/2014/main" id="{8E54889E-8A20-B04B-9E58-0128945A72CC}"/>
                    </a:ext>
                  </a:extLst>
                </p:cNvPr>
                <p:cNvSpPr>
                  <a:spLocks/>
                </p:cNvSpPr>
                <p:nvPr/>
              </p:nvSpPr>
              <p:spPr bwMode="auto">
                <a:xfrm>
                  <a:off x="9014873" y="3311998"/>
                  <a:ext cx="560848" cy="500411"/>
                </a:xfrm>
                <a:custGeom>
                  <a:avLst/>
                  <a:gdLst>
                    <a:gd name="T0" fmla="*/ 110 w 929"/>
                    <a:gd name="T1" fmla="*/ 0 h 828"/>
                    <a:gd name="T2" fmla="*/ 773 w 929"/>
                    <a:gd name="T3" fmla="*/ 69 h 828"/>
                    <a:gd name="T4" fmla="*/ 761 w 929"/>
                    <a:gd name="T5" fmla="*/ 139 h 828"/>
                    <a:gd name="T6" fmla="*/ 756 w 929"/>
                    <a:gd name="T7" fmla="*/ 203 h 828"/>
                    <a:gd name="T8" fmla="*/ 756 w 929"/>
                    <a:gd name="T9" fmla="*/ 261 h 828"/>
                    <a:gd name="T10" fmla="*/ 761 w 929"/>
                    <a:gd name="T11" fmla="*/ 315 h 828"/>
                    <a:gd name="T12" fmla="*/ 770 w 929"/>
                    <a:gd name="T13" fmla="*/ 363 h 828"/>
                    <a:gd name="T14" fmla="*/ 782 w 929"/>
                    <a:gd name="T15" fmla="*/ 404 h 828"/>
                    <a:gd name="T16" fmla="*/ 796 w 929"/>
                    <a:gd name="T17" fmla="*/ 443 h 828"/>
                    <a:gd name="T18" fmla="*/ 812 w 929"/>
                    <a:gd name="T19" fmla="*/ 474 h 828"/>
                    <a:gd name="T20" fmla="*/ 829 w 929"/>
                    <a:gd name="T21" fmla="*/ 504 h 828"/>
                    <a:gd name="T22" fmla="*/ 847 w 929"/>
                    <a:gd name="T23" fmla="*/ 529 h 828"/>
                    <a:gd name="T24" fmla="*/ 864 w 929"/>
                    <a:gd name="T25" fmla="*/ 548 h 828"/>
                    <a:gd name="T26" fmla="*/ 882 w 929"/>
                    <a:gd name="T27" fmla="*/ 565 h 828"/>
                    <a:gd name="T28" fmla="*/ 897 w 929"/>
                    <a:gd name="T29" fmla="*/ 578 h 828"/>
                    <a:gd name="T30" fmla="*/ 910 w 929"/>
                    <a:gd name="T31" fmla="*/ 588 h 828"/>
                    <a:gd name="T32" fmla="*/ 920 w 929"/>
                    <a:gd name="T33" fmla="*/ 595 h 828"/>
                    <a:gd name="T34" fmla="*/ 927 w 929"/>
                    <a:gd name="T35" fmla="*/ 599 h 828"/>
                    <a:gd name="T36" fmla="*/ 929 w 929"/>
                    <a:gd name="T37" fmla="*/ 600 h 828"/>
                    <a:gd name="T38" fmla="*/ 855 w 929"/>
                    <a:gd name="T39" fmla="*/ 658 h 828"/>
                    <a:gd name="T40" fmla="*/ 785 w 929"/>
                    <a:gd name="T41" fmla="*/ 707 h 828"/>
                    <a:gd name="T42" fmla="*/ 719 w 929"/>
                    <a:gd name="T43" fmla="*/ 746 h 828"/>
                    <a:gd name="T44" fmla="*/ 656 w 929"/>
                    <a:gd name="T45" fmla="*/ 777 h 828"/>
                    <a:gd name="T46" fmla="*/ 595 w 929"/>
                    <a:gd name="T47" fmla="*/ 800 h 828"/>
                    <a:gd name="T48" fmla="*/ 537 w 929"/>
                    <a:gd name="T49" fmla="*/ 815 h 828"/>
                    <a:gd name="T50" fmla="*/ 483 w 929"/>
                    <a:gd name="T51" fmla="*/ 824 h 828"/>
                    <a:gd name="T52" fmla="*/ 432 w 929"/>
                    <a:gd name="T53" fmla="*/ 828 h 828"/>
                    <a:gd name="T54" fmla="*/ 385 w 929"/>
                    <a:gd name="T55" fmla="*/ 824 h 828"/>
                    <a:gd name="T56" fmla="*/ 339 w 929"/>
                    <a:gd name="T57" fmla="*/ 817 h 828"/>
                    <a:gd name="T58" fmla="*/ 297 w 929"/>
                    <a:gd name="T59" fmla="*/ 805 h 828"/>
                    <a:gd name="T60" fmla="*/ 257 w 929"/>
                    <a:gd name="T61" fmla="*/ 791 h 828"/>
                    <a:gd name="T62" fmla="*/ 222 w 929"/>
                    <a:gd name="T63" fmla="*/ 772 h 828"/>
                    <a:gd name="T64" fmla="*/ 187 w 929"/>
                    <a:gd name="T65" fmla="*/ 751 h 828"/>
                    <a:gd name="T66" fmla="*/ 157 w 929"/>
                    <a:gd name="T67" fmla="*/ 728 h 828"/>
                    <a:gd name="T68" fmla="*/ 129 w 929"/>
                    <a:gd name="T69" fmla="*/ 705 h 828"/>
                    <a:gd name="T70" fmla="*/ 105 w 929"/>
                    <a:gd name="T71" fmla="*/ 681 h 828"/>
                    <a:gd name="T72" fmla="*/ 82 w 929"/>
                    <a:gd name="T73" fmla="*/ 656 h 828"/>
                    <a:gd name="T74" fmla="*/ 63 w 929"/>
                    <a:gd name="T75" fmla="*/ 632 h 828"/>
                    <a:gd name="T76" fmla="*/ 45 w 929"/>
                    <a:gd name="T77" fmla="*/ 609 h 828"/>
                    <a:gd name="T78" fmla="*/ 31 w 929"/>
                    <a:gd name="T79" fmla="*/ 588 h 828"/>
                    <a:gd name="T80" fmla="*/ 21 w 929"/>
                    <a:gd name="T81" fmla="*/ 571 h 828"/>
                    <a:gd name="T82" fmla="*/ 12 w 929"/>
                    <a:gd name="T83" fmla="*/ 555 h 828"/>
                    <a:gd name="T84" fmla="*/ 5 w 929"/>
                    <a:gd name="T85" fmla="*/ 543 h 828"/>
                    <a:gd name="T86" fmla="*/ 2 w 929"/>
                    <a:gd name="T87" fmla="*/ 536 h 828"/>
                    <a:gd name="T88" fmla="*/ 0 w 929"/>
                    <a:gd name="T89" fmla="*/ 532 h 828"/>
                    <a:gd name="T90" fmla="*/ 37 w 929"/>
                    <a:gd name="T91" fmla="*/ 499 h 828"/>
                    <a:gd name="T92" fmla="*/ 66 w 929"/>
                    <a:gd name="T93" fmla="*/ 460 h 828"/>
                    <a:gd name="T94" fmla="*/ 89 w 929"/>
                    <a:gd name="T95" fmla="*/ 417 h 828"/>
                    <a:gd name="T96" fmla="*/ 107 w 929"/>
                    <a:gd name="T97" fmla="*/ 373 h 828"/>
                    <a:gd name="T98" fmla="*/ 119 w 929"/>
                    <a:gd name="T99" fmla="*/ 326 h 828"/>
                    <a:gd name="T100" fmla="*/ 126 w 929"/>
                    <a:gd name="T101" fmla="*/ 279 h 828"/>
                    <a:gd name="T102" fmla="*/ 131 w 929"/>
                    <a:gd name="T103" fmla="*/ 231 h 828"/>
                    <a:gd name="T104" fmla="*/ 131 w 929"/>
                    <a:gd name="T105" fmla="*/ 186 h 828"/>
                    <a:gd name="T106" fmla="*/ 129 w 929"/>
                    <a:gd name="T107" fmla="*/ 144 h 828"/>
                    <a:gd name="T108" fmla="*/ 128 w 929"/>
                    <a:gd name="T109" fmla="*/ 104 h 828"/>
                    <a:gd name="T110" fmla="*/ 122 w 929"/>
                    <a:gd name="T111" fmla="*/ 70 h 828"/>
                    <a:gd name="T112" fmla="*/ 119 w 929"/>
                    <a:gd name="T113" fmla="*/ 41 h 828"/>
                    <a:gd name="T114" fmla="*/ 114 w 929"/>
                    <a:gd name="T115" fmla="*/ 20 h 828"/>
                    <a:gd name="T116" fmla="*/ 112 w 929"/>
                    <a:gd name="T117" fmla="*/ 6 h 828"/>
                    <a:gd name="T118" fmla="*/ 110 w 929"/>
                    <a:gd name="T119" fmla="*/ 0 h 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29" h="828">
                      <a:moveTo>
                        <a:pt x="110" y="0"/>
                      </a:moveTo>
                      <a:lnTo>
                        <a:pt x="773" y="69"/>
                      </a:lnTo>
                      <a:lnTo>
                        <a:pt x="761" y="139"/>
                      </a:lnTo>
                      <a:lnTo>
                        <a:pt x="756" y="203"/>
                      </a:lnTo>
                      <a:lnTo>
                        <a:pt x="756" y="261"/>
                      </a:lnTo>
                      <a:lnTo>
                        <a:pt x="761" y="315"/>
                      </a:lnTo>
                      <a:lnTo>
                        <a:pt x="770" y="363"/>
                      </a:lnTo>
                      <a:lnTo>
                        <a:pt x="782" y="404"/>
                      </a:lnTo>
                      <a:lnTo>
                        <a:pt x="796" y="443"/>
                      </a:lnTo>
                      <a:lnTo>
                        <a:pt x="812" y="474"/>
                      </a:lnTo>
                      <a:lnTo>
                        <a:pt x="829" y="504"/>
                      </a:lnTo>
                      <a:lnTo>
                        <a:pt x="847" y="529"/>
                      </a:lnTo>
                      <a:lnTo>
                        <a:pt x="864" y="548"/>
                      </a:lnTo>
                      <a:lnTo>
                        <a:pt x="882" y="565"/>
                      </a:lnTo>
                      <a:lnTo>
                        <a:pt x="897" y="578"/>
                      </a:lnTo>
                      <a:lnTo>
                        <a:pt x="910" y="588"/>
                      </a:lnTo>
                      <a:lnTo>
                        <a:pt x="920" y="595"/>
                      </a:lnTo>
                      <a:lnTo>
                        <a:pt x="927" y="599"/>
                      </a:lnTo>
                      <a:lnTo>
                        <a:pt x="929" y="600"/>
                      </a:lnTo>
                      <a:lnTo>
                        <a:pt x="855" y="658"/>
                      </a:lnTo>
                      <a:lnTo>
                        <a:pt x="785" y="707"/>
                      </a:lnTo>
                      <a:lnTo>
                        <a:pt x="719" y="746"/>
                      </a:lnTo>
                      <a:lnTo>
                        <a:pt x="656" y="777"/>
                      </a:lnTo>
                      <a:lnTo>
                        <a:pt x="595" y="800"/>
                      </a:lnTo>
                      <a:lnTo>
                        <a:pt x="537" y="815"/>
                      </a:lnTo>
                      <a:lnTo>
                        <a:pt x="483" y="824"/>
                      </a:lnTo>
                      <a:lnTo>
                        <a:pt x="432" y="828"/>
                      </a:lnTo>
                      <a:lnTo>
                        <a:pt x="385" y="824"/>
                      </a:lnTo>
                      <a:lnTo>
                        <a:pt x="339" y="817"/>
                      </a:lnTo>
                      <a:lnTo>
                        <a:pt x="297" y="805"/>
                      </a:lnTo>
                      <a:lnTo>
                        <a:pt x="257" y="791"/>
                      </a:lnTo>
                      <a:lnTo>
                        <a:pt x="222" y="772"/>
                      </a:lnTo>
                      <a:lnTo>
                        <a:pt x="187" y="751"/>
                      </a:lnTo>
                      <a:lnTo>
                        <a:pt x="157" y="728"/>
                      </a:lnTo>
                      <a:lnTo>
                        <a:pt x="129" y="705"/>
                      </a:lnTo>
                      <a:lnTo>
                        <a:pt x="105" y="681"/>
                      </a:lnTo>
                      <a:lnTo>
                        <a:pt x="82" y="656"/>
                      </a:lnTo>
                      <a:lnTo>
                        <a:pt x="63" y="632"/>
                      </a:lnTo>
                      <a:lnTo>
                        <a:pt x="45" y="609"/>
                      </a:lnTo>
                      <a:lnTo>
                        <a:pt x="31" y="588"/>
                      </a:lnTo>
                      <a:lnTo>
                        <a:pt x="21" y="571"/>
                      </a:lnTo>
                      <a:lnTo>
                        <a:pt x="12" y="555"/>
                      </a:lnTo>
                      <a:lnTo>
                        <a:pt x="5" y="543"/>
                      </a:lnTo>
                      <a:lnTo>
                        <a:pt x="2" y="536"/>
                      </a:lnTo>
                      <a:lnTo>
                        <a:pt x="0" y="532"/>
                      </a:lnTo>
                      <a:lnTo>
                        <a:pt x="37" y="499"/>
                      </a:lnTo>
                      <a:lnTo>
                        <a:pt x="66" y="460"/>
                      </a:lnTo>
                      <a:lnTo>
                        <a:pt x="89" y="417"/>
                      </a:lnTo>
                      <a:lnTo>
                        <a:pt x="107" y="373"/>
                      </a:lnTo>
                      <a:lnTo>
                        <a:pt x="119" y="326"/>
                      </a:lnTo>
                      <a:lnTo>
                        <a:pt x="126" y="279"/>
                      </a:lnTo>
                      <a:lnTo>
                        <a:pt x="131" y="231"/>
                      </a:lnTo>
                      <a:lnTo>
                        <a:pt x="131" y="186"/>
                      </a:lnTo>
                      <a:lnTo>
                        <a:pt x="129" y="144"/>
                      </a:lnTo>
                      <a:lnTo>
                        <a:pt x="128" y="104"/>
                      </a:lnTo>
                      <a:lnTo>
                        <a:pt x="122" y="70"/>
                      </a:lnTo>
                      <a:lnTo>
                        <a:pt x="119" y="41"/>
                      </a:lnTo>
                      <a:lnTo>
                        <a:pt x="114" y="20"/>
                      </a:lnTo>
                      <a:lnTo>
                        <a:pt x="112" y="6"/>
                      </a:lnTo>
                      <a:lnTo>
                        <a:pt x="110" y="0"/>
                      </a:lnTo>
                      <a:close/>
                    </a:path>
                  </a:pathLst>
                </a:custGeom>
                <a:solidFill>
                  <a:srgbClr val="9C6B49"/>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Calibri"/>
                  </a:endParaRPr>
                </a:p>
              </p:txBody>
            </p:sp>
            <p:sp>
              <p:nvSpPr>
                <p:cNvPr id="50" name="Freeform 18">
                  <a:extLst>
                    <a:ext uri="{FF2B5EF4-FFF2-40B4-BE49-F238E27FC236}">
                      <a16:creationId xmlns:a16="http://schemas.microsoft.com/office/drawing/2014/main" id="{3053FE03-045F-C345-90AD-03FCF5E826CD}"/>
                    </a:ext>
                  </a:extLst>
                </p:cNvPr>
                <p:cNvSpPr>
                  <a:spLocks/>
                </p:cNvSpPr>
                <p:nvPr/>
              </p:nvSpPr>
              <p:spPr bwMode="auto">
                <a:xfrm>
                  <a:off x="8964108" y="2667749"/>
                  <a:ext cx="653919" cy="840061"/>
                </a:xfrm>
                <a:custGeom>
                  <a:avLst/>
                  <a:gdLst>
                    <a:gd name="T0" fmla="*/ 574 w 1081"/>
                    <a:gd name="T1" fmla="*/ 1 h 1390"/>
                    <a:gd name="T2" fmla="*/ 684 w 1081"/>
                    <a:gd name="T3" fmla="*/ 14 h 1390"/>
                    <a:gd name="T4" fmla="*/ 785 w 1081"/>
                    <a:gd name="T5" fmla="*/ 33 h 1390"/>
                    <a:gd name="T6" fmla="*/ 868 w 1081"/>
                    <a:gd name="T7" fmla="*/ 61 h 1390"/>
                    <a:gd name="T8" fmla="*/ 929 w 1081"/>
                    <a:gd name="T9" fmla="*/ 98 h 1390"/>
                    <a:gd name="T10" fmla="*/ 962 w 1081"/>
                    <a:gd name="T11" fmla="*/ 150 h 1390"/>
                    <a:gd name="T12" fmla="*/ 985 w 1081"/>
                    <a:gd name="T13" fmla="*/ 234 h 1390"/>
                    <a:gd name="T14" fmla="*/ 1006 w 1081"/>
                    <a:gd name="T15" fmla="*/ 325 h 1390"/>
                    <a:gd name="T16" fmla="*/ 1020 w 1081"/>
                    <a:gd name="T17" fmla="*/ 411 h 1390"/>
                    <a:gd name="T18" fmla="*/ 1025 w 1081"/>
                    <a:gd name="T19" fmla="*/ 474 h 1390"/>
                    <a:gd name="T20" fmla="*/ 1030 w 1081"/>
                    <a:gd name="T21" fmla="*/ 521 h 1390"/>
                    <a:gd name="T22" fmla="*/ 1041 w 1081"/>
                    <a:gd name="T23" fmla="*/ 542 h 1390"/>
                    <a:gd name="T24" fmla="*/ 1046 w 1081"/>
                    <a:gd name="T25" fmla="*/ 547 h 1390"/>
                    <a:gd name="T26" fmla="*/ 1051 w 1081"/>
                    <a:gd name="T27" fmla="*/ 545 h 1390"/>
                    <a:gd name="T28" fmla="*/ 1062 w 1081"/>
                    <a:gd name="T29" fmla="*/ 549 h 1390"/>
                    <a:gd name="T30" fmla="*/ 1072 w 1081"/>
                    <a:gd name="T31" fmla="*/ 565 h 1390"/>
                    <a:gd name="T32" fmla="*/ 1079 w 1081"/>
                    <a:gd name="T33" fmla="*/ 603 h 1390"/>
                    <a:gd name="T34" fmla="*/ 1079 w 1081"/>
                    <a:gd name="T35" fmla="*/ 673 h 1390"/>
                    <a:gd name="T36" fmla="*/ 1076 w 1081"/>
                    <a:gd name="T37" fmla="*/ 745 h 1390"/>
                    <a:gd name="T38" fmla="*/ 1071 w 1081"/>
                    <a:gd name="T39" fmla="*/ 790 h 1390"/>
                    <a:gd name="T40" fmla="*/ 1043 w 1081"/>
                    <a:gd name="T41" fmla="*/ 822 h 1390"/>
                    <a:gd name="T42" fmla="*/ 1015 w 1081"/>
                    <a:gd name="T43" fmla="*/ 839 h 1390"/>
                    <a:gd name="T44" fmla="*/ 1009 w 1081"/>
                    <a:gd name="T45" fmla="*/ 869 h 1390"/>
                    <a:gd name="T46" fmla="*/ 995 w 1081"/>
                    <a:gd name="T47" fmla="*/ 923 h 1390"/>
                    <a:gd name="T48" fmla="*/ 973 w 1081"/>
                    <a:gd name="T49" fmla="*/ 993 h 1390"/>
                    <a:gd name="T50" fmla="*/ 938 w 1081"/>
                    <a:gd name="T51" fmla="*/ 1075 h 1390"/>
                    <a:gd name="T52" fmla="*/ 892 w 1081"/>
                    <a:gd name="T53" fmla="*/ 1159 h 1390"/>
                    <a:gd name="T54" fmla="*/ 831 w 1081"/>
                    <a:gd name="T55" fmla="*/ 1240 h 1390"/>
                    <a:gd name="T56" fmla="*/ 756 w 1081"/>
                    <a:gd name="T57" fmla="*/ 1310 h 1390"/>
                    <a:gd name="T58" fmla="*/ 661 w 1081"/>
                    <a:gd name="T59" fmla="*/ 1362 h 1390"/>
                    <a:gd name="T60" fmla="*/ 549 w 1081"/>
                    <a:gd name="T61" fmla="*/ 1390 h 1390"/>
                    <a:gd name="T62" fmla="*/ 537 w 1081"/>
                    <a:gd name="T63" fmla="*/ 1390 h 1390"/>
                    <a:gd name="T64" fmla="*/ 507 w 1081"/>
                    <a:gd name="T65" fmla="*/ 1387 h 1390"/>
                    <a:gd name="T66" fmla="*/ 460 w 1081"/>
                    <a:gd name="T67" fmla="*/ 1378 h 1390"/>
                    <a:gd name="T68" fmla="*/ 404 w 1081"/>
                    <a:gd name="T69" fmla="*/ 1357 h 1390"/>
                    <a:gd name="T70" fmla="*/ 341 w 1081"/>
                    <a:gd name="T71" fmla="*/ 1322 h 1390"/>
                    <a:gd name="T72" fmla="*/ 276 w 1081"/>
                    <a:gd name="T73" fmla="*/ 1269 h 1390"/>
                    <a:gd name="T74" fmla="*/ 215 w 1081"/>
                    <a:gd name="T75" fmla="*/ 1194 h 1390"/>
                    <a:gd name="T76" fmla="*/ 161 w 1081"/>
                    <a:gd name="T77" fmla="*/ 1093 h 1390"/>
                    <a:gd name="T78" fmla="*/ 121 w 1081"/>
                    <a:gd name="T79" fmla="*/ 962 h 1390"/>
                    <a:gd name="T80" fmla="*/ 103 w 1081"/>
                    <a:gd name="T81" fmla="*/ 881 h 1390"/>
                    <a:gd name="T82" fmla="*/ 86 w 1081"/>
                    <a:gd name="T83" fmla="*/ 869 h 1390"/>
                    <a:gd name="T84" fmla="*/ 58 w 1081"/>
                    <a:gd name="T85" fmla="*/ 844 h 1390"/>
                    <a:gd name="T86" fmla="*/ 28 w 1081"/>
                    <a:gd name="T87" fmla="*/ 801 h 1390"/>
                    <a:gd name="T88" fmla="*/ 7 w 1081"/>
                    <a:gd name="T89" fmla="*/ 739 h 1390"/>
                    <a:gd name="T90" fmla="*/ 0 w 1081"/>
                    <a:gd name="T91" fmla="*/ 657 h 1390"/>
                    <a:gd name="T92" fmla="*/ 0 w 1081"/>
                    <a:gd name="T93" fmla="*/ 648 h 1390"/>
                    <a:gd name="T94" fmla="*/ 5 w 1081"/>
                    <a:gd name="T95" fmla="*/ 626 h 1390"/>
                    <a:gd name="T96" fmla="*/ 21 w 1081"/>
                    <a:gd name="T97" fmla="*/ 603 h 1390"/>
                    <a:gd name="T98" fmla="*/ 52 w 1081"/>
                    <a:gd name="T99" fmla="*/ 593 h 1390"/>
                    <a:gd name="T100" fmla="*/ 49 w 1081"/>
                    <a:gd name="T101" fmla="*/ 573 h 1390"/>
                    <a:gd name="T102" fmla="*/ 40 w 1081"/>
                    <a:gd name="T103" fmla="*/ 521 h 1390"/>
                    <a:gd name="T104" fmla="*/ 31 w 1081"/>
                    <a:gd name="T105" fmla="*/ 446 h 1390"/>
                    <a:gd name="T106" fmla="*/ 28 w 1081"/>
                    <a:gd name="T107" fmla="*/ 355 h 1390"/>
                    <a:gd name="T108" fmla="*/ 38 w 1081"/>
                    <a:gd name="T109" fmla="*/ 258 h 1390"/>
                    <a:gd name="T110" fmla="*/ 73 w 1081"/>
                    <a:gd name="T111" fmla="*/ 183 h 1390"/>
                    <a:gd name="T112" fmla="*/ 147 w 1081"/>
                    <a:gd name="T113" fmla="*/ 117 h 1390"/>
                    <a:gd name="T114" fmla="*/ 243 w 1081"/>
                    <a:gd name="T115" fmla="*/ 63 h 1390"/>
                    <a:gd name="T116" fmla="*/ 355 w 1081"/>
                    <a:gd name="T117" fmla="*/ 24 h 1390"/>
                    <a:gd name="T118" fmla="*/ 469 w 1081"/>
                    <a:gd name="T119" fmla="*/ 3 h 1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81" h="1390">
                      <a:moveTo>
                        <a:pt x="523" y="0"/>
                      </a:moveTo>
                      <a:lnTo>
                        <a:pt x="574" y="1"/>
                      </a:lnTo>
                      <a:lnTo>
                        <a:pt x="630" y="7"/>
                      </a:lnTo>
                      <a:lnTo>
                        <a:pt x="684" y="14"/>
                      </a:lnTo>
                      <a:lnTo>
                        <a:pt x="736" y="22"/>
                      </a:lnTo>
                      <a:lnTo>
                        <a:pt x="785" y="33"/>
                      </a:lnTo>
                      <a:lnTo>
                        <a:pt x="829" y="45"/>
                      </a:lnTo>
                      <a:lnTo>
                        <a:pt x="868" y="61"/>
                      </a:lnTo>
                      <a:lnTo>
                        <a:pt x="901" y="78"/>
                      </a:lnTo>
                      <a:lnTo>
                        <a:pt x="929" y="98"/>
                      </a:lnTo>
                      <a:lnTo>
                        <a:pt x="950" y="122"/>
                      </a:lnTo>
                      <a:lnTo>
                        <a:pt x="962" y="150"/>
                      </a:lnTo>
                      <a:lnTo>
                        <a:pt x="974" y="190"/>
                      </a:lnTo>
                      <a:lnTo>
                        <a:pt x="985" y="234"/>
                      </a:lnTo>
                      <a:lnTo>
                        <a:pt x="995" y="279"/>
                      </a:lnTo>
                      <a:lnTo>
                        <a:pt x="1006" y="325"/>
                      </a:lnTo>
                      <a:lnTo>
                        <a:pt x="1015" y="369"/>
                      </a:lnTo>
                      <a:lnTo>
                        <a:pt x="1020" y="411"/>
                      </a:lnTo>
                      <a:lnTo>
                        <a:pt x="1025" y="446"/>
                      </a:lnTo>
                      <a:lnTo>
                        <a:pt x="1025" y="474"/>
                      </a:lnTo>
                      <a:lnTo>
                        <a:pt x="1027" y="502"/>
                      </a:lnTo>
                      <a:lnTo>
                        <a:pt x="1030" y="521"/>
                      </a:lnTo>
                      <a:lnTo>
                        <a:pt x="1036" y="533"/>
                      </a:lnTo>
                      <a:lnTo>
                        <a:pt x="1041" y="542"/>
                      </a:lnTo>
                      <a:lnTo>
                        <a:pt x="1044" y="545"/>
                      </a:lnTo>
                      <a:lnTo>
                        <a:pt x="1046" y="547"/>
                      </a:lnTo>
                      <a:lnTo>
                        <a:pt x="1048" y="545"/>
                      </a:lnTo>
                      <a:lnTo>
                        <a:pt x="1051" y="545"/>
                      </a:lnTo>
                      <a:lnTo>
                        <a:pt x="1055" y="545"/>
                      </a:lnTo>
                      <a:lnTo>
                        <a:pt x="1062" y="549"/>
                      </a:lnTo>
                      <a:lnTo>
                        <a:pt x="1067" y="554"/>
                      </a:lnTo>
                      <a:lnTo>
                        <a:pt x="1072" y="565"/>
                      </a:lnTo>
                      <a:lnTo>
                        <a:pt x="1078" y="580"/>
                      </a:lnTo>
                      <a:lnTo>
                        <a:pt x="1079" y="603"/>
                      </a:lnTo>
                      <a:lnTo>
                        <a:pt x="1081" y="633"/>
                      </a:lnTo>
                      <a:lnTo>
                        <a:pt x="1079" y="673"/>
                      </a:lnTo>
                      <a:lnTo>
                        <a:pt x="1076" y="711"/>
                      </a:lnTo>
                      <a:lnTo>
                        <a:pt x="1076" y="745"/>
                      </a:lnTo>
                      <a:lnTo>
                        <a:pt x="1074" y="769"/>
                      </a:lnTo>
                      <a:lnTo>
                        <a:pt x="1071" y="790"/>
                      </a:lnTo>
                      <a:lnTo>
                        <a:pt x="1060" y="808"/>
                      </a:lnTo>
                      <a:lnTo>
                        <a:pt x="1043" y="822"/>
                      </a:lnTo>
                      <a:lnTo>
                        <a:pt x="1016" y="834"/>
                      </a:lnTo>
                      <a:lnTo>
                        <a:pt x="1015" y="839"/>
                      </a:lnTo>
                      <a:lnTo>
                        <a:pt x="1013" y="850"/>
                      </a:lnTo>
                      <a:lnTo>
                        <a:pt x="1009" y="869"/>
                      </a:lnTo>
                      <a:lnTo>
                        <a:pt x="1002" y="893"/>
                      </a:lnTo>
                      <a:lnTo>
                        <a:pt x="995" y="923"/>
                      </a:lnTo>
                      <a:lnTo>
                        <a:pt x="985" y="956"/>
                      </a:lnTo>
                      <a:lnTo>
                        <a:pt x="973" y="993"/>
                      </a:lnTo>
                      <a:lnTo>
                        <a:pt x="957" y="1033"/>
                      </a:lnTo>
                      <a:lnTo>
                        <a:pt x="938" y="1075"/>
                      </a:lnTo>
                      <a:lnTo>
                        <a:pt x="917" y="1117"/>
                      </a:lnTo>
                      <a:lnTo>
                        <a:pt x="892" y="1159"/>
                      </a:lnTo>
                      <a:lnTo>
                        <a:pt x="862" y="1199"/>
                      </a:lnTo>
                      <a:lnTo>
                        <a:pt x="831" y="1240"/>
                      </a:lnTo>
                      <a:lnTo>
                        <a:pt x="794" y="1276"/>
                      </a:lnTo>
                      <a:lnTo>
                        <a:pt x="756" y="1310"/>
                      </a:lnTo>
                      <a:lnTo>
                        <a:pt x="710" y="1338"/>
                      </a:lnTo>
                      <a:lnTo>
                        <a:pt x="661" y="1362"/>
                      </a:lnTo>
                      <a:lnTo>
                        <a:pt x="607" y="1380"/>
                      </a:lnTo>
                      <a:lnTo>
                        <a:pt x="549" y="1390"/>
                      </a:lnTo>
                      <a:lnTo>
                        <a:pt x="546" y="1390"/>
                      </a:lnTo>
                      <a:lnTo>
                        <a:pt x="537" y="1390"/>
                      </a:lnTo>
                      <a:lnTo>
                        <a:pt x="525" y="1390"/>
                      </a:lnTo>
                      <a:lnTo>
                        <a:pt x="507" y="1387"/>
                      </a:lnTo>
                      <a:lnTo>
                        <a:pt x="485" y="1383"/>
                      </a:lnTo>
                      <a:lnTo>
                        <a:pt x="460" y="1378"/>
                      </a:lnTo>
                      <a:lnTo>
                        <a:pt x="432" y="1369"/>
                      </a:lnTo>
                      <a:lnTo>
                        <a:pt x="404" y="1357"/>
                      </a:lnTo>
                      <a:lnTo>
                        <a:pt x="373" y="1341"/>
                      </a:lnTo>
                      <a:lnTo>
                        <a:pt x="341" y="1322"/>
                      </a:lnTo>
                      <a:lnTo>
                        <a:pt x="308" y="1299"/>
                      </a:lnTo>
                      <a:lnTo>
                        <a:pt x="276" y="1269"/>
                      </a:lnTo>
                      <a:lnTo>
                        <a:pt x="245" y="1234"/>
                      </a:lnTo>
                      <a:lnTo>
                        <a:pt x="215" y="1194"/>
                      </a:lnTo>
                      <a:lnTo>
                        <a:pt x="187" y="1147"/>
                      </a:lnTo>
                      <a:lnTo>
                        <a:pt x="161" y="1093"/>
                      </a:lnTo>
                      <a:lnTo>
                        <a:pt x="140" y="1030"/>
                      </a:lnTo>
                      <a:lnTo>
                        <a:pt x="121" y="962"/>
                      </a:lnTo>
                      <a:lnTo>
                        <a:pt x="107" y="883"/>
                      </a:lnTo>
                      <a:lnTo>
                        <a:pt x="103" y="881"/>
                      </a:lnTo>
                      <a:lnTo>
                        <a:pt x="96" y="878"/>
                      </a:lnTo>
                      <a:lnTo>
                        <a:pt x="86" y="869"/>
                      </a:lnTo>
                      <a:lnTo>
                        <a:pt x="72" y="858"/>
                      </a:lnTo>
                      <a:lnTo>
                        <a:pt x="58" y="844"/>
                      </a:lnTo>
                      <a:lnTo>
                        <a:pt x="42" y="825"/>
                      </a:lnTo>
                      <a:lnTo>
                        <a:pt x="28" y="801"/>
                      </a:lnTo>
                      <a:lnTo>
                        <a:pt x="16" y="773"/>
                      </a:lnTo>
                      <a:lnTo>
                        <a:pt x="7" y="739"/>
                      </a:lnTo>
                      <a:lnTo>
                        <a:pt x="0" y="701"/>
                      </a:lnTo>
                      <a:lnTo>
                        <a:pt x="0" y="657"/>
                      </a:lnTo>
                      <a:lnTo>
                        <a:pt x="0" y="655"/>
                      </a:lnTo>
                      <a:lnTo>
                        <a:pt x="0" y="648"/>
                      </a:lnTo>
                      <a:lnTo>
                        <a:pt x="2" y="638"/>
                      </a:lnTo>
                      <a:lnTo>
                        <a:pt x="5" y="626"/>
                      </a:lnTo>
                      <a:lnTo>
                        <a:pt x="10" y="613"/>
                      </a:lnTo>
                      <a:lnTo>
                        <a:pt x="21" y="603"/>
                      </a:lnTo>
                      <a:lnTo>
                        <a:pt x="33" y="596"/>
                      </a:lnTo>
                      <a:lnTo>
                        <a:pt x="52" y="593"/>
                      </a:lnTo>
                      <a:lnTo>
                        <a:pt x="52" y="587"/>
                      </a:lnTo>
                      <a:lnTo>
                        <a:pt x="49" y="573"/>
                      </a:lnTo>
                      <a:lnTo>
                        <a:pt x="44" y="551"/>
                      </a:lnTo>
                      <a:lnTo>
                        <a:pt x="40" y="521"/>
                      </a:lnTo>
                      <a:lnTo>
                        <a:pt x="35" y="486"/>
                      </a:lnTo>
                      <a:lnTo>
                        <a:pt x="31" y="446"/>
                      </a:lnTo>
                      <a:lnTo>
                        <a:pt x="28" y="400"/>
                      </a:lnTo>
                      <a:lnTo>
                        <a:pt x="28" y="355"/>
                      </a:lnTo>
                      <a:lnTo>
                        <a:pt x="31" y="307"/>
                      </a:lnTo>
                      <a:lnTo>
                        <a:pt x="38" y="258"/>
                      </a:lnTo>
                      <a:lnTo>
                        <a:pt x="51" y="220"/>
                      </a:lnTo>
                      <a:lnTo>
                        <a:pt x="73" y="183"/>
                      </a:lnTo>
                      <a:lnTo>
                        <a:pt x="107" y="148"/>
                      </a:lnTo>
                      <a:lnTo>
                        <a:pt x="147" y="117"/>
                      </a:lnTo>
                      <a:lnTo>
                        <a:pt x="192" y="89"/>
                      </a:lnTo>
                      <a:lnTo>
                        <a:pt x="243" y="63"/>
                      </a:lnTo>
                      <a:lnTo>
                        <a:pt x="299" y="42"/>
                      </a:lnTo>
                      <a:lnTo>
                        <a:pt x="355" y="24"/>
                      </a:lnTo>
                      <a:lnTo>
                        <a:pt x="413" y="12"/>
                      </a:lnTo>
                      <a:lnTo>
                        <a:pt x="469" y="3"/>
                      </a:lnTo>
                      <a:lnTo>
                        <a:pt x="523" y="0"/>
                      </a:lnTo>
                      <a:close/>
                    </a:path>
                  </a:pathLst>
                </a:custGeom>
                <a:solidFill>
                  <a:srgbClr val="9C6B49"/>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Calibri"/>
                  </a:endParaRPr>
                </a:p>
              </p:txBody>
            </p:sp>
            <p:sp>
              <p:nvSpPr>
                <p:cNvPr id="51" name="Freeform 19">
                  <a:extLst>
                    <a:ext uri="{FF2B5EF4-FFF2-40B4-BE49-F238E27FC236}">
                      <a16:creationId xmlns:a16="http://schemas.microsoft.com/office/drawing/2014/main" id="{C60A4D8C-A351-ED4B-A9F1-5A1049EA5873}"/>
                    </a:ext>
                  </a:extLst>
                </p:cNvPr>
                <p:cNvSpPr>
                  <a:spLocks/>
                </p:cNvSpPr>
                <p:nvPr/>
              </p:nvSpPr>
              <p:spPr bwMode="auto">
                <a:xfrm>
                  <a:off x="8930263" y="2525120"/>
                  <a:ext cx="719190" cy="576560"/>
                </a:xfrm>
                <a:custGeom>
                  <a:avLst/>
                  <a:gdLst>
                    <a:gd name="T0" fmla="*/ 717 w 1190"/>
                    <a:gd name="T1" fmla="*/ 6 h 955"/>
                    <a:gd name="T2" fmla="*/ 857 w 1190"/>
                    <a:gd name="T3" fmla="*/ 51 h 955"/>
                    <a:gd name="T4" fmla="*/ 964 w 1190"/>
                    <a:gd name="T5" fmla="*/ 105 h 955"/>
                    <a:gd name="T6" fmla="*/ 1060 w 1190"/>
                    <a:gd name="T7" fmla="*/ 156 h 955"/>
                    <a:gd name="T8" fmla="*/ 1123 w 1190"/>
                    <a:gd name="T9" fmla="*/ 223 h 955"/>
                    <a:gd name="T10" fmla="*/ 1158 w 1190"/>
                    <a:gd name="T11" fmla="*/ 256 h 955"/>
                    <a:gd name="T12" fmla="*/ 1183 w 1190"/>
                    <a:gd name="T13" fmla="*/ 287 h 955"/>
                    <a:gd name="T14" fmla="*/ 1190 w 1190"/>
                    <a:gd name="T15" fmla="*/ 352 h 955"/>
                    <a:gd name="T16" fmla="*/ 1176 w 1190"/>
                    <a:gd name="T17" fmla="*/ 488 h 955"/>
                    <a:gd name="T18" fmla="*/ 1149 w 1190"/>
                    <a:gd name="T19" fmla="*/ 646 h 955"/>
                    <a:gd name="T20" fmla="*/ 1127 w 1190"/>
                    <a:gd name="T21" fmla="*/ 756 h 955"/>
                    <a:gd name="T22" fmla="*/ 1118 w 1190"/>
                    <a:gd name="T23" fmla="*/ 798 h 955"/>
                    <a:gd name="T24" fmla="*/ 1093 w 1190"/>
                    <a:gd name="T25" fmla="*/ 817 h 955"/>
                    <a:gd name="T26" fmla="*/ 1058 w 1190"/>
                    <a:gd name="T27" fmla="*/ 878 h 955"/>
                    <a:gd name="T28" fmla="*/ 1057 w 1190"/>
                    <a:gd name="T29" fmla="*/ 936 h 955"/>
                    <a:gd name="T30" fmla="*/ 1051 w 1190"/>
                    <a:gd name="T31" fmla="*/ 912 h 955"/>
                    <a:gd name="T32" fmla="*/ 1046 w 1190"/>
                    <a:gd name="T33" fmla="*/ 833 h 955"/>
                    <a:gd name="T34" fmla="*/ 1044 w 1190"/>
                    <a:gd name="T35" fmla="*/ 723 h 955"/>
                    <a:gd name="T36" fmla="*/ 1039 w 1190"/>
                    <a:gd name="T37" fmla="*/ 644 h 955"/>
                    <a:gd name="T38" fmla="*/ 1018 w 1190"/>
                    <a:gd name="T39" fmla="*/ 579 h 955"/>
                    <a:gd name="T40" fmla="*/ 994 w 1190"/>
                    <a:gd name="T41" fmla="*/ 501 h 955"/>
                    <a:gd name="T42" fmla="*/ 992 w 1190"/>
                    <a:gd name="T43" fmla="*/ 457 h 955"/>
                    <a:gd name="T44" fmla="*/ 971 w 1190"/>
                    <a:gd name="T45" fmla="*/ 438 h 955"/>
                    <a:gd name="T46" fmla="*/ 885 w 1190"/>
                    <a:gd name="T47" fmla="*/ 441 h 955"/>
                    <a:gd name="T48" fmla="*/ 773 w 1190"/>
                    <a:gd name="T49" fmla="*/ 448 h 955"/>
                    <a:gd name="T50" fmla="*/ 628 w 1190"/>
                    <a:gd name="T51" fmla="*/ 448 h 955"/>
                    <a:gd name="T52" fmla="*/ 425 w 1190"/>
                    <a:gd name="T53" fmla="*/ 434 h 955"/>
                    <a:gd name="T54" fmla="*/ 283 w 1190"/>
                    <a:gd name="T55" fmla="*/ 425 h 955"/>
                    <a:gd name="T56" fmla="*/ 219 w 1190"/>
                    <a:gd name="T57" fmla="*/ 436 h 955"/>
                    <a:gd name="T58" fmla="*/ 180 w 1190"/>
                    <a:gd name="T59" fmla="*/ 434 h 955"/>
                    <a:gd name="T60" fmla="*/ 145 w 1190"/>
                    <a:gd name="T61" fmla="*/ 439 h 955"/>
                    <a:gd name="T62" fmla="*/ 126 w 1190"/>
                    <a:gd name="T63" fmla="*/ 480 h 955"/>
                    <a:gd name="T64" fmla="*/ 131 w 1190"/>
                    <a:gd name="T65" fmla="*/ 583 h 955"/>
                    <a:gd name="T66" fmla="*/ 138 w 1190"/>
                    <a:gd name="T67" fmla="*/ 732 h 955"/>
                    <a:gd name="T68" fmla="*/ 138 w 1190"/>
                    <a:gd name="T69" fmla="*/ 868 h 955"/>
                    <a:gd name="T70" fmla="*/ 136 w 1190"/>
                    <a:gd name="T71" fmla="*/ 948 h 955"/>
                    <a:gd name="T72" fmla="*/ 0 w 1190"/>
                    <a:gd name="T73" fmla="*/ 324 h 955"/>
                    <a:gd name="T74" fmla="*/ 10 w 1190"/>
                    <a:gd name="T75" fmla="*/ 298 h 955"/>
                    <a:gd name="T76" fmla="*/ 65 w 1190"/>
                    <a:gd name="T77" fmla="*/ 235 h 955"/>
                    <a:gd name="T78" fmla="*/ 191 w 1190"/>
                    <a:gd name="T79" fmla="*/ 154 h 955"/>
                    <a:gd name="T80" fmla="*/ 336 w 1190"/>
                    <a:gd name="T81" fmla="*/ 69 h 955"/>
                    <a:gd name="T82" fmla="*/ 474 w 1190"/>
                    <a:gd name="T83" fmla="*/ 13 h 955"/>
                    <a:gd name="T84" fmla="*/ 614 w 1190"/>
                    <a:gd name="T85" fmla="*/ 0 h 9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90" h="955">
                      <a:moveTo>
                        <a:pt x="614" y="0"/>
                      </a:moveTo>
                      <a:lnTo>
                        <a:pt x="666" y="0"/>
                      </a:lnTo>
                      <a:lnTo>
                        <a:pt x="717" y="6"/>
                      </a:lnTo>
                      <a:lnTo>
                        <a:pt x="768" y="14"/>
                      </a:lnTo>
                      <a:lnTo>
                        <a:pt x="813" y="28"/>
                      </a:lnTo>
                      <a:lnTo>
                        <a:pt x="857" y="51"/>
                      </a:lnTo>
                      <a:lnTo>
                        <a:pt x="892" y="72"/>
                      </a:lnTo>
                      <a:lnTo>
                        <a:pt x="927" y="90"/>
                      </a:lnTo>
                      <a:lnTo>
                        <a:pt x="964" y="105"/>
                      </a:lnTo>
                      <a:lnTo>
                        <a:pt x="997" y="121"/>
                      </a:lnTo>
                      <a:lnTo>
                        <a:pt x="1030" y="137"/>
                      </a:lnTo>
                      <a:lnTo>
                        <a:pt x="1060" y="156"/>
                      </a:lnTo>
                      <a:lnTo>
                        <a:pt x="1086" y="177"/>
                      </a:lnTo>
                      <a:lnTo>
                        <a:pt x="1109" y="205"/>
                      </a:lnTo>
                      <a:lnTo>
                        <a:pt x="1123" y="223"/>
                      </a:lnTo>
                      <a:lnTo>
                        <a:pt x="1135" y="237"/>
                      </a:lnTo>
                      <a:lnTo>
                        <a:pt x="1148" y="247"/>
                      </a:lnTo>
                      <a:lnTo>
                        <a:pt x="1158" y="256"/>
                      </a:lnTo>
                      <a:lnTo>
                        <a:pt x="1167" y="265"/>
                      </a:lnTo>
                      <a:lnTo>
                        <a:pt x="1176" y="275"/>
                      </a:lnTo>
                      <a:lnTo>
                        <a:pt x="1183" y="287"/>
                      </a:lnTo>
                      <a:lnTo>
                        <a:pt x="1186" y="303"/>
                      </a:lnTo>
                      <a:lnTo>
                        <a:pt x="1190" y="324"/>
                      </a:lnTo>
                      <a:lnTo>
                        <a:pt x="1190" y="352"/>
                      </a:lnTo>
                      <a:lnTo>
                        <a:pt x="1188" y="387"/>
                      </a:lnTo>
                      <a:lnTo>
                        <a:pt x="1183" y="431"/>
                      </a:lnTo>
                      <a:lnTo>
                        <a:pt x="1176" y="488"/>
                      </a:lnTo>
                      <a:lnTo>
                        <a:pt x="1167" y="544"/>
                      </a:lnTo>
                      <a:lnTo>
                        <a:pt x="1158" y="597"/>
                      </a:lnTo>
                      <a:lnTo>
                        <a:pt x="1149" y="646"/>
                      </a:lnTo>
                      <a:lnTo>
                        <a:pt x="1142" y="688"/>
                      </a:lnTo>
                      <a:lnTo>
                        <a:pt x="1134" y="726"/>
                      </a:lnTo>
                      <a:lnTo>
                        <a:pt x="1127" y="756"/>
                      </a:lnTo>
                      <a:lnTo>
                        <a:pt x="1121" y="779"/>
                      </a:lnTo>
                      <a:lnTo>
                        <a:pt x="1118" y="795"/>
                      </a:lnTo>
                      <a:lnTo>
                        <a:pt x="1118" y="798"/>
                      </a:lnTo>
                      <a:lnTo>
                        <a:pt x="1114" y="802"/>
                      </a:lnTo>
                      <a:lnTo>
                        <a:pt x="1104" y="807"/>
                      </a:lnTo>
                      <a:lnTo>
                        <a:pt x="1093" y="817"/>
                      </a:lnTo>
                      <a:lnTo>
                        <a:pt x="1079" y="833"/>
                      </a:lnTo>
                      <a:lnTo>
                        <a:pt x="1067" y="854"/>
                      </a:lnTo>
                      <a:lnTo>
                        <a:pt x="1058" y="878"/>
                      </a:lnTo>
                      <a:lnTo>
                        <a:pt x="1057" y="910"/>
                      </a:lnTo>
                      <a:lnTo>
                        <a:pt x="1057" y="927"/>
                      </a:lnTo>
                      <a:lnTo>
                        <a:pt x="1057" y="936"/>
                      </a:lnTo>
                      <a:lnTo>
                        <a:pt x="1055" y="936"/>
                      </a:lnTo>
                      <a:lnTo>
                        <a:pt x="1053" y="927"/>
                      </a:lnTo>
                      <a:lnTo>
                        <a:pt x="1051" y="912"/>
                      </a:lnTo>
                      <a:lnTo>
                        <a:pt x="1050" y="891"/>
                      </a:lnTo>
                      <a:lnTo>
                        <a:pt x="1048" y="863"/>
                      </a:lnTo>
                      <a:lnTo>
                        <a:pt x="1046" y="833"/>
                      </a:lnTo>
                      <a:lnTo>
                        <a:pt x="1044" y="800"/>
                      </a:lnTo>
                      <a:lnTo>
                        <a:pt x="1044" y="763"/>
                      </a:lnTo>
                      <a:lnTo>
                        <a:pt x="1044" y="723"/>
                      </a:lnTo>
                      <a:lnTo>
                        <a:pt x="1043" y="691"/>
                      </a:lnTo>
                      <a:lnTo>
                        <a:pt x="1043" y="667"/>
                      </a:lnTo>
                      <a:lnTo>
                        <a:pt x="1039" y="644"/>
                      </a:lnTo>
                      <a:lnTo>
                        <a:pt x="1034" y="625"/>
                      </a:lnTo>
                      <a:lnTo>
                        <a:pt x="1029" y="604"/>
                      </a:lnTo>
                      <a:lnTo>
                        <a:pt x="1018" y="579"/>
                      </a:lnTo>
                      <a:lnTo>
                        <a:pt x="1006" y="548"/>
                      </a:lnTo>
                      <a:lnTo>
                        <a:pt x="997" y="523"/>
                      </a:lnTo>
                      <a:lnTo>
                        <a:pt x="994" y="501"/>
                      </a:lnTo>
                      <a:lnTo>
                        <a:pt x="992" y="483"/>
                      </a:lnTo>
                      <a:lnTo>
                        <a:pt x="992" y="467"/>
                      </a:lnTo>
                      <a:lnTo>
                        <a:pt x="992" y="457"/>
                      </a:lnTo>
                      <a:lnTo>
                        <a:pt x="990" y="446"/>
                      </a:lnTo>
                      <a:lnTo>
                        <a:pt x="983" y="441"/>
                      </a:lnTo>
                      <a:lnTo>
                        <a:pt x="971" y="438"/>
                      </a:lnTo>
                      <a:lnTo>
                        <a:pt x="953" y="436"/>
                      </a:lnTo>
                      <a:lnTo>
                        <a:pt x="925" y="438"/>
                      </a:lnTo>
                      <a:lnTo>
                        <a:pt x="885" y="441"/>
                      </a:lnTo>
                      <a:lnTo>
                        <a:pt x="848" y="443"/>
                      </a:lnTo>
                      <a:lnTo>
                        <a:pt x="812" y="446"/>
                      </a:lnTo>
                      <a:lnTo>
                        <a:pt x="773" y="448"/>
                      </a:lnTo>
                      <a:lnTo>
                        <a:pt x="731" y="450"/>
                      </a:lnTo>
                      <a:lnTo>
                        <a:pt x="682" y="450"/>
                      </a:lnTo>
                      <a:lnTo>
                        <a:pt x="628" y="448"/>
                      </a:lnTo>
                      <a:lnTo>
                        <a:pt x="563" y="445"/>
                      </a:lnTo>
                      <a:lnTo>
                        <a:pt x="490" y="439"/>
                      </a:lnTo>
                      <a:lnTo>
                        <a:pt x="425" y="434"/>
                      </a:lnTo>
                      <a:lnTo>
                        <a:pt x="369" y="431"/>
                      </a:lnTo>
                      <a:lnTo>
                        <a:pt x="322" y="427"/>
                      </a:lnTo>
                      <a:lnTo>
                        <a:pt x="283" y="425"/>
                      </a:lnTo>
                      <a:lnTo>
                        <a:pt x="252" y="427"/>
                      </a:lnTo>
                      <a:lnTo>
                        <a:pt x="231" y="432"/>
                      </a:lnTo>
                      <a:lnTo>
                        <a:pt x="219" y="436"/>
                      </a:lnTo>
                      <a:lnTo>
                        <a:pt x="206" y="436"/>
                      </a:lnTo>
                      <a:lnTo>
                        <a:pt x="194" y="436"/>
                      </a:lnTo>
                      <a:lnTo>
                        <a:pt x="180" y="434"/>
                      </a:lnTo>
                      <a:lnTo>
                        <a:pt x="168" y="434"/>
                      </a:lnTo>
                      <a:lnTo>
                        <a:pt x="156" y="436"/>
                      </a:lnTo>
                      <a:lnTo>
                        <a:pt x="145" y="439"/>
                      </a:lnTo>
                      <a:lnTo>
                        <a:pt x="136" y="448"/>
                      </a:lnTo>
                      <a:lnTo>
                        <a:pt x="129" y="460"/>
                      </a:lnTo>
                      <a:lnTo>
                        <a:pt x="126" y="480"/>
                      </a:lnTo>
                      <a:lnTo>
                        <a:pt x="124" y="504"/>
                      </a:lnTo>
                      <a:lnTo>
                        <a:pt x="126" y="539"/>
                      </a:lnTo>
                      <a:lnTo>
                        <a:pt x="131" y="583"/>
                      </a:lnTo>
                      <a:lnTo>
                        <a:pt x="135" y="630"/>
                      </a:lnTo>
                      <a:lnTo>
                        <a:pt x="136" y="681"/>
                      </a:lnTo>
                      <a:lnTo>
                        <a:pt x="138" y="732"/>
                      </a:lnTo>
                      <a:lnTo>
                        <a:pt x="138" y="781"/>
                      </a:lnTo>
                      <a:lnTo>
                        <a:pt x="138" y="826"/>
                      </a:lnTo>
                      <a:lnTo>
                        <a:pt x="138" y="868"/>
                      </a:lnTo>
                      <a:lnTo>
                        <a:pt x="138" y="905"/>
                      </a:lnTo>
                      <a:lnTo>
                        <a:pt x="136" y="931"/>
                      </a:lnTo>
                      <a:lnTo>
                        <a:pt x="136" y="948"/>
                      </a:lnTo>
                      <a:lnTo>
                        <a:pt x="136" y="955"/>
                      </a:lnTo>
                      <a:lnTo>
                        <a:pt x="96" y="863"/>
                      </a:lnTo>
                      <a:lnTo>
                        <a:pt x="0" y="324"/>
                      </a:lnTo>
                      <a:lnTo>
                        <a:pt x="2" y="321"/>
                      </a:lnTo>
                      <a:lnTo>
                        <a:pt x="3" y="312"/>
                      </a:lnTo>
                      <a:lnTo>
                        <a:pt x="10" y="298"/>
                      </a:lnTo>
                      <a:lnTo>
                        <a:pt x="23" y="280"/>
                      </a:lnTo>
                      <a:lnTo>
                        <a:pt x="40" y="259"/>
                      </a:lnTo>
                      <a:lnTo>
                        <a:pt x="65" y="235"/>
                      </a:lnTo>
                      <a:lnTo>
                        <a:pt x="98" y="209"/>
                      </a:lnTo>
                      <a:lnTo>
                        <a:pt x="142" y="182"/>
                      </a:lnTo>
                      <a:lnTo>
                        <a:pt x="191" y="154"/>
                      </a:lnTo>
                      <a:lnTo>
                        <a:pt x="240" y="125"/>
                      </a:lnTo>
                      <a:lnTo>
                        <a:pt x="289" y="97"/>
                      </a:lnTo>
                      <a:lnTo>
                        <a:pt x="336" y="69"/>
                      </a:lnTo>
                      <a:lnTo>
                        <a:pt x="383" y="46"/>
                      </a:lnTo>
                      <a:lnTo>
                        <a:pt x="430" y="27"/>
                      </a:lnTo>
                      <a:lnTo>
                        <a:pt x="474" y="13"/>
                      </a:lnTo>
                      <a:lnTo>
                        <a:pt x="516" y="6"/>
                      </a:lnTo>
                      <a:lnTo>
                        <a:pt x="563" y="2"/>
                      </a:lnTo>
                      <a:lnTo>
                        <a:pt x="614" y="0"/>
                      </a:lnTo>
                      <a:close/>
                    </a:path>
                  </a:pathLst>
                </a:custGeom>
                <a:solidFill>
                  <a:sysClr val="windowText" lastClr="000000">
                    <a:lumMod val="75000"/>
                    <a:lumOff val="25000"/>
                  </a:sys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Calibri"/>
                  </a:endParaRPr>
                </a:p>
              </p:txBody>
            </p:sp>
            <p:sp>
              <p:nvSpPr>
                <p:cNvPr id="53" name="Freeform: Shape 41">
                  <a:extLst>
                    <a:ext uri="{FF2B5EF4-FFF2-40B4-BE49-F238E27FC236}">
                      <a16:creationId xmlns:a16="http://schemas.microsoft.com/office/drawing/2014/main" id="{EEB13A38-4058-5C4B-AAF6-D5DBB89DF9F1}"/>
                    </a:ext>
                  </a:extLst>
                </p:cNvPr>
                <p:cNvSpPr/>
                <p:nvPr/>
              </p:nvSpPr>
              <p:spPr>
                <a:xfrm>
                  <a:off x="8492089" y="3610564"/>
                  <a:ext cx="1593944" cy="830392"/>
                </a:xfrm>
                <a:custGeom>
                  <a:avLst/>
                  <a:gdLst>
                    <a:gd name="connsiteX0" fmla="*/ 545539 w 1593944"/>
                    <a:gd name="connsiteY0" fmla="*/ 0 h 830392"/>
                    <a:gd name="connsiteX1" fmla="*/ 546747 w 1593944"/>
                    <a:gd name="connsiteY1" fmla="*/ 2416 h 830392"/>
                    <a:gd name="connsiteX2" fmla="*/ 550976 w 1593944"/>
                    <a:gd name="connsiteY2" fmla="*/ 9664 h 830392"/>
                    <a:gd name="connsiteX3" fmla="*/ 556413 w 1593944"/>
                    <a:gd name="connsiteY3" fmla="*/ 19932 h 830392"/>
                    <a:gd name="connsiteX4" fmla="*/ 564871 w 1593944"/>
                    <a:gd name="connsiteY4" fmla="*/ 32615 h 830392"/>
                    <a:gd name="connsiteX5" fmla="*/ 575142 w 1593944"/>
                    <a:gd name="connsiteY5" fmla="*/ 48923 h 830392"/>
                    <a:gd name="connsiteX6" fmla="*/ 586621 w 1593944"/>
                    <a:gd name="connsiteY6" fmla="*/ 65835 h 830392"/>
                    <a:gd name="connsiteX7" fmla="*/ 601724 w 1593944"/>
                    <a:gd name="connsiteY7" fmla="*/ 82746 h 830392"/>
                    <a:gd name="connsiteX8" fmla="*/ 618640 w 1593944"/>
                    <a:gd name="connsiteY8" fmla="*/ 100262 h 830392"/>
                    <a:gd name="connsiteX9" fmla="*/ 637369 w 1593944"/>
                    <a:gd name="connsiteY9" fmla="*/ 117173 h 830392"/>
                    <a:gd name="connsiteX10" fmla="*/ 658514 w 1593944"/>
                    <a:gd name="connsiteY10" fmla="*/ 132273 h 830392"/>
                    <a:gd name="connsiteX11" fmla="*/ 682075 w 1593944"/>
                    <a:gd name="connsiteY11" fmla="*/ 144957 h 830392"/>
                    <a:gd name="connsiteX12" fmla="*/ 707449 w 1593944"/>
                    <a:gd name="connsiteY12" fmla="*/ 154620 h 830392"/>
                    <a:gd name="connsiteX13" fmla="*/ 734032 w 1593944"/>
                    <a:gd name="connsiteY13" fmla="*/ 160660 h 830392"/>
                    <a:gd name="connsiteX14" fmla="*/ 763635 w 1593944"/>
                    <a:gd name="connsiteY14" fmla="*/ 163076 h 830392"/>
                    <a:gd name="connsiteX15" fmla="*/ 793842 w 1593944"/>
                    <a:gd name="connsiteY15" fmla="*/ 158848 h 830392"/>
                    <a:gd name="connsiteX16" fmla="*/ 831903 w 1593944"/>
                    <a:gd name="connsiteY16" fmla="*/ 149185 h 830392"/>
                    <a:gd name="connsiteX17" fmla="*/ 865735 w 1593944"/>
                    <a:gd name="connsiteY17" fmla="*/ 135293 h 830392"/>
                    <a:gd name="connsiteX18" fmla="*/ 895338 w 1593944"/>
                    <a:gd name="connsiteY18" fmla="*/ 120797 h 830392"/>
                    <a:gd name="connsiteX19" fmla="*/ 921921 w 1593944"/>
                    <a:gd name="connsiteY19" fmla="*/ 103886 h 830392"/>
                    <a:gd name="connsiteX20" fmla="*/ 944274 w 1593944"/>
                    <a:gd name="connsiteY20" fmla="*/ 85766 h 830392"/>
                    <a:gd name="connsiteX21" fmla="*/ 963002 w 1593944"/>
                    <a:gd name="connsiteY21" fmla="*/ 67647 h 830392"/>
                    <a:gd name="connsiteX22" fmla="*/ 978710 w 1593944"/>
                    <a:gd name="connsiteY22" fmla="*/ 49527 h 830392"/>
                    <a:gd name="connsiteX23" fmla="*/ 991397 w 1593944"/>
                    <a:gd name="connsiteY23" fmla="*/ 33823 h 830392"/>
                    <a:gd name="connsiteX24" fmla="*/ 1002272 w 1593944"/>
                    <a:gd name="connsiteY24" fmla="*/ 19932 h 830392"/>
                    <a:gd name="connsiteX25" fmla="*/ 1008313 w 1593944"/>
                    <a:gd name="connsiteY25" fmla="*/ 9664 h 830392"/>
                    <a:gd name="connsiteX26" fmla="*/ 1012542 w 1593944"/>
                    <a:gd name="connsiteY26" fmla="*/ 2416 h 830392"/>
                    <a:gd name="connsiteX27" fmla="*/ 1013751 w 1593944"/>
                    <a:gd name="connsiteY27" fmla="*/ 0 h 830392"/>
                    <a:gd name="connsiteX28" fmla="*/ 1016771 w 1593944"/>
                    <a:gd name="connsiteY28" fmla="*/ 1208 h 830392"/>
                    <a:gd name="connsiteX29" fmla="*/ 1024625 w 1593944"/>
                    <a:gd name="connsiteY29" fmla="*/ 4228 h 830392"/>
                    <a:gd name="connsiteX30" fmla="*/ 1037312 w 1593944"/>
                    <a:gd name="connsiteY30" fmla="*/ 8456 h 830392"/>
                    <a:gd name="connsiteX31" fmla="*/ 1054228 w 1593944"/>
                    <a:gd name="connsiteY31" fmla="*/ 13892 h 830392"/>
                    <a:gd name="connsiteX32" fmla="*/ 1074165 w 1593944"/>
                    <a:gd name="connsiteY32" fmla="*/ 21140 h 830392"/>
                    <a:gd name="connsiteX33" fmla="*/ 1095310 w 1593944"/>
                    <a:gd name="connsiteY33" fmla="*/ 28387 h 830392"/>
                    <a:gd name="connsiteX34" fmla="*/ 1119476 w 1593944"/>
                    <a:gd name="connsiteY34" fmla="*/ 36843 h 830392"/>
                    <a:gd name="connsiteX35" fmla="*/ 1143641 w 1593944"/>
                    <a:gd name="connsiteY35" fmla="*/ 45299 h 830392"/>
                    <a:gd name="connsiteX36" fmla="*/ 1169015 w 1593944"/>
                    <a:gd name="connsiteY36" fmla="*/ 54963 h 830392"/>
                    <a:gd name="connsiteX37" fmla="*/ 1193785 w 1593944"/>
                    <a:gd name="connsiteY37" fmla="*/ 63419 h 830392"/>
                    <a:gd name="connsiteX38" fmla="*/ 1216743 w 1593944"/>
                    <a:gd name="connsiteY38" fmla="*/ 70666 h 830392"/>
                    <a:gd name="connsiteX39" fmla="*/ 1237888 w 1593944"/>
                    <a:gd name="connsiteY39" fmla="*/ 78518 h 830392"/>
                    <a:gd name="connsiteX40" fmla="*/ 1257221 w 1593944"/>
                    <a:gd name="connsiteY40" fmla="*/ 84558 h 830392"/>
                    <a:gd name="connsiteX41" fmla="*/ 1272928 w 1593944"/>
                    <a:gd name="connsiteY41" fmla="*/ 89994 h 830392"/>
                    <a:gd name="connsiteX42" fmla="*/ 1291053 w 1593944"/>
                    <a:gd name="connsiteY42" fmla="*/ 95430 h 830392"/>
                    <a:gd name="connsiteX43" fmla="*/ 1312802 w 1593944"/>
                    <a:gd name="connsiteY43" fmla="*/ 101470 h 830392"/>
                    <a:gd name="connsiteX44" fmla="*/ 1336363 w 1593944"/>
                    <a:gd name="connsiteY44" fmla="*/ 108114 h 830392"/>
                    <a:gd name="connsiteX45" fmla="*/ 1361737 w 1593944"/>
                    <a:gd name="connsiteY45" fmla="*/ 115361 h 830392"/>
                    <a:gd name="connsiteX46" fmla="*/ 1387111 w 1593944"/>
                    <a:gd name="connsiteY46" fmla="*/ 123817 h 830392"/>
                    <a:gd name="connsiteX47" fmla="*/ 1411277 w 1593944"/>
                    <a:gd name="connsiteY47" fmla="*/ 134085 h 830392"/>
                    <a:gd name="connsiteX48" fmla="*/ 1435443 w 1593944"/>
                    <a:gd name="connsiteY48" fmla="*/ 146165 h 830392"/>
                    <a:gd name="connsiteX49" fmla="*/ 1457796 w 1593944"/>
                    <a:gd name="connsiteY49" fmla="*/ 160660 h 830392"/>
                    <a:gd name="connsiteX50" fmla="*/ 1477129 w 1593944"/>
                    <a:gd name="connsiteY50" fmla="*/ 177572 h 830392"/>
                    <a:gd name="connsiteX51" fmla="*/ 1492837 w 1593944"/>
                    <a:gd name="connsiteY51" fmla="*/ 196899 h 830392"/>
                    <a:gd name="connsiteX52" fmla="*/ 1504315 w 1593944"/>
                    <a:gd name="connsiteY52" fmla="*/ 219851 h 830392"/>
                    <a:gd name="connsiteX53" fmla="*/ 1510961 w 1593944"/>
                    <a:gd name="connsiteY53" fmla="*/ 236763 h 830392"/>
                    <a:gd name="connsiteX54" fmla="*/ 1518211 w 1593944"/>
                    <a:gd name="connsiteY54" fmla="*/ 259110 h 830392"/>
                    <a:gd name="connsiteX55" fmla="*/ 1526669 w 1593944"/>
                    <a:gd name="connsiteY55" fmla="*/ 283269 h 830392"/>
                    <a:gd name="connsiteX56" fmla="*/ 1535127 w 1593944"/>
                    <a:gd name="connsiteY56" fmla="*/ 311657 h 830392"/>
                    <a:gd name="connsiteX57" fmla="*/ 1544793 w 1593944"/>
                    <a:gd name="connsiteY57" fmla="*/ 341252 h 830392"/>
                    <a:gd name="connsiteX58" fmla="*/ 1553855 w 1593944"/>
                    <a:gd name="connsiteY58" fmla="*/ 373867 h 830392"/>
                    <a:gd name="connsiteX59" fmla="*/ 1564730 w 1593944"/>
                    <a:gd name="connsiteY59" fmla="*/ 407087 h 830392"/>
                    <a:gd name="connsiteX60" fmla="*/ 1574396 w 1593944"/>
                    <a:gd name="connsiteY60" fmla="*/ 439702 h 830392"/>
                    <a:gd name="connsiteX61" fmla="*/ 1583458 w 1593944"/>
                    <a:gd name="connsiteY61" fmla="*/ 473525 h 830392"/>
                    <a:gd name="connsiteX62" fmla="*/ 1593125 w 1593944"/>
                    <a:gd name="connsiteY62" fmla="*/ 504932 h 830392"/>
                    <a:gd name="connsiteX63" fmla="*/ 1593944 w 1593944"/>
                    <a:gd name="connsiteY63" fmla="*/ 508031 h 830392"/>
                    <a:gd name="connsiteX64" fmla="*/ 1523938 w 1593944"/>
                    <a:gd name="connsiteY64" fmla="*/ 571657 h 830392"/>
                    <a:gd name="connsiteX65" fmla="*/ 803208 w 1593944"/>
                    <a:gd name="connsiteY65" fmla="*/ 830392 h 830392"/>
                    <a:gd name="connsiteX66" fmla="*/ 2015 w 1593944"/>
                    <a:gd name="connsiteY66" fmla="*/ 498527 h 830392"/>
                    <a:gd name="connsiteX67" fmla="*/ 0 w 1593944"/>
                    <a:gd name="connsiteY67" fmla="*/ 496310 h 830392"/>
                    <a:gd name="connsiteX68" fmla="*/ 53161 w 1593944"/>
                    <a:gd name="connsiteY68" fmla="*/ 285081 h 830392"/>
                    <a:gd name="connsiteX69" fmla="*/ 53161 w 1593944"/>
                    <a:gd name="connsiteY69" fmla="*/ 283269 h 830392"/>
                    <a:gd name="connsiteX70" fmla="*/ 54974 w 1593944"/>
                    <a:gd name="connsiteY70" fmla="*/ 276022 h 830392"/>
                    <a:gd name="connsiteX71" fmla="*/ 57390 w 1593944"/>
                    <a:gd name="connsiteY71" fmla="*/ 266358 h 830392"/>
                    <a:gd name="connsiteX72" fmla="*/ 61619 w 1593944"/>
                    <a:gd name="connsiteY72" fmla="*/ 253674 h 830392"/>
                    <a:gd name="connsiteX73" fmla="*/ 67661 w 1593944"/>
                    <a:gd name="connsiteY73" fmla="*/ 237971 h 830392"/>
                    <a:gd name="connsiteX74" fmla="*/ 76119 w 1593944"/>
                    <a:gd name="connsiteY74" fmla="*/ 221059 h 830392"/>
                    <a:gd name="connsiteX75" fmla="*/ 86994 w 1593944"/>
                    <a:gd name="connsiteY75" fmla="*/ 202939 h 830392"/>
                    <a:gd name="connsiteX76" fmla="*/ 100285 w 1593944"/>
                    <a:gd name="connsiteY76" fmla="*/ 184216 h 830392"/>
                    <a:gd name="connsiteX77" fmla="*/ 116597 w 1593944"/>
                    <a:gd name="connsiteY77" fmla="*/ 166096 h 830392"/>
                    <a:gd name="connsiteX78" fmla="*/ 136533 w 1593944"/>
                    <a:gd name="connsiteY78" fmla="*/ 147977 h 830392"/>
                    <a:gd name="connsiteX79" fmla="*/ 159491 w 1593944"/>
                    <a:gd name="connsiteY79" fmla="*/ 131065 h 830392"/>
                    <a:gd name="connsiteX80" fmla="*/ 186073 w 1593944"/>
                    <a:gd name="connsiteY80" fmla="*/ 116569 h 830392"/>
                    <a:gd name="connsiteX81" fmla="*/ 216885 w 1593944"/>
                    <a:gd name="connsiteY81" fmla="*/ 103886 h 830392"/>
                    <a:gd name="connsiteX82" fmla="*/ 252529 w 1593944"/>
                    <a:gd name="connsiteY82" fmla="*/ 94222 h 830392"/>
                    <a:gd name="connsiteX83" fmla="*/ 294819 w 1593944"/>
                    <a:gd name="connsiteY83" fmla="*/ 84558 h 830392"/>
                    <a:gd name="connsiteX84" fmla="*/ 335297 w 1593944"/>
                    <a:gd name="connsiteY84" fmla="*/ 74290 h 830392"/>
                    <a:gd name="connsiteX85" fmla="*/ 372150 w 1593944"/>
                    <a:gd name="connsiteY85" fmla="*/ 63419 h 830392"/>
                    <a:gd name="connsiteX86" fmla="*/ 405982 w 1593944"/>
                    <a:gd name="connsiteY86" fmla="*/ 53151 h 830392"/>
                    <a:gd name="connsiteX87" fmla="*/ 436793 w 1593944"/>
                    <a:gd name="connsiteY87" fmla="*/ 43487 h 830392"/>
                    <a:gd name="connsiteX88" fmla="*/ 463979 w 1593944"/>
                    <a:gd name="connsiteY88" fmla="*/ 32615 h 830392"/>
                    <a:gd name="connsiteX89" fmla="*/ 488749 w 1593944"/>
                    <a:gd name="connsiteY89" fmla="*/ 24160 h 830392"/>
                    <a:gd name="connsiteX90" fmla="*/ 508686 w 1593944"/>
                    <a:gd name="connsiteY90" fmla="*/ 15704 h 830392"/>
                    <a:gd name="connsiteX91" fmla="*/ 524394 w 1593944"/>
                    <a:gd name="connsiteY91" fmla="*/ 9664 h 830392"/>
                    <a:gd name="connsiteX92" fmla="*/ 535873 w 1593944"/>
                    <a:gd name="connsiteY92" fmla="*/ 4228 h 830392"/>
                    <a:gd name="connsiteX93" fmla="*/ 543726 w 1593944"/>
                    <a:gd name="connsiteY93" fmla="*/ 1208 h 830392"/>
                    <a:gd name="connsiteX94" fmla="*/ 545539 w 1593944"/>
                    <a:gd name="connsiteY94" fmla="*/ 0 h 830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1593944" h="830392">
                      <a:moveTo>
                        <a:pt x="545539" y="0"/>
                      </a:moveTo>
                      <a:lnTo>
                        <a:pt x="546747" y="2416"/>
                      </a:lnTo>
                      <a:lnTo>
                        <a:pt x="550976" y="9664"/>
                      </a:lnTo>
                      <a:lnTo>
                        <a:pt x="556413" y="19932"/>
                      </a:lnTo>
                      <a:lnTo>
                        <a:pt x="564871" y="32615"/>
                      </a:lnTo>
                      <a:lnTo>
                        <a:pt x="575142" y="48923"/>
                      </a:lnTo>
                      <a:lnTo>
                        <a:pt x="586621" y="65835"/>
                      </a:lnTo>
                      <a:lnTo>
                        <a:pt x="601724" y="82746"/>
                      </a:lnTo>
                      <a:lnTo>
                        <a:pt x="618640" y="100262"/>
                      </a:lnTo>
                      <a:lnTo>
                        <a:pt x="637369" y="117173"/>
                      </a:lnTo>
                      <a:lnTo>
                        <a:pt x="658514" y="132273"/>
                      </a:lnTo>
                      <a:lnTo>
                        <a:pt x="682075" y="144957"/>
                      </a:lnTo>
                      <a:lnTo>
                        <a:pt x="707449" y="154620"/>
                      </a:lnTo>
                      <a:lnTo>
                        <a:pt x="734032" y="160660"/>
                      </a:lnTo>
                      <a:lnTo>
                        <a:pt x="763635" y="163076"/>
                      </a:lnTo>
                      <a:lnTo>
                        <a:pt x="793842" y="158848"/>
                      </a:lnTo>
                      <a:lnTo>
                        <a:pt x="831903" y="149185"/>
                      </a:lnTo>
                      <a:lnTo>
                        <a:pt x="865735" y="135293"/>
                      </a:lnTo>
                      <a:lnTo>
                        <a:pt x="895338" y="120797"/>
                      </a:lnTo>
                      <a:lnTo>
                        <a:pt x="921921" y="103886"/>
                      </a:lnTo>
                      <a:lnTo>
                        <a:pt x="944274" y="85766"/>
                      </a:lnTo>
                      <a:lnTo>
                        <a:pt x="963002" y="67647"/>
                      </a:lnTo>
                      <a:lnTo>
                        <a:pt x="978710" y="49527"/>
                      </a:lnTo>
                      <a:lnTo>
                        <a:pt x="991397" y="33823"/>
                      </a:lnTo>
                      <a:lnTo>
                        <a:pt x="1002272" y="19932"/>
                      </a:lnTo>
                      <a:lnTo>
                        <a:pt x="1008313" y="9664"/>
                      </a:lnTo>
                      <a:lnTo>
                        <a:pt x="1012542" y="2416"/>
                      </a:lnTo>
                      <a:lnTo>
                        <a:pt x="1013751" y="0"/>
                      </a:lnTo>
                      <a:lnTo>
                        <a:pt x="1016771" y="1208"/>
                      </a:lnTo>
                      <a:lnTo>
                        <a:pt x="1024625" y="4228"/>
                      </a:lnTo>
                      <a:lnTo>
                        <a:pt x="1037312" y="8456"/>
                      </a:lnTo>
                      <a:lnTo>
                        <a:pt x="1054228" y="13892"/>
                      </a:lnTo>
                      <a:lnTo>
                        <a:pt x="1074165" y="21140"/>
                      </a:lnTo>
                      <a:lnTo>
                        <a:pt x="1095310" y="28387"/>
                      </a:lnTo>
                      <a:lnTo>
                        <a:pt x="1119476" y="36843"/>
                      </a:lnTo>
                      <a:lnTo>
                        <a:pt x="1143641" y="45299"/>
                      </a:lnTo>
                      <a:lnTo>
                        <a:pt x="1169015" y="54963"/>
                      </a:lnTo>
                      <a:lnTo>
                        <a:pt x="1193785" y="63419"/>
                      </a:lnTo>
                      <a:lnTo>
                        <a:pt x="1216743" y="70666"/>
                      </a:lnTo>
                      <a:lnTo>
                        <a:pt x="1237888" y="78518"/>
                      </a:lnTo>
                      <a:lnTo>
                        <a:pt x="1257221" y="84558"/>
                      </a:lnTo>
                      <a:lnTo>
                        <a:pt x="1272928" y="89994"/>
                      </a:lnTo>
                      <a:lnTo>
                        <a:pt x="1291053" y="95430"/>
                      </a:lnTo>
                      <a:lnTo>
                        <a:pt x="1312802" y="101470"/>
                      </a:lnTo>
                      <a:lnTo>
                        <a:pt x="1336363" y="108114"/>
                      </a:lnTo>
                      <a:lnTo>
                        <a:pt x="1361737" y="115361"/>
                      </a:lnTo>
                      <a:lnTo>
                        <a:pt x="1387111" y="123817"/>
                      </a:lnTo>
                      <a:lnTo>
                        <a:pt x="1411277" y="134085"/>
                      </a:lnTo>
                      <a:lnTo>
                        <a:pt x="1435443" y="146165"/>
                      </a:lnTo>
                      <a:lnTo>
                        <a:pt x="1457796" y="160660"/>
                      </a:lnTo>
                      <a:lnTo>
                        <a:pt x="1477129" y="177572"/>
                      </a:lnTo>
                      <a:lnTo>
                        <a:pt x="1492837" y="196899"/>
                      </a:lnTo>
                      <a:lnTo>
                        <a:pt x="1504315" y="219851"/>
                      </a:lnTo>
                      <a:lnTo>
                        <a:pt x="1510961" y="236763"/>
                      </a:lnTo>
                      <a:lnTo>
                        <a:pt x="1518211" y="259110"/>
                      </a:lnTo>
                      <a:lnTo>
                        <a:pt x="1526669" y="283269"/>
                      </a:lnTo>
                      <a:lnTo>
                        <a:pt x="1535127" y="311657"/>
                      </a:lnTo>
                      <a:lnTo>
                        <a:pt x="1544793" y="341252"/>
                      </a:lnTo>
                      <a:lnTo>
                        <a:pt x="1553855" y="373867"/>
                      </a:lnTo>
                      <a:lnTo>
                        <a:pt x="1564730" y="407087"/>
                      </a:lnTo>
                      <a:lnTo>
                        <a:pt x="1574396" y="439702"/>
                      </a:lnTo>
                      <a:lnTo>
                        <a:pt x="1583458" y="473525"/>
                      </a:lnTo>
                      <a:lnTo>
                        <a:pt x="1593125" y="504932"/>
                      </a:lnTo>
                      <a:lnTo>
                        <a:pt x="1593944" y="508031"/>
                      </a:lnTo>
                      <a:lnTo>
                        <a:pt x="1523938" y="571657"/>
                      </a:lnTo>
                      <a:cubicBezTo>
                        <a:pt x="1328079" y="733294"/>
                        <a:pt x="1076983" y="830392"/>
                        <a:pt x="803208" y="830392"/>
                      </a:cubicBezTo>
                      <a:cubicBezTo>
                        <a:pt x="490323" y="830392"/>
                        <a:pt x="207058" y="703570"/>
                        <a:pt x="2015" y="498527"/>
                      </a:cubicBezTo>
                      <a:lnTo>
                        <a:pt x="0" y="496310"/>
                      </a:lnTo>
                      <a:lnTo>
                        <a:pt x="53161" y="285081"/>
                      </a:lnTo>
                      <a:lnTo>
                        <a:pt x="53161" y="283269"/>
                      </a:lnTo>
                      <a:lnTo>
                        <a:pt x="54974" y="276022"/>
                      </a:lnTo>
                      <a:lnTo>
                        <a:pt x="57390" y="266358"/>
                      </a:lnTo>
                      <a:lnTo>
                        <a:pt x="61619" y="253674"/>
                      </a:lnTo>
                      <a:lnTo>
                        <a:pt x="67661" y="237971"/>
                      </a:lnTo>
                      <a:lnTo>
                        <a:pt x="76119" y="221059"/>
                      </a:lnTo>
                      <a:lnTo>
                        <a:pt x="86994" y="202939"/>
                      </a:lnTo>
                      <a:lnTo>
                        <a:pt x="100285" y="184216"/>
                      </a:lnTo>
                      <a:lnTo>
                        <a:pt x="116597" y="166096"/>
                      </a:lnTo>
                      <a:lnTo>
                        <a:pt x="136533" y="147977"/>
                      </a:lnTo>
                      <a:lnTo>
                        <a:pt x="159491" y="131065"/>
                      </a:lnTo>
                      <a:lnTo>
                        <a:pt x="186073" y="116569"/>
                      </a:lnTo>
                      <a:lnTo>
                        <a:pt x="216885" y="103886"/>
                      </a:lnTo>
                      <a:lnTo>
                        <a:pt x="252529" y="94222"/>
                      </a:lnTo>
                      <a:lnTo>
                        <a:pt x="294819" y="84558"/>
                      </a:lnTo>
                      <a:lnTo>
                        <a:pt x="335297" y="74290"/>
                      </a:lnTo>
                      <a:lnTo>
                        <a:pt x="372150" y="63419"/>
                      </a:lnTo>
                      <a:lnTo>
                        <a:pt x="405982" y="53151"/>
                      </a:lnTo>
                      <a:lnTo>
                        <a:pt x="436793" y="43487"/>
                      </a:lnTo>
                      <a:lnTo>
                        <a:pt x="463979" y="32615"/>
                      </a:lnTo>
                      <a:lnTo>
                        <a:pt x="488749" y="24160"/>
                      </a:lnTo>
                      <a:lnTo>
                        <a:pt x="508686" y="15704"/>
                      </a:lnTo>
                      <a:lnTo>
                        <a:pt x="524394" y="9664"/>
                      </a:lnTo>
                      <a:lnTo>
                        <a:pt x="535873" y="4228"/>
                      </a:lnTo>
                      <a:lnTo>
                        <a:pt x="543726" y="1208"/>
                      </a:lnTo>
                      <a:lnTo>
                        <a:pt x="545539" y="0"/>
                      </a:lnTo>
                      <a:close/>
                    </a:path>
                  </a:pathLst>
                </a:custGeom>
                <a:solidFill>
                  <a:srgbClr val="1F497D"/>
                </a:solidFill>
                <a:ln w="25400" cap="flat" cmpd="sng" algn="ctr">
                  <a:noFill/>
                  <a:prstDash val="solid"/>
                </a:ln>
                <a:effectLst/>
              </p:spPr>
              <p:txBody>
                <a:bodyPr wrap="square" rtlCol="0" anchor="ctr">
                  <a:noAutofit/>
                </a:bodyP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white"/>
                    </a:solidFill>
                    <a:effectLst/>
                    <a:uLnTx/>
                    <a:uFillTx/>
                    <a:latin typeface="Calibri"/>
                    <a:ea typeface="+mn-ea"/>
                    <a:cs typeface="+mn-cs"/>
                  </a:endParaRPr>
                </a:p>
              </p:txBody>
            </p:sp>
          </p:grpSp>
        </p:grpSp>
        <p:grpSp>
          <p:nvGrpSpPr>
            <p:cNvPr id="40" name="Group 39">
              <a:extLst>
                <a:ext uri="{FF2B5EF4-FFF2-40B4-BE49-F238E27FC236}">
                  <a16:creationId xmlns:a16="http://schemas.microsoft.com/office/drawing/2014/main" id="{08856EEA-9047-114F-8505-0E1B0BB46B0A}"/>
                </a:ext>
              </a:extLst>
            </p:cNvPr>
            <p:cNvGrpSpPr/>
            <p:nvPr/>
          </p:nvGrpSpPr>
          <p:grpSpPr>
            <a:xfrm>
              <a:off x="2903530" y="260648"/>
              <a:ext cx="2677604" cy="2677604"/>
              <a:chOff x="8162239" y="2174840"/>
              <a:chExt cx="2266116" cy="2266116"/>
            </a:xfrm>
          </p:grpSpPr>
          <p:sp>
            <p:nvSpPr>
              <p:cNvPr id="41" name="Oval 40">
                <a:extLst>
                  <a:ext uri="{FF2B5EF4-FFF2-40B4-BE49-F238E27FC236}">
                    <a16:creationId xmlns:a16="http://schemas.microsoft.com/office/drawing/2014/main" id="{64925AF7-A696-4D4A-A832-7E8C95212EF5}"/>
                  </a:ext>
                </a:extLst>
              </p:cNvPr>
              <p:cNvSpPr/>
              <p:nvPr/>
            </p:nvSpPr>
            <p:spPr>
              <a:xfrm>
                <a:off x="8162239" y="2174840"/>
                <a:ext cx="2266116" cy="2266116"/>
              </a:xfrm>
              <a:prstGeom prst="ellipse">
                <a:avLst/>
              </a:prstGeom>
              <a:solidFill>
                <a:sysClr val="window" lastClr="FFFFFF">
                  <a:lumMod val="95000"/>
                </a:sysClr>
              </a:solid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white"/>
                  </a:solidFill>
                  <a:effectLst/>
                  <a:uLnTx/>
                  <a:uFillTx/>
                  <a:latin typeface="Calibri"/>
                  <a:ea typeface="+mn-ea"/>
                  <a:cs typeface="+mn-cs"/>
                </a:endParaRPr>
              </a:p>
            </p:txBody>
          </p:sp>
          <p:grpSp>
            <p:nvGrpSpPr>
              <p:cNvPr id="42" name="Group 41">
                <a:extLst>
                  <a:ext uri="{FF2B5EF4-FFF2-40B4-BE49-F238E27FC236}">
                    <a16:creationId xmlns:a16="http://schemas.microsoft.com/office/drawing/2014/main" id="{E53D1217-0186-C64D-A7A5-05E84860E0D2}"/>
                  </a:ext>
                </a:extLst>
              </p:cNvPr>
              <p:cNvGrpSpPr/>
              <p:nvPr/>
            </p:nvGrpSpPr>
            <p:grpSpPr>
              <a:xfrm>
                <a:off x="8492089" y="2525120"/>
                <a:ext cx="1593944" cy="1915836"/>
                <a:chOff x="8492089" y="2525120"/>
                <a:chExt cx="1593944" cy="1915836"/>
              </a:xfrm>
            </p:grpSpPr>
            <p:sp>
              <p:nvSpPr>
                <p:cNvPr id="43" name="Freeform 16">
                  <a:extLst>
                    <a:ext uri="{FF2B5EF4-FFF2-40B4-BE49-F238E27FC236}">
                      <a16:creationId xmlns:a16="http://schemas.microsoft.com/office/drawing/2014/main" id="{D9899A4B-EDFD-204E-A8C2-F6F89FD41EA5}"/>
                    </a:ext>
                  </a:extLst>
                </p:cNvPr>
                <p:cNvSpPr>
                  <a:spLocks/>
                </p:cNvSpPr>
                <p:nvPr/>
              </p:nvSpPr>
              <p:spPr bwMode="auto">
                <a:xfrm>
                  <a:off x="9014873" y="3311998"/>
                  <a:ext cx="560848" cy="500411"/>
                </a:xfrm>
                <a:custGeom>
                  <a:avLst/>
                  <a:gdLst>
                    <a:gd name="T0" fmla="*/ 110 w 929"/>
                    <a:gd name="T1" fmla="*/ 0 h 828"/>
                    <a:gd name="T2" fmla="*/ 773 w 929"/>
                    <a:gd name="T3" fmla="*/ 69 h 828"/>
                    <a:gd name="T4" fmla="*/ 761 w 929"/>
                    <a:gd name="T5" fmla="*/ 139 h 828"/>
                    <a:gd name="T6" fmla="*/ 756 w 929"/>
                    <a:gd name="T7" fmla="*/ 203 h 828"/>
                    <a:gd name="T8" fmla="*/ 756 w 929"/>
                    <a:gd name="T9" fmla="*/ 261 h 828"/>
                    <a:gd name="T10" fmla="*/ 761 w 929"/>
                    <a:gd name="T11" fmla="*/ 315 h 828"/>
                    <a:gd name="T12" fmla="*/ 770 w 929"/>
                    <a:gd name="T13" fmla="*/ 363 h 828"/>
                    <a:gd name="T14" fmla="*/ 782 w 929"/>
                    <a:gd name="T15" fmla="*/ 404 h 828"/>
                    <a:gd name="T16" fmla="*/ 796 w 929"/>
                    <a:gd name="T17" fmla="*/ 443 h 828"/>
                    <a:gd name="T18" fmla="*/ 812 w 929"/>
                    <a:gd name="T19" fmla="*/ 474 h 828"/>
                    <a:gd name="T20" fmla="*/ 829 w 929"/>
                    <a:gd name="T21" fmla="*/ 504 h 828"/>
                    <a:gd name="T22" fmla="*/ 847 w 929"/>
                    <a:gd name="T23" fmla="*/ 529 h 828"/>
                    <a:gd name="T24" fmla="*/ 864 w 929"/>
                    <a:gd name="T25" fmla="*/ 548 h 828"/>
                    <a:gd name="T26" fmla="*/ 882 w 929"/>
                    <a:gd name="T27" fmla="*/ 565 h 828"/>
                    <a:gd name="T28" fmla="*/ 897 w 929"/>
                    <a:gd name="T29" fmla="*/ 578 h 828"/>
                    <a:gd name="T30" fmla="*/ 910 w 929"/>
                    <a:gd name="T31" fmla="*/ 588 h 828"/>
                    <a:gd name="T32" fmla="*/ 920 w 929"/>
                    <a:gd name="T33" fmla="*/ 595 h 828"/>
                    <a:gd name="T34" fmla="*/ 927 w 929"/>
                    <a:gd name="T35" fmla="*/ 599 h 828"/>
                    <a:gd name="T36" fmla="*/ 929 w 929"/>
                    <a:gd name="T37" fmla="*/ 600 h 828"/>
                    <a:gd name="T38" fmla="*/ 855 w 929"/>
                    <a:gd name="T39" fmla="*/ 658 h 828"/>
                    <a:gd name="T40" fmla="*/ 785 w 929"/>
                    <a:gd name="T41" fmla="*/ 707 h 828"/>
                    <a:gd name="T42" fmla="*/ 719 w 929"/>
                    <a:gd name="T43" fmla="*/ 746 h 828"/>
                    <a:gd name="T44" fmla="*/ 656 w 929"/>
                    <a:gd name="T45" fmla="*/ 777 h 828"/>
                    <a:gd name="T46" fmla="*/ 595 w 929"/>
                    <a:gd name="T47" fmla="*/ 800 h 828"/>
                    <a:gd name="T48" fmla="*/ 537 w 929"/>
                    <a:gd name="T49" fmla="*/ 815 h 828"/>
                    <a:gd name="T50" fmla="*/ 483 w 929"/>
                    <a:gd name="T51" fmla="*/ 824 h 828"/>
                    <a:gd name="T52" fmla="*/ 432 w 929"/>
                    <a:gd name="T53" fmla="*/ 828 h 828"/>
                    <a:gd name="T54" fmla="*/ 385 w 929"/>
                    <a:gd name="T55" fmla="*/ 824 h 828"/>
                    <a:gd name="T56" fmla="*/ 339 w 929"/>
                    <a:gd name="T57" fmla="*/ 817 h 828"/>
                    <a:gd name="T58" fmla="*/ 297 w 929"/>
                    <a:gd name="T59" fmla="*/ 805 h 828"/>
                    <a:gd name="T60" fmla="*/ 257 w 929"/>
                    <a:gd name="T61" fmla="*/ 791 h 828"/>
                    <a:gd name="T62" fmla="*/ 222 w 929"/>
                    <a:gd name="T63" fmla="*/ 772 h 828"/>
                    <a:gd name="T64" fmla="*/ 187 w 929"/>
                    <a:gd name="T65" fmla="*/ 751 h 828"/>
                    <a:gd name="T66" fmla="*/ 157 w 929"/>
                    <a:gd name="T67" fmla="*/ 728 h 828"/>
                    <a:gd name="T68" fmla="*/ 129 w 929"/>
                    <a:gd name="T69" fmla="*/ 705 h 828"/>
                    <a:gd name="T70" fmla="*/ 105 w 929"/>
                    <a:gd name="T71" fmla="*/ 681 h 828"/>
                    <a:gd name="T72" fmla="*/ 82 w 929"/>
                    <a:gd name="T73" fmla="*/ 656 h 828"/>
                    <a:gd name="T74" fmla="*/ 63 w 929"/>
                    <a:gd name="T75" fmla="*/ 632 h 828"/>
                    <a:gd name="T76" fmla="*/ 45 w 929"/>
                    <a:gd name="T77" fmla="*/ 609 h 828"/>
                    <a:gd name="T78" fmla="*/ 31 w 929"/>
                    <a:gd name="T79" fmla="*/ 588 h 828"/>
                    <a:gd name="T80" fmla="*/ 21 w 929"/>
                    <a:gd name="T81" fmla="*/ 571 h 828"/>
                    <a:gd name="T82" fmla="*/ 12 w 929"/>
                    <a:gd name="T83" fmla="*/ 555 h 828"/>
                    <a:gd name="T84" fmla="*/ 5 w 929"/>
                    <a:gd name="T85" fmla="*/ 543 h 828"/>
                    <a:gd name="T86" fmla="*/ 2 w 929"/>
                    <a:gd name="T87" fmla="*/ 536 h 828"/>
                    <a:gd name="T88" fmla="*/ 0 w 929"/>
                    <a:gd name="T89" fmla="*/ 532 h 828"/>
                    <a:gd name="T90" fmla="*/ 37 w 929"/>
                    <a:gd name="T91" fmla="*/ 499 h 828"/>
                    <a:gd name="T92" fmla="*/ 66 w 929"/>
                    <a:gd name="T93" fmla="*/ 460 h 828"/>
                    <a:gd name="T94" fmla="*/ 89 w 929"/>
                    <a:gd name="T95" fmla="*/ 417 h 828"/>
                    <a:gd name="T96" fmla="*/ 107 w 929"/>
                    <a:gd name="T97" fmla="*/ 373 h 828"/>
                    <a:gd name="T98" fmla="*/ 119 w 929"/>
                    <a:gd name="T99" fmla="*/ 326 h 828"/>
                    <a:gd name="T100" fmla="*/ 126 w 929"/>
                    <a:gd name="T101" fmla="*/ 279 h 828"/>
                    <a:gd name="T102" fmla="*/ 131 w 929"/>
                    <a:gd name="T103" fmla="*/ 231 h 828"/>
                    <a:gd name="T104" fmla="*/ 131 w 929"/>
                    <a:gd name="T105" fmla="*/ 186 h 828"/>
                    <a:gd name="T106" fmla="*/ 129 w 929"/>
                    <a:gd name="T107" fmla="*/ 144 h 828"/>
                    <a:gd name="T108" fmla="*/ 128 w 929"/>
                    <a:gd name="T109" fmla="*/ 104 h 828"/>
                    <a:gd name="T110" fmla="*/ 122 w 929"/>
                    <a:gd name="T111" fmla="*/ 70 h 828"/>
                    <a:gd name="T112" fmla="*/ 119 w 929"/>
                    <a:gd name="T113" fmla="*/ 41 h 828"/>
                    <a:gd name="T114" fmla="*/ 114 w 929"/>
                    <a:gd name="T115" fmla="*/ 20 h 828"/>
                    <a:gd name="T116" fmla="*/ 112 w 929"/>
                    <a:gd name="T117" fmla="*/ 6 h 828"/>
                    <a:gd name="T118" fmla="*/ 110 w 929"/>
                    <a:gd name="T119" fmla="*/ 0 h 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29" h="828">
                      <a:moveTo>
                        <a:pt x="110" y="0"/>
                      </a:moveTo>
                      <a:lnTo>
                        <a:pt x="773" y="69"/>
                      </a:lnTo>
                      <a:lnTo>
                        <a:pt x="761" y="139"/>
                      </a:lnTo>
                      <a:lnTo>
                        <a:pt x="756" y="203"/>
                      </a:lnTo>
                      <a:lnTo>
                        <a:pt x="756" y="261"/>
                      </a:lnTo>
                      <a:lnTo>
                        <a:pt x="761" y="315"/>
                      </a:lnTo>
                      <a:lnTo>
                        <a:pt x="770" y="363"/>
                      </a:lnTo>
                      <a:lnTo>
                        <a:pt x="782" y="404"/>
                      </a:lnTo>
                      <a:lnTo>
                        <a:pt x="796" y="443"/>
                      </a:lnTo>
                      <a:lnTo>
                        <a:pt x="812" y="474"/>
                      </a:lnTo>
                      <a:lnTo>
                        <a:pt x="829" y="504"/>
                      </a:lnTo>
                      <a:lnTo>
                        <a:pt x="847" y="529"/>
                      </a:lnTo>
                      <a:lnTo>
                        <a:pt x="864" y="548"/>
                      </a:lnTo>
                      <a:lnTo>
                        <a:pt x="882" y="565"/>
                      </a:lnTo>
                      <a:lnTo>
                        <a:pt x="897" y="578"/>
                      </a:lnTo>
                      <a:lnTo>
                        <a:pt x="910" y="588"/>
                      </a:lnTo>
                      <a:lnTo>
                        <a:pt x="920" y="595"/>
                      </a:lnTo>
                      <a:lnTo>
                        <a:pt x="927" y="599"/>
                      </a:lnTo>
                      <a:lnTo>
                        <a:pt x="929" y="600"/>
                      </a:lnTo>
                      <a:lnTo>
                        <a:pt x="855" y="658"/>
                      </a:lnTo>
                      <a:lnTo>
                        <a:pt x="785" y="707"/>
                      </a:lnTo>
                      <a:lnTo>
                        <a:pt x="719" y="746"/>
                      </a:lnTo>
                      <a:lnTo>
                        <a:pt x="656" y="777"/>
                      </a:lnTo>
                      <a:lnTo>
                        <a:pt x="595" y="800"/>
                      </a:lnTo>
                      <a:lnTo>
                        <a:pt x="537" y="815"/>
                      </a:lnTo>
                      <a:lnTo>
                        <a:pt x="483" y="824"/>
                      </a:lnTo>
                      <a:lnTo>
                        <a:pt x="432" y="828"/>
                      </a:lnTo>
                      <a:lnTo>
                        <a:pt x="385" y="824"/>
                      </a:lnTo>
                      <a:lnTo>
                        <a:pt x="339" y="817"/>
                      </a:lnTo>
                      <a:lnTo>
                        <a:pt x="297" y="805"/>
                      </a:lnTo>
                      <a:lnTo>
                        <a:pt x="257" y="791"/>
                      </a:lnTo>
                      <a:lnTo>
                        <a:pt x="222" y="772"/>
                      </a:lnTo>
                      <a:lnTo>
                        <a:pt x="187" y="751"/>
                      </a:lnTo>
                      <a:lnTo>
                        <a:pt x="157" y="728"/>
                      </a:lnTo>
                      <a:lnTo>
                        <a:pt x="129" y="705"/>
                      </a:lnTo>
                      <a:lnTo>
                        <a:pt x="105" y="681"/>
                      </a:lnTo>
                      <a:lnTo>
                        <a:pt x="82" y="656"/>
                      </a:lnTo>
                      <a:lnTo>
                        <a:pt x="63" y="632"/>
                      </a:lnTo>
                      <a:lnTo>
                        <a:pt x="45" y="609"/>
                      </a:lnTo>
                      <a:lnTo>
                        <a:pt x="31" y="588"/>
                      </a:lnTo>
                      <a:lnTo>
                        <a:pt x="21" y="571"/>
                      </a:lnTo>
                      <a:lnTo>
                        <a:pt x="12" y="555"/>
                      </a:lnTo>
                      <a:lnTo>
                        <a:pt x="5" y="543"/>
                      </a:lnTo>
                      <a:lnTo>
                        <a:pt x="2" y="536"/>
                      </a:lnTo>
                      <a:lnTo>
                        <a:pt x="0" y="532"/>
                      </a:lnTo>
                      <a:lnTo>
                        <a:pt x="37" y="499"/>
                      </a:lnTo>
                      <a:lnTo>
                        <a:pt x="66" y="460"/>
                      </a:lnTo>
                      <a:lnTo>
                        <a:pt x="89" y="417"/>
                      </a:lnTo>
                      <a:lnTo>
                        <a:pt x="107" y="373"/>
                      </a:lnTo>
                      <a:lnTo>
                        <a:pt x="119" y="326"/>
                      </a:lnTo>
                      <a:lnTo>
                        <a:pt x="126" y="279"/>
                      </a:lnTo>
                      <a:lnTo>
                        <a:pt x="131" y="231"/>
                      </a:lnTo>
                      <a:lnTo>
                        <a:pt x="131" y="186"/>
                      </a:lnTo>
                      <a:lnTo>
                        <a:pt x="129" y="144"/>
                      </a:lnTo>
                      <a:lnTo>
                        <a:pt x="128" y="104"/>
                      </a:lnTo>
                      <a:lnTo>
                        <a:pt x="122" y="70"/>
                      </a:lnTo>
                      <a:lnTo>
                        <a:pt x="119" y="41"/>
                      </a:lnTo>
                      <a:lnTo>
                        <a:pt x="114" y="20"/>
                      </a:lnTo>
                      <a:lnTo>
                        <a:pt x="112" y="6"/>
                      </a:lnTo>
                      <a:lnTo>
                        <a:pt x="110" y="0"/>
                      </a:lnTo>
                      <a:close/>
                    </a:path>
                  </a:pathLst>
                </a:custGeom>
                <a:solidFill>
                  <a:srgbClr val="DFB693"/>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Calibri"/>
                  </a:endParaRPr>
                </a:p>
              </p:txBody>
            </p:sp>
            <p:sp>
              <p:nvSpPr>
                <p:cNvPr id="44" name="Freeform 18">
                  <a:extLst>
                    <a:ext uri="{FF2B5EF4-FFF2-40B4-BE49-F238E27FC236}">
                      <a16:creationId xmlns:a16="http://schemas.microsoft.com/office/drawing/2014/main" id="{69D9353A-CA6D-D548-B2BE-3B8553C101A3}"/>
                    </a:ext>
                  </a:extLst>
                </p:cNvPr>
                <p:cNvSpPr>
                  <a:spLocks/>
                </p:cNvSpPr>
                <p:nvPr/>
              </p:nvSpPr>
              <p:spPr bwMode="auto">
                <a:xfrm>
                  <a:off x="8964108" y="2667749"/>
                  <a:ext cx="653919" cy="840061"/>
                </a:xfrm>
                <a:custGeom>
                  <a:avLst/>
                  <a:gdLst>
                    <a:gd name="T0" fmla="*/ 574 w 1081"/>
                    <a:gd name="T1" fmla="*/ 1 h 1390"/>
                    <a:gd name="T2" fmla="*/ 684 w 1081"/>
                    <a:gd name="T3" fmla="*/ 14 h 1390"/>
                    <a:gd name="T4" fmla="*/ 785 w 1081"/>
                    <a:gd name="T5" fmla="*/ 33 h 1390"/>
                    <a:gd name="T6" fmla="*/ 868 w 1081"/>
                    <a:gd name="T7" fmla="*/ 61 h 1390"/>
                    <a:gd name="T8" fmla="*/ 929 w 1081"/>
                    <a:gd name="T9" fmla="*/ 98 h 1390"/>
                    <a:gd name="T10" fmla="*/ 962 w 1081"/>
                    <a:gd name="T11" fmla="*/ 150 h 1390"/>
                    <a:gd name="T12" fmla="*/ 985 w 1081"/>
                    <a:gd name="T13" fmla="*/ 234 h 1390"/>
                    <a:gd name="T14" fmla="*/ 1006 w 1081"/>
                    <a:gd name="T15" fmla="*/ 325 h 1390"/>
                    <a:gd name="T16" fmla="*/ 1020 w 1081"/>
                    <a:gd name="T17" fmla="*/ 411 h 1390"/>
                    <a:gd name="T18" fmla="*/ 1025 w 1081"/>
                    <a:gd name="T19" fmla="*/ 474 h 1390"/>
                    <a:gd name="T20" fmla="*/ 1030 w 1081"/>
                    <a:gd name="T21" fmla="*/ 521 h 1390"/>
                    <a:gd name="T22" fmla="*/ 1041 w 1081"/>
                    <a:gd name="T23" fmla="*/ 542 h 1390"/>
                    <a:gd name="T24" fmla="*/ 1046 w 1081"/>
                    <a:gd name="T25" fmla="*/ 547 h 1390"/>
                    <a:gd name="T26" fmla="*/ 1051 w 1081"/>
                    <a:gd name="T27" fmla="*/ 545 h 1390"/>
                    <a:gd name="T28" fmla="*/ 1062 w 1081"/>
                    <a:gd name="T29" fmla="*/ 549 h 1390"/>
                    <a:gd name="T30" fmla="*/ 1072 w 1081"/>
                    <a:gd name="T31" fmla="*/ 565 h 1390"/>
                    <a:gd name="T32" fmla="*/ 1079 w 1081"/>
                    <a:gd name="T33" fmla="*/ 603 h 1390"/>
                    <a:gd name="T34" fmla="*/ 1079 w 1081"/>
                    <a:gd name="T35" fmla="*/ 673 h 1390"/>
                    <a:gd name="T36" fmla="*/ 1076 w 1081"/>
                    <a:gd name="T37" fmla="*/ 745 h 1390"/>
                    <a:gd name="T38" fmla="*/ 1071 w 1081"/>
                    <a:gd name="T39" fmla="*/ 790 h 1390"/>
                    <a:gd name="T40" fmla="*/ 1043 w 1081"/>
                    <a:gd name="T41" fmla="*/ 822 h 1390"/>
                    <a:gd name="T42" fmla="*/ 1015 w 1081"/>
                    <a:gd name="T43" fmla="*/ 839 h 1390"/>
                    <a:gd name="T44" fmla="*/ 1009 w 1081"/>
                    <a:gd name="T45" fmla="*/ 869 h 1390"/>
                    <a:gd name="T46" fmla="*/ 995 w 1081"/>
                    <a:gd name="T47" fmla="*/ 923 h 1390"/>
                    <a:gd name="T48" fmla="*/ 973 w 1081"/>
                    <a:gd name="T49" fmla="*/ 993 h 1390"/>
                    <a:gd name="T50" fmla="*/ 938 w 1081"/>
                    <a:gd name="T51" fmla="*/ 1075 h 1390"/>
                    <a:gd name="T52" fmla="*/ 892 w 1081"/>
                    <a:gd name="T53" fmla="*/ 1159 h 1390"/>
                    <a:gd name="T54" fmla="*/ 831 w 1081"/>
                    <a:gd name="T55" fmla="*/ 1240 h 1390"/>
                    <a:gd name="T56" fmla="*/ 756 w 1081"/>
                    <a:gd name="T57" fmla="*/ 1310 h 1390"/>
                    <a:gd name="T58" fmla="*/ 661 w 1081"/>
                    <a:gd name="T59" fmla="*/ 1362 h 1390"/>
                    <a:gd name="T60" fmla="*/ 549 w 1081"/>
                    <a:gd name="T61" fmla="*/ 1390 h 1390"/>
                    <a:gd name="T62" fmla="*/ 537 w 1081"/>
                    <a:gd name="T63" fmla="*/ 1390 h 1390"/>
                    <a:gd name="T64" fmla="*/ 507 w 1081"/>
                    <a:gd name="T65" fmla="*/ 1387 h 1390"/>
                    <a:gd name="T66" fmla="*/ 460 w 1081"/>
                    <a:gd name="T67" fmla="*/ 1378 h 1390"/>
                    <a:gd name="T68" fmla="*/ 404 w 1081"/>
                    <a:gd name="T69" fmla="*/ 1357 h 1390"/>
                    <a:gd name="T70" fmla="*/ 341 w 1081"/>
                    <a:gd name="T71" fmla="*/ 1322 h 1390"/>
                    <a:gd name="T72" fmla="*/ 276 w 1081"/>
                    <a:gd name="T73" fmla="*/ 1269 h 1390"/>
                    <a:gd name="T74" fmla="*/ 215 w 1081"/>
                    <a:gd name="T75" fmla="*/ 1194 h 1390"/>
                    <a:gd name="T76" fmla="*/ 161 w 1081"/>
                    <a:gd name="T77" fmla="*/ 1093 h 1390"/>
                    <a:gd name="T78" fmla="*/ 121 w 1081"/>
                    <a:gd name="T79" fmla="*/ 962 h 1390"/>
                    <a:gd name="T80" fmla="*/ 103 w 1081"/>
                    <a:gd name="T81" fmla="*/ 881 h 1390"/>
                    <a:gd name="T82" fmla="*/ 86 w 1081"/>
                    <a:gd name="T83" fmla="*/ 869 h 1390"/>
                    <a:gd name="T84" fmla="*/ 58 w 1081"/>
                    <a:gd name="T85" fmla="*/ 844 h 1390"/>
                    <a:gd name="T86" fmla="*/ 28 w 1081"/>
                    <a:gd name="T87" fmla="*/ 801 h 1390"/>
                    <a:gd name="T88" fmla="*/ 7 w 1081"/>
                    <a:gd name="T89" fmla="*/ 739 h 1390"/>
                    <a:gd name="T90" fmla="*/ 0 w 1081"/>
                    <a:gd name="T91" fmla="*/ 657 h 1390"/>
                    <a:gd name="T92" fmla="*/ 0 w 1081"/>
                    <a:gd name="T93" fmla="*/ 648 h 1390"/>
                    <a:gd name="T94" fmla="*/ 5 w 1081"/>
                    <a:gd name="T95" fmla="*/ 626 h 1390"/>
                    <a:gd name="T96" fmla="*/ 21 w 1081"/>
                    <a:gd name="T97" fmla="*/ 603 h 1390"/>
                    <a:gd name="T98" fmla="*/ 52 w 1081"/>
                    <a:gd name="T99" fmla="*/ 593 h 1390"/>
                    <a:gd name="T100" fmla="*/ 49 w 1081"/>
                    <a:gd name="T101" fmla="*/ 573 h 1390"/>
                    <a:gd name="T102" fmla="*/ 40 w 1081"/>
                    <a:gd name="T103" fmla="*/ 521 h 1390"/>
                    <a:gd name="T104" fmla="*/ 31 w 1081"/>
                    <a:gd name="T105" fmla="*/ 446 h 1390"/>
                    <a:gd name="T106" fmla="*/ 28 w 1081"/>
                    <a:gd name="T107" fmla="*/ 355 h 1390"/>
                    <a:gd name="T108" fmla="*/ 38 w 1081"/>
                    <a:gd name="T109" fmla="*/ 258 h 1390"/>
                    <a:gd name="T110" fmla="*/ 73 w 1081"/>
                    <a:gd name="T111" fmla="*/ 183 h 1390"/>
                    <a:gd name="T112" fmla="*/ 147 w 1081"/>
                    <a:gd name="T113" fmla="*/ 117 h 1390"/>
                    <a:gd name="T114" fmla="*/ 243 w 1081"/>
                    <a:gd name="T115" fmla="*/ 63 h 1390"/>
                    <a:gd name="T116" fmla="*/ 355 w 1081"/>
                    <a:gd name="T117" fmla="*/ 24 h 1390"/>
                    <a:gd name="T118" fmla="*/ 469 w 1081"/>
                    <a:gd name="T119" fmla="*/ 3 h 1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81" h="1390">
                      <a:moveTo>
                        <a:pt x="523" y="0"/>
                      </a:moveTo>
                      <a:lnTo>
                        <a:pt x="574" y="1"/>
                      </a:lnTo>
                      <a:lnTo>
                        <a:pt x="630" y="7"/>
                      </a:lnTo>
                      <a:lnTo>
                        <a:pt x="684" y="14"/>
                      </a:lnTo>
                      <a:lnTo>
                        <a:pt x="736" y="22"/>
                      </a:lnTo>
                      <a:lnTo>
                        <a:pt x="785" y="33"/>
                      </a:lnTo>
                      <a:lnTo>
                        <a:pt x="829" y="45"/>
                      </a:lnTo>
                      <a:lnTo>
                        <a:pt x="868" y="61"/>
                      </a:lnTo>
                      <a:lnTo>
                        <a:pt x="901" y="78"/>
                      </a:lnTo>
                      <a:lnTo>
                        <a:pt x="929" y="98"/>
                      </a:lnTo>
                      <a:lnTo>
                        <a:pt x="950" y="122"/>
                      </a:lnTo>
                      <a:lnTo>
                        <a:pt x="962" y="150"/>
                      </a:lnTo>
                      <a:lnTo>
                        <a:pt x="974" y="190"/>
                      </a:lnTo>
                      <a:lnTo>
                        <a:pt x="985" y="234"/>
                      </a:lnTo>
                      <a:lnTo>
                        <a:pt x="995" y="279"/>
                      </a:lnTo>
                      <a:lnTo>
                        <a:pt x="1006" y="325"/>
                      </a:lnTo>
                      <a:lnTo>
                        <a:pt x="1015" y="369"/>
                      </a:lnTo>
                      <a:lnTo>
                        <a:pt x="1020" y="411"/>
                      </a:lnTo>
                      <a:lnTo>
                        <a:pt x="1025" y="446"/>
                      </a:lnTo>
                      <a:lnTo>
                        <a:pt x="1025" y="474"/>
                      </a:lnTo>
                      <a:lnTo>
                        <a:pt x="1027" y="502"/>
                      </a:lnTo>
                      <a:lnTo>
                        <a:pt x="1030" y="521"/>
                      </a:lnTo>
                      <a:lnTo>
                        <a:pt x="1036" y="533"/>
                      </a:lnTo>
                      <a:lnTo>
                        <a:pt x="1041" y="542"/>
                      </a:lnTo>
                      <a:lnTo>
                        <a:pt x="1044" y="545"/>
                      </a:lnTo>
                      <a:lnTo>
                        <a:pt x="1046" y="547"/>
                      </a:lnTo>
                      <a:lnTo>
                        <a:pt x="1048" y="545"/>
                      </a:lnTo>
                      <a:lnTo>
                        <a:pt x="1051" y="545"/>
                      </a:lnTo>
                      <a:lnTo>
                        <a:pt x="1055" y="545"/>
                      </a:lnTo>
                      <a:lnTo>
                        <a:pt x="1062" y="549"/>
                      </a:lnTo>
                      <a:lnTo>
                        <a:pt x="1067" y="554"/>
                      </a:lnTo>
                      <a:lnTo>
                        <a:pt x="1072" y="565"/>
                      </a:lnTo>
                      <a:lnTo>
                        <a:pt x="1078" y="580"/>
                      </a:lnTo>
                      <a:lnTo>
                        <a:pt x="1079" y="603"/>
                      </a:lnTo>
                      <a:lnTo>
                        <a:pt x="1081" y="633"/>
                      </a:lnTo>
                      <a:lnTo>
                        <a:pt x="1079" y="673"/>
                      </a:lnTo>
                      <a:lnTo>
                        <a:pt x="1076" y="711"/>
                      </a:lnTo>
                      <a:lnTo>
                        <a:pt x="1076" y="745"/>
                      </a:lnTo>
                      <a:lnTo>
                        <a:pt x="1074" y="769"/>
                      </a:lnTo>
                      <a:lnTo>
                        <a:pt x="1071" y="790"/>
                      </a:lnTo>
                      <a:lnTo>
                        <a:pt x="1060" y="808"/>
                      </a:lnTo>
                      <a:lnTo>
                        <a:pt x="1043" y="822"/>
                      </a:lnTo>
                      <a:lnTo>
                        <a:pt x="1016" y="834"/>
                      </a:lnTo>
                      <a:lnTo>
                        <a:pt x="1015" y="839"/>
                      </a:lnTo>
                      <a:lnTo>
                        <a:pt x="1013" y="850"/>
                      </a:lnTo>
                      <a:lnTo>
                        <a:pt x="1009" y="869"/>
                      </a:lnTo>
                      <a:lnTo>
                        <a:pt x="1002" y="893"/>
                      </a:lnTo>
                      <a:lnTo>
                        <a:pt x="995" y="923"/>
                      </a:lnTo>
                      <a:lnTo>
                        <a:pt x="985" y="956"/>
                      </a:lnTo>
                      <a:lnTo>
                        <a:pt x="973" y="993"/>
                      </a:lnTo>
                      <a:lnTo>
                        <a:pt x="957" y="1033"/>
                      </a:lnTo>
                      <a:lnTo>
                        <a:pt x="938" y="1075"/>
                      </a:lnTo>
                      <a:lnTo>
                        <a:pt x="917" y="1117"/>
                      </a:lnTo>
                      <a:lnTo>
                        <a:pt x="892" y="1159"/>
                      </a:lnTo>
                      <a:lnTo>
                        <a:pt x="862" y="1199"/>
                      </a:lnTo>
                      <a:lnTo>
                        <a:pt x="831" y="1240"/>
                      </a:lnTo>
                      <a:lnTo>
                        <a:pt x="794" y="1276"/>
                      </a:lnTo>
                      <a:lnTo>
                        <a:pt x="756" y="1310"/>
                      </a:lnTo>
                      <a:lnTo>
                        <a:pt x="710" y="1338"/>
                      </a:lnTo>
                      <a:lnTo>
                        <a:pt x="661" y="1362"/>
                      </a:lnTo>
                      <a:lnTo>
                        <a:pt x="607" y="1380"/>
                      </a:lnTo>
                      <a:lnTo>
                        <a:pt x="549" y="1390"/>
                      </a:lnTo>
                      <a:lnTo>
                        <a:pt x="546" y="1390"/>
                      </a:lnTo>
                      <a:lnTo>
                        <a:pt x="537" y="1390"/>
                      </a:lnTo>
                      <a:lnTo>
                        <a:pt x="525" y="1390"/>
                      </a:lnTo>
                      <a:lnTo>
                        <a:pt x="507" y="1387"/>
                      </a:lnTo>
                      <a:lnTo>
                        <a:pt x="485" y="1383"/>
                      </a:lnTo>
                      <a:lnTo>
                        <a:pt x="460" y="1378"/>
                      </a:lnTo>
                      <a:lnTo>
                        <a:pt x="432" y="1369"/>
                      </a:lnTo>
                      <a:lnTo>
                        <a:pt x="404" y="1357"/>
                      </a:lnTo>
                      <a:lnTo>
                        <a:pt x="373" y="1341"/>
                      </a:lnTo>
                      <a:lnTo>
                        <a:pt x="341" y="1322"/>
                      </a:lnTo>
                      <a:lnTo>
                        <a:pt x="308" y="1299"/>
                      </a:lnTo>
                      <a:lnTo>
                        <a:pt x="276" y="1269"/>
                      </a:lnTo>
                      <a:lnTo>
                        <a:pt x="245" y="1234"/>
                      </a:lnTo>
                      <a:lnTo>
                        <a:pt x="215" y="1194"/>
                      </a:lnTo>
                      <a:lnTo>
                        <a:pt x="187" y="1147"/>
                      </a:lnTo>
                      <a:lnTo>
                        <a:pt x="161" y="1093"/>
                      </a:lnTo>
                      <a:lnTo>
                        <a:pt x="140" y="1030"/>
                      </a:lnTo>
                      <a:lnTo>
                        <a:pt x="121" y="962"/>
                      </a:lnTo>
                      <a:lnTo>
                        <a:pt x="107" y="883"/>
                      </a:lnTo>
                      <a:lnTo>
                        <a:pt x="103" y="881"/>
                      </a:lnTo>
                      <a:lnTo>
                        <a:pt x="96" y="878"/>
                      </a:lnTo>
                      <a:lnTo>
                        <a:pt x="86" y="869"/>
                      </a:lnTo>
                      <a:lnTo>
                        <a:pt x="72" y="858"/>
                      </a:lnTo>
                      <a:lnTo>
                        <a:pt x="58" y="844"/>
                      </a:lnTo>
                      <a:lnTo>
                        <a:pt x="42" y="825"/>
                      </a:lnTo>
                      <a:lnTo>
                        <a:pt x="28" y="801"/>
                      </a:lnTo>
                      <a:lnTo>
                        <a:pt x="16" y="773"/>
                      </a:lnTo>
                      <a:lnTo>
                        <a:pt x="7" y="739"/>
                      </a:lnTo>
                      <a:lnTo>
                        <a:pt x="0" y="701"/>
                      </a:lnTo>
                      <a:lnTo>
                        <a:pt x="0" y="657"/>
                      </a:lnTo>
                      <a:lnTo>
                        <a:pt x="0" y="655"/>
                      </a:lnTo>
                      <a:lnTo>
                        <a:pt x="0" y="648"/>
                      </a:lnTo>
                      <a:lnTo>
                        <a:pt x="2" y="638"/>
                      </a:lnTo>
                      <a:lnTo>
                        <a:pt x="5" y="626"/>
                      </a:lnTo>
                      <a:lnTo>
                        <a:pt x="10" y="613"/>
                      </a:lnTo>
                      <a:lnTo>
                        <a:pt x="21" y="603"/>
                      </a:lnTo>
                      <a:lnTo>
                        <a:pt x="33" y="596"/>
                      </a:lnTo>
                      <a:lnTo>
                        <a:pt x="52" y="593"/>
                      </a:lnTo>
                      <a:lnTo>
                        <a:pt x="52" y="587"/>
                      </a:lnTo>
                      <a:lnTo>
                        <a:pt x="49" y="573"/>
                      </a:lnTo>
                      <a:lnTo>
                        <a:pt x="44" y="551"/>
                      </a:lnTo>
                      <a:lnTo>
                        <a:pt x="40" y="521"/>
                      </a:lnTo>
                      <a:lnTo>
                        <a:pt x="35" y="486"/>
                      </a:lnTo>
                      <a:lnTo>
                        <a:pt x="31" y="446"/>
                      </a:lnTo>
                      <a:lnTo>
                        <a:pt x="28" y="400"/>
                      </a:lnTo>
                      <a:lnTo>
                        <a:pt x="28" y="355"/>
                      </a:lnTo>
                      <a:lnTo>
                        <a:pt x="31" y="307"/>
                      </a:lnTo>
                      <a:lnTo>
                        <a:pt x="38" y="258"/>
                      </a:lnTo>
                      <a:lnTo>
                        <a:pt x="51" y="220"/>
                      </a:lnTo>
                      <a:lnTo>
                        <a:pt x="73" y="183"/>
                      </a:lnTo>
                      <a:lnTo>
                        <a:pt x="107" y="148"/>
                      </a:lnTo>
                      <a:lnTo>
                        <a:pt x="147" y="117"/>
                      </a:lnTo>
                      <a:lnTo>
                        <a:pt x="192" y="89"/>
                      </a:lnTo>
                      <a:lnTo>
                        <a:pt x="243" y="63"/>
                      </a:lnTo>
                      <a:lnTo>
                        <a:pt x="299" y="42"/>
                      </a:lnTo>
                      <a:lnTo>
                        <a:pt x="355" y="24"/>
                      </a:lnTo>
                      <a:lnTo>
                        <a:pt x="413" y="12"/>
                      </a:lnTo>
                      <a:lnTo>
                        <a:pt x="469" y="3"/>
                      </a:lnTo>
                      <a:lnTo>
                        <a:pt x="523" y="0"/>
                      </a:lnTo>
                      <a:close/>
                    </a:path>
                  </a:pathLst>
                </a:custGeom>
                <a:solidFill>
                  <a:srgbClr val="DFB693"/>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Calibri"/>
                  </a:endParaRPr>
                </a:p>
              </p:txBody>
            </p:sp>
            <p:sp>
              <p:nvSpPr>
                <p:cNvPr id="45" name="Freeform 19">
                  <a:extLst>
                    <a:ext uri="{FF2B5EF4-FFF2-40B4-BE49-F238E27FC236}">
                      <a16:creationId xmlns:a16="http://schemas.microsoft.com/office/drawing/2014/main" id="{6C4711BB-BBEB-9543-8D1F-F1BA936A8869}"/>
                    </a:ext>
                  </a:extLst>
                </p:cNvPr>
                <p:cNvSpPr>
                  <a:spLocks/>
                </p:cNvSpPr>
                <p:nvPr/>
              </p:nvSpPr>
              <p:spPr bwMode="auto">
                <a:xfrm>
                  <a:off x="8930263" y="2525120"/>
                  <a:ext cx="719190" cy="576560"/>
                </a:xfrm>
                <a:custGeom>
                  <a:avLst/>
                  <a:gdLst>
                    <a:gd name="T0" fmla="*/ 717 w 1190"/>
                    <a:gd name="T1" fmla="*/ 6 h 955"/>
                    <a:gd name="T2" fmla="*/ 857 w 1190"/>
                    <a:gd name="T3" fmla="*/ 51 h 955"/>
                    <a:gd name="T4" fmla="*/ 964 w 1190"/>
                    <a:gd name="T5" fmla="*/ 105 h 955"/>
                    <a:gd name="T6" fmla="*/ 1060 w 1190"/>
                    <a:gd name="T7" fmla="*/ 156 h 955"/>
                    <a:gd name="T8" fmla="*/ 1123 w 1190"/>
                    <a:gd name="T9" fmla="*/ 223 h 955"/>
                    <a:gd name="T10" fmla="*/ 1158 w 1190"/>
                    <a:gd name="T11" fmla="*/ 256 h 955"/>
                    <a:gd name="T12" fmla="*/ 1183 w 1190"/>
                    <a:gd name="T13" fmla="*/ 287 h 955"/>
                    <a:gd name="T14" fmla="*/ 1190 w 1190"/>
                    <a:gd name="T15" fmla="*/ 352 h 955"/>
                    <a:gd name="T16" fmla="*/ 1176 w 1190"/>
                    <a:gd name="T17" fmla="*/ 488 h 955"/>
                    <a:gd name="T18" fmla="*/ 1149 w 1190"/>
                    <a:gd name="T19" fmla="*/ 646 h 955"/>
                    <a:gd name="T20" fmla="*/ 1127 w 1190"/>
                    <a:gd name="T21" fmla="*/ 756 h 955"/>
                    <a:gd name="T22" fmla="*/ 1118 w 1190"/>
                    <a:gd name="T23" fmla="*/ 798 h 955"/>
                    <a:gd name="T24" fmla="*/ 1093 w 1190"/>
                    <a:gd name="T25" fmla="*/ 817 h 955"/>
                    <a:gd name="T26" fmla="*/ 1058 w 1190"/>
                    <a:gd name="T27" fmla="*/ 878 h 955"/>
                    <a:gd name="T28" fmla="*/ 1057 w 1190"/>
                    <a:gd name="T29" fmla="*/ 936 h 955"/>
                    <a:gd name="T30" fmla="*/ 1051 w 1190"/>
                    <a:gd name="T31" fmla="*/ 912 h 955"/>
                    <a:gd name="T32" fmla="*/ 1046 w 1190"/>
                    <a:gd name="T33" fmla="*/ 833 h 955"/>
                    <a:gd name="T34" fmla="*/ 1044 w 1190"/>
                    <a:gd name="T35" fmla="*/ 723 h 955"/>
                    <a:gd name="T36" fmla="*/ 1039 w 1190"/>
                    <a:gd name="T37" fmla="*/ 644 h 955"/>
                    <a:gd name="T38" fmla="*/ 1018 w 1190"/>
                    <a:gd name="T39" fmla="*/ 579 h 955"/>
                    <a:gd name="T40" fmla="*/ 994 w 1190"/>
                    <a:gd name="T41" fmla="*/ 501 h 955"/>
                    <a:gd name="T42" fmla="*/ 992 w 1190"/>
                    <a:gd name="T43" fmla="*/ 457 h 955"/>
                    <a:gd name="T44" fmla="*/ 971 w 1190"/>
                    <a:gd name="T45" fmla="*/ 438 h 955"/>
                    <a:gd name="T46" fmla="*/ 885 w 1190"/>
                    <a:gd name="T47" fmla="*/ 441 h 955"/>
                    <a:gd name="T48" fmla="*/ 773 w 1190"/>
                    <a:gd name="T49" fmla="*/ 448 h 955"/>
                    <a:gd name="T50" fmla="*/ 628 w 1190"/>
                    <a:gd name="T51" fmla="*/ 448 h 955"/>
                    <a:gd name="T52" fmla="*/ 425 w 1190"/>
                    <a:gd name="T53" fmla="*/ 434 h 955"/>
                    <a:gd name="T54" fmla="*/ 283 w 1190"/>
                    <a:gd name="T55" fmla="*/ 425 h 955"/>
                    <a:gd name="T56" fmla="*/ 219 w 1190"/>
                    <a:gd name="T57" fmla="*/ 436 h 955"/>
                    <a:gd name="T58" fmla="*/ 180 w 1190"/>
                    <a:gd name="T59" fmla="*/ 434 h 955"/>
                    <a:gd name="T60" fmla="*/ 145 w 1190"/>
                    <a:gd name="T61" fmla="*/ 439 h 955"/>
                    <a:gd name="T62" fmla="*/ 126 w 1190"/>
                    <a:gd name="T63" fmla="*/ 480 h 955"/>
                    <a:gd name="T64" fmla="*/ 131 w 1190"/>
                    <a:gd name="T65" fmla="*/ 583 h 955"/>
                    <a:gd name="T66" fmla="*/ 138 w 1190"/>
                    <a:gd name="T67" fmla="*/ 732 h 955"/>
                    <a:gd name="T68" fmla="*/ 138 w 1190"/>
                    <a:gd name="T69" fmla="*/ 868 h 955"/>
                    <a:gd name="T70" fmla="*/ 136 w 1190"/>
                    <a:gd name="T71" fmla="*/ 948 h 955"/>
                    <a:gd name="T72" fmla="*/ 0 w 1190"/>
                    <a:gd name="T73" fmla="*/ 324 h 955"/>
                    <a:gd name="T74" fmla="*/ 10 w 1190"/>
                    <a:gd name="T75" fmla="*/ 298 h 955"/>
                    <a:gd name="T76" fmla="*/ 65 w 1190"/>
                    <a:gd name="T77" fmla="*/ 235 h 955"/>
                    <a:gd name="T78" fmla="*/ 191 w 1190"/>
                    <a:gd name="T79" fmla="*/ 154 h 955"/>
                    <a:gd name="T80" fmla="*/ 336 w 1190"/>
                    <a:gd name="T81" fmla="*/ 69 h 955"/>
                    <a:gd name="T82" fmla="*/ 474 w 1190"/>
                    <a:gd name="T83" fmla="*/ 13 h 955"/>
                    <a:gd name="T84" fmla="*/ 614 w 1190"/>
                    <a:gd name="T85" fmla="*/ 0 h 9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90" h="955">
                      <a:moveTo>
                        <a:pt x="614" y="0"/>
                      </a:moveTo>
                      <a:lnTo>
                        <a:pt x="666" y="0"/>
                      </a:lnTo>
                      <a:lnTo>
                        <a:pt x="717" y="6"/>
                      </a:lnTo>
                      <a:lnTo>
                        <a:pt x="768" y="14"/>
                      </a:lnTo>
                      <a:lnTo>
                        <a:pt x="813" y="28"/>
                      </a:lnTo>
                      <a:lnTo>
                        <a:pt x="857" y="51"/>
                      </a:lnTo>
                      <a:lnTo>
                        <a:pt x="892" y="72"/>
                      </a:lnTo>
                      <a:lnTo>
                        <a:pt x="927" y="90"/>
                      </a:lnTo>
                      <a:lnTo>
                        <a:pt x="964" y="105"/>
                      </a:lnTo>
                      <a:lnTo>
                        <a:pt x="997" y="121"/>
                      </a:lnTo>
                      <a:lnTo>
                        <a:pt x="1030" y="137"/>
                      </a:lnTo>
                      <a:lnTo>
                        <a:pt x="1060" y="156"/>
                      </a:lnTo>
                      <a:lnTo>
                        <a:pt x="1086" y="177"/>
                      </a:lnTo>
                      <a:lnTo>
                        <a:pt x="1109" y="205"/>
                      </a:lnTo>
                      <a:lnTo>
                        <a:pt x="1123" y="223"/>
                      </a:lnTo>
                      <a:lnTo>
                        <a:pt x="1135" y="237"/>
                      </a:lnTo>
                      <a:lnTo>
                        <a:pt x="1148" y="247"/>
                      </a:lnTo>
                      <a:lnTo>
                        <a:pt x="1158" y="256"/>
                      </a:lnTo>
                      <a:lnTo>
                        <a:pt x="1167" y="265"/>
                      </a:lnTo>
                      <a:lnTo>
                        <a:pt x="1176" y="275"/>
                      </a:lnTo>
                      <a:lnTo>
                        <a:pt x="1183" y="287"/>
                      </a:lnTo>
                      <a:lnTo>
                        <a:pt x="1186" y="303"/>
                      </a:lnTo>
                      <a:lnTo>
                        <a:pt x="1190" y="324"/>
                      </a:lnTo>
                      <a:lnTo>
                        <a:pt x="1190" y="352"/>
                      </a:lnTo>
                      <a:lnTo>
                        <a:pt x="1188" y="387"/>
                      </a:lnTo>
                      <a:lnTo>
                        <a:pt x="1183" y="431"/>
                      </a:lnTo>
                      <a:lnTo>
                        <a:pt x="1176" y="488"/>
                      </a:lnTo>
                      <a:lnTo>
                        <a:pt x="1167" y="544"/>
                      </a:lnTo>
                      <a:lnTo>
                        <a:pt x="1158" y="597"/>
                      </a:lnTo>
                      <a:lnTo>
                        <a:pt x="1149" y="646"/>
                      </a:lnTo>
                      <a:lnTo>
                        <a:pt x="1142" y="688"/>
                      </a:lnTo>
                      <a:lnTo>
                        <a:pt x="1134" y="726"/>
                      </a:lnTo>
                      <a:lnTo>
                        <a:pt x="1127" y="756"/>
                      </a:lnTo>
                      <a:lnTo>
                        <a:pt x="1121" y="779"/>
                      </a:lnTo>
                      <a:lnTo>
                        <a:pt x="1118" y="795"/>
                      </a:lnTo>
                      <a:lnTo>
                        <a:pt x="1118" y="798"/>
                      </a:lnTo>
                      <a:lnTo>
                        <a:pt x="1114" y="802"/>
                      </a:lnTo>
                      <a:lnTo>
                        <a:pt x="1104" y="807"/>
                      </a:lnTo>
                      <a:lnTo>
                        <a:pt x="1093" y="817"/>
                      </a:lnTo>
                      <a:lnTo>
                        <a:pt x="1079" y="833"/>
                      </a:lnTo>
                      <a:lnTo>
                        <a:pt x="1067" y="854"/>
                      </a:lnTo>
                      <a:lnTo>
                        <a:pt x="1058" y="878"/>
                      </a:lnTo>
                      <a:lnTo>
                        <a:pt x="1057" y="910"/>
                      </a:lnTo>
                      <a:lnTo>
                        <a:pt x="1057" y="927"/>
                      </a:lnTo>
                      <a:lnTo>
                        <a:pt x="1057" y="936"/>
                      </a:lnTo>
                      <a:lnTo>
                        <a:pt x="1055" y="936"/>
                      </a:lnTo>
                      <a:lnTo>
                        <a:pt x="1053" y="927"/>
                      </a:lnTo>
                      <a:lnTo>
                        <a:pt x="1051" y="912"/>
                      </a:lnTo>
                      <a:lnTo>
                        <a:pt x="1050" y="891"/>
                      </a:lnTo>
                      <a:lnTo>
                        <a:pt x="1048" y="863"/>
                      </a:lnTo>
                      <a:lnTo>
                        <a:pt x="1046" y="833"/>
                      </a:lnTo>
                      <a:lnTo>
                        <a:pt x="1044" y="800"/>
                      </a:lnTo>
                      <a:lnTo>
                        <a:pt x="1044" y="763"/>
                      </a:lnTo>
                      <a:lnTo>
                        <a:pt x="1044" y="723"/>
                      </a:lnTo>
                      <a:lnTo>
                        <a:pt x="1043" y="691"/>
                      </a:lnTo>
                      <a:lnTo>
                        <a:pt x="1043" y="667"/>
                      </a:lnTo>
                      <a:lnTo>
                        <a:pt x="1039" y="644"/>
                      </a:lnTo>
                      <a:lnTo>
                        <a:pt x="1034" y="625"/>
                      </a:lnTo>
                      <a:lnTo>
                        <a:pt x="1029" y="604"/>
                      </a:lnTo>
                      <a:lnTo>
                        <a:pt x="1018" y="579"/>
                      </a:lnTo>
                      <a:lnTo>
                        <a:pt x="1006" y="548"/>
                      </a:lnTo>
                      <a:lnTo>
                        <a:pt x="997" y="523"/>
                      </a:lnTo>
                      <a:lnTo>
                        <a:pt x="994" y="501"/>
                      </a:lnTo>
                      <a:lnTo>
                        <a:pt x="992" y="483"/>
                      </a:lnTo>
                      <a:lnTo>
                        <a:pt x="992" y="467"/>
                      </a:lnTo>
                      <a:lnTo>
                        <a:pt x="992" y="457"/>
                      </a:lnTo>
                      <a:lnTo>
                        <a:pt x="990" y="446"/>
                      </a:lnTo>
                      <a:lnTo>
                        <a:pt x="983" y="441"/>
                      </a:lnTo>
                      <a:lnTo>
                        <a:pt x="971" y="438"/>
                      </a:lnTo>
                      <a:lnTo>
                        <a:pt x="953" y="436"/>
                      </a:lnTo>
                      <a:lnTo>
                        <a:pt x="925" y="438"/>
                      </a:lnTo>
                      <a:lnTo>
                        <a:pt x="885" y="441"/>
                      </a:lnTo>
                      <a:lnTo>
                        <a:pt x="848" y="443"/>
                      </a:lnTo>
                      <a:lnTo>
                        <a:pt x="812" y="446"/>
                      </a:lnTo>
                      <a:lnTo>
                        <a:pt x="773" y="448"/>
                      </a:lnTo>
                      <a:lnTo>
                        <a:pt x="731" y="450"/>
                      </a:lnTo>
                      <a:lnTo>
                        <a:pt x="682" y="450"/>
                      </a:lnTo>
                      <a:lnTo>
                        <a:pt x="628" y="448"/>
                      </a:lnTo>
                      <a:lnTo>
                        <a:pt x="563" y="445"/>
                      </a:lnTo>
                      <a:lnTo>
                        <a:pt x="490" y="439"/>
                      </a:lnTo>
                      <a:lnTo>
                        <a:pt x="425" y="434"/>
                      </a:lnTo>
                      <a:lnTo>
                        <a:pt x="369" y="431"/>
                      </a:lnTo>
                      <a:lnTo>
                        <a:pt x="322" y="427"/>
                      </a:lnTo>
                      <a:lnTo>
                        <a:pt x="283" y="425"/>
                      </a:lnTo>
                      <a:lnTo>
                        <a:pt x="252" y="427"/>
                      </a:lnTo>
                      <a:lnTo>
                        <a:pt x="231" y="432"/>
                      </a:lnTo>
                      <a:lnTo>
                        <a:pt x="219" y="436"/>
                      </a:lnTo>
                      <a:lnTo>
                        <a:pt x="206" y="436"/>
                      </a:lnTo>
                      <a:lnTo>
                        <a:pt x="194" y="436"/>
                      </a:lnTo>
                      <a:lnTo>
                        <a:pt x="180" y="434"/>
                      </a:lnTo>
                      <a:lnTo>
                        <a:pt x="168" y="434"/>
                      </a:lnTo>
                      <a:lnTo>
                        <a:pt x="156" y="436"/>
                      </a:lnTo>
                      <a:lnTo>
                        <a:pt x="145" y="439"/>
                      </a:lnTo>
                      <a:lnTo>
                        <a:pt x="136" y="448"/>
                      </a:lnTo>
                      <a:lnTo>
                        <a:pt x="129" y="460"/>
                      </a:lnTo>
                      <a:lnTo>
                        <a:pt x="126" y="480"/>
                      </a:lnTo>
                      <a:lnTo>
                        <a:pt x="124" y="504"/>
                      </a:lnTo>
                      <a:lnTo>
                        <a:pt x="126" y="539"/>
                      </a:lnTo>
                      <a:lnTo>
                        <a:pt x="131" y="583"/>
                      </a:lnTo>
                      <a:lnTo>
                        <a:pt x="135" y="630"/>
                      </a:lnTo>
                      <a:lnTo>
                        <a:pt x="136" y="681"/>
                      </a:lnTo>
                      <a:lnTo>
                        <a:pt x="138" y="732"/>
                      </a:lnTo>
                      <a:lnTo>
                        <a:pt x="138" y="781"/>
                      </a:lnTo>
                      <a:lnTo>
                        <a:pt x="138" y="826"/>
                      </a:lnTo>
                      <a:lnTo>
                        <a:pt x="138" y="868"/>
                      </a:lnTo>
                      <a:lnTo>
                        <a:pt x="138" y="905"/>
                      </a:lnTo>
                      <a:lnTo>
                        <a:pt x="136" y="931"/>
                      </a:lnTo>
                      <a:lnTo>
                        <a:pt x="136" y="948"/>
                      </a:lnTo>
                      <a:lnTo>
                        <a:pt x="136" y="955"/>
                      </a:lnTo>
                      <a:lnTo>
                        <a:pt x="96" y="863"/>
                      </a:lnTo>
                      <a:lnTo>
                        <a:pt x="0" y="324"/>
                      </a:lnTo>
                      <a:lnTo>
                        <a:pt x="2" y="321"/>
                      </a:lnTo>
                      <a:lnTo>
                        <a:pt x="3" y="312"/>
                      </a:lnTo>
                      <a:lnTo>
                        <a:pt x="10" y="298"/>
                      </a:lnTo>
                      <a:lnTo>
                        <a:pt x="23" y="280"/>
                      </a:lnTo>
                      <a:lnTo>
                        <a:pt x="40" y="259"/>
                      </a:lnTo>
                      <a:lnTo>
                        <a:pt x="65" y="235"/>
                      </a:lnTo>
                      <a:lnTo>
                        <a:pt x="98" y="209"/>
                      </a:lnTo>
                      <a:lnTo>
                        <a:pt x="142" y="182"/>
                      </a:lnTo>
                      <a:lnTo>
                        <a:pt x="191" y="154"/>
                      </a:lnTo>
                      <a:lnTo>
                        <a:pt x="240" y="125"/>
                      </a:lnTo>
                      <a:lnTo>
                        <a:pt x="289" y="97"/>
                      </a:lnTo>
                      <a:lnTo>
                        <a:pt x="336" y="69"/>
                      </a:lnTo>
                      <a:lnTo>
                        <a:pt x="383" y="46"/>
                      </a:lnTo>
                      <a:lnTo>
                        <a:pt x="430" y="27"/>
                      </a:lnTo>
                      <a:lnTo>
                        <a:pt x="474" y="13"/>
                      </a:lnTo>
                      <a:lnTo>
                        <a:pt x="516" y="6"/>
                      </a:lnTo>
                      <a:lnTo>
                        <a:pt x="563" y="2"/>
                      </a:lnTo>
                      <a:lnTo>
                        <a:pt x="614" y="0"/>
                      </a:lnTo>
                      <a:close/>
                    </a:path>
                  </a:pathLst>
                </a:custGeom>
                <a:solidFill>
                  <a:sysClr val="windowText" lastClr="000000">
                    <a:lumMod val="75000"/>
                    <a:lumOff val="25000"/>
                  </a:sys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Calibri"/>
                  </a:endParaRPr>
                </a:p>
              </p:txBody>
            </p:sp>
            <p:sp>
              <p:nvSpPr>
                <p:cNvPr id="46" name="Freeform: Shape 48">
                  <a:extLst>
                    <a:ext uri="{FF2B5EF4-FFF2-40B4-BE49-F238E27FC236}">
                      <a16:creationId xmlns:a16="http://schemas.microsoft.com/office/drawing/2014/main" id="{BB274520-A547-8741-8AFA-5E080229EBAE}"/>
                    </a:ext>
                  </a:extLst>
                </p:cNvPr>
                <p:cNvSpPr/>
                <p:nvPr/>
              </p:nvSpPr>
              <p:spPr>
                <a:xfrm>
                  <a:off x="8492089" y="3610564"/>
                  <a:ext cx="1593944" cy="830392"/>
                </a:xfrm>
                <a:custGeom>
                  <a:avLst/>
                  <a:gdLst>
                    <a:gd name="connsiteX0" fmla="*/ 545539 w 1593944"/>
                    <a:gd name="connsiteY0" fmla="*/ 0 h 830392"/>
                    <a:gd name="connsiteX1" fmla="*/ 546747 w 1593944"/>
                    <a:gd name="connsiteY1" fmla="*/ 2416 h 830392"/>
                    <a:gd name="connsiteX2" fmla="*/ 550976 w 1593944"/>
                    <a:gd name="connsiteY2" fmla="*/ 9664 h 830392"/>
                    <a:gd name="connsiteX3" fmla="*/ 556413 w 1593944"/>
                    <a:gd name="connsiteY3" fmla="*/ 19932 h 830392"/>
                    <a:gd name="connsiteX4" fmla="*/ 564871 w 1593944"/>
                    <a:gd name="connsiteY4" fmla="*/ 32615 h 830392"/>
                    <a:gd name="connsiteX5" fmla="*/ 575142 w 1593944"/>
                    <a:gd name="connsiteY5" fmla="*/ 48923 h 830392"/>
                    <a:gd name="connsiteX6" fmla="*/ 586621 w 1593944"/>
                    <a:gd name="connsiteY6" fmla="*/ 65835 h 830392"/>
                    <a:gd name="connsiteX7" fmla="*/ 601724 w 1593944"/>
                    <a:gd name="connsiteY7" fmla="*/ 82746 h 830392"/>
                    <a:gd name="connsiteX8" fmla="*/ 618640 w 1593944"/>
                    <a:gd name="connsiteY8" fmla="*/ 100262 h 830392"/>
                    <a:gd name="connsiteX9" fmla="*/ 637369 w 1593944"/>
                    <a:gd name="connsiteY9" fmla="*/ 117173 h 830392"/>
                    <a:gd name="connsiteX10" fmla="*/ 658514 w 1593944"/>
                    <a:gd name="connsiteY10" fmla="*/ 132273 h 830392"/>
                    <a:gd name="connsiteX11" fmla="*/ 682075 w 1593944"/>
                    <a:gd name="connsiteY11" fmla="*/ 144957 h 830392"/>
                    <a:gd name="connsiteX12" fmla="*/ 707449 w 1593944"/>
                    <a:gd name="connsiteY12" fmla="*/ 154620 h 830392"/>
                    <a:gd name="connsiteX13" fmla="*/ 734032 w 1593944"/>
                    <a:gd name="connsiteY13" fmla="*/ 160660 h 830392"/>
                    <a:gd name="connsiteX14" fmla="*/ 763635 w 1593944"/>
                    <a:gd name="connsiteY14" fmla="*/ 163076 h 830392"/>
                    <a:gd name="connsiteX15" fmla="*/ 793842 w 1593944"/>
                    <a:gd name="connsiteY15" fmla="*/ 158848 h 830392"/>
                    <a:gd name="connsiteX16" fmla="*/ 831903 w 1593944"/>
                    <a:gd name="connsiteY16" fmla="*/ 149185 h 830392"/>
                    <a:gd name="connsiteX17" fmla="*/ 865735 w 1593944"/>
                    <a:gd name="connsiteY17" fmla="*/ 135293 h 830392"/>
                    <a:gd name="connsiteX18" fmla="*/ 895338 w 1593944"/>
                    <a:gd name="connsiteY18" fmla="*/ 120797 h 830392"/>
                    <a:gd name="connsiteX19" fmla="*/ 921921 w 1593944"/>
                    <a:gd name="connsiteY19" fmla="*/ 103886 h 830392"/>
                    <a:gd name="connsiteX20" fmla="*/ 944274 w 1593944"/>
                    <a:gd name="connsiteY20" fmla="*/ 85766 h 830392"/>
                    <a:gd name="connsiteX21" fmla="*/ 963002 w 1593944"/>
                    <a:gd name="connsiteY21" fmla="*/ 67647 h 830392"/>
                    <a:gd name="connsiteX22" fmla="*/ 978710 w 1593944"/>
                    <a:gd name="connsiteY22" fmla="*/ 49527 h 830392"/>
                    <a:gd name="connsiteX23" fmla="*/ 991397 w 1593944"/>
                    <a:gd name="connsiteY23" fmla="*/ 33823 h 830392"/>
                    <a:gd name="connsiteX24" fmla="*/ 1002272 w 1593944"/>
                    <a:gd name="connsiteY24" fmla="*/ 19932 h 830392"/>
                    <a:gd name="connsiteX25" fmla="*/ 1008313 w 1593944"/>
                    <a:gd name="connsiteY25" fmla="*/ 9664 h 830392"/>
                    <a:gd name="connsiteX26" fmla="*/ 1012542 w 1593944"/>
                    <a:gd name="connsiteY26" fmla="*/ 2416 h 830392"/>
                    <a:gd name="connsiteX27" fmla="*/ 1013751 w 1593944"/>
                    <a:gd name="connsiteY27" fmla="*/ 0 h 830392"/>
                    <a:gd name="connsiteX28" fmla="*/ 1016771 w 1593944"/>
                    <a:gd name="connsiteY28" fmla="*/ 1208 h 830392"/>
                    <a:gd name="connsiteX29" fmla="*/ 1024625 w 1593944"/>
                    <a:gd name="connsiteY29" fmla="*/ 4228 h 830392"/>
                    <a:gd name="connsiteX30" fmla="*/ 1037312 w 1593944"/>
                    <a:gd name="connsiteY30" fmla="*/ 8456 h 830392"/>
                    <a:gd name="connsiteX31" fmla="*/ 1054228 w 1593944"/>
                    <a:gd name="connsiteY31" fmla="*/ 13892 h 830392"/>
                    <a:gd name="connsiteX32" fmla="*/ 1074165 w 1593944"/>
                    <a:gd name="connsiteY32" fmla="*/ 21140 h 830392"/>
                    <a:gd name="connsiteX33" fmla="*/ 1095310 w 1593944"/>
                    <a:gd name="connsiteY33" fmla="*/ 28387 h 830392"/>
                    <a:gd name="connsiteX34" fmla="*/ 1119476 w 1593944"/>
                    <a:gd name="connsiteY34" fmla="*/ 36843 h 830392"/>
                    <a:gd name="connsiteX35" fmla="*/ 1143641 w 1593944"/>
                    <a:gd name="connsiteY35" fmla="*/ 45299 h 830392"/>
                    <a:gd name="connsiteX36" fmla="*/ 1169015 w 1593944"/>
                    <a:gd name="connsiteY36" fmla="*/ 54963 h 830392"/>
                    <a:gd name="connsiteX37" fmla="*/ 1193785 w 1593944"/>
                    <a:gd name="connsiteY37" fmla="*/ 63419 h 830392"/>
                    <a:gd name="connsiteX38" fmla="*/ 1216743 w 1593944"/>
                    <a:gd name="connsiteY38" fmla="*/ 70666 h 830392"/>
                    <a:gd name="connsiteX39" fmla="*/ 1237888 w 1593944"/>
                    <a:gd name="connsiteY39" fmla="*/ 78518 h 830392"/>
                    <a:gd name="connsiteX40" fmla="*/ 1257221 w 1593944"/>
                    <a:gd name="connsiteY40" fmla="*/ 84558 h 830392"/>
                    <a:gd name="connsiteX41" fmla="*/ 1272928 w 1593944"/>
                    <a:gd name="connsiteY41" fmla="*/ 89994 h 830392"/>
                    <a:gd name="connsiteX42" fmla="*/ 1291053 w 1593944"/>
                    <a:gd name="connsiteY42" fmla="*/ 95430 h 830392"/>
                    <a:gd name="connsiteX43" fmla="*/ 1312802 w 1593944"/>
                    <a:gd name="connsiteY43" fmla="*/ 101470 h 830392"/>
                    <a:gd name="connsiteX44" fmla="*/ 1336363 w 1593944"/>
                    <a:gd name="connsiteY44" fmla="*/ 108114 h 830392"/>
                    <a:gd name="connsiteX45" fmla="*/ 1361737 w 1593944"/>
                    <a:gd name="connsiteY45" fmla="*/ 115361 h 830392"/>
                    <a:gd name="connsiteX46" fmla="*/ 1387111 w 1593944"/>
                    <a:gd name="connsiteY46" fmla="*/ 123817 h 830392"/>
                    <a:gd name="connsiteX47" fmla="*/ 1411277 w 1593944"/>
                    <a:gd name="connsiteY47" fmla="*/ 134085 h 830392"/>
                    <a:gd name="connsiteX48" fmla="*/ 1435443 w 1593944"/>
                    <a:gd name="connsiteY48" fmla="*/ 146165 h 830392"/>
                    <a:gd name="connsiteX49" fmla="*/ 1457796 w 1593944"/>
                    <a:gd name="connsiteY49" fmla="*/ 160660 h 830392"/>
                    <a:gd name="connsiteX50" fmla="*/ 1477129 w 1593944"/>
                    <a:gd name="connsiteY50" fmla="*/ 177572 h 830392"/>
                    <a:gd name="connsiteX51" fmla="*/ 1492837 w 1593944"/>
                    <a:gd name="connsiteY51" fmla="*/ 196899 h 830392"/>
                    <a:gd name="connsiteX52" fmla="*/ 1504315 w 1593944"/>
                    <a:gd name="connsiteY52" fmla="*/ 219851 h 830392"/>
                    <a:gd name="connsiteX53" fmla="*/ 1510961 w 1593944"/>
                    <a:gd name="connsiteY53" fmla="*/ 236763 h 830392"/>
                    <a:gd name="connsiteX54" fmla="*/ 1518211 w 1593944"/>
                    <a:gd name="connsiteY54" fmla="*/ 259110 h 830392"/>
                    <a:gd name="connsiteX55" fmla="*/ 1526669 w 1593944"/>
                    <a:gd name="connsiteY55" fmla="*/ 283269 h 830392"/>
                    <a:gd name="connsiteX56" fmla="*/ 1535127 w 1593944"/>
                    <a:gd name="connsiteY56" fmla="*/ 311657 h 830392"/>
                    <a:gd name="connsiteX57" fmla="*/ 1544793 w 1593944"/>
                    <a:gd name="connsiteY57" fmla="*/ 341252 h 830392"/>
                    <a:gd name="connsiteX58" fmla="*/ 1553855 w 1593944"/>
                    <a:gd name="connsiteY58" fmla="*/ 373867 h 830392"/>
                    <a:gd name="connsiteX59" fmla="*/ 1564730 w 1593944"/>
                    <a:gd name="connsiteY59" fmla="*/ 407087 h 830392"/>
                    <a:gd name="connsiteX60" fmla="*/ 1574396 w 1593944"/>
                    <a:gd name="connsiteY60" fmla="*/ 439702 h 830392"/>
                    <a:gd name="connsiteX61" fmla="*/ 1583458 w 1593944"/>
                    <a:gd name="connsiteY61" fmla="*/ 473525 h 830392"/>
                    <a:gd name="connsiteX62" fmla="*/ 1593125 w 1593944"/>
                    <a:gd name="connsiteY62" fmla="*/ 504932 h 830392"/>
                    <a:gd name="connsiteX63" fmla="*/ 1593944 w 1593944"/>
                    <a:gd name="connsiteY63" fmla="*/ 508031 h 830392"/>
                    <a:gd name="connsiteX64" fmla="*/ 1523938 w 1593944"/>
                    <a:gd name="connsiteY64" fmla="*/ 571657 h 830392"/>
                    <a:gd name="connsiteX65" fmla="*/ 803208 w 1593944"/>
                    <a:gd name="connsiteY65" fmla="*/ 830392 h 830392"/>
                    <a:gd name="connsiteX66" fmla="*/ 2015 w 1593944"/>
                    <a:gd name="connsiteY66" fmla="*/ 498527 h 830392"/>
                    <a:gd name="connsiteX67" fmla="*/ 0 w 1593944"/>
                    <a:gd name="connsiteY67" fmla="*/ 496310 h 830392"/>
                    <a:gd name="connsiteX68" fmla="*/ 53161 w 1593944"/>
                    <a:gd name="connsiteY68" fmla="*/ 285081 h 830392"/>
                    <a:gd name="connsiteX69" fmla="*/ 53161 w 1593944"/>
                    <a:gd name="connsiteY69" fmla="*/ 283269 h 830392"/>
                    <a:gd name="connsiteX70" fmla="*/ 54974 w 1593944"/>
                    <a:gd name="connsiteY70" fmla="*/ 276022 h 830392"/>
                    <a:gd name="connsiteX71" fmla="*/ 57390 w 1593944"/>
                    <a:gd name="connsiteY71" fmla="*/ 266358 h 830392"/>
                    <a:gd name="connsiteX72" fmla="*/ 61619 w 1593944"/>
                    <a:gd name="connsiteY72" fmla="*/ 253674 h 830392"/>
                    <a:gd name="connsiteX73" fmla="*/ 67661 w 1593944"/>
                    <a:gd name="connsiteY73" fmla="*/ 237971 h 830392"/>
                    <a:gd name="connsiteX74" fmla="*/ 76119 w 1593944"/>
                    <a:gd name="connsiteY74" fmla="*/ 221059 h 830392"/>
                    <a:gd name="connsiteX75" fmla="*/ 86994 w 1593944"/>
                    <a:gd name="connsiteY75" fmla="*/ 202939 h 830392"/>
                    <a:gd name="connsiteX76" fmla="*/ 100285 w 1593944"/>
                    <a:gd name="connsiteY76" fmla="*/ 184216 h 830392"/>
                    <a:gd name="connsiteX77" fmla="*/ 116597 w 1593944"/>
                    <a:gd name="connsiteY77" fmla="*/ 166096 h 830392"/>
                    <a:gd name="connsiteX78" fmla="*/ 136533 w 1593944"/>
                    <a:gd name="connsiteY78" fmla="*/ 147977 h 830392"/>
                    <a:gd name="connsiteX79" fmla="*/ 159491 w 1593944"/>
                    <a:gd name="connsiteY79" fmla="*/ 131065 h 830392"/>
                    <a:gd name="connsiteX80" fmla="*/ 186073 w 1593944"/>
                    <a:gd name="connsiteY80" fmla="*/ 116569 h 830392"/>
                    <a:gd name="connsiteX81" fmla="*/ 216885 w 1593944"/>
                    <a:gd name="connsiteY81" fmla="*/ 103886 h 830392"/>
                    <a:gd name="connsiteX82" fmla="*/ 252529 w 1593944"/>
                    <a:gd name="connsiteY82" fmla="*/ 94222 h 830392"/>
                    <a:gd name="connsiteX83" fmla="*/ 294819 w 1593944"/>
                    <a:gd name="connsiteY83" fmla="*/ 84558 h 830392"/>
                    <a:gd name="connsiteX84" fmla="*/ 335297 w 1593944"/>
                    <a:gd name="connsiteY84" fmla="*/ 74290 h 830392"/>
                    <a:gd name="connsiteX85" fmla="*/ 372150 w 1593944"/>
                    <a:gd name="connsiteY85" fmla="*/ 63419 h 830392"/>
                    <a:gd name="connsiteX86" fmla="*/ 405982 w 1593944"/>
                    <a:gd name="connsiteY86" fmla="*/ 53151 h 830392"/>
                    <a:gd name="connsiteX87" fmla="*/ 436793 w 1593944"/>
                    <a:gd name="connsiteY87" fmla="*/ 43487 h 830392"/>
                    <a:gd name="connsiteX88" fmla="*/ 463979 w 1593944"/>
                    <a:gd name="connsiteY88" fmla="*/ 32615 h 830392"/>
                    <a:gd name="connsiteX89" fmla="*/ 488749 w 1593944"/>
                    <a:gd name="connsiteY89" fmla="*/ 24160 h 830392"/>
                    <a:gd name="connsiteX90" fmla="*/ 508686 w 1593944"/>
                    <a:gd name="connsiteY90" fmla="*/ 15704 h 830392"/>
                    <a:gd name="connsiteX91" fmla="*/ 524394 w 1593944"/>
                    <a:gd name="connsiteY91" fmla="*/ 9664 h 830392"/>
                    <a:gd name="connsiteX92" fmla="*/ 535873 w 1593944"/>
                    <a:gd name="connsiteY92" fmla="*/ 4228 h 830392"/>
                    <a:gd name="connsiteX93" fmla="*/ 543726 w 1593944"/>
                    <a:gd name="connsiteY93" fmla="*/ 1208 h 830392"/>
                    <a:gd name="connsiteX94" fmla="*/ 545539 w 1593944"/>
                    <a:gd name="connsiteY94" fmla="*/ 0 h 830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1593944" h="830392">
                      <a:moveTo>
                        <a:pt x="545539" y="0"/>
                      </a:moveTo>
                      <a:lnTo>
                        <a:pt x="546747" y="2416"/>
                      </a:lnTo>
                      <a:lnTo>
                        <a:pt x="550976" y="9664"/>
                      </a:lnTo>
                      <a:lnTo>
                        <a:pt x="556413" y="19932"/>
                      </a:lnTo>
                      <a:lnTo>
                        <a:pt x="564871" y="32615"/>
                      </a:lnTo>
                      <a:lnTo>
                        <a:pt x="575142" y="48923"/>
                      </a:lnTo>
                      <a:lnTo>
                        <a:pt x="586621" y="65835"/>
                      </a:lnTo>
                      <a:lnTo>
                        <a:pt x="601724" y="82746"/>
                      </a:lnTo>
                      <a:lnTo>
                        <a:pt x="618640" y="100262"/>
                      </a:lnTo>
                      <a:lnTo>
                        <a:pt x="637369" y="117173"/>
                      </a:lnTo>
                      <a:lnTo>
                        <a:pt x="658514" y="132273"/>
                      </a:lnTo>
                      <a:lnTo>
                        <a:pt x="682075" y="144957"/>
                      </a:lnTo>
                      <a:lnTo>
                        <a:pt x="707449" y="154620"/>
                      </a:lnTo>
                      <a:lnTo>
                        <a:pt x="734032" y="160660"/>
                      </a:lnTo>
                      <a:lnTo>
                        <a:pt x="763635" y="163076"/>
                      </a:lnTo>
                      <a:lnTo>
                        <a:pt x="793842" y="158848"/>
                      </a:lnTo>
                      <a:lnTo>
                        <a:pt x="831903" y="149185"/>
                      </a:lnTo>
                      <a:lnTo>
                        <a:pt x="865735" y="135293"/>
                      </a:lnTo>
                      <a:lnTo>
                        <a:pt x="895338" y="120797"/>
                      </a:lnTo>
                      <a:lnTo>
                        <a:pt x="921921" y="103886"/>
                      </a:lnTo>
                      <a:lnTo>
                        <a:pt x="944274" y="85766"/>
                      </a:lnTo>
                      <a:lnTo>
                        <a:pt x="963002" y="67647"/>
                      </a:lnTo>
                      <a:lnTo>
                        <a:pt x="978710" y="49527"/>
                      </a:lnTo>
                      <a:lnTo>
                        <a:pt x="991397" y="33823"/>
                      </a:lnTo>
                      <a:lnTo>
                        <a:pt x="1002272" y="19932"/>
                      </a:lnTo>
                      <a:lnTo>
                        <a:pt x="1008313" y="9664"/>
                      </a:lnTo>
                      <a:lnTo>
                        <a:pt x="1012542" y="2416"/>
                      </a:lnTo>
                      <a:lnTo>
                        <a:pt x="1013751" y="0"/>
                      </a:lnTo>
                      <a:lnTo>
                        <a:pt x="1016771" y="1208"/>
                      </a:lnTo>
                      <a:lnTo>
                        <a:pt x="1024625" y="4228"/>
                      </a:lnTo>
                      <a:lnTo>
                        <a:pt x="1037312" y="8456"/>
                      </a:lnTo>
                      <a:lnTo>
                        <a:pt x="1054228" y="13892"/>
                      </a:lnTo>
                      <a:lnTo>
                        <a:pt x="1074165" y="21140"/>
                      </a:lnTo>
                      <a:lnTo>
                        <a:pt x="1095310" y="28387"/>
                      </a:lnTo>
                      <a:lnTo>
                        <a:pt x="1119476" y="36843"/>
                      </a:lnTo>
                      <a:lnTo>
                        <a:pt x="1143641" y="45299"/>
                      </a:lnTo>
                      <a:lnTo>
                        <a:pt x="1169015" y="54963"/>
                      </a:lnTo>
                      <a:lnTo>
                        <a:pt x="1193785" y="63419"/>
                      </a:lnTo>
                      <a:lnTo>
                        <a:pt x="1216743" y="70666"/>
                      </a:lnTo>
                      <a:lnTo>
                        <a:pt x="1237888" y="78518"/>
                      </a:lnTo>
                      <a:lnTo>
                        <a:pt x="1257221" y="84558"/>
                      </a:lnTo>
                      <a:lnTo>
                        <a:pt x="1272928" y="89994"/>
                      </a:lnTo>
                      <a:lnTo>
                        <a:pt x="1291053" y="95430"/>
                      </a:lnTo>
                      <a:lnTo>
                        <a:pt x="1312802" y="101470"/>
                      </a:lnTo>
                      <a:lnTo>
                        <a:pt x="1336363" y="108114"/>
                      </a:lnTo>
                      <a:lnTo>
                        <a:pt x="1361737" y="115361"/>
                      </a:lnTo>
                      <a:lnTo>
                        <a:pt x="1387111" y="123817"/>
                      </a:lnTo>
                      <a:lnTo>
                        <a:pt x="1411277" y="134085"/>
                      </a:lnTo>
                      <a:lnTo>
                        <a:pt x="1435443" y="146165"/>
                      </a:lnTo>
                      <a:lnTo>
                        <a:pt x="1457796" y="160660"/>
                      </a:lnTo>
                      <a:lnTo>
                        <a:pt x="1477129" y="177572"/>
                      </a:lnTo>
                      <a:lnTo>
                        <a:pt x="1492837" y="196899"/>
                      </a:lnTo>
                      <a:lnTo>
                        <a:pt x="1504315" y="219851"/>
                      </a:lnTo>
                      <a:lnTo>
                        <a:pt x="1510961" y="236763"/>
                      </a:lnTo>
                      <a:lnTo>
                        <a:pt x="1518211" y="259110"/>
                      </a:lnTo>
                      <a:lnTo>
                        <a:pt x="1526669" y="283269"/>
                      </a:lnTo>
                      <a:lnTo>
                        <a:pt x="1535127" y="311657"/>
                      </a:lnTo>
                      <a:lnTo>
                        <a:pt x="1544793" y="341252"/>
                      </a:lnTo>
                      <a:lnTo>
                        <a:pt x="1553855" y="373867"/>
                      </a:lnTo>
                      <a:lnTo>
                        <a:pt x="1564730" y="407087"/>
                      </a:lnTo>
                      <a:lnTo>
                        <a:pt x="1574396" y="439702"/>
                      </a:lnTo>
                      <a:lnTo>
                        <a:pt x="1583458" y="473525"/>
                      </a:lnTo>
                      <a:lnTo>
                        <a:pt x="1593125" y="504932"/>
                      </a:lnTo>
                      <a:lnTo>
                        <a:pt x="1593944" y="508031"/>
                      </a:lnTo>
                      <a:lnTo>
                        <a:pt x="1523938" y="571657"/>
                      </a:lnTo>
                      <a:cubicBezTo>
                        <a:pt x="1328079" y="733294"/>
                        <a:pt x="1076983" y="830392"/>
                        <a:pt x="803208" y="830392"/>
                      </a:cubicBezTo>
                      <a:cubicBezTo>
                        <a:pt x="490323" y="830392"/>
                        <a:pt x="207058" y="703570"/>
                        <a:pt x="2015" y="498527"/>
                      </a:cubicBezTo>
                      <a:lnTo>
                        <a:pt x="0" y="496310"/>
                      </a:lnTo>
                      <a:lnTo>
                        <a:pt x="53161" y="285081"/>
                      </a:lnTo>
                      <a:lnTo>
                        <a:pt x="53161" y="283269"/>
                      </a:lnTo>
                      <a:lnTo>
                        <a:pt x="54974" y="276022"/>
                      </a:lnTo>
                      <a:lnTo>
                        <a:pt x="57390" y="266358"/>
                      </a:lnTo>
                      <a:lnTo>
                        <a:pt x="61619" y="253674"/>
                      </a:lnTo>
                      <a:lnTo>
                        <a:pt x="67661" y="237971"/>
                      </a:lnTo>
                      <a:lnTo>
                        <a:pt x="76119" y="221059"/>
                      </a:lnTo>
                      <a:lnTo>
                        <a:pt x="86994" y="202939"/>
                      </a:lnTo>
                      <a:lnTo>
                        <a:pt x="100285" y="184216"/>
                      </a:lnTo>
                      <a:lnTo>
                        <a:pt x="116597" y="166096"/>
                      </a:lnTo>
                      <a:lnTo>
                        <a:pt x="136533" y="147977"/>
                      </a:lnTo>
                      <a:lnTo>
                        <a:pt x="159491" y="131065"/>
                      </a:lnTo>
                      <a:lnTo>
                        <a:pt x="186073" y="116569"/>
                      </a:lnTo>
                      <a:lnTo>
                        <a:pt x="216885" y="103886"/>
                      </a:lnTo>
                      <a:lnTo>
                        <a:pt x="252529" y="94222"/>
                      </a:lnTo>
                      <a:lnTo>
                        <a:pt x="294819" y="84558"/>
                      </a:lnTo>
                      <a:lnTo>
                        <a:pt x="335297" y="74290"/>
                      </a:lnTo>
                      <a:lnTo>
                        <a:pt x="372150" y="63419"/>
                      </a:lnTo>
                      <a:lnTo>
                        <a:pt x="405982" y="53151"/>
                      </a:lnTo>
                      <a:lnTo>
                        <a:pt x="436793" y="43487"/>
                      </a:lnTo>
                      <a:lnTo>
                        <a:pt x="463979" y="32615"/>
                      </a:lnTo>
                      <a:lnTo>
                        <a:pt x="488749" y="24160"/>
                      </a:lnTo>
                      <a:lnTo>
                        <a:pt x="508686" y="15704"/>
                      </a:lnTo>
                      <a:lnTo>
                        <a:pt x="524394" y="9664"/>
                      </a:lnTo>
                      <a:lnTo>
                        <a:pt x="535873" y="4228"/>
                      </a:lnTo>
                      <a:lnTo>
                        <a:pt x="543726" y="1208"/>
                      </a:lnTo>
                      <a:lnTo>
                        <a:pt x="545539" y="0"/>
                      </a:lnTo>
                      <a:close/>
                    </a:path>
                  </a:pathLst>
                </a:custGeom>
                <a:solidFill>
                  <a:srgbClr val="0070C0"/>
                </a:solidFill>
                <a:ln w="25400" cap="flat" cmpd="sng" algn="ctr">
                  <a:noFill/>
                  <a:prstDash val="solid"/>
                </a:ln>
                <a:effectLst/>
              </p:spPr>
              <p:txBody>
                <a:bodyPr wrap="square" rtlCol="0" anchor="ctr">
                  <a:noAutofit/>
                </a:bodyP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white"/>
                    </a:solidFill>
                    <a:effectLst/>
                    <a:uLnTx/>
                    <a:uFillTx/>
                    <a:latin typeface="Calibri"/>
                    <a:ea typeface="+mn-ea"/>
                    <a:cs typeface="+mn-cs"/>
                  </a:endParaRPr>
                </a:p>
              </p:txBody>
            </p:sp>
          </p:grpSp>
        </p:grpSp>
      </p:grpSp>
      <p:sp>
        <p:nvSpPr>
          <p:cNvPr id="54" name="Freeform: Shape 62">
            <a:extLst>
              <a:ext uri="{FF2B5EF4-FFF2-40B4-BE49-F238E27FC236}">
                <a16:creationId xmlns:a16="http://schemas.microsoft.com/office/drawing/2014/main" id="{579ECA2D-AF2E-9140-84F8-68F84B54A21B}"/>
              </a:ext>
            </a:extLst>
          </p:cNvPr>
          <p:cNvSpPr/>
          <p:nvPr/>
        </p:nvSpPr>
        <p:spPr>
          <a:xfrm>
            <a:off x="5847463" y="1764171"/>
            <a:ext cx="1279403" cy="2579859"/>
          </a:xfrm>
          <a:custGeom>
            <a:avLst/>
            <a:gdLst>
              <a:gd name="connsiteX0" fmla="*/ 0 w 1279403"/>
              <a:gd name="connsiteY0" fmla="*/ 0 h 2579859"/>
              <a:gd name="connsiteX1" fmla="*/ 1279403 w 1279403"/>
              <a:gd name="connsiteY1" fmla="*/ 1279403 h 2579859"/>
              <a:gd name="connsiteX2" fmla="*/ 904674 w 1279403"/>
              <a:gd name="connsiteY2" fmla="*/ 2184077 h 2579859"/>
              <a:gd name="connsiteX3" fmla="*/ 898767 w 1279403"/>
              <a:gd name="connsiteY3" fmla="*/ 2189446 h 2579859"/>
              <a:gd name="connsiteX4" fmla="*/ 988165 w 1279403"/>
              <a:gd name="connsiteY4" fmla="*/ 2579859 h 2579859"/>
              <a:gd name="connsiteX5" fmla="*/ 723650 w 1279403"/>
              <a:gd name="connsiteY5" fmla="*/ 2334079 h 2579859"/>
              <a:gd name="connsiteX6" fmla="*/ 715327 w 1279403"/>
              <a:gd name="connsiteY6" fmla="*/ 2340305 h 2579859"/>
              <a:gd name="connsiteX7" fmla="*/ 0 w 1279403"/>
              <a:gd name="connsiteY7" fmla="*/ 2558806 h 2579859"/>
              <a:gd name="connsiteX8" fmla="*/ 0 w 1279403"/>
              <a:gd name="connsiteY8" fmla="*/ 0 h 2579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79403" h="2579859">
                <a:moveTo>
                  <a:pt x="0" y="0"/>
                </a:moveTo>
                <a:cubicBezTo>
                  <a:pt x="706595" y="0"/>
                  <a:pt x="1279403" y="572808"/>
                  <a:pt x="1279403" y="1279403"/>
                </a:cubicBezTo>
                <a:cubicBezTo>
                  <a:pt x="1279402" y="1632701"/>
                  <a:pt x="1136201" y="1952551"/>
                  <a:pt x="904674" y="2184077"/>
                </a:cubicBezTo>
                <a:lnTo>
                  <a:pt x="898767" y="2189446"/>
                </a:lnTo>
                <a:lnTo>
                  <a:pt x="988165" y="2579859"/>
                </a:lnTo>
                <a:lnTo>
                  <a:pt x="723650" y="2334079"/>
                </a:lnTo>
                <a:lnTo>
                  <a:pt x="715327" y="2340305"/>
                </a:lnTo>
                <a:cubicBezTo>
                  <a:pt x="511132" y="2478255"/>
                  <a:pt x="264973" y="2558805"/>
                  <a:pt x="0" y="2558806"/>
                </a:cubicBezTo>
                <a:lnTo>
                  <a:pt x="0" y="0"/>
                </a:lnTo>
                <a:close/>
              </a:path>
            </a:pathLst>
          </a:custGeom>
          <a:solidFill>
            <a:srgbClr val="1F497D"/>
          </a:solidFill>
          <a:ln w="25400" cap="flat" cmpd="sng" algn="ctr">
            <a:noFill/>
            <a:prstDash val="solid"/>
          </a:ln>
          <a:effectLst/>
        </p:spPr>
        <p:txBody>
          <a:bodyPr wrap="square" rtlCol="0" anchor="ctr">
            <a:noAutofit/>
          </a:bodyP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white"/>
              </a:solidFill>
              <a:effectLst/>
              <a:uLnTx/>
              <a:uFillTx/>
              <a:latin typeface="Calibri"/>
              <a:ea typeface="+mn-ea"/>
              <a:cs typeface="+mn-cs"/>
            </a:endParaRPr>
          </a:p>
        </p:txBody>
      </p:sp>
      <p:sp>
        <p:nvSpPr>
          <p:cNvPr id="55" name="Freeform: Shape 60">
            <a:extLst>
              <a:ext uri="{FF2B5EF4-FFF2-40B4-BE49-F238E27FC236}">
                <a16:creationId xmlns:a16="http://schemas.microsoft.com/office/drawing/2014/main" id="{D676BEA8-8353-8049-9D67-2E2541F9AB1F}"/>
              </a:ext>
            </a:extLst>
          </p:cNvPr>
          <p:cNvSpPr/>
          <p:nvPr/>
        </p:nvSpPr>
        <p:spPr>
          <a:xfrm>
            <a:off x="4568060" y="1764171"/>
            <a:ext cx="1279403" cy="2579858"/>
          </a:xfrm>
          <a:custGeom>
            <a:avLst/>
            <a:gdLst>
              <a:gd name="connsiteX0" fmla="*/ 1279403 w 1279403"/>
              <a:gd name="connsiteY0" fmla="*/ 0 h 2579858"/>
              <a:gd name="connsiteX1" fmla="*/ 1279403 w 1279403"/>
              <a:gd name="connsiteY1" fmla="*/ 2558806 h 2579858"/>
              <a:gd name="connsiteX2" fmla="*/ 564076 w 1279403"/>
              <a:gd name="connsiteY2" fmla="*/ 2340304 h 2579858"/>
              <a:gd name="connsiteX3" fmla="*/ 555753 w 1279403"/>
              <a:gd name="connsiteY3" fmla="*/ 2334081 h 2579858"/>
              <a:gd name="connsiteX4" fmla="*/ 291239 w 1279403"/>
              <a:gd name="connsiteY4" fmla="*/ 2579858 h 2579858"/>
              <a:gd name="connsiteX5" fmla="*/ 380636 w 1279403"/>
              <a:gd name="connsiteY5" fmla="*/ 2189447 h 2579858"/>
              <a:gd name="connsiteX6" fmla="*/ 374728 w 1279403"/>
              <a:gd name="connsiteY6" fmla="*/ 2184077 h 2579858"/>
              <a:gd name="connsiteX7" fmla="*/ 0 w 1279403"/>
              <a:gd name="connsiteY7" fmla="*/ 1279403 h 2579858"/>
              <a:gd name="connsiteX8" fmla="*/ 1279403 w 1279403"/>
              <a:gd name="connsiteY8" fmla="*/ 0 h 2579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79403" h="2579858">
                <a:moveTo>
                  <a:pt x="1279403" y="0"/>
                </a:moveTo>
                <a:lnTo>
                  <a:pt x="1279403" y="2558806"/>
                </a:lnTo>
                <a:cubicBezTo>
                  <a:pt x="1014430" y="2558805"/>
                  <a:pt x="768270" y="2478255"/>
                  <a:pt x="564076" y="2340304"/>
                </a:cubicBezTo>
                <a:lnTo>
                  <a:pt x="555753" y="2334081"/>
                </a:lnTo>
                <a:lnTo>
                  <a:pt x="291239" y="2579858"/>
                </a:lnTo>
                <a:lnTo>
                  <a:pt x="380636" y="2189447"/>
                </a:lnTo>
                <a:lnTo>
                  <a:pt x="374728" y="2184077"/>
                </a:lnTo>
                <a:cubicBezTo>
                  <a:pt x="143201" y="1952551"/>
                  <a:pt x="-1" y="1632701"/>
                  <a:pt x="0" y="1279403"/>
                </a:cubicBezTo>
                <a:cubicBezTo>
                  <a:pt x="-1" y="572808"/>
                  <a:pt x="572807" y="0"/>
                  <a:pt x="1279403" y="0"/>
                </a:cubicBezTo>
                <a:close/>
              </a:path>
            </a:pathLst>
          </a:custGeom>
          <a:solidFill>
            <a:srgbClr val="0070C0"/>
          </a:solidFill>
          <a:ln w="25400" cap="flat" cmpd="sng" algn="ctr">
            <a:noFill/>
            <a:prstDash val="solid"/>
          </a:ln>
          <a:effectLst/>
        </p:spPr>
        <p:txBody>
          <a:bodyPr wrap="square" rtlCol="0" anchor="ctr">
            <a:noAutofit/>
          </a:bodyP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white"/>
              </a:solidFill>
              <a:effectLst/>
              <a:uLnTx/>
              <a:uFillTx/>
              <a:latin typeface="Calibri"/>
              <a:ea typeface="+mn-ea"/>
              <a:cs typeface="+mn-cs"/>
            </a:endParaRPr>
          </a:p>
        </p:txBody>
      </p:sp>
      <p:sp>
        <p:nvSpPr>
          <p:cNvPr id="56" name="Freeform 5">
            <a:extLst>
              <a:ext uri="{FF2B5EF4-FFF2-40B4-BE49-F238E27FC236}">
                <a16:creationId xmlns:a16="http://schemas.microsoft.com/office/drawing/2014/main" id="{A9B6EA34-AC86-6242-86CA-07313276958C}"/>
              </a:ext>
            </a:extLst>
          </p:cNvPr>
          <p:cNvSpPr>
            <a:spLocks/>
          </p:cNvSpPr>
          <p:nvPr/>
        </p:nvSpPr>
        <p:spPr bwMode="auto">
          <a:xfrm>
            <a:off x="5351505" y="2158288"/>
            <a:ext cx="978192" cy="1782068"/>
          </a:xfrm>
          <a:custGeom>
            <a:avLst/>
            <a:gdLst>
              <a:gd name="T0" fmla="*/ 169 w 442"/>
              <a:gd name="T1" fmla="*/ 808 h 808"/>
              <a:gd name="T2" fmla="*/ 169 w 442"/>
              <a:gd name="T3" fmla="*/ 714 h 808"/>
              <a:gd name="T4" fmla="*/ 0 w 442"/>
              <a:gd name="T5" fmla="*/ 671 h 808"/>
              <a:gd name="T6" fmla="*/ 30 w 442"/>
              <a:gd name="T7" fmla="*/ 555 h 808"/>
              <a:gd name="T8" fmla="*/ 194 w 442"/>
              <a:gd name="T9" fmla="*/ 599 h 808"/>
              <a:gd name="T10" fmla="*/ 289 w 442"/>
              <a:gd name="T11" fmla="*/ 537 h 808"/>
              <a:gd name="T12" fmla="*/ 184 w 442"/>
              <a:gd name="T13" fmla="*/ 451 h 808"/>
              <a:gd name="T14" fmla="*/ 6 w 442"/>
              <a:gd name="T15" fmla="*/ 270 h 808"/>
              <a:gd name="T16" fmla="*/ 173 w 442"/>
              <a:gd name="T17" fmla="*/ 94 h 808"/>
              <a:gd name="T18" fmla="*/ 173 w 442"/>
              <a:gd name="T19" fmla="*/ 0 h 808"/>
              <a:gd name="T20" fmla="*/ 271 w 442"/>
              <a:gd name="T21" fmla="*/ 0 h 808"/>
              <a:gd name="T22" fmla="*/ 271 w 442"/>
              <a:gd name="T23" fmla="*/ 87 h 808"/>
              <a:gd name="T24" fmla="*/ 414 w 442"/>
              <a:gd name="T25" fmla="*/ 120 h 808"/>
              <a:gd name="T26" fmla="*/ 385 w 442"/>
              <a:gd name="T27" fmla="*/ 231 h 808"/>
              <a:gd name="T28" fmla="*/ 243 w 442"/>
              <a:gd name="T29" fmla="*/ 198 h 808"/>
              <a:gd name="T30" fmla="*/ 158 w 442"/>
              <a:gd name="T31" fmla="*/ 253 h 808"/>
              <a:gd name="T32" fmla="*/ 276 w 442"/>
              <a:gd name="T33" fmla="*/ 338 h 808"/>
              <a:gd name="T34" fmla="*/ 442 w 442"/>
              <a:gd name="T35" fmla="*/ 523 h 808"/>
              <a:gd name="T36" fmla="*/ 266 w 442"/>
              <a:gd name="T37" fmla="*/ 707 h 808"/>
              <a:gd name="T38" fmla="*/ 266 w 442"/>
              <a:gd name="T39" fmla="*/ 808 h 808"/>
              <a:gd name="T40" fmla="*/ 169 w 442"/>
              <a:gd name="T41" fmla="*/ 808 h 8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2" h="808">
                <a:moveTo>
                  <a:pt x="169" y="808"/>
                </a:moveTo>
                <a:cubicBezTo>
                  <a:pt x="169" y="714"/>
                  <a:pt x="169" y="714"/>
                  <a:pt x="169" y="714"/>
                </a:cubicBezTo>
                <a:cubicBezTo>
                  <a:pt x="102" y="711"/>
                  <a:pt x="38" y="693"/>
                  <a:pt x="0" y="671"/>
                </a:cubicBezTo>
                <a:cubicBezTo>
                  <a:pt x="30" y="555"/>
                  <a:pt x="30" y="555"/>
                  <a:pt x="30" y="555"/>
                </a:cubicBezTo>
                <a:cubicBezTo>
                  <a:pt x="72" y="578"/>
                  <a:pt x="130" y="599"/>
                  <a:pt x="194" y="599"/>
                </a:cubicBezTo>
                <a:cubicBezTo>
                  <a:pt x="251" y="599"/>
                  <a:pt x="289" y="577"/>
                  <a:pt x="289" y="537"/>
                </a:cubicBezTo>
                <a:cubicBezTo>
                  <a:pt x="289" y="500"/>
                  <a:pt x="258" y="476"/>
                  <a:pt x="184" y="451"/>
                </a:cubicBezTo>
                <a:cubicBezTo>
                  <a:pt x="78" y="416"/>
                  <a:pt x="6" y="366"/>
                  <a:pt x="6" y="270"/>
                </a:cubicBezTo>
                <a:cubicBezTo>
                  <a:pt x="6" y="183"/>
                  <a:pt x="68" y="115"/>
                  <a:pt x="173" y="94"/>
                </a:cubicBezTo>
                <a:cubicBezTo>
                  <a:pt x="173" y="0"/>
                  <a:pt x="173" y="0"/>
                  <a:pt x="173" y="0"/>
                </a:cubicBezTo>
                <a:cubicBezTo>
                  <a:pt x="271" y="0"/>
                  <a:pt x="271" y="0"/>
                  <a:pt x="271" y="0"/>
                </a:cubicBezTo>
                <a:cubicBezTo>
                  <a:pt x="271" y="87"/>
                  <a:pt x="271" y="87"/>
                  <a:pt x="271" y="87"/>
                </a:cubicBezTo>
                <a:cubicBezTo>
                  <a:pt x="337" y="90"/>
                  <a:pt x="381" y="104"/>
                  <a:pt x="414" y="120"/>
                </a:cubicBezTo>
                <a:cubicBezTo>
                  <a:pt x="385" y="231"/>
                  <a:pt x="385" y="231"/>
                  <a:pt x="385" y="231"/>
                </a:cubicBezTo>
                <a:cubicBezTo>
                  <a:pt x="360" y="221"/>
                  <a:pt x="314" y="198"/>
                  <a:pt x="243" y="198"/>
                </a:cubicBezTo>
                <a:cubicBezTo>
                  <a:pt x="178" y="198"/>
                  <a:pt x="158" y="225"/>
                  <a:pt x="158" y="253"/>
                </a:cubicBezTo>
                <a:cubicBezTo>
                  <a:pt x="158" y="286"/>
                  <a:pt x="192" y="307"/>
                  <a:pt x="276" y="338"/>
                </a:cubicBezTo>
                <a:cubicBezTo>
                  <a:pt x="394" y="380"/>
                  <a:pt x="442" y="434"/>
                  <a:pt x="442" y="523"/>
                </a:cubicBezTo>
                <a:cubicBezTo>
                  <a:pt x="442" y="612"/>
                  <a:pt x="379" y="687"/>
                  <a:pt x="266" y="707"/>
                </a:cubicBezTo>
                <a:cubicBezTo>
                  <a:pt x="266" y="808"/>
                  <a:pt x="266" y="808"/>
                  <a:pt x="266" y="808"/>
                </a:cubicBezTo>
                <a:lnTo>
                  <a:pt x="169" y="808"/>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black"/>
              </a:solidFill>
              <a:effectLst/>
              <a:uLnTx/>
              <a:uFillTx/>
              <a:latin typeface="Calibri"/>
            </a:endParaRPr>
          </a:p>
        </p:txBody>
      </p:sp>
      <p:sp>
        <p:nvSpPr>
          <p:cNvPr id="57" name="TextBox 56">
            <a:extLst>
              <a:ext uri="{FF2B5EF4-FFF2-40B4-BE49-F238E27FC236}">
                <a16:creationId xmlns:a16="http://schemas.microsoft.com/office/drawing/2014/main" id="{586249A2-40FA-CE41-ADA8-00E64B4C1DB7}"/>
              </a:ext>
            </a:extLst>
          </p:cNvPr>
          <p:cNvSpPr txBox="1"/>
          <p:nvPr/>
        </p:nvSpPr>
        <p:spPr>
          <a:xfrm>
            <a:off x="575896" y="1817160"/>
            <a:ext cx="3570467" cy="1107996"/>
          </a:xfrm>
          <a:prstGeom prst="rect">
            <a:avLst/>
          </a:prstGeom>
          <a:noFill/>
        </p:spPr>
        <p:txBody>
          <a:bodyPr wrap="square" lIns="0" tIns="0" rIns="0" bIns="0" rtlCol="0" anchor="t">
            <a:spAutoFit/>
          </a:bodyPr>
          <a:lstStyle/>
          <a:p>
            <a:pPr marL="300347" marR="25399" lvl="1" indent="-227324">
              <a:spcBef>
                <a:spcPts val="500"/>
              </a:spcBef>
              <a:spcAft>
                <a:spcPts val="1200"/>
              </a:spcAft>
              <a:buFont typeface="Wingdings"/>
              <a:buChar char=""/>
              <a:tabLst>
                <a:tab pos="758172" algn="l"/>
              </a:tabLst>
              <a:defRPr/>
            </a:pPr>
            <a:r>
              <a:rPr lang="en-US" spc="-11" dirty="0">
                <a:latin typeface="Open Sans" panose="020B0606030504020204" pitchFamily="34" charset="0"/>
                <a:ea typeface="Open Sans" panose="020B0606030504020204" pitchFamily="34" charset="0"/>
                <a:cs typeface="Open Sans" panose="020B0606030504020204" pitchFamily="34" charset="0"/>
              </a:rPr>
              <a:t>Review and understand the software publisher’s license Ts &amp; Cs including the license compliance metric.</a:t>
            </a:r>
          </a:p>
        </p:txBody>
      </p:sp>
      <p:sp>
        <p:nvSpPr>
          <p:cNvPr id="59" name="TextBox 58">
            <a:extLst>
              <a:ext uri="{FF2B5EF4-FFF2-40B4-BE49-F238E27FC236}">
                <a16:creationId xmlns:a16="http://schemas.microsoft.com/office/drawing/2014/main" id="{A50CB995-1156-924C-BDF8-8361C3562C07}"/>
              </a:ext>
            </a:extLst>
          </p:cNvPr>
          <p:cNvSpPr txBox="1"/>
          <p:nvPr/>
        </p:nvSpPr>
        <p:spPr>
          <a:xfrm>
            <a:off x="575896" y="3313064"/>
            <a:ext cx="3838479" cy="1107996"/>
          </a:xfrm>
          <a:prstGeom prst="rect">
            <a:avLst/>
          </a:prstGeom>
          <a:noFill/>
        </p:spPr>
        <p:txBody>
          <a:bodyPr wrap="square" lIns="0" tIns="0" rIns="0" bIns="0" rtlCol="0" anchor="t">
            <a:spAutoFit/>
          </a:bodyPr>
          <a:lstStyle/>
          <a:p>
            <a:pPr marL="300347" marR="25399" lvl="1" indent="-227324">
              <a:spcBef>
                <a:spcPts val="500"/>
              </a:spcBef>
              <a:spcAft>
                <a:spcPts val="1200"/>
              </a:spcAft>
              <a:buFont typeface="Wingdings"/>
              <a:buChar char=""/>
              <a:tabLst>
                <a:tab pos="758172" algn="l"/>
              </a:tabLst>
              <a:defRPr/>
            </a:pPr>
            <a:r>
              <a:rPr lang="en-US" dirty="0">
                <a:latin typeface="Open Sans" panose="020B0606030504020204" pitchFamily="34" charset="0"/>
                <a:ea typeface="Open Sans" panose="020B0606030504020204" pitchFamily="34" charset="0"/>
                <a:cs typeface="Open Sans" panose="020B0606030504020204" pitchFamily="34" charset="0"/>
              </a:rPr>
              <a:t>Prior </a:t>
            </a:r>
            <a:r>
              <a:rPr lang="en-US" spc="5" dirty="0">
                <a:latin typeface="Open Sans" panose="020B0606030504020204" pitchFamily="34" charset="0"/>
                <a:ea typeface="Open Sans" panose="020B0606030504020204" pitchFamily="34" charset="0"/>
                <a:cs typeface="Open Sans" panose="020B0606030504020204" pitchFamily="34" charset="0"/>
              </a:rPr>
              <a:t>to engaging </a:t>
            </a:r>
            <a:r>
              <a:rPr lang="en-US" dirty="0">
                <a:latin typeface="Open Sans" panose="020B0606030504020204" pitchFamily="34" charset="0"/>
                <a:ea typeface="Open Sans" panose="020B0606030504020204" pitchFamily="34" charset="0"/>
                <a:cs typeface="Open Sans" panose="020B0606030504020204" pitchFamily="34" charset="0"/>
              </a:rPr>
              <a:t>in </a:t>
            </a:r>
            <a:r>
              <a:rPr lang="en-US" spc="11" dirty="0">
                <a:latin typeface="Open Sans" panose="020B0606030504020204" pitchFamily="34" charset="0"/>
                <a:ea typeface="Open Sans" panose="020B0606030504020204" pitchFamily="34" charset="0"/>
                <a:cs typeface="Open Sans" panose="020B0606030504020204" pitchFamily="34" charset="0"/>
              </a:rPr>
              <a:t>any </a:t>
            </a:r>
            <a:r>
              <a:rPr lang="en-US" spc="-5" dirty="0">
                <a:latin typeface="Open Sans" panose="020B0606030504020204" pitchFamily="34" charset="0"/>
                <a:ea typeface="Open Sans" panose="020B0606030504020204" pitchFamily="34" charset="0"/>
                <a:cs typeface="Open Sans" panose="020B0606030504020204" pitchFamily="34" charset="0"/>
              </a:rPr>
              <a:t>pricing </a:t>
            </a:r>
            <a:r>
              <a:rPr lang="en-US" dirty="0">
                <a:latin typeface="Open Sans" panose="020B0606030504020204" pitchFamily="34" charset="0"/>
                <a:ea typeface="Open Sans" panose="020B0606030504020204" pitchFamily="34" charset="0"/>
                <a:cs typeface="Open Sans" panose="020B0606030504020204" pitchFamily="34" charset="0"/>
              </a:rPr>
              <a:t>discussion, </a:t>
            </a:r>
            <a:r>
              <a:rPr lang="en-US" spc="5" dirty="0">
                <a:latin typeface="Open Sans" panose="020B0606030504020204" pitchFamily="34" charset="0"/>
                <a:ea typeface="Open Sans" panose="020B0606030504020204" pitchFamily="34" charset="0"/>
                <a:cs typeface="Open Sans" panose="020B0606030504020204" pitchFamily="34" charset="0"/>
              </a:rPr>
              <a:t>customers </a:t>
            </a:r>
            <a:r>
              <a:rPr lang="en-US" dirty="0">
                <a:latin typeface="Open Sans" panose="020B0606030504020204" pitchFamily="34" charset="0"/>
                <a:ea typeface="Open Sans" panose="020B0606030504020204" pitchFamily="34" charset="0"/>
                <a:cs typeface="Open Sans" panose="020B0606030504020204" pitchFamily="34" charset="0"/>
              </a:rPr>
              <a:t>should </a:t>
            </a:r>
            <a:r>
              <a:rPr lang="en-US" spc="5" dirty="0">
                <a:latin typeface="Open Sans" panose="020B0606030504020204" pitchFamily="34" charset="0"/>
                <a:ea typeface="Open Sans" panose="020B0606030504020204" pitchFamily="34" charset="0"/>
                <a:cs typeface="Open Sans" panose="020B0606030504020204" pitchFamily="34" charset="0"/>
              </a:rPr>
              <a:t>understand the </a:t>
            </a:r>
            <a:r>
              <a:rPr lang="en-US" dirty="0">
                <a:latin typeface="Open Sans" panose="020B0606030504020204" pitchFamily="34" charset="0"/>
                <a:ea typeface="Open Sans" panose="020B0606030504020204" pitchFamily="34" charset="0"/>
                <a:cs typeface="Open Sans" panose="020B0606030504020204" pitchFamily="34" charset="0"/>
              </a:rPr>
              <a:t>Software </a:t>
            </a:r>
            <a:r>
              <a:rPr lang="en-US" spc="5" dirty="0">
                <a:latin typeface="Open Sans" panose="020B0606030504020204" pitchFamily="34" charset="0"/>
                <a:ea typeface="Open Sans" panose="020B0606030504020204" pitchFamily="34" charset="0"/>
                <a:cs typeface="Open Sans" panose="020B0606030504020204" pitchFamily="34" charset="0"/>
              </a:rPr>
              <a:t>Publisher’s business </a:t>
            </a:r>
            <a:r>
              <a:rPr lang="en-US" dirty="0">
                <a:latin typeface="Open Sans" panose="020B0606030504020204" pitchFamily="34" charset="0"/>
                <a:ea typeface="Open Sans" panose="020B0606030504020204" pitchFamily="34" charset="0"/>
                <a:cs typeface="Open Sans" panose="020B0606030504020204" pitchFamily="34" charset="0"/>
              </a:rPr>
              <a:t>model.</a:t>
            </a:r>
            <a:endParaRPr lang="en-US" spc="-11" dirty="0">
              <a:latin typeface="Open Sans" panose="020B0606030504020204" pitchFamily="34" charset="0"/>
              <a:ea typeface="Open Sans" panose="020B0606030504020204" pitchFamily="34" charset="0"/>
              <a:cs typeface="Open Sans" panose="020B0606030504020204" pitchFamily="34" charset="0"/>
            </a:endParaRPr>
          </a:p>
        </p:txBody>
      </p:sp>
      <p:sp>
        <p:nvSpPr>
          <p:cNvPr id="61" name="TextBox 60">
            <a:extLst>
              <a:ext uri="{FF2B5EF4-FFF2-40B4-BE49-F238E27FC236}">
                <a16:creationId xmlns:a16="http://schemas.microsoft.com/office/drawing/2014/main" id="{EE3C8906-634C-1243-AFBC-F6132EFAA305}"/>
              </a:ext>
            </a:extLst>
          </p:cNvPr>
          <p:cNvSpPr txBox="1"/>
          <p:nvPr/>
        </p:nvSpPr>
        <p:spPr>
          <a:xfrm>
            <a:off x="575896" y="4782188"/>
            <a:ext cx="3102561" cy="1107996"/>
          </a:xfrm>
          <a:prstGeom prst="rect">
            <a:avLst/>
          </a:prstGeom>
          <a:noFill/>
        </p:spPr>
        <p:txBody>
          <a:bodyPr wrap="square" lIns="0" tIns="0" rIns="0" bIns="0" rtlCol="0" anchor="t">
            <a:spAutoFit/>
          </a:bodyPr>
          <a:lstStyle/>
          <a:p>
            <a:pPr marL="300347" marR="25399" lvl="1" indent="-227324">
              <a:spcAft>
                <a:spcPts val="1200"/>
              </a:spcAft>
              <a:buFont typeface="Wingdings"/>
              <a:buChar char=""/>
              <a:tabLst>
                <a:tab pos="758172" algn="l"/>
              </a:tabLst>
              <a:defRPr/>
            </a:pPr>
            <a:r>
              <a:rPr lang="en-US" spc="-15" dirty="0">
                <a:latin typeface="Open Sans" panose="020B0606030504020204" pitchFamily="34" charset="0"/>
                <a:ea typeface="Open Sans" panose="020B0606030504020204" pitchFamily="34" charset="0"/>
                <a:cs typeface="Open Sans" panose="020B0606030504020204" pitchFamily="34" charset="0"/>
              </a:rPr>
              <a:t>Agree </a:t>
            </a:r>
            <a:r>
              <a:rPr lang="en-US" spc="-11" dirty="0">
                <a:latin typeface="Open Sans" panose="020B0606030504020204" pitchFamily="34" charset="0"/>
                <a:ea typeface="Open Sans" panose="020B0606030504020204" pitchFamily="34" charset="0"/>
                <a:cs typeface="Open Sans" panose="020B0606030504020204" pitchFamily="34" charset="0"/>
              </a:rPr>
              <a:t>on </a:t>
            </a:r>
            <a:r>
              <a:rPr lang="en-US" spc="-5" dirty="0">
                <a:latin typeface="Open Sans" panose="020B0606030504020204" pitchFamily="34" charset="0"/>
                <a:ea typeface="Open Sans" panose="020B0606030504020204" pitchFamily="34" charset="0"/>
                <a:cs typeface="Open Sans" panose="020B0606030504020204" pitchFamily="34" charset="0"/>
              </a:rPr>
              <a:t>a </a:t>
            </a:r>
            <a:r>
              <a:rPr lang="en-US" spc="-11" dirty="0">
                <a:latin typeface="Open Sans" panose="020B0606030504020204" pitchFamily="34" charset="0"/>
                <a:ea typeface="Open Sans" panose="020B0606030504020204" pitchFamily="34" charset="0"/>
                <a:cs typeface="Open Sans" panose="020B0606030504020204" pitchFamily="34" charset="0"/>
              </a:rPr>
              <a:t>common set </a:t>
            </a:r>
            <a:r>
              <a:rPr lang="en-US" spc="-5" dirty="0">
                <a:latin typeface="Open Sans" panose="020B0606030504020204" pitchFamily="34" charset="0"/>
                <a:ea typeface="Open Sans" panose="020B0606030504020204" pitchFamily="34" charset="0"/>
                <a:cs typeface="Open Sans" panose="020B0606030504020204" pitchFamily="34" charset="0"/>
              </a:rPr>
              <a:t>of </a:t>
            </a:r>
            <a:r>
              <a:rPr lang="en-US" spc="-15" dirty="0">
                <a:latin typeface="Open Sans" panose="020B0606030504020204" pitchFamily="34" charset="0"/>
                <a:ea typeface="Open Sans" panose="020B0606030504020204" pitchFamily="34" charset="0"/>
                <a:cs typeface="Open Sans" panose="020B0606030504020204" pitchFamily="34" charset="0"/>
              </a:rPr>
              <a:t>requirements </a:t>
            </a:r>
            <a:r>
              <a:rPr lang="en-US" spc="-11" dirty="0">
                <a:latin typeface="Open Sans" panose="020B0606030504020204" pitchFamily="34" charset="0"/>
                <a:ea typeface="Open Sans" panose="020B0606030504020204" pitchFamily="34" charset="0"/>
                <a:cs typeface="Open Sans" panose="020B0606030504020204" pitchFamily="34" charset="0"/>
              </a:rPr>
              <a:t>and </a:t>
            </a:r>
            <a:r>
              <a:rPr lang="en-US" spc="-15" dirty="0">
                <a:latin typeface="Open Sans" panose="020B0606030504020204" pitchFamily="34" charset="0"/>
                <a:ea typeface="Open Sans" panose="020B0606030504020204" pitchFamily="34" charset="0"/>
                <a:cs typeface="Open Sans" panose="020B0606030504020204" pitchFamily="34" charset="0"/>
              </a:rPr>
              <a:t>accurately </a:t>
            </a:r>
            <a:r>
              <a:rPr lang="en-US" spc="-11" dirty="0">
                <a:latin typeface="Open Sans" panose="020B0606030504020204" pitchFamily="34" charset="0"/>
                <a:ea typeface="Open Sans" panose="020B0606030504020204" pitchFamily="34" charset="0"/>
                <a:cs typeface="Open Sans" panose="020B0606030504020204" pitchFamily="34" charset="0"/>
              </a:rPr>
              <a:t>identify </a:t>
            </a:r>
            <a:r>
              <a:rPr lang="en-US" spc="-15" dirty="0">
                <a:latin typeface="Open Sans" panose="020B0606030504020204" pitchFamily="34" charset="0"/>
                <a:ea typeface="Open Sans" panose="020B0606030504020204" pitchFamily="34" charset="0"/>
                <a:cs typeface="Open Sans" panose="020B0606030504020204" pitchFamily="34" charset="0"/>
              </a:rPr>
              <a:t>your software</a:t>
            </a:r>
            <a:r>
              <a:rPr lang="en-US" spc="-151" dirty="0">
                <a:latin typeface="Open Sans" panose="020B0606030504020204" pitchFamily="34" charset="0"/>
                <a:ea typeface="Open Sans" panose="020B0606030504020204" pitchFamily="34" charset="0"/>
                <a:cs typeface="Open Sans" panose="020B0606030504020204" pitchFamily="34" charset="0"/>
              </a:rPr>
              <a:t> </a:t>
            </a:r>
            <a:r>
              <a:rPr lang="en-US" spc="-15" dirty="0">
                <a:latin typeface="Open Sans" panose="020B0606030504020204" pitchFamily="34" charset="0"/>
                <a:ea typeface="Open Sans" panose="020B0606030504020204" pitchFamily="34" charset="0"/>
                <a:cs typeface="Open Sans" panose="020B0606030504020204" pitchFamily="34" charset="0"/>
              </a:rPr>
              <a:t>inventory.</a:t>
            </a:r>
            <a:endParaRPr lang="en-US" dirty="0">
              <a:latin typeface="Open Sans" panose="020B0606030504020204" pitchFamily="34" charset="0"/>
              <a:ea typeface="Open Sans" panose="020B0606030504020204" pitchFamily="34" charset="0"/>
              <a:cs typeface="Open Sans" panose="020B0606030504020204" pitchFamily="34" charset="0"/>
            </a:endParaRPr>
          </a:p>
        </p:txBody>
      </p:sp>
      <p:sp>
        <p:nvSpPr>
          <p:cNvPr id="63" name="TextBox 62">
            <a:extLst>
              <a:ext uri="{FF2B5EF4-FFF2-40B4-BE49-F238E27FC236}">
                <a16:creationId xmlns:a16="http://schemas.microsoft.com/office/drawing/2014/main" id="{5F958472-74AE-344C-904E-5BA3E485C4A0}"/>
              </a:ext>
            </a:extLst>
          </p:cNvPr>
          <p:cNvSpPr txBox="1"/>
          <p:nvPr/>
        </p:nvSpPr>
        <p:spPr>
          <a:xfrm>
            <a:off x="7784279" y="1817160"/>
            <a:ext cx="3910415" cy="830997"/>
          </a:xfrm>
          <a:prstGeom prst="rect">
            <a:avLst/>
          </a:prstGeom>
          <a:noFill/>
        </p:spPr>
        <p:txBody>
          <a:bodyPr wrap="square" lIns="0" tIns="0" rIns="0" bIns="0" rtlCol="0" anchor="t">
            <a:spAutoFit/>
          </a:bodyPr>
          <a:lstStyle/>
          <a:p>
            <a:pPr marL="300347" marR="25399" lvl="1" indent="-227324">
              <a:spcAft>
                <a:spcPts val="1200"/>
              </a:spcAft>
              <a:buFont typeface="Wingdings"/>
              <a:buChar char=""/>
              <a:tabLst>
                <a:tab pos="758172" algn="l"/>
              </a:tabLst>
              <a:defRPr/>
            </a:pPr>
            <a:r>
              <a:rPr lang="en-US" spc="-11" dirty="0">
                <a:latin typeface="Open Sans" panose="020B0606030504020204" pitchFamily="34" charset="0"/>
                <a:ea typeface="Open Sans" panose="020B0606030504020204" pitchFamily="34" charset="0"/>
                <a:cs typeface="Open Sans" panose="020B0606030504020204" pitchFamily="34" charset="0"/>
              </a:rPr>
              <a:t>Identify and </a:t>
            </a:r>
            <a:r>
              <a:rPr lang="en-US" spc="-15" dirty="0">
                <a:latin typeface="Open Sans" panose="020B0606030504020204" pitchFamily="34" charset="0"/>
                <a:ea typeface="Open Sans" panose="020B0606030504020204" pitchFamily="34" charset="0"/>
                <a:cs typeface="Open Sans" panose="020B0606030504020204" pitchFamily="34" charset="0"/>
              </a:rPr>
              <a:t>address license </a:t>
            </a:r>
            <a:r>
              <a:rPr lang="en-US" spc="-11" dirty="0">
                <a:latin typeface="Open Sans" panose="020B0606030504020204" pitchFamily="34" charset="0"/>
                <a:ea typeface="Open Sans" panose="020B0606030504020204" pitchFamily="34" charset="0"/>
                <a:cs typeface="Open Sans" panose="020B0606030504020204" pitchFamily="34" charset="0"/>
              </a:rPr>
              <a:t>terms that conflict </a:t>
            </a:r>
            <a:r>
              <a:rPr lang="en-US" spc="-15" dirty="0">
                <a:latin typeface="Open Sans" panose="020B0606030504020204" pitchFamily="34" charset="0"/>
                <a:ea typeface="Open Sans" panose="020B0606030504020204" pitchFamily="34" charset="0"/>
                <a:cs typeface="Open Sans" panose="020B0606030504020204" pitchFamily="34" charset="0"/>
              </a:rPr>
              <a:t>with </a:t>
            </a:r>
            <a:r>
              <a:rPr lang="en-US" spc="-11" dirty="0">
                <a:latin typeface="Open Sans" panose="020B0606030504020204" pitchFamily="34" charset="0"/>
                <a:ea typeface="Open Sans" panose="020B0606030504020204" pitchFamily="34" charset="0"/>
                <a:cs typeface="Open Sans" panose="020B0606030504020204" pitchFamily="34" charset="0"/>
              </a:rPr>
              <a:t>federal </a:t>
            </a:r>
            <a:r>
              <a:rPr lang="en-US" spc="-31" dirty="0">
                <a:latin typeface="Open Sans" panose="020B0606030504020204" pitchFamily="34" charset="0"/>
                <a:ea typeface="Open Sans" panose="020B0606030504020204" pitchFamily="34" charset="0"/>
                <a:cs typeface="Open Sans" panose="020B0606030504020204" pitchFamily="34" charset="0"/>
              </a:rPr>
              <a:t>law, </a:t>
            </a:r>
            <a:r>
              <a:rPr lang="en-US" spc="-11" dirty="0">
                <a:latin typeface="Open Sans" panose="020B0606030504020204" pitchFamily="34" charset="0"/>
                <a:ea typeface="Open Sans" panose="020B0606030504020204" pitchFamily="34" charset="0"/>
                <a:cs typeface="Open Sans" panose="020B0606030504020204" pitchFamily="34" charset="0"/>
              </a:rPr>
              <a:t>the </a:t>
            </a:r>
            <a:r>
              <a:rPr lang="en-US" spc="-25" dirty="0">
                <a:latin typeface="Open Sans" panose="020B0606030504020204" pitchFamily="34" charset="0"/>
                <a:ea typeface="Open Sans" panose="020B0606030504020204" pitchFamily="34" charset="0"/>
                <a:cs typeface="Open Sans" panose="020B0606030504020204" pitchFamily="34" charset="0"/>
              </a:rPr>
              <a:t>FAR, etc.</a:t>
            </a:r>
          </a:p>
        </p:txBody>
      </p:sp>
      <p:sp>
        <p:nvSpPr>
          <p:cNvPr id="65" name="TextBox 64">
            <a:extLst>
              <a:ext uri="{FF2B5EF4-FFF2-40B4-BE49-F238E27FC236}">
                <a16:creationId xmlns:a16="http://schemas.microsoft.com/office/drawing/2014/main" id="{D5CF0DA5-59B8-2941-9E10-4246425F2F25}"/>
              </a:ext>
            </a:extLst>
          </p:cNvPr>
          <p:cNvSpPr txBox="1"/>
          <p:nvPr/>
        </p:nvSpPr>
        <p:spPr>
          <a:xfrm>
            <a:off x="7784279" y="3313064"/>
            <a:ext cx="3827352" cy="553998"/>
          </a:xfrm>
          <a:prstGeom prst="rect">
            <a:avLst/>
          </a:prstGeom>
          <a:noFill/>
        </p:spPr>
        <p:txBody>
          <a:bodyPr wrap="square" lIns="0" tIns="0" rIns="0" bIns="0" rtlCol="0" anchor="t">
            <a:spAutoFit/>
          </a:bodyPr>
          <a:lstStyle/>
          <a:p>
            <a:pPr marL="300347" lvl="1" indent="-227324">
              <a:spcAft>
                <a:spcPts val="1200"/>
              </a:spcAft>
              <a:buFont typeface="Wingdings"/>
              <a:buChar char=""/>
              <a:tabLst>
                <a:tab pos="758172" algn="l"/>
              </a:tabLst>
              <a:defRPr/>
            </a:pPr>
            <a:r>
              <a:rPr lang="en-US" spc="-11" dirty="0">
                <a:latin typeface="Open Sans" panose="020B0606030504020204" pitchFamily="34" charset="0"/>
                <a:ea typeface="Open Sans" panose="020B0606030504020204" pitchFamily="34" charset="0"/>
                <a:cs typeface="Open Sans" panose="020B0606030504020204" pitchFamily="34" charset="0"/>
              </a:rPr>
              <a:t>Identify funding </a:t>
            </a:r>
            <a:r>
              <a:rPr lang="en-US" spc="-5" dirty="0">
                <a:latin typeface="Open Sans" panose="020B0606030504020204" pitchFamily="34" charset="0"/>
                <a:ea typeface="Open Sans" panose="020B0606030504020204" pitchFamily="34" charset="0"/>
                <a:cs typeface="Open Sans" panose="020B0606030504020204" pitchFamily="34" charset="0"/>
              </a:rPr>
              <a:t>to </a:t>
            </a:r>
            <a:r>
              <a:rPr lang="en-US" spc="-15" dirty="0">
                <a:latin typeface="Open Sans" panose="020B0606030504020204" pitchFamily="34" charset="0"/>
                <a:ea typeface="Open Sans" panose="020B0606030504020204" pitchFamily="34" charset="0"/>
                <a:cs typeface="Open Sans" panose="020B0606030504020204" pitchFamily="34" charset="0"/>
              </a:rPr>
              <a:t>secure </a:t>
            </a:r>
            <a:r>
              <a:rPr lang="en-US" spc="-5" dirty="0">
                <a:latin typeface="Open Sans" panose="020B0606030504020204" pitchFamily="34" charset="0"/>
                <a:ea typeface="Open Sans" panose="020B0606030504020204" pitchFamily="34" charset="0"/>
                <a:cs typeface="Open Sans" panose="020B0606030504020204" pitchFamily="34" charset="0"/>
              </a:rPr>
              <a:t>a </a:t>
            </a:r>
            <a:r>
              <a:rPr lang="en-US" spc="-11" dirty="0">
                <a:latin typeface="Open Sans" panose="020B0606030504020204" pitchFamily="34" charset="0"/>
                <a:ea typeface="Open Sans" panose="020B0606030504020204" pitchFamily="34" charset="0"/>
                <a:cs typeface="Open Sans" panose="020B0606030504020204" pitchFamily="34" charset="0"/>
              </a:rPr>
              <a:t>new </a:t>
            </a:r>
            <a:r>
              <a:rPr lang="en-US" spc="-15" dirty="0">
                <a:latin typeface="Open Sans" panose="020B0606030504020204" pitchFamily="34" charset="0"/>
                <a:ea typeface="Open Sans" panose="020B0606030504020204" pitchFamily="34" charset="0"/>
                <a:cs typeface="Open Sans" panose="020B0606030504020204" pitchFamily="34" charset="0"/>
              </a:rPr>
              <a:t>software </a:t>
            </a:r>
            <a:r>
              <a:rPr lang="en-US" spc="-11" dirty="0">
                <a:latin typeface="Open Sans" panose="020B0606030504020204" pitchFamily="34" charset="0"/>
                <a:ea typeface="Open Sans" panose="020B0606030504020204" pitchFamily="34" charset="0"/>
                <a:cs typeface="Open Sans" panose="020B0606030504020204" pitchFamily="34" charset="0"/>
              </a:rPr>
              <a:t>and/or</a:t>
            </a:r>
            <a:r>
              <a:rPr lang="en-US" spc="-165" dirty="0">
                <a:latin typeface="Open Sans" panose="020B0606030504020204" pitchFamily="34" charset="0"/>
                <a:ea typeface="Open Sans" panose="020B0606030504020204" pitchFamily="34" charset="0"/>
                <a:cs typeface="Open Sans" panose="020B0606030504020204" pitchFamily="34" charset="0"/>
              </a:rPr>
              <a:t> </a:t>
            </a:r>
            <a:r>
              <a:rPr lang="en-US" spc="-15" dirty="0">
                <a:latin typeface="Open Sans" panose="020B0606030504020204" pitchFamily="34" charset="0"/>
                <a:ea typeface="Open Sans" panose="020B0606030504020204" pitchFamily="34" charset="0"/>
                <a:cs typeface="Open Sans" panose="020B0606030504020204" pitchFamily="34" charset="0"/>
              </a:rPr>
              <a:t>agreement.</a:t>
            </a:r>
          </a:p>
        </p:txBody>
      </p:sp>
      <p:sp>
        <p:nvSpPr>
          <p:cNvPr id="67" name="TextBox 66">
            <a:extLst>
              <a:ext uri="{FF2B5EF4-FFF2-40B4-BE49-F238E27FC236}">
                <a16:creationId xmlns:a16="http://schemas.microsoft.com/office/drawing/2014/main" id="{2002DE74-EBFD-AE45-A24A-1A827DB4C462}"/>
              </a:ext>
            </a:extLst>
          </p:cNvPr>
          <p:cNvSpPr txBox="1"/>
          <p:nvPr/>
        </p:nvSpPr>
        <p:spPr>
          <a:xfrm>
            <a:off x="7784278" y="4782188"/>
            <a:ext cx="3827353" cy="1107996"/>
          </a:xfrm>
          <a:prstGeom prst="rect">
            <a:avLst/>
          </a:prstGeom>
          <a:noFill/>
        </p:spPr>
        <p:txBody>
          <a:bodyPr wrap="square" lIns="0" tIns="0" rIns="0" bIns="0" rtlCol="0" anchor="t">
            <a:spAutoFit/>
          </a:bodyPr>
          <a:lstStyle/>
          <a:p>
            <a:pPr marL="300347" lvl="1" indent="-227324">
              <a:spcAft>
                <a:spcPts val="1200"/>
              </a:spcAft>
              <a:buFont typeface="Wingdings"/>
              <a:buChar char=""/>
              <a:tabLst>
                <a:tab pos="758172" algn="l"/>
              </a:tabLst>
              <a:defRPr/>
            </a:pPr>
            <a:r>
              <a:rPr lang="en-US" dirty="0">
                <a:latin typeface="Open Sans" panose="020B0606030504020204" pitchFamily="34" charset="0"/>
                <a:ea typeface="Open Sans" panose="020B0606030504020204" pitchFamily="34" charset="0"/>
                <a:cs typeface="Open Sans" panose="020B0606030504020204" pitchFamily="34" charset="0"/>
              </a:rPr>
              <a:t>Work with Procurement personnel to identify the correct contract type to support mission needs.</a:t>
            </a:r>
          </a:p>
        </p:txBody>
      </p:sp>
      <p:sp>
        <p:nvSpPr>
          <p:cNvPr id="69" name="Rectangle 68">
            <a:extLst>
              <a:ext uri="{FF2B5EF4-FFF2-40B4-BE49-F238E27FC236}">
                <a16:creationId xmlns:a16="http://schemas.microsoft.com/office/drawing/2014/main" id="{10126D49-5F99-E14A-9021-A5D3FCFBEEB9}"/>
              </a:ext>
            </a:extLst>
          </p:cNvPr>
          <p:cNvSpPr/>
          <p:nvPr/>
        </p:nvSpPr>
        <p:spPr>
          <a:xfrm>
            <a:off x="0" y="6589832"/>
            <a:ext cx="6154884" cy="258532"/>
          </a:xfrm>
          <a:prstGeom prst="rect">
            <a:avLst/>
          </a:prstGeom>
        </p:spPr>
        <p:txBody>
          <a:bodyPr wrap="square">
            <a:spAutoFit/>
          </a:bodyPr>
          <a:lstStyle/>
          <a:p>
            <a:pPr defTabSz="844530">
              <a:lnSpc>
                <a:spcPct val="90000"/>
              </a:lnSpc>
              <a:spcBef>
                <a:spcPct val="0"/>
              </a:spcBef>
              <a:spcAft>
                <a:spcPts val="1200"/>
              </a:spcAft>
            </a:pPr>
            <a:r>
              <a:rPr lang="en-US" sz="1200" i="1" dirty="0"/>
              <a:t>Source: NASA Overview of Software License Management; NASA OCIO</a:t>
            </a:r>
          </a:p>
        </p:txBody>
      </p:sp>
    </p:spTree>
    <p:extLst>
      <p:ext uri="{BB962C8B-B14F-4D97-AF65-F5344CB8AC3E}">
        <p14:creationId xmlns:p14="http://schemas.microsoft.com/office/powerpoint/2010/main" val="282785985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 name="Picture 63">
            <a:extLst>
              <a:ext uri="{FF2B5EF4-FFF2-40B4-BE49-F238E27FC236}">
                <a16:creationId xmlns:a16="http://schemas.microsoft.com/office/drawing/2014/main" id="{552A7CAE-86ED-654B-BCF8-FF9AC2E6D4BF}"/>
              </a:ext>
            </a:extLst>
          </p:cNvPr>
          <p:cNvPicPr>
            <a:picLocks noChangeAspect="1"/>
          </p:cNvPicPr>
          <p:nvPr/>
        </p:nvPicPr>
        <p:blipFill>
          <a:blip r:embed="rId3"/>
          <a:stretch>
            <a:fillRect/>
          </a:stretch>
        </p:blipFill>
        <p:spPr>
          <a:xfrm>
            <a:off x="869880" y="1146342"/>
            <a:ext cx="10452239" cy="5233704"/>
          </a:xfrm>
          <a:prstGeom prst="rect">
            <a:avLst/>
          </a:prstGeom>
        </p:spPr>
      </p:pic>
      <p:sp>
        <p:nvSpPr>
          <p:cNvPr id="67" name="Title 1">
            <a:extLst>
              <a:ext uri="{FF2B5EF4-FFF2-40B4-BE49-F238E27FC236}">
                <a16:creationId xmlns:a16="http://schemas.microsoft.com/office/drawing/2014/main" id="{C2A3E32B-01DC-0646-80E0-8868CF649BE1}"/>
              </a:ext>
            </a:extLst>
          </p:cNvPr>
          <p:cNvSpPr txBox="1">
            <a:spLocks/>
          </p:cNvSpPr>
          <p:nvPr/>
        </p:nvSpPr>
        <p:spPr bwMode="gray">
          <a:xfrm>
            <a:off x="541867" y="477954"/>
            <a:ext cx="6653017" cy="303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0" tIns="0" rIns="0" bIns="0" numCol="1" anchor="b" anchorCtr="0" compatLnSpc="1">
            <a:prstTxWarp prst="textNoShape">
              <a:avLst/>
            </a:prstTxWarp>
            <a:spAutoFit/>
          </a:bodyPr>
          <a:lstStyle>
            <a:lvl1pPr algn="l" rtl="0" eaLnBrk="1" fontAlgn="base" hangingPunct="1">
              <a:lnSpc>
                <a:spcPct val="106000"/>
              </a:lnSpc>
              <a:spcBef>
                <a:spcPct val="0"/>
              </a:spcBef>
              <a:spcAft>
                <a:spcPct val="0"/>
              </a:spcAft>
              <a:defRPr sz="1600" b="1">
                <a:solidFill>
                  <a:schemeClr val="tx1"/>
                </a:solidFill>
                <a:latin typeface="+mj-lt"/>
                <a:ea typeface="+mj-ea"/>
                <a:cs typeface="+mj-cs"/>
              </a:defRPr>
            </a:lvl1pPr>
            <a:lvl2pPr algn="l" rtl="0" eaLnBrk="1" fontAlgn="base" hangingPunct="1">
              <a:lnSpc>
                <a:spcPct val="106000"/>
              </a:lnSpc>
              <a:spcBef>
                <a:spcPct val="0"/>
              </a:spcBef>
              <a:spcAft>
                <a:spcPct val="0"/>
              </a:spcAft>
              <a:defRPr sz="1600" b="1">
                <a:solidFill>
                  <a:schemeClr val="tx1"/>
                </a:solidFill>
                <a:latin typeface="Arial" charset="0"/>
              </a:defRPr>
            </a:lvl2pPr>
            <a:lvl3pPr algn="l" rtl="0" eaLnBrk="1" fontAlgn="base" hangingPunct="1">
              <a:lnSpc>
                <a:spcPct val="106000"/>
              </a:lnSpc>
              <a:spcBef>
                <a:spcPct val="0"/>
              </a:spcBef>
              <a:spcAft>
                <a:spcPct val="0"/>
              </a:spcAft>
              <a:defRPr sz="1600" b="1">
                <a:solidFill>
                  <a:schemeClr val="tx1"/>
                </a:solidFill>
                <a:latin typeface="Arial" charset="0"/>
              </a:defRPr>
            </a:lvl3pPr>
            <a:lvl4pPr algn="l" rtl="0" eaLnBrk="1" fontAlgn="base" hangingPunct="1">
              <a:lnSpc>
                <a:spcPct val="106000"/>
              </a:lnSpc>
              <a:spcBef>
                <a:spcPct val="0"/>
              </a:spcBef>
              <a:spcAft>
                <a:spcPct val="0"/>
              </a:spcAft>
              <a:defRPr sz="1600" b="1">
                <a:solidFill>
                  <a:schemeClr val="tx1"/>
                </a:solidFill>
                <a:latin typeface="Arial" charset="0"/>
              </a:defRPr>
            </a:lvl4pPr>
            <a:lvl5pPr algn="l" rtl="0" eaLnBrk="1" fontAlgn="base" hangingPunct="1">
              <a:lnSpc>
                <a:spcPct val="106000"/>
              </a:lnSpc>
              <a:spcBef>
                <a:spcPct val="0"/>
              </a:spcBef>
              <a:spcAft>
                <a:spcPct val="0"/>
              </a:spcAft>
              <a:defRPr sz="1600" b="1">
                <a:solidFill>
                  <a:schemeClr val="tx1"/>
                </a:solidFill>
                <a:latin typeface="Arial" charset="0"/>
              </a:defRPr>
            </a:lvl5pPr>
            <a:lvl6pPr marL="457200" algn="l" rtl="0" eaLnBrk="1" fontAlgn="base" hangingPunct="1">
              <a:lnSpc>
                <a:spcPct val="106000"/>
              </a:lnSpc>
              <a:spcBef>
                <a:spcPct val="0"/>
              </a:spcBef>
              <a:spcAft>
                <a:spcPct val="0"/>
              </a:spcAft>
              <a:defRPr sz="1600" b="1">
                <a:solidFill>
                  <a:schemeClr val="tx1"/>
                </a:solidFill>
                <a:latin typeface="Arial" charset="0"/>
              </a:defRPr>
            </a:lvl6pPr>
            <a:lvl7pPr marL="914400" algn="l" rtl="0" eaLnBrk="1" fontAlgn="base" hangingPunct="1">
              <a:lnSpc>
                <a:spcPct val="106000"/>
              </a:lnSpc>
              <a:spcBef>
                <a:spcPct val="0"/>
              </a:spcBef>
              <a:spcAft>
                <a:spcPct val="0"/>
              </a:spcAft>
              <a:defRPr sz="1600" b="1">
                <a:solidFill>
                  <a:schemeClr val="tx1"/>
                </a:solidFill>
                <a:latin typeface="Arial" charset="0"/>
              </a:defRPr>
            </a:lvl7pPr>
            <a:lvl8pPr marL="1371600" algn="l" rtl="0" eaLnBrk="1" fontAlgn="base" hangingPunct="1">
              <a:lnSpc>
                <a:spcPct val="106000"/>
              </a:lnSpc>
              <a:spcBef>
                <a:spcPct val="0"/>
              </a:spcBef>
              <a:spcAft>
                <a:spcPct val="0"/>
              </a:spcAft>
              <a:defRPr sz="1600" b="1">
                <a:solidFill>
                  <a:schemeClr val="tx1"/>
                </a:solidFill>
                <a:latin typeface="Arial" charset="0"/>
              </a:defRPr>
            </a:lvl8pPr>
            <a:lvl9pPr marL="1828800" algn="l" rtl="0" eaLnBrk="1" fontAlgn="base" hangingPunct="1">
              <a:lnSpc>
                <a:spcPct val="106000"/>
              </a:lnSpc>
              <a:spcBef>
                <a:spcPct val="0"/>
              </a:spcBef>
              <a:spcAft>
                <a:spcPct val="0"/>
              </a:spcAft>
              <a:defRPr sz="1600" b="1">
                <a:solidFill>
                  <a:schemeClr val="tx1"/>
                </a:solidFill>
                <a:latin typeface="Arial" charset="0"/>
              </a:defRPr>
            </a:lvl9pPr>
          </a:lstStyle>
          <a:p>
            <a:pPr defTabSz="914377">
              <a:defRPr/>
            </a:pPr>
            <a:r>
              <a:rPr lang="en-US" sz="2000" kern="0" dirty="0">
                <a:solidFill>
                  <a:srgbClr val="000000"/>
                </a:solidFill>
                <a:latin typeface="Arial"/>
              </a:rPr>
              <a:t>SLM Negotiation Framework Best Practice</a:t>
            </a:r>
          </a:p>
        </p:txBody>
      </p:sp>
      <p:sp>
        <p:nvSpPr>
          <p:cNvPr id="2" name="Rectangle: Rounded Corners 1">
            <a:extLst>
              <a:ext uri="{FF2B5EF4-FFF2-40B4-BE49-F238E27FC236}">
                <a16:creationId xmlns:a16="http://schemas.microsoft.com/office/drawing/2014/main" id="{4C13DE9C-3D41-1454-4F4E-D0F0655095E1}"/>
              </a:ext>
            </a:extLst>
          </p:cNvPr>
          <p:cNvSpPr/>
          <p:nvPr/>
        </p:nvSpPr>
        <p:spPr bwMode="auto">
          <a:xfrm>
            <a:off x="6826250" y="376325"/>
            <a:ext cx="4350728" cy="340519"/>
          </a:xfrm>
          <a:prstGeom prst="roundRect">
            <a:avLst/>
          </a:prstGeom>
          <a:solidFill>
            <a:srgbClr val="0070C0"/>
          </a:solidFill>
        </p:spPr>
        <p:txBody>
          <a:bodyPr wrap="square" rtlCol="0">
            <a:spAutoFit/>
          </a:bodyPr>
          <a:lstStyle/>
          <a:p>
            <a:pPr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Module 4: Managing Software Vendors at DOC</a:t>
            </a:r>
          </a:p>
        </p:txBody>
      </p:sp>
    </p:spTree>
    <p:extLst>
      <p:ext uri="{BB962C8B-B14F-4D97-AF65-F5344CB8AC3E}">
        <p14:creationId xmlns:p14="http://schemas.microsoft.com/office/powerpoint/2010/main" val="136437515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3C54115-FA46-4F2F-BCD3-25FAE281190C}"/>
              </a:ext>
            </a:extLst>
          </p:cNvPr>
          <p:cNvSpPr txBox="1">
            <a:spLocks/>
          </p:cNvSpPr>
          <p:nvPr/>
        </p:nvSpPr>
        <p:spPr bwMode="gray">
          <a:xfrm>
            <a:off x="541868" y="407314"/>
            <a:ext cx="6464300" cy="303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0" tIns="0" rIns="0" bIns="0" numCol="1" anchor="b" anchorCtr="0" compatLnSpc="1">
            <a:prstTxWarp prst="textNoShape">
              <a:avLst/>
            </a:prstTxWarp>
            <a:spAutoFit/>
          </a:bodyPr>
          <a:lstStyle>
            <a:lvl1pPr algn="l" rtl="0" eaLnBrk="1" fontAlgn="base" hangingPunct="1">
              <a:lnSpc>
                <a:spcPct val="106000"/>
              </a:lnSpc>
              <a:spcBef>
                <a:spcPct val="0"/>
              </a:spcBef>
              <a:spcAft>
                <a:spcPct val="0"/>
              </a:spcAft>
              <a:defRPr sz="1600" b="1">
                <a:solidFill>
                  <a:schemeClr val="tx1"/>
                </a:solidFill>
                <a:latin typeface="+mj-lt"/>
                <a:ea typeface="+mj-ea"/>
                <a:cs typeface="+mj-cs"/>
              </a:defRPr>
            </a:lvl1pPr>
            <a:lvl2pPr algn="l" rtl="0" eaLnBrk="1" fontAlgn="base" hangingPunct="1">
              <a:lnSpc>
                <a:spcPct val="106000"/>
              </a:lnSpc>
              <a:spcBef>
                <a:spcPct val="0"/>
              </a:spcBef>
              <a:spcAft>
                <a:spcPct val="0"/>
              </a:spcAft>
              <a:defRPr sz="1600" b="1">
                <a:solidFill>
                  <a:schemeClr val="tx1"/>
                </a:solidFill>
                <a:latin typeface="Arial" charset="0"/>
              </a:defRPr>
            </a:lvl2pPr>
            <a:lvl3pPr algn="l" rtl="0" eaLnBrk="1" fontAlgn="base" hangingPunct="1">
              <a:lnSpc>
                <a:spcPct val="106000"/>
              </a:lnSpc>
              <a:spcBef>
                <a:spcPct val="0"/>
              </a:spcBef>
              <a:spcAft>
                <a:spcPct val="0"/>
              </a:spcAft>
              <a:defRPr sz="1600" b="1">
                <a:solidFill>
                  <a:schemeClr val="tx1"/>
                </a:solidFill>
                <a:latin typeface="Arial" charset="0"/>
              </a:defRPr>
            </a:lvl3pPr>
            <a:lvl4pPr algn="l" rtl="0" eaLnBrk="1" fontAlgn="base" hangingPunct="1">
              <a:lnSpc>
                <a:spcPct val="106000"/>
              </a:lnSpc>
              <a:spcBef>
                <a:spcPct val="0"/>
              </a:spcBef>
              <a:spcAft>
                <a:spcPct val="0"/>
              </a:spcAft>
              <a:defRPr sz="1600" b="1">
                <a:solidFill>
                  <a:schemeClr val="tx1"/>
                </a:solidFill>
                <a:latin typeface="Arial" charset="0"/>
              </a:defRPr>
            </a:lvl4pPr>
            <a:lvl5pPr algn="l" rtl="0" eaLnBrk="1" fontAlgn="base" hangingPunct="1">
              <a:lnSpc>
                <a:spcPct val="106000"/>
              </a:lnSpc>
              <a:spcBef>
                <a:spcPct val="0"/>
              </a:spcBef>
              <a:spcAft>
                <a:spcPct val="0"/>
              </a:spcAft>
              <a:defRPr sz="1600" b="1">
                <a:solidFill>
                  <a:schemeClr val="tx1"/>
                </a:solidFill>
                <a:latin typeface="Arial" charset="0"/>
              </a:defRPr>
            </a:lvl5pPr>
            <a:lvl6pPr marL="457200" algn="l" rtl="0" eaLnBrk="1" fontAlgn="base" hangingPunct="1">
              <a:lnSpc>
                <a:spcPct val="106000"/>
              </a:lnSpc>
              <a:spcBef>
                <a:spcPct val="0"/>
              </a:spcBef>
              <a:spcAft>
                <a:spcPct val="0"/>
              </a:spcAft>
              <a:defRPr sz="1600" b="1">
                <a:solidFill>
                  <a:schemeClr val="tx1"/>
                </a:solidFill>
                <a:latin typeface="Arial" charset="0"/>
              </a:defRPr>
            </a:lvl6pPr>
            <a:lvl7pPr marL="914400" algn="l" rtl="0" eaLnBrk="1" fontAlgn="base" hangingPunct="1">
              <a:lnSpc>
                <a:spcPct val="106000"/>
              </a:lnSpc>
              <a:spcBef>
                <a:spcPct val="0"/>
              </a:spcBef>
              <a:spcAft>
                <a:spcPct val="0"/>
              </a:spcAft>
              <a:defRPr sz="1600" b="1">
                <a:solidFill>
                  <a:schemeClr val="tx1"/>
                </a:solidFill>
                <a:latin typeface="Arial" charset="0"/>
              </a:defRPr>
            </a:lvl7pPr>
            <a:lvl8pPr marL="1371600" algn="l" rtl="0" eaLnBrk="1" fontAlgn="base" hangingPunct="1">
              <a:lnSpc>
                <a:spcPct val="106000"/>
              </a:lnSpc>
              <a:spcBef>
                <a:spcPct val="0"/>
              </a:spcBef>
              <a:spcAft>
                <a:spcPct val="0"/>
              </a:spcAft>
              <a:defRPr sz="1600" b="1">
                <a:solidFill>
                  <a:schemeClr val="tx1"/>
                </a:solidFill>
                <a:latin typeface="Arial" charset="0"/>
              </a:defRPr>
            </a:lvl8pPr>
            <a:lvl9pPr marL="1828800" algn="l" rtl="0" eaLnBrk="1" fontAlgn="base" hangingPunct="1">
              <a:lnSpc>
                <a:spcPct val="106000"/>
              </a:lnSpc>
              <a:spcBef>
                <a:spcPct val="0"/>
              </a:spcBef>
              <a:spcAft>
                <a:spcPct val="0"/>
              </a:spcAft>
              <a:defRPr sz="1600" b="1">
                <a:solidFill>
                  <a:schemeClr val="tx1"/>
                </a:solidFill>
                <a:latin typeface="Arial" charset="0"/>
              </a:defRPr>
            </a:lvl9pPr>
          </a:lstStyle>
          <a:p>
            <a:pPr defTabSz="914377">
              <a:defRPr/>
            </a:pPr>
            <a:r>
              <a:rPr lang="en-US" sz="2000" kern="0" dirty="0">
                <a:solidFill>
                  <a:srgbClr val="000000"/>
                </a:solidFill>
                <a:latin typeface="Arial"/>
              </a:rPr>
              <a:t>SLM Best Practices &amp; Trends License Negotiations</a:t>
            </a:r>
          </a:p>
        </p:txBody>
      </p:sp>
      <p:sp>
        <p:nvSpPr>
          <p:cNvPr id="52" name="Rectangle 51">
            <a:extLst>
              <a:ext uri="{FF2B5EF4-FFF2-40B4-BE49-F238E27FC236}">
                <a16:creationId xmlns:a16="http://schemas.microsoft.com/office/drawing/2014/main" id="{1CC2C8B4-5157-4A1A-8F24-278DBDBEB889}"/>
              </a:ext>
            </a:extLst>
          </p:cNvPr>
          <p:cNvSpPr/>
          <p:nvPr/>
        </p:nvSpPr>
        <p:spPr>
          <a:xfrm>
            <a:off x="1441809" y="843263"/>
            <a:ext cx="8829963" cy="353943"/>
          </a:xfrm>
          <a:prstGeom prst="rect">
            <a:avLst/>
          </a:prstGeom>
        </p:spPr>
        <p:txBody>
          <a:bodyPr wrap="square">
            <a:spAutoFit/>
          </a:bodyPr>
          <a:lstStyle/>
          <a:p>
            <a:pPr algn="ctr">
              <a:spcAft>
                <a:spcPts val="600"/>
              </a:spcAft>
            </a:pPr>
            <a:r>
              <a:rPr lang="en-US" sz="1700" b="1" kern="0" dirty="0">
                <a:solidFill>
                  <a:srgbClr val="000000"/>
                </a:solidFill>
                <a:latin typeface="Open Sans" panose="020B0606030504020204" pitchFamily="34" charset="0"/>
                <a:ea typeface="Open Sans" panose="020B0606030504020204" pitchFamily="34" charset="0"/>
                <a:cs typeface="Open Sans" panose="020B0606030504020204" pitchFamily="34" charset="0"/>
              </a:rPr>
              <a:t>Example SLM industry best practices when negotiating software contracts:</a:t>
            </a:r>
          </a:p>
        </p:txBody>
      </p:sp>
      <p:sp>
        <p:nvSpPr>
          <p:cNvPr id="10" name="Rectangle 9">
            <a:extLst>
              <a:ext uri="{FF2B5EF4-FFF2-40B4-BE49-F238E27FC236}">
                <a16:creationId xmlns:a16="http://schemas.microsoft.com/office/drawing/2014/main" id="{634B5414-57C3-42B5-A9DC-DE4516BA8137}"/>
              </a:ext>
            </a:extLst>
          </p:cNvPr>
          <p:cNvSpPr/>
          <p:nvPr/>
        </p:nvSpPr>
        <p:spPr>
          <a:xfrm>
            <a:off x="0" y="6589832"/>
            <a:ext cx="6154884" cy="258532"/>
          </a:xfrm>
          <a:prstGeom prst="rect">
            <a:avLst/>
          </a:prstGeom>
        </p:spPr>
        <p:txBody>
          <a:bodyPr wrap="square">
            <a:spAutoFit/>
          </a:bodyPr>
          <a:lstStyle/>
          <a:p>
            <a:pPr defTabSz="844530">
              <a:lnSpc>
                <a:spcPct val="90000"/>
              </a:lnSpc>
              <a:spcBef>
                <a:spcPct val="0"/>
              </a:spcBef>
              <a:spcAft>
                <a:spcPts val="1200"/>
              </a:spcAft>
            </a:pPr>
            <a:r>
              <a:rPr lang="en-US" sz="1200" i="1" dirty="0"/>
              <a:t>Source: NASA Overview of Software License Management; NASA OCIO</a:t>
            </a:r>
          </a:p>
        </p:txBody>
      </p:sp>
      <p:sp>
        <p:nvSpPr>
          <p:cNvPr id="3" name="Rectangle: Rounded Corners 2">
            <a:extLst>
              <a:ext uri="{FF2B5EF4-FFF2-40B4-BE49-F238E27FC236}">
                <a16:creationId xmlns:a16="http://schemas.microsoft.com/office/drawing/2014/main" id="{2848A4B8-C237-12BA-80FF-EDB6F75D79B1}"/>
              </a:ext>
            </a:extLst>
          </p:cNvPr>
          <p:cNvSpPr/>
          <p:nvPr/>
        </p:nvSpPr>
        <p:spPr bwMode="auto">
          <a:xfrm>
            <a:off x="6826250" y="376325"/>
            <a:ext cx="4350728" cy="340519"/>
          </a:xfrm>
          <a:prstGeom prst="roundRect">
            <a:avLst/>
          </a:prstGeom>
          <a:solidFill>
            <a:srgbClr val="0070C0"/>
          </a:solidFill>
        </p:spPr>
        <p:txBody>
          <a:bodyPr wrap="square" rtlCol="0">
            <a:spAutoFit/>
          </a:bodyPr>
          <a:lstStyle/>
          <a:p>
            <a:pPr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Module 4: Managing Software Vendors at DOC</a:t>
            </a:r>
          </a:p>
        </p:txBody>
      </p:sp>
      <p:sp>
        <p:nvSpPr>
          <p:cNvPr id="12" name="Freeform 6">
            <a:extLst>
              <a:ext uri="{FF2B5EF4-FFF2-40B4-BE49-F238E27FC236}">
                <a16:creationId xmlns:a16="http://schemas.microsoft.com/office/drawing/2014/main" id="{28F4A3DC-DBA9-4449-9D42-CB94BEE06F96}"/>
              </a:ext>
            </a:extLst>
          </p:cNvPr>
          <p:cNvSpPr>
            <a:spLocks/>
          </p:cNvSpPr>
          <p:nvPr/>
        </p:nvSpPr>
        <p:spPr bwMode="auto">
          <a:xfrm>
            <a:off x="2783562" y="1452351"/>
            <a:ext cx="1290638" cy="1455738"/>
          </a:xfrm>
          <a:custGeom>
            <a:avLst/>
            <a:gdLst/>
            <a:ahLst/>
            <a:cxnLst>
              <a:cxn ang="0">
                <a:pos x="296" y="0"/>
              </a:cxn>
              <a:cxn ang="0">
                <a:pos x="331" y="2"/>
              </a:cxn>
              <a:cxn ang="0">
                <a:pos x="367" y="9"/>
              </a:cxn>
              <a:cxn ang="0">
                <a:pos x="405" y="23"/>
              </a:cxn>
              <a:cxn ang="0">
                <a:pos x="444" y="41"/>
              </a:cxn>
              <a:cxn ang="0">
                <a:pos x="482" y="64"/>
              </a:cxn>
              <a:cxn ang="0">
                <a:pos x="521" y="91"/>
              </a:cxn>
              <a:cxn ang="0">
                <a:pos x="560" y="120"/>
              </a:cxn>
              <a:cxn ang="0">
                <a:pos x="598" y="152"/>
              </a:cxn>
              <a:cxn ang="0">
                <a:pos x="635" y="186"/>
              </a:cxn>
              <a:cxn ang="0">
                <a:pos x="670" y="221"/>
              </a:cxn>
              <a:cxn ang="0">
                <a:pos x="704" y="257"/>
              </a:cxn>
              <a:cxn ang="0">
                <a:pos x="736" y="293"/>
              </a:cxn>
              <a:cxn ang="0">
                <a:pos x="764" y="327"/>
              </a:cxn>
              <a:cxn ang="0">
                <a:pos x="791" y="361"/>
              </a:cxn>
              <a:cxn ang="0">
                <a:pos x="813" y="392"/>
              </a:cxn>
              <a:cxn ang="0">
                <a:pos x="640" y="917"/>
              </a:cxn>
              <a:cxn ang="0">
                <a:pos x="0" y="464"/>
              </a:cxn>
              <a:cxn ang="0">
                <a:pos x="1" y="460"/>
              </a:cxn>
              <a:cxn ang="0">
                <a:pos x="4" y="450"/>
              </a:cxn>
              <a:cxn ang="0">
                <a:pos x="8" y="434"/>
              </a:cxn>
              <a:cxn ang="0">
                <a:pos x="14" y="411"/>
              </a:cxn>
              <a:cxn ang="0">
                <a:pos x="21" y="386"/>
              </a:cxn>
              <a:cxn ang="0">
                <a:pos x="30" y="356"/>
              </a:cxn>
              <a:cxn ang="0">
                <a:pos x="41" y="323"/>
              </a:cxn>
              <a:cxn ang="0">
                <a:pos x="54" y="289"/>
              </a:cxn>
              <a:cxn ang="0">
                <a:pos x="68" y="253"/>
              </a:cxn>
              <a:cxn ang="0">
                <a:pos x="84" y="216"/>
              </a:cxn>
              <a:cxn ang="0">
                <a:pos x="102" y="181"/>
              </a:cxn>
              <a:cxn ang="0">
                <a:pos x="120" y="146"/>
              </a:cxn>
              <a:cxn ang="0">
                <a:pos x="140" y="113"/>
              </a:cxn>
              <a:cxn ang="0">
                <a:pos x="162" y="83"/>
              </a:cxn>
              <a:cxn ang="0">
                <a:pos x="185" y="57"/>
              </a:cxn>
              <a:cxn ang="0">
                <a:pos x="209" y="34"/>
              </a:cxn>
              <a:cxn ang="0">
                <a:pos x="236" y="17"/>
              </a:cxn>
              <a:cxn ang="0">
                <a:pos x="263" y="5"/>
              </a:cxn>
              <a:cxn ang="0">
                <a:pos x="296" y="0"/>
              </a:cxn>
            </a:cxnLst>
            <a:rect l="0" t="0" r="r" b="b"/>
            <a:pathLst>
              <a:path w="813" h="917">
                <a:moveTo>
                  <a:pt x="296" y="0"/>
                </a:moveTo>
                <a:lnTo>
                  <a:pt x="331" y="2"/>
                </a:lnTo>
                <a:lnTo>
                  <a:pt x="367" y="9"/>
                </a:lnTo>
                <a:lnTo>
                  <a:pt x="405" y="23"/>
                </a:lnTo>
                <a:lnTo>
                  <a:pt x="444" y="41"/>
                </a:lnTo>
                <a:lnTo>
                  <a:pt x="482" y="64"/>
                </a:lnTo>
                <a:lnTo>
                  <a:pt x="521" y="91"/>
                </a:lnTo>
                <a:lnTo>
                  <a:pt x="560" y="120"/>
                </a:lnTo>
                <a:lnTo>
                  <a:pt x="598" y="152"/>
                </a:lnTo>
                <a:lnTo>
                  <a:pt x="635" y="186"/>
                </a:lnTo>
                <a:lnTo>
                  <a:pt x="670" y="221"/>
                </a:lnTo>
                <a:lnTo>
                  <a:pt x="704" y="257"/>
                </a:lnTo>
                <a:lnTo>
                  <a:pt x="736" y="293"/>
                </a:lnTo>
                <a:lnTo>
                  <a:pt x="764" y="327"/>
                </a:lnTo>
                <a:lnTo>
                  <a:pt x="791" y="361"/>
                </a:lnTo>
                <a:lnTo>
                  <a:pt x="813" y="392"/>
                </a:lnTo>
                <a:lnTo>
                  <a:pt x="640" y="917"/>
                </a:lnTo>
                <a:lnTo>
                  <a:pt x="0" y="464"/>
                </a:lnTo>
                <a:lnTo>
                  <a:pt x="1" y="460"/>
                </a:lnTo>
                <a:lnTo>
                  <a:pt x="4" y="450"/>
                </a:lnTo>
                <a:lnTo>
                  <a:pt x="8" y="434"/>
                </a:lnTo>
                <a:lnTo>
                  <a:pt x="14" y="411"/>
                </a:lnTo>
                <a:lnTo>
                  <a:pt x="21" y="386"/>
                </a:lnTo>
                <a:lnTo>
                  <a:pt x="30" y="356"/>
                </a:lnTo>
                <a:lnTo>
                  <a:pt x="41" y="323"/>
                </a:lnTo>
                <a:lnTo>
                  <a:pt x="54" y="289"/>
                </a:lnTo>
                <a:lnTo>
                  <a:pt x="68" y="253"/>
                </a:lnTo>
                <a:lnTo>
                  <a:pt x="84" y="216"/>
                </a:lnTo>
                <a:lnTo>
                  <a:pt x="102" y="181"/>
                </a:lnTo>
                <a:lnTo>
                  <a:pt x="120" y="146"/>
                </a:lnTo>
                <a:lnTo>
                  <a:pt x="140" y="113"/>
                </a:lnTo>
                <a:lnTo>
                  <a:pt x="162" y="83"/>
                </a:lnTo>
                <a:lnTo>
                  <a:pt x="185" y="57"/>
                </a:lnTo>
                <a:lnTo>
                  <a:pt x="209" y="34"/>
                </a:lnTo>
                <a:lnTo>
                  <a:pt x="236" y="17"/>
                </a:lnTo>
                <a:lnTo>
                  <a:pt x="263" y="5"/>
                </a:lnTo>
                <a:lnTo>
                  <a:pt x="296" y="0"/>
                </a:lnTo>
                <a:close/>
              </a:path>
            </a:pathLst>
          </a:custGeom>
          <a:gradFill flip="none" rotWithShape="1">
            <a:gsLst>
              <a:gs pos="0">
                <a:schemeClr val="bg1">
                  <a:lumMod val="65000"/>
                  <a:shade val="30000"/>
                  <a:satMod val="115000"/>
                </a:schemeClr>
              </a:gs>
              <a:gs pos="50000">
                <a:schemeClr val="bg1">
                  <a:lumMod val="65000"/>
                  <a:shade val="67500"/>
                  <a:satMod val="115000"/>
                </a:schemeClr>
              </a:gs>
              <a:gs pos="100000">
                <a:schemeClr val="bg1">
                  <a:lumMod val="65000"/>
                  <a:shade val="100000"/>
                  <a:satMod val="115000"/>
                </a:schemeClr>
              </a:gs>
            </a:gsLst>
            <a:lin ang="8100000" scaled="1"/>
            <a:tileRect/>
          </a:gra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 name="Freeform 8">
            <a:extLst>
              <a:ext uri="{FF2B5EF4-FFF2-40B4-BE49-F238E27FC236}">
                <a16:creationId xmlns:a16="http://schemas.microsoft.com/office/drawing/2014/main" id="{BE1F1B94-3521-E545-A0E9-BC377BED4211}"/>
              </a:ext>
            </a:extLst>
          </p:cNvPr>
          <p:cNvSpPr>
            <a:spLocks/>
          </p:cNvSpPr>
          <p:nvPr/>
        </p:nvSpPr>
        <p:spPr bwMode="auto">
          <a:xfrm>
            <a:off x="8055650" y="1452351"/>
            <a:ext cx="1290638" cy="1455738"/>
          </a:xfrm>
          <a:custGeom>
            <a:avLst/>
            <a:gdLst/>
            <a:ahLst/>
            <a:cxnLst>
              <a:cxn ang="0">
                <a:pos x="517" y="0"/>
              </a:cxn>
              <a:cxn ang="0">
                <a:pos x="550" y="5"/>
              </a:cxn>
              <a:cxn ang="0">
                <a:pos x="578" y="17"/>
              </a:cxn>
              <a:cxn ang="0">
                <a:pos x="604" y="34"/>
              </a:cxn>
              <a:cxn ang="0">
                <a:pos x="628" y="57"/>
              </a:cxn>
              <a:cxn ang="0">
                <a:pos x="651" y="83"/>
              </a:cxn>
              <a:cxn ang="0">
                <a:pos x="673" y="113"/>
              </a:cxn>
              <a:cxn ang="0">
                <a:pos x="693" y="146"/>
              </a:cxn>
              <a:cxn ang="0">
                <a:pos x="712" y="181"/>
              </a:cxn>
              <a:cxn ang="0">
                <a:pos x="729" y="216"/>
              </a:cxn>
              <a:cxn ang="0">
                <a:pos x="745" y="253"/>
              </a:cxn>
              <a:cxn ang="0">
                <a:pos x="759" y="289"/>
              </a:cxn>
              <a:cxn ang="0">
                <a:pos x="772" y="323"/>
              </a:cxn>
              <a:cxn ang="0">
                <a:pos x="783" y="356"/>
              </a:cxn>
              <a:cxn ang="0">
                <a:pos x="792" y="386"/>
              </a:cxn>
              <a:cxn ang="0">
                <a:pos x="799" y="411"/>
              </a:cxn>
              <a:cxn ang="0">
                <a:pos x="806" y="434"/>
              </a:cxn>
              <a:cxn ang="0">
                <a:pos x="809" y="450"/>
              </a:cxn>
              <a:cxn ang="0">
                <a:pos x="812" y="460"/>
              </a:cxn>
              <a:cxn ang="0">
                <a:pos x="813" y="464"/>
              </a:cxn>
              <a:cxn ang="0">
                <a:pos x="173" y="917"/>
              </a:cxn>
              <a:cxn ang="0">
                <a:pos x="0" y="392"/>
              </a:cxn>
              <a:cxn ang="0">
                <a:pos x="22" y="361"/>
              </a:cxn>
              <a:cxn ang="0">
                <a:pos x="49" y="327"/>
              </a:cxn>
              <a:cxn ang="0">
                <a:pos x="78" y="293"/>
              </a:cxn>
              <a:cxn ang="0">
                <a:pos x="109" y="257"/>
              </a:cxn>
              <a:cxn ang="0">
                <a:pos x="143" y="221"/>
              </a:cxn>
              <a:cxn ang="0">
                <a:pos x="178" y="186"/>
              </a:cxn>
              <a:cxn ang="0">
                <a:pos x="215" y="152"/>
              </a:cxn>
              <a:cxn ang="0">
                <a:pos x="253" y="120"/>
              </a:cxn>
              <a:cxn ang="0">
                <a:pos x="292" y="91"/>
              </a:cxn>
              <a:cxn ang="0">
                <a:pos x="331" y="64"/>
              </a:cxn>
              <a:cxn ang="0">
                <a:pos x="370" y="41"/>
              </a:cxn>
              <a:cxn ang="0">
                <a:pos x="408" y="23"/>
              </a:cxn>
              <a:cxn ang="0">
                <a:pos x="446" y="9"/>
              </a:cxn>
              <a:cxn ang="0">
                <a:pos x="482" y="2"/>
              </a:cxn>
              <a:cxn ang="0">
                <a:pos x="517" y="0"/>
              </a:cxn>
            </a:cxnLst>
            <a:rect l="0" t="0" r="r" b="b"/>
            <a:pathLst>
              <a:path w="813" h="917">
                <a:moveTo>
                  <a:pt x="517" y="0"/>
                </a:moveTo>
                <a:lnTo>
                  <a:pt x="550" y="5"/>
                </a:lnTo>
                <a:lnTo>
                  <a:pt x="578" y="17"/>
                </a:lnTo>
                <a:lnTo>
                  <a:pt x="604" y="34"/>
                </a:lnTo>
                <a:lnTo>
                  <a:pt x="628" y="57"/>
                </a:lnTo>
                <a:lnTo>
                  <a:pt x="651" y="83"/>
                </a:lnTo>
                <a:lnTo>
                  <a:pt x="673" y="113"/>
                </a:lnTo>
                <a:lnTo>
                  <a:pt x="693" y="146"/>
                </a:lnTo>
                <a:lnTo>
                  <a:pt x="712" y="181"/>
                </a:lnTo>
                <a:lnTo>
                  <a:pt x="729" y="216"/>
                </a:lnTo>
                <a:lnTo>
                  <a:pt x="745" y="253"/>
                </a:lnTo>
                <a:lnTo>
                  <a:pt x="759" y="289"/>
                </a:lnTo>
                <a:lnTo>
                  <a:pt x="772" y="323"/>
                </a:lnTo>
                <a:lnTo>
                  <a:pt x="783" y="356"/>
                </a:lnTo>
                <a:lnTo>
                  <a:pt x="792" y="386"/>
                </a:lnTo>
                <a:lnTo>
                  <a:pt x="799" y="411"/>
                </a:lnTo>
                <a:lnTo>
                  <a:pt x="806" y="434"/>
                </a:lnTo>
                <a:lnTo>
                  <a:pt x="809" y="450"/>
                </a:lnTo>
                <a:lnTo>
                  <a:pt x="812" y="460"/>
                </a:lnTo>
                <a:lnTo>
                  <a:pt x="813" y="464"/>
                </a:lnTo>
                <a:lnTo>
                  <a:pt x="173" y="917"/>
                </a:lnTo>
                <a:lnTo>
                  <a:pt x="0" y="392"/>
                </a:lnTo>
                <a:lnTo>
                  <a:pt x="22" y="361"/>
                </a:lnTo>
                <a:lnTo>
                  <a:pt x="49" y="327"/>
                </a:lnTo>
                <a:lnTo>
                  <a:pt x="78" y="293"/>
                </a:lnTo>
                <a:lnTo>
                  <a:pt x="109" y="257"/>
                </a:lnTo>
                <a:lnTo>
                  <a:pt x="143" y="221"/>
                </a:lnTo>
                <a:lnTo>
                  <a:pt x="178" y="186"/>
                </a:lnTo>
                <a:lnTo>
                  <a:pt x="215" y="152"/>
                </a:lnTo>
                <a:lnTo>
                  <a:pt x="253" y="120"/>
                </a:lnTo>
                <a:lnTo>
                  <a:pt x="292" y="91"/>
                </a:lnTo>
                <a:lnTo>
                  <a:pt x="331" y="64"/>
                </a:lnTo>
                <a:lnTo>
                  <a:pt x="370" y="41"/>
                </a:lnTo>
                <a:lnTo>
                  <a:pt x="408" y="23"/>
                </a:lnTo>
                <a:lnTo>
                  <a:pt x="446" y="9"/>
                </a:lnTo>
                <a:lnTo>
                  <a:pt x="482" y="2"/>
                </a:lnTo>
                <a:lnTo>
                  <a:pt x="517" y="0"/>
                </a:lnTo>
                <a:close/>
              </a:path>
            </a:pathLst>
          </a:custGeom>
          <a:gradFill flip="none" rotWithShape="1">
            <a:gsLst>
              <a:gs pos="0">
                <a:schemeClr val="bg1">
                  <a:lumMod val="65000"/>
                  <a:shade val="30000"/>
                  <a:satMod val="115000"/>
                </a:schemeClr>
              </a:gs>
              <a:gs pos="50000">
                <a:schemeClr val="bg1">
                  <a:lumMod val="65000"/>
                  <a:shade val="67500"/>
                  <a:satMod val="115000"/>
                </a:schemeClr>
              </a:gs>
              <a:gs pos="100000">
                <a:schemeClr val="bg1">
                  <a:lumMod val="65000"/>
                  <a:shade val="100000"/>
                  <a:satMod val="115000"/>
                </a:schemeClr>
              </a:gs>
            </a:gsLst>
            <a:path path="circle">
              <a:fillToRect r="100000" b="100000"/>
            </a:path>
            <a:tileRect l="-100000" t="-100000"/>
          </a:gra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 name="Freeform 10">
            <a:extLst>
              <a:ext uri="{FF2B5EF4-FFF2-40B4-BE49-F238E27FC236}">
                <a16:creationId xmlns:a16="http://schemas.microsoft.com/office/drawing/2014/main" id="{E6AC0E65-A3D5-454C-94C6-B96CF4087186}"/>
              </a:ext>
            </a:extLst>
          </p:cNvPr>
          <p:cNvSpPr>
            <a:spLocks/>
          </p:cNvSpPr>
          <p:nvPr/>
        </p:nvSpPr>
        <p:spPr bwMode="auto">
          <a:xfrm>
            <a:off x="2767520" y="4888202"/>
            <a:ext cx="1290638" cy="1455738"/>
          </a:xfrm>
          <a:custGeom>
            <a:avLst/>
            <a:gdLst/>
            <a:ahLst/>
            <a:cxnLst>
              <a:cxn ang="0">
                <a:pos x="640" y="0"/>
              </a:cxn>
              <a:cxn ang="0">
                <a:pos x="813" y="525"/>
              </a:cxn>
              <a:cxn ang="0">
                <a:pos x="791" y="557"/>
              </a:cxn>
              <a:cxn ang="0">
                <a:pos x="764" y="590"/>
              </a:cxn>
              <a:cxn ang="0">
                <a:pos x="736" y="624"/>
              </a:cxn>
              <a:cxn ang="0">
                <a:pos x="704" y="661"/>
              </a:cxn>
              <a:cxn ang="0">
                <a:pos x="670" y="696"/>
              </a:cxn>
              <a:cxn ang="0">
                <a:pos x="635" y="731"/>
              </a:cxn>
              <a:cxn ang="0">
                <a:pos x="598" y="765"/>
              </a:cxn>
              <a:cxn ang="0">
                <a:pos x="560" y="798"/>
              </a:cxn>
              <a:cxn ang="0">
                <a:pos x="521" y="827"/>
              </a:cxn>
              <a:cxn ang="0">
                <a:pos x="482" y="853"/>
              </a:cxn>
              <a:cxn ang="0">
                <a:pos x="444" y="877"/>
              </a:cxn>
              <a:cxn ang="0">
                <a:pos x="405" y="894"/>
              </a:cxn>
              <a:cxn ang="0">
                <a:pos x="367" y="908"/>
              </a:cxn>
              <a:cxn ang="0">
                <a:pos x="331" y="916"/>
              </a:cxn>
              <a:cxn ang="0">
                <a:pos x="296" y="917"/>
              </a:cxn>
              <a:cxn ang="0">
                <a:pos x="263" y="912"/>
              </a:cxn>
              <a:cxn ang="0">
                <a:pos x="236" y="901"/>
              </a:cxn>
              <a:cxn ang="0">
                <a:pos x="209" y="884"/>
              </a:cxn>
              <a:cxn ang="0">
                <a:pos x="185" y="862"/>
              </a:cxn>
              <a:cxn ang="0">
                <a:pos x="162" y="835"/>
              </a:cxn>
              <a:cxn ang="0">
                <a:pos x="140" y="805"/>
              </a:cxn>
              <a:cxn ang="0">
                <a:pos x="120" y="773"/>
              </a:cxn>
              <a:cxn ang="0">
                <a:pos x="102" y="737"/>
              </a:cxn>
              <a:cxn ang="0">
                <a:pos x="84" y="702"/>
              </a:cxn>
              <a:cxn ang="0">
                <a:pos x="68" y="666"/>
              </a:cxn>
              <a:cxn ang="0">
                <a:pos x="54" y="629"/>
              </a:cxn>
              <a:cxn ang="0">
                <a:pos x="41" y="595"/>
              </a:cxn>
              <a:cxn ang="0">
                <a:pos x="30" y="563"/>
              </a:cxn>
              <a:cxn ang="0">
                <a:pos x="21" y="533"/>
              </a:cxn>
              <a:cxn ang="0">
                <a:pos x="14" y="508"/>
              </a:cxn>
              <a:cxn ang="0">
                <a:pos x="8" y="485"/>
              </a:cxn>
              <a:cxn ang="0">
                <a:pos x="4" y="469"/>
              </a:cxn>
              <a:cxn ang="0">
                <a:pos x="1" y="459"/>
              </a:cxn>
              <a:cxn ang="0">
                <a:pos x="0" y="455"/>
              </a:cxn>
              <a:cxn ang="0">
                <a:pos x="640" y="0"/>
              </a:cxn>
            </a:cxnLst>
            <a:rect l="0" t="0" r="r" b="b"/>
            <a:pathLst>
              <a:path w="813" h="917">
                <a:moveTo>
                  <a:pt x="640" y="0"/>
                </a:moveTo>
                <a:lnTo>
                  <a:pt x="813" y="525"/>
                </a:lnTo>
                <a:lnTo>
                  <a:pt x="791" y="557"/>
                </a:lnTo>
                <a:lnTo>
                  <a:pt x="764" y="590"/>
                </a:lnTo>
                <a:lnTo>
                  <a:pt x="736" y="624"/>
                </a:lnTo>
                <a:lnTo>
                  <a:pt x="704" y="661"/>
                </a:lnTo>
                <a:lnTo>
                  <a:pt x="670" y="696"/>
                </a:lnTo>
                <a:lnTo>
                  <a:pt x="635" y="731"/>
                </a:lnTo>
                <a:lnTo>
                  <a:pt x="598" y="765"/>
                </a:lnTo>
                <a:lnTo>
                  <a:pt x="560" y="798"/>
                </a:lnTo>
                <a:lnTo>
                  <a:pt x="521" y="827"/>
                </a:lnTo>
                <a:lnTo>
                  <a:pt x="482" y="853"/>
                </a:lnTo>
                <a:lnTo>
                  <a:pt x="444" y="877"/>
                </a:lnTo>
                <a:lnTo>
                  <a:pt x="405" y="894"/>
                </a:lnTo>
                <a:lnTo>
                  <a:pt x="367" y="908"/>
                </a:lnTo>
                <a:lnTo>
                  <a:pt x="331" y="916"/>
                </a:lnTo>
                <a:lnTo>
                  <a:pt x="296" y="917"/>
                </a:lnTo>
                <a:lnTo>
                  <a:pt x="263" y="912"/>
                </a:lnTo>
                <a:lnTo>
                  <a:pt x="236" y="901"/>
                </a:lnTo>
                <a:lnTo>
                  <a:pt x="209" y="884"/>
                </a:lnTo>
                <a:lnTo>
                  <a:pt x="185" y="862"/>
                </a:lnTo>
                <a:lnTo>
                  <a:pt x="162" y="835"/>
                </a:lnTo>
                <a:lnTo>
                  <a:pt x="140" y="805"/>
                </a:lnTo>
                <a:lnTo>
                  <a:pt x="120" y="773"/>
                </a:lnTo>
                <a:lnTo>
                  <a:pt x="102" y="737"/>
                </a:lnTo>
                <a:lnTo>
                  <a:pt x="84" y="702"/>
                </a:lnTo>
                <a:lnTo>
                  <a:pt x="68" y="666"/>
                </a:lnTo>
                <a:lnTo>
                  <a:pt x="54" y="629"/>
                </a:lnTo>
                <a:lnTo>
                  <a:pt x="41" y="595"/>
                </a:lnTo>
                <a:lnTo>
                  <a:pt x="30" y="563"/>
                </a:lnTo>
                <a:lnTo>
                  <a:pt x="21" y="533"/>
                </a:lnTo>
                <a:lnTo>
                  <a:pt x="14" y="508"/>
                </a:lnTo>
                <a:lnTo>
                  <a:pt x="8" y="485"/>
                </a:lnTo>
                <a:lnTo>
                  <a:pt x="4" y="469"/>
                </a:lnTo>
                <a:lnTo>
                  <a:pt x="1" y="459"/>
                </a:lnTo>
                <a:lnTo>
                  <a:pt x="0" y="455"/>
                </a:lnTo>
                <a:lnTo>
                  <a:pt x="640" y="0"/>
                </a:lnTo>
                <a:close/>
              </a:path>
            </a:pathLst>
          </a:custGeom>
          <a:gradFill flip="none" rotWithShape="1">
            <a:gsLst>
              <a:gs pos="0">
                <a:schemeClr val="bg1">
                  <a:lumMod val="65000"/>
                  <a:shade val="30000"/>
                  <a:satMod val="115000"/>
                </a:schemeClr>
              </a:gs>
              <a:gs pos="50000">
                <a:schemeClr val="bg1">
                  <a:lumMod val="65000"/>
                  <a:shade val="67500"/>
                  <a:satMod val="115000"/>
                </a:schemeClr>
              </a:gs>
              <a:gs pos="100000">
                <a:schemeClr val="bg1">
                  <a:lumMod val="65000"/>
                  <a:shade val="100000"/>
                  <a:satMod val="115000"/>
                </a:schemeClr>
              </a:gs>
            </a:gsLst>
            <a:lin ang="13500000" scaled="1"/>
            <a:tileRect/>
          </a:gra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 name="Freeform 12">
            <a:extLst>
              <a:ext uri="{FF2B5EF4-FFF2-40B4-BE49-F238E27FC236}">
                <a16:creationId xmlns:a16="http://schemas.microsoft.com/office/drawing/2014/main" id="{ABB40168-CEC0-6E4F-93C5-9E3E7E88E641}"/>
              </a:ext>
            </a:extLst>
          </p:cNvPr>
          <p:cNvSpPr>
            <a:spLocks/>
          </p:cNvSpPr>
          <p:nvPr/>
        </p:nvSpPr>
        <p:spPr bwMode="auto">
          <a:xfrm>
            <a:off x="8039608" y="4888202"/>
            <a:ext cx="1290638" cy="1455738"/>
          </a:xfrm>
          <a:custGeom>
            <a:avLst/>
            <a:gdLst/>
            <a:ahLst/>
            <a:cxnLst>
              <a:cxn ang="0">
                <a:pos x="173" y="0"/>
              </a:cxn>
              <a:cxn ang="0">
                <a:pos x="813" y="455"/>
              </a:cxn>
              <a:cxn ang="0">
                <a:pos x="812" y="459"/>
              </a:cxn>
              <a:cxn ang="0">
                <a:pos x="809" y="469"/>
              </a:cxn>
              <a:cxn ang="0">
                <a:pos x="806" y="485"/>
              </a:cxn>
              <a:cxn ang="0">
                <a:pos x="799" y="508"/>
              </a:cxn>
              <a:cxn ang="0">
                <a:pos x="792" y="533"/>
              </a:cxn>
              <a:cxn ang="0">
                <a:pos x="783" y="563"/>
              </a:cxn>
              <a:cxn ang="0">
                <a:pos x="772" y="595"/>
              </a:cxn>
              <a:cxn ang="0">
                <a:pos x="759" y="629"/>
              </a:cxn>
              <a:cxn ang="0">
                <a:pos x="745" y="666"/>
              </a:cxn>
              <a:cxn ang="0">
                <a:pos x="729" y="702"/>
              </a:cxn>
              <a:cxn ang="0">
                <a:pos x="712" y="737"/>
              </a:cxn>
              <a:cxn ang="0">
                <a:pos x="693" y="773"/>
              </a:cxn>
              <a:cxn ang="0">
                <a:pos x="673" y="805"/>
              </a:cxn>
              <a:cxn ang="0">
                <a:pos x="651" y="835"/>
              </a:cxn>
              <a:cxn ang="0">
                <a:pos x="628" y="862"/>
              </a:cxn>
              <a:cxn ang="0">
                <a:pos x="604" y="884"/>
              </a:cxn>
              <a:cxn ang="0">
                <a:pos x="578" y="901"/>
              </a:cxn>
              <a:cxn ang="0">
                <a:pos x="550" y="912"/>
              </a:cxn>
              <a:cxn ang="0">
                <a:pos x="517" y="917"/>
              </a:cxn>
              <a:cxn ang="0">
                <a:pos x="482" y="916"/>
              </a:cxn>
              <a:cxn ang="0">
                <a:pos x="446" y="908"/>
              </a:cxn>
              <a:cxn ang="0">
                <a:pos x="408" y="894"/>
              </a:cxn>
              <a:cxn ang="0">
                <a:pos x="370" y="877"/>
              </a:cxn>
              <a:cxn ang="0">
                <a:pos x="331" y="853"/>
              </a:cxn>
              <a:cxn ang="0">
                <a:pos x="292" y="827"/>
              </a:cxn>
              <a:cxn ang="0">
                <a:pos x="253" y="798"/>
              </a:cxn>
              <a:cxn ang="0">
                <a:pos x="215" y="765"/>
              </a:cxn>
              <a:cxn ang="0">
                <a:pos x="178" y="731"/>
              </a:cxn>
              <a:cxn ang="0">
                <a:pos x="143" y="696"/>
              </a:cxn>
              <a:cxn ang="0">
                <a:pos x="109" y="661"/>
              </a:cxn>
              <a:cxn ang="0">
                <a:pos x="78" y="624"/>
              </a:cxn>
              <a:cxn ang="0">
                <a:pos x="49" y="590"/>
              </a:cxn>
              <a:cxn ang="0">
                <a:pos x="22" y="557"/>
              </a:cxn>
              <a:cxn ang="0">
                <a:pos x="0" y="525"/>
              </a:cxn>
              <a:cxn ang="0">
                <a:pos x="173" y="0"/>
              </a:cxn>
            </a:cxnLst>
            <a:rect l="0" t="0" r="r" b="b"/>
            <a:pathLst>
              <a:path w="813" h="917">
                <a:moveTo>
                  <a:pt x="173" y="0"/>
                </a:moveTo>
                <a:lnTo>
                  <a:pt x="813" y="455"/>
                </a:lnTo>
                <a:lnTo>
                  <a:pt x="812" y="459"/>
                </a:lnTo>
                <a:lnTo>
                  <a:pt x="809" y="469"/>
                </a:lnTo>
                <a:lnTo>
                  <a:pt x="806" y="485"/>
                </a:lnTo>
                <a:lnTo>
                  <a:pt x="799" y="508"/>
                </a:lnTo>
                <a:lnTo>
                  <a:pt x="792" y="533"/>
                </a:lnTo>
                <a:lnTo>
                  <a:pt x="783" y="563"/>
                </a:lnTo>
                <a:lnTo>
                  <a:pt x="772" y="595"/>
                </a:lnTo>
                <a:lnTo>
                  <a:pt x="759" y="629"/>
                </a:lnTo>
                <a:lnTo>
                  <a:pt x="745" y="666"/>
                </a:lnTo>
                <a:lnTo>
                  <a:pt x="729" y="702"/>
                </a:lnTo>
                <a:lnTo>
                  <a:pt x="712" y="737"/>
                </a:lnTo>
                <a:lnTo>
                  <a:pt x="693" y="773"/>
                </a:lnTo>
                <a:lnTo>
                  <a:pt x="673" y="805"/>
                </a:lnTo>
                <a:lnTo>
                  <a:pt x="651" y="835"/>
                </a:lnTo>
                <a:lnTo>
                  <a:pt x="628" y="862"/>
                </a:lnTo>
                <a:lnTo>
                  <a:pt x="604" y="884"/>
                </a:lnTo>
                <a:lnTo>
                  <a:pt x="578" y="901"/>
                </a:lnTo>
                <a:lnTo>
                  <a:pt x="550" y="912"/>
                </a:lnTo>
                <a:lnTo>
                  <a:pt x="517" y="917"/>
                </a:lnTo>
                <a:lnTo>
                  <a:pt x="482" y="916"/>
                </a:lnTo>
                <a:lnTo>
                  <a:pt x="446" y="908"/>
                </a:lnTo>
                <a:lnTo>
                  <a:pt x="408" y="894"/>
                </a:lnTo>
                <a:lnTo>
                  <a:pt x="370" y="877"/>
                </a:lnTo>
                <a:lnTo>
                  <a:pt x="331" y="853"/>
                </a:lnTo>
                <a:lnTo>
                  <a:pt x="292" y="827"/>
                </a:lnTo>
                <a:lnTo>
                  <a:pt x="253" y="798"/>
                </a:lnTo>
                <a:lnTo>
                  <a:pt x="215" y="765"/>
                </a:lnTo>
                <a:lnTo>
                  <a:pt x="178" y="731"/>
                </a:lnTo>
                <a:lnTo>
                  <a:pt x="143" y="696"/>
                </a:lnTo>
                <a:lnTo>
                  <a:pt x="109" y="661"/>
                </a:lnTo>
                <a:lnTo>
                  <a:pt x="78" y="624"/>
                </a:lnTo>
                <a:lnTo>
                  <a:pt x="49" y="590"/>
                </a:lnTo>
                <a:lnTo>
                  <a:pt x="22" y="557"/>
                </a:lnTo>
                <a:lnTo>
                  <a:pt x="0" y="525"/>
                </a:lnTo>
                <a:lnTo>
                  <a:pt x="173" y="0"/>
                </a:lnTo>
                <a:close/>
              </a:path>
            </a:pathLst>
          </a:custGeom>
          <a:gradFill flip="none" rotWithShape="1">
            <a:gsLst>
              <a:gs pos="0">
                <a:schemeClr val="bg1">
                  <a:lumMod val="65000"/>
                  <a:shade val="30000"/>
                  <a:satMod val="115000"/>
                </a:schemeClr>
              </a:gs>
              <a:gs pos="50000">
                <a:schemeClr val="bg1">
                  <a:lumMod val="65000"/>
                  <a:shade val="67500"/>
                  <a:satMod val="115000"/>
                </a:schemeClr>
              </a:gs>
              <a:gs pos="100000">
                <a:schemeClr val="bg1">
                  <a:lumMod val="65000"/>
                  <a:shade val="100000"/>
                  <a:satMod val="115000"/>
                </a:schemeClr>
              </a:gs>
            </a:gsLst>
            <a:lin ang="18900000" scaled="1"/>
            <a:tileRect/>
          </a:gra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 name="Oval 15">
            <a:extLst>
              <a:ext uri="{FF2B5EF4-FFF2-40B4-BE49-F238E27FC236}">
                <a16:creationId xmlns:a16="http://schemas.microsoft.com/office/drawing/2014/main" id="{80F6234F-531C-9843-836C-935236570A16}"/>
              </a:ext>
            </a:extLst>
          </p:cNvPr>
          <p:cNvSpPr/>
          <p:nvPr/>
        </p:nvSpPr>
        <p:spPr>
          <a:xfrm>
            <a:off x="951504" y="5766503"/>
            <a:ext cx="4648200" cy="368973"/>
          </a:xfrm>
          <a:prstGeom prst="ellipse">
            <a:avLst/>
          </a:prstGeom>
          <a:gradFill flip="none" rotWithShape="1">
            <a:gsLst>
              <a:gs pos="0">
                <a:schemeClr val="tx1">
                  <a:lumMod val="85000"/>
                  <a:lumOff val="15000"/>
                  <a:alpha val="55000"/>
                </a:schemeClr>
              </a:gs>
              <a:gs pos="100000">
                <a:sysClr val="window" lastClr="FFFFFF">
                  <a:alpha val="0"/>
                  <a:lumMod val="100000"/>
                </a:sysClr>
              </a:gs>
            </a:gsLst>
            <a:path path="shape">
              <a:fillToRect l="50000" t="50000" r="50000" b="50000"/>
            </a:path>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17" name="Oval 16">
            <a:extLst>
              <a:ext uri="{FF2B5EF4-FFF2-40B4-BE49-F238E27FC236}">
                <a16:creationId xmlns:a16="http://schemas.microsoft.com/office/drawing/2014/main" id="{5298CB7F-3594-B748-A8AF-73200847D34F}"/>
              </a:ext>
            </a:extLst>
          </p:cNvPr>
          <p:cNvSpPr/>
          <p:nvPr/>
        </p:nvSpPr>
        <p:spPr>
          <a:xfrm>
            <a:off x="951504" y="1723893"/>
            <a:ext cx="5029200" cy="296784"/>
          </a:xfrm>
          <a:prstGeom prst="ellipse">
            <a:avLst/>
          </a:prstGeom>
          <a:gradFill flip="none" rotWithShape="1">
            <a:gsLst>
              <a:gs pos="0">
                <a:schemeClr val="tx1">
                  <a:lumMod val="85000"/>
                  <a:lumOff val="15000"/>
                  <a:alpha val="55000"/>
                </a:schemeClr>
              </a:gs>
              <a:gs pos="100000">
                <a:sysClr val="window" lastClr="FFFFFF">
                  <a:alpha val="0"/>
                  <a:lumMod val="100000"/>
                </a:sysClr>
              </a:gs>
            </a:gsLst>
            <a:path path="shape">
              <a:fillToRect l="50000" t="50000" r="50000" b="50000"/>
            </a:path>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18" name="Oval 17">
            <a:extLst>
              <a:ext uri="{FF2B5EF4-FFF2-40B4-BE49-F238E27FC236}">
                <a16:creationId xmlns:a16="http://schemas.microsoft.com/office/drawing/2014/main" id="{E7C3B4B8-E621-A34A-B08C-668F26616180}"/>
              </a:ext>
            </a:extLst>
          </p:cNvPr>
          <p:cNvSpPr/>
          <p:nvPr/>
        </p:nvSpPr>
        <p:spPr>
          <a:xfrm>
            <a:off x="6101024" y="1723893"/>
            <a:ext cx="5029200" cy="296784"/>
          </a:xfrm>
          <a:prstGeom prst="ellipse">
            <a:avLst/>
          </a:prstGeom>
          <a:gradFill flip="none" rotWithShape="1">
            <a:gsLst>
              <a:gs pos="0">
                <a:schemeClr val="tx1">
                  <a:lumMod val="85000"/>
                  <a:lumOff val="15000"/>
                  <a:alpha val="55000"/>
                </a:schemeClr>
              </a:gs>
              <a:gs pos="100000">
                <a:sysClr val="window" lastClr="FFFFFF">
                  <a:alpha val="0"/>
                  <a:lumMod val="100000"/>
                </a:sysClr>
              </a:gs>
            </a:gsLst>
            <a:path path="shape">
              <a:fillToRect l="50000" t="50000" r="50000" b="50000"/>
            </a:path>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19" name="Oval 18">
            <a:extLst>
              <a:ext uri="{FF2B5EF4-FFF2-40B4-BE49-F238E27FC236}">
                <a16:creationId xmlns:a16="http://schemas.microsoft.com/office/drawing/2014/main" id="{574785AF-E715-C84F-A73C-DE65834C696D}"/>
              </a:ext>
            </a:extLst>
          </p:cNvPr>
          <p:cNvSpPr/>
          <p:nvPr/>
        </p:nvSpPr>
        <p:spPr>
          <a:xfrm>
            <a:off x="6534159" y="5766503"/>
            <a:ext cx="4648200" cy="368973"/>
          </a:xfrm>
          <a:prstGeom prst="ellipse">
            <a:avLst/>
          </a:prstGeom>
          <a:gradFill flip="none" rotWithShape="1">
            <a:gsLst>
              <a:gs pos="0">
                <a:schemeClr val="tx1">
                  <a:lumMod val="85000"/>
                  <a:lumOff val="15000"/>
                  <a:alpha val="55000"/>
                </a:schemeClr>
              </a:gs>
              <a:gs pos="100000">
                <a:sysClr val="window" lastClr="FFFFFF">
                  <a:alpha val="0"/>
                  <a:lumMod val="100000"/>
                </a:sysClr>
              </a:gs>
            </a:gsLst>
            <a:path path="shape">
              <a:fillToRect l="50000" t="50000" r="50000" b="50000"/>
            </a:path>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20" name="Rectangle 19">
            <a:extLst>
              <a:ext uri="{FF2B5EF4-FFF2-40B4-BE49-F238E27FC236}">
                <a16:creationId xmlns:a16="http://schemas.microsoft.com/office/drawing/2014/main" id="{ECD3C856-9BCF-1F4B-AB77-2181149B7C19}"/>
              </a:ext>
            </a:extLst>
          </p:cNvPr>
          <p:cNvSpPr/>
          <p:nvPr/>
        </p:nvSpPr>
        <p:spPr>
          <a:xfrm>
            <a:off x="761004" y="1686777"/>
            <a:ext cx="10591800" cy="43771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1" name="Group 20">
            <a:extLst>
              <a:ext uri="{FF2B5EF4-FFF2-40B4-BE49-F238E27FC236}">
                <a16:creationId xmlns:a16="http://schemas.microsoft.com/office/drawing/2014/main" id="{4EDBB6CB-CF30-264F-9123-5175CB78A65D}"/>
              </a:ext>
            </a:extLst>
          </p:cNvPr>
          <p:cNvGrpSpPr/>
          <p:nvPr/>
        </p:nvGrpSpPr>
        <p:grpSpPr>
          <a:xfrm>
            <a:off x="3051683" y="1444748"/>
            <a:ext cx="5994400" cy="4922838"/>
            <a:chOff x="3097213" y="1220788"/>
            <a:chExt cx="5994400" cy="4922838"/>
          </a:xfrm>
        </p:grpSpPr>
        <p:sp>
          <p:nvSpPr>
            <p:cNvPr id="36" name="Freeform 7">
              <a:extLst>
                <a:ext uri="{FF2B5EF4-FFF2-40B4-BE49-F238E27FC236}">
                  <a16:creationId xmlns:a16="http://schemas.microsoft.com/office/drawing/2014/main" id="{71E172F9-A70D-CF47-9855-AC5D798C3CD2}"/>
                </a:ext>
              </a:extLst>
            </p:cNvPr>
            <p:cNvSpPr>
              <a:spLocks/>
            </p:cNvSpPr>
            <p:nvPr/>
          </p:nvSpPr>
          <p:spPr bwMode="auto">
            <a:xfrm>
              <a:off x="3097213" y="1220788"/>
              <a:ext cx="2967038" cy="1798638"/>
            </a:xfrm>
            <a:custGeom>
              <a:avLst/>
              <a:gdLst/>
              <a:ahLst/>
              <a:cxnLst>
                <a:cxn ang="0">
                  <a:pos x="1233" y="0"/>
                </a:cxn>
                <a:cxn ang="0">
                  <a:pos x="1251" y="4"/>
                </a:cxn>
                <a:cxn ang="0">
                  <a:pos x="1280" y="19"/>
                </a:cxn>
                <a:cxn ang="0">
                  <a:pos x="1319" y="49"/>
                </a:cxn>
                <a:cxn ang="0">
                  <a:pos x="1411" y="143"/>
                </a:cxn>
                <a:cxn ang="0">
                  <a:pos x="1459" y="190"/>
                </a:cxn>
                <a:cxn ang="0">
                  <a:pos x="1534" y="264"/>
                </a:cxn>
                <a:cxn ang="0">
                  <a:pos x="1583" y="312"/>
                </a:cxn>
                <a:cxn ang="0">
                  <a:pos x="1627" y="354"/>
                </a:cxn>
                <a:cxn ang="0">
                  <a:pos x="1663" y="388"/>
                </a:cxn>
                <a:cxn ang="0">
                  <a:pos x="1696" y="420"/>
                </a:cxn>
                <a:cxn ang="0">
                  <a:pos x="1791" y="324"/>
                </a:cxn>
                <a:cxn ang="0">
                  <a:pos x="1803" y="322"/>
                </a:cxn>
                <a:cxn ang="0">
                  <a:pos x="1822" y="321"/>
                </a:cxn>
                <a:cxn ang="0">
                  <a:pos x="1842" y="328"/>
                </a:cxn>
                <a:cxn ang="0">
                  <a:pos x="1860" y="348"/>
                </a:cxn>
                <a:cxn ang="0">
                  <a:pos x="1867" y="385"/>
                </a:cxn>
                <a:cxn ang="0">
                  <a:pos x="1869" y="427"/>
                </a:cxn>
                <a:cxn ang="0">
                  <a:pos x="1867" y="917"/>
                </a:cxn>
                <a:cxn ang="0">
                  <a:pos x="1866" y="1065"/>
                </a:cxn>
                <a:cxn ang="0">
                  <a:pos x="1862" y="1084"/>
                </a:cxn>
                <a:cxn ang="0">
                  <a:pos x="1851" y="1107"/>
                </a:cxn>
                <a:cxn ang="0">
                  <a:pos x="1831" y="1126"/>
                </a:cxn>
                <a:cxn ang="0">
                  <a:pos x="1798" y="1133"/>
                </a:cxn>
                <a:cxn ang="0">
                  <a:pos x="1105" y="1132"/>
                </a:cxn>
                <a:cxn ang="0">
                  <a:pos x="1089" y="1128"/>
                </a:cxn>
                <a:cxn ang="0">
                  <a:pos x="1070" y="1118"/>
                </a:cxn>
                <a:cxn ang="0">
                  <a:pos x="1055" y="1099"/>
                </a:cxn>
                <a:cxn ang="0">
                  <a:pos x="1054" y="1070"/>
                </a:cxn>
                <a:cxn ang="0">
                  <a:pos x="1151" y="964"/>
                </a:cxn>
                <a:cxn ang="0">
                  <a:pos x="278" y="96"/>
                </a:cxn>
                <a:cxn ang="0">
                  <a:pos x="262" y="83"/>
                </a:cxn>
                <a:cxn ang="0">
                  <a:pos x="232" y="63"/>
                </a:cxn>
                <a:cxn ang="0">
                  <a:pos x="191" y="43"/>
                </a:cxn>
                <a:cxn ang="0">
                  <a:pos x="142" y="32"/>
                </a:cxn>
                <a:cxn ang="0">
                  <a:pos x="87" y="35"/>
                </a:cxn>
                <a:cxn ang="0">
                  <a:pos x="29" y="63"/>
                </a:cxn>
                <a:cxn ang="0">
                  <a:pos x="1" y="84"/>
                </a:cxn>
                <a:cxn ang="0">
                  <a:pos x="15" y="68"/>
                </a:cxn>
                <a:cxn ang="0">
                  <a:pos x="42" y="44"/>
                </a:cxn>
                <a:cxn ang="0">
                  <a:pos x="80" y="20"/>
                </a:cxn>
                <a:cxn ang="0">
                  <a:pos x="128" y="3"/>
                </a:cxn>
              </a:cxnLst>
              <a:rect l="0" t="0" r="r" b="b"/>
              <a:pathLst>
                <a:path w="1869" h="1133">
                  <a:moveTo>
                    <a:pt x="156" y="0"/>
                  </a:moveTo>
                  <a:lnTo>
                    <a:pt x="1233" y="0"/>
                  </a:lnTo>
                  <a:lnTo>
                    <a:pt x="1241" y="2"/>
                  </a:lnTo>
                  <a:lnTo>
                    <a:pt x="1251" y="4"/>
                  </a:lnTo>
                  <a:lnTo>
                    <a:pt x="1263" y="10"/>
                  </a:lnTo>
                  <a:lnTo>
                    <a:pt x="1280" y="19"/>
                  </a:lnTo>
                  <a:lnTo>
                    <a:pt x="1298" y="32"/>
                  </a:lnTo>
                  <a:lnTo>
                    <a:pt x="1319" y="49"/>
                  </a:lnTo>
                  <a:lnTo>
                    <a:pt x="1391" y="122"/>
                  </a:lnTo>
                  <a:lnTo>
                    <a:pt x="1411" y="143"/>
                  </a:lnTo>
                  <a:lnTo>
                    <a:pt x="1435" y="166"/>
                  </a:lnTo>
                  <a:lnTo>
                    <a:pt x="1459" y="190"/>
                  </a:lnTo>
                  <a:lnTo>
                    <a:pt x="1484" y="214"/>
                  </a:lnTo>
                  <a:lnTo>
                    <a:pt x="1534" y="264"/>
                  </a:lnTo>
                  <a:lnTo>
                    <a:pt x="1559" y="288"/>
                  </a:lnTo>
                  <a:lnTo>
                    <a:pt x="1583" y="312"/>
                  </a:lnTo>
                  <a:lnTo>
                    <a:pt x="1607" y="333"/>
                  </a:lnTo>
                  <a:lnTo>
                    <a:pt x="1627" y="354"/>
                  </a:lnTo>
                  <a:lnTo>
                    <a:pt x="1647" y="372"/>
                  </a:lnTo>
                  <a:lnTo>
                    <a:pt x="1663" y="388"/>
                  </a:lnTo>
                  <a:lnTo>
                    <a:pt x="1677" y="401"/>
                  </a:lnTo>
                  <a:lnTo>
                    <a:pt x="1696" y="420"/>
                  </a:lnTo>
                  <a:lnTo>
                    <a:pt x="1790" y="324"/>
                  </a:lnTo>
                  <a:lnTo>
                    <a:pt x="1791" y="324"/>
                  </a:lnTo>
                  <a:lnTo>
                    <a:pt x="1796" y="323"/>
                  </a:lnTo>
                  <a:lnTo>
                    <a:pt x="1803" y="322"/>
                  </a:lnTo>
                  <a:lnTo>
                    <a:pt x="1812" y="321"/>
                  </a:lnTo>
                  <a:lnTo>
                    <a:pt x="1822" y="321"/>
                  </a:lnTo>
                  <a:lnTo>
                    <a:pt x="1832" y="323"/>
                  </a:lnTo>
                  <a:lnTo>
                    <a:pt x="1842" y="328"/>
                  </a:lnTo>
                  <a:lnTo>
                    <a:pt x="1852" y="336"/>
                  </a:lnTo>
                  <a:lnTo>
                    <a:pt x="1860" y="348"/>
                  </a:lnTo>
                  <a:lnTo>
                    <a:pt x="1865" y="363"/>
                  </a:lnTo>
                  <a:lnTo>
                    <a:pt x="1867" y="385"/>
                  </a:lnTo>
                  <a:lnTo>
                    <a:pt x="1867" y="402"/>
                  </a:lnTo>
                  <a:lnTo>
                    <a:pt x="1869" y="427"/>
                  </a:lnTo>
                  <a:lnTo>
                    <a:pt x="1869" y="873"/>
                  </a:lnTo>
                  <a:lnTo>
                    <a:pt x="1867" y="917"/>
                  </a:lnTo>
                  <a:lnTo>
                    <a:pt x="1867" y="1060"/>
                  </a:lnTo>
                  <a:lnTo>
                    <a:pt x="1866" y="1065"/>
                  </a:lnTo>
                  <a:lnTo>
                    <a:pt x="1865" y="1074"/>
                  </a:lnTo>
                  <a:lnTo>
                    <a:pt x="1862" y="1084"/>
                  </a:lnTo>
                  <a:lnTo>
                    <a:pt x="1857" y="1095"/>
                  </a:lnTo>
                  <a:lnTo>
                    <a:pt x="1851" y="1107"/>
                  </a:lnTo>
                  <a:lnTo>
                    <a:pt x="1842" y="1117"/>
                  </a:lnTo>
                  <a:lnTo>
                    <a:pt x="1831" y="1126"/>
                  </a:lnTo>
                  <a:lnTo>
                    <a:pt x="1816" y="1131"/>
                  </a:lnTo>
                  <a:lnTo>
                    <a:pt x="1798" y="1133"/>
                  </a:lnTo>
                  <a:lnTo>
                    <a:pt x="1110" y="1133"/>
                  </a:lnTo>
                  <a:lnTo>
                    <a:pt x="1105" y="1132"/>
                  </a:lnTo>
                  <a:lnTo>
                    <a:pt x="1098" y="1131"/>
                  </a:lnTo>
                  <a:lnTo>
                    <a:pt x="1089" y="1128"/>
                  </a:lnTo>
                  <a:lnTo>
                    <a:pt x="1079" y="1123"/>
                  </a:lnTo>
                  <a:lnTo>
                    <a:pt x="1070" y="1118"/>
                  </a:lnTo>
                  <a:lnTo>
                    <a:pt x="1062" y="1109"/>
                  </a:lnTo>
                  <a:lnTo>
                    <a:pt x="1055" y="1099"/>
                  </a:lnTo>
                  <a:lnTo>
                    <a:pt x="1053" y="1085"/>
                  </a:lnTo>
                  <a:lnTo>
                    <a:pt x="1054" y="1070"/>
                  </a:lnTo>
                  <a:lnTo>
                    <a:pt x="1060" y="1050"/>
                  </a:lnTo>
                  <a:lnTo>
                    <a:pt x="1151" y="964"/>
                  </a:lnTo>
                  <a:lnTo>
                    <a:pt x="281" y="98"/>
                  </a:lnTo>
                  <a:lnTo>
                    <a:pt x="278" y="96"/>
                  </a:lnTo>
                  <a:lnTo>
                    <a:pt x="272" y="91"/>
                  </a:lnTo>
                  <a:lnTo>
                    <a:pt x="262" y="83"/>
                  </a:lnTo>
                  <a:lnTo>
                    <a:pt x="248" y="73"/>
                  </a:lnTo>
                  <a:lnTo>
                    <a:pt x="232" y="63"/>
                  </a:lnTo>
                  <a:lnTo>
                    <a:pt x="213" y="52"/>
                  </a:lnTo>
                  <a:lnTo>
                    <a:pt x="191" y="43"/>
                  </a:lnTo>
                  <a:lnTo>
                    <a:pt x="168" y="35"/>
                  </a:lnTo>
                  <a:lnTo>
                    <a:pt x="142" y="32"/>
                  </a:lnTo>
                  <a:lnTo>
                    <a:pt x="115" y="32"/>
                  </a:lnTo>
                  <a:lnTo>
                    <a:pt x="87" y="35"/>
                  </a:lnTo>
                  <a:lnTo>
                    <a:pt x="58" y="45"/>
                  </a:lnTo>
                  <a:lnTo>
                    <a:pt x="29" y="63"/>
                  </a:lnTo>
                  <a:lnTo>
                    <a:pt x="0" y="87"/>
                  </a:lnTo>
                  <a:lnTo>
                    <a:pt x="1" y="84"/>
                  </a:lnTo>
                  <a:lnTo>
                    <a:pt x="8" y="78"/>
                  </a:lnTo>
                  <a:lnTo>
                    <a:pt x="15" y="68"/>
                  </a:lnTo>
                  <a:lnTo>
                    <a:pt x="28" y="57"/>
                  </a:lnTo>
                  <a:lnTo>
                    <a:pt x="42" y="44"/>
                  </a:lnTo>
                  <a:lnTo>
                    <a:pt x="60" y="32"/>
                  </a:lnTo>
                  <a:lnTo>
                    <a:pt x="80" y="20"/>
                  </a:lnTo>
                  <a:lnTo>
                    <a:pt x="103" y="10"/>
                  </a:lnTo>
                  <a:lnTo>
                    <a:pt x="128" y="3"/>
                  </a:lnTo>
                  <a:lnTo>
                    <a:pt x="156" y="0"/>
                  </a:lnTo>
                  <a:close/>
                </a:path>
              </a:pathLst>
            </a:custGeom>
            <a:solidFill>
              <a:schemeClr val="bg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7" name="Freeform 9">
              <a:extLst>
                <a:ext uri="{FF2B5EF4-FFF2-40B4-BE49-F238E27FC236}">
                  <a16:creationId xmlns:a16="http://schemas.microsoft.com/office/drawing/2014/main" id="{747D6F67-222C-DF40-9DD7-98A77534DBFA}"/>
                </a:ext>
              </a:extLst>
            </p:cNvPr>
            <p:cNvSpPr>
              <a:spLocks/>
            </p:cNvSpPr>
            <p:nvPr/>
          </p:nvSpPr>
          <p:spPr bwMode="auto">
            <a:xfrm>
              <a:off x="6124575" y="1220788"/>
              <a:ext cx="2967038" cy="1798638"/>
            </a:xfrm>
            <a:custGeom>
              <a:avLst/>
              <a:gdLst/>
              <a:ahLst/>
              <a:cxnLst>
                <a:cxn ang="0">
                  <a:pos x="1714" y="0"/>
                </a:cxn>
                <a:cxn ang="0">
                  <a:pos x="1766" y="10"/>
                </a:cxn>
                <a:cxn ang="0">
                  <a:pos x="1809" y="32"/>
                </a:cxn>
                <a:cxn ang="0">
                  <a:pos x="1841" y="57"/>
                </a:cxn>
                <a:cxn ang="0">
                  <a:pos x="1861" y="78"/>
                </a:cxn>
                <a:cxn ang="0">
                  <a:pos x="1869" y="87"/>
                </a:cxn>
                <a:cxn ang="0">
                  <a:pos x="1811" y="45"/>
                </a:cxn>
                <a:cxn ang="0">
                  <a:pos x="1755" y="32"/>
                </a:cxn>
                <a:cxn ang="0">
                  <a:pos x="1702" y="35"/>
                </a:cxn>
                <a:cxn ang="0">
                  <a:pos x="1656" y="52"/>
                </a:cxn>
                <a:cxn ang="0">
                  <a:pos x="1621" y="73"/>
                </a:cxn>
                <a:cxn ang="0">
                  <a:pos x="1597" y="91"/>
                </a:cxn>
                <a:cxn ang="0">
                  <a:pos x="1588" y="98"/>
                </a:cxn>
                <a:cxn ang="0">
                  <a:pos x="809" y="1050"/>
                </a:cxn>
                <a:cxn ang="0">
                  <a:pos x="816" y="1085"/>
                </a:cxn>
                <a:cxn ang="0">
                  <a:pos x="808" y="1109"/>
                </a:cxn>
                <a:cxn ang="0">
                  <a:pos x="790" y="1123"/>
                </a:cxn>
                <a:cxn ang="0">
                  <a:pos x="771" y="1131"/>
                </a:cxn>
                <a:cxn ang="0">
                  <a:pos x="759" y="1133"/>
                </a:cxn>
                <a:cxn ang="0">
                  <a:pos x="53" y="1131"/>
                </a:cxn>
                <a:cxn ang="0">
                  <a:pos x="27" y="1117"/>
                </a:cxn>
                <a:cxn ang="0">
                  <a:pos x="12" y="1095"/>
                </a:cxn>
                <a:cxn ang="0">
                  <a:pos x="4" y="1074"/>
                </a:cxn>
                <a:cxn ang="0">
                  <a:pos x="2" y="1060"/>
                </a:cxn>
                <a:cxn ang="0">
                  <a:pos x="0" y="873"/>
                </a:cxn>
                <a:cxn ang="0">
                  <a:pos x="2" y="402"/>
                </a:cxn>
                <a:cxn ang="0">
                  <a:pos x="4" y="363"/>
                </a:cxn>
                <a:cxn ang="0">
                  <a:pos x="17" y="336"/>
                </a:cxn>
                <a:cxn ang="0">
                  <a:pos x="37" y="323"/>
                </a:cxn>
                <a:cxn ang="0">
                  <a:pos x="57" y="321"/>
                </a:cxn>
                <a:cxn ang="0">
                  <a:pos x="73" y="323"/>
                </a:cxn>
                <a:cxn ang="0">
                  <a:pos x="79" y="324"/>
                </a:cxn>
                <a:cxn ang="0">
                  <a:pos x="192" y="401"/>
                </a:cxn>
                <a:cxn ang="0">
                  <a:pos x="222" y="372"/>
                </a:cxn>
                <a:cxn ang="0">
                  <a:pos x="262" y="333"/>
                </a:cxn>
                <a:cxn ang="0">
                  <a:pos x="310" y="288"/>
                </a:cxn>
                <a:cxn ang="0">
                  <a:pos x="385" y="214"/>
                </a:cxn>
                <a:cxn ang="0">
                  <a:pos x="434" y="166"/>
                </a:cxn>
                <a:cxn ang="0">
                  <a:pos x="478" y="122"/>
                </a:cxn>
                <a:cxn ang="0">
                  <a:pos x="571" y="32"/>
                </a:cxn>
                <a:cxn ang="0">
                  <a:pos x="606" y="10"/>
                </a:cxn>
                <a:cxn ang="0">
                  <a:pos x="628" y="2"/>
                </a:cxn>
              </a:cxnLst>
              <a:rect l="0" t="0" r="r" b="b"/>
              <a:pathLst>
                <a:path w="1869" h="1133">
                  <a:moveTo>
                    <a:pt x="636" y="0"/>
                  </a:moveTo>
                  <a:lnTo>
                    <a:pt x="1714" y="0"/>
                  </a:lnTo>
                  <a:lnTo>
                    <a:pt x="1741" y="3"/>
                  </a:lnTo>
                  <a:lnTo>
                    <a:pt x="1766" y="10"/>
                  </a:lnTo>
                  <a:lnTo>
                    <a:pt x="1789" y="20"/>
                  </a:lnTo>
                  <a:lnTo>
                    <a:pt x="1809" y="32"/>
                  </a:lnTo>
                  <a:lnTo>
                    <a:pt x="1828" y="44"/>
                  </a:lnTo>
                  <a:lnTo>
                    <a:pt x="1841" y="57"/>
                  </a:lnTo>
                  <a:lnTo>
                    <a:pt x="1854" y="68"/>
                  </a:lnTo>
                  <a:lnTo>
                    <a:pt x="1861" y="78"/>
                  </a:lnTo>
                  <a:lnTo>
                    <a:pt x="1868" y="84"/>
                  </a:lnTo>
                  <a:lnTo>
                    <a:pt x="1869" y="87"/>
                  </a:lnTo>
                  <a:lnTo>
                    <a:pt x="1840" y="63"/>
                  </a:lnTo>
                  <a:lnTo>
                    <a:pt x="1811" y="45"/>
                  </a:lnTo>
                  <a:lnTo>
                    <a:pt x="1782" y="35"/>
                  </a:lnTo>
                  <a:lnTo>
                    <a:pt x="1755" y="32"/>
                  </a:lnTo>
                  <a:lnTo>
                    <a:pt x="1727" y="32"/>
                  </a:lnTo>
                  <a:lnTo>
                    <a:pt x="1702" y="35"/>
                  </a:lnTo>
                  <a:lnTo>
                    <a:pt x="1678" y="43"/>
                  </a:lnTo>
                  <a:lnTo>
                    <a:pt x="1656" y="52"/>
                  </a:lnTo>
                  <a:lnTo>
                    <a:pt x="1637" y="63"/>
                  </a:lnTo>
                  <a:lnTo>
                    <a:pt x="1621" y="73"/>
                  </a:lnTo>
                  <a:lnTo>
                    <a:pt x="1607" y="83"/>
                  </a:lnTo>
                  <a:lnTo>
                    <a:pt x="1597" y="91"/>
                  </a:lnTo>
                  <a:lnTo>
                    <a:pt x="1591" y="96"/>
                  </a:lnTo>
                  <a:lnTo>
                    <a:pt x="1588" y="98"/>
                  </a:lnTo>
                  <a:lnTo>
                    <a:pt x="720" y="964"/>
                  </a:lnTo>
                  <a:lnTo>
                    <a:pt x="809" y="1050"/>
                  </a:lnTo>
                  <a:lnTo>
                    <a:pt x="815" y="1070"/>
                  </a:lnTo>
                  <a:lnTo>
                    <a:pt x="816" y="1085"/>
                  </a:lnTo>
                  <a:lnTo>
                    <a:pt x="814" y="1099"/>
                  </a:lnTo>
                  <a:lnTo>
                    <a:pt x="808" y="1109"/>
                  </a:lnTo>
                  <a:lnTo>
                    <a:pt x="799" y="1118"/>
                  </a:lnTo>
                  <a:lnTo>
                    <a:pt x="790" y="1123"/>
                  </a:lnTo>
                  <a:lnTo>
                    <a:pt x="780" y="1128"/>
                  </a:lnTo>
                  <a:lnTo>
                    <a:pt x="771" y="1131"/>
                  </a:lnTo>
                  <a:lnTo>
                    <a:pt x="764" y="1132"/>
                  </a:lnTo>
                  <a:lnTo>
                    <a:pt x="759" y="1133"/>
                  </a:lnTo>
                  <a:lnTo>
                    <a:pt x="71" y="1133"/>
                  </a:lnTo>
                  <a:lnTo>
                    <a:pt x="53" y="1131"/>
                  </a:lnTo>
                  <a:lnTo>
                    <a:pt x="38" y="1126"/>
                  </a:lnTo>
                  <a:lnTo>
                    <a:pt x="27" y="1117"/>
                  </a:lnTo>
                  <a:lnTo>
                    <a:pt x="18" y="1107"/>
                  </a:lnTo>
                  <a:lnTo>
                    <a:pt x="12" y="1095"/>
                  </a:lnTo>
                  <a:lnTo>
                    <a:pt x="7" y="1084"/>
                  </a:lnTo>
                  <a:lnTo>
                    <a:pt x="4" y="1074"/>
                  </a:lnTo>
                  <a:lnTo>
                    <a:pt x="3" y="1065"/>
                  </a:lnTo>
                  <a:lnTo>
                    <a:pt x="2" y="1060"/>
                  </a:lnTo>
                  <a:lnTo>
                    <a:pt x="2" y="917"/>
                  </a:lnTo>
                  <a:lnTo>
                    <a:pt x="0" y="873"/>
                  </a:lnTo>
                  <a:lnTo>
                    <a:pt x="0" y="427"/>
                  </a:lnTo>
                  <a:lnTo>
                    <a:pt x="2" y="402"/>
                  </a:lnTo>
                  <a:lnTo>
                    <a:pt x="2" y="385"/>
                  </a:lnTo>
                  <a:lnTo>
                    <a:pt x="4" y="363"/>
                  </a:lnTo>
                  <a:lnTo>
                    <a:pt x="9" y="348"/>
                  </a:lnTo>
                  <a:lnTo>
                    <a:pt x="17" y="336"/>
                  </a:lnTo>
                  <a:lnTo>
                    <a:pt x="27" y="328"/>
                  </a:lnTo>
                  <a:lnTo>
                    <a:pt x="37" y="323"/>
                  </a:lnTo>
                  <a:lnTo>
                    <a:pt x="47" y="321"/>
                  </a:lnTo>
                  <a:lnTo>
                    <a:pt x="57" y="321"/>
                  </a:lnTo>
                  <a:lnTo>
                    <a:pt x="66" y="322"/>
                  </a:lnTo>
                  <a:lnTo>
                    <a:pt x="73" y="323"/>
                  </a:lnTo>
                  <a:lnTo>
                    <a:pt x="78" y="324"/>
                  </a:lnTo>
                  <a:lnTo>
                    <a:pt x="79" y="324"/>
                  </a:lnTo>
                  <a:lnTo>
                    <a:pt x="173" y="420"/>
                  </a:lnTo>
                  <a:lnTo>
                    <a:pt x="192" y="401"/>
                  </a:lnTo>
                  <a:lnTo>
                    <a:pt x="206" y="388"/>
                  </a:lnTo>
                  <a:lnTo>
                    <a:pt x="222" y="372"/>
                  </a:lnTo>
                  <a:lnTo>
                    <a:pt x="242" y="354"/>
                  </a:lnTo>
                  <a:lnTo>
                    <a:pt x="262" y="333"/>
                  </a:lnTo>
                  <a:lnTo>
                    <a:pt x="286" y="312"/>
                  </a:lnTo>
                  <a:lnTo>
                    <a:pt x="310" y="288"/>
                  </a:lnTo>
                  <a:lnTo>
                    <a:pt x="335" y="264"/>
                  </a:lnTo>
                  <a:lnTo>
                    <a:pt x="385" y="214"/>
                  </a:lnTo>
                  <a:lnTo>
                    <a:pt x="410" y="190"/>
                  </a:lnTo>
                  <a:lnTo>
                    <a:pt x="434" y="166"/>
                  </a:lnTo>
                  <a:lnTo>
                    <a:pt x="458" y="143"/>
                  </a:lnTo>
                  <a:lnTo>
                    <a:pt x="478" y="122"/>
                  </a:lnTo>
                  <a:lnTo>
                    <a:pt x="551" y="49"/>
                  </a:lnTo>
                  <a:lnTo>
                    <a:pt x="571" y="32"/>
                  </a:lnTo>
                  <a:lnTo>
                    <a:pt x="589" y="19"/>
                  </a:lnTo>
                  <a:lnTo>
                    <a:pt x="606" y="10"/>
                  </a:lnTo>
                  <a:lnTo>
                    <a:pt x="618" y="4"/>
                  </a:lnTo>
                  <a:lnTo>
                    <a:pt x="628" y="2"/>
                  </a:lnTo>
                  <a:lnTo>
                    <a:pt x="636" y="0"/>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8" name="Freeform 11">
              <a:extLst>
                <a:ext uri="{FF2B5EF4-FFF2-40B4-BE49-F238E27FC236}">
                  <a16:creationId xmlns:a16="http://schemas.microsoft.com/office/drawing/2014/main" id="{C2C9DDC1-17DE-B74B-9291-7B28A122696B}"/>
                </a:ext>
              </a:extLst>
            </p:cNvPr>
            <p:cNvSpPr>
              <a:spLocks/>
            </p:cNvSpPr>
            <p:nvPr/>
          </p:nvSpPr>
          <p:spPr bwMode="auto">
            <a:xfrm>
              <a:off x="3097213" y="4344988"/>
              <a:ext cx="2967038" cy="1798638"/>
            </a:xfrm>
            <a:custGeom>
              <a:avLst/>
              <a:gdLst/>
              <a:ahLst/>
              <a:cxnLst>
                <a:cxn ang="0">
                  <a:pos x="1798" y="0"/>
                </a:cxn>
                <a:cxn ang="0">
                  <a:pos x="1831" y="8"/>
                </a:cxn>
                <a:cxn ang="0">
                  <a:pos x="1851" y="27"/>
                </a:cxn>
                <a:cxn ang="0">
                  <a:pos x="1862" y="49"/>
                </a:cxn>
                <a:cxn ang="0">
                  <a:pos x="1866" y="68"/>
                </a:cxn>
                <a:cxn ang="0">
                  <a:pos x="1867" y="216"/>
                </a:cxn>
                <a:cxn ang="0">
                  <a:pos x="1869" y="706"/>
                </a:cxn>
                <a:cxn ang="0">
                  <a:pos x="1867" y="749"/>
                </a:cxn>
                <a:cxn ang="0">
                  <a:pos x="1860" y="786"/>
                </a:cxn>
                <a:cxn ang="0">
                  <a:pos x="1842" y="805"/>
                </a:cxn>
                <a:cxn ang="0">
                  <a:pos x="1822" y="813"/>
                </a:cxn>
                <a:cxn ang="0">
                  <a:pos x="1796" y="810"/>
                </a:cxn>
                <a:cxn ang="0">
                  <a:pos x="1790" y="809"/>
                </a:cxn>
                <a:cxn ang="0">
                  <a:pos x="1677" y="734"/>
                </a:cxn>
                <a:cxn ang="0">
                  <a:pos x="1647" y="763"/>
                </a:cxn>
                <a:cxn ang="0">
                  <a:pos x="1607" y="802"/>
                </a:cxn>
                <a:cxn ang="0">
                  <a:pos x="1559" y="847"/>
                </a:cxn>
                <a:cxn ang="0">
                  <a:pos x="1509" y="896"/>
                </a:cxn>
                <a:cxn ang="0">
                  <a:pos x="1435" y="969"/>
                </a:cxn>
                <a:cxn ang="0">
                  <a:pos x="1391" y="1011"/>
                </a:cxn>
                <a:cxn ang="0">
                  <a:pos x="1342" y="1062"/>
                </a:cxn>
                <a:cxn ang="0">
                  <a:pos x="1298" y="1102"/>
                </a:cxn>
                <a:cxn ang="0">
                  <a:pos x="1263" y="1123"/>
                </a:cxn>
                <a:cxn ang="0">
                  <a:pos x="1241" y="1132"/>
                </a:cxn>
                <a:cxn ang="0">
                  <a:pos x="156" y="1133"/>
                </a:cxn>
                <a:cxn ang="0">
                  <a:pos x="103" y="1123"/>
                </a:cxn>
                <a:cxn ang="0">
                  <a:pos x="60" y="1102"/>
                </a:cxn>
                <a:cxn ang="0">
                  <a:pos x="28" y="1077"/>
                </a:cxn>
                <a:cxn ang="0">
                  <a:pos x="8" y="1055"/>
                </a:cxn>
                <a:cxn ang="0">
                  <a:pos x="0" y="1046"/>
                </a:cxn>
                <a:cxn ang="0">
                  <a:pos x="58" y="1088"/>
                </a:cxn>
                <a:cxn ang="0">
                  <a:pos x="115" y="1102"/>
                </a:cxn>
                <a:cxn ang="0">
                  <a:pos x="168" y="1098"/>
                </a:cxn>
                <a:cxn ang="0">
                  <a:pos x="213" y="1082"/>
                </a:cxn>
                <a:cxn ang="0">
                  <a:pos x="248" y="1060"/>
                </a:cxn>
                <a:cxn ang="0">
                  <a:pos x="272" y="1043"/>
                </a:cxn>
                <a:cxn ang="0">
                  <a:pos x="281" y="1035"/>
                </a:cxn>
                <a:cxn ang="0">
                  <a:pos x="1060" y="83"/>
                </a:cxn>
                <a:cxn ang="0">
                  <a:pos x="1053" y="48"/>
                </a:cxn>
                <a:cxn ang="0">
                  <a:pos x="1062" y="24"/>
                </a:cxn>
                <a:cxn ang="0">
                  <a:pos x="1079" y="10"/>
                </a:cxn>
                <a:cxn ang="0">
                  <a:pos x="1098" y="3"/>
                </a:cxn>
                <a:cxn ang="0">
                  <a:pos x="1110" y="0"/>
                </a:cxn>
              </a:cxnLst>
              <a:rect l="0" t="0" r="r" b="b"/>
              <a:pathLst>
                <a:path w="1869" h="1133">
                  <a:moveTo>
                    <a:pt x="1110" y="0"/>
                  </a:moveTo>
                  <a:lnTo>
                    <a:pt x="1798" y="0"/>
                  </a:lnTo>
                  <a:lnTo>
                    <a:pt x="1816" y="3"/>
                  </a:lnTo>
                  <a:lnTo>
                    <a:pt x="1831" y="8"/>
                  </a:lnTo>
                  <a:lnTo>
                    <a:pt x="1842" y="17"/>
                  </a:lnTo>
                  <a:lnTo>
                    <a:pt x="1851" y="27"/>
                  </a:lnTo>
                  <a:lnTo>
                    <a:pt x="1857" y="38"/>
                  </a:lnTo>
                  <a:lnTo>
                    <a:pt x="1862" y="49"/>
                  </a:lnTo>
                  <a:lnTo>
                    <a:pt x="1865" y="59"/>
                  </a:lnTo>
                  <a:lnTo>
                    <a:pt x="1866" y="68"/>
                  </a:lnTo>
                  <a:lnTo>
                    <a:pt x="1867" y="73"/>
                  </a:lnTo>
                  <a:lnTo>
                    <a:pt x="1867" y="216"/>
                  </a:lnTo>
                  <a:lnTo>
                    <a:pt x="1869" y="260"/>
                  </a:lnTo>
                  <a:lnTo>
                    <a:pt x="1869" y="706"/>
                  </a:lnTo>
                  <a:lnTo>
                    <a:pt x="1867" y="731"/>
                  </a:lnTo>
                  <a:lnTo>
                    <a:pt x="1867" y="749"/>
                  </a:lnTo>
                  <a:lnTo>
                    <a:pt x="1865" y="770"/>
                  </a:lnTo>
                  <a:lnTo>
                    <a:pt x="1860" y="786"/>
                  </a:lnTo>
                  <a:lnTo>
                    <a:pt x="1852" y="798"/>
                  </a:lnTo>
                  <a:lnTo>
                    <a:pt x="1842" y="805"/>
                  </a:lnTo>
                  <a:lnTo>
                    <a:pt x="1832" y="810"/>
                  </a:lnTo>
                  <a:lnTo>
                    <a:pt x="1822" y="813"/>
                  </a:lnTo>
                  <a:lnTo>
                    <a:pt x="1803" y="813"/>
                  </a:lnTo>
                  <a:lnTo>
                    <a:pt x="1796" y="810"/>
                  </a:lnTo>
                  <a:lnTo>
                    <a:pt x="1791" y="809"/>
                  </a:lnTo>
                  <a:lnTo>
                    <a:pt x="1790" y="809"/>
                  </a:lnTo>
                  <a:lnTo>
                    <a:pt x="1696" y="715"/>
                  </a:lnTo>
                  <a:lnTo>
                    <a:pt x="1677" y="734"/>
                  </a:lnTo>
                  <a:lnTo>
                    <a:pt x="1663" y="746"/>
                  </a:lnTo>
                  <a:lnTo>
                    <a:pt x="1647" y="763"/>
                  </a:lnTo>
                  <a:lnTo>
                    <a:pt x="1627" y="780"/>
                  </a:lnTo>
                  <a:lnTo>
                    <a:pt x="1607" y="802"/>
                  </a:lnTo>
                  <a:lnTo>
                    <a:pt x="1583" y="823"/>
                  </a:lnTo>
                  <a:lnTo>
                    <a:pt x="1559" y="847"/>
                  </a:lnTo>
                  <a:lnTo>
                    <a:pt x="1534" y="871"/>
                  </a:lnTo>
                  <a:lnTo>
                    <a:pt x="1509" y="896"/>
                  </a:lnTo>
                  <a:lnTo>
                    <a:pt x="1484" y="920"/>
                  </a:lnTo>
                  <a:lnTo>
                    <a:pt x="1435" y="969"/>
                  </a:lnTo>
                  <a:lnTo>
                    <a:pt x="1411" y="991"/>
                  </a:lnTo>
                  <a:lnTo>
                    <a:pt x="1391" y="1011"/>
                  </a:lnTo>
                  <a:lnTo>
                    <a:pt x="1372" y="1031"/>
                  </a:lnTo>
                  <a:lnTo>
                    <a:pt x="1342" y="1062"/>
                  </a:lnTo>
                  <a:lnTo>
                    <a:pt x="1319" y="1084"/>
                  </a:lnTo>
                  <a:lnTo>
                    <a:pt x="1298" y="1102"/>
                  </a:lnTo>
                  <a:lnTo>
                    <a:pt x="1280" y="1114"/>
                  </a:lnTo>
                  <a:lnTo>
                    <a:pt x="1263" y="1123"/>
                  </a:lnTo>
                  <a:lnTo>
                    <a:pt x="1251" y="1129"/>
                  </a:lnTo>
                  <a:lnTo>
                    <a:pt x="1241" y="1132"/>
                  </a:lnTo>
                  <a:lnTo>
                    <a:pt x="1233" y="1133"/>
                  </a:lnTo>
                  <a:lnTo>
                    <a:pt x="156" y="1133"/>
                  </a:lnTo>
                  <a:lnTo>
                    <a:pt x="128" y="1131"/>
                  </a:lnTo>
                  <a:lnTo>
                    <a:pt x="103" y="1123"/>
                  </a:lnTo>
                  <a:lnTo>
                    <a:pt x="80" y="1113"/>
                  </a:lnTo>
                  <a:lnTo>
                    <a:pt x="60" y="1102"/>
                  </a:lnTo>
                  <a:lnTo>
                    <a:pt x="42" y="1089"/>
                  </a:lnTo>
                  <a:lnTo>
                    <a:pt x="28" y="1077"/>
                  </a:lnTo>
                  <a:lnTo>
                    <a:pt x="15" y="1065"/>
                  </a:lnTo>
                  <a:lnTo>
                    <a:pt x="8" y="1055"/>
                  </a:lnTo>
                  <a:lnTo>
                    <a:pt x="1" y="1049"/>
                  </a:lnTo>
                  <a:lnTo>
                    <a:pt x="0" y="1046"/>
                  </a:lnTo>
                  <a:lnTo>
                    <a:pt x="29" y="1070"/>
                  </a:lnTo>
                  <a:lnTo>
                    <a:pt x="58" y="1088"/>
                  </a:lnTo>
                  <a:lnTo>
                    <a:pt x="87" y="1098"/>
                  </a:lnTo>
                  <a:lnTo>
                    <a:pt x="115" y="1102"/>
                  </a:lnTo>
                  <a:lnTo>
                    <a:pt x="142" y="1102"/>
                  </a:lnTo>
                  <a:lnTo>
                    <a:pt x="168" y="1098"/>
                  </a:lnTo>
                  <a:lnTo>
                    <a:pt x="191" y="1090"/>
                  </a:lnTo>
                  <a:lnTo>
                    <a:pt x="213" y="1082"/>
                  </a:lnTo>
                  <a:lnTo>
                    <a:pt x="232" y="1070"/>
                  </a:lnTo>
                  <a:lnTo>
                    <a:pt x="248" y="1060"/>
                  </a:lnTo>
                  <a:lnTo>
                    <a:pt x="262" y="1050"/>
                  </a:lnTo>
                  <a:lnTo>
                    <a:pt x="272" y="1043"/>
                  </a:lnTo>
                  <a:lnTo>
                    <a:pt x="278" y="1038"/>
                  </a:lnTo>
                  <a:lnTo>
                    <a:pt x="281" y="1035"/>
                  </a:lnTo>
                  <a:lnTo>
                    <a:pt x="1151" y="170"/>
                  </a:lnTo>
                  <a:lnTo>
                    <a:pt x="1060" y="83"/>
                  </a:lnTo>
                  <a:lnTo>
                    <a:pt x="1054" y="63"/>
                  </a:lnTo>
                  <a:lnTo>
                    <a:pt x="1053" y="48"/>
                  </a:lnTo>
                  <a:lnTo>
                    <a:pt x="1055" y="34"/>
                  </a:lnTo>
                  <a:lnTo>
                    <a:pt x="1062" y="24"/>
                  </a:lnTo>
                  <a:lnTo>
                    <a:pt x="1070" y="15"/>
                  </a:lnTo>
                  <a:lnTo>
                    <a:pt x="1079" y="10"/>
                  </a:lnTo>
                  <a:lnTo>
                    <a:pt x="1089" y="5"/>
                  </a:lnTo>
                  <a:lnTo>
                    <a:pt x="1098" y="3"/>
                  </a:lnTo>
                  <a:lnTo>
                    <a:pt x="1105" y="2"/>
                  </a:lnTo>
                  <a:lnTo>
                    <a:pt x="1110" y="0"/>
                  </a:lnTo>
                  <a:close/>
                </a:path>
              </a:pathLst>
            </a:custGeo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lin ang="18900000" scaled="1"/>
              <a:tileRect/>
            </a:gra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9" name="Freeform 13">
              <a:extLst>
                <a:ext uri="{FF2B5EF4-FFF2-40B4-BE49-F238E27FC236}">
                  <a16:creationId xmlns:a16="http://schemas.microsoft.com/office/drawing/2014/main" id="{21D7CAB4-D4D8-DC40-AF1A-B0233EB225BD}"/>
                </a:ext>
              </a:extLst>
            </p:cNvPr>
            <p:cNvSpPr>
              <a:spLocks/>
            </p:cNvSpPr>
            <p:nvPr/>
          </p:nvSpPr>
          <p:spPr bwMode="auto">
            <a:xfrm>
              <a:off x="6124575" y="4344988"/>
              <a:ext cx="2967038" cy="1798638"/>
            </a:xfrm>
            <a:custGeom>
              <a:avLst/>
              <a:gdLst/>
              <a:ahLst/>
              <a:cxnLst>
                <a:cxn ang="0">
                  <a:pos x="759" y="0"/>
                </a:cxn>
                <a:cxn ang="0">
                  <a:pos x="771" y="3"/>
                </a:cxn>
                <a:cxn ang="0">
                  <a:pos x="790" y="10"/>
                </a:cxn>
                <a:cxn ang="0">
                  <a:pos x="808" y="24"/>
                </a:cxn>
                <a:cxn ang="0">
                  <a:pos x="816" y="48"/>
                </a:cxn>
                <a:cxn ang="0">
                  <a:pos x="809" y="83"/>
                </a:cxn>
                <a:cxn ang="0">
                  <a:pos x="1588" y="1035"/>
                </a:cxn>
                <a:cxn ang="0">
                  <a:pos x="1597" y="1043"/>
                </a:cxn>
                <a:cxn ang="0">
                  <a:pos x="1621" y="1060"/>
                </a:cxn>
                <a:cxn ang="0">
                  <a:pos x="1656" y="1082"/>
                </a:cxn>
                <a:cxn ang="0">
                  <a:pos x="1702" y="1098"/>
                </a:cxn>
                <a:cxn ang="0">
                  <a:pos x="1755" y="1102"/>
                </a:cxn>
                <a:cxn ang="0">
                  <a:pos x="1811" y="1088"/>
                </a:cxn>
                <a:cxn ang="0">
                  <a:pos x="1869" y="1046"/>
                </a:cxn>
                <a:cxn ang="0">
                  <a:pos x="1861" y="1055"/>
                </a:cxn>
                <a:cxn ang="0">
                  <a:pos x="1841" y="1077"/>
                </a:cxn>
                <a:cxn ang="0">
                  <a:pos x="1809" y="1102"/>
                </a:cxn>
                <a:cxn ang="0">
                  <a:pos x="1766" y="1123"/>
                </a:cxn>
                <a:cxn ang="0">
                  <a:pos x="1714" y="1133"/>
                </a:cxn>
                <a:cxn ang="0">
                  <a:pos x="628" y="1132"/>
                </a:cxn>
                <a:cxn ang="0">
                  <a:pos x="606" y="1123"/>
                </a:cxn>
                <a:cxn ang="0">
                  <a:pos x="571" y="1102"/>
                </a:cxn>
                <a:cxn ang="0">
                  <a:pos x="527" y="1062"/>
                </a:cxn>
                <a:cxn ang="0">
                  <a:pos x="478" y="1011"/>
                </a:cxn>
                <a:cxn ang="0">
                  <a:pos x="434" y="969"/>
                </a:cxn>
                <a:cxn ang="0">
                  <a:pos x="360" y="896"/>
                </a:cxn>
                <a:cxn ang="0">
                  <a:pos x="310" y="847"/>
                </a:cxn>
                <a:cxn ang="0">
                  <a:pos x="262" y="802"/>
                </a:cxn>
                <a:cxn ang="0">
                  <a:pos x="222" y="763"/>
                </a:cxn>
                <a:cxn ang="0">
                  <a:pos x="192" y="734"/>
                </a:cxn>
                <a:cxn ang="0">
                  <a:pos x="79" y="809"/>
                </a:cxn>
                <a:cxn ang="0">
                  <a:pos x="73" y="810"/>
                </a:cxn>
                <a:cxn ang="0">
                  <a:pos x="47" y="813"/>
                </a:cxn>
                <a:cxn ang="0">
                  <a:pos x="27" y="805"/>
                </a:cxn>
                <a:cxn ang="0">
                  <a:pos x="9" y="786"/>
                </a:cxn>
                <a:cxn ang="0">
                  <a:pos x="2" y="749"/>
                </a:cxn>
                <a:cxn ang="0">
                  <a:pos x="0" y="706"/>
                </a:cxn>
                <a:cxn ang="0">
                  <a:pos x="2" y="216"/>
                </a:cxn>
                <a:cxn ang="0">
                  <a:pos x="3" y="68"/>
                </a:cxn>
                <a:cxn ang="0">
                  <a:pos x="7" y="49"/>
                </a:cxn>
                <a:cxn ang="0">
                  <a:pos x="18" y="27"/>
                </a:cxn>
                <a:cxn ang="0">
                  <a:pos x="38" y="8"/>
                </a:cxn>
                <a:cxn ang="0">
                  <a:pos x="71" y="0"/>
                </a:cxn>
              </a:cxnLst>
              <a:rect l="0" t="0" r="r" b="b"/>
              <a:pathLst>
                <a:path w="1869" h="1133">
                  <a:moveTo>
                    <a:pt x="71" y="0"/>
                  </a:moveTo>
                  <a:lnTo>
                    <a:pt x="759" y="0"/>
                  </a:lnTo>
                  <a:lnTo>
                    <a:pt x="764" y="2"/>
                  </a:lnTo>
                  <a:lnTo>
                    <a:pt x="771" y="3"/>
                  </a:lnTo>
                  <a:lnTo>
                    <a:pt x="780" y="5"/>
                  </a:lnTo>
                  <a:lnTo>
                    <a:pt x="790" y="10"/>
                  </a:lnTo>
                  <a:lnTo>
                    <a:pt x="799" y="15"/>
                  </a:lnTo>
                  <a:lnTo>
                    <a:pt x="808" y="24"/>
                  </a:lnTo>
                  <a:lnTo>
                    <a:pt x="814" y="34"/>
                  </a:lnTo>
                  <a:lnTo>
                    <a:pt x="816" y="48"/>
                  </a:lnTo>
                  <a:lnTo>
                    <a:pt x="815" y="63"/>
                  </a:lnTo>
                  <a:lnTo>
                    <a:pt x="809" y="83"/>
                  </a:lnTo>
                  <a:lnTo>
                    <a:pt x="720" y="170"/>
                  </a:lnTo>
                  <a:lnTo>
                    <a:pt x="1588" y="1035"/>
                  </a:lnTo>
                  <a:lnTo>
                    <a:pt x="1591" y="1038"/>
                  </a:lnTo>
                  <a:lnTo>
                    <a:pt x="1597" y="1043"/>
                  </a:lnTo>
                  <a:lnTo>
                    <a:pt x="1607" y="1050"/>
                  </a:lnTo>
                  <a:lnTo>
                    <a:pt x="1621" y="1060"/>
                  </a:lnTo>
                  <a:lnTo>
                    <a:pt x="1637" y="1070"/>
                  </a:lnTo>
                  <a:lnTo>
                    <a:pt x="1656" y="1082"/>
                  </a:lnTo>
                  <a:lnTo>
                    <a:pt x="1678" y="1090"/>
                  </a:lnTo>
                  <a:lnTo>
                    <a:pt x="1702" y="1098"/>
                  </a:lnTo>
                  <a:lnTo>
                    <a:pt x="1727" y="1102"/>
                  </a:lnTo>
                  <a:lnTo>
                    <a:pt x="1755" y="1102"/>
                  </a:lnTo>
                  <a:lnTo>
                    <a:pt x="1782" y="1098"/>
                  </a:lnTo>
                  <a:lnTo>
                    <a:pt x="1811" y="1088"/>
                  </a:lnTo>
                  <a:lnTo>
                    <a:pt x="1840" y="1070"/>
                  </a:lnTo>
                  <a:lnTo>
                    <a:pt x="1869" y="1046"/>
                  </a:lnTo>
                  <a:lnTo>
                    <a:pt x="1868" y="1049"/>
                  </a:lnTo>
                  <a:lnTo>
                    <a:pt x="1861" y="1055"/>
                  </a:lnTo>
                  <a:lnTo>
                    <a:pt x="1854" y="1065"/>
                  </a:lnTo>
                  <a:lnTo>
                    <a:pt x="1841" y="1077"/>
                  </a:lnTo>
                  <a:lnTo>
                    <a:pt x="1828" y="1089"/>
                  </a:lnTo>
                  <a:lnTo>
                    <a:pt x="1809" y="1102"/>
                  </a:lnTo>
                  <a:lnTo>
                    <a:pt x="1789" y="1113"/>
                  </a:lnTo>
                  <a:lnTo>
                    <a:pt x="1766" y="1123"/>
                  </a:lnTo>
                  <a:lnTo>
                    <a:pt x="1741" y="1131"/>
                  </a:lnTo>
                  <a:lnTo>
                    <a:pt x="1714" y="1133"/>
                  </a:lnTo>
                  <a:lnTo>
                    <a:pt x="636" y="1133"/>
                  </a:lnTo>
                  <a:lnTo>
                    <a:pt x="628" y="1132"/>
                  </a:lnTo>
                  <a:lnTo>
                    <a:pt x="618" y="1129"/>
                  </a:lnTo>
                  <a:lnTo>
                    <a:pt x="606" y="1123"/>
                  </a:lnTo>
                  <a:lnTo>
                    <a:pt x="589" y="1114"/>
                  </a:lnTo>
                  <a:lnTo>
                    <a:pt x="571" y="1102"/>
                  </a:lnTo>
                  <a:lnTo>
                    <a:pt x="551" y="1084"/>
                  </a:lnTo>
                  <a:lnTo>
                    <a:pt x="527" y="1062"/>
                  </a:lnTo>
                  <a:lnTo>
                    <a:pt x="497" y="1031"/>
                  </a:lnTo>
                  <a:lnTo>
                    <a:pt x="478" y="1011"/>
                  </a:lnTo>
                  <a:lnTo>
                    <a:pt x="458" y="991"/>
                  </a:lnTo>
                  <a:lnTo>
                    <a:pt x="434" y="969"/>
                  </a:lnTo>
                  <a:lnTo>
                    <a:pt x="385" y="920"/>
                  </a:lnTo>
                  <a:lnTo>
                    <a:pt x="360" y="896"/>
                  </a:lnTo>
                  <a:lnTo>
                    <a:pt x="335" y="871"/>
                  </a:lnTo>
                  <a:lnTo>
                    <a:pt x="310" y="847"/>
                  </a:lnTo>
                  <a:lnTo>
                    <a:pt x="286" y="823"/>
                  </a:lnTo>
                  <a:lnTo>
                    <a:pt x="262" y="802"/>
                  </a:lnTo>
                  <a:lnTo>
                    <a:pt x="242" y="780"/>
                  </a:lnTo>
                  <a:lnTo>
                    <a:pt x="222" y="763"/>
                  </a:lnTo>
                  <a:lnTo>
                    <a:pt x="206" y="746"/>
                  </a:lnTo>
                  <a:lnTo>
                    <a:pt x="192" y="734"/>
                  </a:lnTo>
                  <a:lnTo>
                    <a:pt x="173" y="715"/>
                  </a:lnTo>
                  <a:lnTo>
                    <a:pt x="79" y="809"/>
                  </a:lnTo>
                  <a:lnTo>
                    <a:pt x="78" y="809"/>
                  </a:lnTo>
                  <a:lnTo>
                    <a:pt x="73" y="810"/>
                  </a:lnTo>
                  <a:lnTo>
                    <a:pt x="66" y="813"/>
                  </a:lnTo>
                  <a:lnTo>
                    <a:pt x="47" y="813"/>
                  </a:lnTo>
                  <a:lnTo>
                    <a:pt x="37" y="810"/>
                  </a:lnTo>
                  <a:lnTo>
                    <a:pt x="27" y="805"/>
                  </a:lnTo>
                  <a:lnTo>
                    <a:pt x="17" y="798"/>
                  </a:lnTo>
                  <a:lnTo>
                    <a:pt x="9" y="786"/>
                  </a:lnTo>
                  <a:lnTo>
                    <a:pt x="4" y="770"/>
                  </a:lnTo>
                  <a:lnTo>
                    <a:pt x="2" y="749"/>
                  </a:lnTo>
                  <a:lnTo>
                    <a:pt x="2" y="731"/>
                  </a:lnTo>
                  <a:lnTo>
                    <a:pt x="0" y="706"/>
                  </a:lnTo>
                  <a:lnTo>
                    <a:pt x="0" y="260"/>
                  </a:lnTo>
                  <a:lnTo>
                    <a:pt x="2" y="216"/>
                  </a:lnTo>
                  <a:lnTo>
                    <a:pt x="2" y="73"/>
                  </a:lnTo>
                  <a:lnTo>
                    <a:pt x="3" y="68"/>
                  </a:lnTo>
                  <a:lnTo>
                    <a:pt x="4" y="59"/>
                  </a:lnTo>
                  <a:lnTo>
                    <a:pt x="7" y="49"/>
                  </a:lnTo>
                  <a:lnTo>
                    <a:pt x="12" y="38"/>
                  </a:lnTo>
                  <a:lnTo>
                    <a:pt x="18" y="27"/>
                  </a:lnTo>
                  <a:lnTo>
                    <a:pt x="27" y="17"/>
                  </a:lnTo>
                  <a:lnTo>
                    <a:pt x="38" y="8"/>
                  </a:lnTo>
                  <a:lnTo>
                    <a:pt x="53" y="3"/>
                  </a:lnTo>
                  <a:lnTo>
                    <a:pt x="71" y="0"/>
                  </a:lnTo>
                  <a:close/>
                </a:path>
              </a:pathLst>
            </a:custGeom>
            <a:solidFill>
              <a:srgbClr val="D2EAEA"/>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22" name="Oval 21">
            <a:extLst>
              <a:ext uri="{FF2B5EF4-FFF2-40B4-BE49-F238E27FC236}">
                <a16:creationId xmlns:a16="http://schemas.microsoft.com/office/drawing/2014/main" id="{0EE5E588-F61E-574B-89BC-36D5D5871F9C}"/>
              </a:ext>
            </a:extLst>
          </p:cNvPr>
          <p:cNvSpPr/>
          <p:nvPr/>
        </p:nvSpPr>
        <p:spPr>
          <a:xfrm>
            <a:off x="1065804" y="6319159"/>
            <a:ext cx="9982200" cy="381000"/>
          </a:xfrm>
          <a:prstGeom prst="ellipse">
            <a:avLst/>
          </a:prstGeom>
          <a:gradFill flip="none" rotWithShape="1">
            <a:gsLst>
              <a:gs pos="0">
                <a:schemeClr val="tx1">
                  <a:lumMod val="85000"/>
                  <a:lumOff val="15000"/>
                  <a:alpha val="31000"/>
                </a:schemeClr>
              </a:gs>
              <a:gs pos="100000">
                <a:sysClr val="window" lastClr="FFFFFF">
                  <a:alpha val="0"/>
                  <a:lumMod val="100000"/>
                </a:sysClr>
              </a:gs>
            </a:gsLst>
            <a:path path="shape">
              <a:fillToRect l="50000" t="50000" r="50000" b="50000"/>
            </a:path>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23" name="TextBox 22">
            <a:extLst>
              <a:ext uri="{FF2B5EF4-FFF2-40B4-BE49-F238E27FC236}">
                <a16:creationId xmlns:a16="http://schemas.microsoft.com/office/drawing/2014/main" id="{285F0B0B-B86D-5D4D-A1E9-449F51A917C1}"/>
              </a:ext>
            </a:extLst>
          </p:cNvPr>
          <p:cNvSpPr txBox="1"/>
          <p:nvPr/>
        </p:nvSpPr>
        <p:spPr>
          <a:xfrm>
            <a:off x="350921" y="1322495"/>
            <a:ext cx="580608" cy="923330"/>
          </a:xfrm>
          <a:prstGeom prst="rect">
            <a:avLst/>
          </a:prstGeom>
          <a:noFill/>
        </p:spPr>
        <p:txBody>
          <a:bodyPr wrap="none" rtlCol="0">
            <a:spAutoFit/>
          </a:bodyPr>
          <a:lstStyle/>
          <a:p>
            <a:r>
              <a:rPr lang="en-US" sz="5400" dirty="0">
                <a:solidFill>
                  <a:schemeClr val="bg2"/>
                </a:solidFill>
                <a:latin typeface="Open Sans" panose="020B0606030504020204" pitchFamily="34" charset="0"/>
                <a:ea typeface="Open Sans" panose="020B0606030504020204" pitchFamily="34" charset="0"/>
                <a:cs typeface="Open Sans" panose="020B0606030504020204" pitchFamily="34" charset="0"/>
              </a:rPr>
              <a:t>1</a:t>
            </a:r>
          </a:p>
        </p:txBody>
      </p:sp>
      <p:sp>
        <p:nvSpPr>
          <p:cNvPr id="24" name="TextBox 23">
            <a:extLst>
              <a:ext uri="{FF2B5EF4-FFF2-40B4-BE49-F238E27FC236}">
                <a16:creationId xmlns:a16="http://schemas.microsoft.com/office/drawing/2014/main" id="{B9ECBF5D-D358-7B4A-B8FB-8A8AA83C780E}"/>
              </a:ext>
            </a:extLst>
          </p:cNvPr>
          <p:cNvSpPr txBox="1"/>
          <p:nvPr/>
        </p:nvSpPr>
        <p:spPr>
          <a:xfrm>
            <a:off x="350921" y="3720760"/>
            <a:ext cx="580608" cy="923330"/>
          </a:xfrm>
          <a:prstGeom prst="rect">
            <a:avLst/>
          </a:prstGeom>
          <a:noFill/>
        </p:spPr>
        <p:txBody>
          <a:bodyPr wrap="none" rtlCol="0">
            <a:spAutoFit/>
          </a:bodyPr>
          <a:lstStyle/>
          <a:p>
            <a:r>
              <a:rPr lang="en-US" sz="5400" dirty="0">
                <a:solidFill>
                  <a:srgbClr val="00B0F0"/>
                </a:solidFill>
                <a:latin typeface="Open Sans" panose="020B0606030504020204" pitchFamily="34" charset="0"/>
                <a:ea typeface="Open Sans" panose="020B0606030504020204" pitchFamily="34" charset="0"/>
                <a:cs typeface="Open Sans" panose="020B0606030504020204" pitchFamily="34" charset="0"/>
              </a:rPr>
              <a:t>3</a:t>
            </a:r>
          </a:p>
        </p:txBody>
      </p:sp>
      <p:sp>
        <p:nvSpPr>
          <p:cNvPr id="25" name="TextBox 24">
            <a:extLst>
              <a:ext uri="{FF2B5EF4-FFF2-40B4-BE49-F238E27FC236}">
                <a16:creationId xmlns:a16="http://schemas.microsoft.com/office/drawing/2014/main" id="{07D4B4E7-A0E3-3442-AD6A-9123E1737F97}"/>
              </a:ext>
            </a:extLst>
          </p:cNvPr>
          <p:cNvSpPr txBox="1"/>
          <p:nvPr/>
        </p:nvSpPr>
        <p:spPr>
          <a:xfrm>
            <a:off x="11037785" y="1322495"/>
            <a:ext cx="580608" cy="923330"/>
          </a:xfrm>
          <a:prstGeom prst="rect">
            <a:avLst/>
          </a:prstGeom>
          <a:noFill/>
        </p:spPr>
        <p:txBody>
          <a:bodyPr wrap="none" rtlCol="0">
            <a:spAutoFit/>
          </a:bodyPr>
          <a:lstStyle/>
          <a:p>
            <a:r>
              <a:rPr lang="en-US" sz="5400" dirty="0">
                <a:solidFill>
                  <a:schemeClr val="accent1"/>
                </a:solidFill>
                <a:latin typeface="Open Sans" panose="020B0606030504020204" pitchFamily="34" charset="0"/>
                <a:ea typeface="Open Sans" panose="020B0606030504020204" pitchFamily="34" charset="0"/>
                <a:cs typeface="Open Sans" panose="020B0606030504020204" pitchFamily="34" charset="0"/>
              </a:rPr>
              <a:t>2</a:t>
            </a:r>
          </a:p>
        </p:txBody>
      </p:sp>
      <p:sp>
        <p:nvSpPr>
          <p:cNvPr id="26" name="TextBox 25">
            <a:extLst>
              <a:ext uri="{FF2B5EF4-FFF2-40B4-BE49-F238E27FC236}">
                <a16:creationId xmlns:a16="http://schemas.microsoft.com/office/drawing/2014/main" id="{B732413A-FCB0-554B-AB2A-B3AA1DB674CF}"/>
              </a:ext>
            </a:extLst>
          </p:cNvPr>
          <p:cNvSpPr txBox="1"/>
          <p:nvPr/>
        </p:nvSpPr>
        <p:spPr>
          <a:xfrm>
            <a:off x="11087730" y="3720760"/>
            <a:ext cx="580608" cy="923330"/>
          </a:xfrm>
          <a:prstGeom prst="rect">
            <a:avLst/>
          </a:prstGeom>
          <a:noFill/>
        </p:spPr>
        <p:txBody>
          <a:bodyPr wrap="none" rtlCol="0">
            <a:spAutoFit/>
          </a:bodyPr>
          <a:lstStyle/>
          <a:p>
            <a:r>
              <a:rPr lang="en-US" sz="5400" dirty="0">
                <a:solidFill>
                  <a:srgbClr val="D2EAEA"/>
                </a:solidFill>
                <a:latin typeface="Open Sans" panose="020B0606030504020204" pitchFamily="34" charset="0"/>
                <a:ea typeface="Open Sans" panose="020B0606030504020204" pitchFamily="34" charset="0"/>
                <a:cs typeface="Open Sans" panose="020B0606030504020204" pitchFamily="34" charset="0"/>
              </a:rPr>
              <a:t>4</a:t>
            </a:r>
          </a:p>
        </p:txBody>
      </p:sp>
      <p:sp>
        <p:nvSpPr>
          <p:cNvPr id="27" name="TextBox 26">
            <a:extLst>
              <a:ext uri="{FF2B5EF4-FFF2-40B4-BE49-F238E27FC236}">
                <a16:creationId xmlns:a16="http://schemas.microsoft.com/office/drawing/2014/main" id="{395D562E-8776-554E-9620-CEEB0C7A4798}"/>
              </a:ext>
            </a:extLst>
          </p:cNvPr>
          <p:cNvSpPr txBox="1"/>
          <p:nvPr/>
        </p:nvSpPr>
        <p:spPr>
          <a:xfrm>
            <a:off x="350921" y="2094424"/>
            <a:ext cx="4086325" cy="1246495"/>
          </a:xfrm>
          <a:prstGeom prst="rect">
            <a:avLst/>
          </a:prstGeom>
          <a:noFill/>
        </p:spPr>
        <p:txBody>
          <a:bodyPr wrap="square" rtlCol="0">
            <a:spAutoFit/>
          </a:bodyPr>
          <a:lstStyle/>
          <a:p>
            <a:pPr marL="12066" marR="530212">
              <a:spcBef>
                <a:spcPts val="105"/>
              </a:spcBef>
              <a:spcAft>
                <a:spcPts val="1200"/>
              </a:spcAft>
              <a:tabLst>
                <a:tab pos="240023" algn="l"/>
              </a:tabLst>
              <a:defRPr/>
            </a:pPr>
            <a:r>
              <a:rPr lang="en-US" sz="1500" b="1" spc="-15" dirty="0">
                <a:latin typeface="Open Sans" panose="020B0606030504020204" pitchFamily="34" charset="0"/>
                <a:ea typeface="Open Sans" panose="020B0606030504020204" pitchFamily="34" charset="0"/>
                <a:cs typeface="Open Sans" panose="020B0606030504020204" pitchFamily="34" charset="0"/>
              </a:rPr>
              <a:t>Negotiate software agreements </a:t>
            </a:r>
            <a:r>
              <a:rPr lang="en-US" sz="1500" b="1" spc="-11" dirty="0">
                <a:latin typeface="Open Sans" panose="020B0606030504020204" pitchFamily="34" charset="0"/>
                <a:ea typeface="Open Sans" panose="020B0606030504020204" pitchFamily="34" charset="0"/>
                <a:cs typeface="Open Sans" panose="020B0606030504020204" pitchFamily="34" charset="0"/>
              </a:rPr>
              <a:t>for </a:t>
            </a:r>
            <a:r>
              <a:rPr lang="en-US" sz="1500" b="1" spc="-15" dirty="0">
                <a:latin typeface="Open Sans" panose="020B0606030504020204" pitchFamily="34" charset="0"/>
                <a:ea typeface="Open Sans" panose="020B0606030504020204" pitchFamily="34" charset="0"/>
                <a:cs typeface="Open Sans" panose="020B0606030504020204" pitchFamily="34" charset="0"/>
              </a:rPr>
              <a:t>COTS </a:t>
            </a:r>
            <a:r>
              <a:rPr lang="en-US" sz="1500" b="1" spc="-11" dirty="0">
                <a:latin typeface="Open Sans" panose="020B0606030504020204" pitchFamily="34" charset="0"/>
                <a:ea typeface="Open Sans" panose="020B0606030504020204" pitchFamily="34" charset="0"/>
                <a:cs typeface="Open Sans" panose="020B0606030504020204" pitchFamily="34" charset="0"/>
              </a:rPr>
              <a:t>that </a:t>
            </a:r>
            <a:r>
              <a:rPr lang="en-US" sz="1500" b="1" spc="-15" dirty="0">
                <a:latin typeface="Open Sans" panose="020B0606030504020204" pitchFamily="34" charset="0"/>
                <a:ea typeface="Open Sans" panose="020B0606030504020204" pitchFamily="34" charset="0"/>
                <a:cs typeface="Open Sans" panose="020B0606030504020204" pitchFamily="34" charset="0"/>
              </a:rPr>
              <a:t>will </a:t>
            </a:r>
            <a:r>
              <a:rPr lang="en-US" sz="1500" b="1" i="1" u="sng" spc="-11" dirty="0">
                <a:latin typeface="Open Sans" panose="020B0606030504020204" pitchFamily="34" charset="0"/>
                <a:ea typeface="Open Sans" panose="020B0606030504020204" pitchFamily="34" charset="0"/>
                <a:cs typeface="Open Sans" panose="020B0606030504020204" pitchFamily="34" charset="0"/>
              </a:rPr>
              <a:t>reduce </a:t>
            </a:r>
            <a:r>
              <a:rPr lang="en-US" sz="1500" b="1" i="1" u="sng" spc="-15" dirty="0">
                <a:latin typeface="Open Sans" panose="020B0606030504020204" pitchFamily="34" charset="0"/>
                <a:ea typeface="Open Sans" panose="020B0606030504020204" pitchFamily="34" charset="0"/>
                <a:cs typeface="Open Sans" panose="020B0606030504020204" pitchFamily="34" charset="0"/>
              </a:rPr>
              <a:t>buying cycle </a:t>
            </a:r>
            <a:r>
              <a:rPr lang="en-US" sz="1500" b="1" i="1" u="sng" spc="-11" dirty="0">
                <a:latin typeface="Open Sans" panose="020B0606030504020204" pitchFamily="34" charset="0"/>
                <a:ea typeface="Open Sans" panose="020B0606030504020204" pitchFamily="34" charset="0"/>
                <a:cs typeface="Open Sans" panose="020B0606030504020204" pitchFamily="34" charset="0"/>
              </a:rPr>
              <a:t>time and risk </a:t>
            </a:r>
            <a:r>
              <a:rPr lang="en-US" sz="1500" b="1" i="1" u="sng" spc="-15" dirty="0">
                <a:latin typeface="Open Sans" panose="020B0606030504020204" pitchFamily="34" charset="0"/>
                <a:ea typeface="Open Sans" panose="020B0606030504020204" pitchFamily="34" charset="0"/>
                <a:cs typeface="Open Sans" panose="020B0606030504020204" pitchFamily="34" charset="0"/>
              </a:rPr>
              <a:t>with Terms and Conditions </a:t>
            </a:r>
            <a:r>
              <a:rPr lang="en-US" sz="1500" b="1" spc="-11" dirty="0">
                <a:latin typeface="Open Sans" panose="020B0606030504020204" pitchFamily="34" charset="0"/>
                <a:ea typeface="Open Sans" panose="020B0606030504020204" pitchFamily="34" charset="0"/>
                <a:cs typeface="Open Sans" panose="020B0606030504020204" pitchFamily="34" charset="0"/>
              </a:rPr>
              <a:t>and promote industry best practices.</a:t>
            </a:r>
            <a:endParaRPr lang="en-US" sz="1500" b="1" dirty="0">
              <a:latin typeface="Open Sans" panose="020B0606030504020204" pitchFamily="34" charset="0"/>
              <a:ea typeface="Open Sans" panose="020B0606030504020204" pitchFamily="34" charset="0"/>
              <a:cs typeface="Open Sans" panose="020B0606030504020204" pitchFamily="34" charset="0"/>
            </a:endParaRPr>
          </a:p>
        </p:txBody>
      </p:sp>
      <p:sp>
        <p:nvSpPr>
          <p:cNvPr id="30" name="TextBox 29">
            <a:extLst>
              <a:ext uri="{FF2B5EF4-FFF2-40B4-BE49-F238E27FC236}">
                <a16:creationId xmlns:a16="http://schemas.microsoft.com/office/drawing/2014/main" id="{8F2D0128-5FDD-3641-B134-E560B88EF20D}"/>
              </a:ext>
            </a:extLst>
          </p:cNvPr>
          <p:cNvSpPr txBox="1"/>
          <p:nvPr/>
        </p:nvSpPr>
        <p:spPr>
          <a:xfrm>
            <a:off x="8190936" y="2094424"/>
            <a:ext cx="3650143" cy="1708160"/>
          </a:xfrm>
          <a:prstGeom prst="rect">
            <a:avLst/>
          </a:prstGeom>
          <a:noFill/>
        </p:spPr>
        <p:txBody>
          <a:bodyPr wrap="square" rtlCol="0">
            <a:spAutoFit/>
          </a:bodyPr>
          <a:lstStyle/>
          <a:p>
            <a:pPr lvl="0"/>
            <a:r>
              <a:rPr lang="en-US" sz="1500" b="1" kern="0" dirty="0">
                <a:latin typeface="Open Sans" panose="020B0606030504020204" pitchFamily="34" charset="0"/>
                <a:ea typeface="Open Sans" panose="020B0606030504020204" pitchFamily="34" charset="0"/>
                <a:cs typeface="Open Sans" panose="020B0606030504020204" pitchFamily="34" charset="0"/>
              </a:rPr>
              <a:t>Ensure that you </a:t>
            </a:r>
            <a:r>
              <a:rPr lang="en-US" sz="1500" b="1" i="1" u="sng" kern="0" dirty="0">
                <a:latin typeface="Open Sans" panose="020B0606030504020204" pitchFamily="34" charset="0"/>
                <a:ea typeface="Open Sans" panose="020B0606030504020204" pitchFamily="34" charset="0"/>
                <a:cs typeface="Open Sans" panose="020B0606030504020204" pitchFamily="34" charset="0"/>
              </a:rPr>
              <a:t>perform software coordination in accordance with your agency’s regulatory guidelines (e.g., FAR Supplement (NFS) 1807.70) </a:t>
            </a:r>
            <a:r>
              <a:rPr lang="en-US" sz="1500" b="1" kern="0" dirty="0">
                <a:latin typeface="Open Sans" panose="020B0606030504020204" pitchFamily="34" charset="0"/>
                <a:ea typeface="Open Sans" panose="020B0606030504020204" pitchFamily="34" charset="0"/>
                <a:cs typeface="Open Sans" panose="020B0606030504020204" pitchFamily="34" charset="0"/>
              </a:rPr>
              <a:t>to determine if an Agency agreement already exists prior to procuring any software.</a:t>
            </a:r>
          </a:p>
        </p:txBody>
      </p:sp>
      <p:sp>
        <p:nvSpPr>
          <p:cNvPr id="31" name="TextBox 30">
            <a:extLst>
              <a:ext uri="{FF2B5EF4-FFF2-40B4-BE49-F238E27FC236}">
                <a16:creationId xmlns:a16="http://schemas.microsoft.com/office/drawing/2014/main" id="{7609F72D-E023-1F4B-A8C2-3A1D80C647F6}"/>
              </a:ext>
            </a:extLst>
          </p:cNvPr>
          <p:cNvSpPr txBox="1"/>
          <p:nvPr/>
        </p:nvSpPr>
        <p:spPr>
          <a:xfrm>
            <a:off x="8193608" y="4489440"/>
            <a:ext cx="3647471" cy="1015663"/>
          </a:xfrm>
          <a:prstGeom prst="rect">
            <a:avLst/>
          </a:prstGeom>
          <a:noFill/>
        </p:spPr>
        <p:txBody>
          <a:bodyPr wrap="square" rtlCol="0">
            <a:spAutoFit/>
          </a:bodyPr>
          <a:lstStyle/>
          <a:p>
            <a:pPr lvl="0"/>
            <a:r>
              <a:rPr lang="en-US" sz="1500" b="1" kern="0" dirty="0">
                <a:latin typeface="Open Sans" panose="020B0606030504020204" pitchFamily="34" charset="0"/>
                <a:ea typeface="Open Sans" panose="020B0606030504020204" pitchFamily="34" charset="0"/>
                <a:cs typeface="Open Sans" panose="020B0606030504020204" pitchFamily="34" charset="0"/>
              </a:rPr>
              <a:t>Avoid focusing solely on obtaining the lowest possible price without </a:t>
            </a:r>
            <a:r>
              <a:rPr lang="en-US" sz="1500" b="1" i="1" u="sng" kern="0" dirty="0">
                <a:latin typeface="Open Sans" panose="020B0606030504020204" pitchFamily="34" charset="0"/>
                <a:ea typeface="Open Sans" panose="020B0606030504020204" pitchFamily="34" charset="0"/>
                <a:cs typeface="Open Sans" panose="020B0606030504020204" pitchFamily="34" charset="0"/>
              </a:rPr>
              <a:t>full visibility &amp; understanding of the Terms and Conditions.</a:t>
            </a:r>
          </a:p>
        </p:txBody>
      </p:sp>
      <p:sp>
        <p:nvSpPr>
          <p:cNvPr id="4" name="Rectangle 3">
            <a:extLst>
              <a:ext uri="{FF2B5EF4-FFF2-40B4-BE49-F238E27FC236}">
                <a16:creationId xmlns:a16="http://schemas.microsoft.com/office/drawing/2014/main" id="{0619AED7-30D1-A941-8961-527F8BF39C9D}"/>
              </a:ext>
            </a:extLst>
          </p:cNvPr>
          <p:cNvSpPr/>
          <p:nvPr/>
        </p:nvSpPr>
        <p:spPr>
          <a:xfrm>
            <a:off x="350921" y="4489440"/>
            <a:ext cx="3421403" cy="1708160"/>
          </a:xfrm>
          <a:prstGeom prst="rect">
            <a:avLst/>
          </a:prstGeom>
        </p:spPr>
        <p:txBody>
          <a:bodyPr wrap="square">
            <a:spAutoFit/>
          </a:bodyPr>
          <a:lstStyle/>
          <a:p>
            <a:pPr lvl="0"/>
            <a:r>
              <a:rPr lang="en-US" sz="1500" b="1" kern="0" dirty="0">
                <a:latin typeface="Open Sans" panose="020B0606030504020204" pitchFamily="34" charset="0"/>
                <a:ea typeface="Open Sans" panose="020B0606030504020204" pitchFamily="34" charset="0"/>
                <a:cs typeface="Open Sans" panose="020B0606030504020204" pitchFamily="34" charset="0"/>
              </a:rPr>
              <a:t>Negotiating a low purchase price doesn’t necessarily equate to a good deal for the government </a:t>
            </a:r>
            <a:r>
              <a:rPr lang="en-US" sz="1500" b="1" i="1" u="sng" kern="0" dirty="0">
                <a:latin typeface="Open Sans" panose="020B0606030504020204" pitchFamily="34" charset="0"/>
                <a:ea typeface="Open Sans" panose="020B0606030504020204" pitchFamily="34" charset="0"/>
                <a:cs typeface="Open Sans" panose="020B0606030504020204" pitchFamily="34" charset="0"/>
              </a:rPr>
              <a:t>if the agreement introduces future compliance exposure, eliminates flexibility,  and promotes vendor lock-in.</a:t>
            </a:r>
          </a:p>
        </p:txBody>
      </p:sp>
      <p:sp>
        <p:nvSpPr>
          <p:cNvPr id="2" name="Rectangle 1">
            <a:extLst>
              <a:ext uri="{FF2B5EF4-FFF2-40B4-BE49-F238E27FC236}">
                <a16:creationId xmlns:a16="http://schemas.microsoft.com/office/drawing/2014/main" id="{00C8D892-5BF7-42C0-9463-5F731A5BA21B}"/>
              </a:ext>
            </a:extLst>
          </p:cNvPr>
          <p:cNvSpPr/>
          <p:nvPr/>
        </p:nvSpPr>
        <p:spPr bwMode="auto">
          <a:xfrm>
            <a:off x="4601321" y="3196990"/>
            <a:ext cx="3043096" cy="1385397"/>
          </a:xfrm>
          <a:prstGeom prst="rect">
            <a:avLst/>
          </a:prstGeom>
          <a:noFill/>
          <a:ln w="12700" cap="flat" cmpd="sng" algn="ctr">
            <a:noFill/>
            <a:prstDash val="solid"/>
            <a:round/>
            <a:headEnd type="none" w="med" len="med"/>
            <a:tailEnd type="none" w="med" len="med"/>
          </a:ln>
          <a:effectLst/>
        </p:spPr>
        <p:txBody>
          <a:bodyPr vert="horz" wrap="square" lIns="73152" tIns="73152" rIns="73152" bIns="73152" numCol="1" rtlCol="0" anchor="ctr" anchorCtr="1" compatLnSpc="1">
            <a:prstTxWarp prst="textNoShape">
              <a:avLst/>
            </a:prstTxWarp>
          </a:bodyPr>
          <a:lstStyle/>
          <a:p>
            <a:pPr algn="ctr"/>
            <a:r>
              <a:rPr lang="en-US" sz="1600" b="1" u="sng" spc="-5" dirty="0">
                <a:solidFill>
                  <a:srgbClr val="000000"/>
                </a:solidFill>
                <a:latin typeface="Open Sans" panose="020B0606030504020204" pitchFamily="34" charset="0"/>
                <a:ea typeface="Open Sans" panose="020B0606030504020204" pitchFamily="34" charset="0"/>
                <a:cs typeface="Open Sans" panose="020B0606030504020204" pitchFamily="34" charset="0"/>
              </a:rPr>
              <a:t>Bottom Line:</a:t>
            </a:r>
            <a:endParaRPr lang="en-US" sz="1600" i="1" u="sng" spc="-5" dirty="0">
              <a:solidFill>
                <a:srgbClr val="000000"/>
              </a:solidFill>
              <a:latin typeface="Open Sans" panose="020B0606030504020204" pitchFamily="34" charset="0"/>
              <a:ea typeface="Open Sans" panose="020B0606030504020204" pitchFamily="34" charset="0"/>
              <a:cs typeface="Open Sans" panose="020B0606030504020204" pitchFamily="34" charset="0"/>
            </a:endParaRPr>
          </a:p>
          <a:p>
            <a:pPr algn="ctr"/>
            <a:r>
              <a:rPr lang="en-US" sz="1600" i="1" spc="-5" dirty="0">
                <a:solidFill>
                  <a:srgbClr val="000000"/>
                </a:solidFill>
                <a:latin typeface="Open Sans" panose="020B0606030504020204" pitchFamily="34" charset="0"/>
                <a:ea typeface="Open Sans" panose="020B0606030504020204" pitchFamily="34" charset="0"/>
                <a:cs typeface="Open Sans" panose="020B0606030504020204" pitchFamily="34" charset="0"/>
              </a:rPr>
              <a:t>“Identify </a:t>
            </a:r>
            <a:r>
              <a:rPr lang="en-US" sz="1600" i="1" spc="-11" dirty="0">
                <a:solidFill>
                  <a:srgbClr val="000000"/>
                </a:solidFill>
                <a:latin typeface="Open Sans" panose="020B0606030504020204" pitchFamily="34" charset="0"/>
                <a:ea typeface="Open Sans" panose="020B0606030504020204" pitchFamily="34" charset="0"/>
                <a:cs typeface="Open Sans" panose="020B0606030504020204" pitchFamily="34" charset="0"/>
              </a:rPr>
              <a:t>and Understand the </a:t>
            </a:r>
            <a:r>
              <a:rPr lang="en-US" sz="1600" i="1" spc="-20" dirty="0">
                <a:solidFill>
                  <a:srgbClr val="000000"/>
                </a:solidFill>
                <a:latin typeface="Open Sans" panose="020B0606030504020204" pitchFamily="34" charset="0"/>
                <a:ea typeface="Open Sans" panose="020B0606030504020204" pitchFamily="34" charset="0"/>
                <a:cs typeface="Open Sans" panose="020B0606030504020204" pitchFamily="34" charset="0"/>
              </a:rPr>
              <a:t>Terms </a:t>
            </a:r>
            <a:r>
              <a:rPr lang="en-US" sz="1600" i="1" spc="-5" dirty="0">
                <a:solidFill>
                  <a:srgbClr val="000000"/>
                </a:solidFill>
                <a:latin typeface="Open Sans" panose="020B0606030504020204" pitchFamily="34" charset="0"/>
                <a:ea typeface="Open Sans" panose="020B0606030504020204" pitchFamily="34" charset="0"/>
                <a:cs typeface="Open Sans" panose="020B0606030504020204" pitchFamily="34" charset="0"/>
              </a:rPr>
              <a:t>&amp; Conditions Before Starting Pricing</a:t>
            </a:r>
            <a:r>
              <a:rPr lang="en-US" sz="1600" i="1" spc="345" dirty="0">
                <a:solidFill>
                  <a:srgbClr val="000000"/>
                </a:solidFill>
                <a:latin typeface="Open Sans" panose="020B0606030504020204" pitchFamily="34" charset="0"/>
                <a:ea typeface="Open Sans" panose="020B0606030504020204" pitchFamily="34" charset="0"/>
                <a:cs typeface="Open Sans" panose="020B0606030504020204" pitchFamily="34" charset="0"/>
              </a:rPr>
              <a:t> </a:t>
            </a:r>
            <a:r>
              <a:rPr lang="en-US" sz="1600" i="1" spc="-11" dirty="0">
                <a:solidFill>
                  <a:srgbClr val="000000"/>
                </a:solidFill>
                <a:latin typeface="Open Sans" panose="020B0606030504020204" pitchFamily="34" charset="0"/>
                <a:ea typeface="Open Sans" panose="020B0606030504020204" pitchFamily="34" charset="0"/>
                <a:cs typeface="Open Sans" panose="020B0606030504020204" pitchFamily="34" charset="0"/>
              </a:rPr>
              <a:t>Negotiations”</a:t>
            </a:r>
            <a:r>
              <a:rPr lang="en-US" sz="1600" b="1" i="1" kern="0" dirty="0">
                <a:solidFill>
                  <a:srgbClr val="000000"/>
                </a:solidFill>
                <a:latin typeface="Open Sans" panose="020B0606030504020204" pitchFamily="34" charset="0"/>
                <a:ea typeface="Open Sans" panose="020B0606030504020204" pitchFamily="34" charset="0"/>
                <a:cs typeface="Open Sans" panose="020B0606030504020204" pitchFamily="34" charset="0"/>
              </a:rPr>
              <a:t> </a:t>
            </a:r>
            <a:endParaRPr lang="en-US" sz="1600" i="1" dirty="0">
              <a:latin typeface="Open Sans" panose="020B0606030504020204" pitchFamily="34" charset="0"/>
              <a:ea typeface="Open Sans" panose="020B0606030504020204" pitchFamily="34" charset="0"/>
              <a:cs typeface="Open Sans" panose="020B0606030504020204" pitchFamily="34" charset="0"/>
            </a:endParaRPr>
          </a:p>
        </p:txBody>
      </p:sp>
      <p:grpSp>
        <p:nvGrpSpPr>
          <p:cNvPr id="55" name="Group 54">
            <a:extLst>
              <a:ext uri="{FF2B5EF4-FFF2-40B4-BE49-F238E27FC236}">
                <a16:creationId xmlns:a16="http://schemas.microsoft.com/office/drawing/2014/main" id="{EDBE047C-54D4-4342-ACD6-73EF376CFDA5}"/>
              </a:ext>
            </a:extLst>
          </p:cNvPr>
          <p:cNvGrpSpPr/>
          <p:nvPr/>
        </p:nvGrpSpPr>
        <p:grpSpPr>
          <a:xfrm>
            <a:off x="4823065" y="2328004"/>
            <a:ext cx="985388" cy="587670"/>
            <a:chOff x="4189412" y="3276600"/>
            <a:chExt cx="4919144" cy="2933700"/>
          </a:xfrm>
          <a:solidFill>
            <a:schemeClr val="bg1"/>
          </a:solidFill>
        </p:grpSpPr>
        <p:sp>
          <p:nvSpPr>
            <p:cNvPr id="56" name="Freeform 9">
              <a:extLst>
                <a:ext uri="{FF2B5EF4-FFF2-40B4-BE49-F238E27FC236}">
                  <a16:creationId xmlns:a16="http://schemas.microsoft.com/office/drawing/2014/main" id="{5C4D7827-94AF-CA4E-8B0D-C5FBE471FE85}"/>
                </a:ext>
              </a:extLst>
            </p:cNvPr>
            <p:cNvSpPr>
              <a:spLocks/>
            </p:cNvSpPr>
            <p:nvPr/>
          </p:nvSpPr>
          <p:spPr bwMode="auto">
            <a:xfrm>
              <a:off x="5165308" y="3614318"/>
              <a:ext cx="2641652" cy="2582762"/>
            </a:xfrm>
            <a:custGeom>
              <a:avLst/>
              <a:gdLst/>
              <a:ahLst/>
              <a:cxnLst>
                <a:cxn ang="0">
                  <a:pos x="359" y="473"/>
                </a:cxn>
                <a:cxn ang="0">
                  <a:pos x="448" y="575"/>
                </a:cxn>
                <a:cxn ang="0">
                  <a:pos x="640" y="667"/>
                </a:cxn>
                <a:cxn ang="0">
                  <a:pos x="872" y="641"/>
                </a:cxn>
                <a:cxn ang="0">
                  <a:pos x="1027" y="572"/>
                </a:cxn>
                <a:cxn ang="0">
                  <a:pos x="1182" y="503"/>
                </a:cxn>
                <a:cxn ang="0">
                  <a:pos x="1220" y="499"/>
                </a:cxn>
                <a:cxn ang="0">
                  <a:pos x="1323" y="585"/>
                </a:cxn>
                <a:cxn ang="0">
                  <a:pos x="1525" y="712"/>
                </a:cxn>
                <a:cxn ang="0">
                  <a:pos x="2182" y="1297"/>
                </a:cxn>
                <a:cxn ang="0">
                  <a:pos x="2198" y="1377"/>
                </a:cxn>
                <a:cxn ang="0">
                  <a:pos x="2127" y="1498"/>
                </a:cxn>
                <a:cxn ang="0">
                  <a:pos x="2012" y="1512"/>
                </a:cxn>
                <a:cxn ang="0">
                  <a:pos x="1954" y="1473"/>
                </a:cxn>
                <a:cxn ang="0">
                  <a:pos x="1865" y="1381"/>
                </a:cxn>
                <a:cxn ang="0">
                  <a:pos x="1756" y="1262"/>
                </a:cxn>
                <a:cxn ang="0">
                  <a:pos x="1679" y="1177"/>
                </a:cxn>
                <a:cxn ang="0">
                  <a:pos x="1638" y="1179"/>
                </a:cxn>
                <a:cxn ang="0">
                  <a:pos x="1970" y="1558"/>
                </a:cxn>
                <a:cxn ang="0">
                  <a:pos x="1978" y="1640"/>
                </a:cxn>
                <a:cxn ang="0">
                  <a:pos x="1893" y="1739"/>
                </a:cxn>
                <a:cxn ang="0">
                  <a:pos x="1775" y="1730"/>
                </a:cxn>
                <a:cxn ang="0">
                  <a:pos x="1460" y="1407"/>
                </a:cxn>
                <a:cxn ang="0">
                  <a:pos x="1431" y="1423"/>
                </a:cxn>
                <a:cxn ang="0">
                  <a:pos x="1749" y="1786"/>
                </a:cxn>
                <a:cxn ang="0">
                  <a:pos x="1745" y="1903"/>
                </a:cxn>
                <a:cxn ang="0">
                  <a:pos x="1696" y="1951"/>
                </a:cxn>
                <a:cxn ang="0">
                  <a:pos x="1602" y="1969"/>
                </a:cxn>
                <a:cxn ang="0">
                  <a:pos x="1241" y="1641"/>
                </a:cxn>
                <a:cxn ang="0">
                  <a:pos x="1211" y="1648"/>
                </a:cxn>
                <a:cxn ang="0">
                  <a:pos x="1500" y="1979"/>
                </a:cxn>
                <a:cxn ang="0">
                  <a:pos x="1503" y="2060"/>
                </a:cxn>
                <a:cxn ang="0">
                  <a:pos x="1410" y="2145"/>
                </a:cxn>
                <a:cxn ang="0">
                  <a:pos x="1341" y="2137"/>
                </a:cxn>
                <a:cxn ang="0">
                  <a:pos x="1320" y="2050"/>
                </a:cxn>
                <a:cxn ang="0">
                  <a:pos x="1344" y="1922"/>
                </a:cxn>
                <a:cxn ang="0">
                  <a:pos x="1252" y="1825"/>
                </a:cxn>
                <a:cxn ang="0">
                  <a:pos x="1154" y="1795"/>
                </a:cxn>
                <a:cxn ang="0">
                  <a:pos x="1097" y="1653"/>
                </a:cxn>
                <a:cxn ang="0">
                  <a:pos x="953" y="1612"/>
                </a:cxn>
                <a:cxn ang="0">
                  <a:pos x="931" y="1504"/>
                </a:cxn>
                <a:cxn ang="0">
                  <a:pos x="820" y="1382"/>
                </a:cxn>
                <a:cxn ang="0">
                  <a:pos x="676" y="1389"/>
                </a:cxn>
                <a:cxn ang="0">
                  <a:pos x="645" y="1243"/>
                </a:cxn>
                <a:cxn ang="0">
                  <a:pos x="508" y="1176"/>
                </a:cxn>
                <a:cxn ang="0">
                  <a:pos x="392" y="1226"/>
                </a:cxn>
                <a:cxn ang="0">
                  <a:pos x="104" y="1133"/>
                </a:cxn>
                <a:cxn ang="0">
                  <a:pos x="2" y="1082"/>
                </a:cxn>
                <a:cxn ang="0">
                  <a:pos x="29" y="976"/>
                </a:cxn>
                <a:cxn ang="0">
                  <a:pos x="82" y="745"/>
                </a:cxn>
                <a:cxn ang="0">
                  <a:pos x="178" y="309"/>
                </a:cxn>
                <a:cxn ang="0">
                  <a:pos x="228" y="67"/>
                </a:cxn>
              </a:cxnLst>
              <a:rect l="0" t="0" r="r" b="b"/>
              <a:pathLst>
                <a:path w="2198" h="2149">
                  <a:moveTo>
                    <a:pt x="1038" y="0"/>
                  </a:moveTo>
                  <a:lnTo>
                    <a:pt x="345" y="448"/>
                  </a:lnTo>
                  <a:lnTo>
                    <a:pt x="346" y="451"/>
                  </a:lnTo>
                  <a:lnTo>
                    <a:pt x="351" y="459"/>
                  </a:lnTo>
                  <a:lnTo>
                    <a:pt x="359" y="473"/>
                  </a:lnTo>
                  <a:lnTo>
                    <a:pt x="370" y="489"/>
                  </a:lnTo>
                  <a:lnTo>
                    <a:pt x="385" y="509"/>
                  </a:lnTo>
                  <a:lnTo>
                    <a:pt x="402" y="530"/>
                  </a:lnTo>
                  <a:lnTo>
                    <a:pt x="423" y="553"/>
                  </a:lnTo>
                  <a:lnTo>
                    <a:pt x="448" y="575"/>
                  </a:lnTo>
                  <a:lnTo>
                    <a:pt x="476" y="597"/>
                  </a:lnTo>
                  <a:lnTo>
                    <a:pt x="507" y="617"/>
                  </a:lnTo>
                  <a:lnTo>
                    <a:pt x="541" y="636"/>
                  </a:lnTo>
                  <a:lnTo>
                    <a:pt x="591" y="654"/>
                  </a:lnTo>
                  <a:lnTo>
                    <a:pt x="640" y="667"/>
                  </a:lnTo>
                  <a:lnTo>
                    <a:pt x="689" y="672"/>
                  </a:lnTo>
                  <a:lnTo>
                    <a:pt x="736" y="671"/>
                  </a:lnTo>
                  <a:lnTo>
                    <a:pt x="784" y="666"/>
                  </a:lnTo>
                  <a:lnTo>
                    <a:pt x="828" y="654"/>
                  </a:lnTo>
                  <a:lnTo>
                    <a:pt x="872" y="641"/>
                  </a:lnTo>
                  <a:lnTo>
                    <a:pt x="913" y="623"/>
                  </a:lnTo>
                  <a:lnTo>
                    <a:pt x="939" y="612"/>
                  </a:lnTo>
                  <a:lnTo>
                    <a:pt x="966" y="599"/>
                  </a:lnTo>
                  <a:lnTo>
                    <a:pt x="996" y="586"/>
                  </a:lnTo>
                  <a:lnTo>
                    <a:pt x="1027" y="572"/>
                  </a:lnTo>
                  <a:lnTo>
                    <a:pt x="1087" y="545"/>
                  </a:lnTo>
                  <a:lnTo>
                    <a:pt x="1115" y="533"/>
                  </a:lnTo>
                  <a:lnTo>
                    <a:pt x="1140" y="522"/>
                  </a:lnTo>
                  <a:lnTo>
                    <a:pt x="1164" y="510"/>
                  </a:lnTo>
                  <a:lnTo>
                    <a:pt x="1182" y="503"/>
                  </a:lnTo>
                  <a:lnTo>
                    <a:pt x="1197" y="495"/>
                  </a:lnTo>
                  <a:lnTo>
                    <a:pt x="1206" y="492"/>
                  </a:lnTo>
                  <a:lnTo>
                    <a:pt x="1210" y="490"/>
                  </a:lnTo>
                  <a:lnTo>
                    <a:pt x="1212" y="493"/>
                  </a:lnTo>
                  <a:lnTo>
                    <a:pt x="1220" y="499"/>
                  </a:lnTo>
                  <a:lnTo>
                    <a:pt x="1231" y="510"/>
                  </a:lnTo>
                  <a:lnTo>
                    <a:pt x="1247" y="525"/>
                  </a:lnTo>
                  <a:lnTo>
                    <a:pt x="1268" y="543"/>
                  </a:lnTo>
                  <a:lnTo>
                    <a:pt x="1293" y="563"/>
                  </a:lnTo>
                  <a:lnTo>
                    <a:pt x="1323" y="585"/>
                  </a:lnTo>
                  <a:lnTo>
                    <a:pt x="1355" y="608"/>
                  </a:lnTo>
                  <a:lnTo>
                    <a:pt x="1392" y="635"/>
                  </a:lnTo>
                  <a:lnTo>
                    <a:pt x="1433" y="659"/>
                  </a:lnTo>
                  <a:lnTo>
                    <a:pt x="1478" y="686"/>
                  </a:lnTo>
                  <a:lnTo>
                    <a:pt x="1525" y="712"/>
                  </a:lnTo>
                  <a:lnTo>
                    <a:pt x="1577" y="736"/>
                  </a:lnTo>
                  <a:lnTo>
                    <a:pt x="1632" y="760"/>
                  </a:lnTo>
                  <a:lnTo>
                    <a:pt x="1689" y="782"/>
                  </a:lnTo>
                  <a:lnTo>
                    <a:pt x="2181" y="1294"/>
                  </a:lnTo>
                  <a:lnTo>
                    <a:pt x="2182" y="1297"/>
                  </a:lnTo>
                  <a:lnTo>
                    <a:pt x="2186" y="1305"/>
                  </a:lnTo>
                  <a:lnTo>
                    <a:pt x="2191" y="1318"/>
                  </a:lnTo>
                  <a:lnTo>
                    <a:pt x="2194" y="1335"/>
                  </a:lnTo>
                  <a:lnTo>
                    <a:pt x="2198" y="1355"/>
                  </a:lnTo>
                  <a:lnTo>
                    <a:pt x="2198" y="1377"/>
                  </a:lnTo>
                  <a:lnTo>
                    <a:pt x="2196" y="1401"/>
                  </a:lnTo>
                  <a:lnTo>
                    <a:pt x="2188" y="1426"/>
                  </a:lnTo>
                  <a:lnTo>
                    <a:pt x="2173" y="1452"/>
                  </a:lnTo>
                  <a:lnTo>
                    <a:pt x="2152" y="1478"/>
                  </a:lnTo>
                  <a:lnTo>
                    <a:pt x="2127" y="1498"/>
                  </a:lnTo>
                  <a:lnTo>
                    <a:pt x="2103" y="1512"/>
                  </a:lnTo>
                  <a:lnTo>
                    <a:pt x="2078" y="1518"/>
                  </a:lnTo>
                  <a:lnTo>
                    <a:pt x="2054" y="1520"/>
                  </a:lnTo>
                  <a:lnTo>
                    <a:pt x="2032" y="1517"/>
                  </a:lnTo>
                  <a:lnTo>
                    <a:pt x="2012" y="1512"/>
                  </a:lnTo>
                  <a:lnTo>
                    <a:pt x="1993" y="1504"/>
                  </a:lnTo>
                  <a:lnTo>
                    <a:pt x="1980" y="1495"/>
                  </a:lnTo>
                  <a:lnTo>
                    <a:pt x="1968" y="1488"/>
                  </a:lnTo>
                  <a:lnTo>
                    <a:pt x="1962" y="1483"/>
                  </a:lnTo>
                  <a:lnTo>
                    <a:pt x="1954" y="1473"/>
                  </a:lnTo>
                  <a:lnTo>
                    <a:pt x="1940" y="1459"/>
                  </a:lnTo>
                  <a:lnTo>
                    <a:pt x="1925" y="1443"/>
                  </a:lnTo>
                  <a:lnTo>
                    <a:pt x="1906" y="1425"/>
                  </a:lnTo>
                  <a:lnTo>
                    <a:pt x="1886" y="1404"/>
                  </a:lnTo>
                  <a:lnTo>
                    <a:pt x="1865" y="1381"/>
                  </a:lnTo>
                  <a:lnTo>
                    <a:pt x="1844" y="1356"/>
                  </a:lnTo>
                  <a:lnTo>
                    <a:pt x="1822" y="1333"/>
                  </a:lnTo>
                  <a:lnTo>
                    <a:pt x="1798" y="1308"/>
                  </a:lnTo>
                  <a:lnTo>
                    <a:pt x="1777" y="1284"/>
                  </a:lnTo>
                  <a:lnTo>
                    <a:pt x="1756" y="1262"/>
                  </a:lnTo>
                  <a:lnTo>
                    <a:pt x="1736" y="1240"/>
                  </a:lnTo>
                  <a:lnTo>
                    <a:pt x="1718" y="1220"/>
                  </a:lnTo>
                  <a:lnTo>
                    <a:pt x="1701" y="1204"/>
                  </a:lnTo>
                  <a:lnTo>
                    <a:pt x="1689" y="1189"/>
                  </a:lnTo>
                  <a:lnTo>
                    <a:pt x="1679" y="1177"/>
                  </a:lnTo>
                  <a:lnTo>
                    <a:pt x="1670" y="1169"/>
                  </a:lnTo>
                  <a:lnTo>
                    <a:pt x="1658" y="1169"/>
                  </a:lnTo>
                  <a:lnTo>
                    <a:pt x="1650" y="1170"/>
                  </a:lnTo>
                  <a:lnTo>
                    <a:pt x="1643" y="1172"/>
                  </a:lnTo>
                  <a:lnTo>
                    <a:pt x="1638" y="1179"/>
                  </a:lnTo>
                  <a:lnTo>
                    <a:pt x="1636" y="1186"/>
                  </a:lnTo>
                  <a:lnTo>
                    <a:pt x="1637" y="1199"/>
                  </a:lnTo>
                  <a:lnTo>
                    <a:pt x="1966" y="1548"/>
                  </a:lnTo>
                  <a:lnTo>
                    <a:pt x="1967" y="1550"/>
                  </a:lnTo>
                  <a:lnTo>
                    <a:pt x="1970" y="1558"/>
                  </a:lnTo>
                  <a:lnTo>
                    <a:pt x="1975" y="1569"/>
                  </a:lnTo>
                  <a:lnTo>
                    <a:pt x="1978" y="1582"/>
                  </a:lnTo>
                  <a:lnTo>
                    <a:pt x="1981" y="1600"/>
                  </a:lnTo>
                  <a:lnTo>
                    <a:pt x="1981" y="1620"/>
                  </a:lnTo>
                  <a:lnTo>
                    <a:pt x="1978" y="1640"/>
                  </a:lnTo>
                  <a:lnTo>
                    <a:pt x="1972" y="1662"/>
                  </a:lnTo>
                  <a:lnTo>
                    <a:pt x="1960" y="1684"/>
                  </a:lnTo>
                  <a:lnTo>
                    <a:pt x="1942" y="1705"/>
                  </a:lnTo>
                  <a:lnTo>
                    <a:pt x="1918" y="1725"/>
                  </a:lnTo>
                  <a:lnTo>
                    <a:pt x="1893" y="1739"/>
                  </a:lnTo>
                  <a:lnTo>
                    <a:pt x="1867" y="1745"/>
                  </a:lnTo>
                  <a:lnTo>
                    <a:pt x="1842" y="1748"/>
                  </a:lnTo>
                  <a:lnTo>
                    <a:pt x="1817" y="1745"/>
                  </a:lnTo>
                  <a:lnTo>
                    <a:pt x="1795" y="1739"/>
                  </a:lnTo>
                  <a:lnTo>
                    <a:pt x="1775" y="1730"/>
                  </a:lnTo>
                  <a:lnTo>
                    <a:pt x="1757" y="1719"/>
                  </a:lnTo>
                  <a:lnTo>
                    <a:pt x="1744" y="1707"/>
                  </a:lnTo>
                  <a:lnTo>
                    <a:pt x="1467" y="1409"/>
                  </a:lnTo>
                  <a:lnTo>
                    <a:pt x="1465" y="1409"/>
                  </a:lnTo>
                  <a:lnTo>
                    <a:pt x="1460" y="1407"/>
                  </a:lnTo>
                  <a:lnTo>
                    <a:pt x="1448" y="1405"/>
                  </a:lnTo>
                  <a:lnTo>
                    <a:pt x="1441" y="1406"/>
                  </a:lnTo>
                  <a:lnTo>
                    <a:pt x="1436" y="1409"/>
                  </a:lnTo>
                  <a:lnTo>
                    <a:pt x="1432" y="1415"/>
                  </a:lnTo>
                  <a:lnTo>
                    <a:pt x="1431" y="1423"/>
                  </a:lnTo>
                  <a:lnTo>
                    <a:pt x="1433" y="1436"/>
                  </a:lnTo>
                  <a:lnTo>
                    <a:pt x="1735" y="1753"/>
                  </a:lnTo>
                  <a:lnTo>
                    <a:pt x="1740" y="1763"/>
                  </a:lnTo>
                  <a:lnTo>
                    <a:pt x="1744" y="1773"/>
                  </a:lnTo>
                  <a:lnTo>
                    <a:pt x="1749" y="1786"/>
                  </a:lnTo>
                  <a:lnTo>
                    <a:pt x="1754" y="1804"/>
                  </a:lnTo>
                  <a:lnTo>
                    <a:pt x="1759" y="1841"/>
                  </a:lnTo>
                  <a:lnTo>
                    <a:pt x="1757" y="1862"/>
                  </a:lnTo>
                  <a:lnTo>
                    <a:pt x="1754" y="1883"/>
                  </a:lnTo>
                  <a:lnTo>
                    <a:pt x="1745" y="1903"/>
                  </a:lnTo>
                  <a:lnTo>
                    <a:pt x="1732" y="1922"/>
                  </a:lnTo>
                  <a:lnTo>
                    <a:pt x="1714" y="1939"/>
                  </a:lnTo>
                  <a:lnTo>
                    <a:pt x="1711" y="1940"/>
                  </a:lnTo>
                  <a:lnTo>
                    <a:pt x="1706" y="1945"/>
                  </a:lnTo>
                  <a:lnTo>
                    <a:pt x="1696" y="1951"/>
                  </a:lnTo>
                  <a:lnTo>
                    <a:pt x="1683" y="1958"/>
                  </a:lnTo>
                  <a:lnTo>
                    <a:pt x="1667" y="1964"/>
                  </a:lnTo>
                  <a:lnTo>
                    <a:pt x="1648" y="1968"/>
                  </a:lnTo>
                  <a:lnTo>
                    <a:pt x="1627" y="1970"/>
                  </a:lnTo>
                  <a:lnTo>
                    <a:pt x="1602" y="1969"/>
                  </a:lnTo>
                  <a:lnTo>
                    <a:pt x="1576" y="1963"/>
                  </a:lnTo>
                  <a:lnTo>
                    <a:pt x="1549" y="1950"/>
                  </a:lnTo>
                  <a:lnTo>
                    <a:pt x="1519" y="1932"/>
                  </a:lnTo>
                  <a:lnTo>
                    <a:pt x="1242" y="1641"/>
                  </a:lnTo>
                  <a:lnTo>
                    <a:pt x="1241" y="1641"/>
                  </a:lnTo>
                  <a:lnTo>
                    <a:pt x="1236" y="1640"/>
                  </a:lnTo>
                  <a:lnTo>
                    <a:pt x="1229" y="1640"/>
                  </a:lnTo>
                  <a:lnTo>
                    <a:pt x="1222" y="1641"/>
                  </a:lnTo>
                  <a:lnTo>
                    <a:pt x="1216" y="1643"/>
                  </a:lnTo>
                  <a:lnTo>
                    <a:pt x="1211" y="1648"/>
                  </a:lnTo>
                  <a:lnTo>
                    <a:pt x="1207" y="1656"/>
                  </a:lnTo>
                  <a:lnTo>
                    <a:pt x="1207" y="1667"/>
                  </a:lnTo>
                  <a:lnTo>
                    <a:pt x="1495" y="1970"/>
                  </a:lnTo>
                  <a:lnTo>
                    <a:pt x="1496" y="1973"/>
                  </a:lnTo>
                  <a:lnTo>
                    <a:pt x="1500" y="1979"/>
                  </a:lnTo>
                  <a:lnTo>
                    <a:pt x="1504" y="1990"/>
                  </a:lnTo>
                  <a:lnTo>
                    <a:pt x="1508" y="2004"/>
                  </a:lnTo>
                  <a:lnTo>
                    <a:pt x="1509" y="2020"/>
                  </a:lnTo>
                  <a:lnTo>
                    <a:pt x="1508" y="2038"/>
                  </a:lnTo>
                  <a:lnTo>
                    <a:pt x="1503" y="2060"/>
                  </a:lnTo>
                  <a:lnTo>
                    <a:pt x="1492" y="2081"/>
                  </a:lnTo>
                  <a:lnTo>
                    <a:pt x="1475" y="2102"/>
                  </a:lnTo>
                  <a:lnTo>
                    <a:pt x="1451" y="2124"/>
                  </a:lnTo>
                  <a:lnTo>
                    <a:pt x="1429" y="2138"/>
                  </a:lnTo>
                  <a:lnTo>
                    <a:pt x="1410" y="2145"/>
                  </a:lnTo>
                  <a:lnTo>
                    <a:pt x="1391" y="2149"/>
                  </a:lnTo>
                  <a:lnTo>
                    <a:pt x="1375" y="2148"/>
                  </a:lnTo>
                  <a:lnTo>
                    <a:pt x="1361" y="2145"/>
                  </a:lnTo>
                  <a:lnTo>
                    <a:pt x="1350" y="2141"/>
                  </a:lnTo>
                  <a:lnTo>
                    <a:pt x="1341" y="2137"/>
                  </a:lnTo>
                  <a:lnTo>
                    <a:pt x="1335" y="2133"/>
                  </a:lnTo>
                  <a:lnTo>
                    <a:pt x="1334" y="2132"/>
                  </a:lnTo>
                  <a:lnTo>
                    <a:pt x="1334" y="2130"/>
                  </a:lnTo>
                  <a:lnTo>
                    <a:pt x="1288" y="2089"/>
                  </a:lnTo>
                  <a:lnTo>
                    <a:pt x="1320" y="2050"/>
                  </a:lnTo>
                  <a:lnTo>
                    <a:pt x="1335" y="2027"/>
                  </a:lnTo>
                  <a:lnTo>
                    <a:pt x="1346" y="2002"/>
                  </a:lnTo>
                  <a:lnTo>
                    <a:pt x="1350" y="1975"/>
                  </a:lnTo>
                  <a:lnTo>
                    <a:pt x="1350" y="1949"/>
                  </a:lnTo>
                  <a:lnTo>
                    <a:pt x="1344" y="1922"/>
                  </a:lnTo>
                  <a:lnTo>
                    <a:pt x="1334" y="1896"/>
                  </a:lnTo>
                  <a:lnTo>
                    <a:pt x="1318" y="1872"/>
                  </a:lnTo>
                  <a:lnTo>
                    <a:pt x="1297" y="1851"/>
                  </a:lnTo>
                  <a:lnTo>
                    <a:pt x="1275" y="1836"/>
                  </a:lnTo>
                  <a:lnTo>
                    <a:pt x="1252" y="1825"/>
                  </a:lnTo>
                  <a:lnTo>
                    <a:pt x="1226" y="1817"/>
                  </a:lnTo>
                  <a:lnTo>
                    <a:pt x="1200" y="1815"/>
                  </a:lnTo>
                  <a:lnTo>
                    <a:pt x="1174" y="1817"/>
                  </a:lnTo>
                  <a:lnTo>
                    <a:pt x="1149" y="1825"/>
                  </a:lnTo>
                  <a:lnTo>
                    <a:pt x="1154" y="1795"/>
                  </a:lnTo>
                  <a:lnTo>
                    <a:pt x="1154" y="1764"/>
                  </a:lnTo>
                  <a:lnTo>
                    <a:pt x="1148" y="1734"/>
                  </a:lnTo>
                  <a:lnTo>
                    <a:pt x="1136" y="1704"/>
                  </a:lnTo>
                  <a:lnTo>
                    <a:pt x="1119" y="1677"/>
                  </a:lnTo>
                  <a:lnTo>
                    <a:pt x="1097" y="1653"/>
                  </a:lnTo>
                  <a:lnTo>
                    <a:pt x="1071" y="1635"/>
                  </a:lnTo>
                  <a:lnTo>
                    <a:pt x="1043" y="1621"/>
                  </a:lnTo>
                  <a:lnTo>
                    <a:pt x="1013" y="1612"/>
                  </a:lnTo>
                  <a:lnTo>
                    <a:pt x="982" y="1610"/>
                  </a:lnTo>
                  <a:lnTo>
                    <a:pt x="953" y="1612"/>
                  </a:lnTo>
                  <a:lnTo>
                    <a:pt x="925" y="1620"/>
                  </a:lnTo>
                  <a:lnTo>
                    <a:pt x="934" y="1594"/>
                  </a:lnTo>
                  <a:lnTo>
                    <a:pt x="938" y="1568"/>
                  </a:lnTo>
                  <a:lnTo>
                    <a:pt x="938" y="1539"/>
                  </a:lnTo>
                  <a:lnTo>
                    <a:pt x="931" y="1504"/>
                  </a:lnTo>
                  <a:lnTo>
                    <a:pt x="919" y="1472"/>
                  </a:lnTo>
                  <a:lnTo>
                    <a:pt x="900" y="1442"/>
                  </a:lnTo>
                  <a:lnTo>
                    <a:pt x="877" y="1416"/>
                  </a:lnTo>
                  <a:lnTo>
                    <a:pt x="849" y="1396"/>
                  </a:lnTo>
                  <a:lnTo>
                    <a:pt x="820" y="1382"/>
                  </a:lnTo>
                  <a:lnTo>
                    <a:pt x="789" y="1373"/>
                  </a:lnTo>
                  <a:lnTo>
                    <a:pt x="755" y="1370"/>
                  </a:lnTo>
                  <a:lnTo>
                    <a:pt x="728" y="1373"/>
                  </a:lnTo>
                  <a:lnTo>
                    <a:pt x="702" y="1379"/>
                  </a:lnTo>
                  <a:lnTo>
                    <a:pt x="676" y="1389"/>
                  </a:lnTo>
                  <a:lnTo>
                    <a:pt x="681" y="1361"/>
                  </a:lnTo>
                  <a:lnTo>
                    <a:pt x="681" y="1333"/>
                  </a:lnTo>
                  <a:lnTo>
                    <a:pt x="674" y="1300"/>
                  </a:lnTo>
                  <a:lnTo>
                    <a:pt x="662" y="1271"/>
                  </a:lnTo>
                  <a:lnTo>
                    <a:pt x="645" y="1243"/>
                  </a:lnTo>
                  <a:lnTo>
                    <a:pt x="622" y="1220"/>
                  </a:lnTo>
                  <a:lnTo>
                    <a:pt x="596" y="1201"/>
                  </a:lnTo>
                  <a:lnTo>
                    <a:pt x="569" y="1187"/>
                  </a:lnTo>
                  <a:lnTo>
                    <a:pt x="539" y="1179"/>
                  </a:lnTo>
                  <a:lnTo>
                    <a:pt x="508" y="1176"/>
                  </a:lnTo>
                  <a:lnTo>
                    <a:pt x="482" y="1179"/>
                  </a:lnTo>
                  <a:lnTo>
                    <a:pt x="456" y="1185"/>
                  </a:lnTo>
                  <a:lnTo>
                    <a:pt x="432" y="1195"/>
                  </a:lnTo>
                  <a:lnTo>
                    <a:pt x="411" y="1209"/>
                  </a:lnTo>
                  <a:lnTo>
                    <a:pt x="392" y="1226"/>
                  </a:lnTo>
                  <a:lnTo>
                    <a:pt x="370" y="1252"/>
                  </a:lnTo>
                  <a:lnTo>
                    <a:pt x="369" y="1252"/>
                  </a:lnTo>
                  <a:lnTo>
                    <a:pt x="158" y="1155"/>
                  </a:lnTo>
                  <a:lnTo>
                    <a:pt x="130" y="1144"/>
                  </a:lnTo>
                  <a:lnTo>
                    <a:pt x="104" y="1133"/>
                  </a:lnTo>
                  <a:lnTo>
                    <a:pt x="79" y="1122"/>
                  </a:lnTo>
                  <a:lnTo>
                    <a:pt x="57" y="1112"/>
                  </a:lnTo>
                  <a:lnTo>
                    <a:pt x="37" y="1102"/>
                  </a:lnTo>
                  <a:lnTo>
                    <a:pt x="21" y="1094"/>
                  </a:lnTo>
                  <a:lnTo>
                    <a:pt x="2" y="1082"/>
                  </a:lnTo>
                  <a:lnTo>
                    <a:pt x="0" y="1078"/>
                  </a:lnTo>
                  <a:lnTo>
                    <a:pt x="5" y="1062"/>
                  </a:lnTo>
                  <a:lnTo>
                    <a:pt x="12" y="1038"/>
                  </a:lnTo>
                  <a:lnTo>
                    <a:pt x="20" y="1010"/>
                  </a:lnTo>
                  <a:lnTo>
                    <a:pt x="29" y="976"/>
                  </a:lnTo>
                  <a:lnTo>
                    <a:pt x="38" y="936"/>
                  </a:lnTo>
                  <a:lnTo>
                    <a:pt x="48" y="893"/>
                  </a:lnTo>
                  <a:lnTo>
                    <a:pt x="60" y="847"/>
                  </a:lnTo>
                  <a:lnTo>
                    <a:pt x="71" y="797"/>
                  </a:lnTo>
                  <a:lnTo>
                    <a:pt x="82" y="745"/>
                  </a:lnTo>
                  <a:lnTo>
                    <a:pt x="107" y="636"/>
                  </a:lnTo>
                  <a:lnTo>
                    <a:pt x="119" y="579"/>
                  </a:lnTo>
                  <a:lnTo>
                    <a:pt x="144" y="467"/>
                  </a:lnTo>
                  <a:lnTo>
                    <a:pt x="166" y="360"/>
                  </a:lnTo>
                  <a:lnTo>
                    <a:pt x="178" y="309"/>
                  </a:lnTo>
                  <a:lnTo>
                    <a:pt x="188" y="262"/>
                  </a:lnTo>
                  <a:lnTo>
                    <a:pt x="197" y="217"/>
                  </a:lnTo>
                  <a:lnTo>
                    <a:pt x="206" y="177"/>
                  </a:lnTo>
                  <a:lnTo>
                    <a:pt x="214" y="141"/>
                  </a:lnTo>
                  <a:lnTo>
                    <a:pt x="228" y="67"/>
                  </a:lnTo>
                  <a:lnTo>
                    <a:pt x="231" y="56"/>
                  </a:lnTo>
                  <a:lnTo>
                    <a:pt x="232" y="52"/>
                  </a:lnTo>
                  <a:lnTo>
                    <a:pt x="103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57" name="Group 56">
              <a:extLst>
                <a:ext uri="{FF2B5EF4-FFF2-40B4-BE49-F238E27FC236}">
                  <a16:creationId xmlns:a16="http://schemas.microsoft.com/office/drawing/2014/main" id="{65E09F11-4C2C-1F45-8F65-D3A62F0770DE}"/>
                </a:ext>
              </a:extLst>
            </p:cNvPr>
            <p:cNvGrpSpPr/>
            <p:nvPr/>
          </p:nvGrpSpPr>
          <p:grpSpPr>
            <a:xfrm>
              <a:off x="4189412" y="3276600"/>
              <a:ext cx="4919144" cy="2933700"/>
              <a:chOff x="2511426" y="1752600"/>
              <a:chExt cx="6497636" cy="3875088"/>
            </a:xfrm>
            <a:grpFill/>
          </p:grpSpPr>
          <p:sp>
            <p:nvSpPr>
              <p:cNvPr id="58" name="Freeform 6">
                <a:extLst>
                  <a:ext uri="{FF2B5EF4-FFF2-40B4-BE49-F238E27FC236}">
                    <a16:creationId xmlns:a16="http://schemas.microsoft.com/office/drawing/2014/main" id="{9D6D8D55-6D35-624C-BE82-A98F9AB89F4A}"/>
                  </a:ext>
                </a:extLst>
              </p:cNvPr>
              <p:cNvSpPr>
                <a:spLocks/>
              </p:cNvSpPr>
              <p:nvPr/>
            </p:nvSpPr>
            <p:spPr bwMode="auto">
              <a:xfrm>
                <a:off x="2511426" y="1752600"/>
                <a:ext cx="1517650" cy="2305050"/>
              </a:xfrm>
              <a:custGeom>
                <a:avLst/>
                <a:gdLst/>
                <a:ahLst/>
                <a:cxnLst>
                  <a:cxn ang="0">
                    <a:pos x="275" y="0"/>
                  </a:cxn>
                  <a:cxn ang="0">
                    <a:pos x="850" y="133"/>
                  </a:cxn>
                  <a:cxn ang="0">
                    <a:pos x="852" y="133"/>
                  </a:cxn>
                  <a:cxn ang="0">
                    <a:pos x="857" y="134"/>
                  </a:cxn>
                  <a:cxn ang="0">
                    <a:pos x="864" y="135"/>
                  </a:cxn>
                  <a:cxn ang="0">
                    <a:pos x="884" y="140"/>
                  </a:cxn>
                  <a:cxn ang="0">
                    <a:pos x="896" y="145"/>
                  </a:cxn>
                  <a:cxn ang="0">
                    <a:pos x="908" y="153"/>
                  </a:cxn>
                  <a:cxn ang="0">
                    <a:pos x="920" y="161"/>
                  </a:cxn>
                  <a:cxn ang="0">
                    <a:pos x="931" y="173"/>
                  </a:cxn>
                  <a:cxn ang="0">
                    <a:pos x="941" y="186"/>
                  </a:cxn>
                  <a:cxn ang="0">
                    <a:pos x="949" y="204"/>
                  </a:cxn>
                  <a:cxn ang="0">
                    <a:pos x="954" y="222"/>
                  </a:cxn>
                  <a:cxn ang="0">
                    <a:pos x="956" y="246"/>
                  </a:cxn>
                  <a:cxn ang="0">
                    <a:pos x="955" y="272"/>
                  </a:cxn>
                  <a:cxn ang="0">
                    <a:pos x="950" y="303"/>
                  </a:cxn>
                  <a:cxn ang="0">
                    <a:pos x="945" y="325"/>
                  </a:cxn>
                  <a:cxn ang="0">
                    <a:pos x="939" y="353"/>
                  </a:cxn>
                  <a:cxn ang="0">
                    <a:pos x="931" y="386"/>
                  </a:cxn>
                  <a:cxn ang="0">
                    <a:pos x="923" y="424"/>
                  </a:cxn>
                  <a:cxn ang="0">
                    <a:pos x="913" y="467"/>
                  </a:cxn>
                  <a:cxn ang="0">
                    <a:pos x="901" y="513"/>
                  </a:cxn>
                  <a:cxn ang="0">
                    <a:pos x="890" y="562"/>
                  </a:cxn>
                  <a:cxn ang="0">
                    <a:pos x="879" y="614"/>
                  </a:cxn>
                  <a:cxn ang="0">
                    <a:pos x="867" y="667"/>
                  </a:cxn>
                  <a:cxn ang="0">
                    <a:pos x="842" y="779"/>
                  </a:cxn>
                  <a:cxn ang="0">
                    <a:pos x="829" y="836"/>
                  </a:cxn>
                  <a:cxn ang="0">
                    <a:pos x="816" y="892"/>
                  </a:cxn>
                  <a:cxn ang="0">
                    <a:pos x="803" y="948"/>
                  </a:cxn>
                  <a:cxn ang="0">
                    <a:pos x="791" y="1003"/>
                  </a:cxn>
                  <a:cxn ang="0">
                    <a:pos x="780" y="1055"/>
                  </a:cxn>
                  <a:cxn ang="0">
                    <a:pos x="769" y="1106"/>
                  </a:cxn>
                  <a:cxn ang="0">
                    <a:pos x="757" y="1153"/>
                  </a:cxn>
                  <a:cxn ang="0">
                    <a:pos x="747" y="1196"/>
                  </a:cxn>
                  <a:cxn ang="0">
                    <a:pos x="739" y="1236"/>
                  </a:cxn>
                  <a:cxn ang="0">
                    <a:pos x="731" y="1272"/>
                  </a:cxn>
                  <a:cxn ang="0">
                    <a:pos x="724" y="1302"/>
                  </a:cxn>
                  <a:cxn ang="0">
                    <a:pos x="719" y="1326"/>
                  </a:cxn>
                  <a:cxn ang="0">
                    <a:pos x="715" y="1344"/>
                  </a:cxn>
                  <a:cxn ang="0">
                    <a:pos x="713" y="1355"/>
                  </a:cxn>
                  <a:cxn ang="0">
                    <a:pos x="711" y="1359"/>
                  </a:cxn>
                  <a:cxn ang="0">
                    <a:pos x="710" y="1362"/>
                  </a:cxn>
                  <a:cxn ang="0">
                    <a:pos x="708" y="1368"/>
                  </a:cxn>
                  <a:cxn ang="0">
                    <a:pos x="704" y="1376"/>
                  </a:cxn>
                  <a:cxn ang="0">
                    <a:pos x="698" y="1388"/>
                  </a:cxn>
                  <a:cxn ang="0">
                    <a:pos x="689" y="1400"/>
                  </a:cxn>
                  <a:cxn ang="0">
                    <a:pos x="679" y="1412"/>
                  </a:cxn>
                  <a:cxn ang="0">
                    <a:pos x="667" y="1425"/>
                  </a:cxn>
                  <a:cxn ang="0">
                    <a:pos x="652" y="1436"/>
                  </a:cxn>
                  <a:cxn ang="0">
                    <a:pos x="634" y="1445"/>
                  </a:cxn>
                  <a:cxn ang="0">
                    <a:pos x="615" y="1451"/>
                  </a:cxn>
                  <a:cxn ang="0">
                    <a:pos x="592" y="1452"/>
                  </a:cxn>
                  <a:cxn ang="0">
                    <a:pos x="567" y="1450"/>
                  </a:cxn>
                  <a:cxn ang="0">
                    <a:pos x="0" y="1317"/>
                  </a:cxn>
                  <a:cxn ang="0">
                    <a:pos x="275" y="0"/>
                  </a:cxn>
                </a:cxnLst>
                <a:rect l="0" t="0" r="r" b="b"/>
                <a:pathLst>
                  <a:path w="956" h="1452">
                    <a:moveTo>
                      <a:pt x="275" y="0"/>
                    </a:moveTo>
                    <a:lnTo>
                      <a:pt x="850" y="133"/>
                    </a:lnTo>
                    <a:lnTo>
                      <a:pt x="852" y="133"/>
                    </a:lnTo>
                    <a:lnTo>
                      <a:pt x="857" y="134"/>
                    </a:lnTo>
                    <a:lnTo>
                      <a:pt x="864" y="135"/>
                    </a:lnTo>
                    <a:lnTo>
                      <a:pt x="884" y="140"/>
                    </a:lnTo>
                    <a:lnTo>
                      <a:pt x="896" y="145"/>
                    </a:lnTo>
                    <a:lnTo>
                      <a:pt x="908" y="153"/>
                    </a:lnTo>
                    <a:lnTo>
                      <a:pt x="920" y="161"/>
                    </a:lnTo>
                    <a:lnTo>
                      <a:pt x="931" y="173"/>
                    </a:lnTo>
                    <a:lnTo>
                      <a:pt x="941" y="186"/>
                    </a:lnTo>
                    <a:lnTo>
                      <a:pt x="949" y="204"/>
                    </a:lnTo>
                    <a:lnTo>
                      <a:pt x="954" y="222"/>
                    </a:lnTo>
                    <a:lnTo>
                      <a:pt x="956" y="246"/>
                    </a:lnTo>
                    <a:lnTo>
                      <a:pt x="955" y="272"/>
                    </a:lnTo>
                    <a:lnTo>
                      <a:pt x="950" y="303"/>
                    </a:lnTo>
                    <a:lnTo>
                      <a:pt x="945" y="325"/>
                    </a:lnTo>
                    <a:lnTo>
                      <a:pt x="939" y="353"/>
                    </a:lnTo>
                    <a:lnTo>
                      <a:pt x="931" y="386"/>
                    </a:lnTo>
                    <a:lnTo>
                      <a:pt x="923" y="424"/>
                    </a:lnTo>
                    <a:lnTo>
                      <a:pt x="913" y="467"/>
                    </a:lnTo>
                    <a:lnTo>
                      <a:pt x="901" y="513"/>
                    </a:lnTo>
                    <a:lnTo>
                      <a:pt x="890" y="562"/>
                    </a:lnTo>
                    <a:lnTo>
                      <a:pt x="879" y="614"/>
                    </a:lnTo>
                    <a:lnTo>
                      <a:pt x="867" y="667"/>
                    </a:lnTo>
                    <a:lnTo>
                      <a:pt x="842" y="779"/>
                    </a:lnTo>
                    <a:lnTo>
                      <a:pt x="829" y="836"/>
                    </a:lnTo>
                    <a:lnTo>
                      <a:pt x="816" y="892"/>
                    </a:lnTo>
                    <a:lnTo>
                      <a:pt x="803" y="948"/>
                    </a:lnTo>
                    <a:lnTo>
                      <a:pt x="791" y="1003"/>
                    </a:lnTo>
                    <a:lnTo>
                      <a:pt x="780" y="1055"/>
                    </a:lnTo>
                    <a:lnTo>
                      <a:pt x="769" y="1106"/>
                    </a:lnTo>
                    <a:lnTo>
                      <a:pt x="757" y="1153"/>
                    </a:lnTo>
                    <a:lnTo>
                      <a:pt x="747" y="1196"/>
                    </a:lnTo>
                    <a:lnTo>
                      <a:pt x="739" y="1236"/>
                    </a:lnTo>
                    <a:lnTo>
                      <a:pt x="731" y="1272"/>
                    </a:lnTo>
                    <a:lnTo>
                      <a:pt x="724" y="1302"/>
                    </a:lnTo>
                    <a:lnTo>
                      <a:pt x="719" y="1326"/>
                    </a:lnTo>
                    <a:lnTo>
                      <a:pt x="715" y="1344"/>
                    </a:lnTo>
                    <a:lnTo>
                      <a:pt x="713" y="1355"/>
                    </a:lnTo>
                    <a:lnTo>
                      <a:pt x="711" y="1359"/>
                    </a:lnTo>
                    <a:lnTo>
                      <a:pt x="710" y="1362"/>
                    </a:lnTo>
                    <a:lnTo>
                      <a:pt x="708" y="1368"/>
                    </a:lnTo>
                    <a:lnTo>
                      <a:pt x="704" y="1376"/>
                    </a:lnTo>
                    <a:lnTo>
                      <a:pt x="698" y="1388"/>
                    </a:lnTo>
                    <a:lnTo>
                      <a:pt x="689" y="1400"/>
                    </a:lnTo>
                    <a:lnTo>
                      <a:pt x="679" y="1412"/>
                    </a:lnTo>
                    <a:lnTo>
                      <a:pt x="667" y="1425"/>
                    </a:lnTo>
                    <a:lnTo>
                      <a:pt x="652" y="1436"/>
                    </a:lnTo>
                    <a:lnTo>
                      <a:pt x="634" y="1445"/>
                    </a:lnTo>
                    <a:lnTo>
                      <a:pt x="615" y="1451"/>
                    </a:lnTo>
                    <a:lnTo>
                      <a:pt x="592" y="1452"/>
                    </a:lnTo>
                    <a:lnTo>
                      <a:pt x="567" y="1450"/>
                    </a:lnTo>
                    <a:lnTo>
                      <a:pt x="0" y="1317"/>
                    </a:lnTo>
                    <a:lnTo>
                      <a:pt x="27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59" name="Freeform 7">
                <a:extLst>
                  <a:ext uri="{FF2B5EF4-FFF2-40B4-BE49-F238E27FC236}">
                    <a16:creationId xmlns:a16="http://schemas.microsoft.com/office/drawing/2014/main" id="{9DE585D3-8AAC-8B41-B6E9-1939C5A68ED0}"/>
                  </a:ext>
                </a:extLst>
              </p:cNvPr>
              <p:cNvSpPr>
                <a:spLocks/>
              </p:cNvSpPr>
              <p:nvPr/>
            </p:nvSpPr>
            <p:spPr bwMode="auto">
              <a:xfrm>
                <a:off x="4522788" y="2160588"/>
                <a:ext cx="3135312" cy="2008188"/>
              </a:xfrm>
              <a:custGeom>
                <a:avLst/>
                <a:gdLst/>
                <a:ahLst/>
                <a:cxnLst>
                  <a:cxn ang="0">
                    <a:pos x="743" y="0"/>
                  </a:cxn>
                  <a:cxn ang="0">
                    <a:pos x="1766" y="88"/>
                  </a:cxn>
                  <a:cxn ang="0">
                    <a:pos x="1975" y="1090"/>
                  </a:cxn>
                  <a:cxn ang="0">
                    <a:pos x="1764" y="1265"/>
                  </a:cxn>
                  <a:cxn ang="0">
                    <a:pos x="1280" y="743"/>
                  </a:cxn>
                  <a:cxn ang="0">
                    <a:pos x="1276" y="742"/>
                  </a:cxn>
                  <a:cxn ang="0">
                    <a:pos x="1266" y="738"/>
                  </a:cxn>
                  <a:cxn ang="0">
                    <a:pos x="1250" y="733"/>
                  </a:cxn>
                  <a:cxn ang="0">
                    <a:pos x="1228" y="724"/>
                  </a:cxn>
                  <a:cxn ang="0">
                    <a:pos x="1200" y="714"/>
                  </a:cxn>
                  <a:cxn ang="0">
                    <a:pos x="1169" y="702"/>
                  </a:cxn>
                  <a:cxn ang="0">
                    <a:pos x="1136" y="686"/>
                  </a:cxn>
                  <a:cxn ang="0">
                    <a:pos x="1097" y="669"/>
                  </a:cxn>
                  <a:cxn ang="0">
                    <a:pos x="1058" y="647"/>
                  </a:cxn>
                  <a:cxn ang="0">
                    <a:pos x="1017" y="625"/>
                  </a:cxn>
                  <a:cxn ang="0">
                    <a:pos x="974" y="599"/>
                  </a:cxn>
                  <a:cxn ang="0">
                    <a:pos x="931" y="569"/>
                  </a:cxn>
                  <a:cxn ang="0">
                    <a:pos x="889" y="538"/>
                  </a:cxn>
                  <a:cxn ang="0">
                    <a:pos x="848" y="503"/>
                  </a:cxn>
                  <a:cxn ang="0">
                    <a:pos x="807" y="466"/>
                  </a:cxn>
                  <a:cxn ang="0">
                    <a:pos x="770" y="425"/>
                  </a:cxn>
                  <a:cxn ang="0">
                    <a:pos x="757" y="431"/>
                  </a:cxn>
                  <a:cxn ang="0">
                    <a:pos x="743" y="437"/>
                  </a:cxn>
                  <a:cxn ang="0">
                    <a:pos x="725" y="446"/>
                  </a:cxn>
                  <a:cxn ang="0">
                    <a:pos x="702" y="456"/>
                  </a:cxn>
                  <a:cxn ang="0">
                    <a:pos x="678" y="468"/>
                  </a:cxn>
                  <a:cxn ang="0">
                    <a:pos x="649" y="481"/>
                  </a:cxn>
                  <a:cxn ang="0">
                    <a:pos x="619" y="495"/>
                  </a:cxn>
                  <a:cxn ang="0">
                    <a:pos x="589" y="509"/>
                  </a:cxn>
                  <a:cxn ang="0">
                    <a:pos x="557" y="524"/>
                  </a:cxn>
                  <a:cxn ang="0">
                    <a:pos x="526" y="539"/>
                  </a:cxn>
                  <a:cxn ang="0">
                    <a:pos x="495" y="553"/>
                  </a:cxn>
                  <a:cxn ang="0">
                    <a:pos x="466" y="567"/>
                  </a:cxn>
                  <a:cxn ang="0">
                    <a:pos x="439" y="579"/>
                  </a:cxn>
                  <a:cxn ang="0">
                    <a:pos x="416" y="590"/>
                  </a:cxn>
                  <a:cxn ang="0">
                    <a:pos x="394" y="600"/>
                  </a:cxn>
                  <a:cxn ang="0">
                    <a:pos x="377" y="608"/>
                  </a:cxn>
                  <a:cxn ang="0">
                    <a:pos x="350" y="618"/>
                  </a:cxn>
                  <a:cxn ang="0">
                    <a:pos x="320" y="624"/>
                  </a:cxn>
                  <a:cxn ang="0">
                    <a:pos x="288" y="628"/>
                  </a:cxn>
                  <a:cxn ang="0">
                    <a:pos x="253" y="628"/>
                  </a:cxn>
                  <a:cxn ang="0">
                    <a:pos x="218" y="624"/>
                  </a:cxn>
                  <a:cxn ang="0">
                    <a:pos x="182" y="616"/>
                  </a:cxn>
                  <a:cxn ang="0">
                    <a:pos x="147" y="606"/>
                  </a:cxn>
                  <a:cxn ang="0">
                    <a:pos x="113" y="591"/>
                  </a:cxn>
                  <a:cxn ang="0">
                    <a:pos x="80" y="574"/>
                  </a:cxn>
                  <a:cxn ang="0">
                    <a:pos x="50" y="553"/>
                  </a:cxn>
                  <a:cxn ang="0">
                    <a:pos x="23" y="527"/>
                  </a:cxn>
                  <a:cxn ang="0">
                    <a:pos x="0" y="497"/>
                  </a:cxn>
                  <a:cxn ang="0">
                    <a:pos x="743" y="0"/>
                  </a:cxn>
                </a:cxnLst>
                <a:rect l="0" t="0" r="r" b="b"/>
                <a:pathLst>
                  <a:path w="1975" h="1265">
                    <a:moveTo>
                      <a:pt x="743" y="0"/>
                    </a:moveTo>
                    <a:lnTo>
                      <a:pt x="1766" y="88"/>
                    </a:lnTo>
                    <a:lnTo>
                      <a:pt x="1975" y="1090"/>
                    </a:lnTo>
                    <a:lnTo>
                      <a:pt x="1764" y="1265"/>
                    </a:lnTo>
                    <a:lnTo>
                      <a:pt x="1280" y="743"/>
                    </a:lnTo>
                    <a:lnTo>
                      <a:pt x="1276" y="742"/>
                    </a:lnTo>
                    <a:lnTo>
                      <a:pt x="1266" y="738"/>
                    </a:lnTo>
                    <a:lnTo>
                      <a:pt x="1250" y="733"/>
                    </a:lnTo>
                    <a:lnTo>
                      <a:pt x="1228" y="724"/>
                    </a:lnTo>
                    <a:lnTo>
                      <a:pt x="1200" y="714"/>
                    </a:lnTo>
                    <a:lnTo>
                      <a:pt x="1169" y="702"/>
                    </a:lnTo>
                    <a:lnTo>
                      <a:pt x="1136" y="686"/>
                    </a:lnTo>
                    <a:lnTo>
                      <a:pt x="1097" y="669"/>
                    </a:lnTo>
                    <a:lnTo>
                      <a:pt x="1058" y="647"/>
                    </a:lnTo>
                    <a:lnTo>
                      <a:pt x="1017" y="625"/>
                    </a:lnTo>
                    <a:lnTo>
                      <a:pt x="974" y="599"/>
                    </a:lnTo>
                    <a:lnTo>
                      <a:pt x="931" y="569"/>
                    </a:lnTo>
                    <a:lnTo>
                      <a:pt x="889" y="538"/>
                    </a:lnTo>
                    <a:lnTo>
                      <a:pt x="848" y="503"/>
                    </a:lnTo>
                    <a:lnTo>
                      <a:pt x="807" y="466"/>
                    </a:lnTo>
                    <a:lnTo>
                      <a:pt x="770" y="425"/>
                    </a:lnTo>
                    <a:lnTo>
                      <a:pt x="757" y="431"/>
                    </a:lnTo>
                    <a:lnTo>
                      <a:pt x="743" y="437"/>
                    </a:lnTo>
                    <a:lnTo>
                      <a:pt x="725" y="446"/>
                    </a:lnTo>
                    <a:lnTo>
                      <a:pt x="702" y="456"/>
                    </a:lnTo>
                    <a:lnTo>
                      <a:pt x="678" y="468"/>
                    </a:lnTo>
                    <a:lnTo>
                      <a:pt x="649" y="481"/>
                    </a:lnTo>
                    <a:lnTo>
                      <a:pt x="619" y="495"/>
                    </a:lnTo>
                    <a:lnTo>
                      <a:pt x="589" y="509"/>
                    </a:lnTo>
                    <a:lnTo>
                      <a:pt x="557" y="524"/>
                    </a:lnTo>
                    <a:lnTo>
                      <a:pt x="526" y="539"/>
                    </a:lnTo>
                    <a:lnTo>
                      <a:pt x="495" y="553"/>
                    </a:lnTo>
                    <a:lnTo>
                      <a:pt x="466" y="567"/>
                    </a:lnTo>
                    <a:lnTo>
                      <a:pt x="439" y="579"/>
                    </a:lnTo>
                    <a:lnTo>
                      <a:pt x="416" y="590"/>
                    </a:lnTo>
                    <a:lnTo>
                      <a:pt x="394" y="600"/>
                    </a:lnTo>
                    <a:lnTo>
                      <a:pt x="377" y="608"/>
                    </a:lnTo>
                    <a:lnTo>
                      <a:pt x="350" y="618"/>
                    </a:lnTo>
                    <a:lnTo>
                      <a:pt x="320" y="624"/>
                    </a:lnTo>
                    <a:lnTo>
                      <a:pt x="288" y="628"/>
                    </a:lnTo>
                    <a:lnTo>
                      <a:pt x="253" y="628"/>
                    </a:lnTo>
                    <a:lnTo>
                      <a:pt x="218" y="624"/>
                    </a:lnTo>
                    <a:lnTo>
                      <a:pt x="182" y="616"/>
                    </a:lnTo>
                    <a:lnTo>
                      <a:pt x="147" y="606"/>
                    </a:lnTo>
                    <a:lnTo>
                      <a:pt x="113" y="591"/>
                    </a:lnTo>
                    <a:lnTo>
                      <a:pt x="80" y="574"/>
                    </a:lnTo>
                    <a:lnTo>
                      <a:pt x="50" y="553"/>
                    </a:lnTo>
                    <a:lnTo>
                      <a:pt x="23" y="527"/>
                    </a:lnTo>
                    <a:lnTo>
                      <a:pt x="0" y="497"/>
                    </a:lnTo>
                    <a:lnTo>
                      <a:pt x="74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60" name="Freeform 8">
                <a:extLst>
                  <a:ext uri="{FF2B5EF4-FFF2-40B4-BE49-F238E27FC236}">
                    <a16:creationId xmlns:a16="http://schemas.microsoft.com/office/drawing/2014/main" id="{C58AD704-6412-F047-937D-25BAF2173613}"/>
                  </a:ext>
                </a:extLst>
              </p:cNvPr>
              <p:cNvSpPr>
                <a:spLocks/>
              </p:cNvSpPr>
              <p:nvPr/>
            </p:nvSpPr>
            <p:spPr bwMode="auto">
              <a:xfrm>
                <a:off x="7477125" y="1795463"/>
                <a:ext cx="1531937" cy="2219325"/>
              </a:xfrm>
              <a:custGeom>
                <a:avLst/>
                <a:gdLst/>
                <a:ahLst/>
                <a:cxnLst>
                  <a:cxn ang="0">
                    <a:pos x="965" y="1294"/>
                  </a:cxn>
                  <a:cxn ang="0">
                    <a:pos x="950" y="1297"/>
                  </a:cxn>
                  <a:cxn ang="0">
                    <a:pos x="910" y="1307"/>
                  </a:cxn>
                  <a:cxn ang="0">
                    <a:pos x="847" y="1322"/>
                  </a:cxn>
                  <a:cxn ang="0">
                    <a:pos x="764" y="1341"/>
                  </a:cxn>
                  <a:cxn ang="0">
                    <a:pos x="665" y="1361"/>
                  </a:cxn>
                  <a:cxn ang="0">
                    <a:pos x="554" y="1381"/>
                  </a:cxn>
                  <a:cxn ang="0">
                    <a:pos x="449" y="1395"/>
                  </a:cxn>
                  <a:cxn ang="0">
                    <a:pos x="373" y="1397"/>
                  </a:cxn>
                  <a:cxn ang="0">
                    <a:pos x="316" y="1387"/>
                  </a:cxn>
                  <a:cxn ang="0">
                    <a:pos x="275" y="1369"/>
                  </a:cxn>
                  <a:cxn ang="0">
                    <a:pos x="249" y="1348"/>
                  </a:cxn>
                  <a:cxn ang="0">
                    <a:pos x="232" y="1327"/>
                  </a:cxn>
                  <a:cxn ang="0">
                    <a:pos x="222" y="1304"/>
                  </a:cxn>
                  <a:cxn ang="0">
                    <a:pos x="221" y="1297"/>
                  </a:cxn>
                  <a:cxn ang="0">
                    <a:pos x="219" y="1282"/>
                  </a:cxn>
                  <a:cxn ang="0">
                    <a:pos x="210" y="1241"/>
                  </a:cxn>
                  <a:cxn ang="0">
                    <a:pos x="196" y="1178"/>
                  </a:cxn>
                  <a:cxn ang="0">
                    <a:pos x="179" y="1097"/>
                  </a:cxn>
                  <a:cxn ang="0">
                    <a:pos x="159" y="1003"/>
                  </a:cxn>
                  <a:cxn ang="0">
                    <a:pos x="138" y="900"/>
                  </a:cxn>
                  <a:cxn ang="0">
                    <a:pos x="116" y="792"/>
                  </a:cxn>
                  <a:cxn ang="0">
                    <a:pos x="92" y="682"/>
                  </a:cxn>
                  <a:cxn ang="0">
                    <a:pos x="70" y="578"/>
                  </a:cxn>
                  <a:cxn ang="0">
                    <a:pos x="50" y="481"/>
                  </a:cxn>
                  <a:cxn ang="0">
                    <a:pos x="31" y="397"/>
                  </a:cxn>
                  <a:cxn ang="0">
                    <a:pos x="18" y="330"/>
                  </a:cxn>
                  <a:cxn ang="0">
                    <a:pos x="8" y="284"/>
                  </a:cxn>
                  <a:cxn ang="0">
                    <a:pos x="0" y="245"/>
                  </a:cxn>
                  <a:cxn ang="0">
                    <a:pos x="6" y="205"/>
                  </a:cxn>
                  <a:cxn ang="0">
                    <a:pos x="26" y="173"/>
                  </a:cxn>
                  <a:cxn ang="0">
                    <a:pos x="73" y="141"/>
                  </a:cxn>
                  <a:cxn ang="0">
                    <a:pos x="108" y="127"/>
                  </a:cxn>
                  <a:cxn ang="0">
                    <a:pos x="138" y="118"/>
                  </a:cxn>
                  <a:cxn ang="0">
                    <a:pos x="179" y="108"/>
                  </a:cxn>
                  <a:cxn ang="0">
                    <a:pos x="237" y="96"/>
                  </a:cxn>
                  <a:cxn ang="0">
                    <a:pos x="347" y="71"/>
                  </a:cxn>
                  <a:cxn ang="0">
                    <a:pos x="466" y="46"/>
                  </a:cxn>
                  <a:cxn ang="0">
                    <a:pos x="539" y="30"/>
                  </a:cxn>
                  <a:cxn ang="0">
                    <a:pos x="604" y="16"/>
                  </a:cxn>
                  <a:cxn ang="0">
                    <a:pos x="652" y="7"/>
                  </a:cxn>
                  <a:cxn ang="0">
                    <a:pos x="678" y="2"/>
                  </a:cxn>
                </a:cxnLst>
                <a:rect l="0" t="0" r="r" b="b"/>
                <a:pathLst>
                  <a:path w="965" h="1398">
                    <a:moveTo>
                      <a:pt x="682" y="0"/>
                    </a:moveTo>
                    <a:lnTo>
                      <a:pt x="965" y="1294"/>
                    </a:lnTo>
                    <a:lnTo>
                      <a:pt x="961" y="1295"/>
                    </a:lnTo>
                    <a:lnTo>
                      <a:pt x="950" y="1297"/>
                    </a:lnTo>
                    <a:lnTo>
                      <a:pt x="934" y="1302"/>
                    </a:lnTo>
                    <a:lnTo>
                      <a:pt x="910" y="1307"/>
                    </a:lnTo>
                    <a:lnTo>
                      <a:pt x="881" y="1315"/>
                    </a:lnTo>
                    <a:lnTo>
                      <a:pt x="847" y="1322"/>
                    </a:lnTo>
                    <a:lnTo>
                      <a:pt x="807" y="1332"/>
                    </a:lnTo>
                    <a:lnTo>
                      <a:pt x="764" y="1341"/>
                    </a:lnTo>
                    <a:lnTo>
                      <a:pt x="716" y="1351"/>
                    </a:lnTo>
                    <a:lnTo>
                      <a:pt x="665" y="1361"/>
                    </a:lnTo>
                    <a:lnTo>
                      <a:pt x="611" y="1371"/>
                    </a:lnTo>
                    <a:lnTo>
                      <a:pt x="554" y="1381"/>
                    </a:lnTo>
                    <a:lnTo>
                      <a:pt x="494" y="1390"/>
                    </a:lnTo>
                    <a:lnTo>
                      <a:pt x="449" y="1395"/>
                    </a:lnTo>
                    <a:lnTo>
                      <a:pt x="408" y="1398"/>
                    </a:lnTo>
                    <a:lnTo>
                      <a:pt x="373" y="1397"/>
                    </a:lnTo>
                    <a:lnTo>
                      <a:pt x="342" y="1393"/>
                    </a:lnTo>
                    <a:lnTo>
                      <a:pt x="316" y="1387"/>
                    </a:lnTo>
                    <a:lnTo>
                      <a:pt x="293" y="1378"/>
                    </a:lnTo>
                    <a:lnTo>
                      <a:pt x="275" y="1369"/>
                    </a:lnTo>
                    <a:lnTo>
                      <a:pt x="260" y="1359"/>
                    </a:lnTo>
                    <a:lnTo>
                      <a:pt x="249" y="1348"/>
                    </a:lnTo>
                    <a:lnTo>
                      <a:pt x="239" y="1337"/>
                    </a:lnTo>
                    <a:lnTo>
                      <a:pt x="232" y="1327"/>
                    </a:lnTo>
                    <a:lnTo>
                      <a:pt x="224" y="1310"/>
                    </a:lnTo>
                    <a:lnTo>
                      <a:pt x="222" y="1304"/>
                    </a:lnTo>
                    <a:lnTo>
                      <a:pt x="221" y="1299"/>
                    </a:lnTo>
                    <a:lnTo>
                      <a:pt x="221" y="1297"/>
                    </a:lnTo>
                    <a:lnTo>
                      <a:pt x="220" y="1294"/>
                    </a:lnTo>
                    <a:lnTo>
                      <a:pt x="219" y="1282"/>
                    </a:lnTo>
                    <a:lnTo>
                      <a:pt x="215" y="1265"/>
                    </a:lnTo>
                    <a:lnTo>
                      <a:pt x="210" y="1241"/>
                    </a:lnTo>
                    <a:lnTo>
                      <a:pt x="204" y="1213"/>
                    </a:lnTo>
                    <a:lnTo>
                      <a:pt x="196" y="1178"/>
                    </a:lnTo>
                    <a:lnTo>
                      <a:pt x="188" y="1140"/>
                    </a:lnTo>
                    <a:lnTo>
                      <a:pt x="179" y="1097"/>
                    </a:lnTo>
                    <a:lnTo>
                      <a:pt x="170" y="1051"/>
                    </a:lnTo>
                    <a:lnTo>
                      <a:pt x="159" y="1003"/>
                    </a:lnTo>
                    <a:lnTo>
                      <a:pt x="149" y="952"/>
                    </a:lnTo>
                    <a:lnTo>
                      <a:pt x="138" y="900"/>
                    </a:lnTo>
                    <a:lnTo>
                      <a:pt x="127" y="846"/>
                    </a:lnTo>
                    <a:lnTo>
                      <a:pt x="116" y="792"/>
                    </a:lnTo>
                    <a:lnTo>
                      <a:pt x="103" y="737"/>
                    </a:lnTo>
                    <a:lnTo>
                      <a:pt x="92" y="682"/>
                    </a:lnTo>
                    <a:lnTo>
                      <a:pt x="81" y="629"/>
                    </a:lnTo>
                    <a:lnTo>
                      <a:pt x="70" y="578"/>
                    </a:lnTo>
                    <a:lnTo>
                      <a:pt x="60" y="528"/>
                    </a:lnTo>
                    <a:lnTo>
                      <a:pt x="50" y="481"/>
                    </a:lnTo>
                    <a:lnTo>
                      <a:pt x="40" y="438"/>
                    </a:lnTo>
                    <a:lnTo>
                      <a:pt x="31" y="397"/>
                    </a:lnTo>
                    <a:lnTo>
                      <a:pt x="24" y="361"/>
                    </a:lnTo>
                    <a:lnTo>
                      <a:pt x="18" y="330"/>
                    </a:lnTo>
                    <a:lnTo>
                      <a:pt x="11" y="303"/>
                    </a:lnTo>
                    <a:lnTo>
                      <a:pt x="8" y="284"/>
                    </a:lnTo>
                    <a:lnTo>
                      <a:pt x="4" y="270"/>
                    </a:lnTo>
                    <a:lnTo>
                      <a:pt x="0" y="245"/>
                    </a:lnTo>
                    <a:lnTo>
                      <a:pt x="1" y="224"/>
                    </a:lnTo>
                    <a:lnTo>
                      <a:pt x="6" y="205"/>
                    </a:lnTo>
                    <a:lnTo>
                      <a:pt x="15" y="188"/>
                    </a:lnTo>
                    <a:lnTo>
                      <a:pt x="26" y="173"/>
                    </a:lnTo>
                    <a:lnTo>
                      <a:pt x="41" y="161"/>
                    </a:lnTo>
                    <a:lnTo>
                      <a:pt x="73" y="141"/>
                    </a:lnTo>
                    <a:lnTo>
                      <a:pt x="91" y="133"/>
                    </a:lnTo>
                    <a:lnTo>
                      <a:pt x="108" y="127"/>
                    </a:lnTo>
                    <a:lnTo>
                      <a:pt x="126" y="122"/>
                    </a:lnTo>
                    <a:lnTo>
                      <a:pt x="138" y="118"/>
                    </a:lnTo>
                    <a:lnTo>
                      <a:pt x="155" y="115"/>
                    </a:lnTo>
                    <a:lnTo>
                      <a:pt x="179" y="108"/>
                    </a:lnTo>
                    <a:lnTo>
                      <a:pt x="206" y="102"/>
                    </a:lnTo>
                    <a:lnTo>
                      <a:pt x="237" y="96"/>
                    </a:lnTo>
                    <a:lnTo>
                      <a:pt x="272" y="89"/>
                    </a:lnTo>
                    <a:lnTo>
                      <a:pt x="347" y="71"/>
                    </a:lnTo>
                    <a:lnTo>
                      <a:pt x="386" y="64"/>
                    </a:lnTo>
                    <a:lnTo>
                      <a:pt x="466" y="46"/>
                    </a:lnTo>
                    <a:lnTo>
                      <a:pt x="503" y="38"/>
                    </a:lnTo>
                    <a:lnTo>
                      <a:pt x="539" y="30"/>
                    </a:lnTo>
                    <a:lnTo>
                      <a:pt x="573" y="24"/>
                    </a:lnTo>
                    <a:lnTo>
                      <a:pt x="604" y="16"/>
                    </a:lnTo>
                    <a:lnTo>
                      <a:pt x="630" y="11"/>
                    </a:lnTo>
                    <a:lnTo>
                      <a:pt x="652" y="7"/>
                    </a:lnTo>
                    <a:lnTo>
                      <a:pt x="668" y="3"/>
                    </a:lnTo>
                    <a:lnTo>
                      <a:pt x="678" y="2"/>
                    </a:lnTo>
                    <a:lnTo>
                      <a:pt x="68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61" name="Freeform 10">
                <a:extLst>
                  <a:ext uri="{FF2B5EF4-FFF2-40B4-BE49-F238E27FC236}">
                    <a16:creationId xmlns:a16="http://schemas.microsoft.com/office/drawing/2014/main" id="{C2024AED-A3A7-7040-B723-F6E042935C90}"/>
                  </a:ext>
                </a:extLst>
              </p:cNvPr>
              <p:cNvSpPr>
                <a:spLocks/>
              </p:cNvSpPr>
              <p:nvPr/>
            </p:nvSpPr>
            <p:spPr bwMode="auto">
              <a:xfrm>
                <a:off x="4591050" y="4454525"/>
                <a:ext cx="617537" cy="644525"/>
              </a:xfrm>
              <a:custGeom>
                <a:avLst/>
                <a:gdLst/>
                <a:ahLst/>
                <a:cxnLst>
                  <a:cxn ang="0">
                    <a:pos x="257" y="0"/>
                  </a:cxn>
                  <a:cxn ang="0">
                    <a:pos x="281" y="2"/>
                  </a:cxn>
                  <a:cxn ang="0">
                    <a:pos x="304" y="9"/>
                  </a:cxn>
                  <a:cxn ang="0">
                    <a:pos x="325" y="20"/>
                  </a:cxn>
                  <a:cxn ang="0">
                    <a:pos x="345" y="33"/>
                  </a:cxn>
                  <a:cxn ang="0">
                    <a:pos x="363" y="52"/>
                  </a:cxn>
                  <a:cxn ang="0">
                    <a:pos x="376" y="73"/>
                  </a:cxn>
                  <a:cxn ang="0">
                    <a:pos x="385" y="97"/>
                  </a:cxn>
                  <a:cxn ang="0">
                    <a:pos x="389" y="122"/>
                  </a:cxn>
                  <a:cxn ang="0">
                    <a:pos x="387" y="148"/>
                  </a:cxn>
                  <a:cxn ang="0">
                    <a:pos x="383" y="171"/>
                  </a:cxn>
                  <a:cxn ang="0">
                    <a:pos x="373" y="194"/>
                  </a:cxn>
                  <a:cxn ang="0">
                    <a:pos x="358" y="214"/>
                  </a:cxn>
                  <a:cxn ang="0">
                    <a:pos x="328" y="247"/>
                  </a:cxn>
                  <a:cxn ang="0">
                    <a:pos x="225" y="364"/>
                  </a:cxn>
                  <a:cxn ang="0">
                    <a:pos x="205" y="381"/>
                  </a:cxn>
                  <a:cxn ang="0">
                    <a:pos x="183" y="395"/>
                  </a:cxn>
                  <a:cxn ang="0">
                    <a:pos x="158" y="404"/>
                  </a:cxn>
                  <a:cxn ang="0">
                    <a:pos x="132" y="406"/>
                  </a:cxn>
                  <a:cxn ang="0">
                    <a:pos x="108" y="404"/>
                  </a:cxn>
                  <a:cxn ang="0">
                    <a:pos x="84" y="397"/>
                  </a:cxn>
                  <a:cxn ang="0">
                    <a:pos x="63" y="386"/>
                  </a:cxn>
                  <a:cxn ang="0">
                    <a:pos x="43" y="373"/>
                  </a:cxn>
                  <a:cxn ang="0">
                    <a:pos x="26" y="354"/>
                  </a:cxn>
                  <a:cxn ang="0">
                    <a:pos x="12" y="332"/>
                  </a:cxn>
                  <a:cxn ang="0">
                    <a:pos x="4" y="308"/>
                  </a:cxn>
                  <a:cxn ang="0">
                    <a:pos x="0" y="283"/>
                  </a:cxn>
                  <a:cxn ang="0">
                    <a:pos x="1" y="258"/>
                  </a:cxn>
                  <a:cxn ang="0">
                    <a:pos x="6" y="235"/>
                  </a:cxn>
                  <a:cxn ang="0">
                    <a:pos x="16" y="212"/>
                  </a:cxn>
                  <a:cxn ang="0">
                    <a:pos x="31" y="193"/>
                  </a:cxn>
                  <a:cxn ang="0">
                    <a:pos x="137" y="73"/>
                  </a:cxn>
                  <a:cxn ang="0">
                    <a:pos x="164" y="41"/>
                  </a:cxn>
                  <a:cxn ang="0">
                    <a:pos x="184" y="24"/>
                  </a:cxn>
                  <a:cxn ang="0">
                    <a:pos x="206" y="11"/>
                  </a:cxn>
                  <a:cxn ang="0">
                    <a:pos x="231" y="2"/>
                  </a:cxn>
                  <a:cxn ang="0">
                    <a:pos x="257" y="0"/>
                  </a:cxn>
                </a:cxnLst>
                <a:rect l="0" t="0" r="r" b="b"/>
                <a:pathLst>
                  <a:path w="389" h="406">
                    <a:moveTo>
                      <a:pt x="257" y="0"/>
                    </a:moveTo>
                    <a:lnTo>
                      <a:pt x="281" y="2"/>
                    </a:lnTo>
                    <a:lnTo>
                      <a:pt x="304" y="9"/>
                    </a:lnTo>
                    <a:lnTo>
                      <a:pt x="325" y="20"/>
                    </a:lnTo>
                    <a:lnTo>
                      <a:pt x="345" y="33"/>
                    </a:lnTo>
                    <a:lnTo>
                      <a:pt x="363" y="52"/>
                    </a:lnTo>
                    <a:lnTo>
                      <a:pt x="376" y="73"/>
                    </a:lnTo>
                    <a:lnTo>
                      <a:pt x="385" y="97"/>
                    </a:lnTo>
                    <a:lnTo>
                      <a:pt x="389" y="122"/>
                    </a:lnTo>
                    <a:lnTo>
                      <a:pt x="387" y="148"/>
                    </a:lnTo>
                    <a:lnTo>
                      <a:pt x="383" y="171"/>
                    </a:lnTo>
                    <a:lnTo>
                      <a:pt x="373" y="194"/>
                    </a:lnTo>
                    <a:lnTo>
                      <a:pt x="358" y="214"/>
                    </a:lnTo>
                    <a:lnTo>
                      <a:pt x="328" y="247"/>
                    </a:lnTo>
                    <a:lnTo>
                      <a:pt x="225" y="364"/>
                    </a:lnTo>
                    <a:lnTo>
                      <a:pt x="205" y="381"/>
                    </a:lnTo>
                    <a:lnTo>
                      <a:pt x="183" y="395"/>
                    </a:lnTo>
                    <a:lnTo>
                      <a:pt x="158" y="404"/>
                    </a:lnTo>
                    <a:lnTo>
                      <a:pt x="132" y="406"/>
                    </a:lnTo>
                    <a:lnTo>
                      <a:pt x="108" y="404"/>
                    </a:lnTo>
                    <a:lnTo>
                      <a:pt x="84" y="397"/>
                    </a:lnTo>
                    <a:lnTo>
                      <a:pt x="63" y="386"/>
                    </a:lnTo>
                    <a:lnTo>
                      <a:pt x="43" y="373"/>
                    </a:lnTo>
                    <a:lnTo>
                      <a:pt x="26" y="354"/>
                    </a:lnTo>
                    <a:lnTo>
                      <a:pt x="12" y="332"/>
                    </a:lnTo>
                    <a:lnTo>
                      <a:pt x="4" y="308"/>
                    </a:lnTo>
                    <a:lnTo>
                      <a:pt x="0" y="283"/>
                    </a:lnTo>
                    <a:lnTo>
                      <a:pt x="1" y="258"/>
                    </a:lnTo>
                    <a:lnTo>
                      <a:pt x="6" y="235"/>
                    </a:lnTo>
                    <a:lnTo>
                      <a:pt x="16" y="212"/>
                    </a:lnTo>
                    <a:lnTo>
                      <a:pt x="31" y="193"/>
                    </a:lnTo>
                    <a:lnTo>
                      <a:pt x="137" y="73"/>
                    </a:lnTo>
                    <a:lnTo>
                      <a:pt x="164" y="41"/>
                    </a:lnTo>
                    <a:lnTo>
                      <a:pt x="184" y="24"/>
                    </a:lnTo>
                    <a:lnTo>
                      <a:pt x="206" y="11"/>
                    </a:lnTo>
                    <a:lnTo>
                      <a:pt x="231" y="2"/>
                    </a:lnTo>
                    <a:lnTo>
                      <a:pt x="25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62" name="Freeform 11">
                <a:extLst>
                  <a:ext uri="{FF2B5EF4-FFF2-40B4-BE49-F238E27FC236}">
                    <a16:creationId xmlns:a16="http://schemas.microsoft.com/office/drawing/2014/main" id="{C08891AE-A2BE-484B-BB71-FE688A4B4D7D}"/>
                  </a:ext>
                </a:extLst>
              </p:cNvPr>
              <p:cNvSpPr>
                <a:spLocks/>
              </p:cNvSpPr>
              <p:nvPr/>
            </p:nvSpPr>
            <p:spPr bwMode="auto">
              <a:xfrm>
                <a:off x="4259263" y="4144963"/>
                <a:ext cx="541337" cy="563563"/>
              </a:xfrm>
              <a:custGeom>
                <a:avLst/>
                <a:gdLst/>
                <a:ahLst/>
                <a:cxnLst>
                  <a:cxn ang="0">
                    <a:pos x="219" y="0"/>
                  </a:cxn>
                  <a:cxn ang="0">
                    <a:pos x="249" y="4"/>
                  </a:cxn>
                  <a:cxn ang="0">
                    <a:pos x="275" y="15"/>
                  </a:cxn>
                  <a:cxn ang="0">
                    <a:pos x="300" y="32"/>
                  </a:cxn>
                  <a:cxn ang="0">
                    <a:pos x="316" y="50"/>
                  </a:cxn>
                  <a:cxn ang="0">
                    <a:pos x="328" y="68"/>
                  </a:cxn>
                  <a:cxn ang="0">
                    <a:pos x="337" y="89"/>
                  </a:cxn>
                  <a:cxn ang="0">
                    <a:pos x="341" y="112"/>
                  </a:cxn>
                  <a:cxn ang="0">
                    <a:pos x="341" y="133"/>
                  </a:cxn>
                  <a:cxn ang="0">
                    <a:pos x="336" y="154"/>
                  </a:cxn>
                  <a:cxn ang="0">
                    <a:pos x="328" y="173"/>
                  </a:cxn>
                  <a:cxn ang="0">
                    <a:pos x="316" y="190"/>
                  </a:cxn>
                  <a:cxn ang="0">
                    <a:pos x="291" y="219"/>
                  </a:cxn>
                  <a:cxn ang="0">
                    <a:pos x="199" y="322"/>
                  </a:cxn>
                  <a:cxn ang="0">
                    <a:pos x="183" y="335"/>
                  </a:cxn>
                  <a:cxn ang="0">
                    <a:pos x="166" y="347"/>
                  </a:cxn>
                  <a:cxn ang="0">
                    <a:pos x="144" y="353"/>
                  </a:cxn>
                  <a:cxn ang="0">
                    <a:pos x="122" y="355"/>
                  </a:cxn>
                  <a:cxn ang="0">
                    <a:pos x="101" y="353"/>
                  </a:cxn>
                  <a:cxn ang="0">
                    <a:pos x="80" y="347"/>
                  </a:cxn>
                  <a:cxn ang="0">
                    <a:pos x="60" y="337"/>
                  </a:cxn>
                  <a:cxn ang="0">
                    <a:pos x="41" y="323"/>
                  </a:cxn>
                  <a:cxn ang="0">
                    <a:pos x="25" y="306"/>
                  </a:cxn>
                  <a:cxn ang="0">
                    <a:pos x="13" y="287"/>
                  </a:cxn>
                  <a:cxn ang="0">
                    <a:pos x="4" y="267"/>
                  </a:cxn>
                  <a:cxn ang="0">
                    <a:pos x="0" y="245"/>
                  </a:cxn>
                  <a:cxn ang="0">
                    <a:pos x="0" y="222"/>
                  </a:cxn>
                  <a:cxn ang="0">
                    <a:pos x="5" y="202"/>
                  </a:cxn>
                  <a:cxn ang="0">
                    <a:pos x="13" y="184"/>
                  </a:cxn>
                  <a:cxn ang="0">
                    <a:pos x="25" y="166"/>
                  </a:cxn>
                  <a:cxn ang="0">
                    <a:pos x="118" y="61"/>
                  </a:cxn>
                  <a:cxn ang="0">
                    <a:pos x="142" y="35"/>
                  </a:cxn>
                  <a:cxn ang="0">
                    <a:pos x="157" y="20"/>
                  </a:cxn>
                  <a:cxn ang="0">
                    <a:pos x="175" y="9"/>
                  </a:cxn>
                  <a:cxn ang="0">
                    <a:pos x="197" y="2"/>
                  </a:cxn>
                  <a:cxn ang="0">
                    <a:pos x="219" y="0"/>
                  </a:cxn>
                </a:cxnLst>
                <a:rect l="0" t="0" r="r" b="b"/>
                <a:pathLst>
                  <a:path w="341" h="355">
                    <a:moveTo>
                      <a:pt x="219" y="0"/>
                    </a:moveTo>
                    <a:lnTo>
                      <a:pt x="249" y="4"/>
                    </a:lnTo>
                    <a:lnTo>
                      <a:pt x="275" y="15"/>
                    </a:lnTo>
                    <a:lnTo>
                      <a:pt x="300" y="32"/>
                    </a:lnTo>
                    <a:lnTo>
                      <a:pt x="316" y="50"/>
                    </a:lnTo>
                    <a:lnTo>
                      <a:pt x="328" y="68"/>
                    </a:lnTo>
                    <a:lnTo>
                      <a:pt x="337" y="89"/>
                    </a:lnTo>
                    <a:lnTo>
                      <a:pt x="341" y="112"/>
                    </a:lnTo>
                    <a:lnTo>
                      <a:pt x="341" y="133"/>
                    </a:lnTo>
                    <a:lnTo>
                      <a:pt x="336" y="154"/>
                    </a:lnTo>
                    <a:lnTo>
                      <a:pt x="328" y="173"/>
                    </a:lnTo>
                    <a:lnTo>
                      <a:pt x="316" y="190"/>
                    </a:lnTo>
                    <a:lnTo>
                      <a:pt x="291" y="219"/>
                    </a:lnTo>
                    <a:lnTo>
                      <a:pt x="199" y="322"/>
                    </a:lnTo>
                    <a:lnTo>
                      <a:pt x="183" y="335"/>
                    </a:lnTo>
                    <a:lnTo>
                      <a:pt x="166" y="347"/>
                    </a:lnTo>
                    <a:lnTo>
                      <a:pt x="144" y="353"/>
                    </a:lnTo>
                    <a:lnTo>
                      <a:pt x="122" y="355"/>
                    </a:lnTo>
                    <a:lnTo>
                      <a:pt x="101" y="353"/>
                    </a:lnTo>
                    <a:lnTo>
                      <a:pt x="80" y="347"/>
                    </a:lnTo>
                    <a:lnTo>
                      <a:pt x="60" y="337"/>
                    </a:lnTo>
                    <a:lnTo>
                      <a:pt x="41" y="323"/>
                    </a:lnTo>
                    <a:lnTo>
                      <a:pt x="25" y="306"/>
                    </a:lnTo>
                    <a:lnTo>
                      <a:pt x="13" y="287"/>
                    </a:lnTo>
                    <a:lnTo>
                      <a:pt x="4" y="267"/>
                    </a:lnTo>
                    <a:lnTo>
                      <a:pt x="0" y="245"/>
                    </a:lnTo>
                    <a:lnTo>
                      <a:pt x="0" y="222"/>
                    </a:lnTo>
                    <a:lnTo>
                      <a:pt x="5" y="202"/>
                    </a:lnTo>
                    <a:lnTo>
                      <a:pt x="13" y="184"/>
                    </a:lnTo>
                    <a:lnTo>
                      <a:pt x="25" y="166"/>
                    </a:lnTo>
                    <a:lnTo>
                      <a:pt x="118" y="61"/>
                    </a:lnTo>
                    <a:lnTo>
                      <a:pt x="142" y="35"/>
                    </a:lnTo>
                    <a:lnTo>
                      <a:pt x="157" y="20"/>
                    </a:lnTo>
                    <a:lnTo>
                      <a:pt x="175" y="9"/>
                    </a:lnTo>
                    <a:lnTo>
                      <a:pt x="197" y="2"/>
                    </a:lnTo>
                    <a:lnTo>
                      <a:pt x="21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63" name="Freeform 12">
                <a:extLst>
                  <a:ext uri="{FF2B5EF4-FFF2-40B4-BE49-F238E27FC236}">
                    <a16:creationId xmlns:a16="http://schemas.microsoft.com/office/drawing/2014/main" id="{3BD066CF-BC04-BE4F-B474-607D923BEDED}"/>
                  </a:ext>
                </a:extLst>
              </p:cNvPr>
              <p:cNvSpPr>
                <a:spLocks/>
              </p:cNvSpPr>
              <p:nvPr/>
            </p:nvSpPr>
            <p:spPr bwMode="auto">
              <a:xfrm>
                <a:off x="5422900" y="5160963"/>
                <a:ext cx="439737" cy="466725"/>
              </a:xfrm>
              <a:custGeom>
                <a:avLst/>
                <a:gdLst/>
                <a:ahLst/>
                <a:cxnLst>
                  <a:cxn ang="0">
                    <a:pos x="178" y="0"/>
                  </a:cxn>
                  <a:cxn ang="0">
                    <a:pos x="201" y="2"/>
                  </a:cxn>
                  <a:cxn ang="0">
                    <a:pos x="222" y="11"/>
                  </a:cxn>
                  <a:cxn ang="0">
                    <a:pos x="242" y="25"/>
                  </a:cxn>
                  <a:cxn ang="0">
                    <a:pos x="260" y="43"/>
                  </a:cxn>
                  <a:cxn ang="0">
                    <a:pos x="271" y="64"/>
                  </a:cxn>
                  <a:cxn ang="0">
                    <a:pos x="277" y="87"/>
                  </a:cxn>
                  <a:cxn ang="0">
                    <a:pos x="277" y="110"/>
                  </a:cxn>
                  <a:cxn ang="0">
                    <a:pos x="272" y="131"/>
                  </a:cxn>
                  <a:cxn ang="0">
                    <a:pos x="260" y="151"/>
                  </a:cxn>
                  <a:cxn ang="0">
                    <a:pos x="227" y="189"/>
                  </a:cxn>
                  <a:cxn ang="0">
                    <a:pos x="164" y="264"/>
                  </a:cxn>
                  <a:cxn ang="0">
                    <a:pos x="150" y="277"/>
                  </a:cxn>
                  <a:cxn ang="0">
                    <a:pos x="135" y="287"/>
                  </a:cxn>
                  <a:cxn ang="0">
                    <a:pos x="118" y="292"/>
                  </a:cxn>
                  <a:cxn ang="0">
                    <a:pos x="99" y="294"/>
                  </a:cxn>
                  <a:cxn ang="0">
                    <a:pos x="76" y="292"/>
                  </a:cxn>
                  <a:cxn ang="0">
                    <a:pos x="55" y="283"/>
                  </a:cxn>
                  <a:cxn ang="0">
                    <a:pos x="35" y="269"/>
                  </a:cxn>
                  <a:cxn ang="0">
                    <a:pos x="19" y="251"/>
                  </a:cxn>
                  <a:cxn ang="0">
                    <a:pos x="6" y="230"/>
                  </a:cxn>
                  <a:cxn ang="0">
                    <a:pos x="0" y="206"/>
                  </a:cxn>
                  <a:cxn ang="0">
                    <a:pos x="0" y="182"/>
                  </a:cxn>
                  <a:cxn ang="0">
                    <a:pos x="6" y="161"/>
                  </a:cxn>
                  <a:cxn ang="0">
                    <a:pos x="19" y="143"/>
                  </a:cxn>
                  <a:cxn ang="0">
                    <a:pos x="87" y="61"/>
                  </a:cxn>
                  <a:cxn ang="0">
                    <a:pos x="114" y="28"/>
                  </a:cxn>
                  <a:cxn ang="0">
                    <a:pos x="127" y="17"/>
                  </a:cxn>
                  <a:cxn ang="0">
                    <a:pos x="142" y="7"/>
                  </a:cxn>
                  <a:cxn ang="0">
                    <a:pos x="159" y="2"/>
                  </a:cxn>
                  <a:cxn ang="0">
                    <a:pos x="178" y="0"/>
                  </a:cxn>
                </a:cxnLst>
                <a:rect l="0" t="0" r="r" b="b"/>
                <a:pathLst>
                  <a:path w="277" h="294">
                    <a:moveTo>
                      <a:pt x="178" y="0"/>
                    </a:moveTo>
                    <a:lnTo>
                      <a:pt x="201" y="2"/>
                    </a:lnTo>
                    <a:lnTo>
                      <a:pt x="222" y="11"/>
                    </a:lnTo>
                    <a:lnTo>
                      <a:pt x="242" y="25"/>
                    </a:lnTo>
                    <a:lnTo>
                      <a:pt x="260" y="43"/>
                    </a:lnTo>
                    <a:lnTo>
                      <a:pt x="271" y="64"/>
                    </a:lnTo>
                    <a:lnTo>
                      <a:pt x="277" y="87"/>
                    </a:lnTo>
                    <a:lnTo>
                      <a:pt x="277" y="110"/>
                    </a:lnTo>
                    <a:lnTo>
                      <a:pt x="272" y="131"/>
                    </a:lnTo>
                    <a:lnTo>
                      <a:pt x="260" y="151"/>
                    </a:lnTo>
                    <a:lnTo>
                      <a:pt x="227" y="189"/>
                    </a:lnTo>
                    <a:lnTo>
                      <a:pt x="164" y="264"/>
                    </a:lnTo>
                    <a:lnTo>
                      <a:pt x="150" y="277"/>
                    </a:lnTo>
                    <a:lnTo>
                      <a:pt x="135" y="287"/>
                    </a:lnTo>
                    <a:lnTo>
                      <a:pt x="118" y="292"/>
                    </a:lnTo>
                    <a:lnTo>
                      <a:pt x="99" y="294"/>
                    </a:lnTo>
                    <a:lnTo>
                      <a:pt x="76" y="292"/>
                    </a:lnTo>
                    <a:lnTo>
                      <a:pt x="55" y="283"/>
                    </a:lnTo>
                    <a:lnTo>
                      <a:pt x="35" y="269"/>
                    </a:lnTo>
                    <a:lnTo>
                      <a:pt x="19" y="251"/>
                    </a:lnTo>
                    <a:lnTo>
                      <a:pt x="6" y="230"/>
                    </a:lnTo>
                    <a:lnTo>
                      <a:pt x="0" y="206"/>
                    </a:lnTo>
                    <a:lnTo>
                      <a:pt x="0" y="182"/>
                    </a:lnTo>
                    <a:lnTo>
                      <a:pt x="6" y="161"/>
                    </a:lnTo>
                    <a:lnTo>
                      <a:pt x="19" y="143"/>
                    </a:lnTo>
                    <a:lnTo>
                      <a:pt x="87" y="61"/>
                    </a:lnTo>
                    <a:lnTo>
                      <a:pt x="114" y="28"/>
                    </a:lnTo>
                    <a:lnTo>
                      <a:pt x="127" y="17"/>
                    </a:lnTo>
                    <a:lnTo>
                      <a:pt x="142" y="7"/>
                    </a:lnTo>
                    <a:lnTo>
                      <a:pt x="159" y="2"/>
                    </a:lnTo>
                    <a:lnTo>
                      <a:pt x="17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64" name="Freeform 13">
                <a:extLst>
                  <a:ext uri="{FF2B5EF4-FFF2-40B4-BE49-F238E27FC236}">
                    <a16:creationId xmlns:a16="http://schemas.microsoft.com/office/drawing/2014/main" id="{B44E80F2-9D9D-A941-8ACA-15E5865ECDEA}"/>
                  </a:ext>
                </a:extLst>
              </p:cNvPr>
              <p:cNvSpPr>
                <a:spLocks/>
              </p:cNvSpPr>
              <p:nvPr/>
            </p:nvSpPr>
            <p:spPr bwMode="auto">
              <a:xfrm>
                <a:off x="4991100" y="4835525"/>
                <a:ext cx="561975" cy="582613"/>
              </a:xfrm>
              <a:custGeom>
                <a:avLst/>
                <a:gdLst/>
                <a:ahLst/>
                <a:cxnLst>
                  <a:cxn ang="0">
                    <a:pos x="232" y="0"/>
                  </a:cxn>
                  <a:cxn ang="0">
                    <a:pos x="255" y="2"/>
                  </a:cxn>
                  <a:cxn ang="0">
                    <a:pos x="276" y="7"/>
                  </a:cxn>
                  <a:cxn ang="0">
                    <a:pos x="296" y="17"/>
                  </a:cxn>
                  <a:cxn ang="0">
                    <a:pos x="313" y="30"/>
                  </a:cxn>
                  <a:cxn ang="0">
                    <a:pos x="332" y="49"/>
                  </a:cxn>
                  <a:cxn ang="0">
                    <a:pos x="344" y="73"/>
                  </a:cxn>
                  <a:cxn ang="0">
                    <a:pos x="352" y="98"/>
                  </a:cxn>
                  <a:cxn ang="0">
                    <a:pos x="354" y="123"/>
                  </a:cxn>
                  <a:cxn ang="0">
                    <a:pos x="350" y="148"/>
                  </a:cxn>
                  <a:cxn ang="0">
                    <a:pos x="342" y="172"/>
                  </a:cxn>
                  <a:cxn ang="0">
                    <a:pos x="327" y="194"/>
                  </a:cxn>
                  <a:cxn ang="0">
                    <a:pos x="306" y="216"/>
                  </a:cxn>
                  <a:cxn ang="0">
                    <a:pos x="204" y="331"/>
                  </a:cxn>
                  <a:cxn ang="0">
                    <a:pos x="186" y="348"/>
                  </a:cxn>
                  <a:cxn ang="0">
                    <a:pos x="167" y="359"/>
                  </a:cxn>
                  <a:cxn ang="0">
                    <a:pos x="144" y="365"/>
                  </a:cxn>
                  <a:cxn ang="0">
                    <a:pos x="121" y="367"/>
                  </a:cxn>
                  <a:cxn ang="0">
                    <a:pos x="92" y="364"/>
                  </a:cxn>
                  <a:cxn ang="0">
                    <a:pos x="65" y="354"/>
                  </a:cxn>
                  <a:cxn ang="0">
                    <a:pos x="40" y="336"/>
                  </a:cxn>
                  <a:cxn ang="0">
                    <a:pos x="24" y="319"/>
                  </a:cxn>
                  <a:cxn ang="0">
                    <a:pos x="13" y="300"/>
                  </a:cxn>
                  <a:cxn ang="0">
                    <a:pos x="4" y="278"/>
                  </a:cxn>
                  <a:cxn ang="0">
                    <a:pos x="0" y="256"/>
                  </a:cxn>
                  <a:cxn ang="0">
                    <a:pos x="0" y="233"/>
                  </a:cxn>
                  <a:cxn ang="0">
                    <a:pos x="5" y="212"/>
                  </a:cxn>
                  <a:cxn ang="0">
                    <a:pos x="15" y="192"/>
                  </a:cxn>
                  <a:cxn ang="0">
                    <a:pos x="27" y="174"/>
                  </a:cxn>
                  <a:cxn ang="0">
                    <a:pos x="131" y="57"/>
                  </a:cxn>
                  <a:cxn ang="0">
                    <a:pos x="149" y="36"/>
                  </a:cxn>
                  <a:cxn ang="0">
                    <a:pos x="167" y="20"/>
                  </a:cxn>
                  <a:cxn ang="0">
                    <a:pos x="186" y="8"/>
                  </a:cxn>
                  <a:cxn ang="0">
                    <a:pos x="209" y="2"/>
                  </a:cxn>
                  <a:cxn ang="0">
                    <a:pos x="232" y="0"/>
                  </a:cxn>
                </a:cxnLst>
                <a:rect l="0" t="0" r="r" b="b"/>
                <a:pathLst>
                  <a:path w="354" h="367">
                    <a:moveTo>
                      <a:pt x="232" y="0"/>
                    </a:moveTo>
                    <a:lnTo>
                      <a:pt x="255" y="2"/>
                    </a:lnTo>
                    <a:lnTo>
                      <a:pt x="276" y="7"/>
                    </a:lnTo>
                    <a:lnTo>
                      <a:pt x="296" y="17"/>
                    </a:lnTo>
                    <a:lnTo>
                      <a:pt x="313" y="30"/>
                    </a:lnTo>
                    <a:lnTo>
                      <a:pt x="332" y="49"/>
                    </a:lnTo>
                    <a:lnTo>
                      <a:pt x="344" y="73"/>
                    </a:lnTo>
                    <a:lnTo>
                      <a:pt x="352" y="98"/>
                    </a:lnTo>
                    <a:lnTo>
                      <a:pt x="354" y="123"/>
                    </a:lnTo>
                    <a:lnTo>
                      <a:pt x="350" y="148"/>
                    </a:lnTo>
                    <a:lnTo>
                      <a:pt x="342" y="172"/>
                    </a:lnTo>
                    <a:lnTo>
                      <a:pt x="327" y="194"/>
                    </a:lnTo>
                    <a:lnTo>
                      <a:pt x="306" y="216"/>
                    </a:lnTo>
                    <a:lnTo>
                      <a:pt x="204" y="331"/>
                    </a:lnTo>
                    <a:lnTo>
                      <a:pt x="186" y="348"/>
                    </a:lnTo>
                    <a:lnTo>
                      <a:pt x="167" y="359"/>
                    </a:lnTo>
                    <a:lnTo>
                      <a:pt x="144" y="365"/>
                    </a:lnTo>
                    <a:lnTo>
                      <a:pt x="121" y="367"/>
                    </a:lnTo>
                    <a:lnTo>
                      <a:pt x="92" y="364"/>
                    </a:lnTo>
                    <a:lnTo>
                      <a:pt x="65" y="354"/>
                    </a:lnTo>
                    <a:lnTo>
                      <a:pt x="40" y="336"/>
                    </a:lnTo>
                    <a:lnTo>
                      <a:pt x="24" y="319"/>
                    </a:lnTo>
                    <a:lnTo>
                      <a:pt x="13" y="300"/>
                    </a:lnTo>
                    <a:lnTo>
                      <a:pt x="4" y="278"/>
                    </a:lnTo>
                    <a:lnTo>
                      <a:pt x="0" y="256"/>
                    </a:lnTo>
                    <a:lnTo>
                      <a:pt x="0" y="233"/>
                    </a:lnTo>
                    <a:lnTo>
                      <a:pt x="5" y="212"/>
                    </a:lnTo>
                    <a:lnTo>
                      <a:pt x="15" y="192"/>
                    </a:lnTo>
                    <a:lnTo>
                      <a:pt x="27" y="174"/>
                    </a:lnTo>
                    <a:lnTo>
                      <a:pt x="131" y="57"/>
                    </a:lnTo>
                    <a:lnTo>
                      <a:pt x="149" y="36"/>
                    </a:lnTo>
                    <a:lnTo>
                      <a:pt x="167" y="20"/>
                    </a:lnTo>
                    <a:lnTo>
                      <a:pt x="186" y="8"/>
                    </a:lnTo>
                    <a:lnTo>
                      <a:pt x="209" y="2"/>
                    </a:lnTo>
                    <a:lnTo>
                      <a:pt x="23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65" name="Group 64">
            <a:extLst>
              <a:ext uri="{FF2B5EF4-FFF2-40B4-BE49-F238E27FC236}">
                <a16:creationId xmlns:a16="http://schemas.microsoft.com/office/drawing/2014/main" id="{E17B2F9A-70D8-F24B-B605-90EB27E51885}"/>
              </a:ext>
            </a:extLst>
          </p:cNvPr>
          <p:cNvGrpSpPr/>
          <p:nvPr/>
        </p:nvGrpSpPr>
        <p:grpSpPr>
          <a:xfrm>
            <a:off x="6297820" y="2326678"/>
            <a:ext cx="985388" cy="587670"/>
            <a:chOff x="4189412" y="3276600"/>
            <a:chExt cx="4919144" cy="2933700"/>
          </a:xfrm>
          <a:solidFill>
            <a:schemeClr val="bg1"/>
          </a:solidFill>
        </p:grpSpPr>
        <p:sp>
          <p:nvSpPr>
            <p:cNvPr id="66" name="Freeform 9">
              <a:extLst>
                <a:ext uri="{FF2B5EF4-FFF2-40B4-BE49-F238E27FC236}">
                  <a16:creationId xmlns:a16="http://schemas.microsoft.com/office/drawing/2014/main" id="{AF438332-D776-7445-9069-496C281772D9}"/>
                </a:ext>
              </a:extLst>
            </p:cNvPr>
            <p:cNvSpPr>
              <a:spLocks/>
            </p:cNvSpPr>
            <p:nvPr/>
          </p:nvSpPr>
          <p:spPr bwMode="auto">
            <a:xfrm>
              <a:off x="5165308" y="3614318"/>
              <a:ext cx="2641652" cy="2582762"/>
            </a:xfrm>
            <a:custGeom>
              <a:avLst/>
              <a:gdLst/>
              <a:ahLst/>
              <a:cxnLst>
                <a:cxn ang="0">
                  <a:pos x="359" y="473"/>
                </a:cxn>
                <a:cxn ang="0">
                  <a:pos x="448" y="575"/>
                </a:cxn>
                <a:cxn ang="0">
                  <a:pos x="640" y="667"/>
                </a:cxn>
                <a:cxn ang="0">
                  <a:pos x="872" y="641"/>
                </a:cxn>
                <a:cxn ang="0">
                  <a:pos x="1027" y="572"/>
                </a:cxn>
                <a:cxn ang="0">
                  <a:pos x="1182" y="503"/>
                </a:cxn>
                <a:cxn ang="0">
                  <a:pos x="1220" y="499"/>
                </a:cxn>
                <a:cxn ang="0">
                  <a:pos x="1323" y="585"/>
                </a:cxn>
                <a:cxn ang="0">
                  <a:pos x="1525" y="712"/>
                </a:cxn>
                <a:cxn ang="0">
                  <a:pos x="2182" y="1297"/>
                </a:cxn>
                <a:cxn ang="0">
                  <a:pos x="2198" y="1377"/>
                </a:cxn>
                <a:cxn ang="0">
                  <a:pos x="2127" y="1498"/>
                </a:cxn>
                <a:cxn ang="0">
                  <a:pos x="2012" y="1512"/>
                </a:cxn>
                <a:cxn ang="0">
                  <a:pos x="1954" y="1473"/>
                </a:cxn>
                <a:cxn ang="0">
                  <a:pos x="1865" y="1381"/>
                </a:cxn>
                <a:cxn ang="0">
                  <a:pos x="1756" y="1262"/>
                </a:cxn>
                <a:cxn ang="0">
                  <a:pos x="1679" y="1177"/>
                </a:cxn>
                <a:cxn ang="0">
                  <a:pos x="1638" y="1179"/>
                </a:cxn>
                <a:cxn ang="0">
                  <a:pos x="1970" y="1558"/>
                </a:cxn>
                <a:cxn ang="0">
                  <a:pos x="1978" y="1640"/>
                </a:cxn>
                <a:cxn ang="0">
                  <a:pos x="1893" y="1739"/>
                </a:cxn>
                <a:cxn ang="0">
                  <a:pos x="1775" y="1730"/>
                </a:cxn>
                <a:cxn ang="0">
                  <a:pos x="1460" y="1407"/>
                </a:cxn>
                <a:cxn ang="0">
                  <a:pos x="1431" y="1423"/>
                </a:cxn>
                <a:cxn ang="0">
                  <a:pos x="1749" y="1786"/>
                </a:cxn>
                <a:cxn ang="0">
                  <a:pos x="1745" y="1903"/>
                </a:cxn>
                <a:cxn ang="0">
                  <a:pos x="1696" y="1951"/>
                </a:cxn>
                <a:cxn ang="0">
                  <a:pos x="1602" y="1969"/>
                </a:cxn>
                <a:cxn ang="0">
                  <a:pos x="1241" y="1641"/>
                </a:cxn>
                <a:cxn ang="0">
                  <a:pos x="1211" y="1648"/>
                </a:cxn>
                <a:cxn ang="0">
                  <a:pos x="1500" y="1979"/>
                </a:cxn>
                <a:cxn ang="0">
                  <a:pos x="1503" y="2060"/>
                </a:cxn>
                <a:cxn ang="0">
                  <a:pos x="1410" y="2145"/>
                </a:cxn>
                <a:cxn ang="0">
                  <a:pos x="1341" y="2137"/>
                </a:cxn>
                <a:cxn ang="0">
                  <a:pos x="1320" y="2050"/>
                </a:cxn>
                <a:cxn ang="0">
                  <a:pos x="1344" y="1922"/>
                </a:cxn>
                <a:cxn ang="0">
                  <a:pos x="1252" y="1825"/>
                </a:cxn>
                <a:cxn ang="0">
                  <a:pos x="1154" y="1795"/>
                </a:cxn>
                <a:cxn ang="0">
                  <a:pos x="1097" y="1653"/>
                </a:cxn>
                <a:cxn ang="0">
                  <a:pos x="953" y="1612"/>
                </a:cxn>
                <a:cxn ang="0">
                  <a:pos x="931" y="1504"/>
                </a:cxn>
                <a:cxn ang="0">
                  <a:pos x="820" y="1382"/>
                </a:cxn>
                <a:cxn ang="0">
                  <a:pos x="676" y="1389"/>
                </a:cxn>
                <a:cxn ang="0">
                  <a:pos x="645" y="1243"/>
                </a:cxn>
                <a:cxn ang="0">
                  <a:pos x="508" y="1176"/>
                </a:cxn>
                <a:cxn ang="0">
                  <a:pos x="392" y="1226"/>
                </a:cxn>
                <a:cxn ang="0">
                  <a:pos x="104" y="1133"/>
                </a:cxn>
                <a:cxn ang="0">
                  <a:pos x="2" y="1082"/>
                </a:cxn>
                <a:cxn ang="0">
                  <a:pos x="29" y="976"/>
                </a:cxn>
                <a:cxn ang="0">
                  <a:pos x="82" y="745"/>
                </a:cxn>
                <a:cxn ang="0">
                  <a:pos x="178" y="309"/>
                </a:cxn>
                <a:cxn ang="0">
                  <a:pos x="228" y="67"/>
                </a:cxn>
              </a:cxnLst>
              <a:rect l="0" t="0" r="r" b="b"/>
              <a:pathLst>
                <a:path w="2198" h="2149">
                  <a:moveTo>
                    <a:pt x="1038" y="0"/>
                  </a:moveTo>
                  <a:lnTo>
                    <a:pt x="345" y="448"/>
                  </a:lnTo>
                  <a:lnTo>
                    <a:pt x="346" y="451"/>
                  </a:lnTo>
                  <a:lnTo>
                    <a:pt x="351" y="459"/>
                  </a:lnTo>
                  <a:lnTo>
                    <a:pt x="359" y="473"/>
                  </a:lnTo>
                  <a:lnTo>
                    <a:pt x="370" y="489"/>
                  </a:lnTo>
                  <a:lnTo>
                    <a:pt x="385" y="509"/>
                  </a:lnTo>
                  <a:lnTo>
                    <a:pt x="402" y="530"/>
                  </a:lnTo>
                  <a:lnTo>
                    <a:pt x="423" y="553"/>
                  </a:lnTo>
                  <a:lnTo>
                    <a:pt x="448" y="575"/>
                  </a:lnTo>
                  <a:lnTo>
                    <a:pt x="476" y="597"/>
                  </a:lnTo>
                  <a:lnTo>
                    <a:pt x="507" y="617"/>
                  </a:lnTo>
                  <a:lnTo>
                    <a:pt x="541" y="636"/>
                  </a:lnTo>
                  <a:lnTo>
                    <a:pt x="591" y="654"/>
                  </a:lnTo>
                  <a:lnTo>
                    <a:pt x="640" y="667"/>
                  </a:lnTo>
                  <a:lnTo>
                    <a:pt x="689" y="672"/>
                  </a:lnTo>
                  <a:lnTo>
                    <a:pt x="736" y="671"/>
                  </a:lnTo>
                  <a:lnTo>
                    <a:pt x="784" y="666"/>
                  </a:lnTo>
                  <a:lnTo>
                    <a:pt x="828" y="654"/>
                  </a:lnTo>
                  <a:lnTo>
                    <a:pt x="872" y="641"/>
                  </a:lnTo>
                  <a:lnTo>
                    <a:pt x="913" y="623"/>
                  </a:lnTo>
                  <a:lnTo>
                    <a:pt x="939" y="612"/>
                  </a:lnTo>
                  <a:lnTo>
                    <a:pt x="966" y="599"/>
                  </a:lnTo>
                  <a:lnTo>
                    <a:pt x="996" y="586"/>
                  </a:lnTo>
                  <a:lnTo>
                    <a:pt x="1027" y="572"/>
                  </a:lnTo>
                  <a:lnTo>
                    <a:pt x="1087" y="545"/>
                  </a:lnTo>
                  <a:lnTo>
                    <a:pt x="1115" y="533"/>
                  </a:lnTo>
                  <a:lnTo>
                    <a:pt x="1140" y="522"/>
                  </a:lnTo>
                  <a:lnTo>
                    <a:pt x="1164" y="510"/>
                  </a:lnTo>
                  <a:lnTo>
                    <a:pt x="1182" y="503"/>
                  </a:lnTo>
                  <a:lnTo>
                    <a:pt x="1197" y="495"/>
                  </a:lnTo>
                  <a:lnTo>
                    <a:pt x="1206" y="492"/>
                  </a:lnTo>
                  <a:lnTo>
                    <a:pt x="1210" y="490"/>
                  </a:lnTo>
                  <a:lnTo>
                    <a:pt x="1212" y="493"/>
                  </a:lnTo>
                  <a:lnTo>
                    <a:pt x="1220" y="499"/>
                  </a:lnTo>
                  <a:lnTo>
                    <a:pt x="1231" y="510"/>
                  </a:lnTo>
                  <a:lnTo>
                    <a:pt x="1247" y="525"/>
                  </a:lnTo>
                  <a:lnTo>
                    <a:pt x="1268" y="543"/>
                  </a:lnTo>
                  <a:lnTo>
                    <a:pt x="1293" y="563"/>
                  </a:lnTo>
                  <a:lnTo>
                    <a:pt x="1323" y="585"/>
                  </a:lnTo>
                  <a:lnTo>
                    <a:pt x="1355" y="608"/>
                  </a:lnTo>
                  <a:lnTo>
                    <a:pt x="1392" y="635"/>
                  </a:lnTo>
                  <a:lnTo>
                    <a:pt x="1433" y="659"/>
                  </a:lnTo>
                  <a:lnTo>
                    <a:pt x="1478" y="686"/>
                  </a:lnTo>
                  <a:lnTo>
                    <a:pt x="1525" y="712"/>
                  </a:lnTo>
                  <a:lnTo>
                    <a:pt x="1577" y="736"/>
                  </a:lnTo>
                  <a:lnTo>
                    <a:pt x="1632" y="760"/>
                  </a:lnTo>
                  <a:lnTo>
                    <a:pt x="1689" y="782"/>
                  </a:lnTo>
                  <a:lnTo>
                    <a:pt x="2181" y="1294"/>
                  </a:lnTo>
                  <a:lnTo>
                    <a:pt x="2182" y="1297"/>
                  </a:lnTo>
                  <a:lnTo>
                    <a:pt x="2186" y="1305"/>
                  </a:lnTo>
                  <a:lnTo>
                    <a:pt x="2191" y="1318"/>
                  </a:lnTo>
                  <a:lnTo>
                    <a:pt x="2194" y="1335"/>
                  </a:lnTo>
                  <a:lnTo>
                    <a:pt x="2198" y="1355"/>
                  </a:lnTo>
                  <a:lnTo>
                    <a:pt x="2198" y="1377"/>
                  </a:lnTo>
                  <a:lnTo>
                    <a:pt x="2196" y="1401"/>
                  </a:lnTo>
                  <a:lnTo>
                    <a:pt x="2188" y="1426"/>
                  </a:lnTo>
                  <a:lnTo>
                    <a:pt x="2173" y="1452"/>
                  </a:lnTo>
                  <a:lnTo>
                    <a:pt x="2152" y="1478"/>
                  </a:lnTo>
                  <a:lnTo>
                    <a:pt x="2127" y="1498"/>
                  </a:lnTo>
                  <a:lnTo>
                    <a:pt x="2103" y="1512"/>
                  </a:lnTo>
                  <a:lnTo>
                    <a:pt x="2078" y="1518"/>
                  </a:lnTo>
                  <a:lnTo>
                    <a:pt x="2054" y="1520"/>
                  </a:lnTo>
                  <a:lnTo>
                    <a:pt x="2032" y="1517"/>
                  </a:lnTo>
                  <a:lnTo>
                    <a:pt x="2012" y="1512"/>
                  </a:lnTo>
                  <a:lnTo>
                    <a:pt x="1993" y="1504"/>
                  </a:lnTo>
                  <a:lnTo>
                    <a:pt x="1980" y="1495"/>
                  </a:lnTo>
                  <a:lnTo>
                    <a:pt x="1968" y="1488"/>
                  </a:lnTo>
                  <a:lnTo>
                    <a:pt x="1962" y="1483"/>
                  </a:lnTo>
                  <a:lnTo>
                    <a:pt x="1954" y="1473"/>
                  </a:lnTo>
                  <a:lnTo>
                    <a:pt x="1940" y="1459"/>
                  </a:lnTo>
                  <a:lnTo>
                    <a:pt x="1925" y="1443"/>
                  </a:lnTo>
                  <a:lnTo>
                    <a:pt x="1906" y="1425"/>
                  </a:lnTo>
                  <a:lnTo>
                    <a:pt x="1886" y="1404"/>
                  </a:lnTo>
                  <a:lnTo>
                    <a:pt x="1865" y="1381"/>
                  </a:lnTo>
                  <a:lnTo>
                    <a:pt x="1844" y="1356"/>
                  </a:lnTo>
                  <a:lnTo>
                    <a:pt x="1822" y="1333"/>
                  </a:lnTo>
                  <a:lnTo>
                    <a:pt x="1798" y="1308"/>
                  </a:lnTo>
                  <a:lnTo>
                    <a:pt x="1777" y="1284"/>
                  </a:lnTo>
                  <a:lnTo>
                    <a:pt x="1756" y="1262"/>
                  </a:lnTo>
                  <a:lnTo>
                    <a:pt x="1736" y="1240"/>
                  </a:lnTo>
                  <a:lnTo>
                    <a:pt x="1718" y="1220"/>
                  </a:lnTo>
                  <a:lnTo>
                    <a:pt x="1701" y="1204"/>
                  </a:lnTo>
                  <a:lnTo>
                    <a:pt x="1689" y="1189"/>
                  </a:lnTo>
                  <a:lnTo>
                    <a:pt x="1679" y="1177"/>
                  </a:lnTo>
                  <a:lnTo>
                    <a:pt x="1670" y="1169"/>
                  </a:lnTo>
                  <a:lnTo>
                    <a:pt x="1658" y="1169"/>
                  </a:lnTo>
                  <a:lnTo>
                    <a:pt x="1650" y="1170"/>
                  </a:lnTo>
                  <a:lnTo>
                    <a:pt x="1643" y="1172"/>
                  </a:lnTo>
                  <a:lnTo>
                    <a:pt x="1638" y="1179"/>
                  </a:lnTo>
                  <a:lnTo>
                    <a:pt x="1636" y="1186"/>
                  </a:lnTo>
                  <a:lnTo>
                    <a:pt x="1637" y="1199"/>
                  </a:lnTo>
                  <a:lnTo>
                    <a:pt x="1966" y="1548"/>
                  </a:lnTo>
                  <a:lnTo>
                    <a:pt x="1967" y="1550"/>
                  </a:lnTo>
                  <a:lnTo>
                    <a:pt x="1970" y="1558"/>
                  </a:lnTo>
                  <a:lnTo>
                    <a:pt x="1975" y="1569"/>
                  </a:lnTo>
                  <a:lnTo>
                    <a:pt x="1978" y="1582"/>
                  </a:lnTo>
                  <a:lnTo>
                    <a:pt x="1981" y="1600"/>
                  </a:lnTo>
                  <a:lnTo>
                    <a:pt x="1981" y="1620"/>
                  </a:lnTo>
                  <a:lnTo>
                    <a:pt x="1978" y="1640"/>
                  </a:lnTo>
                  <a:lnTo>
                    <a:pt x="1972" y="1662"/>
                  </a:lnTo>
                  <a:lnTo>
                    <a:pt x="1960" y="1684"/>
                  </a:lnTo>
                  <a:lnTo>
                    <a:pt x="1942" y="1705"/>
                  </a:lnTo>
                  <a:lnTo>
                    <a:pt x="1918" y="1725"/>
                  </a:lnTo>
                  <a:lnTo>
                    <a:pt x="1893" y="1739"/>
                  </a:lnTo>
                  <a:lnTo>
                    <a:pt x="1867" y="1745"/>
                  </a:lnTo>
                  <a:lnTo>
                    <a:pt x="1842" y="1748"/>
                  </a:lnTo>
                  <a:lnTo>
                    <a:pt x="1817" y="1745"/>
                  </a:lnTo>
                  <a:lnTo>
                    <a:pt x="1795" y="1739"/>
                  </a:lnTo>
                  <a:lnTo>
                    <a:pt x="1775" y="1730"/>
                  </a:lnTo>
                  <a:lnTo>
                    <a:pt x="1757" y="1719"/>
                  </a:lnTo>
                  <a:lnTo>
                    <a:pt x="1744" y="1707"/>
                  </a:lnTo>
                  <a:lnTo>
                    <a:pt x="1467" y="1409"/>
                  </a:lnTo>
                  <a:lnTo>
                    <a:pt x="1465" y="1409"/>
                  </a:lnTo>
                  <a:lnTo>
                    <a:pt x="1460" y="1407"/>
                  </a:lnTo>
                  <a:lnTo>
                    <a:pt x="1448" y="1405"/>
                  </a:lnTo>
                  <a:lnTo>
                    <a:pt x="1441" y="1406"/>
                  </a:lnTo>
                  <a:lnTo>
                    <a:pt x="1436" y="1409"/>
                  </a:lnTo>
                  <a:lnTo>
                    <a:pt x="1432" y="1415"/>
                  </a:lnTo>
                  <a:lnTo>
                    <a:pt x="1431" y="1423"/>
                  </a:lnTo>
                  <a:lnTo>
                    <a:pt x="1433" y="1436"/>
                  </a:lnTo>
                  <a:lnTo>
                    <a:pt x="1735" y="1753"/>
                  </a:lnTo>
                  <a:lnTo>
                    <a:pt x="1740" y="1763"/>
                  </a:lnTo>
                  <a:lnTo>
                    <a:pt x="1744" y="1773"/>
                  </a:lnTo>
                  <a:lnTo>
                    <a:pt x="1749" y="1786"/>
                  </a:lnTo>
                  <a:lnTo>
                    <a:pt x="1754" y="1804"/>
                  </a:lnTo>
                  <a:lnTo>
                    <a:pt x="1759" y="1841"/>
                  </a:lnTo>
                  <a:lnTo>
                    <a:pt x="1757" y="1862"/>
                  </a:lnTo>
                  <a:lnTo>
                    <a:pt x="1754" y="1883"/>
                  </a:lnTo>
                  <a:lnTo>
                    <a:pt x="1745" y="1903"/>
                  </a:lnTo>
                  <a:lnTo>
                    <a:pt x="1732" y="1922"/>
                  </a:lnTo>
                  <a:lnTo>
                    <a:pt x="1714" y="1939"/>
                  </a:lnTo>
                  <a:lnTo>
                    <a:pt x="1711" y="1940"/>
                  </a:lnTo>
                  <a:lnTo>
                    <a:pt x="1706" y="1945"/>
                  </a:lnTo>
                  <a:lnTo>
                    <a:pt x="1696" y="1951"/>
                  </a:lnTo>
                  <a:lnTo>
                    <a:pt x="1683" y="1958"/>
                  </a:lnTo>
                  <a:lnTo>
                    <a:pt x="1667" y="1964"/>
                  </a:lnTo>
                  <a:lnTo>
                    <a:pt x="1648" y="1968"/>
                  </a:lnTo>
                  <a:lnTo>
                    <a:pt x="1627" y="1970"/>
                  </a:lnTo>
                  <a:lnTo>
                    <a:pt x="1602" y="1969"/>
                  </a:lnTo>
                  <a:lnTo>
                    <a:pt x="1576" y="1963"/>
                  </a:lnTo>
                  <a:lnTo>
                    <a:pt x="1549" y="1950"/>
                  </a:lnTo>
                  <a:lnTo>
                    <a:pt x="1519" y="1932"/>
                  </a:lnTo>
                  <a:lnTo>
                    <a:pt x="1242" y="1641"/>
                  </a:lnTo>
                  <a:lnTo>
                    <a:pt x="1241" y="1641"/>
                  </a:lnTo>
                  <a:lnTo>
                    <a:pt x="1236" y="1640"/>
                  </a:lnTo>
                  <a:lnTo>
                    <a:pt x="1229" y="1640"/>
                  </a:lnTo>
                  <a:lnTo>
                    <a:pt x="1222" y="1641"/>
                  </a:lnTo>
                  <a:lnTo>
                    <a:pt x="1216" y="1643"/>
                  </a:lnTo>
                  <a:lnTo>
                    <a:pt x="1211" y="1648"/>
                  </a:lnTo>
                  <a:lnTo>
                    <a:pt x="1207" y="1656"/>
                  </a:lnTo>
                  <a:lnTo>
                    <a:pt x="1207" y="1667"/>
                  </a:lnTo>
                  <a:lnTo>
                    <a:pt x="1495" y="1970"/>
                  </a:lnTo>
                  <a:lnTo>
                    <a:pt x="1496" y="1973"/>
                  </a:lnTo>
                  <a:lnTo>
                    <a:pt x="1500" y="1979"/>
                  </a:lnTo>
                  <a:lnTo>
                    <a:pt x="1504" y="1990"/>
                  </a:lnTo>
                  <a:lnTo>
                    <a:pt x="1508" y="2004"/>
                  </a:lnTo>
                  <a:lnTo>
                    <a:pt x="1509" y="2020"/>
                  </a:lnTo>
                  <a:lnTo>
                    <a:pt x="1508" y="2038"/>
                  </a:lnTo>
                  <a:lnTo>
                    <a:pt x="1503" y="2060"/>
                  </a:lnTo>
                  <a:lnTo>
                    <a:pt x="1492" y="2081"/>
                  </a:lnTo>
                  <a:lnTo>
                    <a:pt x="1475" y="2102"/>
                  </a:lnTo>
                  <a:lnTo>
                    <a:pt x="1451" y="2124"/>
                  </a:lnTo>
                  <a:lnTo>
                    <a:pt x="1429" y="2138"/>
                  </a:lnTo>
                  <a:lnTo>
                    <a:pt x="1410" y="2145"/>
                  </a:lnTo>
                  <a:lnTo>
                    <a:pt x="1391" y="2149"/>
                  </a:lnTo>
                  <a:lnTo>
                    <a:pt x="1375" y="2148"/>
                  </a:lnTo>
                  <a:lnTo>
                    <a:pt x="1361" y="2145"/>
                  </a:lnTo>
                  <a:lnTo>
                    <a:pt x="1350" y="2141"/>
                  </a:lnTo>
                  <a:lnTo>
                    <a:pt x="1341" y="2137"/>
                  </a:lnTo>
                  <a:lnTo>
                    <a:pt x="1335" y="2133"/>
                  </a:lnTo>
                  <a:lnTo>
                    <a:pt x="1334" y="2132"/>
                  </a:lnTo>
                  <a:lnTo>
                    <a:pt x="1334" y="2130"/>
                  </a:lnTo>
                  <a:lnTo>
                    <a:pt x="1288" y="2089"/>
                  </a:lnTo>
                  <a:lnTo>
                    <a:pt x="1320" y="2050"/>
                  </a:lnTo>
                  <a:lnTo>
                    <a:pt x="1335" y="2027"/>
                  </a:lnTo>
                  <a:lnTo>
                    <a:pt x="1346" y="2002"/>
                  </a:lnTo>
                  <a:lnTo>
                    <a:pt x="1350" y="1975"/>
                  </a:lnTo>
                  <a:lnTo>
                    <a:pt x="1350" y="1949"/>
                  </a:lnTo>
                  <a:lnTo>
                    <a:pt x="1344" y="1922"/>
                  </a:lnTo>
                  <a:lnTo>
                    <a:pt x="1334" y="1896"/>
                  </a:lnTo>
                  <a:lnTo>
                    <a:pt x="1318" y="1872"/>
                  </a:lnTo>
                  <a:lnTo>
                    <a:pt x="1297" y="1851"/>
                  </a:lnTo>
                  <a:lnTo>
                    <a:pt x="1275" y="1836"/>
                  </a:lnTo>
                  <a:lnTo>
                    <a:pt x="1252" y="1825"/>
                  </a:lnTo>
                  <a:lnTo>
                    <a:pt x="1226" y="1817"/>
                  </a:lnTo>
                  <a:lnTo>
                    <a:pt x="1200" y="1815"/>
                  </a:lnTo>
                  <a:lnTo>
                    <a:pt x="1174" y="1817"/>
                  </a:lnTo>
                  <a:lnTo>
                    <a:pt x="1149" y="1825"/>
                  </a:lnTo>
                  <a:lnTo>
                    <a:pt x="1154" y="1795"/>
                  </a:lnTo>
                  <a:lnTo>
                    <a:pt x="1154" y="1764"/>
                  </a:lnTo>
                  <a:lnTo>
                    <a:pt x="1148" y="1734"/>
                  </a:lnTo>
                  <a:lnTo>
                    <a:pt x="1136" y="1704"/>
                  </a:lnTo>
                  <a:lnTo>
                    <a:pt x="1119" y="1677"/>
                  </a:lnTo>
                  <a:lnTo>
                    <a:pt x="1097" y="1653"/>
                  </a:lnTo>
                  <a:lnTo>
                    <a:pt x="1071" y="1635"/>
                  </a:lnTo>
                  <a:lnTo>
                    <a:pt x="1043" y="1621"/>
                  </a:lnTo>
                  <a:lnTo>
                    <a:pt x="1013" y="1612"/>
                  </a:lnTo>
                  <a:lnTo>
                    <a:pt x="982" y="1610"/>
                  </a:lnTo>
                  <a:lnTo>
                    <a:pt x="953" y="1612"/>
                  </a:lnTo>
                  <a:lnTo>
                    <a:pt x="925" y="1620"/>
                  </a:lnTo>
                  <a:lnTo>
                    <a:pt x="934" y="1594"/>
                  </a:lnTo>
                  <a:lnTo>
                    <a:pt x="938" y="1568"/>
                  </a:lnTo>
                  <a:lnTo>
                    <a:pt x="938" y="1539"/>
                  </a:lnTo>
                  <a:lnTo>
                    <a:pt x="931" y="1504"/>
                  </a:lnTo>
                  <a:lnTo>
                    <a:pt x="919" y="1472"/>
                  </a:lnTo>
                  <a:lnTo>
                    <a:pt x="900" y="1442"/>
                  </a:lnTo>
                  <a:lnTo>
                    <a:pt x="877" y="1416"/>
                  </a:lnTo>
                  <a:lnTo>
                    <a:pt x="849" y="1396"/>
                  </a:lnTo>
                  <a:lnTo>
                    <a:pt x="820" y="1382"/>
                  </a:lnTo>
                  <a:lnTo>
                    <a:pt x="789" y="1373"/>
                  </a:lnTo>
                  <a:lnTo>
                    <a:pt x="755" y="1370"/>
                  </a:lnTo>
                  <a:lnTo>
                    <a:pt x="728" y="1373"/>
                  </a:lnTo>
                  <a:lnTo>
                    <a:pt x="702" y="1379"/>
                  </a:lnTo>
                  <a:lnTo>
                    <a:pt x="676" y="1389"/>
                  </a:lnTo>
                  <a:lnTo>
                    <a:pt x="681" y="1361"/>
                  </a:lnTo>
                  <a:lnTo>
                    <a:pt x="681" y="1333"/>
                  </a:lnTo>
                  <a:lnTo>
                    <a:pt x="674" y="1300"/>
                  </a:lnTo>
                  <a:lnTo>
                    <a:pt x="662" y="1271"/>
                  </a:lnTo>
                  <a:lnTo>
                    <a:pt x="645" y="1243"/>
                  </a:lnTo>
                  <a:lnTo>
                    <a:pt x="622" y="1220"/>
                  </a:lnTo>
                  <a:lnTo>
                    <a:pt x="596" y="1201"/>
                  </a:lnTo>
                  <a:lnTo>
                    <a:pt x="569" y="1187"/>
                  </a:lnTo>
                  <a:lnTo>
                    <a:pt x="539" y="1179"/>
                  </a:lnTo>
                  <a:lnTo>
                    <a:pt x="508" y="1176"/>
                  </a:lnTo>
                  <a:lnTo>
                    <a:pt x="482" y="1179"/>
                  </a:lnTo>
                  <a:lnTo>
                    <a:pt x="456" y="1185"/>
                  </a:lnTo>
                  <a:lnTo>
                    <a:pt x="432" y="1195"/>
                  </a:lnTo>
                  <a:lnTo>
                    <a:pt x="411" y="1209"/>
                  </a:lnTo>
                  <a:lnTo>
                    <a:pt x="392" y="1226"/>
                  </a:lnTo>
                  <a:lnTo>
                    <a:pt x="370" y="1252"/>
                  </a:lnTo>
                  <a:lnTo>
                    <a:pt x="369" y="1252"/>
                  </a:lnTo>
                  <a:lnTo>
                    <a:pt x="158" y="1155"/>
                  </a:lnTo>
                  <a:lnTo>
                    <a:pt x="130" y="1144"/>
                  </a:lnTo>
                  <a:lnTo>
                    <a:pt x="104" y="1133"/>
                  </a:lnTo>
                  <a:lnTo>
                    <a:pt x="79" y="1122"/>
                  </a:lnTo>
                  <a:lnTo>
                    <a:pt x="57" y="1112"/>
                  </a:lnTo>
                  <a:lnTo>
                    <a:pt x="37" y="1102"/>
                  </a:lnTo>
                  <a:lnTo>
                    <a:pt x="21" y="1094"/>
                  </a:lnTo>
                  <a:lnTo>
                    <a:pt x="2" y="1082"/>
                  </a:lnTo>
                  <a:lnTo>
                    <a:pt x="0" y="1078"/>
                  </a:lnTo>
                  <a:lnTo>
                    <a:pt x="5" y="1062"/>
                  </a:lnTo>
                  <a:lnTo>
                    <a:pt x="12" y="1038"/>
                  </a:lnTo>
                  <a:lnTo>
                    <a:pt x="20" y="1010"/>
                  </a:lnTo>
                  <a:lnTo>
                    <a:pt x="29" y="976"/>
                  </a:lnTo>
                  <a:lnTo>
                    <a:pt x="38" y="936"/>
                  </a:lnTo>
                  <a:lnTo>
                    <a:pt x="48" y="893"/>
                  </a:lnTo>
                  <a:lnTo>
                    <a:pt x="60" y="847"/>
                  </a:lnTo>
                  <a:lnTo>
                    <a:pt x="71" y="797"/>
                  </a:lnTo>
                  <a:lnTo>
                    <a:pt x="82" y="745"/>
                  </a:lnTo>
                  <a:lnTo>
                    <a:pt x="107" y="636"/>
                  </a:lnTo>
                  <a:lnTo>
                    <a:pt x="119" y="579"/>
                  </a:lnTo>
                  <a:lnTo>
                    <a:pt x="144" y="467"/>
                  </a:lnTo>
                  <a:lnTo>
                    <a:pt x="166" y="360"/>
                  </a:lnTo>
                  <a:lnTo>
                    <a:pt x="178" y="309"/>
                  </a:lnTo>
                  <a:lnTo>
                    <a:pt x="188" y="262"/>
                  </a:lnTo>
                  <a:lnTo>
                    <a:pt x="197" y="217"/>
                  </a:lnTo>
                  <a:lnTo>
                    <a:pt x="206" y="177"/>
                  </a:lnTo>
                  <a:lnTo>
                    <a:pt x="214" y="141"/>
                  </a:lnTo>
                  <a:lnTo>
                    <a:pt x="228" y="67"/>
                  </a:lnTo>
                  <a:lnTo>
                    <a:pt x="231" y="56"/>
                  </a:lnTo>
                  <a:lnTo>
                    <a:pt x="232" y="52"/>
                  </a:lnTo>
                  <a:lnTo>
                    <a:pt x="103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67" name="Group 66">
              <a:extLst>
                <a:ext uri="{FF2B5EF4-FFF2-40B4-BE49-F238E27FC236}">
                  <a16:creationId xmlns:a16="http://schemas.microsoft.com/office/drawing/2014/main" id="{A9A1E627-357E-7246-B626-D6B1D5BDCBF9}"/>
                </a:ext>
              </a:extLst>
            </p:cNvPr>
            <p:cNvGrpSpPr/>
            <p:nvPr/>
          </p:nvGrpSpPr>
          <p:grpSpPr>
            <a:xfrm>
              <a:off x="4189412" y="3276600"/>
              <a:ext cx="4919144" cy="2933700"/>
              <a:chOff x="2511426" y="1752600"/>
              <a:chExt cx="6497636" cy="3875088"/>
            </a:xfrm>
            <a:grpFill/>
          </p:grpSpPr>
          <p:sp>
            <p:nvSpPr>
              <p:cNvPr id="68" name="Freeform 6">
                <a:extLst>
                  <a:ext uri="{FF2B5EF4-FFF2-40B4-BE49-F238E27FC236}">
                    <a16:creationId xmlns:a16="http://schemas.microsoft.com/office/drawing/2014/main" id="{91E2DFBD-9EC4-C840-8F6C-6B621D3704F3}"/>
                  </a:ext>
                </a:extLst>
              </p:cNvPr>
              <p:cNvSpPr>
                <a:spLocks/>
              </p:cNvSpPr>
              <p:nvPr/>
            </p:nvSpPr>
            <p:spPr bwMode="auto">
              <a:xfrm>
                <a:off x="2511426" y="1752600"/>
                <a:ext cx="1517650" cy="2305050"/>
              </a:xfrm>
              <a:custGeom>
                <a:avLst/>
                <a:gdLst/>
                <a:ahLst/>
                <a:cxnLst>
                  <a:cxn ang="0">
                    <a:pos x="275" y="0"/>
                  </a:cxn>
                  <a:cxn ang="0">
                    <a:pos x="850" y="133"/>
                  </a:cxn>
                  <a:cxn ang="0">
                    <a:pos x="852" y="133"/>
                  </a:cxn>
                  <a:cxn ang="0">
                    <a:pos x="857" y="134"/>
                  </a:cxn>
                  <a:cxn ang="0">
                    <a:pos x="864" y="135"/>
                  </a:cxn>
                  <a:cxn ang="0">
                    <a:pos x="884" y="140"/>
                  </a:cxn>
                  <a:cxn ang="0">
                    <a:pos x="896" y="145"/>
                  </a:cxn>
                  <a:cxn ang="0">
                    <a:pos x="908" y="153"/>
                  </a:cxn>
                  <a:cxn ang="0">
                    <a:pos x="920" y="161"/>
                  </a:cxn>
                  <a:cxn ang="0">
                    <a:pos x="931" y="173"/>
                  </a:cxn>
                  <a:cxn ang="0">
                    <a:pos x="941" y="186"/>
                  </a:cxn>
                  <a:cxn ang="0">
                    <a:pos x="949" y="204"/>
                  </a:cxn>
                  <a:cxn ang="0">
                    <a:pos x="954" y="222"/>
                  </a:cxn>
                  <a:cxn ang="0">
                    <a:pos x="956" y="246"/>
                  </a:cxn>
                  <a:cxn ang="0">
                    <a:pos x="955" y="272"/>
                  </a:cxn>
                  <a:cxn ang="0">
                    <a:pos x="950" y="303"/>
                  </a:cxn>
                  <a:cxn ang="0">
                    <a:pos x="945" y="325"/>
                  </a:cxn>
                  <a:cxn ang="0">
                    <a:pos x="939" y="353"/>
                  </a:cxn>
                  <a:cxn ang="0">
                    <a:pos x="931" y="386"/>
                  </a:cxn>
                  <a:cxn ang="0">
                    <a:pos x="923" y="424"/>
                  </a:cxn>
                  <a:cxn ang="0">
                    <a:pos x="913" y="467"/>
                  </a:cxn>
                  <a:cxn ang="0">
                    <a:pos x="901" y="513"/>
                  </a:cxn>
                  <a:cxn ang="0">
                    <a:pos x="890" y="562"/>
                  </a:cxn>
                  <a:cxn ang="0">
                    <a:pos x="879" y="614"/>
                  </a:cxn>
                  <a:cxn ang="0">
                    <a:pos x="867" y="667"/>
                  </a:cxn>
                  <a:cxn ang="0">
                    <a:pos x="842" y="779"/>
                  </a:cxn>
                  <a:cxn ang="0">
                    <a:pos x="829" y="836"/>
                  </a:cxn>
                  <a:cxn ang="0">
                    <a:pos x="816" y="892"/>
                  </a:cxn>
                  <a:cxn ang="0">
                    <a:pos x="803" y="948"/>
                  </a:cxn>
                  <a:cxn ang="0">
                    <a:pos x="791" y="1003"/>
                  </a:cxn>
                  <a:cxn ang="0">
                    <a:pos x="780" y="1055"/>
                  </a:cxn>
                  <a:cxn ang="0">
                    <a:pos x="769" y="1106"/>
                  </a:cxn>
                  <a:cxn ang="0">
                    <a:pos x="757" y="1153"/>
                  </a:cxn>
                  <a:cxn ang="0">
                    <a:pos x="747" y="1196"/>
                  </a:cxn>
                  <a:cxn ang="0">
                    <a:pos x="739" y="1236"/>
                  </a:cxn>
                  <a:cxn ang="0">
                    <a:pos x="731" y="1272"/>
                  </a:cxn>
                  <a:cxn ang="0">
                    <a:pos x="724" y="1302"/>
                  </a:cxn>
                  <a:cxn ang="0">
                    <a:pos x="719" y="1326"/>
                  </a:cxn>
                  <a:cxn ang="0">
                    <a:pos x="715" y="1344"/>
                  </a:cxn>
                  <a:cxn ang="0">
                    <a:pos x="713" y="1355"/>
                  </a:cxn>
                  <a:cxn ang="0">
                    <a:pos x="711" y="1359"/>
                  </a:cxn>
                  <a:cxn ang="0">
                    <a:pos x="710" y="1362"/>
                  </a:cxn>
                  <a:cxn ang="0">
                    <a:pos x="708" y="1368"/>
                  </a:cxn>
                  <a:cxn ang="0">
                    <a:pos x="704" y="1376"/>
                  </a:cxn>
                  <a:cxn ang="0">
                    <a:pos x="698" y="1388"/>
                  </a:cxn>
                  <a:cxn ang="0">
                    <a:pos x="689" y="1400"/>
                  </a:cxn>
                  <a:cxn ang="0">
                    <a:pos x="679" y="1412"/>
                  </a:cxn>
                  <a:cxn ang="0">
                    <a:pos x="667" y="1425"/>
                  </a:cxn>
                  <a:cxn ang="0">
                    <a:pos x="652" y="1436"/>
                  </a:cxn>
                  <a:cxn ang="0">
                    <a:pos x="634" y="1445"/>
                  </a:cxn>
                  <a:cxn ang="0">
                    <a:pos x="615" y="1451"/>
                  </a:cxn>
                  <a:cxn ang="0">
                    <a:pos x="592" y="1452"/>
                  </a:cxn>
                  <a:cxn ang="0">
                    <a:pos x="567" y="1450"/>
                  </a:cxn>
                  <a:cxn ang="0">
                    <a:pos x="0" y="1317"/>
                  </a:cxn>
                  <a:cxn ang="0">
                    <a:pos x="275" y="0"/>
                  </a:cxn>
                </a:cxnLst>
                <a:rect l="0" t="0" r="r" b="b"/>
                <a:pathLst>
                  <a:path w="956" h="1452">
                    <a:moveTo>
                      <a:pt x="275" y="0"/>
                    </a:moveTo>
                    <a:lnTo>
                      <a:pt x="850" y="133"/>
                    </a:lnTo>
                    <a:lnTo>
                      <a:pt x="852" y="133"/>
                    </a:lnTo>
                    <a:lnTo>
                      <a:pt x="857" y="134"/>
                    </a:lnTo>
                    <a:lnTo>
                      <a:pt x="864" y="135"/>
                    </a:lnTo>
                    <a:lnTo>
                      <a:pt x="884" y="140"/>
                    </a:lnTo>
                    <a:lnTo>
                      <a:pt x="896" y="145"/>
                    </a:lnTo>
                    <a:lnTo>
                      <a:pt x="908" y="153"/>
                    </a:lnTo>
                    <a:lnTo>
                      <a:pt x="920" y="161"/>
                    </a:lnTo>
                    <a:lnTo>
                      <a:pt x="931" y="173"/>
                    </a:lnTo>
                    <a:lnTo>
                      <a:pt x="941" y="186"/>
                    </a:lnTo>
                    <a:lnTo>
                      <a:pt x="949" y="204"/>
                    </a:lnTo>
                    <a:lnTo>
                      <a:pt x="954" y="222"/>
                    </a:lnTo>
                    <a:lnTo>
                      <a:pt x="956" y="246"/>
                    </a:lnTo>
                    <a:lnTo>
                      <a:pt x="955" y="272"/>
                    </a:lnTo>
                    <a:lnTo>
                      <a:pt x="950" y="303"/>
                    </a:lnTo>
                    <a:lnTo>
                      <a:pt x="945" y="325"/>
                    </a:lnTo>
                    <a:lnTo>
                      <a:pt x="939" y="353"/>
                    </a:lnTo>
                    <a:lnTo>
                      <a:pt x="931" y="386"/>
                    </a:lnTo>
                    <a:lnTo>
                      <a:pt x="923" y="424"/>
                    </a:lnTo>
                    <a:lnTo>
                      <a:pt x="913" y="467"/>
                    </a:lnTo>
                    <a:lnTo>
                      <a:pt x="901" y="513"/>
                    </a:lnTo>
                    <a:lnTo>
                      <a:pt x="890" y="562"/>
                    </a:lnTo>
                    <a:lnTo>
                      <a:pt x="879" y="614"/>
                    </a:lnTo>
                    <a:lnTo>
                      <a:pt x="867" y="667"/>
                    </a:lnTo>
                    <a:lnTo>
                      <a:pt x="842" y="779"/>
                    </a:lnTo>
                    <a:lnTo>
                      <a:pt x="829" y="836"/>
                    </a:lnTo>
                    <a:lnTo>
                      <a:pt x="816" y="892"/>
                    </a:lnTo>
                    <a:lnTo>
                      <a:pt x="803" y="948"/>
                    </a:lnTo>
                    <a:lnTo>
                      <a:pt x="791" y="1003"/>
                    </a:lnTo>
                    <a:lnTo>
                      <a:pt x="780" y="1055"/>
                    </a:lnTo>
                    <a:lnTo>
                      <a:pt x="769" y="1106"/>
                    </a:lnTo>
                    <a:lnTo>
                      <a:pt x="757" y="1153"/>
                    </a:lnTo>
                    <a:lnTo>
                      <a:pt x="747" y="1196"/>
                    </a:lnTo>
                    <a:lnTo>
                      <a:pt x="739" y="1236"/>
                    </a:lnTo>
                    <a:lnTo>
                      <a:pt x="731" y="1272"/>
                    </a:lnTo>
                    <a:lnTo>
                      <a:pt x="724" y="1302"/>
                    </a:lnTo>
                    <a:lnTo>
                      <a:pt x="719" y="1326"/>
                    </a:lnTo>
                    <a:lnTo>
                      <a:pt x="715" y="1344"/>
                    </a:lnTo>
                    <a:lnTo>
                      <a:pt x="713" y="1355"/>
                    </a:lnTo>
                    <a:lnTo>
                      <a:pt x="711" y="1359"/>
                    </a:lnTo>
                    <a:lnTo>
                      <a:pt x="710" y="1362"/>
                    </a:lnTo>
                    <a:lnTo>
                      <a:pt x="708" y="1368"/>
                    </a:lnTo>
                    <a:lnTo>
                      <a:pt x="704" y="1376"/>
                    </a:lnTo>
                    <a:lnTo>
                      <a:pt x="698" y="1388"/>
                    </a:lnTo>
                    <a:lnTo>
                      <a:pt x="689" y="1400"/>
                    </a:lnTo>
                    <a:lnTo>
                      <a:pt x="679" y="1412"/>
                    </a:lnTo>
                    <a:lnTo>
                      <a:pt x="667" y="1425"/>
                    </a:lnTo>
                    <a:lnTo>
                      <a:pt x="652" y="1436"/>
                    </a:lnTo>
                    <a:lnTo>
                      <a:pt x="634" y="1445"/>
                    </a:lnTo>
                    <a:lnTo>
                      <a:pt x="615" y="1451"/>
                    </a:lnTo>
                    <a:lnTo>
                      <a:pt x="592" y="1452"/>
                    </a:lnTo>
                    <a:lnTo>
                      <a:pt x="567" y="1450"/>
                    </a:lnTo>
                    <a:lnTo>
                      <a:pt x="0" y="1317"/>
                    </a:lnTo>
                    <a:lnTo>
                      <a:pt x="27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69" name="Freeform 7">
                <a:extLst>
                  <a:ext uri="{FF2B5EF4-FFF2-40B4-BE49-F238E27FC236}">
                    <a16:creationId xmlns:a16="http://schemas.microsoft.com/office/drawing/2014/main" id="{AA3B2A51-E58C-0743-B586-3AC045941F67}"/>
                  </a:ext>
                </a:extLst>
              </p:cNvPr>
              <p:cNvSpPr>
                <a:spLocks/>
              </p:cNvSpPr>
              <p:nvPr/>
            </p:nvSpPr>
            <p:spPr bwMode="auto">
              <a:xfrm>
                <a:off x="4522788" y="2160588"/>
                <a:ext cx="3135312" cy="2008188"/>
              </a:xfrm>
              <a:custGeom>
                <a:avLst/>
                <a:gdLst/>
                <a:ahLst/>
                <a:cxnLst>
                  <a:cxn ang="0">
                    <a:pos x="743" y="0"/>
                  </a:cxn>
                  <a:cxn ang="0">
                    <a:pos x="1766" y="88"/>
                  </a:cxn>
                  <a:cxn ang="0">
                    <a:pos x="1975" y="1090"/>
                  </a:cxn>
                  <a:cxn ang="0">
                    <a:pos x="1764" y="1265"/>
                  </a:cxn>
                  <a:cxn ang="0">
                    <a:pos x="1280" y="743"/>
                  </a:cxn>
                  <a:cxn ang="0">
                    <a:pos x="1276" y="742"/>
                  </a:cxn>
                  <a:cxn ang="0">
                    <a:pos x="1266" y="738"/>
                  </a:cxn>
                  <a:cxn ang="0">
                    <a:pos x="1250" y="733"/>
                  </a:cxn>
                  <a:cxn ang="0">
                    <a:pos x="1228" y="724"/>
                  </a:cxn>
                  <a:cxn ang="0">
                    <a:pos x="1200" y="714"/>
                  </a:cxn>
                  <a:cxn ang="0">
                    <a:pos x="1169" y="702"/>
                  </a:cxn>
                  <a:cxn ang="0">
                    <a:pos x="1136" y="686"/>
                  </a:cxn>
                  <a:cxn ang="0">
                    <a:pos x="1097" y="669"/>
                  </a:cxn>
                  <a:cxn ang="0">
                    <a:pos x="1058" y="647"/>
                  </a:cxn>
                  <a:cxn ang="0">
                    <a:pos x="1017" y="625"/>
                  </a:cxn>
                  <a:cxn ang="0">
                    <a:pos x="974" y="599"/>
                  </a:cxn>
                  <a:cxn ang="0">
                    <a:pos x="931" y="569"/>
                  </a:cxn>
                  <a:cxn ang="0">
                    <a:pos x="889" y="538"/>
                  </a:cxn>
                  <a:cxn ang="0">
                    <a:pos x="848" y="503"/>
                  </a:cxn>
                  <a:cxn ang="0">
                    <a:pos x="807" y="466"/>
                  </a:cxn>
                  <a:cxn ang="0">
                    <a:pos x="770" y="425"/>
                  </a:cxn>
                  <a:cxn ang="0">
                    <a:pos x="757" y="431"/>
                  </a:cxn>
                  <a:cxn ang="0">
                    <a:pos x="743" y="437"/>
                  </a:cxn>
                  <a:cxn ang="0">
                    <a:pos x="725" y="446"/>
                  </a:cxn>
                  <a:cxn ang="0">
                    <a:pos x="702" y="456"/>
                  </a:cxn>
                  <a:cxn ang="0">
                    <a:pos x="678" y="468"/>
                  </a:cxn>
                  <a:cxn ang="0">
                    <a:pos x="649" y="481"/>
                  </a:cxn>
                  <a:cxn ang="0">
                    <a:pos x="619" y="495"/>
                  </a:cxn>
                  <a:cxn ang="0">
                    <a:pos x="589" y="509"/>
                  </a:cxn>
                  <a:cxn ang="0">
                    <a:pos x="557" y="524"/>
                  </a:cxn>
                  <a:cxn ang="0">
                    <a:pos x="526" y="539"/>
                  </a:cxn>
                  <a:cxn ang="0">
                    <a:pos x="495" y="553"/>
                  </a:cxn>
                  <a:cxn ang="0">
                    <a:pos x="466" y="567"/>
                  </a:cxn>
                  <a:cxn ang="0">
                    <a:pos x="439" y="579"/>
                  </a:cxn>
                  <a:cxn ang="0">
                    <a:pos x="416" y="590"/>
                  </a:cxn>
                  <a:cxn ang="0">
                    <a:pos x="394" y="600"/>
                  </a:cxn>
                  <a:cxn ang="0">
                    <a:pos x="377" y="608"/>
                  </a:cxn>
                  <a:cxn ang="0">
                    <a:pos x="350" y="618"/>
                  </a:cxn>
                  <a:cxn ang="0">
                    <a:pos x="320" y="624"/>
                  </a:cxn>
                  <a:cxn ang="0">
                    <a:pos x="288" y="628"/>
                  </a:cxn>
                  <a:cxn ang="0">
                    <a:pos x="253" y="628"/>
                  </a:cxn>
                  <a:cxn ang="0">
                    <a:pos x="218" y="624"/>
                  </a:cxn>
                  <a:cxn ang="0">
                    <a:pos x="182" y="616"/>
                  </a:cxn>
                  <a:cxn ang="0">
                    <a:pos x="147" y="606"/>
                  </a:cxn>
                  <a:cxn ang="0">
                    <a:pos x="113" y="591"/>
                  </a:cxn>
                  <a:cxn ang="0">
                    <a:pos x="80" y="574"/>
                  </a:cxn>
                  <a:cxn ang="0">
                    <a:pos x="50" y="553"/>
                  </a:cxn>
                  <a:cxn ang="0">
                    <a:pos x="23" y="527"/>
                  </a:cxn>
                  <a:cxn ang="0">
                    <a:pos x="0" y="497"/>
                  </a:cxn>
                  <a:cxn ang="0">
                    <a:pos x="743" y="0"/>
                  </a:cxn>
                </a:cxnLst>
                <a:rect l="0" t="0" r="r" b="b"/>
                <a:pathLst>
                  <a:path w="1975" h="1265">
                    <a:moveTo>
                      <a:pt x="743" y="0"/>
                    </a:moveTo>
                    <a:lnTo>
                      <a:pt x="1766" y="88"/>
                    </a:lnTo>
                    <a:lnTo>
                      <a:pt x="1975" y="1090"/>
                    </a:lnTo>
                    <a:lnTo>
                      <a:pt x="1764" y="1265"/>
                    </a:lnTo>
                    <a:lnTo>
                      <a:pt x="1280" y="743"/>
                    </a:lnTo>
                    <a:lnTo>
                      <a:pt x="1276" y="742"/>
                    </a:lnTo>
                    <a:lnTo>
                      <a:pt x="1266" y="738"/>
                    </a:lnTo>
                    <a:lnTo>
                      <a:pt x="1250" y="733"/>
                    </a:lnTo>
                    <a:lnTo>
                      <a:pt x="1228" y="724"/>
                    </a:lnTo>
                    <a:lnTo>
                      <a:pt x="1200" y="714"/>
                    </a:lnTo>
                    <a:lnTo>
                      <a:pt x="1169" y="702"/>
                    </a:lnTo>
                    <a:lnTo>
                      <a:pt x="1136" y="686"/>
                    </a:lnTo>
                    <a:lnTo>
                      <a:pt x="1097" y="669"/>
                    </a:lnTo>
                    <a:lnTo>
                      <a:pt x="1058" y="647"/>
                    </a:lnTo>
                    <a:lnTo>
                      <a:pt x="1017" y="625"/>
                    </a:lnTo>
                    <a:lnTo>
                      <a:pt x="974" y="599"/>
                    </a:lnTo>
                    <a:lnTo>
                      <a:pt x="931" y="569"/>
                    </a:lnTo>
                    <a:lnTo>
                      <a:pt x="889" y="538"/>
                    </a:lnTo>
                    <a:lnTo>
                      <a:pt x="848" y="503"/>
                    </a:lnTo>
                    <a:lnTo>
                      <a:pt x="807" y="466"/>
                    </a:lnTo>
                    <a:lnTo>
                      <a:pt x="770" y="425"/>
                    </a:lnTo>
                    <a:lnTo>
                      <a:pt x="757" y="431"/>
                    </a:lnTo>
                    <a:lnTo>
                      <a:pt x="743" y="437"/>
                    </a:lnTo>
                    <a:lnTo>
                      <a:pt x="725" y="446"/>
                    </a:lnTo>
                    <a:lnTo>
                      <a:pt x="702" y="456"/>
                    </a:lnTo>
                    <a:lnTo>
                      <a:pt x="678" y="468"/>
                    </a:lnTo>
                    <a:lnTo>
                      <a:pt x="649" y="481"/>
                    </a:lnTo>
                    <a:lnTo>
                      <a:pt x="619" y="495"/>
                    </a:lnTo>
                    <a:lnTo>
                      <a:pt x="589" y="509"/>
                    </a:lnTo>
                    <a:lnTo>
                      <a:pt x="557" y="524"/>
                    </a:lnTo>
                    <a:lnTo>
                      <a:pt x="526" y="539"/>
                    </a:lnTo>
                    <a:lnTo>
                      <a:pt x="495" y="553"/>
                    </a:lnTo>
                    <a:lnTo>
                      <a:pt x="466" y="567"/>
                    </a:lnTo>
                    <a:lnTo>
                      <a:pt x="439" y="579"/>
                    </a:lnTo>
                    <a:lnTo>
                      <a:pt x="416" y="590"/>
                    </a:lnTo>
                    <a:lnTo>
                      <a:pt x="394" y="600"/>
                    </a:lnTo>
                    <a:lnTo>
                      <a:pt x="377" y="608"/>
                    </a:lnTo>
                    <a:lnTo>
                      <a:pt x="350" y="618"/>
                    </a:lnTo>
                    <a:lnTo>
                      <a:pt x="320" y="624"/>
                    </a:lnTo>
                    <a:lnTo>
                      <a:pt x="288" y="628"/>
                    </a:lnTo>
                    <a:lnTo>
                      <a:pt x="253" y="628"/>
                    </a:lnTo>
                    <a:lnTo>
                      <a:pt x="218" y="624"/>
                    </a:lnTo>
                    <a:lnTo>
                      <a:pt x="182" y="616"/>
                    </a:lnTo>
                    <a:lnTo>
                      <a:pt x="147" y="606"/>
                    </a:lnTo>
                    <a:lnTo>
                      <a:pt x="113" y="591"/>
                    </a:lnTo>
                    <a:lnTo>
                      <a:pt x="80" y="574"/>
                    </a:lnTo>
                    <a:lnTo>
                      <a:pt x="50" y="553"/>
                    </a:lnTo>
                    <a:lnTo>
                      <a:pt x="23" y="527"/>
                    </a:lnTo>
                    <a:lnTo>
                      <a:pt x="0" y="497"/>
                    </a:lnTo>
                    <a:lnTo>
                      <a:pt x="74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0" name="Freeform 8">
                <a:extLst>
                  <a:ext uri="{FF2B5EF4-FFF2-40B4-BE49-F238E27FC236}">
                    <a16:creationId xmlns:a16="http://schemas.microsoft.com/office/drawing/2014/main" id="{638A2423-2822-FE42-B36B-E7A5DAC6D23F}"/>
                  </a:ext>
                </a:extLst>
              </p:cNvPr>
              <p:cNvSpPr>
                <a:spLocks/>
              </p:cNvSpPr>
              <p:nvPr/>
            </p:nvSpPr>
            <p:spPr bwMode="auto">
              <a:xfrm>
                <a:off x="7477125" y="1795463"/>
                <a:ext cx="1531937" cy="2219325"/>
              </a:xfrm>
              <a:custGeom>
                <a:avLst/>
                <a:gdLst/>
                <a:ahLst/>
                <a:cxnLst>
                  <a:cxn ang="0">
                    <a:pos x="965" y="1294"/>
                  </a:cxn>
                  <a:cxn ang="0">
                    <a:pos x="950" y="1297"/>
                  </a:cxn>
                  <a:cxn ang="0">
                    <a:pos x="910" y="1307"/>
                  </a:cxn>
                  <a:cxn ang="0">
                    <a:pos x="847" y="1322"/>
                  </a:cxn>
                  <a:cxn ang="0">
                    <a:pos x="764" y="1341"/>
                  </a:cxn>
                  <a:cxn ang="0">
                    <a:pos x="665" y="1361"/>
                  </a:cxn>
                  <a:cxn ang="0">
                    <a:pos x="554" y="1381"/>
                  </a:cxn>
                  <a:cxn ang="0">
                    <a:pos x="449" y="1395"/>
                  </a:cxn>
                  <a:cxn ang="0">
                    <a:pos x="373" y="1397"/>
                  </a:cxn>
                  <a:cxn ang="0">
                    <a:pos x="316" y="1387"/>
                  </a:cxn>
                  <a:cxn ang="0">
                    <a:pos x="275" y="1369"/>
                  </a:cxn>
                  <a:cxn ang="0">
                    <a:pos x="249" y="1348"/>
                  </a:cxn>
                  <a:cxn ang="0">
                    <a:pos x="232" y="1327"/>
                  </a:cxn>
                  <a:cxn ang="0">
                    <a:pos x="222" y="1304"/>
                  </a:cxn>
                  <a:cxn ang="0">
                    <a:pos x="221" y="1297"/>
                  </a:cxn>
                  <a:cxn ang="0">
                    <a:pos x="219" y="1282"/>
                  </a:cxn>
                  <a:cxn ang="0">
                    <a:pos x="210" y="1241"/>
                  </a:cxn>
                  <a:cxn ang="0">
                    <a:pos x="196" y="1178"/>
                  </a:cxn>
                  <a:cxn ang="0">
                    <a:pos x="179" y="1097"/>
                  </a:cxn>
                  <a:cxn ang="0">
                    <a:pos x="159" y="1003"/>
                  </a:cxn>
                  <a:cxn ang="0">
                    <a:pos x="138" y="900"/>
                  </a:cxn>
                  <a:cxn ang="0">
                    <a:pos x="116" y="792"/>
                  </a:cxn>
                  <a:cxn ang="0">
                    <a:pos x="92" y="682"/>
                  </a:cxn>
                  <a:cxn ang="0">
                    <a:pos x="70" y="578"/>
                  </a:cxn>
                  <a:cxn ang="0">
                    <a:pos x="50" y="481"/>
                  </a:cxn>
                  <a:cxn ang="0">
                    <a:pos x="31" y="397"/>
                  </a:cxn>
                  <a:cxn ang="0">
                    <a:pos x="18" y="330"/>
                  </a:cxn>
                  <a:cxn ang="0">
                    <a:pos x="8" y="284"/>
                  </a:cxn>
                  <a:cxn ang="0">
                    <a:pos x="0" y="245"/>
                  </a:cxn>
                  <a:cxn ang="0">
                    <a:pos x="6" y="205"/>
                  </a:cxn>
                  <a:cxn ang="0">
                    <a:pos x="26" y="173"/>
                  </a:cxn>
                  <a:cxn ang="0">
                    <a:pos x="73" y="141"/>
                  </a:cxn>
                  <a:cxn ang="0">
                    <a:pos x="108" y="127"/>
                  </a:cxn>
                  <a:cxn ang="0">
                    <a:pos x="138" y="118"/>
                  </a:cxn>
                  <a:cxn ang="0">
                    <a:pos x="179" y="108"/>
                  </a:cxn>
                  <a:cxn ang="0">
                    <a:pos x="237" y="96"/>
                  </a:cxn>
                  <a:cxn ang="0">
                    <a:pos x="347" y="71"/>
                  </a:cxn>
                  <a:cxn ang="0">
                    <a:pos x="466" y="46"/>
                  </a:cxn>
                  <a:cxn ang="0">
                    <a:pos x="539" y="30"/>
                  </a:cxn>
                  <a:cxn ang="0">
                    <a:pos x="604" y="16"/>
                  </a:cxn>
                  <a:cxn ang="0">
                    <a:pos x="652" y="7"/>
                  </a:cxn>
                  <a:cxn ang="0">
                    <a:pos x="678" y="2"/>
                  </a:cxn>
                </a:cxnLst>
                <a:rect l="0" t="0" r="r" b="b"/>
                <a:pathLst>
                  <a:path w="965" h="1398">
                    <a:moveTo>
                      <a:pt x="682" y="0"/>
                    </a:moveTo>
                    <a:lnTo>
                      <a:pt x="965" y="1294"/>
                    </a:lnTo>
                    <a:lnTo>
                      <a:pt x="961" y="1295"/>
                    </a:lnTo>
                    <a:lnTo>
                      <a:pt x="950" y="1297"/>
                    </a:lnTo>
                    <a:lnTo>
                      <a:pt x="934" y="1302"/>
                    </a:lnTo>
                    <a:lnTo>
                      <a:pt x="910" y="1307"/>
                    </a:lnTo>
                    <a:lnTo>
                      <a:pt x="881" y="1315"/>
                    </a:lnTo>
                    <a:lnTo>
                      <a:pt x="847" y="1322"/>
                    </a:lnTo>
                    <a:lnTo>
                      <a:pt x="807" y="1332"/>
                    </a:lnTo>
                    <a:lnTo>
                      <a:pt x="764" y="1341"/>
                    </a:lnTo>
                    <a:lnTo>
                      <a:pt x="716" y="1351"/>
                    </a:lnTo>
                    <a:lnTo>
                      <a:pt x="665" y="1361"/>
                    </a:lnTo>
                    <a:lnTo>
                      <a:pt x="611" y="1371"/>
                    </a:lnTo>
                    <a:lnTo>
                      <a:pt x="554" y="1381"/>
                    </a:lnTo>
                    <a:lnTo>
                      <a:pt x="494" y="1390"/>
                    </a:lnTo>
                    <a:lnTo>
                      <a:pt x="449" y="1395"/>
                    </a:lnTo>
                    <a:lnTo>
                      <a:pt x="408" y="1398"/>
                    </a:lnTo>
                    <a:lnTo>
                      <a:pt x="373" y="1397"/>
                    </a:lnTo>
                    <a:lnTo>
                      <a:pt x="342" y="1393"/>
                    </a:lnTo>
                    <a:lnTo>
                      <a:pt x="316" y="1387"/>
                    </a:lnTo>
                    <a:lnTo>
                      <a:pt x="293" y="1378"/>
                    </a:lnTo>
                    <a:lnTo>
                      <a:pt x="275" y="1369"/>
                    </a:lnTo>
                    <a:lnTo>
                      <a:pt x="260" y="1359"/>
                    </a:lnTo>
                    <a:lnTo>
                      <a:pt x="249" y="1348"/>
                    </a:lnTo>
                    <a:lnTo>
                      <a:pt x="239" y="1337"/>
                    </a:lnTo>
                    <a:lnTo>
                      <a:pt x="232" y="1327"/>
                    </a:lnTo>
                    <a:lnTo>
                      <a:pt x="224" y="1310"/>
                    </a:lnTo>
                    <a:lnTo>
                      <a:pt x="222" y="1304"/>
                    </a:lnTo>
                    <a:lnTo>
                      <a:pt x="221" y="1299"/>
                    </a:lnTo>
                    <a:lnTo>
                      <a:pt x="221" y="1297"/>
                    </a:lnTo>
                    <a:lnTo>
                      <a:pt x="220" y="1294"/>
                    </a:lnTo>
                    <a:lnTo>
                      <a:pt x="219" y="1282"/>
                    </a:lnTo>
                    <a:lnTo>
                      <a:pt x="215" y="1265"/>
                    </a:lnTo>
                    <a:lnTo>
                      <a:pt x="210" y="1241"/>
                    </a:lnTo>
                    <a:lnTo>
                      <a:pt x="204" y="1213"/>
                    </a:lnTo>
                    <a:lnTo>
                      <a:pt x="196" y="1178"/>
                    </a:lnTo>
                    <a:lnTo>
                      <a:pt x="188" y="1140"/>
                    </a:lnTo>
                    <a:lnTo>
                      <a:pt x="179" y="1097"/>
                    </a:lnTo>
                    <a:lnTo>
                      <a:pt x="170" y="1051"/>
                    </a:lnTo>
                    <a:lnTo>
                      <a:pt x="159" y="1003"/>
                    </a:lnTo>
                    <a:lnTo>
                      <a:pt x="149" y="952"/>
                    </a:lnTo>
                    <a:lnTo>
                      <a:pt x="138" y="900"/>
                    </a:lnTo>
                    <a:lnTo>
                      <a:pt x="127" y="846"/>
                    </a:lnTo>
                    <a:lnTo>
                      <a:pt x="116" y="792"/>
                    </a:lnTo>
                    <a:lnTo>
                      <a:pt x="103" y="737"/>
                    </a:lnTo>
                    <a:lnTo>
                      <a:pt x="92" y="682"/>
                    </a:lnTo>
                    <a:lnTo>
                      <a:pt x="81" y="629"/>
                    </a:lnTo>
                    <a:lnTo>
                      <a:pt x="70" y="578"/>
                    </a:lnTo>
                    <a:lnTo>
                      <a:pt x="60" y="528"/>
                    </a:lnTo>
                    <a:lnTo>
                      <a:pt x="50" y="481"/>
                    </a:lnTo>
                    <a:lnTo>
                      <a:pt x="40" y="438"/>
                    </a:lnTo>
                    <a:lnTo>
                      <a:pt x="31" y="397"/>
                    </a:lnTo>
                    <a:lnTo>
                      <a:pt x="24" y="361"/>
                    </a:lnTo>
                    <a:lnTo>
                      <a:pt x="18" y="330"/>
                    </a:lnTo>
                    <a:lnTo>
                      <a:pt x="11" y="303"/>
                    </a:lnTo>
                    <a:lnTo>
                      <a:pt x="8" y="284"/>
                    </a:lnTo>
                    <a:lnTo>
                      <a:pt x="4" y="270"/>
                    </a:lnTo>
                    <a:lnTo>
                      <a:pt x="0" y="245"/>
                    </a:lnTo>
                    <a:lnTo>
                      <a:pt x="1" y="224"/>
                    </a:lnTo>
                    <a:lnTo>
                      <a:pt x="6" y="205"/>
                    </a:lnTo>
                    <a:lnTo>
                      <a:pt x="15" y="188"/>
                    </a:lnTo>
                    <a:lnTo>
                      <a:pt x="26" y="173"/>
                    </a:lnTo>
                    <a:lnTo>
                      <a:pt x="41" y="161"/>
                    </a:lnTo>
                    <a:lnTo>
                      <a:pt x="73" y="141"/>
                    </a:lnTo>
                    <a:lnTo>
                      <a:pt x="91" y="133"/>
                    </a:lnTo>
                    <a:lnTo>
                      <a:pt x="108" y="127"/>
                    </a:lnTo>
                    <a:lnTo>
                      <a:pt x="126" y="122"/>
                    </a:lnTo>
                    <a:lnTo>
                      <a:pt x="138" y="118"/>
                    </a:lnTo>
                    <a:lnTo>
                      <a:pt x="155" y="115"/>
                    </a:lnTo>
                    <a:lnTo>
                      <a:pt x="179" y="108"/>
                    </a:lnTo>
                    <a:lnTo>
                      <a:pt x="206" y="102"/>
                    </a:lnTo>
                    <a:lnTo>
                      <a:pt x="237" y="96"/>
                    </a:lnTo>
                    <a:lnTo>
                      <a:pt x="272" y="89"/>
                    </a:lnTo>
                    <a:lnTo>
                      <a:pt x="347" y="71"/>
                    </a:lnTo>
                    <a:lnTo>
                      <a:pt x="386" y="64"/>
                    </a:lnTo>
                    <a:lnTo>
                      <a:pt x="466" y="46"/>
                    </a:lnTo>
                    <a:lnTo>
                      <a:pt x="503" y="38"/>
                    </a:lnTo>
                    <a:lnTo>
                      <a:pt x="539" y="30"/>
                    </a:lnTo>
                    <a:lnTo>
                      <a:pt x="573" y="24"/>
                    </a:lnTo>
                    <a:lnTo>
                      <a:pt x="604" y="16"/>
                    </a:lnTo>
                    <a:lnTo>
                      <a:pt x="630" y="11"/>
                    </a:lnTo>
                    <a:lnTo>
                      <a:pt x="652" y="7"/>
                    </a:lnTo>
                    <a:lnTo>
                      <a:pt x="668" y="3"/>
                    </a:lnTo>
                    <a:lnTo>
                      <a:pt x="678" y="2"/>
                    </a:lnTo>
                    <a:lnTo>
                      <a:pt x="68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1" name="Freeform 10">
                <a:extLst>
                  <a:ext uri="{FF2B5EF4-FFF2-40B4-BE49-F238E27FC236}">
                    <a16:creationId xmlns:a16="http://schemas.microsoft.com/office/drawing/2014/main" id="{D47D15A3-1033-4B4E-BFF3-4CD0F8442A2E}"/>
                  </a:ext>
                </a:extLst>
              </p:cNvPr>
              <p:cNvSpPr>
                <a:spLocks/>
              </p:cNvSpPr>
              <p:nvPr/>
            </p:nvSpPr>
            <p:spPr bwMode="auto">
              <a:xfrm>
                <a:off x="4591050" y="4454525"/>
                <a:ext cx="617537" cy="644525"/>
              </a:xfrm>
              <a:custGeom>
                <a:avLst/>
                <a:gdLst/>
                <a:ahLst/>
                <a:cxnLst>
                  <a:cxn ang="0">
                    <a:pos x="257" y="0"/>
                  </a:cxn>
                  <a:cxn ang="0">
                    <a:pos x="281" y="2"/>
                  </a:cxn>
                  <a:cxn ang="0">
                    <a:pos x="304" y="9"/>
                  </a:cxn>
                  <a:cxn ang="0">
                    <a:pos x="325" y="20"/>
                  </a:cxn>
                  <a:cxn ang="0">
                    <a:pos x="345" y="33"/>
                  </a:cxn>
                  <a:cxn ang="0">
                    <a:pos x="363" y="52"/>
                  </a:cxn>
                  <a:cxn ang="0">
                    <a:pos x="376" y="73"/>
                  </a:cxn>
                  <a:cxn ang="0">
                    <a:pos x="385" y="97"/>
                  </a:cxn>
                  <a:cxn ang="0">
                    <a:pos x="389" y="122"/>
                  </a:cxn>
                  <a:cxn ang="0">
                    <a:pos x="387" y="148"/>
                  </a:cxn>
                  <a:cxn ang="0">
                    <a:pos x="383" y="171"/>
                  </a:cxn>
                  <a:cxn ang="0">
                    <a:pos x="373" y="194"/>
                  </a:cxn>
                  <a:cxn ang="0">
                    <a:pos x="358" y="214"/>
                  </a:cxn>
                  <a:cxn ang="0">
                    <a:pos x="328" y="247"/>
                  </a:cxn>
                  <a:cxn ang="0">
                    <a:pos x="225" y="364"/>
                  </a:cxn>
                  <a:cxn ang="0">
                    <a:pos x="205" y="381"/>
                  </a:cxn>
                  <a:cxn ang="0">
                    <a:pos x="183" y="395"/>
                  </a:cxn>
                  <a:cxn ang="0">
                    <a:pos x="158" y="404"/>
                  </a:cxn>
                  <a:cxn ang="0">
                    <a:pos x="132" y="406"/>
                  </a:cxn>
                  <a:cxn ang="0">
                    <a:pos x="108" y="404"/>
                  </a:cxn>
                  <a:cxn ang="0">
                    <a:pos x="84" y="397"/>
                  </a:cxn>
                  <a:cxn ang="0">
                    <a:pos x="63" y="386"/>
                  </a:cxn>
                  <a:cxn ang="0">
                    <a:pos x="43" y="373"/>
                  </a:cxn>
                  <a:cxn ang="0">
                    <a:pos x="26" y="354"/>
                  </a:cxn>
                  <a:cxn ang="0">
                    <a:pos x="12" y="332"/>
                  </a:cxn>
                  <a:cxn ang="0">
                    <a:pos x="4" y="308"/>
                  </a:cxn>
                  <a:cxn ang="0">
                    <a:pos x="0" y="283"/>
                  </a:cxn>
                  <a:cxn ang="0">
                    <a:pos x="1" y="258"/>
                  </a:cxn>
                  <a:cxn ang="0">
                    <a:pos x="6" y="235"/>
                  </a:cxn>
                  <a:cxn ang="0">
                    <a:pos x="16" y="212"/>
                  </a:cxn>
                  <a:cxn ang="0">
                    <a:pos x="31" y="193"/>
                  </a:cxn>
                  <a:cxn ang="0">
                    <a:pos x="137" y="73"/>
                  </a:cxn>
                  <a:cxn ang="0">
                    <a:pos x="164" y="41"/>
                  </a:cxn>
                  <a:cxn ang="0">
                    <a:pos x="184" y="24"/>
                  </a:cxn>
                  <a:cxn ang="0">
                    <a:pos x="206" y="11"/>
                  </a:cxn>
                  <a:cxn ang="0">
                    <a:pos x="231" y="2"/>
                  </a:cxn>
                  <a:cxn ang="0">
                    <a:pos x="257" y="0"/>
                  </a:cxn>
                </a:cxnLst>
                <a:rect l="0" t="0" r="r" b="b"/>
                <a:pathLst>
                  <a:path w="389" h="406">
                    <a:moveTo>
                      <a:pt x="257" y="0"/>
                    </a:moveTo>
                    <a:lnTo>
                      <a:pt x="281" y="2"/>
                    </a:lnTo>
                    <a:lnTo>
                      <a:pt x="304" y="9"/>
                    </a:lnTo>
                    <a:lnTo>
                      <a:pt x="325" y="20"/>
                    </a:lnTo>
                    <a:lnTo>
                      <a:pt x="345" y="33"/>
                    </a:lnTo>
                    <a:lnTo>
                      <a:pt x="363" y="52"/>
                    </a:lnTo>
                    <a:lnTo>
                      <a:pt x="376" y="73"/>
                    </a:lnTo>
                    <a:lnTo>
                      <a:pt x="385" y="97"/>
                    </a:lnTo>
                    <a:lnTo>
                      <a:pt x="389" y="122"/>
                    </a:lnTo>
                    <a:lnTo>
                      <a:pt x="387" y="148"/>
                    </a:lnTo>
                    <a:lnTo>
                      <a:pt x="383" y="171"/>
                    </a:lnTo>
                    <a:lnTo>
                      <a:pt x="373" y="194"/>
                    </a:lnTo>
                    <a:lnTo>
                      <a:pt x="358" y="214"/>
                    </a:lnTo>
                    <a:lnTo>
                      <a:pt x="328" y="247"/>
                    </a:lnTo>
                    <a:lnTo>
                      <a:pt x="225" y="364"/>
                    </a:lnTo>
                    <a:lnTo>
                      <a:pt x="205" y="381"/>
                    </a:lnTo>
                    <a:lnTo>
                      <a:pt x="183" y="395"/>
                    </a:lnTo>
                    <a:lnTo>
                      <a:pt x="158" y="404"/>
                    </a:lnTo>
                    <a:lnTo>
                      <a:pt x="132" y="406"/>
                    </a:lnTo>
                    <a:lnTo>
                      <a:pt x="108" y="404"/>
                    </a:lnTo>
                    <a:lnTo>
                      <a:pt x="84" y="397"/>
                    </a:lnTo>
                    <a:lnTo>
                      <a:pt x="63" y="386"/>
                    </a:lnTo>
                    <a:lnTo>
                      <a:pt x="43" y="373"/>
                    </a:lnTo>
                    <a:lnTo>
                      <a:pt x="26" y="354"/>
                    </a:lnTo>
                    <a:lnTo>
                      <a:pt x="12" y="332"/>
                    </a:lnTo>
                    <a:lnTo>
                      <a:pt x="4" y="308"/>
                    </a:lnTo>
                    <a:lnTo>
                      <a:pt x="0" y="283"/>
                    </a:lnTo>
                    <a:lnTo>
                      <a:pt x="1" y="258"/>
                    </a:lnTo>
                    <a:lnTo>
                      <a:pt x="6" y="235"/>
                    </a:lnTo>
                    <a:lnTo>
                      <a:pt x="16" y="212"/>
                    </a:lnTo>
                    <a:lnTo>
                      <a:pt x="31" y="193"/>
                    </a:lnTo>
                    <a:lnTo>
                      <a:pt x="137" y="73"/>
                    </a:lnTo>
                    <a:lnTo>
                      <a:pt x="164" y="41"/>
                    </a:lnTo>
                    <a:lnTo>
                      <a:pt x="184" y="24"/>
                    </a:lnTo>
                    <a:lnTo>
                      <a:pt x="206" y="11"/>
                    </a:lnTo>
                    <a:lnTo>
                      <a:pt x="231" y="2"/>
                    </a:lnTo>
                    <a:lnTo>
                      <a:pt x="25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 name="Freeform 11">
                <a:extLst>
                  <a:ext uri="{FF2B5EF4-FFF2-40B4-BE49-F238E27FC236}">
                    <a16:creationId xmlns:a16="http://schemas.microsoft.com/office/drawing/2014/main" id="{9A8FCE9A-B563-6F41-88F6-DB5E585A9328}"/>
                  </a:ext>
                </a:extLst>
              </p:cNvPr>
              <p:cNvSpPr>
                <a:spLocks/>
              </p:cNvSpPr>
              <p:nvPr/>
            </p:nvSpPr>
            <p:spPr bwMode="auto">
              <a:xfrm>
                <a:off x="4259263" y="4144963"/>
                <a:ext cx="541337" cy="563563"/>
              </a:xfrm>
              <a:custGeom>
                <a:avLst/>
                <a:gdLst/>
                <a:ahLst/>
                <a:cxnLst>
                  <a:cxn ang="0">
                    <a:pos x="219" y="0"/>
                  </a:cxn>
                  <a:cxn ang="0">
                    <a:pos x="249" y="4"/>
                  </a:cxn>
                  <a:cxn ang="0">
                    <a:pos x="275" y="15"/>
                  </a:cxn>
                  <a:cxn ang="0">
                    <a:pos x="300" y="32"/>
                  </a:cxn>
                  <a:cxn ang="0">
                    <a:pos x="316" y="50"/>
                  </a:cxn>
                  <a:cxn ang="0">
                    <a:pos x="328" y="68"/>
                  </a:cxn>
                  <a:cxn ang="0">
                    <a:pos x="337" y="89"/>
                  </a:cxn>
                  <a:cxn ang="0">
                    <a:pos x="341" y="112"/>
                  </a:cxn>
                  <a:cxn ang="0">
                    <a:pos x="341" y="133"/>
                  </a:cxn>
                  <a:cxn ang="0">
                    <a:pos x="336" y="154"/>
                  </a:cxn>
                  <a:cxn ang="0">
                    <a:pos x="328" y="173"/>
                  </a:cxn>
                  <a:cxn ang="0">
                    <a:pos x="316" y="190"/>
                  </a:cxn>
                  <a:cxn ang="0">
                    <a:pos x="291" y="219"/>
                  </a:cxn>
                  <a:cxn ang="0">
                    <a:pos x="199" y="322"/>
                  </a:cxn>
                  <a:cxn ang="0">
                    <a:pos x="183" y="335"/>
                  </a:cxn>
                  <a:cxn ang="0">
                    <a:pos x="166" y="347"/>
                  </a:cxn>
                  <a:cxn ang="0">
                    <a:pos x="144" y="353"/>
                  </a:cxn>
                  <a:cxn ang="0">
                    <a:pos x="122" y="355"/>
                  </a:cxn>
                  <a:cxn ang="0">
                    <a:pos x="101" y="353"/>
                  </a:cxn>
                  <a:cxn ang="0">
                    <a:pos x="80" y="347"/>
                  </a:cxn>
                  <a:cxn ang="0">
                    <a:pos x="60" y="337"/>
                  </a:cxn>
                  <a:cxn ang="0">
                    <a:pos x="41" y="323"/>
                  </a:cxn>
                  <a:cxn ang="0">
                    <a:pos x="25" y="306"/>
                  </a:cxn>
                  <a:cxn ang="0">
                    <a:pos x="13" y="287"/>
                  </a:cxn>
                  <a:cxn ang="0">
                    <a:pos x="4" y="267"/>
                  </a:cxn>
                  <a:cxn ang="0">
                    <a:pos x="0" y="245"/>
                  </a:cxn>
                  <a:cxn ang="0">
                    <a:pos x="0" y="222"/>
                  </a:cxn>
                  <a:cxn ang="0">
                    <a:pos x="5" y="202"/>
                  </a:cxn>
                  <a:cxn ang="0">
                    <a:pos x="13" y="184"/>
                  </a:cxn>
                  <a:cxn ang="0">
                    <a:pos x="25" y="166"/>
                  </a:cxn>
                  <a:cxn ang="0">
                    <a:pos x="118" y="61"/>
                  </a:cxn>
                  <a:cxn ang="0">
                    <a:pos x="142" y="35"/>
                  </a:cxn>
                  <a:cxn ang="0">
                    <a:pos x="157" y="20"/>
                  </a:cxn>
                  <a:cxn ang="0">
                    <a:pos x="175" y="9"/>
                  </a:cxn>
                  <a:cxn ang="0">
                    <a:pos x="197" y="2"/>
                  </a:cxn>
                  <a:cxn ang="0">
                    <a:pos x="219" y="0"/>
                  </a:cxn>
                </a:cxnLst>
                <a:rect l="0" t="0" r="r" b="b"/>
                <a:pathLst>
                  <a:path w="341" h="355">
                    <a:moveTo>
                      <a:pt x="219" y="0"/>
                    </a:moveTo>
                    <a:lnTo>
                      <a:pt x="249" y="4"/>
                    </a:lnTo>
                    <a:lnTo>
                      <a:pt x="275" y="15"/>
                    </a:lnTo>
                    <a:lnTo>
                      <a:pt x="300" y="32"/>
                    </a:lnTo>
                    <a:lnTo>
                      <a:pt x="316" y="50"/>
                    </a:lnTo>
                    <a:lnTo>
                      <a:pt x="328" y="68"/>
                    </a:lnTo>
                    <a:lnTo>
                      <a:pt x="337" y="89"/>
                    </a:lnTo>
                    <a:lnTo>
                      <a:pt x="341" y="112"/>
                    </a:lnTo>
                    <a:lnTo>
                      <a:pt x="341" y="133"/>
                    </a:lnTo>
                    <a:lnTo>
                      <a:pt x="336" y="154"/>
                    </a:lnTo>
                    <a:lnTo>
                      <a:pt x="328" y="173"/>
                    </a:lnTo>
                    <a:lnTo>
                      <a:pt x="316" y="190"/>
                    </a:lnTo>
                    <a:lnTo>
                      <a:pt x="291" y="219"/>
                    </a:lnTo>
                    <a:lnTo>
                      <a:pt x="199" y="322"/>
                    </a:lnTo>
                    <a:lnTo>
                      <a:pt x="183" y="335"/>
                    </a:lnTo>
                    <a:lnTo>
                      <a:pt x="166" y="347"/>
                    </a:lnTo>
                    <a:lnTo>
                      <a:pt x="144" y="353"/>
                    </a:lnTo>
                    <a:lnTo>
                      <a:pt x="122" y="355"/>
                    </a:lnTo>
                    <a:lnTo>
                      <a:pt x="101" y="353"/>
                    </a:lnTo>
                    <a:lnTo>
                      <a:pt x="80" y="347"/>
                    </a:lnTo>
                    <a:lnTo>
                      <a:pt x="60" y="337"/>
                    </a:lnTo>
                    <a:lnTo>
                      <a:pt x="41" y="323"/>
                    </a:lnTo>
                    <a:lnTo>
                      <a:pt x="25" y="306"/>
                    </a:lnTo>
                    <a:lnTo>
                      <a:pt x="13" y="287"/>
                    </a:lnTo>
                    <a:lnTo>
                      <a:pt x="4" y="267"/>
                    </a:lnTo>
                    <a:lnTo>
                      <a:pt x="0" y="245"/>
                    </a:lnTo>
                    <a:lnTo>
                      <a:pt x="0" y="222"/>
                    </a:lnTo>
                    <a:lnTo>
                      <a:pt x="5" y="202"/>
                    </a:lnTo>
                    <a:lnTo>
                      <a:pt x="13" y="184"/>
                    </a:lnTo>
                    <a:lnTo>
                      <a:pt x="25" y="166"/>
                    </a:lnTo>
                    <a:lnTo>
                      <a:pt x="118" y="61"/>
                    </a:lnTo>
                    <a:lnTo>
                      <a:pt x="142" y="35"/>
                    </a:lnTo>
                    <a:lnTo>
                      <a:pt x="157" y="20"/>
                    </a:lnTo>
                    <a:lnTo>
                      <a:pt x="175" y="9"/>
                    </a:lnTo>
                    <a:lnTo>
                      <a:pt x="197" y="2"/>
                    </a:lnTo>
                    <a:lnTo>
                      <a:pt x="21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 name="Freeform 12">
                <a:extLst>
                  <a:ext uri="{FF2B5EF4-FFF2-40B4-BE49-F238E27FC236}">
                    <a16:creationId xmlns:a16="http://schemas.microsoft.com/office/drawing/2014/main" id="{06493162-1C6B-B944-B7A4-1B83FB17D975}"/>
                  </a:ext>
                </a:extLst>
              </p:cNvPr>
              <p:cNvSpPr>
                <a:spLocks/>
              </p:cNvSpPr>
              <p:nvPr/>
            </p:nvSpPr>
            <p:spPr bwMode="auto">
              <a:xfrm>
                <a:off x="5422900" y="5160963"/>
                <a:ext cx="439737" cy="466725"/>
              </a:xfrm>
              <a:custGeom>
                <a:avLst/>
                <a:gdLst/>
                <a:ahLst/>
                <a:cxnLst>
                  <a:cxn ang="0">
                    <a:pos x="178" y="0"/>
                  </a:cxn>
                  <a:cxn ang="0">
                    <a:pos x="201" y="2"/>
                  </a:cxn>
                  <a:cxn ang="0">
                    <a:pos x="222" y="11"/>
                  </a:cxn>
                  <a:cxn ang="0">
                    <a:pos x="242" y="25"/>
                  </a:cxn>
                  <a:cxn ang="0">
                    <a:pos x="260" y="43"/>
                  </a:cxn>
                  <a:cxn ang="0">
                    <a:pos x="271" y="64"/>
                  </a:cxn>
                  <a:cxn ang="0">
                    <a:pos x="277" y="87"/>
                  </a:cxn>
                  <a:cxn ang="0">
                    <a:pos x="277" y="110"/>
                  </a:cxn>
                  <a:cxn ang="0">
                    <a:pos x="272" y="131"/>
                  </a:cxn>
                  <a:cxn ang="0">
                    <a:pos x="260" y="151"/>
                  </a:cxn>
                  <a:cxn ang="0">
                    <a:pos x="227" y="189"/>
                  </a:cxn>
                  <a:cxn ang="0">
                    <a:pos x="164" y="264"/>
                  </a:cxn>
                  <a:cxn ang="0">
                    <a:pos x="150" y="277"/>
                  </a:cxn>
                  <a:cxn ang="0">
                    <a:pos x="135" y="287"/>
                  </a:cxn>
                  <a:cxn ang="0">
                    <a:pos x="118" y="292"/>
                  </a:cxn>
                  <a:cxn ang="0">
                    <a:pos x="99" y="294"/>
                  </a:cxn>
                  <a:cxn ang="0">
                    <a:pos x="76" y="292"/>
                  </a:cxn>
                  <a:cxn ang="0">
                    <a:pos x="55" y="283"/>
                  </a:cxn>
                  <a:cxn ang="0">
                    <a:pos x="35" y="269"/>
                  </a:cxn>
                  <a:cxn ang="0">
                    <a:pos x="19" y="251"/>
                  </a:cxn>
                  <a:cxn ang="0">
                    <a:pos x="6" y="230"/>
                  </a:cxn>
                  <a:cxn ang="0">
                    <a:pos x="0" y="206"/>
                  </a:cxn>
                  <a:cxn ang="0">
                    <a:pos x="0" y="182"/>
                  </a:cxn>
                  <a:cxn ang="0">
                    <a:pos x="6" y="161"/>
                  </a:cxn>
                  <a:cxn ang="0">
                    <a:pos x="19" y="143"/>
                  </a:cxn>
                  <a:cxn ang="0">
                    <a:pos x="87" y="61"/>
                  </a:cxn>
                  <a:cxn ang="0">
                    <a:pos x="114" y="28"/>
                  </a:cxn>
                  <a:cxn ang="0">
                    <a:pos x="127" y="17"/>
                  </a:cxn>
                  <a:cxn ang="0">
                    <a:pos x="142" y="7"/>
                  </a:cxn>
                  <a:cxn ang="0">
                    <a:pos x="159" y="2"/>
                  </a:cxn>
                  <a:cxn ang="0">
                    <a:pos x="178" y="0"/>
                  </a:cxn>
                </a:cxnLst>
                <a:rect l="0" t="0" r="r" b="b"/>
                <a:pathLst>
                  <a:path w="277" h="294">
                    <a:moveTo>
                      <a:pt x="178" y="0"/>
                    </a:moveTo>
                    <a:lnTo>
                      <a:pt x="201" y="2"/>
                    </a:lnTo>
                    <a:lnTo>
                      <a:pt x="222" y="11"/>
                    </a:lnTo>
                    <a:lnTo>
                      <a:pt x="242" y="25"/>
                    </a:lnTo>
                    <a:lnTo>
                      <a:pt x="260" y="43"/>
                    </a:lnTo>
                    <a:lnTo>
                      <a:pt x="271" y="64"/>
                    </a:lnTo>
                    <a:lnTo>
                      <a:pt x="277" y="87"/>
                    </a:lnTo>
                    <a:lnTo>
                      <a:pt x="277" y="110"/>
                    </a:lnTo>
                    <a:lnTo>
                      <a:pt x="272" y="131"/>
                    </a:lnTo>
                    <a:lnTo>
                      <a:pt x="260" y="151"/>
                    </a:lnTo>
                    <a:lnTo>
                      <a:pt x="227" y="189"/>
                    </a:lnTo>
                    <a:lnTo>
                      <a:pt x="164" y="264"/>
                    </a:lnTo>
                    <a:lnTo>
                      <a:pt x="150" y="277"/>
                    </a:lnTo>
                    <a:lnTo>
                      <a:pt x="135" y="287"/>
                    </a:lnTo>
                    <a:lnTo>
                      <a:pt x="118" y="292"/>
                    </a:lnTo>
                    <a:lnTo>
                      <a:pt x="99" y="294"/>
                    </a:lnTo>
                    <a:lnTo>
                      <a:pt x="76" y="292"/>
                    </a:lnTo>
                    <a:lnTo>
                      <a:pt x="55" y="283"/>
                    </a:lnTo>
                    <a:lnTo>
                      <a:pt x="35" y="269"/>
                    </a:lnTo>
                    <a:lnTo>
                      <a:pt x="19" y="251"/>
                    </a:lnTo>
                    <a:lnTo>
                      <a:pt x="6" y="230"/>
                    </a:lnTo>
                    <a:lnTo>
                      <a:pt x="0" y="206"/>
                    </a:lnTo>
                    <a:lnTo>
                      <a:pt x="0" y="182"/>
                    </a:lnTo>
                    <a:lnTo>
                      <a:pt x="6" y="161"/>
                    </a:lnTo>
                    <a:lnTo>
                      <a:pt x="19" y="143"/>
                    </a:lnTo>
                    <a:lnTo>
                      <a:pt x="87" y="61"/>
                    </a:lnTo>
                    <a:lnTo>
                      <a:pt x="114" y="28"/>
                    </a:lnTo>
                    <a:lnTo>
                      <a:pt x="127" y="17"/>
                    </a:lnTo>
                    <a:lnTo>
                      <a:pt x="142" y="7"/>
                    </a:lnTo>
                    <a:lnTo>
                      <a:pt x="159" y="2"/>
                    </a:lnTo>
                    <a:lnTo>
                      <a:pt x="17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 name="Freeform 13">
                <a:extLst>
                  <a:ext uri="{FF2B5EF4-FFF2-40B4-BE49-F238E27FC236}">
                    <a16:creationId xmlns:a16="http://schemas.microsoft.com/office/drawing/2014/main" id="{3565EAAC-FDFD-FD44-B634-7BDB80DFA4A7}"/>
                  </a:ext>
                </a:extLst>
              </p:cNvPr>
              <p:cNvSpPr>
                <a:spLocks/>
              </p:cNvSpPr>
              <p:nvPr/>
            </p:nvSpPr>
            <p:spPr bwMode="auto">
              <a:xfrm>
                <a:off x="4991100" y="4835525"/>
                <a:ext cx="561975" cy="582613"/>
              </a:xfrm>
              <a:custGeom>
                <a:avLst/>
                <a:gdLst/>
                <a:ahLst/>
                <a:cxnLst>
                  <a:cxn ang="0">
                    <a:pos x="232" y="0"/>
                  </a:cxn>
                  <a:cxn ang="0">
                    <a:pos x="255" y="2"/>
                  </a:cxn>
                  <a:cxn ang="0">
                    <a:pos x="276" y="7"/>
                  </a:cxn>
                  <a:cxn ang="0">
                    <a:pos x="296" y="17"/>
                  </a:cxn>
                  <a:cxn ang="0">
                    <a:pos x="313" y="30"/>
                  </a:cxn>
                  <a:cxn ang="0">
                    <a:pos x="332" y="49"/>
                  </a:cxn>
                  <a:cxn ang="0">
                    <a:pos x="344" y="73"/>
                  </a:cxn>
                  <a:cxn ang="0">
                    <a:pos x="352" y="98"/>
                  </a:cxn>
                  <a:cxn ang="0">
                    <a:pos x="354" y="123"/>
                  </a:cxn>
                  <a:cxn ang="0">
                    <a:pos x="350" y="148"/>
                  </a:cxn>
                  <a:cxn ang="0">
                    <a:pos x="342" y="172"/>
                  </a:cxn>
                  <a:cxn ang="0">
                    <a:pos x="327" y="194"/>
                  </a:cxn>
                  <a:cxn ang="0">
                    <a:pos x="306" y="216"/>
                  </a:cxn>
                  <a:cxn ang="0">
                    <a:pos x="204" y="331"/>
                  </a:cxn>
                  <a:cxn ang="0">
                    <a:pos x="186" y="348"/>
                  </a:cxn>
                  <a:cxn ang="0">
                    <a:pos x="167" y="359"/>
                  </a:cxn>
                  <a:cxn ang="0">
                    <a:pos x="144" y="365"/>
                  </a:cxn>
                  <a:cxn ang="0">
                    <a:pos x="121" y="367"/>
                  </a:cxn>
                  <a:cxn ang="0">
                    <a:pos x="92" y="364"/>
                  </a:cxn>
                  <a:cxn ang="0">
                    <a:pos x="65" y="354"/>
                  </a:cxn>
                  <a:cxn ang="0">
                    <a:pos x="40" y="336"/>
                  </a:cxn>
                  <a:cxn ang="0">
                    <a:pos x="24" y="319"/>
                  </a:cxn>
                  <a:cxn ang="0">
                    <a:pos x="13" y="300"/>
                  </a:cxn>
                  <a:cxn ang="0">
                    <a:pos x="4" y="278"/>
                  </a:cxn>
                  <a:cxn ang="0">
                    <a:pos x="0" y="256"/>
                  </a:cxn>
                  <a:cxn ang="0">
                    <a:pos x="0" y="233"/>
                  </a:cxn>
                  <a:cxn ang="0">
                    <a:pos x="5" y="212"/>
                  </a:cxn>
                  <a:cxn ang="0">
                    <a:pos x="15" y="192"/>
                  </a:cxn>
                  <a:cxn ang="0">
                    <a:pos x="27" y="174"/>
                  </a:cxn>
                  <a:cxn ang="0">
                    <a:pos x="131" y="57"/>
                  </a:cxn>
                  <a:cxn ang="0">
                    <a:pos x="149" y="36"/>
                  </a:cxn>
                  <a:cxn ang="0">
                    <a:pos x="167" y="20"/>
                  </a:cxn>
                  <a:cxn ang="0">
                    <a:pos x="186" y="8"/>
                  </a:cxn>
                  <a:cxn ang="0">
                    <a:pos x="209" y="2"/>
                  </a:cxn>
                  <a:cxn ang="0">
                    <a:pos x="232" y="0"/>
                  </a:cxn>
                </a:cxnLst>
                <a:rect l="0" t="0" r="r" b="b"/>
                <a:pathLst>
                  <a:path w="354" h="367">
                    <a:moveTo>
                      <a:pt x="232" y="0"/>
                    </a:moveTo>
                    <a:lnTo>
                      <a:pt x="255" y="2"/>
                    </a:lnTo>
                    <a:lnTo>
                      <a:pt x="276" y="7"/>
                    </a:lnTo>
                    <a:lnTo>
                      <a:pt x="296" y="17"/>
                    </a:lnTo>
                    <a:lnTo>
                      <a:pt x="313" y="30"/>
                    </a:lnTo>
                    <a:lnTo>
                      <a:pt x="332" y="49"/>
                    </a:lnTo>
                    <a:lnTo>
                      <a:pt x="344" y="73"/>
                    </a:lnTo>
                    <a:lnTo>
                      <a:pt x="352" y="98"/>
                    </a:lnTo>
                    <a:lnTo>
                      <a:pt x="354" y="123"/>
                    </a:lnTo>
                    <a:lnTo>
                      <a:pt x="350" y="148"/>
                    </a:lnTo>
                    <a:lnTo>
                      <a:pt x="342" y="172"/>
                    </a:lnTo>
                    <a:lnTo>
                      <a:pt x="327" y="194"/>
                    </a:lnTo>
                    <a:lnTo>
                      <a:pt x="306" y="216"/>
                    </a:lnTo>
                    <a:lnTo>
                      <a:pt x="204" y="331"/>
                    </a:lnTo>
                    <a:lnTo>
                      <a:pt x="186" y="348"/>
                    </a:lnTo>
                    <a:lnTo>
                      <a:pt x="167" y="359"/>
                    </a:lnTo>
                    <a:lnTo>
                      <a:pt x="144" y="365"/>
                    </a:lnTo>
                    <a:lnTo>
                      <a:pt x="121" y="367"/>
                    </a:lnTo>
                    <a:lnTo>
                      <a:pt x="92" y="364"/>
                    </a:lnTo>
                    <a:lnTo>
                      <a:pt x="65" y="354"/>
                    </a:lnTo>
                    <a:lnTo>
                      <a:pt x="40" y="336"/>
                    </a:lnTo>
                    <a:lnTo>
                      <a:pt x="24" y="319"/>
                    </a:lnTo>
                    <a:lnTo>
                      <a:pt x="13" y="300"/>
                    </a:lnTo>
                    <a:lnTo>
                      <a:pt x="4" y="278"/>
                    </a:lnTo>
                    <a:lnTo>
                      <a:pt x="0" y="256"/>
                    </a:lnTo>
                    <a:lnTo>
                      <a:pt x="0" y="233"/>
                    </a:lnTo>
                    <a:lnTo>
                      <a:pt x="5" y="212"/>
                    </a:lnTo>
                    <a:lnTo>
                      <a:pt x="15" y="192"/>
                    </a:lnTo>
                    <a:lnTo>
                      <a:pt x="27" y="174"/>
                    </a:lnTo>
                    <a:lnTo>
                      <a:pt x="131" y="57"/>
                    </a:lnTo>
                    <a:lnTo>
                      <a:pt x="149" y="36"/>
                    </a:lnTo>
                    <a:lnTo>
                      <a:pt x="167" y="20"/>
                    </a:lnTo>
                    <a:lnTo>
                      <a:pt x="186" y="8"/>
                    </a:lnTo>
                    <a:lnTo>
                      <a:pt x="209" y="2"/>
                    </a:lnTo>
                    <a:lnTo>
                      <a:pt x="23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75" name="Group 74">
            <a:extLst>
              <a:ext uri="{FF2B5EF4-FFF2-40B4-BE49-F238E27FC236}">
                <a16:creationId xmlns:a16="http://schemas.microsoft.com/office/drawing/2014/main" id="{4407D6DA-89A7-5147-99F0-BB84BA620C6C}"/>
              </a:ext>
            </a:extLst>
          </p:cNvPr>
          <p:cNvGrpSpPr/>
          <p:nvPr/>
        </p:nvGrpSpPr>
        <p:grpSpPr>
          <a:xfrm>
            <a:off x="4853373" y="5057496"/>
            <a:ext cx="985388" cy="587670"/>
            <a:chOff x="4189412" y="3276600"/>
            <a:chExt cx="4919144" cy="2933700"/>
          </a:xfrm>
          <a:solidFill>
            <a:schemeClr val="bg1"/>
          </a:solidFill>
        </p:grpSpPr>
        <p:sp>
          <p:nvSpPr>
            <p:cNvPr id="76" name="Freeform 9">
              <a:extLst>
                <a:ext uri="{FF2B5EF4-FFF2-40B4-BE49-F238E27FC236}">
                  <a16:creationId xmlns:a16="http://schemas.microsoft.com/office/drawing/2014/main" id="{4D8623FD-3FEF-C740-9BA4-CEE1C46A2B74}"/>
                </a:ext>
              </a:extLst>
            </p:cNvPr>
            <p:cNvSpPr>
              <a:spLocks/>
            </p:cNvSpPr>
            <p:nvPr/>
          </p:nvSpPr>
          <p:spPr bwMode="auto">
            <a:xfrm>
              <a:off x="5165308" y="3614318"/>
              <a:ext cx="2641652" cy="2582762"/>
            </a:xfrm>
            <a:custGeom>
              <a:avLst/>
              <a:gdLst/>
              <a:ahLst/>
              <a:cxnLst>
                <a:cxn ang="0">
                  <a:pos x="359" y="473"/>
                </a:cxn>
                <a:cxn ang="0">
                  <a:pos x="448" y="575"/>
                </a:cxn>
                <a:cxn ang="0">
                  <a:pos x="640" y="667"/>
                </a:cxn>
                <a:cxn ang="0">
                  <a:pos x="872" y="641"/>
                </a:cxn>
                <a:cxn ang="0">
                  <a:pos x="1027" y="572"/>
                </a:cxn>
                <a:cxn ang="0">
                  <a:pos x="1182" y="503"/>
                </a:cxn>
                <a:cxn ang="0">
                  <a:pos x="1220" y="499"/>
                </a:cxn>
                <a:cxn ang="0">
                  <a:pos x="1323" y="585"/>
                </a:cxn>
                <a:cxn ang="0">
                  <a:pos x="1525" y="712"/>
                </a:cxn>
                <a:cxn ang="0">
                  <a:pos x="2182" y="1297"/>
                </a:cxn>
                <a:cxn ang="0">
                  <a:pos x="2198" y="1377"/>
                </a:cxn>
                <a:cxn ang="0">
                  <a:pos x="2127" y="1498"/>
                </a:cxn>
                <a:cxn ang="0">
                  <a:pos x="2012" y="1512"/>
                </a:cxn>
                <a:cxn ang="0">
                  <a:pos x="1954" y="1473"/>
                </a:cxn>
                <a:cxn ang="0">
                  <a:pos x="1865" y="1381"/>
                </a:cxn>
                <a:cxn ang="0">
                  <a:pos x="1756" y="1262"/>
                </a:cxn>
                <a:cxn ang="0">
                  <a:pos x="1679" y="1177"/>
                </a:cxn>
                <a:cxn ang="0">
                  <a:pos x="1638" y="1179"/>
                </a:cxn>
                <a:cxn ang="0">
                  <a:pos x="1970" y="1558"/>
                </a:cxn>
                <a:cxn ang="0">
                  <a:pos x="1978" y="1640"/>
                </a:cxn>
                <a:cxn ang="0">
                  <a:pos x="1893" y="1739"/>
                </a:cxn>
                <a:cxn ang="0">
                  <a:pos x="1775" y="1730"/>
                </a:cxn>
                <a:cxn ang="0">
                  <a:pos x="1460" y="1407"/>
                </a:cxn>
                <a:cxn ang="0">
                  <a:pos x="1431" y="1423"/>
                </a:cxn>
                <a:cxn ang="0">
                  <a:pos x="1749" y="1786"/>
                </a:cxn>
                <a:cxn ang="0">
                  <a:pos x="1745" y="1903"/>
                </a:cxn>
                <a:cxn ang="0">
                  <a:pos x="1696" y="1951"/>
                </a:cxn>
                <a:cxn ang="0">
                  <a:pos x="1602" y="1969"/>
                </a:cxn>
                <a:cxn ang="0">
                  <a:pos x="1241" y="1641"/>
                </a:cxn>
                <a:cxn ang="0">
                  <a:pos x="1211" y="1648"/>
                </a:cxn>
                <a:cxn ang="0">
                  <a:pos x="1500" y="1979"/>
                </a:cxn>
                <a:cxn ang="0">
                  <a:pos x="1503" y="2060"/>
                </a:cxn>
                <a:cxn ang="0">
                  <a:pos x="1410" y="2145"/>
                </a:cxn>
                <a:cxn ang="0">
                  <a:pos x="1341" y="2137"/>
                </a:cxn>
                <a:cxn ang="0">
                  <a:pos x="1320" y="2050"/>
                </a:cxn>
                <a:cxn ang="0">
                  <a:pos x="1344" y="1922"/>
                </a:cxn>
                <a:cxn ang="0">
                  <a:pos x="1252" y="1825"/>
                </a:cxn>
                <a:cxn ang="0">
                  <a:pos x="1154" y="1795"/>
                </a:cxn>
                <a:cxn ang="0">
                  <a:pos x="1097" y="1653"/>
                </a:cxn>
                <a:cxn ang="0">
                  <a:pos x="953" y="1612"/>
                </a:cxn>
                <a:cxn ang="0">
                  <a:pos x="931" y="1504"/>
                </a:cxn>
                <a:cxn ang="0">
                  <a:pos x="820" y="1382"/>
                </a:cxn>
                <a:cxn ang="0">
                  <a:pos x="676" y="1389"/>
                </a:cxn>
                <a:cxn ang="0">
                  <a:pos x="645" y="1243"/>
                </a:cxn>
                <a:cxn ang="0">
                  <a:pos x="508" y="1176"/>
                </a:cxn>
                <a:cxn ang="0">
                  <a:pos x="392" y="1226"/>
                </a:cxn>
                <a:cxn ang="0">
                  <a:pos x="104" y="1133"/>
                </a:cxn>
                <a:cxn ang="0">
                  <a:pos x="2" y="1082"/>
                </a:cxn>
                <a:cxn ang="0">
                  <a:pos x="29" y="976"/>
                </a:cxn>
                <a:cxn ang="0">
                  <a:pos x="82" y="745"/>
                </a:cxn>
                <a:cxn ang="0">
                  <a:pos x="178" y="309"/>
                </a:cxn>
                <a:cxn ang="0">
                  <a:pos x="228" y="67"/>
                </a:cxn>
              </a:cxnLst>
              <a:rect l="0" t="0" r="r" b="b"/>
              <a:pathLst>
                <a:path w="2198" h="2149">
                  <a:moveTo>
                    <a:pt x="1038" y="0"/>
                  </a:moveTo>
                  <a:lnTo>
                    <a:pt x="345" y="448"/>
                  </a:lnTo>
                  <a:lnTo>
                    <a:pt x="346" y="451"/>
                  </a:lnTo>
                  <a:lnTo>
                    <a:pt x="351" y="459"/>
                  </a:lnTo>
                  <a:lnTo>
                    <a:pt x="359" y="473"/>
                  </a:lnTo>
                  <a:lnTo>
                    <a:pt x="370" y="489"/>
                  </a:lnTo>
                  <a:lnTo>
                    <a:pt x="385" y="509"/>
                  </a:lnTo>
                  <a:lnTo>
                    <a:pt x="402" y="530"/>
                  </a:lnTo>
                  <a:lnTo>
                    <a:pt x="423" y="553"/>
                  </a:lnTo>
                  <a:lnTo>
                    <a:pt x="448" y="575"/>
                  </a:lnTo>
                  <a:lnTo>
                    <a:pt x="476" y="597"/>
                  </a:lnTo>
                  <a:lnTo>
                    <a:pt x="507" y="617"/>
                  </a:lnTo>
                  <a:lnTo>
                    <a:pt x="541" y="636"/>
                  </a:lnTo>
                  <a:lnTo>
                    <a:pt x="591" y="654"/>
                  </a:lnTo>
                  <a:lnTo>
                    <a:pt x="640" y="667"/>
                  </a:lnTo>
                  <a:lnTo>
                    <a:pt x="689" y="672"/>
                  </a:lnTo>
                  <a:lnTo>
                    <a:pt x="736" y="671"/>
                  </a:lnTo>
                  <a:lnTo>
                    <a:pt x="784" y="666"/>
                  </a:lnTo>
                  <a:lnTo>
                    <a:pt x="828" y="654"/>
                  </a:lnTo>
                  <a:lnTo>
                    <a:pt x="872" y="641"/>
                  </a:lnTo>
                  <a:lnTo>
                    <a:pt x="913" y="623"/>
                  </a:lnTo>
                  <a:lnTo>
                    <a:pt x="939" y="612"/>
                  </a:lnTo>
                  <a:lnTo>
                    <a:pt x="966" y="599"/>
                  </a:lnTo>
                  <a:lnTo>
                    <a:pt x="996" y="586"/>
                  </a:lnTo>
                  <a:lnTo>
                    <a:pt x="1027" y="572"/>
                  </a:lnTo>
                  <a:lnTo>
                    <a:pt x="1087" y="545"/>
                  </a:lnTo>
                  <a:lnTo>
                    <a:pt x="1115" y="533"/>
                  </a:lnTo>
                  <a:lnTo>
                    <a:pt x="1140" y="522"/>
                  </a:lnTo>
                  <a:lnTo>
                    <a:pt x="1164" y="510"/>
                  </a:lnTo>
                  <a:lnTo>
                    <a:pt x="1182" y="503"/>
                  </a:lnTo>
                  <a:lnTo>
                    <a:pt x="1197" y="495"/>
                  </a:lnTo>
                  <a:lnTo>
                    <a:pt x="1206" y="492"/>
                  </a:lnTo>
                  <a:lnTo>
                    <a:pt x="1210" y="490"/>
                  </a:lnTo>
                  <a:lnTo>
                    <a:pt x="1212" y="493"/>
                  </a:lnTo>
                  <a:lnTo>
                    <a:pt x="1220" y="499"/>
                  </a:lnTo>
                  <a:lnTo>
                    <a:pt x="1231" y="510"/>
                  </a:lnTo>
                  <a:lnTo>
                    <a:pt x="1247" y="525"/>
                  </a:lnTo>
                  <a:lnTo>
                    <a:pt x="1268" y="543"/>
                  </a:lnTo>
                  <a:lnTo>
                    <a:pt x="1293" y="563"/>
                  </a:lnTo>
                  <a:lnTo>
                    <a:pt x="1323" y="585"/>
                  </a:lnTo>
                  <a:lnTo>
                    <a:pt x="1355" y="608"/>
                  </a:lnTo>
                  <a:lnTo>
                    <a:pt x="1392" y="635"/>
                  </a:lnTo>
                  <a:lnTo>
                    <a:pt x="1433" y="659"/>
                  </a:lnTo>
                  <a:lnTo>
                    <a:pt x="1478" y="686"/>
                  </a:lnTo>
                  <a:lnTo>
                    <a:pt x="1525" y="712"/>
                  </a:lnTo>
                  <a:lnTo>
                    <a:pt x="1577" y="736"/>
                  </a:lnTo>
                  <a:lnTo>
                    <a:pt x="1632" y="760"/>
                  </a:lnTo>
                  <a:lnTo>
                    <a:pt x="1689" y="782"/>
                  </a:lnTo>
                  <a:lnTo>
                    <a:pt x="2181" y="1294"/>
                  </a:lnTo>
                  <a:lnTo>
                    <a:pt x="2182" y="1297"/>
                  </a:lnTo>
                  <a:lnTo>
                    <a:pt x="2186" y="1305"/>
                  </a:lnTo>
                  <a:lnTo>
                    <a:pt x="2191" y="1318"/>
                  </a:lnTo>
                  <a:lnTo>
                    <a:pt x="2194" y="1335"/>
                  </a:lnTo>
                  <a:lnTo>
                    <a:pt x="2198" y="1355"/>
                  </a:lnTo>
                  <a:lnTo>
                    <a:pt x="2198" y="1377"/>
                  </a:lnTo>
                  <a:lnTo>
                    <a:pt x="2196" y="1401"/>
                  </a:lnTo>
                  <a:lnTo>
                    <a:pt x="2188" y="1426"/>
                  </a:lnTo>
                  <a:lnTo>
                    <a:pt x="2173" y="1452"/>
                  </a:lnTo>
                  <a:lnTo>
                    <a:pt x="2152" y="1478"/>
                  </a:lnTo>
                  <a:lnTo>
                    <a:pt x="2127" y="1498"/>
                  </a:lnTo>
                  <a:lnTo>
                    <a:pt x="2103" y="1512"/>
                  </a:lnTo>
                  <a:lnTo>
                    <a:pt x="2078" y="1518"/>
                  </a:lnTo>
                  <a:lnTo>
                    <a:pt x="2054" y="1520"/>
                  </a:lnTo>
                  <a:lnTo>
                    <a:pt x="2032" y="1517"/>
                  </a:lnTo>
                  <a:lnTo>
                    <a:pt x="2012" y="1512"/>
                  </a:lnTo>
                  <a:lnTo>
                    <a:pt x="1993" y="1504"/>
                  </a:lnTo>
                  <a:lnTo>
                    <a:pt x="1980" y="1495"/>
                  </a:lnTo>
                  <a:lnTo>
                    <a:pt x="1968" y="1488"/>
                  </a:lnTo>
                  <a:lnTo>
                    <a:pt x="1962" y="1483"/>
                  </a:lnTo>
                  <a:lnTo>
                    <a:pt x="1954" y="1473"/>
                  </a:lnTo>
                  <a:lnTo>
                    <a:pt x="1940" y="1459"/>
                  </a:lnTo>
                  <a:lnTo>
                    <a:pt x="1925" y="1443"/>
                  </a:lnTo>
                  <a:lnTo>
                    <a:pt x="1906" y="1425"/>
                  </a:lnTo>
                  <a:lnTo>
                    <a:pt x="1886" y="1404"/>
                  </a:lnTo>
                  <a:lnTo>
                    <a:pt x="1865" y="1381"/>
                  </a:lnTo>
                  <a:lnTo>
                    <a:pt x="1844" y="1356"/>
                  </a:lnTo>
                  <a:lnTo>
                    <a:pt x="1822" y="1333"/>
                  </a:lnTo>
                  <a:lnTo>
                    <a:pt x="1798" y="1308"/>
                  </a:lnTo>
                  <a:lnTo>
                    <a:pt x="1777" y="1284"/>
                  </a:lnTo>
                  <a:lnTo>
                    <a:pt x="1756" y="1262"/>
                  </a:lnTo>
                  <a:lnTo>
                    <a:pt x="1736" y="1240"/>
                  </a:lnTo>
                  <a:lnTo>
                    <a:pt x="1718" y="1220"/>
                  </a:lnTo>
                  <a:lnTo>
                    <a:pt x="1701" y="1204"/>
                  </a:lnTo>
                  <a:lnTo>
                    <a:pt x="1689" y="1189"/>
                  </a:lnTo>
                  <a:lnTo>
                    <a:pt x="1679" y="1177"/>
                  </a:lnTo>
                  <a:lnTo>
                    <a:pt x="1670" y="1169"/>
                  </a:lnTo>
                  <a:lnTo>
                    <a:pt x="1658" y="1169"/>
                  </a:lnTo>
                  <a:lnTo>
                    <a:pt x="1650" y="1170"/>
                  </a:lnTo>
                  <a:lnTo>
                    <a:pt x="1643" y="1172"/>
                  </a:lnTo>
                  <a:lnTo>
                    <a:pt x="1638" y="1179"/>
                  </a:lnTo>
                  <a:lnTo>
                    <a:pt x="1636" y="1186"/>
                  </a:lnTo>
                  <a:lnTo>
                    <a:pt x="1637" y="1199"/>
                  </a:lnTo>
                  <a:lnTo>
                    <a:pt x="1966" y="1548"/>
                  </a:lnTo>
                  <a:lnTo>
                    <a:pt x="1967" y="1550"/>
                  </a:lnTo>
                  <a:lnTo>
                    <a:pt x="1970" y="1558"/>
                  </a:lnTo>
                  <a:lnTo>
                    <a:pt x="1975" y="1569"/>
                  </a:lnTo>
                  <a:lnTo>
                    <a:pt x="1978" y="1582"/>
                  </a:lnTo>
                  <a:lnTo>
                    <a:pt x="1981" y="1600"/>
                  </a:lnTo>
                  <a:lnTo>
                    <a:pt x="1981" y="1620"/>
                  </a:lnTo>
                  <a:lnTo>
                    <a:pt x="1978" y="1640"/>
                  </a:lnTo>
                  <a:lnTo>
                    <a:pt x="1972" y="1662"/>
                  </a:lnTo>
                  <a:lnTo>
                    <a:pt x="1960" y="1684"/>
                  </a:lnTo>
                  <a:lnTo>
                    <a:pt x="1942" y="1705"/>
                  </a:lnTo>
                  <a:lnTo>
                    <a:pt x="1918" y="1725"/>
                  </a:lnTo>
                  <a:lnTo>
                    <a:pt x="1893" y="1739"/>
                  </a:lnTo>
                  <a:lnTo>
                    <a:pt x="1867" y="1745"/>
                  </a:lnTo>
                  <a:lnTo>
                    <a:pt x="1842" y="1748"/>
                  </a:lnTo>
                  <a:lnTo>
                    <a:pt x="1817" y="1745"/>
                  </a:lnTo>
                  <a:lnTo>
                    <a:pt x="1795" y="1739"/>
                  </a:lnTo>
                  <a:lnTo>
                    <a:pt x="1775" y="1730"/>
                  </a:lnTo>
                  <a:lnTo>
                    <a:pt x="1757" y="1719"/>
                  </a:lnTo>
                  <a:lnTo>
                    <a:pt x="1744" y="1707"/>
                  </a:lnTo>
                  <a:lnTo>
                    <a:pt x="1467" y="1409"/>
                  </a:lnTo>
                  <a:lnTo>
                    <a:pt x="1465" y="1409"/>
                  </a:lnTo>
                  <a:lnTo>
                    <a:pt x="1460" y="1407"/>
                  </a:lnTo>
                  <a:lnTo>
                    <a:pt x="1448" y="1405"/>
                  </a:lnTo>
                  <a:lnTo>
                    <a:pt x="1441" y="1406"/>
                  </a:lnTo>
                  <a:lnTo>
                    <a:pt x="1436" y="1409"/>
                  </a:lnTo>
                  <a:lnTo>
                    <a:pt x="1432" y="1415"/>
                  </a:lnTo>
                  <a:lnTo>
                    <a:pt x="1431" y="1423"/>
                  </a:lnTo>
                  <a:lnTo>
                    <a:pt x="1433" y="1436"/>
                  </a:lnTo>
                  <a:lnTo>
                    <a:pt x="1735" y="1753"/>
                  </a:lnTo>
                  <a:lnTo>
                    <a:pt x="1740" y="1763"/>
                  </a:lnTo>
                  <a:lnTo>
                    <a:pt x="1744" y="1773"/>
                  </a:lnTo>
                  <a:lnTo>
                    <a:pt x="1749" y="1786"/>
                  </a:lnTo>
                  <a:lnTo>
                    <a:pt x="1754" y="1804"/>
                  </a:lnTo>
                  <a:lnTo>
                    <a:pt x="1759" y="1841"/>
                  </a:lnTo>
                  <a:lnTo>
                    <a:pt x="1757" y="1862"/>
                  </a:lnTo>
                  <a:lnTo>
                    <a:pt x="1754" y="1883"/>
                  </a:lnTo>
                  <a:lnTo>
                    <a:pt x="1745" y="1903"/>
                  </a:lnTo>
                  <a:lnTo>
                    <a:pt x="1732" y="1922"/>
                  </a:lnTo>
                  <a:lnTo>
                    <a:pt x="1714" y="1939"/>
                  </a:lnTo>
                  <a:lnTo>
                    <a:pt x="1711" y="1940"/>
                  </a:lnTo>
                  <a:lnTo>
                    <a:pt x="1706" y="1945"/>
                  </a:lnTo>
                  <a:lnTo>
                    <a:pt x="1696" y="1951"/>
                  </a:lnTo>
                  <a:lnTo>
                    <a:pt x="1683" y="1958"/>
                  </a:lnTo>
                  <a:lnTo>
                    <a:pt x="1667" y="1964"/>
                  </a:lnTo>
                  <a:lnTo>
                    <a:pt x="1648" y="1968"/>
                  </a:lnTo>
                  <a:lnTo>
                    <a:pt x="1627" y="1970"/>
                  </a:lnTo>
                  <a:lnTo>
                    <a:pt x="1602" y="1969"/>
                  </a:lnTo>
                  <a:lnTo>
                    <a:pt x="1576" y="1963"/>
                  </a:lnTo>
                  <a:lnTo>
                    <a:pt x="1549" y="1950"/>
                  </a:lnTo>
                  <a:lnTo>
                    <a:pt x="1519" y="1932"/>
                  </a:lnTo>
                  <a:lnTo>
                    <a:pt x="1242" y="1641"/>
                  </a:lnTo>
                  <a:lnTo>
                    <a:pt x="1241" y="1641"/>
                  </a:lnTo>
                  <a:lnTo>
                    <a:pt x="1236" y="1640"/>
                  </a:lnTo>
                  <a:lnTo>
                    <a:pt x="1229" y="1640"/>
                  </a:lnTo>
                  <a:lnTo>
                    <a:pt x="1222" y="1641"/>
                  </a:lnTo>
                  <a:lnTo>
                    <a:pt x="1216" y="1643"/>
                  </a:lnTo>
                  <a:lnTo>
                    <a:pt x="1211" y="1648"/>
                  </a:lnTo>
                  <a:lnTo>
                    <a:pt x="1207" y="1656"/>
                  </a:lnTo>
                  <a:lnTo>
                    <a:pt x="1207" y="1667"/>
                  </a:lnTo>
                  <a:lnTo>
                    <a:pt x="1495" y="1970"/>
                  </a:lnTo>
                  <a:lnTo>
                    <a:pt x="1496" y="1973"/>
                  </a:lnTo>
                  <a:lnTo>
                    <a:pt x="1500" y="1979"/>
                  </a:lnTo>
                  <a:lnTo>
                    <a:pt x="1504" y="1990"/>
                  </a:lnTo>
                  <a:lnTo>
                    <a:pt x="1508" y="2004"/>
                  </a:lnTo>
                  <a:lnTo>
                    <a:pt x="1509" y="2020"/>
                  </a:lnTo>
                  <a:lnTo>
                    <a:pt x="1508" y="2038"/>
                  </a:lnTo>
                  <a:lnTo>
                    <a:pt x="1503" y="2060"/>
                  </a:lnTo>
                  <a:lnTo>
                    <a:pt x="1492" y="2081"/>
                  </a:lnTo>
                  <a:lnTo>
                    <a:pt x="1475" y="2102"/>
                  </a:lnTo>
                  <a:lnTo>
                    <a:pt x="1451" y="2124"/>
                  </a:lnTo>
                  <a:lnTo>
                    <a:pt x="1429" y="2138"/>
                  </a:lnTo>
                  <a:lnTo>
                    <a:pt x="1410" y="2145"/>
                  </a:lnTo>
                  <a:lnTo>
                    <a:pt x="1391" y="2149"/>
                  </a:lnTo>
                  <a:lnTo>
                    <a:pt x="1375" y="2148"/>
                  </a:lnTo>
                  <a:lnTo>
                    <a:pt x="1361" y="2145"/>
                  </a:lnTo>
                  <a:lnTo>
                    <a:pt x="1350" y="2141"/>
                  </a:lnTo>
                  <a:lnTo>
                    <a:pt x="1341" y="2137"/>
                  </a:lnTo>
                  <a:lnTo>
                    <a:pt x="1335" y="2133"/>
                  </a:lnTo>
                  <a:lnTo>
                    <a:pt x="1334" y="2132"/>
                  </a:lnTo>
                  <a:lnTo>
                    <a:pt x="1334" y="2130"/>
                  </a:lnTo>
                  <a:lnTo>
                    <a:pt x="1288" y="2089"/>
                  </a:lnTo>
                  <a:lnTo>
                    <a:pt x="1320" y="2050"/>
                  </a:lnTo>
                  <a:lnTo>
                    <a:pt x="1335" y="2027"/>
                  </a:lnTo>
                  <a:lnTo>
                    <a:pt x="1346" y="2002"/>
                  </a:lnTo>
                  <a:lnTo>
                    <a:pt x="1350" y="1975"/>
                  </a:lnTo>
                  <a:lnTo>
                    <a:pt x="1350" y="1949"/>
                  </a:lnTo>
                  <a:lnTo>
                    <a:pt x="1344" y="1922"/>
                  </a:lnTo>
                  <a:lnTo>
                    <a:pt x="1334" y="1896"/>
                  </a:lnTo>
                  <a:lnTo>
                    <a:pt x="1318" y="1872"/>
                  </a:lnTo>
                  <a:lnTo>
                    <a:pt x="1297" y="1851"/>
                  </a:lnTo>
                  <a:lnTo>
                    <a:pt x="1275" y="1836"/>
                  </a:lnTo>
                  <a:lnTo>
                    <a:pt x="1252" y="1825"/>
                  </a:lnTo>
                  <a:lnTo>
                    <a:pt x="1226" y="1817"/>
                  </a:lnTo>
                  <a:lnTo>
                    <a:pt x="1200" y="1815"/>
                  </a:lnTo>
                  <a:lnTo>
                    <a:pt x="1174" y="1817"/>
                  </a:lnTo>
                  <a:lnTo>
                    <a:pt x="1149" y="1825"/>
                  </a:lnTo>
                  <a:lnTo>
                    <a:pt x="1154" y="1795"/>
                  </a:lnTo>
                  <a:lnTo>
                    <a:pt x="1154" y="1764"/>
                  </a:lnTo>
                  <a:lnTo>
                    <a:pt x="1148" y="1734"/>
                  </a:lnTo>
                  <a:lnTo>
                    <a:pt x="1136" y="1704"/>
                  </a:lnTo>
                  <a:lnTo>
                    <a:pt x="1119" y="1677"/>
                  </a:lnTo>
                  <a:lnTo>
                    <a:pt x="1097" y="1653"/>
                  </a:lnTo>
                  <a:lnTo>
                    <a:pt x="1071" y="1635"/>
                  </a:lnTo>
                  <a:lnTo>
                    <a:pt x="1043" y="1621"/>
                  </a:lnTo>
                  <a:lnTo>
                    <a:pt x="1013" y="1612"/>
                  </a:lnTo>
                  <a:lnTo>
                    <a:pt x="982" y="1610"/>
                  </a:lnTo>
                  <a:lnTo>
                    <a:pt x="953" y="1612"/>
                  </a:lnTo>
                  <a:lnTo>
                    <a:pt x="925" y="1620"/>
                  </a:lnTo>
                  <a:lnTo>
                    <a:pt x="934" y="1594"/>
                  </a:lnTo>
                  <a:lnTo>
                    <a:pt x="938" y="1568"/>
                  </a:lnTo>
                  <a:lnTo>
                    <a:pt x="938" y="1539"/>
                  </a:lnTo>
                  <a:lnTo>
                    <a:pt x="931" y="1504"/>
                  </a:lnTo>
                  <a:lnTo>
                    <a:pt x="919" y="1472"/>
                  </a:lnTo>
                  <a:lnTo>
                    <a:pt x="900" y="1442"/>
                  </a:lnTo>
                  <a:lnTo>
                    <a:pt x="877" y="1416"/>
                  </a:lnTo>
                  <a:lnTo>
                    <a:pt x="849" y="1396"/>
                  </a:lnTo>
                  <a:lnTo>
                    <a:pt x="820" y="1382"/>
                  </a:lnTo>
                  <a:lnTo>
                    <a:pt x="789" y="1373"/>
                  </a:lnTo>
                  <a:lnTo>
                    <a:pt x="755" y="1370"/>
                  </a:lnTo>
                  <a:lnTo>
                    <a:pt x="728" y="1373"/>
                  </a:lnTo>
                  <a:lnTo>
                    <a:pt x="702" y="1379"/>
                  </a:lnTo>
                  <a:lnTo>
                    <a:pt x="676" y="1389"/>
                  </a:lnTo>
                  <a:lnTo>
                    <a:pt x="681" y="1361"/>
                  </a:lnTo>
                  <a:lnTo>
                    <a:pt x="681" y="1333"/>
                  </a:lnTo>
                  <a:lnTo>
                    <a:pt x="674" y="1300"/>
                  </a:lnTo>
                  <a:lnTo>
                    <a:pt x="662" y="1271"/>
                  </a:lnTo>
                  <a:lnTo>
                    <a:pt x="645" y="1243"/>
                  </a:lnTo>
                  <a:lnTo>
                    <a:pt x="622" y="1220"/>
                  </a:lnTo>
                  <a:lnTo>
                    <a:pt x="596" y="1201"/>
                  </a:lnTo>
                  <a:lnTo>
                    <a:pt x="569" y="1187"/>
                  </a:lnTo>
                  <a:lnTo>
                    <a:pt x="539" y="1179"/>
                  </a:lnTo>
                  <a:lnTo>
                    <a:pt x="508" y="1176"/>
                  </a:lnTo>
                  <a:lnTo>
                    <a:pt x="482" y="1179"/>
                  </a:lnTo>
                  <a:lnTo>
                    <a:pt x="456" y="1185"/>
                  </a:lnTo>
                  <a:lnTo>
                    <a:pt x="432" y="1195"/>
                  </a:lnTo>
                  <a:lnTo>
                    <a:pt x="411" y="1209"/>
                  </a:lnTo>
                  <a:lnTo>
                    <a:pt x="392" y="1226"/>
                  </a:lnTo>
                  <a:lnTo>
                    <a:pt x="370" y="1252"/>
                  </a:lnTo>
                  <a:lnTo>
                    <a:pt x="369" y="1252"/>
                  </a:lnTo>
                  <a:lnTo>
                    <a:pt x="158" y="1155"/>
                  </a:lnTo>
                  <a:lnTo>
                    <a:pt x="130" y="1144"/>
                  </a:lnTo>
                  <a:lnTo>
                    <a:pt x="104" y="1133"/>
                  </a:lnTo>
                  <a:lnTo>
                    <a:pt x="79" y="1122"/>
                  </a:lnTo>
                  <a:lnTo>
                    <a:pt x="57" y="1112"/>
                  </a:lnTo>
                  <a:lnTo>
                    <a:pt x="37" y="1102"/>
                  </a:lnTo>
                  <a:lnTo>
                    <a:pt x="21" y="1094"/>
                  </a:lnTo>
                  <a:lnTo>
                    <a:pt x="2" y="1082"/>
                  </a:lnTo>
                  <a:lnTo>
                    <a:pt x="0" y="1078"/>
                  </a:lnTo>
                  <a:lnTo>
                    <a:pt x="5" y="1062"/>
                  </a:lnTo>
                  <a:lnTo>
                    <a:pt x="12" y="1038"/>
                  </a:lnTo>
                  <a:lnTo>
                    <a:pt x="20" y="1010"/>
                  </a:lnTo>
                  <a:lnTo>
                    <a:pt x="29" y="976"/>
                  </a:lnTo>
                  <a:lnTo>
                    <a:pt x="38" y="936"/>
                  </a:lnTo>
                  <a:lnTo>
                    <a:pt x="48" y="893"/>
                  </a:lnTo>
                  <a:lnTo>
                    <a:pt x="60" y="847"/>
                  </a:lnTo>
                  <a:lnTo>
                    <a:pt x="71" y="797"/>
                  </a:lnTo>
                  <a:lnTo>
                    <a:pt x="82" y="745"/>
                  </a:lnTo>
                  <a:lnTo>
                    <a:pt x="107" y="636"/>
                  </a:lnTo>
                  <a:lnTo>
                    <a:pt x="119" y="579"/>
                  </a:lnTo>
                  <a:lnTo>
                    <a:pt x="144" y="467"/>
                  </a:lnTo>
                  <a:lnTo>
                    <a:pt x="166" y="360"/>
                  </a:lnTo>
                  <a:lnTo>
                    <a:pt x="178" y="309"/>
                  </a:lnTo>
                  <a:lnTo>
                    <a:pt x="188" y="262"/>
                  </a:lnTo>
                  <a:lnTo>
                    <a:pt x="197" y="217"/>
                  </a:lnTo>
                  <a:lnTo>
                    <a:pt x="206" y="177"/>
                  </a:lnTo>
                  <a:lnTo>
                    <a:pt x="214" y="141"/>
                  </a:lnTo>
                  <a:lnTo>
                    <a:pt x="228" y="67"/>
                  </a:lnTo>
                  <a:lnTo>
                    <a:pt x="231" y="56"/>
                  </a:lnTo>
                  <a:lnTo>
                    <a:pt x="232" y="52"/>
                  </a:lnTo>
                  <a:lnTo>
                    <a:pt x="103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77" name="Group 76">
              <a:extLst>
                <a:ext uri="{FF2B5EF4-FFF2-40B4-BE49-F238E27FC236}">
                  <a16:creationId xmlns:a16="http://schemas.microsoft.com/office/drawing/2014/main" id="{DD0720A9-C7DA-4147-8085-48E76A10B5AD}"/>
                </a:ext>
              </a:extLst>
            </p:cNvPr>
            <p:cNvGrpSpPr/>
            <p:nvPr/>
          </p:nvGrpSpPr>
          <p:grpSpPr>
            <a:xfrm>
              <a:off x="4189412" y="3276600"/>
              <a:ext cx="4919144" cy="2933700"/>
              <a:chOff x="2511426" y="1752600"/>
              <a:chExt cx="6497636" cy="3875088"/>
            </a:xfrm>
            <a:grpFill/>
          </p:grpSpPr>
          <p:sp>
            <p:nvSpPr>
              <p:cNvPr id="81" name="Freeform 6">
                <a:extLst>
                  <a:ext uri="{FF2B5EF4-FFF2-40B4-BE49-F238E27FC236}">
                    <a16:creationId xmlns:a16="http://schemas.microsoft.com/office/drawing/2014/main" id="{BF11B813-C571-F14A-8934-8329DEFCE68F}"/>
                  </a:ext>
                </a:extLst>
              </p:cNvPr>
              <p:cNvSpPr>
                <a:spLocks/>
              </p:cNvSpPr>
              <p:nvPr/>
            </p:nvSpPr>
            <p:spPr bwMode="auto">
              <a:xfrm>
                <a:off x="2511426" y="1752600"/>
                <a:ext cx="1517650" cy="2305050"/>
              </a:xfrm>
              <a:custGeom>
                <a:avLst/>
                <a:gdLst/>
                <a:ahLst/>
                <a:cxnLst>
                  <a:cxn ang="0">
                    <a:pos x="275" y="0"/>
                  </a:cxn>
                  <a:cxn ang="0">
                    <a:pos x="850" y="133"/>
                  </a:cxn>
                  <a:cxn ang="0">
                    <a:pos x="852" y="133"/>
                  </a:cxn>
                  <a:cxn ang="0">
                    <a:pos x="857" y="134"/>
                  </a:cxn>
                  <a:cxn ang="0">
                    <a:pos x="864" y="135"/>
                  </a:cxn>
                  <a:cxn ang="0">
                    <a:pos x="884" y="140"/>
                  </a:cxn>
                  <a:cxn ang="0">
                    <a:pos x="896" y="145"/>
                  </a:cxn>
                  <a:cxn ang="0">
                    <a:pos x="908" y="153"/>
                  </a:cxn>
                  <a:cxn ang="0">
                    <a:pos x="920" y="161"/>
                  </a:cxn>
                  <a:cxn ang="0">
                    <a:pos x="931" y="173"/>
                  </a:cxn>
                  <a:cxn ang="0">
                    <a:pos x="941" y="186"/>
                  </a:cxn>
                  <a:cxn ang="0">
                    <a:pos x="949" y="204"/>
                  </a:cxn>
                  <a:cxn ang="0">
                    <a:pos x="954" y="222"/>
                  </a:cxn>
                  <a:cxn ang="0">
                    <a:pos x="956" y="246"/>
                  </a:cxn>
                  <a:cxn ang="0">
                    <a:pos x="955" y="272"/>
                  </a:cxn>
                  <a:cxn ang="0">
                    <a:pos x="950" y="303"/>
                  </a:cxn>
                  <a:cxn ang="0">
                    <a:pos x="945" y="325"/>
                  </a:cxn>
                  <a:cxn ang="0">
                    <a:pos x="939" y="353"/>
                  </a:cxn>
                  <a:cxn ang="0">
                    <a:pos x="931" y="386"/>
                  </a:cxn>
                  <a:cxn ang="0">
                    <a:pos x="923" y="424"/>
                  </a:cxn>
                  <a:cxn ang="0">
                    <a:pos x="913" y="467"/>
                  </a:cxn>
                  <a:cxn ang="0">
                    <a:pos x="901" y="513"/>
                  </a:cxn>
                  <a:cxn ang="0">
                    <a:pos x="890" y="562"/>
                  </a:cxn>
                  <a:cxn ang="0">
                    <a:pos x="879" y="614"/>
                  </a:cxn>
                  <a:cxn ang="0">
                    <a:pos x="867" y="667"/>
                  </a:cxn>
                  <a:cxn ang="0">
                    <a:pos x="842" y="779"/>
                  </a:cxn>
                  <a:cxn ang="0">
                    <a:pos x="829" y="836"/>
                  </a:cxn>
                  <a:cxn ang="0">
                    <a:pos x="816" y="892"/>
                  </a:cxn>
                  <a:cxn ang="0">
                    <a:pos x="803" y="948"/>
                  </a:cxn>
                  <a:cxn ang="0">
                    <a:pos x="791" y="1003"/>
                  </a:cxn>
                  <a:cxn ang="0">
                    <a:pos x="780" y="1055"/>
                  </a:cxn>
                  <a:cxn ang="0">
                    <a:pos x="769" y="1106"/>
                  </a:cxn>
                  <a:cxn ang="0">
                    <a:pos x="757" y="1153"/>
                  </a:cxn>
                  <a:cxn ang="0">
                    <a:pos x="747" y="1196"/>
                  </a:cxn>
                  <a:cxn ang="0">
                    <a:pos x="739" y="1236"/>
                  </a:cxn>
                  <a:cxn ang="0">
                    <a:pos x="731" y="1272"/>
                  </a:cxn>
                  <a:cxn ang="0">
                    <a:pos x="724" y="1302"/>
                  </a:cxn>
                  <a:cxn ang="0">
                    <a:pos x="719" y="1326"/>
                  </a:cxn>
                  <a:cxn ang="0">
                    <a:pos x="715" y="1344"/>
                  </a:cxn>
                  <a:cxn ang="0">
                    <a:pos x="713" y="1355"/>
                  </a:cxn>
                  <a:cxn ang="0">
                    <a:pos x="711" y="1359"/>
                  </a:cxn>
                  <a:cxn ang="0">
                    <a:pos x="710" y="1362"/>
                  </a:cxn>
                  <a:cxn ang="0">
                    <a:pos x="708" y="1368"/>
                  </a:cxn>
                  <a:cxn ang="0">
                    <a:pos x="704" y="1376"/>
                  </a:cxn>
                  <a:cxn ang="0">
                    <a:pos x="698" y="1388"/>
                  </a:cxn>
                  <a:cxn ang="0">
                    <a:pos x="689" y="1400"/>
                  </a:cxn>
                  <a:cxn ang="0">
                    <a:pos x="679" y="1412"/>
                  </a:cxn>
                  <a:cxn ang="0">
                    <a:pos x="667" y="1425"/>
                  </a:cxn>
                  <a:cxn ang="0">
                    <a:pos x="652" y="1436"/>
                  </a:cxn>
                  <a:cxn ang="0">
                    <a:pos x="634" y="1445"/>
                  </a:cxn>
                  <a:cxn ang="0">
                    <a:pos x="615" y="1451"/>
                  </a:cxn>
                  <a:cxn ang="0">
                    <a:pos x="592" y="1452"/>
                  </a:cxn>
                  <a:cxn ang="0">
                    <a:pos x="567" y="1450"/>
                  </a:cxn>
                  <a:cxn ang="0">
                    <a:pos x="0" y="1317"/>
                  </a:cxn>
                  <a:cxn ang="0">
                    <a:pos x="275" y="0"/>
                  </a:cxn>
                </a:cxnLst>
                <a:rect l="0" t="0" r="r" b="b"/>
                <a:pathLst>
                  <a:path w="956" h="1452">
                    <a:moveTo>
                      <a:pt x="275" y="0"/>
                    </a:moveTo>
                    <a:lnTo>
                      <a:pt x="850" y="133"/>
                    </a:lnTo>
                    <a:lnTo>
                      <a:pt x="852" y="133"/>
                    </a:lnTo>
                    <a:lnTo>
                      <a:pt x="857" y="134"/>
                    </a:lnTo>
                    <a:lnTo>
                      <a:pt x="864" y="135"/>
                    </a:lnTo>
                    <a:lnTo>
                      <a:pt x="884" y="140"/>
                    </a:lnTo>
                    <a:lnTo>
                      <a:pt x="896" y="145"/>
                    </a:lnTo>
                    <a:lnTo>
                      <a:pt x="908" y="153"/>
                    </a:lnTo>
                    <a:lnTo>
                      <a:pt x="920" y="161"/>
                    </a:lnTo>
                    <a:lnTo>
                      <a:pt x="931" y="173"/>
                    </a:lnTo>
                    <a:lnTo>
                      <a:pt x="941" y="186"/>
                    </a:lnTo>
                    <a:lnTo>
                      <a:pt x="949" y="204"/>
                    </a:lnTo>
                    <a:lnTo>
                      <a:pt x="954" y="222"/>
                    </a:lnTo>
                    <a:lnTo>
                      <a:pt x="956" y="246"/>
                    </a:lnTo>
                    <a:lnTo>
                      <a:pt x="955" y="272"/>
                    </a:lnTo>
                    <a:lnTo>
                      <a:pt x="950" y="303"/>
                    </a:lnTo>
                    <a:lnTo>
                      <a:pt x="945" y="325"/>
                    </a:lnTo>
                    <a:lnTo>
                      <a:pt x="939" y="353"/>
                    </a:lnTo>
                    <a:lnTo>
                      <a:pt x="931" y="386"/>
                    </a:lnTo>
                    <a:lnTo>
                      <a:pt x="923" y="424"/>
                    </a:lnTo>
                    <a:lnTo>
                      <a:pt x="913" y="467"/>
                    </a:lnTo>
                    <a:lnTo>
                      <a:pt x="901" y="513"/>
                    </a:lnTo>
                    <a:lnTo>
                      <a:pt x="890" y="562"/>
                    </a:lnTo>
                    <a:lnTo>
                      <a:pt x="879" y="614"/>
                    </a:lnTo>
                    <a:lnTo>
                      <a:pt x="867" y="667"/>
                    </a:lnTo>
                    <a:lnTo>
                      <a:pt x="842" y="779"/>
                    </a:lnTo>
                    <a:lnTo>
                      <a:pt x="829" y="836"/>
                    </a:lnTo>
                    <a:lnTo>
                      <a:pt x="816" y="892"/>
                    </a:lnTo>
                    <a:lnTo>
                      <a:pt x="803" y="948"/>
                    </a:lnTo>
                    <a:lnTo>
                      <a:pt x="791" y="1003"/>
                    </a:lnTo>
                    <a:lnTo>
                      <a:pt x="780" y="1055"/>
                    </a:lnTo>
                    <a:lnTo>
                      <a:pt x="769" y="1106"/>
                    </a:lnTo>
                    <a:lnTo>
                      <a:pt x="757" y="1153"/>
                    </a:lnTo>
                    <a:lnTo>
                      <a:pt x="747" y="1196"/>
                    </a:lnTo>
                    <a:lnTo>
                      <a:pt x="739" y="1236"/>
                    </a:lnTo>
                    <a:lnTo>
                      <a:pt x="731" y="1272"/>
                    </a:lnTo>
                    <a:lnTo>
                      <a:pt x="724" y="1302"/>
                    </a:lnTo>
                    <a:lnTo>
                      <a:pt x="719" y="1326"/>
                    </a:lnTo>
                    <a:lnTo>
                      <a:pt x="715" y="1344"/>
                    </a:lnTo>
                    <a:lnTo>
                      <a:pt x="713" y="1355"/>
                    </a:lnTo>
                    <a:lnTo>
                      <a:pt x="711" y="1359"/>
                    </a:lnTo>
                    <a:lnTo>
                      <a:pt x="710" y="1362"/>
                    </a:lnTo>
                    <a:lnTo>
                      <a:pt x="708" y="1368"/>
                    </a:lnTo>
                    <a:lnTo>
                      <a:pt x="704" y="1376"/>
                    </a:lnTo>
                    <a:lnTo>
                      <a:pt x="698" y="1388"/>
                    </a:lnTo>
                    <a:lnTo>
                      <a:pt x="689" y="1400"/>
                    </a:lnTo>
                    <a:lnTo>
                      <a:pt x="679" y="1412"/>
                    </a:lnTo>
                    <a:lnTo>
                      <a:pt x="667" y="1425"/>
                    </a:lnTo>
                    <a:lnTo>
                      <a:pt x="652" y="1436"/>
                    </a:lnTo>
                    <a:lnTo>
                      <a:pt x="634" y="1445"/>
                    </a:lnTo>
                    <a:lnTo>
                      <a:pt x="615" y="1451"/>
                    </a:lnTo>
                    <a:lnTo>
                      <a:pt x="592" y="1452"/>
                    </a:lnTo>
                    <a:lnTo>
                      <a:pt x="567" y="1450"/>
                    </a:lnTo>
                    <a:lnTo>
                      <a:pt x="0" y="1317"/>
                    </a:lnTo>
                    <a:lnTo>
                      <a:pt x="27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2" name="Freeform 7">
                <a:extLst>
                  <a:ext uri="{FF2B5EF4-FFF2-40B4-BE49-F238E27FC236}">
                    <a16:creationId xmlns:a16="http://schemas.microsoft.com/office/drawing/2014/main" id="{B9D791B8-1769-F24C-89DB-D8E0F520815A}"/>
                  </a:ext>
                </a:extLst>
              </p:cNvPr>
              <p:cNvSpPr>
                <a:spLocks/>
              </p:cNvSpPr>
              <p:nvPr/>
            </p:nvSpPr>
            <p:spPr bwMode="auto">
              <a:xfrm>
                <a:off x="4522788" y="2160588"/>
                <a:ext cx="3135312" cy="2008188"/>
              </a:xfrm>
              <a:custGeom>
                <a:avLst/>
                <a:gdLst/>
                <a:ahLst/>
                <a:cxnLst>
                  <a:cxn ang="0">
                    <a:pos x="743" y="0"/>
                  </a:cxn>
                  <a:cxn ang="0">
                    <a:pos x="1766" y="88"/>
                  </a:cxn>
                  <a:cxn ang="0">
                    <a:pos x="1975" y="1090"/>
                  </a:cxn>
                  <a:cxn ang="0">
                    <a:pos x="1764" y="1265"/>
                  </a:cxn>
                  <a:cxn ang="0">
                    <a:pos x="1280" y="743"/>
                  </a:cxn>
                  <a:cxn ang="0">
                    <a:pos x="1276" y="742"/>
                  </a:cxn>
                  <a:cxn ang="0">
                    <a:pos x="1266" y="738"/>
                  </a:cxn>
                  <a:cxn ang="0">
                    <a:pos x="1250" y="733"/>
                  </a:cxn>
                  <a:cxn ang="0">
                    <a:pos x="1228" y="724"/>
                  </a:cxn>
                  <a:cxn ang="0">
                    <a:pos x="1200" y="714"/>
                  </a:cxn>
                  <a:cxn ang="0">
                    <a:pos x="1169" y="702"/>
                  </a:cxn>
                  <a:cxn ang="0">
                    <a:pos x="1136" y="686"/>
                  </a:cxn>
                  <a:cxn ang="0">
                    <a:pos x="1097" y="669"/>
                  </a:cxn>
                  <a:cxn ang="0">
                    <a:pos x="1058" y="647"/>
                  </a:cxn>
                  <a:cxn ang="0">
                    <a:pos x="1017" y="625"/>
                  </a:cxn>
                  <a:cxn ang="0">
                    <a:pos x="974" y="599"/>
                  </a:cxn>
                  <a:cxn ang="0">
                    <a:pos x="931" y="569"/>
                  </a:cxn>
                  <a:cxn ang="0">
                    <a:pos x="889" y="538"/>
                  </a:cxn>
                  <a:cxn ang="0">
                    <a:pos x="848" y="503"/>
                  </a:cxn>
                  <a:cxn ang="0">
                    <a:pos x="807" y="466"/>
                  </a:cxn>
                  <a:cxn ang="0">
                    <a:pos x="770" y="425"/>
                  </a:cxn>
                  <a:cxn ang="0">
                    <a:pos x="757" y="431"/>
                  </a:cxn>
                  <a:cxn ang="0">
                    <a:pos x="743" y="437"/>
                  </a:cxn>
                  <a:cxn ang="0">
                    <a:pos x="725" y="446"/>
                  </a:cxn>
                  <a:cxn ang="0">
                    <a:pos x="702" y="456"/>
                  </a:cxn>
                  <a:cxn ang="0">
                    <a:pos x="678" y="468"/>
                  </a:cxn>
                  <a:cxn ang="0">
                    <a:pos x="649" y="481"/>
                  </a:cxn>
                  <a:cxn ang="0">
                    <a:pos x="619" y="495"/>
                  </a:cxn>
                  <a:cxn ang="0">
                    <a:pos x="589" y="509"/>
                  </a:cxn>
                  <a:cxn ang="0">
                    <a:pos x="557" y="524"/>
                  </a:cxn>
                  <a:cxn ang="0">
                    <a:pos x="526" y="539"/>
                  </a:cxn>
                  <a:cxn ang="0">
                    <a:pos x="495" y="553"/>
                  </a:cxn>
                  <a:cxn ang="0">
                    <a:pos x="466" y="567"/>
                  </a:cxn>
                  <a:cxn ang="0">
                    <a:pos x="439" y="579"/>
                  </a:cxn>
                  <a:cxn ang="0">
                    <a:pos x="416" y="590"/>
                  </a:cxn>
                  <a:cxn ang="0">
                    <a:pos x="394" y="600"/>
                  </a:cxn>
                  <a:cxn ang="0">
                    <a:pos x="377" y="608"/>
                  </a:cxn>
                  <a:cxn ang="0">
                    <a:pos x="350" y="618"/>
                  </a:cxn>
                  <a:cxn ang="0">
                    <a:pos x="320" y="624"/>
                  </a:cxn>
                  <a:cxn ang="0">
                    <a:pos x="288" y="628"/>
                  </a:cxn>
                  <a:cxn ang="0">
                    <a:pos x="253" y="628"/>
                  </a:cxn>
                  <a:cxn ang="0">
                    <a:pos x="218" y="624"/>
                  </a:cxn>
                  <a:cxn ang="0">
                    <a:pos x="182" y="616"/>
                  </a:cxn>
                  <a:cxn ang="0">
                    <a:pos x="147" y="606"/>
                  </a:cxn>
                  <a:cxn ang="0">
                    <a:pos x="113" y="591"/>
                  </a:cxn>
                  <a:cxn ang="0">
                    <a:pos x="80" y="574"/>
                  </a:cxn>
                  <a:cxn ang="0">
                    <a:pos x="50" y="553"/>
                  </a:cxn>
                  <a:cxn ang="0">
                    <a:pos x="23" y="527"/>
                  </a:cxn>
                  <a:cxn ang="0">
                    <a:pos x="0" y="497"/>
                  </a:cxn>
                  <a:cxn ang="0">
                    <a:pos x="743" y="0"/>
                  </a:cxn>
                </a:cxnLst>
                <a:rect l="0" t="0" r="r" b="b"/>
                <a:pathLst>
                  <a:path w="1975" h="1265">
                    <a:moveTo>
                      <a:pt x="743" y="0"/>
                    </a:moveTo>
                    <a:lnTo>
                      <a:pt x="1766" y="88"/>
                    </a:lnTo>
                    <a:lnTo>
                      <a:pt x="1975" y="1090"/>
                    </a:lnTo>
                    <a:lnTo>
                      <a:pt x="1764" y="1265"/>
                    </a:lnTo>
                    <a:lnTo>
                      <a:pt x="1280" y="743"/>
                    </a:lnTo>
                    <a:lnTo>
                      <a:pt x="1276" y="742"/>
                    </a:lnTo>
                    <a:lnTo>
                      <a:pt x="1266" y="738"/>
                    </a:lnTo>
                    <a:lnTo>
                      <a:pt x="1250" y="733"/>
                    </a:lnTo>
                    <a:lnTo>
                      <a:pt x="1228" y="724"/>
                    </a:lnTo>
                    <a:lnTo>
                      <a:pt x="1200" y="714"/>
                    </a:lnTo>
                    <a:lnTo>
                      <a:pt x="1169" y="702"/>
                    </a:lnTo>
                    <a:lnTo>
                      <a:pt x="1136" y="686"/>
                    </a:lnTo>
                    <a:lnTo>
                      <a:pt x="1097" y="669"/>
                    </a:lnTo>
                    <a:lnTo>
                      <a:pt x="1058" y="647"/>
                    </a:lnTo>
                    <a:lnTo>
                      <a:pt x="1017" y="625"/>
                    </a:lnTo>
                    <a:lnTo>
                      <a:pt x="974" y="599"/>
                    </a:lnTo>
                    <a:lnTo>
                      <a:pt x="931" y="569"/>
                    </a:lnTo>
                    <a:lnTo>
                      <a:pt x="889" y="538"/>
                    </a:lnTo>
                    <a:lnTo>
                      <a:pt x="848" y="503"/>
                    </a:lnTo>
                    <a:lnTo>
                      <a:pt x="807" y="466"/>
                    </a:lnTo>
                    <a:lnTo>
                      <a:pt x="770" y="425"/>
                    </a:lnTo>
                    <a:lnTo>
                      <a:pt x="757" y="431"/>
                    </a:lnTo>
                    <a:lnTo>
                      <a:pt x="743" y="437"/>
                    </a:lnTo>
                    <a:lnTo>
                      <a:pt x="725" y="446"/>
                    </a:lnTo>
                    <a:lnTo>
                      <a:pt x="702" y="456"/>
                    </a:lnTo>
                    <a:lnTo>
                      <a:pt x="678" y="468"/>
                    </a:lnTo>
                    <a:lnTo>
                      <a:pt x="649" y="481"/>
                    </a:lnTo>
                    <a:lnTo>
                      <a:pt x="619" y="495"/>
                    </a:lnTo>
                    <a:lnTo>
                      <a:pt x="589" y="509"/>
                    </a:lnTo>
                    <a:lnTo>
                      <a:pt x="557" y="524"/>
                    </a:lnTo>
                    <a:lnTo>
                      <a:pt x="526" y="539"/>
                    </a:lnTo>
                    <a:lnTo>
                      <a:pt x="495" y="553"/>
                    </a:lnTo>
                    <a:lnTo>
                      <a:pt x="466" y="567"/>
                    </a:lnTo>
                    <a:lnTo>
                      <a:pt x="439" y="579"/>
                    </a:lnTo>
                    <a:lnTo>
                      <a:pt x="416" y="590"/>
                    </a:lnTo>
                    <a:lnTo>
                      <a:pt x="394" y="600"/>
                    </a:lnTo>
                    <a:lnTo>
                      <a:pt x="377" y="608"/>
                    </a:lnTo>
                    <a:lnTo>
                      <a:pt x="350" y="618"/>
                    </a:lnTo>
                    <a:lnTo>
                      <a:pt x="320" y="624"/>
                    </a:lnTo>
                    <a:lnTo>
                      <a:pt x="288" y="628"/>
                    </a:lnTo>
                    <a:lnTo>
                      <a:pt x="253" y="628"/>
                    </a:lnTo>
                    <a:lnTo>
                      <a:pt x="218" y="624"/>
                    </a:lnTo>
                    <a:lnTo>
                      <a:pt x="182" y="616"/>
                    </a:lnTo>
                    <a:lnTo>
                      <a:pt x="147" y="606"/>
                    </a:lnTo>
                    <a:lnTo>
                      <a:pt x="113" y="591"/>
                    </a:lnTo>
                    <a:lnTo>
                      <a:pt x="80" y="574"/>
                    </a:lnTo>
                    <a:lnTo>
                      <a:pt x="50" y="553"/>
                    </a:lnTo>
                    <a:lnTo>
                      <a:pt x="23" y="527"/>
                    </a:lnTo>
                    <a:lnTo>
                      <a:pt x="0" y="497"/>
                    </a:lnTo>
                    <a:lnTo>
                      <a:pt x="74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3" name="Freeform 8">
                <a:extLst>
                  <a:ext uri="{FF2B5EF4-FFF2-40B4-BE49-F238E27FC236}">
                    <a16:creationId xmlns:a16="http://schemas.microsoft.com/office/drawing/2014/main" id="{EA085273-F112-DB47-963B-71C0367668DF}"/>
                  </a:ext>
                </a:extLst>
              </p:cNvPr>
              <p:cNvSpPr>
                <a:spLocks/>
              </p:cNvSpPr>
              <p:nvPr/>
            </p:nvSpPr>
            <p:spPr bwMode="auto">
              <a:xfrm>
                <a:off x="7477125" y="1795463"/>
                <a:ext cx="1531937" cy="2219325"/>
              </a:xfrm>
              <a:custGeom>
                <a:avLst/>
                <a:gdLst/>
                <a:ahLst/>
                <a:cxnLst>
                  <a:cxn ang="0">
                    <a:pos x="965" y="1294"/>
                  </a:cxn>
                  <a:cxn ang="0">
                    <a:pos x="950" y="1297"/>
                  </a:cxn>
                  <a:cxn ang="0">
                    <a:pos x="910" y="1307"/>
                  </a:cxn>
                  <a:cxn ang="0">
                    <a:pos x="847" y="1322"/>
                  </a:cxn>
                  <a:cxn ang="0">
                    <a:pos x="764" y="1341"/>
                  </a:cxn>
                  <a:cxn ang="0">
                    <a:pos x="665" y="1361"/>
                  </a:cxn>
                  <a:cxn ang="0">
                    <a:pos x="554" y="1381"/>
                  </a:cxn>
                  <a:cxn ang="0">
                    <a:pos x="449" y="1395"/>
                  </a:cxn>
                  <a:cxn ang="0">
                    <a:pos x="373" y="1397"/>
                  </a:cxn>
                  <a:cxn ang="0">
                    <a:pos x="316" y="1387"/>
                  </a:cxn>
                  <a:cxn ang="0">
                    <a:pos x="275" y="1369"/>
                  </a:cxn>
                  <a:cxn ang="0">
                    <a:pos x="249" y="1348"/>
                  </a:cxn>
                  <a:cxn ang="0">
                    <a:pos x="232" y="1327"/>
                  </a:cxn>
                  <a:cxn ang="0">
                    <a:pos x="222" y="1304"/>
                  </a:cxn>
                  <a:cxn ang="0">
                    <a:pos x="221" y="1297"/>
                  </a:cxn>
                  <a:cxn ang="0">
                    <a:pos x="219" y="1282"/>
                  </a:cxn>
                  <a:cxn ang="0">
                    <a:pos x="210" y="1241"/>
                  </a:cxn>
                  <a:cxn ang="0">
                    <a:pos x="196" y="1178"/>
                  </a:cxn>
                  <a:cxn ang="0">
                    <a:pos x="179" y="1097"/>
                  </a:cxn>
                  <a:cxn ang="0">
                    <a:pos x="159" y="1003"/>
                  </a:cxn>
                  <a:cxn ang="0">
                    <a:pos x="138" y="900"/>
                  </a:cxn>
                  <a:cxn ang="0">
                    <a:pos x="116" y="792"/>
                  </a:cxn>
                  <a:cxn ang="0">
                    <a:pos x="92" y="682"/>
                  </a:cxn>
                  <a:cxn ang="0">
                    <a:pos x="70" y="578"/>
                  </a:cxn>
                  <a:cxn ang="0">
                    <a:pos x="50" y="481"/>
                  </a:cxn>
                  <a:cxn ang="0">
                    <a:pos x="31" y="397"/>
                  </a:cxn>
                  <a:cxn ang="0">
                    <a:pos x="18" y="330"/>
                  </a:cxn>
                  <a:cxn ang="0">
                    <a:pos x="8" y="284"/>
                  </a:cxn>
                  <a:cxn ang="0">
                    <a:pos x="0" y="245"/>
                  </a:cxn>
                  <a:cxn ang="0">
                    <a:pos x="6" y="205"/>
                  </a:cxn>
                  <a:cxn ang="0">
                    <a:pos x="26" y="173"/>
                  </a:cxn>
                  <a:cxn ang="0">
                    <a:pos x="73" y="141"/>
                  </a:cxn>
                  <a:cxn ang="0">
                    <a:pos x="108" y="127"/>
                  </a:cxn>
                  <a:cxn ang="0">
                    <a:pos x="138" y="118"/>
                  </a:cxn>
                  <a:cxn ang="0">
                    <a:pos x="179" y="108"/>
                  </a:cxn>
                  <a:cxn ang="0">
                    <a:pos x="237" y="96"/>
                  </a:cxn>
                  <a:cxn ang="0">
                    <a:pos x="347" y="71"/>
                  </a:cxn>
                  <a:cxn ang="0">
                    <a:pos x="466" y="46"/>
                  </a:cxn>
                  <a:cxn ang="0">
                    <a:pos x="539" y="30"/>
                  </a:cxn>
                  <a:cxn ang="0">
                    <a:pos x="604" y="16"/>
                  </a:cxn>
                  <a:cxn ang="0">
                    <a:pos x="652" y="7"/>
                  </a:cxn>
                  <a:cxn ang="0">
                    <a:pos x="678" y="2"/>
                  </a:cxn>
                </a:cxnLst>
                <a:rect l="0" t="0" r="r" b="b"/>
                <a:pathLst>
                  <a:path w="965" h="1398">
                    <a:moveTo>
                      <a:pt x="682" y="0"/>
                    </a:moveTo>
                    <a:lnTo>
                      <a:pt x="965" y="1294"/>
                    </a:lnTo>
                    <a:lnTo>
                      <a:pt x="961" y="1295"/>
                    </a:lnTo>
                    <a:lnTo>
                      <a:pt x="950" y="1297"/>
                    </a:lnTo>
                    <a:lnTo>
                      <a:pt x="934" y="1302"/>
                    </a:lnTo>
                    <a:lnTo>
                      <a:pt x="910" y="1307"/>
                    </a:lnTo>
                    <a:lnTo>
                      <a:pt x="881" y="1315"/>
                    </a:lnTo>
                    <a:lnTo>
                      <a:pt x="847" y="1322"/>
                    </a:lnTo>
                    <a:lnTo>
                      <a:pt x="807" y="1332"/>
                    </a:lnTo>
                    <a:lnTo>
                      <a:pt x="764" y="1341"/>
                    </a:lnTo>
                    <a:lnTo>
                      <a:pt x="716" y="1351"/>
                    </a:lnTo>
                    <a:lnTo>
                      <a:pt x="665" y="1361"/>
                    </a:lnTo>
                    <a:lnTo>
                      <a:pt x="611" y="1371"/>
                    </a:lnTo>
                    <a:lnTo>
                      <a:pt x="554" y="1381"/>
                    </a:lnTo>
                    <a:lnTo>
                      <a:pt x="494" y="1390"/>
                    </a:lnTo>
                    <a:lnTo>
                      <a:pt x="449" y="1395"/>
                    </a:lnTo>
                    <a:lnTo>
                      <a:pt x="408" y="1398"/>
                    </a:lnTo>
                    <a:lnTo>
                      <a:pt x="373" y="1397"/>
                    </a:lnTo>
                    <a:lnTo>
                      <a:pt x="342" y="1393"/>
                    </a:lnTo>
                    <a:lnTo>
                      <a:pt x="316" y="1387"/>
                    </a:lnTo>
                    <a:lnTo>
                      <a:pt x="293" y="1378"/>
                    </a:lnTo>
                    <a:lnTo>
                      <a:pt x="275" y="1369"/>
                    </a:lnTo>
                    <a:lnTo>
                      <a:pt x="260" y="1359"/>
                    </a:lnTo>
                    <a:lnTo>
                      <a:pt x="249" y="1348"/>
                    </a:lnTo>
                    <a:lnTo>
                      <a:pt x="239" y="1337"/>
                    </a:lnTo>
                    <a:lnTo>
                      <a:pt x="232" y="1327"/>
                    </a:lnTo>
                    <a:lnTo>
                      <a:pt x="224" y="1310"/>
                    </a:lnTo>
                    <a:lnTo>
                      <a:pt x="222" y="1304"/>
                    </a:lnTo>
                    <a:lnTo>
                      <a:pt x="221" y="1299"/>
                    </a:lnTo>
                    <a:lnTo>
                      <a:pt x="221" y="1297"/>
                    </a:lnTo>
                    <a:lnTo>
                      <a:pt x="220" y="1294"/>
                    </a:lnTo>
                    <a:lnTo>
                      <a:pt x="219" y="1282"/>
                    </a:lnTo>
                    <a:lnTo>
                      <a:pt x="215" y="1265"/>
                    </a:lnTo>
                    <a:lnTo>
                      <a:pt x="210" y="1241"/>
                    </a:lnTo>
                    <a:lnTo>
                      <a:pt x="204" y="1213"/>
                    </a:lnTo>
                    <a:lnTo>
                      <a:pt x="196" y="1178"/>
                    </a:lnTo>
                    <a:lnTo>
                      <a:pt x="188" y="1140"/>
                    </a:lnTo>
                    <a:lnTo>
                      <a:pt x="179" y="1097"/>
                    </a:lnTo>
                    <a:lnTo>
                      <a:pt x="170" y="1051"/>
                    </a:lnTo>
                    <a:lnTo>
                      <a:pt x="159" y="1003"/>
                    </a:lnTo>
                    <a:lnTo>
                      <a:pt x="149" y="952"/>
                    </a:lnTo>
                    <a:lnTo>
                      <a:pt x="138" y="900"/>
                    </a:lnTo>
                    <a:lnTo>
                      <a:pt x="127" y="846"/>
                    </a:lnTo>
                    <a:lnTo>
                      <a:pt x="116" y="792"/>
                    </a:lnTo>
                    <a:lnTo>
                      <a:pt x="103" y="737"/>
                    </a:lnTo>
                    <a:lnTo>
                      <a:pt x="92" y="682"/>
                    </a:lnTo>
                    <a:lnTo>
                      <a:pt x="81" y="629"/>
                    </a:lnTo>
                    <a:lnTo>
                      <a:pt x="70" y="578"/>
                    </a:lnTo>
                    <a:lnTo>
                      <a:pt x="60" y="528"/>
                    </a:lnTo>
                    <a:lnTo>
                      <a:pt x="50" y="481"/>
                    </a:lnTo>
                    <a:lnTo>
                      <a:pt x="40" y="438"/>
                    </a:lnTo>
                    <a:lnTo>
                      <a:pt x="31" y="397"/>
                    </a:lnTo>
                    <a:lnTo>
                      <a:pt x="24" y="361"/>
                    </a:lnTo>
                    <a:lnTo>
                      <a:pt x="18" y="330"/>
                    </a:lnTo>
                    <a:lnTo>
                      <a:pt x="11" y="303"/>
                    </a:lnTo>
                    <a:lnTo>
                      <a:pt x="8" y="284"/>
                    </a:lnTo>
                    <a:lnTo>
                      <a:pt x="4" y="270"/>
                    </a:lnTo>
                    <a:lnTo>
                      <a:pt x="0" y="245"/>
                    </a:lnTo>
                    <a:lnTo>
                      <a:pt x="1" y="224"/>
                    </a:lnTo>
                    <a:lnTo>
                      <a:pt x="6" y="205"/>
                    </a:lnTo>
                    <a:lnTo>
                      <a:pt x="15" y="188"/>
                    </a:lnTo>
                    <a:lnTo>
                      <a:pt x="26" y="173"/>
                    </a:lnTo>
                    <a:lnTo>
                      <a:pt x="41" y="161"/>
                    </a:lnTo>
                    <a:lnTo>
                      <a:pt x="73" y="141"/>
                    </a:lnTo>
                    <a:lnTo>
                      <a:pt x="91" y="133"/>
                    </a:lnTo>
                    <a:lnTo>
                      <a:pt x="108" y="127"/>
                    </a:lnTo>
                    <a:lnTo>
                      <a:pt x="126" y="122"/>
                    </a:lnTo>
                    <a:lnTo>
                      <a:pt x="138" y="118"/>
                    </a:lnTo>
                    <a:lnTo>
                      <a:pt x="155" y="115"/>
                    </a:lnTo>
                    <a:lnTo>
                      <a:pt x="179" y="108"/>
                    </a:lnTo>
                    <a:lnTo>
                      <a:pt x="206" y="102"/>
                    </a:lnTo>
                    <a:lnTo>
                      <a:pt x="237" y="96"/>
                    </a:lnTo>
                    <a:lnTo>
                      <a:pt x="272" y="89"/>
                    </a:lnTo>
                    <a:lnTo>
                      <a:pt x="347" y="71"/>
                    </a:lnTo>
                    <a:lnTo>
                      <a:pt x="386" y="64"/>
                    </a:lnTo>
                    <a:lnTo>
                      <a:pt x="466" y="46"/>
                    </a:lnTo>
                    <a:lnTo>
                      <a:pt x="503" y="38"/>
                    </a:lnTo>
                    <a:lnTo>
                      <a:pt x="539" y="30"/>
                    </a:lnTo>
                    <a:lnTo>
                      <a:pt x="573" y="24"/>
                    </a:lnTo>
                    <a:lnTo>
                      <a:pt x="604" y="16"/>
                    </a:lnTo>
                    <a:lnTo>
                      <a:pt x="630" y="11"/>
                    </a:lnTo>
                    <a:lnTo>
                      <a:pt x="652" y="7"/>
                    </a:lnTo>
                    <a:lnTo>
                      <a:pt x="668" y="3"/>
                    </a:lnTo>
                    <a:lnTo>
                      <a:pt x="678" y="2"/>
                    </a:lnTo>
                    <a:lnTo>
                      <a:pt x="68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4" name="Freeform 10">
                <a:extLst>
                  <a:ext uri="{FF2B5EF4-FFF2-40B4-BE49-F238E27FC236}">
                    <a16:creationId xmlns:a16="http://schemas.microsoft.com/office/drawing/2014/main" id="{60B879B1-972C-234D-B7DC-E620747CD10E}"/>
                  </a:ext>
                </a:extLst>
              </p:cNvPr>
              <p:cNvSpPr>
                <a:spLocks/>
              </p:cNvSpPr>
              <p:nvPr/>
            </p:nvSpPr>
            <p:spPr bwMode="auto">
              <a:xfrm>
                <a:off x="4591050" y="4454525"/>
                <a:ext cx="617537" cy="644525"/>
              </a:xfrm>
              <a:custGeom>
                <a:avLst/>
                <a:gdLst/>
                <a:ahLst/>
                <a:cxnLst>
                  <a:cxn ang="0">
                    <a:pos x="257" y="0"/>
                  </a:cxn>
                  <a:cxn ang="0">
                    <a:pos x="281" y="2"/>
                  </a:cxn>
                  <a:cxn ang="0">
                    <a:pos x="304" y="9"/>
                  </a:cxn>
                  <a:cxn ang="0">
                    <a:pos x="325" y="20"/>
                  </a:cxn>
                  <a:cxn ang="0">
                    <a:pos x="345" y="33"/>
                  </a:cxn>
                  <a:cxn ang="0">
                    <a:pos x="363" y="52"/>
                  </a:cxn>
                  <a:cxn ang="0">
                    <a:pos x="376" y="73"/>
                  </a:cxn>
                  <a:cxn ang="0">
                    <a:pos x="385" y="97"/>
                  </a:cxn>
                  <a:cxn ang="0">
                    <a:pos x="389" y="122"/>
                  </a:cxn>
                  <a:cxn ang="0">
                    <a:pos x="387" y="148"/>
                  </a:cxn>
                  <a:cxn ang="0">
                    <a:pos x="383" y="171"/>
                  </a:cxn>
                  <a:cxn ang="0">
                    <a:pos x="373" y="194"/>
                  </a:cxn>
                  <a:cxn ang="0">
                    <a:pos x="358" y="214"/>
                  </a:cxn>
                  <a:cxn ang="0">
                    <a:pos x="328" y="247"/>
                  </a:cxn>
                  <a:cxn ang="0">
                    <a:pos x="225" y="364"/>
                  </a:cxn>
                  <a:cxn ang="0">
                    <a:pos x="205" y="381"/>
                  </a:cxn>
                  <a:cxn ang="0">
                    <a:pos x="183" y="395"/>
                  </a:cxn>
                  <a:cxn ang="0">
                    <a:pos x="158" y="404"/>
                  </a:cxn>
                  <a:cxn ang="0">
                    <a:pos x="132" y="406"/>
                  </a:cxn>
                  <a:cxn ang="0">
                    <a:pos x="108" y="404"/>
                  </a:cxn>
                  <a:cxn ang="0">
                    <a:pos x="84" y="397"/>
                  </a:cxn>
                  <a:cxn ang="0">
                    <a:pos x="63" y="386"/>
                  </a:cxn>
                  <a:cxn ang="0">
                    <a:pos x="43" y="373"/>
                  </a:cxn>
                  <a:cxn ang="0">
                    <a:pos x="26" y="354"/>
                  </a:cxn>
                  <a:cxn ang="0">
                    <a:pos x="12" y="332"/>
                  </a:cxn>
                  <a:cxn ang="0">
                    <a:pos x="4" y="308"/>
                  </a:cxn>
                  <a:cxn ang="0">
                    <a:pos x="0" y="283"/>
                  </a:cxn>
                  <a:cxn ang="0">
                    <a:pos x="1" y="258"/>
                  </a:cxn>
                  <a:cxn ang="0">
                    <a:pos x="6" y="235"/>
                  </a:cxn>
                  <a:cxn ang="0">
                    <a:pos x="16" y="212"/>
                  </a:cxn>
                  <a:cxn ang="0">
                    <a:pos x="31" y="193"/>
                  </a:cxn>
                  <a:cxn ang="0">
                    <a:pos x="137" y="73"/>
                  </a:cxn>
                  <a:cxn ang="0">
                    <a:pos x="164" y="41"/>
                  </a:cxn>
                  <a:cxn ang="0">
                    <a:pos x="184" y="24"/>
                  </a:cxn>
                  <a:cxn ang="0">
                    <a:pos x="206" y="11"/>
                  </a:cxn>
                  <a:cxn ang="0">
                    <a:pos x="231" y="2"/>
                  </a:cxn>
                  <a:cxn ang="0">
                    <a:pos x="257" y="0"/>
                  </a:cxn>
                </a:cxnLst>
                <a:rect l="0" t="0" r="r" b="b"/>
                <a:pathLst>
                  <a:path w="389" h="406">
                    <a:moveTo>
                      <a:pt x="257" y="0"/>
                    </a:moveTo>
                    <a:lnTo>
                      <a:pt x="281" y="2"/>
                    </a:lnTo>
                    <a:lnTo>
                      <a:pt x="304" y="9"/>
                    </a:lnTo>
                    <a:lnTo>
                      <a:pt x="325" y="20"/>
                    </a:lnTo>
                    <a:lnTo>
                      <a:pt x="345" y="33"/>
                    </a:lnTo>
                    <a:lnTo>
                      <a:pt x="363" y="52"/>
                    </a:lnTo>
                    <a:lnTo>
                      <a:pt x="376" y="73"/>
                    </a:lnTo>
                    <a:lnTo>
                      <a:pt x="385" y="97"/>
                    </a:lnTo>
                    <a:lnTo>
                      <a:pt x="389" y="122"/>
                    </a:lnTo>
                    <a:lnTo>
                      <a:pt x="387" y="148"/>
                    </a:lnTo>
                    <a:lnTo>
                      <a:pt x="383" y="171"/>
                    </a:lnTo>
                    <a:lnTo>
                      <a:pt x="373" y="194"/>
                    </a:lnTo>
                    <a:lnTo>
                      <a:pt x="358" y="214"/>
                    </a:lnTo>
                    <a:lnTo>
                      <a:pt x="328" y="247"/>
                    </a:lnTo>
                    <a:lnTo>
                      <a:pt x="225" y="364"/>
                    </a:lnTo>
                    <a:lnTo>
                      <a:pt x="205" y="381"/>
                    </a:lnTo>
                    <a:lnTo>
                      <a:pt x="183" y="395"/>
                    </a:lnTo>
                    <a:lnTo>
                      <a:pt x="158" y="404"/>
                    </a:lnTo>
                    <a:lnTo>
                      <a:pt x="132" y="406"/>
                    </a:lnTo>
                    <a:lnTo>
                      <a:pt x="108" y="404"/>
                    </a:lnTo>
                    <a:lnTo>
                      <a:pt x="84" y="397"/>
                    </a:lnTo>
                    <a:lnTo>
                      <a:pt x="63" y="386"/>
                    </a:lnTo>
                    <a:lnTo>
                      <a:pt x="43" y="373"/>
                    </a:lnTo>
                    <a:lnTo>
                      <a:pt x="26" y="354"/>
                    </a:lnTo>
                    <a:lnTo>
                      <a:pt x="12" y="332"/>
                    </a:lnTo>
                    <a:lnTo>
                      <a:pt x="4" y="308"/>
                    </a:lnTo>
                    <a:lnTo>
                      <a:pt x="0" y="283"/>
                    </a:lnTo>
                    <a:lnTo>
                      <a:pt x="1" y="258"/>
                    </a:lnTo>
                    <a:lnTo>
                      <a:pt x="6" y="235"/>
                    </a:lnTo>
                    <a:lnTo>
                      <a:pt x="16" y="212"/>
                    </a:lnTo>
                    <a:lnTo>
                      <a:pt x="31" y="193"/>
                    </a:lnTo>
                    <a:lnTo>
                      <a:pt x="137" y="73"/>
                    </a:lnTo>
                    <a:lnTo>
                      <a:pt x="164" y="41"/>
                    </a:lnTo>
                    <a:lnTo>
                      <a:pt x="184" y="24"/>
                    </a:lnTo>
                    <a:lnTo>
                      <a:pt x="206" y="11"/>
                    </a:lnTo>
                    <a:lnTo>
                      <a:pt x="231" y="2"/>
                    </a:lnTo>
                    <a:lnTo>
                      <a:pt x="25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5" name="Freeform 11">
                <a:extLst>
                  <a:ext uri="{FF2B5EF4-FFF2-40B4-BE49-F238E27FC236}">
                    <a16:creationId xmlns:a16="http://schemas.microsoft.com/office/drawing/2014/main" id="{8D896B5B-33D5-7B47-8758-1FE9E0B05DC7}"/>
                  </a:ext>
                </a:extLst>
              </p:cNvPr>
              <p:cNvSpPr>
                <a:spLocks/>
              </p:cNvSpPr>
              <p:nvPr/>
            </p:nvSpPr>
            <p:spPr bwMode="auto">
              <a:xfrm>
                <a:off x="4259263" y="4144963"/>
                <a:ext cx="541337" cy="563563"/>
              </a:xfrm>
              <a:custGeom>
                <a:avLst/>
                <a:gdLst/>
                <a:ahLst/>
                <a:cxnLst>
                  <a:cxn ang="0">
                    <a:pos x="219" y="0"/>
                  </a:cxn>
                  <a:cxn ang="0">
                    <a:pos x="249" y="4"/>
                  </a:cxn>
                  <a:cxn ang="0">
                    <a:pos x="275" y="15"/>
                  </a:cxn>
                  <a:cxn ang="0">
                    <a:pos x="300" y="32"/>
                  </a:cxn>
                  <a:cxn ang="0">
                    <a:pos x="316" y="50"/>
                  </a:cxn>
                  <a:cxn ang="0">
                    <a:pos x="328" y="68"/>
                  </a:cxn>
                  <a:cxn ang="0">
                    <a:pos x="337" y="89"/>
                  </a:cxn>
                  <a:cxn ang="0">
                    <a:pos x="341" y="112"/>
                  </a:cxn>
                  <a:cxn ang="0">
                    <a:pos x="341" y="133"/>
                  </a:cxn>
                  <a:cxn ang="0">
                    <a:pos x="336" y="154"/>
                  </a:cxn>
                  <a:cxn ang="0">
                    <a:pos x="328" y="173"/>
                  </a:cxn>
                  <a:cxn ang="0">
                    <a:pos x="316" y="190"/>
                  </a:cxn>
                  <a:cxn ang="0">
                    <a:pos x="291" y="219"/>
                  </a:cxn>
                  <a:cxn ang="0">
                    <a:pos x="199" y="322"/>
                  </a:cxn>
                  <a:cxn ang="0">
                    <a:pos x="183" y="335"/>
                  </a:cxn>
                  <a:cxn ang="0">
                    <a:pos x="166" y="347"/>
                  </a:cxn>
                  <a:cxn ang="0">
                    <a:pos x="144" y="353"/>
                  </a:cxn>
                  <a:cxn ang="0">
                    <a:pos x="122" y="355"/>
                  </a:cxn>
                  <a:cxn ang="0">
                    <a:pos x="101" y="353"/>
                  </a:cxn>
                  <a:cxn ang="0">
                    <a:pos x="80" y="347"/>
                  </a:cxn>
                  <a:cxn ang="0">
                    <a:pos x="60" y="337"/>
                  </a:cxn>
                  <a:cxn ang="0">
                    <a:pos x="41" y="323"/>
                  </a:cxn>
                  <a:cxn ang="0">
                    <a:pos x="25" y="306"/>
                  </a:cxn>
                  <a:cxn ang="0">
                    <a:pos x="13" y="287"/>
                  </a:cxn>
                  <a:cxn ang="0">
                    <a:pos x="4" y="267"/>
                  </a:cxn>
                  <a:cxn ang="0">
                    <a:pos x="0" y="245"/>
                  </a:cxn>
                  <a:cxn ang="0">
                    <a:pos x="0" y="222"/>
                  </a:cxn>
                  <a:cxn ang="0">
                    <a:pos x="5" y="202"/>
                  </a:cxn>
                  <a:cxn ang="0">
                    <a:pos x="13" y="184"/>
                  </a:cxn>
                  <a:cxn ang="0">
                    <a:pos x="25" y="166"/>
                  </a:cxn>
                  <a:cxn ang="0">
                    <a:pos x="118" y="61"/>
                  </a:cxn>
                  <a:cxn ang="0">
                    <a:pos x="142" y="35"/>
                  </a:cxn>
                  <a:cxn ang="0">
                    <a:pos x="157" y="20"/>
                  </a:cxn>
                  <a:cxn ang="0">
                    <a:pos x="175" y="9"/>
                  </a:cxn>
                  <a:cxn ang="0">
                    <a:pos x="197" y="2"/>
                  </a:cxn>
                  <a:cxn ang="0">
                    <a:pos x="219" y="0"/>
                  </a:cxn>
                </a:cxnLst>
                <a:rect l="0" t="0" r="r" b="b"/>
                <a:pathLst>
                  <a:path w="341" h="355">
                    <a:moveTo>
                      <a:pt x="219" y="0"/>
                    </a:moveTo>
                    <a:lnTo>
                      <a:pt x="249" y="4"/>
                    </a:lnTo>
                    <a:lnTo>
                      <a:pt x="275" y="15"/>
                    </a:lnTo>
                    <a:lnTo>
                      <a:pt x="300" y="32"/>
                    </a:lnTo>
                    <a:lnTo>
                      <a:pt x="316" y="50"/>
                    </a:lnTo>
                    <a:lnTo>
                      <a:pt x="328" y="68"/>
                    </a:lnTo>
                    <a:lnTo>
                      <a:pt x="337" y="89"/>
                    </a:lnTo>
                    <a:lnTo>
                      <a:pt x="341" y="112"/>
                    </a:lnTo>
                    <a:lnTo>
                      <a:pt x="341" y="133"/>
                    </a:lnTo>
                    <a:lnTo>
                      <a:pt x="336" y="154"/>
                    </a:lnTo>
                    <a:lnTo>
                      <a:pt x="328" y="173"/>
                    </a:lnTo>
                    <a:lnTo>
                      <a:pt x="316" y="190"/>
                    </a:lnTo>
                    <a:lnTo>
                      <a:pt x="291" y="219"/>
                    </a:lnTo>
                    <a:lnTo>
                      <a:pt x="199" y="322"/>
                    </a:lnTo>
                    <a:lnTo>
                      <a:pt x="183" y="335"/>
                    </a:lnTo>
                    <a:lnTo>
                      <a:pt x="166" y="347"/>
                    </a:lnTo>
                    <a:lnTo>
                      <a:pt x="144" y="353"/>
                    </a:lnTo>
                    <a:lnTo>
                      <a:pt x="122" y="355"/>
                    </a:lnTo>
                    <a:lnTo>
                      <a:pt x="101" y="353"/>
                    </a:lnTo>
                    <a:lnTo>
                      <a:pt x="80" y="347"/>
                    </a:lnTo>
                    <a:lnTo>
                      <a:pt x="60" y="337"/>
                    </a:lnTo>
                    <a:lnTo>
                      <a:pt x="41" y="323"/>
                    </a:lnTo>
                    <a:lnTo>
                      <a:pt x="25" y="306"/>
                    </a:lnTo>
                    <a:lnTo>
                      <a:pt x="13" y="287"/>
                    </a:lnTo>
                    <a:lnTo>
                      <a:pt x="4" y="267"/>
                    </a:lnTo>
                    <a:lnTo>
                      <a:pt x="0" y="245"/>
                    </a:lnTo>
                    <a:lnTo>
                      <a:pt x="0" y="222"/>
                    </a:lnTo>
                    <a:lnTo>
                      <a:pt x="5" y="202"/>
                    </a:lnTo>
                    <a:lnTo>
                      <a:pt x="13" y="184"/>
                    </a:lnTo>
                    <a:lnTo>
                      <a:pt x="25" y="166"/>
                    </a:lnTo>
                    <a:lnTo>
                      <a:pt x="118" y="61"/>
                    </a:lnTo>
                    <a:lnTo>
                      <a:pt x="142" y="35"/>
                    </a:lnTo>
                    <a:lnTo>
                      <a:pt x="157" y="20"/>
                    </a:lnTo>
                    <a:lnTo>
                      <a:pt x="175" y="9"/>
                    </a:lnTo>
                    <a:lnTo>
                      <a:pt x="197" y="2"/>
                    </a:lnTo>
                    <a:lnTo>
                      <a:pt x="21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6" name="Freeform 12">
                <a:extLst>
                  <a:ext uri="{FF2B5EF4-FFF2-40B4-BE49-F238E27FC236}">
                    <a16:creationId xmlns:a16="http://schemas.microsoft.com/office/drawing/2014/main" id="{62E06F8D-68C4-8D46-9061-52B8999C124D}"/>
                  </a:ext>
                </a:extLst>
              </p:cNvPr>
              <p:cNvSpPr>
                <a:spLocks/>
              </p:cNvSpPr>
              <p:nvPr/>
            </p:nvSpPr>
            <p:spPr bwMode="auto">
              <a:xfrm>
                <a:off x="5422900" y="5160963"/>
                <a:ext cx="439737" cy="466725"/>
              </a:xfrm>
              <a:custGeom>
                <a:avLst/>
                <a:gdLst/>
                <a:ahLst/>
                <a:cxnLst>
                  <a:cxn ang="0">
                    <a:pos x="178" y="0"/>
                  </a:cxn>
                  <a:cxn ang="0">
                    <a:pos x="201" y="2"/>
                  </a:cxn>
                  <a:cxn ang="0">
                    <a:pos x="222" y="11"/>
                  </a:cxn>
                  <a:cxn ang="0">
                    <a:pos x="242" y="25"/>
                  </a:cxn>
                  <a:cxn ang="0">
                    <a:pos x="260" y="43"/>
                  </a:cxn>
                  <a:cxn ang="0">
                    <a:pos x="271" y="64"/>
                  </a:cxn>
                  <a:cxn ang="0">
                    <a:pos x="277" y="87"/>
                  </a:cxn>
                  <a:cxn ang="0">
                    <a:pos x="277" y="110"/>
                  </a:cxn>
                  <a:cxn ang="0">
                    <a:pos x="272" y="131"/>
                  </a:cxn>
                  <a:cxn ang="0">
                    <a:pos x="260" y="151"/>
                  </a:cxn>
                  <a:cxn ang="0">
                    <a:pos x="227" y="189"/>
                  </a:cxn>
                  <a:cxn ang="0">
                    <a:pos x="164" y="264"/>
                  </a:cxn>
                  <a:cxn ang="0">
                    <a:pos x="150" y="277"/>
                  </a:cxn>
                  <a:cxn ang="0">
                    <a:pos x="135" y="287"/>
                  </a:cxn>
                  <a:cxn ang="0">
                    <a:pos x="118" y="292"/>
                  </a:cxn>
                  <a:cxn ang="0">
                    <a:pos x="99" y="294"/>
                  </a:cxn>
                  <a:cxn ang="0">
                    <a:pos x="76" y="292"/>
                  </a:cxn>
                  <a:cxn ang="0">
                    <a:pos x="55" y="283"/>
                  </a:cxn>
                  <a:cxn ang="0">
                    <a:pos x="35" y="269"/>
                  </a:cxn>
                  <a:cxn ang="0">
                    <a:pos x="19" y="251"/>
                  </a:cxn>
                  <a:cxn ang="0">
                    <a:pos x="6" y="230"/>
                  </a:cxn>
                  <a:cxn ang="0">
                    <a:pos x="0" y="206"/>
                  </a:cxn>
                  <a:cxn ang="0">
                    <a:pos x="0" y="182"/>
                  </a:cxn>
                  <a:cxn ang="0">
                    <a:pos x="6" y="161"/>
                  </a:cxn>
                  <a:cxn ang="0">
                    <a:pos x="19" y="143"/>
                  </a:cxn>
                  <a:cxn ang="0">
                    <a:pos x="87" y="61"/>
                  </a:cxn>
                  <a:cxn ang="0">
                    <a:pos x="114" y="28"/>
                  </a:cxn>
                  <a:cxn ang="0">
                    <a:pos x="127" y="17"/>
                  </a:cxn>
                  <a:cxn ang="0">
                    <a:pos x="142" y="7"/>
                  </a:cxn>
                  <a:cxn ang="0">
                    <a:pos x="159" y="2"/>
                  </a:cxn>
                  <a:cxn ang="0">
                    <a:pos x="178" y="0"/>
                  </a:cxn>
                </a:cxnLst>
                <a:rect l="0" t="0" r="r" b="b"/>
                <a:pathLst>
                  <a:path w="277" h="294">
                    <a:moveTo>
                      <a:pt x="178" y="0"/>
                    </a:moveTo>
                    <a:lnTo>
                      <a:pt x="201" y="2"/>
                    </a:lnTo>
                    <a:lnTo>
                      <a:pt x="222" y="11"/>
                    </a:lnTo>
                    <a:lnTo>
                      <a:pt x="242" y="25"/>
                    </a:lnTo>
                    <a:lnTo>
                      <a:pt x="260" y="43"/>
                    </a:lnTo>
                    <a:lnTo>
                      <a:pt x="271" y="64"/>
                    </a:lnTo>
                    <a:lnTo>
                      <a:pt x="277" y="87"/>
                    </a:lnTo>
                    <a:lnTo>
                      <a:pt x="277" y="110"/>
                    </a:lnTo>
                    <a:lnTo>
                      <a:pt x="272" y="131"/>
                    </a:lnTo>
                    <a:lnTo>
                      <a:pt x="260" y="151"/>
                    </a:lnTo>
                    <a:lnTo>
                      <a:pt x="227" y="189"/>
                    </a:lnTo>
                    <a:lnTo>
                      <a:pt x="164" y="264"/>
                    </a:lnTo>
                    <a:lnTo>
                      <a:pt x="150" y="277"/>
                    </a:lnTo>
                    <a:lnTo>
                      <a:pt x="135" y="287"/>
                    </a:lnTo>
                    <a:lnTo>
                      <a:pt x="118" y="292"/>
                    </a:lnTo>
                    <a:lnTo>
                      <a:pt x="99" y="294"/>
                    </a:lnTo>
                    <a:lnTo>
                      <a:pt x="76" y="292"/>
                    </a:lnTo>
                    <a:lnTo>
                      <a:pt x="55" y="283"/>
                    </a:lnTo>
                    <a:lnTo>
                      <a:pt x="35" y="269"/>
                    </a:lnTo>
                    <a:lnTo>
                      <a:pt x="19" y="251"/>
                    </a:lnTo>
                    <a:lnTo>
                      <a:pt x="6" y="230"/>
                    </a:lnTo>
                    <a:lnTo>
                      <a:pt x="0" y="206"/>
                    </a:lnTo>
                    <a:lnTo>
                      <a:pt x="0" y="182"/>
                    </a:lnTo>
                    <a:lnTo>
                      <a:pt x="6" y="161"/>
                    </a:lnTo>
                    <a:lnTo>
                      <a:pt x="19" y="143"/>
                    </a:lnTo>
                    <a:lnTo>
                      <a:pt x="87" y="61"/>
                    </a:lnTo>
                    <a:lnTo>
                      <a:pt x="114" y="28"/>
                    </a:lnTo>
                    <a:lnTo>
                      <a:pt x="127" y="17"/>
                    </a:lnTo>
                    <a:lnTo>
                      <a:pt x="142" y="7"/>
                    </a:lnTo>
                    <a:lnTo>
                      <a:pt x="159" y="2"/>
                    </a:lnTo>
                    <a:lnTo>
                      <a:pt x="17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7" name="Freeform 13">
                <a:extLst>
                  <a:ext uri="{FF2B5EF4-FFF2-40B4-BE49-F238E27FC236}">
                    <a16:creationId xmlns:a16="http://schemas.microsoft.com/office/drawing/2014/main" id="{604C54A8-FEB9-044C-AD2B-ADFF6F33A212}"/>
                  </a:ext>
                </a:extLst>
              </p:cNvPr>
              <p:cNvSpPr>
                <a:spLocks/>
              </p:cNvSpPr>
              <p:nvPr/>
            </p:nvSpPr>
            <p:spPr bwMode="auto">
              <a:xfrm>
                <a:off x="4991100" y="4835525"/>
                <a:ext cx="561975" cy="582613"/>
              </a:xfrm>
              <a:custGeom>
                <a:avLst/>
                <a:gdLst/>
                <a:ahLst/>
                <a:cxnLst>
                  <a:cxn ang="0">
                    <a:pos x="232" y="0"/>
                  </a:cxn>
                  <a:cxn ang="0">
                    <a:pos x="255" y="2"/>
                  </a:cxn>
                  <a:cxn ang="0">
                    <a:pos x="276" y="7"/>
                  </a:cxn>
                  <a:cxn ang="0">
                    <a:pos x="296" y="17"/>
                  </a:cxn>
                  <a:cxn ang="0">
                    <a:pos x="313" y="30"/>
                  </a:cxn>
                  <a:cxn ang="0">
                    <a:pos x="332" y="49"/>
                  </a:cxn>
                  <a:cxn ang="0">
                    <a:pos x="344" y="73"/>
                  </a:cxn>
                  <a:cxn ang="0">
                    <a:pos x="352" y="98"/>
                  </a:cxn>
                  <a:cxn ang="0">
                    <a:pos x="354" y="123"/>
                  </a:cxn>
                  <a:cxn ang="0">
                    <a:pos x="350" y="148"/>
                  </a:cxn>
                  <a:cxn ang="0">
                    <a:pos x="342" y="172"/>
                  </a:cxn>
                  <a:cxn ang="0">
                    <a:pos x="327" y="194"/>
                  </a:cxn>
                  <a:cxn ang="0">
                    <a:pos x="306" y="216"/>
                  </a:cxn>
                  <a:cxn ang="0">
                    <a:pos x="204" y="331"/>
                  </a:cxn>
                  <a:cxn ang="0">
                    <a:pos x="186" y="348"/>
                  </a:cxn>
                  <a:cxn ang="0">
                    <a:pos x="167" y="359"/>
                  </a:cxn>
                  <a:cxn ang="0">
                    <a:pos x="144" y="365"/>
                  </a:cxn>
                  <a:cxn ang="0">
                    <a:pos x="121" y="367"/>
                  </a:cxn>
                  <a:cxn ang="0">
                    <a:pos x="92" y="364"/>
                  </a:cxn>
                  <a:cxn ang="0">
                    <a:pos x="65" y="354"/>
                  </a:cxn>
                  <a:cxn ang="0">
                    <a:pos x="40" y="336"/>
                  </a:cxn>
                  <a:cxn ang="0">
                    <a:pos x="24" y="319"/>
                  </a:cxn>
                  <a:cxn ang="0">
                    <a:pos x="13" y="300"/>
                  </a:cxn>
                  <a:cxn ang="0">
                    <a:pos x="4" y="278"/>
                  </a:cxn>
                  <a:cxn ang="0">
                    <a:pos x="0" y="256"/>
                  </a:cxn>
                  <a:cxn ang="0">
                    <a:pos x="0" y="233"/>
                  </a:cxn>
                  <a:cxn ang="0">
                    <a:pos x="5" y="212"/>
                  </a:cxn>
                  <a:cxn ang="0">
                    <a:pos x="15" y="192"/>
                  </a:cxn>
                  <a:cxn ang="0">
                    <a:pos x="27" y="174"/>
                  </a:cxn>
                  <a:cxn ang="0">
                    <a:pos x="131" y="57"/>
                  </a:cxn>
                  <a:cxn ang="0">
                    <a:pos x="149" y="36"/>
                  </a:cxn>
                  <a:cxn ang="0">
                    <a:pos x="167" y="20"/>
                  </a:cxn>
                  <a:cxn ang="0">
                    <a:pos x="186" y="8"/>
                  </a:cxn>
                  <a:cxn ang="0">
                    <a:pos x="209" y="2"/>
                  </a:cxn>
                  <a:cxn ang="0">
                    <a:pos x="232" y="0"/>
                  </a:cxn>
                </a:cxnLst>
                <a:rect l="0" t="0" r="r" b="b"/>
                <a:pathLst>
                  <a:path w="354" h="367">
                    <a:moveTo>
                      <a:pt x="232" y="0"/>
                    </a:moveTo>
                    <a:lnTo>
                      <a:pt x="255" y="2"/>
                    </a:lnTo>
                    <a:lnTo>
                      <a:pt x="276" y="7"/>
                    </a:lnTo>
                    <a:lnTo>
                      <a:pt x="296" y="17"/>
                    </a:lnTo>
                    <a:lnTo>
                      <a:pt x="313" y="30"/>
                    </a:lnTo>
                    <a:lnTo>
                      <a:pt x="332" y="49"/>
                    </a:lnTo>
                    <a:lnTo>
                      <a:pt x="344" y="73"/>
                    </a:lnTo>
                    <a:lnTo>
                      <a:pt x="352" y="98"/>
                    </a:lnTo>
                    <a:lnTo>
                      <a:pt x="354" y="123"/>
                    </a:lnTo>
                    <a:lnTo>
                      <a:pt x="350" y="148"/>
                    </a:lnTo>
                    <a:lnTo>
                      <a:pt x="342" y="172"/>
                    </a:lnTo>
                    <a:lnTo>
                      <a:pt x="327" y="194"/>
                    </a:lnTo>
                    <a:lnTo>
                      <a:pt x="306" y="216"/>
                    </a:lnTo>
                    <a:lnTo>
                      <a:pt x="204" y="331"/>
                    </a:lnTo>
                    <a:lnTo>
                      <a:pt x="186" y="348"/>
                    </a:lnTo>
                    <a:lnTo>
                      <a:pt x="167" y="359"/>
                    </a:lnTo>
                    <a:lnTo>
                      <a:pt x="144" y="365"/>
                    </a:lnTo>
                    <a:lnTo>
                      <a:pt x="121" y="367"/>
                    </a:lnTo>
                    <a:lnTo>
                      <a:pt x="92" y="364"/>
                    </a:lnTo>
                    <a:lnTo>
                      <a:pt x="65" y="354"/>
                    </a:lnTo>
                    <a:lnTo>
                      <a:pt x="40" y="336"/>
                    </a:lnTo>
                    <a:lnTo>
                      <a:pt x="24" y="319"/>
                    </a:lnTo>
                    <a:lnTo>
                      <a:pt x="13" y="300"/>
                    </a:lnTo>
                    <a:lnTo>
                      <a:pt x="4" y="278"/>
                    </a:lnTo>
                    <a:lnTo>
                      <a:pt x="0" y="256"/>
                    </a:lnTo>
                    <a:lnTo>
                      <a:pt x="0" y="233"/>
                    </a:lnTo>
                    <a:lnTo>
                      <a:pt x="5" y="212"/>
                    </a:lnTo>
                    <a:lnTo>
                      <a:pt x="15" y="192"/>
                    </a:lnTo>
                    <a:lnTo>
                      <a:pt x="27" y="174"/>
                    </a:lnTo>
                    <a:lnTo>
                      <a:pt x="131" y="57"/>
                    </a:lnTo>
                    <a:lnTo>
                      <a:pt x="149" y="36"/>
                    </a:lnTo>
                    <a:lnTo>
                      <a:pt x="167" y="20"/>
                    </a:lnTo>
                    <a:lnTo>
                      <a:pt x="186" y="8"/>
                    </a:lnTo>
                    <a:lnTo>
                      <a:pt x="209" y="2"/>
                    </a:lnTo>
                    <a:lnTo>
                      <a:pt x="23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88" name="Group 87">
            <a:extLst>
              <a:ext uri="{FF2B5EF4-FFF2-40B4-BE49-F238E27FC236}">
                <a16:creationId xmlns:a16="http://schemas.microsoft.com/office/drawing/2014/main" id="{0280170F-4605-BB4B-AEF8-5210F2988FDA}"/>
              </a:ext>
            </a:extLst>
          </p:cNvPr>
          <p:cNvGrpSpPr/>
          <p:nvPr/>
        </p:nvGrpSpPr>
        <p:grpSpPr>
          <a:xfrm>
            <a:off x="6290841" y="5060046"/>
            <a:ext cx="985388" cy="587670"/>
            <a:chOff x="4189412" y="3276600"/>
            <a:chExt cx="4919144" cy="2933700"/>
          </a:xfrm>
          <a:solidFill>
            <a:schemeClr val="bg1"/>
          </a:solidFill>
        </p:grpSpPr>
        <p:sp>
          <p:nvSpPr>
            <p:cNvPr id="89" name="Freeform 9">
              <a:extLst>
                <a:ext uri="{FF2B5EF4-FFF2-40B4-BE49-F238E27FC236}">
                  <a16:creationId xmlns:a16="http://schemas.microsoft.com/office/drawing/2014/main" id="{4BDA55F5-5A63-954D-9F5D-6B8156D09BF7}"/>
                </a:ext>
              </a:extLst>
            </p:cNvPr>
            <p:cNvSpPr>
              <a:spLocks/>
            </p:cNvSpPr>
            <p:nvPr/>
          </p:nvSpPr>
          <p:spPr bwMode="auto">
            <a:xfrm>
              <a:off x="5165308" y="3614318"/>
              <a:ext cx="2641652" cy="2582762"/>
            </a:xfrm>
            <a:custGeom>
              <a:avLst/>
              <a:gdLst/>
              <a:ahLst/>
              <a:cxnLst>
                <a:cxn ang="0">
                  <a:pos x="359" y="473"/>
                </a:cxn>
                <a:cxn ang="0">
                  <a:pos x="448" y="575"/>
                </a:cxn>
                <a:cxn ang="0">
                  <a:pos x="640" y="667"/>
                </a:cxn>
                <a:cxn ang="0">
                  <a:pos x="872" y="641"/>
                </a:cxn>
                <a:cxn ang="0">
                  <a:pos x="1027" y="572"/>
                </a:cxn>
                <a:cxn ang="0">
                  <a:pos x="1182" y="503"/>
                </a:cxn>
                <a:cxn ang="0">
                  <a:pos x="1220" y="499"/>
                </a:cxn>
                <a:cxn ang="0">
                  <a:pos x="1323" y="585"/>
                </a:cxn>
                <a:cxn ang="0">
                  <a:pos x="1525" y="712"/>
                </a:cxn>
                <a:cxn ang="0">
                  <a:pos x="2182" y="1297"/>
                </a:cxn>
                <a:cxn ang="0">
                  <a:pos x="2198" y="1377"/>
                </a:cxn>
                <a:cxn ang="0">
                  <a:pos x="2127" y="1498"/>
                </a:cxn>
                <a:cxn ang="0">
                  <a:pos x="2012" y="1512"/>
                </a:cxn>
                <a:cxn ang="0">
                  <a:pos x="1954" y="1473"/>
                </a:cxn>
                <a:cxn ang="0">
                  <a:pos x="1865" y="1381"/>
                </a:cxn>
                <a:cxn ang="0">
                  <a:pos x="1756" y="1262"/>
                </a:cxn>
                <a:cxn ang="0">
                  <a:pos x="1679" y="1177"/>
                </a:cxn>
                <a:cxn ang="0">
                  <a:pos x="1638" y="1179"/>
                </a:cxn>
                <a:cxn ang="0">
                  <a:pos x="1970" y="1558"/>
                </a:cxn>
                <a:cxn ang="0">
                  <a:pos x="1978" y="1640"/>
                </a:cxn>
                <a:cxn ang="0">
                  <a:pos x="1893" y="1739"/>
                </a:cxn>
                <a:cxn ang="0">
                  <a:pos x="1775" y="1730"/>
                </a:cxn>
                <a:cxn ang="0">
                  <a:pos x="1460" y="1407"/>
                </a:cxn>
                <a:cxn ang="0">
                  <a:pos x="1431" y="1423"/>
                </a:cxn>
                <a:cxn ang="0">
                  <a:pos x="1749" y="1786"/>
                </a:cxn>
                <a:cxn ang="0">
                  <a:pos x="1745" y="1903"/>
                </a:cxn>
                <a:cxn ang="0">
                  <a:pos x="1696" y="1951"/>
                </a:cxn>
                <a:cxn ang="0">
                  <a:pos x="1602" y="1969"/>
                </a:cxn>
                <a:cxn ang="0">
                  <a:pos x="1241" y="1641"/>
                </a:cxn>
                <a:cxn ang="0">
                  <a:pos x="1211" y="1648"/>
                </a:cxn>
                <a:cxn ang="0">
                  <a:pos x="1500" y="1979"/>
                </a:cxn>
                <a:cxn ang="0">
                  <a:pos x="1503" y="2060"/>
                </a:cxn>
                <a:cxn ang="0">
                  <a:pos x="1410" y="2145"/>
                </a:cxn>
                <a:cxn ang="0">
                  <a:pos x="1341" y="2137"/>
                </a:cxn>
                <a:cxn ang="0">
                  <a:pos x="1320" y="2050"/>
                </a:cxn>
                <a:cxn ang="0">
                  <a:pos x="1344" y="1922"/>
                </a:cxn>
                <a:cxn ang="0">
                  <a:pos x="1252" y="1825"/>
                </a:cxn>
                <a:cxn ang="0">
                  <a:pos x="1154" y="1795"/>
                </a:cxn>
                <a:cxn ang="0">
                  <a:pos x="1097" y="1653"/>
                </a:cxn>
                <a:cxn ang="0">
                  <a:pos x="953" y="1612"/>
                </a:cxn>
                <a:cxn ang="0">
                  <a:pos x="931" y="1504"/>
                </a:cxn>
                <a:cxn ang="0">
                  <a:pos x="820" y="1382"/>
                </a:cxn>
                <a:cxn ang="0">
                  <a:pos x="676" y="1389"/>
                </a:cxn>
                <a:cxn ang="0">
                  <a:pos x="645" y="1243"/>
                </a:cxn>
                <a:cxn ang="0">
                  <a:pos x="508" y="1176"/>
                </a:cxn>
                <a:cxn ang="0">
                  <a:pos x="392" y="1226"/>
                </a:cxn>
                <a:cxn ang="0">
                  <a:pos x="104" y="1133"/>
                </a:cxn>
                <a:cxn ang="0">
                  <a:pos x="2" y="1082"/>
                </a:cxn>
                <a:cxn ang="0">
                  <a:pos x="29" y="976"/>
                </a:cxn>
                <a:cxn ang="0">
                  <a:pos x="82" y="745"/>
                </a:cxn>
                <a:cxn ang="0">
                  <a:pos x="178" y="309"/>
                </a:cxn>
                <a:cxn ang="0">
                  <a:pos x="228" y="67"/>
                </a:cxn>
              </a:cxnLst>
              <a:rect l="0" t="0" r="r" b="b"/>
              <a:pathLst>
                <a:path w="2198" h="2149">
                  <a:moveTo>
                    <a:pt x="1038" y="0"/>
                  </a:moveTo>
                  <a:lnTo>
                    <a:pt x="345" y="448"/>
                  </a:lnTo>
                  <a:lnTo>
                    <a:pt x="346" y="451"/>
                  </a:lnTo>
                  <a:lnTo>
                    <a:pt x="351" y="459"/>
                  </a:lnTo>
                  <a:lnTo>
                    <a:pt x="359" y="473"/>
                  </a:lnTo>
                  <a:lnTo>
                    <a:pt x="370" y="489"/>
                  </a:lnTo>
                  <a:lnTo>
                    <a:pt x="385" y="509"/>
                  </a:lnTo>
                  <a:lnTo>
                    <a:pt x="402" y="530"/>
                  </a:lnTo>
                  <a:lnTo>
                    <a:pt x="423" y="553"/>
                  </a:lnTo>
                  <a:lnTo>
                    <a:pt x="448" y="575"/>
                  </a:lnTo>
                  <a:lnTo>
                    <a:pt x="476" y="597"/>
                  </a:lnTo>
                  <a:lnTo>
                    <a:pt x="507" y="617"/>
                  </a:lnTo>
                  <a:lnTo>
                    <a:pt x="541" y="636"/>
                  </a:lnTo>
                  <a:lnTo>
                    <a:pt x="591" y="654"/>
                  </a:lnTo>
                  <a:lnTo>
                    <a:pt x="640" y="667"/>
                  </a:lnTo>
                  <a:lnTo>
                    <a:pt x="689" y="672"/>
                  </a:lnTo>
                  <a:lnTo>
                    <a:pt x="736" y="671"/>
                  </a:lnTo>
                  <a:lnTo>
                    <a:pt x="784" y="666"/>
                  </a:lnTo>
                  <a:lnTo>
                    <a:pt x="828" y="654"/>
                  </a:lnTo>
                  <a:lnTo>
                    <a:pt x="872" y="641"/>
                  </a:lnTo>
                  <a:lnTo>
                    <a:pt x="913" y="623"/>
                  </a:lnTo>
                  <a:lnTo>
                    <a:pt x="939" y="612"/>
                  </a:lnTo>
                  <a:lnTo>
                    <a:pt x="966" y="599"/>
                  </a:lnTo>
                  <a:lnTo>
                    <a:pt x="996" y="586"/>
                  </a:lnTo>
                  <a:lnTo>
                    <a:pt x="1027" y="572"/>
                  </a:lnTo>
                  <a:lnTo>
                    <a:pt x="1087" y="545"/>
                  </a:lnTo>
                  <a:lnTo>
                    <a:pt x="1115" y="533"/>
                  </a:lnTo>
                  <a:lnTo>
                    <a:pt x="1140" y="522"/>
                  </a:lnTo>
                  <a:lnTo>
                    <a:pt x="1164" y="510"/>
                  </a:lnTo>
                  <a:lnTo>
                    <a:pt x="1182" y="503"/>
                  </a:lnTo>
                  <a:lnTo>
                    <a:pt x="1197" y="495"/>
                  </a:lnTo>
                  <a:lnTo>
                    <a:pt x="1206" y="492"/>
                  </a:lnTo>
                  <a:lnTo>
                    <a:pt x="1210" y="490"/>
                  </a:lnTo>
                  <a:lnTo>
                    <a:pt x="1212" y="493"/>
                  </a:lnTo>
                  <a:lnTo>
                    <a:pt x="1220" y="499"/>
                  </a:lnTo>
                  <a:lnTo>
                    <a:pt x="1231" y="510"/>
                  </a:lnTo>
                  <a:lnTo>
                    <a:pt x="1247" y="525"/>
                  </a:lnTo>
                  <a:lnTo>
                    <a:pt x="1268" y="543"/>
                  </a:lnTo>
                  <a:lnTo>
                    <a:pt x="1293" y="563"/>
                  </a:lnTo>
                  <a:lnTo>
                    <a:pt x="1323" y="585"/>
                  </a:lnTo>
                  <a:lnTo>
                    <a:pt x="1355" y="608"/>
                  </a:lnTo>
                  <a:lnTo>
                    <a:pt x="1392" y="635"/>
                  </a:lnTo>
                  <a:lnTo>
                    <a:pt x="1433" y="659"/>
                  </a:lnTo>
                  <a:lnTo>
                    <a:pt x="1478" y="686"/>
                  </a:lnTo>
                  <a:lnTo>
                    <a:pt x="1525" y="712"/>
                  </a:lnTo>
                  <a:lnTo>
                    <a:pt x="1577" y="736"/>
                  </a:lnTo>
                  <a:lnTo>
                    <a:pt x="1632" y="760"/>
                  </a:lnTo>
                  <a:lnTo>
                    <a:pt x="1689" y="782"/>
                  </a:lnTo>
                  <a:lnTo>
                    <a:pt x="2181" y="1294"/>
                  </a:lnTo>
                  <a:lnTo>
                    <a:pt x="2182" y="1297"/>
                  </a:lnTo>
                  <a:lnTo>
                    <a:pt x="2186" y="1305"/>
                  </a:lnTo>
                  <a:lnTo>
                    <a:pt x="2191" y="1318"/>
                  </a:lnTo>
                  <a:lnTo>
                    <a:pt x="2194" y="1335"/>
                  </a:lnTo>
                  <a:lnTo>
                    <a:pt x="2198" y="1355"/>
                  </a:lnTo>
                  <a:lnTo>
                    <a:pt x="2198" y="1377"/>
                  </a:lnTo>
                  <a:lnTo>
                    <a:pt x="2196" y="1401"/>
                  </a:lnTo>
                  <a:lnTo>
                    <a:pt x="2188" y="1426"/>
                  </a:lnTo>
                  <a:lnTo>
                    <a:pt x="2173" y="1452"/>
                  </a:lnTo>
                  <a:lnTo>
                    <a:pt x="2152" y="1478"/>
                  </a:lnTo>
                  <a:lnTo>
                    <a:pt x="2127" y="1498"/>
                  </a:lnTo>
                  <a:lnTo>
                    <a:pt x="2103" y="1512"/>
                  </a:lnTo>
                  <a:lnTo>
                    <a:pt x="2078" y="1518"/>
                  </a:lnTo>
                  <a:lnTo>
                    <a:pt x="2054" y="1520"/>
                  </a:lnTo>
                  <a:lnTo>
                    <a:pt x="2032" y="1517"/>
                  </a:lnTo>
                  <a:lnTo>
                    <a:pt x="2012" y="1512"/>
                  </a:lnTo>
                  <a:lnTo>
                    <a:pt x="1993" y="1504"/>
                  </a:lnTo>
                  <a:lnTo>
                    <a:pt x="1980" y="1495"/>
                  </a:lnTo>
                  <a:lnTo>
                    <a:pt x="1968" y="1488"/>
                  </a:lnTo>
                  <a:lnTo>
                    <a:pt x="1962" y="1483"/>
                  </a:lnTo>
                  <a:lnTo>
                    <a:pt x="1954" y="1473"/>
                  </a:lnTo>
                  <a:lnTo>
                    <a:pt x="1940" y="1459"/>
                  </a:lnTo>
                  <a:lnTo>
                    <a:pt x="1925" y="1443"/>
                  </a:lnTo>
                  <a:lnTo>
                    <a:pt x="1906" y="1425"/>
                  </a:lnTo>
                  <a:lnTo>
                    <a:pt x="1886" y="1404"/>
                  </a:lnTo>
                  <a:lnTo>
                    <a:pt x="1865" y="1381"/>
                  </a:lnTo>
                  <a:lnTo>
                    <a:pt x="1844" y="1356"/>
                  </a:lnTo>
                  <a:lnTo>
                    <a:pt x="1822" y="1333"/>
                  </a:lnTo>
                  <a:lnTo>
                    <a:pt x="1798" y="1308"/>
                  </a:lnTo>
                  <a:lnTo>
                    <a:pt x="1777" y="1284"/>
                  </a:lnTo>
                  <a:lnTo>
                    <a:pt x="1756" y="1262"/>
                  </a:lnTo>
                  <a:lnTo>
                    <a:pt x="1736" y="1240"/>
                  </a:lnTo>
                  <a:lnTo>
                    <a:pt x="1718" y="1220"/>
                  </a:lnTo>
                  <a:lnTo>
                    <a:pt x="1701" y="1204"/>
                  </a:lnTo>
                  <a:lnTo>
                    <a:pt x="1689" y="1189"/>
                  </a:lnTo>
                  <a:lnTo>
                    <a:pt x="1679" y="1177"/>
                  </a:lnTo>
                  <a:lnTo>
                    <a:pt x="1670" y="1169"/>
                  </a:lnTo>
                  <a:lnTo>
                    <a:pt x="1658" y="1169"/>
                  </a:lnTo>
                  <a:lnTo>
                    <a:pt x="1650" y="1170"/>
                  </a:lnTo>
                  <a:lnTo>
                    <a:pt x="1643" y="1172"/>
                  </a:lnTo>
                  <a:lnTo>
                    <a:pt x="1638" y="1179"/>
                  </a:lnTo>
                  <a:lnTo>
                    <a:pt x="1636" y="1186"/>
                  </a:lnTo>
                  <a:lnTo>
                    <a:pt x="1637" y="1199"/>
                  </a:lnTo>
                  <a:lnTo>
                    <a:pt x="1966" y="1548"/>
                  </a:lnTo>
                  <a:lnTo>
                    <a:pt x="1967" y="1550"/>
                  </a:lnTo>
                  <a:lnTo>
                    <a:pt x="1970" y="1558"/>
                  </a:lnTo>
                  <a:lnTo>
                    <a:pt x="1975" y="1569"/>
                  </a:lnTo>
                  <a:lnTo>
                    <a:pt x="1978" y="1582"/>
                  </a:lnTo>
                  <a:lnTo>
                    <a:pt x="1981" y="1600"/>
                  </a:lnTo>
                  <a:lnTo>
                    <a:pt x="1981" y="1620"/>
                  </a:lnTo>
                  <a:lnTo>
                    <a:pt x="1978" y="1640"/>
                  </a:lnTo>
                  <a:lnTo>
                    <a:pt x="1972" y="1662"/>
                  </a:lnTo>
                  <a:lnTo>
                    <a:pt x="1960" y="1684"/>
                  </a:lnTo>
                  <a:lnTo>
                    <a:pt x="1942" y="1705"/>
                  </a:lnTo>
                  <a:lnTo>
                    <a:pt x="1918" y="1725"/>
                  </a:lnTo>
                  <a:lnTo>
                    <a:pt x="1893" y="1739"/>
                  </a:lnTo>
                  <a:lnTo>
                    <a:pt x="1867" y="1745"/>
                  </a:lnTo>
                  <a:lnTo>
                    <a:pt x="1842" y="1748"/>
                  </a:lnTo>
                  <a:lnTo>
                    <a:pt x="1817" y="1745"/>
                  </a:lnTo>
                  <a:lnTo>
                    <a:pt x="1795" y="1739"/>
                  </a:lnTo>
                  <a:lnTo>
                    <a:pt x="1775" y="1730"/>
                  </a:lnTo>
                  <a:lnTo>
                    <a:pt x="1757" y="1719"/>
                  </a:lnTo>
                  <a:lnTo>
                    <a:pt x="1744" y="1707"/>
                  </a:lnTo>
                  <a:lnTo>
                    <a:pt x="1467" y="1409"/>
                  </a:lnTo>
                  <a:lnTo>
                    <a:pt x="1465" y="1409"/>
                  </a:lnTo>
                  <a:lnTo>
                    <a:pt x="1460" y="1407"/>
                  </a:lnTo>
                  <a:lnTo>
                    <a:pt x="1448" y="1405"/>
                  </a:lnTo>
                  <a:lnTo>
                    <a:pt x="1441" y="1406"/>
                  </a:lnTo>
                  <a:lnTo>
                    <a:pt x="1436" y="1409"/>
                  </a:lnTo>
                  <a:lnTo>
                    <a:pt x="1432" y="1415"/>
                  </a:lnTo>
                  <a:lnTo>
                    <a:pt x="1431" y="1423"/>
                  </a:lnTo>
                  <a:lnTo>
                    <a:pt x="1433" y="1436"/>
                  </a:lnTo>
                  <a:lnTo>
                    <a:pt x="1735" y="1753"/>
                  </a:lnTo>
                  <a:lnTo>
                    <a:pt x="1740" y="1763"/>
                  </a:lnTo>
                  <a:lnTo>
                    <a:pt x="1744" y="1773"/>
                  </a:lnTo>
                  <a:lnTo>
                    <a:pt x="1749" y="1786"/>
                  </a:lnTo>
                  <a:lnTo>
                    <a:pt x="1754" y="1804"/>
                  </a:lnTo>
                  <a:lnTo>
                    <a:pt x="1759" y="1841"/>
                  </a:lnTo>
                  <a:lnTo>
                    <a:pt x="1757" y="1862"/>
                  </a:lnTo>
                  <a:lnTo>
                    <a:pt x="1754" y="1883"/>
                  </a:lnTo>
                  <a:lnTo>
                    <a:pt x="1745" y="1903"/>
                  </a:lnTo>
                  <a:lnTo>
                    <a:pt x="1732" y="1922"/>
                  </a:lnTo>
                  <a:lnTo>
                    <a:pt x="1714" y="1939"/>
                  </a:lnTo>
                  <a:lnTo>
                    <a:pt x="1711" y="1940"/>
                  </a:lnTo>
                  <a:lnTo>
                    <a:pt x="1706" y="1945"/>
                  </a:lnTo>
                  <a:lnTo>
                    <a:pt x="1696" y="1951"/>
                  </a:lnTo>
                  <a:lnTo>
                    <a:pt x="1683" y="1958"/>
                  </a:lnTo>
                  <a:lnTo>
                    <a:pt x="1667" y="1964"/>
                  </a:lnTo>
                  <a:lnTo>
                    <a:pt x="1648" y="1968"/>
                  </a:lnTo>
                  <a:lnTo>
                    <a:pt x="1627" y="1970"/>
                  </a:lnTo>
                  <a:lnTo>
                    <a:pt x="1602" y="1969"/>
                  </a:lnTo>
                  <a:lnTo>
                    <a:pt x="1576" y="1963"/>
                  </a:lnTo>
                  <a:lnTo>
                    <a:pt x="1549" y="1950"/>
                  </a:lnTo>
                  <a:lnTo>
                    <a:pt x="1519" y="1932"/>
                  </a:lnTo>
                  <a:lnTo>
                    <a:pt x="1242" y="1641"/>
                  </a:lnTo>
                  <a:lnTo>
                    <a:pt x="1241" y="1641"/>
                  </a:lnTo>
                  <a:lnTo>
                    <a:pt x="1236" y="1640"/>
                  </a:lnTo>
                  <a:lnTo>
                    <a:pt x="1229" y="1640"/>
                  </a:lnTo>
                  <a:lnTo>
                    <a:pt x="1222" y="1641"/>
                  </a:lnTo>
                  <a:lnTo>
                    <a:pt x="1216" y="1643"/>
                  </a:lnTo>
                  <a:lnTo>
                    <a:pt x="1211" y="1648"/>
                  </a:lnTo>
                  <a:lnTo>
                    <a:pt x="1207" y="1656"/>
                  </a:lnTo>
                  <a:lnTo>
                    <a:pt x="1207" y="1667"/>
                  </a:lnTo>
                  <a:lnTo>
                    <a:pt x="1495" y="1970"/>
                  </a:lnTo>
                  <a:lnTo>
                    <a:pt x="1496" y="1973"/>
                  </a:lnTo>
                  <a:lnTo>
                    <a:pt x="1500" y="1979"/>
                  </a:lnTo>
                  <a:lnTo>
                    <a:pt x="1504" y="1990"/>
                  </a:lnTo>
                  <a:lnTo>
                    <a:pt x="1508" y="2004"/>
                  </a:lnTo>
                  <a:lnTo>
                    <a:pt x="1509" y="2020"/>
                  </a:lnTo>
                  <a:lnTo>
                    <a:pt x="1508" y="2038"/>
                  </a:lnTo>
                  <a:lnTo>
                    <a:pt x="1503" y="2060"/>
                  </a:lnTo>
                  <a:lnTo>
                    <a:pt x="1492" y="2081"/>
                  </a:lnTo>
                  <a:lnTo>
                    <a:pt x="1475" y="2102"/>
                  </a:lnTo>
                  <a:lnTo>
                    <a:pt x="1451" y="2124"/>
                  </a:lnTo>
                  <a:lnTo>
                    <a:pt x="1429" y="2138"/>
                  </a:lnTo>
                  <a:lnTo>
                    <a:pt x="1410" y="2145"/>
                  </a:lnTo>
                  <a:lnTo>
                    <a:pt x="1391" y="2149"/>
                  </a:lnTo>
                  <a:lnTo>
                    <a:pt x="1375" y="2148"/>
                  </a:lnTo>
                  <a:lnTo>
                    <a:pt x="1361" y="2145"/>
                  </a:lnTo>
                  <a:lnTo>
                    <a:pt x="1350" y="2141"/>
                  </a:lnTo>
                  <a:lnTo>
                    <a:pt x="1341" y="2137"/>
                  </a:lnTo>
                  <a:lnTo>
                    <a:pt x="1335" y="2133"/>
                  </a:lnTo>
                  <a:lnTo>
                    <a:pt x="1334" y="2132"/>
                  </a:lnTo>
                  <a:lnTo>
                    <a:pt x="1334" y="2130"/>
                  </a:lnTo>
                  <a:lnTo>
                    <a:pt x="1288" y="2089"/>
                  </a:lnTo>
                  <a:lnTo>
                    <a:pt x="1320" y="2050"/>
                  </a:lnTo>
                  <a:lnTo>
                    <a:pt x="1335" y="2027"/>
                  </a:lnTo>
                  <a:lnTo>
                    <a:pt x="1346" y="2002"/>
                  </a:lnTo>
                  <a:lnTo>
                    <a:pt x="1350" y="1975"/>
                  </a:lnTo>
                  <a:lnTo>
                    <a:pt x="1350" y="1949"/>
                  </a:lnTo>
                  <a:lnTo>
                    <a:pt x="1344" y="1922"/>
                  </a:lnTo>
                  <a:lnTo>
                    <a:pt x="1334" y="1896"/>
                  </a:lnTo>
                  <a:lnTo>
                    <a:pt x="1318" y="1872"/>
                  </a:lnTo>
                  <a:lnTo>
                    <a:pt x="1297" y="1851"/>
                  </a:lnTo>
                  <a:lnTo>
                    <a:pt x="1275" y="1836"/>
                  </a:lnTo>
                  <a:lnTo>
                    <a:pt x="1252" y="1825"/>
                  </a:lnTo>
                  <a:lnTo>
                    <a:pt x="1226" y="1817"/>
                  </a:lnTo>
                  <a:lnTo>
                    <a:pt x="1200" y="1815"/>
                  </a:lnTo>
                  <a:lnTo>
                    <a:pt x="1174" y="1817"/>
                  </a:lnTo>
                  <a:lnTo>
                    <a:pt x="1149" y="1825"/>
                  </a:lnTo>
                  <a:lnTo>
                    <a:pt x="1154" y="1795"/>
                  </a:lnTo>
                  <a:lnTo>
                    <a:pt x="1154" y="1764"/>
                  </a:lnTo>
                  <a:lnTo>
                    <a:pt x="1148" y="1734"/>
                  </a:lnTo>
                  <a:lnTo>
                    <a:pt x="1136" y="1704"/>
                  </a:lnTo>
                  <a:lnTo>
                    <a:pt x="1119" y="1677"/>
                  </a:lnTo>
                  <a:lnTo>
                    <a:pt x="1097" y="1653"/>
                  </a:lnTo>
                  <a:lnTo>
                    <a:pt x="1071" y="1635"/>
                  </a:lnTo>
                  <a:lnTo>
                    <a:pt x="1043" y="1621"/>
                  </a:lnTo>
                  <a:lnTo>
                    <a:pt x="1013" y="1612"/>
                  </a:lnTo>
                  <a:lnTo>
                    <a:pt x="982" y="1610"/>
                  </a:lnTo>
                  <a:lnTo>
                    <a:pt x="953" y="1612"/>
                  </a:lnTo>
                  <a:lnTo>
                    <a:pt x="925" y="1620"/>
                  </a:lnTo>
                  <a:lnTo>
                    <a:pt x="934" y="1594"/>
                  </a:lnTo>
                  <a:lnTo>
                    <a:pt x="938" y="1568"/>
                  </a:lnTo>
                  <a:lnTo>
                    <a:pt x="938" y="1539"/>
                  </a:lnTo>
                  <a:lnTo>
                    <a:pt x="931" y="1504"/>
                  </a:lnTo>
                  <a:lnTo>
                    <a:pt x="919" y="1472"/>
                  </a:lnTo>
                  <a:lnTo>
                    <a:pt x="900" y="1442"/>
                  </a:lnTo>
                  <a:lnTo>
                    <a:pt x="877" y="1416"/>
                  </a:lnTo>
                  <a:lnTo>
                    <a:pt x="849" y="1396"/>
                  </a:lnTo>
                  <a:lnTo>
                    <a:pt x="820" y="1382"/>
                  </a:lnTo>
                  <a:lnTo>
                    <a:pt x="789" y="1373"/>
                  </a:lnTo>
                  <a:lnTo>
                    <a:pt x="755" y="1370"/>
                  </a:lnTo>
                  <a:lnTo>
                    <a:pt x="728" y="1373"/>
                  </a:lnTo>
                  <a:lnTo>
                    <a:pt x="702" y="1379"/>
                  </a:lnTo>
                  <a:lnTo>
                    <a:pt x="676" y="1389"/>
                  </a:lnTo>
                  <a:lnTo>
                    <a:pt x="681" y="1361"/>
                  </a:lnTo>
                  <a:lnTo>
                    <a:pt x="681" y="1333"/>
                  </a:lnTo>
                  <a:lnTo>
                    <a:pt x="674" y="1300"/>
                  </a:lnTo>
                  <a:lnTo>
                    <a:pt x="662" y="1271"/>
                  </a:lnTo>
                  <a:lnTo>
                    <a:pt x="645" y="1243"/>
                  </a:lnTo>
                  <a:lnTo>
                    <a:pt x="622" y="1220"/>
                  </a:lnTo>
                  <a:lnTo>
                    <a:pt x="596" y="1201"/>
                  </a:lnTo>
                  <a:lnTo>
                    <a:pt x="569" y="1187"/>
                  </a:lnTo>
                  <a:lnTo>
                    <a:pt x="539" y="1179"/>
                  </a:lnTo>
                  <a:lnTo>
                    <a:pt x="508" y="1176"/>
                  </a:lnTo>
                  <a:lnTo>
                    <a:pt x="482" y="1179"/>
                  </a:lnTo>
                  <a:lnTo>
                    <a:pt x="456" y="1185"/>
                  </a:lnTo>
                  <a:lnTo>
                    <a:pt x="432" y="1195"/>
                  </a:lnTo>
                  <a:lnTo>
                    <a:pt x="411" y="1209"/>
                  </a:lnTo>
                  <a:lnTo>
                    <a:pt x="392" y="1226"/>
                  </a:lnTo>
                  <a:lnTo>
                    <a:pt x="370" y="1252"/>
                  </a:lnTo>
                  <a:lnTo>
                    <a:pt x="369" y="1252"/>
                  </a:lnTo>
                  <a:lnTo>
                    <a:pt x="158" y="1155"/>
                  </a:lnTo>
                  <a:lnTo>
                    <a:pt x="130" y="1144"/>
                  </a:lnTo>
                  <a:lnTo>
                    <a:pt x="104" y="1133"/>
                  </a:lnTo>
                  <a:lnTo>
                    <a:pt x="79" y="1122"/>
                  </a:lnTo>
                  <a:lnTo>
                    <a:pt x="57" y="1112"/>
                  </a:lnTo>
                  <a:lnTo>
                    <a:pt x="37" y="1102"/>
                  </a:lnTo>
                  <a:lnTo>
                    <a:pt x="21" y="1094"/>
                  </a:lnTo>
                  <a:lnTo>
                    <a:pt x="2" y="1082"/>
                  </a:lnTo>
                  <a:lnTo>
                    <a:pt x="0" y="1078"/>
                  </a:lnTo>
                  <a:lnTo>
                    <a:pt x="5" y="1062"/>
                  </a:lnTo>
                  <a:lnTo>
                    <a:pt x="12" y="1038"/>
                  </a:lnTo>
                  <a:lnTo>
                    <a:pt x="20" y="1010"/>
                  </a:lnTo>
                  <a:lnTo>
                    <a:pt x="29" y="976"/>
                  </a:lnTo>
                  <a:lnTo>
                    <a:pt x="38" y="936"/>
                  </a:lnTo>
                  <a:lnTo>
                    <a:pt x="48" y="893"/>
                  </a:lnTo>
                  <a:lnTo>
                    <a:pt x="60" y="847"/>
                  </a:lnTo>
                  <a:lnTo>
                    <a:pt x="71" y="797"/>
                  </a:lnTo>
                  <a:lnTo>
                    <a:pt x="82" y="745"/>
                  </a:lnTo>
                  <a:lnTo>
                    <a:pt x="107" y="636"/>
                  </a:lnTo>
                  <a:lnTo>
                    <a:pt x="119" y="579"/>
                  </a:lnTo>
                  <a:lnTo>
                    <a:pt x="144" y="467"/>
                  </a:lnTo>
                  <a:lnTo>
                    <a:pt x="166" y="360"/>
                  </a:lnTo>
                  <a:lnTo>
                    <a:pt x="178" y="309"/>
                  </a:lnTo>
                  <a:lnTo>
                    <a:pt x="188" y="262"/>
                  </a:lnTo>
                  <a:lnTo>
                    <a:pt x="197" y="217"/>
                  </a:lnTo>
                  <a:lnTo>
                    <a:pt x="206" y="177"/>
                  </a:lnTo>
                  <a:lnTo>
                    <a:pt x="214" y="141"/>
                  </a:lnTo>
                  <a:lnTo>
                    <a:pt x="228" y="67"/>
                  </a:lnTo>
                  <a:lnTo>
                    <a:pt x="231" y="56"/>
                  </a:lnTo>
                  <a:lnTo>
                    <a:pt x="232" y="52"/>
                  </a:lnTo>
                  <a:lnTo>
                    <a:pt x="103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90" name="Group 89">
              <a:extLst>
                <a:ext uri="{FF2B5EF4-FFF2-40B4-BE49-F238E27FC236}">
                  <a16:creationId xmlns:a16="http://schemas.microsoft.com/office/drawing/2014/main" id="{18DD3A28-FD32-9742-B8D4-F4B3F8393024}"/>
                </a:ext>
              </a:extLst>
            </p:cNvPr>
            <p:cNvGrpSpPr/>
            <p:nvPr/>
          </p:nvGrpSpPr>
          <p:grpSpPr>
            <a:xfrm>
              <a:off x="4189412" y="3276600"/>
              <a:ext cx="4919144" cy="2933700"/>
              <a:chOff x="2511426" y="1752600"/>
              <a:chExt cx="6497636" cy="3875088"/>
            </a:xfrm>
            <a:grpFill/>
          </p:grpSpPr>
          <p:sp>
            <p:nvSpPr>
              <p:cNvPr id="91" name="Freeform 6">
                <a:extLst>
                  <a:ext uri="{FF2B5EF4-FFF2-40B4-BE49-F238E27FC236}">
                    <a16:creationId xmlns:a16="http://schemas.microsoft.com/office/drawing/2014/main" id="{AFBB792E-5AB3-8647-AEBE-E509DD44EC31}"/>
                  </a:ext>
                </a:extLst>
              </p:cNvPr>
              <p:cNvSpPr>
                <a:spLocks/>
              </p:cNvSpPr>
              <p:nvPr/>
            </p:nvSpPr>
            <p:spPr bwMode="auto">
              <a:xfrm>
                <a:off x="2511426" y="1752600"/>
                <a:ext cx="1517650" cy="2305050"/>
              </a:xfrm>
              <a:custGeom>
                <a:avLst/>
                <a:gdLst/>
                <a:ahLst/>
                <a:cxnLst>
                  <a:cxn ang="0">
                    <a:pos x="275" y="0"/>
                  </a:cxn>
                  <a:cxn ang="0">
                    <a:pos x="850" y="133"/>
                  </a:cxn>
                  <a:cxn ang="0">
                    <a:pos x="852" y="133"/>
                  </a:cxn>
                  <a:cxn ang="0">
                    <a:pos x="857" y="134"/>
                  </a:cxn>
                  <a:cxn ang="0">
                    <a:pos x="864" y="135"/>
                  </a:cxn>
                  <a:cxn ang="0">
                    <a:pos x="884" y="140"/>
                  </a:cxn>
                  <a:cxn ang="0">
                    <a:pos x="896" y="145"/>
                  </a:cxn>
                  <a:cxn ang="0">
                    <a:pos x="908" y="153"/>
                  </a:cxn>
                  <a:cxn ang="0">
                    <a:pos x="920" y="161"/>
                  </a:cxn>
                  <a:cxn ang="0">
                    <a:pos x="931" y="173"/>
                  </a:cxn>
                  <a:cxn ang="0">
                    <a:pos x="941" y="186"/>
                  </a:cxn>
                  <a:cxn ang="0">
                    <a:pos x="949" y="204"/>
                  </a:cxn>
                  <a:cxn ang="0">
                    <a:pos x="954" y="222"/>
                  </a:cxn>
                  <a:cxn ang="0">
                    <a:pos x="956" y="246"/>
                  </a:cxn>
                  <a:cxn ang="0">
                    <a:pos x="955" y="272"/>
                  </a:cxn>
                  <a:cxn ang="0">
                    <a:pos x="950" y="303"/>
                  </a:cxn>
                  <a:cxn ang="0">
                    <a:pos x="945" y="325"/>
                  </a:cxn>
                  <a:cxn ang="0">
                    <a:pos x="939" y="353"/>
                  </a:cxn>
                  <a:cxn ang="0">
                    <a:pos x="931" y="386"/>
                  </a:cxn>
                  <a:cxn ang="0">
                    <a:pos x="923" y="424"/>
                  </a:cxn>
                  <a:cxn ang="0">
                    <a:pos x="913" y="467"/>
                  </a:cxn>
                  <a:cxn ang="0">
                    <a:pos x="901" y="513"/>
                  </a:cxn>
                  <a:cxn ang="0">
                    <a:pos x="890" y="562"/>
                  </a:cxn>
                  <a:cxn ang="0">
                    <a:pos x="879" y="614"/>
                  </a:cxn>
                  <a:cxn ang="0">
                    <a:pos x="867" y="667"/>
                  </a:cxn>
                  <a:cxn ang="0">
                    <a:pos x="842" y="779"/>
                  </a:cxn>
                  <a:cxn ang="0">
                    <a:pos x="829" y="836"/>
                  </a:cxn>
                  <a:cxn ang="0">
                    <a:pos x="816" y="892"/>
                  </a:cxn>
                  <a:cxn ang="0">
                    <a:pos x="803" y="948"/>
                  </a:cxn>
                  <a:cxn ang="0">
                    <a:pos x="791" y="1003"/>
                  </a:cxn>
                  <a:cxn ang="0">
                    <a:pos x="780" y="1055"/>
                  </a:cxn>
                  <a:cxn ang="0">
                    <a:pos x="769" y="1106"/>
                  </a:cxn>
                  <a:cxn ang="0">
                    <a:pos x="757" y="1153"/>
                  </a:cxn>
                  <a:cxn ang="0">
                    <a:pos x="747" y="1196"/>
                  </a:cxn>
                  <a:cxn ang="0">
                    <a:pos x="739" y="1236"/>
                  </a:cxn>
                  <a:cxn ang="0">
                    <a:pos x="731" y="1272"/>
                  </a:cxn>
                  <a:cxn ang="0">
                    <a:pos x="724" y="1302"/>
                  </a:cxn>
                  <a:cxn ang="0">
                    <a:pos x="719" y="1326"/>
                  </a:cxn>
                  <a:cxn ang="0">
                    <a:pos x="715" y="1344"/>
                  </a:cxn>
                  <a:cxn ang="0">
                    <a:pos x="713" y="1355"/>
                  </a:cxn>
                  <a:cxn ang="0">
                    <a:pos x="711" y="1359"/>
                  </a:cxn>
                  <a:cxn ang="0">
                    <a:pos x="710" y="1362"/>
                  </a:cxn>
                  <a:cxn ang="0">
                    <a:pos x="708" y="1368"/>
                  </a:cxn>
                  <a:cxn ang="0">
                    <a:pos x="704" y="1376"/>
                  </a:cxn>
                  <a:cxn ang="0">
                    <a:pos x="698" y="1388"/>
                  </a:cxn>
                  <a:cxn ang="0">
                    <a:pos x="689" y="1400"/>
                  </a:cxn>
                  <a:cxn ang="0">
                    <a:pos x="679" y="1412"/>
                  </a:cxn>
                  <a:cxn ang="0">
                    <a:pos x="667" y="1425"/>
                  </a:cxn>
                  <a:cxn ang="0">
                    <a:pos x="652" y="1436"/>
                  </a:cxn>
                  <a:cxn ang="0">
                    <a:pos x="634" y="1445"/>
                  </a:cxn>
                  <a:cxn ang="0">
                    <a:pos x="615" y="1451"/>
                  </a:cxn>
                  <a:cxn ang="0">
                    <a:pos x="592" y="1452"/>
                  </a:cxn>
                  <a:cxn ang="0">
                    <a:pos x="567" y="1450"/>
                  </a:cxn>
                  <a:cxn ang="0">
                    <a:pos x="0" y="1317"/>
                  </a:cxn>
                  <a:cxn ang="0">
                    <a:pos x="275" y="0"/>
                  </a:cxn>
                </a:cxnLst>
                <a:rect l="0" t="0" r="r" b="b"/>
                <a:pathLst>
                  <a:path w="956" h="1452">
                    <a:moveTo>
                      <a:pt x="275" y="0"/>
                    </a:moveTo>
                    <a:lnTo>
                      <a:pt x="850" y="133"/>
                    </a:lnTo>
                    <a:lnTo>
                      <a:pt x="852" y="133"/>
                    </a:lnTo>
                    <a:lnTo>
                      <a:pt x="857" y="134"/>
                    </a:lnTo>
                    <a:lnTo>
                      <a:pt x="864" y="135"/>
                    </a:lnTo>
                    <a:lnTo>
                      <a:pt x="884" y="140"/>
                    </a:lnTo>
                    <a:lnTo>
                      <a:pt x="896" y="145"/>
                    </a:lnTo>
                    <a:lnTo>
                      <a:pt x="908" y="153"/>
                    </a:lnTo>
                    <a:lnTo>
                      <a:pt x="920" y="161"/>
                    </a:lnTo>
                    <a:lnTo>
                      <a:pt x="931" y="173"/>
                    </a:lnTo>
                    <a:lnTo>
                      <a:pt x="941" y="186"/>
                    </a:lnTo>
                    <a:lnTo>
                      <a:pt x="949" y="204"/>
                    </a:lnTo>
                    <a:lnTo>
                      <a:pt x="954" y="222"/>
                    </a:lnTo>
                    <a:lnTo>
                      <a:pt x="956" y="246"/>
                    </a:lnTo>
                    <a:lnTo>
                      <a:pt x="955" y="272"/>
                    </a:lnTo>
                    <a:lnTo>
                      <a:pt x="950" y="303"/>
                    </a:lnTo>
                    <a:lnTo>
                      <a:pt x="945" y="325"/>
                    </a:lnTo>
                    <a:lnTo>
                      <a:pt x="939" y="353"/>
                    </a:lnTo>
                    <a:lnTo>
                      <a:pt x="931" y="386"/>
                    </a:lnTo>
                    <a:lnTo>
                      <a:pt x="923" y="424"/>
                    </a:lnTo>
                    <a:lnTo>
                      <a:pt x="913" y="467"/>
                    </a:lnTo>
                    <a:lnTo>
                      <a:pt x="901" y="513"/>
                    </a:lnTo>
                    <a:lnTo>
                      <a:pt x="890" y="562"/>
                    </a:lnTo>
                    <a:lnTo>
                      <a:pt x="879" y="614"/>
                    </a:lnTo>
                    <a:lnTo>
                      <a:pt x="867" y="667"/>
                    </a:lnTo>
                    <a:lnTo>
                      <a:pt x="842" y="779"/>
                    </a:lnTo>
                    <a:lnTo>
                      <a:pt x="829" y="836"/>
                    </a:lnTo>
                    <a:lnTo>
                      <a:pt x="816" y="892"/>
                    </a:lnTo>
                    <a:lnTo>
                      <a:pt x="803" y="948"/>
                    </a:lnTo>
                    <a:lnTo>
                      <a:pt x="791" y="1003"/>
                    </a:lnTo>
                    <a:lnTo>
                      <a:pt x="780" y="1055"/>
                    </a:lnTo>
                    <a:lnTo>
                      <a:pt x="769" y="1106"/>
                    </a:lnTo>
                    <a:lnTo>
                      <a:pt x="757" y="1153"/>
                    </a:lnTo>
                    <a:lnTo>
                      <a:pt x="747" y="1196"/>
                    </a:lnTo>
                    <a:lnTo>
                      <a:pt x="739" y="1236"/>
                    </a:lnTo>
                    <a:lnTo>
                      <a:pt x="731" y="1272"/>
                    </a:lnTo>
                    <a:lnTo>
                      <a:pt x="724" y="1302"/>
                    </a:lnTo>
                    <a:lnTo>
                      <a:pt x="719" y="1326"/>
                    </a:lnTo>
                    <a:lnTo>
                      <a:pt x="715" y="1344"/>
                    </a:lnTo>
                    <a:lnTo>
                      <a:pt x="713" y="1355"/>
                    </a:lnTo>
                    <a:lnTo>
                      <a:pt x="711" y="1359"/>
                    </a:lnTo>
                    <a:lnTo>
                      <a:pt x="710" y="1362"/>
                    </a:lnTo>
                    <a:lnTo>
                      <a:pt x="708" y="1368"/>
                    </a:lnTo>
                    <a:lnTo>
                      <a:pt x="704" y="1376"/>
                    </a:lnTo>
                    <a:lnTo>
                      <a:pt x="698" y="1388"/>
                    </a:lnTo>
                    <a:lnTo>
                      <a:pt x="689" y="1400"/>
                    </a:lnTo>
                    <a:lnTo>
                      <a:pt x="679" y="1412"/>
                    </a:lnTo>
                    <a:lnTo>
                      <a:pt x="667" y="1425"/>
                    </a:lnTo>
                    <a:lnTo>
                      <a:pt x="652" y="1436"/>
                    </a:lnTo>
                    <a:lnTo>
                      <a:pt x="634" y="1445"/>
                    </a:lnTo>
                    <a:lnTo>
                      <a:pt x="615" y="1451"/>
                    </a:lnTo>
                    <a:lnTo>
                      <a:pt x="592" y="1452"/>
                    </a:lnTo>
                    <a:lnTo>
                      <a:pt x="567" y="1450"/>
                    </a:lnTo>
                    <a:lnTo>
                      <a:pt x="0" y="1317"/>
                    </a:lnTo>
                    <a:lnTo>
                      <a:pt x="27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92" name="Freeform 7">
                <a:extLst>
                  <a:ext uri="{FF2B5EF4-FFF2-40B4-BE49-F238E27FC236}">
                    <a16:creationId xmlns:a16="http://schemas.microsoft.com/office/drawing/2014/main" id="{E04D98D4-BE25-5241-B22C-1DE92F562BF8}"/>
                  </a:ext>
                </a:extLst>
              </p:cNvPr>
              <p:cNvSpPr>
                <a:spLocks/>
              </p:cNvSpPr>
              <p:nvPr/>
            </p:nvSpPr>
            <p:spPr bwMode="auto">
              <a:xfrm>
                <a:off x="4522788" y="2160588"/>
                <a:ext cx="3135312" cy="2008188"/>
              </a:xfrm>
              <a:custGeom>
                <a:avLst/>
                <a:gdLst/>
                <a:ahLst/>
                <a:cxnLst>
                  <a:cxn ang="0">
                    <a:pos x="743" y="0"/>
                  </a:cxn>
                  <a:cxn ang="0">
                    <a:pos x="1766" y="88"/>
                  </a:cxn>
                  <a:cxn ang="0">
                    <a:pos x="1975" y="1090"/>
                  </a:cxn>
                  <a:cxn ang="0">
                    <a:pos x="1764" y="1265"/>
                  </a:cxn>
                  <a:cxn ang="0">
                    <a:pos x="1280" y="743"/>
                  </a:cxn>
                  <a:cxn ang="0">
                    <a:pos x="1276" y="742"/>
                  </a:cxn>
                  <a:cxn ang="0">
                    <a:pos x="1266" y="738"/>
                  </a:cxn>
                  <a:cxn ang="0">
                    <a:pos x="1250" y="733"/>
                  </a:cxn>
                  <a:cxn ang="0">
                    <a:pos x="1228" y="724"/>
                  </a:cxn>
                  <a:cxn ang="0">
                    <a:pos x="1200" y="714"/>
                  </a:cxn>
                  <a:cxn ang="0">
                    <a:pos x="1169" y="702"/>
                  </a:cxn>
                  <a:cxn ang="0">
                    <a:pos x="1136" y="686"/>
                  </a:cxn>
                  <a:cxn ang="0">
                    <a:pos x="1097" y="669"/>
                  </a:cxn>
                  <a:cxn ang="0">
                    <a:pos x="1058" y="647"/>
                  </a:cxn>
                  <a:cxn ang="0">
                    <a:pos x="1017" y="625"/>
                  </a:cxn>
                  <a:cxn ang="0">
                    <a:pos x="974" y="599"/>
                  </a:cxn>
                  <a:cxn ang="0">
                    <a:pos x="931" y="569"/>
                  </a:cxn>
                  <a:cxn ang="0">
                    <a:pos x="889" y="538"/>
                  </a:cxn>
                  <a:cxn ang="0">
                    <a:pos x="848" y="503"/>
                  </a:cxn>
                  <a:cxn ang="0">
                    <a:pos x="807" y="466"/>
                  </a:cxn>
                  <a:cxn ang="0">
                    <a:pos x="770" y="425"/>
                  </a:cxn>
                  <a:cxn ang="0">
                    <a:pos x="757" y="431"/>
                  </a:cxn>
                  <a:cxn ang="0">
                    <a:pos x="743" y="437"/>
                  </a:cxn>
                  <a:cxn ang="0">
                    <a:pos x="725" y="446"/>
                  </a:cxn>
                  <a:cxn ang="0">
                    <a:pos x="702" y="456"/>
                  </a:cxn>
                  <a:cxn ang="0">
                    <a:pos x="678" y="468"/>
                  </a:cxn>
                  <a:cxn ang="0">
                    <a:pos x="649" y="481"/>
                  </a:cxn>
                  <a:cxn ang="0">
                    <a:pos x="619" y="495"/>
                  </a:cxn>
                  <a:cxn ang="0">
                    <a:pos x="589" y="509"/>
                  </a:cxn>
                  <a:cxn ang="0">
                    <a:pos x="557" y="524"/>
                  </a:cxn>
                  <a:cxn ang="0">
                    <a:pos x="526" y="539"/>
                  </a:cxn>
                  <a:cxn ang="0">
                    <a:pos x="495" y="553"/>
                  </a:cxn>
                  <a:cxn ang="0">
                    <a:pos x="466" y="567"/>
                  </a:cxn>
                  <a:cxn ang="0">
                    <a:pos x="439" y="579"/>
                  </a:cxn>
                  <a:cxn ang="0">
                    <a:pos x="416" y="590"/>
                  </a:cxn>
                  <a:cxn ang="0">
                    <a:pos x="394" y="600"/>
                  </a:cxn>
                  <a:cxn ang="0">
                    <a:pos x="377" y="608"/>
                  </a:cxn>
                  <a:cxn ang="0">
                    <a:pos x="350" y="618"/>
                  </a:cxn>
                  <a:cxn ang="0">
                    <a:pos x="320" y="624"/>
                  </a:cxn>
                  <a:cxn ang="0">
                    <a:pos x="288" y="628"/>
                  </a:cxn>
                  <a:cxn ang="0">
                    <a:pos x="253" y="628"/>
                  </a:cxn>
                  <a:cxn ang="0">
                    <a:pos x="218" y="624"/>
                  </a:cxn>
                  <a:cxn ang="0">
                    <a:pos x="182" y="616"/>
                  </a:cxn>
                  <a:cxn ang="0">
                    <a:pos x="147" y="606"/>
                  </a:cxn>
                  <a:cxn ang="0">
                    <a:pos x="113" y="591"/>
                  </a:cxn>
                  <a:cxn ang="0">
                    <a:pos x="80" y="574"/>
                  </a:cxn>
                  <a:cxn ang="0">
                    <a:pos x="50" y="553"/>
                  </a:cxn>
                  <a:cxn ang="0">
                    <a:pos x="23" y="527"/>
                  </a:cxn>
                  <a:cxn ang="0">
                    <a:pos x="0" y="497"/>
                  </a:cxn>
                  <a:cxn ang="0">
                    <a:pos x="743" y="0"/>
                  </a:cxn>
                </a:cxnLst>
                <a:rect l="0" t="0" r="r" b="b"/>
                <a:pathLst>
                  <a:path w="1975" h="1265">
                    <a:moveTo>
                      <a:pt x="743" y="0"/>
                    </a:moveTo>
                    <a:lnTo>
                      <a:pt x="1766" y="88"/>
                    </a:lnTo>
                    <a:lnTo>
                      <a:pt x="1975" y="1090"/>
                    </a:lnTo>
                    <a:lnTo>
                      <a:pt x="1764" y="1265"/>
                    </a:lnTo>
                    <a:lnTo>
                      <a:pt x="1280" y="743"/>
                    </a:lnTo>
                    <a:lnTo>
                      <a:pt x="1276" y="742"/>
                    </a:lnTo>
                    <a:lnTo>
                      <a:pt x="1266" y="738"/>
                    </a:lnTo>
                    <a:lnTo>
                      <a:pt x="1250" y="733"/>
                    </a:lnTo>
                    <a:lnTo>
                      <a:pt x="1228" y="724"/>
                    </a:lnTo>
                    <a:lnTo>
                      <a:pt x="1200" y="714"/>
                    </a:lnTo>
                    <a:lnTo>
                      <a:pt x="1169" y="702"/>
                    </a:lnTo>
                    <a:lnTo>
                      <a:pt x="1136" y="686"/>
                    </a:lnTo>
                    <a:lnTo>
                      <a:pt x="1097" y="669"/>
                    </a:lnTo>
                    <a:lnTo>
                      <a:pt x="1058" y="647"/>
                    </a:lnTo>
                    <a:lnTo>
                      <a:pt x="1017" y="625"/>
                    </a:lnTo>
                    <a:lnTo>
                      <a:pt x="974" y="599"/>
                    </a:lnTo>
                    <a:lnTo>
                      <a:pt x="931" y="569"/>
                    </a:lnTo>
                    <a:lnTo>
                      <a:pt x="889" y="538"/>
                    </a:lnTo>
                    <a:lnTo>
                      <a:pt x="848" y="503"/>
                    </a:lnTo>
                    <a:lnTo>
                      <a:pt x="807" y="466"/>
                    </a:lnTo>
                    <a:lnTo>
                      <a:pt x="770" y="425"/>
                    </a:lnTo>
                    <a:lnTo>
                      <a:pt x="757" y="431"/>
                    </a:lnTo>
                    <a:lnTo>
                      <a:pt x="743" y="437"/>
                    </a:lnTo>
                    <a:lnTo>
                      <a:pt x="725" y="446"/>
                    </a:lnTo>
                    <a:lnTo>
                      <a:pt x="702" y="456"/>
                    </a:lnTo>
                    <a:lnTo>
                      <a:pt x="678" y="468"/>
                    </a:lnTo>
                    <a:lnTo>
                      <a:pt x="649" y="481"/>
                    </a:lnTo>
                    <a:lnTo>
                      <a:pt x="619" y="495"/>
                    </a:lnTo>
                    <a:lnTo>
                      <a:pt x="589" y="509"/>
                    </a:lnTo>
                    <a:lnTo>
                      <a:pt x="557" y="524"/>
                    </a:lnTo>
                    <a:lnTo>
                      <a:pt x="526" y="539"/>
                    </a:lnTo>
                    <a:lnTo>
                      <a:pt x="495" y="553"/>
                    </a:lnTo>
                    <a:lnTo>
                      <a:pt x="466" y="567"/>
                    </a:lnTo>
                    <a:lnTo>
                      <a:pt x="439" y="579"/>
                    </a:lnTo>
                    <a:lnTo>
                      <a:pt x="416" y="590"/>
                    </a:lnTo>
                    <a:lnTo>
                      <a:pt x="394" y="600"/>
                    </a:lnTo>
                    <a:lnTo>
                      <a:pt x="377" y="608"/>
                    </a:lnTo>
                    <a:lnTo>
                      <a:pt x="350" y="618"/>
                    </a:lnTo>
                    <a:lnTo>
                      <a:pt x="320" y="624"/>
                    </a:lnTo>
                    <a:lnTo>
                      <a:pt x="288" y="628"/>
                    </a:lnTo>
                    <a:lnTo>
                      <a:pt x="253" y="628"/>
                    </a:lnTo>
                    <a:lnTo>
                      <a:pt x="218" y="624"/>
                    </a:lnTo>
                    <a:lnTo>
                      <a:pt x="182" y="616"/>
                    </a:lnTo>
                    <a:lnTo>
                      <a:pt x="147" y="606"/>
                    </a:lnTo>
                    <a:lnTo>
                      <a:pt x="113" y="591"/>
                    </a:lnTo>
                    <a:lnTo>
                      <a:pt x="80" y="574"/>
                    </a:lnTo>
                    <a:lnTo>
                      <a:pt x="50" y="553"/>
                    </a:lnTo>
                    <a:lnTo>
                      <a:pt x="23" y="527"/>
                    </a:lnTo>
                    <a:lnTo>
                      <a:pt x="0" y="497"/>
                    </a:lnTo>
                    <a:lnTo>
                      <a:pt x="74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93" name="Freeform 8">
                <a:extLst>
                  <a:ext uri="{FF2B5EF4-FFF2-40B4-BE49-F238E27FC236}">
                    <a16:creationId xmlns:a16="http://schemas.microsoft.com/office/drawing/2014/main" id="{FEE710A7-1238-2242-8FB5-FADDC38C99C7}"/>
                  </a:ext>
                </a:extLst>
              </p:cNvPr>
              <p:cNvSpPr>
                <a:spLocks/>
              </p:cNvSpPr>
              <p:nvPr/>
            </p:nvSpPr>
            <p:spPr bwMode="auto">
              <a:xfrm>
                <a:off x="7477125" y="1795463"/>
                <a:ext cx="1531937" cy="2219325"/>
              </a:xfrm>
              <a:custGeom>
                <a:avLst/>
                <a:gdLst/>
                <a:ahLst/>
                <a:cxnLst>
                  <a:cxn ang="0">
                    <a:pos x="965" y="1294"/>
                  </a:cxn>
                  <a:cxn ang="0">
                    <a:pos x="950" y="1297"/>
                  </a:cxn>
                  <a:cxn ang="0">
                    <a:pos x="910" y="1307"/>
                  </a:cxn>
                  <a:cxn ang="0">
                    <a:pos x="847" y="1322"/>
                  </a:cxn>
                  <a:cxn ang="0">
                    <a:pos x="764" y="1341"/>
                  </a:cxn>
                  <a:cxn ang="0">
                    <a:pos x="665" y="1361"/>
                  </a:cxn>
                  <a:cxn ang="0">
                    <a:pos x="554" y="1381"/>
                  </a:cxn>
                  <a:cxn ang="0">
                    <a:pos x="449" y="1395"/>
                  </a:cxn>
                  <a:cxn ang="0">
                    <a:pos x="373" y="1397"/>
                  </a:cxn>
                  <a:cxn ang="0">
                    <a:pos x="316" y="1387"/>
                  </a:cxn>
                  <a:cxn ang="0">
                    <a:pos x="275" y="1369"/>
                  </a:cxn>
                  <a:cxn ang="0">
                    <a:pos x="249" y="1348"/>
                  </a:cxn>
                  <a:cxn ang="0">
                    <a:pos x="232" y="1327"/>
                  </a:cxn>
                  <a:cxn ang="0">
                    <a:pos x="222" y="1304"/>
                  </a:cxn>
                  <a:cxn ang="0">
                    <a:pos x="221" y="1297"/>
                  </a:cxn>
                  <a:cxn ang="0">
                    <a:pos x="219" y="1282"/>
                  </a:cxn>
                  <a:cxn ang="0">
                    <a:pos x="210" y="1241"/>
                  </a:cxn>
                  <a:cxn ang="0">
                    <a:pos x="196" y="1178"/>
                  </a:cxn>
                  <a:cxn ang="0">
                    <a:pos x="179" y="1097"/>
                  </a:cxn>
                  <a:cxn ang="0">
                    <a:pos x="159" y="1003"/>
                  </a:cxn>
                  <a:cxn ang="0">
                    <a:pos x="138" y="900"/>
                  </a:cxn>
                  <a:cxn ang="0">
                    <a:pos x="116" y="792"/>
                  </a:cxn>
                  <a:cxn ang="0">
                    <a:pos x="92" y="682"/>
                  </a:cxn>
                  <a:cxn ang="0">
                    <a:pos x="70" y="578"/>
                  </a:cxn>
                  <a:cxn ang="0">
                    <a:pos x="50" y="481"/>
                  </a:cxn>
                  <a:cxn ang="0">
                    <a:pos x="31" y="397"/>
                  </a:cxn>
                  <a:cxn ang="0">
                    <a:pos x="18" y="330"/>
                  </a:cxn>
                  <a:cxn ang="0">
                    <a:pos x="8" y="284"/>
                  </a:cxn>
                  <a:cxn ang="0">
                    <a:pos x="0" y="245"/>
                  </a:cxn>
                  <a:cxn ang="0">
                    <a:pos x="6" y="205"/>
                  </a:cxn>
                  <a:cxn ang="0">
                    <a:pos x="26" y="173"/>
                  </a:cxn>
                  <a:cxn ang="0">
                    <a:pos x="73" y="141"/>
                  </a:cxn>
                  <a:cxn ang="0">
                    <a:pos x="108" y="127"/>
                  </a:cxn>
                  <a:cxn ang="0">
                    <a:pos x="138" y="118"/>
                  </a:cxn>
                  <a:cxn ang="0">
                    <a:pos x="179" y="108"/>
                  </a:cxn>
                  <a:cxn ang="0">
                    <a:pos x="237" y="96"/>
                  </a:cxn>
                  <a:cxn ang="0">
                    <a:pos x="347" y="71"/>
                  </a:cxn>
                  <a:cxn ang="0">
                    <a:pos x="466" y="46"/>
                  </a:cxn>
                  <a:cxn ang="0">
                    <a:pos x="539" y="30"/>
                  </a:cxn>
                  <a:cxn ang="0">
                    <a:pos x="604" y="16"/>
                  </a:cxn>
                  <a:cxn ang="0">
                    <a:pos x="652" y="7"/>
                  </a:cxn>
                  <a:cxn ang="0">
                    <a:pos x="678" y="2"/>
                  </a:cxn>
                </a:cxnLst>
                <a:rect l="0" t="0" r="r" b="b"/>
                <a:pathLst>
                  <a:path w="965" h="1398">
                    <a:moveTo>
                      <a:pt x="682" y="0"/>
                    </a:moveTo>
                    <a:lnTo>
                      <a:pt x="965" y="1294"/>
                    </a:lnTo>
                    <a:lnTo>
                      <a:pt x="961" y="1295"/>
                    </a:lnTo>
                    <a:lnTo>
                      <a:pt x="950" y="1297"/>
                    </a:lnTo>
                    <a:lnTo>
                      <a:pt x="934" y="1302"/>
                    </a:lnTo>
                    <a:lnTo>
                      <a:pt x="910" y="1307"/>
                    </a:lnTo>
                    <a:lnTo>
                      <a:pt x="881" y="1315"/>
                    </a:lnTo>
                    <a:lnTo>
                      <a:pt x="847" y="1322"/>
                    </a:lnTo>
                    <a:lnTo>
                      <a:pt x="807" y="1332"/>
                    </a:lnTo>
                    <a:lnTo>
                      <a:pt x="764" y="1341"/>
                    </a:lnTo>
                    <a:lnTo>
                      <a:pt x="716" y="1351"/>
                    </a:lnTo>
                    <a:lnTo>
                      <a:pt x="665" y="1361"/>
                    </a:lnTo>
                    <a:lnTo>
                      <a:pt x="611" y="1371"/>
                    </a:lnTo>
                    <a:lnTo>
                      <a:pt x="554" y="1381"/>
                    </a:lnTo>
                    <a:lnTo>
                      <a:pt x="494" y="1390"/>
                    </a:lnTo>
                    <a:lnTo>
                      <a:pt x="449" y="1395"/>
                    </a:lnTo>
                    <a:lnTo>
                      <a:pt x="408" y="1398"/>
                    </a:lnTo>
                    <a:lnTo>
                      <a:pt x="373" y="1397"/>
                    </a:lnTo>
                    <a:lnTo>
                      <a:pt x="342" y="1393"/>
                    </a:lnTo>
                    <a:lnTo>
                      <a:pt x="316" y="1387"/>
                    </a:lnTo>
                    <a:lnTo>
                      <a:pt x="293" y="1378"/>
                    </a:lnTo>
                    <a:lnTo>
                      <a:pt x="275" y="1369"/>
                    </a:lnTo>
                    <a:lnTo>
                      <a:pt x="260" y="1359"/>
                    </a:lnTo>
                    <a:lnTo>
                      <a:pt x="249" y="1348"/>
                    </a:lnTo>
                    <a:lnTo>
                      <a:pt x="239" y="1337"/>
                    </a:lnTo>
                    <a:lnTo>
                      <a:pt x="232" y="1327"/>
                    </a:lnTo>
                    <a:lnTo>
                      <a:pt x="224" y="1310"/>
                    </a:lnTo>
                    <a:lnTo>
                      <a:pt x="222" y="1304"/>
                    </a:lnTo>
                    <a:lnTo>
                      <a:pt x="221" y="1299"/>
                    </a:lnTo>
                    <a:lnTo>
                      <a:pt x="221" y="1297"/>
                    </a:lnTo>
                    <a:lnTo>
                      <a:pt x="220" y="1294"/>
                    </a:lnTo>
                    <a:lnTo>
                      <a:pt x="219" y="1282"/>
                    </a:lnTo>
                    <a:lnTo>
                      <a:pt x="215" y="1265"/>
                    </a:lnTo>
                    <a:lnTo>
                      <a:pt x="210" y="1241"/>
                    </a:lnTo>
                    <a:lnTo>
                      <a:pt x="204" y="1213"/>
                    </a:lnTo>
                    <a:lnTo>
                      <a:pt x="196" y="1178"/>
                    </a:lnTo>
                    <a:lnTo>
                      <a:pt x="188" y="1140"/>
                    </a:lnTo>
                    <a:lnTo>
                      <a:pt x="179" y="1097"/>
                    </a:lnTo>
                    <a:lnTo>
                      <a:pt x="170" y="1051"/>
                    </a:lnTo>
                    <a:lnTo>
                      <a:pt x="159" y="1003"/>
                    </a:lnTo>
                    <a:lnTo>
                      <a:pt x="149" y="952"/>
                    </a:lnTo>
                    <a:lnTo>
                      <a:pt x="138" y="900"/>
                    </a:lnTo>
                    <a:lnTo>
                      <a:pt x="127" y="846"/>
                    </a:lnTo>
                    <a:lnTo>
                      <a:pt x="116" y="792"/>
                    </a:lnTo>
                    <a:lnTo>
                      <a:pt x="103" y="737"/>
                    </a:lnTo>
                    <a:lnTo>
                      <a:pt x="92" y="682"/>
                    </a:lnTo>
                    <a:lnTo>
                      <a:pt x="81" y="629"/>
                    </a:lnTo>
                    <a:lnTo>
                      <a:pt x="70" y="578"/>
                    </a:lnTo>
                    <a:lnTo>
                      <a:pt x="60" y="528"/>
                    </a:lnTo>
                    <a:lnTo>
                      <a:pt x="50" y="481"/>
                    </a:lnTo>
                    <a:lnTo>
                      <a:pt x="40" y="438"/>
                    </a:lnTo>
                    <a:lnTo>
                      <a:pt x="31" y="397"/>
                    </a:lnTo>
                    <a:lnTo>
                      <a:pt x="24" y="361"/>
                    </a:lnTo>
                    <a:lnTo>
                      <a:pt x="18" y="330"/>
                    </a:lnTo>
                    <a:lnTo>
                      <a:pt x="11" y="303"/>
                    </a:lnTo>
                    <a:lnTo>
                      <a:pt x="8" y="284"/>
                    </a:lnTo>
                    <a:lnTo>
                      <a:pt x="4" y="270"/>
                    </a:lnTo>
                    <a:lnTo>
                      <a:pt x="0" y="245"/>
                    </a:lnTo>
                    <a:lnTo>
                      <a:pt x="1" y="224"/>
                    </a:lnTo>
                    <a:lnTo>
                      <a:pt x="6" y="205"/>
                    </a:lnTo>
                    <a:lnTo>
                      <a:pt x="15" y="188"/>
                    </a:lnTo>
                    <a:lnTo>
                      <a:pt x="26" y="173"/>
                    </a:lnTo>
                    <a:lnTo>
                      <a:pt x="41" y="161"/>
                    </a:lnTo>
                    <a:lnTo>
                      <a:pt x="73" y="141"/>
                    </a:lnTo>
                    <a:lnTo>
                      <a:pt x="91" y="133"/>
                    </a:lnTo>
                    <a:lnTo>
                      <a:pt x="108" y="127"/>
                    </a:lnTo>
                    <a:lnTo>
                      <a:pt x="126" y="122"/>
                    </a:lnTo>
                    <a:lnTo>
                      <a:pt x="138" y="118"/>
                    </a:lnTo>
                    <a:lnTo>
                      <a:pt x="155" y="115"/>
                    </a:lnTo>
                    <a:lnTo>
                      <a:pt x="179" y="108"/>
                    </a:lnTo>
                    <a:lnTo>
                      <a:pt x="206" y="102"/>
                    </a:lnTo>
                    <a:lnTo>
                      <a:pt x="237" y="96"/>
                    </a:lnTo>
                    <a:lnTo>
                      <a:pt x="272" y="89"/>
                    </a:lnTo>
                    <a:lnTo>
                      <a:pt x="347" y="71"/>
                    </a:lnTo>
                    <a:lnTo>
                      <a:pt x="386" y="64"/>
                    </a:lnTo>
                    <a:lnTo>
                      <a:pt x="466" y="46"/>
                    </a:lnTo>
                    <a:lnTo>
                      <a:pt x="503" y="38"/>
                    </a:lnTo>
                    <a:lnTo>
                      <a:pt x="539" y="30"/>
                    </a:lnTo>
                    <a:lnTo>
                      <a:pt x="573" y="24"/>
                    </a:lnTo>
                    <a:lnTo>
                      <a:pt x="604" y="16"/>
                    </a:lnTo>
                    <a:lnTo>
                      <a:pt x="630" y="11"/>
                    </a:lnTo>
                    <a:lnTo>
                      <a:pt x="652" y="7"/>
                    </a:lnTo>
                    <a:lnTo>
                      <a:pt x="668" y="3"/>
                    </a:lnTo>
                    <a:lnTo>
                      <a:pt x="678" y="2"/>
                    </a:lnTo>
                    <a:lnTo>
                      <a:pt x="68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94" name="Freeform 10">
                <a:extLst>
                  <a:ext uri="{FF2B5EF4-FFF2-40B4-BE49-F238E27FC236}">
                    <a16:creationId xmlns:a16="http://schemas.microsoft.com/office/drawing/2014/main" id="{5F13B424-EC7B-EE4E-8464-04F7C04DB0FB}"/>
                  </a:ext>
                </a:extLst>
              </p:cNvPr>
              <p:cNvSpPr>
                <a:spLocks/>
              </p:cNvSpPr>
              <p:nvPr/>
            </p:nvSpPr>
            <p:spPr bwMode="auto">
              <a:xfrm>
                <a:off x="4591050" y="4454525"/>
                <a:ext cx="617537" cy="644525"/>
              </a:xfrm>
              <a:custGeom>
                <a:avLst/>
                <a:gdLst/>
                <a:ahLst/>
                <a:cxnLst>
                  <a:cxn ang="0">
                    <a:pos x="257" y="0"/>
                  </a:cxn>
                  <a:cxn ang="0">
                    <a:pos x="281" y="2"/>
                  </a:cxn>
                  <a:cxn ang="0">
                    <a:pos x="304" y="9"/>
                  </a:cxn>
                  <a:cxn ang="0">
                    <a:pos x="325" y="20"/>
                  </a:cxn>
                  <a:cxn ang="0">
                    <a:pos x="345" y="33"/>
                  </a:cxn>
                  <a:cxn ang="0">
                    <a:pos x="363" y="52"/>
                  </a:cxn>
                  <a:cxn ang="0">
                    <a:pos x="376" y="73"/>
                  </a:cxn>
                  <a:cxn ang="0">
                    <a:pos x="385" y="97"/>
                  </a:cxn>
                  <a:cxn ang="0">
                    <a:pos x="389" y="122"/>
                  </a:cxn>
                  <a:cxn ang="0">
                    <a:pos x="387" y="148"/>
                  </a:cxn>
                  <a:cxn ang="0">
                    <a:pos x="383" y="171"/>
                  </a:cxn>
                  <a:cxn ang="0">
                    <a:pos x="373" y="194"/>
                  </a:cxn>
                  <a:cxn ang="0">
                    <a:pos x="358" y="214"/>
                  </a:cxn>
                  <a:cxn ang="0">
                    <a:pos x="328" y="247"/>
                  </a:cxn>
                  <a:cxn ang="0">
                    <a:pos x="225" y="364"/>
                  </a:cxn>
                  <a:cxn ang="0">
                    <a:pos x="205" y="381"/>
                  </a:cxn>
                  <a:cxn ang="0">
                    <a:pos x="183" y="395"/>
                  </a:cxn>
                  <a:cxn ang="0">
                    <a:pos x="158" y="404"/>
                  </a:cxn>
                  <a:cxn ang="0">
                    <a:pos x="132" y="406"/>
                  </a:cxn>
                  <a:cxn ang="0">
                    <a:pos x="108" y="404"/>
                  </a:cxn>
                  <a:cxn ang="0">
                    <a:pos x="84" y="397"/>
                  </a:cxn>
                  <a:cxn ang="0">
                    <a:pos x="63" y="386"/>
                  </a:cxn>
                  <a:cxn ang="0">
                    <a:pos x="43" y="373"/>
                  </a:cxn>
                  <a:cxn ang="0">
                    <a:pos x="26" y="354"/>
                  </a:cxn>
                  <a:cxn ang="0">
                    <a:pos x="12" y="332"/>
                  </a:cxn>
                  <a:cxn ang="0">
                    <a:pos x="4" y="308"/>
                  </a:cxn>
                  <a:cxn ang="0">
                    <a:pos x="0" y="283"/>
                  </a:cxn>
                  <a:cxn ang="0">
                    <a:pos x="1" y="258"/>
                  </a:cxn>
                  <a:cxn ang="0">
                    <a:pos x="6" y="235"/>
                  </a:cxn>
                  <a:cxn ang="0">
                    <a:pos x="16" y="212"/>
                  </a:cxn>
                  <a:cxn ang="0">
                    <a:pos x="31" y="193"/>
                  </a:cxn>
                  <a:cxn ang="0">
                    <a:pos x="137" y="73"/>
                  </a:cxn>
                  <a:cxn ang="0">
                    <a:pos x="164" y="41"/>
                  </a:cxn>
                  <a:cxn ang="0">
                    <a:pos x="184" y="24"/>
                  </a:cxn>
                  <a:cxn ang="0">
                    <a:pos x="206" y="11"/>
                  </a:cxn>
                  <a:cxn ang="0">
                    <a:pos x="231" y="2"/>
                  </a:cxn>
                  <a:cxn ang="0">
                    <a:pos x="257" y="0"/>
                  </a:cxn>
                </a:cxnLst>
                <a:rect l="0" t="0" r="r" b="b"/>
                <a:pathLst>
                  <a:path w="389" h="406">
                    <a:moveTo>
                      <a:pt x="257" y="0"/>
                    </a:moveTo>
                    <a:lnTo>
                      <a:pt x="281" y="2"/>
                    </a:lnTo>
                    <a:lnTo>
                      <a:pt x="304" y="9"/>
                    </a:lnTo>
                    <a:lnTo>
                      <a:pt x="325" y="20"/>
                    </a:lnTo>
                    <a:lnTo>
                      <a:pt x="345" y="33"/>
                    </a:lnTo>
                    <a:lnTo>
                      <a:pt x="363" y="52"/>
                    </a:lnTo>
                    <a:lnTo>
                      <a:pt x="376" y="73"/>
                    </a:lnTo>
                    <a:lnTo>
                      <a:pt x="385" y="97"/>
                    </a:lnTo>
                    <a:lnTo>
                      <a:pt x="389" y="122"/>
                    </a:lnTo>
                    <a:lnTo>
                      <a:pt x="387" y="148"/>
                    </a:lnTo>
                    <a:lnTo>
                      <a:pt x="383" y="171"/>
                    </a:lnTo>
                    <a:lnTo>
                      <a:pt x="373" y="194"/>
                    </a:lnTo>
                    <a:lnTo>
                      <a:pt x="358" y="214"/>
                    </a:lnTo>
                    <a:lnTo>
                      <a:pt x="328" y="247"/>
                    </a:lnTo>
                    <a:lnTo>
                      <a:pt x="225" y="364"/>
                    </a:lnTo>
                    <a:lnTo>
                      <a:pt x="205" y="381"/>
                    </a:lnTo>
                    <a:lnTo>
                      <a:pt x="183" y="395"/>
                    </a:lnTo>
                    <a:lnTo>
                      <a:pt x="158" y="404"/>
                    </a:lnTo>
                    <a:lnTo>
                      <a:pt x="132" y="406"/>
                    </a:lnTo>
                    <a:lnTo>
                      <a:pt x="108" y="404"/>
                    </a:lnTo>
                    <a:lnTo>
                      <a:pt x="84" y="397"/>
                    </a:lnTo>
                    <a:lnTo>
                      <a:pt x="63" y="386"/>
                    </a:lnTo>
                    <a:lnTo>
                      <a:pt x="43" y="373"/>
                    </a:lnTo>
                    <a:lnTo>
                      <a:pt x="26" y="354"/>
                    </a:lnTo>
                    <a:lnTo>
                      <a:pt x="12" y="332"/>
                    </a:lnTo>
                    <a:lnTo>
                      <a:pt x="4" y="308"/>
                    </a:lnTo>
                    <a:lnTo>
                      <a:pt x="0" y="283"/>
                    </a:lnTo>
                    <a:lnTo>
                      <a:pt x="1" y="258"/>
                    </a:lnTo>
                    <a:lnTo>
                      <a:pt x="6" y="235"/>
                    </a:lnTo>
                    <a:lnTo>
                      <a:pt x="16" y="212"/>
                    </a:lnTo>
                    <a:lnTo>
                      <a:pt x="31" y="193"/>
                    </a:lnTo>
                    <a:lnTo>
                      <a:pt x="137" y="73"/>
                    </a:lnTo>
                    <a:lnTo>
                      <a:pt x="164" y="41"/>
                    </a:lnTo>
                    <a:lnTo>
                      <a:pt x="184" y="24"/>
                    </a:lnTo>
                    <a:lnTo>
                      <a:pt x="206" y="11"/>
                    </a:lnTo>
                    <a:lnTo>
                      <a:pt x="231" y="2"/>
                    </a:lnTo>
                    <a:lnTo>
                      <a:pt x="25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95" name="Freeform 11">
                <a:extLst>
                  <a:ext uri="{FF2B5EF4-FFF2-40B4-BE49-F238E27FC236}">
                    <a16:creationId xmlns:a16="http://schemas.microsoft.com/office/drawing/2014/main" id="{150815CF-CD09-594B-A8AE-0967E0DEAA3C}"/>
                  </a:ext>
                </a:extLst>
              </p:cNvPr>
              <p:cNvSpPr>
                <a:spLocks/>
              </p:cNvSpPr>
              <p:nvPr/>
            </p:nvSpPr>
            <p:spPr bwMode="auto">
              <a:xfrm>
                <a:off x="4259263" y="4144963"/>
                <a:ext cx="541337" cy="563563"/>
              </a:xfrm>
              <a:custGeom>
                <a:avLst/>
                <a:gdLst/>
                <a:ahLst/>
                <a:cxnLst>
                  <a:cxn ang="0">
                    <a:pos x="219" y="0"/>
                  </a:cxn>
                  <a:cxn ang="0">
                    <a:pos x="249" y="4"/>
                  </a:cxn>
                  <a:cxn ang="0">
                    <a:pos x="275" y="15"/>
                  </a:cxn>
                  <a:cxn ang="0">
                    <a:pos x="300" y="32"/>
                  </a:cxn>
                  <a:cxn ang="0">
                    <a:pos x="316" y="50"/>
                  </a:cxn>
                  <a:cxn ang="0">
                    <a:pos x="328" y="68"/>
                  </a:cxn>
                  <a:cxn ang="0">
                    <a:pos x="337" y="89"/>
                  </a:cxn>
                  <a:cxn ang="0">
                    <a:pos x="341" y="112"/>
                  </a:cxn>
                  <a:cxn ang="0">
                    <a:pos x="341" y="133"/>
                  </a:cxn>
                  <a:cxn ang="0">
                    <a:pos x="336" y="154"/>
                  </a:cxn>
                  <a:cxn ang="0">
                    <a:pos x="328" y="173"/>
                  </a:cxn>
                  <a:cxn ang="0">
                    <a:pos x="316" y="190"/>
                  </a:cxn>
                  <a:cxn ang="0">
                    <a:pos x="291" y="219"/>
                  </a:cxn>
                  <a:cxn ang="0">
                    <a:pos x="199" y="322"/>
                  </a:cxn>
                  <a:cxn ang="0">
                    <a:pos x="183" y="335"/>
                  </a:cxn>
                  <a:cxn ang="0">
                    <a:pos x="166" y="347"/>
                  </a:cxn>
                  <a:cxn ang="0">
                    <a:pos x="144" y="353"/>
                  </a:cxn>
                  <a:cxn ang="0">
                    <a:pos x="122" y="355"/>
                  </a:cxn>
                  <a:cxn ang="0">
                    <a:pos x="101" y="353"/>
                  </a:cxn>
                  <a:cxn ang="0">
                    <a:pos x="80" y="347"/>
                  </a:cxn>
                  <a:cxn ang="0">
                    <a:pos x="60" y="337"/>
                  </a:cxn>
                  <a:cxn ang="0">
                    <a:pos x="41" y="323"/>
                  </a:cxn>
                  <a:cxn ang="0">
                    <a:pos x="25" y="306"/>
                  </a:cxn>
                  <a:cxn ang="0">
                    <a:pos x="13" y="287"/>
                  </a:cxn>
                  <a:cxn ang="0">
                    <a:pos x="4" y="267"/>
                  </a:cxn>
                  <a:cxn ang="0">
                    <a:pos x="0" y="245"/>
                  </a:cxn>
                  <a:cxn ang="0">
                    <a:pos x="0" y="222"/>
                  </a:cxn>
                  <a:cxn ang="0">
                    <a:pos x="5" y="202"/>
                  </a:cxn>
                  <a:cxn ang="0">
                    <a:pos x="13" y="184"/>
                  </a:cxn>
                  <a:cxn ang="0">
                    <a:pos x="25" y="166"/>
                  </a:cxn>
                  <a:cxn ang="0">
                    <a:pos x="118" y="61"/>
                  </a:cxn>
                  <a:cxn ang="0">
                    <a:pos x="142" y="35"/>
                  </a:cxn>
                  <a:cxn ang="0">
                    <a:pos x="157" y="20"/>
                  </a:cxn>
                  <a:cxn ang="0">
                    <a:pos x="175" y="9"/>
                  </a:cxn>
                  <a:cxn ang="0">
                    <a:pos x="197" y="2"/>
                  </a:cxn>
                  <a:cxn ang="0">
                    <a:pos x="219" y="0"/>
                  </a:cxn>
                </a:cxnLst>
                <a:rect l="0" t="0" r="r" b="b"/>
                <a:pathLst>
                  <a:path w="341" h="355">
                    <a:moveTo>
                      <a:pt x="219" y="0"/>
                    </a:moveTo>
                    <a:lnTo>
                      <a:pt x="249" y="4"/>
                    </a:lnTo>
                    <a:lnTo>
                      <a:pt x="275" y="15"/>
                    </a:lnTo>
                    <a:lnTo>
                      <a:pt x="300" y="32"/>
                    </a:lnTo>
                    <a:lnTo>
                      <a:pt x="316" y="50"/>
                    </a:lnTo>
                    <a:lnTo>
                      <a:pt x="328" y="68"/>
                    </a:lnTo>
                    <a:lnTo>
                      <a:pt x="337" y="89"/>
                    </a:lnTo>
                    <a:lnTo>
                      <a:pt x="341" y="112"/>
                    </a:lnTo>
                    <a:lnTo>
                      <a:pt x="341" y="133"/>
                    </a:lnTo>
                    <a:lnTo>
                      <a:pt x="336" y="154"/>
                    </a:lnTo>
                    <a:lnTo>
                      <a:pt x="328" y="173"/>
                    </a:lnTo>
                    <a:lnTo>
                      <a:pt x="316" y="190"/>
                    </a:lnTo>
                    <a:lnTo>
                      <a:pt x="291" y="219"/>
                    </a:lnTo>
                    <a:lnTo>
                      <a:pt x="199" y="322"/>
                    </a:lnTo>
                    <a:lnTo>
                      <a:pt x="183" y="335"/>
                    </a:lnTo>
                    <a:lnTo>
                      <a:pt x="166" y="347"/>
                    </a:lnTo>
                    <a:lnTo>
                      <a:pt x="144" y="353"/>
                    </a:lnTo>
                    <a:lnTo>
                      <a:pt x="122" y="355"/>
                    </a:lnTo>
                    <a:lnTo>
                      <a:pt x="101" y="353"/>
                    </a:lnTo>
                    <a:lnTo>
                      <a:pt x="80" y="347"/>
                    </a:lnTo>
                    <a:lnTo>
                      <a:pt x="60" y="337"/>
                    </a:lnTo>
                    <a:lnTo>
                      <a:pt x="41" y="323"/>
                    </a:lnTo>
                    <a:lnTo>
                      <a:pt x="25" y="306"/>
                    </a:lnTo>
                    <a:lnTo>
                      <a:pt x="13" y="287"/>
                    </a:lnTo>
                    <a:lnTo>
                      <a:pt x="4" y="267"/>
                    </a:lnTo>
                    <a:lnTo>
                      <a:pt x="0" y="245"/>
                    </a:lnTo>
                    <a:lnTo>
                      <a:pt x="0" y="222"/>
                    </a:lnTo>
                    <a:lnTo>
                      <a:pt x="5" y="202"/>
                    </a:lnTo>
                    <a:lnTo>
                      <a:pt x="13" y="184"/>
                    </a:lnTo>
                    <a:lnTo>
                      <a:pt x="25" y="166"/>
                    </a:lnTo>
                    <a:lnTo>
                      <a:pt x="118" y="61"/>
                    </a:lnTo>
                    <a:lnTo>
                      <a:pt x="142" y="35"/>
                    </a:lnTo>
                    <a:lnTo>
                      <a:pt x="157" y="20"/>
                    </a:lnTo>
                    <a:lnTo>
                      <a:pt x="175" y="9"/>
                    </a:lnTo>
                    <a:lnTo>
                      <a:pt x="197" y="2"/>
                    </a:lnTo>
                    <a:lnTo>
                      <a:pt x="21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96" name="Freeform 12">
                <a:extLst>
                  <a:ext uri="{FF2B5EF4-FFF2-40B4-BE49-F238E27FC236}">
                    <a16:creationId xmlns:a16="http://schemas.microsoft.com/office/drawing/2014/main" id="{E41C1F2A-C9AA-D74E-85E6-42A51A0683FB}"/>
                  </a:ext>
                </a:extLst>
              </p:cNvPr>
              <p:cNvSpPr>
                <a:spLocks/>
              </p:cNvSpPr>
              <p:nvPr/>
            </p:nvSpPr>
            <p:spPr bwMode="auto">
              <a:xfrm>
                <a:off x="5422900" y="5160963"/>
                <a:ext cx="439737" cy="466725"/>
              </a:xfrm>
              <a:custGeom>
                <a:avLst/>
                <a:gdLst/>
                <a:ahLst/>
                <a:cxnLst>
                  <a:cxn ang="0">
                    <a:pos x="178" y="0"/>
                  </a:cxn>
                  <a:cxn ang="0">
                    <a:pos x="201" y="2"/>
                  </a:cxn>
                  <a:cxn ang="0">
                    <a:pos x="222" y="11"/>
                  </a:cxn>
                  <a:cxn ang="0">
                    <a:pos x="242" y="25"/>
                  </a:cxn>
                  <a:cxn ang="0">
                    <a:pos x="260" y="43"/>
                  </a:cxn>
                  <a:cxn ang="0">
                    <a:pos x="271" y="64"/>
                  </a:cxn>
                  <a:cxn ang="0">
                    <a:pos x="277" y="87"/>
                  </a:cxn>
                  <a:cxn ang="0">
                    <a:pos x="277" y="110"/>
                  </a:cxn>
                  <a:cxn ang="0">
                    <a:pos x="272" y="131"/>
                  </a:cxn>
                  <a:cxn ang="0">
                    <a:pos x="260" y="151"/>
                  </a:cxn>
                  <a:cxn ang="0">
                    <a:pos x="227" y="189"/>
                  </a:cxn>
                  <a:cxn ang="0">
                    <a:pos x="164" y="264"/>
                  </a:cxn>
                  <a:cxn ang="0">
                    <a:pos x="150" y="277"/>
                  </a:cxn>
                  <a:cxn ang="0">
                    <a:pos x="135" y="287"/>
                  </a:cxn>
                  <a:cxn ang="0">
                    <a:pos x="118" y="292"/>
                  </a:cxn>
                  <a:cxn ang="0">
                    <a:pos x="99" y="294"/>
                  </a:cxn>
                  <a:cxn ang="0">
                    <a:pos x="76" y="292"/>
                  </a:cxn>
                  <a:cxn ang="0">
                    <a:pos x="55" y="283"/>
                  </a:cxn>
                  <a:cxn ang="0">
                    <a:pos x="35" y="269"/>
                  </a:cxn>
                  <a:cxn ang="0">
                    <a:pos x="19" y="251"/>
                  </a:cxn>
                  <a:cxn ang="0">
                    <a:pos x="6" y="230"/>
                  </a:cxn>
                  <a:cxn ang="0">
                    <a:pos x="0" y="206"/>
                  </a:cxn>
                  <a:cxn ang="0">
                    <a:pos x="0" y="182"/>
                  </a:cxn>
                  <a:cxn ang="0">
                    <a:pos x="6" y="161"/>
                  </a:cxn>
                  <a:cxn ang="0">
                    <a:pos x="19" y="143"/>
                  </a:cxn>
                  <a:cxn ang="0">
                    <a:pos x="87" y="61"/>
                  </a:cxn>
                  <a:cxn ang="0">
                    <a:pos x="114" y="28"/>
                  </a:cxn>
                  <a:cxn ang="0">
                    <a:pos x="127" y="17"/>
                  </a:cxn>
                  <a:cxn ang="0">
                    <a:pos x="142" y="7"/>
                  </a:cxn>
                  <a:cxn ang="0">
                    <a:pos x="159" y="2"/>
                  </a:cxn>
                  <a:cxn ang="0">
                    <a:pos x="178" y="0"/>
                  </a:cxn>
                </a:cxnLst>
                <a:rect l="0" t="0" r="r" b="b"/>
                <a:pathLst>
                  <a:path w="277" h="294">
                    <a:moveTo>
                      <a:pt x="178" y="0"/>
                    </a:moveTo>
                    <a:lnTo>
                      <a:pt x="201" y="2"/>
                    </a:lnTo>
                    <a:lnTo>
                      <a:pt x="222" y="11"/>
                    </a:lnTo>
                    <a:lnTo>
                      <a:pt x="242" y="25"/>
                    </a:lnTo>
                    <a:lnTo>
                      <a:pt x="260" y="43"/>
                    </a:lnTo>
                    <a:lnTo>
                      <a:pt x="271" y="64"/>
                    </a:lnTo>
                    <a:lnTo>
                      <a:pt x="277" y="87"/>
                    </a:lnTo>
                    <a:lnTo>
                      <a:pt x="277" y="110"/>
                    </a:lnTo>
                    <a:lnTo>
                      <a:pt x="272" y="131"/>
                    </a:lnTo>
                    <a:lnTo>
                      <a:pt x="260" y="151"/>
                    </a:lnTo>
                    <a:lnTo>
                      <a:pt x="227" y="189"/>
                    </a:lnTo>
                    <a:lnTo>
                      <a:pt x="164" y="264"/>
                    </a:lnTo>
                    <a:lnTo>
                      <a:pt x="150" y="277"/>
                    </a:lnTo>
                    <a:lnTo>
                      <a:pt x="135" y="287"/>
                    </a:lnTo>
                    <a:lnTo>
                      <a:pt x="118" y="292"/>
                    </a:lnTo>
                    <a:lnTo>
                      <a:pt x="99" y="294"/>
                    </a:lnTo>
                    <a:lnTo>
                      <a:pt x="76" y="292"/>
                    </a:lnTo>
                    <a:lnTo>
                      <a:pt x="55" y="283"/>
                    </a:lnTo>
                    <a:lnTo>
                      <a:pt x="35" y="269"/>
                    </a:lnTo>
                    <a:lnTo>
                      <a:pt x="19" y="251"/>
                    </a:lnTo>
                    <a:lnTo>
                      <a:pt x="6" y="230"/>
                    </a:lnTo>
                    <a:lnTo>
                      <a:pt x="0" y="206"/>
                    </a:lnTo>
                    <a:lnTo>
                      <a:pt x="0" y="182"/>
                    </a:lnTo>
                    <a:lnTo>
                      <a:pt x="6" y="161"/>
                    </a:lnTo>
                    <a:lnTo>
                      <a:pt x="19" y="143"/>
                    </a:lnTo>
                    <a:lnTo>
                      <a:pt x="87" y="61"/>
                    </a:lnTo>
                    <a:lnTo>
                      <a:pt x="114" y="28"/>
                    </a:lnTo>
                    <a:lnTo>
                      <a:pt x="127" y="17"/>
                    </a:lnTo>
                    <a:lnTo>
                      <a:pt x="142" y="7"/>
                    </a:lnTo>
                    <a:lnTo>
                      <a:pt x="159" y="2"/>
                    </a:lnTo>
                    <a:lnTo>
                      <a:pt x="17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97" name="Freeform 13">
                <a:extLst>
                  <a:ext uri="{FF2B5EF4-FFF2-40B4-BE49-F238E27FC236}">
                    <a16:creationId xmlns:a16="http://schemas.microsoft.com/office/drawing/2014/main" id="{0C324856-5771-6740-9853-91AB1404216D}"/>
                  </a:ext>
                </a:extLst>
              </p:cNvPr>
              <p:cNvSpPr>
                <a:spLocks/>
              </p:cNvSpPr>
              <p:nvPr/>
            </p:nvSpPr>
            <p:spPr bwMode="auto">
              <a:xfrm>
                <a:off x="4991100" y="4835525"/>
                <a:ext cx="561975" cy="582613"/>
              </a:xfrm>
              <a:custGeom>
                <a:avLst/>
                <a:gdLst/>
                <a:ahLst/>
                <a:cxnLst>
                  <a:cxn ang="0">
                    <a:pos x="232" y="0"/>
                  </a:cxn>
                  <a:cxn ang="0">
                    <a:pos x="255" y="2"/>
                  </a:cxn>
                  <a:cxn ang="0">
                    <a:pos x="276" y="7"/>
                  </a:cxn>
                  <a:cxn ang="0">
                    <a:pos x="296" y="17"/>
                  </a:cxn>
                  <a:cxn ang="0">
                    <a:pos x="313" y="30"/>
                  </a:cxn>
                  <a:cxn ang="0">
                    <a:pos x="332" y="49"/>
                  </a:cxn>
                  <a:cxn ang="0">
                    <a:pos x="344" y="73"/>
                  </a:cxn>
                  <a:cxn ang="0">
                    <a:pos x="352" y="98"/>
                  </a:cxn>
                  <a:cxn ang="0">
                    <a:pos x="354" y="123"/>
                  </a:cxn>
                  <a:cxn ang="0">
                    <a:pos x="350" y="148"/>
                  </a:cxn>
                  <a:cxn ang="0">
                    <a:pos x="342" y="172"/>
                  </a:cxn>
                  <a:cxn ang="0">
                    <a:pos x="327" y="194"/>
                  </a:cxn>
                  <a:cxn ang="0">
                    <a:pos x="306" y="216"/>
                  </a:cxn>
                  <a:cxn ang="0">
                    <a:pos x="204" y="331"/>
                  </a:cxn>
                  <a:cxn ang="0">
                    <a:pos x="186" y="348"/>
                  </a:cxn>
                  <a:cxn ang="0">
                    <a:pos x="167" y="359"/>
                  </a:cxn>
                  <a:cxn ang="0">
                    <a:pos x="144" y="365"/>
                  </a:cxn>
                  <a:cxn ang="0">
                    <a:pos x="121" y="367"/>
                  </a:cxn>
                  <a:cxn ang="0">
                    <a:pos x="92" y="364"/>
                  </a:cxn>
                  <a:cxn ang="0">
                    <a:pos x="65" y="354"/>
                  </a:cxn>
                  <a:cxn ang="0">
                    <a:pos x="40" y="336"/>
                  </a:cxn>
                  <a:cxn ang="0">
                    <a:pos x="24" y="319"/>
                  </a:cxn>
                  <a:cxn ang="0">
                    <a:pos x="13" y="300"/>
                  </a:cxn>
                  <a:cxn ang="0">
                    <a:pos x="4" y="278"/>
                  </a:cxn>
                  <a:cxn ang="0">
                    <a:pos x="0" y="256"/>
                  </a:cxn>
                  <a:cxn ang="0">
                    <a:pos x="0" y="233"/>
                  </a:cxn>
                  <a:cxn ang="0">
                    <a:pos x="5" y="212"/>
                  </a:cxn>
                  <a:cxn ang="0">
                    <a:pos x="15" y="192"/>
                  </a:cxn>
                  <a:cxn ang="0">
                    <a:pos x="27" y="174"/>
                  </a:cxn>
                  <a:cxn ang="0">
                    <a:pos x="131" y="57"/>
                  </a:cxn>
                  <a:cxn ang="0">
                    <a:pos x="149" y="36"/>
                  </a:cxn>
                  <a:cxn ang="0">
                    <a:pos x="167" y="20"/>
                  </a:cxn>
                  <a:cxn ang="0">
                    <a:pos x="186" y="8"/>
                  </a:cxn>
                  <a:cxn ang="0">
                    <a:pos x="209" y="2"/>
                  </a:cxn>
                  <a:cxn ang="0">
                    <a:pos x="232" y="0"/>
                  </a:cxn>
                </a:cxnLst>
                <a:rect l="0" t="0" r="r" b="b"/>
                <a:pathLst>
                  <a:path w="354" h="367">
                    <a:moveTo>
                      <a:pt x="232" y="0"/>
                    </a:moveTo>
                    <a:lnTo>
                      <a:pt x="255" y="2"/>
                    </a:lnTo>
                    <a:lnTo>
                      <a:pt x="276" y="7"/>
                    </a:lnTo>
                    <a:lnTo>
                      <a:pt x="296" y="17"/>
                    </a:lnTo>
                    <a:lnTo>
                      <a:pt x="313" y="30"/>
                    </a:lnTo>
                    <a:lnTo>
                      <a:pt x="332" y="49"/>
                    </a:lnTo>
                    <a:lnTo>
                      <a:pt x="344" y="73"/>
                    </a:lnTo>
                    <a:lnTo>
                      <a:pt x="352" y="98"/>
                    </a:lnTo>
                    <a:lnTo>
                      <a:pt x="354" y="123"/>
                    </a:lnTo>
                    <a:lnTo>
                      <a:pt x="350" y="148"/>
                    </a:lnTo>
                    <a:lnTo>
                      <a:pt x="342" y="172"/>
                    </a:lnTo>
                    <a:lnTo>
                      <a:pt x="327" y="194"/>
                    </a:lnTo>
                    <a:lnTo>
                      <a:pt x="306" y="216"/>
                    </a:lnTo>
                    <a:lnTo>
                      <a:pt x="204" y="331"/>
                    </a:lnTo>
                    <a:lnTo>
                      <a:pt x="186" y="348"/>
                    </a:lnTo>
                    <a:lnTo>
                      <a:pt x="167" y="359"/>
                    </a:lnTo>
                    <a:lnTo>
                      <a:pt x="144" y="365"/>
                    </a:lnTo>
                    <a:lnTo>
                      <a:pt x="121" y="367"/>
                    </a:lnTo>
                    <a:lnTo>
                      <a:pt x="92" y="364"/>
                    </a:lnTo>
                    <a:lnTo>
                      <a:pt x="65" y="354"/>
                    </a:lnTo>
                    <a:lnTo>
                      <a:pt x="40" y="336"/>
                    </a:lnTo>
                    <a:lnTo>
                      <a:pt x="24" y="319"/>
                    </a:lnTo>
                    <a:lnTo>
                      <a:pt x="13" y="300"/>
                    </a:lnTo>
                    <a:lnTo>
                      <a:pt x="4" y="278"/>
                    </a:lnTo>
                    <a:lnTo>
                      <a:pt x="0" y="256"/>
                    </a:lnTo>
                    <a:lnTo>
                      <a:pt x="0" y="233"/>
                    </a:lnTo>
                    <a:lnTo>
                      <a:pt x="5" y="212"/>
                    </a:lnTo>
                    <a:lnTo>
                      <a:pt x="15" y="192"/>
                    </a:lnTo>
                    <a:lnTo>
                      <a:pt x="27" y="174"/>
                    </a:lnTo>
                    <a:lnTo>
                      <a:pt x="131" y="57"/>
                    </a:lnTo>
                    <a:lnTo>
                      <a:pt x="149" y="36"/>
                    </a:lnTo>
                    <a:lnTo>
                      <a:pt x="167" y="20"/>
                    </a:lnTo>
                    <a:lnTo>
                      <a:pt x="186" y="8"/>
                    </a:lnTo>
                    <a:lnTo>
                      <a:pt x="209" y="2"/>
                    </a:lnTo>
                    <a:lnTo>
                      <a:pt x="23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spTree>
    <p:extLst>
      <p:ext uri="{BB962C8B-B14F-4D97-AF65-F5344CB8AC3E}">
        <p14:creationId xmlns:p14="http://schemas.microsoft.com/office/powerpoint/2010/main" val="27106338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ounded Rectangle 34">
            <a:extLst>
              <a:ext uri="{FF2B5EF4-FFF2-40B4-BE49-F238E27FC236}">
                <a16:creationId xmlns:a16="http://schemas.microsoft.com/office/drawing/2014/main" id="{0025C36A-0EFC-A04D-9EEB-2E5FD0A4F4C5}"/>
              </a:ext>
            </a:extLst>
          </p:cNvPr>
          <p:cNvSpPr/>
          <p:nvPr/>
        </p:nvSpPr>
        <p:spPr bwMode="auto">
          <a:xfrm>
            <a:off x="148605" y="974701"/>
            <a:ext cx="7980511" cy="300998"/>
          </a:xfrm>
          <a:prstGeom prst="roundRect">
            <a:avLst/>
          </a:prstGeom>
          <a:solidFill>
            <a:schemeClr val="accent1">
              <a:lumMod val="60000"/>
              <a:lumOff val="40000"/>
            </a:schemeClr>
          </a:solidFill>
          <a:ln w="12700" cap="flat" cmpd="sng" algn="ctr">
            <a:noFill/>
            <a:prstDash val="solid"/>
            <a:round/>
            <a:headEnd type="none" w="med" len="med"/>
            <a:tailEnd type="none" w="med" len="med"/>
          </a:ln>
          <a:effectLst/>
        </p:spPr>
        <p:txBody>
          <a:bodyPr vert="horz" wrap="square" lIns="73152" tIns="73152" rIns="73152" bIns="73152" numCol="1" rtlCol="0" anchor="ctr" anchorCtr="1" compatLnSpc="1">
            <a:prstTxWarp prst="textNoShape">
              <a:avLst/>
            </a:prstTxWarp>
          </a:bodyPr>
          <a:lstStyle/>
          <a:p>
            <a:pPr algn="ctr"/>
            <a:r>
              <a:rPr lang="en-US" sz="1600" b="1" i="1" dirty="0">
                <a:solidFill>
                  <a:schemeClr val="bg1"/>
                </a:solidFill>
                <a:latin typeface="Open Sans" panose="020B0606030504020204" pitchFamily="34" charset="0"/>
                <a:ea typeface="Open Sans" panose="020B0606030504020204" pitchFamily="34" charset="0"/>
                <a:cs typeface="Open Sans" panose="020B0606030504020204" pitchFamily="34" charset="0"/>
              </a:rPr>
              <a:t>SLM Key Concepts</a:t>
            </a:r>
          </a:p>
        </p:txBody>
      </p:sp>
      <p:sp>
        <p:nvSpPr>
          <p:cNvPr id="5" name="Rectangle 4">
            <a:extLst>
              <a:ext uri="{FF2B5EF4-FFF2-40B4-BE49-F238E27FC236}">
                <a16:creationId xmlns:a16="http://schemas.microsoft.com/office/drawing/2014/main" id="{80226800-5859-6649-93B6-DF2E502D23D9}"/>
              </a:ext>
            </a:extLst>
          </p:cNvPr>
          <p:cNvSpPr/>
          <p:nvPr/>
        </p:nvSpPr>
        <p:spPr bwMode="auto">
          <a:xfrm>
            <a:off x="83221" y="1293372"/>
            <a:ext cx="8071086" cy="3725087"/>
          </a:xfrm>
          <a:prstGeom prst="rect">
            <a:avLst/>
          </a:prstGeom>
          <a:solidFill>
            <a:schemeClr val="bg1"/>
          </a:solidFill>
          <a:ln w="12700" cap="flat" cmpd="sng" algn="ctr">
            <a:noFill/>
            <a:prstDash val="solid"/>
            <a:round/>
            <a:headEnd type="none" w="med" len="med"/>
            <a:tailEnd type="none" w="med" len="med"/>
          </a:ln>
          <a:effectLst>
            <a:outerShdw blurRad="687573" dist="135463" dir="6240000" sx="86000" sy="86000" rotWithShape="0">
              <a:prstClr val="black">
                <a:alpha val="18846"/>
              </a:prstClr>
            </a:outerShdw>
          </a:effectLst>
        </p:spPr>
        <p:txBody>
          <a:bodyPr vert="horz" wrap="square" lIns="73152" tIns="73152" rIns="73152" bIns="73152" numCol="1" rtlCol="0" anchor="ctr" anchorCtr="1" compatLnSpc="1">
            <a:prstTxWarp prst="textNoShape">
              <a:avLst/>
            </a:prstTxWarp>
          </a:bodyPr>
          <a:lstStyle/>
          <a:p>
            <a:pPr marL="0" marR="0" indent="0" algn="ctr" defTabSz="914400" rtl="0" eaLnBrk="0" fontAlgn="base" latinLnBrk="0" hangingPunct="0">
              <a:lnSpc>
                <a:spcPct val="106000"/>
              </a:lnSpc>
              <a:spcBef>
                <a:spcPct val="0"/>
              </a:spcBef>
              <a:spcAft>
                <a:spcPct val="0"/>
              </a:spcAft>
              <a:buClrTx/>
              <a:buSzTx/>
              <a:buFontTx/>
              <a:buNone/>
              <a:tabLst/>
            </a:pPr>
            <a:endParaRPr kumimoji="0" lang="en-US" sz="1100" b="0" i="0" u="none" strike="noStrike" cap="none" normalizeH="0" baseline="0" dirty="0">
              <a:ln>
                <a:noFill/>
              </a:ln>
              <a:solidFill>
                <a:schemeClr val="tx1"/>
              </a:solidFill>
              <a:effectLst/>
              <a:latin typeface="Arial" charset="0"/>
            </a:endParaRPr>
          </a:p>
        </p:txBody>
      </p:sp>
      <p:sp>
        <p:nvSpPr>
          <p:cNvPr id="3" name="Title 1">
            <a:extLst>
              <a:ext uri="{FF2B5EF4-FFF2-40B4-BE49-F238E27FC236}">
                <a16:creationId xmlns:a16="http://schemas.microsoft.com/office/drawing/2014/main" id="{459E651B-900F-4271-9436-E98B10F989D8}"/>
              </a:ext>
            </a:extLst>
          </p:cNvPr>
          <p:cNvSpPr txBox="1">
            <a:spLocks/>
          </p:cNvSpPr>
          <p:nvPr/>
        </p:nvSpPr>
        <p:spPr bwMode="gray">
          <a:xfrm>
            <a:off x="541867" y="470196"/>
            <a:ext cx="6050319" cy="31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0" tIns="0" rIns="0" bIns="0" numCol="1" anchor="b" anchorCtr="0" compatLnSpc="1">
            <a:prstTxWarp prst="textNoShape">
              <a:avLst/>
            </a:prstTxWarp>
            <a:spAutoFit/>
          </a:bodyPr>
          <a:lstStyle>
            <a:lvl1pPr algn="l" rtl="0" eaLnBrk="1" fontAlgn="base" hangingPunct="1">
              <a:lnSpc>
                <a:spcPct val="106000"/>
              </a:lnSpc>
              <a:spcBef>
                <a:spcPct val="0"/>
              </a:spcBef>
              <a:spcAft>
                <a:spcPct val="0"/>
              </a:spcAft>
              <a:defRPr sz="1600" b="1">
                <a:solidFill>
                  <a:schemeClr val="tx1"/>
                </a:solidFill>
                <a:latin typeface="+mj-lt"/>
                <a:ea typeface="+mj-ea"/>
                <a:cs typeface="+mj-cs"/>
              </a:defRPr>
            </a:lvl1pPr>
            <a:lvl2pPr algn="l" rtl="0" eaLnBrk="1" fontAlgn="base" hangingPunct="1">
              <a:lnSpc>
                <a:spcPct val="106000"/>
              </a:lnSpc>
              <a:spcBef>
                <a:spcPct val="0"/>
              </a:spcBef>
              <a:spcAft>
                <a:spcPct val="0"/>
              </a:spcAft>
              <a:defRPr sz="1600" b="1">
                <a:solidFill>
                  <a:schemeClr val="tx1"/>
                </a:solidFill>
                <a:latin typeface="Arial" charset="0"/>
              </a:defRPr>
            </a:lvl2pPr>
            <a:lvl3pPr algn="l" rtl="0" eaLnBrk="1" fontAlgn="base" hangingPunct="1">
              <a:lnSpc>
                <a:spcPct val="106000"/>
              </a:lnSpc>
              <a:spcBef>
                <a:spcPct val="0"/>
              </a:spcBef>
              <a:spcAft>
                <a:spcPct val="0"/>
              </a:spcAft>
              <a:defRPr sz="1600" b="1">
                <a:solidFill>
                  <a:schemeClr val="tx1"/>
                </a:solidFill>
                <a:latin typeface="Arial" charset="0"/>
              </a:defRPr>
            </a:lvl3pPr>
            <a:lvl4pPr algn="l" rtl="0" eaLnBrk="1" fontAlgn="base" hangingPunct="1">
              <a:lnSpc>
                <a:spcPct val="106000"/>
              </a:lnSpc>
              <a:spcBef>
                <a:spcPct val="0"/>
              </a:spcBef>
              <a:spcAft>
                <a:spcPct val="0"/>
              </a:spcAft>
              <a:defRPr sz="1600" b="1">
                <a:solidFill>
                  <a:schemeClr val="tx1"/>
                </a:solidFill>
                <a:latin typeface="Arial" charset="0"/>
              </a:defRPr>
            </a:lvl4pPr>
            <a:lvl5pPr algn="l" rtl="0" eaLnBrk="1" fontAlgn="base" hangingPunct="1">
              <a:lnSpc>
                <a:spcPct val="106000"/>
              </a:lnSpc>
              <a:spcBef>
                <a:spcPct val="0"/>
              </a:spcBef>
              <a:spcAft>
                <a:spcPct val="0"/>
              </a:spcAft>
              <a:defRPr sz="1600" b="1">
                <a:solidFill>
                  <a:schemeClr val="tx1"/>
                </a:solidFill>
                <a:latin typeface="Arial" charset="0"/>
              </a:defRPr>
            </a:lvl5pPr>
            <a:lvl6pPr marL="457200" algn="l" rtl="0" eaLnBrk="1" fontAlgn="base" hangingPunct="1">
              <a:lnSpc>
                <a:spcPct val="106000"/>
              </a:lnSpc>
              <a:spcBef>
                <a:spcPct val="0"/>
              </a:spcBef>
              <a:spcAft>
                <a:spcPct val="0"/>
              </a:spcAft>
              <a:defRPr sz="1600" b="1">
                <a:solidFill>
                  <a:schemeClr val="tx1"/>
                </a:solidFill>
                <a:latin typeface="Arial" charset="0"/>
              </a:defRPr>
            </a:lvl6pPr>
            <a:lvl7pPr marL="914400" algn="l" rtl="0" eaLnBrk="1" fontAlgn="base" hangingPunct="1">
              <a:lnSpc>
                <a:spcPct val="106000"/>
              </a:lnSpc>
              <a:spcBef>
                <a:spcPct val="0"/>
              </a:spcBef>
              <a:spcAft>
                <a:spcPct val="0"/>
              </a:spcAft>
              <a:defRPr sz="1600" b="1">
                <a:solidFill>
                  <a:schemeClr val="tx1"/>
                </a:solidFill>
                <a:latin typeface="Arial" charset="0"/>
              </a:defRPr>
            </a:lvl7pPr>
            <a:lvl8pPr marL="1371600" algn="l" rtl="0" eaLnBrk="1" fontAlgn="base" hangingPunct="1">
              <a:lnSpc>
                <a:spcPct val="106000"/>
              </a:lnSpc>
              <a:spcBef>
                <a:spcPct val="0"/>
              </a:spcBef>
              <a:spcAft>
                <a:spcPct val="0"/>
              </a:spcAft>
              <a:defRPr sz="1600" b="1">
                <a:solidFill>
                  <a:schemeClr val="tx1"/>
                </a:solidFill>
                <a:latin typeface="Arial" charset="0"/>
              </a:defRPr>
            </a:lvl8pPr>
            <a:lvl9pPr marL="1828800" algn="l" rtl="0" eaLnBrk="1" fontAlgn="base" hangingPunct="1">
              <a:lnSpc>
                <a:spcPct val="106000"/>
              </a:lnSpc>
              <a:spcBef>
                <a:spcPct val="0"/>
              </a:spcBef>
              <a:spcAft>
                <a:spcPct val="0"/>
              </a:spcAft>
              <a:defRPr sz="1600" b="1">
                <a:solidFill>
                  <a:schemeClr val="tx1"/>
                </a:solidFill>
                <a:latin typeface="Arial" charset="0"/>
              </a:defRPr>
            </a:lvl9pPr>
          </a:lstStyle>
          <a:p>
            <a:pPr defTabSz="914377">
              <a:defRPr/>
            </a:pPr>
            <a:r>
              <a:rPr lang="en-US" sz="2000" kern="0" dirty="0">
                <a:solidFill>
                  <a:srgbClr val="000000"/>
                </a:solidFill>
                <a:latin typeface="Open Sans" panose="020B0606030504020204" pitchFamily="34" charset="0"/>
                <a:ea typeface="Open Sans" panose="020B0606030504020204" pitchFamily="34" charset="0"/>
                <a:cs typeface="Open Sans" panose="020B0606030504020204" pitchFamily="34" charset="0"/>
              </a:rPr>
              <a:t>What is Software License Management (SLM)?</a:t>
            </a:r>
          </a:p>
        </p:txBody>
      </p:sp>
      <p:sp>
        <p:nvSpPr>
          <p:cNvPr id="8" name="Rectangle: Rounded Corners 7">
            <a:extLst>
              <a:ext uri="{FF2B5EF4-FFF2-40B4-BE49-F238E27FC236}">
                <a16:creationId xmlns:a16="http://schemas.microsoft.com/office/drawing/2014/main" id="{242897FD-5FD7-468C-93D7-9BB8F63FBEDC}"/>
              </a:ext>
            </a:extLst>
          </p:cNvPr>
          <p:cNvSpPr/>
          <p:nvPr/>
        </p:nvSpPr>
        <p:spPr bwMode="auto">
          <a:xfrm>
            <a:off x="7593129" y="376325"/>
            <a:ext cx="3583847" cy="340519"/>
          </a:xfrm>
          <a:prstGeom prst="roundRect">
            <a:avLst/>
          </a:prstGeom>
          <a:solidFill>
            <a:srgbClr val="336CEE"/>
          </a:solidFill>
        </p:spPr>
        <p:txBody>
          <a:bodyPr wrap="square" rtlCol="0">
            <a:spAutoFit/>
          </a:bodyPr>
          <a:lstStyle/>
          <a:p>
            <a:pPr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Module 1: What is SLM?  </a:t>
            </a:r>
          </a:p>
        </p:txBody>
      </p:sp>
      <p:sp>
        <p:nvSpPr>
          <p:cNvPr id="4" name="Rectangle 3">
            <a:extLst>
              <a:ext uri="{FF2B5EF4-FFF2-40B4-BE49-F238E27FC236}">
                <a16:creationId xmlns:a16="http://schemas.microsoft.com/office/drawing/2014/main" id="{2266479F-07A9-334A-83D9-CA64D2A50DEF}"/>
              </a:ext>
            </a:extLst>
          </p:cNvPr>
          <p:cNvSpPr/>
          <p:nvPr/>
        </p:nvSpPr>
        <p:spPr>
          <a:xfrm>
            <a:off x="8259884" y="1347094"/>
            <a:ext cx="3789118" cy="5232202"/>
          </a:xfrm>
          <a:prstGeom prst="rect">
            <a:avLst/>
          </a:prstGeom>
          <a:noFill/>
          <a:ln>
            <a:noFill/>
          </a:ln>
        </p:spPr>
        <p:txBody>
          <a:bodyPr wrap="square">
            <a:spAutoFit/>
          </a:bodyPr>
          <a:lstStyle/>
          <a:p>
            <a:pPr marL="285750" indent="-285750" defTabSz="844530">
              <a:spcBef>
                <a:spcPct val="0"/>
              </a:spcBef>
              <a:spcAft>
                <a:spcPts val="1200"/>
              </a:spcAft>
              <a:buFont typeface="Arial" panose="020B0604020202020204" pitchFamily="34" charset="0"/>
              <a:buChar char="•"/>
            </a:pPr>
            <a:r>
              <a:rPr lang="en-US" sz="1400" dirty="0">
                <a:latin typeface="Open Sans" panose="020B0606030504020204" pitchFamily="34" charset="0"/>
                <a:ea typeface="Open Sans" panose="020B0606030504020204" pitchFamily="34" charset="0"/>
                <a:cs typeface="Open Sans" panose="020B0606030504020204" pitchFamily="34" charset="0"/>
              </a:rPr>
              <a:t>SLM can help organizations understand when software products reach their end-of-life and end-of-support deadlines (EOL / EOS). </a:t>
            </a:r>
          </a:p>
          <a:p>
            <a:pPr marL="285750" indent="-285750" defTabSz="844530">
              <a:spcBef>
                <a:spcPct val="0"/>
              </a:spcBef>
              <a:spcAft>
                <a:spcPts val="1200"/>
              </a:spcAft>
              <a:buFont typeface="Arial" panose="020B0604020202020204" pitchFamily="34" charset="0"/>
              <a:buChar char="•"/>
            </a:pPr>
            <a:r>
              <a:rPr lang="en-US" sz="1400" dirty="0">
                <a:latin typeface="Open Sans" panose="020B0606030504020204" pitchFamily="34" charset="0"/>
                <a:ea typeface="Open Sans" panose="020B0606030504020204" pitchFamily="34" charset="0"/>
                <a:cs typeface="Open Sans" panose="020B0606030504020204" pitchFamily="34" charset="0"/>
              </a:rPr>
              <a:t>Software license management uses the knowledge of human resources (</a:t>
            </a:r>
            <a:r>
              <a:rPr lang="en-US" sz="1400" u="sng" dirty="0">
                <a:latin typeface="Open Sans" panose="020B0606030504020204" pitchFamily="34" charset="0"/>
                <a:ea typeface="Open Sans" panose="020B0606030504020204" pitchFamily="34" charset="0"/>
                <a:cs typeface="Open Sans" panose="020B0606030504020204" pitchFamily="34" charset="0"/>
              </a:rPr>
              <a:t>people</a:t>
            </a:r>
            <a:r>
              <a:rPr lang="en-US" sz="1400" dirty="0">
                <a:latin typeface="Open Sans" panose="020B0606030504020204" pitchFamily="34" charset="0"/>
                <a:ea typeface="Open Sans" panose="020B0606030504020204" pitchFamily="34" charset="0"/>
                <a:cs typeface="Open Sans" panose="020B0606030504020204" pitchFamily="34" charset="0"/>
              </a:rPr>
              <a:t>) software policies (and </a:t>
            </a:r>
            <a:r>
              <a:rPr lang="en-US" sz="1400" u="sng" dirty="0">
                <a:latin typeface="Open Sans" panose="020B0606030504020204" pitchFamily="34" charset="0"/>
                <a:ea typeface="Open Sans" panose="020B0606030504020204" pitchFamily="34" charset="0"/>
                <a:cs typeface="Open Sans" panose="020B0606030504020204" pitchFamily="34" charset="0"/>
              </a:rPr>
              <a:t>processes</a:t>
            </a:r>
            <a:r>
              <a:rPr lang="en-US" sz="1400" dirty="0">
                <a:latin typeface="Open Sans" panose="020B0606030504020204" pitchFamily="34" charset="0"/>
                <a:ea typeface="Open Sans" panose="020B0606030504020204" pitchFamily="34" charset="0"/>
                <a:cs typeface="Open Sans" panose="020B0606030504020204" pitchFamily="34" charset="0"/>
              </a:rPr>
              <a:t>) and applications (</a:t>
            </a:r>
            <a:r>
              <a:rPr lang="en-US" sz="1400" u="sng" dirty="0">
                <a:latin typeface="Open Sans" panose="020B0606030504020204" pitchFamily="34" charset="0"/>
                <a:ea typeface="Open Sans" panose="020B0606030504020204" pitchFamily="34" charset="0"/>
                <a:cs typeface="Open Sans" panose="020B0606030504020204" pitchFamily="34" charset="0"/>
              </a:rPr>
              <a:t>technology</a:t>
            </a:r>
            <a:r>
              <a:rPr lang="en-US" sz="1400" dirty="0">
                <a:latin typeface="Open Sans" panose="020B0606030504020204" pitchFamily="34" charset="0"/>
                <a:ea typeface="Open Sans" panose="020B0606030504020204" pitchFamily="34" charset="0"/>
                <a:cs typeface="Open Sans" panose="020B0606030504020204" pitchFamily="34" charset="0"/>
              </a:rPr>
              <a:t>), that align business drivers with software licenses.</a:t>
            </a:r>
          </a:p>
          <a:p>
            <a:pPr marL="285750" indent="-285750" defTabSz="844530">
              <a:spcBef>
                <a:spcPct val="0"/>
              </a:spcBef>
              <a:spcAft>
                <a:spcPts val="1200"/>
              </a:spcAft>
              <a:buFont typeface="Arial" panose="020B0604020202020204" pitchFamily="34" charset="0"/>
              <a:buChar char="•"/>
            </a:pPr>
            <a:r>
              <a:rPr lang="en-US" sz="1400" dirty="0">
                <a:latin typeface="Open Sans" panose="020B0606030504020204" pitchFamily="34" charset="0"/>
                <a:ea typeface="Open Sans" panose="020B0606030504020204" pitchFamily="34" charset="0"/>
                <a:cs typeface="Open Sans" panose="020B0606030504020204" pitchFamily="34" charset="0"/>
              </a:rPr>
              <a:t>Proper SLM delivers a return on investment (ROI), by cutting costs, providing for compliance risk mitigation, enhancing IT responsiveness and maximizing end user productivity.</a:t>
            </a:r>
          </a:p>
          <a:p>
            <a:pPr marL="285750" indent="-285750" defTabSz="844530">
              <a:spcBef>
                <a:spcPct val="0"/>
              </a:spcBef>
              <a:spcAft>
                <a:spcPts val="1200"/>
              </a:spcAft>
              <a:buFont typeface="Arial" panose="020B0604020202020204" pitchFamily="34" charset="0"/>
              <a:buChar char="•"/>
            </a:pPr>
            <a:r>
              <a:rPr lang="en-US" sz="1400" dirty="0">
                <a:latin typeface="Open Sans" panose="020B0606030504020204" pitchFamily="34" charset="0"/>
                <a:ea typeface="Open Sans" panose="020B0606030504020204" pitchFamily="34" charset="0"/>
                <a:cs typeface="Open Sans" panose="020B0606030504020204" pitchFamily="34" charset="0"/>
              </a:rPr>
              <a:t>SLM can be optimized by comparing what you own against what you have and what you use.</a:t>
            </a:r>
          </a:p>
          <a:p>
            <a:pPr marL="285750" indent="-285750" defTabSz="844530">
              <a:spcBef>
                <a:spcPct val="0"/>
              </a:spcBef>
              <a:spcAft>
                <a:spcPts val="1200"/>
              </a:spcAft>
              <a:buFont typeface="Arial" panose="020B0604020202020204" pitchFamily="34" charset="0"/>
              <a:buChar char="•"/>
            </a:pPr>
            <a:r>
              <a:rPr lang="en-US" sz="1400" dirty="0">
                <a:latin typeface="Open Sans" panose="020B0606030504020204" pitchFamily="34" charset="0"/>
                <a:ea typeface="Open Sans" panose="020B0606030504020204" pitchFamily="34" charset="0"/>
                <a:cs typeface="Open Sans" panose="020B0606030504020204" pitchFamily="34" charset="0"/>
              </a:rPr>
              <a:t>SLM is a practice and requires continually working toward replacing reactive processes with proactive ones. </a:t>
            </a:r>
          </a:p>
        </p:txBody>
      </p:sp>
      <p:pic>
        <p:nvPicPr>
          <p:cNvPr id="33" name="Picture 32">
            <a:extLst>
              <a:ext uri="{FF2B5EF4-FFF2-40B4-BE49-F238E27FC236}">
                <a16:creationId xmlns:a16="http://schemas.microsoft.com/office/drawing/2014/main" id="{FAF67BD3-385E-EB4E-ADBA-CCE9E0C00883}"/>
              </a:ext>
            </a:extLst>
          </p:cNvPr>
          <p:cNvPicPr>
            <a:picLocks noChangeAspect="1"/>
          </p:cNvPicPr>
          <p:nvPr/>
        </p:nvPicPr>
        <p:blipFill>
          <a:blip r:embed="rId3"/>
          <a:stretch>
            <a:fillRect/>
          </a:stretch>
        </p:blipFill>
        <p:spPr>
          <a:xfrm>
            <a:off x="54194" y="1315703"/>
            <a:ext cx="8053236" cy="3503042"/>
          </a:xfrm>
          <a:prstGeom prst="rect">
            <a:avLst/>
          </a:prstGeom>
        </p:spPr>
      </p:pic>
      <p:sp>
        <p:nvSpPr>
          <p:cNvPr id="36" name="Rounded Rectangle 35">
            <a:extLst>
              <a:ext uri="{FF2B5EF4-FFF2-40B4-BE49-F238E27FC236}">
                <a16:creationId xmlns:a16="http://schemas.microsoft.com/office/drawing/2014/main" id="{E4229754-8C84-5B47-AE24-BC2BCAD1CC85}"/>
              </a:ext>
            </a:extLst>
          </p:cNvPr>
          <p:cNvSpPr/>
          <p:nvPr/>
        </p:nvSpPr>
        <p:spPr bwMode="auto">
          <a:xfrm>
            <a:off x="8259883" y="972490"/>
            <a:ext cx="3789118" cy="300998"/>
          </a:xfrm>
          <a:prstGeom prst="roundRect">
            <a:avLst/>
          </a:prstGeom>
          <a:solidFill>
            <a:schemeClr val="accent1">
              <a:lumMod val="60000"/>
              <a:lumOff val="40000"/>
            </a:schemeClr>
          </a:solidFill>
          <a:ln w="12700" cap="flat" cmpd="sng" algn="ctr">
            <a:noFill/>
            <a:prstDash val="solid"/>
            <a:round/>
            <a:headEnd type="none" w="med" len="med"/>
            <a:tailEnd type="none" w="med" len="med"/>
          </a:ln>
          <a:effectLst/>
        </p:spPr>
        <p:txBody>
          <a:bodyPr vert="horz" wrap="square" lIns="73152" tIns="73152" rIns="73152" bIns="73152" numCol="1" rtlCol="0" anchor="ctr" anchorCtr="1" compatLnSpc="1">
            <a:prstTxWarp prst="textNoShape">
              <a:avLst/>
            </a:prstTxWarp>
          </a:bodyPr>
          <a:lstStyle/>
          <a:p>
            <a:pPr algn="ctr" defTabSz="844530">
              <a:spcBef>
                <a:spcPct val="0"/>
              </a:spcBef>
              <a:spcAft>
                <a:spcPts val="1200"/>
              </a:spcAft>
            </a:pPr>
            <a:r>
              <a:rPr lang="en-US" sz="1600" b="1" i="1" dirty="0">
                <a:solidFill>
                  <a:schemeClr val="bg1"/>
                </a:solidFill>
                <a:latin typeface="Open Sans" panose="020B0606030504020204" pitchFamily="34" charset="0"/>
                <a:ea typeface="Open Sans" panose="020B0606030504020204" pitchFamily="34" charset="0"/>
                <a:cs typeface="Open Sans" panose="020B0606030504020204" pitchFamily="34" charset="0"/>
              </a:rPr>
              <a:t>How SLM can help your organization</a:t>
            </a:r>
            <a:endParaRPr 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cxnSp>
        <p:nvCxnSpPr>
          <p:cNvPr id="38" name="Straight Connector 37">
            <a:extLst>
              <a:ext uri="{FF2B5EF4-FFF2-40B4-BE49-F238E27FC236}">
                <a16:creationId xmlns:a16="http://schemas.microsoft.com/office/drawing/2014/main" id="{19DCFF28-5916-8242-82F8-E9AE5B52CC2B}"/>
              </a:ext>
            </a:extLst>
          </p:cNvPr>
          <p:cNvCxnSpPr>
            <a:cxnSpLocks/>
          </p:cNvCxnSpPr>
          <p:nvPr/>
        </p:nvCxnSpPr>
        <p:spPr bwMode="auto">
          <a:xfrm>
            <a:off x="8219691" y="1373758"/>
            <a:ext cx="0" cy="5244706"/>
          </a:xfrm>
          <a:prstGeom prst="line">
            <a:avLst/>
          </a:prstGeom>
          <a:ln w="19050">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899256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D1E87AB1-4398-3E45-8E51-15BECE1ADD50}"/>
              </a:ext>
            </a:extLst>
          </p:cNvPr>
          <p:cNvSpPr/>
          <p:nvPr/>
        </p:nvSpPr>
        <p:spPr bwMode="auto">
          <a:xfrm>
            <a:off x="1706683" y="4067427"/>
            <a:ext cx="8343851" cy="2441055"/>
          </a:xfrm>
          <a:prstGeom prst="rect">
            <a:avLst/>
          </a:prstGeom>
          <a:solidFill>
            <a:schemeClr val="bg1">
              <a:lumMod val="95000"/>
            </a:schemeClr>
          </a:solidFill>
          <a:ln w="12700" cap="flat" cmpd="sng" algn="ctr">
            <a:noFill/>
            <a:prstDash val="solid"/>
            <a:round/>
            <a:headEnd type="none" w="med" len="med"/>
            <a:tailEnd type="none" w="med" len="med"/>
          </a:ln>
          <a:effectLst/>
        </p:spPr>
        <p:txBody>
          <a:bodyPr vert="horz" wrap="square" lIns="73152" tIns="73152" rIns="73152" bIns="73152" numCol="1" rtlCol="0" anchor="ctr" anchorCtr="1" compatLnSpc="1">
            <a:prstTxWarp prst="textNoShape">
              <a:avLst/>
            </a:prstTxWarp>
          </a:bodyPr>
          <a:lstStyle/>
          <a:p>
            <a:pPr marL="0" marR="0" indent="0" algn="ctr" defTabSz="914400" rtl="0" eaLnBrk="0" fontAlgn="base" latinLnBrk="0" hangingPunct="0">
              <a:lnSpc>
                <a:spcPct val="106000"/>
              </a:lnSpc>
              <a:spcBef>
                <a:spcPct val="0"/>
              </a:spcBef>
              <a:spcAft>
                <a:spcPct val="0"/>
              </a:spcAft>
              <a:buClrTx/>
              <a:buSzTx/>
              <a:buFontTx/>
              <a:buNone/>
              <a:tabLst/>
            </a:pPr>
            <a:endParaRPr kumimoji="0" lang="en-US" sz="1100" b="0" i="0" u="none" strike="noStrike" cap="none" normalizeH="0" baseline="0" dirty="0">
              <a:ln>
                <a:noFill/>
              </a:ln>
              <a:solidFill>
                <a:schemeClr val="tx1"/>
              </a:solidFill>
              <a:effectLst/>
              <a:latin typeface="Arial" charset="0"/>
            </a:endParaRPr>
          </a:p>
        </p:txBody>
      </p:sp>
      <p:sp>
        <p:nvSpPr>
          <p:cNvPr id="2" name="object 2"/>
          <p:cNvSpPr txBox="1"/>
          <p:nvPr/>
        </p:nvSpPr>
        <p:spPr>
          <a:xfrm>
            <a:off x="163242" y="863541"/>
            <a:ext cx="2914200" cy="398186"/>
          </a:xfrm>
          <a:prstGeom prst="rect">
            <a:avLst/>
          </a:prstGeom>
        </p:spPr>
        <p:txBody>
          <a:bodyPr vert="horz" wrap="square" lIns="0" tIns="89535" rIns="0" bIns="0" rtlCol="0">
            <a:spAutoFit/>
          </a:bodyPr>
          <a:lstStyle/>
          <a:p>
            <a:pPr marL="12066" algn="ctr" defTabSz="914377">
              <a:spcBef>
                <a:spcPts val="705"/>
              </a:spcBef>
              <a:tabLst>
                <a:tab pos="239389" algn="l"/>
                <a:tab pos="240023" algn="l"/>
              </a:tabLst>
              <a:defRPr/>
            </a:pPr>
            <a:r>
              <a:rPr lang="en-US" sz="2000" b="1" u="sng" spc="-11" dirty="0">
                <a:solidFill>
                  <a:srgbClr val="000000"/>
                </a:solidFill>
                <a:latin typeface="Open Sans" panose="020B0606030504020204" pitchFamily="34" charset="0"/>
                <a:ea typeface="Open Sans" panose="020B0606030504020204" pitchFamily="34" charset="0"/>
                <a:cs typeface="Open Sans" panose="020B0606030504020204" pitchFamily="34" charset="0"/>
              </a:rPr>
              <a:t>Key Considerations</a:t>
            </a:r>
          </a:p>
        </p:txBody>
      </p:sp>
      <p:sp>
        <p:nvSpPr>
          <p:cNvPr id="19" name="Title 1">
            <a:extLst>
              <a:ext uri="{FF2B5EF4-FFF2-40B4-BE49-F238E27FC236}">
                <a16:creationId xmlns:a16="http://schemas.microsoft.com/office/drawing/2014/main" id="{B761344D-9FC0-40AD-84E7-D07776FE3580}"/>
              </a:ext>
            </a:extLst>
          </p:cNvPr>
          <p:cNvSpPr txBox="1">
            <a:spLocks/>
          </p:cNvSpPr>
          <p:nvPr/>
        </p:nvSpPr>
        <p:spPr bwMode="gray">
          <a:xfrm>
            <a:off x="541867" y="478018"/>
            <a:ext cx="11108267" cy="303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0" tIns="0" rIns="0" bIns="0" numCol="1" anchor="b" anchorCtr="0" compatLnSpc="1">
            <a:prstTxWarp prst="textNoShape">
              <a:avLst/>
            </a:prstTxWarp>
            <a:spAutoFit/>
          </a:bodyPr>
          <a:lstStyle>
            <a:lvl1pPr algn="l" rtl="0" eaLnBrk="1" fontAlgn="base" hangingPunct="1">
              <a:lnSpc>
                <a:spcPct val="106000"/>
              </a:lnSpc>
              <a:spcBef>
                <a:spcPct val="0"/>
              </a:spcBef>
              <a:spcAft>
                <a:spcPct val="0"/>
              </a:spcAft>
              <a:defRPr sz="1600" b="1">
                <a:solidFill>
                  <a:schemeClr val="tx1"/>
                </a:solidFill>
                <a:latin typeface="+mj-lt"/>
                <a:ea typeface="+mj-ea"/>
                <a:cs typeface="+mj-cs"/>
              </a:defRPr>
            </a:lvl1pPr>
            <a:lvl2pPr algn="l" rtl="0" eaLnBrk="1" fontAlgn="base" hangingPunct="1">
              <a:lnSpc>
                <a:spcPct val="106000"/>
              </a:lnSpc>
              <a:spcBef>
                <a:spcPct val="0"/>
              </a:spcBef>
              <a:spcAft>
                <a:spcPct val="0"/>
              </a:spcAft>
              <a:defRPr sz="1600" b="1">
                <a:solidFill>
                  <a:schemeClr val="tx1"/>
                </a:solidFill>
                <a:latin typeface="Arial" charset="0"/>
              </a:defRPr>
            </a:lvl2pPr>
            <a:lvl3pPr algn="l" rtl="0" eaLnBrk="1" fontAlgn="base" hangingPunct="1">
              <a:lnSpc>
                <a:spcPct val="106000"/>
              </a:lnSpc>
              <a:spcBef>
                <a:spcPct val="0"/>
              </a:spcBef>
              <a:spcAft>
                <a:spcPct val="0"/>
              </a:spcAft>
              <a:defRPr sz="1600" b="1">
                <a:solidFill>
                  <a:schemeClr val="tx1"/>
                </a:solidFill>
                <a:latin typeface="Arial" charset="0"/>
              </a:defRPr>
            </a:lvl3pPr>
            <a:lvl4pPr algn="l" rtl="0" eaLnBrk="1" fontAlgn="base" hangingPunct="1">
              <a:lnSpc>
                <a:spcPct val="106000"/>
              </a:lnSpc>
              <a:spcBef>
                <a:spcPct val="0"/>
              </a:spcBef>
              <a:spcAft>
                <a:spcPct val="0"/>
              </a:spcAft>
              <a:defRPr sz="1600" b="1">
                <a:solidFill>
                  <a:schemeClr val="tx1"/>
                </a:solidFill>
                <a:latin typeface="Arial" charset="0"/>
              </a:defRPr>
            </a:lvl4pPr>
            <a:lvl5pPr algn="l" rtl="0" eaLnBrk="1" fontAlgn="base" hangingPunct="1">
              <a:lnSpc>
                <a:spcPct val="106000"/>
              </a:lnSpc>
              <a:spcBef>
                <a:spcPct val="0"/>
              </a:spcBef>
              <a:spcAft>
                <a:spcPct val="0"/>
              </a:spcAft>
              <a:defRPr sz="1600" b="1">
                <a:solidFill>
                  <a:schemeClr val="tx1"/>
                </a:solidFill>
                <a:latin typeface="Arial" charset="0"/>
              </a:defRPr>
            </a:lvl5pPr>
            <a:lvl6pPr marL="457200" algn="l" rtl="0" eaLnBrk="1" fontAlgn="base" hangingPunct="1">
              <a:lnSpc>
                <a:spcPct val="106000"/>
              </a:lnSpc>
              <a:spcBef>
                <a:spcPct val="0"/>
              </a:spcBef>
              <a:spcAft>
                <a:spcPct val="0"/>
              </a:spcAft>
              <a:defRPr sz="1600" b="1">
                <a:solidFill>
                  <a:schemeClr val="tx1"/>
                </a:solidFill>
                <a:latin typeface="Arial" charset="0"/>
              </a:defRPr>
            </a:lvl6pPr>
            <a:lvl7pPr marL="914400" algn="l" rtl="0" eaLnBrk="1" fontAlgn="base" hangingPunct="1">
              <a:lnSpc>
                <a:spcPct val="106000"/>
              </a:lnSpc>
              <a:spcBef>
                <a:spcPct val="0"/>
              </a:spcBef>
              <a:spcAft>
                <a:spcPct val="0"/>
              </a:spcAft>
              <a:defRPr sz="1600" b="1">
                <a:solidFill>
                  <a:schemeClr val="tx1"/>
                </a:solidFill>
                <a:latin typeface="Arial" charset="0"/>
              </a:defRPr>
            </a:lvl7pPr>
            <a:lvl8pPr marL="1371600" algn="l" rtl="0" eaLnBrk="1" fontAlgn="base" hangingPunct="1">
              <a:lnSpc>
                <a:spcPct val="106000"/>
              </a:lnSpc>
              <a:spcBef>
                <a:spcPct val="0"/>
              </a:spcBef>
              <a:spcAft>
                <a:spcPct val="0"/>
              </a:spcAft>
              <a:defRPr sz="1600" b="1">
                <a:solidFill>
                  <a:schemeClr val="tx1"/>
                </a:solidFill>
                <a:latin typeface="Arial" charset="0"/>
              </a:defRPr>
            </a:lvl8pPr>
            <a:lvl9pPr marL="1828800" algn="l" rtl="0" eaLnBrk="1" fontAlgn="base" hangingPunct="1">
              <a:lnSpc>
                <a:spcPct val="106000"/>
              </a:lnSpc>
              <a:spcBef>
                <a:spcPct val="0"/>
              </a:spcBef>
              <a:spcAft>
                <a:spcPct val="0"/>
              </a:spcAft>
              <a:defRPr sz="1600" b="1">
                <a:solidFill>
                  <a:schemeClr val="tx1"/>
                </a:solidFill>
                <a:latin typeface="Arial" charset="0"/>
              </a:defRPr>
            </a:lvl9pPr>
          </a:lstStyle>
          <a:p>
            <a:pPr defTabSz="914377">
              <a:defRPr/>
            </a:pPr>
            <a:r>
              <a:rPr lang="en-US" sz="2000" kern="0" dirty="0">
                <a:solidFill>
                  <a:srgbClr val="000000"/>
                </a:solidFill>
                <a:latin typeface="Arial"/>
              </a:rPr>
              <a:t>SLM Best Practices &amp; Trends License Negotiations</a:t>
            </a:r>
          </a:p>
        </p:txBody>
      </p:sp>
      <p:sp>
        <p:nvSpPr>
          <p:cNvPr id="22" name="Rectangle 21">
            <a:extLst>
              <a:ext uri="{FF2B5EF4-FFF2-40B4-BE49-F238E27FC236}">
                <a16:creationId xmlns:a16="http://schemas.microsoft.com/office/drawing/2014/main" id="{ED493A71-8009-4794-BDF1-DA0F04B5EF4C}"/>
              </a:ext>
            </a:extLst>
          </p:cNvPr>
          <p:cNvSpPr/>
          <p:nvPr/>
        </p:nvSpPr>
        <p:spPr>
          <a:xfrm>
            <a:off x="344176" y="1338044"/>
            <a:ext cx="11354367" cy="2644314"/>
          </a:xfrm>
          <a:prstGeom prst="rect">
            <a:avLst/>
          </a:prstGeom>
          <a:ln>
            <a:noFill/>
          </a:ln>
        </p:spPr>
        <p:txBody>
          <a:bodyPr wrap="square">
            <a:spAutoFit/>
          </a:bodyPr>
          <a:lstStyle/>
          <a:p>
            <a:pPr marL="182875" indent="-182875">
              <a:spcBef>
                <a:spcPts val="509"/>
              </a:spcBef>
              <a:spcAft>
                <a:spcPts val="600"/>
              </a:spcAft>
              <a:buFont typeface="Arial" panose="020B0604020202020204" pitchFamily="34" charset="0"/>
              <a:buChar char="•"/>
              <a:tabLst>
                <a:tab pos="530847" algn="l"/>
                <a:tab pos="531481" algn="l"/>
              </a:tabLst>
              <a:defRPr/>
            </a:pPr>
            <a:r>
              <a:rPr lang="en-US" sz="1500" spc="-11" dirty="0">
                <a:solidFill>
                  <a:srgbClr val="000000"/>
                </a:solidFill>
                <a:latin typeface="Open Sans" panose="020B0606030504020204" pitchFamily="34" charset="0"/>
                <a:ea typeface="Open Sans" panose="020B0606030504020204" pitchFamily="34" charset="0"/>
                <a:cs typeface="Open Sans" panose="020B0606030504020204" pitchFamily="34" charset="0"/>
              </a:rPr>
              <a:t>Be </a:t>
            </a:r>
            <a:r>
              <a:rPr lang="en-US" sz="1500" spc="-15" dirty="0">
                <a:solidFill>
                  <a:srgbClr val="000000"/>
                </a:solidFill>
                <a:latin typeface="Open Sans" panose="020B0606030504020204" pitchFamily="34" charset="0"/>
                <a:ea typeface="Open Sans" panose="020B0606030504020204" pitchFamily="34" charset="0"/>
                <a:cs typeface="Open Sans" panose="020B0606030504020204" pitchFamily="34" charset="0"/>
              </a:rPr>
              <a:t>mindful </a:t>
            </a:r>
            <a:r>
              <a:rPr lang="en-US" sz="1500" spc="-11" dirty="0">
                <a:solidFill>
                  <a:srgbClr val="000000"/>
                </a:solidFill>
                <a:latin typeface="Open Sans" panose="020B0606030504020204" pitchFamily="34" charset="0"/>
                <a:ea typeface="Open Sans" panose="020B0606030504020204" pitchFamily="34" charset="0"/>
                <a:cs typeface="Open Sans" panose="020B0606030504020204" pitchFamily="34" charset="0"/>
              </a:rPr>
              <a:t>that </a:t>
            </a:r>
            <a:r>
              <a:rPr lang="en-US" sz="1500" spc="-15" dirty="0">
                <a:solidFill>
                  <a:srgbClr val="000000"/>
                </a:solidFill>
                <a:latin typeface="Open Sans" panose="020B0606030504020204" pitchFamily="34" charset="0"/>
                <a:ea typeface="Open Sans" panose="020B0606030504020204" pitchFamily="34" charset="0"/>
                <a:cs typeface="Open Sans" panose="020B0606030504020204" pitchFamily="34" charset="0"/>
              </a:rPr>
              <a:t>software negotiations hinge </a:t>
            </a:r>
            <a:r>
              <a:rPr lang="en-US" sz="1500" spc="-11" dirty="0">
                <a:solidFill>
                  <a:srgbClr val="000000"/>
                </a:solidFill>
                <a:latin typeface="Open Sans" panose="020B0606030504020204" pitchFamily="34" charset="0"/>
                <a:ea typeface="Open Sans" panose="020B0606030504020204" pitchFamily="34" charset="0"/>
                <a:cs typeface="Open Sans" panose="020B0606030504020204" pitchFamily="34" charset="0"/>
              </a:rPr>
              <a:t>on </a:t>
            </a:r>
            <a:r>
              <a:rPr lang="en-US" sz="1500" spc="-15" dirty="0">
                <a:solidFill>
                  <a:srgbClr val="000000"/>
                </a:solidFill>
                <a:latin typeface="Open Sans" panose="020B0606030504020204" pitchFamily="34" charset="0"/>
                <a:ea typeface="Open Sans" panose="020B0606030504020204" pitchFamily="34" charset="0"/>
                <a:cs typeface="Open Sans" panose="020B0606030504020204" pitchFamily="34" charset="0"/>
              </a:rPr>
              <a:t>balancing </a:t>
            </a:r>
            <a:r>
              <a:rPr lang="en-US" sz="1500" u="sng" spc="-11" dirty="0">
                <a:solidFill>
                  <a:srgbClr val="000000"/>
                </a:solidFill>
                <a:latin typeface="Open Sans" panose="020B0606030504020204" pitchFamily="34" charset="0"/>
                <a:ea typeface="Open Sans" panose="020B0606030504020204" pitchFamily="34" charset="0"/>
                <a:cs typeface="Open Sans" panose="020B0606030504020204" pitchFamily="34" charset="0"/>
              </a:rPr>
              <a:t>Price</a:t>
            </a:r>
            <a:r>
              <a:rPr lang="en-US" sz="1500" spc="-11" dirty="0">
                <a:solidFill>
                  <a:srgbClr val="000000"/>
                </a:solidFill>
                <a:latin typeface="Open Sans" panose="020B0606030504020204" pitchFamily="34" charset="0"/>
                <a:ea typeface="Open Sans" panose="020B0606030504020204" pitchFamily="34" charset="0"/>
                <a:cs typeface="Open Sans" panose="020B0606030504020204" pitchFamily="34" charset="0"/>
              </a:rPr>
              <a:t> and</a:t>
            </a:r>
            <a:r>
              <a:rPr lang="en-US" sz="1500" spc="-169" dirty="0">
                <a:solidFill>
                  <a:srgbClr val="000000"/>
                </a:solidFill>
                <a:latin typeface="Open Sans" panose="020B0606030504020204" pitchFamily="34" charset="0"/>
                <a:ea typeface="Open Sans" panose="020B0606030504020204" pitchFamily="34" charset="0"/>
                <a:cs typeface="Open Sans" panose="020B0606030504020204" pitchFamily="34" charset="0"/>
              </a:rPr>
              <a:t> </a:t>
            </a:r>
            <a:r>
              <a:rPr lang="en-US" sz="1500" u="sng" spc="-15" dirty="0">
                <a:solidFill>
                  <a:srgbClr val="000000"/>
                </a:solidFill>
                <a:latin typeface="Open Sans" panose="020B0606030504020204" pitchFamily="34" charset="0"/>
                <a:ea typeface="Open Sans" panose="020B0606030504020204" pitchFamily="34" charset="0"/>
                <a:cs typeface="Open Sans" panose="020B0606030504020204" pitchFamily="34" charset="0"/>
              </a:rPr>
              <a:t>Flexibility.</a:t>
            </a:r>
            <a:endParaRPr lang="en-US" sz="1500" spc="-15" dirty="0">
              <a:solidFill>
                <a:srgbClr val="000000"/>
              </a:solidFill>
              <a:latin typeface="Open Sans" panose="020B0606030504020204" pitchFamily="34" charset="0"/>
              <a:ea typeface="Open Sans" panose="020B0606030504020204" pitchFamily="34" charset="0"/>
              <a:cs typeface="Open Sans" panose="020B0606030504020204" pitchFamily="34" charset="0"/>
            </a:endParaRPr>
          </a:p>
          <a:p>
            <a:pPr marL="182875" indent="-182875">
              <a:spcBef>
                <a:spcPts val="509"/>
              </a:spcBef>
              <a:spcAft>
                <a:spcPts val="600"/>
              </a:spcAft>
              <a:buFont typeface="Arial" panose="020B0604020202020204" pitchFamily="34" charset="0"/>
              <a:buChar char="•"/>
              <a:tabLst>
                <a:tab pos="530847" algn="l"/>
                <a:tab pos="531481" algn="l"/>
              </a:tabLst>
              <a:defRPr/>
            </a:pPr>
            <a:r>
              <a:rPr lang="en-US" sz="1500" spc="-15" dirty="0">
                <a:solidFill>
                  <a:srgbClr val="000000"/>
                </a:solidFill>
                <a:latin typeface="Open Sans" panose="020B0606030504020204" pitchFamily="34" charset="0"/>
                <a:ea typeface="Open Sans" panose="020B0606030504020204" pitchFamily="34" charset="0"/>
                <a:cs typeface="Open Sans" panose="020B0606030504020204" pitchFamily="34" charset="0"/>
              </a:rPr>
              <a:t>Software Publisher </a:t>
            </a:r>
            <a:r>
              <a:rPr lang="en-US" sz="1500" spc="-11" dirty="0">
                <a:solidFill>
                  <a:srgbClr val="000000"/>
                </a:solidFill>
                <a:latin typeface="Open Sans" panose="020B0606030504020204" pitchFamily="34" charset="0"/>
                <a:ea typeface="Open Sans" panose="020B0606030504020204" pitchFamily="34" charset="0"/>
                <a:cs typeface="Open Sans" panose="020B0606030504020204" pitchFamily="34" charset="0"/>
              </a:rPr>
              <a:t>is in the </a:t>
            </a:r>
            <a:r>
              <a:rPr lang="en-US" sz="1500" spc="-15" dirty="0">
                <a:solidFill>
                  <a:srgbClr val="000000"/>
                </a:solidFill>
                <a:latin typeface="Open Sans" panose="020B0606030504020204" pitchFamily="34" charset="0"/>
                <a:ea typeface="Open Sans" panose="020B0606030504020204" pitchFamily="34" charset="0"/>
                <a:cs typeface="Open Sans" panose="020B0606030504020204" pitchFamily="34" charset="0"/>
              </a:rPr>
              <a:t>business </a:t>
            </a:r>
            <a:r>
              <a:rPr lang="en-US" sz="1500" spc="-5" dirty="0">
                <a:solidFill>
                  <a:srgbClr val="000000"/>
                </a:solidFill>
                <a:latin typeface="Open Sans" panose="020B0606030504020204" pitchFamily="34" charset="0"/>
                <a:ea typeface="Open Sans" panose="020B0606030504020204" pitchFamily="34" charset="0"/>
                <a:cs typeface="Open Sans" panose="020B0606030504020204" pitchFamily="34" charset="0"/>
              </a:rPr>
              <a:t>of </a:t>
            </a:r>
            <a:r>
              <a:rPr lang="en-US" sz="1500" spc="-11" dirty="0">
                <a:solidFill>
                  <a:srgbClr val="000000"/>
                </a:solidFill>
                <a:latin typeface="Open Sans" panose="020B0606030504020204" pitchFamily="34" charset="0"/>
                <a:ea typeface="Open Sans" panose="020B0606030504020204" pitchFamily="34" charset="0"/>
                <a:cs typeface="Open Sans" panose="020B0606030504020204" pitchFamily="34" charset="0"/>
              </a:rPr>
              <a:t>making </a:t>
            </a:r>
            <a:r>
              <a:rPr lang="en-US" sz="1500" spc="-5" dirty="0">
                <a:solidFill>
                  <a:srgbClr val="000000"/>
                </a:solidFill>
                <a:latin typeface="Open Sans" panose="020B0606030504020204" pitchFamily="34" charset="0"/>
                <a:ea typeface="Open Sans" panose="020B0606030504020204" pitchFamily="34" charset="0"/>
                <a:cs typeface="Open Sans" panose="020B0606030504020204" pitchFamily="34" charset="0"/>
              </a:rPr>
              <a:t>a </a:t>
            </a:r>
            <a:r>
              <a:rPr lang="en-US" sz="1500" spc="-11" dirty="0">
                <a:solidFill>
                  <a:srgbClr val="000000"/>
                </a:solidFill>
                <a:latin typeface="Open Sans" panose="020B0606030504020204" pitchFamily="34" charset="0"/>
                <a:ea typeface="Open Sans" panose="020B0606030504020204" pitchFamily="34" charset="0"/>
                <a:cs typeface="Open Sans" panose="020B0606030504020204" pitchFamily="34" charset="0"/>
              </a:rPr>
              <a:t>profit </a:t>
            </a:r>
            <a:r>
              <a:rPr lang="en-US" sz="1500" spc="-5" dirty="0">
                <a:solidFill>
                  <a:srgbClr val="000000"/>
                </a:solidFill>
                <a:latin typeface="Open Sans" panose="020B0606030504020204" pitchFamily="34" charset="0"/>
                <a:ea typeface="Open Sans" panose="020B0606030504020204" pitchFamily="34" charset="0"/>
                <a:cs typeface="Open Sans" panose="020B0606030504020204" pitchFamily="34" charset="0"/>
              </a:rPr>
              <a:t>to meet </a:t>
            </a:r>
            <a:r>
              <a:rPr lang="en-US" sz="1500" spc="-11" dirty="0">
                <a:solidFill>
                  <a:srgbClr val="000000"/>
                </a:solidFill>
                <a:latin typeface="Open Sans" panose="020B0606030504020204" pitchFamily="34" charset="0"/>
                <a:ea typeface="Open Sans" panose="020B0606030504020204" pitchFamily="34" charset="0"/>
                <a:cs typeface="Open Sans" panose="020B0606030504020204" pitchFamily="34" charset="0"/>
              </a:rPr>
              <a:t>its </a:t>
            </a:r>
            <a:r>
              <a:rPr lang="en-US" sz="1500" spc="-15" dirty="0">
                <a:solidFill>
                  <a:srgbClr val="000000"/>
                </a:solidFill>
                <a:latin typeface="Open Sans" panose="020B0606030504020204" pitchFamily="34" charset="0"/>
                <a:ea typeface="Open Sans" panose="020B0606030504020204" pitchFamily="34" charset="0"/>
                <a:cs typeface="Open Sans" panose="020B0606030504020204" pitchFamily="34" charset="0"/>
              </a:rPr>
              <a:t>corporate goals </a:t>
            </a:r>
            <a:r>
              <a:rPr lang="en-US" sz="1500" spc="-11" dirty="0">
                <a:solidFill>
                  <a:srgbClr val="000000"/>
                </a:solidFill>
                <a:latin typeface="Open Sans" panose="020B0606030504020204" pitchFamily="34" charset="0"/>
                <a:ea typeface="Open Sans" panose="020B0606030504020204" pitchFamily="34" charset="0"/>
                <a:cs typeface="Open Sans" panose="020B0606030504020204" pitchFamily="34" charset="0"/>
              </a:rPr>
              <a:t>and</a:t>
            </a:r>
            <a:r>
              <a:rPr lang="en-US" sz="1500" spc="-204" dirty="0">
                <a:solidFill>
                  <a:srgbClr val="000000"/>
                </a:solidFill>
                <a:latin typeface="Open Sans" panose="020B0606030504020204" pitchFamily="34" charset="0"/>
                <a:ea typeface="Open Sans" panose="020B0606030504020204" pitchFamily="34" charset="0"/>
                <a:cs typeface="Open Sans" panose="020B0606030504020204" pitchFamily="34" charset="0"/>
              </a:rPr>
              <a:t> </a:t>
            </a:r>
            <a:r>
              <a:rPr lang="en-US" sz="1500" spc="-15" dirty="0">
                <a:solidFill>
                  <a:srgbClr val="000000"/>
                </a:solidFill>
                <a:latin typeface="Open Sans" panose="020B0606030504020204" pitchFamily="34" charset="0"/>
                <a:ea typeface="Open Sans" panose="020B0606030504020204" pitchFamily="34" charset="0"/>
                <a:cs typeface="Open Sans" panose="020B0606030504020204" pitchFamily="34" charset="0"/>
              </a:rPr>
              <a:t>objectives.</a:t>
            </a:r>
            <a:endParaRPr lang="en-US" sz="1500" dirty="0">
              <a:solidFill>
                <a:srgbClr val="000000"/>
              </a:solidFill>
              <a:latin typeface="Open Sans" panose="020B0606030504020204" pitchFamily="34" charset="0"/>
              <a:ea typeface="Open Sans" panose="020B0606030504020204" pitchFamily="34" charset="0"/>
              <a:cs typeface="Open Sans" panose="020B0606030504020204" pitchFamily="34" charset="0"/>
            </a:endParaRPr>
          </a:p>
          <a:p>
            <a:pPr marL="182875" indent="-182875">
              <a:spcBef>
                <a:spcPts val="505"/>
              </a:spcBef>
              <a:spcAft>
                <a:spcPts val="600"/>
              </a:spcAft>
              <a:buFont typeface="Arial" panose="020B0604020202020204" pitchFamily="34" charset="0"/>
              <a:buChar char="•"/>
              <a:tabLst>
                <a:tab pos="530847" algn="l"/>
                <a:tab pos="531481" algn="l"/>
              </a:tabLst>
              <a:defRPr/>
            </a:pPr>
            <a:r>
              <a:rPr lang="en-US" sz="1500" spc="-11" dirty="0">
                <a:solidFill>
                  <a:srgbClr val="000000"/>
                </a:solidFill>
                <a:latin typeface="Open Sans" panose="020B0606030504020204" pitchFamily="34" charset="0"/>
                <a:ea typeface="Open Sans" panose="020B0606030504020204" pitchFamily="34" charset="0"/>
                <a:cs typeface="Open Sans" panose="020B0606030504020204" pitchFamily="34" charset="0"/>
              </a:rPr>
              <a:t>DOC is </a:t>
            </a:r>
            <a:r>
              <a:rPr lang="en-US" sz="1500" spc="-15" dirty="0">
                <a:solidFill>
                  <a:srgbClr val="000000"/>
                </a:solidFill>
                <a:latin typeface="Open Sans" panose="020B0606030504020204" pitchFamily="34" charset="0"/>
                <a:ea typeface="Open Sans" panose="020B0606030504020204" pitchFamily="34" charset="0"/>
                <a:cs typeface="Open Sans" panose="020B0606030504020204" pitchFamily="34" charset="0"/>
              </a:rPr>
              <a:t>looking </a:t>
            </a:r>
            <a:r>
              <a:rPr lang="en-US" sz="1500" spc="-5" dirty="0">
                <a:solidFill>
                  <a:srgbClr val="000000"/>
                </a:solidFill>
                <a:latin typeface="Open Sans" panose="020B0606030504020204" pitchFamily="34" charset="0"/>
                <a:ea typeface="Open Sans" panose="020B0606030504020204" pitchFamily="34" charset="0"/>
                <a:cs typeface="Open Sans" panose="020B0606030504020204" pitchFamily="34" charset="0"/>
              </a:rPr>
              <a:t>to </a:t>
            </a:r>
            <a:r>
              <a:rPr lang="en-US" sz="1500" spc="-15" dirty="0">
                <a:solidFill>
                  <a:srgbClr val="000000"/>
                </a:solidFill>
                <a:latin typeface="Open Sans" panose="020B0606030504020204" pitchFamily="34" charset="0"/>
                <a:ea typeface="Open Sans" panose="020B0606030504020204" pitchFamily="34" charset="0"/>
                <a:cs typeface="Open Sans" panose="020B0606030504020204" pitchFamily="34" charset="0"/>
              </a:rPr>
              <a:t>leverage </a:t>
            </a:r>
            <a:r>
              <a:rPr lang="en-US" sz="1500" spc="-11" dirty="0">
                <a:solidFill>
                  <a:srgbClr val="000000"/>
                </a:solidFill>
                <a:latin typeface="Open Sans" panose="020B0606030504020204" pitchFamily="34" charset="0"/>
                <a:ea typeface="Open Sans" panose="020B0606030504020204" pitchFamily="34" charset="0"/>
                <a:cs typeface="Open Sans" panose="020B0606030504020204" pitchFamily="34" charset="0"/>
              </a:rPr>
              <a:t>the </a:t>
            </a:r>
            <a:r>
              <a:rPr lang="en-US" sz="1500" spc="-15" dirty="0">
                <a:solidFill>
                  <a:srgbClr val="000000"/>
                </a:solidFill>
                <a:latin typeface="Open Sans" panose="020B0606030504020204" pitchFamily="34" charset="0"/>
                <a:ea typeface="Open Sans" panose="020B0606030504020204" pitchFamily="34" charset="0"/>
                <a:cs typeface="Open Sans" panose="020B0606030504020204" pitchFamily="34" charset="0"/>
              </a:rPr>
              <a:t>Software </a:t>
            </a:r>
            <a:r>
              <a:rPr lang="en-US" sz="1500" spc="-11" dirty="0">
                <a:solidFill>
                  <a:srgbClr val="000000"/>
                </a:solidFill>
                <a:latin typeface="Open Sans" panose="020B0606030504020204" pitchFamily="34" charset="0"/>
                <a:ea typeface="Open Sans" panose="020B0606030504020204" pitchFamily="34" charset="0"/>
                <a:cs typeface="Open Sans" panose="020B0606030504020204" pitchFamily="34" charset="0"/>
              </a:rPr>
              <a:t>Publisher’s </a:t>
            </a:r>
            <a:r>
              <a:rPr lang="en-US" sz="1500" spc="-15" dirty="0">
                <a:solidFill>
                  <a:srgbClr val="000000"/>
                </a:solidFill>
                <a:latin typeface="Open Sans" panose="020B0606030504020204" pitchFamily="34" charset="0"/>
                <a:ea typeface="Open Sans" panose="020B0606030504020204" pitchFamily="34" charset="0"/>
                <a:cs typeface="Open Sans" panose="020B0606030504020204" pitchFamily="34" charset="0"/>
              </a:rPr>
              <a:t>solution </a:t>
            </a:r>
            <a:r>
              <a:rPr lang="en-US" sz="1500" spc="-5" dirty="0">
                <a:solidFill>
                  <a:srgbClr val="000000"/>
                </a:solidFill>
                <a:latin typeface="Open Sans" panose="020B0606030504020204" pitchFamily="34" charset="0"/>
                <a:ea typeface="Open Sans" panose="020B0606030504020204" pitchFamily="34" charset="0"/>
                <a:cs typeface="Open Sans" panose="020B0606030504020204" pitchFamily="34" charset="0"/>
              </a:rPr>
              <a:t>at </a:t>
            </a:r>
            <a:r>
              <a:rPr lang="en-US" sz="1500" dirty="0">
                <a:solidFill>
                  <a:srgbClr val="000000"/>
                </a:solidFill>
                <a:latin typeface="Open Sans" panose="020B0606030504020204" pitchFamily="34" charset="0"/>
                <a:ea typeface="Open Sans" panose="020B0606030504020204" pitchFamily="34" charset="0"/>
                <a:cs typeface="Open Sans" panose="020B0606030504020204" pitchFamily="34" charset="0"/>
              </a:rPr>
              <a:t>a </a:t>
            </a:r>
            <a:r>
              <a:rPr lang="en-US" sz="1500" spc="-11" dirty="0">
                <a:solidFill>
                  <a:srgbClr val="000000"/>
                </a:solidFill>
                <a:latin typeface="Open Sans" panose="020B0606030504020204" pitchFamily="34" charset="0"/>
                <a:ea typeface="Open Sans" panose="020B0606030504020204" pitchFamily="34" charset="0"/>
                <a:cs typeface="Open Sans" panose="020B0606030504020204" pitchFamily="34" charset="0"/>
              </a:rPr>
              <a:t>good </a:t>
            </a:r>
            <a:r>
              <a:rPr lang="en-US" sz="1500" spc="-15" dirty="0">
                <a:solidFill>
                  <a:srgbClr val="000000"/>
                </a:solidFill>
                <a:latin typeface="Open Sans" panose="020B0606030504020204" pitchFamily="34" charset="0"/>
                <a:ea typeface="Open Sans" panose="020B0606030504020204" pitchFamily="34" charset="0"/>
                <a:cs typeface="Open Sans" panose="020B0606030504020204" pitchFamily="34" charset="0"/>
              </a:rPr>
              <a:t>value </a:t>
            </a:r>
            <a:r>
              <a:rPr lang="en-US" sz="1500" spc="-11" dirty="0">
                <a:solidFill>
                  <a:srgbClr val="000000"/>
                </a:solidFill>
                <a:latin typeface="Open Sans" panose="020B0606030504020204" pitchFamily="34" charset="0"/>
                <a:ea typeface="Open Sans" panose="020B0606030504020204" pitchFamily="34" charset="0"/>
                <a:cs typeface="Open Sans" panose="020B0606030504020204" pitchFamily="34" charset="0"/>
              </a:rPr>
              <a:t>and does not promote </a:t>
            </a:r>
            <a:r>
              <a:rPr lang="en-US" sz="1500" spc="-15" dirty="0">
                <a:solidFill>
                  <a:srgbClr val="000000"/>
                </a:solidFill>
                <a:latin typeface="Open Sans" panose="020B0606030504020204" pitchFamily="34" charset="0"/>
                <a:ea typeface="Open Sans" panose="020B0606030504020204" pitchFamily="34" charset="0"/>
                <a:cs typeface="Open Sans" panose="020B0606030504020204" pitchFamily="34" charset="0"/>
              </a:rPr>
              <a:t>vendor lock-in.</a:t>
            </a:r>
            <a:endParaRPr lang="en-US" sz="1500" dirty="0">
              <a:solidFill>
                <a:srgbClr val="000000"/>
              </a:solidFill>
              <a:latin typeface="Open Sans" panose="020B0606030504020204" pitchFamily="34" charset="0"/>
              <a:ea typeface="Open Sans" panose="020B0606030504020204" pitchFamily="34" charset="0"/>
              <a:cs typeface="Open Sans" panose="020B0606030504020204" pitchFamily="34" charset="0"/>
            </a:endParaRPr>
          </a:p>
          <a:p>
            <a:pPr marL="182875" marR="5080" indent="-182875">
              <a:spcBef>
                <a:spcPts val="495"/>
              </a:spcBef>
              <a:spcAft>
                <a:spcPts val="600"/>
              </a:spcAft>
              <a:buFont typeface="Arial" panose="020B0604020202020204" pitchFamily="34" charset="0"/>
              <a:buChar char="•"/>
              <a:tabLst>
                <a:tab pos="530847" algn="l"/>
                <a:tab pos="531481" algn="l"/>
              </a:tabLst>
              <a:defRPr/>
            </a:pPr>
            <a:r>
              <a:rPr lang="en-US" sz="1500" spc="-20" dirty="0">
                <a:solidFill>
                  <a:srgbClr val="000000"/>
                </a:solidFill>
                <a:latin typeface="Open Sans" panose="020B0606030504020204" pitchFamily="34" charset="0"/>
                <a:ea typeface="Open Sans" panose="020B0606030504020204" pitchFamily="34" charset="0"/>
                <a:cs typeface="Open Sans" panose="020B0606030504020204" pitchFamily="34" charset="0"/>
              </a:rPr>
              <a:t>Typically, </a:t>
            </a:r>
            <a:r>
              <a:rPr lang="en-US" sz="1500" spc="-5" dirty="0">
                <a:solidFill>
                  <a:srgbClr val="000000"/>
                </a:solidFill>
                <a:latin typeface="Open Sans" panose="020B0606030504020204" pitchFamily="34" charset="0"/>
                <a:ea typeface="Open Sans" panose="020B0606030504020204" pitchFamily="34" charset="0"/>
                <a:cs typeface="Open Sans" panose="020B0606030504020204" pitchFamily="34" charset="0"/>
              </a:rPr>
              <a:t>to </a:t>
            </a:r>
            <a:r>
              <a:rPr lang="en-US" sz="1500" spc="-11" dirty="0">
                <a:solidFill>
                  <a:srgbClr val="000000"/>
                </a:solidFill>
                <a:latin typeface="Open Sans" panose="020B0606030504020204" pitchFamily="34" charset="0"/>
                <a:ea typeface="Open Sans" panose="020B0606030504020204" pitchFamily="34" charset="0"/>
                <a:cs typeface="Open Sans" panose="020B0606030504020204" pitchFamily="34" charset="0"/>
              </a:rPr>
              <a:t>obtain the </a:t>
            </a:r>
            <a:r>
              <a:rPr lang="en-US" sz="1500" spc="-15" dirty="0">
                <a:solidFill>
                  <a:srgbClr val="000000"/>
                </a:solidFill>
                <a:latin typeface="Open Sans" panose="020B0606030504020204" pitchFamily="34" charset="0"/>
                <a:ea typeface="Open Sans" panose="020B0606030504020204" pitchFamily="34" charset="0"/>
                <a:cs typeface="Open Sans" panose="020B0606030504020204" pitchFamily="34" charset="0"/>
              </a:rPr>
              <a:t>lowest possible price, Software Publishers </a:t>
            </a:r>
            <a:r>
              <a:rPr lang="en-US" sz="1500" spc="-20" dirty="0">
                <a:solidFill>
                  <a:srgbClr val="000000"/>
                </a:solidFill>
                <a:latin typeface="Open Sans" panose="020B0606030504020204" pitchFamily="34" charset="0"/>
                <a:ea typeface="Open Sans" panose="020B0606030504020204" pitchFamily="34" charset="0"/>
                <a:cs typeface="Open Sans" panose="020B0606030504020204" pitchFamily="34" charset="0"/>
              </a:rPr>
              <a:t>will </a:t>
            </a:r>
            <a:r>
              <a:rPr lang="en-US" sz="1500" spc="-15" dirty="0">
                <a:solidFill>
                  <a:srgbClr val="000000"/>
                </a:solidFill>
                <a:latin typeface="Open Sans" panose="020B0606030504020204" pitchFamily="34" charset="0"/>
                <a:ea typeface="Open Sans" panose="020B0606030504020204" pitchFamily="34" charset="0"/>
                <a:cs typeface="Open Sans" panose="020B0606030504020204" pitchFamily="34" charset="0"/>
              </a:rPr>
              <a:t>want </a:t>
            </a:r>
            <a:r>
              <a:rPr lang="en-US" sz="1500" spc="-5" dirty="0">
                <a:solidFill>
                  <a:srgbClr val="000000"/>
                </a:solidFill>
                <a:latin typeface="Open Sans" panose="020B0606030504020204" pitchFamily="34" charset="0"/>
                <a:ea typeface="Open Sans" panose="020B0606030504020204" pitchFamily="34" charset="0"/>
                <a:cs typeface="Open Sans" panose="020B0606030504020204" pitchFamily="34" charset="0"/>
              </a:rPr>
              <a:t>a </a:t>
            </a:r>
            <a:r>
              <a:rPr lang="en-US" sz="1500" spc="-11" dirty="0">
                <a:solidFill>
                  <a:srgbClr val="000000"/>
                </a:solidFill>
                <a:latin typeface="Open Sans" panose="020B0606030504020204" pitchFamily="34" charset="0"/>
                <a:ea typeface="Open Sans" panose="020B0606030504020204" pitchFamily="34" charset="0"/>
                <a:cs typeface="Open Sans" panose="020B0606030504020204" pitchFamily="34" charset="0"/>
              </a:rPr>
              <a:t>long-term commitment that promotes </a:t>
            </a:r>
            <a:r>
              <a:rPr lang="en-US" sz="1500" spc="-15" dirty="0">
                <a:solidFill>
                  <a:srgbClr val="000000"/>
                </a:solidFill>
                <a:latin typeface="Open Sans" panose="020B0606030504020204" pitchFamily="34" charset="0"/>
                <a:ea typeface="Open Sans" panose="020B0606030504020204" pitchFamily="34" charset="0"/>
                <a:cs typeface="Open Sans" panose="020B0606030504020204" pitchFamily="34" charset="0"/>
              </a:rPr>
              <a:t>vendor lock</a:t>
            </a:r>
            <a:r>
              <a:rPr lang="en-US" sz="1500" spc="-31" dirty="0">
                <a:solidFill>
                  <a:srgbClr val="000000"/>
                </a:solidFill>
                <a:latin typeface="Open Sans" panose="020B0606030504020204" pitchFamily="34" charset="0"/>
                <a:ea typeface="Open Sans" panose="020B0606030504020204" pitchFamily="34" charset="0"/>
                <a:cs typeface="Open Sans" panose="020B0606030504020204" pitchFamily="34" charset="0"/>
              </a:rPr>
              <a:t> </a:t>
            </a:r>
            <a:r>
              <a:rPr lang="en-US" sz="1500" spc="-11" dirty="0">
                <a:solidFill>
                  <a:srgbClr val="000000"/>
                </a:solidFill>
                <a:latin typeface="Open Sans" panose="020B0606030504020204" pitchFamily="34" charset="0"/>
                <a:ea typeface="Open Sans" panose="020B0606030504020204" pitchFamily="34" charset="0"/>
                <a:cs typeface="Open Sans" panose="020B0606030504020204" pitchFamily="34" charset="0"/>
              </a:rPr>
              <a:t>in.</a:t>
            </a:r>
          </a:p>
          <a:p>
            <a:pPr marL="182875" marR="5080" indent="-182875">
              <a:spcBef>
                <a:spcPts val="495"/>
              </a:spcBef>
              <a:spcAft>
                <a:spcPts val="600"/>
              </a:spcAft>
              <a:buFont typeface="Arial" panose="020B0604020202020204" pitchFamily="34" charset="0"/>
              <a:buChar char="•"/>
              <a:tabLst>
                <a:tab pos="530847" algn="l"/>
                <a:tab pos="531481" algn="l"/>
              </a:tabLst>
              <a:defRPr/>
            </a:pPr>
            <a:r>
              <a:rPr lang="en-US" sz="1500" spc="-11" dirty="0">
                <a:solidFill>
                  <a:srgbClr val="000000"/>
                </a:solidFill>
                <a:latin typeface="Open Sans" panose="020B0606030504020204" pitchFamily="34" charset="0"/>
                <a:ea typeface="Open Sans" panose="020B0606030504020204" pitchFamily="34" charset="0"/>
                <a:cs typeface="Open Sans" panose="020B0606030504020204" pitchFamily="34" charset="0"/>
              </a:rPr>
              <a:t>DOC </a:t>
            </a:r>
            <a:r>
              <a:rPr lang="en-US" sz="1500" spc="-15" dirty="0">
                <a:solidFill>
                  <a:srgbClr val="000000"/>
                </a:solidFill>
                <a:latin typeface="Open Sans" panose="020B0606030504020204" pitchFamily="34" charset="0"/>
                <a:ea typeface="Open Sans" panose="020B0606030504020204" pitchFamily="34" charset="0"/>
                <a:cs typeface="Open Sans" panose="020B0606030504020204" pitchFamily="34" charset="0"/>
              </a:rPr>
              <a:t>customers want flexibility </a:t>
            </a:r>
            <a:r>
              <a:rPr lang="en-US" sz="1500" spc="-5" dirty="0">
                <a:solidFill>
                  <a:srgbClr val="000000"/>
                </a:solidFill>
                <a:latin typeface="Open Sans" panose="020B0606030504020204" pitchFamily="34" charset="0"/>
                <a:ea typeface="Open Sans" panose="020B0606030504020204" pitchFamily="34" charset="0"/>
                <a:cs typeface="Open Sans" panose="020B0606030504020204" pitchFamily="34" charset="0"/>
              </a:rPr>
              <a:t>to </a:t>
            </a:r>
            <a:r>
              <a:rPr lang="en-US" sz="1500" spc="-15" dirty="0">
                <a:solidFill>
                  <a:srgbClr val="000000"/>
                </a:solidFill>
                <a:latin typeface="Open Sans" panose="020B0606030504020204" pitchFamily="34" charset="0"/>
                <a:ea typeface="Open Sans" panose="020B0606030504020204" pitchFamily="34" charset="0"/>
                <a:cs typeface="Open Sans" panose="020B0606030504020204" pitchFamily="34" charset="0"/>
              </a:rPr>
              <a:t>go </a:t>
            </a:r>
            <a:r>
              <a:rPr lang="en-US" sz="1500" spc="-11" dirty="0">
                <a:solidFill>
                  <a:srgbClr val="000000"/>
                </a:solidFill>
                <a:latin typeface="Open Sans" panose="020B0606030504020204" pitchFamily="34" charset="0"/>
                <a:ea typeface="Open Sans" panose="020B0606030504020204" pitchFamily="34" charset="0"/>
                <a:cs typeface="Open Sans" panose="020B0606030504020204" pitchFamily="34" charset="0"/>
              </a:rPr>
              <a:t>up or </a:t>
            </a:r>
            <a:r>
              <a:rPr lang="en-US" sz="1500" spc="-15" dirty="0">
                <a:solidFill>
                  <a:srgbClr val="000000"/>
                </a:solidFill>
                <a:latin typeface="Open Sans" panose="020B0606030504020204" pitchFamily="34" charset="0"/>
                <a:ea typeface="Open Sans" panose="020B0606030504020204" pitchFamily="34" charset="0"/>
                <a:cs typeface="Open Sans" panose="020B0606030504020204" pitchFamily="34" charset="0"/>
              </a:rPr>
              <a:t>down with license count requirements </a:t>
            </a:r>
            <a:r>
              <a:rPr lang="en-US" sz="1500" spc="-5" dirty="0">
                <a:solidFill>
                  <a:srgbClr val="000000"/>
                </a:solidFill>
                <a:latin typeface="Open Sans" panose="020B0606030504020204" pitchFamily="34" charset="0"/>
                <a:ea typeface="Open Sans" panose="020B0606030504020204" pitchFamily="34" charset="0"/>
                <a:cs typeface="Open Sans" panose="020B0606030504020204" pitchFamily="34" charset="0"/>
              </a:rPr>
              <a:t>to </a:t>
            </a:r>
            <a:r>
              <a:rPr lang="en-US" sz="1500" spc="-11" dirty="0">
                <a:solidFill>
                  <a:srgbClr val="000000"/>
                </a:solidFill>
                <a:latin typeface="Open Sans" panose="020B0606030504020204" pitchFamily="34" charset="0"/>
                <a:ea typeface="Open Sans" panose="020B0606030504020204" pitchFamily="34" charset="0"/>
                <a:cs typeface="Open Sans" panose="020B0606030504020204" pitchFamily="34" charset="0"/>
              </a:rPr>
              <a:t>meet </a:t>
            </a:r>
            <a:r>
              <a:rPr lang="en-US" sz="1500" spc="-15" dirty="0">
                <a:solidFill>
                  <a:srgbClr val="000000"/>
                </a:solidFill>
                <a:latin typeface="Open Sans" panose="020B0606030504020204" pitchFamily="34" charset="0"/>
                <a:ea typeface="Open Sans" panose="020B0606030504020204" pitchFamily="34" charset="0"/>
                <a:cs typeface="Open Sans" panose="020B0606030504020204" pitchFamily="34" charset="0"/>
              </a:rPr>
              <a:t>evolving</a:t>
            </a:r>
            <a:r>
              <a:rPr lang="en-US" sz="1500" spc="-100" dirty="0">
                <a:solidFill>
                  <a:srgbClr val="000000"/>
                </a:solidFill>
                <a:latin typeface="Open Sans" panose="020B0606030504020204" pitchFamily="34" charset="0"/>
                <a:ea typeface="Open Sans" panose="020B0606030504020204" pitchFamily="34" charset="0"/>
                <a:cs typeface="Open Sans" panose="020B0606030504020204" pitchFamily="34" charset="0"/>
              </a:rPr>
              <a:t> </a:t>
            </a:r>
            <a:r>
              <a:rPr lang="en-US" sz="1500" spc="-15" dirty="0">
                <a:solidFill>
                  <a:srgbClr val="000000"/>
                </a:solidFill>
                <a:latin typeface="Open Sans" panose="020B0606030504020204" pitchFamily="34" charset="0"/>
                <a:ea typeface="Open Sans" panose="020B0606030504020204" pitchFamily="34" charset="0"/>
                <a:cs typeface="Open Sans" panose="020B0606030504020204" pitchFamily="34" charset="0"/>
              </a:rPr>
              <a:t>mission</a:t>
            </a:r>
            <a:r>
              <a:rPr lang="en-US" sz="1500" dirty="0">
                <a:solidFill>
                  <a:srgbClr val="000000"/>
                </a:solidFill>
                <a:latin typeface="Open Sans" panose="020B0606030504020204" pitchFamily="34" charset="0"/>
                <a:ea typeface="Open Sans" panose="020B0606030504020204" pitchFamily="34" charset="0"/>
                <a:cs typeface="Open Sans" panose="020B0606030504020204" pitchFamily="34" charset="0"/>
              </a:rPr>
              <a:t> </a:t>
            </a:r>
            <a:r>
              <a:rPr lang="en-US" sz="1500" spc="-11" dirty="0">
                <a:solidFill>
                  <a:srgbClr val="000000"/>
                </a:solidFill>
                <a:latin typeface="Open Sans" panose="020B0606030504020204" pitchFamily="34" charset="0"/>
                <a:ea typeface="Open Sans" panose="020B0606030504020204" pitchFamily="34" charset="0"/>
                <a:cs typeface="Open Sans" panose="020B0606030504020204" pitchFamily="34" charset="0"/>
              </a:rPr>
              <a:t>needs.</a:t>
            </a:r>
            <a:endParaRPr lang="en-US" sz="1500" dirty="0">
              <a:solidFill>
                <a:srgbClr val="000000"/>
              </a:solidFill>
              <a:latin typeface="Open Sans" panose="020B0606030504020204" pitchFamily="34" charset="0"/>
              <a:ea typeface="Open Sans" panose="020B0606030504020204" pitchFamily="34" charset="0"/>
              <a:cs typeface="Open Sans" panose="020B0606030504020204" pitchFamily="34" charset="0"/>
            </a:endParaRPr>
          </a:p>
          <a:p>
            <a:pPr marL="182875" marR="127631" indent="-182875">
              <a:spcBef>
                <a:spcPts val="509"/>
              </a:spcBef>
              <a:spcAft>
                <a:spcPts val="600"/>
              </a:spcAft>
              <a:buFont typeface="Arial" panose="020B0604020202020204" pitchFamily="34" charset="0"/>
              <a:buChar char="•"/>
              <a:tabLst>
                <a:tab pos="530847" algn="l"/>
                <a:tab pos="531481" algn="l"/>
              </a:tabLst>
              <a:defRPr/>
            </a:pPr>
            <a:r>
              <a:rPr lang="en-US" sz="1500" spc="-11" dirty="0">
                <a:solidFill>
                  <a:srgbClr val="000000"/>
                </a:solidFill>
                <a:latin typeface="Open Sans" panose="020B0606030504020204" pitchFamily="34" charset="0"/>
                <a:ea typeface="Open Sans" panose="020B0606030504020204" pitchFamily="34" charset="0"/>
                <a:cs typeface="Open Sans" panose="020B0606030504020204" pitchFamily="34" charset="0"/>
              </a:rPr>
              <a:t>Both </a:t>
            </a:r>
            <a:r>
              <a:rPr lang="en-US" sz="1500" spc="-15" dirty="0">
                <a:solidFill>
                  <a:srgbClr val="000000"/>
                </a:solidFill>
                <a:latin typeface="Open Sans" panose="020B0606030504020204" pitchFamily="34" charset="0"/>
                <a:ea typeface="Open Sans" panose="020B0606030504020204" pitchFamily="34" charset="0"/>
                <a:cs typeface="Open Sans" panose="020B0606030504020204" pitchFamily="34" charset="0"/>
              </a:rPr>
              <a:t>goals (price </a:t>
            </a:r>
            <a:r>
              <a:rPr lang="en-US" sz="1500" spc="-11" dirty="0">
                <a:solidFill>
                  <a:srgbClr val="000000"/>
                </a:solidFill>
                <a:latin typeface="Open Sans" panose="020B0606030504020204" pitchFamily="34" charset="0"/>
                <a:ea typeface="Open Sans" panose="020B0606030504020204" pitchFamily="34" charset="0"/>
                <a:cs typeface="Open Sans" panose="020B0606030504020204" pitchFamily="34" charset="0"/>
              </a:rPr>
              <a:t>and </a:t>
            </a:r>
            <a:r>
              <a:rPr lang="en-US" sz="1500" spc="-15" dirty="0">
                <a:solidFill>
                  <a:srgbClr val="000000"/>
                </a:solidFill>
                <a:latin typeface="Open Sans" panose="020B0606030504020204" pitchFamily="34" charset="0"/>
                <a:ea typeface="Open Sans" panose="020B0606030504020204" pitchFamily="34" charset="0"/>
                <a:cs typeface="Open Sans" panose="020B0606030504020204" pitchFamily="34" charset="0"/>
              </a:rPr>
              <a:t>flexibility) have pros </a:t>
            </a:r>
            <a:r>
              <a:rPr lang="en-US" sz="1500" spc="-11" dirty="0">
                <a:solidFill>
                  <a:srgbClr val="000000"/>
                </a:solidFill>
                <a:latin typeface="Open Sans" panose="020B0606030504020204" pitchFamily="34" charset="0"/>
                <a:ea typeface="Open Sans" panose="020B0606030504020204" pitchFamily="34" charset="0"/>
                <a:cs typeface="Open Sans" panose="020B0606030504020204" pitchFamily="34" charset="0"/>
              </a:rPr>
              <a:t>and cons </a:t>
            </a:r>
            <a:r>
              <a:rPr lang="en-US" sz="1500" spc="-15" dirty="0">
                <a:solidFill>
                  <a:srgbClr val="000000"/>
                </a:solidFill>
                <a:latin typeface="Open Sans" panose="020B0606030504020204" pitchFamily="34" charset="0"/>
                <a:ea typeface="Open Sans" panose="020B0606030504020204" pitchFamily="34" charset="0"/>
                <a:cs typeface="Open Sans" panose="020B0606030504020204" pitchFamily="34" charset="0"/>
              </a:rPr>
              <a:t>associated with </a:t>
            </a:r>
            <a:r>
              <a:rPr lang="en-US" sz="1500" spc="-11" dirty="0">
                <a:solidFill>
                  <a:srgbClr val="000000"/>
                </a:solidFill>
                <a:latin typeface="Open Sans" panose="020B0606030504020204" pitchFamily="34" charset="0"/>
                <a:ea typeface="Open Sans" panose="020B0606030504020204" pitchFamily="34" charset="0"/>
                <a:cs typeface="Open Sans" panose="020B0606030504020204" pitchFamily="34" charset="0"/>
              </a:rPr>
              <a:t>each and </a:t>
            </a:r>
            <a:r>
              <a:rPr lang="en-US" sz="1500" spc="-15" dirty="0">
                <a:solidFill>
                  <a:srgbClr val="000000"/>
                </a:solidFill>
                <a:latin typeface="Open Sans" panose="020B0606030504020204" pitchFamily="34" charset="0"/>
                <a:ea typeface="Open Sans" panose="020B0606030504020204" pitchFamily="34" charset="0"/>
                <a:cs typeface="Open Sans" panose="020B0606030504020204" pitchFamily="34" charset="0"/>
              </a:rPr>
              <a:t>ultimately </a:t>
            </a:r>
            <a:r>
              <a:rPr lang="en-US" sz="1500" spc="-11" dirty="0">
                <a:solidFill>
                  <a:srgbClr val="000000"/>
                </a:solidFill>
                <a:latin typeface="Open Sans" panose="020B0606030504020204" pitchFamily="34" charset="0"/>
                <a:ea typeface="Open Sans" panose="020B0606030504020204" pitchFamily="34" charset="0"/>
                <a:cs typeface="Open Sans" panose="020B0606030504020204" pitchFamily="34" charset="0"/>
              </a:rPr>
              <a:t>the </a:t>
            </a:r>
            <a:r>
              <a:rPr lang="en-US" sz="1500" spc="-15" dirty="0">
                <a:solidFill>
                  <a:srgbClr val="000000"/>
                </a:solidFill>
                <a:latin typeface="Open Sans" panose="020B0606030504020204" pitchFamily="34" charset="0"/>
                <a:ea typeface="Open Sans" panose="020B0606030504020204" pitchFamily="34" charset="0"/>
                <a:cs typeface="Open Sans" panose="020B0606030504020204" pitchFamily="34" charset="0"/>
              </a:rPr>
              <a:t>goal </a:t>
            </a:r>
            <a:r>
              <a:rPr lang="en-US" sz="1500" spc="-11" dirty="0">
                <a:solidFill>
                  <a:srgbClr val="000000"/>
                </a:solidFill>
                <a:latin typeface="Open Sans" panose="020B0606030504020204" pitchFamily="34" charset="0"/>
                <a:ea typeface="Open Sans" panose="020B0606030504020204" pitchFamily="34" charset="0"/>
                <a:cs typeface="Open Sans" panose="020B0606030504020204" pitchFamily="34" charset="0"/>
              </a:rPr>
              <a:t>is </a:t>
            </a:r>
            <a:r>
              <a:rPr lang="en-US" sz="1500" spc="-5" dirty="0">
                <a:solidFill>
                  <a:srgbClr val="000000"/>
                </a:solidFill>
                <a:latin typeface="Open Sans" panose="020B0606030504020204" pitchFamily="34" charset="0"/>
                <a:ea typeface="Open Sans" panose="020B0606030504020204" pitchFamily="34" charset="0"/>
                <a:cs typeface="Open Sans" panose="020B0606030504020204" pitchFamily="34" charset="0"/>
              </a:rPr>
              <a:t>to </a:t>
            </a:r>
            <a:r>
              <a:rPr lang="en-US" sz="1500" spc="-11" dirty="0">
                <a:solidFill>
                  <a:srgbClr val="000000"/>
                </a:solidFill>
                <a:latin typeface="Open Sans" panose="020B0606030504020204" pitchFamily="34" charset="0"/>
                <a:ea typeface="Open Sans" panose="020B0606030504020204" pitchFamily="34" charset="0"/>
                <a:cs typeface="Open Sans" panose="020B0606030504020204" pitchFamily="34" charset="0"/>
              </a:rPr>
              <a:t>make </a:t>
            </a:r>
            <a:r>
              <a:rPr lang="en-US" sz="1500" spc="-5" dirty="0">
                <a:solidFill>
                  <a:srgbClr val="000000"/>
                </a:solidFill>
                <a:latin typeface="Open Sans" panose="020B0606030504020204" pitchFamily="34" charset="0"/>
                <a:ea typeface="Open Sans" panose="020B0606030504020204" pitchFamily="34" charset="0"/>
                <a:cs typeface="Open Sans" panose="020B0606030504020204" pitchFamily="34" charset="0"/>
              </a:rPr>
              <a:t>a </a:t>
            </a:r>
            <a:r>
              <a:rPr lang="en-US" sz="1500" spc="-15" dirty="0">
                <a:solidFill>
                  <a:srgbClr val="000000"/>
                </a:solidFill>
                <a:latin typeface="Open Sans" panose="020B0606030504020204" pitchFamily="34" charset="0"/>
                <a:ea typeface="Open Sans" panose="020B0606030504020204" pitchFamily="34" charset="0"/>
                <a:cs typeface="Open Sans" panose="020B0606030504020204" pitchFamily="34" charset="0"/>
              </a:rPr>
              <a:t>decision  </a:t>
            </a:r>
            <a:r>
              <a:rPr lang="en-US" sz="1500" spc="-11" dirty="0">
                <a:solidFill>
                  <a:srgbClr val="000000"/>
                </a:solidFill>
                <a:latin typeface="Open Sans" panose="020B0606030504020204" pitchFamily="34" charset="0"/>
                <a:ea typeface="Open Sans" panose="020B0606030504020204" pitchFamily="34" charset="0"/>
                <a:cs typeface="Open Sans" panose="020B0606030504020204" pitchFamily="34" charset="0"/>
              </a:rPr>
              <a:t>that </a:t>
            </a:r>
            <a:r>
              <a:rPr lang="en-US" sz="1500" spc="-20" dirty="0">
                <a:solidFill>
                  <a:srgbClr val="000000"/>
                </a:solidFill>
                <a:latin typeface="Open Sans" panose="020B0606030504020204" pitchFamily="34" charset="0"/>
                <a:ea typeface="Open Sans" panose="020B0606030504020204" pitchFamily="34" charset="0"/>
                <a:cs typeface="Open Sans" panose="020B0606030504020204" pitchFamily="34" charset="0"/>
              </a:rPr>
              <a:t>will </a:t>
            </a:r>
            <a:r>
              <a:rPr lang="en-US" sz="1500" spc="-11" dirty="0">
                <a:solidFill>
                  <a:srgbClr val="000000"/>
                </a:solidFill>
                <a:latin typeface="Open Sans" panose="020B0606030504020204" pitchFamily="34" charset="0"/>
                <a:ea typeface="Open Sans" panose="020B0606030504020204" pitchFamily="34" charset="0"/>
                <a:cs typeface="Open Sans" panose="020B0606030504020204" pitchFamily="34" charset="0"/>
              </a:rPr>
              <a:t>meet both </a:t>
            </a:r>
            <a:r>
              <a:rPr lang="en-US" sz="1500" spc="-15" dirty="0">
                <a:solidFill>
                  <a:srgbClr val="000000"/>
                </a:solidFill>
                <a:latin typeface="Open Sans" panose="020B0606030504020204" pitchFamily="34" charset="0"/>
                <a:ea typeface="Open Sans" panose="020B0606030504020204" pitchFamily="34" charset="0"/>
                <a:cs typeface="Open Sans" panose="020B0606030504020204" pitchFamily="34" charset="0"/>
              </a:rPr>
              <a:t>your </a:t>
            </a:r>
            <a:r>
              <a:rPr lang="en-US" sz="1500" spc="-11" dirty="0">
                <a:solidFill>
                  <a:srgbClr val="000000"/>
                </a:solidFill>
                <a:latin typeface="Open Sans" panose="020B0606030504020204" pitchFamily="34" charset="0"/>
                <a:ea typeface="Open Sans" panose="020B0606030504020204" pitchFamily="34" charset="0"/>
                <a:cs typeface="Open Sans" panose="020B0606030504020204" pitchFamily="34" charset="0"/>
              </a:rPr>
              <a:t>near- and long-term</a:t>
            </a:r>
            <a:r>
              <a:rPr lang="en-US" sz="1500" spc="-120" dirty="0">
                <a:solidFill>
                  <a:srgbClr val="000000"/>
                </a:solidFill>
                <a:latin typeface="Open Sans" panose="020B0606030504020204" pitchFamily="34" charset="0"/>
                <a:ea typeface="Open Sans" panose="020B0606030504020204" pitchFamily="34" charset="0"/>
                <a:cs typeface="Open Sans" panose="020B0606030504020204" pitchFamily="34" charset="0"/>
              </a:rPr>
              <a:t> </a:t>
            </a:r>
            <a:r>
              <a:rPr lang="en-US" sz="1500" spc="-11" dirty="0">
                <a:solidFill>
                  <a:srgbClr val="000000"/>
                </a:solidFill>
                <a:latin typeface="Open Sans" panose="020B0606030504020204" pitchFamily="34" charset="0"/>
                <a:ea typeface="Open Sans" panose="020B0606030504020204" pitchFamily="34" charset="0"/>
                <a:cs typeface="Open Sans" panose="020B0606030504020204" pitchFamily="34" charset="0"/>
              </a:rPr>
              <a:t>needs</a:t>
            </a:r>
            <a:r>
              <a:rPr lang="en-US" sz="1500" b="1" spc="-11" dirty="0">
                <a:solidFill>
                  <a:srgbClr val="000000"/>
                </a:solidFill>
                <a:latin typeface="Open Sans" panose="020B0606030504020204" pitchFamily="34" charset="0"/>
                <a:ea typeface="Open Sans" panose="020B0606030504020204" pitchFamily="34" charset="0"/>
                <a:cs typeface="Open Sans" panose="020B0606030504020204" pitchFamily="34" charset="0"/>
              </a:rPr>
              <a:t>.</a:t>
            </a:r>
          </a:p>
        </p:txBody>
      </p:sp>
      <p:sp>
        <p:nvSpPr>
          <p:cNvPr id="20" name="Rectangle: Rounded Corners 19">
            <a:extLst>
              <a:ext uri="{FF2B5EF4-FFF2-40B4-BE49-F238E27FC236}">
                <a16:creationId xmlns:a16="http://schemas.microsoft.com/office/drawing/2014/main" id="{81934284-B608-D674-4B2C-E4A8BD4FF421}"/>
              </a:ext>
            </a:extLst>
          </p:cNvPr>
          <p:cNvSpPr/>
          <p:nvPr/>
        </p:nvSpPr>
        <p:spPr bwMode="auto">
          <a:xfrm>
            <a:off x="6826250" y="376325"/>
            <a:ext cx="4350728" cy="340519"/>
          </a:xfrm>
          <a:prstGeom prst="roundRect">
            <a:avLst/>
          </a:prstGeom>
          <a:solidFill>
            <a:srgbClr val="0070C0"/>
          </a:solidFill>
        </p:spPr>
        <p:txBody>
          <a:bodyPr wrap="square" rtlCol="0">
            <a:spAutoFit/>
          </a:bodyPr>
          <a:lstStyle/>
          <a:p>
            <a:pPr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Module 4: Managing Software Vendors at DOC</a:t>
            </a:r>
          </a:p>
        </p:txBody>
      </p:sp>
      <p:grpSp>
        <p:nvGrpSpPr>
          <p:cNvPr id="35" name="Group 34">
            <a:extLst>
              <a:ext uri="{FF2B5EF4-FFF2-40B4-BE49-F238E27FC236}">
                <a16:creationId xmlns:a16="http://schemas.microsoft.com/office/drawing/2014/main" id="{EAFB9EE1-E3CB-D64C-A70E-450C36C72C80}"/>
              </a:ext>
            </a:extLst>
          </p:cNvPr>
          <p:cNvGrpSpPr/>
          <p:nvPr/>
        </p:nvGrpSpPr>
        <p:grpSpPr>
          <a:xfrm>
            <a:off x="2016811" y="4253986"/>
            <a:ext cx="7810882" cy="2067936"/>
            <a:chOff x="4083194" y="4590205"/>
            <a:chExt cx="7810882" cy="2067936"/>
          </a:xfrm>
        </p:grpSpPr>
        <p:sp>
          <p:nvSpPr>
            <p:cNvPr id="11" name="object 11"/>
            <p:cNvSpPr/>
            <p:nvPr/>
          </p:nvSpPr>
          <p:spPr>
            <a:xfrm>
              <a:off x="5536647" y="5149572"/>
              <a:ext cx="1211579" cy="966216"/>
            </a:xfrm>
            <a:prstGeom prst="rect">
              <a:avLst/>
            </a:prstGeom>
            <a:blipFill>
              <a:blip r:embed="rId3" cstate="print"/>
              <a:stretch>
                <a:fillRect/>
              </a:stretch>
            </a:blipFill>
          </p:spPr>
          <p:txBody>
            <a:bodyPr wrap="square" lIns="0" tIns="0" rIns="0" bIns="0" rtlCol="0"/>
            <a:lstStyle/>
            <a:p>
              <a:pPr defTabSz="914377">
                <a:defRPr/>
              </a:pPr>
              <a:endParaRPr lang="en-US" dirty="0">
                <a:solidFill>
                  <a:srgbClr val="000000"/>
                </a:solidFill>
                <a:latin typeface="Arial"/>
              </a:endParaRPr>
            </a:p>
          </p:txBody>
        </p:sp>
        <p:sp>
          <p:nvSpPr>
            <p:cNvPr id="12" name="object 12"/>
            <p:cNvSpPr txBox="1"/>
            <p:nvPr/>
          </p:nvSpPr>
          <p:spPr>
            <a:xfrm>
              <a:off x="7053356" y="5504761"/>
              <a:ext cx="941069" cy="255839"/>
            </a:xfrm>
            <a:prstGeom prst="rect">
              <a:avLst/>
            </a:prstGeom>
          </p:spPr>
          <p:txBody>
            <a:bodyPr vert="horz" wrap="square" lIns="0" tIns="17145" rIns="0" bIns="0" rtlCol="0">
              <a:spAutoFit/>
            </a:bodyPr>
            <a:lstStyle/>
            <a:p>
              <a:pPr marL="12700" defTabSz="914377">
                <a:spcBef>
                  <a:spcPts val="135"/>
                </a:spcBef>
                <a:defRPr/>
              </a:pPr>
              <a:r>
                <a:rPr lang="en-US" sz="1551" b="1" i="1" dirty="0">
                  <a:solidFill>
                    <a:srgbClr val="00B0F0"/>
                  </a:solidFill>
                  <a:latin typeface="Arial"/>
                  <a:cs typeface="Arial"/>
                </a:rPr>
                <a:t>Flexibility</a:t>
              </a:r>
              <a:endParaRPr lang="en-US" sz="1551" i="1" dirty="0">
                <a:solidFill>
                  <a:srgbClr val="00B0F0"/>
                </a:solidFill>
                <a:latin typeface="Arial"/>
                <a:cs typeface="Arial"/>
              </a:endParaRPr>
            </a:p>
          </p:txBody>
        </p:sp>
        <p:sp>
          <p:nvSpPr>
            <p:cNvPr id="13" name="object 13"/>
            <p:cNvSpPr/>
            <p:nvPr/>
          </p:nvSpPr>
          <p:spPr>
            <a:xfrm>
              <a:off x="9741754" y="5095373"/>
              <a:ext cx="1261872" cy="1107948"/>
            </a:xfrm>
            <a:prstGeom prst="rect">
              <a:avLst/>
            </a:prstGeom>
            <a:blipFill>
              <a:blip r:embed="rId4" cstate="print"/>
              <a:stretch>
                <a:fillRect/>
              </a:stretch>
            </a:blipFill>
          </p:spPr>
          <p:txBody>
            <a:bodyPr wrap="square" lIns="0" tIns="0" rIns="0" bIns="0" rtlCol="0"/>
            <a:lstStyle/>
            <a:p>
              <a:pPr defTabSz="914377">
                <a:defRPr/>
              </a:pPr>
              <a:endParaRPr lang="en-US" dirty="0">
                <a:solidFill>
                  <a:srgbClr val="000000"/>
                </a:solidFill>
                <a:latin typeface="Arial"/>
              </a:endParaRPr>
            </a:p>
          </p:txBody>
        </p:sp>
        <p:sp>
          <p:nvSpPr>
            <p:cNvPr id="14" name="object 14"/>
            <p:cNvSpPr txBox="1"/>
            <p:nvPr/>
          </p:nvSpPr>
          <p:spPr>
            <a:xfrm>
              <a:off x="11300612" y="5432008"/>
              <a:ext cx="511175" cy="255839"/>
            </a:xfrm>
            <a:prstGeom prst="rect">
              <a:avLst/>
            </a:prstGeom>
          </p:spPr>
          <p:txBody>
            <a:bodyPr vert="horz" wrap="square" lIns="0" tIns="17145" rIns="0" bIns="0" rtlCol="0">
              <a:spAutoFit/>
            </a:bodyPr>
            <a:lstStyle/>
            <a:p>
              <a:pPr marL="12700" defTabSz="914377">
                <a:spcBef>
                  <a:spcPts val="135"/>
                </a:spcBef>
                <a:defRPr/>
              </a:pPr>
              <a:r>
                <a:rPr lang="en-US" sz="1551" b="1" i="1" spc="5" dirty="0">
                  <a:solidFill>
                    <a:srgbClr val="00B0F0"/>
                  </a:solidFill>
                  <a:latin typeface="Open Sans" panose="020B0606030504020204" pitchFamily="34" charset="0"/>
                  <a:ea typeface="Open Sans" panose="020B0606030504020204" pitchFamily="34" charset="0"/>
                  <a:cs typeface="Open Sans" panose="020B0606030504020204" pitchFamily="34" charset="0"/>
                </a:rPr>
                <a:t>P</a:t>
              </a:r>
              <a:r>
                <a:rPr lang="en-US" sz="1551" b="1" i="1" spc="-11" dirty="0">
                  <a:solidFill>
                    <a:srgbClr val="00B0F0"/>
                  </a:solidFill>
                  <a:latin typeface="Open Sans" panose="020B0606030504020204" pitchFamily="34" charset="0"/>
                  <a:ea typeface="Open Sans" panose="020B0606030504020204" pitchFamily="34" charset="0"/>
                  <a:cs typeface="Open Sans" panose="020B0606030504020204" pitchFamily="34" charset="0"/>
                </a:rPr>
                <a:t>r</a:t>
              </a:r>
              <a:r>
                <a:rPr lang="en-US" sz="1551" b="1" i="1" spc="-5" dirty="0">
                  <a:solidFill>
                    <a:srgbClr val="00B0F0"/>
                  </a:solidFill>
                  <a:latin typeface="Open Sans" panose="020B0606030504020204" pitchFamily="34" charset="0"/>
                  <a:ea typeface="Open Sans" panose="020B0606030504020204" pitchFamily="34" charset="0"/>
                  <a:cs typeface="Open Sans" panose="020B0606030504020204" pitchFamily="34" charset="0"/>
                </a:rPr>
                <a:t>ic</a:t>
              </a:r>
              <a:r>
                <a:rPr lang="en-US" sz="1551" b="1" i="1" spc="15" dirty="0">
                  <a:solidFill>
                    <a:srgbClr val="00B0F0"/>
                  </a:solidFill>
                  <a:latin typeface="Open Sans" panose="020B0606030504020204" pitchFamily="34" charset="0"/>
                  <a:ea typeface="Open Sans" panose="020B0606030504020204" pitchFamily="34" charset="0"/>
                  <a:cs typeface="Open Sans" panose="020B0606030504020204" pitchFamily="34" charset="0"/>
                </a:rPr>
                <a:t>e</a:t>
              </a:r>
              <a:endParaRPr lang="en-US" sz="1551" i="1" dirty="0">
                <a:solidFill>
                  <a:srgbClr val="00B0F0"/>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5" name="object 15"/>
            <p:cNvSpPr/>
            <p:nvPr/>
          </p:nvSpPr>
          <p:spPr>
            <a:xfrm>
              <a:off x="8167014" y="4989159"/>
              <a:ext cx="1397635" cy="1330960"/>
            </a:xfrm>
            <a:custGeom>
              <a:avLst/>
              <a:gdLst/>
              <a:ahLst/>
              <a:cxnLst/>
              <a:rect l="l" t="t" r="r" b="b"/>
              <a:pathLst>
                <a:path w="1397635" h="1330960">
                  <a:moveTo>
                    <a:pt x="0" y="665225"/>
                  </a:moveTo>
                  <a:lnTo>
                    <a:pt x="1754" y="617716"/>
                  </a:lnTo>
                  <a:lnTo>
                    <a:pt x="6938" y="571108"/>
                  </a:lnTo>
                  <a:lnTo>
                    <a:pt x="15433" y="525515"/>
                  </a:lnTo>
                  <a:lnTo>
                    <a:pt x="27122" y="481048"/>
                  </a:lnTo>
                  <a:lnTo>
                    <a:pt x="41885" y="437821"/>
                  </a:lnTo>
                  <a:lnTo>
                    <a:pt x="59606" y="395947"/>
                  </a:lnTo>
                  <a:lnTo>
                    <a:pt x="80166" y="355537"/>
                  </a:lnTo>
                  <a:lnTo>
                    <a:pt x="103446" y="316704"/>
                  </a:lnTo>
                  <a:lnTo>
                    <a:pt x="129328" y="279560"/>
                  </a:lnTo>
                  <a:lnTo>
                    <a:pt x="157695" y="244219"/>
                  </a:lnTo>
                  <a:lnTo>
                    <a:pt x="188427" y="210793"/>
                  </a:lnTo>
                  <a:lnTo>
                    <a:pt x="221408" y="179394"/>
                  </a:lnTo>
                  <a:lnTo>
                    <a:pt x="256518" y="150135"/>
                  </a:lnTo>
                  <a:lnTo>
                    <a:pt x="293640" y="123129"/>
                  </a:lnTo>
                  <a:lnTo>
                    <a:pt x="332655" y="98487"/>
                  </a:lnTo>
                  <a:lnTo>
                    <a:pt x="373445" y="76323"/>
                  </a:lnTo>
                  <a:lnTo>
                    <a:pt x="415892" y="56749"/>
                  </a:lnTo>
                  <a:lnTo>
                    <a:pt x="459878" y="39878"/>
                  </a:lnTo>
                  <a:lnTo>
                    <a:pt x="505285" y="25822"/>
                  </a:lnTo>
                  <a:lnTo>
                    <a:pt x="551994" y="14693"/>
                  </a:lnTo>
                  <a:lnTo>
                    <a:pt x="599887" y="6605"/>
                  </a:lnTo>
                  <a:lnTo>
                    <a:pt x="648846" y="1670"/>
                  </a:lnTo>
                  <a:lnTo>
                    <a:pt x="698753" y="0"/>
                  </a:lnTo>
                  <a:lnTo>
                    <a:pt x="748661" y="1670"/>
                  </a:lnTo>
                  <a:lnTo>
                    <a:pt x="797620" y="6605"/>
                  </a:lnTo>
                  <a:lnTo>
                    <a:pt x="845513" y="14693"/>
                  </a:lnTo>
                  <a:lnTo>
                    <a:pt x="892222" y="25822"/>
                  </a:lnTo>
                  <a:lnTo>
                    <a:pt x="937629" y="39878"/>
                  </a:lnTo>
                  <a:lnTo>
                    <a:pt x="981615" y="56749"/>
                  </a:lnTo>
                  <a:lnTo>
                    <a:pt x="1024062" y="76323"/>
                  </a:lnTo>
                  <a:lnTo>
                    <a:pt x="1064852" y="98487"/>
                  </a:lnTo>
                  <a:lnTo>
                    <a:pt x="1103867" y="123129"/>
                  </a:lnTo>
                  <a:lnTo>
                    <a:pt x="1140989" y="150135"/>
                  </a:lnTo>
                  <a:lnTo>
                    <a:pt x="1176099" y="179394"/>
                  </a:lnTo>
                  <a:lnTo>
                    <a:pt x="1209080" y="210793"/>
                  </a:lnTo>
                  <a:lnTo>
                    <a:pt x="1239812" y="244219"/>
                  </a:lnTo>
                  <a:lnTo>
                    <a:pt x="1268179" y="279560"/>
                  </a:lnTo>
                  <a:lnTo>
                    <a:pt x="1294061" y="316704"/>
                  </a:lnTo>
                  <a:lnTo>
                    <a:pt x="1317341" y="355537"/>
                  </a:lnTo>
                  <a:lnTo>
                    <a:pt x="1337901" y="395947"/>
                  </a:lnTo>
                  <a:lnTo>
                    <a:pt x="1355622" y="437821"/>
                  </a:lnTo>
                  <a:lnTo>
                    <a:pt x="1370385" y="481048"/>
                  </a:lnTo>
                  <a:lnTo>
                    <a:pt x="1382074" y="525515"/>
                  </a:lnTo>
                  <a:lnTo>
                    <a:pt x="1390569" y="571108"/>
                  </a:lnTo>
                  <a:lnTo>
                    <a:pt x="1395753" y="617716"/>
                  </a:lnTo>
                  <a:lnTo>
                    <a:pt x="1397508" y="665225"/>
                  </a:lnTo>
                  <a:lnTo>
                    <a:pt x="1395753" y="712735"/>
                  </a:lnTo>
                  <a:lnTo>
                    <a:pt x="1390569" y="759343"/>
                  </a:lnTo>
                  <a:lnTo>
                    <a:pt x="1382074" y="804936"/>
                  </a:lnTo>
                  <a:lnTo>
                    <a:pt x="1370385" y="849403"/>
                  </a:lnTo>
                  <a:lnTo>
                    <a:pt x="1355622" y="892630"/>
                  </a:lnTo>
                  <a:lnTo>
                    <a:pt x="1337901" y="934504"/>
                  </a:lnTo>
                  <a:lnTo>
                    <a:pt x="1317341" y="974914"/>
                  </a:lnTo>
                  <a:lnTo>
                    <a:pt x="1294061" y="1013747"/>
                  </a:lnTo>
                  <a:lnTo>
                    <a:pt x="1268179" y="1050891"/>
                  </a:lnTo>
                  <a:lnTo>
                    <a:pt x="1239812" y="1086232"/>
                  </a:lnTo>
                  <a:lnTo>
                    <a:pt x="1209080" y="1119658"/>
                  </a:lnTo>
                  <a:lnTo>
                    <a:pt x="1176099" y="1151057"/>
                  </a:lnTo>
                  <a:lnTo>
                    <a:pt x="1140989" y="1180316"/>
                  </a:lnTo>
                  <a:lnTo>
                    <a:pt x="1103867" y="1207322"/>
                  </a:lnTo>
                  <a:lnTo>
                    <a:pt x="1064852" y="1231964"/>
                  </a:lnTo>
                  <a:lnTo>
                    <a:pt x="1024062" y="1254128"/>
                  </a:lnTo>
                  <a:lnTo>
                    <a:pt x="981615" y="1273702"/>
                  </a:lnTo>
                  <a:lnTo>
                    <a:pt x="937629" y="1290573"/>
                  </a:lnTo>
                  <a:lnTo>
                    <a:pt x="892222" y="1304629"/>
                  </a:lnTo>
                  <a:lnTo>
                    <a:pt x="845513" y="1315758"/>
                  </a:lnTo>
                  <a:lnTo>
                    <a:pt x="797620" y="1323846"/>
                  </a:lnTo>
                  <a:lnTo>
                    <a:pt x="748661" y="1328781"/>
                  </a:lnTo>
                  <a:lnTo>
                    <a:pt x="698753" y="1330451"/>
                  </a:lnTo>
                  <a:lnTo>
                    <a:pt x="648846" y="1328781"/>
                  </a:lnTo>
                  <a:lnTo>
                    <a:pt x="599887" y="1323846"/>
                  </a:lnTo>
                  <a:lnTo>
                    <a:pt x="551994" y="1315758"/>
                  </a:lnTo>
                  <a:lnTo>
                    <a:pt x="505285" y="1304629"/>
                  </a:lnTo>
                  <a:lnTo>
                    <a:pt x="459878" y="1290573"/>
                  </a:lnTo>
                  <a:lnTo>
                    <a:pt x="415892" y="1273702"/>
                  </a:lnTo>
                  <a:lnTo>
                    <a:pt x="373445" y="1254128"/>
                  </a:lnTo>
                  <a:lnTo>
                    <a:pt x="332655" y="1231964"/>
                  </a:lnTo>
                  <a:lnTo>
                    <a:pt x="293640" y="1207322"/>
                  </a:lnTo>
                  <a:lnTo>
                    <a:pt x="256518" y="1180316"/>
                  </a:lnTo>
                  <a:lnTo>
                    <a:pt x="221408" y="1151057"/>
                  </a:lnTo>
                  <a:lnTo>
                    <a:pt x="188427" y="1119658"/>
                  </a:lnTo>
                  <a:lnTo>
                    <a:pt x="157695" y="1086232"/>
                  </a:lnTo>
                  <a:lnTo>
                    <a:pt x="129328" y="1050891"/>
                  </a:lnTo>
                  <a:lnTo>
                    <a:pt x="103446" y="1013747"/>
                  </a:lnTo>
                  <a:lnTo>
                    <a:pt x="80166" y="974914"/>
                  </a:lnTo>
                  <a:lnTo>
                    <a:pt x="59606" y="934504"/>
                  </a:lnTo>
                  <a:lnTo>
                    <a:pt x="41885" y="892630"/>
                  </a:lnTo>
                  <a:lnTo>
                    <a:pt x="27122" y="849403"/>
                  </a:lnTo>
                  <a:lnTo>
                    <a:pt x="15433" y="804936"/>
                  </a:lnTo>
                  <a:lnTo>
                    <a:pt x="6938" y="759343"/>
                  </a:lnTo>
                  <a:lnTo>
                    <a:pt x="1754" y="712735"/>
                  </a:lnTo>
                  <a:lnTo>
                    <a:pt x="0" y="665225"/>
                  </a:lnTo>
                  <a:close/>
                </a:path>
              </a:pathLst>
            </a:custGeom>
            <a:solidFill>
              <a:schemeClr val="bg1"/>
            </a:solidFill>
            <a:ln w="28575">
              <a:solidFill>
                <a:srgbClr val="000000"/>
              </a:solidFill>
            </a:ln>
          </p:spPr>
          <p:txBody>
            <a:bodyPr wrap="square" lIns="0" tIns="0" rIns="0" bIns="0" rtlCol="0"/>
            <a:lstStyle/>
            <a:p>
              <a:pPr defTabSz="914377">
                <a:defRPr/>
              </a:pPr>
              <a:endParaRPr lang="en-US" dirty="0">
                <a:solidFill>
                  <a:srgbClr val="000000"/>
                </a:solidFill>
                <a:latin typeface="Arial"/>
              </a:endParaRPr>
            </a:p>
          </p:txBody>
        </p:sp>
        <p:sp>
          <p:nvSpPr>
            <p:cNvPr id="21" name="Rectangle 20">
              <a:extLst>
                <a:ext uri="{FF2B5EF4-FFF2-40B4-BE49-F238E27FC236}">
                  <a16:creationId xmlns:a16="http://schemas.microsoft.com/office/drawing/2014/main" id="{5E444A25-FFE7-5040-8DEE-B02B451423AD}"/>
                </a:ext>
              </a:extLst>
            </p:cNvPr>
            <p:cNvSpPr/>
            <p:nvPr/>
          </p:nvSpPr>
          <p:spPr bwMode="auto">
            <a:xfrm>
              <a:off x="10506317" y="4621459"/>
              <a:ext cx="1328286" cy="346509"/>
            </a:xfrm>
            <a:prstGeom prst="rect">
              <a:avLst/>
            </a:prstGeom>
            <a:solidFill>
              <a:srgbClr val="92D050"/>
            </a:solidFill>
            <a:ln w="19050" cap="flat" cmpd="sng" algn="ctr">
              <a:solidFill>
                <a:schemeClr val="tx1"/>
              </a:solidFill>
              <a:prstDash val="solid"/>
              <a:round/>
              <a:headEnd type="none" w="med" len="med"/>
              <a:tailEnd type="none" w="med" len="med"/>
            </a:ln>
            <a:effectLst/>
          </p:spPr>
          <p:txBody>
            <a:bodyPr vert="horz" wrap="square" lIns="73152" tIns="73152" rIns="73152" bIns="73152" numCol="1" rtlCol="0" anchor="ctr" anchorCtr="1" compatLnSpc="1">
              <a:prstTxWarp prst="textNoShape">
                <a:avLst/>
              </a:prstTxWarp>
            </a:bodyPr>
            <a:lstStyle/>
            <a:p>
              <a:pPr marL="0" marR="0" indent="0" algn="ctr" defTabSz="914400" rtl="0" eaLnBrk="0" fontAlgn="base" latinLnBrk="0" hangingPunct="0">
                <a:lnSpc>
                  <a:spcPct val="106000"/>
                </a:lnSpc>
                <a:spcBef>
                  <a:spcPct val="0"/>
                </a:spcBef>
                <a:spcAft>
                  <a:spcPct val="0"/>
                </a:spcAft>
                <a:buClrTx/>
                <a:buSzTx/>
                <a:buFontTx/>
                <a:buNone/>
                <a:tabLst/>
              </a:pPr>
              <a:r>
                <a:rPr kumimoji="0" lang="en-US" sz="1400" b="1" i="0" u="none" strike="noStrike" cap="none" normalizeH="0" baseline="0" dirty="0">
                  <a:ln>
                    <a:noFill/>
                  </a:ln>
                  <a:solidFill>
                    <a:schemeClr val="bg1"/>
                  </a:solidFill>
                  <a:effectLst/>
                  <a:latin typeface="Open Sans" panose="020B0606030504020204" pitchFamily="34" charset="0"/>
                  <a:ea typeface="Open Sans" panose="020B0606030504020204" pitchFamily="34" charset="0"/>
                  <a:cs typeface="Open Sans" panose="020B0606030504020204" pitchFamily="34" charset="0"/>
                </a:rPr>
                <a:t>Higher</a:t>
              </a:r>
            </a:p>
          </p:txBody>
        </p:sp>
        <p:sp>
          <p:nvSpPr>
            <p:cNvPr id="25" name="Rectangle 24">
              <a:extLst>
                <a:ext uri="{FF2B5EF4-FFF2-40B4-BE49-F238E27FC236}">
                  <a16:creationId xmlns:a16="http://schemas.microsoft.com/office/drawing/2014/main" id="{EE5260E1-A13B-2C45-9DDF-0AFE6EEC6684}"/>
                </a:ext>
              </a:extLst>
            </p:cNvPr>
            <p:cNvSpPr/>
            <p:nvPr/>
          </p:nvSpPr>
          <p:spPr bwMode="auto">
            <a:xfrm>
              <a:off x="10565790" y="6291933"/>
              <a:ext cx="1328286" cy="346509"/>
            </a:xfrm>
            <a:prstGeom prst="rect">
              <a:avLst/>
            </a:prstGeom>
            <a:solidFill>
              <a:srgbClr val="FF0000"/>
            </a:solidFill>
            <a:ln w="19050" cap="flat" cmpd="sng" algn="ctr">
              <a:solidFill>
                <a:schemeClr val="tx1"/>
              </a:solidFill>
              <a:prstDash val="solid"/>
              <a:round/>
              <a:headEnd type="none" w="med" len="med"/>
              <a:tailEnd type="none" w="med" len="med"/>
            </a:ln>
            <a:effectLst/>
          </p:spPr>
          <p:txBody>
            <a:bodyPr vert="horz" wrap="square" lIns="73152" tIns="73152" rIns="73152" bIns="73152" numCol="1" rtlCol="0" anchor="ctr" anchorCtr="1" compatLnSpc="1">
              <a:prstTxWarp prst="textNoShape">
                <a:avLst/>
              </a:prstTxWarp>
            </a:bodyPr>
            <a:lstStyle/>
            <a:p>
              <a:pPr marL="0" marR="0" indent="0" algn="ctr" defTabSz="914400" rtl="0" eaLnBrk="0" fontAlgn="base" latinLnBrk="0" hangingPunct="0">
                <a:lnSpc>
                  <a:spcPct val="106000"/>
                </a:lnSpc>
                <a:spcBef>
                  <a:spcPct val="0"/>
                </a:spcBef>
                <a:spcAft>
                  <a:spcPct val="0"/>
                </a:spcAft>
                <a:buClrTx/>
                <a:buSzTx/>
                <a:buFontTx/>
                <a:buNone/>
                <a:tabLst/>
              </a:pPr>
              <a:r>
                <a:rPr kumimoji="0" lang="en-US" sz="1400" b="1" i="0" u="none" strike="noStrike" cap="none" normalizeH="0" baseline="0" dirty="0">
                  <a:ln>
                    <a:noFill/>
                  </a:ln>
                  <a:solidFill>
                    <a:schemeClr val="bg1"/>
                  </a:solidFill>
                  <a:effectLst/>
                  <a:latin typeface="Open Sans" panose="020B0606030504020204" pitchFamily="34" charset="0"/>
                  <a:ea typeface="Open Sans" panose="020B0606030504020204" pitchFamily="34" charset="0"/>
                  <a:cs typeface="Open Sans" panose="020B0606030504020204" pitchFamily="34" charset="0"/>
                </a:rPr>
                <a:t>Lower</a:t>
              </a:r>
            </a:p>
          </p:txBody>
        </p:sp>
        <p:cxnSp>
          <p:nvCxnSpPr>
            <p:cNvPr id="27" name="Straight Arrow Connector 26">
              <a:extLst>
                <a:ext uri="{FF2B5EF4-FFF2-40B4-BE49-F238E27FC236}">
                  <a16:creationId xmlns:a16="http://schemas.microsoft.com/office/drawing/2014/main" id="{5E61445C-E658-E943-8663-8180F7542687}"/>
                </a:ext>
              </a:extLst>
            </p:cNvPr>
            <p:cNvCxnSpPr>
              <a:cxnSpLocks/>
            </p:cNvCxnSpPr>
            <p:nvPr/>
          </p:nvCxnSpPr>
          <p:spPr bwMode="auto">
            <a:xfrm>
              <a:off x="6887427" y="4989159"/>
              <a:ext cx="0" cy="1206434"/>
            </a:xfrm>
            <a:prstGeom prst="straightConnector1">
              <a:avLst/>
            </a:prstGeom>
            <a:solidFill>
              <a:schemeClr val="accent2"/>
            </a:solidFill>
            <a:ln w="28575" cap="flat" cmpd="sng" algn="ctr">
              <a:solidFill>
                <a:schemeClr val="tx1"/>
              </a:solidFill>
              <a:prstDash val="dash"/>
              <a:round/>
              <a:headEnd type="triangle"/>
              <a:tailEnd type="triangle"/>
            </a:ln>
            <a:effectLst/>
          </p:spPr>
        </p:cxnSp>
        <p:cxnSp>
          <p:nvCxnSpPr>
            <p:cNvPr id="29" name="Straight Arrow Connector 28">
              <a:extLst>
                <a:ext uri="{FF2B5EF4-FFF2-40B4-BE49-F238E27FC236}">
                  <a16:creationId xmlns:a16="http://schemas.microsoft.com/office/drawing/2014/main" id="{8064C24D-5C6E-C543-BE5D-DFA35322DE2C}"/>
                </a:ext>
              </a:extLst>
            </p:cNvPr>
            <p:cNvCxnSpPr>
              <a:cxnSpLocks/>
            </p:cNvCxnSpPr>
            <p:nvPr/>
          </p:nvCxnSpPr>
          <p:spPr bwMode="auto">
            <a:xfrm>
              <a:off x="11176977" y="5008409"/>
              <a:ext cx="0" cy="1206434"/>
            </a:xfrm>
            <a:prstGeom prst="straightConnector1">
              <a:avLst/>
            </a:prstGeom>
            <a:solidFill>
              <a:schemeClr val="accent2"/>
            </a:solidFill>
            <a:ln w="28575" cap="flat" cmpd="sng" algn="ctr">
              <a:solidFill>
                <a:schemeClr val="tx1"/>
              </a:solidFill>
              <a:prstDash val="dash"/>
              <a:round/>
              <a:headEnd type="triangle"/>
              <a:tailEnd type="triangle"/>
            </a:ln>
            <a:effectLst/>
          </p:spPr>
        </p:cxnSp>
        <p:sp>
          <p:nvSpPr>
            <p:cNvPr id="30" name="Rectangle 29">
              <a:extLst>
                <a:ext uri="{FF2B5EF4-FFF2-40B4-BE49-F238E27FC236}">
                  <a16:creationId xmlns:a16="http://schemas.microsoft.com/office/drawing/2014/main" id="{31790C89-E945-244D-8F8B-520AD7C2B0EE}"/>
                </a:ext>
              </a:extLst>
            </p:cNvPr>
            <p:cNvSpPr/>
            <p:nvPr/>
          </p:nvSpPr>
          <p:spPr bwMode="auto">
            <a:xfrm>
              <a:off x="6185604" y="4590205"/>
              <a:ext cx="1328286" cy="346509"/>
            </a:xfrm>
            <a:prstGeom prst="rect">
              <a:avLst/>
            </a:prstGeom>
            <a:solidFill>
              <a:srgbClr val="00B0F0"/>
            </a:solidFill>
            <a:ln w="19050" cap="flat" cmpd="sng" algn="ctr">
              <a:solidFill>
                <a:schemeClr val="tx1"/>
              </a:solidFill>
              <a:prstDash val="solid"/>
              <a:round/>
              <a:headEnd type="none" w="med" len="med"/>
              <a:tailEnd type="none" w="med" len="med"/>
            </a:ln>
            <a:effectLst/>
          </p:spPr>
          <p:txBody>
            <a:bodyPr vert="horz" wrap="square" lIns="73152" tIns="73152" rIns="73152" bIns="73152" numCol="1" rtlCol="0" anchor="ctr" anchorCtr="1" compatLnSpc="1">
              <a:prstTxWarp prst="textNoShape">
                <a:avLst/>
              </a:prstTxWarp>
            </a:bodyPr>
            <a:lstStyle/>
            <a:p>
              <a:pPr marL="0" marR="0" indent="0" algn="ctr" defTabSz="914400" rtl="0" eaLnBrk="0" fontAlgn="base" latinLnBrk="0" hangingPunct="0">
                <a:lnSpc>
                  <a:spcPct val="106000"/>
                </a:lnSpc>
                <a:spcBef>
                  <a:spcPct val="0"/>
                </a:spcBef>
                <a:spcAft>
                  <a:spcPct val="0"/>
                </a:spcAft>
                <a:buClrTx/>
                <a:buSzTx/>
                <a:buFontTx/>
                <a:buNone/>
                <a:tabLst/>
              </a:pPr>
              <a:r>
                <a:rPr kumimoji="0" lang="en-US" sz="1400" b="1" i="0" u="none" strike="noStrike" cap="none" normalizeH="0" baseline="0" dirty="0">
                  <a:ln>
                    <a:noFill/>
                  </a:ln>
                  <a:solidFill>
                    <a:schemeClr val="bg1"/>
                  </a:solidFill>
                  <a:effectLst/>
                  <a:latin typeface="Open Sans" panose="020B0606030504020204" pitchFamily="34" charset="0"/>
                  <a:ea typeface="Open Sans" panose="020B0606030504020204" pitchFamily="34" charset="0"/>
                  <a:cs typeface="Open Sans" panose="020B0606030504020204" pitchFamily="34" charset="0"/>
                </a:rPr>
                <a:t>Minimum</a:t>
              </a:r>
            </a:p>
          </p:txBody>
        </p:sp>
        <p:sp>
          <p:nvSpPr>
            <p:cNvPr id="31" name="Rectangle 30">
              <a:extLst>
                <a:ext uri="{FF2B5EF4-FFF2-40B4-BE49-F238E27FC236}">
                  <a16:creationId xmlns:a16="http://schemas.microsoft.com/office/drawing/2014/main" id="{040906CE-2FE7-B942-B97F-18A48ED54186}"/>
                </a:ext>
              </a:extLst>
            </p:cNvPr>
            <p:cNvSpPr/>
            <p:nvPr/>
          </p:nvSpPr>
          <p:spPr bwMode="auto">
            <a:xfrm>
              <a:off x="6223284" y="6311632"/>
              <a:ext cx="1328286" cy="346509"/>
            </a:xfrm>
            <a:prstGeom prst="rect">
              <a:avLst/>
            </a:prstGeom>
            <a:solidFill>
              <a:srgbClr val="00B0F0"/>
            </a:solidFill>
            <a:ln w="19050" cap="flat" cmpd="sng" algn="ctr">
              <a:solidFill>
                <a:schemeClr val="tx1"/>
              </a:solidFill>
              <a:prstDash val="solid"/>
              <a:round/>
              <a:headEnd type="none" w="med" len="med"/>
              <a:tailEnd type="none" w="med" len="med"/>
            </a:ln>
            <a:effectLst/>
          </p:spPr>
          <p:txBody>
            <a:bodyPr vert="horz" wrap="square" lIns="73152" tIns="73152" rIns="73152" bIns="73152" numCol="1" rtlCol="0" anchor="ctr" anchorCtr="1" compatLnSpc="1">
              <a:prstTxWarp prst="textNoShape">
                <a:avLst/>
              </a:prstTxWarp>
            </a:bodyPr>
            <a:lstStyle/>
            <a:p>
              <a:pPr marL="0" marR="0" indent="0" algn="ctr" defTabSz="914400" rtl="0" eaLnBrk="0" fontAlgn="base" latinLnBrk="0" hangingPunct="0">
                <a:lnSpc>
                  <a:spcPct val="106000"/>
                </a:lnSpc>
                <a:spcBef>
                  <a:spcPct val="0"/>
                </a:spcBef>
                <a:spcAft>
                  <a:spcPct val="0"/>
                </a:spcAft>
                <a:buClrTx/>
                <a:buSzTx/>
                <a:buFontTx/>
                <a:buNone/>
                <a:tabLst/>
              </a:pPr>
              <a:r>
                <a:rPr kumimoji="0" lang="en-US" sz="1400" b="1" i="0" u="none" strike="noStrike" cap="none" normalizeH="0" baseline="0" dirty="0">
                  <a:ln>
                    <a:noFill/>
                  </a:ln>
                  <a:solidFill>
                    <a:schemeClr val="bg1"/>
                  </a:solidFill>
                  <a:effectLst/>
                  <a:latin typeface="Open Sans" panose="020B0606030504020204" pitchFamily="34" charset="0"/>
                  <a:ea typeface="Open Sans" panose="020B0606030504020204" pitchFamily="34" charset="0"/>
                  <a:cs typeface="Open Sans" panose="020B0606030504020204" pitchFamily="34" charset="0"/>
                </a:rPr>
                <a:t>Maximum</a:t>
              </a:r>
            </a:p>
          </p:txBody>
        </p:sp>
        <p:sp>
          <p:nvSpPr>
            <p:cNvPr id="32" name="TextBox 31">
              <a:extLst>
                <a:ext uri="{FF2B5EF4-FFF2-40B4-BE49-F238E27FC236}">
                  <a16:creationId xmlns:a16="http://schemas.microsoft.com/office/drawing/2014/main" id="{EB10485F-4E48-E342-9A47-0A34FF995BB7}"/>
                </a:ext>
              </a:extLst>
            </p:cNvPr>
            <p:cNvSpPr txBox="1"/>
            <p:nvPr/>
          </p:nvSpPr>
          <p:spPr>
            <a:xfrm>
              <a:off x="8380443" y="5238123"/>
              <a:ext cx="970776" cy="830997"/>
            </a:xfrm>
            <a:prstGeom prst="rect">
              <a:avLst/>
            </a:prstGeom>
            <a:noFill/>
          </p:spPr>
          <p:txBody>
            <a:bodyPr wrap="square" rtlCol="0">
              <a:spAutoFit/>
            </a:bodyPr>
            <a:lstStyle/>
            <a:p>
              <a:pPr algn="ctr"/>
              <a:r>
                <a:rPr lang="en-US" sz="1600" b="1" dirty="0">
                  <a:latin typeface="Open Sans" panose="020B0606030504020204" pitchFamily="34" charset="0"/>
                  <a:ea typeface="Open Sans" panose="020B0606030504020204" pitchFamily="34" charset="0"/>
                  <a:cs typeface="Open Sans" panose="020B0606030504020204" pitchFamily="34" charset="0"/>
                </a:rPr>
                <a:t>BPAs and ELAs</a:t>
              </a:r>
            </a:p>
          </p:txBody>
        </p:sp>
        <p:sp>
          <p:nvSpPr>
            <p:cNvPr id="33" name="TextBox 32">
              <a:extLst>
                <a:ext uri="{FF2B5EF4-FFF2-40B4-BE49-F238E27FC236}">
                  <a16:creationId xmlns:a16="http://schemas.microsoft.com/office/drawing/2014/main" id="{9F31E0C4-AB6C-374C-A265-6E35AB7F11AF}"/>
                </a:ext>
              </a:extLst>
            </p:cNvPr>
            <p:cNvSpPr txBox="1"/>
            <p:nvPr/>
          </p:nvSpPr>
          <p:spPr>
            <a:xfrm rot="18540697">
              <a:off x="3532402" y="5202370"/>
              <a:ext cx="1747915" cy="646331"/>
            </a:xfrm>
            <a:prstGeom prst="rect">
              <a:avLst/>
            </a:prstGeom>
            <a:noFill/>
          </p:spPr>
          <p:txBody>
            <a:bodyPr wrap="square" rtlCol="0">
              <a:spAutoFit/>
            </a:bodyPr>
            <a:lstStyle/>
            <a:p>
              <a:pPr algn="ctr"/>
              <a:r>
                <a:rPr lang="en-US" b="1" dirty="0">
                  <a:latin typeface="Open Sans" panose="020B0606030504020204" pitchFamily="34" charset="0"/>
                  <a:ea typeface="Open Sans" panose="020B0606030504020204" pitchFamily="34" charset="0"/>
                  <a:cs typeface="Open Sans" panose="020B0606030504020204" pitchFamily="34" charset="0"/>
                </a:rPr>
                <a:t>The Balancing Act</a:t>
              </a:r>
            </a:p>
          </p:txBody>
        </p:sp>
        <p:sp>
          <p:nvSpPr>
            <p:cNvPr id="34" name="Left Brace 33">
              <a:extLst>
                <a:ext uri="{FF2B5EF4-FFF2-40B4-BE49-F238E27FC236}">
                  <a16:creationId xmlns:a16="http://schemas.microsoft.com/office/drawing/2014/main" id="{CBD3D972-C258-6A4D-80DE-799AEC1A65DA}"/>
                </a:ext>
              </a:extLst>
            </p:cNvPr>
            <p:cNvSpPr/>
            <p:nvPr/>
          </p:nvSpPr>
          <p:spPr bwMode="auto">
            <a:xfrm>
              <a:off x="4968955" y="4774359"/>
              <a:ext cx="856421" cy="1758523"/>
            </a:xfrm>
            <a:prstGeom prst="leftBrace">
              <a:avLst/>
            </a:prstGeom>
            <a:noFill/>
            <a:ln w="19050" cap="flat" cmpd="sng" algn="ctr">
              <a:solidFill>
                <a:schemeClr val="tx1"/>
              </a:solidFill>
              <a:prstDash val="solid"/>
              <a:round/>
              <a:headEnd type="none" w="med" len="med"/>
              <a:tailEnd type="none" w="med" len="med"/>
            </a:ln>
            <a:effectLst/>
          </p:spPr>
          <p:txBody>
            <a:bodyPr vert="horz" wrap="square" lIns="73152" tIns="73152" rIns="73152" bIns="73152" numCol="1" rtlCol="0" anchor="ctr" anchorCtr="1" compatLnSpc="1">
              <a:prstTxWarp prst="textNoShape">
                <a:avLst/>
              </a:prstTxWarp>
            </a:bodyPr>
            <a:lstStyle/>
            <a:p>
              <a:pPr marL="0" marR="0" indent="0" algn="ctr" defTabSz="914400" rtl="0" eaLnBrk="0" fontAlgn="base" latinLnBrk="0" hangingPunct="0">
                <a:lnSpc>
                  <a:spcPct val="106000"/>
                </a:lnSpc>
                <a:spcBef>
                  <a:spcPct val="0"/>
                </a:spcBef>
                <a:spcAft>
                  <a:spcPct val="0"/>
                </a:spcAft>
                <a:buClrTx/>
                <a:buSzTx/>
                <a:buFontTx/>
                <a:buNone/>
                <a:tabLst/>
              </a:pPr>
              <a:endParaRPr kumimoji="0" lang="en-US" sz="1100" b="0" i="0" u="none" strike="noStrike" cap="none" normalizeH="0" baseline="0" dirty="0">
                <a:ln>
                  <a:noFill/>
                </a:ln>
                <a:solidFill>
                  <a:schemeClr val="tx1"/>
                </a:solidFill>
                <a:effectLst/>
                <a:latin typeface="Arial" charset="0"/>
              </a:endParaRPr>
            </a:p>
          </p:txBody>
        </p:sp>
      </p:grpSp>
      <p:sp>
        <p:nvSpPr>
          <p:cNvPr id="37" name="Rectangle 36">
            <a:extLst>
              <a:ext uri="{FF2B5EF4-FFF2-40B4-BE49-F238E27FC236}">
                <a16:creationId xmlns:a16="http://schemas.microsoft.com/office/drawing/2014/main" id="{8EF8D51C-E4A2-E740-BB6C-C38C86A54D03}"/>
              </a:ext>
            </a:extLst>
          </p:cNvPr>
          <p:cNvSpPr/>
          <p:nvPr/>
        </p:nvSpPr>
        <p:spPr>
          <a:xfrm>
            <a:off x="0" y="6589832"/>
            <a:ext cx="6154884" cy="258532"/>
          </a:xfrm>
          <a:prstGeom prst="rect">
            <a:avLst/>
          </a:prstGeom>
        </p:spPr>
        <p:txBody>
          <a:bodyPr wrap="square">
            <a:spAutoFit/>
          </a:bodyPr>
          <a:lstStyle/>
          <a:p>
            <a:pPr defTabSz="844530">
              <a:lnSpc>
                <a:spcPct val="90000"/>
              </a:lnSpc>
              <a:spcBef>
                <a:spcPct val="0"/>
              </a:spcBef>
              <a:spcAft>
                <a:spcPts val="1200"/>
              </a:spcAft>
            </a:pPr>
            <a:r>
              <a:rPr lang="en-US" sz="1200" i="1" dirty="0"/>
              <a:t>Source: NASA Overview of Software License Management; NASA OCIO</a:t>
            </a:r>
          </a:p>
        </p:txBody>
      </p:sp>
    </p:spTree>
    <p:extLst>
      <p:ext uri="{BB962C8B-B14F-4D97-AF65-F5344CB8AC3E}">
        <p14:creationId xmlns:p14="http://schemas.microsoft.com/office/powerpoint/2010/main" val="157482499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Arrow: Right 16">
            <a:extLst>
              <a:ext uri="{FF2B5EF4-FFF2-40B4-BE49-F238E27FC236}">
                <a16:creationId xmlns:a16="http://schemas.microsoft.com/office/drawing/2014/main" id="{94D75203-D994-4ED4-8E09-4DBAAF7F2205}"/>
              </a:ext>
            </a:extLst>
          </p:cNvPr>
          <p:cNvSpPr/>
          <p:nvPr/>
        </p:nvSpPr>
        <p:spPr bwMode="auto">
          <a:xfrm>
            <a:off x="588493" y="2542937"/>
            <a:ext cx="6465450" cy="1099568"/>
          </a:xfrm>
          <a:prstGeom prst="rightArrow">
            <a:avLst>
              <a:gd name="adj1" fmla="val 66949"/>
              <a:gd name="adj2" fmla="val 50000"/>
            </a:avLst>
          </a:prstGeom>
          <a:solidFill>
            <a:srgbClr val="0070C0"/>
          </a:solidFill>
          <a:ln w="12700" cap="flat" cmpd="sng" algn="ctr">
            <a:solidFill>
              <a:schemeClr val="tx1"/>
            </a:solidFill>
            <a:prstDash val="solid"/>
            <a:round/>
            <a:headEnd type="none" w="med" len="med"/>
            <a:tailEnd type="none" w="med" len="med"/>
          </a:ln>
          <a:effectLst/>
        </p:spPr>
        <p:txBody>
          <a:bodyPr vert="horz" wrap="square" lIns="73152" tIns="73152" rIns="73152" bIns="73152" numCol="1" rtlCol="0" anchor="ctr" anchorCtr="1" compatLnSpc="1">
            <a:prstTxWarp prst="textNoShape">
              <a:avLst/>
            </a:prstTxWarp>
          </a:bodyPr>
          <a:lstStyle/>
          <a:p>
            <a:pPr algn="ctr" defTabSz="914377" eaLnBrk="0" fontAlgn="base" hangingPunct="0">
              <a:lnSpc>
                <a:spcPct val="106000"/>
              </a:lnSpc>
              <a:spcBef>
                <a:spcPct val="0"/>
              </a:spcBef>
              <a:spcAft>
                <a:spcPct val="0"/>
              </a:spcAft>
            </a:pPr>
            <a:endParaRPr lang="en-US" sz="1100" dirty="0">
              <a:latin typeface="Arial" charset="0"/>
            </a:endParaRPr>
          </a:p>
        </p:txBody>
      </p:sp>
      <p:sp>
        <p:nvSpPr>
          <p:cNvPr id="14" name="Rectangle 13">
            <a:extLst>
              <a:ext uri="{FF2B5EF4-FFF2-40B4-BE49-F238E27FC236}">
                <a16:creationId xmlns:a16="http://schemas.microsoft.com/office/drawing/2014/main" id="{7B44B58A-B5B4-480B-AECF-E7BAAE2B2C39}"/>
              </a:ext>
            </a:extLst>
          </p:cNvPr>
          <p:cNvSpPr/>
          <p:nvPr/>
        </p:nvSpPr>
        <p:spPr>
          <a:xfrm>
            <a:off x="562367" y="1847516"/>
            <a:ext cx="7810924" cy="828432"/>
          </a:xfrm>
          <a:prstGeom prst="rect">
            <a:avLst/>
          </a:prstGeom>
        </p:spPr>
        <p:txBody>
          <a:bodyPr wrap="square">
            <a:spAutoFit/>
          </a:bodyPr>
          <a:lstStyle/>
          <a:p>
            <a:pPr marL="12066" marR="909932">
              <a:spcBef>
                <a:spcPts val="95"/>
              </a:spcBef>
              <a:spcAft>
                <a:spcPts val="600"/>
              </a:spcAft>
              <a:tabLst>
                <a:tab pos="239389" algn="l"/>
                <a:tab pos="240023" algn="l"/>
              </a:tabLst>
            </a:pPr>
            <a:r>
              <a:rPr lang="en-US" sz="1600" b="1" dirty="0">
                <a:latin typeface="Open Sans" panose="020B0606030504020204" pitchFamily="34" charset="0"/>
                <a:ea typeface="Open Sans" panose="020B0606030504020204" pitchFamily="34" charset="0"/>
                <a:cs typeface="Open Sans" panose="020B0606030504020204" pitchFamily="34" charset="0"/>
              </a:rPr>
              <a:t>8 items to consider when strengthening your audit compliance:</a:t>
            </a:r>
          </a:p>
          <a:p>
            <a:pPr marL="354958" marR="909932" indent="-342891">
              <a:spcBef>
                <a:spcPts val="95"/>
              </a:spcBef>
              <a:spcAft>
                <a:spcPts val="600"/>
              </a:spcAft>
              <a:buFont typeface="+mj-lt"/>
              <a:buAutoNum type="arabicPeriod"/>
              <a:tabLst>
                <a:tab pos="239389" algn="l"/>
                <a:tab pos="240023" algn="l"/>
              </a:tabLst>
            </a:pPr>
            <a:r>
              <a:rPr lang="en-US" sz="1300" dirty="0">
                <a:latin typeface="Open Sans" panose="020B0606030504020204" pitchFamily="34" charset="0"/>
                <a:ea typeface="Open Sans" panose="020B0606030504020204" pitchFamily="34" charset="0"/>
                <a:cs typeface="Open Sans" panose="020B0606030504020204" pitchFamily="34" charset="0"/>
              </a:rPr>
              <a:t>Develop an Internal Audit Policy to educate employees on the purpose, process and authorities of individuals who perform internal audits.</a:t>
            </a:r>
          </a:p>
        </p:txBody>
      </p:sp>
      <p:sp>
        <p:nvSpPr>
          <p:cNvPr id="61" name="Title 60">
            <a:extLst>
              <a:ext uri="{FF2B5EF4-FFF2-40B4-BE49-F238E27FC236}">
                <a16:creationId xmlns:a16="http://schemas.microsoft.com/office/drawing/2014/main" id="{6FC016C1-021E-4DF1-91A5-BDBC1E3E67B1}"/>
              </a:ext>
            </a:extLst>
          </p:cNvPr>
          <p:cNvSpPr>
            <a:spLocks noGrp="1"/>
          </p:cNvSpPr>
          <p:nvPr>
            <p:ph type="title"/>
          </p:nvPr>
        </p:nvSpPr>
        <p:spPr>
          <a:xfrm>
            <a:off x="541867" y="477954"/>
            <a:ext cx="11108267" cy="303096"/>
          </a:xfrm>
        </p:spPr>
        <p:txBody>
          <a:bodyPr/>
          <a:lstStyle/>
          <a:p>
            <a:r>
              <a:rPr lang="en-US" sz="2000" dirty="0"/>
              <a:t>Software Audit Readiness</a:t>
            </a:r>
          </a:p>
        </p:txBody>
      </p:sp>
      <p:sp>
        <p:nvSpPr>
          <p:cNvPr id="8" name="Rectangle 7">
            <a:extLst>
              <a:ext uri="{FF2B5EF4-FFF2-40B4-BE49-F238E27FC236}">
                <a16:creationId xmlns:a16="http://schemas.microsoft.com/office/drawing/2014/main" id="{5DF7AE39-6B8D-41A0-8E83-591DD47A81A6}"/>
              </a:ext>
            </a:extLst>
          </p:cNvPr>
          <p:cNvSpPr/>
          <p:nvPr/>
        </p:nvSpPr>
        <p:spPr>
          <a:xfrm>
            <a:off x="7304013" y="1798696"/>
            <a:ext cx="4502876" cy="4665380"/>
          </a:xfrm>
          <a:prstGeom prst="rect">
            <a:avLst/>
          </a:prstGeom>
          <a:solidFill>
            <a:srgbClr val="FFFFE1"/>
          </a:solidFill>
          <a:ln>
            <a:solidFill>
              <a:schemeClr val="tx1"/>
            </a:solidFill>
          </a:ln>
        </p:spPr>
        <p:txBody>
          <a:bodyPr wrap="square">
            <a:spAutoFit/>
          </a:bodyPr>
          <a:lstStyle/>
          <a:p>
            <a:pPr marL="0" marR="5080" lvl="1" algn="ctr">
              <a:spcBef>
                <a:spcPts val="95"/>
              </a:spcBef>
              <a:spcAft>
                <a:spcPts val="600"/>
              </a:spcAft>
            </a:pPr>
            <a:r>
              <a:rPr lang="en-US" sz="1600" b="1" i="1" dirty="0">
                <a:latin typeface="Open Sans" panose="020B0606030504020204" pitchFamily="34" charset="0"/>
                <a:ea typeface="Open Sans" panose="020B0606030504020204" pitchFamily="34" charset="0"/>
                <a:cs typeface="Open Sans" panose="020B0606030504020204" pitchFamily="34" charset="0"/>
              </a:rPr>
              <a:t>Notes on Audit Responses:</a:t>
            </a:r>
          </a:p>
          <a:p>
            <a:pPr marL="182875" marR="5080" lvl="1" indent="-182875">
              <a:spcBef>
                <a:spcPts val="95"/>
              </a:spcBef>
              <a:spcAft>
                <a:spcPts val="600"/>
              </a:spcAft>
              <a:buFont typeface="Arial" panose="020B0604020202020204" pitchFamily="34" charset="0"/>
              <a:buChar char="•"/>
            </a:pPr>
            <a:r>
              <a:rPr lang="en-US" sz="1400" dirty="0">
                <a:latin typeface="Open Sans" panose="020B0606030504020204" pitchFamily="34" charset="0"/>
                <a:ea typeface="Open Sans" panose="020B0606030504020204" pitchFamily="34" charset="0"/>
                <a:cs typeface="Open Sans" panose="020B0606030504020204" pitchFamily="34" charset="0"/>
              </a:rPr>
              <a:t>An </a:t>
            </a:r>
            <a:r>
              <a:rPr lang="en-US" sz="1400" spc="-11" dirty="0">
                <a:latin typeface="Open Sans" panose="020B0606030504020204" pitchFamily="34" charset="0"/>
                <a:ea typeface="Open Sans" panose="020B0606030504020204" pitchFamily="34" charset="0"/>
                <a:cs typeface="Open Sans" panose="020B0606030504020204" pitchFamily="34" charset="0"/>
              </a:rPr>
              <a:t>audit </a:t>
            </a:r>
            <a:r>
              <a:rPr lang="en-US" sz="1400" spc="-5" dirty="0">
                <a:latin typeface="Open Sans" panose="020B0606030504020204" pitchFamily="34" charset="0"/>
                <a:ea typeface="Open Sans" panose="020B0606030504020204" pitchFamily="34" charset="0"/>
                <a:cs typeface="Open Sans" panose="020B0606030504020204" pitchFamily="34" charset="0"/>
              </a:rPr>
              <a:t>response should be based on “Objective Details” that are verifiable instead of based on “opinions” </a:t>
            </a:r>
            <a:r>
              <a:rPr lang="en-US" sz="1400" spc="-15" dirty="0">
                <a:latin typeface="Open Sans" panose="020B0606030504020204" pitchFamily="34" charset="0"/>
                <a:ea typeface="Open Sans" panose="020B0606030504020204" pitchFamily="34" charset="0"/>
                <a:cs typeface="Open Sans" panose="020B0606030504020204" pitchFamily="34" charset="0"/>
              </a:rPr>
              <a:t>which </a:t>
            </a:r>
            <a:r>
              <a:rPr lang="en-US" sz="1400" spc="-5" dirty="0">
                <a:latin typeface="Open Sans" panose="020B0606030504020204" pitchFamily="34" charset="0"/>
                <a:ea typeface="Open Sans" panose="020B0606030504020204" pitchFamily="34" charset="0"/>
                <a:cs typeface="Open Sans" panose="020B0606030504020204" pitchFamily="34" charset="0"/>
              </a:rPr>
              <a:t>are not</a:t>
            </a:r>
            <a:r>
              <a:rPr lang="en-US" sz="1400" spc="91" dirty="0">
                <a:latin typeface="Open Sans" panose="020B0606030504020204" pitchFamily="34" charset="0"/>
                <a:ea typeface="Open Sans" panose="020B0606030504020204" pitchFamily="34" charset="0"/>
                <a:cs typeface="Open Sans" panose="020B0606030504020204" pitchFamily="34" charset="0"/>
              </a:rPr>
              <a:t> </a:t>
            </a:r>
            <a:r>
              <a:rPr lang="en-US" sz="1400" spc="-5" dirty="0">
                <a:latin typeface="Open Sans" panose="020B0606030504020204" pitchFamily="34" charset="0"/>
                <a:ea typeface="Open Sans" panose="020B0606030504020204" pitchFamily="34" charset="0"/>
                <a:cs typeface="Open Sans" panose="020B0606030504020204" pitchFamily="34" charset="0"/>
              </a:rPr>
              <a:t>defensible. </a:t>
            </a:r>
          </a:p>
          <a:p>
            <a:pPr marL="182875" marR="5080" lvl="1" indent="-182875">
              <a:spcBef>
                <a:spcPts val="95"/>
              </a:spcBef>
              <a:spcAft>
                <a:spcPts val="600"/>
              </a:spcAft>
              <a:buFont typeface="Arial" panose="020B0604020202020204" pitchFamily="34" charset="0"/>
              <a:buChar char="•"/>
            </a:pPr>
            <a:r>
              <a:rPr lang="en-US" sz="1400" dirty="0">
                <a:latin typeface="Open Sans" panose="020B0606030504020204" pitchFamily="34" charset="0"/>
                <a:ea typeface="Open Sans" panose="020B0606030504020204" pitchFamily="34" charset="0"/>
                <a:cs typeface="Open Sans" panose="020B0606030504020204" pitchFamily="34" charset="0"/>
              </a:rPr>
              <a:t>The </a:t>
            </a:r>
            <a:r>
              <a:rPr lang="en-US" sz="1400" spc="-5" dirty="0">
                <a:latin typeface="Open Sans" panose="020B0606030504020204" pitchFamily="34" charset="0"/>
                <a:ea typeface="Open Sans" panose="020B0606030504020204" pitchFamily="34" charset="0"/>
                <a:cs typeface="Open Sans" panose="020B0606030504020204" pitchFamily="34" charset="0"/>
              </a:rPr>
              <a:t>foundation </a:t>
            </a:r>
            <a:r>
              <a:rPr lang="en-US" sz="1400" dirty="0">
                <a:latin typeface="Open Sans" panose="020B0606030504020204" pitchFamily="34" charset="0"/>
                <a:ea typeface="Open Sans" panose="020B0606030504020204" pitchFamily="34" charset="0"/>
                <a:cs typeface="Open Sans" panose="020B0606030504020204" pitchFamily="34" charset="0"/>
              </a:rPr>
              <a:t>to </a:t>
            </a:r>
            <a:r>
              <a:rPr lang="en-US" sz="1400" spc="-5" dirty="0">
                <a:latin typeface="Open Sans" panose="020B0606030504020204" pitchFamily="34" charset="0"/>
                <a:ea typeface="Open Sans" panose="020B0606030504020204" pitchFamily="34" charset="0"/>
                <a:cs typeface="Open Sans" panose="020B0606030504020204" pitchFamily="34" charset="0"/>
              </a:rPr>
              <a:t>a defensible position is </a:t>
            </a:r>
            <a:r>
              <a:rPr lang="en-US" sz="1400" spc="-11" dirty="0">
                <a:latin typeface="Open Sans" panose="020B0606030504020204" pitchFamily="34" charset="0"/>
                <a:ea typeface="Open Sans" panose="020B0606030504020204" pitchFamily="34" charset="0"/>
                <a:cs typeface="Open Sans" panose="020B0606030504020204" pitchFamily="34" charset="0"/>
              </a:rPr>
              <a:t>knowing </a:t>
            </a:r>
            <a:r>
              <a:rPr lang="en-US" sz="1400" spc="-15" dirty="0">
                <a:latin typeface="Open Sans" panose="020B0606030504020204" pitchFamily="34" charset="0"/>
                <a:ea typeface="Open Sans" panose="020B0606030504020204" pitchFamily="34" charset="0"/>
                <a:cs typeface="Open Sans" panose="020B0606030504020204" pitchFamily="34" charset="0"/>
              </a:rPr>
              <a:t>what </a:t>
            </a:r>
            <a:r>
              <a:rPr lang="en-US" sz="1400" spc="-11" dirty="0">
                <a:latin typeface="Open Sans" panose="020B0606030504020204" pitchFamily="34" charset="0"/>
                <a:ea typeface="Open Sans" panose="020B0606030504020204" pitchFamily="34" charset="0"/>
                <a:cs typeface="Open Sans" panose="020B0606030504020204" pitchFamily="34" charset="0"/>
              </a:rPr>
              <a:t>software </a:t>
            </a:r>
            <a:r>
              <a:rPr lang="en-US" sz="1400" spc="-5" dirty="0">
                <a:latin typeface="Open Sans" panose="020B0606030504020204" pitchFamily="34" charset="0"/>
                <a:ea typeface="Open Sans" panose="020B0606030504020204" pitchFamily="34" charset="0"/>
                <a:cs typeface="Open Sans" panose="020B0606030504020204" pitchFamily="34" charset="0"/>
              </a:rPr>
              <a:t>assets are currently </a:t>
            </a:r>
            <a:r>
              <a:rPr lang="en-US" sz="1400" spc="-11" dirty="0">
                <a:latin typeface="Open Sans" panose="020B0606030504020204" pitchFamily="34" charset="0"/>
                <a:ea typeface="Open Sans" panose="020B0606030504020204" pitchFamily="34" charset="0"/>
                <a:cs typeface="Open Sans" panose="020B0606030504020204" pitchFamily="34" charset="0"/>
              </a:rPr>
              <a:t>deployed </a:t>
            </a:r>
            <a:r>
              <a:rPr lang="en-US" sz="1400" spc="-5" dirty="0">
                <a:latin typeface="Open Sans" panose="020B0606030504020204" pitchFamily="34" charset="0"/>
                <a:ea typeface="Open Sans" panose="020B0606030504020204" pitchFamily="34" charset="0"/>
                <a:cs typeface="Open Sans" panose="020B0606030504020204" pitchFamily="34" charset="0"/>
              </a:rPr>
              <a:t>in </a:t>
            </a:r>
            <a:r>
              <a:rPr lang="en-US" sz="1400" spc="-11" dirty="0">
                <a:latin typeface="Open Sans" panose="020B0606030504020204" pitchFamily="34" charset="0"/>
                <a:ea typeface="Open Sans" panose="020B0606030504020204" pitchFamily="34" charset="0"/>
                <a:cs typeface="Open Sans" panose="020B0606030504020204" pitchFamily="34" charset="0"/>
              </a:rPr>
              <a:t>your </a:t>
            </a:r>
            <a:r>
              <a:rPr lang="en-US" sz="1400" dirty="0">
                <a:latin typeface="Open Sans" panose="020B0606030504020204" pitchFamily="34" charset="0"/>
                <a:ea typeface="Open Sans" panose="020B0606030504020204" pitchFamily="34" charset="0"/>
                <a:cs typeface="Open Sans" panose="020B0606030504020204" pitchFamily="34" charset="0"/>
              </a:rPr>
              <a:t>IT </a:t>
            </a:r>
            <a:r>
              <a:rPr lang="en-US" sz="1400" spc="-5" dirty="0">
                <a:latin typeface="Open Sans" panose="020B0606030504020204" pitchFamily="34" charset="0"/>
                <a:ea typeface="Open Sans" panose="020B0606030504020204" pitchFamily="34" charset="0"/>
                <a:cs typeface="Open Sans" panose="020B0606030504020204" pitchFamily="34" charset="0"/>
              </a:rPr>
              <a:t>environment and </a:t>
            </a:r>
            <a:r>
              <a:rPr lang="en-US" sz="1400" spc="-11" dirty="0">
                <a:latin typeface="Open Sans" panose="020B0606030504020204" pitchFamily="34" charset="0"/>
                <a:ea typeface="Open Sans" panose="020B0606030504020204" pitchFamily="34" charset="0"/>
                <a:cs typeface="Open Sans" panose="020B0606030504020204" pitchFamily="34" charset="0"/>
              </a:rPr>
              <a:t>whether</a:t>
            </a:r>
            <a:r>
              <a:rPr lang="en-US" sz="1400" spc="-5" dirty="0">
                <a:latin typeface="Open Sans" panose="020B0606030504020204" pitchFamily="34" charset="0"/>
                <a:ea typeface="Open Sans" panose="020B0606030504020204" pitchFamily="34" charset="0"/>
                <a:cs typeface="Open Sans" panose="020B0606030504020204" pitchFamily="34" charset="0"/>
              </a:rPr>
              <a:t> they align </a:t>
            </a:r>
            <a:r>
              <a:rPr lang="en-US" sz="1400" dirty="0">
                <a:latin typeface="Open Sans" panose="020B0606030504020204" pitchFamily="34" charset="0"/>
                <a:ea typeface="Open Sans" panose="020B0606030504020204" pitchFamily="34" charset="0"/>
                <a:cs typeface="Open Sans" panose="020B0606030504020204" pitchFamily="34" charset="0"/>
              </a:rPr>
              <a:t>to </a:t>
            </a:r>
            <a:r>
              <a:rPr lang="en-US" sz="1400" spc="-5" dirty="0">
                <a:latin typeface="Open Sans" panose="020B0606030504020204" pitchFamily="34" charset="0"/>
                <a:ea typeface="Open Sans" panose="020B0606030504020204" pitchFamily="34" charset="0"/>
                <a:cs typeface="Open Sans" panose="020B0606030504020204" pitchFamily="34" charset="0"/>
              </a:rPr>
              <a:t>the license </a:t>
            </a:r>
            <a:r>
              <a:rPr lang="en-US" sz="1400" dirty="0">
                <a:latin typeface="Open Sans" panose="020B0606030504020204" pitchFamily="34" charset="0"/>
                <a:ea typeface="Open Sans" panose="020B0606030504020204" pitchFamily="34" charset="0"/>
                <a:cs typeface="Open Sans" panose="020B0606030504020204" pitchFamily="34" charset="0"/>
              </a:rPr>
              <a:t>terms </a:t>
            </a:r>
            <a:r>
              <a:rPr lang="en-US" sz="1400" spc="-5" dirty="0">
                <a:latin typeface="Open Sans" panose="020B0606030504020204" pitchFamily="34" charset="0"/>
                <a:ea typeface="Open Sans" panose="020B0606030504020204" pitchFamily="34" charset="0"/>
                <a:cs typeface="Open Sans" panose="020B0606030504020204" pitchFamily="34" charset="0"/>
              </a:rPr>
              <a:t>and conditions </a:t>
            </a:r>
            <a:r>
              <a:rPr lang="en-US" sz="1400" dirty="0">
                <a:latin typeface="Open Sans" panose="020B0606030504020204" pitchFamily="34" charset="0"/>
                <a:ea typeface="Open Sans" panose="020B0606030504020204" pitchFamily="34" charset="0"/>
                <a:cs typeface="Open Sans" panose="020B0606030504020204" pitchFamily="34" charset="0"/>
              </a:rPr>
              <a:t>(i.e., </a:t>
            </a:r>
            <a:r>
              <a:rPr lang="en-US" sz="1400" spc="-11" dirty="0">
                <a:latin typeface="Open Sans" panose="020B0606030504020204" pitchFamily="34" charset="0"/>
                <a:ea typeface="Open Sans" panose="020B0606030504020204" pitchFamily="34" charset="0"/>
                <a:cs typeface="Open Sans" panose="020B0606030504020204" pitchFamily="34" charset="0"/>
              </a:rPr>
              <a:t>software</a:t>
            </a:r>
            <a:r>
              <a:rPr lang="en-US" sz="1400" spc="65" dirty="0">
                <a:latin typeface="Open Sans" panose="020B0606030504020204" pitchFamily="34" charset="0"/>
                <a:ea typeface="Open Sans" panose="020B0606030504020204" pitchFamily="34" charset="0"/>
                <a:cs typeface="Open Sans" panose="020B0606030504020204" pitchFamily="34" charset="0"/>
              </a:rPr>
              <a:t> </a:t>
            </a:r>
            <a:r>
              <a:rPr lang="en-US" sz="1400" spc="-11" dirty="0">
                <a:latin typeface="Open Sans" panose="020B0606030504020204" pitchFamily="34" charset="0"/>
                <a:ea typeface="Open Sans" panose="020B0606030504020204" pitchFamily="34" charset="0"/>
                <a:cs typeface="Open Sans" panose="020B0606030504020204" pitchFamily="34" charset="0"/>
              </a:rPr>
              <a:t>inventory)</a:t>
            </a:r>
          </a:p>
          <a:p>
            <a:pPr marL="182875" marR="5080" lvl="1" indent="-182875">
              <a:spcBef>
                <a:spcPts val="95"/>
              </a:spcBef>
              <a:spcAft>
                <a:spcPts val="600"/>
              </a:spcAft>
              <a:buFont typeface="Arial" panose="020B0604020202020204" pitchFamily="34" charset="0"/>
              <a:buChar char="•"/>
            </a:pPr>
            <a:r>
              <a:rPr lang="en-US" sz="1400" spc="-15" dirty="0">
                <a:solidFill>
                  <a:srgbClr val="000000"/>
                </a:solidFill>
                <a:latin typeface="Open Sans" panose="020B0606030504020204" pitchFamily="34" charset="0"/>
                <a:ea typeface="Open Sans" panose="020B0606030504020204" pitchFamily="34" charset="0"/>
                <a:cs typeface="Open Sans" panose="020B0606030504020204" pitchFamily="34" charset="0"/>
              </a:rPr>
              <a:t>Ensure you have the basic list of documentation used to respond to an audit request:</a:t>
            </a:r>
          </a:p>
          <a:p>
            <a:pPr marL="800080" marR="5080" lvl="2" indent="-342891">
              <a:spcBef>
                <a:spcPts val="95"/>
              </a:spcBef>
              <a:buFont typeface="Courier New" panose="02070309020205020404" pitchFamily="49" charset="0"/>
              <a:buChar char="o"/>
            </a:pPr>
            <a:r>
              <a:rPr lang="en-US" sz="1400" spc="-15" dirty="0">
                <a:solidFill>
                  <a:srgbClr val="000000"/>
                </a:solidFill>
                <a:latin typeface="Open Sans" panose="020B0606030504020204" pitchFamily="34" charset="0"/>
                <a:ea typeface="Open Sans" panose="020B0606030504020204" pitchFamily="34" charset="0"/>
                <a:cs typeface="Open Sans" panose="020B0606030504020204" pitchFamily="34" charset="0"/>
              </a:rPr>
              <a:t>Accurate Inventory</a:t>
            </a:r>
          </a:p>
          <a:p>
            <a:pPr marL="800080" marR="5080" lvl="2" indent="-342891">
              <a:spcBef>
                <a:spcPts val="95"/>
              </a:spcBef>
              <a:buFont typeface="Courier New" panose="02070309020205020404" pitchFamily="49" charset="0"/>
              <a:buChar char="o"/>
            </a:pPr>
            <a:r>
              <a:rPr lang="en-US" sz="1400" spc="-15" dirty="0">
                <a:solidFill>
                  <a:srgbClr val="000000"/>
                </a:solidFill>
                <a:latin typeface="Open Sans" panose="020B0606030504020204" pitchFamily="34" charset="0"/>
                <a:ea typeface="Open Sans" panose="020B0606030504020204" pitchFamily="34" charset="0"/>
                <a:cs typeface="Open Sans" panose="020B0606030504020204" pitchFamily="34" charset="0"/>
              </a:rPr>
              <a:t>Hardware content on the inventory</a:t>
            </a:r>
          </a:p>
          <a:p>
            <a:pPr marL="800080" marR="5080" lvl="2" indent="-342891">
              <a:spcBef>
                <a:spcPts val="95"/>
              </a:spcBef>
              <a:buFont typeface="Courier New" panose="02070309020205020404" pitchFamily="49" charset="0"/>
              <a:buChar char="o"/>
            </a:pPr>
            <a:r>
              <a:rPr lang="en-US" sz="1400" spc="-15" dirty="0">
                <a:solidFill>
                  <a:srgbClr val="000000"/>
                </a:solidFill>
                <a:latin typeface="Open Sans" panose="020B0606030504020204" pitchFamily="34" charset="0"/>
                <a:ea typeface="Open Sans" panose="020B0606030504020204" pitchFamily="34" charset="0"/>
                <a:cs typeface="Open Sans" panose="020B0606030504020204" pitchFamily="34" charset="0"/>
              </a:rPr>
              <a:t>Software information on the inventory</a:t>
            </a:r>
          </a:p>
          <a:p>
            <a:pPr marL="800080" marR="5080" lvl="2" indent="-342891">
              <a:spcBef>
                <a:spcPts val="95"/>
              </a:spcBef>
              <a:buFont typeface="Courier New" panose="02070309020205020404" pitchFamily="49" charset="0"/>
              <a:buChar char="o"/>
            </a:pPr>
            <a:r>
              <a:rPr lang="en-US" sz="1400" spc="-15" dirty="0">
                <a:solidFill>
                  <a:srgbClr val="000000"/>
                </a:solidFill>
                <a:latin typeface="Open Sans" panose="020B0606030504020204" pitchFamily="34" charset="0"/>
                <a:ea typeface="Open Sans" panose="020B0606030504020204" pitchFamily="34" charset="0"/>
                <a:cs typeface="Open Sans" panose="020B0606030504020204" pitchFamily="34" charset="0"/>
              </a:rPr>
              <a:t>Proof of purchase</a:t>
            </a:r>
          </a:p>
          <a:p>
            <a:pPr marL="800080" marR="5080" lvl="2" indent="-342891">
              <a:spcBef>
                <a:spcPts val="95"/>
              </a:spcBef>
              <a:buFont typeface="Courier New" panose="02070309020205020404" pitchFamily="49" charset="0"/>
              <a:buChar char="o"/>
            </a:pPr>
            <a:r>
              <a:rPr lang="en-US" sz="1400" spc="-15" dirty="0">
                <a:solidFill>
                  <a:srgbClr val="000000"/>
                </a:solidFill>
                <a:latin typeface="Open Sans" panose="020B0606030504020204" pitchFamily="34" charset="0"/>
                <a:ea typeface="Open Sans" panose="020B0606030504020204" pitchFamily="34" charset="0"/>
                <a:cs typeface="Open Sans" panose="020B0606030504020204" pitchFamily="34" charset="0"/>
              </a:rPr>
              <a:t>Verification of actual license</a:t>
            </a:r>
          </a:p>
          <a:p>
            <a:pPr marL="800080" marR="5080" lvl="2" indent="-342891">
              <a:spcBef>
                <a:spcPts val="95"/>
              </a:spcBef>
              <a:buFont typeface="Courier New" panose="02070309020205020404" pitchFamily="49" charset="0"/>
              <a:buChar char="o"/>
            </a:pPr>
            <a:r>
              <a:rPr lang="en-US" sz="1400" spc="-15" dirty="0">
                <a:solidFill>
                  <a:srgbClr val="000000"/>
                </a:solidFill>
                <a:latin typeface="Open Sans" panose="020B0606030504020204" pitchFamily="34" charset="0"/>
                <a:ea typeface="Open Sans" panose="020B0606030504020204" pitchFamily="34" charset="0"/>
                <a:cs typeface="Open Sans" panose="020B0606030504020204" pitchFamily="34" charset="0"/>
              </a:rPr>
              <a:t>Purchase date</a:t>
            </a:r>
          </a:p>
          <a:p>
            <a:pPr marL="800080" marR="5080" lvl="2" indent="-342891">
              <a:spcBef>
                <a:spcPts val="95"/>
              </a:spcBef>
              <a:buFont typeface="Courier New" panose="02070309020205020404" pitchFamily="49" charset="0"/>
              <a:buChar char="o"/>
            </a:pPr>
            <a:r>
              <a:rPr lang="en-US" sz="1400" spc="-15" dirty="0">
                <a:solidFill>
                  <a:srgbClr val="000000"/>
                </a:solidFill>
                <a:latin typeface="Open Sans" panose="020B0606030504020204" pitchFamily="34" charset="0"/>
                <a:ea typeface="Open Sans" panose="020B0606030504020204" pitchFamily="34" charset="0"/>
                <a:cs typeface="Open Sans" panose="020B0606030504020204" pitchFamily="34" charset="0"/>
              </a:rPr>
              <a:t>Reconciliation document </a:t>
            </a:r>
            <a:r>
              <a:rPr lang="en-US" sz="1400" i="1" spc="-15" dirty="0">
                <a:solidFill>
                  <a:srgbClr val="000000"/>
                </a:solidFill>
                <a:latin typeface="Open Sans" panose="020B0606030504020204" pitchFamily="34" charset="0"/>
                <a:ea typeface="Open Sans" panose="020B0606030504020204" pitchFamily="34" charset="0"/>
                <a:cs typeface="Open Sans" panose="020B0606030504020204" pitchFamily="34" charset="0"/>
              </a:rPr>
              <a:t>(from self-audit)</a:t>
            </a:r>
          </a:p>
          <a:p>
            <a:pPr marL="800080" marR="5080" lvl="2" indent="-342891">
              <a:spcBef>
                <a:spcPts val="95"/>
              </a:spcBef>
              <a:buFont typeface="Courier New" panose="02070309020205020404" pitchFamily="49" charset="0"/>
              <a:buChar char="o"/>
            </a:pPr>
            <a:r>
              <a:rPr lang="en-US" sz="1400" spc="-15" dirty="0">
                <a:solidFill>
                  <a:srgbClr val="000000"/>
                </a:solidFill>
                <a:latin typeface="Open Sans" panose="020B0606030504020204" pitchFamily="34" charset="0"/>
                <a:ea typeface="Open Sans" panose="020B0606030504020204" pitchFamily="34" charset="0"/>
                <a:cs typeface="Open Sans" panose="020B0606030504020204" pitchFamily="34" charset="0"/>
              </a:rPr>
              <a:t>Certificates of Authenticity </a:t>
            </a:r>
          </a:p>
        </p:txBody>
      </p:sp>
      <p:sp>
        <p:nvSpPr>
          <p:cNvPr id="15" name="Rectangle 14">
            <a:extLst>
              <a:ext uri="{FF2B5EF4-FFF2-40B4-BE49-F238E27FC236}">
                <a16:creationId xmlns:a16="http://schemas.microsoft.com/office/drawing/2014/main" id="{820F32AB-B5D4-471F-AA29-056F92505E3A}"/>
              </a:ext>
            </a:extLst>
          </p:cNvPr>
          <p:cNvSpPr/>
          <p:nvPr/>
        </p:nvSpPr>
        <p:spPr>
          <a:xfrm>
            <a:off x="541866" y="882679"/>
            <a:ext cx="11371460" cy="784830"/>
          </a:xfrm>
          <a:prstGeom prst="rect">
            <a:avLst/>
          </a:prstGeom>
        </p:spPr>
        <p:txBody>
          <a:bodyPr wrap="square">
            <a:spAutoFit/>
          </a:bodyPr>
          <a:lstStyle/>
          <a:p>
            <a:pPr marR="5080">
              <a:spcBef>
                <a:spcPts val="95"/>
              </a:spcBef>
              <a:spcAft>
                <a:spcPts val="600"/>
              </a:spcAft>
            </a:pPr>
            <a:r>
              <a:rPr lang="en-US" sz="1500" spc="-5" dirty="0">
                <a:solidFill>
                  <a:srgbClr val="000000"/>
                </a:solidFill>
                <a:latin typeface="Open Sans" panose="020B0606030504020204" pitchFamily="34" charset="0"/>
                <a:ea typeface="Open Sans" panose="020B0606030504020204" pitchFamily="34" charset="0"/>
                <a:cs typeface="Open Sans" panose="020B0606030504020204" pitchFamily="34" charset="0"/>
              </a:rPr>
              <a:t>A software audit typically </a:t>
            </a:r>
            <a:r>
              <a:rPr lang="en-US" sz="1500" spc="-15" dirty="0">
                <a:solidFill>
                  <a:srgbClr val="000000"/>
                </a:solidFill>
                <a:latin typeface="Open Sans" panose="020B0606030504020204" pitchFamily="34" charset="0"/>
                <a:ea typeface="Open Sans" panose="020B0606030504020204" pitchFamily="34" charset="0"/>
                <a:cs typeface="Open Sans" panose="020B0606030504020204" pitchFamily="34" charset="0"/>
              </a:rPr>
              <a:t>occurs when a publisher believes an organization may be using their software out of compliance with the Ts &amp; Cs agreed upon in the contract. Audits </a:t>
            </a:r>
            <a:r>
              <a:rPr lang="en-US" sz="1500" spc="-5" dirty="0">
                <a:solidFill>
                  <a:srgbClr val="000000"/>
                </a:solidFill>
                <a:latin typeface="Open Sans" panose="020B0606030504020204" pitchFamily="34" charset="0"/>
                <a:ea typeface="Open Sans" panose="020B0606030504020204" pitchFamily="34" charset="0"/>
                <a:cs typeface="Open Sans" panose="020B0606030504020204" pitchFamily="34" charset="0"/>
              </a:rPr>
              <a:t>involve looking at software </a:t>
            </a:r>
            <a:r>
              <a:rPr lang="en-US" sz="1500" dirty="0">
                <a:solidFill>
                  <a:srgbClr val="000000"/>
                </a:solidFill>
                <a:latin typeface="Open Sans" panose="020B0606030504020204" pitchFamily="34" charset="0"/>
                <a:ea typeface="Open Sans" panose="020B0606030504020204" pitchFamily="34" charset="0"/>
                <a:cs typeface="Open Sans" panose="020B0606030504020204" pitchFamily="34" charset="0"/>
              </a:rPr>
              <a:t>for </a:t>
            </a:r>
            <a:r>
              <a:rPr lang="en-US" sz="1500" spc="-5" dirty="0">
                <a:solidFill>
                  <a:srgbClr val="000000"/>
                </a:solidFill>
                <a:latin typeface="Open Sans" panose="020B0606030504020204" pitchFamily="34" charset="0"/>
                <a:ea typeface="Open Sans" panose="020B0606030504020204" pitchFamily="34" charset="0"/>
                <a:cs typeface="Open Sans" panose="020B0606030504020204" pitchFamily="34" charset="0"/>
              </a:rPr>
              <a:t>licensing compliance as well as compliance </a:t>
            </a:r>
            <a:r>
              <a:rPr lang="en-US" sz="1500" spc="-11" dirty="0">
                <a:solidFill>
                  <a:srgbClr val="000000"/>
                </a:solidFill>
                <a:latin typeface="Open Sans" panose="020B0606030504020204" pitchFamily="34" charset="0"/>
                <a:ea typeface="Open Sans" panose="020B0606030504020204" pitchFamily="34" charset="0"/>
                <a:cs typeface="Open Sans" panose="020B0606030504020204" pitchFamily="34" charset="0"/>
              </a:rPr>
              <a:t>with </a:t>
            </a:r>
            <a:r>
              <a:rPr lang="en-US" sz="1500" spc="-5" dirty="0">
                <a:solidFill>
                  <a:srgbClr val="000000"/>
                </a:solidFill>
                <a:latin typeface="Open Sans" panose="020B0606030504020204" pitchFamily="34" charset="0"/>
                <a:ea typeface="Open Sans" panose="020B0606030504020204" pitchFamily="34" charset="0"/>
                <a:cs typeface="Open Sans" panose="020B0606030504020204" pitchFamily="34" charset="0"/>
              </a:rPr>
              <a:t>specifications, standards, contractual agreements, or other</a:t>
            </a:r>
            <a:r>
              <a:rPr lang="en-US" sz="1500" spc="51" dirty="0">
                <a:solidFill>
                  <a:srgbClr val="000000"/>
                </a:solidFill>
                <a:latin typeface="Open Sans" panose="020B0606030504020204" pitchFamily="34" charset="0"/>
                <a:ea typeface="Open Sans" panose="020B0606030504020204" pitchFamily="34" charset="0"/>
                <a:cs typeface="Open Sans" panose="020B0606030504020204" pitchFamily="34" charset="0"/>
              </a:rPr>
              <a:t> </a:t>
            </a:r>
            <a:r>
              <a:rPr lang="en-US" sz="1500" spc="-5" dirty="0">
                <a:solidFill>
                  <a:srgbClr val="000000"/>
                </a:solidFill>
                <a:latin typeface="Open Sans" panose="020B0606030504020204" pitchFamily="34" charset="0"/>
                <a:ea typeface="Open Sans" panose="020B0606030504020204" pitchFamily="34" charset="0"/>
                <a:cs typeface="Open Sans" panose="020B0606030504020204" pitchFamily="34" charset="0"/>
              </a:rPr>
              <a:t>criteria.</a:t>
            </a:r>
          </a:p>
        </p:txBody>
      </p:sp>
      <p:sp>
        <p:nvSpPr>
          <p:cNvPr id="2" name="Rectangle: Rounded Corners 1">
            <a:extLst>
              <a:ext uri="{FF2B5EF4-FFF2-40B4-BE49-F238E27FC236}">
                <a16:creationId xmlns:a16="http://schemas.microsoft.com/office/drawing/2014/main" id="{377C3B77-EF4A-713A-8006-33D90044F696}"/>
              </a:ext>
            </a:extLst>
          </p:cNvPr>
          <p:cNvSpPr/>
          <p:nvPr/>
        </p:nvSpPr>
        <p:spPr bwMode="auto">
          <a:xfrm>
            <a:off x="6826250" y="376325"/>
            <a:ext cx="4350728" cy="340519"/>
          </a:xfrm>
          <a:prstGeom prst="roundRect">
            <a:avLst/>
          </a:prstGeom>
          <a:solidFill>
            <a:srgbClr val="0070C0"/>
          </a:solidFill>
        </p:spPr>
        <p:txBody>
          <a:bodyPr wrap="square" rtlCol="0">
            <a:spAutoFit/>
          </a:bodyPr>
          <a:lstStyle/>
          <a:p>
            <a:pPr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Module 4: Managing Software Vendors at DOC</a:t>
            </a:r>
          </a:p>
        </p:txBody>
      </p:sp>
      <p:sp>
        <p:nvSpPr>
          <p:cNvPr id="3" name="Rectangle 2">
            <a:extLst>
              <a:ext uri="{FF2B5EF4-FFF2-40B4-BE49-F238E27FC236}">
                <a16:creationId xmlns:a16="http://schemas.microsoft.com/office/drawing/2014/main" id="{A3107C3C-1AC2-A144-9CB2-2C645E7DBFDB}"/>
              </a:ext>
            </a:extLst>
          </p:cNvPr>
          <p:cNvSpPr/>
          <p:nvPr/>
        </p:nvSpPr>
        <p:spPr>
          <a:xfrm>
            <a:off x="587342" y="2746657"/>
            <a:ext cx="7041367" cy="692497"/>
          </a:xfrm>
          <a:prstGeom prst="rect">
            <a:avLst/>
          </a:prstGeom>
        </p:spPr>
        <p:txBody>
          <a:bodyPr wrap="square">
            <a:spAutoFit/>
          </a:bodyPr>
          <a:lstStyle/>
          <a:p>
            <a:pPr marL="12067" marR="909932">
              <a:spcBef>
                <a:spcPts val="95"/>
              </a:spcBef>
              <a:spcAft>
                <a:spcPts val="600"/>
              </a:spcAft>
              <a:tabLst>
                <a:tab pos="239389" algn="l"/>
                <a:tab pos="240023" algn="l"/>
              </a:tabLst>
            </a:pPr>
            <a:r>
              <a:rPr lang="en-US" sz="1300" dirty="0">
                <a:solidFill>
                  <a:schemeClr val="bg1"/>
                </a:solidFill>
                <a:latin typeface="Open Sans" panose="020B0606030504020204" pitchFamily="34" charset="0"/>
                <a:ea typeface="Open Sans" panose="020B0606030504020204" pitchFamily="34" charset="0"/>
                <a:cs typeface="Open Sans" panose="020B0606030504020204" pitchFamily="34" charset="0"/>
              </a:rPr>
              <a:t>2. Develop an External Audit Request Policy that outlines the response to external audits, roles involved, existence of </a:t>
            </a:r>
            <a:r>
              <a:rPr lang="en-US" sz="1300" b="1" dirty="0">
                <a:solidFill>
                  <a:schemeClr val="bg1"/>
                </a:solidFill>
                <a:latin typeface="Open Sans" panose="020B0606030504020204" pitchFamily="34" charset="0"/>
                <a:ea typeface="Open Sans" panose="020B0606030504020204" pitchFamily="34" charset="0"/>
                <a:cs typeface="Open Sans" panose="020B0606030504020204" pitchFamily="34" charset="0"/>
              </a:rPr>
              <a:t>audit response teams</a:t>
            </a:r>
            <a:r>
              <a:rPr lang="en-US" sz="1300" dirty="0">
                <a:solidFill>
                  <a:schemeClr val="bg1"/>
                </a:solidFill>
                <a:latin typeface="Open Sans" panose="020B0606030504020204" pitchFamily="34" charset="0"/>
                <a:ea typeface="Open Sans" panose="020B0606030504020204" pitchFamily="34" charset="0"/>
                <a:cs typeface="Open Sans" panose="020B0606030504020204" pitchFamily="34" charset="0"/>
              </a:rPr>
              <a:t>, and any communication rules that applied during an audit.</a:t>
            </a:r>
            <a:endParaRPr lang="en-US" sz="1300" spc="-15"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Rectangle 3">
            <a:extLst>
              <a:ext uri="{FF2B5EF4-FFF2-40B4-BE49-F238E27FC236}">
                <a16:creationId xmlns:a16="http://schemas.microsoft.com/office/drawing/2014/main" id="{074DE25D-CC29-9F4F-B6C7-E1F63F182C62}"/>
              </a:ext>
            </a:extLst>
          </p:cNvPr>
          <p:cNvSpPr/>
          <p:nvPr/>
        </p:nvSpPr>
        <p:spPr>
          <a:xfrm>
            <a:off x="562367" y="3474958"/>
            <a:ext cx="6284383" cy="2998257"/>
          </a:xfrm>
          <a:prstGeom prst="rect">
            <a:avLst/>
          </a:prstGeom>
        </p:spPr>
        <p:txBody>
          <a:bodyPr wrap="square">
            <a:spAutoFit/>
          </a:bodyPr>
          <a:lstStyle/>
          <a:p>
            <a:pPr marL="354967" marR="909932" lvl="0" indent="-342900">
              <a:spcBef>
                <a:spcPts val="95"/>
              </a:spcBef>
              <a:spcAft>
                <a:spcPts val="600"/>
              </a:spcAft>
              <a:buFont typeface="+mj-lt"/>
              <a:buAutoNum type="arabicPeriod" startAt="3"/>
              <a:tabLst>
                <a:tab pos="239389" algn="l"/>
                <a:tab pos="240023" algn="l"/>
              </a:tabLst>
            </a:pPr>
            <a:r>
              <a:rPr lang="en-US" sz="1300" spc="-15" dirty="0">
                <a:solidFill>
                  <a:srgbClr val="000000"/>
                </a:solidFill>
                <a:latin typeface="Open Sans" panose="020B0606030504020204" pitchFamily="34" charset="0"/>
                <a:ea typeface="Open Sans" panose="020B0606030504020204" pitchFamily="34" charset="0"/>
                <a:cs typeface="Open Sans" panose="020B0606030504020204" pitchFamily="34" charset="0"/>
              </a:rPr>
              <a:t>Become familiar with </a:t>
            </a:r>
            <a:r>
              <a:rPr lang="en-US" sz="1300" spc="-20" dirty="0">
                <a:solidFill>
                  <a:srgbClr val="000000"/>
                </a:solidFill>
                <a:latin typeface="Open Sans" panose="020B0606030504020204" pitchFamily="34" charset="0"/>
                <a:ea typeface="Open Sans" panose="020B0606030504020204" pitchFamily="34" charset="0"/>
                <a:cs typeface="Open Sans" panose="020B0606030504020204" pitchFamily="34" charset="0"/>
              </a:rPr>
              <a:t>current software </a:t>
            </a:r>
            <a:r>
              <a:rPr lang="en-US" sz="1300" spc="-15" dirty="0">
                <a:solidFill>
                  <a:srgbClr val="000000"/>
                </a:solidFill>
                <a:latin typeface="Open Sans" panose="020B0606030504020204" pitchFamily="34" charset="0"/>
                <a:ea typeface="Open Sans" panose="020B0606030504020204" pitchFamily="34" charset="0"/>
                <a:cs typeface="Open Sans" panose="020B0606030504020204" pitchFamily="34" charset="0"/>
              </a:rPr>
              <a:t>license and contract-specific terminology.</a:t>
            </a:r>
            <a:endParaRPr lang="en-US" sz="1300" dirty="0">
              <a:solidFill>
                <a:srgbClr val="000000"/>
              </a:solidFill>
              <a:latin typeface="Open Sans" panose="020B0606030504020204" pitchFamily="34" charset="0"/>
              <a:ea typeface="Open Sans" panose="020B0606030504020204" pitchFamily="34" charset="0"/>
              <a:cs typeface="Open Sans" panose="020B0606030504020204" pitchFamily="34" charset="0"/>
            </a:endParaRPr>
          </a:p>
          <a:p>
            <a:pPr marL="354967" lvl="0" indent="-342900">
              <a:spcBef>
                <a:spcPts val="495"/>
              </a:spcBef>
              <a:spcAft>
                <a:spcPts val="600"/>
              </a:spcAft>
              <a:buFont typeface="+mj-lt"/>
              <a:buAutoNum type="arabicPeriod" startAt="3"/>
              <a:tabLst>
                <a:tab pos="239389" algn="l"/>
                <a:tab pos="240023" algn="l"/>
              </a:tabLst>
            </a:pPr>
            <a:r>
              <a:rPr lang="en-US" sz="1300" spc="-20" dirty="0">
                <a:solidFill>
                  <a:srgbClr val="000000"/>
                </a:solidFill>
                <a:latin typeface="Open Sans" panose="020B0606030504020204" pitchFamily="34" charset="0"/>
                <a:ea typeface="Open Sans" panose="020B0606030504020204" pitchFamily="34" charset="0"/>
                <a:cs typeface="Open Sans" panose="020B0606030504020204" pitchFamily="34" charset="0"/>
              </a:rPr>
              <a:t>Understand </a:t>
            </a:r>
            <a:r>
              <a:rPr lang="en-US" sz="1300" spc="-15" dirty="0">
                <a:solidFill>
                  <a:srgbClr val="000000"/>
                </a:solidFill>
                <a:latin typeface="Open Sans" panose="020B0606030504020204" pitchFamily="34" charset="0"/>
                <a:ea typeface="Open Sans" panose="020B0606030504020204" pitchFamily="34" charset="0"/>
                <a:cs typeface="Open Sans" panose="020B0606030504020204" pitchFamily="34" charset="0"/>
              </a:rPr>
              <a:t>the benefits </a:t>
            </a:r>
            <a:r>
              <a:rPr lang="en-US" sz="1300" spc="-11" dirty="0">
                <a:solidFill>
                  <a:srgbClr val="000000"/>
                </a:solidFill>
                <a:latin typeface="Open Sans" panose="020B0606030504020204" pitchFamily="34" charset="0"/>
                <a:ea typeface="Open Sans" panose="020B0606030504020204" pitchFamily="34" charset="0"/>
                <a:cs typeface="Open Sans" panose="020B0606030504020204" pitchFamily="34" charset="0"/>
              </a:rPr>
              <a:t>of </a:t>
            </a:r>
            <a:r>
              <a:rPr lang="en-US" sz="1300" spc="-20" dirty="0">
                <a:solidFill>
                  <a:srgbClr val="000000"/>
                </a:solidFill>
                <a:latin typeface="Open Sans" panose="020B0606030504020204" pitchFamily="34" charset="0"/>
                <a:ea typeface="Open Sans" panose="020B0606030504020204" pitchFamily="34" charset="0"/>
                <a:cs typeface="Open Sans" panose="020B0606030504020204" pitchFamily="34" charset="0"/>
              </a:rPr>
              <a:t>knowing your software </a:t>
            </a:r>
            <a:r>
              <a:rPr lang="en-US" sz="1300" spc="-15" dirty="0">
                <a:solidFill>
                  <a:srgbClr val="000000"/>
                </a:solidFill>
                <a:latin typeface="Open Sans" panose="020B0606030504020204" pitchFamily="34" charset="0"/>
                <a:ea typeface="Open Sans" panose="020B0606030504020204" pitchFamily="34" charset="0"/>
                <a:cs typeface="Open Sans" panose="020B0606030504020204" pitchFamily="34" charset="0"/>
              </a:rPr>
              <a:t>inventory such as </a:t>
            </a:r>
            <a:r>
              <a:rPr lang="en-US" sz="1300" spc="-11" dirty="0">
                <a:solidFill>
                  <a:srgbClr val="000000"/>
                </a:solidFill>
                <a:latin typeface="Open Sans" panose="020B0606030504020204" pitchFamily="34" charset="0"/>
                <a:ea typeface="Open Sans" panose="020B0606030504020204" pitchFamily="34" charset="0"/>
                <a:cs typeface="Open Sans" panose="020B0606030504020204" pitchFamily="34" charset="0"/>
              </a:rPr>
              <a:t>cost</a:t>
            </a:r>
            <a:r>
              <a:rPr lang="en-US" sz="1300" spc="-31" dirty="0">
                <a:solidFill>
                  <a:srgbClr val="000000"/>
                </a:solidFill>
                <a:latin typeface="Open Sans" panose="020B0606030504020204" pitchFamily="34" charset="0"/>
                <a:ea typeface="Open Sans" panose="020B0606030504020204" pitchFamily="34" charset="0"/>
                <a:cs typeface="Open Sans" panose="020B0606030504020204" pitchFamily="34" charset="0"/>
              </a:rPr>
              <a:t> </a:t>
            </a:r>
            <a:r>
              <a:rPr lang="en-US" sz="1300" spc="-15" dirty="0">
                <a:solidFill>
                  <a:srgbClr val="000000"/>
                </a:solidFill>
                <a:latin typeface="Open Sans" panose="020B0606030504020204" pitchFamily="34" charset="0"/>
                <a:ea typeface="Open Sans" panose="020B0606030504020204" pitchFamily="34" charset="0"/>
                <a:cs typeface="Open Sans" panose="020B0606030504020204" pitchFamily="34" charset="0"/>
              </a:rPr>
              <a:t>avoidance/ savings,</a:t>
            </a:r>
            <a:r>
              <a:rPr lang="en-US" sz="1300" dirty="0">
                <a:solidFill>
                  <a:srgbClr val="000000"/>
                </a:solidFill>
                <a:latin typeface="Open Sans" panose="020B0606030504020204" pitchFamily="34" charset="0"/>
                <a:ea typeface="Open Sans" panose="020B0606030504020204" pitchFamily="34" charset="0"/>
                <a:cs typeface="Open Sans" panose="020B0606030504020204" pitchFamily="34" charset="0"/>
              </a:rPr>
              <a:t> </a:t>
            </a:r>
            <a:r>
              <a:rPr lang="en-US" sz="1300" spc="-15" dirty="0">
                <a:solidFill>
                  <a:srgbClr val="000000"/>
                </a:solidFill>
                <a:latin typeface="Open Sans" panose="020B0606030504020204" pitchFamily="34" charset="0"/>
                <a:ea typeface="Open Sans" panose="020B0606030504020204" pitchFamily="34" charset="0"/>
                <a:cs typeface="Open Sans" panose="020B0606030504020204" pitchFamily="34" charset="0"/>
              </a:rPr>
              <a:t>cyber threat</a:t>
            </a:r>
            <a:r>
              <a:rPr lang="en-US" sz="1300" spc="-25" dirty="0">
                <a:solidFill>
                  <a:srgbClr val="000000"/>
                </a:solidFill>
                <a:latin typeface="Open Sans" panose="020B0606030504020204" pitchFamily="34" charset="0"/>
                <a:ea typeface="Open Sans" panose="020B0606030504020204" pitchFamily="34" charset="0"/>
                <a:cs typeface="Open Sans" panose="020B0606030504020204" pitchFamily="34" charset="0"/>
              </a:rPr>
              <a:t> </a:t>
            </a:r>
            <a:r>
              <a:rPr lang="en-US" sz="1300" spc="-15" dirty="0">
                <a:solidFill>
                  <a:srgbClr val="000000"/>
                </a:solidFill>
                <a:latin typeface="Open Sans" panose="020B0606030504020204" pitchFamily="34" charset="0"/>
                <a:ea typeface="Open Sans" panose="020B0606030504020204" pitchFamily="34" charset="0"/>
                <a:cs typeface="Open Sans" panose="020B0606030504020204" pitchFamily="34" charset="0"/>
              </a:rPr>
              <a:t>detection and </a:t>
            </a:r>
            <a:r>
              <a:rPr lang="en-US" sz="1300" spc="-11" dirty="0">
                <a:solidFill>
                  <a:srgbClr val="000000"/>
                </a:solidFill>
                <a:latin typeface="Open Sans" panose="020B0606030504020204" pitchFamily="34" charset="0"/>
                <a:ea typeface="Open Sans" panose="020B0606030504020204" pitchFamily="34" charset="0"/>
                <a:cs typeface="Open Sans" panose="020B0606030504020204" pitchFamily="34" charset="0"/>
              </a:rPr>
              <a:t>audit </a:t>
            </a:r>
            <a:r>
              <a:rPr lang="en-US" sz="1300" spc="-15" dirty="0">
                <a:solidFill>
                  <a:srgbClr val="000000"/>
                </a:solidFill>
                <a:latin typeface="Open Sans" panose="020B0606030504020204" pitchFamily="34" charset="0"/>
                <a:ea typeface="Open Sans" panose="020B0606030504020204" pitchFamily="34" charset="0"/>
                <a:cs typeface="Open Sans" panose="020B0606030504020204" pitchFamily="34" charset="0"/>
              </a:rPr>
              <a:t>prevention. </a:t>
            </a:r>
          </a:p>
          <a:p>
            <a:pPr marL="354958" lvl="0" indent="-342891">
              <a:spcBef>
                <a:spcPts val="495"/>
              </a:spcBef>
              <a:spcAft>
                <a:spcPts val="600"/>
              </a:spcAft>
              <a:buFont typeface="+mj-lt"/>
              <a:buAutoNum type="arabicPeriod" startAt="3"/>
              <a:tabLst>
                <a:tab pos="239389" algn="l"/>
                <a:tab pos="240023" algn="l"/>
              </a:tabLst>
            </a:pPr>
            <a:r>
              <a:rPr lang="en-US" sz="1300" spc="-11" dirty="0">
                <a:solidFill>
                  <a:srgbClr val="000000"/>
                </a:solidFill>
                <a:latin typeface="Open Sans" panose="020B0606030504020204" pitchFamily="34" charset="0"/>
                <a:ea typeface="Open Sans" panose="020B0606030504020204" pitchFamily="34" charset="0"/>
                <a:cs typeface="Open Sans" panose="020B0606030504020204" pitchFamily="34" charset="0"/>
              </a:rPr>
              <a:t>Be </a:t>
            </a:r>
            <a:r>
              <a:rPr lang="en-US" sz="1300" spc="-20" dirty="0">
                <a:solidFill>
                  <a:srgbClr val="000000"/>
                </a:solidFill>
                <a:latin typeface="Open Sans" panose="020B0606030504020204" pitchFamily="34" charset="0"/>
                <a:ea typeface="Open Sans" panose="020B0606030504020204" pitchFamily="34" charset="0"/>
                <a:cs typeface="Open Sans" panose="020B0606030504020204" pitchFamily="34" charset="0"/>
              </a:rPr>
              <a:t>knowledgeable </a:t>
            </a:r>
            <a:r>
              <a:rPr lang="en-US" sz="1300" spc="-11" dirty="0">
                <a:solidFill>
                  <a:srgbClr val="000000"/>
                </a:solidFill>
                <a:latin typeface="Open Sans" panose="020B0606030504020204" pitchFamily="34" charset="0"/>
                <a:ea typeface="Open Sans" panose="020B0606030504020204" pitchFamily="34" charset="0"/>
                <a:cs typeface="Open Sans" panose="020B0606030504020204" pitchFamily="34" charset="0"/>
              </a:rPr>
              <a:t>of </a:t>
            </a:r>
            <a:r>
              <a:rPr lang="en-US" sz="1300" spc="-15" dirty="0">
                <a:solidFill>
                  <a:srgbClr val="000000"/>
                </a:solidFill>
                <a:latin typeface="Open Sans" panose="020B0606030504020204" pitchFamily="34" charset="0"/>
                <a:ea typeface="Open Sans" panose="020B0606030504020204" pitchFamily="34" charset="0"/>
                <a:cs typeface="Open Sans" panose="020B0606030504020204" pitchFamily="34" charset="0"/>
              </a:rPr>
              <a:t>key </a:t>
            </a:r>
            <a:r>
              <a:rPr lang="en-US" sz="1300" spc="-20" dirty="0">
                <a:solidFill>
                  <a:srgbClr val="000000"/>
                </a:solidFill>
                <a:latin typeface="Open Sans" panose="020B0606030504020204" pitchFamily="34" charset="0"/>
                <a:ea typeface="Open Sans" panose="020B0606030504020204" pitchFamily="34" charset="0"/>
                <a:cs typeface="Open Sans" panose="020B0606030504020204" pitchFamily="34" charset="0"/>
              </a:rPr>
              <a:t>areas </a:t>
            </a:r>
            <a:r>
              <a:rPr lang="en-US" sz="1300" spc="-11" dirty="0">
                <a:solidFill>
                  <a:srgbClr val="000000"/>
                </a:solidFill>
                <a:latin typeface="Open Sans" panose="020B0606030504020204" pitchFamily="34" charset="0"/>
                <a:ea typeface="Open Sans" panose="020B0606030504020204" pitchFamily="34" charset="0"/>
                <a:cs typeface="Open Sans" panose="020B0606030504020204" pitchFamily="34" charset="0"/>
              </a:rPr>
              <a:t>to </a:t>
            </a:r>
            <a:r>
              <a:rPr lang="en-US" sz="1300" spc="-15" dirty="0">
                <a:solidFill>
                  <a:srgbClr val="000000"/>
                </a:solidFill>
                <a:latin typeface="Open Sans" panose="020B0606030504020204" pitchFamily="34" charset="0"/>
                <a:ea typeface="Open Sans" panose="020B0606030504020204" pitchFamily="34" charset="0"/>
                <a:cs typeface="Open Sans" panose="020B0606030504020204" pitchFamily="34" charset="0"/>
              </a:rPr>
              <a:t>mitigate risk and improve </a:t>
            </a:r>
            <a:r>
              <a:rPr lang="en-US" sz="1300" spc="-20" dirty="0">
                <a:solidFill>
                  <a:srgbClr val="000000"/>
                </a:solidFill>
                <a:latin typeface="Open Sans" panose="020B0606030504020204" pitchFamily="34" charset="0"/>
                <a:ea typeface="Open Sans" panose="020B0606030504020204" pitchFamily="34" charset="0"/>
                <a:cs typeface="Open Sans" panose="020B0606030504020204" pitchFamily="34" charset="0"/>
              </a:rPr>
              <a:t>your </a:t>
            </a:r>
            <a:r>
              <a:rPr lang="en-US" sz="1300" spc="-15" dirty="0">
                <a:solidFill>
                  <a:srgbClr val="000000"/>
                </a:solidFill>
                <a:latin typeface="Open Sans" panose="020B0606030504020204" pitchFamily="34" charset="0"/>
                <a:ea typeface="Open Sans" panose="020B0606030504020204" pitchFamily="34" charset="0"/>
                <a:cs typeface="Open Sans" panose="020B0606030504020204" pitchFamily="34" charset="0"/>
              </a:rPr>
              <a:t>SLM posture </a:t>
            </a:r>
            <a:r>
              <a:rPr lang="en-US" sz="1300" spc="-11" dirty="0">
                <a:solidFill>
                  <a:srgbClr val="000000"/>
                </a:solidFill>
                <a:latin typeface="Open Sans" panose="020B0606030504020204" pitchFamily="34" charset="0"/>
                <a:ea typeface="Open Sans" panose="020B0606030504020204" pitchFamily="34" charset="0"/>
                <a:cs typeface="Open Sans" panose="020B0606030504020204" pitchFamily="34" charset="0"/>
              </a:rPr>
              <a:t>in </a:t>
            </a:r>
            <a:r>
              <a:rPr lang="en-US" sz="1300" spc="-15" dirty="0">
                <a:solidFill>
                  <a:srgbClr val="000000"/>
                </a:solidFill>
                <a:latin typeface="Open Sans" panose="020B0606030504020204" pitchFamily="34" charset="0"/>
                <a:ea typeface="Open Sans" panose="020B0606030504020204" pitchFamily="34" charset="0"/>
                <a:cs typeface="Open Sans" panose="020B0606030504020204" pitchFamily="34" charset="0"/>
              </a:rPr>
              <a:t>terms </a:t>
            </a:r>
            <a:r>
              <a:rPr lang="en-US" sz="1300" spc="-11" dirty="0">
                <a:solidFill>
                  <a:srgbClr val="000000"/>
                </a:solidFill>
                <a:latin typeface="Open Sans" panose="020B0606030504020204" pitchFamily="34" charset="0"/>
                <a:ea typeface="Open Sans" panose="020B0606030504020204" pitchFamily="34" charset="0"/>
                <a:cs typeface="Open Sans" panose="020B0606030504020204" pitchFamily="34" charset="0"/>
              </a:rPr>
              <a:t>of </a:t>
            </a:r>
            <a:r>
              <a:rPr lang="en-US" sz="1300" spc="-20" dirty="0">
                <a:solidFill>
                  <a:srgbClr val="000000"/>
                </a:solidFill>
                <a:latin typeface="Open Sans" panose="020B0606030504020204" pitchFamily="34" charset="0"/>
                <a:ea typeface="Open Sans" panose="020B0606030504020204" pitchFamily="34" charset="0"/>
                <a:cs typeface="Open Sans" panose="020B0606030504020204" pitchFamily="34" charset="0"/>
              </a:rPr>
              <a:t>policy, </a:t>
            </a:r>
            <a:r>
              <a:rPr lang="en-US" sz="1300" spc="-15" dirty="0">
                <a:solidFill>
                  <a:srgbClr val="000000"/>
                </a:solidFill>
                <a:latin typeface="Open Sans" panose="020B0606030504020204" pitchFamily="34" charset="0"/>
                <a:ea typeface="Open Sans" panose="020B0606030504020204" pitchFamily="34" charset="0"/>
                <a:cs typeface="Open Sans" panose="020B0606030504020204" pitchFamily="34" charset="0"/>
              </a:rPr>
              <a:t>best practice, and industry</a:t>
            </a:r>
            <a:r>
              <a:rPr lang="en-US" sz="1300" spc="115" dirty="0">
                <a:solidFill>
                  <a:srgbClr val="000000"/>
                </a:solidFill>
                <a:latin typeface="Open Sans" panose="020B0606030504020204" pitchFamily="34" charset="0"/>
                <a:ea typeface="Open Sans" panose="020B0606030504020204" pitchFamily="34" charset="0"/>
                <a:cs typeface="Open Sans" panose="020B0606030504020204" pitchFamily="34" charset="0"/>
              </a:rPr>
              <a:t> </a:t>
            </a:r>
            <a:r>
              <a:rPr lang="en-US" sz="1300" spc="-20" dirty="0">
                <a:solidFill>
                  <a:srgbClr val="000000"/>
                </a:solidFill>
                <a:latin typeface="Open Sans" panose="020B0606030504020204" pitchFamily="34" charset="0"/>
                <a:ea typeface="Open Sans" panose="020B0606030504020204" pitchFamily="34" charset="0"/>
                <a:cs typeface="Open Sans" panose="020B0606030504020204" pitchFamily="34" charset="0"/>
              </a:rPr>
              <a:t>trends.</a:t>
            </a:r>
            <a:endParaRPr lang="en-US" sz="1300" dirty="0">
              <a:solidFill>
                <a:srgbClr val="000000"/>
              </a:solidFill>
              <a:latin typeface="Open Sans" panose="020B0606030504020204" pitchFamily="34" charset="0"/>
              <a:ea typeface="Open Sans" panose="020B0606030504020204" pitchFamily="34" charset="0"/>
              <a:cs typeface="Open Sans" panose="020B0606030504020204" pitchFamily="34" charset="0"/>
            </a:endParaRPr>
          </a:p>
          <a:p>
            <a:pPr marL="354958" marR="5080" lvl="0" indent="-342891">
              <a:spcBef>
                <a:spcPts val="491"/>
              </a:spcBef>
              <a:spcAft>
                <a:spcPts val="600"/>
              </a:spcAft>
              <a:buFont typeface="+mj-lt"/>
              <a:buAutoNum type="arabicPeriod" startAt="3"/>
              <a:tabLst>
                <a:tab pos="239389" algn="l"/>
                <a:tab pos="240023" algn="l"/>
              </a:tabLst>
            </a:pPr>
            <a:r>
              <a:rPr lang="en-US" sz="1300" spc="-20" dirty="0">
                <a:solidFill>
                  <a:srgbClr val="000000"/>
                </a:solidFill>
                <a:latin typeface="Open Sans" panose="020B0606030504020204" pitchFamily="34" charset="0"/>
                <a:ea typeface="Open Sans" panose="020B0606030504020204" pitchFamily="34" charset="0"/>
                <a:cs typeface="Open Sans" panose="020B0606030504020204" pitchFamily="34" charset="0"/>
              </a:rPr>
              <a:t>Understand </a:t>
            </a:r>
            <a:r>
              <a:rPr lang="en-US" sz="1300" spc="-15" dirty="0">
                <a:solidFill>
                  <a:srgbClr val="000000"/>
                </a:solidFill>
                <a:latin typeface="Open Sans" panose="020B0606030504020204" pitchFamily="34" charset="0"/>
                <a:ea typeface="Open Sans" panose="020B0606030504020204" pitchFamily="34" charset="0"/>
                <a:cs typeface="Open Sans" panose="020B0606030504020204" pitchFamily="34" charset="0"/>
              </a:rPr>
              <a:t>the short and long-term costs </a:t>
            </a:r>
            <a:r>
              <a:rPr lang="en-US" sz="1300" spc="-11" dirty="0">
                <a:solidFill>
                  <a:srgbClr val="000000"/>
                </a:solidFill>
                <a:latin typeface="Open Sans" panose="020B0606030504020204" pitchFamily="34" charset="0"/>
                <a:ea typeface="Open Sans" panose="020B0606030504020204" pitchFamily="34" charset="0"/>
                <a:cs typeface="Open Sans" panose="020B0606030504020204" pitchFamily="34" charset="0"/>
              </a:rPr>
              <a:t>of </a:t>
            </a:r>
            <a:r>
              <a:rPr lang="en-US" sz="1300" spc="-15" dirty="0">
                <a:solidFill>
                  <a:srgbClr val="000000"/>
                </a:solidFill>
                <a:latin typeface="Open Sans" panose="020B0606030504020204" pitchFamily="34" charset="0"/>
                <a:ea typeface="Open Sans" panose="020B0606030504020204" pitchFamily="34" charset="0"/>
                <a:cs typeface="Open Sans" panose="020B0606030504020204" pitchFamily="34" charset="0"/>
              </a:rPr>
              <a:t>committing </a:t>
            </a:r>
            <a:r>
              <a:rPr lang="en-US" sz="1300" spc="-11" dirty="0">
                <a:solidFill>
                  <a:srgbClr val="000000"/>
                </a:solidFill>
                <a:latin typeface="Open Sans" panose="020B0606030504020204" pitchFamily="34" charset="0"/>
                <a:ea typeface="Open Sans" panose="020B0606030504020204" pitchFamily="34" charset="0"/>
                <a:cs typeface="Open Sans" panose="020B0606030504020204" pitchFamily="34" charset="0"/>
              </a:rPr>
              <a:t>to </a:t>
            </a:r>
            <a:r>
              <a:rPr lang="en-US" sz="1300" spc="-5" dirty="0">
                <a:solidFill>
                  <a:srgbClr val="000000"/>
                </a:solidFill>
                <a:latin typeface="Open Sans" panose="020B0606030504020204" pitchFamily="34" charset="0"/>
                <a:ea typeface="Open Sans" panose="020B0606030504020204" pitchFamily="34" charset="0"/>
                <a:cs typeface="Open Sans" panose="020B0606030504020204" pitchFamily="34" charset="0"/>
              </a:rPr>
              <a:t>a </a:t>
            </a:r>
            <a:r>
              <a:rPr lang="en-US" sz="1300" spc="-20" dirty="0">
                <a:solidFill>
                  <a:srgbClr val="000000"/>
                </a:solidFill>
                <a:latin typeface="Open Sans" panose="020B0606030504020204" pitchFamily="34" charset="0"/>
                <a:ea typeface="Open Sans" panose="020B0606030504020204" pitchFamily="34" charset="0"/>
                <a:cs typeface="Open Sans" panose="020B0606030504020204" pitchFamily="34" charset="0"/>
              </a:rPr>
              <a:t>software </a:t>
            </a:r>
            <a:r>
              <a:rPr lang="en-US" sz="1300" spc="-15" dirty="0">
                <a:solidFill>
                  <a:srgbClr val="000000"/>
                </a:solidFill>
                <a:latin typeface="Open Sans" panose="020B0606030504020204" pitchFamily="34" charset="0"/>
                <a:ea typeface="Open Sans" panose="020B0606030504020204" pitchFamily="34" charset="0"/>
                <a:cs typeface="Open Sans" panose="020B0606030504020204" pitchFamily="34" charset="0"/>
              </a:rPr>
              <a:t>license </a:t>
            </a:r>
            <a:r>
              <a:rPr lang="en-US" sz="1300" spc="-20" dirty="0">
                <a:solidFill>
                  <a:srgbClr val="000000"/>
                </a:solidFill>
                <a:latin typeface="Open Sans" panose="020B0606030504020204" pitchFamily="34" charset="0"/>
                <a:ea typeface="Open Sans" panose="020B0606030504020204" pitchFamily="34" charset="0"/>
                <a:cs typeface="Open Sans" panose="020B0606030504020204" pitchFamily="34" charset="0"/>
              </a:rPr>
              <a:t>agreement.</a:t>
            </a:r>
            <a:endParaRPr lang="en-US" sz="1300" dirty="0">
              <a:solidFill>
                <a:srgbClr val="000000"/>
              </a:solidFill>
              <a:latin typeface="Open Sans" panose="020B0606030504020204" pitchFamily="34" charset="0"/>
              <a:ea typeface="Open Sans" panose="020B0606030504020204" pitchFamily="34" charset="0"/>
              <a:cs typeface="Open Sans" panose="020B0606030504020204" pitchFamily="34" charset="0"/>
            </a:endParaRPr>
          </a:p>
          <a:p>
            <a:pPr marL="354958" marR="370831" lvl="0" indent="-342891">
              <a:spcBef>
                <a:spcPts val="505"/>
              </a:spcBef>
              <a:spcAft>
                <a:spcPts val="600"/>
              </a:spcAft>
              <a:buFont typeface="+mj-lt"/>
              <a:buAutoNum type="arabicPeriod" startAt="3"/>
              <a:tabLst>
                <a:tab pos="239389" algn="l"/>
                <a:tab pos="240023" algn="l"/>
              </a:tabLst>
            </a:pPr>
            <a:r>
              <a:rPr lang="en-US" sz="1300" spc="-15" dirty="0">
                <a:solidFill>
                  <a:srgbClr val="000000"/>
                </a:solidFill>
                <a:latin typeface="Open Sans" panose="020B0606030504020204" pitchFamily="34" charset="0"/>
                <a:ea typeface="Open Sans" panose="020B0606030504020204" pitchFamily="34" charset="0"/>
                <a:cs typeface="Open Sans" panose="020B0606030504020204" pitchFamily="34" charset="0"/>
              </a:rPr>
              <a:t>Ensure that there </a:t>
            </a:r>
            <a:r>
              <a:rPr lang="en-US" sz="1300" spc="-11" dirty="0">
                <a:solidFill>
                  <a:srgbClr val="000000"/>
                </a:solidFill>
                <a:latin typeface="Open Sans" panose="020B0606030504020204" pitchFamily="34" charset="0"/>
                <a:ea typeface="Open Sans" panose="020B0606030504020204" pitchFamily="34" charset="0"/>
                <a:cs typeface="Open Sans" panose="020B0606030504020204" pitchFamily="34" charset="0"/>
              </a:rPr>
              <a:t>is </a:t>
            </a:r>
            <a:r>
              <a:rPr lang="en-US" sz="1300" spc="-5" dirty="0">
                <a:solidFill>
                  <a:srgbClr val="000000"/>
                </a:solidFill>
                <a:latin typeface="Open Sans" panose="020B0606030504020204" pitchFamily="34" charset="0"/>
                <a:ea typeface="Open Sans" panose="020B0606030504020204" pitchFamily="34" charset="0"/>
                <a:cs typeface="Open Sans" panose="020B0606030504020204" pitchFamily="34" charset="0"/>
              </a:rPr>
              <a:t>a </a:t>
            </a:r>
            <a:r>
              <a:rPr lang="en-US" sz="1300" spc="-15" dirty="0">
                <a:solidFill>
                  <a:srgbClr val="000000"/>
                </a:solidFill>
                <a:latin typeface="Open Sans" panose="020B0606030504020204" pitchFamily="34" charset="0"/>
                <a:ea typeface="Open Sans" panose="020B0606030504020204" pitchFamily="34" charset="0"/>
                <a:cs typeface="Open Sans" panose="020B0606030504020204" pitchFamily="34" charset="0"/>
              </a:rPr>
              <a:t>designated POC/Vendor Manager for </a:t>
            </a:r>
            <a:r>
              <a:rPr lang="en-US" sz="1300" spc="-11" dirty="0">
                <a:solidFill>
                  <a:srgbClr val="000000"/>
                </a:solidFill>
                <a:latin typeface="Open Sans" panose="020B0606030504020204" pitchFamily="34" charset="0"/>
                <a:ea typeface="Open Sans" panose="020B0606030504020204" pitchFamily="34" charset="0"/>
                <a:cs typeface="Open Sans" panose="020B0606030504020204" pitchFamily="34" charset="0"/>
              </a:rPr>
              <a:t>all </a:t>
            </a:r>
            <a:r>
              <a:rPr lang="en-US" sz="1300" spc="-15" dirty="0">
                <a:solidFill>
                  <a:srgbClr val="000000"/>
                </a:solidFill>
                <a:latin typeface="Open Sans" panose="020B0606030504020204" pitchFamily="34" charset="0"/>
                <a:ea typeface="Open Sans" panose="020B0606030504020204" pitchFamily="34" charset="0"/>
                <a:cs typeface="Open Sans" panose="020B0606030504020204" pitchFamily="34" charset="0"/>
              </a:rPr>
              <a:t>active </a:t>
            </a:r>
            <a:r>
              <a:rPr lang="en-US" sz="1300" spc="-20" dirty="0">
                <a:solidFill>
                  <a:srgbClr val="000000"/>
                </a:solidFill>
                <a:latin typeface="Open Sans" panose="020B0606030504020204" pitchFamily="34" charset="0"/>
                <a:ea typeface="Open Sans" panose="020B0606030504020204" pitchFamily="34" charset="0"/>
                <a:cs typeface="Open Sans" panose="020B0606030504020204" pitchFamily="34" charset="0"/>
              </a:rPr>
              <a:t>software </a:t>
            </a:r>
            <a:r>
              <a:rPr lang="en-US" sz="1300" spc="-15" dirty="0">
                <a:solidFill>
                  <a:srgbClr val="000000"/>
                </a:solidFill>
                <a:latin typeface="Open Sans" panose="020B0606030504020204" pitchFamily="34" charset="0"/>
                <a:ea typeface="Open Sans" panose="020B0606030504020204" pitchFamily="34" charset="0"/>
                <a:cs typeface="Open Sans" panose="020B0606030504020204" pitchFamily="34" charset="0"/>
              </a:rPr>
              <a:t>licenses.</a:t>
            </a:r>
            <a:endParaRPr lang="en-US" sz="1300" dirty="0">
              <a:solidFill>
                <a:srgbClr val="000000"/>
              </a:solidFill>
              <a:latin typeface="Open Sans" panose="020B0606030504020204" pitchFamily="34" charset="0"/>
              <a:ea typeface="Open Sans" panose="020B0606030504020204" pitchFamily="34" charset="0"/>
              <a:cs typeface="Open Sans" panose="020B0606030504020204" pitchFamily="34" charset="0"/>
            </a:endParaRPr>
          </a:p>
          <a:p>
            <a:pPr marL="354958" lvl="0" indent="-342891">
              <a:spcBef>
                <a:spcPts val="505"/>
              </a:spcBef>
              <a:spcAft>
                <a:spcPts val="600"/>
              </a:spcAft>
              <a:buFont typeface="+mj-lt"/>
              <a:buAutoNum type="arabicPeriod" startAt="3"/>
              <a:tabLst>
                <a:tab pos="239389" algn="l"/>
                <a:tab pos="240023" algn="l"/>
              </a:tabLst>
            </a:pPr>
            <a:r>
              <a:rPr lang="en-US" sz="1300" spc="-15" dirty="0">
                <a:solidFill>
                  <a:srgbClr val="000000"/>
                </a:solidFill>
                <a:latin typeface="Open Sans" panose="020B0606030504020204" pitchFamily="34" charset="0"/>
                <a:ea typeface="Open Sans" panose="020B0606030504020204" pitchFamily="34" charset="0"/>
                <a:cs typeface="Open Sans" panose="020B0606030504020204" pitchFamily="34" charset="0"/>
              </a:rPr>
              <a:t>Improve audit readiness </a:t>
            </a:r>
            <a:r>
              <a:rPr lang="en-US" sz="1300" spc="-11" dirty="0">
                <a:solidFill>
                  <a:srgbClr val="000000"/>
                </a:solidFill>
                <a:latin typeface="Open Sans" panose="020B0606030504020204" pitchFamily="34" charset="0"/>
                <a:ea typeface="Open Sans" panose="020B0606030504020204" pitchFamily="34" charset="0"/>
                <a:cs typeface="Open Sans" panose="020B0606030504020204" pitchFamily="34" charset="0"/>
              </a:rPr>
              <a:t>by incorporating </a:t>
            </a:r>
            <a:r>
              <a:rPr lang="en-US" sz="1300" spc="-15" dirty="0">
                <a:solidFill>
                  <a:srgbClr val="000000"/>
                </a:solidFill>
                <a:latin typeface="Open Sans" panose="020B0606030504020204" pitchFamily="34" charset="0"/>
                <a:ea typeface="Open Sans" panose="020B0606030504020204" pitchFamily="34" charset="0"/>
                <a:cs typeface="Open Sans" panose="020B0606030504020204" pitchFamily="34" charset="0"/>
              </a:rPr>
              <a:t>self audits.</a:t>
            </a:r>
          </a:p>
        </p:txBody>
      </p:sp>
    </p:spTree>
    <p:extLst>
      <p:ext uri="{BB962C8B-B14F-4D97-AF65-F5344CB8AC3E}">
        <p14:creationId xmlns:p14="http://schemas.microsoft.com/office/powerpoint/2010/main" val="261148133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193A3FB-3816-EA43-8FAB-6EFC3EB8108A}"/>
              </a:ext>
            </a:extLst>
          </p:cNvPr>
          <p:cNvSpPr/>
          <p:nvPr/>
        </p:nvSpPr>
        <p:spPr bwMode="auto">
          <a:xfrm>
            <a:off x="8462236" y="2171068"/>
            <a:ext cx="3459413" cy="4280798"/>
          </a:xfrm>
          <a:prstGeom prst="rect">
            <a:avLst/>
          </a:prstGeom>
          <a:solidFill>
            <a:srgbClr val="D2EAEA"/>
          </a:solidFill>
          <a:ln w="12700" cap="flat" cmpd="sng" algn="ctr">
            <a:solidFill>
              <a:schemeClr val="tx1"/>
            </a:solidFill>
            <a:prstDash val="solid"/>
            <a:round/>
            <a:headEnd type="none" w="med" len="med"/>
            <a:tailEnd type="none" w="med" len="med"/>
          </a:ln>
          <a:effectLst/>
        </p:spPr>
        <p:txBody>
          <a:bodyPr vert="horz" wrap="square" lIns="73152" tIns="73152" rIns="73152" bIns="73152" numCol="1" rtlCol="0" anchor="ctr" anchorCtr="1" compatLnSpc="1">
            <a:prstTxWarp prst="textNoShape">
              <a:avLst/>
            </a:prstTxWarp>
          </a:bodyPr>
          <a:lstStyle/>
          <a:p>
            <a:pPr marL="0" marR="0" indent="0" algn="ctr" defTabSz="914400" rtl="0" eaLnBrk="0" fontAlgn="base" latinLnBrk="0" hangingPunct="0">
              <a:lnSpc>
                <a:spcPct val="106000"/>
              </a:lnSpc>
              <a:spcBef>
                <a:spcPct val="0"/>
              </a:spcBef>
              <a:spcAft>
                <a:spcPct val="0"/>
              </a:spcAft>
              <a:buClrTx/>
              <a:buSzTx/>
              <a:buFontTx/>
              <a:buNone/>
              <a:tabLst/>
            </a:pPr>
            <a:endParaRPr kumimoji="0" lang="en-US" sz="1100" b="0" i="0" u="none" strike="noStrike" cap="none" normalizeH="0" baseline="0" dirty="0">
              <a:ln>
                <a:noFill/>
              </a:ln>
              <a:solidFill>
                <a:schemeClr val="tx1"/>
              </a:solidFill>
              <a:effectLst/>
              <a:latin typeface="Arial" charset="0"/>
            </a:endParaRPr>
          </a:p>
        </p:txBody>
      </p:sp>
      <p:sp>
        <p:nvSpPr>
          <p:cNvPr id="61" name="Title 60">
            <a:extLst>
              <a:ext uri="{FF2B5EF4-FFF2-40B4-BE49-F238E27FC236}">
                <a16:creationId xmlns:a16="http://schemas.microsoft.com/office/drawing/2014/main" id="{6FC016C1-021E-4DF1-91A5-BDBC1E3E67B1}"/>
              </a:ext>
            </a:extLst>
          </p:cNvPr>
          <p:cNvSpPr>
            <a:spLocks noGrp="1"/>
          </p:cNvSpPr>
          <p:nvPr>
            <p:ph type="title"/>
          </p:nvPr>
        </p:nvSpPr>
        <p:spPr>
          <a:xfrm>
            <a:off x="541867" y="477954"/>
            <a:ext cx="11108267" cy="303096"/>
          </a:xfrm>
        </p:spPr>
        <p:txBody>
          <a:bodyPr/>
          <a:lstStyle/>
          <a:p>
            <a:r>
              <a:rPr lang="en-US" sz="2000" dirty="0"/>
              <a:t>Self-Audit Approach</a:t>
            </a:r>
          </a:p>
        </p:txBody>
      </p:sp>
      <p:sp>
        <p:nvSpPr>
          <p:cNvPr id="12" name="object 3">
            <a:extLst>
              <a:ext uri="{FF2B5EF4-FFF2-40B4-BE49-F238E27FC236}">
                <a16:creationId xmlns:a16="http://schemas.microsoft.com/office/drawing/2014/main" id="{5183581B-8E7A-47E7-B7DF-EB7C7ABDDF7E}"/>
              </a:ext>
            </a:extLst>
          </p:cNvPr>
          <p:cNvSpPr txBox="1"/>
          <p:nvPr/>
        </p:nvSpPr>
        <p:spPr>
          <a:xfrm>
            <a:off x="351080" y="1017767"/>
            <a:ext cx="2131813" cy="634148"/>
          </a:xfrm>
          <a:prstGeom prst="rect">
            <a:avLst/>
          </a:prstGeom>
          <a:noFill/>
        </p:spPr>
        <p:txBody>
          <a:bodyPr vert="horz" wrap="square" lIns="0" tIns="18415" rIns="0" bIns="0" rtlCol="0">
            <a:spAutoFit/>
          </a:bodyPr>
          <a:lstStyle/>
          <a:p>
            <a:pPr marL="12700" marR="43179">
              <a:spcBef>
                <a:spcPts val="145"/>
              </a:spcBef>
              <a:buClr>
                <a:schemeClr val="bg2"/>
              </a:buClr>
            </a:pPr>
            <a:r>
              <a:rPr lang="en-US" sz="2000" b="1" i="1" dirty="0">
                <a:latin typeface="Open Sans" panose="020B0606030504020204" pitchFamily="34" charset="0"/>
                <a:ea typeface="Open Sans" panose="020B0606030504020204" pitchFamily="34" charset="0"/>
                <a:cs typeface="Open Sans" panose="020B0606030504020204" pitchFamily="34" charset="0"/>
              </a:rPr>
              <a:t>What is a self-audit?</a:t>
            </a:r>
          </a:p>
        </p:txBody>
      </p:sp>
      <p:sp>
        <p:nvSpPr>
          <p:cNvPr id="19" name="Rectangle 18">
            <a:extLst>
              <a:ext uri="{FF2B5EF4-FFF2-40B4-BE49-F238E27FC236}">
                <a16:creationId xmlns:a16="http://schemas.microsoft.com/office/drawing/2014/main" id="{05BCC679-AAEB-40FE-8A56-FEA3186E8358}"/>
              </a:ext>
            </a:extLst>
          </p:cNvPr>
          <p:cNvSpPr/>
          <p:nvPr/>
        </p:nvSpPr>
        <p:spPr>
          <a:xfrm>
            <a:off x="3248025" y="6533813"/>
            <a:ext cx="5400675" cy="258532"/>
          </a:xfrm>
          <a:prstGeom prst="rect">
            <a:avLst/>
          </a:prstGeom>
        </p:spPr>
        <p:txBody>
          <a:bodyPr wrap="square">
            <a:spAutoFit/>
          </a:bodyPr>
          <a:lstStyle/>
          <a:p>
            <a:pPr defTabSz="844530">
              <a:lnSpc>
                <a:spcPct val="90000"/>
              </a:lnSpc>
              <a:spcBef>
                <a:spcPct val="0"/>
              </a:spcBef>
              <a:spcAft>
                <a:spcPts val="1200"/>
              </a:spcAft>
            </a:pPr>
            <a:r>
              <a:rPr lang="en-US" sz="1200" i="1" dirty="0"/>
              <a:t>Source: NASA Overview of Software License Management; NASA OCIO</a:t>
            </a:r>
          </a:p>
        </p:txBody>
      </p:sp>
      <p:sp>
        <p:nvSpPr>
          <p:cNvPr id="2" name="Rectangle 1">
            <a:extLst>
              <a:ext uri="{FF2B5EF4-FFF2-40B4-BE49-F238E27FC236}">
                <a16:creationId xmlns:a16="http://schemas.microsoft.com/office/drawing/2014/main" id="{AC0B005D-A2E1-6547-A587-6D31680EC88D}"/>
              </a:ext>
            </a:extLst>
          </p:cNvPr>
          <p:cNvSpPr/>
          <p:nvPr/>
        </p:nvSpPr>
        <p:spPr>
          <a:xfrm>
            <a:off x="2200536" y="1021776"/>
            <a:ext cx="9860714" cy="830997"/>
          </a:xfrm>
          <a:prstGeom prst="rect">
            <a:avLst/>
          </a:prstGeom>
        </p:spPr>
        <p:txBody>
          <a:bodyPr wrap="square">
            <a:spAutoFit/>
          </a:bodyPr>
          <a:lstStyle/>
          <a:p>
            <a:pPr marL="12700" marR="43179">
              <a:spcBef>
                <a:spcPts val="145"/>
              </a:spcBef>
              <a:buClr>
                <a:schemeClr val="bg2"/>
              </a:buClr>
            </a:pPr>
            <a:r>
              <a:rPr lang="en-US" sz="1600" dirty="0">
                <a:latin typeface="Open Sans" panose="020B0606030504020204" pitchFamily="34" charset="0"/>
                <a:ea typeface="Open Sans" panose="020B0606030504020204" pitchFamily="34" charset="0"/>
                <a:cs typeface="Open Sans" panose="020B0606030504020204" pitchFamily="34" charset="0"/>
              </a:rPr>
              <a:t>The </a:t>
            </a:r>
            <a:r>
              <a:rPr lang="en-US" sz="1600" spc="-5" dirty="0">
                <a:latin typeface="Open Sans" panose="020B0606030504020204" pitchFamily="34" charset="0"/>
                <a:ea typeface="Open Sans" panose="020B0606030504020204" pitchFamily="34" charset="0"/>
                <a:cs typeface="Open Sans" panose="020B0606030504020204" pitchFamily="34" charset="0"/>
              </a:rPr>
              <a:t>goal </a:t>
            </a:r>
            <a:r>
              <a:rPr lang="en-US" sz="1600" dirty="0">
                <a:latin typeface="Open Sans" panose="020B0606030504020204" pitchFamily="34" charset="0"/>
                <a:ea typeface="Open Sans" panose="020B0606030504020204" pitchFamily="34" charset="0"/>
                <a:cs typeface="Open Sans" panose="020B0606030504020204" pitchFamily="34" charset="0"/>
              </a:rPr>
              <a:t>of the self-audit </a:t>
            </a:r>
            <a:r>
              <a:rPr lang="en-US" sz="1600" spc="-5" dirty="0">
                <a:latin typeface="Open Sans" panose="020B0606030504020204" pitchFamily="34" charset="0"/>
                <a:ea typeface="Open Sans" panose="020B0606030504020204" pitchFamily="34" charset="0"/>
                <a:cs typeface="Open Sans" panose="020B0606030504020204" pitchFamily="34" charset="0"/>
              </a:rPr>
              <a:t>approach </a:t>
            </a:r>
            <a:r>
              <a:rPr lang="en-US" sz="1600" dirty="0">
                <a:latin typeface="Open Sans" panose="020B0606030504020204" pitchFamily="34" charset="0"/>
                <a:ea typeface="Open Sans" panose="020B0606030504020204" pitchFamily="34" charset="0"/>
                <a:cs typeface="Open Sans" panose="020B0606030504020204" pitchFamily="34" charset="0"/>
              </a:rPr>
              <a:t>is to </a:t>
            </a:r>
            <a:r>
              <a:rPr lang="en-US" sz="1600" spc="-5" dirty="0">
                <a:latin typeface="Open Sans" panose="020B0606030504020204" pitchFamily="34" charset="0"/>
                <a:ea typeface="Open Sans" panose="020B0606030504020204" pitchFamily="34" charset="0"/>
                <a:cs typeface="Open Sans" panose="020B0606030504020204" pitchFamily="34" charset="0"/>
              </a:rPr>
              <a:t>provide agencies </a:t>
            </a:r>
            <a:r>
              <a:rPr lang="en-US" sz="1600" dirty="0">
                <a:latin typeface="Open Sans" panose="020B0606030504020204" pitchFamily="34" charset="0"/>
                <a:ea typeface="Open Sans" panose="020B0606030504020204" pitchFamily="34" charset="0"/>
                <a:cs typeface="Open Sans" panose="020B0606030504020204" pitchFamily="34" charset="0"/>
              </a:rPr>
              <a:t>the </a:t>
            </a:r>
            <a:r>
              <a:rPr lang="en-US" sz="1600" spc="-5" dirty="0">
                <a:latin typeface="Open Sans" panose="020B0606030504020204" pitchFamily="34" charset="0"/>
                <a:ea typeface="Open Sans" panose="020B0606030504020204" pitchFamily="34" charset="0"/>
                <a:cs typeface="Open Sans" panose="020B0606030504020204" pitchFamily="34" charset="0"/>
              </a:rPr>
              <a:t>ability </a:t>
            </a:r>
            <a:r>
              <a:rPr lang="en-US" sz="1600" dirty="0">
                <a:latin typeface="Open Sans" panose="020B0606030504020204" pitchFamily="34" charset="0"/>
                <a:ea typeface="Open Sans" panose="020B0606030504020204" pitchFamily="34" charset="0"/>
                <a:cs typeface="Open Sans" panose="020B0606030504020204" pitchFamily="34" charset="0"/>
              </a:rPr>
              <a:t>to conduct self-audits in the </a:t>
            </a:r>
            <a:r>
              <a:rPr lang="en-US" sz="1600" spc="-5" dirty="0">
                <a:latin typeface="Open Sans" panose="020B0606030504020204" pitchFamily="34" charset="0"/>
                <a:ea typeface="Open Sans" panose="020B0606030504020204" pitchFamily="34" charset="0"/>
                <a:cs typeface="Open Sans" panose="020B0606030504020204" pitchFamily="34" charset="0"/>
              </a:rPr>
              <a:t>event </a:t>
            </a:r>
            <a:r>
              <a:rPr lang="en-US" sz="1600" dirty="0">
                <a:latin typeface="Open Sans" panose="020B0606030504020204" pitchFamily="34" charset="0"/>
                <a:ea typeface="Open Sans" panose="020B0606030504020204" pitchFamily="34" charset="0"/>
                <a:cs typeface="Open Sans" panose="020B0606030504020204" pitchFamily="34" charset="0"/>
              </a:rPr>
              <a:t>they </a:t>
            </a:r>
            <a:r>
              <a:rPr lang="en-US" sz="1600" spc="-5" dirty="0">
                <a:latin typeface="Open Sans" panose="020B0606030504020204" pitchFamily="34" charset="0"/>
                <a:ea typeface="Open Sans" panose="020B0606030504020204" pitchFamily="34" charset="0"/>
                <a:cs typeface="Open Sans" panose="020B0606030504020204" pitchFamily="34" charset="0"/>
              </a:rPr>
              <a:t>receive a request </a:t>
            </a:r>
            <a:r>
              <a:rPr lang="en-US" sz="1600" dirty="0">
                <a:latin typeface="Open Sans" panose="020B0606030504020204" pitchFamily="34" charset="0"/>
                <a:ea typeface="Open Sans" panose="020B0606030504020204" pitchFamily="34" charset="0"/>
                <a:cs typeface="Open Sans" panose="020B0606030504020204" pitchFamily="34" charset="0"/>
              </a:rPr>
              <a:t>from </a:t>
            </a:r>
            <a:r>
              <a:rPr lang="en-US" sz="1600" spc="-5" dirty="0">
                <a:latin typeface="Open Sans" panose="020B0606030504020204" pitchFamily="34" charset="0"/>
                <a:ea typeface="Open Sans" panose="020B0606030504020204" pitchFamily="34" charset="0"/>
                <a:cs typeface="Open Sans" panose="020B0606030504020204" pitchFamily="34" charset="0"/>
              </a:rPr>
              <a:t>a software publisher </a:t>
            </a:r>
            <a:r>
              <a:rPr lang="en-US" sz="1600" dirty="0">
                <a:latin typeface="Open Sans" panose="020B0606030504020204" pitchFamily="34" charset="0"/>
                <a:ea typeface="Open Sans" panose="020B0606030504020204" pitchFamily="34" charset="0"/>
                <a:cs typeface="Open Sans" panose="020B0606030504020204" pitchFamily="34" charset="0"/>
              </a:rPr>
              <a:t>to </a:t>
            </a:r>
            <a:r>
              <a:rPr lang="en-US" sz="1600" spc="-5" dirty="0">
                <a:latin typeface="Open Sans" panose="020B0606030504020204" pitchFamily="34" charset="0"/>
                <a:ea typeface="Open Sans" panose="020B0606030504020204" pitchFamily="34" charset="0"/>
                <a:cs typeface="Open Sans" panose="020B0606030504020204" pitchFamily="34" charset="0"/>
              </a:rPr>
              <a:t>conduct an </a:t>
            </a:r>
            <a:r>
              <a:rPr lang="en-US" sz="1600" dirty="0">
                <a:latin typeface="Open Sans" panose="020B0606030504020204" pitchFamily="34" charset="0"/>
                <a:ea typeface="Open Sans" panose="020B0606030504020204" pitchFamily="34" charset="0"/>
                <a:cs typeface="Open Sans" panose="020B0606030504020204" pitchFamily="34" charset="0"/>
              </a:rPr>
              <a:t>internal </a:t>
            </a:r>
            <a:r>
              <a:rPr lang="en-US" sz="1600" spc="-5" dirty="0">
                <a:latin typeface="Open Sans" panose="020B0606030504020204" pitchFamily="34" charset="0"/>
                <a:ea typeface="Open Sans" panose="020B0606030504020204" pitchFamily="34" charset="0"/>
                <a:cs typeface="Open Sans" panose="020B0606030504020204" pitchFamily="34" charset="0"/>
              </a:rPr>
              <a:t>audit </a:t>
            </a:r>
            <a:r>
              <a:rPr lang="en-US" sz="1600" dirty="0">
                <a:latin typeface="Open Sans" panose="020B0606030504020204" pitchFamily="34" charset="0"/>
                <a:ea typeface="Open Sans" panose="020B0606030504020204" pitchFamily="34" charset="0"/>
                <a:cs typeface="Open Sans" panose="020B0606030504020204" pitchFamily="34" charset="0"/>
              </a:rPr>
              <a:t>of their </a:t>
            </a:r>
            <a:r>
              <a:rPr lang="en-US" sz="1600" spc="-5" dirty="0">
                <a:latin typeface="Open Sans" panose="020B0606030504020204" pitchFamily="34" charset="0"/>
                <a:ea typeface="Open Sans" panose="020B0606030504020204" pitchFamily="34" charset="0"/>
                <a:cs typeface="Open Sans" panose="020B0606030504020204" pitchFamily="34" charset="0"/>
              </a:rPr>
              <a:t>compliance </a:t>
            </a:r>
            <a:r>
              <a:rPr lang="en-US" sz="1600" dirty="0">
                <a:latin typeface="Open Sans" panose="020B0606030504020204" pitchFamily="34" charset="0"/>
                <a:ea typeface="Open Sans" panose="020B0606030504020204" pitchFamily="34" charset="0"/>
                <a:cs typeface="Open Sans" panose="020B0606030504020204" pitchFamily="34" charset="0"/>
              </a:rPr>
              <a:t>to the </a:t>
            </a:r>
            <a:r>
              <a:rPr lang="en-US" sz="1600" spc="-5" dirty="0">
                <a:latin typeface="Open Sans" panose="020B0606030504020204" pitchFamily="34" charset="0"/>
                <a:ea typeface="Open Sans" panose="020B0606030504020204" pitchFamily="34" charset="0"/>
                <a:cs typeface="Open Sans" panose="020B0606030504020204" pitchFamily="34" charset="0"/>
              </a:rPr>
              <a:t>license Ts &amp; Cs.</a:t>
            </a:r>
          </a:p>
        </p:txBody>
      </p:sp>
      <p:sp>
        <p:nvSpPr>
          <p:cNvPr id="21" name="Freeform 5">
            <a:extLst>
              <a:ext uri="{FF2B5EF4-FFF2-40B4-BE49-F238E27FC236}">
                <a16:creationId xmlns:a16="http://schemas.microsoft.com/office/drawing/2014/main" id="{6DF99E59-C6B7-0344-9A2E-4DDD3028FB77}"/>
              </a:ext>
            </a:extLst>
          </p:cNvPr>
          <p:cNvSpPr>
            <a:spLocks/>
          </p:cNvSpPr>
          <p:nvPr/>
        </p:nvSpPr>
        <p:spPr bwMode="auto">
          <a:xfrm>
            <a:off x="384264" y="2273185"/>
            <a:ext cx="2556454" cy="1068402"/>
          </a:xfrm>
          <a:custGeom>
            <a:avLst/>
            <a:gdLst>
              <a:gd name="T0" fmla="*/ 143 w 5609"/>
              <a:gd name="T1" fmla="*/ 3659 h 3670"/>
              <a:gd name="T2" fmla="*/ 767 w 5609"/>
              <a:gd name="T3" fmla="*/ 3663 h 3670"/>
              <a:gd name="T4" fmla="*/ 1563 w 5609"/>
              <a:gd name="T5" fmla="*/ 3668 h 3670"/>
              <a:gd name="T6" fmla="*/ 2373 w 5609"/>
              <a:gd name="T7" fmla="*/ 3670 h 3670"/>
              <a:gd name="T8" fmla="*/ 3045 w 5609"/>
              <a:gd name="T9" fmla="*/ 3667 h 3670"/>
              <a:gd name="T10" fmla="*/ 3336 w 5609"/>
              <a:gd name="T11" fmla="*/ 3661 h 3670"/>
              <a:gd name="T12" fmla="*/ 3456 w 5609"/>
              <a:gd name="T13" fmla="*/ 3654 h 3670"/>
              <a:gd name="T14" fmla="*/ 3566 w 5609"/>
              <a:gd name="T15" fmla="*/ 3638 h 3670"/>
              <a:gd name="T16" fmla="*/ 3676 w 5609"/>
              <a:gd name="T17" fmla="*/ 3615 h 3670"/>
              <a:gd name="T18" fmla="*/ 3784 w 5609"/>
              <a:gd name="T19" fmla="*/ 3586 h 3670"/>
              <a:gd name="T20" fmla="*/ 3891 w 5609"/>
              <a:gd name="T21" fmla="*/ 3549 h 3670"/>
              <a:gd name="T22" fmla="*/ 3997 w 5609"/>
              <a:gd name="T23" fmla="*/ 3504 h 3670"/>
              <a:gd name="T24" fmla="*/ 4065 w 5609"/>
              <a:gd name="T25" fmla="*/ 3469 h 3670"/>
              <a:gd name="T26" fmla="*/ 4135 w 5609"/>
              <a:gd name="T27" fmla="*/ 3427 h 3670"/>
              <a:gd name="T28" fmla="*/ 4232 w 5609"/>
              <a:gd name="T29" fmla="*/ 3357 h 3670"/>
              <a:gd name="T30" fmla="*/ 4380 w 5609"/>
              <a:gd name="T31" fmla="*/ 3230 h 3670"/>
              <a:gd name="T32" fmla="*/ 4533 w 5609"/>
              <a:gd name="T33" fmla="*/ 3079 h 3670"/>
              <a:gd name="T34" fmla="*/ 4688 w 5609"/>
              <a:gd name="T35" fmla="*/ 2910 h 3670"/>
              <a:gd name="T36" fmla="*/ 4808 w 5609"/>
              <a:gd name="T37" fmla="*/ 2769 h 3670"/>
              <a:gd name="T38" fmla="*/ 4855 w 5609"/>
              <a:gd name="T39" fmla="*/ 2712 h 3670"/>
              <a:gd name="T40" fmla="*/ 5012 w 5609"/>
              <a:gd name="T41" fmla="*/ 2509 h 3670"/>
              <a:gd name="T42" fmla="*/ 5159 w 5609"/>
              <a:gd name="T43" fmla="*/ 2305 h 3670"/>
              <a:gd name="T44" fmla="*/ 5299 w 5609"/>
              <a:gd name="T45" fmla="*/ 2101 h 3670"/>
              <a:gd name="T46" fmla="*/ 5433 w 5609"/>
              <a:gd name="T47" fmla="*/ 1900 h 3670"/>
              <a:gd name="T48" fmla="*/ 5565 w 5609"/>
              <a:gd name="T49" fmla="*/ 1701 h 3670"/>
              <a:gd name="T50" fmla="*/ 5514 w 5609"/>
              <a:gd name="T51" fmla="*/ 1651 h 3670"/>
              <a:gd name="T52" fmla="*/ 5453 w 5609"/>
              <a:gd name="T53" fmla="*/ 1654 h 3670"/>
              <a:gd name="T54" fmla="*/ 5401 w 5609"/>
              <a:gd name="T55" fmla="*/ 1649 h 3670"/>
              <a:gd name="T56" fmla="*/ 5353 w 5609"/>
              <a:gd name="T57" fmla="*/ 1636 h 3670"/>
              <a:gd name="T58" fmla="*/ 5307 w 5609"/>
              <a:gd name="T59" fmla="*/ 1613 h 3670"/>
              <a:gd name="T60" fmla="*/ 5261 w 5609"/>
              <a:gd name="T61" fmla="*/ 1580 h 3670"/>
              <a:gd name="T62" fmla="*/ 5213 w 5609"/>
              <a:gd name="T63" fmla="*/ 1534 h 3670"/>
              <a:gd name="T64" fmla="*/ 5141 w 5609"/>
              <a:gd name="T65" fmla="*/ 1454 h 3670"/>
              <a:gd name="T66" fmla="*/ 5006 w 5609"/>
              <a:gd name="T67" fmla="*/ 1287 h 3670"/>
              <a:gd name="T68" fmla="*/ 4490 w 5609"/>
              <a:gd name="T69" fmla="*/ 647 h 3670"/>
              <a:gd name="T70" fmla="*/ 4367 w 5609"/>
              <a:gd name="T71" fmla="*/ 505 h 3670"/>
              <a:gd name="T72" fmla="*/ 4247 w 5609"/>
              <a:gd name="T73" fmla="*/ 383 h 3670"/>
              <a:gd name="T74" fmla="*/ 4127 w 5609"/>
              <a:gd name="T75" fmla="*/ 278 h 3670"/>
              <a:gd name="T76" fmla="*/ 4002 w 5609"/>
              <a:gd name="T77" fmla="*/ 192 h 3670"/>
              <a:gd name="T78" fmla="*/ 3865 w 5609"/>
              <a:gd name="T79" fmla="*/ 123 h 3670"/>
              <a:gd name="T80" fmla="*/ 3715 w 5609"/>
              <a:gd name="T81" fmla="*/ 70 h 3670"/>
              <a:gd name="T82" fmla="*/ 3544 w 5609"/>
              <a:gd name="T83" fmla="*/ 32 h 3670"/>
              <a:gd name="T84" fmla="*/ 3350 w 5609"/>
              <a:gd name="T85" fmla="*/ 9 h 3670"/>
              <a:gd name="T86" fmla="*/ 3126 w 5609"/>
              <a:gd name="T87" fmla="*/ 0 h 3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09" h="3670">
                <a:moveTo>
                  <a:pt x="0" y="36"/>
                </a:moveTo>
                <a:lnTo>
                  <a:pt x="0" y="3658"/>
                </a:lnTo>
                <a:lnTo>
                  <a:pt x="143" y="3659"/>
                </a:lnTo>
                <a:lnTo>
                  <a:pt x="323" y="3660"/>
                </a:lnTo>
                <a:lnTo>
                  <a:pt x="533" y="3662"/>
                </a:lnTo>
                <a:lnTo>
                  <a:pt x="767" y="3663"/>
                </a:lnTo>
                <a:lnTo>
                  <a:pt x="1021" y="3666"/>
                </a:lnTo>
                <a:lnTo>
                  <a:pt x="1289" y="3667"/>
                </a:lnTo>
                <a:lnTo>
                  <a:pt x="1563" y="3668"/>
                </a:lnTo>
                <a:lnTo>
                  <a:pt x="1840" y="3669"/>
                </a:lnTo>
                <a:lnTo>
                  <a:pt x="2112" y="3670"/>
                </a:lnTo>
                <a:lnTo>
                  <a:pt x="2373" y="3670"/>
                </a:lnTo>
                <a:lnTo>
                  <a:pt x="2620" y="3670"/>
                </a:lnTo>
                <a:lnTo>
                  <a:pt x="2846" y="3669"/>
                </a:lnTo>
                <a:lnTo>
                  <a:pt x="3045" y="3667"/>
                </a:lnTo>
                <a:lnTo>
                  <a:pt x="3209" y="3665"/>
                </a:lnTo>
                <a:lnTo>
                  <a:pt x="3278" y="3663"/>
                </a:lnTo>
                <a:lnTo>
                  <a:pt x="3336" y="3661"/>
                </a:lnTo>
                <a:lnTo>
                  <a:pt x="3383" y="3659"/>
                </a:lnTo>
                <a:lnTo>
                  <a:pt x="3419" y="3657"/>
                </a:lnTo>
                <a:lnTo>
                  <a:pt x="3456" y="3654"/>
                </a:lnTo>
                <a:lnTo>
                  <a:pt x="3493" y="3649"/>
                </a:lnTo>
                <a:lnTo>
                  <a:pt x="3529" y="3644"/>
                </a:lnTo>
                <a:lnTo>
                  <a:pt x="3566" y="3638"/>
                </a:lnTo>
                <a:lnTo>
                  <a:pt x="3603" y="3632"/>
                </a:lnTo>
                <a:lnTo>
                  <a:pt x="3639" y="3624"/>
                </a:lnTo>
                <a:lnTo>
                  <a:pt x="3676" y="3615"/>
                </a:lnTo>
                <a:lnTo>
                  <a:pt x="3712" y="3607"/>
                </a:lnTo>
                <a:lnTo>
                  <a:pt x="3748" y="3597"/>
                </a:lnTo>
                <a:lnTo>
                  <a:pt x="3784" y="3586"/>
                </a:lnTo>
                <a:lnTo>
                  <a:pt x="3820" y="3574"/>
                </a:lnTo>
                <a:lnTo>
                  <a:pt x="3855" y="3562"/>
                </a:lnTo>
                <a:lnTo>
                  <a:pt x="3891" y="3549"/>
                </a:lnTo>
                <a:lnTo>
                  <a:pt x="3926" y="3535"/>
                </a:lnTo>
                <a:lnTo>
                  <a:pt x="3962" y="3519"/>
                </a:lnTo>
                <a:lnTo>
                  <a:pt x="3997" y="3504"/>
                </a:lnTo>
                <a:lnTo>
                  <a:pt x="4020" y="3493"/>
                </a:lnTo>
                <a:lnTo>
                  <a:pt x="4042" y="3482"/>
                </a:lnTo>
                <a:lnTo>
                  <a:pt x="4065" y="3469"/>
                </a:lnTo>
                <a:lnTo>
                  <a:pt x="4088" y="3456"/>
                </a:lnTo>
                <a:lnTo>
                  <a:pt x="4112" y="3442"/>
                </a:lnTo>
                <a:lnTo>
                  <a:pt x="4135" y="3427"/>
                </a:lnTo>
                <a:lnTo>
                  <a:pt x="4159" y="3410"/>
                </a:lnTo>
                <a:lnTo>
                  <a:pt x="4183" y="3393"/>
                </a:lnTo>
                <a:lnTo>
                  <a:pt x="4232" y="3357"/>
                </a:lnTo>
                <a:lnTo>
                  <a:pt x="4281" y="3317"/>
                </a:lnTo>
                <a:lnTo>
                  <a:pt x="4330" y="3275"/>
                </a:lnTo>
                <a:lnTo>
                  <a:pt x="4380" y="3230"/>
                </a:lnTo>
                <a:lnTo>
                  <a:pt x="4432" y="3182"/>
                </a:lnTo>
                <a:lnTo>
                  <a:pt x="4482" y="3132"/>
                </a:lnTo>
                <a:lnTo>
                  <a:pt x="4533" y="3079"/>
                </a:lnTo>
                <a:lnTo>
                  <a:pt x="4585" y="3025"/>
                </a:lnTo>
                <a:lnTo>
                  <a:pt x="4637" y="2968"/>
                </a:lnTo>
                <a:lnTo>
                  <a:pt x="4688" y="2910"/>
                </a:lnTo>
                <a:lnTo>
                  <a:pt x="4740" y="2850"/>
                </a:lnTo>
                <a:lnTo>
                  <a:pt x="4792" y="2788"/>
                </a:lnTo>
                <a:lnTo>
                  <a:pt x="4808" y="2769"/>
                </a:lnTo>
                <a:lnTo>
                  <a:pt x="4823" y="2750"/>
                </a:lnTo>
                <a:lnTo>
                  <a:pt x="4840" y="2731"/>
                </a:lnTo>
                <a:lnTo>
                  <a:pt x="4855" y="2712"/>
                </a:lnTo>
                <a:lnTo>
                  <a:pt x="4908" y="2644"/>
                </a:lnTo>
                <a:lnTo>
                  <a:pt x="4961" y="2576"/>
                </a:lnTo>
                <a:lnTo>
                  <a:pt x="5012" y="2509"/>
                </a:lnTo>
                <a:lnTo>
                  <a:pt x="5062" y="2441"/>
                </a:lnTo>
                <a:lnTo>
                  <a:pt x="5111" y="2373"/>
                </a:lnTo>
                <a:lnTo>
                  <a:pt x="5159" y="2305"/>
                </a:lnTo>
                <a:lnTo>
                  <a:pt x="5206" y="2237"/>
                </a:lnTo>
                <a:lnTo>
                  <a:pt x="5253" y="2169"/>
                </a:lnTo>
                <a:lnTo>
                  <a:pt x="5299" y="2101"/>
                </a:lnTo>
                <a:lnTo>
                  <a:pt x="5344" y="2035"/>
                </a:lnTo>
                <a:lnTo>
                  <a:pt x="5389" y="1967"/>
                </a:lnTo>
                <a:lnTo>
                  <a:pt x="5433" y="1900"/>
                </a:lnTo>
                <a:lnTo>
                  <a:pt x="5478" y="1833"/>
                </a:lnTo>
                <a:lnTo>
                  <a:pt x="5522" y="1766"/>
                </a:lnTo>
                <a:lnTo>
                  <a:pt x="5565" y="1701"/>
                </a:lnTo>
                <a:lnTo>
                  <a:pt x="5609" y="1634"/>
                </a:lnTo>
                <a:lnTo>
                  <a:pt x="5559" y="1644"/>
                </a:lnTo>
                <a:lnTo>
                  <a:pt x="5514" y="1651"/>
                </a:lnTo>
                <a:lnTo>
                  <a:pt x="5492" y="1653"/>
                </a:lnTo>
                <a:lnTo>
                  <a:pt x="5473" y="1654"/>
                </a:lnTo>
                <a:lnTo>
                  <a:pt x="5453" y="1654"/>
                </a:lnTo>
                <a:lnTo>
                  <a:pt x="5436" y="1654"/>
                </a:lnTo>
                <a:lnTo>
                  <a:pt x="5417" y="1653"/>
                </a:lnTo>
                <a:lnTo>
                  <a:pt x="5401" y="1649"/>
                </a:lnTo>
                <a:lnTo>
                  <a:pt x="5384" y="1646"/>
                </a:lnTo>
                <a:lnTo>
                  <a:pt x="5368" y="1642"/>
                </a:lnTo>
                <a:lnTo>
                  <a:pt x="5353" y="1636"/>
                </a:lnTo>
                <a:lnTo>
                  <a:pt x="5336" y="1630"/>
                </a:lnTo>
                <a:lnTo>
                  <a:pt x="5321" y="1622"/>
                </a:lnTo>
                <a:lnTo>
                  <a:pt x="5307" y="1613"/>
                </a:lnTo>
                <a:lnTo>
                  <a:pt x="5291" y="1604"/>
                </a:lnTo>
                <a:lnTo>
                  <a:pt x="5276" y="1592"/>
                </a:lnTo>
                <a:lnTo>
                  <a:pt x="5261" y="1580"/>
                </a:lnTo>
                <a:lnTo>
                  <a:pt x="5245" y="1565"/>
                </a:lnTo>
                <a:lnTo>
                  <a:pt x="5229" y="1550"/>
                </a:lnTo>
                <a:lnTo>
                  <a:pt x="5213" y="1534"/>
                </a:lnTo>
                <a:lnTo>
                  <a:pt x="5195" y="1516"/>
                </a:lnTo>
                <a:lnTo>
                  <a:pt x="5178" y="1497"/>
                </a:lnTo>
                <a:lnTo>
                  <a:pt x="5141" y="1454"/>
                </a:lnTo>
                <a:lnTo>
                  <a:pt x="5101" y="1405"/>
                </a:lnTo>
                <a:lnTo>
                  <a:pt x="5055" y="1349"/>
                </a:lnTo>
                <a:lnTo>
                  <a:pt x="5006" y="1287"/>
                </a:lnTo>
                <a:lnTo>
                  <a:pt x="4669" y="867"/>
                </a:lnTo>
                <a:lnTo>
                  <a:pt x="4577" y="752"/>
                </a:lnTo>
                <a:lnTo>
                  <a:pt x="4490" y="647"/>
                </a:lnTo>
                <a:lnTo>
                  <a:pt x="4449" y="597"/>
                </a:lnTo>
                <a:lnTo>
                  <a:pt x="4408" y="550"/>
                </a:lnTo>
                <a:lnTo>
                  <a:pt x="4367" y="505"/>
                </a:lnTo>
                <a:lnTo>
                  <a:pt x="4327" y="463"/>
                </a:lnTo>
                <a:lnTo>
                  <a:pt x="4288" y="421"/>
                </a:lnTo>
                <a:lnTo>
                  <a:pt x="4247" y="383"/>
                </a:lnTo>
                <a:lnTo>
                  <a:pt x="4208" y="346"/>
                </a:lnTo>
                <a:lnTo>
                  <a:pt x="4167" y="311"/>
                </a:lnTo>
                <a:lnTo>
                  <a:pt x="4127" y="278"/>
                </a:lnTo>
                <a:lnTo>
                  <a:pt x="4086" y="248"/>
                </a:lnTo>
                <a:lnTo>
                  <a:pt x="4044" y="219"/>
                </a:lnTo>
                <a:lnTo>
                  <a:pt x="4002" y="192"/>
                </a:lnTo>
                <a:lnTo>
                  <a:pt x="3957" y="167"/>
                </a:lnTo>
                <a:lnTo>
                  <a:pt x="3912" y="144"/>
                </a:lnTo>
                <a:lnTo>
                  <a:pt x="3865" y="123"/>
                </a:lnTo>
                <a:lnTo>
                  <a:pt x="3817" y="104"/>
                </a:lnTo>
                <a:lnTo>
                  <a:pt x="3767" y="86"/>
                </a:lnTo>
                <a:lnTo>
                  <a:pt x="3715" y="70"/>
                </a:lnTo>
                <a:lnTo>
                  <a:pt x="3660" y="56"/>
                </a:lnTo>
                <a:lnTo>
                  <a:pt x="3603" y="43"/>
                </a:lnTo>
                <a:lnTo>
                  <a:pt x="3544" y="32"/>
                </a:lnTo>
                <a:lnTo>
                  <a:pt x="3482" y="23"/>
                </a:lnTo>
                <a:lnTo>
                  <a:pt x="3418" y="15"/>
                </a:lnTo>
                <a:lnTo>
                  <a:pt x="3350" y="9"/>
                </a:lnTo>
                <a:lnTo>
                  <a:pt x="3279" y="4"/>
                </a:lnTo>
                <a:lnTo>
                  <a:pt x="3204" y="1"/>
                </a:lnTo>
                <a:lnTo>
                  <a:pt x="3126" y="0"/>
                </a:lnTo>
                <a:lnTo>
                  <a:pt x="3045" y="0"/>
                </a:lnTo>
                <a:lnTo>
                  <a:pt x="0" y="36"/>
                </a:lnTo>
                <a:close/>
              </a:path>
            </a:pathLst>
          </a:custGeom>
          <a:solidFill>
            <a:srgbClr val="D1F3FF"/>
          </a:solidFill>
          <a:ln>
            <a:noFill/>
          </a:ln>
          <a:effectLst>
            <a:outerShdw blurRad="254000" dist="152400" dir="5400000" algn="t"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endParaRPr>
          </a:p>
        </p:txBody>
      </p:sp>
      <p:sp>
        <p:nvSpPr>
          <p:cNvPr id="23" name="Freeform 7">
            <a:extLst>
              <a:ext uri="{FF2B5EF4-FFF2-40B4-BE49-F238E27FC236}">
                <a16:creationId xmlns:a16="http://schemas.microsoft.com/office/drawing/2014/main" id="{8719756A-C949-C548-9AB8-92C83EF6606A}"/>
              </a:ext>
            </a:extLst>
          </p:cNvPr>
          <p:cNvSpPr>
            <a:spLocks/>
          </p:cNvSpPr>
          <p:nvPr/>
        </p:nvSpPr>
        <p:spPr bwMode="auto">
          <a:xfrm>
            <a:off x="2631893" y="2267861"/>
            <a:ext cx="2980539" cy="1011606"/>
          </a:xfrm>
          <a:custGeom>
            <a:avLst/>
            <a:gdLst>
              <a:gd name="T0" fmla="*/ 7356 w 7516"/>
              <a:gd name="T1" fmla="*/ 1600 h 3603"/>
              <a:gd name="T2" fmla="*/ 7193 w 7516"/>
              <a:gd name="T3" fmla="*/ 1588 h 3603"/>
              <a:gd name="T4" fmla="*/ 7060 w 7516"/>
              <a:gd name="T5" fmla="*/ 1528 h 3603"/>
              <a:gd name="T6" fmla="*/ 6940 w 7516"/>
              <a:gd name="T7" fmla="*/ 1420 h 3603"/>
              <a:gd name="T8" fmla="*/ 6818 w 7516"/>
              <a:gd name="T9" fmla="*/ 1261 h 3603"/>
              <a:gd name="T10" fmla="*/ 6547 w 7516"/>
              <a:gd name="T11" fmla="*/ 842 h 3603"/>
              <a:gd name="T12" fmla="*/ 6361 w 7516"/>
              <a:gd name="T13" fmla="*/ 583 h 3603"/>
              <a:gd name="T14" fmla="*/ 6167 w 7516"/>
              <a:gd name="T15" fmla="*/ 373 h 3603"/>
              <a:gd name="T16" fmla="*/ 5958 w 7516"/>
              <a:gd name="T17" fmla="*/ 213 h 3603"/>
              <a:gd name="T18" fmla="*/ 5721 w 7516"/>
              <a:gd name="T19" fmla="*/ 98 h 3603"/>
              <a:gd name="T20" fmla="*/ 5446 w 7516"/>
              <a:gd name="T21" fmla="*/ 28 h 3603"/>
              <a:gd name="T22" fmla="*/ 5122 w 7516"/>
              <a:gd name="T23" fmla="*/ 0 h 3603"/>
              <a:gd name="T24" fmla="*/ 2725 w 7516"/>
              <a:gd name="T25" fmla="*/ 6 h 3603"/>
              <a:gd name="T26" fmla="*/ 2513 w 7516"/>
              <a:gd name="T27" fmla="*/ 24 h 3603"/>
              <a:gd name="T28" fmla="*/ 2367 w 7516"/>
              <a:gd name="T29" fmla="*/ 62 h 3603"/>
              <a:gd name="T30" fmla="*/ 2223 w 7516"/>
              <a:gd name="T31" fmla="*/ 131 h 3603"/>
              <a:gd name="T32" fmla="*/ 2059 w 7516"/>
              <a:gd name="T33" fmla="*/ 240 h 3603"/>
              <a:gd name="T34" fmla="*/ 1773 w 7516"/>
              <a:gd name="T35" fmla="*/ 464 h 3603"/>
              <a:gd name="T36" fmla="*/ 1586 w 7516"/>
              <a:gd name="T37" fmla="*/ 634 h 3603"/>
              <a:gd name="T38" fmla="*/ 1414 w 7516"/>
              <a:gd name="T39" fmla="*/ 815 h 3603"/>
              <a:gd name="T40" fmla="*/ 1223 w 7516"/>
              <a:gd name="T41" fmla="*/ 1043 h 3603"/>
              <a:gd name="T42" fmla="*/ 929 w 7516"/>
              <a:gd name="T43" fmla="*/ 1446 h 3603"/>
              <a:gd name="T44" fmla="*/ 686 w 7516"/>
              <a:gd name="T45" fmla="*/ 1812 h 3603"/>
              <a:gd name="T46" fmla="*/ 461 w 7516"/>
              <a:gd name="T47" fmla="*/ 2148 h 3603"/>
              <a:gd name="T48" fmla="*/ 220 w 7516"/>
              <a:gd name="T49" fmla="*/ 2488 h 3603"/>
              <a:gd name="T50" fmla="*/ 31 w 7516"/>
              <a:gd name="T51" fmla="*/ 2729 h 3603"/>
              <a:gd name="T52" fmla="*/ 136 w 7516"/>
              <a:gd name="T53" fmla="*/ 2688 h 3603"/>
              <a:gd name="T54" fmla="*/ 484 w 7516"/>
              <a:gd name="T55" fmla="*/ 2456 h 3603"/>
              <a:gd name="T56" fmla="*/ 720 w 7516"/>
              <a:gd name="T57" fmla="*/ 2306 h 3603"/>
              <a:gd name="T58" fmla="*/ 806 w 7516"/>
              <a:gd name="T59" fmla="*/ 2271 h 3603"/>
              <a:gd name="T60" fmla="*/ 875 w 7516"/>
              <a:gd name="T61" fmla="*/ 2263 h 3603"/>
              <a:gd name="T62" fmla="*/ 931 w 7516"/>
              <a:gd name="T63" fmla="*/ 2276 h 3603"/>
              <a:gd name="T64" fmla="*/ 987 w 7516"/>
              <a:gd name="T65" fmla="*/ 2318 h 3603"/>
              <a:gd name="T66" fmla="*/ 1118 w 7516"/>
              <a:gd name="T67" fmla="*/ 2498 h 3603"/>
              <a:gd name="T68" fmla="*/ 1333 w 7516"/>
              <a:gd name="T69" fmla="*/ 2777 h 3603"/>
              <a:gd name="T70" fmla="*/ 1572 w 7516"/>
              <a:gd name="T71" fmla="*/ 3033 h 3603"/>
              <a:gd name="T72" fmla="*/ 1835 w 7516"/>
              <a:gd name="T73" fmla="*/ 3257 h 3603"/>
              <a:gd name="T74" fmla="*/ 2127 w 7516"/>
              <a:gd name="T75" fmla="*/ 3433 h 3603"/>
              <a:gd name="T76" fmla="*/ 2447 w 7516"/>
              <a:gd name="T77" fmla="*/ 3550 h 3603"/>
              <a:gd name="T78" fmla="*/ 2801 w 7516"/>
              <a:gd name="T79" fmla="*/ 3592 h 3603"/>
              <a:gd name="T80" fmla="*/ 5180 w 7516"/>
              <a:gd name="T81" fmla="*/ 3602 h 3603"/>
              <a:gd name="T82" fmla="*/ 5468 w 7516"/>
              <a:gd name="T83" fmla="*/ 3586 h 3603"/>
              <a:gd name="T84" fmla="*/ 5712 w 7516"/>
              <a:gd name="T85" fmla="*/ 3538 h 3603"/>
              <a:gd name="T86" fmla="*/ 5936 w 7516"/>
              <a:gd name="T87" fmla="*/ 3442 h 3603"/>
              <a:gd name="T88" fmla="*/ 6163 w 7516"/>
              <a:gd name="T89" fmla="*/ 3282 h 3603"/>
              <a:gd name="T90" fmla="*/ 6416 w 7516"/>
              <a:gd name="T91" fmla="*/ 3043 h 3603"/>
              <a:gd name="T92" fmla="*/ 6596 w 7516"/>
              <a:gd name="T93" fmla="*/ 2853 h 3603"/>
              <a:gd name="T94" fmla="*/ 6713 w 7516"/>
              <a:gd name="T95" fmla="*/ 2745 h 3603"/>
              <a:gd name="T96" fmla="*/ 6689 w 7516"/>
              <a:gd name="T97" fmla="*/ 2748 h 3603"/>
              <a:gd name="T98" fmla="*/ 6842 w 7516"/>
              <a:gd name="T99" fmla="*/ 2555 h 3603"/>
              <a:gd name="T100" fmla="*/ 7087 w 7516"/>
              <a:gd name="T101" fmla="*/ 2216 h 3603"/>
              <a:gd name="T102" fmla="*/ 7314 w 7516"/>
              <a:gd name="T103" fmla="*/ 1879 h 3603"/>
              <a:gd name="T104" fmla="*/ 7497 w 7516"/>
              <a:gd name="T105" fmla="*/ 1604 h 3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516" h="3603">
                <a:moveTo>
                  <a:pt x="7516" y="1576"/>
                </a:moveTo>
                <a:lnTo>
                  <a:pt x="7473" y="1585"/>
                </a:lnTo>
                <a:lnTo>
                  <a:pt x="7432" y="1591"/>
                </a:lnTo>
                <a:lnTo>
                  <a:pt x="7393" y="1597"/>
                </a:lnTo>
                <a:lnTo>
                  <a:pt x="7356" y="1600"/>
                </a:lnTo>
                <a:lnTo>
                  <a:pt x="7321" y="1601"/>
                </a:lnTo>
                <a:lnTo>
                  <a:pt x="7287" y="1601"/>
                </a:lnTo>
                <a:lnTo>
                  <a:pt x="7254" y="1599"/>
                </a:lnTo>
                <a:lnTo>
                  <a:pt x="7224" y="1595"/>
                </a:lnTo>
                <a:lnTo>
                  <a:pt x="7193" y="1588"/>
                </a:lnTo>
                <a:lnTo>
                  <a:pt x="7165" y="1580"/>
                </a:lnTo>
                <a:lnTo>
                  <a:pt x="7138" y="1571"/>
                </a:lnTo>
                <a:lnTo>
                  <a:pt x="7111" y="1559"/>
                </a:lnTo>
                <a:lnTo>
                  <a:pt x="7085" y="1544"/>
                </a:lnTo>
                <a:lnTo>
                  <a:pt x="7060" y="1528"/>
                </a:lnTo>
                <a:lnTo>
                  <a:pt x="7035" y="1511"/>
                </a:lnTo>
                <a:lnTo>
                  <a:pt x="7011" y="1491"/>
                </a:lnTo>
                <a:lnTo>
                  <a:pt x="6987" y="1469"/>
                </a:lnTo>
                <a:lnTo>
                  <a:pt x="6963" y="1445"/>
                </a:lnTo>
                <a:lnTo>
                  <a:pt x="6940" y="1420"/>
                </a:lnTo>
                <a:lnTo>
                  <a:pt x="6916" y="1392"/>
                </a:lnTo>
                <a:lnTo>
                  <a:pt x="6892" y="1362"/>
                </a:lnTo>
                <a:lnTo>
                  <a:pt x="6868" y="1330"/>
                </a:lnTo>
                <a:lnTo>
                  <a:pt x="6843" y="1297"/>
                </a:lnTo>
                <a:lnTo>
                  <a:pt x="6818" y="1261"/>
                </a:lnTo>
                <a:lnTo>
                  <a:pt x="6767" y="1183"/>
                </a:lnTo>
                <a:lnTo>
                  <a:pt x="6711" y="1097"/>
                </a:lnTo>
                <a:lnTo>
                  <a:pt x="6651" y="1003"/>
                </a:lnTo>
                <a:lnTo>
                  <a:pt x="6585" y="900"/>
                </a:lnTo>
                <a:lnTo>
                  <a:pt x="6547" y="842"/>
                </a:lnTo>
                <a:lnTo>
                  <a:pt x="6510" y="786"/>
                </a:lnTo>
                <a:lnTo>
                  <a:pt x="6473" y="732"/>
                </a:lnTo>
                <a:lnTo>
                  <a:pt x="6436" y="680"/>
                </a:lnTo>
                <a:lnTo>
                  <a:pt x="6398" y="631"/>
                </a:lnTo>
                <a:lnTo>
                  <a:pt x="6361" y="583"/>
                </a:lnTo>
                <a:lnTo>
                  <a:pt x="6322" y="537"/>
                </a:lnTo>
                <a:lnTo>
                  <a:pt x="6284" y="493"/>
                </a:lnTo>
                <a:lnTo>
                  <a:pt x="6246" y="452"/>
                </a:lnTo>
                <a:lnTo>
                  <a:pt x="6207" y="411"/>
                </a:lnTo>
                <a:lnTo>
                  <a:pt x="6167" y="373"/>
                </a:lnTo>
                <a:lnTo>
                  <a:pt x="6127" y="337"/>
                </a:lnTo>
                <a:lnTo>
                  <a:pt x="6087" y="303"/>
                </a:lnTo>
                <a:lnTo>
                  <a:pt x="6044" y="272"/>
                </a:lnTo>
                <a:lnTo>
                  <a:pt x="6002" y="241"/>
                </a:lnTo>
                <a:lnTo>
                  <a:pt x="5958" y="213"/>
                </a:lnTo>
                <a:lnTo>
                  <a:pt x="5913" y="186"/>
                </a:lnTo>
                <a:lnTo>
                  <a:pt x="5867" y="161"/>
                </a:lnTo>
                <a:lnTo>
                  <a:pt x="5819" y="138"/>
                </a:lnTo>
                <a:lnTo>
                  <a:pt x="5771" y="118"/>
                </a:lnTo>
                <a:lnTo>
                  <a:pt x="5721" y="98"/>
                </a:lnTo>
                <a:lnTo>
                  <a:pt x="5670" y="81"/>
                </a:lnTo>
                <a:lnTo>
                  <a:pt x="5616" y="65"/>
                </a:lnTo>
                <a:lnTo>
                  <a:pt x="5561" y="51"/>
                </a:lnTo>
                <a:lnTo>
                  <a:pt x="5504" y="38"/>
                </a:lnTo>
                <a:lnTo>
                  <a:pt x="5446" y="28"/>
                </a:lnTo>
                <a:lnTo>
                  <a:pt x="5385" y="19"/>
                </a:lnTo>
                <a:lnTo>
                  <a:pt x="5323" y="12"/>
                </a:lnTo>
                <a:lnTo>
                  <a:pt x="5258" y="6"/>
                </a:lnTo>
                <a:lnTo>
                  <a:pt x="5191" y="2"/>
                </a:lnTo>
                <a:lnTo>
                  <a:pt x="5122" y="0"/>
                </a:lnTo>
                <a:lnTo>
                  <a:pt x="5050" y="0"/>
                </a:lnTo>
                <a:lnTo>
                  <a:pt x="3013" y="4"/>
                </a:lnTo>
                <a:lnTo>
                  <a:pt x="2906" y="4"/>
                </a:lnTo>
                <a:lnTo>
                  <a:pt x="2811" y="5"/>
                </a:lnTo>
                <a:lnTo>
                  <a:pt x="2725" y="6"/>
                </a:lnTo>
                <a:lnTo>
                  <a:pt x="2648" y="10"/>
                </a:lnTo>
                <a:lnTo>
                  <a:pt x="2612" y="13"/>
                </a:lnTo>
                <a:lnTo>
                  <a:pt x="2578" y="16"/>
                </a:lnTo>
                <a:lnTo>
                  <a:pt x="2544" y="19"/>
                </a:lnTo>
                <a:lnTo>
                  <a:pt x="2513" y="24"/>
                </a:lnTo>
                <a:lnTo>
                  <a:pt x="2482" y="29"/>
                </a:lnTo>
                <a:lnTo>
                  <a:pt x="2453" y="36"/>
                </a:lnTo>
                <a:lnTo>
                  <a:pt x="2423" y="43"/>
                </a:lnTo>
                <a:lnTo>
                  <a:pt x="2395" y="52"/>
                </a:lnTo>
                <a:lnTo>
                  <a:pt x="2367" y="62"/>
                </a:lnTo>
                <a:lnTo>
                  <a:pt x="2338" y="73"/>
                </a:lnTo>
                <a:lnTo>
                  <a:pt x="2310" y="85"/>
                </a:lnTo>
                <a:lnTo>
                  <a:pt x="2281" y="99"/>
                </a:lnTo>
                <a:lnTo>
                  <a:pt x="2252" y="114"/>
                </a:lnTo>
                <a:lnTo>
                  <a:pt x="2223" y="131"/>
                </a:lnTo>
                <a:lnTo>
                  <a:pt x="2192" y="149"/>
                </a:lnTo>
                <a:lnTo>
                  <a:pt x="2161" y="169"/>
                </a:lnTo>
                <a:lnTo>
                  <a:pt x="2129" y="191"/>
                </a:lnTo>
                <a:lnTo>
                  <a:pt x="2095" y="214"/>
                </a:lnTo>
                <a:lnTo>
                  <a:pt x="2059" y="240"/>
                </a:lnTo>
                <a:lnTo>
                  <a:pt x="2022" y="267"/>
                </a:lnTo>
                <a:lnTo>
                  <a:pt x="1942" y="328"/>
                </a:lnTo>
                <a:lnTo>
                  <a:pt x="1854" y="398"/>
                </a:lnTo>
                <a:lnTo>
                  <a:pt x="1813" y="430"/>
                </a:lnTo>
                <a:lnTo>
                  <a:pt x="1773" y="464"/>
                </a:lnTo>
                <a:lnTo>
                  <a:pt x="1735" y="496"/>
                </a:lnTo>
                <a:lnTo>
                  <a:pt x="1697" y="530"/>
                </a:lnTo>
                <a:lnTo>
                  <a:pt x="1659" y="565"/>
                </a:lnTo>
                <a:lnTo>
                  <a:pt x="1622" y="599"/>
                </a:lnTo>
                <a:lnTo>
                  <a:pt x="1586" y="634"/>
                </a:lnTo>
                <a:lnTo>
                  <a:pt x="1550" y="670"/>
                </a:lnTo>
                <a:lnTo>
                  <a:pt x="1515" y="706"/>
                </a:lnTo>
                <a:lnTo>
                  <a:pt x="1481" y="742"/>
                </a:lnTo>
                <a:lnTo>
                  <a:pt x="1447" y="778"/>
                </a:lnTo>
                <a:lnTo>
                  <a:pt x="1414" y="815"/>
                </a:lnTo>
                <a:lnTo>
                  <a:pt x="1381" y="852"/>
                </a:lnTo>
                <a:lnTo>
                  <a:pt x="1348" y="890"/>
                </a:lnTo>
                <a:lnTo>
                  <a:pt x="1316" y="928"/>
                </a:lnTo>
                <a:lnTo>
                  <a:pt x="1285" y="966"/>
                </a:lnTo>
                <a:lnTo>
                  <a:pt x="1223" y="1043"/>
                </a:lnTo>
                <a:lnTo>
                  <a:pt x="1162" y="1122"/>
                </a:lnTo>
                <a:lnTo>
                  <a:pt x="1103" y="1202"/>
                </a:lnTo>
                <a:lnTo>
                  <a:pt x="1044" y="1282"/>
                </a:lnTo>
                <a:lnTo>
                  <a:pt x="986" y="1364"/>
                </a:lnTo>
                <a:lnTo>
                  <a:pt x="929" y="1446"/>
                </a:lnTo>
                <a:lnTo>
                  <a:pt x="873" y="1530"/>
                </a:lnTo>
                <a:lnTo>
                  <a:pt x="817" y="1613"/>
                </a:lnTo>
                <a:lnTo>
                  <a:pt x="773" y="1680"/>
                </a:lnTo>
                <a:lnTo>
                  <a:pt x="730" y="1745"/>
                </a:lnTo>
                <a:lnTo>
                  <a:pt x="686" y="1812"/>
                </a:lnTo>
                <a:lnTo>
                  <a:pt x="641" y="1879"/>
                </a:lnTo>
                <a:lnTo>
                  <a:pt x="597" y="1946"/>
                </a:lnTo>
                <a:lnTo>
                  <a:pt x="552" y="2014"/>
                </a:lnTo>
                <a:lnTo>
                  <a:pt x="507" y="2080"/>
                </a:lnTo>
                <a:lnTo>
                  <a:pt x="461" y="2148"/>
                </a:lnTo>
                <a:lnTo>
                  <a:pt x="414" y="2216"/>
                </a:lnTo>
                <a:lnTo>
                  <a:pt x="367" y="2284"/>
                </a:lnTo>
                <a:lnTo>
                  <a:pt x="319" y="2352"/>
                </a:lnTo>
                <a:lnTo>
                  <a:pt x="270" y="2420"/>
                </a:lnTo>
                <a:lnTo>
                  <a:pt x="220" y="2488"/>
                </a:lnTo>
                <a:lnTo>
                  <a:pt x="169" y="2555"/>
                </a:lnTo>
                <a:lnTo>
                  <a:pt x="116" y="2623"/>
                </a:lnTo>
                <a:lnTo>
                  <a:pt x="63" y="2691"/>
                </a:lnTo>
                <a:lnTo>
                  <a:pt x="48" y="2710"/>
                </a:lnTo>
                <a:lnTo>
                  <a:pt x="31" y="2729"/>
                </a:lnTo>
                <a:lnTo>
                  <a:pt x="16" y="2748"/>
                </a:lnTo>
                <a:lnTo>
                  <a:pt x="0" y="2767"/>
                </a:lnTo>
                <a:lnTo>
                  <a:pt x="47" y="2742"/>
                </a:lnTo>
                <a:lnTo>
                  <a:pt x="92" y="2716"/>
                </a:lnTo>
                <a:lnTo>
                  <a:pt x="136" y="2688"/>
                </a:lnTo>
                <a:lnTo>
                  <a:pt x="180" y="2662"/>
                </a:lnTo>
                <a:lnTo>
                  <a:pt x="263" y="2609"/>
                </a:lnTo>
                <a:lnTo>
                  <a:pt x="340" y="2556"/>
                </a:lnTo>
                <a:lnTo>
                  <a:pt x="414" y="2505"/>
                </a:lnTo>
                <a:lnTo>
                  <a:pt x="484" y="2456"/>
                </a:lnTo>
                <a:lnTo>
                  <a:pt x="550" y="2411"/>
                </a:lnTo>
                <a:lnTo>
                  <a:pt x="611" y="2370"/>
                </a:lnTo>
                <a:lnTo>
                  <a:pt x="658" y="2341"/>
                </a:lnTo>
                <a:lnTo>
                  <a:pt x="700" y="2317"/>
                </a:lnTo>
                <a:lnTo>
                  <a:pt x="720" y="2306"/>
                </a:lnTo>
                <a:lnTo>
                  <a:pt x="738" y="2298"/>
                </a:lnTo>
                <a:lnTo>
                  <a:pt x="757" y="2289"/>
                </a:lnTo>
                <a:lnTo>
                  <a:pt x="774" y="2282"/>
                </a:lnTo>
                <a:lnTo>
                  <a:pt x="791" y="2277"/>
                </a:lnTo>
                <a:lnTo>
                  <a:pt x="806" y="2271"/>
                </a:lnTo>
                <a:lnTo>
                  <a:pt x="821" y="2268"/>
                </a:lnTo>
                <a:lnTo>
                  <a:pt x="836" y="2265"/>
                </a:lnTo>
                <a:lnTo>
                  <a:pt x="850" y="2264"/>
                </a:lnTo>
                <a:lnTo>
                  <a:pt x="863" y="2263"/>
                </a:lnTo>
                <a:lnTo>
                  <a:pt x="875" y="2263"/>
                </a:lnTo>
                <a:lnTo>
                  <a:pt x="887" y="2264"/>
                </a:lnTo>
                <a:lnTo>
                  <a:pt x="899" y="2265"/>
                </a:lnTo>
                <a:lnTo>
                  <a:pt x="910" y="2268"/>
                </a:lnTo>
                <a:lnTo>
                  <a:pt x="921" y="2271"/>
                </a:lnTo>
                <a:lnTo>
                  <a:pt x="931" y="2276"/>
                </a:lnTo>
                <a:lnTo>
                  <a:pt x="940" y="2281"/>
                </a:lnTo>
                <a:lnTo>
                  <a:pt x="950" y="2288"/>
                </a:lnTo>
                <a:lnTo>
                  <a:pt x="960" y="2294"/>
                </a:lnTo>
                <a:lnTo>
                  <a:pt x="969" y="2302"/>
                </a:lnTo>
                <a:lnTo>
                  <a:pt x="987" y="2318"/>
                </a:lnTo>
                <a:lnTo>
                  <a:pt x="1005" y="2338"/>
                </a:lnTo>
                <a:lnTo>
                  <a:pt x="1021" y="2360"/>
                </a:lnTo>
                <a:lnTo>
                  <a:pt x="1039" y="2385"/>
                </a:lnTo>
                <a:lnTo>
                  <a:pt x="1078" y="2442"/>
                </a:lnTo>
                <a:lnTo>
                  <a:pt x="1118" y="2498"/>
                </a:lnTo>
                <a:lnTo>
                  <a:pt x="1160" y="2555"/>
                </a:lnTo>
                <a:lnTo>
                  <a:pt x="1202" y="2611"/>
                </a:lnTo>
                <a:lnTo>
                  <a:pt x="1245" y="2667"/>
                </a:lnTo>
                <a:lnTo>
                  <a:pt x="1288" y="2722"/>
                </a:lnTo>
                <a:lnTo>
                  <a:pt x="1333" y="2777"/>
                </a:lnTo>
                <a:lnTo>
                  <a:pt x="1379" y="2830"/>
                </a:lnTo>
                <a:lnTo>
                  <a:pt x="1426" y="2883"/>
                </a:lnTo>
                <a:lnTo>
                  <a:pt x="1474" y="2934"/>
                </a:lnTo>
                <a:lnTo>
                  <a:pt x="1522" y="2984"/>
                </a:lnTo>
                <a:lnTo>
                  <a:pt x="1572" y="3033"/>
                </a:lnTo>
                <a:lnTo>
                  <a:pt x="1622" y="3081"/>
                </a:lnTo>
                <a:lnTo>
                  <a:pt x="1674" y="3127"/>
                </a:lnTo>
                <a:lnTo>
                  <a:pt x="1727" y="3172"/>
                </a:lnTo>
                <a:lnTo>
                  <a:pt x="1781" y="3216"/>
                </a:lnTo>
                <a:lnTo>
                  <a:pt x="1835" y="3257"/>
                </a:lnTo>
                <a:lnTo>
                  <a:pt x="1891" y="3296"/>
                </a:lnTo>
                <a:lnTo>
                  <a:pt x="1949" y="3334"/>
                </a:lnTo>
                <a:lnTo>
                  <a:pt x="2006" y="3370"/>
                </a:lnTo>
                <a:lnTo>
                  <a:pt x="2067" y="3402"/>
                </a:lnTo>
                <a:lnTo>
                  <a:pt x="2127" y="3433"/>
                </a:lnTo>
                <a:lnTo>
                  <a:pt x="2189" y="3462"/>
                </a:lnTo>
                <a:lnTo>
                  <a:pt x="2251" y="3487"/>
                </a:lnTo>
                <a:lnTo>
                  <a:pt x="2315" y="3511"/>
                </a:lnTo>
                <a:lnTo>
                  <a:pt x="2381" y="3532"/>
                </a:lnTo>
                <a:lnTo>
                  <a:pt x="2447" y="3550"/>
                </a:lnTo>
                <a:lnTo>
                  <a:pt x="2516" y="3564"/>
                </a:lnTo>
                <a:lnTo>
                  <a:pt x="2585" y="3576"/>
                </a:lnTo>
                <a:lnTo>
                  <a:pt x="2656" y="3585"/>
                </a:lnTo>
                <a:lnTo>
                  <a:pt x="2728" y="3590"/>
                </a:lnTo>
                <a:lnTo>
                  <a:pt x="2801" y="3592"/>
                </a:lnTo>
                <a:lnTo>
                  <a:pt x="3348" y="3596"/>
                </a:lnTo>
                <a:lnTo>
                  <a:pt x="4824" y="3603"/>
                </a:lnTo>
                <a:lnTo>
                  <a:pt x="4976" y="3603"/>
                </a:lnTo>
                <a:lnTo>
                  <a:pt x="5115" y="3603"/>
                </a:lnTo>
                <a:lnTo>
                  <a:pt x="5180" y="3602"/>
                </a:lnTo>
                <a:lnTo>
                  <a:pt x="5242" y="3601"/>
                </a:lnTo>
                <a:lnTo>
                  <a:pt x="5302" y="3598"/>
                </a:lnTo>
                <a:lnTo>
                  <a:pt x="5360" y="3596"/>
                </a:lnTo>
                <a:lnTo>
                  <a:pt x="5414" y="3591"/>
                </a:lnTo>
                <a:lnTo>
                  <a:pt x="5468" y="3586"/>
                </a:lnTo>
                <a:lnTo>
                  <a:pt x="5520" y="3579"/>
                </a:lnTo>
                <a:lnTo>
                  <a:pt x="5569" y="3570"/>
                </a:lnTo>
                <a:lnTo>
                  <a:pt x="5619" y="3562"/>
                </a:lnTo>
                <a:lnTo>
                  <a:pt x="5665" y="3551"/>
                </a:lnTo>
                <a:lnTo>
                  <a:pt x="5712" y="3538"/>
                </a:lnTo>
                <a:lnTo>
                  <a:pt x="5758" y="3522"/>
                </a:lnTo>
                <a:lnTo>
                  <a:pt x="5803" y="3506"/>
                </a:lnTo>
                <a:lnTo>
                  <a:pt x="5848" y="3486"/>
                </a:lnTo>
                <a:lnTo>
                  <a:pt x="5892" y="3466"/>
                </a:lnTo>
                <a:lnTo>
                  <a:pt x="5936" y="3442"/>
                </a:lnTo>
                <a:lnTo>
                  <a:pt x="5981" y="3415"/>
                </a:lnTo>
                <a:lnTo>
                  <a:pt x="6026" y="3386"/>
                </a:lnTo>
                <a:lnTo>
                  <a:pt x="6070" y="3354"/>
                </a:lnTo>
                <a:lnTo>
                  <a:pt x="6116" y="3319"/>
                </a:lnTo>
                <a:lnTo>
                  <a:pt x="6163" y="3282"/>
                </a:lnTo>
                <a:lnTo>
                  <a:pt x="6211" y="3241"/>
                </a:lnTo>
                <a:lnTo>
                  <a:pt x="6260" y="3197"/>
                </a:lnTo>
                <a:lnTo>
                  <a:pt x="6310" y="3149"/>
                </a:lnTo>
                <a:lnTo>
                  <a:pt x="6363" y="3098"/>
                </a:lnTo>
                <a:lnTo>
                  <a:pt x="6416" y="3043"/>
                </a:lnTo>
                <a:lnTo>
                  <a:pt x="6472" y="2984"/>
                </a:lnTo>
                <a:lnTo>
                  <a:pt x="6530" y="2922"/>
                </a:lnTo>
                <a:lnTo>
                  <a:pt x="6552" y="2899"/>
                </a:lnTo>
                <a:lnTo>
                  <a:pt x="6573" y="2876"/>
                </a:lnTo>
                <a:lnTo>
                  <a:pt x="6596" y="2853"/>
                </a:lnTo>
                <a:lnTo>
                  <a:pt x="6619" y="2831"/>
                </a:lnTo>
                <a:lnTo>
                  <a:pt x="6642" y="2810"/>
                </a:lnTo>
                <a:lnTo>
                  <a:pt x="6665" y="2788"/>
                </a:lnTo>
                <a:lnTo>
                  <a:pt x="6689" y="2767"/>
                </a:lnTo>
                <a:lnTo>
                  <a:pt x="6713" y="2745"/>
                </a:lnTo>
                <a:lnTo>
                  <a:pt x="6703" y="2751"/>
                </a:lnTo>
                <a:lnTo>
                  <a:pt x="6693" y="2756"/>
                </a:lnTo>
                <a:lnTo>
                  <a:pt x="6684" y="2762"/>
                </a:lnTo>
                <a:lnTo>
                  <a:pt x="6674" y="2767"/>
                </a:lnTo>
                <a:lnTo>
                  <a:pt x="6689" y="2748"/>
                </a:lnTo>
                <a:lnTo>
                  <a:pt x="6704" y="2729"/>
                </a:lnTo>
                <a:lnTo>
                  <a:pt x="6721" y="2710"/>
                </a:lnTo>
                <a:lnTo>
                  <a:pt x="6736" y="2691"/>
                </a:lnTo>
                <a:lnTo>
                  <a:pt x="6789" y="2623"/>
                </a:lnTo>
                <a:lnTo>
                  <a:pt x="6842" y="2555"/>
                </a:lnTo>
                <a:lnTo>
                  <a:pt x="6893" y="2488"/>
                </a:lnTo>
                <a:lnTo>
                  <a:pt x="6943" y="2420"/>
                </a:lnTo>
                <a:lnTo>
                  <a:pt x="6992" y="2352"/>
                </a:lnTo>
                <a:lnTo>
                  <a:pt x="7040" y="2284"/>
                </a:lnTo>
                <a:lnTo>
                  <a:pt x="7087" y="2216"/>
                </a:lnTo>
                <a:lnTo>
                  <a:pt x="7134" y="2148"/>
                </a:lnTo>
                <a:lnTo>
                  <a:pt x="7180" y="2080"/>
                </a:lnTo>
                <a:lnTo>
                  <a:pt x="7226" y="2014"/>
                </a:lnTo>
                <a:lnTo>
                  <a:pt x="7271" y="1946"/>
                </a:lnTo>
                <a:lnTo>
                  <a:pt x="7314" y="1879"/>
                </a:lnTo>
                <a:lnTo>
                  <a:pt x="7359" y="1812"/>
                </a:lnTo>
                <a:lnTo>
                  <a:pt x="7403" y="1745"/>
                </a:lnTo>
                <a:lnTo>
                  <a:pt x="7446" y="1680"/>
                </a:lnTo>
                <a:lnTo>
                  <a:pt x="7490" y="1613"/>
                </a:lnTo>
                <a:lnTo>
                  <a:pt x="7497" y="1604"/>
                </a:lnTo>
                <a:lnTo>
                  <a:pt x="7503" y="1595"/>
                </a:lnTo>
                <a:lnTo>
                  <a:pt x="7510" y="1585"/>
                </a:lnTo>
                <a:lnTo>
                  <a:pt x="7516" y="1576"/>
                </a:lnTo>
                <a:close/>
              </a:path>
            </a:pathLst>
          </a:custGeom>
          <a:solidFill>
            <a:schemeClr val="accent1">
              <a:lumMod val="20000"/>
              <a:lumOff val="80000"/>
            </a:schemeClr>
          </a:solidFill>
          <a:ln>
            <a:noFill/>
          </a:ln>
          <a:effectLst>
            <a:outerShdw blurRad="254000" dist="152400" dir="5400000" algn="t"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endParaRPr>
          </a:p>
        </p:txBody>
      </p:sp>
      <p:sp>
        <p:nvSpPr>
          <p:cNvPr id="28" name="Freeform 6">
            <a:extLst>
              <a:ext uri="{FF2B5EF4-FFF2-40B4-BE49-F238E27FC236}">
                <a16:creationId xmlns:a16="http://schemas.microsoft.com/office/drawing/2014/main" id="{5E7EB9F7-253A-554E-8DD8-E56689AA8FDC}"/>
              </a:ext>
            </a:extLst>
          </p:cNvPr>
          <p:cNvSpPr>
            <a:spLocks/>
          </p:cNvSpPr>
          <p:nvPr/>
        </p:nvSpPr>
        <p:spPr bwMode="auto">
          <a:xfrm>
            <a:off x="5242461" y="2233654"/>
            <a:ext cx="2790069" cy="1080019"/>
          </a:xfrm>
          <a:custGeom>
            <a:avLst/>
            <a:gdLst>
              <a:gd name="T0" fmla="*/ 2905 w 5994"/>
              <a:gd name="T1" fmla="*/ 4 h 3603"/>
              <a:gd name="T2" fmla="*/ 2647 w 5994"/>
              <a:gd name="T3" fmla="*/ 10 h 3603"/>
              <a:gd name="T4" fmla="*/ 2545 w 5994"/>
              <a:gd name="T5" fmla="*/ 19 h 3603"/>
              <a:gd name="T6" fmla="*/ 2452 w 5994"/>
              <a:gd name="T7" fmla="*/ 36 h 3603"/>
              <a:gd name="T8" fmla="*/ 2366 w 5994"/>
              <a:gd name="T9" fmla="*/ 62 h 3603"/>
              <a:gd name="T10" fmla="*/ 2280 w 5994"/>
              <a:gd name="T11" fmla="*/ 99 h 3603"/>
              <a:gd name="T12" fmla="*/ 2192 w 5994"/>
              <a:gd name="T13" fmla="*/ 149 h 3603"/>
              <a:gd name="T14" fmla="*/ 2094 w 5994"/>
              <a:gd name="T15" fmla="*/ 214 h 3603"/>
              <a:gd name="T16" fmla="*/ 1941 w 5994"/>
              <a:gd name="T17" fmla="*/ 328 h 3603"/>
              <a:gd name="T18" fmla="*/ 1775 w 5994"/>
              <a:gd name="T19" fmla="*/ 461 h 3603"/>
              <a:gd name="T20" fmla="*/ 1664 w 5994"/>
              <a:gd name="T21" fmla="*/ 560 h 3603"/>
              <a:gd name="T22" fmla="*/ 1558 w 5994"/>
              <a:gd name="T23" fmla="*/ 662 h 3603"/>
              <a:gd name="T24" fmla="*/ 1457 w 5994"/>
              <a:gd name="T25" fmla="*/ 767 h 3603"/>
              <a:gd name="T26" fmla="*/ 1298 w 5994"/>
              <a:gd name="T27" fmla="*/ 949 h 3603"/>
              <a:gd name="T28" fmla="*/ 1120 w 5994"/>
              <a:gd name="T29" fmla="*/ 1176 h 3603"/>
              <a:gd name="T30" fmla="*/ 951 w 5994"/>
              <a:gd name="T31" fmla="*/ 1413 h 3603"/>
              <a:gd name="T32" fmla="*/ 836 w 5994"/>
              <a:gd name="T33" fmla="*/ 1585 h 3603"/>
              <a:gd name="T34" fmla="*/ 816 w 5994"/>
              <a:gd name="T35" fmla="*/ 1613 h 3603"/>
              <a:gd name="T36" fmla="*/ 685 w 5994"/>
              <a:gd name="T37" fmla="*/ 1812 h 3603"/>
              <a:gd name="T38" fmla="*/ 552 w 5994"/>
              <a:gd name="T39" fmla="*/ 2014 h 3603"/>
              <a:gd name="T40" fmla="*/ 413 w 5994"/>
              <a:gd name="T41" fmla="*/ 2216 h 3603"/>
              <a:gd name="T42" fmla="*/ 269 w 5994"/>
              <a:gd name="T43" fmla="*/ 2420 h 3603"/>
              <a:gd name="T44" fmla="*/ 115 w 5994"/>
              <a:gd name="T45" fmla="*/ 2623 h 3603"/>
              <a:gd name="T46" fmla="*/ 30 w 5994"/>
              <a:gd name="T47" fmla="*/ 2729 h 3603"/>
              <a:gd name="T48" fmla="*/ 46 w 5994"/>
              <a:gd name="T49" fmla="*/ 2742 h 3603"/>
              <a:gd name="T50" fmla="*/ 179 w 5994"/>
              <a:gd name="T51" fmla="*/ 2662 h 3603"/>
              <a:gd name="T52" fmla="*/ 413 w 5994"/>
              <a:gd name="T53" fmla="*/ 2505 h 3603"/>
              <a:gd name="T54" fmla="*/ 610 w 5994"/>
              <a:gd name="T55" fmla="*/ 2370 h 3603"/>
              <a:gd name="T56" fmla="*/ 719 w 5994"/>
              <a:gd name="T57" fmla="*/ 2306 h 3603"/>
              <a:gd name="T58" fmla="*/ 773 w 5994"/>
              <a:gd name="T59" fmla="*/ 2282 h 3603"/>
              <a:gd name="T60" fmla="*/ 820 w 5994"/>
              <a:gd name="T61" fmla="*/ 2268 h 3603"/>
              <a:gd name="T62" fmla="*/ 862 w 5994"/>
              <a:gd name="T63" fmla="*/ 2263 h 3603"/>
              <a:gd name="T64" fmla="*/ 898 w 5994"/>
              <a:gd name="T65" fmla="*/ 2265 h 3603"/>
              <a:gd name="T66" fmla="*/ 931 w 5994"/>
              <a:gd name="T67" fmla="*/ 2276 h 3603"/>
              <a:gd name="T68" fmla="*/ 959 w 5994"/>
              <a:gd name="T69" fmla="*/ 2294 h 3603"/>
              <a:gd name="T70" fmla="*/ 1004 w 5994"/>
              <a:gd name="T71" fmla="*/ 2338 h 3603"/>
              <a:gd name="T72" fmla="*/ 1078 w 5994"/>
              <a:gd name="T73" fmla="*/ 2442 h 3603"/>
              <a:gd name="T74" fmla="*/ 1201 w 5994"/>
              <a:gd name="T75" fmla="*/ 2611 h 3603"/>
              <a:gd name="T76" fmla="*/ 1333 w 5994"/>
              <a:gd name="T77" fmla="*/ 2777 h 3603"/>
              <a:gd name="T78" fmla="*/ 1473 w 5994"/>
              <a:gd name="T79" fmla="*/ 2934 h 3603"/>
              <a:gd name="T80" fmla="*/ 1621 w 5994"/>
              <a:gd name="T81" fmla="*/ 3081 h 3603"/>
              <a:gd name="T82" fmla="*/ 1780 w 5994"/>
              <a:gd name="T83" fmla="*/ 3216 h 3603"/>
              <a:gd name="T84" fmla="*/ 1948 w 5994"/>
              <a:gd name="T85" fmla="*/ 3334 h 3603"/>
              <a:gd name="T86" fmla="*/ 2126 w 5994"/>
              <a:gd name="T87" fmla="*/ 3433 h 3603"/>
              <a:gd name="T88" fmla="*/ 2314 w 5994"/>
              <a:gd name="T89" fmla="*/ 3511 h 3603"/>
              <a:gd name="T90" fmla="*/ 2515 w 5994"/>
              <a:gd name="T91" fmla="*/ 3564 h 3603"/>
              <a:gd name="T92" fmla="*/ 2727 w 5994"/>
              <a:gd name="T93" fmla="*/ 3590 h 3603"/>
              <a:gd name="T94" fmla="*/ 5994 w 5994"/>
              <a:gd name="T95" fmla="*/ 3603 h 3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994" h="3603">
                <a:moveTo>
                  <a:pt x="5994" y="0"/>
                </a:moveTo>
                <a:lnTo>
                  <a:pt x="3012" y="4"/>
                </a:lnTo>
                <a:lnTo>
                  <a:pt x="2905" y="4"/>
                </a:lnTo>
                <a:lnTo>
                  <a:pt x="2810" y="5"/>
                </a:lnTo>
                <a:lnTo>
                  <a:pt x="2725" y="6"/>
                </a:lnTo>
                <a:lnTo>
                  <a:pt x="2647" y="10"/>
                </a:lnTo>
                <a:lnTo>
                  <a:pt x="2611" y="13"/>
                </a:lnTo>
                <a:lnTo>
                  <a:pt x="2577" y="16"/>
                </a:lnTo>
                <a:lnTo>
                  <a:pt x="2545" y="19"/>
                </a:lnTo>
                <a:lnTo>
                  <a:pt x="2513" y="24"/>
                </a:lnTo>
                <a:lnTo>
                  <a:pt x="2482" y="29"/>
                </a:lnTo>
                <a:lnTo>
                  <a:pt x="2452" y="36"/>
                </a:lnTo>
                <a:lnTo>
                  <a:pt x="2423" y="43"/>
                </a:lnTo>
                <a:lnTo>
                  <a:pt x="2394" y="52"/>
                </a:lnTo>
                <a:lnTo>
                  <a:pt x="2366" y="62"/>
                </a:lnTo>
                <a:lnTo>
                  <a:pt x="2338" y="73"/>
                </a:lnTo>
                <a:lnTo>
                  <a:pt x="2310" y="85"/>
                </a:lnTo>
                <a:lnTo>
                  <a:pt x="2280" y="99"/>
                </a:lnTo>
                <a:lnTo>
                  <a:pt x="2252" y="114"/>
                </a:lnTo>
                <a:lnTo>
                  <a:pt x="2223" y="131"/>
                </a:lnTo>
                <a:lnTo>
                  <a:pt x="2192" y="149"/>
                </a:lnTo>
                <a:lnTo>
                  <a:pt x="2160" y="169"/>
                </a:lnTo>
                <a:lnTo>
                  <a:pt x="2128" y="191"/>
                </a:lnTo>
                <a:lnTo>
                  <a:pt x="2094" y="214"/>
                </a:lnTo>
                <a:lnTo>
                  <a:pt x="2059" y="240"/>
                </a:lnTo>
                <a:lnTo>
                  <a:pt x="2022" y="267"/>
                </a:lnTo>
                <a:lnTo>
                  <a:pt x="1941" y="328"/>
                </a:lnTo>
                <a:lnTo>
                  <a:pt x="1853" y="398"/>
                </a:lnTo>
                <a:lnTo>
                  <a:pt x="1813" y="430"/>
                </a:lnTo>
                <a:lnTo>
                  <a:pt x="1775" y="461"/>
                </a:lnTo>
                <a:lnTo>
                  <a:pt x="1737" y="494"/>
                </a:lnTo>
                <a:lnTo>
                  <a:pt x="1700" y="527"/>
                </a:lnTo>
                <a:lnTo>
                  <a:pt x="1664" y="560"/>
                </a:lnTo>
                <a:lnTo>
                  <a:pt x="1628" y="594"/>
                </a:lnTo>
                <a:lnTo>
                  <a:pt x="1592" y="627"/>
                </a:lnTo>
                <a:lnTo>
                  <a:pt x="1558" y="662"/>
                </a:lnTo>
                <a:lnTo>
                  <a:pt x="1523" y="696"/>
                </a:lnTo>
                <a:lnTo>
                  <a:pt x="1490" y="731"/>
                </a:lnTo>
                <a:lnTo>
                  <a:pt x="1457" y="767"/>
                </a:lnTo>
                <a:lnTo>
                  <a:pt x="1424" y="803"/>
                </a:lnTo>
                <a:lnTo>
                  <a:pt x="1361" y="875"/>
                </a:lnTo>
                <a:lnTo>
                  <a:pt x="1298" y="949"/>
                </a:lnTo>
                <a:lnTo>
                  <a:pt x="1237" y="1024"/>
                </a:lnTo>
                <a:lnTo>
                  <a:pt x="1178" y="1100"/>
                </a:lnTo>
                <a:lnTo>
                  <a:pt x="1120" y="1176"/>
                </a:lnTo>
                <a:lnTo>
                  <a:pt x="1064" y="1255"/>
                </a:lnTo>
                <a:lnTo>
                  <a:pt x="1007" y="1334"/>
                </a:lnTo>
                <a:lnTo>
                  <a:pt x="951" y="1413"/>
                </a:lnTo>
                <a:lnTo>
                  <a:pt x="897" y="1494"/>
                </a:lnTo>
                <a:lnTo>
                  <a:pt x="842" y="1576"/>
                </a:lnTo>
                <a:lnTo>
                  <a:pt x="836" y="1585"/>
                </a:lnTo>
                <a:lnTo>
                  <a:pt x="829" y="1595"/>
                </a:lnTo>
                <a:lnTo>
                  <a:pt x="823" y="1604"/>
                </a:lnTo>
                <a:lnTo>
                  <a:pt x="816" y="1613"/>
                </a:lnTo>
                <a:lnTo>
                  <a:pt x="772" y="1680"/>
                </a:lnTo>
                <a:lnTo>
                  <a:pt x="729" y="1745"/>
                </a:lnTo>
                <a:lnTo>
                  <a:pt x="685" y="1812"/>
                </a:lnTo>
                <a:lnTo>
                  <a:pt x="640" y="1879"/>
                </a:lnTo>
                <a:lnTo>
                  <a:pt x="597" y="1946"/>
                </a:lnTo>
                <a:lnTo>
                  <a:pt x="552" y="2014"/>
                </a:lnTo>
                <a:lnTo>
                  <a:pt x="506" y="2080"/>
                </a:lnTo>
                <a:lnTo>
                  <a:pt x="460" y="2148"/>
                </a:lnTo>
                <a:lnTo>
                  <a:pt x="413" y="2216"/>
                </a:lnTo>
                <a:lnTo>
                  <a:pt x="366" y="2284"/>
                </a:lnTo>
                <a:lnTo>
                  <a:pt x="318" y="2352"/>
                </a:lnTo>
                <a:lnTo>
                  <a:pt x="269" y="2420"/>
                </a:lnTo>
                <a:lnTo>
                  <a:pt x="219" y="2488"/>
                </a:lnTo>
                <a:lnTo>
                  <a:pt x="168" y="2555"/>
                </a:lnTo>
                <a:lnTo>
                  <a:pt x="115" y="2623"/>
                </a:lnTo>
                <a:lnTo>
                  <a:pt x="62" y="2691"/>
                </a:lnTo>
                <a:lnTo>
                  <a:pt x="47" y="2710"/>
                </a:lnTo>
                <a:lnTo>
                  <a:pt x="30" y="2729"/>
                </a:lnTo>
                <a:lnTo>
                  <a:pt x="15" y="2748"/>
                </a:lnTo>
                <a:lnTo>
                  <a:pt x="0" y="2767"/>
                </a:lnTo>
                <a:lnTo>
                  <a:pt x="46" y="2742"/>
                </a:lnTo>
                <a:lnTo>
                  <a:pt x="91" y="2716"/>
                </a:lnTo>
                <a:lnTo>
                  <a:pt x="135" y="2688"/>
                </a:lnTo>
                <a:lnTo>
                  <a:pt x="179" y="2662"/>
                </a:lnTo>
                <a:lnTo>
                  <a:pt x="262" y="2609"/>
                </a:lnTo>
                <a:lnTo>
                  <a:pt x="340" y="2556"/>
                </a:lnTo>
                <a:lnTo>
                  <a:pt x="413" y="2505"/>
                </a:lnTo>
                <a:lnTo>
                  <a:pt x="483" y="2456"/>
                </a:lnTo>
                <a:lnTo>
                  <a:pt x="549" y="2411"/>
                </a:lnTo>
                <a:lnTo>
                  <a:pt x="610" y="2370"/>
                </a:lnTo>
                <a:lnTo>
                  <a:pt x="657" y="2341"/>
                </a:lnTo>
                <a:lnTo>
                  <a:pt x="699" y="2317"/>
                </a:lnTo>
                <a:lnTo>
                  <a:pt x="719" y="2306"/>
                </a:lnTo>
                <a:lnTo>
                  <a:pt x="739" y="2298"/>
                </a:lnTo>
                <a:lnTo>
                  <a:pt x="756" y="2289"/>
                </a:lnTo>
                <a:lnTo>
                  <a:pt x="773" y="2282"/>
                </a:lnTo>
                <a:lnTo>
                  <a:pt x="790" y="2277"/>
                </a:lnTo>
                <a:lnTo>
                  <a:pt x="805" y="2271"/>
                </a:lnTo>
                <a:lnTo>
                  <a:pt x="820" y="2268"/>
                </a:lnTo>
                <a:lnTo>
                  <a:pt x="835" y="2265"/>
                </a:lnTo>
                <a:lnTo>
                  <a:pt x="849" y="2264"/>
                </a:lnTo>
                <a:lnTo>
                  <a:pt x="862" y="2263"/>
                </a:lnTo>
                <a:lnTo>
                  <a:pt x="875" y="2263"/>
                </a:lnTo>
                <a:lnTo>
                  <a:pt x="887" y="2264"/>
                </a:lnTo>
                <a:lnTo>
                  <a:pt x="898" y="2265"/>
                </a:lnTo>
                <a:lnTo>
                  <a:pt x="909" y="2268"/>
                </a:lnTo>
                <a:lnTo>
                  <a:pt x="920" y="2271"/>
                </a:lnTo>
                <a:lnTo>
                  <a:pt x="931" y="2276"/>
                </a:lnTo>
                <a:lnTo>
                  <a:pt x="940" y="2281"/>
                </a:lnTo>
                <a:lnTo>
                  <a:pt x="950" y="2288"/>
                </a:lnTo>
                <a:lnTo>
                  <a:pt x="959" y="2294"/>
                </a:lnTo>
                <a:lnTo>
                  <a:pt x="969" y="2302"/>
                </a:lnTo>
                <a:lnTo>
                  <a:pt x="986" y="2318"/>
                </a:lnTo>
                <a:lnTo>
                  <a:pt x="1004" y="2338"/>
                </a:lnTo>
                <a:lnTo>
                  <a:pt x="1021" y="2360"/>
                </a:lnTo>
                <a:lnTo>
                  <a:pt x="1038" y="2385"/>
                </a:lnTo>
                <a:lnTo>
                  <a:pt x="1078" y="2442"/>
                </a:lnTo>
                <a:lnTo>
                  <a:pt x="1118" y="2498"/>
                </a:lnTo>
                <a:lnTo>
                  <a:pt x="1159" y="2555"/>
                </a:lnTo>
                <a:lnTo>
                  <a:pt x="1201" y="2611"/>
                </a:lnTo>
                <a:lnTo>
                  <a:pt x="1244" y="2667"/>
                </a:lnTo>
                <a:lnTo>
                  <a:pt x="1289" y="2722"/>
                </a:lnTo>
                <a:lnTo>
                  <a:pt x="1333" y="2777"/>
                </a:lnTo>
                <a:lnTo>
                  <a:pt x="1379" y="2830"/>
                </a:lnTo>
                <a:lnTo>
                  <a:pt x="1425" y="2883"/>
                </a:lnTo>
                <a:lnTo>
                  <a:pt x="1473" y="2934"/>
                </a:lnTo>
                <a:lnTo>
                  <a:pt x="1521" y="2984"/>
                </a:lnTo>
                <a:lnTo>
                  <a:pt x="1571" y="3033"/>
                </a:lnTo>
                <a:lnTo>
                  <a:pt x="1621" y="3081"/>
                </a:lnTo>
                <a:lnTo>
                  <a:pt x="1674" y="3127"/>
                </a:lnTo>
                <a:lnTo>
                  <a:pt x="1726" y="3172"/>
                </a:lnTo>
                <a:lnTo>
                  <a:pt x="1780" y="3216"/>
                </a:lnTo>
                <a:lnTo>
                  <a:pt x="1834" y="3257"/>
                </a:lnTo>
                <a:lnTo>
                  <a:pt x="1891" y="3296"/>
                </a:lnTo>
                <a:lnTo>
                  <a:pt x="1948" y="3334"/>
                </a:lnTo>
                <a:lnTo>
                  <a:pt x="2005" y="3370"/>
                </a:lnTo>
                <a:lnTo>
                  <a:pt x="2066" y="3402"/>
                </a:lnTo>
                <a:lnTo>
                  <a:pt x="2126" y="3433"/>
                </a:lnTo>
                <a:lnTo>
                  <a:pt x="2188" y="3462"/>
                </a:lnTo>
                <a:lnTo>
                  <a:pt x="2251" y="3487"/>
                </a:lnTo>
                <a:lnTo>
                  <a:pt x="2314" y="3511"/>
                </a:lnTo>
                <a:lnTo>
                  <a:pt x="2380" y="3532"/>
                </a:lnTo>
                <a:lnTo>
                  <a:pt x="2447" y="3550"/>
                </a:lnTo>
                <a:lnTo>
                  <a:pt x="2515" y="3564"/>
                </a:lnTo>
                <a:lnTo>
                  <a:pt x="2584" y="3576"/>
                </a:lnTo>
                <a:lnTo>
                  <a:pt x="2655" y="3585"/>
                </a:lnTo>
                <a:lnTo>
                  <a:pt x="2727" y="3590"/>
                </a:lnTo>
                <a:lnTo>
                  <a:pt x="2800" y="3592"/>
                </a:lnTo>
                <a:lnTo>
                  <a:pt x="3347" y="3596"/>
                </a:lnTo>
                <a:lnTo>
                  <a:pt x="5994" y="3603"/>
                </a:lnTo>
                <a:lnTo>
                  <a:pt x="5994" y="0"/>
                </a:lnTo>
                <a:close/>
              </a:path>
            </a:pathLst>
          </a:custGeom>
          <a:solidFill>
            <a:srgbClr val="0070C0"/>
          </a:solidFill>
          <a:ln>
            <a:noFill/>
          </a:ln>
          <a:effectLst>
            <a:outerShdw blurRad="254000" dist="127000" dir="2700000" algn="tl" rotWithShape="0">
              <a:prstClr val="black">
                <a:alpha val="55000"/>
              </a:prstClr>
            </a:outerShdw>
          </a:effectLst>
        </p:spPr>
        <p:txBody>
          <a:bodyPr vert="horz" wrap="square" lIns="91440" tIns="45720" rIns="91440" bIns="45720" numCol="1" anchor="t" anchorCtr="0" compatLnSpc="1">
            <a:prstTxWarp prst="textNoShape">
              <a:avLst/>
            </a:prstTxWarp>
          </a:bodyPr>
          <a:lstStyle/>
          <a:p>
            <a:endParaRPr lang="en-US" dirty="0"/>
          </a:p>
        </p:txBody>
      </p:sp>
      <p:sp>
        <p:nvSpPr>
          <p:cNvPr id="32" name="TextBox 31">
            <a:extLst>
              <a:ext uri="{FF2B5EF4-FFF2-40B4-BE49-F238E27FC236}">
                <a16:creationId xmlns:a16="http://schemas.microsoft.com/office/drawing/2014/main" id="{0A8E0405-FAAC-7849-B6C3-FB4AE2CF7B62}"/>
              </a:ext>
            </a:extLst>
          </p:cNvPr>
          <p:cNvSpPr txBox="1"/>
          <p:nvPr/>
        </p:nvSpPr>
        <p:spPr>
          <a:xfrm>
            <a:off x="493243" y="2383173"/>
            <a:ext cx="1846698" cy="784830"/>
          </a:xfrm>
          <a:prstGeom prst="rect">
            <a:avLst/>
          </a:prstGeom>
          <a:noFill/>
        </p:spPr>
        <p:txBody>
          <a:bodyPr wrap="square" lIns="0" tIns="0" rIns="0" bIns="0" rtlCol="0">
            <a:spAutoFit/>
          </a:bodyPr>
          <a:lstStyle/>
          <a:p>
            <a:pPr algn="ctr" defTabSz="865166">
              <a:defRPr/>
            </a:pPr>
            <a:r>
              <a:rPr lang="en-US" sz="1700" b="1" kern="0" dirty="0">
                <a:latin typeface="Open Sans" panose="020B0606030504020204" pitchFamily="34" charset="0"/>
                <a:ea typeface="Open Sans" panose="020B0606030504020204" pitchFamily="34" charset="0"/>
                <a:cs typeface="Open Sans" panose="020B0606030504020204" pitchFamily="34" charset="0"/>
              </a:rPr>
              <a:t>Step 1: </a:t>
            </a:r>
          </a:p>
          <a:p>
            <a:pPr algn="ctr" defTabSz="865166">
              <a:defRPr/>
            </a:pPr>
            <a:r>
              <a:rPr lang="en-US" sz="1700" kern="0" dirty="0">
                <a:latin typeface="Open Sans" panose="020B0606030504020204" pitchFamily="34" charset="0"/>
                <a:ea typeface="Open Sans" panose="020B0606030504020204" pitchFamily="34" charset="0"/>
                <a:cs typeface="Open Sans" panose="020B0606030504020204" pitchFamily="34" charset="0"/>
              </a:rPr>
              <a:t>Identify Authorized Use</a:t>
            </a:r>
          </a:p>
        </p:txBody>
      </p:sp>
      <p:sp>
        <p:nvSpPr>
          <p:cNvPr id="33" name="Freeform: Shape 41">
            <a:extLst>
              <a:ext uri="{FF2B5EF4-FFF2-40B4-BE49-F238E27FC236}">
                <a16:creationId xmlns:a16="http://schemas.microsoft.com/office/drawing/2014/main" id="{B5BF5D13-77DC-8C4F-A790-AA81879369C2}"/>
              </a:ext>
            </a:extLst>
          </p:cNvPr>
          <p:cNvSpPr/>
          <p:nvPr/>
        </p:nvSpPr>
        <p:spPr>
          <a:xfrm rot="19849218">
            <a:off x="1353012" y="3288225"/>
            <a:ext cx="1680299" cy="290573"/>
          </a:xfrm>
          <a:custGeom>
            <a:avLst/>
            <a:gdLst>
              <a:gd name="connsiteX0" fmla="*/ 2033162 w 2033162"/>
              <a:gd name="connsiteY0" fmla="*/ 10213 h 386752"/>
              <a:gd name="connsiteX1" fmla="*/ 1997131 w 2033162"/>
              <a:gd name="connsiteY1" fmla="*/ 27119 h 386752"/>
              <a:gd name="connsiteX2" fmla="*/ 1962032 w 2033162"/>
              <a:gd name="connsiteY2" fmla="*/ 43439 h 386752"/>
              <a:gd name="connsiteX3" fmla="*/ 1926001 w 2033162"/>
              <a:gd name="connsiteY3" fmla="*/ 60345 h 386752"/>
              <a:gd name="connsiteX4" fmla="*/ 1889510 w 2033162"/>
              <a:gd name="connsiteY4" fmla="*/ 76994 h 386752"/>
              <a:gd name="connsiteX5" fmla="*/ 1853480 w 2033162"/>
              <a:gd name="connsiteY5" fmla="*/ 93899 h 386752"/>
              <a:gd name="connsiteX6" fmla="*/ 1816753 w 2033162"/>
              <a:gd name="connsiteY6" fmla="*/ 110968 h 386752"/>
              <a:gd name="connsiteX7" fmla="*/ 1780497 w 2033162"/>
              <a:gd name="connsiteY7" fmla="*/ 127196 h 386752"/>
              <a:gd name="connsiteX8" fmla="*/ 1743310 w 2033162"/>
              <a:gd name="connsiteY8" fmla="*/ 144008 h 386752"/>
              <a:gd name="connsiteX9" fmla="*/ 1705662 w 2033162"/>
              <a:gd name="connsiteY9" fmla="*/ 160563 h 386752"/>
              <a:gd name="connsiteX10" fmla="*/ 1668014 w 2033162"/>
              <a:gd name="connsiteY10" fmla="*/ 177118 h 386752"/>
              <a:gd name="connsiteX11" fmla="*/ 1629906 w 2033162"/>
              <a:gd name="connsiteY11" fmla="*/ 193416 h 386752"/>
              <a:gd name="connsiteX12" fmla="*/ 1591336 w 2033162"/>
              <a:gd name="connsiteY12" fmla="*/ 209457 h 386752"/>
              <a:gd name="connsiteX13" fmla="*/ 1552306 w 2033162"/>
              <a:gd name="connsiteY13" fmla="*/ 225240 h 386752"/>
              <a:gd name="connsiteX14" fmla="*/ 1513051 w 2033162"/>
              <a:gd name="connsiteY14" fmla="*/ 240345 h 386752"/>
              <a:gd name="connsiteX15" fmla="*/ 1472639 w 2033162"/>
              <a:gd name="connsiteY15" fmla="*/ 255356 h 386752"/>
              <a:gd name="connsiteX16" fmla="*/ 1432227 w 2033162"/>
              <a:gd name="connsiteY16" fmla="*/ 270368 h 386752"/>
              <a:gd name="connsiteX17" fmla="*/ 1420847 w 2033162"/>
              <a:gd name="connsiteY17" fmla="*/ 274513 h 386752"/>
              <a:gd name="connsiteX18" fmla="*/ 1408546 w 2033162"/>
              <a:gd name="connsiteY18" fmla="*/ 278143 h 386752"/>
              <a:gd name="connsiteX19" fmla="*/ 1397166 w 2033162"/>
              <a:gd name="connsiteY19" fmla="*/ 282289 h 386752"/>
              <a:gd name="connsiteX20" fmla="*/ 1385326 w 2033162"/>
              <a:gd name="connsiteY20" fmla="*/ 286177 h 386752"/>
              <a:gd name="connsiteX21" fmla="*/ 1346786 w 2033162"/>
              <a:gd name="connsiteY21" fmla="*/ 298919 h 386752"/>
              <a:gd name="connsiteX22" fmla="*/ 1308717 w 2033162"/>
              <a:gd name="connsiteY22" fmla="*/ 310817 h 386752"/>
              <a:gd name="connsiteX23" fmla="*/ 1271578 w 2033162"/>
              <a:gd name="connsiteY23" fmla="*/ 322130 h 386752"/>
              <a:gd name="connsiteX24" fmla="*/ 1234215 w 2033162"/>
              <a:gd name="connsiteY24" fmla="*/ 332765 h 386752"/>
              <a:gd name="connsiteX25" fmla="*/ 1197557 w 2033162"/>
              <a:gd name="connsiteY25" fmla="*/ 342137 h 386752"/>
              <a:gd name="connsiteX26" fmla="*/ 1161595 w 2033162"/>
              <a:gd name="connsiteY26" fmla="*/ 351343 h 386752"/>
              <a:gd name="connsiteX27" fmla="*/ 1126800 w 2033162"/>
              <a:gd name="connsiteY27" fmla="*/ 359545 h 386752"/>
              <a:gd name="connsiteX28" fmla="*/ 1091553 w 2033162"/>
              <a:gd name="connsiteY28" fmla="*/ 366388 h 386752"/>
              <a:gd name="connsiteX29" fmla="*/ 1057934 w 2033162"/>
              <a:gd name="connsiteY29" fmla="*/ 372482 h 386752"/>
              <a:gd name="connsiteX30" fmla="*/ 1025480 w 2033162"/>
              <a:gd name="connsiteY30" fmla="*/ 377570 h 386752"/>
              <a:gd name="connsiteX31" fmla="*/ 993498 w 2033162"/>
              <a:gd name="connsiteY31" fmla="*/ 381816 h 386752"/>
              <a:gd name="connsiteX32" fmla="*/ 962456 w 2033162"/>
              <a:gd name="connsiteY32" fmla="*/ 384375 h 386752"/>
              <a:gd name="connsiteX33" fmla="*/ 947401 w 2033162"/>
              <a:gd name="connsiteY33" fmla="*/ 385364 h 386752"/>
              <a:gd name="connsiteX34" fmla="*/ 932345 w 2033162"/>
              <a:gd name="connsiteY34" fmla="*/ 386350 h 386752"/>
              <a:gd name="connsiteX35" fmla="*/ 918222 w 2033162"/>
              <a:gd name="connsiteY35" fmla="*/ 386752 h 386752"/>
              <a:gd name="connsiteX36" fmla="*/ 903872 w 2033162"/>
              <a:gd name="connsiteY36" fmla="*/ 386476 h 386752"/>
              <a:gd name="connsiteX37" fmla="*/ 890219 w 2033162"/>
              <a:gd name="connsiteY37" fmla="*/ 386036 h 386752"/>
              <a:gd name="connsiteX38" fmla="*/ 876565 w 2033162"/>
              <a:gd name="connsiteY38" fmla="*/ 385596 h 386752"/>
              <a:gd name="connsiteX39" fmla="*/ 863843 w 2033162"/>
              <a:gd name="connsiteY39" fmla="*/ 384570 h 386752"/>
              <a:gd name="connsiteX40" fmla="*/ 850659 w 2033162"/>
              <a:gd name="connsiteY40" fmla="*/ 383288 h 386752"/>
              <a:gd name="connsiteX41" fmla="*/ 831007 w 2033162"/>
              <a:gd name="connsiteY41" fmla="*/ 380603 h 386752"/>
              <a:gd name="connsiteX42" fmla="*/ 810659 w 2033162"/>
              <a:gd name="connsiteY42" fmla="*/ 378082 h 386752"/>
              <a:gd name="connsiteX43" fmla="*/ 791242 w 2033162"/>
              <a:gd name="connsiteY43" fmla="*/ 374976 h 386752"/>
              <a:gd name="connsiteX44" fmla="*/ 771600 w 2033162"/>
              <a:gd name="connsiteY44" fmla="*/ 371191 h 386752"/>
              <a:gd name="connsiteX45" fmla="*/ 752653 w 2033162"/>
              <a:gd name="connsiteY45" fmla="*/ 367243 h 386752"/>
              <a:gd name="connsiteX46" fmla="*/ 733246 w 2033162"/>
              <a:gd name="connsiteY46" fmla="*/ 363037 h 386752"/>
              <a:gd name="connsiteX47" fmla="*/ 714074 w 2033162"/>
              <a:gd name="connsiteY47" fmla="*/ 358409 h 386752"/>
              <a:gd name="connsiteX48" fmla="*/ 695138 w 2033162"/>
              <a:gd name="connsiteY48" fmla="*/ 353361 h 386752"/>
              <a:gd name="connsiteX49" fmla="*/ 676672 w 2033162"/>
              <a:gd name="connsiteY49" fmla="*/ 347471 h 386752"/>
              <a:gd name="connsiteX50" fmla="*/ 657509 w 2033162"/>
              <a:gd name="connsiteY50" fmla="*/ 341744 h 386752"/>
              <a:gd name="connsiteX51" fmla="*/ 639043 w 2033162"/>
              <a:gd name="connsiteY51" fmla="*/ 335853 h 386752"/>
              <a:gd name="connsiteX52" fmla="*/ 620587 w 2033162"/>
              <a:gd name="connsiteY52" fmla="*/ 328862 h 386752"/>
              <a:gd name="connsiteX53" fmla="*/ 602131 w 2033162"/>
              <a:gd name="connsiteY53" fmla="*/ 321872 h 386752"/>
              <a:gd name="connsiteX54" fmla="*/ 584370 w 2033162"/>
              <a:gd name="connsiteY54" fmla="*/ 314717 h 386752"/>
              <a:gd name="connsiteX55" fmla="*/ 566149 w 2033162"/>
              <a:gd name="connsiteY55" fmla="*/ 307305 h 386752"/>
              <a:gd name="connsiteX56" fmla="*/ 548398 w 2033162"/>
              <a:gd name="connsiteY56" fmla="*/ 299051 h 386752"/>
              <a:gd name="connsiteX57" fmla="*/ 531343 w 2033162"/>
              <a:gd name="connsiteY57" fmla="*/ 290633 h 386752"/>
              <a:gd name="connsiteX58" fmla="*/ 509221 w 2033162"/>
              <a:gd name="connsiteY58" fmla="*/ 279384 h 386752"/>
              <a:gd name="connsiteX59" fmla="*/ 482032 w 2033162"/>
              <a:gd name="connsiteY59" fmla="*/ 265307 h 386752"/>
              <a:gd name="connsiteX60" fmla="*/ 449775 w 2033162"/>
              <a:gd name="connsiteY60" fmla="*/ 248399 h 386752"/>
              <a:gd name="connsiteX61" fmla="*/ 373754 w 2033162"/>
              <a:gd name="connsiteY61" fmla="*/ 207053 h 386752"/>
              <a:gd name="connsiteX62" fmla="*/ 281609 w 2033162"/>
              <a:gd name="connsiteY62" fmla="*/ 156703 h 386752"/>
              <a:gd name="connsiteX63" fmla="*/ 177262 w 2033162"/>
              <a:gd name="connsiteY63" fmla="*/ 98986 h 386752"/>
              <a:gd name="connsiteX64" fmla="*/ 63475 w 2033162"/>
              <a:gd name="connsiteY64" fmla="*/ 35446 h 386752"/>
              <a:gd name="connsiteX65" fmla="*/ 0 w 2033162"/>
              <a:gd name="connsiteY65" fmla="*/ 0 h 386752"/>
              <a:gd name="connsiteX66" fmla="*/ 2003722 w 2033162"/>
              <a:gd name="connsiteY66" fmla="*/ 1 h 386752"/>
              <a:gd name="connsiteX67" fmla="*/ 2007776 w 2033162"/>
              <a:gd name="connsiteY67" fmla="*/ 1563 h 386752"/>
              <a:gd name="connsiteX68" fmla="*/ 2033162 w 2033162"/>
              <a:gd name="connsiteY68" fmla="*/ 10213 h 386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2033162" h="386752">
                <a:moveTo>
                  <a:pt x="2033162" y="10213"/>
                </a:moveTo>
                <a:lnTo>
                  <a:pt x="1997131" y="27119"/>
                </a:lnTo>
                <a:lnTo>
                  <a:pt x="1962032" y="43439"/>
                </a:lnTo>
                <a:lnTo>
                  <a:pt x="1926001" y="60345"/>
                </a:lnTo>
                <a:lnTo>
                  <a:pt x="1889510" y="76994"/>
                </a:lnTo>
                <a:lnTo>
                  <a:pt x="1853480" y="93899"/>
                </a:lnTo>
                <a:lnTo>
                  <a:pt x="1816753" y="110968"/>
                </a:lnTo>
                <a:lnTo>
                  <a:pt x="1780497" y="127196"/>
                </a:lnTo>
                <a:lnTo>
                  <a:pt x="1743310" y="144008"/>
                </a:lnTo>
                <a:lnTo>
                  <a:pt x="1705662" y="160563"/>
                </a:lnTo>
                <a:lnTo>
                  <a:pt x="1668014" y="177118"/>
                </a:lnTo>
                <a:lnTo>
                  <a:pt x="1629906" y="193416"/>
                </a:lnTo>
                <a:lnTo>
                  <a:pt x="1591336" y="209457"/>
                </a:lnTo>
                <a:lnTo>
                  <a:pt x="1552306" y="225240"/>
                </a:lnTo>
                <a:lnTo>
                  <a:pt x="1513051" y="240345"/>
                </a:lnTo>
                <a:lnTo>
                  <a:pt x="1472639" y="255356"/>
                </a:lnTo>
                <a:lnTo>
                  <a:pt x="1432227" y="270368"/>
                </a:lnTo>
                <a:lnTo>
                  <a:pt x="1420847" y="274513"/>
                </a:lnTo>
                <a:lnTo>
                  <a:pt x="1408546" y="278143"/>
                </a:lnTo>
                <a:lnTo>
                  <a:pt x="1397166" y="282289"/>
                </a:lnTo>
                <a:lnTo>
                  <a:pt x="1385326" y="286177"/>
                </a:lnTo>
                <a:lnTo>
                  <a:pt x="1346786" y="298919"/>
                </a:lnTo>
                <a:lnTo>
                  <a:pt x="1308717" y="310817"/>
                </a:lnTo>
                <a:lnTo>
                  <a:pt x="1271578" y="322130"/>
                </a:lnTo>
                <a:lnTo>
                  <a:pt x="1234215" y="332765"/>
                </a:lnTo>
                <a:lnTo>
                  <a:pt x="1197557" y="342137"/>
                </a:lnTo>
                <a:lnTo>
                  <a:pt x="1161595" y="351343"/>
                </a:lnTo>
                <a:lnTo>
                  <a:pt x="1126800" y="359545"/>
                </a:lnTo>
                <a:lnTo>
                  <a:pt x="1091553" y="366388"/>
                </a:lnTo>
                <a:lnTo>
                  <a:pt x="1057934" y="372482"/>
                </a:lnTo>
                <a:lnTo>
                  <a:pt x="1025480" y="377570"/>
                </a:lnTo>
                <a:lnTo>
                  <a:pt x="993498" y="381816"/>
                </a:lnTo>
                <a:lnTo>
                  <a:pt x="962456" y="384375"/>
                </a:lnTo>
                <a:lnTo>
                  <a:pt x="947401" y="385364"/>
                </a:lnTo>
                <a:lnTo>
                  <a:pt x="932345" y="386350"/>
                </a:lnTo>
                <a:lnTo>
                  <a:pt x="918222" y="386752"/>
                </a:lnTo>
                <a:lnTo>
                  <a:pt x="903872" y="386476"/>
                </a:lnTo>
                <a:lnTo>
                  <a:pt x="890219" y="386036"/>
                </a:lnTo>
                <a:lnTo>
                  <a:pt x="876565" y="385596"/>
                </a:lnTo>
                <a:lnTo>
                  <a:pt x="863843" y="384570"/>
                </a:lnTo>
                <a:lnTo>
                  <a:pt x="850659" y="383288"/>
                </a:lnTo>
                <a:lnTo>
                  <a:pt x="831007" y="380603"/>
                </a:lnTo>
                <a:lnTo>
                  <a:pt x="810659" y="378082"/>
                </a:lnTo>
                <a:lnTo>
                  <a:pt x="791242" y="374976"/>
                </a:lnTo>
                <a:lnTo>
                  <a:pt x="771600" y="371191"/>
                </a:lnTo>
                <a:lnTo>
                  <a:pt x="752653" y="367243"/>
                </a:lnTo>
                <a:lnTo>
                  <a:pt x="733246" y="363037"/>
                </a:lnTo>
                <a:lnTo>
                  <a:pt x="714074" y="358409"/>
                </a:lnTo>
                <a:lnTo>
                  <a:pt x="695138" y="353361"/>
                </a:lnTo>
                <a:lnTo>
                  <a:pt x="676672" y="347471"/>
                </a:lnTo>
                <a:lnTo>
                  <a:pt x="657509" y="341744"/>
                </a:lnTo>
                <a:lnTo>
                  <a:pt x="639043" y="335853"/>
                </a:lnTo>
                <a:lnTo>
                  <a:pt x="620587" y="328862"/>
                </a:lnTo>
                <a:lnTo>
                  <a:pt x="602131" y="321872"/>
                </a:lnTo>
                <a:lnTo>
                  <a:pt x="584370" y="314717"/>
                </a:lnTo>
                <a:lnTo>
                  <a:pt x="566149" y="307305"/>
                </a:lnTo>
                <a:lnTo>
                  <a:pt x="548398" y="299051"/>
                </a:lnTo>
                <a:lnTo>
                  <a:pt x="531343" y="290633"/>
                </a:lnTo>
                <a:lnTo>
                  <a:pt x="509221" y="279384"/>
                </a:lnTo>
                <a:lnTo>
                  <a:pt x="482032" y="265307"/>
                </a:lnTo>
                <a:lnTo>
                  <a:pt x="449775" y="248399"/>
                </a:lnTo>
                <a:lnTo>
                  <a:pt x="373754" y="207053"/>
                </a:lnTo>
                <a:lnTo>
                  <a:pt x="281609" y="156703"/>
                </a:lnTo>
                <a:lnTo>
                  <a:pt x="177262" y="98986"/>
                </a:lnTo>
                <a:lnTo>
                  <a:pt x="63475" y="35446"/>
                </a:lnTo>
                <a:lnTo>
                  <a:pt x="0" y="0"/>
                </a:lnTo>
                <a:lnTo>
                  <a:pt x="2003722" y="1"/>
                </a:lnTo>
                <a:lnTo>
                  <a:pt x="2007776" y="1563"/>
                </a:lnTo>
                <a:lnTo>
                  <a:pt x="2033162" y="10213"/>
                </a:lnTo>
                <a:close/>
              </a:path>
            </a:pathLst>
          </a:custGeom>
          <a:solidFill>
            <a:schemeClr val="bg1">
              <a:alpha val="5000"/>
            </a:schemeClr>
          </a:solidFill>
          <a:ln>
            <a:noFill/>
          </a:ln>
          <a:effectLst>
            <a:outerShdw blurRad="254000" dist="203200" dir="10800000" sx="119000" sy="119000" algn="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s-UY"/>
          </a:p>
        </p:txBody>
      </p:sp>
      <p:sp>
        <p:nvSpPr>
          <p:cNvPr id="58" name="TextBox 57">
            <a:extLst>
              <a:ext uri="{FF2B5EF4-FFF2-40B4-BE49-F238E27FC236}">
                <a16:creationId xmlns:a16="http://schemas.microsoft.com/office/drawing/2014/main" id="{6819E15B-8D11-9A46-8288-8BF8228C3935}"/>
              </a:ext>
            </a:extLst>
          </p:cNvPr>
          <p:cNvSpPr txBox="1"/>
          <p:nvPr/>
        </p:nvSpPr>
        <p:spPr>
          <a:xfrm>
            <a:off x="3243204" y="2359850"/>
            <a:ext cx="2088577" cy="784830"/>
          </a:xfrm>
          <a:prstGeom prst="rect">
            <a:avLst/>
          </a:prstGeom>
          <a:noFill/>
        </p:spPr>
        <p:txBody>
          <a:bodyPr wrap="square" lIns="0" tIns="0" rIns="0" bIns="0" rtlCol="0">
            <a:spAutoFit/>
          </a:bodyPr>
          <a:lstStyle/>
          <a:p>
            <a:pPr algn="ctr" defTabSz="865166">
              <a:defRPr/>
            </a:pPr>
            <a:r>
              <a:rPr lang="en-US" sz="1700" b="1" kern="0" dirty="0">
                <a:latin typeface="Open Sans" panose="020B0606030504020204" pitchFamily="34" charset="0"/>
                <a:ea typeface="Open Sans" panose="020B0606030504020204" pitchFamily="34" charset="0"/>
                <a:cs typeface="Open Sans" panose="020B0606030504020204" pitchFamily="34" charset="0"/>
              </a:rPr>
              <a:t>Step 2: </a:t>
            </a:r>
          </a:p>
          <a:p>
            <a:pPr algn="ctr" defTabSz="865166">
              <a:defRPr/>
            </a:pPr>
            <a:r>
              <a:rPr lang="en-US" sz="1700" kern="0" dirty="0">
                <a:latin typeface="Open Sans" panose="020B0606030504020204" pitchFamily="34" charset="0"/>
                <a:ea typeface="Open Sans" panose="020B0606030504020204" pitchFamily="34" charset="0"/>
                <a:cs typeface="Open Sans" panose="020B0606030504020204" pitchFamily="34" charset="0"/>
              </a:rPr>
              <a:t>Review </a:t>
            </a:r>
          </a:p>
          <a:p>
            <a:pPr algn="ctr" defTabSz="865166">
              <a:defRPr/>
            </a:pPr>
            <a:r>
              <a:rPr lang="en-US" sz="1700" kern="0" dirty="0">
                <a:latin typeface="Open Sans" panose="020B0606030504020204" pitchFamily="34" charset="0"/>
                <a:ea typeface="Open Sans" panose="020B0606030504020204" pitchFamily="34" charset="0"/>
                <a:cs typeface="Open Sans" panose="020B0606030504020204" pitchFamily="34" charset="0"/>
              </a:rPr>
              <a:t>Actual Use</a:t>
            </a:r>
          </a:p>
        </p:txBody>
      </p:sp>
      <p:sp>
        <p:nvSpPr>
          <p:cNvPr id="59" name="TextBox 58">
            <a:extLst>
              <a:ext uri="{FF2B5EF4-FFF2-40B4-BE49-F238E27FC236}">
                <a16:creationId xmlns:a16="http://schemas.microsoft.com/office/drawing/2014/main" id="{595F70CE-7414-C243-9F95-6F5A0A57F1AD}"/>
              </a:ext>
            </a:extLst>
          </p:cNvPr>
          <p:cNvSpPr txBox="1"/>
          <p:nvPr/>
        </p:nvSpPr>
        <p:spPr>
          <a:xfrm>
            <a:off x="6159707" y="2344604"/>
            <a:ext cx="1872823" cy="784830"/>
          </a:xfrm>
          <a:prstGeom prst="rect">
            <a:avLst/>
          </a:prstGeom>
          <a:noFill/>
        </p:spPr>
        <p:txBody>
          <a:bodyPr wrap="square" lIns="0" tIns="0" rIns="0" bIns="0" rtlCol="0">
            <a:spAutoFit/>
          </a:bodyPr>
          <a:lstStyle/>
          <a:p>
            <a:pPr algn="ctr" defTabSz="865166">
              <a:defRPr/>
            </a:pPr>
            <a:r>
              <a:rPr lang="en-US" sz="1700" b="1"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Step 3: </a:t>
            </a:r>
          </a:p>
          <a:p>
            <a:pPr algn="ctr" defTabSz="865166">
              <a:defRPr/>
            </a:pPr>
            <a:r>
              <a:rPr lang="en-US" sz="17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Identify Authorized Use</a:t>
            </a:r>
          </a:p>
        </p:txBody>
      </p:sp>
      <p:sp>
        <p:nvSpPr>
          <p:cNvPr id="60" name="Rectangle: Rounded Corners 1">
            <a:extLst>
              <a:ext uri="{FF2B5EF4-FFF2-40B4-BE49-F238E27FC236}">
                <a16:creationId xmlns:a16="http://schemas.microsoft.com/office/drawing/2014/main" id="{67292E1C-6916-BE46-8EA9-6E5B1F7E68B6}"/>
              </a:ext>
            </a:extLst>
          </p:cNvPr>
          <p:cNvSpPr/>
          <p:nvPr/>
        </p:nvSpPr>
        <p:spPr bwMode="auto">
          <a:xfrm>
            <a:off x="6826250" y="376325"/>
            <a:ext cx="4350728" cy="340519"/>
          </a:xfrm>
          <a:prstGeom prst="roundRect">
            <a:avLst/>
          </a:prstGeom>
          <a:solidFill>
            <a:srgbClr val="0070C0"/>
          </a:solidFill>
        </p:spPr>
        <p:txBody>
          <a:bodyPr wrap="square" rtlCol="0">
            <a:spAutoFit/>
          </a:bodyPr>
          <a:lstStyle/>
          <a:p>
            <a:pPr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Module 4: Managing Software Vendors at DOC</a:t>
            </a:r>
          </a:p>
        </p:txBody>
      </p:sp>
      <p:sp>
        <p:nvSpPr>
          <p:cNvPr id="62" name="TextBox 61">
            <a:extLst>
              <a:ext uri="{FF2B5EF4-FFF2-40B4-BE49-F238E27FC236}">
                <a16:creationId xmlns:a16="http://schemas.microsoft.com/office/drawing/2014/main" id="{B248215C-4574-6C44-B782-61A7A68A5396}"/>
              </a:ext>
            </a:extLst>
          </p:cNvPr>
          <p:cNvSpPr txBox="1"/>
          <p:nvPr/>
        </p:nvSpPr>
        <p:spPr>
          <a:xfrm>
            <a:off x="310450" y="3578068"/>
            <a:ext cx="2212285" cy="1800493"/>
          </a:xfrm>
          <a:prstGeom prst="rect">
            <a:avLst/>
          </a:prstGeom>
          <a:noFill/>
        </p:spPr>
        <p:txBody>
          <a:bodyPr wrap="square" lIns="0" tIns="0" rIns="0" bIns="0" rtlCol="0">
            <a:spAutoFit/>
          </a:bodyPr>
          <a:lstStyle/>
          <a:p>
            <a:pPr marL="171446" indent="-171446">
              <a:spcAft>
                <a:spcPts val="600"/>
              </a:spcAft>
              <a:buFont typeface="Arial" panose="020B0604020202020204" pitchFamily="34" charset="0"/>
              <a:buChar char="•"/>
            </a:pPr>
            <a:r>
              <a:rPr lang="en-US" sz="1600" i="1" dirty="0">
                <a:latin typeface="Open Sans" panose="020B0606030504020204" pitchFamily="34" charset="0"/>
                <a:ea typeface="Open Sans" panose="020B0606030504020204" pitchFamily="34" charset="0"/>
                <a:cs typeface="Open Sans" panose="020B0606030504020204" pitchFamily="34" charset="0"/>
              </a:rPr>
              <a:t>What are our existing license rights granted? </a:t>
            </a:r>
          </a:p>
          <a:p>
            <a:pPr marL="171446" indent="-171446">
              <a:spcAft>
                <a:spcPts val="600"/>
              </a:spcAft>
              <a:buFont typeface="Arial" panose="020B0604020202020204" pitchFamily="34" charset="0"/>
              <a:buChar char="•"/>
            </a:pPr>
            <a:r>
              <a:rPr lang="en-US" sz="1600" i="1" dirty="0">
                <a:latin typeface="Open Sans" panose="020B0606030504020204" pitchFamily="34" charset="0"/>
                <a:ea typeface="Open Sans" panose="020B0606030504020204" pitchFamily="34" charset="0"/>
                <a:cs typeface="Open Sans" panose="020B0606030504020204" pitchFamily="34" charset="0"/>
              </a:rPr>
              <a:t>What programs, number of users, servers, organizational boundaries, etc. apply?</a:t>
            </a:r>
          </a:p>
        </p:txBody>
      </p:sp>
      <p:sp>
        <p:nvSpPr>
          <p:cNvPr id="63" name="TextBox 62">
            <a:extLst>
              <a:ext uri="{FF2B5EF4-FFF2-40B4-BE49-F238E27FC236}">
                <a16:creationId xmlns:a16="http://schemas.microsoft.com/office/drawing/2014/main" id="{26135E5D-5BA7-5044-87F3-D2511F549169}"/>
              </a:ext>
            </a:extLst>
          </p:cNvPr>
          <p:cNvSpPr txBox="1"/>
          <p:nvPr/>
        </p:nvSpPr>
        <p:spPr>
          <a:xfrm>
            <a:off x="5873929" y="3578068"/>
            <a:ext cx="2265375" cy="738664"/>
          </a:xfrm>
          <a:prstGeom prst="rect">
            <a:avLst/>
          </a:prstGeom>
          <a:noFill/>
        </p:spPr>
        <p:txBody>
          <a:bodyPr wrap="square" lIns="0" tIns="0" rIns="0" bIns="0" rtlCol="0">
            <a:spAutoFit/>
          </a:bodyPr>
          <a:lstStyle/>
          <a:p>
            <a:pPr marL="171446" indent="-171446">
              <a:spcAft>
                <a:spcPts val="600"/>
              </a:spcAft>
              <a:buFont typeface="Arial" panose="020B0604020202020204" pitchFamily="34" charset="0"/>
              <a:buChar char="•"/>
              <a:defRPr/>
            </a:pPr>
            <a:r>
              <a:rPr lang="en-US" sz="1600" i="1" dirty="0">
                <a:latin typeface="Open Sans" panose="020B0606030504020204" pitchFamily="34" charset="0"/>
                <a:ea typeface="Open Sans" panose="020B0606030504020204" pitchFamily="34" charset="0"/>
                <a:cs typeface="Open Sans" panose="020B0606030504020204" pitchFamily="34" charset="0"/>
              </a:rPr>
              <a:t>What is the comparison of rights granted to actual use?</a:t>
            </a:r>
          </a:p>
        </p:txBody>
      </p:sp>
      <p:sp>
        <p:nvSpPr>
          <p:cNvPr id="64" name="Rectangle 63">
            <a:extLst>
              <a:ext uri="{FF2B5EF4-FFF2-40B4-BE49-F238E27FC236}">
                <a16:creationId xmlns:a16="http://schemas.microsoft.com/office/drawing/2014/main" id="{B2133308-2FDE-F84F-9034-0068610AA666}"/>
              </a:ext>
            </a:extLst>
          </p:cNvPr>
          <p:cNvSpPr/>
          <p:nvPr/>
        </p:nvSpPr>
        <p:spPr>
          <a:xfrm>
            <a:off x="2897501" y="3578068"/>
            <a:ext cx="2613718" cy="2385268"/>
          </a:xfrm>
          <a:prstGeom prst="rect">
            <a:avLst/>
          </a:prstGeom>
        </p:spPr>
        <p:txBody>
          <a:bodyPr wrap="square">
            <a:spAutoFit/>
          </a:bodyPr>
          <a:lstStyle/>
          <a:p>
            <a:pPr marL="171446" indent="-171446">
              <a:spcAft>
                <a:spcPts val="600"/>
              </a:spcAft>
              <a:buFont typeface="Arial" panose="020B0604020202020204" pitchFamily="34" charset="0"/>
              <a:buChar char="•"/>
            </a:pPr>
            <a:r>
              <a:rPr lang="en-US" sz="1600" i="1" dirty="0">
                <a:latin typeface="Open Sans" panose="020B0606030504020204" pitchFamily="34" charset="0"/>
                <a:ea typeface="Open Sans" panose="020B0606030504020204" pitchFamily="34" charset="0"/>
                <a:cs typeface="Open Sans" panose="020B0606030504020204" pitchFamily="34" charset="0"/>
              </a:rPr>
              <a:t>What is our actual use (including identification of software on record or on servers not in use)? </a:t>
            </a:r>
          </a:p>
          <a:p>
            <a:pPr marL="171446" indent="-171446">
              <a:spcAft>
                <a:spcPts val="600"/>
              </a:spcAft>
              <a:buFont typeface="Arial" panose="020B0604020202020204" pitchFamily="34" charset="0"/>
              <a:buChar char="•"/>
            </a:pPr>
            <a:r>
              <a:rPr lang="en-US" sz="1600" i="1" dirty="0">
                <a:latin typeface="Open Sans" panose="020B0606030504020204" pitchFamily="34" charset="0"/>
                <a:ea typeface="Open Sans" panose="020B0606030504020204" pitchFamily="34" charset="0"/>
                <a:cs typeface="Open Sans" panose="020B0606030504020204" pitchFamily="34" charset="0"/>
              </a:rPr>
              <a:t>What programs, number of users, servers, organizational  boundaries, are we using?</a:t>
            </a:r>
          </a:p>
        </p:txBody>
      </p:sp>
      <p:sp>
        <p:nvSpPr>
          <p:cNvPr id="73" name="Oval 72">
            <a:extLst>
              <a:ext uri="{FF2B5EF4-FFF2-40B4-BE49-F238E27FC236}">
                <a16:creationId xmlns:a16="http://schemas.microsoft.com/office/drawing/2014/main" id="{6B0C89E2-C460-6240-BE7B-5D12CA661542}"/>
              </a:ext>
            </a:extLst>
          </p:cNvPr>
          <p:cNvSpPr/>
          <p:nvPr/>
        </p:nvSpPr>
        <p:spPr>
          <a:xfrm>
            <a:off x="2702618" y="3279466"/>
            <a:ext cx="45719" cy="2854074"/>
          </a:xfrm>
          <a:prstGeom prst="ellipse">
            <a:avLst/>
          </a:prstGeom>
          <a:solidFill>
            <a:schemeClr val="bg1">
              <a:lumMod val="95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UY"/>
          </a:p>
        </p:txBody>
      </p:sp>
      <p:sp>
        <p:nvSpPr>
          <p:cNvPr id="74" name="Oval 73">
            <a:extLst>
              <a:ext uri="{FF2B5EF4-FFF2-40B4-BE49-F238E27FC236}">
                <a16:creationId xmlns:a16="http://schemas.microsoft.com/office/drawing/2014/main" id="{F9B88ED4-5273-0142-8659-FB65149635FA}"/>
              </a:ext>
            </a:extLst>
          </p:cNvPr>
          <p:cNvSpPr/>
          <p:nvPr/>
        </p:nvSpPr>
        <p:spPr>
          <a:xfrm>
            <a:off x="5715767" y="3261853"/>
            <a:ext cx="45719" cy="2854074"/>
          </a:xfrm>
          <a:prstGeom prst="ellipse">
            <a:avLst/>
          </a:prstGeom>
          <a:solidFill>
            <a:schemeClr val="bg1">
              <a:lumMod val="95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UY"/>
          </a:p>
        </p:txBody>
      </p:sp>
      <p:sp>
        <p:nvSpPr>
          <p:cNvPr id="75" name="Rectangle 74">
            <a:extLst>
              <a:ext uri="{FF2B5EF4-FFF2-40B4-BE49-F238E27FC236}">
                <a16:creationId xmlns:a16="http://schemas.microsoft.com/office/drawing/2014/main" id="{CD9B259F-78FD-9A4B-9063-158D9A43EAEB}"/>
              </a:ext>
            </a:extLst>
          </p:cNvPr>
          <p:cNvSpPr/>
          <p:nvPr/>
        </p:nvSpPr>
        <p:spPr>
          <a:xfrm>
            <a:off x="8563259" y="2897047"/>
            <a:ext cx="3385138" cy="3554819"/>
          </a:xfrm>
          <a:prstGeom prst="rect">
            <a:avLst/>
          </a:prstGeom>
        </p:spPr>
        <p:txBody>
          <a:bodyPr wrap="square">
            <a:spAutoFit/>
          </a:bodyPr>
          <a:lstStyle/>
          <a:p>
            <a:pPr marL="298443" marR="43179" indent="-285744">
              <a:spcAft>
                <a:spcPts val="600"/>
              </a:spcAft>
              <a:buFont typeface="Wingdings" panose="05000000000000000000" pitchFamily="2" charset="2"/>
              <a:buChar char="ü"/>
            </a:pPr>
            <a:r>
              <a:rPr lang="en-US" sz="1500" spc="-5" dirty="0">
                <a:solidFill>
                  <a:srgbClr val="000000"/>
                </a:solidFill>
                <a:latin typeface="Open Sans" panose="020B0606030504020204" pitchFamily="34" charset="0"/>
                <a:ea typeface="Open Sans" panose="020B0606030504020204" pitchFamily="34" charset="0"/>
                <a:cs typeface="Open Sans" panose="020B0606030504020204" pitchFamily="34" charset="0"/>
              </a:rPr>
              <a:t>Can reduce the number of inactive licenses</a:t>
            </a:r>
          </a:p>
          <a:p>
            <a:pPr marL="298443" marR="43179" indent="-285744">
              <a:spcAft>
                <a:spcPts val="600"/>
              </a:spcAft>
              <a:buFont typeface="Wingdings" panose="05000000000000000000" pitchFamily="2" charset="2"/>
              <a:buChar char="ü"/>
            </a:pPr>
            <a:r>
              <a:rPr lang="en-US" sz="1500" spc="-5" dirty="0">
                <a:solidFill>
                  <a:srgbClr val="000000"/>
                </a:solidFill>
                <a:latin typeface="Open Sans" panose="020B0606030504020204" pitchFamily="34" charset="0"/>
                <a:ea typeface="Open Sans" panose="020B0606030504020204" pitchFamily="34" charset="0"/>
                <a:cs typeface="Open Sans" panose="020B0606030504020204" pitchFamily="34" charset="0"/>
              </a:rPr>
              <a:t>Ensures that </a:t>
            </a:r>
            <a:r>
              <a:rPr lang="en-US" sz="1500" spc="-11" dirty="0">
                <a:solidFill>
                  <a:srgbClr val="000000"/>
                </a:solidFill>
                <a:latin typeface="Open Sans" panose="020B0606030504020204" pitchFamily="34" charset="0"/>
                <a:ea typeface="Open Sans" panose="020B0606030504020204" pitchFamily="34" charset="0"/>
                <a:cs typeface="Open Sans" panose="020B0606030504020204" pitchFamily="34" charset="0"/>
              </a:rPr>
              <a:t>you </a:t>
            </a:r>
            <a:r>
              <a:rPr lang="en-US" sz="1500" spc="-5" dirty="0">
                <a:solidFill>
                  <a:srgbClr val="000000"/>
                </a:solidFill>
                <a:latin typeface="Open Sans" panose="020B0606030504020204" pitchFamily="34" charset="0"/>
                <a:ea typeface="Open Sans" panose="020B0606030504020204" pitchFamily="34" charset="0"/>
                <a:cs typeface="Open Sans" panose="020B0606030504020204" pitchFamily="34" charset="0"/>
              </a:rPr>
              <a:t>are maximizing </a:t>
            </a:r>
            <a:r>
              <a:rPr lang="en-US" sz="1500" spc="-11" dirty="0">
                <a:solidFill>
                  <a:srgbClr val="000000"/>
                </a:solidFill>
                <a:latin typeface="Open Sans" panose="020B0606030504020204" pitchFamily="34" charset="0"/>
                <a:ea typeface="Open Sans" panose="020B0606030504020204" pitchFamily="34" charset="0"/>
                <a:cs typeface="Open Sans" panose="020B0606030504020204" pitchFamily="34" charset="0"/>
              </a:rPr>
              <a:t>your </a:t>
            </a:r>
            <a:r>
              <a:rPr lang="en-US" sz="1500" spc="-5" dirty="0">
                <a:solidFill>
                  <a:srgbClr val="000000"/>
                </a:solidFill>
                <a:latin typeface="Open Sans" panose="020B0606030504020204" pitchFamily="34" charset="0"/>
                <a:ea typeface="Open Sans" panose="020B0606030504020204" pitchFamily="34" charset="0"/>
                <a:cs typeface="Open Sans" panose="020B0606030504020204" pitchFamily="34" charset="0"/>
              </a:rPr>
              <a:t>current license position</a:t>
            </a:r>
          </a:p>
          <a:p>
            <a:pPr marL="298443" marR="43179" indent="-285744">
              <a:spcAft>
                <a:spcPts val="600"/>
              </a:spcAft>
              <a:buFont typeface="Wingdings" panose="05000000000000000000" pitchFamily="2" charset="2"/>
              <a:buChar char="ü"/>
            </a:pPr>
            <a:r>
              <a:rPr lang="en-US" sz="1500" spc="-5" dirty="0">
                <a:solidFill>
                  <a:srgbClr val="000000"/>
                </a:solidFill>
                <a:latin typeface="Open Sans" panose="020B0606030504020204" pitchFamily="34" charset="0"/>
                <a:ea typeface="Open Sans" panose="020B0606030504020204" pitchFamily="34" charset="0"/>
                <a:cs typeface="Open Sans" panose="020B0606030504020204" pitchFamily="34" charset="0"/>
              </a:rPr>
              <a:t>Helps reduce the likelihood of having a compliancy issue should a formal audit occur in the future</a:t>
            </a:r>
          </a:p>
          <a:p>
            <a:pPr marL="298443" marR="43179" indent="-285744">
              <a:spcAft>
                <a:spcPts val="600"/>
              </a:spcAft>
              <a:buFont typeface="Wingdings" panose="05000000000000000000" pitchFamily="2" charset="2"/>
              <a:buChar char="ü"/>
            </a:pPr>
            <a:r>
              <a:rPr lang="en-US" sz="1500" spc="-5" dirty="0">
                <a:solidFill>
                  <a:srgbClr val="000000"/>
                </a:solidFill>
                <a:latin typeface="Open Sans" panose="020B0606030504020204" pitchFamily="34" charset="0"/>
                <a:ea typeface="Open Sans" panose="020B0606030504020204" pitchFamily="34" charset="0"/>
                <a:cs typeface="Open Sans" panose="020B0606030504020204" pitchFamily="34" charset="0"/>
              </a:rPr>
              <a:t>Can be a cost saving method, as </a:t>
            </a:r>
            <a:r>
              <a:rPr lang="en-US" sz="1500" spc="-11" dirty="0">
                <a:solidFill>
                  <a:srgbClr val="000000"/>
                </a:solidFill>
                <a:latin typeface="Open Sans" panose="020B0606030504020204" pitchFamily="34" charset="0"/>
                <a:ea typeface="Open Sans" panose="020B0606030504020204" pitchFamily="34" charset="0"/>
                <a:cs typeface="Open Sans" panose="020B0606030504020204" pitchFamily="34" charset="0"/>
              </a:rPr>
              <a:t>you will </a:t>
            </a:r>
            <a:r>
              <a:rPr lang="en-US" sz="1500" spc="-5" dirty="0">
                <a:solidFill>
                  <a:srgbClr val="000000"/>
                </a:solidFill>
                <a:latin typeface="Open Sans" panose="020B0606030504020204" pitchFamily="34" charset="0"/>
                <a:ea typeface="Open Sans" panose="020B0606030504020204" pitchFamily="34" charset="0"/>
                <a:cs typeface="Open Sans" panose="020B0606030504020204" pitchFamily="34" charset="0"/>
              </a:rPr>
              <a:t>remove software from machines that no longer require it, thus reclaiming a license for future</a:t>
            </a:r>
            <a:r>
              <a:rPr lang="en-US" sz="1500" spc="100" dirty="0">
                <a:solidFill>
                  <a:srgbClr val="000000"/>
                </a:solidFill>
                <a:latin typeface="Open Sans" panose="020B0606030504020204" pitchFamily="34" charset="0"/>
                <a:ea typeface="Open Sans" panose="020B0606030504020204" pitchFamily="34" charset="0"/>
                <a:cs typeface="Open Sans" panose="020B0606030504020204" pitchFamily="34" charset="0"/>
              </a:rPr>
              <a:t> </a:t>
            </a:r>
            <a:r>
              <a:rPr lang="en-US" sz="1500" spc="5" dirty="0">
                <a:solidFill>
                  <a:srgbClr val="000000"/>
                </a:solidFill>
                <a:latin typeface="Open Sans" panose="020B0606030504020204" pitchFamily="34" charset="0"/>
                <a:ea typeface="Open Sans" panose="020B0606030504020204" pitchFamily="34" charset="0"/>
                <a:cs typeface="Open Sans" panose="020B0606030504020204" pitchFamily="34" charset="0"/>
              </a:rPr>
              <a:t>use</a:t>
            </a:r>
            <a:endParaRPr lang="en-US" sz="1500" dirty="0">
              <a:solidFill>
                <a:srgbClr val="000000"/>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6" name="Rectangle 75">
            <a:extLst>
              <a:ext uri="{FF2B5EF4-FFF2-40B4-BE49-F238E27FC236}">
                <a16:creationId xmlns:a16="http://schemas.microsoft.com/office/drawing/2014/main" id="{18D75783-C010-294D-A31B-7BED7F8F3BCB}"/>
              </a:ext>
            </a:extLst>
          </p:cNvPr>
          <p:cNvSpPr/>
          <p:nvPr/>
        </p:nvSpPr>
        <p:spPr>
          <a:xfrm>
            <a:off x="8679733" y="2228753"/>
            <a:ext cx="3099938" cy="646331"/>
          </a:xfrm>
          <a:prstGeom prst="rect">
            <a:avLst/>
          </a:prstGeom>
          <a:solidFill>
            <a:schemeClr val="bg1"/>
          </a:solidFill>
          <a:ln>
            <a:solidFill>
              <a:schemeClr val="tx1"/>
            </a:solidFill>
          </a:ln>
        </p:spPr>
        <p:txBody>
          <a:bodyPr wrap="square">
            <a:spAutoFit/>
          </a:bodyPr>
          <a:lstStyle/>
          <a:p>
            <a:pPr lvl="0" algn="ctr">
              <a:defRPr/>
            </a:pPr>
            <a:r>
              <a:rPr lang="en-US" b="1" i="1" dirty="0">
                <a:latin typeface="Open Sans" panose="020B0606030504020204" pitchFamily="34" charset="0"/>
                <a:ea typeface="Open Sans" panose="020B0606030504020204" pitchFamily="34" charset="0"/>
                <a:cs typeface="Open Sans" panose="020B0606030504020204" pitchFamily="34" charset="0"/>
              </a:rPr>
              <a:t>Benefits to performing a self-audit</a:t>
            </a:r>
          </a:p>
        </p:txBody>
      </p:sp>
      <p:cxnSp>
        <p:nvCxnSpPr>
          <p:cNvPr id="77" name="Straight Arrow Connector 76">
            <a:extLst>
              <a:ext uri="{FF2B5EF4-FFF2-40B4-BE49-F238E27FC236}">
                <a16:creationId xmlns:a16="http://schemas.microsoft.com/office/drawing/2014/main" id="{188EBC11-790F-0247-95AE-72C573DA1DFA}"/>
              </a:ext>
            </a:extLst>
          </p:cNvPr>
          <p:cNvCxnSpPr/>
          <p:nvPr/>
        </p:nvCxnSpPr>
        <p:spPr bwMode="auto">
          <a:xfrm>
            <a:off x="359396" y="1810705"/>
            <a:ext cx="1691883" cy="0"/>
          </a:xfrm>
          <a:prstGeom prst="straightConnector1">
            <a:avLst/>
          </a:prstGeom>
          <a:ln w="28575">
            <a:headEnd type="none" w="med" len="med"/>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87844431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Title 60">
            <a:extLst>
              <a:ext uri="{FF2B5EF4-FFF2-40B4-BE49-F238E27FC236}">
                <a16:creationId xmlns:a16="http://schemas.microsoft.com/office/drawing/2014/main" id="{6FC016C1-021E-4DF1-91A5-BDBC1E3E67B1}"/>
              </a:ext>
            </a:extLst>
          </p:cNvPr>
          <p:cNvSpPr>
            <a:spLocks noGrp="1"/>
          </p:cNvSpPr>
          <p:nvPr>
            <p:ph type="title"/>
          </p:nvPr>
        </p:nvSpPr>
        <p:spPr>
          <a:xfrm>
            <a:off x="541867" y="477954"/>
            <a:ext cx="11108267" cy="303096"/>
          </a:xfrm>
        </p:spPr>
        <p:txBody>
          <a:bodyPr/>
          <a:lstStyle/>
          <a:p>
            <a:r>
              <a:rPr lang="en-US" sz="2000" dirty="0"/>
              <a:t>Common Results from an Internal/Self-Audit </a:t>
            </a:r>
          </a:p>
        </p:txBody>
      </p:sp>
      <p:sp>
        <p:nvSpPr>
          <p:cNvPr id="5" name="object 2">
            <a:extLst>
              <a:ext uri="{FF2B5EF4-FFF2-40B4-BE49-F238E27FC236}">
                <a16:creationId xmlns:a16="http://schemas.microsoft.com/office/drawing/2014/main" id="{F4CC4BF4-2990-49DC-A235-A7EFBA2043CD}"/>
              </a:ext>
            </a:extLst>
          </p:cNvPr>
          <p:cNvSpPr txBox="1"/>
          <p:nvPr/>
        </p:nvSpPr>
        <p:spPr>
          <a:xfrm>
            <a:off x="473257" y="1013649"/>
            <a:ext cx="11176877" cy="259045"/>
          </a:xfrm>
          <a:prstGeom prst="rect">
            <a:avLst/>
          </a:prstGeom>
        </p:spPr>
        <p:txBody>
          <a:bodyPr vert="horz" wrap="square" lIns="0" tIns="12700" rIns="0" bIns="0" rtlCol="0">
            <a:spAutoFit/>
          </a:bodyPr>
          <a:lstStyle/>
          <a:p>
            <a:pPr marL="12066" marR="5080">
              <a:spcBef>
                <a:spcPts val="100"/>
              </a:spcBef>
              <a:tabLst>
                <a:tab pos="240023" algn="l"/>
              </a:tabLst>
            </a:pPr>
            <a:r>
              <a:rPr lang="en-US" sz="1600" spc="-5" dirty="0">
                <a:latin typeface="Arial"/>
                <a:cs typeface="Arial"/>
              </a:rPr>
              <a:t>Comparing actual </a:t>
            </a:r>
            <a:r>
              <a:rPr lang="en-US" sz="1600" spc="-11" dirty="0">
                <a:latin typeface="Arial"/>
                <a:cs typeface="Arial"/>
              </a:rPr>
              <a:t>software </a:t>
            </a:r>
            <a:r>
              <a:rPr lang="en-US" sz="1600" spc="-5" dirty="0">
                <a:latin typeface="Arial"/>
                <a:cs typeface="Arial"/>
              </a:rPr>
              <a:t>use </a:t>
            </a:r>
            <a:r>
              <a:rPr lang="en-US" sz="1600" dirty="0">
                <a:latin typeface="Arial"/>
                <a:cs typeface="Arial"/>
              </a:rPr>
              <a:t>to the </a:t>
            </a:r>
            <a:r>
              <a:rPr lang="en-US" sz="1600" spc="-5" dirty="0">
                <a:latin typeface="Arial"/>
                <a:cs typeface="Arial"/>
              </a:rPr>
              <a:t>rights granted by </a:t>
            </a:r>
            <a:r>
              <a:rPr lang="en-US" sz="1600" dirty="0">
                <a:latin typeface="Arial"/>
                <a:cs typeface="Arial"/>
              </a:rPr>
              <a:t>the terms </a:t>
            </a:r>
            <a:r>
              <a:rPr lang="en-US" sz="1600" spc="-5" dirty="0">
                <a:latin typeface="Arial"/>
                <a:cs typeface="Arial"/>
              </a:rPr>
              <a:t>of the contract generally </a:t>
            </a:r>
            <a:r>
              <a:rPr lang="en-US" sz="1600" spc="-11" dirty="0">
                <a:latin typeface="Arial"/>
                <a:cs typeface="Arial"/>
              </a:rPr>
              <a:t>yields </a:t>
            </a:r>
            <a:r>
              <a:rPr lang="en-US" sz="1600" spc="-5" dirty="0">
                <a:latin typeface="Arial"/>
                <a:cs typeface="Arial"/>
              </a:rPr>
              <a:t>one </a:t>
            </a:r>
            <a:r>
              <a:rPr lang="en-US" sz="1600" dirty="0">
                <a:latin typeface="Arial"/>
                <a:cs typeface="Arial"/>
              </a:rPr>
              <a:t>of the </a:t>
            </a:r>
            <a:r>
              <a:rPr lang="en-US" sz="1600" spc="-11" dirty="0">
                <a:latin typeface="Arial"/>
                <a:cs typeface="Arial"/>
              </a:rPr>
              <a:t>following</a:t>
            </a:r>
            <a:r>
              <a:rPr lang="en-US" sz="1600" spc="100" dirty="0">
                <a:latin typeface="Arial"/>
                <a:cs typeface="Arial"/>
              </a:rPr>
              <a:t> </a:t>
            </a:r>
            <a:r>
              <a:rPr lang="en-US" sz="1600" spc="-5" dirty="0">
                <a:latin typeface="Arial"/>
                <a:cs typeface="Arial"/>
              </a:rPr>
              <a:t>results:</a:t>
            </a:r>
            <a:endParaRPr lang="en-US" sz="1600" dirty="0">
              <a:latin typeface="Arial"/>
              <a:cs typeface="Arial"/>
            </a:endParaRPr>
          </a:p>
        </p:txBody>
      </p:sp>
      <p:graphicFrame>
        <p:nvGraphicFramePr>
          <p:cNvPr id="2" name="Table 2">
            <a:extLst>
              <a:ext uri="{FF2B5EF4-FFF2-40B4-BE49-F238E27FC236}">
                <a16:creationId xmlns:a16="http://schemas.microsoft.com/office/drawing/2014/main" id="{6E78BE90-EFB7-422D-9D12-9088EEB57C92}"/>
              </a:ext>
            </a:extLst>
          </p:cNvPr>
          <p:cNvGraphicFramePr>
            <a:graphicFrameLocks noGrp="1"/>
          </p:cNvGraphicFramePr>
          <p:nvPr>
            <p:extLst>
              <p:ext uri="{D42A27DB-BD31-4B8C-83A1-F6EECF244321}">
                <p14:modId xmlns:p14="http://schemas.microsoft.com/office/powerpoint/2010/main" val="3842186365"/>
              </p:ext>
            </p:extLst>
          </p:nvPr>
        </p:nvGraphicFramePr>
        <p:xfrm>
          <a:off x="473257" y="1411504"/>
          <a:ext cx="11159458" cy="346479"/>
        </p:xfrm>
        <a:graphic>
          <a:graphicData uri="http://schemas.openxmlformats.org/drawingml/2006/table">
            <a:tbl>
              <a:tblPr firstRow="1" bandRow="1">
                <a:tableStyleId>{5C22544A-7EE6-4342-B048-85BDC9FD1C3A}</a:tableStyleId>
              </a:tblPr>
              <a:tblGrid>
                <a:gridCol w="4699633">
                  <a:extLst>
                    <a:ext uri="{9D8B030D-6E8A-4147-A177-3AD203B41FA5}">
                      <a16:colId xmlns:a16="http://schemas.microsoft.com/office/drawing/2014/main" val="1257263772"/>
                    </a:ext>
                  </a:extLst>
                </a:gridCol>
                <a:gridCol w="6459825">
                  <a:extLst>
                    <a:ext uri="{9D8B030D-6E8A-4147-A177-3AD203B41FA5}">
                      <a16:colId xmlns:a16="http://schemas.microsoft.com/office/drawing/2014/main" val="4231830997"/>
                    </a:ext>
                  </a:extLst>
                </a:gridCol>
              </a:tblGrid>
              <a:tr h="34647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500" b="1" spc="-5" dirty="0">
                          <a:latin typeface="+mj-lt"/>
                          <a:cs typeface="Calibri"/>
                        </a:rPr>
                        <a:t>Common Results from</a:t>
                      </a:r>
                      <a:r>
                        <a:rPr lang="en-US" sz="1500" b="1" spc="-80" dirty="0">
                          <a:latin typeface="+mj-lt"/>
                          <a:cs typeface="Calibri"/>
                        </a:rPr>
                        <a:t> </a:t>
                      </a:r>
                      <a:r>
                        <a:rPr lang="en-US" sz="1500" b="1" dirty="0">
                          <a:latin typeface="+mj-lt"/>
                          <a:cs typeface="Calibri"/>
                        </a:rPr>
                        <a:t>Audit:</a:t>
                      </a:r>
                      <a:endParaRPr lang="en-US" sz="1500" dirty="0">
                        <a:latin typeface="+mj-lt"/>
                        <a:cs typeface="Calibri"/>
                      </a:endParaRPr>
                    </a:p>
                  </a:txBody>
                  <a:tcPr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500" b="1" spc="-5" dirty="0">
                          <a:latin typeface="+mj-lt"/>
                          <a:cs typeface="Calibri"/>
                        </a:rPr>
                        <a:t>Consequences/ Ramifications:</a:t>
                      </a:r>
                      <a:endParaRPr lang="en-US" sz="1500" dirty="0">
                        <a:latin typeface="+mj-lt"/>
                        <a:cs typeface="Calibri"/>
                      </a:endParaRPr>
                    </a:p>
                  </a:txBody>
                  <a:tcPr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extLst>
                  <a:ext uri="{0D108BD9-81ED-4DB2-BD59-A6C34878D82A}">
                    <a16:rowId xmlns:a16="http://schemas.microsoft.com/office/drawing/2014/main" val="1797373233"/>
                  </a:ext>
                </a:extLst>
              </a:tr>
            </a:tbl>
          </a:graphicData>
        </a:graphic>
      </p:graphicFrame>
      <p:sp>
        <p:nvSpPr>
          <p:cNvPr id="16" name="Text Placeholder 5">
            <a:extLst>
              <a:ext uri="{FF2B5EF4-FFF2-40B4-BE49-F238E27FC236}">
                <a16:creationId xmlns:a16="http://schemas.microsoft.com/office/drawing/2014/main" id="{FF3B8D59-EAD5-4B6C-B9E8-0CFBFDD0E4E5}"/>
              </a:ext>
            </a:extLst>
          </p:cNvPr>
          <p:cNvSpPr txBox="1">
            <a:spLocks/>
          </p:cNvSpPr>
          <p:nvPr/>
        </p:nvSpPr>
        <p:spPr>
          <a:xfrm flipH="1">
            <a:off x="4938429" y="1905498"/>
            <a:ext cx="6762891" cy="824032"/>
          </a:xfrm>
          <a:prstGeom prst="homePlate">
            <a:avLst>
              <a:gd name="adj" fmla="val 22028"/>
            </a:avLst>
          </a:prstGeom>
          <a:solidFill>
            <a:schemeClr val="bg1">
              <a:lumMod val="95000"/>
            </a:schemeClr>
          </a:solidFill>
          <a:ln>
            <a:noFill/>
          </a:ln>
        </p:spPr>
        <p:txBody>
          <a:bodyPr wrap="square" lIns="274320" tIns="88900" rIns="88900" bIns="88900" anchor="ctr"/>
          <a:lstStyle>
            <a:lvl1pPr marL="0" indent="0" algn="l" defTabSz="957263" rtl="0" eaLnBrk="1" fontAlgn="base" hangingPunct="1">
              <a:lnSpc>
                <a:spcPct val="100000"/>
              </a:lnSpc>
              <a:spcBef>
                <a:spcPts val="400"/>
              </a:spcBef>
              <a:spcAft>
                <a:spcPts val="0"/>
              </a:spcAft>
              <a:buFont typeface="Arial" charset="0"/>
              <a:defRPr lang="en-US" sz="1400" kern="1200">
                <a:solidFill>
                  <a:schemeClr val="tx2"/>
                </a:solidFill>
                <a:latin typeface="+mn-lt"/>
                <a:ea typeface="+mn-ea"/>
                <a:cs typeface="+mn-cs"/>
              </a:defRPr>
            </a:lvl1pPr>
            <a:lvl2pPr marL="180000" indent="-180000" algn="l" defTabSz="957263" rtl="0" eaLnBrk="1" fontAlgn="base" hangingPunct="1">
              <a:lnSpc>
                <a:spcPct val="100000"/>
              </a:lnSpc>
              <a:spcBef>
                <a:spcPts val="400"/>
              </a:spcBef>
              <a:spcAft>
                <a:spcPts val="0"/>
              </a:spcAft>
              <a:buFont typeface="Arial" charset="0"/>
              <a:buChar char="•"/>
              <a:defRPr lang="en-US" sz="1400" kern="1200">
                <a:solidFill>
                  <a:schemeClr val="tx2"/>
                </a:solidFill>
                <a:latin typeface="+mn-lt"/>
                <a:ea typeface="+mj-ea"/>
                <a:cs typeface="+mj-cs"/>
              </a:defRPr>
            </a:lvl2pPr>
            <a:lvl3pPr marL="360000" indent="-180000" algn="l" defTabSz="957263" rtl="0" eaLnBrk="1" fontAlgn="base" hangingPunct="1">
              <a:lnSpc>
                <a:spcPct val="100000"/>
              </a:lnSpc>
              <a:spcBef>
                <a:spcPts val="400"/>
              </a:spcBef>
              <a:spcAft>
                <a:spcPts val="0"/>
              </a:spcAft>
              <a:buFont typeface="Arial" charset="0"/>
              <a:buChar char="‒"/>
              <a:defRPr lang="en-US" sz="1200" kern="1200">
                <a:solidFill>
                  <a:schemeClr val="tx2"/>
                </a:solidFill>
                <a:latin typeface="+mn-lt"/>
                <a:ea typeface="+mj-ea"/>
                <a:cs typeface="+mj-cs"/>
              </a:defRPr>
            </a:lvl3pPr>
            <a:lvl4pPr marL="540000" indent="-180000" algn="l" defTabSz="957263" rtl="0" eaLnBrk="1" fontAlgn="base" hangingPunct="1">
              <a:lnSpc>
                <a:spcPct val="100000"/>
              </a:lnSpc>
              <a:spcBef>
                <a:spcPts val="400"/>
              </a:spcBef>
              <a:spcAft>
                <a:spcPts val="0"/>
              </a:spcAft>
              <a:buFont typeface="Arial" charset="0"/>
              <a:buChar char="•"/>
              <a:defRPr lang="en-US" sz="1200" kern="1200">
                <a:solidFill>
                  <a:schemeClr val="tx2"/>
                </a:solidFill>
                <a:latin typeface="+mn-lt"/>
                <a:ea typeface="+mj-ea"/>
                <a:cs typeface="+mj-cs"/>
              </a:defRPr>
            </a:lvl4pPr>
            <a:lvl5pPr marL="720000" indent="-179388" algn="l" defTabSz="957263" rtl="0" eaLnBrk="1" fontAlgn="base" hangingPunct="1">
              <a:lnSpc>
                <a:spcPct val="100000"/>
              </a:lnSpc>
              <a:spcBef>
                <a:spcPts val="400"/>
              </a:spcBef>
              <a:spcAft>
                <a:spcPts val="0"/>
              </a:spcAft>
              <a:buFont typeface="Arial" charset="0"/>
              <a:buChar char="‒"/>
              <a:defRPr lang="en-GB" sz="1200" kern="1200">
                <a:solidFill>
                  <a:schemeClr val="tx2"/>
                </a:solidFill>
                <a:latin typeface="+mn-lt"/>
                <a:ea typeface="+mj-ea"/>
                <a:cs typeface="+mj-cs"/>
              </a:defRPr>
            </a:lvl5pPr>
            <a:lvl6pPr marL="900000" indent="-180000" algn="l" defTabSz="859512" rtl="0" eaLnBrk="1" latinLnBrk="0" hangingPunct="1">
              <a:lnSpc>
                <a:spcPct val="100000"/>
              </a:lnSpc>
              <a:spcBef>
                <a:spcPts val="400"/>
              </a:spcBef>
              <a:spcAft>
                <a:spcPts val="0"/>
              </a:spcAft>
              <a:buFont typeface="Arial" pitchFamily="34" charset="0"/>
              <a:buChar char="•"/>
              <a:defRPr sz="1200" kern="1200" baseline="0">
                <a:solidFill>
                  <a:schemeClr val="accent1"/>
                </a:solidFill>
                <a:latin typeface="+mn-lt"/>
                <a:ea typeface="+mn-ea"/>
                <a:cs typeface="+mn-cs"/>
              </a:defRPr>
            </a:lvl6pPr>
            <a:lvl7pPr marL="1080000" indent="-180000" algn="l" defTabSz="859512" rtl="0" eaLnBrk="1" latinLnBrk="0" hangingPunct="1">
              <a:lnSpc>
                <a:spcPct val="100000"/>
              </a:lnSpc>
              <a:spcBef>
                <a:spcPts val="400"/>
              </a:spcBef>
              <a:spcAft>
                <a:spcPts val="0"/>
              </a:spcAft>
              <a:buFont typeface="Arial" pitchFamily="34" charset="0"/>
              <a:buChar char="‒"/>
              <a:defRPr sz="1200" kern="1200">
                <a:solidFill>
                  <a:schemeClr val="accent1"/>
                </a:solidFill>
                <a:latin typeface="+mn-lt"/>
                <a:ea typeface="+mn-ea"/>
                <a:cs typeface="+mn-cs"/>
              </a:defRPr>
            </a:lvl7pPr>
            <a:lvl8pPr marL="1260000" indent="-180000" algn="l" defTabSz="859512" rtl="0" eaLnBrk="1" latinLnBrk="0" hangingPunct="1">
              <a:lnSpc>
                <a:spcPct val="100000"/>
              </a:lnSpc>
              <a:spcBef>
                <a:spcPts val="400"/>
              </a:spcBef>
              <a:spcAft>
                <a:spcPts val="0"/>
              </a:spcAft>
              <a:buFont typeface="Arial" pitchFamily="34" charset="0"/>
              <a:buChar char="•"/>
              <a:defRPr sz="1200" kern="1200">
                <a:solidFill>
                  <a:schemeClr val="accent1"/>
                </a:solidFill>
                <a:latin typeface="+mn-lt"/>
                <a:ea typeface="+mn-ea"/>
                <a:cs typeface="+mn-cs"/>
              </a:defRPr>
            </a:lvl8pPr>
            <a:lvl9pPr marL="1440000" indent="-180000" algn="l" defTabSz="859512" rtl="0" eaLnBrk="1" latinLnBrk="0" hangingPunct="1">
              <a:lnSpc>
                <a:spcPct val="100000"/>
              </a:lnSpc>
              <a:spcBef>
                <a:spcPts val="400"/>
              </a:spcBef>
              <a:spcAft>
                <a:spcPts val="0"/>
              </a:spcAft>
              <a:buFont typeface="Arial" pitchFamily="34" charset="0"/>
              <a:buChar char="‒"/>
              <a:defRPr sz="1200" kern="1200">
                <a:solidFill>
                  <a:schemeClr val="accent1"/>
                </a:solidFill>
                <a:latin typeface="+mn-lt"/>
                <a:ea typeface="+mn-ea"/>
                <a:cs typeface="+mn-cs"/>
              </a:defRPr>
            </a:lvl9pPr>
          </a:lstStyle>
          <a:p>
            <a:pPr lvl="3" indent="0">
              <a:buClr>
                <a:srgbClr val="000000"/>
              </a:buClr>
              <a:buSzPct val="80000"/>
              <a:buNone/>
            </a:pPr>
            <a:r>
              <a:rPr lang="en-US" sz="1400" b="1" i="1" dirty="0">
                <a:solidFill>
                  <a:schemeClr val="tx1"/>
                </a:solidFill>
                <a:latin typeface="+mj-lt"/>
                <a:cs typeface="Arial" charset="0"/>
              </a:rPr>
              <a:t>None</a:t>
            </a:r>
          </a:p>
        </p:txBody>
      </p:sp>
      <p:sp>
        <p:nvSpPr>
          <p:cNvPr id="17" name="Text Placeholder 5">
            <a:extLst>
              <a:ext uri="{FF2B5EF4-FFF2-40B4-BE49-F238E27FC236}">
                <a16:creationId xmlns:a16="http://schemas.microsoft.com/office/drawing/2014/main" id="{84CC7667-FCBC-4C9B-A537-7681F596C7E3}"/>
              </a:ext>
            </a:extLst>
          </p:cNvPr>
          <p:cNvSpPr txBox="1">
            <a:spLocks/>
          </p:cNvSpPr>
          <p:nvPr/>
        </p:nvSpPr>
        <p:spPr>
          <a:xfrm flipH="1">
            <a:off x="4938432" y="2782992"/>
            <a:ext cx="6762892" cy="824032"/>
          </a:xfrm>
          <a:prstGeom prst="homePlate">
            <a:avLst>
              <a:gd name="adj" fmla="val 22028"/>
            </a:avLst>
          </a:prstGeom>
          <a:solidFill>
            <a:schemeClr val="bg1">
              <a:lumMod val="95000"/>
            </a:schemeClr>
          </a:solidFill>
          <a:ln>
            <a:noFill/>
          </a:ln>
        </p:spPr>
        <p:txBody>
          <a:bodyPr wrap="square" lIns="274320" tIns="88900" rIns="88900" bIns="88900" anchor="ctr"/>
          <a:lstStyle>
            <a:lvl1pPr marL="0" indent="0" algn="l" defTabSz="957263" rtl="0" eaLnBrk="1" fontAlgn="base" hangingPunct="1">
              <a:lnSpc>
                <a:spcPct val="100000"/>
              </a:lnSpc>
              <a:spcBef>
                <a:spcPts val="400"/>
              </a:spcBef>
              <a:spcAft>
                <a:spcPts val="0"/>
              </a:spcAft>
              <a:buFont typeface="Arial" charset="0"/>
              <a:defRPr lang="en-US" sz="1400" kern="1200">
                <a:solidFill>
                  <a:schemeClr val="tx2"/>
                </a:solidFill>
                <a:latin typeface="+mn-lt"/>
                <a:ea typeface="+mn-ea"/>
                <a:cs typeface="+mn-cs"/>
              </a:defRPr>
            </a:lvl1pPr>
            <a:lvl2pPr marL="180000" indent="-180000" algn="l" defTabSz="957263" rtl="0" eaLnBrk="1" fontAlgn="base" hangingPunct="1">
              <a:lnSpc>
                <a:spcPct val="100000"/>
              </a:lnSpc>
              <a:spcBef>
                <a:spcPts val="400"/>
              </a:spcBef>
              <a:spcAft>
                <a:spcPts val="0"/>
              </a:spcAft>
              <a:buFont typeface="Arial" charset="0"/>
              <a:buChar char="•"/>
              <a:defRPr lang="en-US" sz="1400" kern="1200">
                <a:solidFill>
                  <a:schemeClr val="tx2"/>
                </a:solidFill>
                <a:latin typeface="+mn-lt"/>
                <a:ea typeface="+mj-ea"/>
                <a:cs typeface="+mj-cs"/>
              </a:defRPr>
            </a:lvl2pPr>
            <a:lvl3pPr marL="360000" indent="-180000" algn="l" defTabSz="957263" rtl="0" eaLnBrk="1" fontAlgn="base" hangingPunct="1">
              <a:lnSpc>
                <a:spcPct val="100000"/>
              </a:lnSpc>
              <a:spcBef>
                <a:spcPts val="400"/>
              </a:spcBef>
              <a:spcAft>
                <a:spcPts val="0"/>
              </a:spcAft>
              <a:buFont typeface="Arial" charset="0"/>
              <a:buChar char="‒"/>
              <a:defRPr lang="en-US" sz="1200" kern="1200">
                <a:solidFill>
                  <a:schemeClr val="tx2"/>
                </a:solidFill>
                <a:latin typeface="+mn-lt"/>
                <a:ea typeface="+mj-ea"/>
                <a:cs typeface="+mj-cs"/>
              </a:defRPr>
            </a:lvl3pPr>
            <a:lvl4pPr marL="540000" indent="-180000" algn="l" defTabSz="957263" rtl="0" eaLnBrk="1" fontAlgn="base" hangingPunct="1">
              <a:lnSpc>
                <a:spcPct val="100000"/>
              </a:lnSpc>
              <a:spcBef>
                <a:spcPts val="400"/>
              </a:spcBef>
              <a:spcAft>
                <a:spcPts val="0"/>
              </a:spcAft>
              <a:buFont typeface="Arial" charset="0"/>
              <a:buChar char="•"/>
              <a:defRPr lang="en-US" sz="1200" kern="1200">
                <a:solidFill>
                  <a:schemeClr val="tx2"/>
                </a:solidFill>
                <a:latin typeface="+mn-lt"/>
                <a:ea typeface="+mj-ea"/>
                <a:cs typeface="+mj-cs"/>
              </a:defRPr>
            </a:lvl4pPr>
            <a:lvl5pPr marL="720000" indent="-179388" algn="l" defTabSz="957263" rtl="0" eaLnBrk="1" fontAlgn="base" hangingPunct="1">
              <a:lnSpc>
                <a:spcPct val="100000"/>
              </a:lnSpc>
              <a:spcBef>
                <a:spcPts val="400"/>
              </a:spcBef>
              <a:spcAft>
                <a:spcPts val="0"/>
              </a:spcAft>
              <a:buFont typeface="Arial" charset="0"/>
              <a:buChar char="‒"/>
              <a:defRPr lang="en-GB" sz="1200" kern="1200">
                <a:solidFill>
                  <a:schemeClr val="tx2"/>
                </a:solidFill>
                <a:latin typeface="+mn-lt"/>
                <a:ea typeface="+mj-ea"/>
                <a:cs typeface="+mj-cs"/>
              </a:defRPr>
            </a:lvl5pPr>
            <a:lvl6pPr marL="900000" indent="-180000" algn="l" defTabSz="859512" rtl="0" eaLnBrk="1" latinLnBrk="0" hangingPunct="1">
              <a:lnSpc>
                <a:spcPct val="100000"/>
              </a:lnSpc>
              <a:spcBef>
                <a:spcPts val="400"/>
              </a:spcBef>
              <a:spcAft>
                <a:spcPts val="0"/>
              </a:spcAft>
              <a:buFont typeface="Arial" pitchFamily="34" charset="0"/>
              <a:buChar char="•"/>
              <a:defRPr sz="1200" kern="1200" baseline="0">
                <a:solidFill>
                  <a:schemeClr val="accent1"/>
                </a:solidFill>
                <a:latin typeface="+mn-lt"/>
                <a:ea typeface="+mn-ea"/>
                <a:cs typeface="+mn-cs"/>
              </a:defRPr>
            </a:lvl6pPr>
            <a:lvl7pPr marL="1080000" indent="-180000" algn="l" defTabSz="859512" rtl="0" eaLnBrk="1" latinLnBrk="0" hangingPunct="1">
              <a:lnSpc>
                <a:spcPct val="100000"/>
              </a:lnSpc>
              <a:spcBef>
                <a:spcPts val="400"/>
              </a:spcBef>
              <a:spcAft>
                <a:spcPts val="0"/>
              </a:spcAft>
              <a:buFont typeface="Arial" pitchFamily="34" charset="0"/>
              <a:buChar char="‒"/>
              <a:defRPr sz="1200" kern="1200">
                <a:solidFill>
                  <a:schemeClr val="accent1"/>
                </a:solidFill>
                <a:latin typeface="+mn-lt"/>
                <a:ea typeface="+mn-ea"/>
                <a:cs typeface="+mn-cs"/>
              </a:defRPr>
            </a:lvl7pPr>
            <a:lvl8pPr marL="1260000" indent="-180000" algn="l" defTabSz="859512" rtl="0" eaLnBrk="1" latinLnBrk="0" hangingPunct="1">
              <a:lnSpc>
                <a:spcPct val="100000"/>
              </a:lnSpc>
              <a:spcBef>
                <a:spcPts val="400"/>
              </a:spcBef>
              <a:spcAft>
                <a:spcPts val="0"/>
              </a:spcAft>
              <a:buFont typeface="Arial" pitchFamily="34" charset="0"/>
              <a:buChar char="•"/>
              <a:defRPr sz="1200" kern="1200">
                <a:solidFill>
                  <a:schemeClr val="accent1"/>
                </a:solidFill>
                <a:latin typeface="+mn-lt"/>
                <a:ea typeface="+mn-ea"/>
                <a:cs typeface="+mn-cs"/>
              </a:defRPr>
            </a:lvl8pPr>
            <a:lvl9pPr marL="1440000" indent="-180000" algn="l" defTabSz="859512" rtl="0" eaLnBrk="1" latinLnBrk="0" hangingPunct="1">
              <a:lnSpc>
                <a:spcPct val="100000"/>
              </a:lnSpc>
              <a:spcBef>
                <a:spcPts val="400"/>
              </a:spcBef>
              <a:spcAft>
                <a:spcPts val="0"/>
              </a:spcAft>
              <a:buFont typeface="Arial" pitchFamily="34" charset="0"/>
              <a:buChar char="‒"/>
              <a:defRPr sz="1200" kern="1200">
                <a:solidFill>
                  <a:schemeClr val="accent1"/>
                </a:solidFill>
                <a:latin typeface="+mn-lt"/>
                <a:ea typeface="+mn-ea"/>
                <a:cs typeface="+mn-cs"/>
              </a:defRPr>
            </a:lvl9pPr>
          </a:lstStyle>
          <a:p>
            <a:pPr marL="359991" lvl="3" indent="0">
              <a:buNone/>
            </a:pPr>
            <a:r>
              <a:rPr lang="en-US" sz="1400" b="1" i="1" dirty="0">
                <a:solidFill>
                  <a:schemeClr val="tx1"/>
                </a:solidFill>
                <a:latin typeface="+mj-lt"/>
              </a:rPr>
              <a:t>Agency might be able to save a significant amount of annual maintenance cost, based on the documented under-utilization.</a:t>
            </a:r>
          </a:p>
        </p:txBody>
      </p:sp>
      <p:sp>
        <p:nvSpPr>
          <p:cNvPr id="18" name="Text Placeholder 5">
            <a:extLst>
              <a:ext uri="{FF2B5EF4-FFF2-40B4-BE49-F238E27FC236}">
                <a16:creationId xmlns:a16="http://schemas.microsoft.com/office/drawing/2014/main" id="{8A96718D-5714-468A-9FEA-30FF2B5A1DA7}"/>
              </a:ext>
            </a:extLst>
          </p:cNvPr>
          <p:cNvSpPr txBox="1">
            <a:spLocks/>
          </p:cNvSpPr>
          <p:nvPr>
            <p:custDataLst>
              <p:tags r:id="rId1"/>
            </p:custDataLst>
          </p:nvPr>
        </p:nvSpPr>
        <p:spPr>
          <a:xfrm flipH="1">
            <a:off x="4851342" y="3669191"/>
            <a:ext cx="6854282" cy="1488525"/>
          </a:xfrm>
          <a:prstGeom prst="homePlate">
            <a:avLst>
              <a:gd name="adj" fmla="val 22028"/>
            </a:avLst>
          </a:prstGeom>
          <a:solidFill>
            <a:schemeClr val="bg1">
              <a:lumMod val="95000"/>
            </a:schemeClr>
          </a:solidFill>
          <a:ln>
            <a:noFill/>
          </a:ln>
        </p:spPr>
        <p:txBody>
          <a:bodyPr wrap="square" lIns="274320" tIns="88900" rIns="88900" bIns="88900" anchor="ctr"/>
          <a:lstStyle>
            <a:lvl1pPr marL="0" indent="0" algn="l" defTabSz="957263" rtl="0" eaLnBrk="1" fontAlgn="base" hangingPunct="1">
              <a:lnSpc>
                <a:spcPct val="100000"/>
              </a:lnSpc>
              <a:spcBef>
                <a:spcPts val="400"/>
              </a:spcBef>
              <a:spcAft>
                <a:spcPts val="0"/>
              </a:spcAft>
              <a:buFont typeface="Arial" charset="0"/>
              <a:defRPr lang="en-US" sz="1400" kern="1200">
                <a:solidFill>
                  <a:schemeClr val="tx2"/>
                </a:solidFill>
                <a:latin typeface="+mn-lt"/>
                <a:ea typeface="+mn-ea"/>
                <a:cs typeface="+mn-cs"/>
              </a:defRPr>
            </a:lvl1pPr>
            <a:lvl2pPr marL="180000" indent="-180000" algn="l" defTabSz="957263" rtl="0" eaLnBrk="1" fontAlgn="base" hangingPunct="1">
              <a:lnSpc>
                <a:spcPct val="100000"/>
              </a:lnSpc>
              <a:spcBef>
                <a:spcPts val="400"/>
              </a:spcBef>
              <a:spcAft>
                <a:spcPts val="0"/>
              </a:spcAft>
              <a:buFont typeface="Arial" charset="0"/>
              <a:buChar char="•"/>
              <a:defRPr lang="en-US" sz="1400" kern="1200">
                <a:solidFill>
                  <a:schemeClr val="tx2"/>
                </a:solidFill>
                <a:latin typeface="+mn-lt"/>
                <a:ea typeface="+mj-ea"/>
                <a:cs typeface="+mj-cs"/>
              </a:defRPr>
            </a:lvl2pPr>
            <a:lvl3pPr marL="360000" indent="-180000" algn="l" defTabSz="957263" rtl="0" eaLnBrk="1" fontAlgn="base" hangingPunct="1">
              <a:lnSpc>
                <a:spcPct val="100000"/>
              </a:lnSpc>
              <a:spcBef>
                <a:spcPts val="400"/>
              </a:spcBef>
              <a:spcAft>
                <a:spcPts val="0"/>
              </a:spcAft>
              <a:buFont typeface="Arial" charset="0"/>
              <a:buChar char="‒"/>
              <a:defRPr lang="en-US" sz="1200" kern="1200">
                <a:solidFill>
                  <a:schemeClr val="tx2"/>
                </a:solidFill>
                <a:latin typeface="+mn-lt"/>
                <a:ea typeface="+mj-ea"/>
                <a:cs typeface="+mj-cs"/>
              </a:defRPr>
            </a:lvl3pPr>
            <a:lvl4pPr marL="540000" indent="-180000" algn="l" defTabSz="957263" rtl="0" eaLnBrk="1" fontAlgn="base" hangingPunct="1">
              <a:lnSpc>
                <a:spcPct val="100000"/>
              </a:lnSpc>
              <a:spcBef>
                <a:spcPts val="400"/>
              </a:spcBef>
              <a:spcAft>
                <a:spcPts val="0"/>
              </a:spcAft>
              <a:buFont typeface="Arial" charset="0"/>
              <a:buChar char="•"/>
              <a:defRPr lang="en-US" sz="1200" kern="1200">
                <a:solidFill>
                  <a:schemeClr val="tx2"/>
                </a:solidFill>
                <a:latin typeface="+mn-lt"/>
                <a:ea typeface="+mj-ea"/>
                <a:cs typeface="+mj-cs"/>
              </a:defRPr>
            </a:lvl4pPr>
            <a:lvl5pPr marL="720000" indent="-179388" algn="l" defTabSz="957263" rtl="0" eaLnBrk="1" fontAlgn="base" hangingPunct="1">
              <a:lnSpc>
                <a:spcPct val="100000"/>
              </a:lnSpc>
              <a:spcBef>
                <a:spcPts val="400"/>
              </a:spcBef>
              <a:spcAft>
                <a:spcPts val="0"/>
              </a:spcAft>
              <a:buFont typeface="Arial" charset="0"/>
              <a:buChar char="‒"/>
              <a:defRPr lang="en-GB" sz="1200" kern="1200">
                <a:solidFill>
                  <a:schemeClr val="tx2"/>
                </a:solidFill>
                <a:latin typeface="+mn-lt"/>
                <a:ea typeface="+mj-ea"/>
                <a:cs typeface="+mj-cs"/>
              </a:defRPr>
            </a:lvl5pPr>
            <a:lvl6pPr marL="900000" indent="-180000" algn="l" defTabSz="859512" rtl="0" eaLnBrk="1" latinLnBrk="0" hangingPunct="1">
              <a:lnSpc>
                <a:spcPct val="100000"/>
              </a:lnSpc>
              <a:spcBef>
                <a:spcPts val="400"/>
              </a:spcBef>
              <a:spcAft>
                <a:spcPts val="0"/>
              </a:spcAft>
              <a:buFont typeface="Arial" pitchFamily="34" charset="0"/>
              <a:buChar char="•"/>
              <a:defRPr sz="1200" kern="1200" baseline="0">
                <a:solidFill>
                  <a:schemeClr val="accent1"/>
                </a:solidFill>
                <a:latin typeface="+mn-lt"/>
                <a:ea typeface="+mn-ea"/>
                <a:cs typeface="+mn-cs"/>
              </a:defRPr>
            </a:lvl6pPr>
            <a:lvl7pPr marL="1080000" indent="-180000" algn="l" defTabSz="859512" rtl="0" eaLnBrk="1" latinLnBrk="0" hangingPunct="1">
              <a:lnSpc>
                <a:spcPct val="100000"/>
              </a:lnSpc>
              <a:spcBef>
                <a:spcPts val="400"/>
              </a:spcBef>
              <a:spcAft>
                <a:spcPts val="0"/>
              </a:spcAft>
              <a:buFont typeface="Arial" pitchFamily="34" charset="0"/>
              <a:buChar char="‒"/>
              <a:defRPr sz="1200" kern="1200">
                <a:solidFill>
                  <a:schemeClr val="accent1"/>
                </a:solidFill>
                <a:latin typeface="+mn-lt"/>
                <a:ea typeface="+mn-ea"/>
                <a:cs typeface="+mn-cs"/>
              </a:defRPr>
            </a:lvl7pPr>
            <a:lvl8pPr marL="1260000" indent="-180000" algn="l" defTabSz="859512" rtl="0" eaLnBrk="1" latinLnBrk="0" hangingPunct="1">
              <a:lnSpc>
                <a:spcPct val="100000"/>
              </a:lnSpc>
              <a:spcBef>
                <a:spcPts val="400"/>
              </a:spcBef>
              <a:spcAft>
                <a:spcPts val="0"/>
              </a:spcAft>
              <a:buFont typeface="Arial" pitchFamily="34" charset="0"/>
              <a:buChar char="•"/>
              <a:defRPr sz="1200" kern="1200">
                <a:solidFill>
                  <a:schemeClr val="accent1"/>
                </a:solidFill>
                <a:latin typeface="+mn-lt"/>
                <a:ea typeface="+mn-ea"/>
                <a:cs typeface="+mn-cs"/>
              </a:defRPr>
            </a:lvl8pPr>
            <a:lvl9pPr marL="1440000" indent="-180000" algn="l" defTabSz="859512" rtl="0" eaLnBrk="1" latinLnBrk="0" hangingPunct="1">
              <a:lnSpc>
                <a:spcPct val="100000"/>
              </a:lnSpc>
              <a:spcBef>
                <a:spcPts val="400"/>
              </a:spcBef>
              <a:spcAft>
                <a:spcPts val="0"/>
              </a:spcAft>
              <a:buFont typeface="Arial" pitchFamily="34" charset="0"/>
              <a:buChar char="‒"/>
              <a:defRPr sz="1200" kern="1200">
                <a:solidFill>
                  <a:schemeClr val="accent1"/>
                </a:solidFill>
                <a:latin typeface="+mn-lt"/>
                <a:ea typeface="+mn-ea"/>
                <a:cs typeface="+mn-cs"/>
              </a:defRPr>
            </a:lvl9pPr>
          </a:lstStyle>
          <a:p>
            <a:pPr marL="359991" lvl="3" indent="0">
              <a:buClr>
                <a:srgbClr val="000000"/>
              </a:buClr>
              <a:buSzPct val="80000"/>
              <a:buNone/>
            </a:pPr>
            <a:r>
              <a:rPr lang="en-US" sz="1400" b="1" i="1" dirty="0">
                <a:solidFill>
                  <a:schemeClr val="tx1"/>
                </a:solidFill>
                <a:latin typeface="+mj-lt"/>
              </a:rPr>
              <a:t>Agency might prevent a complicated situation where the software Publisher could take vigorous actions to charge an agency for improper use. Being proactive, an agency can elect to acquire additional license rights to bring the organization into compliance or could elect to limit usage within the organization to comply with existing license grants.</a:t>
            </a:r>
          </a:p>
        </p:txBody>
      </p:sp>
      <p:sp>
        <p:nvSpPr>
          <p:cNvPr id="20" name="Text Placeholder 5">
            <a:extLst>
              <a:ext uri="{FF2B5EF4-FFF2-40B4-BE49-F238E27FC236}">
                <a16:creationId xmlns:a16="http://schemas.microsoft.com/office/drawing/2014/main" id="{94201309-22E1-4452-90D7-E969E5F9AD3C}"/>
              </a:ext>
            </a:extLst>
          </p:cNvPr>
          <p:cNvSpPr txBox="1">
            <a:spLocks/>
          </p:cNvSpPr>
          <p:nvPr>
            <p:custDataLst>
              <p:tags r:id="rId2"/>
            </p:custDataLst>
          </p:nvPr>
        </p:nvSpPr>
        <p:spPr>
          <a:xfrm flipH="1">
            <a:off x="4903601" y="5225482"/>
            <a:ext cx="6799438" cy="1116814"/>
          </a:xfrm>
          <a:prstGeom prst="homePlate">
            <a:avLst>
              <a:gd name="adj" fmla="val 22028"/>
            </a:avLst>
          </a:prstGeom>
          <a:solidFill>
            <a:schemeClr val="bg1">
              <a:lumMod val="95000"/>
            </a:schemeClr>
          </a:solidFill>
          <a:ln>
            <a:noFill/>
          </a:ln>
        </p:spPr>
        <p:txBody>
          <a:bodyPr wrap="square" lIns="274320" tIns="88900" rIns="88900" bIns="88900" anchor="ctr"/>
          <a:lstStyle>
            <a:lvl1pPr marL="0" indent="0" algn="l" defTabSz="957263" rtl="0" eaLnBrk="1" fontAlgn="base" hangingPunct="1">
              <a:lnSpc>
                <a:spcPct val="100000"/>
              </a:lnSpc>
              <a:spcBef>
                <a:spcPts val="400"/>
              </a:spcBef>
              <a:spcAft>
                <a:spcPts val="0"/>
              </a:spcAft>
              <a:buFont typeface="Arial" charset="0"/>
              <a:defRPr lang="en-US" sz="1400" kern="1200">
                <a:solidFill>
                  <a:schemeClr val="tx2"/>
                </a:solidFill>
                <a:latin typeface="+mn-lt"/>
                <a:ea typeface="+mn-ea"/>
                <a:cs typeface="+mn-cs"/>
              </a:defRPr>
            </a:lvl1pPr>
            <a:lvl2pPr marL="180000" indent="-180000" algn="l" defTabSz="957263" rtl="0" eaLnBrk="1" fontAlgn="base" hangingPunct="1">
              <a:lnSpc>
                <a:spcPct val="100000"/>
              </a:lnSpc>
              <a:spcBef>
                <a:spcPts val="400"/>
              </a:spcBef>
              <a:spcAft>
                <a:spcPts val="0"/>
              </a:spcAft>
              <a:buFont typeface="Arial" charset="0"/>
              <a:buChar char="•"/>
              <a:defRPr lang="en-US" sz="1400" kern="1200">
                <a:solidFill>
                  <a:schemeClr val="tx2"/>
                </a:solidFill>
                <a:latin typeface="+mn-lt"/>
                <a:ea typeface="+mj-ea"/>
                <a:cs typeface="+mj-cs"/>
              </a:defRPr>
            </a:lvl2pPr>
            <a:lvl3pPr marL="360000" indent="-180000" algn="l" defTabSz="957263" rtl="0" eaLnBrk="1" fontAlgn="base" hangingPunct="1">
              <a:lnSpc>
                <a:spcPct val="100000"/>
              </a:lnSpc>
              <a:spcBef>
                <a:spcPts val="400"/>
              </a:spcBef>
              <a:spcAft>
                <a:spcPts val="0"/>
              </a:spcAft>
              <a:buFont typeface="Arial" charset="0"/>
              <a:buChar char="‒"/>
              <a:defRPr lang="en-US" sz="1200" kern="1200">
                <a:solidFill>
                  <a:schemeClr val="tx2"/>
                </a:solidFill>
                <a:latin typeface="+mn-lt"/>
                <a:ea typeface="+mj-ea"/>
                <a:cs typeface="+mj-cs"/>
              </a:defRPr>
            </a:lvl3pPr>
            <a:lvl4pPr marL="540000" indent="-180000" algn="l" defTabSz="957263" rtl="0" eaLnBrk="1" fontAlgn="base" hangingPunct="1">
              <a:lnSpc>
                <a:spcPct val="100000"/>
              </a:lnSpc>
              <a:spcBef>
                <a:spcPts val="400"/>
              </a:spcBef>
              <a:spcAft>
                <a:spcPts val="0"/>
              </a:spcAft>
              <a:buFont typeface="Arial" charset="0"/>
              <a:buChar char="•"/>
              <a:defRPr lang="en-US" sz="1200" kern="1200">
                <a:solidFill>
                  <a:schemeClr val="tx2"/>
                </a:solidFill>
                <a:latin typeface="+mn-lt"/>
                <a:ea typeface="+mj-ea"/>
                <a:cs typeface="+mj-cs"/>
              </a:defRPr>
            </a:lvl4pPr>
            <a:lvl5pPr marL="720000" indent="-179388" algn="l" defTabSz="957263" rtl="0" eaLnBrk="1" fontAlgn="base" hangingPunct="1">
              <a:lnSpc>
                <a:spcPct val="100000"/>
              </a:lnSpc>
              <a:spcBef>
                <a:spcPts val="400"/>
              </a:spcBef>
              <a:spcAft>
                <a:spcPts val="0"/>
              </a:spcAft>
              <a:buFont typeface="Arial" charset="0"/>
              <a:buChar char="‒"/>
              <a:defRPr lang="en-GB" sz="1200" kern="1200">
                <a:solidFill>
                  <a:schemeClr val="tx2"/>
                </a:solidFill>
                <a:latin typeface="+mn-lt"/>
                <a:ea typeface="+mj-ea"/>
                <a:cs typeface="+mj-cs"/>
              </a:defRPr>
            </a:lvl5pPr>
            <a:lvl6pPr marL="900000" indent="-180000" algn="l" defTabSz="859512" rtl="0" eaLnBrk="1" latinLnBrk="0" hangingPunct="1">
              <a:lnSpc>
                <a:spcPct val="100000"/>
              </a:lnSpc>
              <a:spcBef>
                <a:spcPts val="400"/>
              </a:spcBef>
              <a:spcAft>
                <a:spcPts val="0"/>
              </a:spcAft>
              <a:buFont typeface="Arial" pitchFamily="34" charset="0"/>
              <a:buChar char="•"/>
              <a:defRPr sz="1200" kern="1200" baseline="0">
                <a:solidFill>
                  <a:schemeClr val="accent1"/>
                </a:solidFill>
                <a:latin typeface="+mn-lt"/>
                <a:ea typeface="+mn-ea"/>
                <a:cs typeface="+mn-cs"/>
              </a:defRPr>
            </a:lvl6pPr>
            <a:lvl7pPr marL="1080000" indent="-180000" algn="l" defTabSz="859512" rtl="0" eaLnBrk="1" latinLnBrk="0" hangingPunct="1">
              <a:lnSpc>
                <a:spcPct val="100000"/>
              </a:lnSpc>
              <a:spcBef>
                <a:spcPts val="400"/>
              </a:spcBef>
              <a:spcAft>
                <a:spcPts val="0"/>
              </a:spcAft>
              <a:buFont typeface="Arial" pitchFamily="34" charset="0"/>
              <a:buChar char="‒"/>
              <a:defRPr sz="1200" kern="1200">
                <a:solidFill>
                  <a:schemeClr val="accent1"/>
                </a:solidFill>
                <a:latin typeface="+mn-lt"/>
                <a:ea typeface="+mn-ea"/>
                <a:cs typeface="+mn-cs"/>
              </a:defRPr>
            </a:lvl7pPr>
            <a:lvl8pPr marL="1260000" indent="-180000" algn="l" defTabSz="859512" rtl="0" eaLnBrk="1" latinLnBrk="0" hangingPunct="1">
              <a:lnSpc>
                <a:spcPct val="100000"/>
              </a:lnSpc>
              <a:spcBef>
                <a:spcPts val="400"/>
              </a:spcBef>
              <a:spcAft>
                <a:spcPts val="0"/>
              </a:spcAft>
              <a:buFont typeface="Arial" pitchFamily="34" charset="0"/>
              <a:buChar char="•"/>
              <a:defRPr sz="1200" kern="1200">
                <a:solidFill>
                  <a:schemeClr val="accent1"/>
                </a:solidFill>
                <a:latin typeface="+mn-lt"/>
                <a:ea typeface="+mn-ea"/>
                <a:cs typeface="+mn-cs"/>
              </a:defRPr>
            </a:lvl8pPr>
            <a:lvl9pPr marL="1440000" indent="-180000" algn="l" defTabSz="859512" rtl="0" eaLnBrk="1" latinLnBrk="0" hangingPunct="1">
              <a:lnSpc>
                <a:spcPct val="100000"/>
              </a:lnSpc>
              <a:spcBef>
                <a:spcPts val="400"/>
              </a:spcBef>
              <a:spcAft>
                <a:spcPts val="0"/>
              </a:spcAft>
              <a:buFont typeface="Arial" pitchFamily="34" charset="0"/>
              <a:buChar char="‒"/>
              <a:defRPr sz="1200" kern="1200">
                <a:solidFill>
                  <a:schemeClr val="accent1"/>
                </a:solidFill>
                <a:latin typeface="+mn-lt"/>
                <a:ea typeface="+mn-ea"/>
                <a:cs typeface="+mn-cs"/>
              </a:defRPr>
            </a:lvl9pPr>
          </a:lstStyle>
          <a:p>
            <a:pPr marL="359991" lvl="3" indent="0">
              <a:buClr>
                <a:srgbClr val="000000"/>
              </a:buClr>
              <a:buSzPct val="80000"/>
              <a:buNone/>
            </a:pPr>
            <a:r>
              <a:rPr lang="en-US" sz="1400" b="1" i="1" dirty="0">
                <a:solidFill>
                  <a:schemeClr val="tx1"/>
                </a:solidFill>
                <a:latin typeface="+mj-lt"/>
              </a:rPr>
              <a:t>Agency needs to determine if license rights exist—from  previous organizations or users inherited via  reorganization—and then take steps to ensure  compliance by acquiring appropriate license rights or eliminating the software use within the organization.</a:t>
            </a:r>
          </a:p>
        </p:txBody>
      </p:sp>
      <p:sp>
        <p:nvSpPr>
          <p:cNvPr id="13" name="Text Placeholder 5">
            <a:extLst>
              <a:ext uri="{FF2B5EF4-FFF2-40B4-BE49-F238E27FC236}">
                <a16:creationId xmlns:a16="http://schemas.microsoft.com/office/drawing/2014/main" id="{7AD05C65-7CAA-4396-8872-6AC8FA2F11A0}"/>
              </a:ext>
            </a:extLst>
          </p:cNvPr>
          <p:cNvSpPr txBox="1">
            <a:spLocks/>
          </p:cNvSpPr>
          <p:nvPr/>
        </p:nvSpPr>
        <p:spPr>
          <a:xfrm>
            <a:off x="490676" y="1905498"/>
            <a:ext cx="4873804" cy="824032"/>
          </a:xfrm>
          <a:prstGeom prst="homePlate">
            <a:avLst>
              <a:gd name="adj" fmla="val 22028"/>
            </a:avLst>
          </a:prstGeom>
          <a:solidFill>
            <a:schemeClr val="accent2">
              <a:lumMod val="20000"/>
              <a:lumOff val="80000"/>
            </a:schemeClr>
          </a:solidFill>
          <a:ln>
            <a:noFill/>
          </a:ln>
          <a:effectLst>
            <a:outerShdw blurRad="50800" dist="38100" algn="l" rotWithShape="0">
              <a:prstClr val="black">
                <a:alpha val="40000"/>
              </a:prstClr>
            </a:outerShdw>
          </a:effectLst>
        </p:spPr>
        <p:txBody>
          <a:bodyPr wrap="square" lIns="88900" tIns="88900" rIns="88900" bIns="88900" anchor="ctr"/>
          <a:lstStyle>
            <a:lvl1pPr marL="0" indent="0" algn="l" defTabSz="957263" rtl="0" eaLnBrk="1" fontAlgn="base" hangingPunct="1">
              <a:lnSpc>
                <a:spcPct val="100000"/>
              </a:lnSpc>
              <a:spcBef>
                <a:spcPts val="400"/>
              </a:spcBef>
              <a:spcAft>
                <a:spcPts val="0"/>
              </a:spcAft>
              <a:buFont typeface="Arial" charset="0"/>
              <a:defRPr lang="en-US" sz="1400" kern="1200">
                <a:solidFill>
                  <a:schemeClr val="tx2"/>
                </a:solidFill>
                <a:latin typeface="+mn-lt"/>
                <a:ea typeface="+mn-ea"/>
                <a:cs typeface="+mn-cs"/>
              </a:defRPr>
            </a:lvl1pPr>
            <a:lvl2pPr marL="180000" indent="-180000" algn="l" defTabSz="957263" rtl="0" eaLnBrk="1" fontAlgn="base" hangingPunct="1">
              <a:lnSpc>
                <a:spcPct val="100000"/>
              </a:lnSpc>
              <a:spcBef>
                <a:spcPts val="400"/>
              </a:spcBef>
              <a:spcAft>
                <a:spcPts val="0"/>
              </a:spcAft>
              <a:buFont typeface="Arial" charset="0"/>
              <a:buChar char="•"/>
              <a:defRPr lang="en-US" sz="1400" kern="1200">
                <a:solidFill>
                  <a:schemeClr val="tx2"/>
                </a:solidFill>
                <a:latin typeface="+mn-lt"/>
                <a:ea typeface="+mj-ea"/>
                <a:cs typeface="+mj-cs"/>
              </a:defRPr>
            </a:lvl2pPr>
            <a:lvl3pPr marL="360000" indent="-180000" algn="l" defTabSz="957263" rtl="0" eaLnBrk="1" fontAlgn="base" hangingPunct="1">
              <a:lnSpc>
                <a:spcPct val="100000"/>
              </a:lnSpc>
              <a:spcBef>
                <a:spcPts val="400"/>
              </a:spcBef>
              <a:spcAft>
                <a:spcPts val="0"/>
              </a:spcAft>
              <a:buFont typeface="Arial" charset="0"/>
              <a:buChar char="‒"/>
              <a:defRPr lang="en-US" sz="1200" kern="1200">
                <a:solidFill>
                  <a:schemeClr val="tx2"/>
                </a:solidFill>
                <a:latin typeface="+mn-lt"/>
                <a:ea typeface="+mj-ea"/>
                <a:cs typeface="+mj-cs"/>
              </a:defRPr>
            </a:lvl3pPr>
            <a:lvl4pPr marL="540000" indent="-180000" algn="l" defTabSz="957263" rtl="0" eaLnBrk="1" fontAlgn="base" hangingPunct="1">
              <a:lnSpc>
                <a:spcPct val="100000"/>
              </a:lnSpc>
              <a:spcBef>
                <a:spcPts val="400"/>
              </a:spcBef>
              <a:spcAft>
                <a:spcPts val="0"/>
              </a:spcAft>
              <a:buFont typeface="Arial" charset="0"/>
              <a:buChar char="•"/>
              <a:defRPr lang="en-US" sz="1200" kern="1200">
                <a:solidFill>
                  <a:schemeClr val="tx2"/>
                </a:solidFill>
                <a:latin typeface="+mn-lt"/>
                <a:ea typeface="+mj-ea"/>
                <a:cs typeface="+mj-cs"/>
              </a:defRPr>
            </a:lvl4pPr>
            <a:lvl5pPr marL="720000" indent="-179388" algn="l" defTabSz="957263" rtl="0" eaLnBrk="1" fontAlgn="base" hangingPunct="1">
              <a:lnSpc>
                <a:spcPct val="100000"/>
              </a:lnSpc>
              <a:spcBef>
                <a:spcPts val="400"/>
              </a:spcBef>
              <a:spcAft>
                <a:spcPts val="0"/>
              </a:spcAft>
              <a:buFont typeface="Arial" charset="0"/>
              <a:buChar char="‒"/>
              <a:defRPr lang="en-GB" sz="1200" kern="1200">
                <a:solidFill>
                  <a:schemeClr val="tx2"/>
                </a:solidFill>
                <a:latin typeface="+mn-lt"/>
                <a:ea typeface="+mj-ea"/>
                <a:cs typeface="+mj-cs"/>
              </a:defRPr>
            </a:lvl5pPr>
            <a:lvl6pPr marL="900000" indent="-180000" algn="l" defTabSz="859512" rtl="0" eaLnBrk="1" latinLnBrk="0" hangingPunct="1">
              <a:lnSpc>
                <a:spcPct val="100000"/>
              </a:lnSpc>
              <a:spcBef>
                <a:spcPts val="400"/>
              </a:spcBef>
              <a:spcAft>
                <a:spcPts val="0"/>
              </a:spcAft>
              <a:buFont typeface="Arial" pitchFamily="34" charset="0"/>
              <a:buChar char="•"/>
              <a:defRPr sz="1200" kern="1200" baseline="0">
                <a:solidFill>
                  <a:schemeClr val="accent1"/>
                </a:solidFill>
                <a:latin typeface="+mn-lt"/>
                <a:ea typeface="+mn-ea"/>
                <a:cs typeface="+mn-cs"/>
              </a:defRPr>
            </a:lvl6pPr>
            <a:lvl7pPr marL="1080000" indent="-180000" algn="l" defTabSz="859512" rtl="0" eaLnBrk="1" latinLnBrk="0" hangingPunct="1">
              <a:lnSpc>
                <a:spcPct val="100000"/>
              </a:lnSpc>
              <a:spcBef>
                <a:spcPts val="400"/>
              </a:spcBef>
              <a:spcAft>
                <a:spcPts val="0"/>
              </a:spcAft>
              <a:buFont typeface="Arial" pitchFamily="34" charset="0"/>
              <a:buChar char="‒"/>
              <a:defRPr sz="1200" kern="1200">
                <a:solidFill>
                  <a:schemeClr val="accent1"/>
                </a:solidFill>
                <a:latin typeface="+mn-lt"/>
                <a:ea typeface="+mn-ea"/>
                <a:cs typeface="+mn-cs"/>
              </a:defRPr>
            </a:lvl7pPr>
            <a:lvl8pPr marL="1260000" indent="-180000" algn="l" defTabSz="859512" rtl="0" eaLnBrk="1" latinLnBrk="0" hangingPunct="1">
              <a:lnSpc>
                <a:spcPct val="100000"/>
              </a:lnSpc>
              <a:spcBef>
                <a:spcPts val="400"/>
              </a:spcBef>
              <a:spcAft>
                <a:spcPts val="0"/>
              </a:spcAft>
              <a:buFont typeface="Arial" pitchFamily="34" charset="0"/>
              <a:buChar char="•"/>
              <a:defRPr sz="1200" kern="1200">
                <a:solidFill>
                  <a:schemeClr val="accent1"/>
                </a:solidFill>
                <a:latin typeface="+mn-lt"/>
                <a:ea typeface="+mn-ea"/>
                <a:cs typeface="+mn-cs"/>
              </a:defRPr>
            </a:lvl8pPr>
            <a:lvl9pPr marL="1440000" indent="-180000" algn="l" defTabSz="859512" rtl="0" eaLnBrk="1" latinLnBrk="0" hangingPunct="1">
              <a:lnSpc>
                <a:spcPct val="100000"/>
              </a:lnSpc>
              <a:spcBef>
                <a:spcPts val="400"/>
              </a:spcBef>
              <a:spcAft>
                <a:spcPts val="0"/>
              </a:spcAft>
              <a:buFont typeface="Arial" pitchFamily="34" charset="0"/>
              <a:buChar char="‒"/>
              <a:defRPr sz="1200" kern="1200">
                <a:solidFill>
                  <a:schemeClr val="accent1"/>
                </a:solidFill>
                <a:latin typeface="+mn-lt"/>
                <a:ea typeface="+mn-ea"/>
                <a:cs typeface="+mn-cs"/>
              </a:defRPr>
            </a:lvl9pPr>
          </a:lstStyle>
          <a:p>
            <a:r>
              <a:rPr lang="en-US" b="1" dirty="0">
                <a:solidFill>
                  <a:schemeClr val="tx1"/>
                </a:solidFill>
                <a:latin typeface="+mj-lt"/>
              </a:rPr>
              <a:t>Compliance across the entire organization.</a:t>
            </a:r>
          </a:p>
        </p:txBody>
      </p:sp>
      <p:sp>
        <p:nvSpPr>
          <p:cNvPr id="14" name="Text Placeholder 5">
            <a:extLst>
              <a:ext uri="{FF2B5EF4-FFF2-40B4-BE49-F238E27FC236}">
                <a16:creationId xmlns:a16="http://schemas.microsoft.com/office/drawing/2014/main" id="{7D13B2F4-D995-4EA1-A505-0100B19539D5}"/>
              </a:ext>
            </a:extLst>
          </p:cNvPr>
          <p:cNvSpPr txBox="1">
            <a:spLocks/>
          </p:cNvSpPr>
          <p:nvPr/>
        </p:nvSpPr>
        <p:spPr>
          <a:xfrm>
            <a:off x="490676" y="2782992"/>
            <a:ext cx="4873804" cy="824032"/>
          </a:xfrm>
          <a:prstGeom prst="homePlate">
            <a:avLst>
              <a:gd name="adj" fmla="val 22028"/>
            </a:avLst>
          </a:prstGeom>
          <a:solidFill>
            <a:schemeClr val="accent2">
              <a:lumMod val="20000"/>
              <a:lumOff val="80000"/>
            </a:schemeClr>
          </a:solidFill>
          <a:ln>
            <a:noFill/>
          </a:ln>
          <a:effectLst>
            <a:outerShdw blurRad="50800" dist="38100" algn="l" rotWithShape="0">
              <a:prstClr val="black">
                <a:alpha val="40000"/>
              </a:prstClr>
            </a:outerShdw>
          </a:effectLst>
        </p:spPr>
        <p:txBody>
          <a:bodyPr wrap="square" lIns="88900" tIns="88900" rIns="88900" bIns="88900" anchor="ctr"/>
          <a:lstStyle>
            <a:lvl1pPr marL="0" indent="0" algn="l" defTabSz="957263" rtl="0" eaLnBrk="1" fontAlgn="base" hangingPunct="1">
              <a:lnSpc>
                <a:spcPct val="100000"/>
              </a:lnSpc>
              <a:spcBef>
                <a:spcPts val="400"/>
              </a:spcBef>
              <a:spcAft>
                <a:spcPts val="0"/>
              </a:spcAft>
              <a:buFont typeface="Arial" charset="0"/>
              <a:defRPr lang="en-US" sz="1400" kern="1200">
                <a:solidFill>
                  <a:schemeClr val="tx2"/>
                </a:solidFill>
                <a:latin typeface="+mn-lt"/>
                <a:ea typeface="+mn-ea"/>
                <a:cs typeface="+mn-cs"/>
              </a:defRPr>
            </a:lvl1pPr>
            <a:lvl2pPr marL="180000" indent="-180000" algn="l" defTabSz="957263" rtl="0" eaLnBrk="1" fontAlgn="base" hangingPunct="1">
              <a:lnSpc>
                <a:spcPct val="100000"/>
              </a:lnSpc>
              <a:spcBef>
                <a:spcPts val="400"/>
              </a:spcBef>
              <a:spcAft>
                <a:spcPts val="0"/>
              </a:spcAft>
              <a:buFont typeface="Arial" charset="0"/>
              <a:buChar char="•"/>
              <a:defRPr lang="en-US" sz="1400" kern="1200">
                <a:solidFill>
                  <a:schemeClr val="tx2"/>
                </a:solidFill>
                <a:latin typeface="+mn-lt"/>
                <a:ea typeface="+mj-ea"/>
                <a:cs typeface="+mj-cs"/>
              </a:defRPr>
            </a:lvl2pPr>
            <a:lvl3pPr marL="360000" indent="-180000" algn="l" defTabSz="957263" rtl="0" eaLnBrk="1" fontAlgn="base" hangingPunct="1">
              <a:lnSpc>
                <a:spcPct val="100000"/>
              </a:lnSpc>
              <a:spcBef>
                <a:spcPts val="400"/>
              </a:spcBef>
              <a:spcAft>
                <a:spcPts val="0"/>
              </a:spcAft>
              <a:buFont typeface="Arial" charset="0"/>
              <a:buChar char="‒"/>
              <a:defRPr lang="en-US" sz="1200" kern="1200">
                <a:solidFill>
                  <a:schemeClr val="tx2"/>
                </a:solidFill>
                <a:latin typeface="+mn-lt"/>
                <a:ea typeface="+mj-ea"/>
                <a:cs typeface="+mj-cs"/>
              </a:defRPr>
            </a:lvl3pPr>
            <a:lvl4pPr marL="540000" indent="-180000" algn="l" defTabSz="957263" rtl="0" eaLnBrk="1" fontAlgn="base" hangingPunct="1">
              <a:lnSpc>
                <a:spcPct val="100000"/>
              </a:lnSpc>
              <a:spcBef>
                <a:spcPts val="400"/>
              </a:spcBef>
              <a:spcAft>
                <a:spcPts val="0"/>
              </a:spcAft>
              <a:buFont typeface="Arial" charset="0"/>
              <a:buChar char="•"/>
              <a:defRPr lang="en-US" sz="1200" kern="1200">
                <a:solidFill>
                  <a:schemeClr val="tx2"/>
                </a:solidFill>
                <a:latin typeface="+mn-lt"/>
                <a:ea typeface="+mj-ea"/>
                <a:cs typeface="+mj-cs"/>
              </a:defRPr>
            </a:lvl4pPr>
            <a:lvl5pPr marL="720000" indent="-179388" algn="l" defTabSz="957263" rtl="0" eaLnBrk="1" fontAlgn="base" hangingPunct="1">
              <a:lnSpc>
                <a:spcPct val="100000"/>
              </a:lnSpc>
              <a:spcBef>
                <a:spcPts val="400"/>
              </a:spcBef>
              <a:spcAft>
                <a:spcPts val="0"/>
              </a:spcAft>
              <a:buFont typeface="Arial" charset="0"/>
              <a:buChar char="‒"/>
              <a:defRPr lang="en-GB" sz="1200" kern="1200">
                <a:solidFill>
                  <a:schemeClr val="tx2"/>
                </a:solidFill>
                <a:latin typeface="+mn-lt"/>
                <a:ea typeface="+mj-ea"/>
                <a:cs typeface="+mj-cs"/>
              </a:defRPr>
            </a:lvl5pPr>
            <a:lvl6pPr marL="900000" indent="-180000" algn="l" defTabSz="859512" rtl="0" eaLnBrk="1" latinLnBrk="0" hangingPunct="1">
              <a:lnSpc>
                <a:spcPct val="100000"/>
              </a:lnSpc>
              <a:spcBef>
                <a:spcPts val="400"/>
              </a:spcBef>
              <a:spcAft>
                <a:spcPts val="0"/>
              </a:spcAft>
              <a:buFont typeface="Arial" pitchFamily="34" charset="0"/>
              <a:buChar char="•"/>
              <a:defRPr sz="1200" kern="1200" baseline="0">
                <a:solidFill>
                  <a:schemeClr val="accent1"/>
                </a:solidFill>
                <a:latin typeface="+mn-lt"/>
                <a:ea typeface="+mn-ea"/>
                <a:cs typeface="+mn-cs"/>
              </a:defRPr>
            </a:lvl6pPr>
            <a:lvl7pPr marL="1080000" indent="-180000" algn="l" defTabSz="859512" rtl="0" eaLnBrk="1" latinLnBrk="0" hangingPunct="1">
              <a:lnSpc>
                <a:spcPct val="100000"/>
              </a:lnSpc>
              <a:spcBef>
                <a:spcPts val="400"/>
              </a:spcBef>
              <a:spcAft>
                <a:spcPts val="0"/>
              </a:spcAft>
              <a:buFont typeface="Arial" pitchFamily="34" charset="0"/>
              <a:buChar char="‒"/>
              <a:defRPr sz="1200" kern="1200">
                <a:solidFill>
                  <a:schemeClr val="accent1"/>
                </a:solidFill>
                <a:latin typeface="+mn-lt"/>
                <a:ea typeface="+mn-ea"/>
                <a:cs typeface="+mn-cs"/>
              </a:defRPr>
            </a:lvl7pPr>
            <a:lvl8pPr marL="1260000" indent="-180000" algn="l" defTabSz="859512" rtl="0" eaLnBrk="1" latinLnBrk="0" hangingPunct="1">
              <a:lnSpc>
                <a:spcPct val="100000"/>
              </a:lnSpc>
              <a:spcBef>
                <a:spcPts val="400"/>
              </a:spcBef>
              <a:spcAft>
                <a:spcPts val="0"/>
              </a:spcAft>
              <a:buFont typeface="Arial" pitchFamily="34" charset="0"/>
              <a:buChar char="•"/>
              <a:defRPr sz="1200" kern="1200">
                <a:solidFill>
                  <a:schemeClr val="accent1"/>
                </a:solidFill>
                <a:latin typeface="+mn-lt"/>
                <a:ea typeface="+mn-ea"/>
                <a:cs typeface="+mn-cs"/>
              </a:defRPr>
            </a:lvl8pPr>
            <a:lvl9pPr marL="1440000" indent="-180000" algn="l" defTabSz="859512" rtl="0" eaLnBrk="1" latinLnBrk="0" hangingPunct="1">
              <a:lnSpc>
                <a:spcPct val="100000"/>
              </a:lnSpc>
              <a:spcBef>
                <a:spcPts val="400"/>
              </a:spcBef>
              <a:spcAft>
                <a:spcPts val="0"/>
              </a:spcAft>
              <a:buFont typeface="Arial" pitchFamily="34" charset="0"/>
              <a:buChar char="‒"/>
              <a:defRPr sz="1200" kern="1200">
                <a:solidFill>
                  <a:schemeClr val="accent1"/>
                </a:solidFill>
                <a:latin typeface="+mn-lt"/>
                <a:ea typeface="+mn-ea"/>
                <a:cs typeface="+mn-cs"/>
              </a:defRPr>
            </a:lvl9pPr>
          </a:lstStyle>
          <a:p>
            <a:pPr fontAlgn="ctr">
              <a:spcBef>
                <a:spcPts val="0"/>
              </a:spcBef>
            </a:pPr>
            <a:r>
              <a:rPr lang="en-US" b="1" dirty="0">
                <a:solidFill>
                  <a:schemeClr val="tx1"/>
                </a:solidFill>
                <a:latin typeface="+mj-lt"/>
              </a:rPr>
              <a:t>Software acquired, but not utilized, and with no </a:t>
            </a:r>
          </a:p>
          <a:p>
            <a:pPr fontAlgn="ctr">
              <a:spcBef>
                <a:spcPts val="0"/>
              </a:spcBef>
            </a:pPr>
            <a:r>
              <a:rPr lang="en-US" b="1" dirty="0">
                <a:solidFill>
                  <a:schemeClr val="tx1"/>
                </a:solidFill>
                <a:latin typeface="+mj-lt"/>
              </a:rPr>
              <a:t>future plan to utilize. Software acquired but utilized far </a:t>
            </a:r>
          </a:p>
          <a:p>
            <a:pPr fontAlgn="ctr">
              <a:spcBef>
                <a:spcPts val="0"/>
              </a:spcBef>
            </a:pPr>
            <a:r>
              <a:rPr lang="en-US" b="1" dirty="0">
                <a:solidFill>
                  <a:schemeClr val="tx1"/>
                </a:solidFill>
                <a:latin typeface="+mj-lt"/>
              </a:rPr>
              <a:t>less than licensed.</a:t>
            </a:r>
          </a:p>
        </p:txBody>
      </p:sp>
      <p:sp>
        <p:nvSpPr>
          <p:cNvPr id="15" name="Text Placeholder 5">
            <a:extLst>
              <a:ext uri="{FF2B5EF4-FFF2-40B4-BE49-F238E27FC236}">
                <a16:creationId xmlns:a16="http://schemas.microsoft.com/office/drawing/2014/main" id="{563D5E64-1AA1-420B-846A-D6F21848C451}"/>
              </a:ext>
            </a:extLst>
          </p:cNvPr>
          <p:cNvSpPr txBox="1">
            <a:spLocks/>
          </p:cNvSpPr>
          <p:nvPr/>
        </p:nvSpPr>
        <p:spPr>
          <a:xfrm>
            <a:off x="473257" y="3669191"/>
            <a:ext cx="5013143" cy="1488525"/>
          </a:xfrm>
          <a:prstGeom prst="homePlate">
            <a:avLst>
              <a:gd name="adj" fmla="val 17933"/>
            </a:avLst>
          </a:prstGeom>
          <a:solidFill>
            <a:schemeClr val="accent2">
              <a:lumMod val="20000"/>
              <a:lumOff val="80000"/>
            </a:schemeClr>
          </a:solidFill>
          <a:ln>
            <a:noFill/>
          </a:ln>
          <a:effectLst>
            <a:outerShdw blurRad="50800" dist="38100" algn="l" rotWithShape="0">
              <a:prstClr val="black">
                <a:alpha val="40000"/>
              </a:prstClr>
            </a:outerShdw>
          </a:effectLst>
        </p:spPr>
        <p:txBody>
          <a:bodyPr wrap="square" lIns="88900" tIns="88900" rIns="88900" bIns="88900" anchor="ctr"/>
          <a:lstStyle>
            <a:lvl1pPr marL="0" indent="0" algn="l" defTabSz="957263" rtl="0" eaLnBrk="1" fontAlgn="base" hangingPunct="1">
              <a:lnSpc>
                <a:spcPct val="100000"/>
              </a:lnSpc>
              <a:spcBef>
                <a:spcPts val="400"/>
              </a:spcBef>
              <a:spcAft>
                <a:spcPts val="0"/>
              </a:spcAft>
              <a:buFont typeface="Arial" charset="0"/>
              <a:defRPr lang="en-US" sz="1400" kern="1200">
                <a:solidFill>
                  <a:schemeClr val="tx2"/>
                </a:solidFill>
                <a:latin typeface="+mn-lt"/>
                <a:ea typeface="+mn-ea"/>
                <a:cs typeface="+mn-cs"/>
              </a:defRPr>
            </a:lvl1pPr>
            <a:lvl2pPr marL="180000" indent="-180000" algn="l" defTabSz="957263" rtl="0" eaLnBrk="1" fontAlgn="base" hangingPunct="1">
              <a:lnSpc>
                <a:spcPct val="100000"/>
              </a:lnSpc>
              <a:spcBef>
                <a:spcPts val="400"/>
              </a:spcBef>
              <a:spcAft>
                <a:spcPts val="0"/>
              </a:spcAft>
              <a:buFont typeface="Arial" charset="0"/>
              <a:buChar char="•"/>
              <a:defRPr lang="en-US" sz="1400" kern="1200">
                <a:solidFill>
                  <a:schemeClr val="tx2"/>
                </a:solidFill>
                <a:latin typeface="+mn-lt"/>
                <a:ea typeface="+mj-ea"/>
                <a:cs typeface="+mj-cs"/>
              </a:defRPr>
            </a:lvl2pPr>
            <a:lvl3pPr marL="360000" indent="-180000" algn="l" defTabSz="957263" rtl="0" eaLnBrk="1" fontAlgn="base" hangingPunct="1">
              <a:lnSpc>
                <a:spcPct val="100000"/>
              </a:lnSpc>
              <a:spcBef>
                <a:spcPts val="400"/>
              </a:spcBef>
              <a:spcAft>
                <a:spcPts val="0"/>
              </a:spcAft>
              <a:buFont typeface="Arial" charset="0"/>
              <a:buChar char="‒"/>
              <a:defRPr lang="en-US" sz="1200" kern="1200">
                <a:solidFill>
                  <a:schemeClr val="tx2"/>
                </a:solidFill>
                <a:latin typeface="+mn-lt"/>
                <a:ea typeface="+mj-ea"/>
                <a:cs typeface="+mj-cs"/>
              </a:defRPr>
            </a:lvl3pPr>
            <a:lvl4pPr marL="540000" indent="-180000" algn="l" defTabSz="957263" rtl="0" eaLnBrk="1" fontAlgn="base" hangingPunct="1">
              <a:lnSpc>
                <a:spcPct val="100000"/>
              </a:lnSpc>
              <a:spcBef>
                <a:spcPts val="400"/>
              </a:spcBef>
              <a:spcAft>
                <a:spcPts val="0"/>
              </a:spcAft>
              <a:buFont typeface="Arial" charset="0"/>
              <a:buChar char="•"/>
              <a:defRPr lang="en-US" sz="1200" kern="1200">
                <a:solidFill>
                  <a:schemeClr val="tx2"/>
                </a:solidFill>
                <a:latin typeface="+mn-lt"/>
                <a:ea typeface="+mj-ea"/>
                <a:cs typeface="+mj-cs"/>
              </a:defRPr>
            </a:lvl4pPr>
            <a:lvl5pPr marL="720000" indent="-179388" algn="l" defTabSz="957263" rtl="0" eaLnBrk="1" fontAlgn="base" hangingPunct="1">
              <a:lnSpc>
                <a:spcPct val="100000"/>
              </a:lnSpc>
              <a:spcBef>
                <a:spcPts val="400"/>
              </a:spcBef>
              <a:spcAft>
                <a:spcPts val="0"/>
              </a:spcAft>
              <a:buFont typeface="Arial" charset="0"/>
              <a:buChar char="‒"/>
              <a:defRPr lang="en-GB" sz="1200" kern="1200">
                <a:solidFill>
                  <a:schemeClr val="tx2"/>
                </a:solidFill>
                <a:latin typeface="+mn-lt"/>
                <a:ea typeface="+mj-ea"/>
                <a:cs typeface="+mj-cs"/>
              </a:defRPr>
            </a:lvl5pPr>
            <a:lvl6pPr marL="900000" indent="-180000" algn="l" defTabSz="859512" rtl="0" eaLnBrk="1" latinLnBrk="0" hangingPunct="1">
              <a:lnSpc>
                <a:spcPct val="100000"/>
              </a:lnSpc>
              <a:spcBef>
                <a:spcPts val="400"/>
              </a:spcBef>
              <a:spcAft>
                <a:spcPts val="0"/>
              </a:spcAft>
              <a:buFont typeface="Arial" pitchFamily="34" charset="0"/>
              <a:buChar char="•"/>
              <a:defRPr sz="1200" kern="1200" baseline="0">
                <a:solidFill>
                  <a:schemeClr val="accent1"/>
                </a:solidFill>
                <a:latin typeface="+mn-lt"/>
                <a:ea typeface="+mn-ea"/>
                <a:cs typeface="+mn-cs"/>
              </a:defRPr>
            </a:lvl6pPr>
            <a:lvl7pPr marL="1080000" indent="-180000" algn="l" defTabSz="859512" rtl="0" eaLnBrk="1" latinLnBrk="0" hangingPunct="1">
              <a:lnSpc>
                <a:spcPct val="100000"/>
              </a:lnSpc>
              <a:spcBef>
                <a:spcPts val="400"/>
              </a:spcBef>
              <a:spcAft>
                <a:spcPts val="0"/>
              </a:spcAft>
              <a:buFont typeface="Arial" pitchFamily="34" charset="0"/>
              <a:buChar char="‒"/>
              <a:defRPr sz="1200" kern="1200">
                <a:solidFill>
                  <a:schemeClr val="accent1"/>
                </a:solidFill>
                <a:latin typeface="+mn-lt"/>
                <a:ea typeface="+mn-ea"/>
                <a:cs typeface="+mn-cs"/>
              </a:defRPr>
            </a:lvl7pPr>
            <a:lvl8pPr marL="1260000" indent="-180000" algn="l" defTabSz="859512" rtl="0" eaLnBrk="1" latinLnBrk="0" hangingPunct="1">
              <a:lnSpc>
                <a:spcPct val="100000"/>
              </a:lnSpc>
              <a:spcBef>
                <a:spcPts val="400"/>
              </a:spcBef>
              <a:spcAft>
                <a:spcPts val="0"/>
              </a:spcAft>
              <a:buFont typeface="Arial" pitchFamily="34" charset="0"/>
              <a:buChar char="•"/>
              <a:defRPr sz="1200" kern="1200">
                <a:solidFill>
                  <a:schemeClr val="accent1"/>
                </a:solidFill>
                <a:latin typeface="+mn-lt"/>
                <a:ea typeface="+mn-ea"/>
                <a:cs typeface="+mn-cs"/>
              </a:defRPr>
            </a:lvl8pPr>
            <a:lvl9pPr marL="1440000" indent="-180000" algn="l" defTabSz="859512" rtl="0" eaLnBrk="1" latinLnBrk="0" hangingPunct="1">
              <a:lnSpc>
                <a:spcPct val="100000"/>
              </a:lnSpc>
              <a:spcBef>
                <a:spcPts val="400"/>
              </a:spcBef>
              <a:spcAft>
                <a:spcPts val="0"/>
              </a:spcAft>
              <a:buFont typeface="Arial" pitchFamily="34" charset="0"/>
              <a:buChar char="‒"/>
              <a:defRPr sz="1200" kern="1200">
                <a:solidFill>
                  <a:schemeClr val="accent1"/>
                </a:solidFill>
                <a:latin typeface="+mn-lt"/>
                <a:ea typeface="+mn-ea"/>
                <a:cs typeface="+mn-cs"/>
              </a:defRPr>
            </a:lvl9pPr>
          </a:lstStyle>
          <a:p>
            <a:pPr>
              <a:spcBef>
                <a:spcPts val="0"/>
              </a:spcBef>
            </a:pPr>
            <a:r>
              <a:rPr lang="en-US" b="1" dirty="0">
                <a:solidFill>
                  <a:schemeClr val="tx1"/>
                </a:solidFill>
                <a:latin typeface="+mj-lt"/>
              </a:rPr>
              <a:t>Software acquired but utilized in excess of  license </a:t>
            </a:r>
          </a:p>
          <a:p>
            <a:pPr>
              <a:spcBef>
                <a:spcPts val="0"/>
              </a:spcBef>
            </a:pPr>
            <a:r>
              <a:rPr lang="en-US" b="1" dirty="0">
                <a:solidFill>
                  <a:schemeClr val="tx1"/>
                </a:solidFill>
                <a:latin typeface="+mj-lt"/>
              </a:rPr>
              <a:t>grants.</a:t>
            </a:r>
          </a:p>
        </p:txBody>
      </p:sp>
      <p:sp>
        <p:nvSpPr>
          <p:cNvPr id="19" name="Text Placeholder 5">
            <a:extLst>
              <a:ext uri="{FF2B5EF4-FFF2-40B4-BE49-F238E27FC236}">
                <a16:creationId xmlns:a16="http://schemas.microsoft.com/office/drawing/2014/main" id="{1B488C47-478C-432D-BA5A-C90A3D48AC19}"/>
              </a:ext>
            </a:extLst>
          </p:cNvPr>
          <p:cNvSpPr txBox="1">
            <a:spLocks/>
          </p:cNvSpPr>
          <p:nvPr/>
        </p:nvSpPr>
        <p:spPr>
          <a:xfrm>
            <a:off x="473257" y="5225482"/>
            <a:ext cx="5013143" cy="1116814"/>
          </a:xfrm>
          <a:prstGeom prst="homePlate">
            <a:avLst>
              <a:gd name="adj" fmla="val 22028"/>
            </a:avLst>
          </a:prstGeom>
          <a:solidFill>
            <a:schemeClr val="accent2">
              <a:lumMod val="20000"/>
              <a:lumOff val="80000"/>
            </a:schemeClr>
          </a:solidFill>
          <a:ln>
            <a:noFill/>
          </a:ln>
          <a:effectLst>
            <a:outerShdw blurRad="50800" dist="38100" algn="l" rotWithShape="0">
              <a:prstClr val="black">
                <a:alpha val="40000"/>
              </a:prstClr>
            </a:outerShdw>
          </a:effectLst>
        </p:spPr>
        <p:txBody>
          <a:bodyPr wrap="square" lIns="88900" tIns="88900" rIns="88900" bIns="88900" anchor="ctr"/>
          <a:lstStyle>
            <a:lvl1pPr marL="0" indent="0" algn="l" defTabSz="957263" rtl="0" eaLnBrk="1" fontAlgn="base" hangingPunct="1">
              <a:lnSpc>
                <a:spcPct val="100000"/>
              </a:lnSpc>
              <a:spcBef>
                <a:spcPts val="400"/>
              </a:spcBef>
              <a:spcAft>
                <a:spcPts val="0"/>
              </a:spcAft>
              <a:buFont typeface="Arial" charset="0"/>
              <a:defRPr lang="en-US" sz="1400" kern="1200">
                <a:solidFill>
                  <a:schemeClr val="tx2"/>
                </a:solidFill>
                <a:latin typeface="+mn-lt"/>
                <a:ea typeface="+mn-ea"/>
                <a:cs typeface="+mn-cs"/>
              </a:defRPr>
            </a:lvl1pPr>
            <a:lvl2pPr marL="180000" indent="-180000" algn="l" defTabSz="957263" rtl="0" eaLnBrk="1" fontAlgn="base" hangingPunct="1">
              <a:lnSpc>
                <a:spcPct val="100000"/>
              </a:lnSpc>
              <a:spcBef>
                <a:spcPts val="400"/>
              </a:spcBef>
              <a:spcAft>
                <a:spcPts val="0"/>
              </a:spcAft>
              <a:buFont typeface="Arial" charset="0"/>
              <a:buChar char="•"/>
              <a:defRPr lang="en-US" sz="1400" kern="1200">
                <a:solidFill>
                  <a:schemeClr val="tx2"/>
                </a:solidFill>
                <a:latin typeface="+mn-lt"/>
                <a:ea typeface="+mj-ea"/>
                <a:cs typeface="+mj-cs"/>
              </a:defRPr>
            </a:lvl2pPr>
            <a:lvl3pPr marL="360000" indent="-180000" algn="l" defTabSz="957263" rtl="0" eaLnBrk="1" fontAlgn="base" hangingPunct="1">
              <a:lnSpc>
                <a:spcPct val="100000"/>
              </a:lnSpc>
              <a:spcBef>
                <a:spcPts val="400"/>
              </a:spcBef>
              <a:spcAft>
                <a:spcPts val="0"/>
              </a:spcAft>
              <a:buFont typeface="Arial" charset="0"/>
              <a:buChar char="‒"/>
              <a:defRPr lang="en-US" sz="1200" kern="1200">
                <a:solidFill>
                  <a:schemeClr val="tx2"/>
                </a:solidFill>
                <a:latin typeface="+mn-lt"/>
                <a:ea typeface="+mj-ea"/>
                <a:cs typeface="+mj-cs"/>
              </a:defRPr>
            </a:lvl3pPr>
            <a:lvl4pPr marL="540000" indent="-180000" algn="l" defTabSz="957263" rtl="0" eaLnBrk="1" fontAlgn="base" hangingPunct="1">
              <a:lnSpc>
                <a:spcPct val="100000"/>
              </a:lnSpc>
              <a:spcBef>
                <a:spcPts val="400"/>
              </a:spcBef>
              <a:spcAft>
                <a:spcPts val="0"/>
              </a:spcAft>
              <a:buFont typeface="Arial" charset="0"/>
              <a:buChar char="•"/>
              <a:defRPr lang="en-US" sz="1200" kern="1200">
                <a:solidFill>
                  <a:schemeClr val="tx2"/>
                </a:solidFill>
                <a:latin typeface="+mn-lt"/>
                <a:ea typeface="+mj-ea"/>
                <a:cs typeface="+mj-cs"/>
              </a:defRPr>
            </a:lvl4pPr>
            <a:lvl5pPr marL="720000" indent="-179388" algn="l" defTabSz="957263" rtl="0" eaLnBrk="1" fontAlgn="base" hangingPunct="1">
              <a:lnSpc>
                <a:spcPct val="100000"/>
              </a:lnSpc>
              <a:spcBef>
                <a:spcPts val="400"/>
              </a:spcBef>
              <a:spcAft>
                <a:spcPts val="0"/>
              </a:spcAft>
              <a:buFont typeface="Arial" charset="0"/>
              <a:buChar char="‒"/>
              <a:defRPr lang="en-GB" sz="1200" kern="1200">
                <a:solidFill>
                  <a:schemeClr val="tx2"/>
                </a:solidFill>
                <a:latin typeface="+mn-lt"/>
                <a:ea typeface="+mj-ea"/>
                <a:cs typeface="+mj-cs"/>
              </a:defRPr>
            </a:lvl5pPr>
            <a:lvl6pPr marL="900000" indent="-180000" algn="l" defTabSz="859512" rtl="0" eaLnBrk="1" latinLnBrk="0" hangingPunct="1">
              <a:lnSpc>
                <a:spcPct val="100000"/>
              </a:lnSpc>
              <a:spcBef>
                <a:spcPts val="400"/>
              </a:spcBef>
              <a:spcAft>
                <a:spcPts val="0"/>
              </a:spcAft>
              <a:buFont typeface="Arial" pitchFamily="34" charset="0"/>
              <a:buChar char="•"/>
              <a:defRPr sz="1200" kern="1200" baseline="0">
                <a:solidFill>
                  <a:schemeClr val="accent1"/>
                </a:solidFill>
                <a:latin typeface="+mn-lt"/>
                <a:ea typeface="+mn-ea"/>
                <a:cs typeface="+mn-cs"/>
              </a:defRPr>
            </a:lvl6pPr>
            <a:lvl7pPr marL="1080000" indent="-180000" algn="l" defTabSz="859512" rtl="0" eaLnBrk="1" latinLnBrk="0" hangingPunct="1">
              <a:lnSpc>
                <a:spcPct val="100000"/>
              </a:lnSpc>
              <a:spcBef>
                <a:spcPts val="400"/>
              </a:spcBef>
              <a:spcAft>
                <a:spcPts val="0"/>
              </a:spcAft>
              <a:buFont typeface="Arial" pitchFamily="34" charset="0"/>
              <a:buChar char="‒"/>
              <a:defRPr sz="1200" kern="1200">
                <a:solidFill>
                  <a:schemeClr val="accent1"/>
                </a:solidFill>
                <a:latin typeface="+mn-lt"/>
                <a:ea typeface="+mn-ea"/>
                <a:cs typeface="+mn-cs"/>
              </a:defRPr>
            </a:lvl7pPr>
            <a:lvl8pPr marL="1260000" indent="-180000" algn="l" defTabSz="859512" rtl="0" eaLnBrk="1" latinLnBrk="0" hangingPunct="1">
              <a:lnSpc>
                <a:spcPct val="100000"/>
              </a:lnSpc>
              <a:spcBef>
                <a:spcPts val="400"/>
              </a:spcBef>
              <a:spcAft>
                <a:spcPts val="0"/>
              </a:spcAft>
              <a:buFont typeface="Arial" pitchFamily="34" charset="0"/>
              <a:buChar char="•"/>
              <a:defRPr sz="1200" kern="1200">
                <a:solidFill>
                  <a:schemeClr val="accent1"/>
                </a:solidFill>
                <a:latin typeface="+mn-lt"/>
                <a:ea typeface="+mn-ea"/>
                <a:cs typeface="+mn-cs"/>
              </a:defRPr>
            </a:lvl8pPr>
            <a:lvl9pPr marL="1440000" indent="-180000" algn="l" defTabSz="859512" rtl="0" eaLnBrk="1" latinLnBrk="0" hangingPunct="1">
              <a:lnSpc>
                <a:spcPct val="100000"/>
              </a:lnSpc>
              <a:spcBef>
                <a:spcPts val="400"/>
              </a:spcBef>
              <a:spcAft>
                <a:spcPts val="0"/>
              </a:spcAft>
              <a:buFont typeface="Arial" pitchFamily="34" charset="0"/>
              <a:buChar char="‒"/>
              <a:defRPr sz="1200" kern="1200">
                <a:solidFill>
                  <a:schemeClr val="accent1"/>
                </a:solidFill>
                <a:latin typeface="+mn-lt"/>
                <a:ea typeface="+mn-ea"/>
                <a:cs typeface="+mn-cs"/>
              </a:defRPr>
            </a:lvl9pPr>
          </a:lstStyle>
          <a:p>
            <a:pPr>
              <a:spcBef>
                <a:spcPts val="0"/>
              </a:spcBef>
            </a:pPr>
            <a:r>
              <a:rPr lang="en-US" b="1" dirty="0">
                <a:solidFill>
                  <a:schemeClr val="tx1"/>
                </a:solidFill>
                <a:latin typeface="+mj-lt"/>
              </a:rPr>
              <a:t>Software utilized with no record of  acquisition or </a:t>
            </a:r>
          </a:p>
          <a:p>
            <a:pPr>
              <a:spcBef>
                <a:spcPts val="0"/>
              </a:spcBef>
            </a:pPr>
            <a:r>
              <a:rPr lang="en-US" b="1" dirty="0">
                <a:solidFill>
                  <a:schemeClr val="tx1"/>
                </a:solidFill>
                <a:latin typeface="+mj-lt"/>
              </a:rPr>
              <a:t>license grants.</a:t>
            </a:r>
          </a:p>
        </p:txBody>
      </p:sp>
      <p:sp>
        <p:nvSpPr>
          <p:cNvPr id="21" name="Rectangle 20">
            <a:extLst>
              <a:ext uri="{FF2B5EF4-FFF2-40B4-BE49-F238E27FC236}">
                <a16:creationId xmlns:a16="http://schemas.microsoft.com/office/drawing/2014/main" id="{9AFDABE9-821D-461C-978E-7CA79AC1AFF9}"/>
              </a:ext>
            </a:extLst>
          </p:cNvPr>
          <p:cNvSpPr/>
          <p:nvPr/>
        </p:nvSpPr>
        <p:spPr>
          <a:xfrm>
            <a:off x="3248025" y="6533813"/>
            <a:ext cx="5400675" cy="258532"/>
          </a:xfrm>
          <a:prstGeom prst="rect">
            <a:avLst/>
          </a:prstGeom>
        </p:spPr>
        <p:txBody>
          <a:bodyPr wrap="square">
            <a:spAutoFit/>
          </a:bodyPr>
          <a:lstStyle/>
          <a:p>
            <a:pPr defTabSz="844530">
              <a:lnSpc>
                <a:spcPct val="90000"/>
              </a:lnSpc>
              <a:spcBef>
                <a:spcPct val="0"/>
              </a:spcBef>
              <a:spcAft>
                <a:spcPts val="1200"/>
              </a:spcAft>
            </a:pPr>
            <a:r>
              <a:rPr lang="en-US" sz="1200" i="1" dirty="0"/>
              <a:t>Source: NASA Overview of Software License Management; NASA OCIO</a:t>
            </a:r>
          </a:p>
        </p:txBody>
      </p:sp>
      <p:sp>
        <p:nvSpPr>
          <p:cNvPr id="3" name="Rectangle: Rounded Corners 2">
            <a:extLst>
              <a:ext uri="{FF2B5EF4-FFF2-40B4-BE49-F238E27FC236}">
                <a16:creationId xmlns:a16="http://schemas.microsoft.com/office/drawing/2014/main" id="{48F00608-EA90-17CB-EF50-F1D684924943}"/>
              </a:ext>
            </a:extLst>
          </p:cNvPr>
          <p:cNvSpPr/>
          <p:nvPr/>
        </p:nvSpPr>
        <p:spPr bwMode="auto">
          <a:xfrm>
            <a:off x="6826250" y="376325"/>
            <a:ext cx="4350728" cy="340519"/>
          </a:xfrm>
          <a:prstGeom prst="roundRect">
            <a:avLst/>
          </a:prstGeom>
          <a:solidFill>
            <a:srgbClr val="0070C0"/>
          </a:solidFill>
        </p:spPr>
        <p:txBody>
          <a:bodyPr wrap="square" rtlCol="0">
            <a:spAutoFit/>
          </a:bodyPr>
          <a:lstStyle/>
          <a:p>
            <a:pPr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Module 4: Managing Software Vendors at DOC</a:t>
            </a:r>
          </a:p>
        </p:txBody>
      </p:sp>
    </p:spTree>
    <p:extLst>
      <p:ext uri="{BB962C8B-B14F-4D97-AF65-F5344CB8AC3E}">
        <p14:creationId xmlns:p14="http://schemas.microsoft.com/office/powerpoint/2010/main" val="102431260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Title 60">
            <a:extLst>
              <a:ext uri="{FF2B5EF4-FFF2-40B4-BE49-F238E27FC236}">
                <a16:creationId xmlns:a16="http://schemas.microsoft.com/office/drawing/2014/main" id="{6FC016C1-021E-4DF1-91A5-BDBC1E3E67B1}"/>
              </a:ext>
            </a:extLst>
          </p:cNvPr>
          <p:cNvSpPr>
            <a:spLocks noGrp="1"/>
          </p:cNvSpPr>
          <p:nvPr>
            <p:ph type="title"/>
          </p:nvPr>
        </p:nvSpPr>
        <p:spPr>
          <a:xfrm>
            <a:off x="541867" y="477954"/>
            <a:ext cx="11108267" cy="303096"/>
          </a:xfrm>
        </p:spPr>
        <p:txBody>
          <a:bodyPr/>
          <a:lstStyle/>
          <a:p>
            <a:r>
              <a:rPr lang="en-US" sz="2000" dirty="0"/>
              <a:t>Internal Audit Process Map Example</a:t>
            </a:r>
          </a:p>
        </p:txBody>
      </p:sp>
      <p:pic>
        <p:nvPicPr>
          <p:cNvPr id="2" name="Picture 2" descr="A picture containing waterfall chart&#10;&#10;Description automatically generated">
            <a:extLst>
              <a:ext uri="{FF2B5EF4-FFF2-40B4-BE49-F238E27FC236}">
                <a16:creationId xmlns:a16="http://schemas.microsoft.com/office/drawing/2014/main" id="{4E1BAC24-9367-4A33-84C1-79259D20C834}"/>
              </a:ext>
            </a:extLst>
          </p:cNvPr>
          <p:cNvPicPr>
            <a:picLocks noChangeAspect="1"/>
          </p:cNvPicPr>
          <p:nvPr/>
        </p:nvPicPr>
        <p:blipFill>
          <a:blip r:embed="rId3"/>
          <a:stretch>
            <a:fillRect/>
          </a:stretch>
        </p:blipFill>
        <p:spPr>
          <a:xfrm>
            <a:off x="541867" y="1131767"/>
            <a:ext cx="10978420" cy="5349908"/>
          </a:xfrm>
          <a:prstGeom prst="rect">
            <a:avLst/>
          </a:prstGeom>
          <a:ln>
            <a:solidFill>
              <a:schemeClr val="tx1"/>
            </a:solidFill>
          </a:ln>
        </p:spPr>
      </p:pic>
      <p:sp>
        <p:nvSpPr>
          <p:cNvPr id="3" name="Rectangle: Rounded Corners 2">
            <a:extLst>
              <a:ext uri="{FF2B5EF4-FFF2-40B4-BE49-F238E27FC236}">
                <a16:creationId xmlns:a16="http://schemas.microsoft.com/office/drawing/2014/main" id="{4E0FDEEA-370A-A967-7EAC-C182D51D7175}"/>
              </a:ext>
            </a:extLst>
          </p:cNvPr>
          <p:cNvSpPr/>
          <p:nvPr/>
        </p:nvSpPr>
        <p:spPr bwMode="auto">
          <a:xfrm>
            <a:off x="6826250" y="376325"/>
            <a:ext cx="4350728" cy="340519"/>
          </a:xfrm>
          <a:prstGeom prst="roundRect">
            <a:avLst/>
          </a:prstGeom>
          <a:solidFill>
            <a:srgbClr val="0070C0"/>
          </a:solidFill>
        </p:spPr>
        <p:txBody>
          <a:bodyPr wrap="square" rtlCol="0">
            <a:spAutoFit/>
          </a:bodyPr>
          <a:lstStyle/>
          <a:p>
            <a:pPr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Module 4: Managing Software Vendors at DOC</a:t>
            </a:r>
          </a:p>
        </p:txBody>
      </p:sp>
    </p:spTree>
    <p:extLst>
      <p:ext uri="{BB962C8B-B14F-4D97-AF65-F5344CB8AC3E}">
        <p14:creationId xmlns:p14="http://schemas.microsoft.com/office/powerpoint/2010/main" val="92608369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958E2E-282F-874B-A390-0A08C31E32F0}"/>
              </a:ext>
            </a:extLst>
          </p:cNvPr>
          <p:cNvSpPr>
            <a:spLocks noGrp="1"/>
          </p:cNvSpPr>
          <p:nvPr>
            <p:ph type="title"/>
          </p:nvPr>
        </p:nvSpPr>
        <p:spPr>
          <a:xfrm>
            <a:off x="541867" y="285750"/>
            <a:ext cx="11108267" cy="495300"/>
          </a:xfrm>
        </p:spPr>
        <p:txBody>
          <a:bodyPr/>
          <a:lstStyle/>
          <a:p>
            <a:r>
              <a:rPr lang="en-US" sz="2800" dirty="0">
                <a:latin typeface="Open Sans" panose="020B0606030504020204" pitchFamily="34" charset="0"/>
                <a:ea typeface="Open Sans" panose="020B0606030504020204" pitchFamily="34" charset="0"/>
                <a:cs typeface="Open Sans" panose="020B0606030504020204" pitchFamily="34" charset="0"/>
              </a:rPr>
              <a:t>Wrap-Up and Review</a:t>
            </a:r>
          </a:p>
        </p:txBody>
      </p:sp>
      <p:sp>
        <p:nvSpPr>
          <p:cNvPr id="4" name="TextBox 3">
            <a:extLst>
              <a:ext uri="{FF2B5EF4-FFF2-40B4-BE49-F238E27FC236}">
                <a16:creationId xmlns:a16="http://schemas.microsoft.com/office/drawing/2014/main" id="{A96ECC12-CED0-9440-A2AD-FDB701632A9B}"/>
              </a:ext>
            </a:extLst>
          </p:cNvPr>
          <p:cNvSpPr txBox="1"/>
          <p:nvPr/>
        </p:nvSpPr>
        <p:spPr>
          <a:xfrm>
            <a:off x="426756" y="2023487"/>
            <a:ext cx="11677613" cy="3100849"/>
          </a:xfrm>
          <a:prstGeom prst="rect">
            <a:avLst/>
          </a:prstGeom>
          <a:noFill/>
        </p:spPr>
        <p:txBody>
          <a:bodyPr wrap="square">
            <a:spAutoFit/>
          </a:bodyPr>
          <a:lstStyle/>
          <a:p>
            <a:pPr marL="469264" lvl="0" indent="-457200">
              <a:spcBef>
                <a:spcPts val="500"/>
              </a:spcBef>
              <a:spcAft>
                <a:spcPts val="600"/>
              </a:spcAft>
              <a:buFont typeface="Wingdings" panose="05000000000000000000" pitchFamily="2" charset="2"/>
              <a:buChar char="ü"/>
              <a:tabLst>
                <a:tab pos="240659" algn="l"/>
              </a:tabLst>
            </a:pPr>
            <a:r>
              <a:rPr lang="en-US" sz="2800" spc="-11" dirty="0">
                <a:solidFill>
                  <a:srgbClr val="000000"/>
                </a:solidFill>
                <a:latin typeface="Open Sans" panose="020B0606030504020204" pitchFamily="34" charset="0"/>
                <a:ea typeface="Open Sans" panose="020B0606030504020204" pitchFamily="34" charset="0"/>
                <a:cs typeface="Open Sans" panose="020B0606030504020204" pitchFamily="34" charset="0"/>
              </a:rPr>
              <a:t>Understand core concepts of vendor management and why it is important</a:t>
            </a:r>
          </a:p>
          <a:p>
            <a:pPr marL="469264" lvl="0" indent="-457200">
              <a:spcBef>
                <a:spcPts val="500"/>
              </a:spcBef>
              <a:spcAft>
                <a:spcPts val="600"/>
              </a:spcAft>
              <a:buFont typeface="Wingdings" panose="05000000000000000000" pitchFamily="2" charset="2"/>
              <a:buChar char="ü"/>
              <a:tabLst>
                <a:tab pos="240659" algn="l"/>
              </a:tabLst>
            </a:pPr>
            <a:r>
              <a:rPr lang="en-US" sz="2800" spc="-11" dirty="0">
                <a:solidFill>
                  <a:srgbClr val="000000"/>
                </a:solidFill>
                <a:latin typeface="Open Sans" panose="020B0606030504020204" pitchFamily="34" charset="0"/>
                <a:ea typeface="Open Sans" panose="020B0606030504020204" pitchFamily="34" charset="0"/>
                <a:cs typeface="Open Sans" panose="020B0606030504020204" pitchFamily="34" charset="0"/>
              </a:rPr>
              <a:t>Discuss the process of vendor prioritization and optimizing resources</a:t>
            </a:r>
          </a:p>
          <a:p>
            <a:pPr marL="469264" lvl="0" indent="-457200">
              <a:spcBef>
                <a:spcPts val="500"/>
              </a:spcBef>
              <a:spcAft>
                <a:spcPts val="600"/>
              </a:spcAft>
              <a:buFont typeface="Wingdings" panose="05000000000000000000" pitchFamily="2" charset="2"/>
              <a:buChar char="ü"/>
              <a:tabLst>
                <a:tab pos="240659" algn="l"/>
              </a:tabLst>
            </a:pPr>
            <a:r>
              <a:rPr lang="en-US" sz="2800" spc="-11" dirty="0">
                <a:solidFill>
                  <a:srgbClr val="000000"/>
                </a:solidFill>
                <a:latin typeface="Open Sans" panose="020B0606030504020204" pitchFamily="34" charset="0"/>
                <a:ea typeface="Open Sans" panose="020B0606030504020204" pitchFamily="34" charset="0"/>
                <a:cs typeface="Open Sans" panose="020B0606030504020204" pitchFamily="34" charset="0"/>
              </a:rPr>
              <a:t>Describe SLM best practices for negotiations</a:t>
            </a:r>
          </a:p>
          <a:p>
            <a:pPr marL="469264" lvl="0" indent="-457200">
              <a:spcBef>
                <a:spcPts val="500"/>
              </a:spcBef>
              <a:spcAft>
                <a:spcPts val="600"/>
              </a:spcAft>
              <a:buFont typeface="Wingdings" panose="05000000000000000000" pitchFamily="2" charset="2"/>
              <a:buChar char="ü"/>
              <a:tabLst>
                <a:tab pos="240659" algn="l"/>
              </a:tabLst>
            </a:pPr>
            <a:r>
              <a:rPr lang="en-US" sz="2800" spc="-11" dirty="0">
                <a:solidFill>
                  <a:srgbClr val="000000"/>
                </a:solidFill>
                <a:latin typeface="Open Sans" panose="020B0606030504020204" pitchFamily="34" charset="0"/>
                <a:ea typeface="Open Sans" panose="020B0606030504020204" pitchFamily="34" charset="0"/>
                <a:cs typeface="Open Sans" panose="020B0606030504020204" pitchFamily="34" charset="0"/>
              </a:rPr>
              <a:t>Learn best practices for preparing for software audits</a:t>
            </a:r>
          </a:p>
        </p:txBody>
      </p:sp>
      <p:sp>
        <p:nvSpPr>
          <p:cNvPr id="5" name="Rectangle: Rounded Corners 50">
            <a:extLst>
              <a:ext uri="{FF2B5EF4-FFF2-40B4-BE49-F238E27FC236}">
                <a16:creationId xmlns:a16="http://schemas.microsoft.com/office/drawing/2014/main" id="{5CA156EE-41F6-644D-9CE1-F8D5E58D3E72}"/>
              </a:ext>
            </a:extLst>
          </p:cNvPr>
          <p:cNvSpPr/>
          <p:nvPr/>
        </p:nvSpPr>
        <p:spPr>
          <a:xfrm>
            <a:off x="426756" y="1257301"/>
            <a:ext cx="11108267" cy="630014"/>
          </a:xfrm>
          <a:prstGeom prst="roundRect">
            <a:avLst>
              <a:gd name="adj" fmla="val 22766"/>
            </a:avLst>
          </a:prstGeom>
          <a:solidFill>
            <a:srgbClr val="00B0F0"/>
          </a:solidFill>
          <a:ln w="25400" cap="flat" cmpd="sng" algn="ctr">
            <a:noFill/>
            <a:prstDash val="solid"/>
          </a:ln>
          <a:effectLst/>
        </p:spPr>
        <p:txBody>
          <a:bodyPr lIns="162000" rIns="162000" rtlCol="0" anchor="ctr"/>
          <a:lstStyle/>
          <a:p>
            <a:pPr marL="0" marR="0" lvl="0" indent="0" algn="l" defTabSz="1218987" rtl="0" eaLnBrk="1" fontAlgn="auto" latinLnBrk="0" hangingPunct="1">
              <a:lnSpc>
                <a:spcPct val="100000"/>
              </a:lnSpc>
              <a:spcBef>
                <a:spcPts val="0"/>
              </a:spcBef>
              <a:spcAft>
                <a:spcPts val="0"/>
              </a:spcAft>
              <a:buClrTx/>
              <a:buSzTx/>
              <a:buFontTx/>
              <a:buNone/>
              <a:tabLst/>
              <a:defRPr/>
            </a:pPr>
            <a:r>
              <a:rPr kumimoji="0" lang="en-IN" sz="3200" b="1"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rPr>
              <a:t>Module 4 Objectives:</a:t>
            </a:r>
          </a:p>
        </p:txBody>
      </p:sp>
    </p:spTree>
    <p:extLst>
      <p:ext uri="{BB962C8B-B14F-4D97-AF65-F5344CB8AC3E}">
        <p14:creationId xmlns:p14="http://schemas.microsoft.com/office/powerpoint/2010/main" val="426820014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10EB36-36BE-9542-A33F-F3190EAC2022}"/>
              </a:ext>
            </a:extLst>
          </p:cNvPr>
          <p:cNvSpPr>
            <a:spLocks noGrp="1"/>
          </p:cNvSpPr>
          <p:nvPr>
            <p:ph type="title"/>
          </p:nvPr>
        </p:nvSpPr>
        <p:spPr/>
        <p:txBody>
          <a:bodyPr/>
          <a:lstStyle/>
          <a:p>
            <a:r>
              <a:rPr lang="en-US" dirty="0">
                <a:latin typeface="Open Sans" panose="020B0606030504020204" pitchFamily="34" charset="0"/>
                <a:ea typeface="Open Sans" panose="020B0606030504020204" pitchFamily="34" charset="0"/>
                <a:cs typeface="Open Sans" panose="020B0606030504020204" pitchFamily="34" charset="0"/>
              </a:rPr>
              <a:t>Module 5: </a:t>
            </a:r>
            <a:r>
              <a:rPr lang="en-US" kern="1200" dirty="0">
                <a:solidFill>
                  <a:srgbClr val="000000"/>
                </a:solidFill>
                <a:latin typeface="Open Sans" panose="020B0606030504020204" pitchFamily="34" charset="0"/>
                <a:ea typeface="Open Sans" panose="020B0606030504020204" pitchFamily="34" charset="0"/>
                <a:cs typeface="Open Sans" panose="020B0606030504020204" pitchFamily="34" charset="0"/>
              </a:rPr>
              <a:t>Cloud Adoption and Impact on Software Licensing </a:t>
            </a:r>
            <a:endParaRPr lang="en-US" dirty="0">
              <a:latin typeface="Open Sans" panose="020B0606030504020204" pitchFamily="34" charset="0"/>
              <a:ea typeface="Open Sans" panose="020B0606030504020204" pitchFamily="34" charset="0"/>
              <a:cs typeface="Open Sans" panose="020B0606030504020204" pitchFamily="34" charset="0"/>
            </a:endParaRPr>
          </a:p>
        </p:txBody>
      </p:sp>
      <p:sp>
        <p:nvSpPr>
          <p:cNvPr id="45" name="Rectangle: Rounded Corners 8">
            <a:extLst>
              <a:ext uri="{FF2B5EF4-FFF2-40B4-BE49-F238E27FC236}">
                <a16:creationId xmlns:a16="http://schemas.microsoft.com/office/drawing/2014/main" id="{72A93784-C21D-7D42-B839-69D1A514F51B}"/>
              </a:ext>
            </a:extLst>
          </p:cNvPr>
          <p:cNvSpPr/>
          <p:nvPr/>
        </p:nvSpPr>
        <p:spPr>
          <a:xfrm>
            <a:off x="450427" y="948690"/>
            <a:ext cx="11459633" cy="5737859"/>
          </a:xfrm>
          <a:prstGeom prst="roundRect">
            <a:avLst>
              <a:gd name="adj" fmla="val 5431"/>
            </a:avLst>
          </a:prstGeom>
          <a:solidFill>
            <a:sysClr val="window" lastClr="FFFFFF"/>
          </a:solidFill>
          <a:ln w="25400" cap="flat" cmpd="sng" algn="ctr">
            <a:noFill/>
            <a:prstDash val="solid"/>
          </a:ln>
          <a:effectLst>
            <a:outerShdw blurRad="381000" dist="241300" dir="2700000" algn="tl" rotWithShape="0">
              <a:prstClr val="black">
                <a:alpha val="5000"/>
              </a:prstClr>
            </a:outerShdw>
          </a:effectLst>
        </p:spPr>
        <p:txBody>
          <a:bodyPr rtlCol="0" anchor="ctr"/>
          <a:lstStyle/>
          <a:p>
            <a:pPr marL="0" marR="0" lvl="0" indent="0" algn="ctr" defTabSz="1218987" rtl="0"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white"/>
              </a:solidFill>
              <a:effectLst/>
              <a:uLnTx/>
              <a:uFillTx/>
              <a:latin typeface="Calibri"/>
              <a:ea typeface="+mn-ea"/>
              <a:cs typeface="+mn-cs"/>
            </a:endParaRPr>
          </a:p>
        </p:txBody>
      </p:sp>
      <p:sp>
        <p:nvSpPr>
          <p:cNvPr id="46" name="Rectangle 45">
            <a:extLst>
              <a:ext uri="{FF2B5EF4-FFF2-40B4-BE49-F238E27FC236}">
                <a16:creationId xmlns:a16="http://schemas.microsoft.com/office/drawing/2014/main" id="{20FF89A6-5777-0F4C-9EB6-336A720D145D}"/>
              </a:ext>
            </a:extLst>
          </p:cNvPr>
          <p:cNvSpPr/>
          <p:nvPr/>
        </p:nvSpPr>
        <p:spPr>
          <a:xfrm>
            <a:off x="6823710" y="948690"/>
            <a:ext cx="4826424" cy="5737858"/>
          </a:xfrm>
          <a:prstGeom prst="rect">
            <a:avLst/>
          </a:prstGeom>
          <a:solidFill>
            <a:sysClr val="window" lastClr="FFFFFF">
              <a:lumMod val="95000"/>
            </a:sysClr>
          </a:solidFill>
          <a:ln w="25400" cap="flat" cmpd="sng" algn="ctr">
            <a:noFill/>
            <a:prstDash val="solid"/>
          </a:ln>
          <a:effectLst>
            <a:innerShdw blurRad="101600" dist="25400">
              <a:prstClr val="black">
                <a:alpha val="5000"/>
              </a:prstClr>
            </a:innerShdw>
          </a:effectLst>
        </p:spPr>
        <p:txBody>
          <a:bodyPr rtlCol="0" anchor="ctr"/>
          <a:lstStyle/>
          <a:p>
            <a:pPr marL="0" marR="0" lvl="0" indent="0" algn="ctr" defTabSz="1218987" rtl="0"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white"/>
              </a:solidFill>
              <a:effectLst/>
              <a:uLnTx/>
              <a:uFillTx/>
              <a:latin typeface="Calibri"/>
              <a:ea typeface="+mn-ea"/>
              <a:cs typeface="+mn-cs"/>
            </a:endParaRPr>
          </a:p>
        </p:txBody>
      </p:sp>
      <p:sp>
        <p:nvSpPr>
          <p:cNvPr id="48" name="Rectangle: Rounded Corners 20">
            <a:extLst>
              <a:ext uri="{FF2B5EF4-FFF2-40B4-BE49-F238E27FC236}">
                <a16:creationId xmlns:a16="http://schemas.microsoft.com/office/drawing/2014/main" id="{607E0E01-4CD6-B043-B8CA-7EA811AB2412}"/>
              </a:ext>
            </a:extLst>
          </p:cNvPr>
          <p:cNvSpPr/>
          <p:nvPr/>
        </p:nvSpPr>
        <p:spPr>
          <a:xfrm>
            <a:off x="6960870" y="1066574"/>
            <a:ext cx="4546436" cy="2308258"/>
          </a:xfrm>
          <a:prstGeom prst="roundRect">
            <a:avLst>
              <a:gd name="adj" fmla="val 5857"/>
            </a:avLst>
          </a:prstGeom>
          <a:gradFill>
            <a:gsLst>
              <a:gs pos="0">
                <a:srgbClr val="00D7D2"/>
              </a:gs>
              <a:gs pos="96000">
                <a:schemeClr val="accent2">
                  <a:lumMod val="20000"/>
                  <a:lumOff val="80000"/>
                </a:schemeClr>
              </a:gs>
            </a:gsLst>
            <a:lin ang="2700000" scaled="1"/>
          </a:gradFill>
          <a:ln w="25400" cap="flat" cmpd="sng" algn="ctr">
            <a:noFill/>
            <a:prstDash val="solid"/>
          </a:ln>
          <a:effectLst/>
        </p:spPr>
        <p:txBody>
          <a:bodyPr rtlCol="0" anchor="ctr"/>
          <a:lstStyle/>
          <a:p>
            <a:pPr marL="0" marR="0" lvl="0" indent="0" algn="ctr" defTabSz="1218987" rtl="0"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white"/>
              </a:solidFill>
              <a:effectLst/>
              <a:uLnTx/>
              <a:uFillTx/>
              <a:latin typeface="Calibri"/>
              <a:ea typeface="+mn-ea"/>
              <a:cs typeface="+mn-cs"/>
            </a:endParaRPr>
          </a:p>
        </p:txBody>
      </p:sp>
      <p:sp>
        <p:nvSpPr>
          <p:cNvPr id="51" name="TextBox 50">
            <a:extLst>
              <a:ext uri="{FF2B5EF4-FFF2-40B4-BE49-F238E27FC236}">
                <a16:creationId xmlns:a16="http://schemas.microsoft.com/office/drawing/2014/main" id="{72B8BA37-F54C-4E46-B380-D4C28AE07A9D}"/>
              </a:ext>
            </a:extLst>
          </p:cNvPr>
          <p:cNvSpPr txBox="1"/>
          <p:nvPr/>
        </p:nvSpPr>
        <p:spPr>
          <a:xfrm>
            <a:off x="7785176" y="3449613"/>
            <a:ext cx="2903490" cy="400110"/>
          </a:xfrm>
          <a:prstGeom prst="rect">
            <a:avLst/>
          </a:prstGeom>
          <a:noFill/>
        </p:spPr>
        <p:txBody>
          <a:bodyPr wrap="square" lIns="0" rIns="0" rtlCol="0">
            <a:spAutoFit/>
          </a:bodyPr>
          <a:lstStyle/>
          <a:p>
            <a:pPr marL="0" marR="0" lvl="0" indent="0" algn="ctr" defTabSz="1218987" rtl="0" eaLnBrk="1" fontAlgn="auto" latinLnBrk="0" hangingPunct="1">
              <a:lnSpc>
                <a:spcPct val="100000"/>
              </a:lnSpc>
              <a:spcBef>
                <a:spcPts val="0"/>
              </a:spcBef>
              <a:spcAft>
                <a:spcPts val="600"/>
              </a:spcAft>
              <a:buClrTx/>
              <a:buSzTx/>
              <a:buFontTx/>
              <a:buNone/>
              <a:tabLst/>
              <a:defRPr/>
            </a:pPr>
            <a:r>
              <a:rPr kumimoji="0" lang="en-IN" sz="2000" b="1" i="0" u="sng" strike="noStrike" kern="1200" cap="none" spc="0" normalizeH="0" baseline="0" noProof="0" dirty="0">
                <a:ln>
                  <a:noFill/>
                </a:ln>
                <a:solidFill>
                  <a:prstClr val="black">
                    <a:lumMod val="75000"/>
                    <a:lumOff val="25000"/>
                  </a:prstClr>
                </a:solidFill>
                <a:effectLst/>
                <a:uLnTx/>
                <a:uFillTx/>
                <a:latin typeface="Open Sans" panose="020B0606030504020204" pitchFamily="34" charset="0"/>
                <a:ea typeface="Open Sans" panose="020B0606030504020204" pitchFamily="34" charset="0"/>
                <a:cs typeface="Open Sans" panose="020B0606030504020204" pitchFamily="34" charset="0"/>
              </a:rPr>
              <a:t>Duration</a:t>
            </a:r>
            <a:r>
              <a:rPr kumimoji="0" lang="en-IN" sz="2000" b="1" i="0" u="none" strike="noStrike" kern="1200" cap="none" spc="0" normalizeH="0" baseline="0" noProof="0" dirty="0">
                <a:ln>
                  <a:noFill/>
                </a:ln>
                <a:solidFill>
                  <a:prstClr val="black">
                    <a:lumMod val="75000"/>
                    <a:lumOff val="25000"/>
                  </a:prstClr>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lang="en-IN" sz="2000" dirty="0">
                <a:solidFill>
                  <a:prstClr val="black">
                    <a:lumMod val="75000"/>
                    <a:lumOff val="25000"/>
                  </a:prstClr>
                </a:solidFill>
                <a:latin typeface="Open Sans" panose="020B0606030504020204" pitchFamily="34" charset="0"/>
                <a:ea typeface="Open Sans" panose="020B0606030504020204" pitchFamily="34" charset="0"/>
                <a:cs typeface="Open Sans" panose="020B0606030504020204" pitchFamily="34" charset="0"/>
              </a:rPr>
              <a:t>45 minutes</a:t>
            </a:r>
            <a:endParaRPr kumimoji="0" lang="en-IN" sz="1600" b="0" i="0" u="none" strike="noStrike" kern="1200" cap="none" spc="0" normalizeH="0" baseline="0" noProof="0" dirty="0">
              <a:ln>
                <a:noFill/>
              </a:ln>
              <a:solidFill>
                <a:prstClr val="black">
                  <a:lumMod val="75000"/>
                  <a:lumOff val="25000"/>
                </a:prstClr>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cxnSp>
        <p:nvCxnSpPr>
          <p:cNvPr id="53" name="Straight Connector 52">
            <a:extLst>
              <a:ext uri="{FF2B5EF4-FFF2-40B4-BE49-F238E27FC236}">
                <a16:creationId xmlns:a16="http://schemas.microsoft.com/office/drawing/2014/main" id="{D2969DE4-B1A8-F641-92DE-1541B9C42784}"/>
              </a:ext>
            </a:extLst>
          </p:cNvPr>
          <p:cNvCxnSpPr>
            <a:cxnSpLocks/>
          </p:cNvCxnSpPr>
          <p:nvPr/>
        </p:nvCxnSpPr>
        <p:spPr>
          <a:xfrm>
            <a:off x="7182252" y="4041294"/>
            <a:ext cx="4109338" cy="0"/>
          </a:xfrm>
          <a:prstGeom prst="line">
            <a:avLst/>
          </a:prstGeom>
          <a:noFill/>
          <a:ln w="19050" cap="flat" cmpd="sng" algn="ctr">
            <a:solidFill>
              <a:sysClr val="window" lastClr="FFFFFF">
                <a:lumMod val="85000"/>
              </a:sysClr>
            </a:solidFill>
            <a:prstDash val="solid"/>
          </a:ln>
          <a:effectLst/>
        </p:spPr>
      </p:cxnSp>
      <p:sp>
        <p:nvSpPr>
          <p:cNvPr id="54" name="TextBox 53">
            <a:extLst>
              <a:ext uri="{FF2B5EF4-FFF2-40B4-BE49-F238E27FC236}">
                <a16:creationId xmlns:a16="http://schemas.microsoft.com/office/drawing/2014/main" id="{A7E4A51A-B1FE-CA47-9C18-2B6235AC228A}"/>
              </a:ext>
            </a:extLst>
          </p:cNvPr>
          <p:cNvSpPr txBox="1"/>
          <p:nvPr/>
        </p:nvSpPr>
        <p:spPr>
          <a:xfrm>
            <a:off x="7544384" y="4147605"/>
            <a:ext cx="3465140" cy="400110"/>
          </a:xfrm>
          <a:prstGeom prst="rect">
            <a:avLst/>
          </a:prstGeom>
          <a:noFill/>
        </p:spPr>
        <p:txBody>
          <a:bodyPr wrap="square" lIns="0" rIns="0" rtlCol="0">
            <a:spAutoFit/>
          </a:bodyPr>
          <a:lstStyle/>
          <a:p>
            <a:pPr marL="0" marR="0" lvl="0" indent="0" algn="l" defTabSz="1218987" rtl="0" eaLnBrk="1" fontAlgn="auto" latinLnBrk="0" hangingPunct="1">
              <a:lnSpc>
                <a:spcPct val="100000"/>
              </a:lnSpc>
              <a:spcBef>
                <a:spcPts val="0"/>
              </a:spcBef>
              <a:spcAft>
                <a:spcPts val="0"/>
              </a:spcAft>
              <a:buClrTx/>
              <a:buSzTx/>
              <a:buFontTx/>
              <a:buNone/>
              <a:tabLst/>
              <a:defRPr/>
            </a:pPr>
            <a:r>
              <a:rPr kumimoji="0" lang="en-IN" sz="2000" b="1" i="0" u="sng" strike="noStrike" kern="1200" cap="none" spc="0" normalizeH="0" baseline="0" noProof="0" dirty="0">
                <a:ln>
                  <a:noFill/>
                </a:ln>
                <a:solidFill>
                  <a:prstClr val="black">
                    <a:lumMod val="75000"/>
                    <a:lumOff val="25000"/>
                  </a:prstClr>
                </a:solidFill>
                <a:effectLst/>
                <a:uLnTx/>
                <a:uFillTx/>
                <a:latin typeface="Open Sans" panose="020B0606030504020204" pitchFamily="34" charset="0"/>
                <a:ea typeface="Open Sans" panose="020B0606030504020204" pitchFamily="34" charset="0"/>
                <a:cs typeface="Open Sans" panose="020B0606030504020204" pitchFamily="34" charset="0"/>
              </a:rPr>
              <a:t>Recommended Attendees:</a:t>
            </a:r>
          </a:p>
        </p:txBody>
      </p:sp>
      <p:sp>
        <p:nvSpPr>
          <p:cNvPr id="55" name="TextBox 54">
            <a:extLst>
              <a:ext uri="{FF2B5EF4-FFF2-40B4-BE49-F238E27FC236}">
                <a16:creationId xmlns:a16="http://schemas.microsoft.com/office/drawing/2014/main" id="{9A9F7723-C36E-CD45-A7CD-C355943CE886}"/>
              </a:ext>
            </a:extLst>
          </p:cNvPr>
          <p:cNvSpPr txBox="1"/>
          <p:nvPr/>
        </p:nvSpPr>
        <p:spPr>
          <a:xfrm>
            <a:off x="6960870" y="4622496"/>
            <a:ext cx="4510113" cy="1077218"/>
          </a:xfrm>
          <a:prstGeom prst="rect">
            <a:avLst/>
          </a:prstGeom>
          <a:noFill/>
        </p:spPr>
        <p:txBody>
          <a:bodyPr wrap="square" lIns="0" rIns="0" rtlCol="0">
            <a:spAutoFit/>
          </a:bodyPr>
          <a:lstStyle/>
          <a:p>
            <a:pPr marL="285750" lvl="0" indent="-285750">
              <a:spcAft>
                <a:spcPts val="600"/>
              </a:spcAft>
              <a:buFont typeface="Arial" panose="020B0604020202020204" pitchFamily="34" charset="0"/>
              <a:buChar char="•"/>
            </a:pPr>
            <a:r>
              <a:rPr lang="en-US" sz="1600" dirty="0">
                <a:solidFill>
                  <a:schemeClr val="accent4"/>
                </a:solidFill>
                <a:latin typeface="Open Sans" panose="020B0606030504020204" pitchFamily="34" charset="0"/>
                <a:ea typeface="Open Sans" panose="020B0606030504020204" pitchFamily="34" charset="0"/>
                <a:cs typeface="Open Sans" panose="020B0606030504020204" pitchFamily="34" charset="0"/>
              </a:rPr>
              <a:t>All DOC employees and contractors who want to understand the impact of software licensing associated with cloud adoption and IT modernization.</a:t>
            </a:r>
            <a:endParaRPr kumimoji="0" lang="en-US" sz="1600" b="0"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59" name="Rectangle: Rounded Corners 50">
            <a:extLst>
              <a:ext uri="{FF2B5EF4-FFF2-40B4-BE49-F238E27FC236}">
                <a16:creationId xmlns:a16="http://schemas.microsoft.com/office/drawing/2014/main" id="{A29EFC18-2E04-D842-812B-429E2D149891}"/>
              </a:ext>
            </a:extLst>
          </p:cNvPr>
          <p:cNvSpPr/>
          <p:nvPr/>
        </p:nvSpPr>
        <p:spPr>
          <a:xfrm>
            <a:off x="618603" y="2913167"/>
            <a:ext cx="5970155" cy="461665"/>
          </a:xfrm>
          <a:prstGeom prst="roundRect">
            <a:avLst>
              <a:gd name="adj" fmla="val 22766"/>
            </a:avLst>
          </a:prstGeom>
          <a:solidFill>
            <a:srgbClr val="00D7D2"/>
          </a:solidFill>
          <a:ln w="25400" cap="flat" cmpd="sng" algn="ctr">
            <a:noFill/>
            <a:prstDash val="solid"/>
          </a:ln>
          <a:effectLst/>
        </p:spPr>
        <p:txBody>
          <a:bodyPr lIns="162000" rIns="162000" rtlCol="0" anchor="ctr"/>
          <a:lstStyle/>
          <a:p>
            <a:pPr marL="0" marR="0" lvl="0" indent="0" algn="l" defTabSz="1218987" rtl="0" eaLnBrk="1" fontAlgn="auto" latinLnBrk="0" hangingPunct="1">
              <a:lnSpc>
                <a:spcPct val="100000"/>
              </a:lnSpc>
              <a:spcBef>
                <a:spcPts val="0"/>
              </a:spcBef>
              <a:spcAft>
                <a:spcPts val="0"/>
              </a:spcAft>
              <a:buClrTx/>
              <a:buSzTx/>
              <a:buFontTx/>
              <a:buNone/>
              <a:tabLst/>
              <a:defRPr/>
            </a:pPr>
            <a:r>
              <a:rPr kumimoji="0" lang="en-IN" sz="2000" b="1"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rPr>
              <a:t>Learning Objectives</a:t>
            </a:r>
          </a:p>
        </p:txBody>
      </p:sp>
      <p:graphicFrame>
        <p:nvGraphicFramePr>
          <p:cNvPr id="72" name="Table 72">
            <a:extLst>
              <a:ext uri="{FF2B5EF4-FFF2-40B4-BE49-F238E27FC236}">
                <a16:creationId xmlns:a16="http://schemas.microsoft.com/office/drawing/2014/main" id="{24DDC8FB-AE32-BC48-A933-483105E0D6E4}"/>
              </a:ext>
            </a:extLst>
          </p:cNvPr>
          <p:cNvGraphicFramePr>
            <a:graphicFrameLocks noGrp="1"/>
          </p:cNvGraphicFramePr>
          <p:nvPr>
            <p:extLst>
              <p:ext uri="{D42A27DB-BD31-4B8C-83A1-F6EECF244321}">
                <p14:modId xmlns:p14="http://schemas.microsoft.com/office/powerpoint/2010/main" val="497735424"/>
              </p:ext>
            </p:extLst>
          </p:nvPr>
        </p:nvGraphicFramePr>
        <p:xfrm>
          <a:off x="661923" y="3374832"/>
          <a:ext cx="5982516" cy="3213538"/>
        </p:xfrm>
        <a:graphic>
          <a:graphicData uri="http://schemas.openxmlformats.org/drawingml/2006/table">
            <a:tbl>
              <a:tblPr firstRow="1" bandRow="1">
                <a:tableStyleId>{5C22544A-7EE6-4342-B048-85BDC9FD1C3A}</a:tableStyleId>
              </a:tblPr>
              <a:tblGrid>
                <a:gridCol w="5982516">
                  <a:extLst>
                    <a:ext uri="{9D8B030D-6E8A-4147-A177-3AD203B41FA5}">
                      <a16:colId xmlns:a16="http://schemas.microsoft.com/office/drawing/2014/main" val="143928644"/>
                    </a:ext>
                  </a:extLst>
                </a:gridCol>
              </a:tblGrid>
              <a:tr h="601781">
                <a:tc>
                  <a:txBody>
                    <a:bodyPr/>
                    <a:lstStyle/>
                    <a:p>
                      <a:pPr marL="297814" marR="0" lvl="0" indent="-285750" algn="l" defTabSz="914400" rtl="0" eaLnBrk="1" fontAlgn="auto" latinLnBrk="0" hangingPunct="1">
                        <a:lnSpc>
                          <a:spcPct val="100000"/>
                        </a:lnSpc>
                        <a:spcBef>
                          <a:spcPts val="500"/>
                        </a:spcBef>
                        <a:spcAft>
                          <a:spcPts val="600"/>
                        </a:spcAft>
                        <a:buClr>
                          <a:srgbClr val="00D7D2"/>
                        </a:buClr>
                        <a:buSzPct val="150000"/>
                        <a:buFont typeface="Arial" panose="020B0604020202020204" pitchFamily="34" charset="0"/>
                        <a:buChar char="•"/>
                        <a:tabLst>
                          <a:tab pos="240659" algn="l"/>
                        </a:tabLst>
                        <a:defRPr/>
                      </a:pPr>
                      <a:r>
                        <a:rPr kumimoji="0" lang="en-US" sz="1800" b="0" i="0" u="none" strike="noStrike" kern="1200" cap="none" spc="-11" normalizeH="0" baseline="0" noProof="0" dirty="0">
                          <a:ln>
                            <a:noFill/>
                          </a:ln>
                          <a:solidFill>
                            <a:schemeClr val="tx1"/>
                          </a:solidFill>
                          <a:effectLst/>
                          <a:uLnTx/>
                          <a:uFillTx/>
                          <a:latin typeface="Open Sans" panose="020B0606030504020204" pitchFamily="34" charset="0"/>
                          <a:ea typeface="Open Sans" panose="020B0606030504020204" pitchFamily="34" charset="0"/>
                          <a:cs typeface="Open Sans" panose="020B0606030504020204" pitchFamily="34" charset="0"/>
                        </a:rPr>
                        <a:t>Review traditional licensing models </a:t>
                      </a:r>
                    </a:p>
                  </a:txBody>
                  <a:tcPr anchor="ct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12931276"/>
                  </a:ext>
                </a:extLst>
              </a:tr>
              <a:tr h="920397">
                <a:tc>
                  <a:txBody>
                    <a:bodyPr/>
                    <a:lstStyle/>
                    <a:p>
                      <a:pPr marL="297814" marR="0" lvl="0" indent="-285750" algn="l" defTabSz="914400" rtl="0" eaLnBrk="1" fontAlgn="auto" latinLnBrk="0" hangingPunct="1">
                        <a:lnSpc>
                          <a:spcPct val="100000"/>
                        </a:lnSpc>
                        <a:spcBef>
                          <a:spcPts val="500"/>
                        </a:spcBef>
                        <a:spcAft>
                          <a:spcPts val="600"/>
                        </a:spcAft>
                        <a:buClr>
                          <a:srgbClr val="00D7D2"/>
                        </a:buClr>
                        <a:buSzPct val="150000"/>
                        <a:buFont typeface="Arial" panose="020B0604020202020204" pitchFamily="34" charset="0"/>
                        <a:buChar char="•"/>
                        <a:tabLst>
                          <a:tab pos="240659" algn="l"/>
                        </a:tabLst>
                        <a:defRPr/>
                      </a:pPr>
                      <a:r>
                        <a:rPr kumimoji="0" lang="en-US" sz="1800" b="0" i="0" u="none" strike="noStrike" kern="1200" cap="none" spc="-11" normalizeH="0" baseline="0" noProof="0" dirty="0">
                          <a:ln>
                            <a:noFill/>
                          </a:ln>
                          <a:solidFill>
                            <a:schemeClr val="tx1"/>
                          </a:solidFill>
                          <a:effectLst/>
                          <a:uLnTx/>
                          <a:uFillTx/>
                          <a:latin typeface="Open Sans" panose="020B0606030504020204" pitchFamily="34" charset="0"/>
                          <a:ea typeface="Open Sans" panose="020B0606030504020204" pitchFamily="34" charset="0"/>
                          <a:cs typeface="Open Sans" panose="020B0606030504020204" pitchFamily="34" charset="0"/>
                        </a:rPr>
                        <a:t>Discuss the differences between cloud and other licensing models </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69276696"/>
                  </a:ext>
                </a:extLst>
              </a:tr>
              <a:tr h="901569">
                <a:tc>
                  <a:txBody>
                    <a:bodyPr/>
                    <a:lstStyle/>
                    <a:p>
                      <a:pPr marL="297814" marR="5080" lvl="0" indent="-285750" algn="l" defTabSz="914400" rtl="0" eaLnBrk="1" fontAlgn="base" latinLnBrk="0" hangingPunct="1">
                        <a:lnSpc>
                          <a:spcPct val="100000"/>
                        </a:lnSpc>
                        <a:spcBef>
                          <a:spcPts val="500"/>
                        </a:spcBef>
                        <a:spcAft>
                          <a:spcPts val="600"/>
                        </a:spcAft>
                        <a:buClr>
                          <a:srgbClr val="00D7D2"/>
                        </a:buClr>
                        <a:buSzPct val="150000"/>
                        <a:buFont typeface="Arial" panose="020B0604020202020204" pitchFamily="34" charset="0"/>
                        <a:buChar char="•"/>
                        <a:tabLst>
                          <a:tab pos="240659" algn="l"/>
                        </a:tabLst>
                        <a:defRPr/>
                      </a:pPr>
                      <a:r>
                        <a:rPr kumimoji="0" lang="en-US" sz="1800" b="0" i="0" u="none" strike="noStrike" kern="1200" cap="none" spc="-11" normalizeH="0" baseline="0" noProof="0" dirty="0">
                          <a:ln>
                            <a:noFill/>
                          </a:ln>
                          <a:solidFill>
                            <a:schemeClr val="tx1"/>
                          </a:solidFill>
                          <a:effectLst/>
                          <a:uLnTx/>
                          <a:uFillTx/>
                          <a:latin typeface="Open Sans" panose="020B0606030504020204" pitchFamily="34" charset="0"/>
                          <a:ea typeface="Open Sans" panose="020B0606030504020204" pitchFamily="34" charset="0"/>
                          <a:cs typeface="Open Sans" panose="020B0606030504020204" pitchFamily="34" charset="0"/>
                        </a:rPr>
                        <a:t>Identify risks and opportunities associated with moving to the cloud</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53225866"/>
                  </a:ext>
                </a:extLst>
              </a:tr>
              <a:tr h="789791">
                <a:tc>
                  <a:txBody>
                    <a:bodyPr/>
                    <a:lstStyle/>
                    <a:p>
                      <a:pPr marL="297814" marR="5080" lvl="0" indent="-285750" algn="l" defTabSz="914400" rtl="0" eaLnBrk="1" fontAlgn="base" latinLnBrk="0" hangingPunct="1">
                        <a:lnSpc>
                          <a:spcPct val="100000"/>
                        </a:lnSpc>
                        <a:spcBef>
                          <a:spcPts val="500"/>
                        </a:spcBef>
                        <a:spcAft>
                          <a:spcPts val="600"/>
                        </a:spcAft>
                        <a:buClr>
                          <a:srgbClr val="00D7D2"/>
                        </a:buClr>
                        <a:buSzPct val="150000"/>
                        <a:buFont typeface="Arial" panose="020B0604020202020204" pitchFamily="34" charset="0"/>
                        <a:buChar char="•"/>
                        <a:tabLst>
                          <a:tab pos="240659" algn="l"/>
                        </a:tabLst>
                        <a:defRPr/>
                      </a:pPr>
                      <a:r>
                        <a:rPr kumimoji="0" lang="en-US" sz="1800" b="0" i="0" u="none" strike="noStrike" kern="1200" cap="none" spc="-11" normalizeH="0" baseline="0" noProof="0" dirty="0">
                          <a:ln>
                            <a:noFill/>
                          </a:ln>
                          <a:solidFill>
                            <a:schemeClr val="tx1"/>
                          </a:solidFill>
                          <a:effectLst/>
                          <a:uLnTx/>
                          <a:uFillTx/>
                          <a:latin typeface="Open Sans" panose="020B0606030504020204" pitchFamily="34" charset="0"/>
                          <a:ea typeface="Open Sans" panose="020B0606030504020204" pitchFamily="34" charset="0"/>
                          <a:cs typeface="Open Sans" panose="020B0606030504020204" pitchFamily="34" charset="0"/>
                        </a:rPr>
                        <a:t>Review potential challenges and determine whether they are applicable to your environment</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68756221"/>
                  </a:ext>
                </a:extLst>
              </a:tr>
            </a:tbl>
          </a:graphicData>
        </a:graphic>
      </p:graphicFrame>
      <p:sp>
        <p:nvSpPr>
          <p:cNvPr id="15" name="TextBox 14">
            <a:extLst>
              <a:ext uri="{FF2B5EF4-FFF2-40B4-BE49-F238E27FC236}">
                <a16:creationId xmlns:a16="http://schemas.microsoft.com/office/drawing/2014/main" id="{8B2C54D8-2C0A-2A47-823E-E61FE32E2480}"/>
              </a:ext>
            </a:extLst>
          </p:cNvPr>
          <p:cNvSpPr txBox="1"/>
          <p:nvPr/>
        </p:nvSpPr>
        <p:spPr>
          <a:xfrm>
            <a:off x="629271" y="1813019"/>
            <a:ext cx="5920205" cy="954107"/>
          </a:xfrm>
          <a:prstGeom prst="rect">
            <a:avLst/>
          </a:prstGeom>
          <a:noFill/>
        </p:spPr>
        <p:txBody>
          <a:bodyPr wrap="square" rtlCol="0">
            <a:spAutoFit/>
          </a:bodyPr>
          <a:lstStyle/>
          <a:p>
            <a:pPr defTabSz="1218987">
              <a:defRPr/>
            </a:pPr>
            <a:r>
              <a:rPr kumimoji="0" lang="en-US" sz="2800" b="0" i="0" u="none" strike="noStrike" kern="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Module 5</a:t>
            </a:r>
            <a:r>
              <a:rPr lang="en-US" sz="2800" kern="0" dirty="0">
                <a:solidFill>
                  <a:srgbClr val="000000"/>
                </a:solidFill>
                <a:latin typeface="Open Sans" panose="020B0606030504020204" pitchFamily="34" charset="0"/>
                <a:ea typeface="Open Sans" panose="020B0606030504020204" pitchFamily="34" charset="0"/>
                <a:cs typeface="Open Sans" panose="020B0606030504020204" pitchFamily="34" charset="0"/>
              </a:rPr>
              <a:t>: Cloud Adoption and Impact on Software Licensing</a:t>
            </a:r>
            <a:endParaRPr kumimoji="0" lang="en-US" sz="2800" b="0" i="0" u="none" strike="noStrike" kern="0" cap="none" spc="0" normalizeH="0" baseline="0" noProof="0" dirty="0">
              <a:ln>
                <a:noFill/>
              </a:ln>
              <a:solidFill>
                <a:srgbClr val="000000"/>
              </a:solidFill>
              <a:effectLst/>
              <a:highlight>
                <a:srgbClr val="FFFF00"/>
              </a:highligh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6" name="TextBox 15">
            <a:extLst>
              <a:ext uri="{FF2B5EF4-FFF2-40B4-BE49-F238E27FC236}">
                <a16:creationId xmlns:a16="http://schemas.microsoft.com/office/drawing/2014/main" id="{1AFB9597-0C35-FD4B-A696-F85386E7E6FD}"/>
              </a:ext>
            </a:extLst>
          </p:cNvPr>
          <p:cNvSpPr txBox="1"/>
          <p:nvPr/>
        </p:nvSpPr>
        <p:spPr>
          <a:xfrm>
            <a:off x="643579" y="1066574"/>
            <a:ext cx="5920205" cy="584775"/>
          </a:xfrm>
          <a:prstGeom prst="rect">
            <a:avLst/>
          </a:prstGeom>
          <a:noFill/>
        </p:spPr>
        <p:txBody>
          <a:bodyPr wrap="square" rtlCol="0">
            <a:spAutoFit/>
          </a:bodyPr>
          <a:lstStyle/>
          <a:p>
            <a:pPr marL="0" marR="0" lvl="0" indent="0" algn="l" defTabSz="1218987" rtl="0" eaLnBrk="1" fontAlgn="auto" latinLnBrk="0" hangingPunct="1">
              <a:lnSpc>
                <a:spcPct val="100000"/>
              </a:lnSpc>
              <a:spcBef>
                <a:spcPts val="0"/>
              </a:spcBef>
              <a:spcAft>
                <a:spcPts val="0"/>
              </a:spcAft>
              <a:buClrTx/>
              <a:buSzTx/>
              <a:buFontTx/>
              <a:buNone/>
              <a:tabLst/>
              <a:defRPr/>
            </a:pPr>
            <a:r>
              <a:rPr kumimoji="0" lang="en-US" sz="3200" b="1" i="1" u="none" strike="noStrike" kern="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Overview</a:t>
            </a:r>
          </a:p>
        </p:txBody>
      </p:sp>
      <p:pic>
        <p:nvPicPr>
          <p:cNvPr id="5" name="Picture 4">
            <a:extLst>
              <a:ext uri="{FF2B5EF4-FFF2-40B4-BE49-F238E27FC236}">
                <a16:creationId xmlns:a16="http://schemas.microsoft.com/office/drawing/2014/main" id="{5F96B5D2-B2B4-7F43-9070-10CDDDEE3BF8}"/>
              </a:ext>
            </a:extLst>
          </p:cNvPr>
          <p:cNvPicPr>
            <a:picLocks noChangeAspect="1"/>
          </p:cNvPicPr>
          <p:nvPr/>
        </p:nvPicPr>
        <p:blipFill>
          <a:blip r:embed="rId3"/>
          <a:stretch>
            <a:fillRect/>
          </a:stretch>
        </p:blipFill>
        <p:spPr>
          <a:xfrm>
            <a:off x="8038401" y="1170885"/>
            <a:ext cx="2477106" cy="2087157"/>
          </a:xfrm>
          <a:prstGeom prst="rect">
            <a:avLst/>
          </a:prstGeom>
        </p:spPr>
      </p:pic>
    </p:spTree>
    <p:extLst>
      <p:ext uri="{BB962C8B-B14F-4D97-AF65-F5344CB8AC3E}">
        <p14:creationId xmlns:p14="http://schemas.microsoft.com/office/powerpoint/2010/main" val="265182096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7776B2C-2CA5-4E29-ACF4-9AFF57A5DA0A}"/>
              </a:ext>
            </a:extLst>
          </p:cNvPr>
          <p:cNvSpPr/>
          <p:nvPr/>
        </p:nvSpPr>
        <p:spPr>
          <a:xfrm>
            <a:off x="383635" y="960468"/>
            <a:ext cx="11258465" cy="535531"/>
          </a:xfrm>
          <a:prstGeom prst="rect">
            <a:avLst/>
          </a:prstGeom>
        </p:spPr>
        <p:txBody>
          <a:bodyPr wrap="square">
            <a:spAutoFit/>
          </a:bodyPr>
          <a:lstStyle/>
          <a:p>
            <a:pPr defTabSz="844550">
              <a:lnSpc>
                <a:spcPct val="90000"/>
              </a:lnSpc>
              <a:spcBef>
                <a:spcPct val="0"/>
              </a:spcBef>
              <a:spcAft>
                <a:spcPts val="1200"/>
              </a:spcAft>
            </a:pPr>
            <a:r>
              <a:rPr lang="en-US" sz="1600" dirty="0"/>
              <a:t>Not all software is licensed the same way. Software pricing today comes in a wide array of structures and often includes hidden fees. Below are the standard types of license metrics and pricing models, and a few examples of each.</a:t>
            </a:r>
          </a:p>
        </p:txBody>
      </p:sp>
      <p:graphicFrame>
        <p:nvGraphicFramePr>
          <p:cNvPr id="9" name="Table 6">
            <a:extLst>
              <a:ext uri="{FF2B5EF4-FFF2-40B4-BE49-F238E27FC236}">
                <a16:creationId xmlns:a16="http://schemas.microsoft.com/office/drawing/2014/main" id="{4ECAA100-3C57-4CC8-B009-9CDB5A6477AA}"/>
              </a:ext>
            </a:extLst>
          </p:cNvPr>
          <p:cNvGraphicFramePr>
            <a:graphicFrameLocks noGrp="1"/>
          </p:cNvGraphicFramePr>
          <p:nvPr>
            <p:extLst>
              <p:ext uri="{D42A27DB-BD31-4B8C-83A1-F6EECF244321}">
                <p14:modId xmlns:p14="http://schemas.microsoft.com/office/powerpoint/2010/main" val="4214368522"/>
              </p:ext>
            </p:extLst>
          </p:nvPr>
        </p:nvGraphicFramePr>
        <p:xfrm>
          <a:off x="450895" y="1675242"/>
          <a:ext cx="11500654" cy="4785360"/>
        </p:xfrm>
        <a:graphic>
          <a:graphicData uri="http://schemas.openxmlformats.org/drawingml/2006/table">
            <a:tbl>
              <a:tblPr firstRow="1" bandRow="1">
                <a:tableStyleId>{5C22544A-7EE6-4342-B048-85BDC9FD1C3A}</a:tableStyleId>
              </a:tblPr>
              <a:tblGrid>
                <a:gridCol w="1077792">
                  <a:extLst>
                    <a:ext uri="{9D8B030D-6E8A-4147-A177-3AD203B41FA5}">
                      <a16:colId xmlns:a16="http://schemas.microsoft.com/office/drawing/2014/main" val="569186988"/>
                    </a:ext>
                  </a:extLst>
                </a:gridCol>
                <a:gridCol w="1307804">
                  <a:extLst>
                    <a:ext uri="{9D8B030D-6E8A-4147-A177-3AD203B41FA5}">
                      <a16:colId xmlns:a16="http://schemas.microsoft.com/office/drawing/2014/main" val="366655277"/>
                    </a:ext>
                  </a:extLst>
                </a:gridCol>
                <a:gridCol w="1153633">
                  <a:extLst>
                    <a:ext uri="{9D8B030D-6E8A-4147-A177-3AD203B41FA5}">
                      <a16:colId xmlns:a16="http://schemas.microsoft.com/office/drawing/2014/main" val="2315204316"/>
                    </a:ext>
                  </a:extLst>
                </a:gridCol>
                <a:gridCol w="1651866">
                  <a:extLst>
                    <a:ext uri="{9D8B030D-6E8A-4147-A177-3AD203B41FA5}">
                      <a16:colId xmlns:a16="http://schemas.microsoft.com/office/drawing/2014/main" val="4148689855"/>
                    </a:ext>
                  </a:extLst>
                </a:gridCol>
                <a:gridCol w="1989784">
                  <a:extLst>
                    <a:ext uri="{9D8B030D-6E8A-4147-A177-3AD203B41FA5}">
                      <a16:colId xmlns:a16="http://schemas.microsoft.com/office/drawing/2014/main" val="1693100044"/>
                    </a:ext>
                  </a:extLst>
                </a:gridCol>
                <a:gridCol w="1754372">
                  <a:extLst>
                    <a:ext uri="{9D8B030D-6E8A-4147-A177-3AD203B41FA5}">
                      <a16:colId xmlns:a16="http://schemas.microsoft.com/office/drawing/2014/main" val="2706075848"/>
                    </a:ext>
                  </a:extLst>
                </a:gridCol>
                <a:gridCol w="1323754">
                  <a:extLst>
                    <a:ext uri="{9D8B030D-6E8A-4147-A177-3AD203B41FA5}">
                      <a16:colId xmlns:a16="http://schemas.microsoft.com/office/drawing/2014/main" val="1666371986"/>
                    </a:ext>
                  </a:extLst>
                </a:gridCol>
                <a:gridCol w="1241649">
                  <a:extLst>
                    <a:ext uri="{9D8B030D-6E8A-4147-A177-3AD203B41FA5}">
                      <a16:colId xmlns:a16="http://schemas.microsoft.com/office/drawing/2014/main" val="1677630581"/>
                    </a:ext>
                  </a:extLst>
                </a:gridCol>
              </a:tblGrid>
              <a:tr h="277318">
                <a:tc gridSpan="2">
                  <a:txBody>
                    <a:bodyPr/>
                    <a:lstStyle/>
                    <a:p>
                      <a:pPr algn="ctr"/>
                      <a:r>
                        <a:rPr lang="en-US" sz="1500" dirty="0"/>
                        <a:t>User-Based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accent1">
                        <a:lumMod val="75000"/>
                      </a:schemeClr>
                    </a:solidFill>
                  </a:tcPr>
                </a:tc>
                <a:tc hMerge="1">
                  <a:txBody>
                    <a:bodyPr/>
                    <a:lstStyle/>
                    <a:p>
                      <a:endParaRPr lang="en-US"/>
                    </a:p>
                  </a:txBody>
                  <a:tcPr/>
                </a:tc>
                <a:tc gridSpan="3">
                  <a:txBody>
                    <a:bodyPr/>
                    <a:lstStyle/>
                    <a:p>
                      <a:pPr algn="ctr"/>
                      <a:r>
                        <a:rPr lang="en-US" sz="1500" dirty="0"/>
                        <a:t>Device-Based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accent1">
                        <a:lumMod val="75000"/>
                      </a:schemeClr>
                    </a:solidFill>
                  </a:tcPr>
                </a:tc>
                <a:tc hMerge="1">
                  <a:txBody>
                    <a:bodyPr/>
                    <a:lstStyle/>
                    <a:p>
                      <a:endParaRPr lang="en-US"/>
                    </a:p>
                  </a:txBody>
                  <a:tcPr/>
                </a:tc>
                <a:tc hMerge="1">
                  <a:txBody>
                    <a:bodyPr/>
                    <a:lstStyle/>
                    <a:p>
                      <a:endParaRPr lang="en-US"/>
                    </a:p>
                  </a:txBody>
                  <a:tcPr/>
                </a:tc>
                <a:tc gridSpan="3">
                  <a:txBody>
                    <a:bodyPr/>
                    <a:lstStyle/>
                    <a:p>
                      <a:pPr algn="ctr"/>
                      <a:r>
                        <a:rPr lang="en-US" sz="1500" dirty="0"/>
                        <a:t>Other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accent1">
                        <a:lumMod val="75000"/>
                      </a:schemeClr>
                    </a:solidFill>
                  </a:tcPr>
                </a:tc>
                <a:tc hMerge="1">
                  <a:txBody>
                    <a:bodyPr/>
                    <a:lstStyle/>
                    <a:p>
                      <a:endParaRPr lang="en-US"/>
                    </a:p>
                  </a:txBody>
                  <a:tcPr/>
                </a:tc>
                <a:tc hMerge="1">
                  <a:txBody>
                    <a:bodyPr/>
                    <a:lstStyle/>
                    <a:p>
                      <a:pPr algn="ctr"/>
                      <a:endParaRPr lang="en-US"/>
                    </a:p>
                  </a:txBody>
                  <a:tcPr/>
                </a:tc>
                <a:extLst>
                  <a:ext uri="{0D108BD9-81ED-4DB2-BD59-A6C34878D82A}">
                    <a16:rowId xmlns:a16="http://schemas.microsoft.com/office/drawing/2014/main" val="2444873271"/>
                  </a:ext>
                </a:extLst>
              </a:tr>
              <a:tr h="378161">
                <a:tc>
                  <a:txBody>
                    <a:bodyPr/>
                    <a:lstStyle/>
                    <a:p>
                      <a:pPr algn="ctr"/>
                      <a:r>
                        <a:rPr lang="en-US" sz="1200" b="1" dirty="0">
                          <a:solidFill>
                            <a:schemeClr val="bg1"/>
                          </a:solidFill>
                        </a:rPr>
                        <a:t>Named </a:t>
                      </a:r>
                    </a:p>
                    <a:p>
                      <a:pPr algn="ctr"/>
                      <a:r>
                        <a:rPr lang="en-US" sz="1200" b="1" dirty="0">
                          <a:solidFill>
                            <a:schemeClr val="bg1"/>
                          </a:solidFill>
                        </a:rPr>
                        <a:t>User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ysDash"/>
                      <a:round/>
                      <a:headEnd type="none" w="med" len="med"/>
                      <a:tailEnd type="none" w="med" len="med"/>
                    </a:lnR>
                    <a:solidFill>
                      <a:schemeClr val="accent1">
                        <a:lumMod val="40000"/>
                        <a:lumOff val="60000"/>
                      </a:schemeClr>
                    </a:solidFill>
                  </a:tcPr>
                </a:tc>
                <a:tc>
                  <a:txBody>
                    <a:bodyPr/>
                    <a:lstStyle/>
                    <a:p>
                      <a:pPr algn="ctr"/>
                      <a:r>
                        <a:rPr lang="en-US" sz="1200" b="1" dirty="0">
                          <a:solidFill>
                            <a:schemeClr val="bg1"/>
                          </a:solidFill>
                        </a:rPr>
                        <a:t>Concurrent Users</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olid"/>
                      <a:round/>
                      <a:headEnd type="none" w="med" len="med"/>
                      <a:tailEnd type="none" w="med" len="med"/>
                    </a:lnR>
                    <a:solidFill>
                      <a:schemeClr val="accent1">
                        <a:lumMod val="40000"/>
                        <a:lumOff val="60000"/>
                      </a:schemeClr>
                    </a:solidFill>
                  </a:tcPr>
                </a:tc>
                <a:tc>
                  <a:txBody>
                    <a:bodyPr/>
                    <a:lstStyle/>
                    <a:p>
                      <a:pPr algn="ctr"/>
                      <a:r>
                        <a:rPr lang="en-US" sz="1200" b="1" dirty="0">
                          <a:solidFill>
                            <a:schemeClr val="bg1"/>
                          </a:solidFill>
                        </a:rPr>
                        <a:t>Processor Based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ysDash"/>
                      <a:round/>
                      <a:headEnd type="none" w="med" len="med"/>
                      <a:tailEnd type="none" w="med" len="med"/>
                    </a:lnR>
                    <a:solidFill>
                      <a:schemeClr val="accent1">
                        <a:lumMod val="40000"/>
                        <a:lumOff val="60000"/>
                      </a:schemeClr>
                    </a:solidFill>
                  </a:tcPr>
                </a:tc>
                <a:tc>
                  <a:txBody>
                    <a:bodyPr/>
                    <a:lstStyle/>
                    <a:p>
                      <a:pPr algn="ctr"/>
                      <a:r>
                        <a:rPr lang="en-US" sz="1200" b="1" dirty="0">
                          <a:solidFill>
                            <a:schemeClr val="bg1"/>
                          </a:solidFill>
                        </a:rPr>
                        <a:t>Core </a:t>
                      </a:r>
                    </a:p>
                    <a:p>
                      <a:pPr algn="ctr"/>
                      <a:r>
                        <a:rPr lang="en-US" sz="1200" b="1" dirty="0">
                          <a:solidFill>
                            <a:schemeClr val="bg1"/>
                          </a:solidFill>
                        </a:rPr>
                        <a:t>Based</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solidFill>
                      <a:schemeClr val="accent1">
                        <a:lumMod val="40000"/>
                        <a:lumOff val="60000"/>
                      </a:schemeClr>
                    </a:solidFill>
                  </a:tcPr>
                </a:tc>
                <a:tc>
                  <a:txBody>
                    <a:bodyPr/>
                    <a:lstStyle/>
                    <a:p>
                      <a:pPr algn="ctr"/>
                      <a:r>
                        <a:rPr lang="en-US" sz="1200" b="1" dirty="0">
                          <a:solidFill>
                            <a:schemeClr val="bg1"/>
                          </a:solidFill>
                        </a:rPr>
                        <a:t>Mainframe</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olid"/>
                      <a:round/>
                      <a:headEnd type="none" w="med" len="med"/>
                      <a:tailEnd type="none" w="med" len="med"/>
                    </a:lnR>
                    <a:solidFill>
                      <a:schemeClr val="accent1">
                        <a:lumMod val="40000"/>
                        <a:lumOff val="60000"/>
                      </a:schemeClr>
                    </a:solidFill>
                  </a:tcPr>
                </a:tc>
                <a:tc>
                  <a:txBody>
                    <a:bodyPr/>
                    <a:lstStyle/>
                    <a:p>
                      <a:pPr algn="ctr"/>
                      <a:r>
                        <a:rPr lang="en-US" sz="1200" b="1" dirty="0">
                          <a:solidFill>
                            <a:schemeClr val="bg1"/>
                          </a:solidFill>
                        </a:rPr>
                        <a:t>Site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ysDash"/>
                      <a:round/>
                      <a:headEnd type="none" w="med" len="med"/>
                      <a:tailEnd type="none" w="med" len="med"/>
                    </a:lnR>
                    <a:solidFill>
                      <a:schemeClr val="accent1">
                        <a:lumMod val="40000"/>
                        <a:lumOff val="60000"/>
                      </a:schemeClr>
                    </a:solidFill>
                  </a:tcPr>
                </a:tc>
                <a:tc>
                  <a:txBody>
                    <a:bodyPr/>
                    <a:lstStyle/>
                    <a:p>
                      <a:pPr algn="ctr"/>
                      <a:r>
                        <a:rPr lang="en-US" sz="1200" b="1" dirty="0">
                          <a:solidFill>
                            <a:schemeClr val="bg1"/>
                          </a:solidFill>
                        </a:rPr>
                        <a:t>Hybrid</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solidFill>
                      <a:schemeClr val="accent1">
                        <a:lumMod val="40000"/>
                        <a:lumOff val="60000"/>
                      </a:schemeClr>
                    </a:solidFill>
                  </a:tcPr>
                </a:tc>
                <a:tc>
                  <a:txBody>
                    <a:bodyPr/>
                    <a:lstStyle/>
                    <a:p>
                      <a:pPr algn="ctr"/>
                      <a:r>
                        <a:rPr lang="en-US" sz="1200" b="1" dirty="0">
                          <a:solidFill>
                            <a:schemeClr val="bg1"/>
                          </a:solidFill>
                        </a:rPr>
                        <a:t>Enterprise (ELA)</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olid"/>
                      <a:round/>
                      <a:headEnd type="none" w="med" len="med"/>
                      <a:tailEnd type="none" w="med" len="med"/>
                    </a:lnR>
                    <a:solidFill>
                      <a:schemeClr val="accent1">
                        <a:lumMod val="40000"/>
                        <a:lumOff val="60000"/>
                      </a:schemeClr>
                    </a:solidFill>
                  </a:tcPr>
                </a:tc>
                <a:extLst>
                  <a:ext uri="{0D108BD9-81ED-4DB2-BD59-A6C34878D82A}">
                    <a16:rowId xmlns:a16="http://schemas.microsoft.com/office/drawing/2014/main" val="1799118892"/>
                  </a:ext>
                </a:extLst>
              </a:tr>
              <a:tr h="1437011">
                <a:tc>
                  <a:txBody>
                    <a:bodyPr/>
                    <a:lstStyle/>
                    <a:p>
                      <a:r>
                        <a:rPr lang="en-US" sz="1200" dirty="0"/>
                        <a:t>Based on total number of users with permission to use software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ysDash"/>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r>
                        <a:rPr lang="en-US" sz="1200" dirty="0"/>
                        <a:t>Based on maximum total number of users expected on system at any point in time </a:t>
                      </a:r>
                    </a:p>
                  </a:txBody>
                  <a:tcPr>
                    <a:lnL w="12700" cap="flat" cmpd="sng" algn="ctr">
                      <a:solidFill>
                        <a:schemeClr val="tx1"/>
                      </a:solidFill>
                      <a:prstDash val="sysDash"/>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r>
                        <a:rPr lang="en-US" sz="1200" dirty="0"/>
                        <a:t>Based on number of </a:t>
                      </a:r>
                      <a:r>
                        <a:rPr lang="en-US" sz="1200" i="1" dirty="0"/>
                        <a:t>processors</a:t>
                      </a:r>
                      <a:r>
                        <a:rPr lang="en-US" sz="1200" dirty="0"/>
                        <a:t> consuming the license, software restricted to that count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ysDash"/>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Based on number of </a:t>
                      </a:r>
                      <a:r>
                        <a:rPr lang="en-US" sz="1200" i="1" dirty="0"/>
                        <a:t>cores</a:t>
                      </a:r>
                      <a:r>
                        <a:rPr lang="en-US" sz="1200" dirty="0"/>
                        <a:t> consuming the license, software restricted to that count</a:t>
                      </a:r>
                    </a:p>
                  </a:txBody>
                  <a:tcP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marL="0" marR="0" lvl="0" indent="0" algn="l" rtl="0" eaLnBrk="1" fontAlgn="auto" latinLnBrk="0" hangingPunct="1">
                        <a:lnSpc>
                          <a:spcPct val="100000"/>
                        </a:lnSpc>
                        <a:spcBef>
                          <a:spcPts val="0"/>
                        </a:spcBef>
                        <a:spcAft>
                          <a:spcPts val="0"/>
                        </a:spcAft>
                        <a:buFontTx/>
                        <a:buNone/>
                      </a:pPr>
                      <a:r>
                        <a:rPr lang="en-US" sz="1200" dirty="0"/>
                        <a:t>Based on limits to the size of CPU the software can be used on.  Sometimes called MIPS (million instructions per second) and is a unit commonly used to give the rate at which a processor executes instructions</a:t>
                      </a:r>
                    </a:p>
                  </a:txBody>
                  <a:tcPr>
                    <a:lnL w="12700" cap="flat" cmpd="sng" algn="ctr">
                      <a:solidFill>
                        <a:schemeClr val="tx1"/>
                      </a:solidFill>
                      <a:prstDash val="sysDash"/>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r>
                        <a:rPr lang="en-US" sz="1200" dirty="0"/>
                        <a:t>Intended to cover all users, devices, and processors at one (sometimes several) specific customer site.  May also refer to user’s access rights.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ysDash"/>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r>
                        <a:rPr lang="en-US" sz="1200" dirty="0"/>
                        <a:t>Combines one or more of the pricing models</a:t>
                      </a:r>
                    </a:p>
                  </a:txBody>
                  <a:tcP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r>
                        <a:rPr lang="en-US" sz="1200" dirty="0"/>
                        <a:t>A pricing model intended to cover all users, devices, and processors across all locations of an enterprise.</a:t>
                      </a:r>
                    </a:p>
                  </a:txBody>
                  <a:tcPr>
                    <a:lnL w="12700" cap="flat" cmpd="sng" algn="ctr">
                      <a:solidFill>
                        <a:schemeClr val="tx1"/>
                      </a:solidFill>
                      <a:prstDash val="sysDash"/>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78344160"/>
                  </a:ext>
                </a:extLst>
              </a:tr>
              <a:tr h="1564211">
                <a:tc>
                  <a:txBody>
                    <a:bodyPr/>
                    <a:lstStyle/>
                    <a:p>
                      <a:pPr algn="ctr"/>
                      <a:r>
                        <a:rPr lang="en-US" sz="1100" b="1" dirty="0"/>
                        <a:t>Microsoft (MS) Visual Studio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100" b="1" dirty="0"/>
                        <a:t>IBM SPSS Statistics</a:t>
                      </a:r>
                    </a:p>
                  </a:txBody>
                  <a:tcPr>
                    <a:lnL w="12700" cap="flat" cmpd="sng" algn="ctr">
                      <a:solidFill>
                        <a:schemeClr val="tx1"/>
                      </a:solidFill>
                      <a:prstDash val="sysDash"/>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100" b="1" dirty="0"/>
                        <a:t>Red Hat Linux OS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100" b="1" dirty="0"/>
                        <a:t>MS Windows Server or SQL Server</a:t>
                      </a:r>
                    </a:p>
                  </a:txBody>
                  <a:tcP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100" b="1" dirty="0"/>
                        <a:t>BMC Control-M</a:t>
                      </a:r>
                    </a:p>
                  </a:txBody>
                  <a:tcPr>
                    <a:lnL w="12700" cap="flat" cmpd="sng" algn="ctr">
                      <a:solidFill>
                        <a:schemeClr val="tx1"/>
                      </a:solidFill>
                      <a:prstDash val="sysDash"/>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100" b="1" dirty="0"/>
                        <a:t>MS Campus Agreement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100" b="1" dirty="0"/>
                        <a:t>MS Exchange Server with O365</a:t>
                      </a:r>
                    </a:p>
                  </a:txBody>
                  <a:tcP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100" b="1" dirty="0"/>
                        <a:t>Department of Commerce Adobe ELA</a:t>
                      </a:r>
                    </a:p>
                    <a:p>
                      <a:pPr algn="ctr"/>
                      <a:endParaRPr lang="en-US" sz="1100" b="1" dirty="0"/>
                    </a:p>
                    <a:p>
                      <a:pPr algn="ctr"/>
                      <a:endParaRPr lang="en-US" sz="1100" b="1" dirty="0"/>
                    </a:p>
                    <a:p>
                      <a:pPr algn="ctr"/>
                      <a:endParaRPr lang="en-US" sz="1100" b="1" dirty="0"/>
                    </a:p>
                    <a:p>
                      <a:pPr algn="ctr"/>
                      <a:endParaRPr lang="en-US" sz="1100" b="1" dirty="0"/>
                    </a:p>
                    <a:p>
                      <a:pPr algn="ctr"/>
                      <a:endParaRPr lang="en-US" sz="1100" b="1" dirty="0"/>
                    </a:p>
                    <a:p>
                      <a:pPr algn="ctr"/>
                      <a:endParaRPr lang="en-US" sz="1100" b="1" dirty="0"/>
                    </a:p>
                    <a:p>
                      <a:pPr algn="ctr"/>
                      <a:endParaRPr lang="en-US" sz="1100" b="1" dirty="0"/>
                    </a:p>
                    <a:p>
                      <a:pPr algn="ctr"/>
                      <a:endParaRPr lang="en-US" sz="1100" b="1" dirty="0"/>
                    </a:p>
                    <a:p>
                      <a:pPr algn="ctr"/>
                      <a:endParaRPr lang="en-US" sz="1100" b="1" dirty="0"/>
                    </a:p>
                    <a:p>
                      <a:pPr algn="ctr"/>
                      <a:endParaRPr lang="en-US" sz="1100" b="1" dirty="0"/>
                    </a:p>
                  </a:txBody>
                  <a:tcPr>
                    <a:lnL w="12700" cap="flat" cmpd="sng" algn="ctr">
                      <a:solidFill>
                        <a:schemeClr val="tx1"/>
                      </a:solidFill>
                      <a:prstDash val="sysDash"/>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868751026"/>
                  </a:ext>
                </a:extLst>
              </a:tr>
            </a:tbl>
          </a:graphicData>
        </a:graphic>
      </p:graphicFrame>
      <p:sp>
        <p:nvSpPr>
          <p:cNvPr id="10" name="Freeform 29">
            <a:extLst>
              <a:ext uri="{FF2B5EF4-FFF2-40B4-BE49-F238E27FC236}">
                <a16:creationId xmlns:a16="http://schemas.microsoft.com/office/drawing/2014/main" id="{79EB165E-4806-4356-AFDC-5DA028CE8E31}"/>
              </a:ext>
            </a:extLst>
          </p:cNvPr>
          <p:cNvSpPr>
            <a:spLocks noChangeAspect="1" noEditPoints="1"/>
          </p:cNvSpPr>
          <p:nvPr/>
        </p:nvSpPr>
        <p:spPr bwMode="auto">
          <a:xfrm>
            <a:off x="568448" y="5297599"/>
            <a:ext cx="330644" cy="301752"/>
          </a:xfrm>
          <a:custGeom>
            <a:avLst/>
            <a:gdLst>
              <a:gd name="T0" fmla="*/ 91 w 147"/>
              <a:gd name="T1" fmla="*/ 100 h 133"/>
              <a:gd name="T2" fmla="*/ 67 w 147"/>
              <a:gd name="T3" fmla="*/ 75 h 133"/>
              <a:gd name="T4" fmla="*/ 75 w 147"/>
              <a:gd name="T5" fmla="*/ 57 h 133"/>
              <a:gd name="T6" fmla="*/ 82 w 147"/>
              <a:gd name="T7" fmla="*/ 45 h 133"/>
              <a:gd name="T8" fmla="*/ 79 w 147"/>
              <a:gd name="T9" fmla="*/ 39 h 133"/>
              <a:gd name="T10" fmla="*/ 81 w 147"/>
              <a:gd name="T11" fmla="*/ 26 h 133"/>
              <a:gd name="T12" fmla="*/ 52 w 147"/>
              <a:gd name="T13" fmla="*/ 0 h 133"/>
              <a:gd name="T14" fmla="*/ 22 w 147"/>
              <a:gd name="T15" fmla="*/ 26 h 133"/>
              <a:gd name="T16" fmla="*/ 24 w 147"/>
              <a:gd name="T17" fmla="*/ 39 h 133"/>
              <a:gd name="T18" fmla="*/ 21 w 147"/>
              <a:gd name="T19" fmla="*/ 45 h 133"/>
              <a:gd name="T20" fmla="*/ 28 w 147"/>
              <a:gd name="T21" fmla="*/ 57 h 133"/>
              <a:gd name="T22" fmla="*/ 36 w 147"/>
              <a:gd name="T23" fmla="*/ 75 h 133"/>
              <a:gd name="T24" fmla="*/ 12 w 147"/>
              <a:gd name="T25" fmla="*/ 100 h 133"/>
              <a:gd name="T26" fmla="*/ 0 w 147"/>
              <a:gd name="T27" fmla="*/ 103 h 133"/>
              <a:gd name="T28" fmla="*/ 0 w 147"/>
              <a:gd name="T29" fmla="*/ 133 h 133"/>
              <a:gd name="T30" fmla="*/ 118 w 147"/>
              <a:gd name="T31" fmla="*/ 133 h 133"/>
              <a:gd name="T32" fmla="*/ 118 w 147"/>
              <a:gd name="T33" fmla="*/ 118 h 133"/>
              <a:gd name="T34" fmla="*/ 91 w 147"/>
              <a:gd name="T35" fmla="*/ 100 h 133"/>
              <a:gd name="T36" fmla="*/ 125 w 147"/>
              <a:gd name="T37" fmla="*/ 59 h 133"/>
              <a:gd name="T38" fmla="*/ 125 w 147"/>
              <a:gd name="T39" fmla="*/ 37 h 133"/>
              <a:gd name="T40" fmla="*/ 111 w 147"/>
              <a:gd name="T41" fmla="*/ 37 h 133"/>
              <a:gd name="T42" fmla="*/ 111 w 147"/>
              <a:gd name="T43" fmla="*/ 59 h 133"/>
              <a:gd name="T44" fmla="*/ 88 w 147"/>
              <a:gd name="T45" fmla="*/ 59 h 133"/>
              <a:gd name="T46" fmla="*/ 88 w 147"/>
              <a:gd name="T47" fmla="*/ 74 h 133"/>
              <a:gd name="T48" fmla="*/ 111 w 147"/>
              <a:gd name="T49" fmla="*/ 74 h 133"/>
              <a:gd name="T50" fmla="*/ 111 w 147"/>
              <a:gd name="T51" fmla="*/ 96 h 133"/>
              <a:gd name="T52" fmla="*/ 125 w 147"/>
              <a:gd name="T53" fmla="*/ 96 h 133"/>
              <a:gd name="T54" fmla="*/ 125 w 147"/>
              <a:gd name="T55" fmla="*/ 74 h 133"/>
              <a:gd name="T56" fmla="*/ 147 w 147"/>
              <a:gd name="T57" fmla="*/ 74 h 133"/>
              <a:gd name="T58" fmla="*/ 147 w 147"/>
              <a:gd name="T59" fmla="*/ 59 h 133"/>
              <a:gd name="T60" fmla="*/ 125 w 147"/>
              <a:gd name="T61" fmla="*/ 59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47" h="133">
                <a:moveTo>
                  <a:pt x="91" y="100"/>
                </a:moveTo>
                <a:cubicBezTo>
                  <a:pt x="73" y="93"/>
                  <a:pt x="67" y="87"/>
                  <a:pt x="67" y="75"/>
                </a:cubicBezTo>
                <a:cubicBezTo>
                  <a:pt x="67" y="68"/>
                  <a:pt x="73" y="70"/>
                  <a:pt x="75" y="57"/>
                </a:cubicBezTo>
                <a:cubicBezTo>
                  <a:pt x="76" y="52"/>
                  <a:pt x="81" y="57"/>
                  <a:pt x="82" y="45"/>
                </a:cubicBezTo>
                <a:cubicBezTo>
                  <a:pt x="82" y="40"/>
                  <a:pt x="79" y="39"/>
                  <a:pt x="79" y="39"/>
                </a:cubicBezTo>
                <a:cubicBezTo>
                  <a:pt x="79" y="39"/>
                  <a:pt x="81" y="31"/>
                  <a:pt x="81" y="26"/>
                </a:cubicBezTo>
                <a:cubicBezTo>
                  <a:pt x="82" y="19"/>
                  <a:pt x="77" y="0"/>
                  <a:pt x="52" y="0"/>
                </a:cubicBezTo>
                <a:cubicBezTo>
                  <a:pt x="26" y="0"/>
                  <a:pt x="21" y="19"/>
                  <a:pt x="22" y="26"/>
                </a:cubicBezTo>
                <a:cubicBezTo>
                  <a:pt x="23" y="31"/>
                  <a:pt x="24" y="39"/>
                  <a:pt x="24" y="39"/>
                </a:cubicBezTo>
                <a:cubicBezTo>
                  <a:pt x="24" y="39"/>
                  <a:pt x="21" y="40"/>
                  <a:pt x="21" y="45"/>
                </a:cubicBezTo>
                <a:cubicBezTo>
                  <a:pt x="22" y="57"/>
                  <a:pt x="27" y="52"/>
                  <a:pt x="28" y="57"/>
                </a:cubicBezTo>
                <a:cubicBezTo>
                  <a:pt x="31" y="70"/>
                  <a:pt x="36" y="68"/>
                  <a:pt x="36" y="75"/>
                </a:cubicBezTo>
                <a:cubicBezTo>
                  <a:pt x="36" y="87"/>
                  <a:pt x="30" y="93"/>
                  <a:pt x="12" y="100"/>
                </a:cubicBezTo>
                <a:cubicBezTo>
                  <a:pt x="10" y="100"/>
                  <a:pt x="4" y="102"/>
                  <a:pt x="0" y="103"/>
                </a:cubicBezTo>
                <a:cubicBezTo>
                  <a:pt x="0" y="133"/>
                  <a:pt x="0" y="133"/>
                  <a:pt x="0" y="133"/>
                </a:cubicBezTo>
                <a:cubicBezTo>
                  <a:pt x="118" y="133"/>
                  <a:pt x="118" y="133"/>
                  <a:pt x="118" y="133"/>
                </a:cubicBezTo>
                <a:cubicBezTo>
                  <a:pt x="118" y="133"/>
                  <a:pt x="118" y="122"/>
                  <a:pt x="118" y="118"/>
                </a:cubicBezTo>
                <a:cubicBezTo>
                  <a:pt x="118" y="113"/>
                  <a:pt x="110" y="106"/>
                  <a:pt x="91" y="100"/>
                </a:cubicBezTo>
                <a:close/>
                <a:moveTo>
                  <a:pt x="125" y="59"/>
                </a:moveTo>
                <a:cubicBezTo>
                  <a:pt x="125" y="37"/>
                  <a:pt x="125" y="37"/>
                  <a:pt x="125" y="37"/>
                </a:cubicBezTo>
                <a:cubicBezTo>
                  <a:pt x="111" y="37"/>
                  <a:pt x="111" y="37"/>
                  <a:pt x="111" y="37"/>
                </a:cubicBezTo>
                <a:cubicBezTo>
                  <a:pt x="111" y="59"/>
                  <a:pt x="111" y="59"/>
                  <a:pt x="111" y="59"/>
                </a:cubicBezTo>
                <a:cubicBezTo>
                  <a:pt x="88" y="59"/>
                  <a:pt x="88" y="59"/>
                  <a:pt x="88" y="59"/>
                </a:cubicBezTo>
                <a:cubicBezTo>
                  <a:pt x="88" y="74"/>
                  <a:pt x="88" y="74"/>
                  <a:pt x="88" y="74"/>
                </a:cubicBezTo>
                <a:cubicBezTo>
                  <a:pt x="111" y="74"/>
                  <a:pt x="111" y="74"/>
                  <a:pt x="111" y="74"/>
                </a:cubicBezTo>
                <a:cubicBezTo>
                  <a:pt x="111" y="96"/>
                  <a:pt x="111" y="96"/>
                  <a:pt x="111" y="96"/>
                </a:cubicBezTo>
                <a:cubicBezTo>
                  <a:pt x="125" y="96"/>
                  <a:pt x="125" y="96"/>
                  <a:pt x="125" y="96"/>
                </a:cubicBezTo>
                <a:cubicBezTo>
                  <a:pt x="125" y="74"/>
                  <a:pt x="125" y="74"/>
                  <a:pt x="125" y="74"/>
                </a:cubicBezTo>
                <a:cubicBezTo>
                  <a:pt x="147" y="74"/>
                  <a:pt x="147" y="74"/>
                  <a:pt x="147" y="74"/>
                </a:cubicBezTo>
                <a:cubicBezTo>
                  <a:pt x="147" y="59"/>
                  <a:pt x="147" y="59"/>
                  <a:pt x="147" y="59"/>
                </a:cubicBezTo>
                <a:lnTo>
                  <a:pt x="125" y="59"/>
                </a:lnTo>
                <a:close/>
              </a:path>
            </a:pathLst>
          </a:custGeom>
          <a:solidFill>
            <a:srgbClr val="00B05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endParaRPr>
          </a:p>
        </p:txBody>
      </p:sp>
      <p:sp>
        <p:nvSpPr>
          <p:cNvPr id="11" name="Freeform 5">
            <a:extLst>
              <a:ext uri="{FF2B5EF4-FFF2-40B4-BE49-F238E27FC236}">
                <a16:creationId xmlns:a16="http://schemas.microsoft.com/office/drawing/2014/main" id="{93C52E6A-D0BC-4300-B764-2ABDCCF7F1D2}"/>
              </a:ext>
            </a:extLst>
          </p:cNvPr>
          <p:cNvSpPr>
            <a:spLocks noChangeAspect="1" noEditPoints="1"/>
          </p:cNvSpPr>
          <p:nvPr/>
        </p:nvSpPr>
        <p:spPr bwMode="auto">
          <a:xfrm>
            <a:off x="1574918" y="5797795"/>
            <a:ext cx="397193" cy="365760"/>
          </a:xfrm>
          <a:custGeom>
            <a:avLst/>
            <a:gdLst>
              <a:gd name="T0" fmla="*/ 630 w 676"/>
              <a:gd name="T1" fmla="*/ 155 h 627"/>
              <a:gd name="T2" fmla="*/ 520 w 676"/>
              <a:gd name="T3" fmla="*/ 160 h 627"/>
              <a:gd name="T4" fmla="*/ 378 w 676"/>
              <a:gd name="T5" fmla="*/ 135 h 627"/>
              <a:gd name="T6" fmla="*/ 299 w 676"/>
              <a:gd name="T7" fmla="*/ 128 h 627"/>
              <a:gd name="T8" fmla="*/ 153 w 676"/>
              <a:gd name="T9" fmla="*/ 171 h 627"/>
              <a:gd name="T10" fmla="*/ 45 w 676"/>
              <a:gd name="T11" fmla="*/ 166 h 627"/>
              <a:gd name="T12" fmla="*/ 0 w 676"/>
              <a:gd name="T13" fmla="*/ 349 h 627"/>
              <a:gd name="T14" fmla="*/ 30 w 676"/>
              <a:gd name="T15" fmla="*/ 349 h 627"/>
              <a:gd name="T16" fmla="*/ 50 w 676"/>
              <a:gd name="T17" fmla="*/ 211 h 627"/>
              <a:gd name="T18" fmla="*/ 81 w 676"/>
              <a:gd name="T19" fmla="*/ 581 h 627"/>
              <a:gd name="T20" fmla="*/ 131 w 676"/>
              <a:gd name="T21" fmla="*/ 541 h 627"/>
              <a:gd name="T22" fmla="*/ 150 w 676"/>
              <a:gd name="T23" fmla="*/ 211 h 627"/>
              <a:gd name="T24" fmla="*/ 165 w 676"/>
              <a:gd name="T25" fmla="*/ 370 h 627"/>
              <a:gd name="T26" fmla="*/ 179 w 676"/>
              <a:gd name="T27" fmla="*/ 187 h 627"/>
              <a:gd name="T28" fmla="*/ 198 w 676"/>
              <a:gd name="T29" fmla="*/ 579 h 627"/>
              <a:gd name="T30" fmla="*/ 271 w 676"/>
              <a:gd name="T31" fmla="*/ 627 h 627"/>
              <a:gd name="T32" fmla="*/ 304 w 676"/>
              <a:gd name="T33" fmla="*/ 187 h 627"/>
              <a:gd name="T34" fmla="*/ 323 w 676"/>
              <a:gd name="T35" fmla="*/ 347 h 627"/>
              <a:gd name="T36" fmla="*/ 350 w 676"/>
              <a:gd name="T37" fmla="*/ 348 h 627"/>
              <a:gd name="T38" fmla="*/ 369 w 676"/>
              <a:gd name="T39" fmla="*/ 196 h 627"/>
              <a:gd name="T40" fmla="*/ 408 w 676"/>
              <a:gd name="T41" fmla="*/ 623 h 627"/>
              <a:gd name="T42" fmla="*/ 479 w 676"/>
              <a:gd name="T43" fmla="*/ 568 h 627"/>
              <a:gd name="T44" fmla="*/ 498 w 676"/>
              <a:gd name="T45" fmla="*/ 196 h 627"/>
              <a:gd name="T46" fmla="*/ 511 w 676"/>
              <a:gd name="T47" fmla="*/ 370 h 627"/>
              <a:gd name="T48" fmla="*/ 528 w 676"/>
              <a:gd name="T49" fmla="*/ 211 h 627"/>
              <a:gd name="T50" fmla="*/ 546 w 676"/>
              <a:gd name="T51" fmla="*/ 529 h 627"/>
              <a:gd name="T52" fmla="*/ 604 w 676"/>
              <a:gd name="T53" fmla="*/ 570 h 627"/>
              <a:gd name="T54" fmla="*/ 628 w 676"/>
              <a:gd name="T55" fmla="*/ 211 h 627"/>
              <a:gd name="T56" fmla="*/ 647 w 676"/>
              <a:gd name="T57" fmla="*/ 352 h 627"/>
              <a:gd name="T58" fmla="*/ 676 w 676"/>
              <a:gd name="T59" fmla="*/ 353 h 627"/>
              <a:gd name="T60" fmla="*/ 630 w 676"/>
              <a:gd name="T61" fmla="*/ 155 h 627"/>
              <a:gd name="T62" fmla="*/ 584 w 676"/>
              <a:gd name="T63" fmla="*/ 135 h 627"/>
              <a:gd name="T64" fmla="*/ 584 w 676"/>
              <a:gd name="T65" fmla="*/ 52 h 627"/>
              <a:gd name="T66" fmla="*/ 584 w 676"/>
              <a:gd name="T67" fmla="*/ 135 h 627"/>
              <a:gd name="T68" fmla="*/ 88 w 676"/>
              <a:gd name="T69" fmla="*/ 147 h 627"/>
              <a:gd name="T70" fmla="*/ 88 w 676"/>
              <a:gd name="T71" fmla="*/ 64 h 627"/>
              <a:gd name="T72" fmla="*/ 88 w 676"/>
              <a:gd name="T73" fmla="*/ 147 h 627"/>
              <a:gd name="T74" fmla="*/ 423 w 676"/>
              <a:gd name="T75" fmla="*/ 115 h 627"/>
              <a:gd name="T76" fmla="*/ 423 w 676"/>
              <a:gd name="T77" fmla="*/ 15 h 627"/>
              <a:gd name="T78" fmla="*/ 423 w 676"/>
              <a:gd name="T79" fmla="*/ 115 h 627"/>
              <a:gd name="T80" fmla="*/ 250 w 676"/>
              <a:gd name="T81" fmla="*/ 100 h 627"/>
              <a:gd name="T82" fmla="*/ 250 w 676"/>
              <a:gd name="T83" fmla="*/ 0 h 627"/>
              <a:gd name="T84" fmla="*/ 250 w 676"/>
              <a:gd name="T85" fmla="*/ 100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76" h="627">
                <a:moveTo>
                  <a:pt x="630" y="155"/>
                </a:moveTo>
                <a:lnTo>
                  <a:pt x="630" y="155"/>
                </a:lnTo>
                <a:lnTo>
                  <a:pt x="538" y="155"/>
                </a:lnTo>
                <a:cubicBezTo>
                  <a:pt x="532" y="155"/>
                  <a:pt x="525" y="157"/>
                  <a:pt x="520" y="160"/>
                </a:cubicBezTo>
                <a:cubicBezTo>
                  <a:pt x="510" y="141"/>
                  <a:pt x="492" y="135"/>
                  <a:pt x="472" y="135"/>
                </a:cubicBezTo>
                <a:lnTo>
                  <a:pt x="378" y="135"/>
                </a:lnTo>
                <a:cubicBezTo>
                  <a:pt x="362" y="135"/>
                  <a:pt x="348" y="135"/>
                  <a:pt x="338" y="148"/>
                </a:cubicBezTo>
                <a:cubicBezTo>
                  <a:pt x="328" y="135"/>
                  <a:pt x="314" y="128"/>
                  <a:pt x="299" y="128"/>
                </a:cubicBezTo>
                <a:lnTo>
                  <a:pt x="204" y="128"/>
                </a:lnTo>
                <a:cubicBezTo>
                  <a:pt x="180" y="128"/>
                  <a:pt x="160" y="146"/>
                  <a:pt x="153" y="171"/>
                </a:cubicBezTo>
                <a:cubicBezTo>
                  <a:pt x="147" y="168"/>
                  <a:pt x="130" y="166"/>
                  <a:pt x="124" y="166"/>
                </a:cubicBezTo>
                <a:lnTo>
                  <a:pt x="45" y="166"/>
                </a:lnTo>
                <a:cubicBezTo>
                  <a:pt x="20" y="166"/>
                  <a:pt x="0" y="190"/>
                  <a:pt x="0" y="220"/>
                </a:cubicBezTo>
                <a:lnTo>
                  <a:pt x="0" y="349"/>
                </a:lnTo>
                <a:cubicBezTo>
                  <a:pt x="0" y="359"/>
                  <a:pt x="2" y="369"/>
                  <a:pt x="15" y="369"/>
                </a:cubicBezTo>
                <a:cubicBezTo>
                  <a:pt x="28" y="369"/>
                  <a:pt x="30" y="359"/>
                  <a:pt x="30" y="349"/>
                </a:cubicBezTo>
                <a:cubicBezTo>
                  <a:pt x="30" y="337"/>
                  <a:pt x="31" y="211"/>
                  <a:pt x="31" y="211"/>
                </a:cubicBezTo>
                <a:lnTo>
                  <a:pt x="50" y="211"/>
                </a:lnTo>
                <a:cubicBezTo>
                  <a:pt x="50" y="211"/>
                  <a:pt x="49" y="530"/>
                  <a:pt x="49" y="546"/>
                </a:cubicBezTo>
                <a:cubicBezTo>
                  <a:pt x="50" y="580"/>
                  <a:pt x="69" y="581"/>
                  <a:pt x="81" y="581"/>
                </a:cubicBezTo>
                <a:lnTo>
                  <a:pt x="101" y="581"/>
                </a:lnTo>
                <a:cubicBezTo>
                  <a:pt x="112" y="581"/>
                  <a:pt x="129" y="580"/>
                  <a:pt x="131" y="541"/>
                </a:cubicBezTo>
                <a:cubicBezTo>
                  <a:pt x="131" y="524"/>
                  <a:pt x="131" y="211"/>
                  <a:pt x="131" y="211"/>
                </a:cubicBezTo>
                <a:lnTo>
                  <a:pt x="150" y="211"/>
                </a:lnTo>
                <a:lnTo>
                  <a:pt x="150" y="353"/>
                </a:lnTo>
                <a:cubicBezTo>
                  <a:pt x="150" y="367"/>
                  <a:pt x="155" y="370"/>
                  <a:pt x="165" y="370"/>
                </a:cubicBezTo>
                <a:cubicBezTo>
                  <a:pt x="175" y="370"/>
                  <a:pt x="180" y="363"/>
                  <a:pt x="180" y="351"/>
                </a:cubicBezTo>
                <a:cubicBezTo>
                  <a:pt x="180" y="344"/>
                  <a:pt x="179" y="187"/>
                  <a:pt x="179" y="187"/>
                </a:cubicBezTo>
                <a:lnTo>
                  <a:pt x="198" y="187"/>
                </a:lnTo>
                <a:cubicBezTo>
                  <a:pt x="198" y="187"/>
                  <a:pt x="198" y="555"/>
                  <a:pt x="198" y="579"/>
                </a:cubicBezTo>
                <a:cubicBezTo>
                  <a:pt x="199" y="620"/>
                  <a:pt x="221" y="627"/>
                  <a:pt x="235" y="627"/>
                </a:cubicBezTo>
                <a:lnTo>
                  <a:pt x="271" y="627"/>
                </a:lnTo>
                <a:cubicBezTo>
                  <a:pt x="285" y="627"/>
                  <a:pt x="303" y="620"/>
                  <a:pt x="305" y="573"/>
                </a:cubicBezTo>
                <a:cubicBezTo>
                  <a:pt x="306" y="554"/>
                  <a:pt x="304" y="187"/>
                  <a:pt x="304" y="187"/>
                </a:cubicBezTo>
                <a:lnTo>
                  <a:pt x="323" y="187"/>
                </a:lnTo>
                <a:lnTo>
                  <a:pt x="323" y="347"/>
                </a:lnTo>
                <a:cubicBezTo>
                  <a:pt x="323" y="363"/>
                  <a:pt x="325" y="369"/>
                  <a:pt x="338" y="369"/>
                </a:cubicBezTo>
                <a:cubicBezTo>
                  <a:pt x="348" y="369"/>
                  <a:pt x="350" y="362"/>
                  <a:pt x="350" y="348"/>
                </a:cubicBezTo>
                <a:cubicBezTo>
                  <a:pt x="350" y="338"/>
                  <a:pt x="351" y="196"/>
                  <a:pt x="351" y="196"/>
                </a:cubicBezTo>
                <a:lnTo>
                  <a:pt x="369" y="196"/>
                </a:lnTo>
                <a:cubicBezTo>
                  <a:pt x="369" y="196"/>
                  <a:pt x="370" y="551"/>
                  <a:pt x="370" y="575"/>
                </a:cubicBezTo>
                <a:cubicBezTo>
                  <a:pt x="371" y="615"/>
                  <a:pt x="395" y="623"/>
                  <a:pt x="408" y="623"/>
                </a:cubicBezTo>
                <a:lnTo>
                  <a:pt x="445" y="623"/>
                </a:lnTo>
                <a:cubicBezTo>
                  <a:pt x="458" y="623"/>
                  <a:pt x="477" y="615"/>
                  <a:pt x="479" y="568"/>
                </a:cubicBezTo>
                <a:cubicBezTo>
                  <a:pt x="480" y="546"/>
                  <a:pt x="479" y="196"/>
                  <a:pt x="479" y="196"/>
                </a:cubicBezTo>
                <a:lnTo>
                  <a:pt x="498" y="196"/>
                </a:lnTo>
                <a:cubicBezTo>
                  <a:pt x="498" y="196"/>
                  <a:pt x="498" y="333"/>
                  <a:pt x="498" y="348"/>
                </a:cubicBezTo>
                <a:cubicBezTo>
                  <a:pt x="498" y="360"/>
                  <a:pt x="501" y="370"/>
                  <a:pt x="511" y="370"/>
                </a:cubicBezTo>
                <a:cubicBezTo>
                  <a:pt x="523" y="370"/>
                  <a:pt x="526" y="365"/>
                  <a:pt x="527" y="354"/>
                </a:cubicBezTo>
                <a:cubicBezTo>
                  <a:pt x="527" y="372"/>
                  <a:pt x="528" y="211"/>
                  <a:pt x="528" y="211"/>
                </a:cubicBezTo>
                <a:lnTo>
                  <a:pt x="546" y="211"/>
                </a:lnTo>
                <a:cubicBezTo>
                  <a:pt x="546" y="211"/>
                  <a:pt x="546" y="524"/>
                  <a:pt x="546" y="529"/>
                </a:cubicBezTo>
                <a:cubicBezTo>
                  <a:pt x="547" y="563"/>
                  <a:pt x="558" y="570"/>
                  <a:pt x="569" y="570"/>
                </a:cubicBezTo>
                <a:lnTo>
                  <a:pt x="604" y="570"/>
                </a:lnTo>
                <a:cubicBezTo>
                  <a:pt x="615" y="570"/>
                  <a:pt x="627" y="563"/>
                  <a:pt x="628" y="524"/>
                </a:cubicBezTo>
                <a:cubicBezTo>
                  <a:pt x="629" y="504"/>
                  <a:pt x="628" y="211"/>
                  <a:pt x="628" y="211"/>
                </a:cubicBezTo>
                <a:lnTo>
                  <a:pt x="647" y="211"/>
                </a:lnTo>
                <a:lnTo>
                  <a:pt x="647" y="352"/>
                </a:lnTo>
                <a:cubicBezTo>
                  <a:pt x="647" y="362"/>
                  <a:pt x="653" y="369"/>
                  <a:pt x="662" y="369"/>
                </a:cubicBezTo>
                <a:cubicBezTo>
                  <a:pt x="671" y="369"/>
                  <a:pt x="676" y="363"/>
                  <a:pt x="676" y="353"/>
                </a:cubicBezTo>
                <a:lnTo>
                  <a:pt x="676" y="215"/>
                </a:lnTo>
                <a:cubicBezTo>
                  <a:pt x="676" y="186"/>
                  <a:pt x="655" y="155"/>
                  <a:pt x="630" y="155"/>
                </a:cubicBezTo>
                <a:close/>
                <a:moveTo>
                  <a:pt x="584" y="135"/>
                </a:moveTo>
                <a:lnTo>
                  <a:pt x="584" y="135"/>
                </a:lnTo>
                <a:cubicBezTo>
                  <a:pt x="607" y="135"/>
                  <a:pt x="626" y="116"/>
                  <a:pt x="626" y="93"/>
                </a:cubicBezTo>
                <a:cubicBezTo>
                  <a:pt x="626" y="70"/>
                  <a:pt x="607" y="52"/>
                  <a:pt x="584" y="52"/>
                </a:cubicBezTo>
                <a:cubicBezTo>
                  <a:pt x="562" y="52"/>
                  <a:pt x="543" y="70"/>
                  <a:pt x="543" y="93"/>
                </a:cubicBezTo>
                <a:cubicBezTo>
                  <a:pt x="543" y="116"/>
                  <a:pt x="562" y="135"/>
                  <a:pt x="584" y="135"/>
                </a:cubicBezTo>
                <a:close/>
                <a:moveTo>
                  <a:pt x="88" y="147"/>
                </a:moveTo>
                <a:lnTo>
                  <a:pt x="88" y="147"/>
                </a:lnTo>
                <a:cubicBezTo>
                  <a:pt x="111" y="147"/>
                  <a:pt x="130" y="128"/>
                  <a:pt x="130" y="105"/>
                </a:cubicBezTo>
                <a:cubicBezTo>
                  <a:pt x="130" y="82"/>
                  <a:pt x="111" y="64"/>
                  <a:pt x="88" y="64"/>
                </a:cubicBezTo>
                <a:cubicBezTo>
                  <a:pt x="65" y="64"/>
                  <a:pt x="47" y="82"/>
                  <a:pt x="47" y="105"/>
                </a:cubicBezTo>
                <a:cubicBezTo>
                  <a:pt x="47" y="128"/>
                  <a:pt x="65" y="147"/>
                  <a:pt x="88" y="147"/>
                </a:cubicBezTo>
                <a:close/>
                <a:moveTo>
                  <a:pt x="423" y="115"/>
                </a:moveTo>
                <a:lnTo>
                  <a:pt x="423" y="115"/>
                </a:lnTo>
                <a:cubicBezTo>
                  <a:pt x="451" y="115"/>
                  <a:pt x="473" y="93"/>
                  <a:pt x="473" y="65"/>
                </a:cubicBezTo>
                <a:cubicBezTo>
                  <a:pt x="473" y="37"/>
                  <a:pt x="451" y="15"/>
                  <a:pt x="423" y="15"/>
                </a:cubicBezTo>
                <a:cubicBezTo>
                  <a:pt x="396" y="15"/>
                  <a:pt x="373" y="37"/>
                  <a:pt x="373" y="65"/>
                </a:cubicBezTo>
                <a:cubicBezTo>
                  <a:pt x="373" y="93"/>
                  <a:pt x="396" y="115"/>
                  <a:pt x="423" y="115"/>
                </a:cubicBezTo>
                <a:close/>
                <a:moveTo>
                  <a:pt x="250" y="100"/>
                </a:moveTo>
                <a:lnTo>
                  <a:pt x="250" y="100"/>
                </a:lnTo>
                <a:cubicBezTo>
                  <a:pt x="277" y="100"/>
                  <a:pt x="300" y="77"/>
                  <a:pt x="300" y="49"/>
                </a:cubicBezTo>
                <a:cubicBezTo>
                  <a:pt x="300" y="22"/>
                  <a:pt x="277" y="0"/>
                  <a:pt x="250" y="0"/>
                </a:cubicBezTo>
                <a:cubicBezTo>
                  <a:pt x="222" y="0"/>
                  <a:pt x="200" y="22"/>
                  <a:pt x="200" y="49"/>
                </a:cubicBezTo>
                <a:cubicBezTo>
                  <a:pt x="200" y="77"/>
                  <a:pt x="222" y="100"/>
                  <a:pt x="250" y="10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Freeform 9">
            <a:extLst>
              <a:ext uri="{FF2B5EF4-FFF2-40B4-BE49-F238E27FC236}">
                <a16:creationId xmlns:a16="http://schemas.microsoft.com/office/drawing/2014/main" id="{09642B58-4B71-46EB-9F56-BC85905C130E}"/>
              </a:ext>
            </a:extLst>
          </p:cNvPr>
          <p:cNvSpPr>
            <a:spLocks noChangeAspect="1" noEditPoints="1"/>
          </p:cNvSpPr>
          <p:nvPr/>
        </p:nvSpPr>
        <p:spPr bwMode="auto">
          <a:xfrm>
            <a:off x="2600718" y="5619583"/>
            <a:ext cx="141911" cy="365760"/>
          </a:xfrm>
          <a:custGeom>
            <a:avLst/>
            <a:gdLst>
              <a:gd name="T0" fmla="*/ 198 w 271"/>
              <a:gd name="T1" fmla="*/ 140 h 705"/>
              <a:gd name="T2" fmla="*/ 198 w 271"/>
              <a:gd name="T3" fmla="*/ 140 h 705"/>
              <a:gd name="T4" fmla="*/ 73 w 271"/>
              <a:gd name="T5" fmla="*/ 140 h 705"/>
              <a:gd name="T6" fmla="*/ 0 w 271"/>
              <a:gd name="T7" fmla="*/ 213 h 705"/>
              <a:gd name="T8" fmla="*/ 0 w 271"/>
              <a:gd name="T9" fmla="*/ 390 h 705"/>
              <a:gd name="T10" fmla="*/ 21 w 271"/>
              <a:gd name="T11" fmla="*/ 414 h 705"/>
              <a:gd name="T12" fmla="*/ 42 w 271"/>
              <a:gd name="T13" fmla="*/ 390 h 705"/>
              <a:gd name="T14" fmla="*/ 42 w 271"/>
              <a:gd name="T15" fmla="*/ 230 h 705"/>
              <a:gd name="T16" fmla="*/ 69 w 271"/>
              <a:gd name="T17" fmla="*/ 230 h 705"/>
              <a:gd name="T18" fmla="*/ 69 w 271"/>
              <a:gd name="T19" fmla="*/ 676 h 705"/>
              <a:gd name="T20" fmla="*/ 95 w 271"/>
              <a:gd name="T21" fmla="*/ 705 h 705"/>
              <a:gd name="T22" fmla="*/ 121 w 271"/>
              <a:gd name="T23" fmla="*/ 676 h 705"/>
              <a:gd name="T24" fmla="*/ 121 w 271"/>
              <a:gd name="T25" fmla="*/ 415 h 705"/>
              <a:gd name="T26" fmla="*/ 149 w 271"/>
              <a:gd name="T27" fmla="*/ 415 h 705"/>
              <a:gd name="T28" fmla="*/ 149 w 271"/>
              <a:gd name="T29" fmla="*/ 676 h 705"/>
              <a:gd name="T30" fmla="*/ 175 w 271"/>
              <a:gd name="T31" fmla="*/ 705 h 705"/>
              <a:gd name="T32" fmla="*/ 202 w 271"/>
              <a:gd name="T33" fmla="*/ 676 h 705"/>
              <a:gd name="T34" fmla="*/ 202 w 271"/>
              <a:gd name="T35" fmla="*/ 230 h 705"/>
              <a:gd name="T36" fmla="*/ 229 w 271"/>
              <a:gd name="T37" fmla="*/ 230 h 705"/>
              <a:gd name="T38" fmla="*/ 229 w 271"/>
              <a:gd name="T39" fmla="*/ 390 h 705"/>
              <a:gd name="T40" fmla="*/ 250 w 271"/>
              <a:gd name="T41" fmla="*/ 414 h 705"/>
              <a:gd name="T42" fmla="*/ 271 w 271"/>
              <a:gd name="T43" fmla="*/ 390 h 705"/>
              <a:gd name="T44" fmla="*/ 271 w 271"/>
              <a:gd name="T45" fmla="*/ 213 h 705"/>
              <a:gd name="T46" fmla="*/ 198 w 271"/>
              <a:gd name="T47" fmla="*/ 140 h 705"/>
              <a:gd name="T48" fmla="*/ 79 w 271"/>
              <a:gd name="T49" fmla="*/ 56 h 705"/>
              <a:gd name="T50" fmla="*/ 79 w 271"/>
              <a:gd name="T51" fmla="*/ 56 h 705"/>
              <a:gd name="T52" fmla="*/ 135 w 271"/>
              <a:gd name="T53" fmla="*/ 0 h 705"/>
              <a:gd name="T54" fmla="*/ 192 w 271"/>
              <a:gd name="T55" fmla="*/ 56 h 705"/>
              <a:gd name="T56" fmla="*/ 135 w 271"/>
              <a:gd name="T57" fmla="*/ 113 h 705"/>
              <a:gd name="T58" fmla="*/ 79 w 271"/>
              <a:gd name="T59" fmla="*/ 56 h 7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71" h="705">
                <a:moveTo>
                  <a:pt x="198" y="140"/>
                </a:moveTo>
                <a:lnTo>
                  <a:pt x="198" y="140"/>
                </a:lnTo>
                <a:lnTo>
                  <a:pt x="73" y="140"/>
                </a:lnTo>
                <a:cubicBezTo>
                  <a:pt x="32" y="140"/>
                  <a:pt x="0" y="173"/>
                  <a:pt x="0" y="213"/>
                </a:cubicBezTo>
                <a:lnTo>
                  <a:pt x="0" y="390"/>
                </a:lnTo>
                <a:cubicBezTo>
                  <a:pt x="0" y="404"/>
                  <a:pt x="7" y="414"/>
                  <a:pt x="21" y="414"/>
                </a:cubicBezTo>
                <a:cubicBezTo>
                  <a:pt x="34" y="414"/>
                  <a:pt x="42" y="404"/>
                  <a:pt x="42" y="390"/>
                </a:cubicBezTo>
                <a:lnTo>
                  <a:pt x="42" y="230"/>
                </a:lnTo>
                <a:lnTo>
                  <a:pt x="69" y="230"/>
                </a:lnTo>
                <a:cubicBezTo>
                  <a:pt x="69" y="230"/>
                  <a:pt x="69" y="649"/>
                  <a:pt x="69" y="676"/>
                </a:cubicBezTo>
                <a:cubicBezTo>
                  <a:pt x="69" y="695"/>
                  <a:pt x="77" y="705"/>
                  <a:pt x="95" y="705"/>
                </a:cubicBezTo>
                <a:cubicBezTo>
                  <a:pt x="113" y="705"/>
                  <a:pt x="121" y="695"/>
                  <a:pt x="121" y="676"/>
                </a:cubicBezTo>
                <a:lnTo>
                  <a:pt x="121" y="415"/>
                </a:lnTo>
                <a:lnTo>
                  <a:pt x="149" y="415"/>
                </a:lnTo>
                <a:lnTo>
                  <a:pt x="149" y="676"/>
                </a:lnTo>
                <a:cubicBezTo>
                  <a:pt x="149" y="695"/>
                  <a:pt x="157" y="705"/>
                  <a:pt x="175" y="705"/>
                </a:cubicBezTo>
                <a:cubicBezTo>
                  <a:pt x="194" y="705"/>
                  <a:pt x="202" y="695"/>
                  <a:pt x="202" y="676"/>
                </a:cubicBezTo>
                <a:lnTo>
                  <a:pt x="202" y="230"/>
                </a:lnTo>
                <a:lnTo>
                  <a:pt x="229" y="230"/>
                </a:lnTo>
                <a:lnTo>
                  <a:pt x="229" y="390"/>
                </a:lnTo>
                <a:cubicBezTo>
                  <a:pt x="229" y="404"/>
                  <a:pt x="236" y="414"/>
                  <a:pt x="250" y="414"/>
                </a:cubicBezTo>
                <a:cubicBezTo>
                  <a:pt x="264" y="414"/>
                  <a:pt x="271" y="404"/>
                  <a:pt x="271" y="390"/>
                </a:cubicBezTo>
                <a:lnTo>
                  <a:pt x="271" y="213"/>
                </a:lnTo>
                <a:cubicBezTo>
                  <a:pt x="271" y="173"/>
                  <a:pt x="238" y="140"/>
                  <a:pt x="198" y="140"/>
                </a:cubicBezTo>
                <a:close/>
                <a:moveTo>
                  <a:pt x="79" y="56"/>
                </a:moveTo>
                <a:lnTo>
                  <a:pt x="79" y="56"/>
                </a:lnTo>
                <a:cubicBezTo>
                  <a:pt x="79" y="24"/>
                  <a:pt x="104" y="0"/>
                  <a:pt x="135" y="0"/>
                </a:cubicBezTo>
                <a:cubicBezTo>
                  <a:pt x="167" y="0"/>
                  <a:pt x="192" y="24"/>
                  <a:pt x="192" y="56"/>
                </a:cubicBezTo>
                <a:cubicBezTo>
                  <a:pt x="192" y="87"/>
                  <a:pt x="167" y="113"/>
                  <a:pt x="135" y="113"/>
                </a:cubicBezTo>
                <a:cubicBezTo>
                  <a:pt x="104" y="113"/>
                  <a:pt x="79" y="87"/>
                  <a:pt x="79" y="56"/>
                </a:cubicBezTo>
                <a:close/>
              </a:path>
            </a:pathLst>
          </a:custGeom>
          <a:solidFill>
            <a:srgbClr val="00A1D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 name="Freeform 13">
            <a:extLst>
              <a:ext uri="{FF2B5EF4-FFF2-40B4-BE49-F238E27FC236}">
                <a16:creationId xmlns:a16="http://schemas.microsoft.com/office/drawing/2014/main" id="{6FD3554F-8296-4B22-897A-272408511B3E}"/>
              </a:ext>
            </a:extLst>
          </p:cNvPr>
          <p:cNvSpPr>
            <a:spLocks noChangeAspect="1" noEditPoints="1"/>
          </p:cNvSpPr>
          <p:nvPr/>
        </p:nvSpPr>
        <p:spPr bwMode="auto">
          <a:xfrm>
            <a:off x="2407163" y="5821854"/>
            <a:ext cx="171082" cy="365760"/>
          </a:xfrm>
          <a:custGeom>
            <a:avLst/>
            <a:gdLst>
              <a:gd name="T0" fmla="*/ 319 w 324"/>
              <a:gd name="T1" fmla="*/ 352 h 706"/>
              <a:gd name="T2" fmla="*/ 319 w 324"/>
              <a:gd name="T3" fmla="*/ 352 h 706"/>
              <a:gd name="T4" fmla="*/ 276 w 324"/>
              <a:gd name="T5" fmla="*/ 200 h 706"/>
              <a:gd name="T6" fmla="*/ 205 w 324"/>
              <a:gd name="T7" fmla="*/ 140 h 706"/>
              <a:gd name="T8" fmla="*/ 161 w 324"/>
              <a:gd name="T9" fmla="*/ 140 h 706"/>
              <a:gd name="T10" fmla="*/ 118 w 324"/>
              <a:gd name="T11" fmla="*/ 140 h 706"/>
              <a:gd name="T12" fmla="*/ 48 w 324"/>
              <a:gd name="T13" fmla="*/ 200 h 706"/>
              <a:gd name="T14" fmla="*/ 3 w 324"/>
              <a:gd name="T15" fmla="*/ 352 h 706"/>
              <a:gd name="T16" fmla="*/ 14 w 324"/>
              <a:gd name="T17" fmla="*/ 385 h 706"/>
              <a:gd name="T18" fmla="*/ 41 w 324"/>
              <a:gd name="T19" fmla="*/ 367 h 706"/>
              <a:gd name="T20" fmla="*/ 84 w 324"/>
              <a:gd name="T21" fmla="*/ 219 h 706"/>
              <a:gd name="T22" fmla="*/ 112 w 324"/>
              <a:gd name="T23" fmla="*/ 219 h 706"/>
              <a:gd name="T24" fmla="*/ 37 w 324"/>
              <a:gd name="T25" fmla="*/ 484 h 706"/>
              <a:gd name="T26" fmla="*/ 100 w 324"/>
              <a:gd name="T27" fmla="*/ 484 h 706"/>
              <a:gd name="T28" fmla="*/ 100 w 324"/>
              <a:gd name="T29" fmla="*/ 484 h 706"/>
              <a:gd name="T30" fmla="*/ 100 w 324"/>
              <a:gd name="T31" fmla="*/ 683 h 706"/>
              <a:gd name="T32" fmla="*/ 125 w 324"/>
              <a:gd name="T33" fmla="*/ 706 h 706"/>
              <a:gd name="T34" fmla="*/ 148 w 324"/>
              <a:gd name="T35" fmla="*/ 681 h 706"/>
              <a:gd name="T36" fmla="*/ 148 w 324"/>
              <a:gd name="T37" fmla="*/ 484 h 706"/>
              <a:gd name="T38" fmla="*/ 175 w 324"/>
              <a:gd name="T39" fmla="*/ 484 h 706"/>
              <a:gd name="T40" fmla="*/ 175 w 324"/>
              <a:gd name="T41" fmla="*/ 681 h 706"/>
              <a:gd name="T42" fmla="*/ 199 w 324"/>
              <a:gd name="T43" fmla="*/ 706 h 706"/>
              <a:gd name="T44" fmla="*/ 223 w 324"/>
              <a:gd name="T45" fmla="*/ 683 h 706"/>
              <a:gd name="T46" fmla="*/ 223 w 324"/>
              <a:gd name="T47" fmla="*/ 484 h 706"/>
              <a:gd name="T48" fmla="*/ 223 w 324"/>
              <a:gd name="T49" fmla="*/ 484 h 706"/>
              <a:gd name="T50" fmla="*/ 285 w 324"/>
              <a:gd name="T51" fmla="*/ 484 h 706"/>
              <a:gd name="T52" fmla="*/ 209 w 324"/>
              <a:gd name="T53" fmla="*/ 219 h 706"/>
              <a:gd name="T54" fmla="*/ 238 w 324"/>
              <a:gd name="T55" fmla="*/ 219 h 706"/>
              <a:gd name="T56" fmla="*/ 280 w 324"/>
              <a:gd name="T57" fmla="*/ 367 h 706"/>
              <a:gd name="T58" fmla="*/ 307 w 324"/>
              <a:gd name="T59" fmla="*/ 386 h 706"/>
              <a:gd name="T60" fmla="*/ 319 w 324"/>
              <a:gd name="T61" fmla="*/ 352 h 706"/>
              <a:gd name="T62" fmla="*/ 104 w 324"/>
              <a:gd name="T63" fmla="*/ 56 h 706"/>
              <a:gd name="T64" fmla="*/ 104 w 324"/>
              <a:gd name="T65" fmla="*/ 56 h 706"/>
              <a:gd name="T66" fmla="*/ 162 w 324"/>
              <a:gd name="T67" fmla="*/ 0 h 706"/>
              <a:gd name="T68" fmla="*/ 219 w 324"/>
              <a:gd name="T69" fmla="*/ 56 h 706"/>
              <a:gd name="T70" fmla="*/ 162 w 324"/>
              <a:gd name="T71" fmla="*/ 112 h 706"/>
              <a:gd name="T72" fmla="*/ 104 w 324"/>
              <a:gd name="T73" fmla="*/ 56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4" h="706">
                <a:moveTo>
                  <a:pt x="319" y="352"/>
                </a:moveTo>
                <a:lnTo>
                  <a:pt x="319" y="352"/>
                </a:lnTo>
                <a:lnTo>
                  <a:pt x="276" y="200"/>
                </a:lnTo>
                <a:cubicBezTo>
                  <a:pt x="258" y="138"/>
                  <a:pt x="205" y="140"/>
                  <a:pt x="205" y="140"/>
                </a:cubicBezTo>
                <a:lnTo>
                  <a:pt x="161" y="140"/>
                </a:lnTo>
                <a:lnTo>
                  <a:pt x="118" y="140"/>
                </a:lnTo>
                <a:cubicBezTo>
                  <a:pt x="118" y="140"/>
                  <a:pt x="65" y="138"/>
                  <a:pt x="48" y="200"/>
                </a:cubicBezTo>
                <a:lnTo>
                  <a:pt x="3" y="352"/>
                </a:lnTo>
                <a:cubicBezTo>
                  <a:pt x="0" y="367"/>
                  <a:pt x="2" y="381"/>
                  <a:pt x="14" y="385"/>
                </a:cubicBezTo>
                <a:cubicBezTo>
                  <a:pt x="27" y="389"/>
                  <a:pt x="38" y="379"/>
                  <a:pt x="41" y="367"/>
                </a:cubicBezTo>
                <a:lnTo>
                  <a:pt x="84" y="219"/>
                </a:lnTo>
                <a:lnTo>
                  <a:pt x="112" y="219"/>
                </a:lnTo>
                <a:lnTo>
                  <a:pt x="37" y="484"/>
                </a:lnTo>
                <a:lnTo>
                  <a:pt x="100" y="484"/>
                </a:lnTo>
                <a:lnTo>
                  <a:pt x="100" y="484"/>
                </a:lnTo>
                <a:lnTo>
                  <a:pt x="100" y="683"/>
                </a:lnTo>
                <a:cubicBezTo>
                  <a:pt x="100" y="697"/>
                  <a:pt x="109" y="705"/>
                  <a:pt x="125" y="706"/>
                </a:cubicBezTo>
                <a:cubicBezTo>
                  <a:pt x="139" y="706"/>
                  <a:pt x="148" y="696"/>
                  <a:pt x="148" y="681"/>
                </a:cubicBezTo>
                <a:lnTo>
                  <a:pt x="148" y="484"/>
                </a:lnTo>
                <a:lnTo>
                  <a:pt x="175" y="484"/>
                </a:lnTo>
                <a:lnTo>
                  <a:pt x="175" y="681"/>
                </a:lnTo>
                <a:cubicBezTo>
                  <a:pt x="175" y="696"/>
                  <a:pt x="185" y="706"/>
                  <a:pt x="199" y="706"/>
                </a:cubicBezTo>
                <a:cubicBezTo>
                  <a:pt x="214" y="705"/>
                  <a:pt x="223" y="697"/>
                  <a:pt x="223" y="683"/>
                </a:cubicBezTo>
                <a:lnTo>
                  <a:pt x="223" y="484"/>
                </a:lnTo>
                <a:lnTo>
                  <a:pt x="223" y="484"/>
                </a:lnTo>
                <a:lnTo>
                  <a:pt x="285" y="484"/>
                </a:lnTo>
                <a:lnTo>
                  <a:pt x="209" y="219"/>
                </a:lnTo>
                <a:lnTo>
                  <a:pt x="238" y="219"/>
                </a:lnTo>
                <a:lnTo>
                  <a:pt x="280" y="367"/>
                </a:lnTo>
                <a:cubicBezTo>
                  <a:pt x="284" y="379"/>
                  <a:pt x="294" y="389"/>
                  <a:pt x="307" y="386"/>
                </a:cubicBezTo>
                <a:cubicBezTo>
                  <a:pt x="320" y="382"/>
                  <a:pt x="324" y="367"/>
                  <a:pt x="319" y="352"/>
                </a:cubicBezTo>
                <a:close/>
                <a:moveTo>
                  <a:pt x="104" y="56"/>
                </a:moveTo>
                <a:lnTo>
                  <a:pt x="104" y="56"/>
                </a:lnTo>
                <a:cubicBezTo>
                  <a:pt x="104" y="24"/>
                  <a:pt x="130" y="0"/>
                  <a:pt x="162" y="0"/>
                </a:cubicBezTo>
                <a:cubicBezTo>
                  <a:pt x="193" y="0"/>
                  <a:pt x="219" y="24"/>
                  <a:pt x="219" y="56"/>
                </a:cubicBezTo>
                <a:cubicBezTo>
                  <a:pt x="219" y="87"/>
                  <a:pt x="193" y="112"/>
                  <a:pt x="162" y="112"/>
                </a:cubicBezTo>
                <a:cubicBezTo>
                  <a:pt x="130" y="112"/>
                  <a:pt x="104" y="87"/>
                  <a:pt x="104" y="56"/>
                </a:cubicBezTo>
                <a:close/>
              </a:path>
            </a:pathLst>
          </a:custGeom>
          <a:solidFill>
            <a:schemeClr val="accent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 name="Freeform 5">
            <a:extLst>
              <a:ext uri="{FF2B5EF4-FFF2-40B4-BE49-F238E27FC236}">
                <a16:creationId xmlns:a16="http://schemas.microsoft.com/office/drawing/2014/main" id="{90C8A28C-4257-4C31-9FDC-AD45947A0B66}"/>
              </a:ext>
            </a:extLst>
          </p:cNvPr>
          <p:cNvSpPr>
            <a:spLocks noChangeAspect="1" noEditPoints="1"/>
          </p:cNvSpPr>
          <p:nvPr/>
        </p:nvSpPr>
        <p:spPr bwMode="auto">
          <a:xfrm>
            <a:off x="1580233" y="5355387"/>
            <a:ext cx="397193" cy="365760"/>
          </a:xfrm>
          <a:custGeom>
            <a:avLst/>
            <a:gdLst>
              <a:gd name="T0" fmla="*/ 630 w 676"/>
              <a:gd name="T1" fmla="*/ 155 h 627"/>
              <a:gd name="T2" fmla="*/ 520 w 676"/>
              <a:gd name="T3" fmla="*/ 160 h 627"/>
              <a:gd name="T4" fmla="*/ 378 w 676"/>
              <a:gd name="T5" fmla="*/ 135 h 627"/>
              <a:gd name="T6" fmla="*/ 299 w 676"/>
              <a:gd name="T7" fmla="*/ 128 h 627"/>
              <a:gd name="T8" fmla="*/ 153 w 676"/>
              <a:gd name="T9" fmla="*/ 171 h 627"/>
              <a:gd name="T10" fmla="*/ 45 w 676"/>
              <a:gd name="T11" fmla="*/ 166 h 627"/>
              <a:gd name="T12" fmla="*/ 0 w 676"/>
              <a:gd name="T13" fmla="*/ 349 h 627"/>
              <a:gd name="T14" fmla="*/ 30 w 676"/>
              <a:gd name="T15" fmla="*/ 349 h 627"/>
              <a:gd name="T16" fmla="*/ 50 w 676"/>
              <a:gd name="T17" fmla="*/ 211 h 627"/>
              <a:gd name="T18" fmla="*/ 81 w 676"/>
              <a:gd name="T19" fmla="*/ 581 h 627"/>
              <a:gd name="T20" fmla="*/ 131 w 676"/>
              <a:gd name="T21" fmla="*/ 541 h 627"/>
              <a:gd name="T22" fmla="*/ 150 w 676"/>
              <a:gd name="T23" fmla="*/ 211 h 627"/>
              <a:gd name="T24" fmla="*/ 165 w 676"/>
              <a:gd name="T25" fmla="*/ 370 h 627"/>
              <a:gd name="T26" fmla="*/ 179 w 676"/>
              <a:gd name="T27" fmla="*/ 187 h 627"/>
              <a:gd name="T28" fmla="*/ 198 w 676"/>
              <a:gd name="T29" fmla="*/ 579 h 627"/>
              <a:gd name="T30" fmla="*/ 271 w 676"/>
              <a:gd name="T31" fmla="*/ 627 h 627"/>
              <a:gd name="T32" fmla="*/ 304 w 676"/>
              <a:gd name="T33" fmla="*/ 187 h 627"/>
              <a:gd name="T34" fmla="*/ 323 w 676"/>
              <a:gd name="T35" fmla="*/ 347 h 627"/>
              <a:gd name="T36" fmla="*/ 350 w 676"/>
              <a:gd name="T37" fmla="*/ 348 h 627"/>
              <a:gd name="T38" fmla="*/ 369 w 676"/>
              <a:gd name="T39" fmla="*/ 196 h 627"/>
              <a:gd name="T40" fmla="*/ 408 w 676"/>
              <a:gd name="T41" fmla="*/ 623 h 627"/>
              <a:gd name="T42" fmla="*/ 479 w 676"/>
              <a:gd name="T43" fmla="*/ 568 h 627"/>
              <a:gd name="T44" fmla="*/ 498 w 676"/>
              <a:gd name="T45" fmla="*/ 196 h 627"/>
              <a:gd name="T46" fmla="*/ 511 w 676"/>
              <a:gd name="T47" fmla="*/ 370 h 627"/>
              <a:gd name="T48" fmla="*/ 528 w 676"/>
              <a:gd name="T49" fmla="*/ 211 h 627"/>
              <a:gd name="T50" fmla="*/ 546 w 676"/>
              <a:gd name="T51" fmla="*/ 529 h 627"/>
              <a:gd name="T52" fmla="*/ 604 w 676"/>
              <a:gd name="T53" fmla="*/ 570 h 627"/>
              <a:gd name="T54" fmla="*/ 628 w 676"/>
              <a:gd name="T55" fmla="*/ 211 h 627"/>
              <a:gd name="T56" fmla="*/ 647 w 676"/>
              <a:gd name="T57" fmla="*/ 352 h 627"/>
              <a:gd name="T58" fmla="*/ 676 w 676"/>
              <a:gd name="T59" fmla="*/ 353 h 627"/>
              <a:gd name="T60" fmla="*/ 630 w 676"/>
              <a:gd name="T61" fmla="*/ 155 h 627"/>
              <a:gd name="T62" fmla="*/ 584 w 676"/>
              <a:gd name="T63" fmla="*/ 135 h 627"/>
              <a:gd name="T64" fmla="*/ 584 w 676"/>
              <a:gd name="T65" fmla="*/ 52 h 627"/>
              <a:gd name="T66" fmla="*/ 584 w 676"/>
              <a:gd name="T67" fmla="*/ 135 h 627"/>
              <a:gd name="T68" fmla="*/ 88 w 676"/>
              <a:gd name="T69" fmla="*/ 147 h 627"/>
              <a:gd name="T70" fmla="*/ 88 w 676"/>
              <a:gd name="T71" fmla="*/ 64 h 627"/>
              <a:gd name="T72" fmla="*/ 88 w 676"/>
              <a:gd name="T73" fmla="*/ 147 h 627"/>
              <a:gd name="T74" fmla="*/ 423 w 676"/>
              <a:gd name="T75" fmla="*/ 115 h 627"/>
              <a:gd name="T76" fmla="*/ 423 w 676"/>
              <a:gd name="T77" fmla="*/ 15 h 627"/>
              <a:gd name="T78" fmla="*/ 423 w 676"/>
              <a:gd name="T79" fmla="*/ 115 h 627"/>
              <a:gd name="T80" fmla="*/ 250 w 676"/>
              <a:gd name="T81" fmla="*/ 100 h 627"/>
              <a:gd name="T82" fmla="*/ 250 w 676"/>
              <a:gd name="T83" fmla="*/ 0 h 627"/>
              <a:gd name="T84" fmla="*/ 250 w 676"/>
              <a:gd name="T85" fmla="*/ 100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76" h="627">
                <a:moveTo>
                  <a:pt x="630" y="155"/>
                </a:moveTo>
                <a:lnTo>
                  <a:pt x="630" y="155"/>
                </a:lnTo>
                <a:lnTo>
                  <a:pt x="538" y="155"/>
                </a:lnTo>
                <a:cubicBezTo>
                  <a:pt x="532" y="155"/>
                  <a:pt x="525" y="157"/>
                  <a:pt x="520" y="160"/>
                </a:cubicBezTo>
                <a:cubicBezTo>
                  <a:pt x="510" y="141"/>
                  <a:pt x="492" y="135"/>
                  <a:pt x="472" y="135"/>
                </a:cubicBezTo>
                <a:lnTo>
                  <a:pt x="378" y="135"/>
                </a:lnTo>
                <a:cubicBezTo>
                  <a:pt x="362" y="135"/>
                  <a:pt x="348" y="135"/>
                  <a:pt x="338" y="148"/>
                </a:cubicBezTo>
                <a:cubicBezTo>
                  <a:pt x="328" y="135"/>
                  <a:pt x="314" y="128"/>
                  <a:pt x="299" y="128"/>
                </a:cubicBezTo>
                <a:lnTo>
                  <a:pt x="204" y="128"/>
                </a:lnTo>
                <a:cubicBezTo>
                  <a:pt x="180" y="128"/>
                  <a:pt x="160" y="146"/>
                  <a:pt x="153" y="171"/>
                </a:cubicBezTo>
                <a:cubicBezTo>
                  <a:pt x="147" y="168"/>
                  <a:pt x="130" y="166"/>
                  <a:pt x="124" y="166"/>
                </a:cubicBezTo>
                <a:lnTo>
                  <a:pt x="45" y="166"/>
                </a:lnTo>
                <a:cubicBezTo>
                  <a:pt x="20" y="166"/>
                  <a:pt x="0" y="190"/>
                  <a:pt x="0" y="220"/>
                </a:cubicBezTo>
                <a:lnTo>
                  <a:pt x="0" y="349"/>
                </a:lnTo>
                <a:cubicBezTo>
                  <a:pt x="0" y="359"/>
                  <a:pt x="2" y="369"/>
                  <a:pt x="15" y="369"/>
                </a:cubicBezTo>
                <a:cubicBezTo>
                  <a:pt x="28" y="369"/>
                  <a:pt x="30" y="359"/>
                  <a:pt x="30" y="349"/>
                </a:cubicBezTo>
                <a:cubicBezTo>
                  <a:pt x="30" y="337"/>
                  <a:pt x="31" y="211"/>
                  <a:pt x="31" y="211"/>
                </a:cubicBezTo>
                <a:lnTo>
                  <a:pt x="50" y="211"/>
                </a:lnTo>
                <a:cubicBezTo>
                  <a:pt x="50" y="211"/>
                  <a:pt x="49" y="530"/>
                  <a:pt x="49" y="546"/>
                </a:cubicBezTo>
                <a:cubicBezTo>
                  <a:pt x="50" y="580"/>
                  <a:pt x="69" y="581"/>
                  <a:pt x="81" y="581"/>
                </a:cubicBezTo>
                <a:lnTo>
                  <a:pt x="101" y="581"/>
                </a:lnTo>
                <a:cubicBezTo>
                  <a:pt x="112" y="581"/>
                  <a:pt x="129" y="580"/>
                  <a:pt x="131" y="541"/>
                </a:cubicBezTo>
                <a:cubicBezTo>
                  <a:pt x="131" y="524"/>
                  <a:pt x="131" y="211"/>
                  <a:pt x="131" y="211"/>
                </a:cubicBezTo>
                <a:lnTo>
                  <a:pt x="150" y="211"/>
                </a:lnTo>
                <a:lnTo>
                  <a:pt x="150" y="353"/>
                </a:lnTo>
                <a:cubicBezTo>
                  <a:pt x="150" y="367"/>
                  <a:pt x="155" y="370"/>
                  <a:pt x="165" y="370"/>
                </a:cubicBezTo>
                <a:cubicBezTo>
                  <a:pt x="175" y="370"/>
                  <a:pt x="180" y="363"/>
                  <a:pt x="180" y="351"/>
                </a:cubicBezTo>
                <a:cubicBezTo>
                  <a:pt x="180" y="344"/>
                  <a:pt x="179" y="187"/>
                  <a:pt x="179" y="187"/>
                </a:cubicBezTo>
                <a:lnTo>
                  <a:pt x="198" y="187"/>
                </a:lnTo>
                <a:cubicBezTo>
                  <a:pt x="198" y="187"/>
                  <a:pt x="198" y="555"/>
                  <a:pt x="198" y="579"/>
                </a:cubicBezTo>
                <a:cubicBezTo>
                  <a:pt x="199" y="620"/>
                  <a:pt x="221" y="627"/>
                  <a:pt x="235" y="627"/>
                </a:cubicBezTo>
                <a:lnTo>
                  <a:pt x="271" y="627"/>
                </a:lnTo>
                <a:cubicBezTo>
                  <a:pt x="285" y="627"/>
                  <a:pt x="303" y="620"/>
                  <a:pt x="305" y="573"/>
                </a:cubicBezTo>
                <a:cubicBezTo>
                  <a:pt x="306" y="554"/>
                  <a:pt x="304" y="187"/>
                  <a:pt x="304" y="187"/>
                </a:cubicBezTo>
                <a:lnTo>
                  <a:pt x="323" y="187"/>
                </a:lnTo>
                <a:lnTo>
                  <a:pt x="323" y="347"/>
                </a:lnTo>
                <a:cubicBezTo>
                  <a:pt x="323" y="363"/>
                  <a:pt x="325" y="369"/>
                  <a:pt x="338" y="369"/>
                </a:cubicBezTo>
                <a:cubicBezTo>
                  <a:pt x="348" y="369"/>
                  <a:pt x="350" y="362"/>
                  <a:pt x="350" y="348"/>
                </a:cubicBezTo>
                <a:cubicBezTo>
                  <a:pt x="350" y="338"/>
                  <a:pt x="351" y="196"/>
                  <a:pt x="351" y="196"/>
                </a:cubicBezTo>
                <a:lnTo>
                  <a:pt x="369" y="196"/>
                </a:lnTo>
                <a:cubicBezTo>
                  <a:pt x="369" y="196"/>
                  <a:pt x="370" y="551"/>
                  <a:pt x="370" y="575"/>
                </a:cubicBezTo>
                <a:cubicBezTo>
                  <a:pt x="371" y="615"/>
                  <a:pt x="395" y="623"/>
                  <a:pt x="408" y="623"/>
                </a:cubicBezTo>
                <a:lnTo>
                  <a:pt x="445" y="623"/>
                </a:lnTo>
                <a:cubicBezTo>
                  <a:pt x="458" y="623"/>
                  <a:pt x="477" y="615"/>
                  <a:pt x="479" y="568"/>
                </a:cubicBezTo>
                <a:cubicBezTo>
                  <a:pt x="480" y="546"/>
                  <a:pt x="479" y="196"/>
                  <a:pt x="479" y="196"/>
                </a:cubicBezTo>
                <a:lnTo>
                  <a:pt x="498" y="196"/>
                </a:lnTo>
                <a:cubicBezTo>
                  <a:pt x="498" y="196"/>
                  <a:pt x="498" y="333"/>
                  <a:pt x="498" y="348"/>
                </a:cubicBezTo>
                <a:cubicBezTo>
                  <a:pt x="498" y="360"/>
                  <a:pt x="501" y="370"/>
                  <a:pt x="511" y="370"/>
                </a:cubicBezTo>
                <a:cubicBezTo>
                  <a:pt x="523" y="370"/>
                  <a:pt x="526" y="365"/>
                  <a:pt x="527" y="354"/>
                </a:cubicBezTo>
                <a:cubicBezTo>
                  <a:pt x="527" y="372"/>
                  <a:pt x="528" y="211"/>
                  <a:pt x="528" y="211"/>
                </a:cubicBezTo>
                <a:lnTo>
                  <a:pt x="546" y="211"/>
                </a:lnTo>
                <a:cubicBezTo>
                  <a:pt x="546" y="211"/>
                  <a:pt x="546" y="524"/>
                  <a:pt x="546" y="529"/>
                </a:cubicBezTo>
                <a:cubicBezTo>
                  <a:pt x="547" y="563"/>
                  <a:pt x="558" y="570"/>
                  <a:pt x="569" y="570"/>
                </a:cubicBezTo>
                <a:lnTo>
                  <a:pt x="604" y="570"/>
                </a:lnTo>
                <a:cubicBezTo>
                  <a:pt x="615" y="570"/>
                  <a:pt x="627" y="563"/>
                  <a:pt x="628" y="524"/>
                </a:cubicBezTo>
                <a:cubicBezTo>
                  <a:pt x="629" y="504"/>
                  <a:pt x="628" y="211"/>
                  <a:pt x="628" y="211"/>
                </a:cubicBezTo>
                <a:lnTo>
                  <a:pt x="647" y="211"/>
                </a:lnTo>
                <a:lnTo>
                  <a:pt x="647" y="352"/>
                </a:lnTo>
                <a:cubicBezTo>
                  <a:pt x="647" y="362"/>
                  <a:pt x="653" y="369"/>
                  <a:pt x="662" y="369"/>
                </a:cubicBezTo>
                <a:cubicBezTo>
                  <a:pt x="671" y="369"/>
                  <a:pt x="676" y="363"/>
                  <a:pt x="676" y="353"/>
                </a:cubicBezTo>
                <a:lnTo>
                  <a:pt x="676" y="215"/>
                </a:lnTo>
                <a:cubicBezTo>
                  <a:pt x="676" y="186"/>
                  <a:pt x="655" y="155"/>
                  <a:pt x="630" y="155"/>
                </a:cubicBezTo>
                <a:close/>
                <a:moveTo>
                  <a:pt x="584" y="135"/>
                </a:moveTo>
                <a:lnTo>
                  <a:pt x="584" y="135"/>
                </a:lnTo>
                <a:cubicBezTo>
                  <a:pt x="607" y="135"/>
                  <a:pt x="626" y="116"/>
                  <a:pt x="626" y="93"/>
                </a:cubicBezTo>
                <a:cubicBezTo>
                  <a:pt x="626" y="70"/>
                  <a:pt x="607" y="52"/>
                  <a:pt x="584" y="52"/>
                </a:cubicBezTo>
                <a:cubicBezTo>
                  <a:pt x="562" y="52"/>
                  <a:pt x="543" y="70"/>
                  <a:pt x="543" y="93"/>
                </a:cubicBezTo>
                <a:cubicBezTo>
                  <a:pt x="543" y="116"/>
                  <a:pt x="562" y="135"/>
                  <a:pt x="584" y="135"/>
                </a:cubicBezTo>
                <a:close/>
                <a:moveTo>
                  <a:pt x="88" y="147"/>
                </a:moveTo>
                <a:lnTo>
                  <a:pt x="88" y="147"/>
                </a:lnTo>
                <a:cubicBezTo>
                  <a:pt x="111" y="147"/>
                  <a:pt x="130" y="128"/>
                  <a:pt x="130" y="105"/>
                </a:cubicBezTo>
                <a:cubicBezTo>
                  <a:pt x="130" y="82"/>
                  <a:pt x="111" y="64"/>
                  <a:pt x="88" y="64"/>
                </a:cubicBezTo>
                <a:cubicBezTo>
                  <a:pt x="65" y="64"/>
                  <a:pt x="47" y="82"/>
                  <a:pt x="47" y="105"/>
                </a:cubicBezTo>
                <a:cubicBezTo>
                  <a:pt x="47" y="128"/>
                  <a:pt x="65" y="147"/>
                  <a:pt x="88" y="147"/>
                </a:cubicBezTo>
                <a:close/>
                <a:moveTo>
                  <a:pt x="423" y="115"/>
                </a:moveTo>
                <a:lnTo>
                  <a:pt x="423" y="115"/>
                </a:lnTo>
                <a:cubicBezTo>
                  <a:pt x="451" y="115"/>
                  <a:pt x="473" y="93"/>
                  <a:pt x="473" y="65"/>
                </a:cubicBezTo>
                <a:cubicBezTo>
                  <a:pt x="473" y="37"/>
                  <a:pt x="451" y="15"/>
                  <a:pt x="423" y="15"/>
                </a:cubicBezTo>
                <a:cubicBezTo>
                  <a:pt x="396" y="15"/>
                  <a:pt x="373" y="37"/>
                  <a:pt x="373" y="65"/>
                </a:cubicBezTo>
                <a:cubicBezTo>
                  <a:pt x="373" y="93"/>
                  <a:pt x="396" y="115"/>
                  <a:pt x="423" y="115"/>
                </a:cubicBezTo>
                <a:close/>
                <a:moveTo>
                  <a:pt x="250" y="100"/>
                </a:moveTo>
                <a:lnTo>
                  <a:pt x="250" y="100"/>
                </a:lnTo>
                <a:cubicBezTo>
                  <a:pt x="277" y="100"/>
                  <a:pt x="300" y="77"/>
                  <a:pt x="300" y="49"/>
                </a:cubicBezTo>
                <a:cubicBezTo>
                  <a:pt x="300" y="22"/>
                  <a:pt x="277" y="0"/>
                  <a:pt x="250" y="0"/>
                </a:cubicBezTo>
                <a:cubicBezTo>
                  <a:pt x="222" y="0"/>
                  <a:pt x="200" y="22"/>
                  <a:pt x="200" y="49"/>
                </a:cubicBezTo>
                <a:cubicBezTo>
                  <a:pt x="200" y="77"/>
                  <a:pt x="222" y="100"/>
                  <a:pt x="250" y="10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 name="Freeform 32">
            <a:extLst>
              <a:ext uri="{FF2B5EF4-FFF2-40B4-BE49-F238E27FC236}">
                <a16:creationId xmlns:a16="http://schemas.microsoft.com/office/drawing/2014/main" id="{8E8635A3-F654-4612-8E54-1321E6CA8801}"/>
              </a:ext>
            </a:extLst>
          </p:cNvPr>
          <p:cNvSpPr>
            <a:spLocks noChangeAspect="1"/>
          </p:cNvSpPr>
          <p:nvPr/>
        </p:nvSpPr>
        <p:spPr bwMode="auto">
          <a:xfrm>
            <a:off x="1101780" y="5297599"/>
            <a:ext cx="313524" cy="301752"/>
          </a:xfrm>
          <a:custGeom>
            <a:avLst/>
            <a:gdLst>
              <a:gd name="T0" fmla="*/ 109 w 139"/>
              <a:gd name="T1" fmla="*/ 99 h 133"/>
              <a:gd name="T2" fmla="*/ 85 w 139"/>
              <a:gd name="T3" fmla="*/ 75 h 133"/>
              <a:gd name="T4" fmla="*/ 93 w 139"/>
              <a:gd name="T5" fmla="*/ 57 h 133"/>
              <a:gd name="T6" fmla="*/ 100 w 139"/>
              <a:gd name="T7" fmla="*/ 45 h 133"/>
              <a:gd name="T8" fmla="*/ 97 w 139"/>
              <a:gd name="T9" fmla="*/ 39 h 133"/>
              <a:gd name="T10" fmla="*/ 99 w 139"/>
              <a:gd name="T11" fmla="*/ 26 h 133"/>
              <a:gd name="T12" fmla="*/ 70 w 139"/>
              <a:gd name="T13" fmla="*/ 0 h 133"/>
              <a:gd name="T14" fmla="*/ 40 w 139"/>
              <a:gd name="T15" fmla="*/ 26 h 133"/>
              <a:gd name="T16" fmla="*/ 42 w 139"/>
              <a:gd name="T17" fmla="*/ 39 h 133"/>
              <a:gd name="T18" fmla="*/ 39 w 139"/>
              <a:gd name="T19" fmla="*/ 45 h 133"/>
              <a:gd name="T20" fmla="*/ 46 w 139"/>
              <a:gd name="T21" fmla="*/ 57 h 133"/>
              <a:gd name="T22" fmla="*/ 54 w 139"/>
              <a:gd name="T23" fmla="*/ 75 h 133"/>
              <a:gd name="T24" fmla="*/ 30 w 139"/>
              <a:gd name="T25" fmla="*/ 99 h 133"/>
              <a:gd name="T26" fmla="*/ 0 w 139"/>
              <a:gd name="T27" fmla="*/ 118 h 133"/>
              <a:gd name="T28" fmla="*/ 0 w 139"/>
              <a:gd name="T29" fmla="*/ 133 h 133"/>
              <a:gd name="T30" fmla="*/ 70 w 139"/>
              <a:gd name="T31" fmla="*/ 133 h 133"/>
              <a:gd name="T32" fmla="*/ 139 w 139"/>
              <a:gd name="T33" fmla="*/ 133 h 133"/>
              <a:gd name="T34" fmla="*/ 139 w 139"/>
              <a:gd name="T35" fmla="*/ 118 h 133"/>
              <a:gd name="T36" fmla="*/ 109 w 139"/>
              <a:gd name="T37" fmla="*/ 99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9" h="133">
                <a:moveTo>
                  <a:pt x="109" y="99"/>
                </a:moveTo>
                <a:cubicBezTo>
                  <a:pt x="91" y="93"/>
                  <a:pt x="85" y="87"/>
                  <a:pt x="85" y="75"/>
                </a:cubicBezTo>
                <a:cubicBezTo>
                  <a:pt x="85" y="68"/>
                  <a:pt x="90" y="70"/>
                  <a:pt x="93" y="57"/>
                </a:cubicBezTo>
                <a:cubicBezTo>
                  <a:pt x="94" y="52"/>
                  <a:pt x="99" y="57"/>
                  <a:pt x="100" y="45"/>
                </a:cubicBezTo>
                <a:cubicBezTo>
                  <a:pt x="100" y="40"/>
                  <a:pt x="97" y="39"/>
                  <a:pt x="97" y="39"/>
                </a:cubicBezTo>
                <a:cubicBezTo>
                  <a:pt x="97" y="39"/>
                  <a:pt x="98" y="31"/>
                  <a:pt x="99" y="26"/>
                </a:cubicBezTo>
                <a:cubicBezTo>
                  <a:pt x="100" y="19"/>
                  <a:pt x="95" y="0"/>
                  <a:pt x="70" y="0"/>
                </a:cubicBezTo>
                <a:cubicBezTo>
                  <a:pt x="44" y="0"/>
                  <a:pt x="40" y="19"/>
                  <a:pt x="40" y="26"/>
                </a:cubicBezTo>
                <a:cubicBezTo>
                  <a:pt x="41" y="31"/>
                  <a:pt x="42" y="39"/>
                  <a:pt x="42" y="39"/>
                </a:cubicBezTo>
                <a:cubicBezTo>
                  <a:pt x="42" y="39"/>
                  <a:pt x="39" y="40"/>
                  <a:pt x="39" y="45"/>
                </a:cubicBezTo>
                <a:cubicBezTo>
                  <a:pt x="40" y="57"/>
                  <a:pt x="45" y="52"/>
                  <a:pt x="46" y="57"/>
                </a:cubicBezTo>
                <a:cubicBezTo>
                  <a:pt x="49" y="70"/>
                  <a:pt x="54" y="68"/>
                  <a:pt x="54" y="75"/>
                </a:cubicBezTo>
                <a:cubicBezTo>
                  <a:pt x="54" y="87"/>
                  <a:pt x="48" y="93"/>
                  <a:pt x="30" y="99"/>
                </a:cubicBezTo>
                <a:cubicBezTo>
                  <a:pt x="12" y="106"/>
                  <a:pt x="0" y="113"/>
                  <a:pt x="0" y="118"/>
                </a:cubicBezTo>
                <a:cubicBezTo>
                  <a:pt x="0" y="122"/>
                  <a:pt x="0" y="133"/>
                  <a:pt x="0" y="133"/>
                </a:cubicBezTo>
                <a:cubicBezTo>
                  <a:pt x="70" y="133"/>
                  <a:pt x="70" y="133"/>
                  <a:pt x="70" y="133"/>
                </a:cubicBezTo>
                <a:cubicBezTo>
                  <a:pt x="139" y="133"/>
                  <a:pt x="139" y="133"/>
                  <a:pt x="139" y="133"/>
                </a:cubicBezTo>
                <a:cubicBezTo>
                  <a:pt x="139" y="133"/>
                  <a:pt x="139" y="122"/>
                  <a:pt x="139" y="118"/>
                </a:cubicBezTo>
                <a:cubicBezTo>
                  <a:pt x="139" y="113"/>
                  <a:pt x="127" y="106"/>
                  <a:pt x="109" y="99"/>
                </a:cubicBezTo>
                <a:close/>
              </a:path>
            </a:pathLst>
          </a:custGeom>
          <a:solidFill>
            <a:srgbClr val="953735"/>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6" name="TextBox 15">
            <a:extLst>
              <a:ext uri="{FF2B5EF4-FFF2-40B4-BE49-F238E27FC236}">
                <a16:creationId xmlns:a16="http://schemas.microsoft.com/office/drawing/2014/main" id="{85B35BCE-32FB-4BDA-8944-72ECAF407D0C}"/>
              </a:ext>
            </a:extLst>
          </p:cNvPr>
          <p:cNvSpPr txBox="1"/>
          <p:nvPr/>
        </p:nvSpPr>
        <p:spPr>
          <a:xfrm>
            <a:off x="421216" y="5602411"/>
            <a:ext cx="620683" cy="415498"/>
          </a:xfrm>
          <a:prstGeom prst="rect">
            <a:avLst/>
          </a:prstGeom>
          <a:noFill/>
        </p:spPr>
        <p:txBody>
          <a:bodyPr wrap="none" rtlCol="0">
            <a:spAutoFit/>
          </a:bodyPr>
          <a:lstStyle/>
          <a:p>
            <a:pPr algn="ctr"/>
            <a:r>
              <a:rPr lang="en-US" sz="1050" dirty="0"/>
              <a:t>Named</a:t>
            </a:r>
          </a:p>
          <a:p>
            <a:pPr algn="ctr"/>
            <a:r>
              <a:rPr lang="en-US" sz="1050" dirty="0"/>
              <a:t>User</a:t>
            </a:r>
          </a:p>
        </p:txBody>
      </p:sp>
      <p:sp>
        <p:nvSpPr>
          <p:cNvPr id="17" name="TextBox 16">
            <a:extLst>
              <a:ext uri="{FF2B5EF4-FFF2-40B4-BE49-F238E27FC236}">
                <a16:creationId xmlns:a16="http://schemas.microsoft.com/office/drawing/2014/main" id="{D3641C86-EDF7-420A-A643-A2E8834AB7C2}"/>
              </a:ext>
            </a:extLst>
          </p:cNvPr>
          <p:cNvSpPr txBox="1"/>
          <p:nvPr/>
        </p:nvSpPr>
        <p:spPr>
          <a:xfrm>
            <a:off x="1531368" y="6238210"/>
            <a:ext cx="1931475" cy="253916"/>
          </a:xfrm>
          <a:prstGeom prst="rect">
            <a:avLst/>
          </a:prstGeom>
          <a:noFill/>
        </p:spPr>
        <p:txBody>
          <a:bodyPr wrap="square" rtlCol="0">
            <a:spAutoFit/>
          </a:bodyPr>
          <a:lstStyle/>
          <a:p>
            <a:r>
              <a:rPr lang="en-US" sz="1050" dirty="0"/>
              <a:t>Concurrent Users</a:t>
            </a:r>
          </a:p>
        </p:txBody>
      </p:sp>
      <p:sp>
        <p:nvSpPr>
          <p:cNvPr id="18" name="Freeform 13">
            <a:extLst>
              <a:ext uri="{FF2B5EF4-FFF2-40B4-BE49-F238E27FC236}">
                <a16:creationId xmlns:a16="http://schemas.microsoft.com/office/drawing/2014/main" id="{A3685E3B-F717-4CB1-8BC5-4810903C812C}"/>
              </a:ext>
            </a:extLst>
          </p:cNvPr>
          <p:cNvSpPr>
            <a:spLocks noChangeAspect="1" noEditPoints="1"/>
          </p:cNvSpPr>
          <p:nvPr/>
        </p:nvSpPr>
        <p:spPr bwMode="auto">
          <a:xfrm>
            <a:off x="2440885" y="5332266"/>
            <a:ext cx="171082" cy="365760"/>
          </a:xfrm>
          <a:custGeom>
            <a:avLst/>
            <a:gdLst>
              <a:gd name="T0" fmla="*/ 319 w 324"/>
              <a:gd name="T1" fmla="*/ 352 h 706"/>
              <a:gd name="T2" fmla="*/ 319 w 324"/>
              <a:gd name="T3" fmla="*/ 352 h 706"/>
              <a:gd name="T4" fmla="*/ 276 w 324"/>
              <a:gd name="T5" fmla="*/ 200 h 706"/>
              <a:gd name="T6" fmla="*/ 205 w 324"/>
              <a:gd name="T7" fmla="*/ 140 h 706"/>
              <a:gd name="T8" fmla="*/ 161 w 324"/>
              <a:gd name="T9" fmla="*/ 140 h 706"/>
              <a:gd name="T10" fmla="*/ 118 w 324"/>
              <a:gd name="T11" fmla="*/ 140 h 706"/>
              <a:gd name="T12" fmla="*/ 48 w 324"/>
              <a:gd name="T13" fmla="*/ 200 h 706"/>
              <a:gd name="T14" fmla="*/ 3 w 324"/>
              <a:gd name="T15" fmla="*/ 352 h 706"/>
              <a:gd name="T16" fmla="*/ 14 w 324"/>
              <a:gd name="T17" fmla="*/ 385 h 706"/>
              <a:gd name="T18" fmla="*/ 41 w 324"/>
              <a:gd name="T19" fmla="*/ 367 h 706"/>
              <a:gd name="T20" fmla="*/ 84 w 324"/>
              <a:gd name="T21" fmla="*/ 219 h 706"/>
              <a:gd name="T22" fmla="*/ 112 w 324"/>
              <a:gd name="T23" fmla="*/ 219 h 706"/>
              <a:gd name="T24" fmla="*/ 37 w 324"/>
              <a:gd name="T25" fmla="*/ 484 h 706"/>
              <a:gd name="T26" fmla="*/ 100 w 324"/>
              <a:gd name="T27" fmla="*/ 484 h 706"/>
              <a:gd name="T28" fmla="*/ 100 w 324"/>
              <a:gd name="T29" fmla="*/ 484 h 706"/>
              <a:gd name="T30" fmla="*/ 100 w 324"/>
              <a:gd name="T31" fmla="*/ 683 h 706"/>
              <a:gd name="T32" fmla="*/ 125 w 324"/>
              <a:gd name="T33" fmla="*/ 706 h 706"/>
              <a:gd name="T34" fmla="*/ 148 w 324"/>
              <a:gd name="T35" fmla="*/ 681 h 706"/>
              <a:gd name="T36" fmla="*/ 148 w 324"/>
              <a:gd name="T37" fmla="*/ 484 h 706"/>
              <a:gd name="T38" fmla="*/ 175 w 324"/>
              <a:gd name="T39" fmla="*/ 484 h 706"/>
              <a:gd name="T40" fmla="*/ 175 w 324"/>
              <a:gd name="T41" fmla="*/ 681 h 706"/>
              <a:gd name="T42" fmla="*/ 199 w 324"/>
              <a:gd name="T43" fmla="*/ 706 h 706"/>
              <a:gd name="T44" fmla="*/ 223 w 324"/>
              <a:gd name="T45" fmla="*/ 683 h 706"/>
              <a:gd name="T46" fmla="*/ 223 w 324"/>
              <a:gd name="T47" fmla="*/ 484 h 706"/>
              <a:gd name="T48" fmla="*/ 223 w 324"/>
              <a:gd name="T49" fmla="*/ 484 h 706"/>
              <a:gd name="T50" fmla="*/ 285 w 324"/>
              <a:gd name="T51" fmla="*/ 484 h 706"/>
              <a:gd name="T52" fmla="*/ 209 w 324"/>
              <a:gd name="T53" fmla="*/ 219 h 706"/>
              <a:gd name="T54" fmla="*/ 238 w 324"/>
              <a:gd name="T55" fmla="*/ 219 h 706"/>
              <a:gd name="T56" fmla="*/ 280 w 324"/>
              <a:gd name="T57" fmla="*/ 367 h 706"/>
              <a:gd name="T58" fmla="*/ 307 w 324"/>
              <a:gd name="T59" fmla="*/ 386 h 706"/>
              <a:gd name="T60" fmla="*/ 319 w 324"/>
              <a:gd name="T61" fmla="*/ 352 h 706"/>
              <a:gd name="T62" fmla="*/ 104 w 324"/>
              <a:gd name="T63" fmla="*/ 56 h 706"/>
              <a:gd name="T64" fmla="*/ 104 w 324"/>
              <a:gd name="T65" fmla="*/ 56 h 706"/>
              <a:gd name="T66" fmla="*/ 162 w 324"/>
              <a:gd name="T67" fmla="*/ 0 h 706"/>
              <a:gd name="T68" fmla="*/ 219 w 324"/>
              <a:gd name="T69" fmla="*/ 56 h 706"/>
              <a:gd name="T70" fmla="*/ 162 w 324"/>
              <a:gd name="T71" fmla="*/ 112 h 706"/>
              <a:gd name="T72" fmla="*/ 104 w 324"/>
              <a:gd name="T73" fmla="*/ 56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4" h="706">
                <a:moveTo>
                  <a:pt x="319" y="352"/>
                </a:moveTo>
                <a:lnTo>
                  <a:pt x="319" y="352"/>
                </a:lnTo>
                <a:lnTo>
                  <a:pt x="276" y="200"/>
                </a:lnTo>
                <a:cubicBezTo>
                  <a:pt x="258" y="138"/>
                  <a:pt x="205" y="140"/>
                  <a:pt x="205" y="140"/>
                </a:cubicBezTo>
                <a:lnTo>
                  <a:pt x="161" y="140"/>
                </a:lnTo>
                <a:lnTo>
                  <a:pt x="118" y="140"/>
                </a:lnTo>
                <a:cubicBezTo>
                  <a:pt x="118" y="140"/>
                  <a:pt x="65" y="138"/>
                  <a:pt x="48" y="200"/>
                </a:cubicBezTo>
                <a:lnTo>
                  <a:pt x="3" y="352"/>
                </a:lnTo>
                <a:cubicBezTo>
                  <a:pt x="0" y="367"/>
                  <a:pt x="2" y="381"/>
                  <a:pt x="14" y="385"/>
                </a:cubicBezTo>
                <a:cubicBezTo>
                  <a:pt x="27" y="389"/>
                  <a:pt x="38" y="379"/>
                  <a:pt x="41" y="367"/>
                </a:cubicBezTo>
                <a:lnTo>
                  <a:pt x="84" y="219"/>
                </a:lnTo>
                <a:lnTo>
                  <a:pt x="112" y="219"/>
                </a:lnTo>
                <a:lnTo>
                  <a:pt x="37" y="484"/>
                </a:lnTo>
                <a:lnTo>
                  <a:pt x="100" y="484"/>
                </a:lnTo>
                <a:lnTo>
                  <a:pt x="100" y="484"/>
                </a:lnTo>
                <a:lnTo>
                  <a:pt x="100" y="683"/>
                </a:lnTo>
                <a:cubicBezTo>
                  <a:pt x="100" y="697"/>
                  <a:pt x="109" y="705"/>
                  <a:pt x="125" y="706"/>
                </a:cubicBezTo>
                <a:cubicBezTo>
                  <a:pt x="139" y="706"/>
                  <a:pt x="148" y="696"/>
                  <a:pt x="148" y="681"/>
                </a:cubicBezTo>
                <a:lnTo>
                  <a:pt x="148" y="484"/>
                </a:lnTo>
                <a:lnTo>
                  <a:pt x="175" y="484"/>
                </a:lnTo>
                <a:lnTo>
                  <a:pt x="175" y="681"/>
                </a:lnTo>
                <a:cubicBezTo>
                  <a:pt x="175" y="696"/>
                  <a:pt x="185" y="706"/>
                  <a:pt x="199" y="706"/>
                </a:cubicBezTo>
                <a:cubicBezTo>
                  <a:pt x="214" y="705"/>
                  <a:pt x="223" y="697"/>
                  <a:pt x="223" y="683"/>
                </a:cubicBezTo>
                <a:lnTo>
                  <a:pt x="223" y="484"/>
                </a:lnTo>
                <a:lnTo>
                  <a:pt x="223" y="484"/>
                </a:lnTo>
                <a:lnTo>
                  <a:pt x="285" y="484"/>
                </a:lnTo>
                <a:lnTo>
                  <a:pt x="209" y="219"/>
                </a:lnTo>
                <a:lnTo>
                  <a:pt x="238" y="219"/>
                </a:lnTo>
                <a:lnTo>
                  <a:pt x="280" y="367"/>
                </a:lnTo>
                <a:cubicBezTo>
                  <a:pt x="284" y="379"/>
                  <a:pt x="294" y="389"/>
                  <a:pt x="307" y="386"/>
                </a:cubicBezTo>
                <a:cubicBezTo>
                  <a:pt x="320" y="382"/>
                  <a:pt x="324" y="367"/>
                  <a:pt x="319" y="352"/>
                </a:cubicBezTo>
                <a:close/>
                <a:moveTo>
                  <a:pt x="104" y="56"/>
                </a:moveTo>
                <a:lnTo>
                  <a:pt x="104" y="56"/>
                </a:lnTo>
                <a:cubicBezTo>
                  <a:pt x="104" y="24"/>
                  <a:pt x="130" y="0"/>
                  <a:pt x="162" y="0"/>
                </a:cubicBezTo>
                <a:cubicBezTo>
                  <a:pt x="193" y="0"/>
                  <a:pt x="219" y="24"/>
                  <a:pt x="219" y="56"/>
                </a:cubicBezTo>
                <a:cubicBezTo>
                  <a:pt x="219" y="87"/>
                  <a:pt x="193" y="112"/>
                  <a:pt x="162" y="112"/>
                </a:cubicBezTo>
                <a:cubicBezTo>
                  <a:pt x="130" y="112"/>
                  <a:pt x="104" y="87"/>
                  <a:pt x="104" y="56"/>
                </a:cubicBezTo>
                <a:close/>
              </a:path>
            </a:pathLst>
          </a:custGeom>
          <a:solidFill>
            <a:schemeClr val="accent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 name="Right Brace 18">
            <a:extLst>
              <a:ext uri="{FF2B5EF4-FFF2-40B4-BE49-F238E27FC236}">
                <a16:creationId xmlns:a16="http://schemas.microsoft.com/office/drawing/2014/main" id="{D269BC1F-EB4F-430F-BCA3-93ACEA54B618}"/>
              </a:ext>
            </a:extLst>
          </p:cNvPr>
          <p:cNvSpPr/>
          <p:nvPr/>
        </p:nvSpPr>
        <p:spPr bwMode="auto">
          <a:xfrm>
            <a:off x="2016155" y="5418025"/>
            <a:ext cx="324013" cy="737323"/>
          </a:xfrm>
          <a:prstGeom prst="rightBrace">
            <a:avLst>
              <a:gd name="adj1" fmla="val 8333"/>
              <a:gd name="adj2" fmla="val 52622"/>
            </a:avLst>
          </a:prstGeom>
          <a:noFill/>
          <a:ln w="12700" cap="flat" cmpd="sng" algn="ctr">
            <a:solidFill>
              <a:schemeClr val="tx1"/>
            </a:solidFill>
            <a:prstDash val="solid"/>
            <a:round/>
            <a:headEnd type="none" w="med" len="med"/>
            <a:tailEnd type="none" w="med" len="med"/>
          </a:ln>
          <a:effectLst/>
        </p:spPr>
        <p:txBody>
          <a:bodyPr vert="horz" wrap="square" lIns="73152" tIns="73152" rIns="73152" bIns="73152" numCol="1" rtlCol="0" anchor="ctr" anchorCtr="1" compatLnSpc="1">
            <a:prstTxWarp prst="textNoShape">
              <a:avLst/>
            </a:prstTxWarp>
          </a:bodyPr>
          <a:lstStyle/>
          <a:p>
            <a:pPr marL="0" marR="0" indent="0" algn="ctr" defTabSz="914400" rtl="0" eaLnBrk="0" fontAlgn="base" latinLnBrk="0" hangingPunct="0">
              <a:lnSpc>
                <a:spcPct val="106000"/>
              </a:lnSpc>
              <a:spcBef>
                <a:spcPct val="0"/>
              </a:spcBef>
              <a:spcAft>
                <a:spcPct val="0"/>
              </a:spcAft>
              <a:buClrTx/>
              <a:buSzTx/>
              <a:buFontTx/>
              <a:buNone/>
              <a:tabLst/>
            </a:pPr>
            <a:endParaRPr kumimoji="0" lang="en-US" sz="1100" b="0" i="0" u="none" strike="noStrike" cap="none" normalizeH="0" baseline="0" dirty="0">
              <a:ln>
                <a:noFill/>
              </a:ln>
              <a:solidFill>
                <a:schemeClr val="tx1"/>
              </a:solidFill>
              <a:effectLst/>
              <a:latin typeface="Arial" charset="0"/>
            </a:endParaRPr>
          </a:p>
        </p:txBody>
      </p:sp>
      <p:sp>
        <p:nvSpPr>
          <p:cNvPr id="20" name="Freeform 54">
            <a:extLst>
              <a:ext uri="{FF2B5EF4-FFF2-40B4-BE49-F238E27FC236}">
                <a16:creationId xmlns:a16="http://schemas.microsoft.com/office/drawing/2014/main" id="{E2D3DC46-005A-4C8B-8D99-934D280BCD4B}"/>
              </a:ext>
            </a:extLst>
          </p:cNvPr>
          <p:cNvSpPr>
            <a:spLocks noChangeAspect="1" noEditPoints="1"/>
          </p:cNvSpPr>
          <p:nvPr/>
        </p:nvSpPr>
        <p:spPr bwMode="auto">
          <a:xfrm>
            <a:off x="3167057" y="5376475"/>
            <a:ext cx="511451" cy="365120"/>
          </a:xfrm>
          <a:custGeom>
            <a:avLst/>
            <a:gdLst>
              <a:gd name="T0" fmla="*/ 560 w 588"/>
              <a:gd name="T1" fmla="*/ 233 h 408"/>
              <a:gd name="T2" fmla="*/ 560 w 588"/>
              <a:gd name="T3" fmla="*/ 257 h 408"/>
              <a:gd name="T4" fmla="*/ 560 w 588"/>
              <a:gd name="T5" fmla="*/ 233 h 408"/>
              <a:gd name="T6" fmla="*/ 560 w 588"/>
              <a:gd name="T7" fmla="*/ 324 h 408"/>
              <a:gd name="T8" fmla="*/ 560 w 588"/>
              <a:gd name="T9" fmla="*/ 348 h 408"/>
              <a:gd name="T10" fmla="*/ 560 w 588"/>
              <a:gd name="T11" fmla="*/ 324 h 408"/>
              <a:gd name="T12" fmla="*/ 27 w 588"/>
              <a:gd name="T13" fmla="*/ 348 h 408"/>
              <a:gd name="T14" fmla="*/ 27 w 588"/>
              <a:gd name="T15" fmla="*/ 324 h 408"/>
              <a:gd name="T16" fmla="*/ 27 w 588"/>
              <a:gd name="T17" fmla="*/ 348 h 408"/>
              <a:gd name="T18" fmla="*/ 27 w 588"/>
              <a:gd name="T19" fmla="*/ 257 h 408"/>
              <a:gd name="T20" fmla="*/ 27 w 588"/>
              <a:gd name="T21" fmla="*/ 233 h 408"/>
              <a:gd name="T22" fmla="*/ 27 w 588"/>
              <a:gd name="T23" fmla="*/ 257 h 408"/>
              <a:gd name="T24" fmla="*/ 27 w 588"/>
              <a:gd name="T25" fmla="*/ 166 h 408"/>
              <a:gd name="T26" fmla="*/ 27 w 588"/>
              <a:gd name="T27" fmla="*/ 141 h 408"/>
              <a:gd name="T28" fmla="*/ 27 w 588"/>
              <a:gd name="T29" fmla="*/ 166 h 408"/>
              <a:gd name="T30" fmla="*/ 27 w 588"/>
              <a:gd name="T31" fmla="*/ 75 h 408"/>
              <a:gd name="T32" fmla="*/ 27 w 588"/>
              <a:gd name="T33" fmla="*/ 50 h 408"/>
              <a:gd name="T34" fmla="*/ 27 w 588"/>
              <a:gd name="T35" fmla="*/ 75 h 408"/>
              <a:gd name="T36" fmla="*/ 560 w 588"/>
              <a:gd name="T37" fmla="*/ 50 h 408"/>
              <a:gd name="T38" fmla="*/ 560 w 588"/>
              <a:gd name="T39" fmla="*/ 75 h 408"/>
              <a:gd name="T40" fmla="*/ 560 w 588"/>
              <a:gd name="T41" fmla="*/ 50 h 408"/>
              <a:gd name="T42" fmla="*/ 560 w 588"/>
              <a:gd name="T43" fmla="*/ 141 h 408"/>
              <a:gd name="T44" fmla="*/ 560 w 588"/>
              <a:gd name="T45" fmla="*/ 166 h 408"/>
              <a:gd name="T46" fmla="*/ 560 w 588"/>
              <a:gd name="T47" fmla="*/ 141 h 408"/>
              <a:gd name="T48" fmla="*/ 535 w 588"/>
              <a:gd name="T49" fmla="*/ 166 h 408"/>
              <a:gd name="T50" fmla="*/ 588 w 588"/>
              <a:gd name="T51" fmla="*/ 154 h 408"/>
              <a:gd name="T52" fmla="*/ 535 w 588"/>
              <a:gd name="T53" fmla="*/ 141 h 408"/>
              <a:gd name="T54" fmla="*/ 501 w 588"/>
              <a:gd name="T55" fmla="*/ 75 h 408"/>
              <a:gd name="T56" fmla="*/ 560 w 588"/>
              <a:gd name="T57" fmla="*/ 90 h 408"/>
              <a:gd name="T58" fmla="*/ 560 w 588"/>
              <a:gd name="T59" fmla="*/ 35 h 408"/>
              <a:gd name="T60" fmla="*/ 501 w 588"/>
              <a:gd name="T61" fmla="*/ 50 h 408"/>
              <a:gd name="T62" fmla="*/ 450 w 588"/>
              <a:gd name="T63" fmla="*/ 0 h 408"/>
              <a:gd name="T64" fmla="*/ 86 w 588"/>
              <a:gd name="T65" fmla="*/ 50 h 408"/>
              <a:gd name="T66" fmla="*/ 52 w 588"/>
              <a:gd name="T67" fmla="*/ 50 h 408"/>
              <a:gd name="T68" fmla="*/ 0 w 588"/>
              <a:gd name="T69" fmla="*/ 62 h 408"/>
              <a:gd name="T70" fmla="*/ 52 w 588"/>
              <a:gd name="T71" fmla="*/ 75 h 408"/>
              <a:gd name="T72" fmla="*/ 86 w 588"/>
              <a:gd name="T73" fmla="*/ 141 h 408"/>
              <a:gd name="T74" fmla="*/ 27 w 588"/>
              <a:gd name="T75" fmla="*/ 126 h 408"/>
              <a:gd name="T76" fmla="*/ 27 w 588"/>
              <a:gd name="T77" fmla="*/ 181 h 408"/>
              <a:gd name="T78" fmla="*/ 86 w 588"/>
              <a:gd name="T79" fmla="*/ 166 h 408"/>
              <a:gd name="T80" fmla="*/ 52 w 588"/>
              <a:gd name="T81" fmla="*/ 232 h 408"/>
              <a:gd name="T82" fmla="*/ 0 w 588"/>
              <a:gd name="T83" fmla="*/ 245 h 408"/>
              <a:gd name="T84" fmla="*/ 52 w 588"/>
              <a:gd name="T85" fmla="*/ 257 h 408"/>
              <a:gd name="T86" fmla="*/ 86 w 588"/>
              <a:gd name="T87" fmla="*/ 323 h 408"/>
              <a:gd name="T88" fmla="*/ 27 w 588"/>
              <a:gd name="T89" fmla="*/ 308 h 408"/>
              <a:gd name="T90" fmla="*/ 27 w 588"/>
              <a:gd name="T91" fmla="*/ 364 h 408"/>
              <a:gd name="T92" fmla="*/ 86 w 588"/>
              <a:gd name="T93" fmla="*/ 348 h 408"/>
              <a:gd name="T94" fmla="*/ 91 w 588"/>
              <a:gd name="T95" fmla="*/ 381 h 408"/>
              <a:gd name="T96" fmla="*/ 218 w 588"/>
              <a:gd name="T97" fmla="*/ 148 h 408"/>
              <a:gd name="T98" fmla="*/ 350 w 588"/>
              <a:gd name="T99" fmla="*/ 130 h 408"/>
              <a:gd name="T100" fmla="*/ 368 w 588"/>
              <a:gd name="T101" fmla="*/ 260 h 408"/>
              <a:gd name="T102" fmla="*/ 244 w 588"/>
              <a:gd name="T103" fmla="*/ 278 h 408"/>
              <a:gd name="T104" fmla="*/ 136 w 588"/>
              <a:gd name="T105" fmla="*/ 408 h 408"/>
              <a:gd name="T106" fmla="*/ 501 w 588"/>
              <a:gd name="T107" fmla="*/ 358 h 408"/>
              <a:gd name="T108" fmla="*/ 535 w 588"/>
              <a:gd name="T109" fmla="*/ 348 h 408"/>
              <a:gd name="T110" fmla="*/ 588 w 588"/>
              <a:gd name="T111" fmla="*/ 336 h 408"/>
              <a:gd name="T112" fmla="*/ 535 w 588"/>
              <a:gd name="T113" fmla="*/ 323 h 408"/>
              <a:gd name="T114" fmla="*/ 501 w 588"/>
              <a:gd name="T115" fmla="*/ 257 h 408"/>
              <a:gd name="T116" fmla="*/ 560 w 588"/>
              <a:gd name="T117" fmla="*/ 273 h 408"/>
              <a:gd name="T118" fmla="*/ 560 w 588"/>
              <a:gd name="T119" fmla="*/ 217 h 408"/>
              <a:gd name="T120" fmla="*/ 501 w 588"/>
              <a:gd name="T121" fmla="*/ 232 h 408"/>
              <a:gd name="T122" fmla="*/ 535 w 588"/>
              <a:gd name="T123" fmla="*/ 166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88" h="408">
                <a:moveTo>
                  <a:pt x="560" y="233"/>
                </a:moveTo>
                <a:lnTo>
                  <a:pt x="560" y="233"/>
                </a:lnTo>
                <a:cubicBezTo>
                  <a:pt x="567" y="233"/>
                  <a:pt x="572" y="238"/>
                  <a:pt x="572" y="245"/>
                </a:cubicBezTo>
                <a:cubicBezTo>
                  <a:pt x="572" y="252"/>
                  <a:pt x="567" y="257"/>
                  <a:pt x="560" y="257"/>
                </a:cubicBezTo>
                <a:cubicBezTo>
                  <a:pt x="553" y="257"/>
                  <a:pt x="548" y="252"/>
                  <a:pt x="548" y="245"/>
                </a:cubicBezTo>
                <a:cubicBezTo>
                  <a:pt x="548" y="238"/>
                  <a:pt x="553" y="233"/>
                  <a:pt x="560" y="233"/>
                </a:cubicBezTo>
                <a:close/>
                <a:moveTo>
                  <a:pt x="560" y="324"/>
                </a:moveTo>
                <a:lnTo>
                  <a:pt x="560" y="324"/>
                </a:lnTo>
                <a:cubicBezTo>
                  <a:pt x="567" y="324"/>
                  <a:pt x="572" y="329"/>
                  <a:pt x="572" y="336"/>
                </a:cubicBezTo>
                <a:cubicBezTo>
                  <a:pt x="572" y="343"/>
                  <a:pt x="567" y="348"/>
                  <a:pt x="560" y="348"/>
                </a:cubicBezTo>
                <a:cubicBezTo>
                  <a:pt x="553" y="348"/>
                  <a:pt x="548" y="343"/>
                  <a:pt x="548" y="336"/>
                </a:cubicBezTo>
                <a:cubicBezTo>
                  <a:pt x="548" y="329"/>
                  <a:pt x="553" y="324"/>
                  <a:pt x="560" y="324"/>
                </a:cubicBezTo>
                <a:close/>
                <a:moveTo>
                  <a:pt x="27" y="348"/>
                </a:moveTo>
                <a:lnTo>
                  <a:pt x="27" y="348"/>
                </a:lnTo>
                <a:cubicBezTo>
                  <a:pt x="20" y="348"/>
                  <a:pt x="15" y="343"/>
                  <a:pt x="15" y="336"/>
                </a:cubicBezTo>
                <a:cubicBezTo>
                  <a:pt x="15" y="329"/>
                  <a:pt x="20" y="324"/>
                  <a:pt x="27" y="324"/>
                </a:cubicBezTo>
                <a:cubicBezTo>
                  <a:pt x="34" y="324"/>
                  <a:pt x="39" y="329"/>
                  <a:pt x="39" y="336"/>
                </a:cubicBezTo>
                <a:cubicBezTo>
                  <a:pt x="39" y="343"/>
                  <a:pt x="34" y="348"/>
                  <a:pt x="27" y="348"/>
                </a:cubicBezTo>
                <a:close/>
                <a:moveTo>
                  <a:pt x="27" y="257"/>
                </a:moveTo>
                <a:lnTo>
                  <a:pt x="27" y="257"/>
                </a:lnTo>
                <a:cubicBezTo>
                  <a:pt x="20" y="257"/>
                  <a:pt x="15" y="252"/>
                  <a:pt x="15" y="245"/>
                </a:cubicBezTo>
                <a:cubicBezTo>
                  <a:pt x="15" y="238"/>
                  <a:pt x="20" y="233"/>
                  <a:pt x="27" y="233"/>
                </a:cubicBezTo>
                <a:cubicBezTo>
                  <a:pt x="34" y="233"/>
                  <a:pt x="39" y="238"/>
                  <a:pt x="39" y="245"/>
                </a:cubicBezTo>
                <a:cubicBezTo>
                  <a:pt x="39" y="252"/>
                  <a:pt x="34" y="257"/>
                  <a:pt x="27" y="257"/>
                </a:cubicBezTo>
                <a:close/>
                <a:moveTo>
                  <a:pt x="27" y="166"/>
                </a:moveTo>
                <a:lnTo>
                  <a:pt x="27" y="166"/>
                </a:lnTo>
                <a:cubicBezTo>
                  <a:pt x="20" y="166"/>
                  <a:pt x="15" y="160"/>
                  <a:pt x="15" y="154"/>
                </a:cubicBezTo>
                <a:cubicBezTo>
                  <a:pt x="15" y="147"/>
                  <a:pt x="20" y="141"/>
                  <a:pt x="27" y="141"/>
                </a:cubicBezTo>
                <a:cubicBezTo>
                  <a:pt x="34" y="141"/>
                  <a:pt x="39" y="147"/>
                  <a:pt x="39" y="154"/>
                </a:cubicBezTo>
                <a:cubicBezTo>
                  <a:pt x="39" y="160"/>
                  <a:pt x="34" y="166"/>
                  <a:pt x="27" y="166"/>
                </a:cubicBezTo>
                <a:close/>
                <a:moveTo>
                  <a:pt x="27" y="75"/>
                </a:moveTo>
                <a:lnTo>
                  <a:pt x="27" y="75"/>
                </a:lnTo>
                <a:cubicBezTo>
                  <a:pt x="20" y="75"/>
                  <a:pt x="15" y="69"/>
                  <a:pt x="15" y="62"/>
                </a:cubicBezTo>
                <a:cubicBezTo>
                  <a:pt x="15" y="56"/>
                  <a:pt x="20" y="50"/>
                  <a:pt x="27" y="50"/>
                </a:cubicBezTo>
                <a:cubicBezTo>
                  <a:pt x="34" y="50"/>
                  <a:pt x="39" y="56"/>
                  <a:pt x="39" y="62"/>
                </a:cubicBezTo>
                <a:cubicBezTo>
                  <a:pt x="39" y="69"/>
                  <a:pt x="34" y="75"/>
                  <a:pt x="27" y="75"/>
                </a:cubicBezTo>
                <a:close/>
                <a:moveTo>
                  <a:pt x="560" y="50"/>
                </a:moveTo>
                <a:lnTo>
                  <a:pt x="560" y="50"/>
                </a:lnTo>
                <a:cubicBezTo>
                  <a:pt x="567" y="50"/>
                  <a:pt x="572" y="56"/>
                  <a:pt x="572" y="62"/>
                </a:cubicBezTo>
                <a:cubicBezTo>
                  <a:pt x="572" y="69"/>
                  <a:pt x="567" y="75"/>
                  <a:pt x="560" y="75"/>
                </a:cubicBezTo>
                <a:cubicBezTo>
                  <a:pt x="553" y="75"/>
                  <a:pt x="548" y="69"/>
                  <a:pt x="548" y="62"/>
                </a:cubicBezTo>
                <a:cubicBezTo>
                  <a:pt x="548" y="56"/>
                  <a:pt x="553" y="50"/>
                  <a:pt x="560" y="50"/>
                </a:cubicBezTo>
                <a:close/>
                <a:moveTo>
                  <a:pt x="560" y="141"/>
                </a:moveTo>
                <a:lnTo>
                  <a:pt x="560" y="141"/>
                </a:lnTo>
                <a:cubicBezTo>
                  <a:pt x="567" y="141"/>
                  <a:pt x="572" y="147"/>
                  <a:pt x="572" y="154"/>
                </a:cubicBezTo>
                <a:cubicBezTo>
                  <a:pt x="572" y="160"/>
                  <a:pt x="567" y="166"/>
                  <a:pt x="560" y="166"/>
                </a:cubicBezTo>
                <a:cubicBezTo>
                  <a:pt x="553" y="166"/>
                  <a:pt x="548" y="160"/>
                  <a:pt x="548" y="154"/>
                </a:cubicBezTo>
                <a:cubicBezTo>
                  <a:pt x="548" y="147"/>
                  <a:pt x="553" y="141"/>
                  <a:pt x="560" y="141"/>
                </a:cubicBezTo>
                <a:close/>
                <a:moveTo>
                  <a:pt x="535" y="166"/>
                </a:moveTo>
                <a:lnTo>
                  <a:pt x="535" y="166"/>
                </a:lnTo>
                <a:cubicBezTo>
                  <a:pt x="540" y="175"/>
                  <a:pt x="549" y="181"/>
                  <a:pt x="560" y="181"/>
                </a:cubicBezTo>
                <a:cubicBezTo>
                  <a:pt x="575" y="181"/>
                  <a:pt x="588" y="169"/>
                  <a:pt x="588" y="154"/>
                </a:cubicBezTo>
                <a:cubicBezTo>
                  <a:pt x="588" y="138"/>
                  <a:pt x="575" y="126"/>
                  <a:pt x="560" y="126"/>
                </a:cubicBezTo>
                <a:cubicBezTo>
                  <a:pt x="549" y="126"/>
                  <a:pt x="540" y="132"/>
                  <a:pt x="535" y="141"/>
                </a:cubicBezTo>
                <a:lnTo>
                  <a:pt x="501" y="141"/>
                </a:lnTo>
                <a:lnTo>
                  <a:pt x="501" y="75"/>
                </a:lnTo>
                <a:lnTo>
                  <a:pt x="535" y="75"/>
                </a:lnTo>
                <a:cubicBezTo>
                  <a:pt x="540" y="84"/>
                  <a:pt x="549" y="90"/>
                  <a:pt x="560" y="90"/>
                </a:cubicBezTo>
                <a:cubicBezTo>
                  <a:pt x="575" y="90"/>
                  <a:pt x="588" y="78"/>
                  <a:pt x="588" y="62"/>
                </a:cubicBezTo>
                <a:cubicBezTo>
                  <a:pt x="588" y="47"/>
                  <a:pt x="575" y="35"/>
                  <a:pt x="560" y="35"/>
                </a:cubicBezTo>
                <a:cubicBezTo>
                  <a:pt x="549" y="35"/>
                  <a:pt x="540" y="41"/>
                  <a:pt x="535" y="50"/>
                </a:cubicBezTo>
                <a:lnTo>
                  <a:pt x="501" y="50"/>
                </a:lnTo>
                <a:lnTo>
                  <a:pt x="501" y="50"/>
                </a:lnTo>
                <a:cubicBezTo>
                  <a:pt x="501" y="22"/>
                  <a:pt x="478" y="0"/>
                  <a:pt x="450" y="0"/>
                </a:cubicBezTo>
                <a:lnTo>
                  <a:pt x="136" y="0"/>
                </a:lnTo>
                <a:cubicBezTo>
                  <a:pt x="108" y="0"/>
                  <a:pt x="86" y="22"/>
                  <a:pt x="86" y="50"/>
                </a:cubicBezTo>
                <a:lnTo>
                  <a:pt x="86" y="50"/>
                </a:lnTo>
                <a:lnTo>
                  <a:pt x="52" y="50"/>
                </a:lnTo>
                <a:cubicBezTo>
                  <a:pt x="47" y="41"/>
                  <a:pt x="38" y="35"/>
                  <a:pt x="27" y="35"/>
                </a:cubicBezTo>
                <a:cubicBezTo>
                  <a:pt x="12" y="35"/>
                  <a:pt x="0" y="47"/>
                  <a:pt x="0" y="62"/>
                </a:cubicBezTo>
                <a:cubicBezTo>
                  <a:pt x="0" y="78"/>
                  <a:pt x="12" y="90"/>
                  <a:pt x="27" y="90"/>
                </a:cubicBezTo>
                <a:cubicBezTo>
                  <a:pt x="38" y="90"/>
                  <a:pt x="47" y="84"/>
                  <a:pt x="52" y="75"/>
                </a:cubicBezTo>
                <a:lnTo>
                  <a:pt x="86" y="75"/>
                </a:lnTo>
                <a:lnTo>
                  <a:pt x="86" y="141"/>
                </a:lnTo>
                <a:lnTo>
                  <a:pt x="52" y="141"/>
                </a:lnTo>
                <a:cubicBezTo>
                  <a:pt x="47" y="132"/>
                  <a:pt x="38" y="126"/>
                  <a:pt x="27" y="126"/>
                </a:cubicBezTo>
                <a:cubicBezTo>
                  <a:pt x="12" y="126"/>
                  <a:pt x="0" y="138"/>
                  <a:pt x="0" y="154"/>
                </a:cubicBezTo>
                <a:cubicBezTo>
                  <a:pt x="0" y="169"/>
                  <a:pt x="12" y="181"/>
                  <a:pt x="27" y="181"/>
                </a:cubicBezTo>
                <a:cubicBezTo>
                  <a:pt x="38" y="181"/>
                  <a:pt x="47" y="175"/>
                  <a:pt x="52" y="166"/>
                </a:cubicBezTo>
                <a:lnTo>
                  <a:pt x="86" y="166"/>
                </a:lnTo>
                <a:lnTo>
                  <a:pt x="86" y="232"/>
                </a:lnTo>
                <a:lnTo>
                  <a:pt x="52" y="232"/>
                </a:lnTo>
                <a:cubicBezTo>
                  <a:pt x="47" y="223"/>
                  <a:pt x="38" y="217"/>
                  <a:pt x="27" y="217"/>
                </a:cubicBezTo>
                <a:cubicBezTo>
                  <a:pt x="12" y="217"/>
                  <a:pt x="0" y="229"/>
                  <a:pt x="0" y="245"/>
                </a:cubicBezTo>
                <a:cubicBezTo>
                  <a:pt x="0" y="260"/>
                  <a:pt x="12" y="273"/>
                  <a:pt x="27" y="273"/>
                </a:cubicBezTo>
                <a:cubicBezTo>
                  <a:pt x="38" y="273"/>
                  <a:pt x="47" y="266"/>
                  <a:pt x="52" y="257"/>
                </a:cubicBezTo>
                <a:lnTo>
                  <a:pt x="86" y="257"/>
                </a:lnTo>
                <a:lnTo>
                  <a:pt x="86" y="323"/>
                </a:lnTo>
                <a:lnTo>
                  <a:pt x="52" y="323"/>
                </a:lnTo>
                <a:cubicBezTo>
                  <a:pt x="47" y="314"/>
                  <a:pt x="38" y="308"/>
                  <a:pt x="27" y="308"/>
                </a:cubicBezTo>
                <a:cubicBezTo>
                  <a:pt x="12" y="308"/>
                  <a:pt x="0" y="321"/>
                  <a:pt x="0" y="336"/>
                </a:cubicBezTo>
                <a:cubicBezTo>
                  <a:pt x="0" y="351"/>
                  <a:pt x="12" y="364"/>
                  <a:pt x="27" y="364"/>
                </a:cubicBezTo>
                <a:cubicBezTo>
                  <a:pt x="38" y="364"/>
                  <a:pt x="47" y="357"/>
                  <a:pt x="52" y="348"/>
                </a:cubicBezTo>
                <a:lnTo>
                  <a:pt x="86" y="348"/>
                </a:lnTo>
                <a:lnTo>
                  <a:pt x="86" y="358"/>
                </a:lnTo>
                <a:cubicBezTo>
                  <a:pt x="86" y="366"/>
                  <a:pt x="88" y="374"/>
                  <a:pt x="91" y="381"/>
                </a:cubicBezTo>
                <a:lnTo>
                  <a:pt x="218" y="254"/>
                </a:lnTo>
                <a:lnTo>
                  <a:pt x="218" y="148"/>
                </a:lnTo>
                <a:cubicBezTo>
                  <a:pt x="218" y="138"/>
                  <a:pt x="226" y="130"/>
                  <a:pt x="236" y="130"/>
                </a:cubicBezTo>
                <a:lnTo>
                  <a:pt x="350" y="130"/>
                </a:lnTo>
                <a:cubicBezTo>
                  <a:pt x="360" y="130"/>
                  <a:pt x="368" y="138"/>
                  <a:pt x="368" y="148"/>
                </a:cubicBezTo>
                <a:lnTo>
                  <a:pt x="368" y="260"/>
                </a:lnTo>
                <a:cubicBezTo>
                  <a:pt x="368" y="270"/>
                  <a:pt x="360" y="278"/>
                  <a:pt x="350" y="278"/>
                </a:cubicBezTo>
                <a:lnTo>
                  <a:pt x="244" y="278"/>
                </a:lnTo>
                <a:lnTo>
                  <a:pt x="118" y="405"/>
                </a:lnTo>
                <a:cubicBezTo>
                  <a:pt x="123" y="407"/>
                  <a:pt x="130" y="408"/>
                  <a:pt x="136" y="408"/>
                </a:cubicBezTo>
                <a:lnTo>
                  <a:pt x="450" y="408"/>
                </a:lnTo>
                <a:cubicBezTo>
                  <a:pt x="478" y="408"/>
                  <a:pt x="501" y="386"/>
                  <a:pt x="501" y="358"/>
                </a:cubicBezTo>
                <a:lnTo>
                  <a:pt x="501" y="348"/>
                </a:lnTo>
                <a:lnTo>
                  <a:pt x="535" y="348"/>
                </a:lnTo>
                <a:cubicBezTo>
                  <a:pt x="540" y="357"/>
                  <a:pt x="549" y="364"/>
                  <a:pt x="560" y="364"/>
                </a:cubicBezTo>
                <a:cubicBezTo>
                  <a:pt x="575" y="364"/>
                  <a:pt x="588" y="351"/>
                  <a:pt x="588" y="336"/>
                </a:cubicBezTo>
                <a:cubicBezTo>
                  <a:pt x="588" y="321"/>
                  <a:pt x="575" y="308"/>
                  <a:pt x="560" y="308"/>
                </a:cubicBezTo>
                <a:cubicBezTo>
                  <a:pt x="549" y="308"/>
                  <a:pt x="540" y="314"/>
                  <a:pt x="535" y="323"/>
                </a:cubicBezTo>
                <a:lnTo>
                  <a:pt x="501" y="323"/>
                </a:lnTo>
                <a:lnTo>
                  <a:pt x="501" y="257"/>
                </a:lnTo>
                <a:lnTo>
                  <a:pt x="535" y="257"/>
                </a:lnTo>
                <a:cubicBezTo>
                  <a:pt x="540" y="266"/>
                  <a:pt x="549" y="273"/>
                  <a:pt x="560" y="273"/>
                </a:cubicBezTo>
                <a:cubicBezTo>
                  <a:pt x="575" y="273"/>
                  <a:pt x="588" y="260"/>
                  <a:pt x="588" y="245"/>
                </a:cubicBezTo>
                <a:cubicBezTo>
                  <a:pt x="588" y="229"/>
                  <a:pt x="575" y="217"/>
                  <a:pt x="560" y="217"/>
                </a:cubicBezTo>
                <a:cubicBezTo>
                  <a:pt x="549" y="217"/>
                  <a:pt x="540" y="223"/>
                  <a:pt x="535" y="232"/>
                </a:cubicBezTo>
                <a:lnTo>
                  <a:pt x="501" y="232"/>
                </a:lnTo>
                <a:lnTo>
                  <a:pt x="501" y="166"/>
                </a:lnTo>
                <a:lnTo>
                  <a:pt x="535" y="166"/>
                </a:lnTo>
                <a:close/>
              </a:path>
            </a:pathLst>
          </a:custGeom>
          <a:solidFill>
            <a:srgbClr val="313131">
              <a:lumMod val="75000"/>
              <a:lumOff val="25000"/>
            </a:srgb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endParaRPr>
          </a:p>
        </p:txBody>
      </p:sp>
      <p:sp>
        <p:nvSpPr>
          <p:cNvPr id="21" name="TextBox 20">
            <a:extLst>
              <a:ext uri="{FF2B5EF4-FFF2-40B4-BE49-F238E27FC236}">
                <a16:creationId xmlns:a16="http://schemas.microsoft.com/office/drawing/2014/main" id="{2194E9D5-0189-4A69-9B23-4820C99F343D}"/>
              </a:ext>
            </a:extLst>
          </p:cNvPr>
          <p:cNvSpPr txBox="1"/>
          <p:nvPr/>
        </p:nvSpPr>
        <p:spPr>
          <a:xfrm>
            <a:off x="3008245" y="5800244"/>
            <a:ext cx="829073" cy="415498"/>
          </a:xfrm>
          <a:prstGeom prst="rect">
            <a:avLst/>
          </a:prstGeom>
          <a:noFill/>
        </p:spPr>
        <p:txBody>
          <a:bodyPr wrap="none" rtlCol="0">
            <a:spAutoFit/>
          </a:bodyPr>
          <a:lstStyle/>
          <a:p>
            <a:pPr algn="ctr"/>
            <a:r>
              <a:rPr lang="en-US" sz="1050" dirty="0"/>
              <a:t>Processor </a:t>
            </a:r>
          </a:p>
          <a:p>
            <a:pPr algn="ctr"/>
            <a:r>
              <a:rPr lang="en-US" sz="1050" dirty="0"/>
              <a:t>Based</a:t>
            </a:r>
          </a:p>
        </p:txBody>
      </p:sp>
      <p:sp>
        <p:nvSpPr>
          <p:cNvPr id="22" name="Freeform 93">
            <a:extLst>
              <a:ext uri="{FF2B5EF4-FFF2-40B4-BE49-F238E27FC236}">
                <a16:creationId xmlns:a16="http://schemas.microsoft.com/office/drawing/2014/main" id="{5F8C2522-F7BD-480E-B4D5-072C485621D2}"/>
              </a:ext>
            </a:extLst>
          </p:cNvPr>
          <p:cNvSpPr>
            <a:spLocks noChangeAspect="1" noEditPoints="1"/>
          </p:cNvSpPr>
          <p:nvPr/>
        </p:nvSpPr>
        <p:spPr bwMode="auto">
          <a:xfrm>
            <a:off x="4446104" y="5350214"/>
            <a:ext cx="300545" cy="301752"/>
          </a:xfrm>
          <a:custGeom>
            <a:avLst/>
            <a:gdLst>
              <a:gd name="T0" fmla="*/ 103 w 118"/>
              <a:gd name="T1" fmla="*/ 0 h 118"/>
              <a:gd name="T2" fmla="*/ 44 w 118"/>
              <a:gd name="T3" fmla="*/ 0 h 118"/>
              <a:gd name="T4" fmla="*/ 30 w 118"/>
              <a:gd name="T5" fmla="*/ 15 h 118"/>
              <a:gd name="T6" fmla="*/ 30 w 118"/>
              <a:gd name="T7" fmla="*/ 74 h 118"/>
              <a:gd name="T8" fmla="*/ 44 w 118"/>
              <a:gd name="T9" fmla="*/ 89 h 118"/>
              <a:gd name="T10" fmla="*/ 103 w 118"/>
              <a:gd name="T11" fmla="*/ 89 h 118"/>
              <a:gd name="T12" fmla="*/ 118 w 118"/>
              <a:gd name="T13" fmla="*/ 74 h 118"/>
              <a:gd name="T14" fmla="*/ 118 w 118"/>
              <a:gd name="T15" fmla="*/ 15 h 118"/>
              <a:gd name="T16" fmla="*/ 103 w 118"/>
              <a:gd name="T17" fmla="*/ 0 h 118"/>
              <a:gd name="T18" fmla="*/ 103 w 118"/>
              <a:gd name="T19" fmla="*/ 74 h 118"/>
              <a:gd name="T20" fmla="*/ 44 w 118"/>
              <a:gd name="T21" fmla="*/ 74 h 118"/>
              <a:gd name="T22" fmla="*/ 44 w 118"/>
              <a:gd name="T23" fmla="*/ 15 h 118"/>
              <a:gd name="T24" fmla="*/ 103 w 118"/>
              <a:gd name="T25" fmla="*/ 15 h 118"/>
              <a:gd name="T26" fmla="*/ 103 w 118"/>
              <a:gd name="T27" fmla="*/ 74 h 118"/>
              <a:gd name="T28" fmla="*/ 15 w 118"/>
              <a:gd name="T29" fmla="*/ 59 h 118"/>
              <a:gd name="T30" fmla="*/ 0 w 118"/>
              <a:gd name="T31" fmla="*/ 59 h 118"/>
              <a:gd name="T32" fmla="*/ 0 w 118"/>
              <a:gd name="T33" fmla="*/ 103 h 118"/>
              <a:gd name="T34" fmla="*/ 15 w 118"/>
              <a:gd name="T35" fmla="*/ 118 h 118"/>
              <a:gd name="T36" fmla="*/ 59 w 118"/>
              <a:gd name="T37" fmla="*/ 118 h 118"/>
              <a:gd name="T38" fmla="*/ 59 w 118"/>
              <a:gd name="T39" fmla="*/ 103 h 118"/>
              <a:gd name="T40" fmla="*/ 15 w 118"/>
              <a:gd name="T41" fmla="*/ 103 h 118"/>
              <a:gd name="T42" fmla="*/ 15 w 118"/>
              <a:gd name="T43" fmla="*/ 59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8" h="118">
                <a:moveTo>
                  <a:pt x="103" y="0"/>
                </a:moveTo>
                <a:cubicBezTo>
                  <a:pt x="44" y="0"/>
                  <a:pt x="44" y="0"/>
                  <a:pt x="44" y="0"/>
                </a:cubicBezTo>
                <a:cubicBezTo>
                  <a:pt x="36" y="0"/>
                  <a:pt x="30" y="7"/>
                  <a:pt x="30" y="15"/>
                </a:cubicBezTo>
                <a:cubicBezTo>
                  <a:pt x="30" y="74"/>
                  <a:pt x="30" y="74"/>
                  <a:pt x="30" y="74"/>
                </a:cubicBezTo>
                <a:cubicBezTo>
                  <a:pt x="30" y="82"/>
                  <a:pt x="36" y="89"/>
                  <a:pt x="44" y="89"/>
                </a:cubicBezTo>
                <a:cubicBezTo>
                  <a:pt x="103" y="89"/>
                  <a:pt x="103" y="89"/>
                  <a:pt x="103" y="89"/>
                </a:cubicBezTo>
                <a:cubicBezTo>
                  <a:pt x="111" y="89"/>
                  <a:pt x="118" y="82"/>
                  <a:pt x="118" y="74"/>
                </a:cubicBezTo>
                <a:cubicBezTo>
                  <a:pt x="118" y="15"/>
                  <a:pt x="118" y="15"/>
                  <a:pt x="118" y="15"/>
                </a:cubicBezTo>
                <a:cubicBezTo>
                  <a:pt x="118" y="7"/>
                  <a:pt x="111" y="0"/>
                  <a:pt x="103" y="0"/>
                </a:cubicBezTo>
                <a:close/>
                <a:moveTo>
                  <a:pt x="103" y="74"/>
                </a:moveTo>
                <a:cubicBezTo>
                  <a:pt x="44" y="74"/>
                  <a:pt x="44" y="74"/>
                  <a:pt x="44" y="74"/>
                </a:cubicBezTo>
                <a:cubicBezTo>
                  <a:pt x="44" y="15"/>
                  <a:pt x="44" y="15"/>
                  <a:pt x="44" y="15"/>
                </a:cubicBezTo>
                <a:cubicBezTo>
                  <a:pt x="103" y="15"/>
                  <a:pt x="103" y="15"/>
                  <a:pt x="103" y="15"/>
                </a:cubicBezTo>
                <a:lnTo>
                  <a:pt x="103" y="74"/>
                </a:lnTo>
                <a:close/>
                <a:moveTo>
                  <a:pt x="15" y="59"/>
                </a:moveTo>
                <a:cubicBezTo>
                  <a:pt x="0" y="59"/>
                  <a:pt x="0" y="59"/>
                  <a:pt x="0" y="59"/>
                </a:cubicBezTo>
                <a:cubicBezTo>
                  <a:pt x="0" y="103"/>
                  <a:pt x="0" y="103"/>
                  <a:pt x="0" y="103"/>
                </a:cubicBezTo>
                <a:cubicBezTo>
                  <a:pt x="0" y="111"/>
                  <a:pt x="7" y="118"/>
                  <a:pt x="15" y="118"/>
                </a:cubicBezTo>
                <a:cubicBezTo>
                  <a:pt x="59" y="118"/>
                  <a:pt x="59" y="118"/>
                  <a:pt x="59" y="118"/>
                </a:cubicBezTo>
                <a:cubicBezTo>
                  <a:pt x="59" y="103"/>
                  <a:pt x="59" y="103"/>
                  <a:pt x="59" y="103"/>
                </a:cubicBezTo>
                <a:cubicBezTo>
                  <a:pt x="15" y="103"/>
                  <a:pt x="15" y="103"/>
                  <a:pt x="15" y="103"/>
                </a:cubicBezTo>
                <a:lnTo>
                  <a:pt x="15" y="59"/>
                </a:lnTo>
                <a:close/>
              </a:path>
            </a:pathLst>
          </a:custGeom>
          <a:solidFill>
            <a:srgbClr val="00A1D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endParaRPr>
          </a:p>
        </p:txBody>
      </p:sp>
      <p:sp>
        <p:nvSpPr>
          <p:cNvPr id="24" name="Freeform 93">
            <a:extLst>
              <a:ext uri="{FF2B5EF4-FFF2-40B4-BE49-F238E27FC236}">
                <a16:creationId xmlns:a16="http://schemas.microsoft.com/office/drawing/2014/main" id="{B636EDF9-8D4A-4A2C-B117-F6F52275E348}"/>
              </a:ext>
            </a:extLst>
          </p:cNvPr>
          <p:cNvSpPr>
            <a:spLocks noChangeAspect="1" noEditPoints="1"/>
          </p:cNvSpPr>
          <p:nvPr/>
        </p:nvSpPr>
        <p:spPr bwMode="auto">
          <a:xfrm>
            <a:off x="4795141" y="5350214"/>
            <a:ext cx="300545" cy="301752"/>
          </a:xfrm>
          <a:custGeom>
            <a:avLst/>
            <a:gdLst>
              <a:gd name="T0" fmla="*/ 103 w 118"/>
              <a:gd name="T1" fmla="*/ 0 h 118"/>
              <a:gd name="T2" fmla="*/ 44 w 118"/>
              <a:gd name="T3" fmla="*/ 0 h 118"/>
              <a:gd name="T4" fmla="*/ 30 w 118"/>
              <a:gd name="T5" fmla="*/ 15 h 118"/>
              <a:gd name="T6" fmla="*/ 30 w 118"/>
              <a:gd name="T7" fmla="*/ 74 h 118"/>
              <a:gd name="T8" fmla="*/ 44 w 118"/>
              <a:gd name="T9" fmla="*/ 89 h 118"/>
              <a:gd name="T10" fmla="*/ 103 w 118"/>
              <a:gd name="T11" fmla="*/ 89 h 118"/>
              <a:gd name="T12" fmla="*/ 118 w 118"/>
              <a:gd name="T13" fmla="*/ 74 h 118"/>
              <a:gd name="T14" fmla="*/ 118 w 118"/>
              <a:gd name="T15" fmla="*/ 15 h 118"/>
              <a:gd name="T16" fmla="*/ 103 w 118"/>
              <a:gd name="T17" fmla="*/ 0 h 118"/>
              <a:gd name="T18" fmla="*/ 103 w 118"/>
              <a:gd name="T19" fmla="*/ 74 h 118"/>
              <a:gd name="T20" fmla="*/ 44 w 118"/>
              <a:gd name="T21" fmla="*/ 74 h 118"/>
              <a:gd name="T22" fmla="*/ 44 w 118"/>
              <a:gd name="T23" fmla="*/ 15 h 118"/>
              <a:gd name="T24" fmla="*/ 103 w 118"/>
              <a:gd name="T25" fmla="*/ 15 h 118"/>
              <a:gd name="T26" fmla="*/ 103 w 118"/>
              <a:gd name="T27" fmla="*/ 74 h 118"/>
              <a:gd name="T28" fmla="*/ 15 w 118"/>
              <a:gd name="T29" fmla="*/ 59 h 118"/>
              <a:gd name="T30" fmla="*/ 0 w 118"/>
              <a:gd name="T31" fmla="*/ 59 h 118"/>
              <a:gd name="T32" fmla="*/ 0 w 118"/>
              <a:gd name="T33" fmla="*/ 103 h 118"/>
              <a:gd name="T34" fmla="*/ 15 w 118"/>
              <a:gd name="T35" fmla="*/ 118 h 118"/>
              <a:gd name="T36" fmla="*/ 59 w 118"/>
              <a:gd name="T37" fmla="*/ 118 h 118"/>
              <a:gd name="T38" fmla="*/ 59 w 118"/>
              <a:gd name="T39" fmla="*/ 103 h 118"/>
              <a:gd name="T40" fmla="*/ 15 w 118"/>
              <a:gd name="T41" fmla="*/ 103 h 118"/>
              <a:gd name="T42" fmla="*/ 15 w 118"/>
              <a:gd name="T43" fmla="*/ 59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8" h="118">
                <a:moveTo>
                  <a:pt x="103" y="0"/>
                </a:moveTo>
                <a:cubicBezTo>
                  <a:pt x="44" y="0"/>
                  <a:pt x="44" y="0"/>
                  <a:pt x="44" y="0"/>
                </a:cubicBezTo>
                <a:cubicBezTo>
                  <a:pt x="36" y="0"/>
                  <a:pt x="30" y="7"/>
                  <a:pt x="30" y="15"/>
                </a:cubicBezTo>
                <a:cubicBezTo>
                  <a:pt x="30" y="74"/>
                  <a:pt x="30" y="74"/>
                  <a:pt x="30" y="74"/>
                </a:cubicBezTo>
                <a:cubicBezTo>
                  <a:pt x="30" y="82"/>
                  <a:pt x="36" y="89"/>
                  <a:pt x="44" y="89"/>
                </a:cubicBezTo>
                <a:cubicBezTo>
                  <a:pt x="103" y="89"/>
                  <a:pt x="103" y="89"/>
                  <a:pt x="103" y="89"/>
                </a:cubicBezTo>
                <a:cubicBezTo>
                  <a:pt x="111" y="89"/>
                  <a:pt x="118" y="82"/>
                  <a:pt x="118" y="74"/>
                </a:cubicBezTo>
                <a:cubicBezTo>
                  <a:pt x="118" y="15"/>
                  <a:pt x="118" y="15"/>
                  <a:pt x="118" y="15"/>
                </a:cubicBezTo>
                <a:cubicBezTo>
                  <a:pt x="118" y="7"/>
                  <a:pt x="111" y="0"/>
                  <a:pt x="103" y="0"/>
                </a:cubicBezTo>
                <a:close/>
                <a:moveTo>
                  <a:pt x="103" y="74"/>
                </a:moveTo>
                <a:cubicBezTo>
                  <a:pt x="44" y="74"/>
                  <a:pt x="44" y="74"/>
                  <a:pt x="44" y="74"/>
                </a:cubicBezTo>
                <a:cubicBezTo>
                  <a:pt x="44" y="15"/>
                  <a:pt x="44" y="15"/>
                  <a:pt x="44" y="15"/>
                </a:cubicBezTo>
                <a:cubicBezTo>
                  <a:pt x="103" y="15"/>
                  <a:pt x="103" y="15"/>
                  <a:pt x="103" y="15"/>
                </a:cubicBezTo>
                <a:lnTo>
                  <a:pt x="103" y="74"/>
                </a:lnTo>
                <a:close/>
                <a:moveTo>
                  <a:pt x="15" y="59"/>
                </a:moveTo>
                <a:cubicBezTo>
                  <a:pt x="0" y="59"/>
                  <a:pt x="0" y="59"/>
                  <a:pt x="0" y="59"/>
                </a:cubicBezTo>
                <a:cubicBezTo>
                  <a:pt x="0" y="103"/>
                  <a:pt x="0" y="103"/>
                  <a:pt x="0" y="103"/>
                </a:cubicBezTo>
                <a:cubicBezTo>
                  <a:pt x="0" y="111"/>
                  <a:pt x="7" y="118"/>
                  <a:pt x="15" y="118"/>
                </a:cubicBezTo>
                <a:cubicBezTo>
                  <a:pt x="59" y="118"/>
                  <a:pt x="59" y="118"/>
                  <a:pt x="59" y="118"/>
                </a:cubicBezTo>
                <a:cubicBezTo>
                  <a:pt x="59" y="103"/>
                  <a:pt x="59" y="103"/>
                  <a:pt x="59" y="103"/>
                </a:cubicBezTo>
                <a:cubicBezTo>
                  <a:pt x="15" y="103"/>
                  <a:pt x="15" y="103"/>
                  <a:pt x="15" y="103"/>
                </a:cubicBezTo>
                <a:lnTo>
                  <a:pt x="15" y="59"/>
                </a:lnTo>
                <a:close/>
              </a:path>
            </a:pathLst>
          </a:custGeom>
          <a:solidFill>
            <a:srgbClr val="00A1D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endParaRPr>
          </a:p>
        </p:txBody>
      </p:sp>
      <p:sp>
        <p:nvSpPr>
          <p:cNvPr id="25" name="Freeform 93">
            <a:extLst>
              <a:ext uri="{FF2B5EF4-FFF2-40B4-BE49-F238E27FC236}">
                <a16:creationId xmlns:a16="http://schemas.microsoft.com/office/drawing/2014/main" id="{49C97A5A-4988-4C67-B927-5E51C9A130B5}"/>
              </a:ext>
            </a:extLst>
          </p:cNvPr>
          <p:cNvSpPr>
            <a:spLocks noChangeAspect="1" noEditPoints="1"/>
          </p:cNvSpPr>
          <p:nvPr/>
        </p:nvSpPr>
        <p:spPr bwMode="auto">
          <a:xfrm>
            <a:off x="4446104" y="5685403"/>
            <a:ext cx="300545" cy="301752"/>
          </a:xfrm>
          <a:custGeom>
            <a:avLst/>
            <a:gdLst>
              <a:gd name="T0" fmla="*/ 103 w 118"/>
              <a:gd name="T1" fmla="*/ 0 h 118"/>
              <a:gd name="T2" fmla="*/ 44 w 118"/>
              <a:gd name="T3" fmla="*/ 0 h 118"/>
              <a:gd name="T4" fmla="*/ 30 w 118"/>
              <a:gd name="T5" fmla="*/ 15 h 118"/>
              <a:gd name="T6" fmla="*/ 30 w 118"/>
              <a:gd name="T7" fmla="*/ 74 h 118"/>
              <a:gd name="T8" fmla="*/ 44 w 118"/>
              <a:gd name="T9" fmla="*/ 89 h 118"/>
              <a:gd name="T10" fmla="*/ 103 w 118"/>
              <a:gd name="T11" fmla="*/ 89 h 118"/>
              <a:gd name="T12" fmla="*/ 118 w 118"/>
              <a:gd name="T13" fmla="*/ 74 h 118"/>
              <a:gd name="T14" fmla="*/ 118 w 118"/>
              <a:gd name="T15" fmla="*/ 15 h 118"/>
              <a:gd name="T16" fmla="*/ 103 w 118"/>
              <a:gd name="T17" fmla="*/ 0 h 118"/>
              <a:gd name="T18" fmla="*/ 103 w 118"/>
              <a:gd name="T19" fmla="*/ 74 h 118"/>
              <a:gd name="T20" fmla="*/ 44 w 118"/>
              <a:gd name="T21" fmla="*/ 74 h 118"/>
              <a:gd name="T22" fmla="*/ 44 w 118"/>
              <a:gd name="T23" fmla="*/ 15 h 118"/>
              <a:gd name="T24" fmla="*/ 103 w 118"/>
              <a:gd name="T25" fmla="*/ 15 h 118"/>
              <a:gd name="T26" fmla="*/ 103 w 118"/>
              <a:gd name="T27" fmla="*/ 74 h 118"/>
              <a:gd name="T28" fmla="*/ 15 w 118"/>
              <a:gd name="T29" fmla="*/ 59 h 118"/>
              <a:gd name="T30" fmla="*/ 0 w 118"/>
              <a:gd name="T31" fmla="*/ 59 h 118"/>
              <a:gd name="T32" fmla="*/ 0 w 118"/>
              <a:gd name="T33" fmla="*/ 103 h 118"/>
              <a:gd name="T34" fmla="*/ 15 w 118"/>
              <a:gd name="T35" fmla="*/ 118 h 118"/>
              <a:gd name="T36" fmla="*/ 59 w 118"/>
              <a:gd name="T37" fmla="*/ 118 h 118"/>
              <a:gd name="T38" fmla="*/ 59 w 118"/>
              <a:gd name="T39" fmla="*/ 103 h 118"/>
              <a:gd name="T40" fmla="*/ 15 w 118"/>
              <a:gd name="T41" fmla="*/ 103 h 118"/>
              <a:gd name="T42" fmla="*/ 15 w 118"/>
              <a:gd name="T43" fmla="*/ 59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8" h="118">
                <a:moveTo>
                  <a:pt x="103" y="0"/>
                </a:moveTo>
                <a:cubicBezTo>
                  <a:pt x="44" y="0"/>
                  <a:pt x="44" y="0"/>
                  <a:pt x="44" y="0"/>
                </a:cubicBezTo>
                <a:cubicBezTo>
                  <a:pt x="36" y="0"/>
                  <a:pt x="30" y="7"/>
                  <a:pt x="30" y="15"/>
                </a:cubicBezTo>
                <a:cubicBezTo>
                  <a:pt x="30" y="74"/>
                  <a:pt x="30" y="74"/>
                  <a:pt x="30" y="74"/>
                </a:cubicBezTo>
                <a:cubicBezTo>
                  <a:pt x="30" y="82"/>
                  <a:pt x="36" y="89"/>
                  <a:pt x="44" y="89"/>
                </a:cubicBezTo>
                <a:cubicBezTo>
                  <a:pt x="103" y="89"/>
                  <a:pt x="103" y="89"/>
                  <a:pt x="103" y="89"/>
                </a:cubicBezTo>
                <a:cubicBezTo>
                  <a:pt x="111" y="89"/>
                  <a:pt x="118" y="82"/>
                  <a:pt x="118" y="74"/>
                </a:cubicBezTo>
                <a:cubicBezTo>
                  <a:pt x="118" y="15"/>
                  <a:pt x="118" y="15"/>
                  <a:pt x="118" y="15"/>
                </a:cubicBezTo>
                <a:cubicBezTo>
                  <a:pt x="118" y="7"/>
                  <a:pt x="111" y="0"/>
                  <a:pt x="103" y="0"/>
                </a:cubicBezTo>
                <a:close/>
                <a:moveTo>
                  <a:pt x="103" y="74"/>
                </a:moveTo>
                <a:cubicBezTo>
                  <a:pt x="44" y="74"/>
                  <a:pt x="44" y="74"/>
                  <a:pt x="44" y="74"/>
                </a:cubicBezTo>
                <a:cubicBezTo>
                  <a:pt x="44" y="15"/>
                  <a:pt x="44" y="15"/>
                  <a:pt x="44" y="15"/>
                </a:cubicBezTo>
                <a:cubicBezTo>
                  <a:pt x="103" y="15"/>
                  <a:pt x="103" y="15"/>
                  <a:pt x="103" y="15"/>
                </a:cubicBezTo>
                <a:lnTo>
                  <a:pt x="103" y="74"/>
                </a:lnTo>
                <a:close/>
                <a:moveTo>
                  <a:pt x="15" y="59"/>
                </a:moveTo>
                <a:cubicBezTo>
                  <a:pt x="0" y="59"/>
                  <a:pt x="0" y="59"/>
                  <a:pt x="0" y="59"/>
                </a:cubicBezTo>
                <a:cubicBezTo>
                  <a:pt x="0" y="103"/>
                  <a:pt x="0" y="103"/>
                  <a:pt x="0" y="103"/>
                </a:cubicBezTo>
                <a:cubicBezTo>
                  <a:pt x="0" y="111"/>
                  <a:pt x="7" y="118"/>
                  <a:pt x="15" y="118"/>
                </a:cubicBezTo>
                <a:cubicBezTo>
                  <a:pt x="59" y="118"/>
                  <a:pt x="59" y="118"/>
                  <a:pt x="59" y="118"/>
                </a:cubicBezTo>
                <a:cubicBezTo>
                  <a:pt x="59" y="103"/>
                  <a:pt x="59" y="103"/>
                  <a:pt x="59" y="103"/>
                </a:cubicBezTo>
                <a:cubicBezTo>
                  <a:pt x="15" y="103"/>
                  <a:pt x="15" y="103"/>
                  <a:pt x="15" y="103"/>
                </a:cubicBezTo>
                <a:lnTo>
                  <a:pt x="15" y="59"/>
                </a:lnTo>
                <a:close/>
              </a:path>
            </a:pathLst>
          </a:custGeom>
          <a:solidFill>
            <a:srgbClr val="00A1D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endParaRPr>
          </a:p>
        </p:txBody>
      </p:sp>
      <p:sp>
        <p:nvSpPr>
          <p:cNvPr id="26" name="Freeform 93">
            <a:extLst>
              <a:ext uri="{FF2B5EF4-FFF2-40B4-BE49-F238E27FC236}">
                <a16:creationId xmlns:a16="http://schemas.microsoft.com/office/drawing/2014/main" id="{5C32687C-201E-4237-96B3-AA99AAFD9DB3}"/>
              </a:ext>
            </a:extLst>
          </p:cNvPr>
          <p:cNvSpPr>
            <a:spLocks noChangeAspect="1" noEditPoints="1"/>
          </p:cNvSpPr>
          <p:nvPr/>
        </p:nvSpPr>
        <p:spPr bwMode="auto">
          <a:xfrm>
            <a:off x="4795141" y="5685403"/>
            <a:ext cx="300545" cy="301752"/>
          </a:xfrm>
          <a:custGeom>
            <a:avLst/>
            <a:gdLst>
              <a:gd name="T0" fmla="*/ 103 w 118"/>
              <a:gd name="T1" fmla="*/ 0 h 118"/>
              <a:gd name="T2" fmla="*/ 44 w 118"/>
              <a:gd name="T3" fmla="*/ 0 h 118"/>
              <a:gd name="T4" fmla="*/ 30 w 118"/>
              <a:gd name="T5" fmla="*/ 15 h 118"/>
              <a:gd name="T6" fmla="*/ 30 w 118"/>
              <a:gd name="T7" fmla="*/ 74 h 118"/>
              <a:gd name="T8" fmla="*/ 44 w 118"/>
              <a:gd name="T9" fmla="*/ 89 h 118"/>
              <a:gd name="T10" fmla="*/ 103 w 118"/>
              <a:gd name="T11" fmla="*/ 89 h 118"/>
              <a:gd name="T12" fmla="*/ 118 w 118"/>
              <a:gd name="T13" fmla="*/ 74 h 118"/>
              <a:gd name="T14" fmla="*/ 118 w 118"/>
              <a:gd name="T15" fmla="*/ 15 h 118"/>
              <a:gd name="T16" fmla="*/ 103 w 118"/>
              <a:gd name="T17" fmla="*/ 0 h 118"/>
              <a:gd name="T18" fmla="*/ 103 w 118"/>
              <a:gd name="T19" fmla="*/ 74 h 118"/>
              <a:gd name="T20" fmla="*/ 44 w 118"/>
              <a:gd name="T21" fmla="*/ 74 h 118"/>
              <a:gd name="T22" fmla="*/ 44 w 118"/>
              <a:gd name="T23" fmla="*/ 15 h 118"/>
              <a:gd name="T24" fmla="*/ 103 w 118"/>
              <a:gd name="T25" fmla="*/ 15 h 118"/>
              <a:gd name="T26" fmla="*/ 103 w 118"/>
              <a:gd name="T27" fmla="*/ 74 h 118"/>
              <a:gd name="T28" fmla="*/ 15 w 118"/>
              <a:gd name="T29" fmla="*/ 59 h 118"/>
              <a:gd name="T30" fmla="*/ 0 w 118"/>
              <a:gd name="T31" fmla="*/ 59 h 118"/>
              <a:gd name="T32" fmla="*/ 0 w 118"/>
              <a:gd name="T33" fmla="*/ 103 h 118"/>
              <a:gd name="T34" fmla="*/ 15 w 118"/>
              <a:gd name="T35" fmla="*/ 118 h 118"/>
              <a:gd name="T36" fmla="*/ 59 w 118"/>
              <a:gd name="T37" fmla="*/ 118 h 118"/>
              <a:gd name="T38" fmla="*/ 59 w 118"/>
              <a:gd name="T39" fmla="*/ 103 h 118"/>
              <a:gd name="T40" fmla="*/ 15 w 118"/>
              <a:gd name="T41" fmla="*/ 103 h 118"/>
              <a:gd name="T42" fmla="*/ 15 w 118"/>
              <a:gd name="T43" fmla="*/ 59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8" h="118">
                <a:moveTo>
                  <a:pt x="103" y="0"/>
                </a:moveTo>
                <a:cubicBezTo>
                  <a:pt x="44" y="0"/>
                  <a:pt x="44" y="0"/>
                  <a:pt x="44" y="0"/>
                </a:cubicBezTo>
                <a:cubicBezTo>
                  <a:pt x="36" y="0"/>
                  <a:pt x="30" y="7"/>
                  <a:pt x="30" y="15"/>
                </a:cubicBezTo>
                <a:cubicBezTo>
                  <a:pt x="30" y="74"/>
                  <a:pt x="30" y="74"/>
                  <a:pt x="30" y="74"/>
                </a:cubicBezTo>
                <a:cubicBezTo>
                  <a:pt x="30" y="82"/>
                  <a:pt x="36" y="89"/>
                  <a:pt x="44" y="89"/>
                </a:cubicBezTo>
                <a:cubicBezTo>
                  <a:pt x="103" y="89"/>
                  <a:pt x="103" y="89"/>
                  <a:pt x="103" y="89"/>
                </a:cubicBezTo>
                <a:cubicBezTo>
                  <a:pt x="111" y="89"/>
                  <a:pt x="118" y="82"/>
                  <a:pt x="118" y="74"/>
                </a:cubicBezTo>
                <a:cubicBezTo>
                  <a:pt x="118" y="15"/>
                  <a:pt x="118" y="15"/>
                  <a:pt x="118" y="15"/>
                </a:cubicBezTo>
                <a:cubicBezTo>
                  <a:pt x="118" y="7"/>
                  <a:pt x="111" y="0"/>
                  <a:pt x="103" y="0"/>
                </a:cubicBezTo>
                <a:close/>
                <a:moveTo>
                  <a:pt x="103" y="74"/>
                </a:moveTo>
                <a:cubicBezTo>
                  <a:pt x="44" y="74"/>
                  <a:pt x="44" y="74"/>
                  <a:pt x="44" y="74"/>
                </a:cubicBezTo>
                <a:cubicBezTo>
                  <a:pt x="44" y="15"/>
                  <a:pt x="44" y="15"/>
                  <a:pt x="44" y="15"/>
                </a:cubicBezTo>
                <a:cubicBezTo>
                  <a:pt x="103" y="15"/>
                  <a:pt x="103" y="15"/>
                  <a:pt x="103" y="15"/>
                </a:cubicBezTo>
                <a:lnTo>
                  <a:pt x="103" y="74"/>
                </a:lnTo>
                <a:close/>
                <a:moveTo>
                  <a:pt x="15" y="59"/>
                </a:moveTo>
                <a:cubicBezTo>
                  <a:pt x="0" y="59"/>
                  <a:pt x="0" y="59"/>
                  <a:pt x="0" y="59"/>
                </a:cubicBezTo>
                <a:cubicBezTo>
                  <a:pt x="0" y="103"/>
                  <a:pt x="0" y="103"/>
                  <a:pt x="0" y="103"/>
                </a:cubicBezTo>
                <a:cubicBezTo>
                  <a:pt x="0" y="111"/>
                  <a:pt x="7" y="118"/>
                  <a:pt x="15" y="118"/>
                </a:cubicBezTo>
                <a:cubicBezTo>
                  <a:pt x="59" y="118"/>
                  <a:pt x="59" y="118"/>
                  <a:pt x="59" y="118"/>
                </a:cubicBezTo>
                <a:cubicBezTo>
                  <a:pt x="59" y="103"/>
                  <a:pt x="59" y="103"/>
                  <a:pt x="59" y="103"/>
                </a:cubicBezTo>
                <a:cubicBezTo>
                  <a:pt x="15" y="103"/>
                  <a:pt x="15" y="103"/>
                  <a:pt x="15" y="103"/>
                </a:cubicBezTo>
                <a:lnTo>
                  <a:pt x="15" y="59"/>
                </a:lnTo>
                <a:close/>
              </a:path>
            </a:pathLst>
          </a:custGeom>
          <a:solidFill>
            <a:srgbClr val="00A1D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endParaRPr>
          </a:p>
        </p:txBody>
      </p:sp>
      <p:sp>
        <p:nvSpPr>
          <p:cNvPr id="27" name="TextBox 26">
            <a:extLst>
              <a:ext uri="{FF2B5EF4-FFF2-40B4-BE49-F238E27FC236}">
                <a16:creationId xmlns:a16="http://schemas.microsoft.com/office/drawing/2014/main" id="{1C38ED0F-0828-414F-A394-AEBC39257FCD}"/>
              </a:ext>
            </a:extLst>
          </p:cNvPr>
          <p:cNvSpPr txBox="1"/>
          <p:nvPr/>
        </p:nvSpPr>
        <p:spPr>
          <a:xfrm>
            <a:off x="4289227" y="6086301"/>
            <a:ext cx="1025285" cy="253916"/>
          </a:xfrm>
          <a:prstGeom prst="rect">
            <a:avLst/>
          </a:prstGeom>
          <a:noFill/>
        </p:spPr>
        <p:txBody>
          <a:bodyPr wrap="square" rtlCol="0">
            <a:spAutoFit/>
          </a:bodyPr>
          <a:lstStyle/>
          <a:p>
            <a:pPr algn="ctr"/>
            <a:r>
              <a:rPr lang="en-US" sz="1050" dirty="0"/>
              <a:t>Core Based</a:t>
            </a:r>
          </a:p>
        </p:txBody>
      </p:sp>
      <p:sp>
        <p:nvSpPr>
          <p:cNvPr id="28" name="Freeform 224">
            <a:extLst>
              <a:ext uri="{FF2B5EF4-FFF2-40B4-BE49-F238E27FC236}">
                <a16:creationId xmlns:a16="http://schemas.microsoft.com/office/drawing/2014/main" id="{895B9ED5-4CCE-4E60-8B40-7D35865846EB}"/>
              </a:ext>
            </a:extLst>
          </p:cNvPr>
          <p:cNvSpPr>
            <a:spLocks noChangeAspect="1" noEditPoints="1"/>
          </p:cNvSpPr>
          <p:nvPr/>
        </p:nvSpPr>
        <p:spPr bwMode="auto">
          <a:xfrm>
            <a:off x="5902325" y="5446709"/>
            <a:ext cx="345115" cy="301752"/>
          </a:xfrm>
          <a:custGeom>
            <a:avLst/>
            <a:gdLst>
              <a:gd name="T0" fmla="*/ 170 w 6176"/>
              <a:gd name="T1" fmla="*/ 3201 h 5401"/>
              <a:gd name="T2" fmla="*/ 208 w 6176"/>
              <a:gd name="T3" fmla="*/ 3829 h 5401"/>
              <a:gd name="T4" fmla="*/ 707 w 6176"/>
              <a:gd name="T5" fmla="*/ 3829 h 5401"/>
              <a:gd name="T6" fmla="*/ 745 w 6176"/>
              <a:gd name="T7" fmla="*/ 3201 h 5401"/>
              <a:gd name="T8" fmla="*/ 269 w 6176"/>
              <a:gd name="T9" fmla="*/ 3128 h 5401"/>
              <a:gd name="T10" fmla="*/ 4115 w 6176"/>
              <a:gd name="T11" fmla="*/ 2894 h 5401"/>
              <a:gd name="T12" fmla="*/ 4153 w 6176"/>
              <a:gd name="T13" fmla="*/ 3523 h 5401"/>
              <a:gd name="T14" fmla="*/ 4653 w 6176"/>
              <a:gd name="T15" fmla="*/ 3523 h 5401"/>
              <a:gd name="T16" fmla="*/ 4690 w 6176"/>
              <a:gd name="T17" fmla="*/ 2894 h 5401"/>
              <a:gd name="T18" fmla="*/ 4215 w 6176"/>
              <a:gd name="T19" fmla="*/ 2823 h 5401"/>
              <a:gd name="T20" fmla="*/ 1486 w 6176"/>
              <a:gd name="T21" fmla="*/ 2234 h 5401"/>
              <a:gd name="T22" fmla="*/ 1522 w 6176"/>
              <a:gd name="T23" fmla="*/ 2863 h 5401"/>
              <a:gd name="T24" fmla="*/ 2023 w 6176"/>
              <a:gd name="T25" fmla="*/ 2863 h 5401"/>
              <a:gd name="T26" fmla="*/ 2061 w 6176"/>
              <a:gd name="T27" fmla="*/ 2234 h 5401"/>
              <a:gd name="T28" fmla="*/ 1583 w 6176"/>
              <a:gd name="T29" fmla="*/ 2163 h 5401"/>
              <a:gd name="T30" fmla="*/ 5431 w 6176"/>
              <a:gd name="T31" fmla="*/ 1369 h 5401"/>
              <a:gd name="T32" fmla="*/ 5469 w 6176"/>
              <a:gd name="T33" fmla="*/ 1998 h 5401"/>
              <a:gd name="T34" fmla="*/ 5968 w 6176"/>
              <a:gd name="T35" fmla="*/ 1998 h 5401"/>
              <a:gd name="T36" fmla="*/ 6006 w 6176"/>
              <a:gd name="T37" fmla="*/ 1369 h 5401"/>
              <a:gd name="T38" fmla="*/ 5530 w 6176"/>
              <a:gd name="T39" fmla="*/ 1298 h 5401"/>
              <a:gd name="T40" fmla="*/ 2800 w 6176"/>
              <a:gd name="T41" fmla="*/ 1165 h 5401"/>
              <a:gd name="T42" fmla="*/ 2837 w 6176"/>
              <a:gd name="T43" fmla="*/ 1794 h 5401"/>
              <a:gd name="T44" fmla="*/ 3337 w 6176"/>
              <a:gd name="T45" fmla="*/ 1794 h 5401"/>
              <a:gd name="T46" fmla="*/ 3374 w 6176"/>
              <a:gd name="T47" fmla="*/ 1165 h 5401"/>
              <a:gd name="T48" fmla="*/ 2899 w 6176"/>
              <a:gd name="T49" fmla="*/ 1094 h 5401"/>
              <a:gd name="T50" fmla="*/ 6114 w 6176"/>
              <a:gd name="T51" fmla="*/ 36 h 5401"/>
              <a:gd name="T52" fmla="*/ 6176 w 6176"/>
              <a:gd name="T53" fmla="*/ 5238 h 5401"/>
              <a:gd name="T54" fmla="*/ 6084 w 6176"/>
              <a:gd name="T55" fmla="*/ 5384 h 5401"/>
              <a:gd name="T56" fmla="*/ 5353 w 6176"/>
              <a:gd name="T57" fmla="*/ 5384 h 5401"/>
              <a:gd name="T58" fmla="*/ 5261 w 6176"/>
              <a:gd name="T59" fmla="*/ 5238 h 5401"/>
              <a:gd name="T60" fmla="*/ 5321 w 6176"/>
              <a:gd name="T61" fmla="*/ 36 h 5401"/>
              <a:gd name="T62" fmla="*/ 4698 w 6176"/>
              <a:gd name="T63" fmla="*/ 0 h 5401"/>
              <a:gd name="T64" fmla="*/ 4843 w 6176"/>
              <a:gd name="T65" fmla="*/ 92 h 5401"/>
              <a:gd name="T66" fmla="*/ 4843 w 6176"/>
              <a:gd name="T67" fmla="*/ 5309 h 5401"/>
              <a:gd name="T68" fmla="*/ 4698 w 6176"/>
              <a:gd name="T69" fmla="*/ 5401 h 5401"/>
              <a:gd name="T70" fmla="*/ 3981 w 6176"/>
              <a:gd name="T71" fmla="*/ 5339 h 5401"/>
              <a:gd name="T72" fmla="*/ 3949 w 6176"/>
              <a:gd name="T73" fmla="*/ 126 h 5401"/>
              <a:gd name="T74" fmla="*/ 4071 w 6176"/>
              <a:gd name="T75" fmla="*/ 6 h 5401"/>
              <a:gd name="T76" fmla="*/ 3453 w 6176"/>
              <a:gd name="T77" fmla="*/ 17 h 5401"/>
              <a:gd name="T78" fmla="*/ 3545 w 6176"/>
              <a:gd name="T79" fmla="*/ 163 h 5401"/>
              <a:gd name="T80" fmla="*/ 3485 w 6176"/>
              <a:gd name="T81" fmla="*/ 5365 h 5401"/>
              <a:gd name="T82" fmla="*/ 2757 w 6176"/>
              <a:gd name="T83" fmla="*/ 5397 h 5401"/>
              <a:gd name="T84" fmla="*/ 2635 w 6176"/>
              <a:gd name="T85" fmla="*/ 5276 h 5401"/>
              <a:gd name="T86" fmla="*/ 2667 w 6176"/>
              <a:gd name="T87" fmla="*/ 62 h 5401"/>
              <a:gd name="T88" fmla="*/ 1478 w 6176"/>
              <a:gd name="T89" fmla="*/ 0 h 5401"/>
              <a:gd name="T90" fmla="*/ 2193 w 6176"/>
              <a:gd name="T91" fmla="*/ 62 h 5401"/>
              <a:gd name="T92" fmla="*/ 2225 w 6176"/>
              <a:gd name="T93" fmla="*/ 5276 h 5401"/>
              <a:gd name="T94" fmla="*/ 2104 w 6176"/>
              <a:gd name="T95" fmla="*/ 5397 h 5401"/>
              <a:gd name="T96" fmla="*/ 1376 w 6176"/>
              <a:gd name="T97" fmla="*/ 5365 h 5401"/>
              <a:gd name="T98" fmla="*/ 1316 w 6176"/>
              <a:gd name="T99" fmla="*/ 163 h 5401"/>
              <a:gd name="T100" fmla="*/ 1406 w 6176"/>
              <a:gd name="T101" fmla="*/ 17 h 5401"/>
              <a:gd name="T102" fmla="*/ 790 w 6176"/>
              <a:gd name="T103" fmla="*/ 6 h 5401"/>
              <a:gd name="T104" fmla="*/ 910 w 6176"/>
              <a:gd name="T105" fmla="*/ 126 h 5401"/>
              <a:gd name="T106" fmla="*/ 880 w 6176"/>
              <a:gd name="T107" fmla="*/ 5339 h 5401"/>
              <a:gd name="T108" fmla="*/ 163 w 6176"/>
              <a:gd name="T109" fmla="*/ 5401 h 5401"/>
              <a:gd name="T110" fmla="*/ 17 w 6176"/>
              <a:gd name="T111" fmla="*/ 5309 h 5401"/>
              <a:gd name="T112" fmla="*/ 17 w 6176"/>
              <a:gd name="T113" fmla="*/ 92 h 5401"/>
              <a:gd name="T114" fmla="*/ 163 w 6176"/>
              <a:gd name="T115" fmla="*/ 0 h 5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176" h="5401">
                <a:moveTo>
                  <a:pt x="269" y="3128"/>
                </a:moveTo>
                <a:lnTo>
                  <a:pt x="236" y="3134"/>
                </a:lnTo>
                <a:lnTo>
                  <a:pt x="208" y="3149"/>
                </a:lnTo>
                <a:lnTo>
                  <a:pt x="185" y="3172"/>
                </a:lnTo>
                <a:lnTo>
                  <a:pt x="170" y="3201"/>
                </a:lnTo>
                <a:lnTo>
                  <a:pt x="165" y="3233"/>
                </a:lnTo>
                <a:lnTo>
                  <a:pt x="165" y="3746"/>
                </a:lnTo>
                <a:lnTo>
                  <a:pt x="170" y="3778"/>
                </a:lnTo>
                <a:lnTo>
                  <a:pt x="185" y="3806"/>
                </a:lnTo>
                <a:lnTo>
                  <a:pt x="208" y="3829"/>
                </a:lnTo>
                <a:lnTo>
                  <a:pt x="236" y="3844"/>
                </a:lnTo>
                <a:lnTo>
                  <a:pt x="269" y="3849"/>
                </a:lnTo>
                <a:lnTo>
                  <a:pt x="646" y="3849"/>
                </a:lnTo>
                <a:lnTo>
                  <a:pt x="679" y="3844"/>
                </a:lnTo>
                <a:lnTo>
                  <a:pt x="707" y="3829"/>
                </a:lnTo>
                <a:lnTo>
                  <a:pt x="730" y="3806"/>
                </a:lnTo>
                <a:lnTo>
                  <a:pt x="745" y="3778"/>
                </a:lnTo>
                <a:lnTo>
                  <a:pt x="750" y="3746"/>
                </a:lnTo>
                <a:lnTo>
                  <a:pt x="750" y="3233"/>
                </a:lnTo>
                <a:lnTo>
                  <a:pt x="745" y="3201"/>
                </a:lnTo>
                <a:lnTo>
                  <a:pt x="730" y="3172"/>
                </a:lnTo>
                <a:lnTo>
                  <a:pt x="707" y="3149"/>
                </a:lnTo>
                <a:lnTo>
                  <a:pt x="679" y="3134"/>
                </a:lnTo>
                <a:lnTo>
                  <a:pt x="646" y="3128"/>
                </a:lnTo>
                <a:lnTo>
                  <a:pt x="269" y="3128"/>
                </a:lnTo>
                <a:close/>
                <a:moveTo>
                  <a:pt x="4215" y="2823"/>
                </a:moveTo>
                <a:lnTo>
                  <a:pt x="4181" y="2829"/>
                </a:lnTo>
                <a:lnTo>
                  <a:pt x="4153" y="2844"/>
                </a:lnTo>
                <a:lnTo>
                  <a:pt x="4130" y="2866"/>
                </a:lnTo>
                <a:lnTo>
                  <a:pt x="4115" y="2894"/>
                </a:lnTo>
                <a:lnTo>
                  <a:pt x="4110" y="2928"/>
                </a:lnTo>
                <a:lnTo>
                  <a:pt x="4110" y="3441"/>
                </a:lnTo>
                <a:lnTo>
                  <a:pt x="4115" y="3473"/>
                </a:lnTo>
                <a:lnTo>
                  <a:pt x="4130" y="3501"/>
                </a:lnTo>
                <a:lnTo>
                  <a:pt x="4153" y="3523"/>
                </a:lnTo>
                <a:lnTo>
                  <a:pt x="4181" y="3538"/>
                </a:lnTo>
                <a:lnTo>
                  <a:pt x="4215" y="3544"/>
                </a:lnTo>
                <a:lnTo>
                  <a:pt x="4591" y="3544"/>
                </a:lnTo>
                <a:lnTo>
                  <a:pt x="4625" y="3538"/>
                </a:lnTo>
                <a:lnTo>
                  <a:pt x="4653" y="3523"/>
                </a:lnTo>
                <a:lnTo>
                  <a:pt x="4675" y="3501"/>
                </a:lnTo>
                <a:lnTo>
                  <a:pt x="4690" y="3473"/>
                </a:lnTo>
                <a:lnTo>
                  <a:pt x="4696" y="3441"/>
                </a:lnTo>
                <a:lnTo>
                  <a:pt x="4696" y="2928"/>
                </a:lnTo>
                <a:lnTo>
                  <a:pt x="4690" y="2894"/>
                </a:lnTo>
                <a:lnTo>
                  <a:pt x="4675" y="2866"/>
                </a:lnTo>
                <a:lnTo>
                  <a:pt x="4653" y="2844"/>
                </a:lnTo>
                <a:lnTo>
                  <a:pt x="4625" y="2829"/>
                </a:lnTo>
                <a:lnTo>
                  <a:pt x="4591" y="2823"/>
                </a:lnTo>
                <a:lnTo>
                  <a:pt x="4215" y="2823"/>
                </a:lnTo>
                <a:close/>
                <a:moveTo>
                  <a:pt x="1583" y="2163"/>
                </a:moveTo>
                <a:lnTo>
                  <a:pt x="1551" y="2168"/>
                </a:lnTo>
                <a:lnTo>
                  <a:pt x="1522" y="2183"/>
                </a:lnTo>
                <a:lnTo>
                  <a:pt x="1499" y="2206"/>
                </a:lnTo>
                <a:lnTo>
                  <a:pt x="1486" y="2234"/>
                </a:lnTo>
                <a:lnTo>
                  <a:pt x="1480" y="2267"/>
                </a:lnTo>
                <a:lnTo>
                  <a:pt x="1480" y="2778"/>
                </a:lnTo>
                <a:lnTo>
                  <a:pt x="1486" y="2812"/>
                </a:lnTo>
                <a:lnTo>
                  <a:pt x="1499" y="2840"/>
                </a:lnTo>
                <a:lnTo>
                  <a:pt x="1522" y="2863"/>
                </a:lnTo>
                <a:lnTo>
                  <a:pt x="1551" y="2878"/>
                </a:lnTo>
                <a:lnTo>
                  <a:pt x="1583" y="2883"/>
                </a:lnTo>
                <a:lnTo>
                  <a:pt x="1961" y="2883"/>
                </a:lnTo>
                <a:lnTo>
                  <a:pt x="1993" y="2878"/>
                </a:lnTo>
                <a:lnTo>
                  <a:pt x="2023" y="2863"/>
                </a:lnTo>
                <a:lnTo>
                  <a:pt x="2046" y="2840"/>
                </a:lnTo>
                <a:lnTo>
                  <a:pt x="2061" y="2812"/>
                </a:lnTo>
                <a:lnTo>
                  <a:pt x="2064" y="2778"/>
                </a:lnTo>
                <a:lnTo>
                  <a:pt x="2064" y="2267"/>
                </a:lnTo>
                <a:lnTo>
                  <a:pt x="2061" y="2234"/>
                </a:lnTo>
                <a:lnTo>
                  <a:pt x="2046" y="2206"/>
                </a:lnTo>
                <a:lnTo>
                  <a:pt x="2023" y="2183"/>
                </a:lnTo>
                <a:lnTo>
                  <a:pt x="1993" y="2168"/>
                </a:lnTo>
                <a:lnTo>
                  <a:pt x="1961" y="2163"/>
                </a:lnTo>
                <a:lnTo>
                  <a:pt x="1583" y="2163"/>
                </a:lnTo>
                <a:close/>
                <a:moveTo>
                  <a:pt x="5530" y="1298"/>
                </a:moveTo>
                <a:lnTo>
                  <a:pt x="5497" y="1303"/>
                </a:lnTo>
                <a:lnTo>
                  <a:pt x="5469" y="1318"/>
                </a:lnTo>
                <a:lnTo>
                  <a:pt x="5446" y="1341"/>
                </a:lnTo>
                <a:lnTo>
                  <a:pt x="5431" y="1369"/>
                </a:lnTo>
                <a:lnTo>
                  <a:pt x="5426" y="1403"/>
                </a:lnTo>
                <a:lnTo>
                  <a:pt x="5426" y="1914"/>
                </a:lnTo>
                <a:lnTo>
                  <a:pt x="5431" y="1947"/>
                </a:lnTo>
                <a:lnTo>
                  <a:pt x="5446" y="1975"/>
                </a:lnTo>
                <a:lnTo>
                  <a:pt x="5469" y="1998"/>
                </a:lnTo>
                <a:lnTo>
                  <a:pt x="5497" y="2013"/>
                </a:lnTo>
                <a:lnTo>
                  <a:pt x="5530" y="2018"/>
                </a:lnTo>
                <a:lnTo>
                  <a:pt x="5907" y="2018"/>
                </a:lnTo>
                <a:lnTo>
                  <a:pt x="5938" y="2013"/>
                </a:lnTo>
                <a:lnTo>
                  <a:pt x="5968" y="1998"/>
                </a:lnTo>
                <a:lnTo>
                  <a:pt x="5991" y="1975"/>
                </a:lnTo>
                <a:lnTo>
                  <a:pt x="6006" y="1947"/>
                </a:lnTo>
                <a:lnTo>
                  <a:pt x="6011" y="1914"/>
                </a:lnTo>
                <a:lnTo>
                  <a:pt x="6011" y="1403"/>
                </a:lnTo>
                <a:lnTo>
                  <a:pt x="6006" y="1369"/>
                </a:lnTo>
                <a:lnTo>
                  <a:pt x="5991" y="1341"/>
                </a:lnTo>
                <a:lnTo>
                  <a:pt x="5968" y="1318"/>
                </a:lnTo>
                <a:lnTo>
                  <a:pt x="5938" y="1303"/>
                </a:lnTo>
                <a:lnTo>
                  <a:pt x="5907" y="1298"/>
                </a:lnTo>
                <a:lnTo>
                  <a:pt x="5530" y="1298"/>
                </a:lnTo>
                <a:close/>
                <a:moveTo>
                  <a:pt x="2899" y="1094"/>
                </a:moveTo>
                <a:lnTo>
                  <a:pt x="2865" y="1099"/>
                </a:lnTo>
                <a:lnTo>
                  <a:pt x="2837" y="1114"/>
                </a:lnTo>
                <a:lnTo>
                  <a:pt x="2815" y="1137"/>
                </a:lnTo>
                <a:lnTo>
                  <a:pt x="2800" y="1165"/>
                </a:lnTo>
                <a:lnTo>
                  <a:pt x="2794" y="1199"/>
                </a:lnTo>
                <a:lnTo>
                  <a:pt x="2794" y="1710"/>
                </a:lnTo>
                <a:lnTo>
                  <a:pt x="2800" y="1743"/>
                </a:lnTo>
                <a:lnTo>
                  <a:pt x="2815" y="1771"/>
                </a:lnTo>
                <a:lnTo>
                  <a:pt x="2837" y="1794"/>
                </a:lnTo>
                <a:lnTo>
                  <a:pt x="2865" y="1809"/>
                </a:lnTo>
                <a:lnTo>
                  <a:pt x="2899" y="1814"/>
                </a:lnTo>
                <a:lnTo>
                  <a:pt x="3275" y="1814"/>
                </a:lnTo>
                <a:lnTo>
                  <a:pt x="3309" y="1809"/>
                </a:lnTo>
                <a:lnTo>
                  <a:pt x="3337" y="1794"/>
                </a:lnTo>
                <a:lnTo>
                  <a:pt x="3359" y="1771"/>
                </a:lnTo>
                <a:lnTo>
                  <a:pt x="3374" y="1743"/>
                </a:lnTo>
                <a:lnTo>
                  <a:pt x="3380" y="1710"/>
                </a:lnTo>
                <a:lnTo>
                  <a:pt x="3380" y="1199"/>
                </a:lnTo>
                <a:lnTo>
                  <a:pt x="3374" y="1165"/>
                </a:lnTo>
                <a:lnTo>
                  <a:pt x="3359" y="1137"/>
                </a:lnTo>
                <a:lnTo>
                  <a:pt x="3337" y="1114"/>
                </a:lnTo>
                <a:lnTo>
                  <a:pt x="3309" y="1099"/>
                </a:lnTo>
                <a:lnTo>
                  <a:pt x="3275" y="1094"/>
                </a:lnTo>
                <a:lnTo>
                  <a:pt x="2899" y="1094"/>
                </a:lnTo>
                <a:close/>
                <a:moveTo>
                  <a:pt x="5424" y="0"/>
                </a:moveTo>
                <a:lnTo>
                  <a:pt x="6013" y="0"/>
                </a:lnTo>
                <a:lnTo>
                  <a:pt x="6049" y="6"/>
                </a:lnTo>
                <a:lnTo>
                  <a:pt x="6084" y="17"/>
                </a:lnTo>
                <a:lnTo>
                  <a:pt x="6114" y="36"/>
                </a:lnTo>
                <a:lnTo>
                  <a:pt x="6139" y="62"/>
                </a:lnTo>
                <a:lnTo>
                  <a:pt x="6159" y="92"/>
                </a:lnTo>
                <a:lnTo>
                  <a:pt x="6170" y="126"/>
                </a:lnTo>
                <a:lnTo>
                  <a:pt x="6176" y="163"/>
                </a:lnTo>
                <a:lnTo>
                  <a:pt x="6176" y="5238"/>
                </a:lnTo>
                <a:lnTo>
                  <a:pt x="6170" y="5276"/>
                </a:lnTo>
                <a:lnTo>
                  <a:pt x="6159" y="5309"/>
                </a:lnTo>
                <a:lnTo>
                  <a:pt x="6139" y="5339"/>
                </a:lnTo>
                <a:lnTo>
                  <a:pt x="6114" y="5365"/>
                </a:lnTo>
                <a:lnTo>
                  <a:pt x="6084" y="5384"/>
                </a:lnTo>
                <a:lnTo>
                  <a:pt x="6049" y="5397"/>
                </a:lnTo>
                <a:lnTo>
                  <a:pt x="6013" y="5401"/>
                </a:lnTo>
                <a:lnTo>
                  <a:pt x="5424" y="5401"/>
                </a:lnTo>
                <a:lnTo>
                  <a:pt x="5386" y="5397"/>
                </a:lnTo>
                <a:lnTo>
                  <a:pt x="5353" y="5384"/>
                </a:lnTo>
                <a:lnTo>
                  <a:pt x="5321" y="5365"/>
                </a:lnTo>
                <a:lnTo>
                  <a:pt x="5296" y="5339"/>
                </a:lnTo>
                <a:lnTo>
                  <a:pt x="5278" y="5309"/>
                </a:lnTo>
                <a:lnTo>
                  <a:pt x="5265" y="5276"/>
                </a:lnTo>
                <a:lnTo>
                  <a:pt x="5261" y="5238"/>
                </a:lnTo>
                <a:lnTo>
                  <a:pt x="5261" y="163"/>
                </a:lnTo>
                <a:lnTo>
                  <a:pt x="5265" y="126"/>
                </a:lnTo>
                <a:lnTo>
                  <a:pt x="5278" y="92"/>
                </a:lnTo>
                <a:lnTo>
                  <a:pt x="5296" y="62"/>
                </a:lnTo>
                <a:lnTo>
                  <a:pt x="5321" y="36"/>
                </a:lnTo>
                <a:lnTo>
                  <a:pt x="5353" y="17"/>
                </a:lnTo>
                <a:lnTo>
                  <a:pt x="5386" y="6"/>
                </a:lnTo>
                <a:lnTo>
                  <a:pt x="5424" y="0"/>
                </a:lnTo>
                <a:close/>
                <a:moveTo>
                  <a:pt x="4108" y="0"/>
                </a:moveTo>
                <a:lnTo>
                  <a:pt x="4698" y="0"/>
                </a:lnTo>
                <a:lnTo>
                  <a:pt x="4735" y="6"/>
                </a:lnTo>
                <a:lnTo>
                  <a:pt x="4769" y="17"/>
                </a:lnTo>
                <a:lnTo>
                  <a:pt x="4799" y="36"/>
                </a:lnTo>
                <a:lnTo>
                  <a:pt x="4825" y="62"/>
                </a:lnTo>
                <a:lnTo>
                  <a:pt x="4843" y="92"/>
                </a:lnTo>
                <a:lnTo>
                  <a:pt x="4857" y="126"/>
                </a:lnTo>
                <a:lnTo>
                  <a:pt x="4860" y="163"/>
                </a:lnTo>
                <a:lnTo>
                  <a:pt x="4860" y="5238"/>
                </a:lnTo>
                <a:lnTo>
                  <a:pt x="4857" y="5276"/>
                </a:lnTo>
                <a:lnTo>
                  <a:pt x="4843" y="5309"/>
                </a:lnTo>
                <a:lnTo>
                  <a:pt x="4825" y="5339"/>
                </a:lnTo>
                <a:lnTo>
                  <a:pt x="4799" y="5365"/>
                </a:lnTo>
                <a:lnTo>
                  <a:pt x="4769" y="5384"/>
                </a:lnTo>
                <a:lnTo>
                  <a:pt x="4735" y="5397"/>
                </a:lnTo>
                <a:lnTo>
                  <a:pt x="4698" y="5401"/>
                </a:lnTo>
                <a:lnTo>
                  <a:pt x="4108" y="5401"/>
                </a:lnTo>
                <a:lnTo>
                  <a:pt x="4071" y="5397"/>
                </a:lnTo>
                <a:lnTo>
                  <a:pt x="4037" y="5384"/>
                </a:lnTo>
                <a:lnTo>
                  <a:pt x="4007" y="5365"/>
                </a:lnTo>
                <a:lnTo>
                  <a:pt x="3981" y="5339"/>
                </a:lnTo>
                <a:lnTo>
                  <a:pt x="3962" y="5309"/>
                </a:lnTo>
                <a:lnTo>
                  <a:pt x="3949" y="5276"/>
                </a:lnTo>
                <a:lnTo>
                  <a:pt x="3945" y="5238"/>
                </a:lnTo>
                <a:lnTo>
                  <a:pt x="3945" y="163"/>
                </a:lnTo>
                <a:lnTo>
                  <a:pt x="3949" y="126"/>
                </a:lnTo>
                <a:lnTo>
                  <a:pt x="3962" y="92"/>
                </a:lnTo>
                <a:lnTo>
                  <a:pt x="3981" y="62"/>
                </a:lnTo>
                <a:lnTo>
                  <a:pt x="4007" y="36"/>
                </a:lnTo>
                <a:lnTo>
                  <a:pt x="4037" y="17"/>
                </a:lnTo>
                <a:lnTo>
                  <a:pt x="4071" y="6"/>
                </a:lnTo>
                <a:lnTo>
                  <a:pt x="4108" y="0"/>
                </a:lnTo>
                <a:close/>
                <a:moveTo>
                  <a:pt x="2794" y="0"/>
                </a:moveTo>
                <a:lnTo>
                  <a:pt x="3382" y="0"/>
                </a:lnTo>
                <a:lnTo>
                  <a:pt x="3419" y="6"/>
                </a:lnTo>
                <a:lnTo>
                  <a:pt x="3453" y="17"/>
                </a:lnTo>
                <a:lnTo>
                  <a:pt x="3485" y="36"/>
                </a:lnTo>
                <a:lnTo>
                  <a:pt x="3509" y="62"/>
                </a:lnTo>
                <a:lnTo>
                  <a:pt x="3528" y="92"/>
                </a:lnTo>
                <a:lnTo>
                  <a:pt x="3541" y="126"/>
                </a:lnTo>
                <a:lnTo>
                  <a:pt x="3545" y="163"/>
                </a:lnTo>
                <a:lnTo>
                  <a:pt x="3545" y="5238"/>
                </a:lnTo>
                <a:lnTo>
                  <a:pt x="3541" y="5276"/>
                </a:lnTo>
                <a:lnTo>
                  <a:pt x="3528" y="5309"/>
                </a:lnTo>
                <a:lnTo>
                  <a:pt x="3509" y="5339"/>
                </a:lnTo>
                <a:lnTo>
                  <a:pt x="3485" y="5365"/>
                </a:lnTo>
                <a:lnTo>
                  <a:pt x="3453" y="5384"/>
                </a:lnTo>
                <a:lnTo>
                  <a:pt x="3419" y="5397"/>
                </a:lnTo>
                <a:lnTo>
                  <a:pt x="3382" y="5401"/>
                </a:lnTo>
                <a:lnTo>
                  <a:pt x="2794" y="5401"/>
                </a:lnTo>
                <a:lnTo>
                  <a:pt x="2757" y="5397"/>
                </a:lnTo>
                <a:lnTo>
                  <a:pt x="2721" y="5384"/>
                </a:lnTo>
                <a:lnTo>
                  <a:pt x="2691" y="5365"/>
                </a:lnTo>
                <a:lnTo>
                  <a:pt x="2667" y="5339"/>
                </a:lnTo>
                <a:lnTo>
                  <a:pt x="2646" y="5309"/>
                </a:lnTo>
                <a:lnTo>
                  <a:pt x="2635" y="5276"/>
                </a:lnTo>
                <a:lnTo>
                  <a:pt x="2629" y="5238"/>
                </a:lnTo>
                <a:lnTo>
                  <a:pt x="2629" y="163"/>
                </a:lnTo>
                <a:lnTo>
                  <a:pt x="2635" y="126"/>
                </a:lnTo>
                <a:lnTo>
                  <a:pt x="2646" y="92"/>
                </a:lnTo>
                <a:lnTo>
                  <a:pt x="2667" y="62"/>
                </a:lnTo>
                <a:lnTo>
                  <a:pt x="2691" y="36"/>
                </a:lnTo>
                <a:lnTo>
                  <a:pt x="2721" y="17"/>
                </a:lnTo>
                <a:lnTo>
                  <a:pt x="2757" y="6"/>
                </a:lnTo>
                <a:lnTo>
                  <a:pt x="2794" y="0"/>
                </a:lnTo>
                <a:close/>
                <a:moveTo>
                  <a:pt x="1478" y="0"/>
                </a:moveTo>
                <a:lnTo>
                  <a:pt x="2066" y="0"/>
                </a:lnTo>
                <a:lnTo>
                  <a:pt x="2104" y="6"/>
                </a:lnTo>
                <a:lnTo>
                  <a:pt x="2139" y="17"/>
                </a:lnTo>
                <a:lnTo>
                  <a:pt x="2169" y="36"/>
                </a:lnTo>
                <a:lnTo>
                  <a:pt x="2193" y="62"/>
                </a:lnTo>
                <a:lnTo>
                  <a:pt x="2214" y="92"/>
                </a:lnTo>
                <a:lnTo>
                  <a:pt x="2225" y="126"/>
                </a:lnTo>
                <a:lnTo>
                  <a:pt x="2229" y="163"/>
                </a:lnTo>
                <a:lnTo>
                  <a:pt x="2229" y="5238"/>
                </a:lnTo>
                <a:lnTo>
                  <a:pt x="2225" y="5276"/>
                </a:lnTo>
                <a:lnTo>
                  <a:pt x="2214" y="5309"/>
                </a:lnTo>
                <a:lnTo>
                  <a:pt x="2193" y="5339"/>
                </a:lnTo>
                <a:lnTo>
                  <a:pt x="2169" y="5365"/>
                </a:lnTo>
                <a:lnTo>
                  <a:pt x="2139" y="5384"/>
                </a:lnTo>
                <a:lnTo>
                  <a:pt x="2104" y="5397"/>
                </a:lnTo>
                <a:lnTo>
                  <a:pt x="2066" y="5401"/>
                </a:lnTo>
                <a:lnTo>
                  <a:pt x="1478" y="5401"/>
                </a:lnTo>
                <a:lnTo>
                  <a:pt x="1441" y="5397"/>
                </a:lnTo>
                <a:lnTo>
                  <a:pt x="1406" y="5384"/>
                </a:lnTo>
                <a:lnTo>
                  <a:pt x="1376" y="5365"/>
                </a:lnTo>
                <a:lnTo>
                  <a:pt x="1351" y="5339"/>
                </a:lnTo>
                <a:lnTo>
                  <a:pt x="1333" y="5309"/>
                </a:lnTo>
                <a:lnTo>
                  <a:pt x="1319" y="5276"/>
                </a:lnTo>
                <a:lnTo>
                  <a:pt x="1316" y="5238"/>
                </a:lnTo>
                <a:lnTo>
                  <a:pt x="1316" y="163"/>
                </a:lnTo>
                <a:lnTo>
                  <a:pt x="1319" y="126"/>
                </a:lnTo>
                <a:lnTo>
                  <a:pt x="1333" y="92"/>
                </a:lnTo>
                <a:lnTo>
                  <a:pt x="1351" y="62"/>
                </a:lnTo>
                <a:lnTo>
                  <a:pt x="1376" y="36"/>
                </a:lnTo>
                <a:lnTo>
                  <a:pt x="1406" y="17"/>
                </a:lnTo>
                <a:lnTo>
                  <a:pt x="1441" y="6"/>
                </a:lnTo>
                <a:lnTo>
                  <a:pt x="1478" y="0"/>
                </a:lnTo>
                <a:close/>
                <a:moveTo>
                  <a:pt x="163" y="0"/>
                </a:moveTo>
                <a:lnTo>
                  <a:pt x="752" y="0"/>
                </a:lnTo>
                <a:lnTo>
                  <a:pt x="790" y="6"/>
                </a:lnTo>
                <a:lnTo>
                  <a:pt x="823" y="17"/>
                </a:lnTo>
                <a:lnTo>
                  <a:pt x="853" y="36"/>
                </a:lnTo>
                <a:lnTo>
                  <a:pt x="880" y="62"/>
                </a:lnTo>
                <a:lnTo>
                  <a:pt x="898" y="92"/>
                </a:lnTo>
                <a:lnTo>
                  <a:pt x="910" y="126"/>
                </a:lnTo>
                <a:lnTo>
                  <a:pt x="915" y="163"/>
                </a:lnTo>
                <a:lnTo>
                  <a:pt x="915" y="5238"/>
                </a:lnTo>
                <a:lnTo>
                  <a:pt x="910" y="5276"/>
                </a:lnTo>
                <a:lnTo>
                  <a:pt x="898" y="5309"/>
                </a:lnTo>
                <a:lnTo>
                  <a:pt x="880" y="5339"/>
                </a:lnTo>
                <a:lnTo>
                  <a:pt x="853" y="5365"/>
                </a:lnTo>
                <a:lnTo>
                  <a:pt x="823" y="5384"/>
                </a:lnTo>
                <a:lnTo>
                  <a:pt x="790" y="5397"/>
                </a:lnTo>
                <a:lnTo>
                  <a:pt x="752" y="5401"/>
                </a:lnTo>
                <a:lnTo>
                  <a:pt x="163" y="5401"/>
                </a:lnTo>
                <a:lnTo>
                  <a:pt x="125" y="5397"/>
                </a:lnTo>
                <a:lnTo>
                  <a:pt x="92" y="5384"/>
                </a:lnTo>
                <a:lnTo>
                  <a:pt x="62" y="5365"/>
                </a:lnTo>
                <a:lnTo>
                  <a:pt x="36" y="5339"/>
                </a:lnTo>
                <a:lnTo>
                  <a:pt x="17" y="5309"/>
                </a:lnTo>
                <a:lnTo>
                  <a:pt x="4" y="5276"/>
                </a:lnTo>
                <a:lnTo>
                  <a:pt x="0" y="5238"/>
                </a:lnTo>
                <a:lnTo>
                  <a:pt x="0" y="163"/>
                </a:lnTo>
                <a:lnTo>
                  <a:pt x="4" y="126"/>
                </a:lnTo>
                <a:lnTo>
                  <a:pt x="17" y="92"/>
                </a:lnTo>
                <a:lnTo>
                  <a:pt x="36" y="62"/>
                </a:lnTo>
                <a:lnTo>
                  <a:pt x="62" y="36"/>
                </a:lnTo>
                <a:lnTo>
                  <a:pt x="92" y="17"/>
                </a:lnTo>
                <a:lnTo>
                  <a:pt x="125" y="6"/>
                </a:lnTo>
                <a:lnTo>
                  <a:pt x="163" y="0"/>
                </a:lnTo>
                <a:close/>
              </a:path>
            </a:pathLst>
          </a:custGeom>
          <a:solidFill>
            <a:srgbClr val="72C7E7"/>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endParaRPr>
          </a:p>
        </p:txBody>
      </p:sp>
      <p:sp>
        <p:nvSpPr>
          <p:cNvPr id="29" name="Freeform 224">
            <a:extLst>
              <a:ext uri="{FF2B5EF4-FFF2-40B4-BE49-F238E27FC236}">
                <a16:creationId xmlns:a16="http://schemas.microsoft.com/office/drawing/2014/main" id="{C391B731-6988-4A07-84BE-C63AFE647711}"/>
              </a:ext>
            </a:extLst>
          </p:cNvPr>
          <p:cNvSpPr>
            <a:spLocks noChangeAspect="1" noEditPoints="1"/>
          </p:cNvSpPr>
          <p:nvPr/>
        </p:nvSpPr>
        <p:spPr bwMode="auto">
          <a:xfrm>
            <a:off x="6379545" y="5457101"/>
            <a:ext cx="345115" cy="301752"/>
          </a:xfrm>
          <a:custGeom>
            <a:avLst/>
            <a:gdLst>
              <a:gd name="T0" fmla="*/ 170 w 6176"/>
              <a:gd name="T1" fmla="*/ 3201 h 5401"/>
              <a:gd name="T2" fmla="*/ 208 w 6176"/>
              <a:gd name="T3" fmla="*/ 3829 h 5401"/>
              <a:gd name="T4" fmla="*/ 707 w 6176"/>
              <a:gd name="T5" fmla="*/ 3829 h 5401"/>
              <a:gd name="T6" fmla="*/ 745 w 6176"/>
              <a:gd name="T7" fmla="*/ 3201 h 5401"/>
              <a:gd name="T8" fmla="*/ 269 w 6176"/>
              <a:gd name="T9" fmla="*/ 3128 h 5401"/>
              <a:gd name="T10" fmla="*/ 4115 w 6176"/>
              <a:gd name="T11" fmla="*/ 2894 h 5401"/>
              <a:gd name="T12" fmla="*/ 4153 w 6176"/>
              <a:gd name="T13" fmla="*/ 3523 h 5401"/>
              <a:gd name="T14" fmla="*/ 4653 w 6176"/>
              <a:gd name="T15" fmla="*/ 3523 h 5401"/>
              <a:gd name="T16" fmla="*/ 4690 w 6176"/>
              <a:gd name="T17" fmla="*/ 2894 h 5401"/>
              <a:gd name="T18" fmla="*/ 4215 w 6176"/>
              <a:gd name="T19" fmla="*/ 2823 h 5401"/>
              <a:gd name="T20" fmla="*/ 1486 w 6176"/>
              <a:gd name="T21" fmla="*/ 2234 h 5401"/>
              <a:gd name="T22" fmla="*/ 1522 w 6176"/>
              <a:gd name="T23" fmla="*/ 2863 h 5401"/>
              <a:gd name="T24" fmla="*/ 2023 w 6176"/>
              <a:gd name="T25" fmla="*/ 2863 h 5401"/>
              <a:gd name="T26" fmla="*/ 2061 w 6176"/>
              <a:gd name="T27" fmla="*/ 2234 h 5401"/>
              <a:gd name="T28" fmla="*/ 1583 w 6176"/>
              <a:gd name="T29" fmla="*/ 2163 h 5401"/>
              <a:gd name="T30" fmla="*/ 5431 w 6176"/>
              <a:gd name="T31" fmla="*/ 1369 h 5401"/>
              <a:gd name="T32" fmla="*/ 5469 w 6176"/>
              <a:gd name="T33" fmla="*/ 1998 h 5401"/>
              <a:gd name="T34" fmla="*/ 5968 w 6176"/>
              <a:gd name="T35" fmla="*/ 1998 h 5401"/>
              <a:gd name="T36" fmla="*/ 6006 w 6176"/>
              <a:gd name="T37" fmla="*/ 1369 h 5401"/>
              <a:gd name="T38" fmla="*/ 5530 w 6176"/>
              <a:gd name="T39" fmla="*/ 1298 h 5401"/>
              <a:gd name="T40" fmla="*/ 2800 w 6176"/>
              <a:gd name="T41" fmla="*/ 1165 h 5401"/>
              <a:gd name="T42" fmla="*/ 2837 w 6176"/>
              <a:gd name="T43" fmla="*/ 1794 h 5401"/>
              <a:gd name="T44" fmla="*/ 3337 w 6176"/>
              <a:gd name="T45" fmla="*/ 1794 h 5401"/>
              <a:gd name="T46" fmla="*/ 3374 w 6176"/>
              <a:gd name="T47" fmla="*/ 1165 h 5401"/>
              <a:gd name="T48" fmla="*/ 2899 w 6176"/>
              <a:gd name="T49" fmla="*/ 1094 h 5401"/>
              <a:gd name="T50" fmla="*/ 6114 w 6176"/>
              <a:gd name="T51" fmla="*/ 36 h 5401"/>
              <a:gd name="T52" fmla="*/ 6176 w 6176"/>
              <a:gd name="T53" fmla="*/ 5238 h 5401"/>
              <a:gd name="T54" fmla="*/ 6084 w 6176"/>
              <a:gd name="T55" fmla="*/ 5384 h 5401"/>
              <a:gd name="T56" fmla="*/ 5353 w 6176"/>
              <a:gd name="T57" fmla="*/ 5384 h 5401"/>
              <a:gd name="T58" fmla="*/ 5261 w 6176"/>
              <a:gd name="T59" fmla="*/ 5238 h 5401"/>
              <a:gd name="T60" fmla="*/ 5321 w 6176"/>
              <a:gd name="T61" fmla="*/ 36 h 5401"/>
              <a:gd name="T62" fmla="*/ 4698 w 6176"/>
              <a:gd name="T63" fmla="*/ 0 h 5401"/>
              <a:gd name="T64" fmla="*/ 4843 w 6176"/>
              <a:gd name="T65" fmla="*/ 92 h 5401"/>
              <a:gd name="T66" fmla="*/ 4843 w 6176"/>
              <a:gd name="T67" fmla="*/ 5309 h 5401"/>
              <a:gd name="T68" fmla="*/ 4698 w 6176"/>
              <a:gd name="T69" fmla="*/ 5401 h 5401"/>
              <a:gd name="T70" fmla="*/ 3981 w 6176"/>
              <a:gd name="T71" fmla="*/ 5339 h 5401"/>
              <a:gd name="T72" fmla="*/ 3949 w 6176"/>
              <a:gd name="T73" fmla="*/ 126 h 5401"/>
              <a:gd name="T74" fmla="*/ 4071 w 6176"/>
              <a:gd name="T75" fmla="*/ 6 h 5401"/>
              <a:gd name="T76" fmla="*/ 3453 w 6176"/>
              <a:gd name="T77" fmla="*/ 17 h 5401"/>
              <a:gd name="T78" fmla="*/ 3545 w 6176"/>
              <a:gd name="T79" fmla="*/ 163 h 5401"/>
              <a:gd name="T80" fmla="*/ 3485 w 6176"/>
              <a:gd name="T81" fmla="*/ 5365 h 5401"/>
              <a:gd name="T82" fmla="*/ 2757 w 6176"/>
              <a:gd name="T83" fmla="*/ 5397 h 5401"/>
              <a:gd name="T84" fmla="*/ 2635 w 6176"/>
              <a:gd name="T85" fmla="*/ 5276 h 5401"/>
              <a:gd name="T86" fmla="*/ 2667 w 6176"/>
              <a:gd name="T87" fmla="*/ 62 h 5401"/>
              <a:gd name="T88" fmla="*/ 1478 w 6176"/>
              <a:gd name="T89" fmla="*/ 0 h 5401"/>
              <a:gd name="T90" fmla="*/ 2193 w 6176"/>
              <a:gd name="T91" fmla="*/ 62 h 5401"/>
              <a:gd name="T92" fmla="*/ 2225 w 6176"/>
              <a:gd name="T93" fmla="*/ 5276 h 5401"/>
              <a:gd name="T94" fmla="*/ 2104 w 6176"/>
              <a:gd name="T95" fmla="*/ 5397 h 5401"/>
              <a:gd name="T96" fmla="*/ 1376 w 6176"/>
              <a:gd name="T97" fmla="*/ 5365 h 5401"/>
              <a:gd name="T98" fmla="*/ 1316 w 6176"/>
              <a:gd name="T99" fmla="*/ 163 h 5401"/>
              <a:gd name="T100" fmla="*/ 1406 w 6176"/>
              <a:gd name="T101" fmla="*/ 17 h 5401"/>
              <a:gd name="T102" fmla="*/ 790 w 6176"/>
              <a:gd name="T103" fmla="*/ 6 h 5401"/>
              <a:gd name="T104" fmla="*/ 910 w 6176"/>
              <a:gd name="T105" fmla="*/ 126 h 5401"/>
              <a:gd name="T106" fmla="*/ 880 w 6176"/>
              <a:gd name="T107" fmla="*/ 5339 h 5401"/>
              <a:gd name="T108" fmla="*/ 163 w 6176"/>
              <a:gd name="T109" fmla="*/ 5401 h 5401"/>
              <a:gd name="T110" fmla="*/ 17 w 6176"/>
              <a:gd name="T111" fmla="*/ 5309 h 5401"/>
              <a:gd name="T112" fmla="*/ 17 w 6176"/>
              <a:gd name="T113" fmla="*/ 92 h 5401"/>
              <a:gd name="T114" fmla="*/ 163 w 6176"/>
              <a:gd name="T115" fmla="*/ 0 h 5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176" h="5401">
                <a:moveTo>
                  <a:pt x="269" y="3128"/>
                </a:moveTo>
                <a:lnTo>
                  <a:pt x="236" y="3134"/>
                </a:lnTo>
                <a:lnTo>
                  <a:pt x="208" y="3149"/>
                </a:lnTo>
                <a:lnTo>
                  <a:pt x="185" y="3172"/>
                </a:lnTo>
                <a:lnTo>
                  <a:pt x="170" y="3201"/>
                </a:lnTo>
                <a:lnTo>
                  <a:pt x="165" y="3233"/>
                </a:lnTo>
                <a:lnTo>
                  <a:pt x="165" y="3746"/>
                </a:lnTo>
                <a:lnTo>
                  <a:pt x="170" y="3778"/>
                </a:lnTo>
                <a:lnTo>
                  <a:pt x="185" y="3806"/>
                </a:lnTo>
                <a:lnTo>
                  <a:pt x="208" y="3829"/>
                </a:lnTo>
                <a:lnTo>
                  <a:pt x="236" y="3844"/>
                </a:lnTo>
                <a:lnTo>
                  <a:pt x="269" y="3849"/>
                </a:lnTo>
                <a:lnTo>
                  <a:pt x="646" y="3849"/>
                </a:lnTo>
                <a:lnTo>
                  <a:pt x="679" y="3844"/>
                </a:lnTo>
                <a:lnTo>
                  <a:pt x="707" y="3829"/>
                </a:lnTo>
                <a:lnTo>
                  <a:pt x="730" y="3806"/>
                </a:lnTo>
                <a:lnTo>
                  <a:pt x="745" y="3778"/>
                </a:lnTo>
                <a:lnTo>
                  <a:pt x="750" y="3746"/>
                </a:lnTo>
                <a:lnTo>
                  <a:pt x="750" y="3233"/>
                </a:lnTo>
                <a:lnTo>
                  <a:pt x="745" y="3201"/>
                </a:lnTo>
                <a:lnTo>
                  <a:pt x="730" y="3172"/>
                </a:lnTo>
                <a:lnTo>
                  <a:pt x="707" y="3149"/>
                </a:lnTo>
                <a:lnTo>
                  <a:pt x="679" y="3134"/>
                </a:lnTo>
                <a:lnTo>
                  <a:pt x="646" y="3128"/>
                </a:lnTo>
                <a:lnTo>
                  <a:pt x="269" y="3128"/>
                </a:lnTo>
                <a:close/>
                <a:moveTo>
                  <a:pt x="4215" y="2823"/>
                </a:moveTo>
                <a:lnTo>
                  <a:pt x="4181" y="2829"/>
                </a:lnTo>
                <a:lnTo>
                  <a:pt x="4153" y="2844"/>
                </a:lnTo>
                <a:lnTo>
                  <a:pt x="4130" y="2866"/>
                </a:lnTo>
                <a:lnTo>
                  <a:pt x="4115" y="2894"/>
                </a:lnTo>
                <a:lnTo>
                  <a:pt x="4110" y="2928"/>
                </a:lnTo>
                <a:lnTo>
                  <a:pt x="4110" y="3441"/>
                </a:lnTo>
                <a:lnTo>
                  <a:pt x="4115" y="3473"/>
                </a:lnTo>
                <a:lnTo>
                  <a:pt x="4130" y="3501"/>
                </a:lnTo>
                <a:lnTo>
                  <a:pt x="4153" y="3523"/>
                </a:lnTo>
                <a:lnTo>
                  <a:pt x="4181" y="3538"/>
                </a:lnTo>
                <a:lnTo>
                  <a:pt x="4215" y="3544"/>
                </a:lnTo>
                <a:lnTo>
                  <a:pt x="4591" y="3544"/>
                </a:lnTo>
                <a:lnTo>
                  <a:pt x="4625" y="3538"/>
                </a:lnTo>
                <a:lnTo>
                  <a:pt x="4653" y="3523"/>
                </a:lnTo>
                <a:lnTo>
                  <a:pt x="4675" y="3501"/>
                </a:lnTo>
                <a:lnTo>
                  <a:pt x="4690" y="3473"/>
                </a:lnTo>
                <a:lnTo>
                  <a:pt x="4696" y="3441"/>
                </a:lnTo>
                <a:lnTo>
                  <a:pt x="4696" y="2928"/>
                </a:lnTo>
                <a:lnTo>
                  <a:pt x="4690" y="2894"/>
                </a:lnTo>
                <a:lnTo>
                  <a:pt x="4675" y="2866"/>
                </a:lnTo>
                <a:lnTo>
                  <a:pt x="4653" y="2844"/>
                </a:lnTo>
                <a:lnTo>
                  <a:pt x="4625" y="2829"/>
                </a:lnTo>
                <a:lnTo>
                  <a:pt x="4591" y="2823"/>
                </a:lnTo>
                <a:lnTo>
                  <a:pt x="4215" y="2823"/>
                </a:lnTo>
                <a:close/>
                <a:moveTo>
                  <a:pt x="1583" y="2163"/>
                </a:moveTo>
                <a:lnTo>
                  <a:pt x="1551" y="2168"/>
                </a:lnTo>
                <a:lnTo>
                  <a:pt x="1522" y="2183"/>
                </a:lnTo>
                <a:lnTo>
                  <a:pt x="1499" y="2206"/>
                </a:lnTo>
                <a:lnTo>
                  <a:pt x="1486" y="2234"/>
                </a:lnTo>
                <a:lnTo>
                  <a:pt x="1480" y="2267"/>
                </a:lnTo>
                <a:lnTo>
                  <a:pt x="1480" y="2778"/>
                </a:lnTo>
                <a:lnTo>
                  <a:pt x="1486" y="2812"/>
                </a:lnTo>
                <a:lnTo>
                  <a:pt x="1499" y="2840"/>
                </a:lnTo>
                <a:lnTo>
                  <a:pt x="1522" y="2863"/>
                </a:lnTo>
                <a:lnTo>
                  <a:pt x="1551" y="2878"/>
                </a:lnTo>
                <a:lnTo>
                  <a:pt x="1583" y="2883"/>
                </a:lnTo>
                <a:lnTo>
                  <a:pt x="1961" y="2883"/>
                </a:lnTo>
                <a:lnTo>
                  <a:pt x="1993" y="2878"/>
                </a:lnTo>
                <a:lnTo>
                  <a:pt x="2023" y="2863"/>
                </a:lnTo>
                <a:lnTo>
                  <a:pt x="2046" y="2840"/>
                </a:lnTo>
                <a:lnTo>
                  <a:pt x="2061" y="2812"/>
                </a:lnTo>
                <a:lnTo>
                  <a:pt x="2064" y="2778"/>
                </a:lnTo>
                <a:lnTo>
                  <a:pt x="2064" y="2267"/>
                </a:lnTo>
                <a:lnTo>
                  <a:pt x="2061" y="2234"/>
                </a:lnTo>
                <a:lnTo>
                  <a:pt x="2046" y="2206"/>
                </a:lnTo>
                <a:lnTo>
                  <a:pt x="2023" y="2183"/>
                </a:lnTo>
                <a:lnTo>
                  <a:pt x="1993" y="2168"/>
                </a:lnTo>
                <a:lnTo>
                  <a:pt x="1961" y="2163"/>
                </a:lnTo>
                <a:lnTo>
                  <a:pt x="1583" y="2163"/>
                </a:lnTo>
                <a:close/>
                <a:moveTo>
                  <a:pt x="5530" y="1298"/>
                </a:moveTo>
                <a:lnTo>
                  <a:pt x="5497" y="1303"/>
                </a:lnTo>
                <a:lnTo>
                  <a:pt x="5469" y="1318"/>
                </a:lnTo>
                <a:lnTo>
                  <a:pt x="5446" y="1341"/>
                </a:lnTo>
                <a:lnTo>
                  <a:pt x="5431" y="1369"/>
                </a:lnTo>
                <a:lnTo>
                  <a:pt x="5426" y="1403"/>
                </a:lnTo>
                <a:lnTo>
                  <a:pt x="5426" y="1914"/>
                </a:lnTo>
                <a:lnTo>
                  <a:pt x="5431" y="1947"/>
                </a:lnTo>
                <a:lnTo>
                  <a:pt x="5446" y="1975"/>
                </a:lnTo>
                <a:lnTo>
                  <a:pt x="5469" y="1998"/>
                </a:lnTo>
                <a:lnTo>
                  <a:pt x="5497" y="2013"/>
                </a:lnTo>
                <a:lnTo>
                  <a:pt x="5530" y="2018"/>
                </a:lnTo>
                <a:lnTo>
                  <a:pt x="5907" y="2018"/>
                </a:lnTo>
                <a:lnTo>
                  <a:pt x="5938" y="2013"/>
                </a:lnTo>
                <a:lnTo>
                  <a:pt x="5968" y="1998"/>
                </a:lnTo>
                <a:lnTo>
                  <a:pt x="5991" y="1975"/>
                </a:lnTo>
                <a:lnTo>
                  <a:pt x="6006" y="1947"/>
                </a:lnTo>
                <a:lnTo>
                  <a:pt x="6011" y="1914"/>
                </a:lnTo>
                <a:lnTo>
                  <a:pt x="6011" y="1403"/>
                </a:lnTo>
                <a:lnTo>
                  <a:pt x="6006" y="1369"/>
                </a:lnTo>
                <a:lnTo>
                  <a:pt x="5991" y="1341"/>
                </a:lnTo>
                <a:lnTo>
                  <a:pt x="5968" y="1318"/>
                </a:lnTo>
                <a:lnTo>
                  <a:pt x="5938" y="1303"/>
                </a:lnTo>
                <a:lnTo>
                  <a:pt x="5907" y="1298"/>
                </a:lnTo>
                <a:lnTo>
                  <a:pt x="5530" y="1298"/>
                </a:lnTo>
                <a:close/>
                <a:moveTo>
                  <a:pt x="2899" y="1094"/>
                </a:moveTo>
                <a:lnTo>
                  <a:pt x="2865" y="1099"/>
                </a:lnTo>
                <a:lnTo>
                  <a:pt x="2837" y="1114"/>
                </a:lnTo>
                <a:lnTo>
                  <a:pt x="2815" y="1137"/>
                </a:lnTo>
                <a:lnTo>
                  <a:pt x="2800" y="1165"/>
                </a:lnTo>
                <a:lnTo>
                  <a:pt x="2794" y="1199"/>
                </a:lnTo>
                <a:lnTo>
                  <a:pt x="2794" y="1710"/>
                </a:lnTo>
                <a:lnTo>
                  <a:pt x="2800" y="1743"/>
                </a:lnTo>
                <a:lnTo>
                  <a:pt x="2815" y="1771"/>
                </a:lnTo>
                <a:lnTo>
                  <a:pt x="2837" y="1794"/>
                </a:lnTo>
                <a:lnTo>
                  <a:pt x="2865" y="1809"/>
                </a:lnTo>
                <a:lnTo>
                  <a:pt x="2899" y="1814"/>
                </a:lnTo>
                <a:lnTo>
                  <a:pt x="3275" y="1814"/>
                </a:lnTo>
                <a:lnTo>
                  <a:pt x="3309" y="1809"/>
                </a:lnTo>
                <a:lnTo>
                  <a:pt x="3337" y="1794"/>
                </a:lnTo>
                <a:lnTo>
                  <a:pt x="3359" y="1771"/>
                </a:lnTo>
                <a:lnTo>
                  <a:pt x="3374" y="1743"/>
                </a:lnTo>
                <a:lnTo>
                  <a:pt x="3380" y="1710"/>
                </a:lnTo>
                <a:lnTo>
                  <a:pt x="3380" y="1199"/>
                </a:lnTo>
                <a:lnTo>
                  <a:pt x="3374" y="1165"/>
                </a:lnTo>
                <a:lnTo>
                  <a:pt x="3359" y="1137"/>
                </a:lnTo>
                <a:lnTo>
                  <a:pt x="3337" y="1114"/>
                </a:lnTo>
                <a:lnTo>
                  <a:pt x="3309" y="1099"/>
                </a:lnTo>
                <a:lnTo>
                  <a:pt x="3275" y="1094"/>
                </a:lnTo>
                <a:lnTo>
                  <a:pt x="2899" y="1094"/>
                </a:lnTo>
                <a:close/>
                <a:moveTo>
                  <a:pt x="5424" y="0"/>
                </a:moveTo>
                <a:lnTo>
                  <a:pt x="6013" y="0"/>
                </a:lnTo>
                <a:lnTo>
                  <a:pt x="6049" y="6"/>
                </a:lnTo>
                <a:lnTo>
                  <a:pt x="6084" y="17"/>
                </a:lnTo>
                <a:lnTo>
                  <a:pt x="6114" y="36"/>
                </a:lnTo>
                <a:lnTo>
                  <a:pt x="6139" y="62"/>
                </a:lnTo>
                <a:lnTo>
                  <a:pt x="6159" y="92"/>
                </a:lnTo>
                <a:lnTo>
                  <a:pt x="6170" y="126"/>
                </a:lnTo>
                <a:lnTo>
                  <a:pt x="6176" y="163"/>
                </a:lnTo>
                <a:lnTo>
                  <a:pt x="6176" y="5238"/>
                </a:lnTo>
                <a:lnTo>
                  <a:pt x="6170" y="5276"/>
                </a:lnTo>
                <a:lnTo>
                  <a:pt x="6159" y="5309"/>
                </a:lnTo>
                <a:lnTo>
                  <a:pt x="6139" y="5339"/>
                </a:lnTo>
                <a:lnTo>
                  <a:pt x="6114" y="5365"/>
                </a:lnTo>
                <a:lnTo>
                  <a:pt x="6084" y="5384"/>
                </a:lnTo>
                <a:lnTo>
                  <a:pt x="6049" y="5397"/>
                </a:lnTo>
                <a:lnTo>
                  <a:pt x="6013" y="5401"/>
                </a:lnTo>
                <a:lnTo>
                  <a:pt x="5424" y="5401"/>
                </a:lnTo>
                <a:lnTo>
                  <a:pt x="5386" y="5397"/>
                </a:lnTo>
                <a:lnTo>
                  <a:pt x="5353" y="5384"/>
                </a:lnTo>
                <a:lnTo>
                  <a:pt x="5321" y="5365"/>
                </a:lnTo>
                <a:lnTo>
                  <a:pt x="5296" y="5339"/>
                </a:lnTo>
                <a:lnTo>
                  <a:pt x="5278" y="5309"/>
                </a:lnTo>
                <a:lnTo>
                  <a:pt x="5265" y="5276"/>
                </a:lnTo>
                <a:lnTo>
                  <a:pt x="5261" y="5238"/>
                </a:lnTo>
                <a:lnTo>
                  <a:pt x="5261" y="163"/>
                </a:lnTo>
                <a:lnTo>
                  <a:pt x="5265" y="126"/>
                </a:lnTo>
                <a:lnTo>
                  <a:pt x="5278" y="92"/>
                </a:lnTo>
                <a:lnTo>
                  <a:pt x="5296" y="62"/>
                </a:lnTo>
                <a:lnTo>
                  <a:pt x="5321" y="36"/>
                </a:lnTo>
                <a:lnTo>
                  <a:pt x="5353" y="17"/>
                </a:lnTo>
                <a:lnTo>
                  <a:pt x="5386" y="6"/>
                </a:lnTo>
                <a:lnTo>
                  <a:pt x="5424" y="0"/>
                </a:lnTo>
                <a:close/>
                <a:moveTo>
                  <a:pt x="4108" y="0"/>
                </a:moveTo>
                <a:lnTo>
                  <a:pt x="4698" y="0"/>
                </a:lnTo>
                <a:lnTo>
                  <a:pt x="4735" y="6"/>
                </a:lnTo>
                <a:lnTo>
                  <a:pt x="4769" y="17"/>
                </a:lnTo>
                <a:lnTo>
                  <a:pt x="4799" y="36"/>
                </a:lnTo>
                <a:lnTo>
                  <a:pt x="4825" y="62"/>
                </a:lnTo>
                <a:lnTo>
                  <a:pt x="4843" y="92"/>
                </a:lnTo>
                <a:lnTo>
                  <a:pt x="4857" y="126"/>
                </a:lnTo>
                <a:lnTo>
                  <a:pt x="4860" y="163"/>
                </a:lnTo>
                <a:lnTo>
                  <a:pt x="4860" y="5238"/>
                </a:lnTo>
                <a:lnTo>
                  <a:pt x="4857" y="5276"/>
                </a:lnTo>
                <a:lnTo>
                  <a:pt x="4843" y="5309"/>
                </a:lnTo>
                <a:lnTo>
                  <a:pt x="4825" y="5339"/>
                </a:lnTo>
                <a:lnTo>
                  <a:pt x="4799" y="5365"/>
                </a:lnTo>
                <a:lnTo>
                  <a:pt x="4769" y="5384"/>
                </a:lnTo>
                <a:lnTo>
                  <a:pt x="4735" y="5397"/>
                </a:lnTo>
                <a:lnTo>
                  <a:pt x="4698" y="5401"/>
                </a:lnTo>
                <a:lnTo>
                  <a:pt x="4108" y="5401"/>
                </a:lnTo>
                <a:lnTo>
                  <a:pt x="4071" y="5397"/>
                </a:lnTo>
                <a:lnTo>
                  <a:pt x="4037" y="5384"/>
                </a:lnTo>
                <a:lnTo>
                  <a:pt x="4007" y="5365"/>
                </a:lnTo>
                <a:lnTo>
                  <a:pt x="3981" y="5339"/>
                </a:lnTo>
                <a:lnTo>
                  <a:pt x="3962" y="5309"/>
                </a:lnTo>
                <a:lnTo>
                  <a:pt x="3949" y="5276"/>
                </a:lnTo>
                <a:lnTo>
                  <a:pt x="3945" y="5238"/>
                </a:lnTo>
                <a:lnTo>
                  <a:pt x="3945" y="163"/>
                </a:lnTo>
                <a:lnTo>
                  <a:pt x="3949" y="126"/>
                </a:lnTo>
                <a:lnTo>
                  <a:pt x="3962" y="92"/>
                </a:lnTo>
                <a:lnTo>
                  <a:pt x="3981" y="62"/>
                </a:lnTo>
                <a:lnTo>
                  <a:pt x="4007" y="36"/>
                </a:lnTo>
                <a:lnTo>
                  <a:pt x="4037" y="17"/>
                </a:lnTo>
                <a:lnTo>
                  <a:pt x="4071" y="6"/>
                </a:lnTo>
                <a:lnTo>
                  <a:pt x="4108" y="0"/>
                </a:lnTo>
                <a:close/>
                <a:moveTo>
                  <a:pt x="2794" y="0"/>
                </a:moveTo>
                <a:lnTo>
                  <a:pt x="3382" y="0"/>
                </a:lnTo>
                <a:lnTo>
                  <a:pt x="3419" y="6"/>
                </a:lnTo>
                <a:lnTo>
                  <a:pt x="3453" y="17"/>
                </a:lnTo>
                <a:lnTo>
                  <a:pt x="3485" y="36"/>
                </a:lnTo>
                <a:lnTo>
                  <a:pt x="3509" y="62"/>
                </a:lnTo>
                <a:lnTo>
                  <a:pt x="3528" y="92"/>
                </a:lnTo>
                <a:lnTo>
                  <a:pt x="3541" y="126"/>
                </a:lnTo>
                <a:lnTo>
                  <a:pt x="3545" y="163"/>
                </a:lnTo>
                <a:lnTo>
                  <a:pt x="3545" y="5238"/>
                </a:lnTo>
                <a:lnTo>
                  <a:pt x="3541" y="5276"/>
                </a:lnTo>
                <a:lnTo>
                  <a:pt x="3528" y="5309"/>
                </a:lnTo>
                <a:lnTo>
                  <a:pt x="3509" y="5339"/>
                </a:lnTo>
                <a:lnTo>
                  <a:pt x="3485" y="5365"/>
                </a:lnTo>
                <a:lnTo>
                  <a:pt x="3453" y="5384"/>
                </a:lnTo>
                <a:lnTo>
                  <a:pt x="3419" y="5397"/>
                </a:lnTo>
                <a:lnTo>
                  <a:pt x="3382" y="5401"/>
                </a:lnTo>
                <a:lnTo>
                  <a:pt x="2794" y="5401"/>
                </a:lnTo>
                <a:lnTo>
                  <a:pt x="2757" y="5397"/>
                </a:lnTo>
                <a:lnTo>
                  <a:pt x="2721" y="5384"/>
                </a:lnTo>
                <a:lnTo>
                  <a:pt x="2691" y="5365"/>
                </a:lnTo>
                <a:lnTo>
                  <a:pt x="2667" y="5339"/>
                </a:lnTo>
                <a:lnTo>
                  <a:pt x="2646" y="5309"/>
                </a:lnTo>
                <a:lnTo>
                  <a:pt x="2635" y="5276"/>
                </a:lnTo>
                <a:lnTo>
                  <a:pt x="2629" y="5238"/>
                </a:lnTo>
                <a:lnTo>
                  <a:pt x="2629" y="163"/>
                </a:lnTo>
                <a:lnTo>
                  <a:pt x="2635" y="126"/>
                </a:lnTo>
                <a:lnTo>
                  <a:pt x="2646" y="92"/>
                </a:lnTo>
                <a:lnTo>
                  <a:pt x="2667" y="62"/>
                </a:lnTo>
                <a:lnTo>
                  <a:pt x="2691" y="36"/>
                </a:lnTo>
                <a:lnTo>
                  <a:pt x="2721" y="17"/>
                </a:lnTo>
                <a:lnTo>
                  <a:pt x="2757" y="6"/>
                </a:lnTo>
                <a:lnTo>
                  <a:pt x="2794" y="0"/>
                </a:lnTo>
                <a:close/>
                <a:moveTo>
                  <a:pt x="1478" y="0"/>
                </a:moveTo>
                <a:lnTo>
                  <a:pt x="2066" y="0"/>
                </a:lnTo>
                <a:lnTo>
                  <a:pt x="2104" y="6"/>
                </a:lnTo>
                <a:lnTo>
                  <a:pt x="2139" y="17"/>
                </a:lnTo>
                <a:lnTo>
                  <a:pt x="2169" y="36"/>
                </a:lnTo>
                <a:lnTo>
                  <a:pt x="2193" y="62"/>
                </a:lnTo>
                <a:lnTo>
                  <a:pt x="2214" y="92"/>
                </a:lnTo>
                <a:lnTo>
                  <a:pt x="2225" y="126"/>
                </a:lnTo>
                <a:lnTo>
                  <a:pt x="2229" y="163"/>
                </a:lnTo>
                <a:lnTo>
                  <a:pt x="2229" y="5238"/>
                </a:lnTo>
                <a:lnTo>
                  <a:pt x="2225" y="5276"/>
                </a:lnTo>
                <a:lnTo>
                  <a:pt x="2214" y="5309"/>
                </a:lnTo>
                <a:lnTo>
                  <a:pt x="2193" y="5339"/>
                </a:lnTo>
                <a:lnTo>
                  <a:pt x="2169" y="5365"/>
                </a:lnTo>
                <a:lnTo>
                  <a:pt x="2139" y="5384"/>
                </a:lnTo>
                <a:lnTo>
                  <a:pt x="2104" y="5397"/>
                </a:lnTo>
                <a:lnTo>
                  <a:pt x="2066" y="5401"/>
                </a:lnTo>
                <a:lnTo>
                  <a:pt x="1478" y="5401"/>
                </a:lnTo>
                <a:lnTo>
                  <a:pt x="1441" y="5397"/>
                </a:lnTo>
                <a:lnTo>
                  <a:pt x="1406" y="5384"/>
                </a:lnTo>
                <a:lnTo>
                  <a:pt x="1376" y="5365"/>
                </a:lnTo>
                <a:lnTo>
                  <a:pt x="1351" y="5339"/>
                </a:lnTo>
                <a:lnTo>
                  <a:pt x="1333" y="5309"/>
                </a:lnTo>
                <a:lnTo>
                  <a:pt x="1319" y="5276"/>
                </a:lnTo>
                <a:lnTo>
                  <a:pt x="1316" y="5238"/>
                </a:lnTo>
                <a:lnTo>
                  <a:pt x="1316" y="163"/>
                </a:lnTo>
                <a:lnTo>
                  <a:pt x="1319" y="126"/>
                </a:lnTo>
                <a:lnTo>
                  <a:pt x="1333" y="92"/>
                </a:lnTo>
                <a:lnTo>
                  <a:pt x="1351" y="62"/>
                </a:lnTo>
                <a:lnTo>
                  <a:pt x="1376" y="36"/>
                </a:lnTo>
                <a:lnTo>
                  <a:pt x="1406" y="17"/>
                </a:lnTo>
                <a:lnTo>
                  <a:pt x="1441" y="6"/>
                </a:lnTo>
                <a:lnTo>
                  <a:pt x="1478" y="0"/>
                </a:lnTo>
                <a:close/>
                <a:moveTo>
                  <a:pt x="163" y="0"/>
                </a:moveTo>
                <a:lnTo>
                  <a:pt x="752" y="0"/>
                </a:lnTo>
                <a:lnTo>
                  <a:pt x="790" y="6"/>
                </a:lnTo>
                <a:lnTo>
                  <a:pt x="823" y="17"/>
                </a:lnTo>
                <a:lnTo>
                  <a:pt x="853" y="36"/>
                </a:lnTo>
                <a:lnTo>
                  <a:pt x="880" y="62"/>
                </a:lnTo>
                <a:lnTo>
                  <a:pt x="898" y="92"/>
                </a:lnTo>
                <a:lnTo>
                  <a:pt x="910" y="126"/>
                </a:lnTo>
                <a:lnTo>
                  <a:pt x="915" y="163"/>
                </a:lnTo>
                <a:lnTo>
                  <a:pt x="915" y="5238"/>
                </a:lnTo>
                <a:lnTo>
                  <a:pt x="910" y="5276"/>
                </a:lnTo>
                <a:lnTo>
                  <a:pt x="898" y="5309"/>
                </a:lnTo>
                <a:lnTo>
                  <a:pt x="880" y="5339"/>
                </a:lnTo>
                <a:lnTo>
                  <a:pt x="853" y="5365"/>
                </a:lnTo>
                <a:lnTo>
                  <a:pt x="823" y="5384"/>
                </a:lnTo>
                <a:lnTo>
                  <a:pt x="790" y="5397"/>
                </a:lnTo>
                <a:lnTo>
                  <a:pt x="752" y="5401"/>
                </a:lnTo>
                <a:lnTo>
                  <a:pt x="163" y="5401"/>
                </a:lnTo>
                <a:lnTo>
                  <a:pt x="125" y="5397"/>
                </a:lnTo>
                <a:lnTo>
                  <a:pt x="92" y="5384"/>
                </a:lnTo>
                <a:lnTo>
                  <a:pt x="62" y="5365"/>
                </a:lnTo>
                <a:lnTo>
                  <a:pt x="36" y="5339"/>
                </a:lnTo>
                <a:lnTo>
                  <a:pt x="17" y="5309"/>
                </a:lnTo>
                <a:lnTo>
                  <a:pt x="4" y="5276"/>
                </a:lnTo>
                <a:lnTo>
                  <a:pt x="0" y="5238"/>
                </a:lnTo>
                <a:lnTo>
                  <a:pt x="0" y="163"/>
                </a:lnTo>
                <a:lnTo>
                  <a:pt x="4" y="126"/>
                </a:lnTo>
                <a:lnTo>
                  <a:pt x="17" y="92"/>
                </a:lnTo>
                <a:lnTo>
                  <a:pt x="36" y="62"/>
                </a:lnTo>
                <a:lnTo>
                  <a:pt x="62" y="36"/>
                </a:lnTo>
                <a:lnTo>
                  <a:pt x="92" y="17"/>
                </a:lnTo>
                <a:lnTo>
                  <a:pt x="125" y="6"/>
                </a:lnTo>
                <a:lnTo>
                  <a:pt x="163" y="0"/>
                </a:lnTo>
                <a:close/>
              </a:path>
            </a:pathLst>
          </a:custGeom>
          <a:solidFill>
            <a:srgbClr val="72C7E7"/>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endParaRPr>
          </a:p>
        </p:txBody>
      </p:sp>
      <p:sp>
        <p:nvSpPr>
          <p:cNvPr id="30" name="Freeform 224">
            <a:extLst>
              <a:ext uri="{FF2B5EF4-FFF2-40B4-BE49-F238E27FC236}">
                <a16:creationId xmlns:a16="http://schemas.microsoft.com/office/drawing/2014/main" id="{DF796450-A354-45FC-90F1-6348D2E913F1}"/>
              </a:ext>
            </a:extLst>
          </p:cNvPr>
          <p:cNvSpPr>
            <a:spLocks noChangeAspect="1" noEditPoints="1"/>
          </p:cNvSpPr>
          <p:nvPr/>
        </p:nvSpPr>
        <p:spPr bwMode="auto">
          <a:xfrm>
            <a:off x="6856765" y="5458328"/>
            <a:ext cx="345115" cy="301752"/>
          </a:xfrm>
          <a:custGeom>
            <a:avLst/>
            <a:gdLst>
              <a:gd name="T0" fmla="*/ 170 w 6176"/>
              <a:gd name="T1" fmla="*/ 3201 h 5401"/>
              <a:gd name="T2" fmla="*/ 208 w 6176"/>
              <a:gd name="T3" fmla="*/ 3829 h 5401"/>
              <a:gd name="T4" fmla="*/ 707 w 6176"/>
              <a:gd name="T5" fmla="*/ 3829 h 5401"/>
              <a:gd name="T6" fmla="*/ 745 w 6176"/>
              <a:gd name="T7" fmla="*/ 3201 h 5401"/>
              <a:gd name="T8" fmla="*/ 269 w 6176"/>
              <a:gd name="T9" fmla="*/ 3128 h 5401"/>
              <a:gd name="T10" fmla="*/ 4115 w 6176"/>
              <a:gd name="T11" fmla="*/ 2894 h 5401"/>
              <a:gd name="T12" fmla="*/ 4153 w 6176"/>
              <a:gd name="T13" fmla="*/ 3523 h 5401"/>
              <a:gd name="T14" fmla="*/ 4653 w 6176"/>
              <a:gd name="T15" fmla="*/ 3523 h 5401"/>
              <a:gd name="T16" fmla="*/ 4690 w 6176"/>
              <a:gd name="T17" fmla="*/ 2894 h 5401"/>
              <a:gd name="T18" fmla="*/ 4215 w 6176"/>
              <a:gd name="T19" fmla="*/ 2823 h 5401"/>
              <a:gd name="T20" fmla="*/ 1486 w 6176"/>
              <a:gd name="T21" fmla="*/ 2234 h 5401"/>
              <a:gd name="T22" fmla="*/ 1522 w 6176"/>
              <a:gd name="T23" fmla="*/ 2863 h 5401"/>
              <a:gd name="T24" fmla="*/ 2023 w 6176"/>
              <a:gd name="T25" fmla="*/ 2863 h 5401"/>
              <a:gd name="T26" fmla="*/ 2061 w 6176"/>
              <a:gd name="T27" fmla="*/ 2234 h 5401"/>
              <a:gd name="T28" fmla="*/ 1583 w 6176"/>
              <a:gd name="T29" fmla="*/ 2163 h 5401"/>
              <a:gd name="T30" fmla="*/ 5431 w 6176"/>
              <a:gd name="T31" fmla="*/ 1369 h 5401"/>
              <a:gd name="T32" fmla="*/ 5469 w 6176"/>
              <a:gd name="T33" fmla="*/ 1998 h 5401"/>
              <a:gd name="T34" fmla="*/ 5968 w 6176"/>
              <a:gd name="T35" fmla="*/ 1998 h 5401"/>
              <a:gd name="T36" fmla="*/ 6006 w 6176"/>
              <a:gd name="T37" fmla="*/ 1369 h 5401"/>
              <a:gd name="T38" fmla="*/ 5530 w 6176"/>
              <a:gd name="T39" fmla="*/ 1298 h 5401"/>
              <a:gd name="T40" fmla="*/ 2800 w 6176"/>
              <a:gd name="T41" fmla="*/ 1165 h 5401"/>
              <a:gd name="T42" fmla="*/ 2837 w 6176"/>
              <a:gd name="T43" fmla="*/ 1794 h 5401"/>
              <a:gd name="T44" fmla="*/ 3337 w 6176"/>
              <a:gd name="T45" fmla="*/ 1794 h 5401"/>
              <a:gd name="T46" fmla="*/ 3374 w 6176"/>
              <a:gd name="T47" fmla="*/ 1165 h 5401"/>
              <a:gd name="T48" fmla="*/ 2899 w 6176"/>
              <a:gd name="T49" fmla="*/ 1094 h 5401"/>
              <a:gd name="T50" fmla="*/ 6114 w 6176"/>
              <a:gd name="T51" fmla="*/ 36 h 5401"/>
              <a:gd name="T52" fmla="*/ 6176 w 6176"/>
              <a:gd name="T53" fmla="*/ 5238 h 5401"/>
              <a:gd name="T54" fmla="*/ 6084 w 6176"/>
              <a:gd name="T55" fmla="*/ 5384 h 5401"/>
              <a:gd name="T56" fmla="*/ 5353 w 6176"/>
              <a:gd name="T57" fmla="*/ 5384 h 5401"/>
              <a:gd name="T58" fmla="*/ 5261 w 6176"/>
              <a:gd name="T59" fmla="*/ 5238 h 5401"/>
              <a:gd name="T60" fmla="*/ 5321 w 6176"/>
              <a:gd name="T61" fmla="*/ 36 h 5401"/>
              <a:gd name="T62" fmla="*/ 4698 w 6176"/>
              <a:gd name="T63" fmla="*/ 0 h 5401"/>
              <a:gd name="T64" fmla="*/ 4843 w 6176"/>
              <a:gd name="T65" fmla="*/ 92 h 5401"/>
              <a:gd name="T66" fmla="*/ 4843 w 6176"/>
              <a:gd name="T67" fmla="*/ 5309 h 5401"/>
              <a:gd name="T68" fmla="*/ 4698 w 6176"/>
              <a:gd name="T69" fmla="*/ 5401 h 5401"/>
              <a:gd name="T70" fmla="*/ 3981 w 6176"/>
              <a:gd name="T71" fmla="*/ 5339 h 5401"/>
              <a:gd name="T72" fmla="*/ 3949 w 6176"/>
              <a:gd name="T73" fmla="*/ 126 h 5401"/>
              <a:gd name="T74" fmla="*/ 4071 w 6176"/>
              <a:gd name="T75" fmla="*/ 6 h 5401"/>
              <a:gd name="T76" fmla="*/ 3453 w 6176"/>
              <a:gd name="T77" fmla="*/ 17 h 5401"/>
              <a:gd name="T78" fmla="*/ 3545 w 6176"/>
              <a:gd name="T79" fmla="*/ 163 h 5401"/>
              <a:gd name="T80" fmla="*/ 3485 w 6176"/>
              <a:gd name="T81" fmla="*/ 5365 h 5401"/>
              <a:gd name="T82" fmla="*/ 2757 w 6176"/>
              <a:gd name="T83" fmla="*/ 5397 h 5401"/>
              <a:gd name="T84" fmla="*/ 2635 w 6176"/>
              <a:gd name="T85" fmla="*/ 5276 h 5401"/>
              <a:gd name="T86" fmla="*/ 2667 w 6176"/>
              <a:gd name="T87" fmla="*/ 62 h 5401"/>
              <a:gd name="T88" fmla="*/ 1478 w 6176"/>
              <a:gd name="T89" fmla="*/ 0 h 5401"/>
              <a:gd name="T90" fmla="*/ 2193 w 6176"/>
              <a:gd name="T91" fmla="*/ 62 h 5401"/>
              <a:gd name="T92" fmla="*/ 2225 w 6176"/>
              <a:gd name="T93" fmla="*/ 5276 h 5401"/>
              <a:gd name="T94" fmla="*/ 2104 w 6176"/>
              <a:gd name="T95" fmla="*/ 5397 h 5401"/>
              <a:gd name="T96" fmla="*/ 1376 w 6176"/>
              <a:gd name="T97" fmla="*/ 5365 h 5401"/>
              <a:gd name="T98" fmla="*/ 1316 w 6176"/>
              <a:gd name="T99" fmla="*/ 163 h 5401"/>
              <a:gd name="T100" fmla="*/ 1406 w 6176"/>
              <a:gd name="T101" fmla="*/ 17 h 5401"/>
              <a:gd name="T102" fmla="*/ 790 w 6176"/>
              <a:gd name="T103" fmla="*/ 6 h 5401"/>
              <a:gd name="T104" fmla="*/ 910 w 6176"/>
              <a:gd name="T105" fmla="*/ 126 h 5401"/>
              <a:gd name="T106" fmla="*/ 880 w 6176"/>
              <a:gd name="T107" fmla="*/ 5339 h 5401"/>
              <a:gd name="T108" fmla="*/ 163 w 6176"/>
              <a:gd name="T109" fmla="*/ 5401 h 5401"/>
              <a:gd name="T110" fmla="*/ 17 w 6176"/>
              <a:gd name="T111" fmla="*/ 5309 h 5401"/>
              <a:gd name="T112" fmla="*/ 17 w 6176"/>
              <a:gd name="T113" fmla="*/ 92 h 5401"/>
              <a:gd name="T114" fmla="*/ 163 w 6176"/>
              <a:gd name="T115" fmla="*/ 0 h 5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176" h="5401">
                <a:moveTo>
                  <a:pt x="269" y="3128"/>
                </a:moveTo>
                <a:lnTo>
                  <a:pt x="236" y="3134"/>
                </a:lnTo>
                <a:lnTo>
                  <a:pt x="208" y="3149"/>
                </a:lnTo>
                <a:lnTo>
                  <a:pt x="185" y="3172"/>
                </a:lnTo>
                <a:lnTo>
                  <a:pt x="170" y="3201"/>
                </a:lnTo>
                <a:lnTo>
                  <a:pt x="165" y="3233"/>
                </a:lnTo>
                <a:lnTo>
                  <a:pt x="165" y="3746"/>
                </a:lnTo>
                <a:lnTo>
                  <a:pt x="170" y="3778"/>
                </a:lnTo>
                <a:lnTo>
                  <a:pt x="185" y="3806"/>
                </a:lnTo>
                <a:lnTo>
                  <a:pt x="208" y="3829"/>
                </a:lnTo>
                <a:lnTo>
                  <a:pt x="236" y="3844"/>
                </a:lnTo>
                <a:lnTo>
                  <a:pt x="269" y="3849"/>
                </a:lnTo>
                <a:lnTo>
                  <a:pt x="646" y="3849"/>
                </a:lnTo>
                <a:lnTo>
                  <a:pt x="679" y="3844"/>
                </a:lnTo>
                <a:lnTo>
                  <a:pt x="707" y="3829"/>
                </a:lnTo>
                <a:lnTo>
                  <a:pt x="730" y="3806"/>
                </a:lnTo>
                <a:lnTo>
                  <a:pt x="745" y="3778"/>
                </a:lnTo>
                <a:lnTo>
                  <a:pt x="750" y="3746"/>
                </a:lnTo>
                <a:lnTo>
                  <a:pt x="750" y="3233"/>
                </a:lnTo>
                <a:lnTo>
                  <a:pt x="745" y="3201"/>
                </a:lnTo>
                <a:lnTo>
                  <a:pt x="730" y="3172"/>
                </a:lnTo>
                <a:lnTo>
                  <a:pt x="707" y="3149"/>
                </a:lnTo>
                <a:lnTo>
                  <a:pt x="679" y="3134"/>
                </a:lnTo>
                <a:lnTo>
                  <a:pt x="646" y="3128"/>
                </a:lnTo>
                <a:lnTo>
                  <a:pt x="269" y="3128"/>
                </a:lnTo>
                <a:close/>
                <a:moveTo>
                  <a:pt x="4215" y="2823"/>
                </a:moveTo>
                <a:lnTo>
                  <a:pt x="4181" y="2829"/>
                </a:lnTo>
                <a:lnTo>
                  <a:pt x="4153" y="2844"/>
                </a:lnTo>
                <a:lnTo>
                  <a:pt x="4130" y="2866"/>
                </a:lnTo>
                <a:lnTo>
                  <a:pt x="4115" y="2894"/>
                </a:lnTo>
                <a:lnTo>
                  <a:pt x="4110" y="2928"/>
                </a:lnTo>
                <a:lnTo>
                  <a:pt x="4110" y="3441"/>
                </a:lnTo>
                <a:lnTo>
                  <a:pt x="4115" y="3473"/>
                </a:lnTo>
                <a:lnTo>
                  <a:pt x="4130" y="3501"/>
                </a:lnTo>
                <a:lnTo>
                  <a:pt x="4153" y="3523"/>
                </a:lnTo>
                <a:lnTo>
                  <a:pt x="4181" y="3538"/>
                </a:lnTo>
                <a:lnTo>
                  <a:pt x="4215" y="3544"/>
                </a:lnTo>
                <a:lnTo>
                  <a:pt x="4591" y="3544"/>
                </a:lnTo>
                <a:lnTo>
                  <a:pt x="4625" y="3538"/>
                </a:lnTo>
                <a:lnTo>
                  <a:pt x="4653" y="3523"/>
                </a:lnTo>
                <a:lnTo>
                  <a:pt x="4675" y="3501"/>
                </a:lnTo>
                <a:lnTo>
                  <a:pt x="4690" y="3473"/>
                </a:lnTo>
                <a:lnTo>
                  <a:pt x="4696" y="3441"/>
                </a:lnTo>
                <a:lnTo>
                  <a:pt x="4696" y="2928"/>
                </a:lnTo>
                <a:lnTo>
                  <a:pt x="4690" y="2894"/>
                </a:lnTo>
                <a:lnTo>
                  <a:pt x="4675" y="2866"/>
                </a:lnTo>
                <a:lnTo>
                  <a:pt x="4653" y="2844"/>
                </a:lnTo>
                <a:lnTo>
                  <a:pt x="4625" y="2829"/>
                </a:lnTo>
                <a:lnTo>
                  <a:pt x="4591" y="2823"/>
                </a:lnTo>
                <a:lnTo>
                  <a:pt x="4215" y="2823"/>
                </a:lnTo>
                <a:close/>
                <a:moveTo>
                  <a:pt x="1583" y="2163"/>
                </a:moveTo>
                <a:lnTo>
                  <a:pt x="1551" y="2168"/>
                </a:lnTo>
                <a:lnTo>
                  <a:pt x="1522" y="2183"/>
                </a:lnTo>
                <a:lnTo>
                  <a:pt x="1499" y="2206"/>
                </a:lnTo>
                <a:lnTo>
                  <a:pt x="1486" y="2234"/>
                </a:lnTo>
                <a:lnTo>
                  <a:pt x="1480" y="2267"/>
                </a:lnTo>
                <a:lnTo>
                  <a:pt x="1480" y="2778"/>
                </a:lnTo>
                <a:lnTo>
                  <a:pt x="1486" y="2812"/>
                </a:lnTo>
                <a:lnTo>
                  <a:pt x="1499" y="2840"/>
                </a:lnTo>
                <a:lnTo>
                  <a:pt x="1522" y="2863"/>
                </a:lnTo>
                <a:lnTo>
                  <a:pt x="1551" y="2878"/>
                </a:lnTo>
                <a:lnTo>
                  <a:pt x="1583" y="2883"/>
                </a:lnTo>
                <a:lnTo>
                  <a:pt x="1961" y="2883"/>
                </a:lnTo>
                <a:lnTo>
                  <a:pt x="1993" y="2878"/>
                </a:lnTo>
                <a:lnTo>
                  <a:pt x="2023" y="2863"/>
                </a:lnTo>
                <a:lnTo>
                  <a:pt x="2046" y="2840"/>
                </a:lnTo>
                <a:lnTo>
                  <a:pt x="2061" y="2812"/>
                </a:lnTo>
                <a:lnTo>
                  <a:pt x="2064" y="2778"/>
                </a:lnTo>
                <a:lnTo>
                  <a:pt x="2064" y="2267"/>
                </a:lnTo>
                <a:lnTo>
                  <a:pt x="2061" y="2234"/>
                </a:lnTo>
                <a:lnTo>
                  <a:pt x="2046" y="2206"/>
                </a:lnTo>
                <a:lnTo>
                  <a:pt x="2023" y="2183"/>
                </a:lnTo>
                <a:lnTo>
                  <a:pt x="1993" y="2168"/>
                </a:lnTo>
                <a:lnTo>
                  <a:pt x="1961" y="2163"/>
                </a:lnTo>
                <a:lnTo>
                  <a:pt x="1583" y="2163"/>
                </a:lnTo>
                <a:close/>
                <a:moveTo>
                  <a:pt x="5530" y="1298"/>
                </a:moveTo>
                <a:lnTo>
                  <a:pt x="5497" y="1303"/>
                </a:lnTo>
                <a:lnTo>
                  <a:pt x="5469" y="1318"/>
                </a:lnTo>
                <a:lnTo>
                  <a:pt x="5446" y="1341"/>
                </a:lnTo>
                <a:lnTo>
                  <a:pt x="5431" y="1369"/>
                </a:lnTo>
                <a:lnTo>
                  <a:pt x="5426" y="1403"/>
                </a:lnTo>
                <a:lnTo>
                  <a:pt x="5426" y="1914"/>
                </a:lnTo>
                <a:lnTo>
                  <a:pt x="5431" y="1947"/>
                </a:lnTo>
                <a:lnTo>
                  <a:pt x="5446" y="1975"/>
                </a:lnTo>
                <a:lnTo>
                  <a:pt x="5469" y="1998"/>
                </a:lnTo>
                <a:lnTo>
                  <a:pt x="5497" y="2013"/>
                </a:lnTo>
                <a:lnTo>
                  <a:pt x="5530" y="2018"/>
                </a:lnTo>
                <a:lnTo>
                  <a:pt x="5907" y="2018"/>
                </a:lnTo>
                <a:lnTo>
                  <a:pt x="5938" y="2013"/>
                </a:lnTo>
                <a:lnTo>
                  <a:pt x="5968" y="1998"/>
                </a:lnTo>
                <a:lnTo>
                  <a:pt x="5991" y="1975"/>
                </a:lnTo>
                <a:lnTo>
                  <a:pt x="6006" y="1947"/>
                </a:lnTo>
                <a:lnTo>
                  <a:pt x="6011" y="1914"/>
                </a:lnTo>
                <a:lnTo>
                  <a:pt x="6011" y="1403"/>
                </a:lnTo>
                <a:lnTo>
                  <a:pt x="6006" y="1369"/>
                </a:lnTo>
                <a:lnTo>
                  <a:pt x="5991" y="1341"/>
                </a:lnTo>
                <a:lnTo>
                  <a:pt x="5968" y="1318"/>
                </a:lnTo>
                <a:lnTo>
                  <a:pt x="5938" y="1303"/>
                </a:lnTo>
                <a:lnTo>
                  <a:pt x="5907" y="1298"/>
                </a:lnTo>
                <a:lnTo>
                  <a:pt x="5530" y="1298"/>
                </a:lnTo>
                <a:close/>
                <a:moveTo>
                  <a:pt x="2899" y="1094"/>
                </a:moveTo>
                <a:lnTo>
                  <a:pt x="2865" y="1099"/>
                </a:lnTo>
                <a:lnTo>
                  <a:pt x="2837" y="1114"/>
                </a:lnTo>
                <a:lnTo>
                  <a:pt x="2815" y="1137"/>
                </a:lnTo>
                <a:lnTo>
                  <a:pt x="2800" y="1165"/>
                </a:lnTo>
                <a:lnTo>
                  <a:pt x="2794" y="1199"/>
                </a:lnTo>
                <a:lnTo>
                  <a:pt x="2794" y="1710"/>
                </a:lnTo>
                <a:lnTo>
                  <a:pt x="2800" y="1743"/>
                </a:lnTo>
                <a:lnTo>
                  <a:pt x="2815" y="1771"/>
                </a:lnTo>
                <a:lnTo>
                  <a:pt x="2837" y="1794"/>
                </a:lnTo>
                <a:lnTo>
                  <a:pt x="2865" y="1809"/>
                </a:lnTo>
                <a:lnTo>
                  <a:pt x="2899" y="1814"/>
                </a:lnTo>
                <a:lnTo>
                  <a:pt x="3275" y="1814"/>
                </a:lnTo>
                <a:lnTo>
                  <a:pt x="3309" y="1809"/>
                </a:lnTo>
                <a:lnTo>
                  <a:pt x="3337" y="1794"/>
                </a:lnTo>
                <a:lnTo>
                  <a:pt x="3359" y="1771"/>
                </a:lnTo>
                <a:lnTo>
                  <a:pt x="3374" y="1743"/>
                </a:lnTo>
                <a:lnTo>
                  <a:pt x="3380" y="1710"/>
                </a:lnTo>
                <a:lnTo>
                  <a:pt x="3380" y="1199"/>
                </a:lnTo>
                <a:lnTo>
                  <a:pt x="3374" y="1165"/>
                </a:lnTo>
                <a:lnTo>
                  <a:pt x="3359" y="1137"/>
                </a:lnTo>
                <a:lnTo>
                  <a:pt x="3337" y="1114"/>
                </a:lnTo>
                <a:lnTo>
                  <a:pt x="3309" y="1099"/>
                </a:lnTo>
                <a:lnTo>
                  <a:pt x="3275" y="1094"/>
                </a:lnTo>
                <a:lnTo>
                  <a:pt x="2899" y="1094"/>
                </a:lnTo>
                <a:close/>
                <a:moveTo>
                  <a:pt x="5424" y="0"/>
                </a:moveTo>
                <a:lnTo>
                  <a:pt x="6013" y="0"/>
                </a:lnTo>
                <a:lnTo>
                  <a:pt x="6049" y="6"/>
                </a:lnTo>
                <a:lnTo>
                  <a:pt x="6084" y="17"/>
                </a:lnTo>
                <a:lnTo>
                  <a:pt x="6114" y="36"/>
                </a:lnTo>
                <a:lnTo>
                  <a:pt x="6139" y="62"/>
                </a:lnTo>
                <a:lnTo>
                  <a:pt x="6159" y="92"/>
                </a:lnTo>
                <a:lnTo>
                  <a:pt x="6170" y="126"/>
                </a:lnTo>
                <a:lnTo>
                  <a:pt x="6176" y="163"/>
                </a:lnTo>
                <a:lnTo>
                  <a:pt x="6176" y="5238"/>
                </a:lnTo>
                <a:lnTo>
                  <a:pt x="6170" y="5276"/>
                </a:lnTo>
                <a:lnTo>
                  <a:pt x="6159" y="5309"/>
                </a:lnTo>
                <a:lnTo>
                  <a:pt x="6139" y="5339"/>
                </a:lnTo>
                <a:lnTo>
                  <a:pt x="6114" y="5365"/>
                </a:lnTo>
                <a:lnTo>
                  <a:pt x="6084" y="5384"/>
                </a:lnTo>
                <a:lnTo>
                  <a:pt x="6049" y="5397"/>
                </a:lnTo>
                <a:lnTo>
                  <a:pt x="6013" y="5401"/>
                </a:lnTo>
                <a:lnTo>
                  <a:pt x="5424" y="5401"/>
                </a:lnTo>
                <a:lnTo>
                  <a:pt x="5386" y="5397"/>
                </a:lnTo>
                <a:lnTo>
                  <a:pt x="5353" y="5384"/>
                </a:lnTo>
                <a:lnTo>
                  <a:pt x="5321" y="5365"/>
                </a:lnTo>
                <a:lnTo>
                  <a:pt x="5296" y="5339"/>
                </a:lnTo>
                <a:lnTo>
                  <a:pt x="5278" y="5309"/>
                </a:lnTo>
                <a:lnTo>
                  <a:pt x="5265" y="5276"/>
                </a:lnTo>
                <a:lnTo>
                  <a:pt x="5261" y="5238"/>
                </a:lnTo>
                <a:lnTo>
                  <a:pt x="5261" y="163"/>
                </a:lnTo>
                <a:lnTo>
                  <a:pt x="5265" y="126"/>
                </a:lnTo>
                <a:lnTo>
                  <a:pt x="5278" y="92"/>
                </a:lnTo>
                <a:lnTo>
                  <a:pt x="5296" y="62"/>
                </a:lnTo>
                <a:lnTo>
                  <a:pt x="5321" y="36"/>
                </a:lnTo>
                <a:lnTo>
                  <a:pt x="5353" y="17"/>
                </a:lnTo>
                <a:lnTo>
                  <a:pt x="5386" y="6"/>
                </a:lnTo>
                <a:lnTo>
                  <a:pt x="5424" y="0"/>
                </a:lnTo>
                <a:close/>
                <a:moveTo>
                  <a:pt x="4108" y="0"/>
                </a:moveTo>
                <a:lnTo>
                  <a:pt x="4698" y="0"/>
                </a:lnTo>
                <a:lnTo>
                  <a:pt x="4735" y="6"/>
                </a:lnTo>
                <a:lnTo>
                  <a:pt x="4769" y="17"/>
                </a:lnTo>
                <a:lnTo>
                  <a:pt x="4799" y="36"/>
                </a:lnTo>
                <a:lnTo>
                  <a:pt x="4825" y="62"/>
                </a:lnTo>
                <a:lnTo>
                  <a:pt x="4843" y="92"/>
                </a:lnTo>
                <a:lnTo>
                  <a:pt x="4857" y="126"/>
                </a:lnTo>
                <a:lnTo>
                  <a:pt x="4860" y="163"/>
                </a:lnTo>
                <a:lnTo>
                  <a:pt x="4860" y="5238"/>
                </a:lnTo>
                <a:lnTo>
                  <a:pt x="4857" y="5276"/>
                </a:lnTo>
                <a:lnTo>
                  <a:pt x="4843" y="5309"/>
                </a:lnTo>
                <a:lnTo>
                  <a:pt x="4825" y="5339"/>
                </a:lnTo>
                <a:lnTo>
                  <a:pt x="4799" y="5365"/>
                </a:lnTo>
                <a:lnTo>
                  <a:pt x="4769" y="5384"/>
                </a:lnTo>
                <a:lnTo>
                  <a:pt x="4735" y="5397"/>
                </a:lnTo>
                <a:lnTo>
                  <a:pt x="4698" y="5401"/>
                </a:lnTo>
                <a:lnTo>
                  <a:pt x="4108" y="5401"/>
                </a:lnTo>
                <a:lnTo>
                  <a:pt x="4071" y="5397"/>
                </a:lnTo>
                <a:lnTo>
                  <a:pt x="4037" y="5384"/>
                </a:lnTo>
                <a:lnTo>
                  <a:pt x="4007" y="5365"/>
                </a:lnTo>
                <a:lnTo>
                  <a:pt x="3981" y="5339"/>
                </a:lnTo>
                <a:lnTo>
                  <a:pt x="3962" y="5309"/>
                </a:lnTo>
                <a:lnTo>
                  <a:pt x="3949" y="5276"/>
                </a:lnTo>
                <a:lnTo>
                  <a:pt x="3945" y="5238"/>
                </a:lnTo>
                <a:lnTo>
                  <a:pt x="3945" y="163"/>
                </a:lnTo>
                <a:lnTo>
                  <a:pt x="3949" y="126"/>
                </a:lnTo>
                <a:lnTo>
                  <a:pt x="3962" y="92"/>
                </a:lnTo>
                <a:lnTo>
                  <a:pt x="3981" y="62"/>
                </a:lnTo>
                <a:lnTo>
                  <a:pt x="4007" y="36"/>
                </a:lnTo>
                <a:lnTo>
                  <a:pt x="4037" y="17"/>
                </a:lnTo>
                <a:lnTo>
                  <a:pt x="4071" y="6"/>
                </a:lnTo>
                <a:lnTo>
                  <a:pt x="4108" y="0"/>
                </a:lnTo>
                <a:close/>
                <a:moveTo>
                  <a:pt x="2794" y="0"/>
                </a:moveTo>
                <a:lnTo>
                  <a:pt x="3382" y="0"/>
                </a:lnTo>
                <a:lnTo>
                  <a:pt x="3419" y="6"/>
                </a:lnTo>
                <a:lnTo>
                  <a:pt x="3453" y="17"/>
                </a:lnTo>
                <a:lnTo>
                  <a:pt x="3485" y="36"/>
                </a:lnTo>
                <a:lnTo>
                  <a:pt x="3509" y="62"/>
                </a:lnTo>
                <a:lnTo>
                  <a:pt x="3528" y="92"/>
                </a:lnTo>
                <a:lnTo>
                  <a:pt x="3541" y="126"/>
                </a:lnTo>
                <a:lnTo>
                  <a:pt x="3545" y="163"/>
                </a:lnTo>
                <a:lnTo>
                  <a:pt x="3545" y="5238"/>
                </a:lnTo>
                <a:lnTo>
                  <a:pt x="3541" y="5276"/>
                </a:lnTo>
                <a:lnTo>
                  <a:pt x="3528" y="5309"/>
                </a:lnTo>
                <a:lnTo>
                  <a:pt x="3509" y="5339"/>
                </a:lnTo>
                <a:lnTo>
                  <a:pt x="3485" y="5365"/>
                </a:lnTo>
                <a:lnTo>
                  <a:pt x="3453" y="5384"/>
                </a:lnTo>
                <a:lnTo>
                  <a:pt x="3419" y="5397"/>
                </a:lnTo>
                <a:lnTo>
                  <a:pt x="3382" y="5401"/>
                </a:lnTo>
                <a:lnTo>
                  <a:pt x="2794" y="5401"/>
                </a:lnTo>
                <a:lnTo>
                  <a:pt x="2757" y="5397"/>
                </a:lnTo>
                <a:lnTo>
                  <a:pt x="2721" y="5384"/>
                </a:lnTo>
                <a:lnTo>
                  <a:pt x="2691" y="5365"/>
                </a:lnTo>
                <a:lnTo>
                  <a:pt x="2667" y="5339"/>
                </a:lnTo>
                <a:lnTo>
                  <a:pt x="2646" y="5309"/>
                </a:lnTo>
                <a:lnTo>
                  <a:pt x="2635" y="5276"/>
                </a:lnTo>
                <a:lnTo>
                  <a:pt x="2629" y="5238"/>
                </a:lnTo>
                <a:lnTo>
                  <a:pt x="2629" y="163"/>
                </a:lnTo>
                <a:lnTo>
                  <a:pt x="2635" y="126"/>
                </a:lnTo>
                <a:lnTo>
                  <a:pt x="2646" y="92"/>
                </a:lnTo>
                <a:lnTo>
                  <a:pt x="2667" y="62"/>
                </a:lnTo>
                <a:lnTo>
                  <a:pt x="2691" y="36"/>
                </a:lnTo>
                <a:lnTo>
                  <a:pt x="2721" y="17"/>
                </a:lnTo>
                <a:lnTo>
                  <a:pt x="2757" y="6"/>
                </a:lnTo>
                <a:lnTo>
                  <a:pt x="2794" y="0"/>
                </a:lnTo>
                <a:close/>
                <a:moveTo>
                  <a:pt x="1478" y="0"/>
                </a:moveTo>
                <a:lnTo>
                  <a:pt x="2066" y="0"/>
                </a:lnTo>
                <a:lnTo>
                  <a:pt x="2104" y="6"/>
                </a:lnTo>
                <a:lnTo>
                  <a:pt x="2139" y="17"/>
                </a:lnTo>
                <a:lnTo>
                  <a:pt x="2169" y="36"/>
                </a:lnTo>
                <a:lnTo>
                  <a:pt x="2193" y="62"/>
                </a:lnTo>
                <a:lnTo>
                  <a:pt x="2214" y="92"/>
                </a:lnTo>
                <a:lnTo>
                  <a:pt x="2225" y="126"/>
                </a:lnTo>
                <a:lnTo>
                  <a:pt x="2229" y="163"/>
                </a:lnTo>
                <a:lnTo>
                  <a:pt x="2229" y="5238"/>
                </a:lnTo>
                <a:lnTo>
                  <a:pt x="2225" y="5276"/>
                </a:lnTo>
                <a:lnTo>
                  <a:pt x="2214" y="5309"/>
                </a:lnTo>
                <a:lnTo>
                  <a:pt x="2193" y="5339"/>
                </a:lnTo>
                <a:lnTo>
                  <a:pt x="2169" y="5365"/>
                </a:lnTo>
                <a:lnTo>
                  <a:pt x="2139" y="5384"/>
                </a:lnTo>
                <a:lnTo>
                  <a:pt x="2104" y="5397"/>
                </a:lnTo>
                <a:lnTo>
                  <a:pt x="2066" y="5401"/>
                </a:lnTo>
                <a:lnTo>
                  <a:pt x="1478" y="5401"/>
                </a:lnTo>
                <a:lnTo>
                  <a:pt x="1441" y="5397"/>
                </a:lnTo>
                <a:lnTo>
                  <a:pt x="1406" y="5384"/>
                </a:lnTo>
                <a:lnTo>
                  <a:pt x="1376" y="5365"/>
                </a:lnTo>
                <a:lnTo>
                  <a:pt x="1351" y="5339"/>
                </a:lnTo>
                <a:lnTo>
                  <a:pt x="1333" y="5309"/>
                </a:lnTo>
                <a:lnTo>
                  <a:pt x="1319" y="5276"/>
                </a:lnTo>
                <a:lnTo>
                  <a:pt x="1316" y="5238"/>
                </a:lnTo>
                <a:lnTo>
                  <a:pt x="1316" y="163"/>
                </a:lnTo>
                <a:lnTo>
                  <a:pt x="1319" y="126"/>
                </a:lnTo>
                <a:lnTo>
                  <a:pt x="1333" y="92"/>
                </a:lnTo>
                <a:lnTo>
                  <a:pt x="1351" y="62"/>
                </a:lnTo>
                <a:lnTo>
                  <a:pt x="1376" y="36"/>
                </a:lnTo>
                <a:lnTo>
                  <a:pt x="1406" y="17"/>
                </a:lnTo>
                <a:lnTo>
                  <a:pt x="1441" y="6"/>
                </a:lnTo>
                <a:lnTo>
                  <a:pt x="1478" y="0"/>
                </a:lnTo>
                <a:close/>
                <a:moveTo>
                  <a:pt x="163" y="0"/>
                </a:moveTo>
                <a:lnTo>
                  <a:pt x="752" y="0"/>
                </a:lnTo>
                <a:lnTo>
                  <a:pt x="790" y="6"/>
                </a:lnTo>
                <a:lnTo>
                  <a:pt x="823" y="17"/>
                </a:lnTo>
                <a:lnTo>
                  <a:pt x="853" y="36"/>
                </a:lnTo>
                <a:lnTo>
                  <a:pt x="880" y="62"/>
                </a:lnTo>
                <a:lnTo>
                  <a:pt x="898" y="92"/>
                </a:lnTo>
                <a:lnTo>
                  <a:pt x="910" y="126"/>
                </a:lnTo>
                <a:lnTo>
                  <a:pt x="915" y="163"/>
                </a:lnTo>
                <a:lnTo>
                  <a:pt x="915" y="5238"/>
                </a:lnTo>
                <a:lnTo>
                  <a:pt x="910" y="5276"/>
                </a:lnTo>
                <a:lnTo>
                  <a:pt x="898" y="5309"/>
                </a:lnTo>
                <a:lnTo>
                  <a:pt x="880" y="5339"/>
                </a:lnTo>
                <a:lnTo>
                  <a:pt x="853" y="5365"/>
                </a:lnTo>
                <a:lnTo>
                  <a:pt x="823" y="5384"/>
                </a:lnTo>
                <a:lnTo>
                  <a:pt x="790" y="5397"/>
                </a:lnTo>
                <a:lnTo>
                  <a:pt x="752" y="5401"/>
                </a:lnTo>
                <a:lnTo>
                  <a:pt x="163" y="5401"/>
                </a:lnTo>
                <a:lnTo>
                  <a:pt x="125" y="5397"/>
                </a:lnTo>
                <a:lnTo>
                  <a:pt x="92" y="5384"/>
                </a:lnTo>
                <a:lnTo>
                  <a:pt x="62" y="5365"/>
                </a:lnTo>
                <a:lnTo>
                  <a:pt x="36" y="5339"/>
                </a:lnTo>
                <a:lnTo>
                  <a:pt x="17" y="5309"/>
                </a:lnTo>
                <a:lnTo>
                  <a:pt x="4" y="5276"/>
                </a:lnTo>
                <a:lnTo>
                  <a:pt x="0" y="5238"/>
                </a:lnTo>
                <a:lnTo>
                  <a:pt x="0" y="163"/>
                </a:lnTo>
                <a:lnTo>
                  <a:pt x="4" y="126"/>
                </a:lnTo>
                <a:lnTo>
                  <a:pt x="17" y="92"/>
                </a:lnTo>
                <a:lnTo>
                  <a:pt x="36" y="62"/>
                </a:lnTo>
                <a:lnTo>
                  <a:pt x="62" y="36"/>
                </a:lnTo>
                <a:lnTo>
                  <a:pt x="92" y="17"/>
                </a:lnTo>
                <a:lnTo>
                  <a:pt x="125" y="6"/>
                </a:lnTo>
                <a:lnTo>
                  <a:pt x="163" y="0"/>
                </a:lnTo>
                <a:close/>
              </a:path>
            </a:pathLst>
          </a:custGeom>
          <a:solidFill>
            <a:srgbClr val="72C7E7"/>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endParaRPr>
          </a:p>
        </p:txBody>
      </p:sp>
      <p:sp>
        <p:nvSpPr>
          <p:cNvPr id="31" name="TextBox 30">
            <a:extLst>
              <a:ext uri="{FF2B5EF4-FFF2-40B4-BE49-F238E27FC236}">
                <a16:creationId xmlns:a16="http://schemas.microsoft.com/office/drawing/2014/main" id="{270DCAAD-DB22-4A76-B06B-7DD64753E60A}"/>
              </a:ext>
            </a:extLst>
          </p:cNvPr>
          <p:cNvSpPr txBox="1"/>
          <p:nvPr/>
        </p:nvSpPr>
        <p:spPr>
          <a:xfrm>
            <a:off x="6195325" y="5930624"/>
            <a:ext cx="822662" cy="253916"/>
          </a:xfrm>
          <a:prstGeom prst="rect">
            <a:avLst/>
          </a:prstGeom>
          <a:noFill/>
        </p:spPr>
        <p:txBody>
          <a:bodyPr wrap="none" rtlCol="0">
            <a:spAutoFit/>
          </a:bodyPr>
          <a:lstStyle/>
          <a:p>
            <a:pPr algn="ctr"/>
            <a:r>
              <a:rPr lang="en-US" sz="1050" dirty="0"/>
              <a:t>Mainframe</a:t>
            </a:r>
          </a:p>
        </p:txBody>
      </p:sp>
      <p:grpSp>
        <p:nvGrpSpPr>
          <p:cNvPr id="32" name="Group 31">
            <a:extLst>
              <a:ext uri="{FF2B5EF4-FFF2-40B4-BE49-F238E27FC236}">
                <a16:creationId xmlns:a16="http://schemas.microsoft.com/office/drawing/2014/main" id="{EE92FCA6-DA27-4F1E-8555-74E575A89482}"/>
              </a:ext>
            </a:extLst>
          </p:cNvPr>
          <p:cNvGrpSpPr/>
          <p:nvPr/>
        </p:nvGrpSpPr>
        <p:grpSpPr>
          <a:xfrm>
            <a:off x="8062119" y="5515146"/>
            <a:ext cx="912429" cy="669394"/>
            <a:chOff x="8093635" y="5724575"/>
            <a:chExt cx="912429" cy="669394"/>
          </a:xfrm>
        </p:grpSpPr>
        <p:sp>
          <p:nvSpPr>
            <p:cNvPr id="33" name="Freeform 73">
              <a:extLst>
                <a:ext uri="{FF2B5EF4-FFF2-40B4-BE49-F238E27FC236}">
                  <a16:creationId xmlns:a16="http://schemas.microsoft.com/office/drawing/2014/main" id="{8E12E0E9-B3E0-4767-B4E5-885F6C708719}"/>
                </a:ext>
              </a:extLst>
            </p:cNvPr>
            <p:cNvSpPr>
              <a:spLocks noChangeAspect="1" noEditPoints="1"/>
            </p:cNvSpPr>
            <p:nvPr/>
          </p:nvSpPr>
          <p:spPr bwMode="auto">
            <a:xfrm>
              <a:off x="8194558" y="5732876"/>
              <a:ext cx="258143" cy="365120"/>
            </a:xfrm>
            <a:custGeom>
              <a:avLst/>
              <a:gdLst>
                <a:gd name="T0" fmla="*/ 207 w 222"/>
                <a:gd name="T1" fmla="*/ 156 h 314"/>
                <a:gd name="T2" fmla="*/ 214 w 222"/>
                <a:gd name="T3" fmla="*/ 144 h 314"/>
                <a:gd name="T4" fmla="*/ 147 w 222"/>
                <a:gd name="T5" fmla="*/ 13 h 314"/>
                <a:gd name="T6" fmla="*/ 153 w 222"/>
                <a:gd name="T7" fmla="*/ 0 h 314"/>
                <a:gd name="T8" fmla="*/ 8 w 222"/>
                <a:gd name="T9" fmla="*/ 13 h 314"/>
                <a:gd name="T10" fmla="*/ 14 w 222"/>
                <a:gd name="T11" fmla="*/ 287 h 314"/>
                <a:gd name="T12" fmla="*/ 0 w 222"/>
                <a:gd name="T13" fmla="*/ 314 h 314"/>
                <a:gd name="T14" fmla="*/ 222 w 222"/>
                <a:gd name="T15" fmla="*/ 287 h 314"/>
                <a:gd name="T16" fmla="*/ 69 w 222"/>
                <a:gd name="T17" fmla="*/ 276 h 314"/>
                <a:gd name="T18" fmla="*/ 42 w 222"/>
                <a:gd name="T19" fmla="*/ 236 h 314"/>
                <a:gd name="T20" fmla="*/ 69 w 222"/>
                <a:gd name="T21" fmla="*/ 276 h 314"/>
                <a:gd name="T22" fmla="*/ 42 w 222"/>
                <a:gd name="T23" fmla="*/ 211 h 314"/>
                <a:gd name="T24" fmla="*/ 69 w 222"/>
                <a:gd name="T25" fmla="*/ 171 h 314"/>
                <a:gd name="T26" fmla="*/ 69 w 222"/>
                <a:gd name="T27" fmla="*/ 144 h 314"/>
                <a:gd name="T28" fmla="*/ 42 w 222"/>
                <a:gd name="T29" fmla="*/ 104 h 314"/>
                <a:gd name="T30" fmla="*/ 69 w 222"/>
                <a:gd name="T31" fmla="*/ 144 h 314"/>
                <a:gd name="T32" fmla="*/ 42 w 222"/>
                <a:gd name="T33" fmla="*/ 78 h 314"/>
                <a:gd name="T34" fmla="*/ 69 w 222"/>
                <a:gd name="T35" fmla="*/ 38 h 314"/>
                <a:gd name="T36" fmla="*/ 119 w 222"/>
                <a:gd name="T37" fmla="*/ 287 h 314"/>
                <a:gd name="T38" fmla="*/ 90 w 222"/>
                <a:gd name="T39" fmla="*/ 236 h 314"/>
                <a:gd name="T40" fmla="*/ 119 w 222"/>
                <a:gd name="T41" fmla="*/ 287 h 314"/>
                <a:gd name="T42" fmla="*/ 90 w 222"/>
                <a:gd name="T43" fmla="*/ 211 h 314"/>
                <a:gd name="T44" fmla="*/ 119 w 222"/>
                <a:gd name="T45" fmla="*/ 171 h 314"/>
                <a:gd name="T46" fmla="*/ 119 w 222"/>
                <a:gd name="T47" fmla="*/ 144 h 314"/>
                <a:gd name="T48" fmla="*/ 90 w 222"/>
                <a:gd name="T49" fmla="*/ 104 h 314"/>
                <a:gd name="T50" fmla="*/ 119 w 222"/>
                <a:gd name="T51" fmla="*/ 144 h 314"/>
                <a:gd name="T52" fmla="*/ 90 w 222"/>
                <a:gd name="T53" fmla="*/ 78 h 314"/>
                <a:gd name="T54" fmla="*/ 119 w 222"/>
                <a:gd name="T55" fmla="*/ 38 h 314"/>
                <a:gd name="T56" fmla="*/ 189 w 222"/>
                <a:gd name="T57" fmla="*/ 276 h 314"/>
                <a:gd name="T58" fmla="*/ 159 w 222"/>
                <a:gd name="T59" fmla="*/ 236 h 314"/>
                <a:gd name="T60" fmla="*/ 189 w 222"/>
                <a:gd name="T61" fmla="*/ 276 h 314"/>
                <a:gd name="T62" fmla="*/ 159 w 222"/>
                <a:gd name="T63" fmla="*/ 211 h 314"/>
                <a:gd name="T64" fmla="*/ 189 w 222"/>
                <a:gd name="T65" fmla="*/ 171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22" h="314">
                  <a:moveTo>
                    <a:pt x="207" y="287"/>
                  </a:moveTo>
                  <a:lnTo>
                    <a:pt x="207" y="156"/>
                  </a:lnTo>
                  <a:lnTo>
                    <a:pt x="214" y="156"/>
                  </a:lnTo>
                  <a:lnTo>
                    <a:pt x="214" y="144"/>
                  </a:lnTo>
                  <a:lnTo>
                    <a:pt x="147" y="144"/>
                  </a:lnTo>
                  <a:lnTo>
                    <a:pt x="147" y="13"/>
                  </a:lnTo>
                  <a:lnTo>
                    <a:pt x="153" y="13"/>
                  </a:lnTo>
                  <a:lnTo>
                    <a:pt x="153" y="0"/>
                  </a:lnTo>
                  <a:lnTo>
                    <a:pt x="8" y="0"/>
                  </a:lnTo>
                  <a:lnTo>
                    <a:pt x="8" y="13"/>
                  </a:lnTo>
                  <a:lnTo>
                    <a:pt x="14" y="13"/>
                  </a:lnTo>
                  <a:lnTo>
                    <a:pt x="14" y="287"/>
                  </a:lnTo>
                  <a:lnTo>
                    <a:pt x="0" y="287"/>
                  </a:lnTo>
                  <a:lnTo>
                    <a:pt x="0" y="314"/>
                  </a:lnTo>
                  <a:lnTo>
                    <a:pt x="222" y="314"/>
                  </a:lnTo>
                  <a:lnTo>
                    <a:pt x="222" y="287"/>
                  </a:lnTo>
                  <a:lnTo>
                    <a:pt x="207" y="287"/>
                  </a:lnTo>
                  <a:close/>
                  <a:moveTo>
                    <a:pt x="69" y="276"/>
                  </a:moveTo>
                  <a:lnTo>
                    <a:pt x="42" y="276"/>
                  </a:lnTo>
                  <a:lnTo>
                    <a:pt x="42" y="236"/>
                  </a:lnTo>
                  <a:lnTo>
                    <a:pt x="69" y="236"/>
                  </a:lnTo>
                  <a:lnTo>
                    <a:pt x="69" y="276"/>
                  </a:lnTo>
                  <a:close/>
                  <a:moveTo>
                    <a:pt x="69" y="211"/>
                  </a:moveTo>
                  <a:lnTo>
                    <a:pt x="42" y="211"/>
                  </a:lnTo>
                  <a:lnTo>
                    <a:pt x="42" y="171"/>
                  </a:lnTo>
                  <a:lnTo>
                    <a:pt x="69" y="171"/>
                  </a:lnTo>
                  <a:lnTo>
                    <a:pt x="69" y="211"/>
                  </a:lnTo>
                  <a:close/>
                  <a:moveTo>
                    <a:pt x="69" y="144"/>
                  </a:moveTo>
                  <a:lnTo>
                    <a:pt x="42" y="144"/>
                  </a:lnTo>
                  <a:lnTo>
                    <a:pt x="42" y="104"/>
                  </a:lnTo>
                  <a:lnTo>
                    <a:pt x="69" y="104"/>
                  </a:lnTo>
                  <a:lnTo>
                    <a:pt x="69" y="144"/>
                  </a:lnTo>
                  <a:close/>
                  <a:moveTo>
                    <a:pt x="69" y="78"/>
                  </a:moveTo>
                  <a:lnTo>
                    <a:pt x="42" y="78"/>
                  </a:lnTo>
                  <a:lnTo>
                    <a:pt x="42" y="38"/>
                  </a:lnTo>
                  <a:lnTo>
                    <a:pt x="69" y="38"/>
                  </a:lnTo>
                  <a:lnTo>
                    <a:pt x="69" y="78"/>
                  </a:lnTo>
                  <a:close/>
                  <a:moveTo>
                    <a:pt x="119" y="287"/>
                  </a:moveTo>
                  <a:lnTo>
                    <a:pt x="90" y="287"/>
                  </a:lnTo>
                  <a:lnTo>
                    <a:pt x="90" y="236"/>
                  </a:lnTo>
                  <a:lnTo>
                    <a:pt x="119" y="236"/>
                  </a:lnTo>
                  <a:lnTo>
                    <a:pt x="119" y="287"/>
                  </a:lnTo>
                  <a:close/>
                  <a:moveTo>
                    <a:pt x="119" y="211"/>
                  </a:moveTo>
                  <a:lnTo>
                    <a:pt x="90" y="211"/>
                  </a:lnTo>
                  <a:lnTo>
                    <a:pt x="90" y="171"/>
                  </a:lnTo>
                  <a:lnTo>
                    <a:pt x="119" y="171"/>
                  </a:lnTo>
                  <a:lnTo>
                    <a:pt x="119" y="211"/>
                  </a:lnTo>
                  <a:close/>
                  <a:moveTo>
                    <a:pt x="119" y="144"/>
                  </a:moveTo>
                  <a:lnTo>
                    <a:pt x="90" y="144"/>
                  </a:lnTo>
                  <a:lnTo>
                    <a:pt x="90" y="104"/>
                  </a:lnTo>
                  <a:lnTo>
                    <a:pt x="119" y="104"/>
                  </a:lnTo>
                  <a:lnTo>
                    <a:pt x="119" y="144"/>
                  </a:lnTo>
                  <a:close/>
                  <a:moveTo>
                    <a:pt x="119" y="78"/>
                  </a:moveTo>
                  <a:lnTo>
                    <a:pt x="90" y="78"/>
                  </a:lnTo>
                  <a:lnTo>
                    <a:pt x="90" y="38"/>
                  </a:lnTo>
                  <a:lnTo>
                    <a:pt x="119" y="38"/>
                  </a:lnTo>
                  <a:lnTo>
                    <a:pt x="119" y="78"/>
                  </a:lnTo>
                  <a:close/>
                  <a:moveTo>
                    <a:pt x="189" y="276"/>
                  </a:moveTo>
                  <a:lnTo>
                    <a:pt x="159" y="276"/>
                  </a:lnTo>
                  <a:lnTo>
                    <a:pt x="159" y="236"/>
                  </a:lnTo>
                  <a:lnTo>
                    <a:pt x="189" y="236"/>
                  </a:lnTo>
                  <a:lnTo>
                    <a:pt x="189" y="276"/>
                  </a:lnTo>
                  <a:close/>
                  <a:moveTo>
                    <a:pt x="189" y="211"/>
                  </a:moveTo>
                  <a:lnTo>
                    <a:pt x="159" y="211"/>
                  </a:lnTo>
                  <a:lnTo>
                    <a:pt x="159" y="171"/>
                  </a:lnTo>
                  <a:lnTo>
                    <a:pt x="189" y="171"/>
                  </a:lnTo>
                  <a:lnTo>
                    <a:pt x="189" y="211"/>
                  </a:lnTo>
                  <a:close/>
                </a:path>
              </a:pathLst>
            </a:custGeom>
            <a:solidFill>
              <a:srgbClr val="313131">
                <a:lumMod val="75000"/>
                <a:lumOff val="25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endParaRPr>
            </a:p>
          </p:txBody>
        </p:sp>
        <p:sp>
          <p:nvSpPr>
            <p:cNvPr id="34" name="Freeform 24">
              <a:extLst>
                <a:ext uri="{FF2B5EF4-FFF2-40B4-BE49-F238E27FC236}">
                  <a16:creationId xmlns:a16="http://schemas.microsoft.com/office/drawing/2014/main" id="{76752871-9DD6-4F6D-A946-98893AAF7F1E}"/>
                </a:ext>
              </a:extLst>
            </p:cNvPr>
            <p:cNvSpPr>
              <a:spLocks noChangeAspect="1" noEditPoints="1"/>
            </p:cNvSpPr>
            <p:nvPr/>
          </p:nvSpPr>
          <p:spPr bwMode="auto">
            <a:xfrm>
              <a:off x="8539544" y="5724575"/>
              <a:ext cx="421633" cy="367849"/>
            </a:xfrm>
            <a:custGeom>
              <a:avLst/>
              <a:gdLst>
                <a:gd name="T0" fmla="*/ 197 w 206"/>
                <a:gd name="T1" fmla="*/ 170 h 179"/>
                <a:gd name="T2" fmla="*/ 197 w 206"/>
                <a:gd name="T3" fmla="*/ 71 h 179"/>
                <a:gd name="T4" fmla="*/ 185 w 206"/>
                <a:gd name="T5" fmla="*/ 71 h 179"/>
                <a:gd name="T6" fmla="*/ 185 w 206"/>
                <a:gd name="T7" fmla="*/ 10 h 179"/>
                <a:gd name="T8" fmla="*/ 175 w 206"/>
                <a:gd name="T9" fmla="*/ 0 h 179"/>
                <a:gd name="T10" fmla="*/ 164 w 206"/>
                <a:gd name="T11" fmla="*/ 10 h 179"/>
                <a:gd name="T12" fmla="*/ 164 w 206"/>
                <a:gd name="T13" fmla="*/ 71 h 179"/>
                <a:gd name="T14" fmla="*/ 147 w 206"/>
                <a:gd name="T15" fmla="*/ 71 h 179"/>
                <a:gd name="T16" fmla="*/ 147 w 206"/>
                <a:gd name="T17" fmla="*/ 47 h 179"/>
                <a:gd name="T18" fmla="*/ 110 w 206"/>
                <a:gd name="T19" fmla="*/ 71 h 179"/>
                <a:gd name="T20" fmla="*/ 105 w 206"/>
                <a:gd name="T21" fmla="*/ 71 h 179"/>
                <a:gd name="T22" fmla="*/ 105 w 206"/>
                <a:gd name="T23" fmla="*/ 47 h 179"/>
                <a:gd name="T24" fmla="*/ 68 w 206"/>
                <a:gd name="T25" fmla="*/ 71 h 179"/>
                <a:gd name="T26" fmla="*/ 65 w 206"/>
                <a:gd name="T27" fmla="*/ 71 h 179"/>
                <a:gd name="T28" fmla="*/ 65 w 206"/>
                <a:gd name="T29" fmla="*/ 47 h 179"/>
                <a:gd name="T30" fmla="*/ 28 w 206"/>
                <a:gd name="T31" fmla="*/ 71 h 179"/>
                <a:gd name="T32" fmla="*/ 10 w 206"/>
                <a:gd name="T33" fmla="*/ 71 h 179"/>
                <a:gd name="T34" fmla="*/ 10 w 206"/>
                <a:gd name="T35" fmla="*/ 170 h 179"/>
                <a:gd name="T36" fmla="*/ 0 w 206"/>
                <a:gd name="T37" fmla="*/ 170 h 179"/>
                <a:gd name="T38" fmla="*/ 0 w 206"/>
                <a:gd name="T39" fmla="*/ 179 h 179"/>
                <a:gd name="T40" fmla="*/ 206 w 206"/>
                <a:gd name="T41" fmla="*/ 179 h 179"/>
                <a:gd name="T42" fmla="*/ 206 w 206"/>
                <a:gd name="T43" fmla="*/ 170 h 179"/>
                <a:gd name="T44" fmla="*/ 197 w 206"/>
                <a:gd name="T45" fmla="*/ 170 h 179"/>
                <a:gd name="T46" fmla="*/ 72 w 206"/>
                <a:gd name="T47" fmla="*/ 145 h 179"/>
                <a:gd name="T48" fmla="*/ 46 w 206"/>
                <a:gd name="T49" fmla="*/ 145 h 179"/>
                <a:gd name="T50" fmla="*/ 46 w 206"/>
                <a:gd name="T51" fmla="*/ 129 h 179"/>
                <a:gd name="T52" fmla="*/ 72 w 206"/>
                <a:gd name="T53" fmla="*/ 129 h 179"/>
                <a:gd name="T54" fmla="*/ 72 w 206"/>
                <a:gd name="T55" fmla="*/ 145 h 179"/>
                <a:gd name="T56" fmla="*/ 72 w 206"/>
                <a:gd name="T57" fmla="*/ 114 h 179"/>
                <a:gd name="T58" fmla="*/ 46 w 206"/>
                <a:gd name="T59" fmla="*/ 114 h 179"/>
                <a:gd name="T60" fmla="*/ 46 w 206"/>
                <a:gd name="T61" fmla="*/ 98 h 179"/>
                <a:gd name="T62" fmla="*/ 72 w 206"/>
                <a:gd name="T63" fmla="*/ 98 h 179"/>
                <a:gd name="T64" fmla="*/ 72 w 206"/>
                <a:gd name="T65" fmla="*/ 114 h 179"/>
                <a:gd name="T66" fmla="*/ 117 w 206"/>
                <a:gd name="T67" fmla="*/ 145 h 179"/>
                <a:gd name="T68" fmla="*/ 90 w 206"/>
                <a:gd name="T69" fmla="*/ 145 h 179"/>
                <a:gd name="T70" fmla="*/ 90 w 206"/>
                <a:gd name="T71" fmla="*/ 129 h 179"/>
                <a:gd name="T72" fmla="*/ 117 w 206"/>
                <a:gd name="T73" fmla="*/ 129 h 179"/>
                <a:gd name="T74" fmla="*/ 117 w 206"/>
                <a:gd name="T75" fmla="*/ 145 h 179"/>
                <a:gd name="T76" fmla="*/ 117 w 206"/>
                <a:gd name="T77" fmla="*/ 114 h 179"/>
                <a:gd name="T78" fmla="*/ 90 w 206"/>
                <a:gd name="T79" fmla="*/ 114 h 179"/>
                <a:gd name="T80" fmla="*/ 90 w 206"/>
                <a:gd name="T81" fmla="*/ 98 h 179"/>
                <a:gd name="T82" fmla="*/ 117 w 206"/>
                <a:gd name="T83" fmla="*/ 98 h 179"/>
                <a:gd name="T84" fmla="*/ 117 w 206"/>
                <a:gd name="T85" fmla="*/ 114 h 179"/>
                <a:gd name="T86" fmla="*/ 161 w 206"/>
                <a:gd name="T87" fmla="*/ 145 h 179"/>
                <a:gd name="T88" fmla="*/ 134 w 206"/>
                <a:gd name="T89" fmla="*/ 145 h 179"/>
                <a:gd name="T90" fmla="*/ 134 w 206"/>
                <a:gd name="T91" fmla="*/ 129 h 179"/>
                <a:gd name="T92" fmla="*/ 161 w 206"/>
                <a:gd name="T93" fmla="*/ 129 h 179"/>
                <a:gd name="T94" fmla="*/ 161 w 206"/>
                <a:gd name="T95" fmla="*/ 145 h 179"/>
                <a:gd name="T96" fmla="*/ 161 w 206"/>
                <a:gd name="T97" fmla="*/ 114 h 179"/>
                <a:gd name="T98" fmla="*/ 134 w 206"/>
                <a:gd name="T99" fmla="*/ 114 h 179"/>
                <a:gd name="T100" fmla="*/ 134 w 206"/>
                <a:gd name="T101" fmla="*/ 98 h 179"/>
                <a:gd name="T102" fmla="*/ 161 w 206"/>
                <a:gd name="T103" fmla="*/ 98 h 179"/>
                <a:gd name="T104" fmla="*/ 161 w 206"/>
                <a:gd name="T105" fmla="*/ 114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6" h="179">
                  <a:moveTo>
                    <a:pt x="197" y="170"/>
                  </a:moveTo>
                  <a:cubicBezTo>
                    <a:pt x="197" y="71"/>
                    <a:pt x="197" y="71"/>
                    <a:pt x="197" y="71"/>
                  </a:cubicBezTo>
                  <a:cubicBezTo>
                    <a:pt x="185" y="71"/>
                    <a:pt x="185" y="71"/>
                    <a:pt x="185" y="71"/>
                  </a:cubicBezTo>
                  <a:cubicBezTo>
                    <a:pt x="185" y="10"/>
                    <a:pt x="185" y="10"/>
                    <a:pt x="185" y="10"/>
                  </a:cubicBezTo>
                  <a:cubicBezTo>
                    <a:pt x="185" y="4"/>
                    <a:pt x="180" y="0"/>
                    <a:pt x="175" y="0"/>
                  </a:cubicBezTo>
                  <a:cubicBezTo>
                    <a:pt x="169" y="0"/>
                    <a:pt x="164" y="4"/>
                    <a:pt x="164" y="10"/>
                  </a:cubicBezTo>
                  <a:cubicBezTo>
                    <a:pt x="164" y="71"/>
                    <a:pt x="164" y="71"/>
                    <a:pt x="164" y="71"/>
                  </a:cubicBezTo>
                  <a:cubicBezTo>
                    <a:pt x="147" y="71"/>
                    <a:pt x="147" y="71"/>
                    <a:pt x="147" y="71"/>
                  </a:cubicBezTo>
                  <a:cubicBezTo>
                    <a:pt x="147" y="47"/>
                    <a:pt x="147" y="47"/>
                    <a:pt x="147" y="47"/>
                  </a:cubicBezTo>
                  <a:cubicBezTo>
                    <a:pt x="110" y="71"/>
                    <a:pt x="110" y="71"/>
                    <a:pt x="110" y="71"/>
                  </a:cubicBezTo>
                  <a:cubicBezTo>
                    <a:pt x="105" y="71"/>
                    <a:pt x="105" y="71"/>
                    <a:pt x="105" y="71"/>
                  </a:cubicBezTo>
                  <a:cubicBezTo>
                    <a:pt x="105" y="47"/>
                    <a:pt x="105" y="47"/>
                    <a:pt x="105" y="47"/>
                  </a:cubicBezTo>
                  <a:cubicBezTo>
                    <a:pt x="68" y="71"/>
                    <a:pt x="68" y="71"/>
                    <a:pt x="68" y="71"/>
                  </a:cubicBezTo>
                  <a:cubicBezTo>
                    <a:pt x="65" y="71"/>
                    <a:pt x="65" y="71"/>
                    <a:pt x="65" y="71"/>
                  </a:cubicBezTo>
                  <a:cubicBezTo>
                    <a:pt x="65" y="47"/>
                    <a:pt x="65" y="47"/>
                    <a:pt x="65" y="47"/>
                  </a:cubicBezTo>
                  <a:cubicBezTo>
                    <a:pt x="28" y="71"/>
                    <a:pt x="28" y="71"/>
                    <a:pt x="28" y="71"/>
                  </a:cubicBezTo>
                  <a:cubicBezTo>
                    <a:pt x="10" y="71"/>
                    <a:pt x="10" y="71"/>
                    <a:pt x="10" y="71"/>
                  </a:cubicBezTo>
                  <a:cubicBezTo>
                    <a:pt x="10" y="170"/>
                    <a:pt x="10" y="170"/>
                    <a:pt x="10" y="170"/>
                  </a:cubicBezTo>
                  <a:cubicBezTo>
                    <a:pt x="0" y="170"/>
                    <a:pt x="0" y="170"/>
                    <a:pt x="0" y="170"/>
                  </a:cubicBezTo>
                  <a:cubicBezTo>
                    <a:pt x="0" y="179"/>
                    <a:pt x="0" y="179"/>
                    <a:pt x="0" y="179"/>
                  </a:cubicBezTo>
                  <a:cubicBezTo>
                    <a:pt x="206" y="179"/>
                    <a:pt x="206" y="179"/>
                    <a:pt x="206" y="179"/>
                  </a:cubicBezTo>
                  <a:cubicBezTo>
                    <a:pt x="206" y="170"/>
                    <a:pt x="206" y="170"/>
                    <a:pt x="206" y="170"/>
                  </a:cubicBezTo>
                  <a:lnTo>
                    <a:pt x="197" y="170"/>
                  </a:lnTo>
                  <a:close/>
                  <a:moveTo>
                    <a:pt x="72" y="145"/>
                  </a:moveTo>
                  <a:cubicBezTo>
                    <a:pt x="46" y="145"/>
                    <a:pt x="46" y="145"/>
                    <a:pt x="46" y="145"/>
                  </a:cubicBezTo>
                  <a:cubicBezTo>
                    <a:pt x="46" y="129"/>
                    <a:pt x="46" y="129"/>
                    <a:pt x="46" y="129"/>
                  </a:cubicBezTo>
                  <a:cubicBezTo>
                    <a:pt x="72" y="129"/>
                    <a:pt x="72" y="129"/>
                    <a:pt x="72" y="129"/>
                  </a:cubicBezTo>
                  <a:lnTo>
                    <a:pt x="72" y="145"/>
                  </a:lnTo>
                  <a:close/>
                  <a:moveTo>
                    <a:pt x="72" y="114"/>
                  </a:moveTo>
                  <a:cubicBezTo>
                    <a:pt x="46" y="114"/>
                    <a:pt x="46" y="114"/>
                    <a:pt x="46" y="114"/>
                  </a:cubicBezTo>
                  <a:cubicBezTo>
                    <a:pt x="46" y="98"/>
                    <a:pt x="46" y="98"/>
                    <a:pt x="46" y="98"/>
                  </a:cubicBezTo>
                  <a:cubicBezTo>
                    <a:pt x="72" y="98"/>
                    <a:pt x="72" y="98"/>
                    <a:pt x="72" y="98"/>
                  </a:cubicBezTo>
                  <a:lnTo>
                    <a:pt x="72" y="114"/>
                  </a:lnTo>
                  <a:close/>
                  <a:moveTo>
                    <a:pt x="117" y="145"/>
                  </a:moveTo>
                  <a:cubicBezTo>
                    <a:pt x="90" y="145"/>
                    <a:pt x="90" y="145"/>
                    <a:pt x="90" y="145"/>
                  </a:cubicBezTo>
                  <a:cubicBezTo>
                    <a:pt x="90" y="129"/>
                    <a:pt x="90" y="129"/>
                    <a:pt x="90" y="129"/>
                  </a:cubicBezTo>
                  <a:cubicBezTo>
                    <a:pt x="117" y="129"/>
                    <a:pt x="117" y="129"/>
                    <a:pt x="117" y="129"/>
                  </a:cubicBezTo>
                  <a:lnTo>
                    <a:pt x="117" y="145"/>
                  </a:lnTo>
                  <a:close/>
                  <a:moveTo>
                    <a:pt x="117" y="114"/>
                  </a:moveTo>
                  <a:cubicBezTo>
                    <a:pt x="90" y="114"/>
                    <a:pt x="90" y="114"/>
                    <a:pt x="90" y="114"/>
                  </a:cubicBezTo>
                  <a:cubicBezTo>
                    <a:pt x="90" y="98"/>
                    <a:pt x="90" y="98"/>
                    <a:pt x="90" y="98"/>
                  </a:cubicBezTo>
                  <a:cubicBezTo>
                    <a:pt x="117" y="98"/>
                    <a:pt x="117" y="98"/>
                    <a:pt x="117" y="98"/>
                  </a:cubicBezTo>
                  <a:lnTo>
                    <a:pt x="117" y="114"/>
                  </a:lnTo>
                  <a:close/>
                  <a:moveTo>
                    <a:pt x="161" y="145"/>
                  </a:moveTo>
                  <a:cubicBezTo>
                    <a:pt x="134" y="145"/>
                    <a:pt x="134" y="145"/>
                    <a:pt x="134" y="145"/>
                  </a:cubicBezTo>
                  <a:cubicBezTo>
                    <a:pt x="134" y="129"/>
                    <a:pt x="134" y="129"/>
                    <a:pt x="134" y="129"/>
                  </a:cubicBezTo>
                  <a:cubicBezTo>
                    <a:pt x="161" y="129"/>
                    <a:pt x="161" y="129"/>
                    <a:pt x="161" y="129"/>
                  </a:cubicBezTo>
                  <a:lnTo>
                    <a:pt x="161" y="145"/>
                  </a:lnTo>
                  <a:close/>
                  <a:moveTo>
                    <a:pt x="161" y="114"/>
                  </a:moveTo>
                  <a:cubicBezTo>
                    <a:pt x="134" y="114"/>
                    <a:pt x="134" y="114"/>
                    <a:pt x="134" y="114"/>
                  </a:cubicBezTo>
                  <a:cubicBezTo>
                    <a:pt x="134" y="98"/>
                    <a:pt x="134" y="98"/>
                    <a:pt x="134" y="98"/>
                  </a:cubicBezTo>
                  <a:cubicBezTo>
                    <a:pt x="161" y="98"/>
                    <a:pt x="161" y="98"/>
                    <a:pt x="161" y="98"/>
                  </a:cubicBezTo>
                  <a:lnTo>
                    <a:pt x="161" y="114"/>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5" name="TextBox 34">
              <a:extLst>
                <a:ext uri="{FF2B5EF4-FFF2-40B4-BE49-F238E27FC236}">
                  <a16:creationId xmlns:a16="http://schemas.microsoft.com/office/drawing/2014/main" id="{BFC88038-DF8B-4517-837D-E056CB356662}"/>
                </a:ext>
              </a:extLst>
            </p:cNvPr>
            <p:cNvSpPr txBox="1"/>
            <p:nvPr/>
          </p:nvSpPr>
          <p:spPr>
            <a:xfrm>
              <a:off x="8093635" y="6140053"/>
              <a:ext cx="912429" cy="253916"/>
            </a:xfrm>
            <a:prstGeom prst="rect">
              <a:avLst/>
            </a:prstGeom>
            <a:noFill/>
          </p:spPr>
          <p:txBody>
            <a:bodyPr wrap="none" rtlCol="0">
              <a:spAutoFit/>
            </a:bodyPr>
            <a:lstStyle/>
            <a:p>
              <a:pPr algn="ctr"/>
              <a:r>
                <a:rPr lang="en-US" sz="1050" dirty="0"/>
                <a:t>Site-specific</a:t>
              </a:r>
            </a:p>
          </p:txBody>
        </p:sp>
      </p:grpSp>
      <p:sp>
        <p:nvSpPr>
          <p:cNvPr id="36" name="Freeform 81">
            <a:extLst>
              <a:ext uri="{FF2B5EF4-FFF2-40B4-BE49-F238E27FC236}">
                <a16:creationId xmlns:a16="http://schemas.microsoft.com/office/drawing/2014/main" id="{10B6F5B0-8603-4BCB-99C6-9F736D4073E2}"/>
              </a:ext>
            </a:extLst>
          </p:cNvPr>
          <p:cNvSpPr>
            <a:spLocks noChangeAspect="1"/>
          </p:cNvSpPr>
          <p:nvPr/>
        </p:nvSpPr>
        <p:spPr bwMode="auto">
          <a:xfrm>
            <a:off x="9793582" y="5506165"/>
            <a:ext cx="553212" cy="362327"/>
          </a:xfrm>
          <a:custGeom>
            <a:avLst/>
            <a:gdLst>
              <a:gd name="T0" fmla="*/ 112 w 147"/>
              <a:gd name="T1" fmla="*/ 27 h 96"/>
              <a:gd name="T2" fmla="*/ 106 w 147"/>
              <a:gd name="T3" fmla="*/ 27 h 96"/>
              <a:gd name="T4" fmla="*/ 68 w 147"/>
              <a:gd name="T5" fmla="*/ 0 h 96"/>
              <a:gd name="T6" fmla="*/ 29 w 147"/>
              <a:gd name="T7" fmla="*/ 38 h 96"/>
              <a:gd name="T8" fmla="*/ 30 w 147"/>
              <a:gd name="T9" fmla="*/ 44 h 96"/>
              <a:gd name="T10" fmla="*/ 26 w 147"/>
              <a:gd name="T11" fmla="*/ 43 h 96"/>
              <a:gd name="T12" fmla="*/ 0 w 147"/>
              <a:gd name="T13" fmla="*/ 70 h 96"/>
              <a:gd name="T14" fmla="*/ 26 w 147"/>
              <a:gd name="T15" fmla="*/ 96 h 96"/>
              <a:gd name="T16" fmla="*/ 63 w 147"/>
              <a:gd name="T17" fmla="*/ 96 h 96"/>
              <a:gd name="T18" fmla="*/ 63 w 147"/>
              <a:gd name="T19" fmla="*/ 68 h 96"/>
              <a:gd name="T20" fmla="*/ 48 w 147"/>
              <a:gd name="T21" fmla="*/ 68 h 96"/>
              <a:gd name="T22" fmla="*/ 73 w 147"/>
              <a:gd name="T23" fmla="*/ 34 h 96"/>
              <a:gd name="T24" fmla="*/ 99 w 147"/>
              <a:gd name="T25" fmla="*/ 68 h 96"/>
              <a:gd name="T26" fmla="*/ 84 w 147"/>
              <a:gd name="T27" fmla="*/ 68 h 96"/>
              <a:gd name="T28" fmla="*/ 84 w 147"/>
              <a:gd name="T29" fmla="*/ 96 h 96"/>
              <a:gd name="T30" fmla="*/ 112 w 147"/>
              <a:gd name="T31" fmla="*/ 96 h 96"/>
              <a:gd name="T32" fmla="*/ 147 w 147"/>
              <a:gd name="T33" fmla="*/ 61 h 96"/>
              <a:gd name="T34" fmla="*/ 112 w 147"/>
              <a:gd name="T35" fmla="*/ 27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7" h="96">
                <a:moveTo>
                  <a:pt x="112" y="27"/>
                </a:moveTo>
                <a:cubicBezTo>
                  <a:pt x="110" y="27"/>
                  <a:pt x="108" y="27"/>
                  <a:pt x="106" y="27"/>
                </a:cubicBezTo>
                <a:cubicBezTo>
                  <a:pt x="101" y="11"/>
                  <a:pt x="86" y="0"/>
                  <a:pt x="68" y="0"/>
                </a:cubicBezTo>
                <a:cubicBezTo>
                  <a:pt x="47" y="0"/>
                  <a:pt x="29" y="17"/>
                  <a:pt x="29" y="38"/>
                </a:cubicBezTo>
                <a:cubicBezTo>
                  <a:pt x="29" y="40"/>
                  <a:pt x="29" y="42"/>
                  <a:pt x="30" y="44"/>
                </a:cubicBezTo>
                <a:cubicBezTo>
                  <a:pt x="28" y="44"/>
                  <a:pt x="27" y="43"/>
                  <a:pt x="26" y="43"/>
                </a:cubicBezTo>
                <a:cubicBezTo>
                  <a:pt x="12" y="43"/>
                  <a:pt x="0" y="55"/>
                  <a:pt x="0" y="70"/>
                </a:cubicBezTo>
                <a:cubicBezTo>
                  <a:pt x="0" y="84"/>
                  <a:pt x="12" y="96"/>
                  <a:pt x="26" y="96"/>
                </a:cubicBezTo>
                <a:cubicBezTo>
                  <a:pt x="63" y="96"/>
                  <a:pt x="63" y="96"/>
                  <a:pt x="63" y="96"/>
                </a:cubicBezTo>
                <a:cubicBezTo>
                  <a:pt x="63" y="68"/>
                  <a:pt x="63" y="68"/>
                  <a:pt x="63" y="68"/>
                </a:cubicBezTo>
                <a:cubicBezTo>
                  <a:pt x="48" y="68"/>
                  <a:pt x="48" y="68"/>
                  <a:pt x="48" y="68"/>
                </a:cubicBezTo>
                <a:cubicBezTo>
                  <a:pt x="73" y="34"/>
                  <a:pt x="73" y="34"/>
                  <a:pt x="73" y="34"/>
                </a:cubicBezTo>
                <a:cubicBezTo>
                  <a:pt x="99" y="68"/>
                  <a:pt x="99" y="68"/>
                  <a:pt x="99" y="68"/>
                </a:cubicBezTo>
                <a:cubicBezTo>
                  <a:pt x="84" y="68"/>
                  <a:pt x="84" y="68"/>
                  <a:pt x="84" y="68"/>
                </a:cubicBezTo>
                <a:cubicBezTo>
                  <a:pt x="84" y="96"/>
                  <a:pt x="84" y="96"/>
                  <a:pt x="84" y="96"/>
                </a:cubicBezTo>
                <a:cubicBezTo>
                  <a:pt x="112" y="96"/>
                  <a:pt x="112" y="96"/>
                  <a:pt x="112" y="96"/>
                </a:cubicBezTo>
                <a:cubicBezTo>
                  <a:pt x="131" y="96"/>
                  <a:pt x="147" y="80"/>
                  <a:pt x="147" y="61"/>
                </a:cubicBezTo>
                <a:cubicBezTo>
                  <a:pt x="147" y="42"/>
                  <a:pt x="131" y="27"/>
                  <a:pt x="112" y="27"/>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7" name="TextBox 36">
            <a:extLst>
              <a:ext uri="{FF2B5EF4-FFF2-40B4-BE49-F238E27FC236}">
                <a16:creationId xmlns:a16="http://schemas.microsoft.com/office/drawing/2014/main" id="{8AB8F61C-6B35-40A9-9DC3-7A8C906EF537}"/>
              </a:ext>
            </a:extLst>
          </p:cNvPr>
          <p:cNvSpPr txBox="1"/>
          <p:nvPr/>
        </p:nvSpPr>
        <p:spPr>
          <a:xfrm>
            <a:off x="9803022" y="5951363"/>
            <a:ext cx="575799" cy="253916"/>
          </a:xfrm>
          <a:prstGeom prst="rect">
            <a:avLst/>
          </a:prstGeom>
          <a:noFill/>
        </p:spPr>
        <p:txBody>
          <a:bodyPr wrap="none" rtlCol="0">
            <a:spAutoFit/>
          </a:bodyPr>
          <a:lstStyle/>
          <a:p>
            <a:pPr algn="ctr"/>
            <a:r>
              <a:rPr lang="en-US" sz="1050" dirty="0"/>
              <a:t>Hybrid</a:t>
            </a:r>
          </a:p>
        </p:txBody>
      </p:sp>
      <p:sp>
        <p:nvSpPr>
          <p:cNvPr id="38" name="Freeform 156">
            <a:extLst>
              <a:ext uri="{FF2B5EF4-FFF2-40B4-BE49-F238E27FC236}">
                <a16:creationId xmlns:a16="http://schemas.microsoft.com/office/drawing/2014/main" id="{446DA547-7077-4F77-98A3-A620A15CFC94}"/>
              </a:ext>
            </a:extLst>
          </p:cNvPr>
          <p:cNvSpPr>
            <a:spLocks noChangeAspect="1" noEditPoints="1"/>
          </p:cNvSpPr>
          <p:nvPr/>
        </p:nvSpPr>
        <p:spPr bwMode="auto">
          <a:xfrm>
            <a:off x="11051159" y="5359482"/>
            <a:ext cx="548675" cy="561161"/>
          </a:xfrm>
          <a:custGeom>
            <a:avLst/>
            <a:gdLst>
              <a:gd name="T0" fmla="*/ 5774 w 5801"/>
              <a:gd name="T1" fmla="*/ 5932 h 5932"/>
              <a:gd name="T2" fmla="*/ 596 w 5801"/>
              <a:gd name="T3" fmla="*/ 2664 h 5932"/>
              <a:gd name="T4" fmla="*/ 1889 w 5801"/>
              <a:gd name="T5" fmla="*/ 4980 h 5932"/>
              <a:gd name="T6" fmla="*/ 2614 w 5801"/>
              <a:gd name="T7" fmla="*/ 4980 h 5932"/>
              <a:gd name="T8" fmla="*/ 3910 w 5801"/>
              <a:gd name="T9" fmla="*/ 2664 h 5932"/>
              <a:gd name="T10" fmla="*/ 4478 w 5801"/>
              <a:gd name="T11" fmla="*/ 2664 h 5932"/>
              <a:gd name="T12" fmla="*/ 5463 w 5801"/>
              <a:gd name="T13" fmla="*/ 4980 h 5932"/>
              <a:gd name="T14" fmla="*/ 336 w 5801"/>
              <a:gd name="T15" fmla="*/ 4980 h 5932"/>
              <a:gd name="T16" fmla="*/ 2953 w 5801"/>
              <a:gd name="T17" fmla="*/ 1448 h 5932"/>
              <a:gd name="T18" fmla="*/ 3003 w 5801"/>
              <a:gd name="T19" fmla="*/ 1606 h 5932"/>
              <a:gd name="T20" fmla="*/ 3032 w 5801"/>
              <a:gd name="T21" fmla="*/ 1581 h 5932"/>
              <a:gd name="T22" fmla="*/ 3044 w 5801"/>
              <a:gd name="T23" fmla="*/ 1538 h 5932"/>
              <a:gd name="T24" fmla="*/ 3001 w 5801"/>
              <a:gd name="T25" fmla="*/ 1475 h 5932"/>
              <a:gd name="T26" fmla="*/ 2850 w 5801"/>
              <a:gd name="T27" fmla="*/ 1090 h 5932"/>
              <a:gd name="T28" fmla="*/ 2803 w 5801"/>
              <a:gd name="T29" fmla="*/ 1106 h 5932"/>
              <a:gd name="T30" fmla="*/ 2780 w 5801"/>
              <a:gd name="T31" fmla="*/ 1126 h 5932"/>
              <a:gd name="T32" fmla="*/ 2767 w 5801"/>
              <a:gd name="T33" fmla="*/ 1164 h 5932"/>
              <a:gd name="T34" fmla="*/ 2776 w 5801"/>
              <a:gd name="T35" fmla="*/ 1193 h 5932"/>
              <a:gd name="T36" fmla="*/ 2796 w 5801"/>
              <a:gd name="T37" fmla="*/ 1214 h 5932"/>
              <a:gd name="T38" fmla="*/ 2837 w 5801"/>
              <a:gd name="T39" fmla="*/ 1239 h 5932"/>
              <a:gd name="T40" fmla="*/ 2850 w 5801"/>
              <a:gd name="T41" fmla="*/ 885 h 5932"/>
              <a:gd name="T42" fmla="*/ 2989 w 5801"/>
              <a:gd name="T43" fmla="*/ 966 h 5932"/>
              <a:gd name="T44" fmla="*/ 3073 w 5801"/>
              <a:gd name="T45" fmla="*/ 996 h 5932"/>
              <a:gd name="T46" fmla="*/ 3149 w 5801"/>
              <a:gd name="T47" fmla="*/ 1052 h 5932"/>
              <a:gd name="T48" fmla="*/ 3019 w 5801"/>
              <a:gd name="T49" fmla="*/ 1126 h 5932"/>
              <a:gd name="T50" fmla="*/ 2953 w 5801"/>
              <a:gd name="T51" fmla="*/ 1283 h 5932"/>
              <a:gd name="T52" fmla="*/ 3107 w 5801"/>
              <a:gd name="T53" fmla="*/ 1362 h 5932"/>
              <a:gd name="T54" fmla="*/ 3174 w 5801"/>
              <a:gd name="T55" fmla="*/ 1446 h 5932"/>
              <a:gd name="T56" fmla="*/ 3185 w 5801"/>
              <a:gd name="T57" fmla="*/ 1565 h 5932"/>
              <a:gd name="T58" fmla="*/ 3140 w 5801"/>
              <a:gd name="T59" fmla="*/ 1668 h 5932"/>
              <a:gd name="T60" fmla="*/ 3043 w 5801"/>
              <a:gd name="T61" fmla="*/ 1731 h 5932"/>
              <a:gd name="T62" fmla="*/ 2953 w 5801"/>
              <a:gd name="T63" fmla="*/ 1878 h 5932"/>
              <a:gd name="T64" fmla="*/ 2801 w 5801"/>
              <a:gd name="T65" fmla="*/ 1740 h 5932"/>
              <a:gd name="T66" fmla="*/ 2679 w 5801"/>
              <a:gd name="T67" fmla="*/ 1682 h 5932"/>
              <a:gd name="T68" fmla="*/ 2722 w 5801"/>
              <a:gd name="T69" fmla="*/ 1516 h 5932"/>
              <a:gd name="T70" fmla="*/ 2810 w 5801"/>
              <a:gd name="T71" fmla="*/ 1603 h 5932"/>
              <a:gd name="T72" fmla="*/ 2787 w 5801"/>
              <a:gd name="T73" fmla="*/ 1380 h 5932"/>
              <a:gd name="T74" fmla="*/ 2661 w 5801"/>
              <a:gd name="T75" fmla="*/ 1297 h 5932"/>
              <a:gd name="T76" fmla="*/ 2623 w 5801"/>
              <a:gd name="T77" fmla="*/ 1176 h 5932"/>
              <a:gd name="T78" fmla="*/ 2643 w 5801"/>
              <a:gd name="T79" fmla="*/ 1092 h 5932"/>
              <a:gd name="T80" fmla="*/ 2729 w 5801"/>
              <a:gd name="T81" fmla="*/ 1004 h 5932"/>
              <a:gd name="T82" fmla="*/ 2850 w 5801"/>
              <a:gd name="T83" fmla="*/ 962 h 5932"/>
              <a:gd name="T84" fmla="*/ 2814 w 5801"/>
              <a:gd name="T85" fmla="*/ 685 h 5932"/>
              <a:gd name="T86" fmla="*/ 2577 w 5801"/>
              <a:gd name="T87" fmla="*/ 761 h 5932"/>
              <a:gd name="T88" fmla="*/ 2386 w 5801"/>
              <a:gd name="T89" fmla="*/ 912 h 5932"/>
              <a:gd name="T90" fmla="*/ 2258 w 5801"/>
              <a:gd name="T91" fmla="*/ 1119 h 5932"/>
              <a:gd name="T92" fmla="*/ 2213 w 5801"/>
              <a:gd name="T93" fmla="*/ 1367 h 5932"/>
              <a:gd name="T94" fmla="*/ 2258 w 5801"/>
              <a:gd name="T95" fmla="*/ 1617 h 5932"/>
              <a:gd name="T96" fmla="*/ 2386 w 5801"/>
              <a:gd name="T97" fmla="*/ 1824 h 5932"/>
              <a:gd name="T98" fmla="*/ 2577 w 5801"/>
              <a:gd name="T99" fmla="*/ 1975 h 5932"/>
              <a:gd name="T100" fmla="*/ 2814 w 5801"/>
              <a:gd name="T101" fmla="*/ 2049 h 5932"/>
              <a:gd name="T102" fmla="*/ 3070 w 5801"/>
              <a:gd name="T103" fmla="*/ 2035 h 5932"/>
              <a:gd name="T104" fmla="*/ 3293 w 5801"/>
              <a:gd name="T105" fmla="*/ 1932 h 5932"/>
              <a:gd name="T106" fmla="*/ 3464 w 5801"/>
              <a:gd name="T107" fmla="*/ 1761 h 5932"/>
              <a:gd name="T108" fmla="*/ 3566 w 5801"/>
              <a:gd name="T109" fmla="*/ 1538 h 5932"/>
              <a:gd name="T110" fmla="*/ 3582 w 5801"/>
              <a:gd name="T111" fmla="*/ 1283 h 5932"/>
              <a:gd name="T112" fmla="*/ 3507 w 5801"/>
              <a:gd name="T113" fmla="*/ 1045 h 5932"/>
              <a:gd name="T114" fmla="*/ 3356 w 5801"/>
              <a:gd name="T115" fmla="*/ 854 h 5932"/>
              <a:gd name="T116" fmla="*/ 3149 w 5801"/>
              <a:gd name="T117" fmla="*/ 727 h 5932"/>
              <a:gd name="T118" fmla="*/ 2900 w 5801"/>
              <a:gd name="T119" fmla="*/ 680 h 5932"/>
              <a:gd name="T120" fmla="*/ 5729 w 5801"/>
              <a:gd name="T121" fmla="*/ 2409 h 5932"/>
              <a:gd name="T122" fmla="*/ 2900 w 5801"/>
              <a:gd name="T123" fmla="*/ 0 h 59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801" h="5932">
                <a:moveTo>
                  <a:pt x="25" y="5576"/>
                </a:moveTo>
                <a:lnTo>
                  <a:pt x="5774" y="5576"/>
                </a:lnTo>
                <a:lnTo>
                  <a:pt x="5774" y="5932"/>
                </a:lnTo>
                <a:lnTo>
                  <a:pt x="25" y="5932"/>
                </a:lnTo>
                <a:lnTo>
                  <a:pt x="25" y="5576"/>
                </a:lnTo>
                <a:close/>
                <a:moveTo>
                  <a:pt x="596" y="2664"/>
                </a:moveTo>
                <a:lnTo>
                  <a:pt x="1321" y="2664"/>
                </a:lnTo>
                <a:lnTo>
                  <a:pt x="1321" y="4980"/>
                </a:lnTo>
                <a:lnTo>
                  <a:pt x="1889" y="4980"/>
                </a:lnTo>
                <a:lnTo>
                  <a:pt x="1889" y="2664"/>
                </a:lnTo>
                <a:lnTo>
                  <a:pt x="2614" y="2664"/>
                </a:lnTo>
                <a:lnTo>
                  <a:pt x="2614" y="4980"/>
                </a:lnTo>
                <a:lnTo>
                  <a:pt x="3185" y="4980"/>
                </a:lnTo>
                <a:lnTo>
                  <a:pt x="3185" y="2664"/>
                </a:lnTo>
                <a:lnTo>
                  <a:pt x="3910" y="2664"/>
                </a:lnTo>
                <a:lnTo>
                  <a:pt x="3910" y="4980"/>
                </a:lnTo>
                <a:lnTo>
                  <a:pt x="4478" y="4980"/>
                </a:lnTo>
                <a:lnTo>
                  <a:pt x="4478" y="2664"/>
                </a:lnTo>
                <a:lnTo>
                  <a:pt x="5203" y="2664"/>
                </a:lnTo>
                <a:lnTo>
                  <a:pt x="5203" y="4980"/>
                </a:lnTo>
                <a:lnTo>
                  <a:pt x="5463" y="4980"/>
                </a:lnTo>
                <a:lnTo>
                  <a:pt x="5463" y="5336"/>
                </a:lnTo>
                <a:lnTo>
                  <a:pt x="336" y="5336"/>
                </a:lnTo>
                <a:lnTo>
                  <a:pt x="336" y="4980"/>
                </a:lnTo>
                <a:lnTo>
                  <a:pt x="596" y="4980"/>
                </a:lnTo>
                <a:lnTo>
                  <a:pt x="596" y="2664"/>
                </a:lnTo>
                <a:close/>
                <a:moveTo>
                  <a:pt x="2953" y="1448"/>
                </a:moveTo>
                <a:lnTo>
                  <a:pt x="2953" y="1623"/>
                </a:lnTo>
                <a:lnTo>
                  <a:pt x="2987" y="1614"/>
                </a:lnTo>
                <a:lnTo>
                  <a:pt x="3003" y="1606"/>
                </a:lnTo>
                <a:lnTo>
                  <a:pt x="3016" y="1597"/>
                </a:lnTo>
                <a:lnTo>
                  <a:pt x="3025" y="1590"/>
                </a:lnTo>
                <a:lnTo>
                  <a:pt x="3032" y="1581"/>
                </a:lnTo>
                <a:lnTo>
                  <a:pt x="3037" y="1572"/>
                </a:lnTo>
                <a:lnTo>
                  <a:pt x="3043" y="1556"/>
                </a:lnTo>
                <a:lnTo>
                  <a:pt x="3044" y="1538"/>
                </a:lnTo>
                <a:lnTo>
                  <a:pt x="3041" y="1513"/>
                </a:lnTo>
                <a:lnTo>
                  <a:pt x="3026" y="1493"/>
                </a:lnTo>
                <a:lnTo>
                  <a:pt x="3001" y="1475"/>
                </a:lnTo>
                <a:lnTo>
                  <a:pt x="2980" y="1462"/>
                </a:lnTo>
                <a:lnTo>
                  <a:pt x="2953" y="1448"/>
                </a:lnTo>
                <a:close/>
                <a:moveTo>
                  <a:pt x="2850" y="1090"/>
                </a:moveTo>
                <a:lnTo>
                  <a:pt x="2821" y="1099"/>
                </a:lnTo>
                <a:lnTo>
                  <a:pt x="2812" y="1103"/>
                </a:lnTo>
                <a:lnTo>
                  <a:pt x="2803" y="1106"/>
                </a:lnTo>
                <a:lnTo>
                  <a:pt x="2794" y="1112"/>
                </a:lnTo>
                <a:lnTo>
                  <a:pt x="2787" y="1119"/>
                </a:lnTo>
                <a:lnTo>
                  <a:pt x="2780" y="1126"/>
                </a:lnTo>
                <a:lnTo>
                  <a:pt x="2774" y="1135"/>
                </a:lnTo>
                <a:lnTo>
                  <a:pt x="2769" y="1148"/>
                </a:lnTo>
                <a:lnTo>
                  <a:pt x="2767" y="1164"/>
                </a:lnTo>
                <a:lnTo>
                  <a:pt x="2767" y="1175"/>
                </a:lnTo>
                <a:lnTo>
                  <a:pt x="2771" y="1184"/>
                </a:lnTo>
                <a:lnTo>
                  <a:pt x="2776" y="1193"/>
                </a:lnTo>
                <a:lnTo>
                  <a:pt x="2782" y="1200"/>
                </a:lnTo>
                <a:lnTo>
                  <a:pt x="2789" y="1209"/>
                </a:lnTo>
                <a:lnTo>
                  <a:pt x="2796" y="1214"/>
                </a:lnTo>
                <a:lnTo>
                  <a:pt x="2809" y="1223"/>
                </a:lnTo>
                <a:lnTo>
                  <a:pt x="2823" y="1232"/>
                </a:lnTo>
                <a:lnTo>
                  <a:pt x="2837" y="1239"/>
                </a:lnTo>
                <a:lnTo>
                  <a:pt x="2850" y="1245"/>
                </a:lnTo>
                <a:lnTo>
                  <a:pt x="2850" y="1090"/>
                </a:lnTo>
                <a:close/>
                <a:moveTo>
                  <a:pt x="2850" y="885"/>
                </a:moveTo>
                <a:lnTo>
                  <a:pt x="2953" y="885"/>
                </a:lnTo>
                <a:lnTo>
                  <a:pt x="2953" y="960"/>
                </a:lnTo>
                <a:lnTo>
                  <a:pt x="2989" y="966"/>
                </a:lnTo>
                <a:lnTo>
                  <a:pt x="3019" y="973"/>
                </a:lnTo>
                <a:lnTo>
                  <a:pt x="3048" y="984"/>
                </a:lnTo>
                <a:lnTo>
                  <a:pt x="3073" y="996"/>
                </a:lnTo>
                <a:lnTo>
                  <a:pt x="3098" y="1013"/>
                </a:lnTo>
                <a:lnTo>
                  <a:pt x="3124" y="1031"/>
                </a:lnTo>
                <a:lnTo>
                  <a:pt x="3149" y="1052"/>
                </a:lnTo>
                <a:lnTo>
                  <a:pt x="3176" y="1077"/>
                </a:lnTo>
                <a:lnTo>
                  <a:pt x="3075" y="1176"/>
                </a:lnTo>
                <a:lnTo>
                  <a:pt x="3019" y="1126"/>
                </a:lnTo>
                <a:lnTo>
                  <a:pt x="2989" y="1104"/>
                </a:lnTo>
                <a:lnTo>
                  <a:pt x="2953" y="1094"/>
                </a:lnTo>
                <a:lnTo>
                  <a:pt x="2953" y="1283"/>
                </a:lnTo>
                <a:lnTo>
                  <a:pt x="3008" y="1306"/>
                </a:lnTo>
                <a:lnTo>
                  <a:pt x="3059" y="1331"/>
                </a:lnTo>
                <a:lnTo>
                  <a:pt x="3107" y="1362"/>
                </a:lnTo>
                <a:lnTo>
                  <a:pt x="3136" y="1387"/>
                </a:lnTo>
                <a:lnTo>
                  <a:pt x="3158" y="1414"/>
                </a:lnTo>
                <a:lnTo>
                  <a:pt x="3174" y="1446"/>
                </a:lnTo>
                <a:lnTo>
                  <a:pt x="3185" y="1482"/>
                </a:lnTo>
                <a:lnTo>
                  <a:pt x="3186" y="1522"/>
                </a:lnTo>
                <a:lnTo>
                  <a:pt x="3185" y="1565"/>
                </a:lnTo>
                <a:lnTo>
                  <a:pt x="3176" y="1603"/>
                </a:lnTo>
                <a:lnTo>
                  <a:pt x="3159" y="1639"/>
                </a:lnTo>
                <a:lnTo>
                  <a:pt x="3140" y="1668"/>
                </a:lnTo>
                <a:lnTo>
                  <a:pt x="3113" y="1695"/>
                </a:lnTo>
                <a:lnTo>
                  <a:pt x="3080" y="1714"/>
                </a:lnTo>
                <a:lnTo>
                  <a:pt x="3043" y="1731"/>
                </a:lnTo>
                <a:lnTo>
                  <a:pt x="3001" y="1743"/>
                </a:lnTo>
                <a:lnTo>
                  <a:pt x="2953" y="1750"/>
                </a:lnTo>
                <a:lnTo>
                  <a:pt x="2953" y="1878"/>
                </a:lnTo>
                <a:lnTo>
                  <a:pt x="2850" y="1878"/>
                </a:lnTo>
                <a:lnTo>
                  <a:pt x="2850" y="1749"/>
                </a:lnTo>
                <a:lnTo>
                  <a:pt x="2801" y="1740"/>
                </a:lnTo>
                <a:lnTo>
                  <a:pt x="2756" y="1727"/>
                </a:lnTo>
                <a:lnTo>
                  <a:pt x="2717" y="1707"/>
                </a:lnTo>
                <a:lnTo>
                  <a:pt x="2679" y="1682"/>
                </a:lnTo>
                <a:lnTo>
                  <a:pt x="2645" y="1650"/>
                </a:lnTo>
                <a:lnTo>
                  <a:pt x="2613" y="1610"/>
                </a:lnTo>
                <a:lnTo>
                  <a:pt x="2722" y="1516"/>
                </a:lnTo>
                <a:lnTo>
                  <a:pt x="2747" y="1552"/>
                </a:lnTo>
                <a:lnTo>
                  <a:pt x="2776" y="1581"/>
                </a:lnTo>
                <a:lnTo>
                  <a:pt x="2810" y="1603"/>
                </a:lnTo>
                <a:lnTo>
                  <a:pt x="2850" y="1617"/>
                </a:lnTo>
                <a:lnTo>
                  <a:pt x="2850" y="1408"/>
                </a:lnTo>
                <a:lnTo>
                  <a:pt x="2787" y="1380"/>
                </a:lnTo>
                <a:lnTo>
                  <a:pt x="2733" y="1353"/>
                </a:lnTo>
                <a:lnTo>
                  <a:pt x="2692" y="1326"/>
                </a:lnTo>
                <a:lnTo>
                  <a:pt x="2661" y="1297"/>
                </a:lnTo>
                <a:lnTo>
                  <a:pt x="2641" y="1263"/>
                </a:lnTo>
                <a:lnTo>
                  <a:pt x="2629" y="1221"/>
                </a:lnTo>
                <a:lnTo>
                  <a:pt x="2623" y="1176"/>
                </a:lnTo>
                <a:lnTo>
                  <a:pt x="2625" y="1146"/>
                </a:lnTo>
                <a:lnTo>
                  <a:pt x="2632" y="1117"/>
                </a:lnTo>
                <a:lnTo>
                  <a:pt x="2643" y="1092"/>
                </a:lnTo>
                <a:lnTo>
                  <a:pt x="2666" y="1056"/>
                </a:lnTo>
                <a:lnTo>
                  <a:pt x="2695" y="1027"/>
                </a:lnTo>
                <a:lnTo>
                  <a:pt x="2729" y="1004"/>
                </a:lnTo>
                <a:lnTo>
                  <a:pt x="2767" y="984"/>
                </a:lnTo>
                <a:lnTo>
                  <a:pt x="2809" y="971"/>
                </a:lnTo>
                <a:lnTo>
                  <a:pt x="2850" y="962"/>
                </a:lnTo>
                <a:lnTo>
                  <a:pt x="2850" y="885"/>
                </a:lnTo>
                <a:close/>
                <a:moveTo>
                  <a:pt x="2900" y="680"/>
                </a:moveTo>
                <a:lnTo>
                  <a:pt x="2814" y="685"/>
                </a:lnTo>
                <a:lnTo>
                  <a:pt x="2729" y="701"/>
                </a:lnTo>
                <a:lnTo>
                  <a:pt x="2650" y="727"/>
                </a:lnTo>
                <a:lnTo>
                  <a:pt x="2577" y="761"/>
                </a:lnTo>
                <a:lnTo>
                  <a:pt x="2506" y="804"/>
                </a:lnTo>
                <a:lnTo>
                  <a:pt x="2443" y="854"/>
                </a:lnTo>
                <a:lnTo>
                  <a:pt x="2386" y="912"/>
                </a:lnTo>
                <a:lnTo>
                  <a:pt x="2335" y="975"/>
                </a:lnTo>
                <a:lnTo>
                  <a:pt x="2292" y="1045"/>
                </a:lnTo>
                <a:lnTo>
                  <a:pt x="2258" y="1119"/>
                </a:lnTo>
                <a:lnTo>
                  <a:pt x="2233" y="1198"/>
                </a:lnTo>
                <a:lnTo>
                  <a:pt x="2218" y="1283"/>
                </a:lnTo>
                <a:lnTo>
                  <a:pt x="2213" y="1367"/>
                </a:lnTo>
                <a:lnTo>
                  <a:pt x="2218" y="1453"/>
                </a:lnTo>
                <a:lnTo>
                  <a:pt x="2233" y="1538"/>
                </a:lnTo>
                <a:lnTo>
                  <a:pt x="2258" y="1617"/>
                </a:lnTo>
                <a:lnTo>
                  <a:pt x="2292" y="1691"/>
                </a:lnTo>
                <a:lnTo>
                  <a:pt x="2335" y="1761"/>
                </a:lnTo>
                <a:lnTo>
                  <a:pt x="2386" y="1824"/>
                </a:lnTo>
                <a:lnTo>
                  <a:pt x="2443" y="1882"/>
                </a:lnTo>
                <a:lnTo>
                  <a:pt x="2506" y="1932"/>
                </a:lnTo>
                <a:lnTo>
                  <a:pt x="2577" y="1975"/>
                </a:lnTo>
                <a:lnTo>
                  <a:pt x="2650" y="2009"/>
                </a:lnTo>
                <a:lnTo>
                  <a:pt x="2729" y="2035"/>
                </a:lnTo>
                <a:lnTo>
                  <a:pt x="2814" y="2049"/>
                </a:lnTo>
                <a:lnTo>
                  <a:pt x="2900" y="2054"/>
                </a:lnTo>
                <a:lnTo>
                  <a:pt x="2985" y="2049"/>
                </a:lnTo>
                <a:lnTo>
                  <a:pt x="3070" y="2035"/>
                </a:lnTo>
                <a:lnTo>
                  <a:pt x="3149" y="2009"/>
                </a:lnTo>
                <a:lnTo>
                  <a:pt x="3222" y="1975"/>
                </a:lnTo>
                <a:lnTo>
                  <a:pt x="3293" y="1932"/>
                </a:lnTo>
                <a:lnTo>
                  <a:pt x="3356" y="1882"/>
                </a:lnTo>
                <a:lnTo>
                  <a:pt x="3413" y="1824"/>
                </a:lnTo>
                <a:lnTo>
                  <a:pt x="3464" y="1761"/>
                </a:lnTo>
                <a:lnTo>
                  <a:pt x="3507" y="1691"/>
                </a:lnTo>
                <a:lnTo>
                  <a:pt x="3541" y="1617"/>
                </a:lnTo>
                <a:lnTo>
                  <a:pt x="3566" y="1538"/>
                </a:lnTo>
                <a:lnTo>
                  <a:pt x="3582" y="1453"/>
                </a:lnTo>
                <a:lnTo>
                  <a:pt x="3588" y="1367"/>
                </a:lnTo>
                <a:lnTo>
                  <a:pt x="3582" y="1283"/>
                </a:lnTo>
                <a:lnTo>
                  <a:pt x="3566" y="1198"/>
                </a:lnTo>
                <a:lnTo>
                  <a:pt x="3541" y="1119"/>
                </a:lnTo>
                <a:lnTo>
                  <a:pt x="3507" y="1045"/>
                </a:lnTo>
                <a:lnTo>
                  <a:pt x="3464" y="975"/>
                </a:lnTo>
                <a:lnTo>
                  <a:pt x="3413" y="912"/>
                </a:lnTo>
                <a:lnTo>
                  <a:pt x="3356" y="854"/>
                </a:lnTo>
                <a:lnTo>
                  <a:pt x="3293" y="804"/>
                </a:lnTo>
                <a:lnTo>
                  <a:pt x="3222" y="761"/>
                </a:lnTo>
                <a:lnTo>
                  <a:pt x="3149" y="727"/>
                </a:lnTo>
                <a:lnTo>
                  <a:pt x="3070" y="701"/>
                </a:lnTo>
                <a:lnTo>
                  <a:pt x="2985" y="685"/>
                </a:lnTo>
                <a:lnTo>
                  <a:pt x="2900" y="680"/>
                </a:lnTo>
                <a:close/>
                <a:moveTo>
                  <a:pt x="2900" y="0"/>
                </a:moveTo>
                <a:lnTo>
                  <a:pt x="5801" y="2107"/>
                </a:lnTo>
                <a:lnTo>
                  <a:pt x="5729" y="2409"/>
                </a:lnTo>
                <a:lnTo>
                  <a:pt x="72" y="2409"/>
                </a:lnTo>
                <a:lnTo>
                  <a:pt x="0" y="2107"/>
                </a:lnTo>
                <a:lnTo>
                  <a:pt x="2900" y="0"/>
                </a:lnTo>
                <a:close/>
              </a:path>
            </a:pathLst>
          </a:custGeom>
          <a:solidFill>
            <a:srgbClr val="8C8C8C"/>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endParaRPr>
          </a:p>
        </p:txBody>
      </p:sp>
      <p:sp>
        <p:nvSpPr>
          <p:cNvPr id="39" name="TextBox 38">
            <a:extLst>
              <a:ext uri="{FF2B5EF4-FFF2-40B4-BE49-F238E27FC236}">
                <a16:creationId xmlns:a16="http://schemas.microsoft.com/office/drawing/2014/main" id="{49BE25AD-EE74-4BAA-9F5E-0FE862792EB2}"/>
              </a:ext>
            </a:extLst>
          </p:cNvPr>
          <p:cNvSpPr txBox="1"/>
          <p:nvPr/>
        </p:nvSpPr>
        <p:spPr>
          <a:xfrm>
            <a:off x="10940885" y="5971297"/>
            <a:ext cx="800220" cy="253916"/>
          </a:xfrm>
          <a:prstGeom prst="rect">
            <a:avLst/>
          </a:prstGeom>
          <a:noFill/>
        </p:spPr>
        <p:txBody>
          <a:bodyPr wrap="none" rtlCol="0">
            <a:spAutoFit/>
          </a:bodyPr>
          <a:lstStyle/>
          <a:p>
            <a:pPr algn="ctr"/>
            <a:r>
              <a:rPr lang="en-US" sz="1050" dirty="0"/>
              <a:t>Enterprise</a:t>
            </a:r>
          </a:p>
        </p:txBody>
      </p:sp>
      <p:pic>
        <p:nvPicPr>
          <p:cNvPr id="40" name="Picture 39">
            <a:extLst>
              <a:ext uri="{FF2B5EF4-FFF2-40B4-BE49-F238E27FC236}">
                <a16:creationId xmlns:a16="http://schemas.microsoft.com/office/drawing/2014/main" id="{BB3CCBBB-C996-427F-9812-42A63CFCC383}"/>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557181" y="4845867"/>
            <a:ext cx="879613" cy="365076"/>
          </a:xfrm>
          <a:prstGeom prst="rect">
            <a:avLst/>
          </a:prstGeom>
        </p:spPr>
      </p:pic>
      <p:pic>
        <p:nvPicPr>
          <p:cNvPr id="41" name="Picture 40">
            <a:extLst>
              <a:ext uri="{FF2B5EF4-FFF2-40B4-BE49-F238E27FC236}">
                <a16:creationId xmlns:a16="http://schemas.microsoft.com/office/drawing/2014/main" id="{FF4725D6-B25B-4A9C-8411-D55C04BB40F8}"/>
              </a:ext>
            </a:extLst>
          </p:cNvPr>
          <p:cNvPicPr>
            <a:picLocks noChangeAspect="1"/>
          </p:cNvPicPr>
          <p:nvPr/>
        </p:nvPicPr>
        <p:blipFill>
          <a:blip r:embed="rId4"/>
          <a:stretch>
            <a:fillRect/>
          </a:stretch>
        </p:blipFill>
        <p:spPr>
          <a:xfrm>
            <a:off x="1899323" y="4770723"/>
            <a:ext cx="571397" cy="465728"/>
          </a:xfrm>
          <a:prstGeom prst="rect">
            <a:avLst/>
          </a:prstGeom>
        </p:spPr>
      </p:pic>
      <p:pic>
        <p:nvPicPr>
          <p:cNvPr id="42" name="Picture 41">
            <a:extLst>
              <a:ext uri="{FF2B5EF4-FFF2-40B4-BE49-F238E27FC236}">
                <a16:creationId xmlns:a16="http://schemas.microsoft.com/office/drawing/2014/main" id="{CACA6B47-29F6-45E2-A79B-ABAEC2988B64}"/>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3106145" y="4750897"/>
            <a:ext cx="571397" cy="505379"/>
          </a:xfrm>
          <a:prstGeom prst="rect">
            <a:avLst/>
          </a:prstGeom>
        </p:spPr>
      </p:pic>
      <p:pic>
        <p:nvPicPr>
          <p:cNvPr id="43" name="Picture 42">
            <a:extLst>
              <a:ext uri="{FF2B5EF4-FFF2-40B4-BE49-F238E27FC236}">
                <a16:creationId xmlns:a16="http://schemas.microsoft.com/office/drawing/2014/main" id="{D74D7AD4-6501-413F-BD4E-2E15EF5520A0}"/>
              </a:ext>
            </a:extLst>
          </p:cNvPr>
          <p:cNvPicPr>
            <a:picLocks noChangeAspect="1"/>
          </p:cNvPicPr>
          <p:nvPr/>
        </p:nvPicPr>
        <p:blipFill>
          <a:blip r:embed="rId6">
            <a:clrChange>
              <a:clrFrom>
                <a:srgbClr val="FFFFFF"/>
              </a:clrFrom>
              <a:clrTo>
                <a:srgbClr val="FFFFFF">
                  <a:alpha val="0"/>
                </a:srgbClr>
              </a:clrTo>
            </a:clrChange>
          </a:blip>
          <a:stretch>
            <a:fillRect/>
          </a:stretch>
        </p:blipFill>
        <p:spPr>
          <a:xfrm>
            <a:off x="4220149" y="4696963"/>
            <a:ext cx="1097258" cy="522105"/>
          </a:xfrm>
          <a:prstGeom prst="rect">
            <a:avLst/>
          </a:prstGeom>
        </p:spPr>
      </p:pic>
      <p:pic>
        <p:nvPicPr>
          <p:cNvPr id="44" name="Picture 43">
            <a:extLst>
              <a:ext uri="{FF2B5EF4-FFF2-40B4-BE49-F238E27FC236}">
                <a16:creationId xmlns:a16="http://schemas.microsoft.com/office/drawing/2014/main" id="{25BC068B-E54F-41A7-A4B2-CEC7C69233BA}"/>
              </a:ext>
            </a:extLst>
          </p:cNvPr>
          <p:cNvPicPr>
            <a:picLocks noChangeAspect="1"/>
          </p:cNvPicPr>
          <p:nvPr/>
        </p:nvPicPr>
        <p:blipFill>
          <a:blip r:embed="rId7">
            <a:clrChange>
              <a:clrFrom>
                <a:srgbClr val="EFEFEF"/>
              </a:clrFrom>
              <a:clrTo>
                <a:srgbClr val="EFEFEF">
                  <a:alpha val="0"/>
                </a:srgbClr>
              </a:clrTo>
            </a:clrChange>
          </a:blip>
          <a:stretch>
            <a:fillRect/>
          </a:stretch>
        </p:blipFill>
        <p:spPr>
          <a:xfrm>
            <a:off x="6022908" y="4712127"/>
            <a:ext cx="1097258" cy="582918"/>
          </a:xfrm>
          <a:prstGeom prst="rect">
            <a:avLst/>
          </a:prstGeom>
        </p:spPr>
      </p:pic>
      <p:pic>
        <p:nvPicPr>
          <p:cNvPr id="45" name="Picture 44">
            <a:extLst>
              <a:ext uri="{FF2B5EF4-FFF2-40B4-BE49-F238E27FC236}">
                <a16:creationId xmlns:a16="http://schemas.microsoft.com/office/drawing/2014/main" id="{73445899-F1BE-47EC-8187-0347FCCD41EB}"/>
              </a:ext>
            </a:extLst>
          </p:cNvPr>
          <p:cNvPicPr>
            <a:picLocks noChangeAspect="1"/>
          </p:cNvPicPr>
          <p:nvPr/>
        </p:nvPicPr>
        <p:blipFill>
          <a:blip r:embed="rId8">
            <a:clrChange>
              <a:clrFrom>
                <a:srgbClr val="FFFFFF"/>
              </a:clrFrom>
              <a:clrTo>
                <a:srgbClr val="FFFFFF">
                  <a:alpha val="0"/>
                </a:srgbClr>
              </a:clrTo>
            </a:clrChange>
          </a:blip>
          <a:stretch>
            <a:fillRect/>
          </a:stretch>
        </p:blipFill>
        <p:spPr>
          <a:xfrm>
            <a:off x="8171573" y="4659357"/>
            <a:ext cx="672909" cy="672909"/>
          </a:xfrm>
          <a:prstGeom prst="rect">
            <a:avLst/>
          </a:prstGeom>
        </p:spPr>
      </p:pic>
      <p:pic>
        <p:nvPicPr>
          <p:cNvPr id="46" name="Picture 45">
            <a:extLst>
              <a:ext uri="{FF2B5EF4-FFF2-40B4-BE49-F238E27FC236}">
                <a16:creationId xmlns:a16="http://schemas.microsoft.com/office/drawing/2014/main" id="{C3116D50-87FF-4422-BEF7-B44B48DC9F83}"/>
              </a:ext>
            </a:extLst>
          </p:cNvPr>
          <p:cNvPicPr>
            <a:picLocks noChangeAspect="1"/>
          </p:cNvPicPr>
          <p:nvPr/>
        </p:nvPicPr>
        <p:blipFill>
          <a:blip r:embed="rId9">
            <a:clrChange>
              <a:clrFrom>
                <a:srgbClr val="FFFFFF"/>
              </a:clrFrom>
              <a:clrTo>
                <a:srgbClr val="FFFFFF">
                  <a:alpha val="0"/>
                </a:srgbClr>
              </a:clrTo>
            </a:clrChange>
          </a:blip>
          <a:stretch>
            <a:fillRect/>
          </a:stretch>
        </p:blipFill>
        <p:spPr>
          <a:xfrm>
            <a:off x="9588012" y="4807497"/>
            <a:ext cx="964351" cy="551985"/>
          </a:xfrm>
          <a:prstGeom prst="rect">
            <a:avLst/>
          </a:prstGeom>
        </p:spPr>
      </p:pic>
      <p:pic>
        <p:nvPicPr>
          <p:cNvPr id="47" name="Picture 46">
            <a:extLst>
              <a:ext uri="{FF2B5EF4-FFF2-40B4-BE49-F238E27FC236}">
                <a16:creationId xmlns:a16="http://schemas.microsoft.com/office/drawing/2014/main" id="{F1097F12-8348-4F06-ADD8-C038F9AF9B72}"/>
              </a:ext>
            </a:extLst>
          </p:cNvPr>
          <p:cNvPicPr>
            <a:picLocks noChangeAspect="1"/>
          </p:cNvPicPr>
          <p:nvPr/>
        </p:nvPicPr>
        <p:blipFill>
          <a:blip r:embed="rId10">
            <a:clrChange>
              <a:clrFrom>
                <a:srgbClr val="FFFEFF"/>
              </a:clrFrom>
              <a:clrTo>
                <a:srgbClr val="FFFEFF">
                  <a:alpha val="0"/>
                </a:srgbClr>
              </a:clrTo>
            </a:clrChange>
          </a:blip>
          <a:stretch>
            <a:fillRect/>
          </a:stretch>
        </p:blipFill>
        <p:spPr>
          <a:xfrm>
            <a:off x="10836806" y="4895218"/>
            <a:ext cx="964351" cy="287152"/>
          </a:xfrm>
          <a:prstGeom prst="rect">
            <a:avLst/>
          </a:prstGeom>
        </p:spPr>
      </p:pic>
      <p:sp>
        <p:nvSpPr>
          <p:cNvPr id="48" name="TextBox 47">
            <a:extLst>
              <a:ext uri="{FF2B5EF4-FFF2-40B4-BE49-F238E27FC236}">
                <a16:creationId xmlns:a16="http://schemas.microsoft.com/office/drawing/2014/main" id="{1C7078B7-3C7A-43E5-9EF4-3B0829EEDE2F}"/>
              </a:ext>
            </a:extLst>
          </p:cNvPr>
          <p:cNvSpPr txBox="1"/>
          <p:nvPr/>
        </p:nvSpPr>
        <p:spPr>
          <a:xfrm rot="16200000">
            <a:off x="-779152" y="2950000"/>
            <a:ext cx="1983358" cy="461665"/>
          </a:xfrm>
          <a:prstGeom prst="rect">
            <a:avLst/>
          </a:prstGeom>
          <a:noFill/>
        </p:spPr>
        <p:txBody>
          <a:bodyPr wrap="square" rtlCol="0">
            <a:spAutoFit/>
          </a:bodyPr>
          <a:lstStyle/>
          <a:p>
            <a:pPr algn="ctr"/>
            <a:r>
              <a:rPr lang="en-US" sz="1200" b="1" dirty="0"/>
              <a:t>License Metrics/Pricing Models</a:t>
            </a:r>
          </a:p>
        </p:txBody>
      </p:sp>
      <p:sp>
        <p:nvSpPr>
          <p:cNvPr id="49" name="TextBox 48">
            <a:extLst>
              <a:ext uri="{FF2B5EF4-FFF2-40B4-BE49-F238E27FC236}">
                <a16:creationId xmlns:a16="http://schemas.microsoft.com/office/drawing/2014/main" id="{3C2219CD-3C2E-45CE-87D1-575673531C12}"/>
              </a:ext>
            </a:extLst>
          </p:cNvPr>
          <p:cNvSpPr txBox="1"/>
          <p:nvPr/>
        </p:nvSpPr>
        <p:spPr>
          <a:xfrm rot="16200000">
            <a:off x="-437080" y="5158548"/>
            <a:ext cx="1324954" cy="276999"/>
          </a:xfrm>
          <a:prstGeom prst="rect">
            <a:avLst/>
          </a:prstGeom>
          <a:noFill/>
        </p:spPr>
        <p:txBody>
          <a:bodyPr wrap="square" rtlCol="0">
            <a:spAutoFit/>
          </a:bodyPr>
          <a:lstStyle/>
          <a:p>
            <a:pPr algn="ctr"/>
            <a:r>
              <a:rPr lang="en-US" sz="1200" b="1" dirty="0"/>
              <a:t>Examples</a:t>
            </a:r>
          </a:p>
        </p:txBody>
      </p:sp>
      <p:sp>
        <p:nvSpPr>
          <p:cNvPr id="50" name="Rectangle: Rounded Corners 3">
            <a:extLst>
              <a:ext uri="{FF2B5EF4-FFF2-40B4-BE49-F238E27FC236}">
                <a16:creationId xmlns:a16="http://schemas.microsoft.com/office/drawing/2014/main" id="{1ACF3A52-2B21-EA41-BF0A-964C7857AFBF}"/>
              </a:ext>
            </a:extLst>
          </p:cNvPr>
          <p:cNvSpPr/>
          <p:nvPr/>
        </p:nvSpPr>
        <p:spPr bwMode="auto">
          <a:xfrm>
            <a:off x="8091377" y="376325"/>
            <a:ext cx="3085601" cy="340519"/>
          </a:xfrm>
          <a:prstGeom prst="roundRect">
            <a:avLst/>
          </a:prstGeom>
          <a:solidFill>
            <a:srgbClr val="00D7D2"/>
          </a:solidFill>
        </p:spPr>
        <p:txBody>
          <a:bodyPr wrap="square" rtlCol="0">
            <a:spAutoFit/>
          </a:bodyPr>
          <a:lstStyle/>
          <a:p>
            <a:pPr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Module 5: Cloud Adoption</a:t>
            </a:r>
          </a:p>
        </p:txBody>
      </p:sp>
      <p:sp>
        <p:nvSpPr>
          <p:cNvPr id="51" name="Title 60">
            <a:extLst>
              <a:ext uri="{FF2B5EF4-FFF2-40B4-BE49-F238E27FC236}">
                <a16:creationId xmlns:a16="http://schemas.microsoft.com/office/drawing/2014/main" id="{6B64B058-F798-AB48-BBFC-C7802E7A5A33}"/>
              </a:ext>
            </a:extLst>
          </p:cNvPr>
          <p:cNvSpPr txBox="1">
            <a:spLocks/>
          </p:cNvSpPr>
          <p:nvPr/>
        </p:nvSpPr>
        <p:spPr bwMode="gray">
          <a:xfrm>
            <a:off x="541867" y="477954"/>
            <a:ext cx="11108267" cy="303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0" tIns="0" rIns="0" bIns="0" numCol="1" anchor="b" anchorCtr="0" compatLnSpc="1">
            <a:prstTxWarp prst="textNoShape">
              <a:avLst/>
            </a:prstTxWarp>
            <a:spAutoFit/>
          </a:bodyPr>
          <a:lstStyle>
            <a:lvl1pPr algn="l" rtl="0" eaLnBrk="1" fontAlgn="base" hangingPunct="1">
              <a:lnSpc>
                <a:spcPct val="106000"/>
              </a:lnSpc>
              <a:spcBef>
                <a:spcPct val="0"/>
              </a:spcBef>
              <a:spcAft>
                <a:spcPct val="0"/>
              </a:spcAft>
              <a:defRPr sz="1600" b="1">
                <a:solidFill>
                  <a:schemeClr val="tx1"/>
                </a:solidFill>
                <a:latin typeface="+mj-lt"/>
                <a:ea typeface="+mj-ea"/>
                <a:cs typeface="+mj-cs"/>
              </a:defRPr>
            </a:lvl1pPr>
            <a:lvl2pPr algn="l" rtl="0" eaLnBrk="1" fontAlgn="base" hangingPunct="1">
              <a:lnSpc>
                <a:spcPct val="106000"/>
              </a:lnSpc>
              <a:spcBef>
                <a:spcPct val="0"/>
              </a:spcBef>
              <a:spcAft>
                <a:spcPct val="0"/>
              </a:spcAft>
              <a:defRPr sz="1600" b="1">
                <a:solidFill>
                  <a:schemeClr val="tx1"/>
                </a:solidFill>
                <a:latin typeface="Arial" charset="0"/>
              </a:defRPr>
            </a:lvl2pPr>
            <a:lvl3pPr algn="l" rtl="0" eaLnBrk="1" fontAlgn="base" hangingPunct="1">
              <a:lnSpc>
                <a:spcPct val="106000"/>
              </a:lnSpc>
              <a:spcBef>
                <a:spcPct val="0"/>
              </a:spcBef>
              <a:spcAft>
                <a:spcPct val="0"/>
              </a:spcAft>
              <a:defRPr sz="1600" b="1">
                <a:solidFill>
                  <a:schemeClr val="tx1"/>
                </a:solidFill>
                <a:latin typeface="Arial" charset="0"/>
              </a:defRPr>
            </a:lvl3pPr>
            <a:lvl4pPr algn="l" rtl="0" eaLnBrk="1" fontAlgn="base" hangingPunct="1">
              <a:lnSpc>
                <a:spcPct val="106000"/>
              </a:lnSpc>
              <a:spcBef>
                <a:spcPct val="0"/>
              </a:spcBef>
              <a:spcAft>
                <a:spcPct val="0"/>
              </a:spcAft>
              <a:defRPr sz="1600" b="1">
                <a:solidFill>
                  <a:schemeClr val="tx1"/>
                </a:solidFill>
                <a:latin typeface="Arial" charset="0"/>
              </a:defRPr>
            </a:lvl4pPr>
            <a:lvl5pPr algn="l" rtl="0" eaLnBrk="1" fontAlgn="base" hangingPunct="1">
              <a:lnSpc>
                <a:spcPct val="106000"/>
              </a:lnSpc>
              <a:spcBef>
                <a:spcPct val="0"/>
              </a:spcBef>
              <a:spcAft>
                <a:spcPct val="0"/>
              </a:spcAft>
              <a:defRPr sz="1600" b="1">
                <a:solidFill>
                  <a:schemeClr val="tx1"/>
                </a:solidFill>
                <a:latin typeface="Arial" charset="0"/>
              </a:defRPr>
            </a:lvl5pPr>
            <a:lvl6pPr marL="457189" algn="l" rtl="0" eaLnBrk="1" fontAlgn="base" hangingPunct="1">
              <a:lnSpc>
                <a:spcPct val="106000"/>
              </a:lnSpc>
              <a:spcBef>
                <a:spcPct val="0"/>
              </a:spcBef>
              <a:spcAft>
                <a:spcPct val="0"/>
              </a:spcAft>
              <a:defRPr sz="1600" b="1">
                <a:solidFill>
                  <a:schemeClr val="tx1"/>
                </a:solidFill>
                <a:latin typeface="Arial" charset="0"/>
              </a:defRPr>
            </a:lvl6pPr>
            <a:lvl7pPr marL="914377" algn="l" rtl="0" eaLnBrk="1" fontAlgn="base" hangingPunct="1">
              <a:lnSpc>
                <a:spcPct val="106000"/>
              </a:lnSpc>
              <a:spcBef>
                <a:spcPct val="0"/>
              </a:spcBef>
              <a:spcAft>
                <a:spcPct val="0"/>
              </a:spcAft>
              <a:defRPr sz="1600" b="1">
                <a:solidFill>
                  <a:schemeClr val="tx1"/>
                </a:solidFill>
                <a:latin typeface="Arial" charset="0"/>
              </a:defRPr>
            </a:lvl7pPr>
            <a:lvl8pPr marL="1371566" algn="l" rtl="0" eaLnBrk="1" fontAlgn="base" hangingPunct="1">
              <a:lnSpc>
                <a:spcPct val="106000"/>
              </a:lnSpc>
              <a:spcBef>
                <a:spcPct val="0"/>
              </a:spcBef>
              <a:spcAft>
                <a:spcPct val="0"/>
              </a:spcAft>
              <a:defRPr sz="1600" b="1">
                <a:solidFill>
                  <a:schemeClr val="tx1"/>
                </a:solidFill>
                <a:latin typeface="Arial" charset="0"/>
              </a:defRPr>
            </a:lvl8pPr>
            <a:lvl9pPr marL="1828754" algn="l" rtl="0" eaLnBrk="1" fontAlgn="base" hangingPunct="1">
              <a:lnSpc>
                <a:spcPct val="106000"/>
              </a:lnSpc>
              <a:spcBef>
                <a:spcPct val="0"/>
              </a:spcBef>
              <a:spcAft>
                <a:spcPct val="0"/>
              </a:spcAft>
              <a:defRPr sz="1600" b="1">
                <a:solidFill>
                  <a:schemeClr val="tx1"/>
                </a:solidFill>
                <a:latin typeface="Arial" charset="0"/>
              </a:defRPr>
            </a:lvl9pPr>
          </a:lstStyle>
          <a:p>
            <a:r>
              <a:rPr lang="en-US" sz="2000" dirty="0"/>
              <a:t>Software Licensing Metrics and Pricing Models</a:t>
            </a:r>
            <a:endParaRPr lang="en-US" sz="2000" kern="0" dirty="0"/>
          </a:p>
        </p:txBody>
      </p:sp>
    </p:spTree>
    <p:extLst>
      <p:ext uri="{BB962C8B-B14F-4D97-AF65-F5344CB8AC3E}">
        <p14:creationId xmlns:p14="http://schemas.microsoft.com/office/powerpoint/2010/main" val="373189996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7" name="Group 96">
            <a:extLst>
              <a:ext uri="{FF2B5EF4-FFF2-40B4-BE49-F238E27FC236}">
                <a16:creationId xmlns:a16="http://schemas.microsoft.com/office/drawing/2014/main" id="{206AFC26-F93A-D540-927E-F3571DD32C0B}"/>
              </a:ext>
            </a:extLst>
          </p:cNvPr>
          <p:cNvGrpSpPr/>
          <p:nvPr/>
        </p:nvGrpSpPr>
        <p:grpSpPr>
          <a:xfrm>
            <a:off x="265902" y="3517282"/>
            <a:ext cx="3679164" cy="2685486"/>
            <a:chOff x="2894012" y="34214"/>
            <a:chExt cx="7118369" cy="4683836"/>
          </a:xfrm>
        </p:grpSpPr>
        <p:sp>
          <p:nvSpPr>
            <p:cNvPr id="98" name="Rectangle 6">
              <a:extLst>
                <a:ext uri="{FF2B5EF4-FFF2-40B4-BE49-F238E27FC236}">
                  <a16:creationId xmlns:a16="http://schemas.microsoft.com/office/drawing/2014/main" id="{AF2A0B93-2741-AC43-8955-C78F667EE2C0}"/>
                </a:ext>
              </a:extLst>
            </p:cNvPr>
            <p:cNvSpPr>
              <a:spLocks noChangeArrowheads="1"/>
            </p:cNvSpPr>
            <p:nvPr/>
          </p:nvSpPr>
          <p:spPr bwMode="auto">
            <a:xfrm>
              <a:off x="2894012" y="344582"/>
              <a:ext cx="7099451" cy="4373468"/>
            </a:xfrm>
            <a:prstGeom prst="rect">
              <a:avLst/>
            </a:prstGeom>
            <a:gradFill flip="none" rotWithShape="1">
              <a:gsLst>
                <a:gs pos="23000">
                  <a:schemeClr val="bg1">
                    <a:lumMod val="85000"/>
                  </a:schemeClr>
                </a:gs>
                <a:gs pos="9000">
                  <a:schemeClr val="bg1">
                    <a:shade val="67500"/>
                    <a:satMod val="115000"/>
                    <a:alpha val="99000"/>
                  </a:schemeClr>
                </a:gs>
                <a:gs pos="100000">
                  <a:schemeClr val="bg1">
                    <a:shade val="100000"/>
                    <a:satMod val="115000"/>
                  </a:schemeClr>
                </a:gs>
              </a:gsLst>
              <a:lin ang="5400000" scaled="1"/>
              <a:tileRect/>
            </a:grad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99" name="Freeform 7">
              <a:extLst>
                <a:ext uri="{FF2B5EF4-FFF2-40B4-BE49-F238E27FC236}">
                  <a16:creationId xmlns:a16="http://schemas.microsoft.com/office/drawing/2014/main" id="{4ED258D8-F6FA-F64D-AADA-5AE68915D337}"/>
                </a:ext>
              </a:extLst>
            </p:cNvPr>
            <p:cNvSpPr>
              <a:spLocks/>
            </p:cNvSpPr>
            <p:nvPr/>
          </p:nvSpPr>
          <p:spPr bwMode="auto">
            <a:xfrm>
              <a:off x="2900381" y="34214"/>
              <a:ext cx="7112000" cy="320676"/>
            </a:xfrm>
            <a:custGeom>
              <a:avLst/>
              <a:gdLst/>
              <a:ahLst/>
              <a:cxnLst>
                <a:cxn ang="0">
                  <a:pos x="64" y="0"/>
                </a:cxn>
                <a:cxn ang="0">
                  <a:pos x="4416" y="0"/>
                </a:cxn>
                <a:cxn ang="0">
                  <a:pos x="4436" y="3"/>
                </a:cxn>
                <a:cxn ang="0">
                  <a:pos x="4454" y="12"/>
                </a:cxn>
                <a:cxn ang="0">
                  <a:pos x="4467" y="26"/>
                </a:cxn>
                <a:cxn ang="0">
                  <a:pos x="4477" y="43"/>
                </a:cxn>
                <a:cxn ang="0">
                  <a:pos x="4480" y="62"/>
                </a:cxn>
                <a:cxn ang="0">
                  <a:pos x="4480" y="202"/>
                </a:cxn>
                <a:cxn ang="0">
                  <a:pos x="0" y="202"/>
                </a:cxn>
                <a:cxn ang="0">
                  <a:pos x="0" y="62"/>
                </a:cxn>
                <a:cxn ang="0">
                  <a:pos x="3" y="43"/>
                </a:cxn>
                <a:cxn ang="0">
                  <a:pos x="12" y="26"/>
                </a:cxn>
                <a:cxn ang="0">
                  <a:pos x="26" y="12"/>
                </a:cxn>
                <a:cxn ang="0">
                  <a:pos x="43" y="3"/>
                </a:cxn>
                <a:cxn ang="0">
                  <a:pos x="64" y="0"/>
                </a:cxn>
              </a:cxnLst>
              <a:rect l="0" t="0" r="r" b="b"/>
              <a:pathLst>
                <a:path w="4480" h="202">
                  <a:moveTo>
                    <a:pt x="64" y="0"/>
                  </a:moveTo>
                  <a:lnTo>
                    <a:pt x="4416" y="0"/>
                  </a:lnTo>
                  <a:lnTo>
                    <a:pt x="4436" y="3"/>
                  </a:lnTo>
                  <a:lnTo>
                    <a:pt x="4454" y="12"/>
                  </a:lnTo>
                  <a:lnTo>
                    <a:pt x="4467" y="26"/>
                  </a:lnTo>
                  <a:lnTo>
                    <a:pt x="4477" y="43"/>
                  </a:lnTo>
                  <a:lnTo>
                    <a:pt x="4480" y="62"/>
                  </a:lnTo>
                  <a:lnTo>
                    <a:pt x="4480" y="202"/>
                  </a:lnTo>
                  <a:lnTo>
                    <a:pt x="0" y="202"/>
                  </a:lnTo>
                  <a:lnTo>
                    <a:pt x="0" y="62"/>
                  </a:lnTo>
                  <a:lnTo>
                    <a:pt x="3" y="43"/>
                  </a:lnTo>
                  <a:lnTo>
                    <a:pt x="12" y="26"/>
                  </a:lnTo>
                  <a:lnTo>
                    <a:pt x="26" y="12"/>
                  </a:lnTo>
                  <a:lnTo>
                    <a:pt x="43" y="3"/>
                  </a:lnTo>
                  <a:lnTo>
                    <a:pt x="64" y="0"/>
                  </a:lnTo>
                  <a:close/>
                </a:path>
              </a:pathLst>
            </a:custGeom>
            <a:solidFill>
              <a:schemeClr val="bg1">
                <a:lumMod val="6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0" name="Freeform 8">
              <a:extLst>
                <a:ext uri="{FF2B5EF4-FFF2-40B4-BE49-F238E27FC236}">
                  <a16:creationId xmlns:a16="http://schemas.microsoft.com/office/drawing/2014/main" id="{DC3BFAEB-388C-2D47-8E4B-667508834B1F}"/>
                </a:ext>
              </a:extLst>
            </p:cNvPr>
            <p:cNvSpPr>
              <a:spLocks/>
            </p:cNvSpPr>
            <p:nvPr/>
          </p:nvSpPr>
          <p:spPr bwMode="auto">
            <a:xfrm>
              <a:off x="3019425" y="84138"/>
              <a:ext cx="131763" cy="131763"/>
            </a:xfrm>
            <a:custGeom>
              <a:avLst/>
              <a:gdLst/>
              <a:ahLst/>
              <a:cxnLst>
                <a:cxn ang="0">
                  <a:pos x="40" y="0"/>
                </a:cxn>
                <a:cxn ang="0">
                  <a:pos x="57" y="3"/>
                </a:cxn>
                <a:cxn ang="0">
                  <a:pos x="70" y="12"/>
                </a:cxn>
                <a:cxn ang="0">
                  <a:pos x="80" y="26"/>
                </a:cxn>
                <a:cxn ang="0">
                  <a:pos x="83" y="42"/>
                </a:cxn>
                <a:cxn ang="0">
                  <a:pos x="80" y="57"/>
                </a:cxn>
                <a:cxn ang="0">
                  <a:pos x="70" y="70"/>
                </a:cxn>
                <a:cxn ang="0">
                  <a:pos x="57" y="80"/>
                </a:cxn>
                <a:cxn ang="0">
                  <a:pos x="40" y="83"/>
                </a:cxn>
                <a:cxn ang="0">
                  <a:pos x="26" y="80"/>
                </a:cxn>
                <a:cxn ang="0">
                  <a:pos x="12" y="70"/>
                </a:cxn>
                <a:cxn ang="0">
                  <a:pos x="2" y="57"/>
                </a:cxn>
                <a:cxn ang="0">
                  <a:pos x="0" y="42"/>
                </a:cxn>
                <a:cxn ang="0">
                  <a:pos x="2" y="26"/>
                </a:cxn>
                <a:cxn ang="0">
                  <a:pos x="12" y="12"/>
                </a:cxn>
                <a:cxn ang="0">
                  <a:pos x="26" y="3"/>
                </a:cxn>
                <a:cxn ang="0">
                  <a:pos x="40" y="0"/>
                </a:cxn>
              </a:cxnLst>
              <a:rect l="0" t="0" r="r" b="b"/>
              <a:pathLst>
                <a:path w="83" h="83">
                  <a:moveTo>
                    <a:pt x="40" y="0"/>
                  </a:moveTo>
                  <a:lnTo>
                    <a:pt x="57" y="3"/>
                  </a:lnTo>
                  <a:lnTo>
                    <a:pt x="70" y="12"/>
                  </a:lnTo>
                  <a:lnTo>
                    <a:pt x="80" y="26"/>
                  </a:lnTo>
                  <a:lnTo>
                    <a:pt x="83" y="42"/>
                  </a:lnTo>
                  <a:lnTo>
                    <a:pt x="80" y="57"/>
                  </a:lnTo>
                  <a:lnTo>
                    <a:pt x="70" y="70"/>
                  </a:lnTo>
                  <a:lnTo>
                    <a:pt x="57" y="80"/>
                  </a:lnTo>
                  <a:lnTo>
                    <a:pt x="40" y="83"/>
                  </a:lnTo>
                  <a:lnTo>
                    <a:pt x="26" y="80"/>
                  </a:lnTo>
                  <a:lnTo>
                    <a:pt x="12" y="70"/>
                  </a:lnTo>
                  <a:lnTo>
                    <a:pt x="2" y="57"/>
                  </a:lnTo>
                  <a:lnTo>
                    <a:pt x="0" y="42"/>
                  </a:lnTo>
                  <a:lnTo>
                    <a:pt x="2" y="26"/>
                  </a:lnTo>
                  <a:lnTo>
                    <a:pt x="12" y="12"/>
                  </a:lnTo>
                  <a:lnTo>
                    <a:pt x="26" y="3"/>
                  </a:lnTo>
                  <a:lnTo>
                    <a:pt x="40" y="0"/>
                  </a:lnTo>
                  <a:close/>
                </a:path>
              </a:pathLst>
            </a:custGeom>
            <a:solidFill>
              <a:srgbClr val="B1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1" name="Freeform 9">
              <a:extLst>
                <a:ext uri="{FF2B5EF4-FFF2-40B4-BE49-F238E27FC236}">
                  <a16:creationId xmlns:a16="http://schemas.microsoft.com/office/drawing/2014/main" id="{75ADCA1B-43E6-E448-81DA-28519A349782}"/>
                </a:ext>
              </a:extLst>
            </p:cNvPr>
            <p:cNvSpPr>
              <a:spLocks/>
            </p:cNvSpPr>
            <p:nvPr/>
          </p:nvSpPr>
          <p:spPr bwMode="auto">
            <a:xfrm>
              <a:off x="3195637" y="84138"/>
              <a:ext cx="128588" cy="131763"/>
            </a:xfrm>
            <a:custGeom>
              <a:avLst/>
              <a:gdLst/>
              <a:ahLst/>
              <a:cxnLst>
                <a:cxn ang="0">
                  <a:pos x="41" y="0"/>
                </a:cxn>
                <a:cxn ang="0">
                  <a:pos x="57" y="3"/>
                </a:cxn>
                <a:cxn ang="0">
                  <a:pos x="69" y="12"/>
                </a:cxn>
                <a:cxn ang="0">
                  <a:pos x="79" y="26"/>
                </a:cxn>
                <a:cxn ang="0">
                  <a:pos x="81" y="42"/>
                </a:cxn>
                <a:cxn ang="0">
                  <a:pos x="79" y="57"/>
                </a:cxn>
                <a:cxn ang="0">
                  <a:pos x="69" y="70"/>
                </a:cxn>
                <a:cxn ang="0">
                  <a:pos x="57" y="80"/>
                </a:cxn>
                <a:cxn ang="0">
                  <a:pos x="41" y="83"/>
                </a:cxn>
                <a:cxn ang="0">
                  <a:pos x="24" y="80"/>
                </a:cxn>
                <a:cxn ang="0">
                  <a:pos x="12" y="70"/>
                </a:cxn>
                <a:cxn ang="0">
                  <a:pos x="3" y="57"/>
                </a:cxn>
                <a:cxn ang="0">
                  <a:pos x="0" y="42"/>
                </a:cxn>
                <a:cxn ang="0">
                  <a:pos x="3" y="26"/>
                </a:cxn>
                <a:cxn ang="0">
                  <a:pos x="12" y="12"/>
                </a:cxn>
                <a:cxn ang="0">
                  <a:pos x="24" y="3"/>
                </a:cxn>
                <a:cxn ang="0">
                  <a:pos x="41" y="0"/>
                </a:cxn>
              </a:cxnLst>
              <a:rect l="0" t="0" r="r" b="b"/>
              <a:pathLst>
                <a:path w="81" h="83">
                  <a:moveTo>
                    <a:pt x="41" y="0"/>
                  </a:moveTo>
                  <a:lnTo>
                    <a:pt x="57" y="3"/>
                  </a:lnTo>
                  <a:lnTo>
                    <a:pt x="69" y="12"/>
                  </a:lnTo>
                  <a:lnTo>
                    <a:pt x="79" y="26"/>
                  </a:lnTo>
                  <a:lnTo>
                    <a:pt x="81" y="42"/>
                  </a:lnTo>
                  <a:lnTo>
                    <a:pt x="79" y="57"/>
                  </a:lnTo>
                  <a:lnTo>
                    <a:pt x="69" y="70"/>
                  </a:lnTo>
                  <a:lnTo>
                    <a:pt x="57" y="80"/>
                  </a:lnTo>
                  <a:lnTo>
                    <a:pt x="41" y="83"/>
                  </a:lnTo>
                  <a:lnTo>
                    <a:pt x="24" y="80"/>
                  </a:lnTo>
                  <a:lnTo>
                    <a:pt x="12" y="70"/>
                  </a:lnTo>
                  <a:lnTo>
                    <a:pt x="3" y="57"/>
                  </a:lnTo>
                  <a:lnTo>
                    <a:pt x="0" y="42"/>
                  </a:lnTo>
                  <a:lnTo>
                    <a:pt x="3" y="26"/>
                  </a:lnTo>
                  <a:lnTo>
                    <a:pt x="12" y="12"/>
                  </a:lnTo>
                  <a:lnTo>
                    <a:pt x="24" y="3"/>
                  </a:lnTo>
                  <a:lnTo>
                    <a:pt x="41" y="0"/>
                  </a:lnTo>
                  <a:close/>
                </a:path>
              </a:pathLst>
            </a:custGeom>
            <a:solidFill>
              <a:srgbClr val="FFC60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2" name="Freeform 10">
              <a:extLst>
                <a:ext uri="{FF2B5EF4-FFF2-40B4-BE49-F238E27FC236}">
                  <a16:creationId xmlns:a16="http://schemas.microsoft.com/office/drawing/2014/main" id="{50A5060E-0165-B248-ABF6-55AAC535EBB8}"/>
                </a:ext>
              </a:extLst>
            </p:cNvPr>
            <p:cNvSpPr>
              <a:spLocks/>
            </p:cNvSpPr>
            <p:nvPr/>
          </p:nvSpPr>
          <p:spPr bwMode="auto">
            <a:xfrm>
              <a:off x="3370262" y="84138"/>
              <a:ext cx="131763" cy="131763"/>
            </a:xfrm>
            <a:custGeom>
              <a:avLst/>
              <a:gdLst/>
              <a:ahLst/>
              <a:cxnLst>
                <a:cxn ang="0">
                  <a:pos x="41" y="0"/>
                </a:cxn>
                <a:cxn ang="0">
                  <a:pos x="57" y="3"/>
                </a:cxn>
                <a:cxn ang="0">
                  <a:pos x="71" y="12"/>
                </a:cxn>
                <a:cxn ang="0">
                  <a:pos x="80" y="26"/>
                </a:cxn>
                <a:cxn ang="0">
                  <a:pos x="83" y="42"/>
                </a:cxn>
                <a:cxn ang="0">
                  <a:pos x="80" y="57"/>
                </a:cxn>
                <a:cxn ang="0">
                  <a:pos x="71" y="70"/>
                </a:cxn>
                <a:cxn ang="0">
                  <a:pos x="57" y="80"/>
                </a:cxn>
                <a:cxn ang="0">
                  <a:pos x="41" y="83"/>
                </a:cxn>
                <a:cxn ang="0">
                  <a:pos x="26" y="80"/>
                </a:cxn>
                <a:cxn ang="0">
                  <a:pos x="12" y="70"/>
                </a:cxn>
                <a:cxn ang="0">
                  <a:pos x="3" y="57"/>
                </a:cxn>
                <a:cxn ang="0">
                  <a:pos x="0" y="42"/>
                </a:cxn>
                <a:cxn ang="0">
                  <a:pos x="3" y="26"/>
                </a:cxn>
                <a:cxn ang="0">
                  <a:pos x="12" y="12"/>
                </a:cxn>
                <a:cxn ang="0">
                  <a:pos x="26" y="3"/>
                </a:cxn>
                <a:cxn ang="0">
                  <a:pos x="41" y="0"/>
                </a:cxn>
              </a:cxnLst>
              <a:rect l="0" t="0" r="r" b="b"/>
              <a:pathLst>
                <a:path w="83" h="83">
                  <a:moveTo>
                    <a:pt x="41" y="0"/>
                  </a:moveTo>
                  <a:lnTo>
                    <a:pt x="57" y="3"/>
                  </a:lnTo>
                  <a:lnTo>
                    <a:pt x="71" y="12"/>
                  </a:lnTo>
                  <a:lnTo>
                    <a:pt x="80" y="26"/>
                  </a:lnTo>
                  <a:lnTo>
                    <a:pt x="83" y="42"/>
                  </a:lnTo>
                  <a:lnTo>
                    <a:pt x="80" y="57"/>
                  </a:lnTo>
                  <a:lnTo>
                    <a:pt x="71" y="70"/>
                  </a:lnTo>
                  <a:lnTo>
                    <a:pt x="57" y="80"/>
                  </a:lnTo>
                  <a:lnTo>
                    <a:pt x="41" y="83"/>
                  </a:lnTo>
                  <a:lnTo>
                    <a:pt x="26" y="80"/>
                  </a:lnTo>
                  <a:lnTo>
                    <a:pt x="12" y="70"/>
                  </a:lnTo>
                  <a:lnTo>
                    <a:pt x="3" y="57"/>
                  </a:lnTo>
                  <a:lnTo>
                    <a:pt x="0" y="42"/>
                  </a:lnTo>
                  <a:lnTo>
                    <a:pt x="3" y="26"/>
                  </a:lnTo>
                  <a:lnTo>
                    <a:pt x="12" y="12"/>
                  </a:lnTo>
                  <a:lnTo>
                    <a:pt x="26" y="3"/>
                  </a:lnTo>
                  <a:lnTo>
                    <a:pt x="41" y="0"/>
                  </a:lnTo>
                  <a:close/>
                </a:path>
              </a:pathLst>
            </a:custGeom>
            <a:solidFill>
              <a:srgbClr val="56FF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61" name="Title 60">
            <a:extLst>
              <a:ext uri="{FF2B5EF4-FFF2-40B4-BE49-F238E27FC236}">
                <a16:creationId xmlns:a16="http://schemas.microsoft.com/office/drawing/2014/main" id="{6FC016C1-021E-4DF1-91A5-BDBC1E3E67B1}"/>
              </a:ext>
            </a:extLst>
          </p:cNvPr>
          <p:cNvSpPr>
            <a:spLocks noGrp="1"/>
          </p:cNvSpPr>
          <p:nvPr>
            <p:ph type="title"/>
          </p:nvPr>
        </p:nvSpPr>
        <p:spPr>
          <a:xfrm>
            <a:off x="541867" y="477954"/>
            <a:ext cx="11108267" cy="303096"/>
          </a:xfrm>
        </p:spPr>
        <p:txBody>
          <a:bodyPr/>
          <a:lstStyle/>
          <a:p>
            <a:r>
              <a:rPr lang="en-US" sz="2000" dirty="0"/>
              <a:t>Software License Models</a:t>
            </a:r>
          </a:p>
        </p:txBody>
      </p:sp>
      <p:graphicFrame>
        <p:nvGraphicFramePr>
          <p:cNvPr id="24" name="Table 3">
            <a:extLst>
              <a:ext uri="{FF2B5EF4-FFF2-40B4-BE49-F238E27FC236}">
                <a16:creationId xmlns:a16="http://schemas.microsoft.com/office/drawing/2014/main" id="{E8324B84-15BD-429D-9DA4-07662EC8BBF1}"/>
              </a:ext>
            </a:extLst>
          </p:cNvPr>
          <p:cNvGraphicFramePr>
            <a:graphicFrameLocks noGrp="1"/>
          </p:cNvGraphicFramePr>
          <p:nvPr>
            <p:extLst>
              <p:ext uri="{D42A27DB-BD31-4B8C-83A1-F6EECF244321}">
                <p14:modId xmlns:p14="http://schemas.microsoft.com/office/powerpoint/2010/main" val="476632886"/>
              </p:ext>
            </p:extLst>
          </p:nvPr>
        </p:nvGraphicFramePr>
        <p:xfrm>
          <a:off x="4123957" y="1886933"/>
          <a:ext cx="7778428" cy="4546430"/>
        </p:xfrm>
        <a:graphic>
          <a:graphicData uri="http://schemas.openxmlformats.org/drawingml/2006/table">
            <a:tbl>
              <a:tblPr firstRow="1" bandRow="1">
                <a:tableStyleId>{5C22544A-7EE6-4342-B048-85BDC9FD1C3A}</a:tableStyleId>
              </a:tblPr>
              <a:tblGrid>
                <a:gridCol w="2482930">
                  <a:extLst>
                    <a:ext uri="{9D8B030D-6E8A-4147-A177-3AD203B41FA5}">
                      <a16:colId xmlns:a16="http://schemas.microsoft.com/office/drawing/2014/main" val="207056899"/>
                    </a:ext>
                  </a:extLst>
                </a:gridCol>
                <a:gridCol w="1681664">
                  <a:extLst>
                    <a:ext uri="{9D8B030D-6E8A-4147-A177-3AD203B41FA5}">
                      <a16:colId xmlns:a16="http://schemas.microsoft.com/office/drawing/2014/main" val="277631371"/>
                    </a:ext>
                  </a:extLst>
                </a:gridCol>
                <a:gridCol w="1851096">
                  <a:extLst>
                    <a:ext uri="{9D8B030D-6E8A-4147-A177-3AD203B41FA5}">
                      <a16:colId xmlns:a16="http://schemas.microsoft.com/office/drawing/2014/main" val="3313198409"/>
                    </a:ext>
                  </a:extLst>
                </a:gridCol>
                <a:gridCol w="1762738">
                  <a:extLst>
                    <a:ext uri="{9D8B030D-6E8A-4147-A177-3AD203B41FA5}">
                      <a16:colId xmlns:a16="http://schemas.microsoft.com/office/drawing/2014/main" val="2112485459"/>
                    </a:ext>
                  </a:extLst>
                </a:gridCol>
              </a:tblGrid>
              <a:tr h="738333">
                <a:tc>
                  <a:txBody>
                    <a:bodyPr/>
                    <a:lstStyle/>
                    <a:p>
                      <a:r>
                        <a:rPr lang="en-US" sz="1400" u="none" dirty="0">
                          <a:solidFill>
                            <a:schemeClr val="tx1"/>
                          </a:solidFill>
                          <a:latin typeface="Open Sans" panose="020B0606030504020204" pitchFamily="34" charset="0"/>
                          <a:ea typeface="Open Sans" panose="020B0606030504020204" pitchFamily="34" charset="0"/>
                          <a:cs typeface="Open Sans" panose="020B0606030504020204" pitchFamily="34" charset="0"/>
                        </a:rPr>
                        <a:t>Licensing attribute:</a:t>
                      </a:r>
                    </a:p>
                  </a:txBody>
                  <a:tcPr anchor="b">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tc>
                  <a:txBody>
                    <a:bodyPr/>
                    <a:lstStyle/>
                    <a:p>
                      <a:pPr algn="ctr"/>
                      <a:r>
                        <a:rPr lang="en-US" sz="1400" dirty="0">
                          <a:latin typeface="Open Sans" panose="020B0606030504020204" pitchFamily="34" charset="0"/>
                          <a:ea typeface="Open Sans" panose="020B0606030504020204" pitchFamily="34" charset="0"/>
                          <a:cs typeface="Open Sans" panose="020B0606030504020204" pitchFamily="34" charset="0"/>
                        </a:rPr>
                        <a:t>Perpetual  / </a:t>
                      </a:r>
                    </a:p>
                    <a:p>
                      <a:pPr algn="ctr"/>
                      <a:r>
                        <a:rPr lang="en-US" sz="1400" dirty="0">
                          <a:latin typeface="Open Sans" panose="020B0606030504020204" pitchFamily="34" charset="0"/>
                          <a:ea typeface="Open Sans" panose="020B0606030504020204" pitchFamily="34" charset="0"/>
                          <a:cs typeface="Open Sans" panose="020B0606030504020204" pitchFamily="34" charset="0"/>
                        </a:rPr>
                        <a:t>On Premise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0D7D4"/>
                    </a:solidFill>
                  </a:tcPr>
                </a:tc>
                <a:tc>
                  <a:txBody>
                    <a:bodyPr/>
                    <a:lstStyle/>
                    <a:p>
                      <a:pPr algn="ctr"/>
                      <a:r>
                        <a:rPr lang="en-US" sz="1400" dirty="0">
                          <a:latin typeface="Open Sans" panose="020B0606030504020204" pitchFamily="34" charset="0"/>
                          <a:ea typeface="Open Sans" panose="020B0606030504020204" pitchFamily="34" charset="0"/>
                          <a:cs typeface="Open Sans" panose="020B0606030504020204" pitchFamily="34" charset="0"/>
                        </a:rPr>
                        <a:t>Term / </a:t>
                      </a:r>
                    </a:p>
                    <a:p>
                      <a:pPr algn="ctr"/>
                      <a:r>
                        <a:rPr lang="en-US" sz="1400" dirty="0">
                          <a:latin typeface="Open Sans" panose="020B0606030504020204" pitchFamily="34" charset="0"/>
                          <a:ea typeface="Open Sans" panose="020B0606030504020204" pitchFamily="34" charset="0"/>
                          <a:cs typeface="Open Sans" panose="020B0606030504020204" pitchFamily="34" charset="0"/>
                        </a:rPr>
                        <a:t>On Premise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0D7D4"/>
                    </a:solidFill>
                  </a:tcPr>
                </a:tc>
                <a:tc>
                  <a:txBody>
                    <a:bodyPr/>
                    <a:lstStyle/>
                    <a:p>
                      <a:pPr algn="ctr"/>
                      <a:r>
                        <a:rPr lang="en-US" sz="1400" dirty="0">
                          <a:latin typeface="Open Sans" panose="020B0606030504020204" pitchFamily="34" charset="0"/>
                          <a:ea typeface="Open Sans" panose="020B0606030504020204" pitchFamily="34" charset="0"/>
                          <a:cs typeface="Open Sans" panose="020B0606030504020204" pitchFamily="34" charset="0"/>
                        </a:rPr>
                        <a:t>Subscription /</a:t>
                      </a:r>
                    </a:p>
                    <a:p>
                      <a:pPr algn="ctr"/>
                      <a:r>
                        <a:rPr lang="en-US" sz="1400" dirty="0">
                          <a:latin typeface="Open Sans" panose="020B0606030504020204" pitchFamily="34" charset="0"/>
                          <a:ea typeface="Open Sans" panose="020B0606030504020204" pitchFamily="34" charset="0"/>
                          <a:cs typeface="Open Sans" panose="020B0606030504020204" pitchFamily="34" charset="0"/>
                        </a:rPr>
                        <a:t>Off Premise (Cloud)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0D7D4"/>
                    </a:solidFill>
                  </a:tcPr>
                </a:tc>
                <a:extLst>
                  <a:ext uri="{0D108BD9-81ED-4DB2-BD59-A6C34878D82A}">
                    <a16:rowId xmlns:a16="http://schemas.microsoft.com/office/drawing/2014/main" val="1390123029"/>
                  </a:ext>
                </a:extLst>
              </a:tr>
              <a:tr h="307639">
                <a:tc>
                  <a:txBody>
                    <a:bodyPr/>
                    <a:lstStyle/>
                    <a:p>
                      <a:pPr algn="l"/>
                      <a:r>
                        <a:rPr lang="en-US" sz="1400" b="1" dirty="0">
                          <a:latin typeface="Open Sans" panose="020B0606030504020204" pitchFamily="34" charset="0"/>
                          <a:ea typeface="Open Sans" panose="020B0606030504020204" pitchFamily="34" charset="0"/>
                          <a:cs typeface="Open Sans" panose="020B0606030504020204" pitchFamily="34" charset="0"/>
                        </a:rPr>
                        <a:t>Duration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tc>
                  <a:txBody>
                    <a:bodyPr/>
                    <a:lstStyle/>
                    <a:p>
                      <a:pPr algn="ctr"/>
                      <a:r>
                        <a:rPr lang="en-US" sz="1400" dirty="0">
                          <a:latin typeface="Open Sans" panose="020B0606030504020204" pitchFamily="34" charset="0"/>
                          <a:ea typeface="Open Sans" panose="020B0606030504020204" pitchFamily="34" charset="0"/>
                          <a:cs typeface="Open Sans" panose="020B0606030504020204" pitchFamily="34" charset="0"/>
                        </a:rPr>
                        <a:t>No Time Limit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algn="ctr"/>
                      <a:r>
                        <a:rPr lang="en-US" sz="1400" dirty="0">
                          <a:latin typeface="Open Sans" panose="020B0606030504020204" pitchFamily="34" charset="0"/>
                          <a:ea typeface="Open Sans" panose="020B0606030504020204" pitchFamily="34" charset="0"/>
                          <a:cs typeface="Open Sans" panose="020B0606030504020204" pitchFamily="34" charset="0"/>
                        </a:rPr>
                        <a:t>Term is limited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algn="ctr"/>
                      <a:r>
                        <a:rPr lang="en-US" sz="1400" dirty="0">
                          <a:latin typeface="Open Sans" panose="020B0606030504020204" pitchFamily="34" charset="0"/>
                          <a:ea typeface="Open Sans" panose="020B0606030504020204" pitchFamily="34" charset="0"/>
                          <a:cs typeface="Open Sans" panose="020B0606030504020204" pitchFamily="34" charset="0"/>
                        </a:rPr>
                        <a:t>Term is limited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3151928359"/>
                  </a:ext>
                </a:extLst>
              </a:tr>
              <a:tr h="307639">
                <a:tc>
                  <a:txBody>
                    <a:bodyPr/>
                    <a:lstStyle/>
                    <a:p>
                      <a:pPr algn="l"/>
                      <a:r>
                        <a:rPr lang="en-US" sz="1400" b="1" dirty="0">
                          <a:latin typeface="Open Sans" panose="020B0606030504020204" pitchFamily="34" charset="0"/>
                          <a:ea typeface="Open Sans" panose="020B0606030504020204" pitchFamily="34" charset="0"/>
                          <a:cs typeface="Open Sans" panose="020B0606030504020204" pitchFamily="34" charset="0"/>
                        </a:rPr>
                        <a:t>Possession of software?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D2EAEA"/>
                    </a:solidFill>
                  </a:tcPr>
                </a:tc>
                <a:tc>
                  <a:txBody>
                    <a:bodyPr/>
                    <a:lstStyle/>
                    <a:p>
                      <a:pPr algn="ctr"/>
                      <a:r>
                        <a:rPr lang="en-US" sz="1400" dirty="0">
                          <a:latin typeface="Open Sans" panose="020B0606030504020204" pitchFamily="34" charset="0"/>
                          <a:ea typeface="Open Sans" panose="020B0606030504020204" pitchFamily="34" charset="0"/>
                          <a:cs typeface="Open Sans" panose="020B0606030504020204" pitchFamily="34" charset="0"/>
                        </a:rPr>
                        <a:t>Customer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D2EAEA"/>
                    </a:solidFill>
                  </a:tcPr>
                </a:tc>
                <a:tc>
                  <a:txBody>
                    <a:bodyPr/>
                    <a:lstStyle/>
                    <a:p>
                      <a:pPr algn="ctr"/>
                      <a:r>
                        <a:rPr lang="en-US" sz="1400" dirty="0">
                          <a:latin typeface="Open Sans" panose="020B0606030504020204" pitchFamily="34" charset="0"/>
                          <a:ea typeface="Open Sans" panose="020B0606030504020204" pitchFamily="34" charset="0"/>
                          <a:cs typeface="Open Sans" panose="020B0606030504020204" pitchFamily="34" charset="0"/>
                        </a:rPr>
                        <a:t>Customer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D2EAEA"/>
                    </a:solidFill>
                  </a:tcPr>
                </a:tc>
                <a:tc>
                  <a:txBody>
                    <a:bodyPr/>
                    <a:lstStyle/>
                    <a:p>
                      <a:pPr algn="ctr"/>
                      <a:r>
                        <a:rPr lang="en-US" sz="1400" dirty="0">
                          <a:latin typeface="Open Sans" panose="020B0606030504020204" pitchFamily="34" charset="0"/>
                          <a:ea typeface="Open Sans" panose="020B0606030504020204" pitchFamily="34" charset="0"/>
                          <a:cs typeface="Open Sans" panose="020B0606030504020204" pitchFamily="34" charset="0"/>
                        </a:rPr>
                        <a:t>Vendor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D2EAEA"/>
                    </a:solidFill>
                  </a:tcPr>
                </a:tc>
                <a:extLst>
                  <a:ext uri="{0D108BD9-81ED-4DB2-BD59-A6C34878D82A}">
                    <a16:rowId xmlns:a16="http://schemas.microsoft.com/office/drawing/2014/main" val="1506823459"/>
                  </a:ext>
                </a:extLst>
              </a:tr>
              <a:tr h="738333">
                <a:tc>
                  <a:txBody>
                    <a:bodyPr/>
                    <a:lstStyle/>
                    <a:p>
                      <a:pPr algn="l"/>
                      <a:r>
                        <a:rPr lang="en-US" sz="1400" b="1" dirty="0">
                          <a:latin typeface="Open Sans" panose="020B0606030504020204" pitchFamily="34" charset="0"/>
                          <a:ea typeface="Open Sans" panose="020B0606030504020204" pitchFamily="34" charset="0"/>
                          <a:cs typeface="Open Sans" panose="020B0606030504020204" pitchFamily="34" charset="0"/>
                        </a:rPr>
                        <a:t>Responsible for IT environment &amp; customer service?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algn="ctr"/>
                      <a:r>
                        <a:rPr lang="en-US" sz="1400" dirty="0">
                          <a:latin typeface="Open Sans" panose="020B0606030504020204" pitchFamily="34" charset="0"/>
                          <a:ea typeface="Open Sans" panose="020B0606030504020204" pitchFamily="34" charset="0"/>
                          <a:cs typeface="Open Sans" panose="020B0606030504020204" pitchFamily="34" charset="0"/>
                        </a:rPr>
                        <a:t>Customer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algn="ctr"/>
                      <a:r>
                        <a:rPr lang="en-US" sz="1400" dirty="0">
                          <a:latin typeface="Open Sans" panose="020B0606030504020204" pitchFamily="34" charset="0"/>
                          <a:ea typeface="Open Sans" panose="020B0606030504020204" pitchFamily="34" charset="0"/>
                          <a:cs typeface="Open Sans" panose="020B0606030504020204" pitchFamily="34" charset="0"/>
                        </a:rPr>
                        <a:t>Customer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algn="ctr"/>
                      <a:r>
                        <a:rPr lang="en-US" sz="1400" dirty="0">
                          <a:latin typeface="Open Sans" panose="020B0606030504020204" pitchFamily="34" charset="0"/>
                          <a:ea typeface="Open Sans" panose="020B0606030504020204" pitchFamily="34" charset="0"/>
                          <a:cs typeface="Open Sans" panose="020B0606030504020204" pitchFamily="34" charset="0"/>
                        </a:rPr>
                        <a:t>Vendor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1058961592"/>
                  </a:ext>
                </a:extLst>
              </a:tr>
              <a:tr h="547124">
                <a:tc>
                  <a:txBody>
                    <a:bodyPr/>
                    <a:lstStyle/>
                    <a:p>
                      <a:pPr algn="l"/>
                      <a:r>
                        <a:rPr lang="en-US" sz="1400" b="1" dirty="0">
                          <a:latin typeface="Open Sans" panose="020B0606030504020204" pitchFamily="34" charset="0"/>
                          <a:ea typeface="Open Sans" panose="020B0606030504020204" pitchFamily="34" charset="0"/>
                          <a:cs typeface="Open Sans" panose="020B0606030504020204" pitchFamily="34" charset="0"/>
                        </a:rPr>
                        <a:t>Responsible for software maintenance / upgrades?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D2EAEA"/>
                    </a:solidFill>
                  </a:tcPr>
                </a:tc>
                <a:tc>
                  <a:txBody>
                    <a:bodyPr/>
                    <a:lstStyle/>
                    <a:p>
                      <a:pPr algn="ctr"/>
                      <a:r>
                        <a:rPr lang="en-US" sz="1400" dirty="0">
                          <a:latin typeface="Open Sans" panose="020B0606030504020204" pitchFamily="34" charset="0"/>
                          <a:ea typeface="Open Sans" panose="020B0606030504020204" pitchFamily="34" charset="0"/>
                          <a:cs typeface="Open Sans" panose="020B0606030504020204" pitchFamily="34" charset="0"/>
                        </a:rPr>
                        <a:t>Customer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D2EAEA"/>
                    </a:solidFill>
                  </a:tcPr>
                </a:tc>
                <a:tc>
                  <a:txBody>
                    <a:bodyPr/>
                    <a:lstStyle/>
                    <a:p>
                      <a:pPr algn="ctr"/>
                      <a:r>
                        <a:rPr lang="en-US" sz="1400" dirty="0">
                          <a:latin typeface="Open Sans" panose="020B0606030504020204" pitchFamily="34" charset="0"/>
                          <a:ea typeface="Open Sans" panose="020B0606030504020204" pitchFamily="34" charset="0"/>
                          <a:cs typeface="Open Sans" panose="020B0606030504020204" pitchFamily="34" charset="0"/>
                        </a:rPr>
                        <a:t>Customer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D2EAEA"/>
                    </a:solidFill>
                  </a:tcPr>
                </a:tc>
                <a:tc>
                  <a:txBody>
                    <a:bodyPr/>
                    <a:lstStyle/>
                    <a:p>
                      <a:pPr algn="ctr"/>
                      <a:r>
                        <a:rPr lang="en-US" sz="1400" dirty="0">
                          <a:latin typeface="Open Sans" panose="020B0606030504020204" pitchFamily="34" charset="0"/>
                          <a:ea typeface="Open Sans" panose="020B0606030504020204" pitchFamily="34" charset="0"/>
                          <a:cs typeface="Open Sans" panose="020B0606030504020204" pitchFamily="34" charset="0"/>
                        </a:rPr>
                        <a:t>Vendor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D2EAEA"/>
                    </a:solidFill>
                  </a:tcPr>
                </a:tc>
                <a:extLst>
                  <a:ext uri="{0D108BD9-81ED-4DB2-BD59-A6C34878D82A}">
                    <a16:rowId xmlns:a16="http://schemas.microsoft.com/office/drawing/2014/main" val="3327810141"/>
                  </a:ext>
                </a:extLst>
              </a:tr>
              <a:tr h="95368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dirty="0">
                          <a:latin typeface="Open Sans" panose="020B0606030504020204" pitchFamily="34" charset="0"/>
                          <a:ea typeface="Open Sans" panose="020B0606030504020204" pitchFamily="34" charset="0"/>
                          <a:cs typeface="Open Sans" panose="020B0606030504020204" pitchFamily="34" charset="0"/>
                        </a:rPr>
                        <a:t>Fee Structure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algn="ctr"/>
                      <a:r>
                        <a:rPr lang="en-US" sz="1400" dirty="0">
                          <a:latin typeface="Open Sans" panose="020B0606030504020204" pitchFamily="34" charset="0"/>
                          <a:ea typeface="Open Sans" panose="020B0606030504020204" pitchFamily="34" charset="0"/>
                          <a:cs typeface="Open Sans" panose="020B0606030504020204" pitchFamily="34" charset="0"/>
                        </a:rPr>
                        <a:t>Initial cost to purchase + Annual maintenance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algn="ctr"/>
                      <a:r>
                        <a:rPr lang="en-US" sz="1400" dirty="0">
                          <a:latin typeface="Open Sans" panose="020B0606030504020204" pitchFamily="34" charset="0"/>
                          <a:ea typeface="Open Sans" panose="020B0606030504020204" pitchFamily="34" charset="0"/>
                          <a:cs typeface="Open Sans" panose="020B0606030504020204" pitchFamily="34" charset="0"/>
                        </a:rPr>
                        <a:t>“Rent” or pay as you go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algn="ctr"/>
                      <a:r>
                        <a:rPr lang="en-US" sz="1400" dirty="0">
                          <a:latin typeface="Open Sans" panose="020B0606030504020204" pitchFamily="34" charset="0"/>
                          <a:ea typeface="Open Sans" panose="020B0606030504020204" pitchFamily="34" charset="0"/>
                          <a:cs typeface="Open Sans" panose="020B0606030504020204" pitchFamily="34" charset="0"/>
                        </a:rPr>
                        <a:t>Subscription (monthly, quarterly, yearly)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2039379080"/>
                  </a:ext>
                </a:extLst>
              </a:tr>
              <a:tr h="95368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dirty="0">
                          <a:latin typeface="Open Sans" panose="020B0606030504020204" pitchFamily="34" charset="0"/>
                          <a:ea typeface="Open Sans" panose="020B0606030504020204" pitchFamily="34" charset="0"/>
                          <a:cs typeface="Open Sans" panose="020B0606030504020204" pitchFamily="34" charset="0"/>
                        </a:rPr>
                        <a:t>Benefits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D2EAEA"/>
                    </a:solidFill>
                  </a:tcPr>
                </a:tc>
                <a:tc>
                  <a:txBody>
                    <a:bodyPr/>
                    <a:lstStyle/>
                    <a:p>
                      <a:pPr algn="ctr"/>
                      <a:r>
                        <a:rPr lang="en-US" sz="1400" dirty="0">
                          <a:latin typeface="Open Sans" panose="020B0606030504020204" pitchFamily="34" charset="0"/>
                          <a:ea typeface="Open Sans" panose="020B0606030504020204" pitchFamily="34" charset="0"/>
                          <a:cs typeface="Open Sans" panose="020B0606030504020204" pitchFamily="34" charset="0"/>
                        </a:rPr>
                        <a:t>Typically, cheaper over time, and do not expire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D2EAEA"/>
                    </a:solidFill>
                  </a:tcPr>
                </a:tc>
                <a:tc>
                  <a:txBody>
                    <a:bodyPr/>
                    <a:lstStyle/>
                    <a:p>
                      <a:pPr algn="ctr"/>
                      <a:r>
                        <a:rPr lang="en-US" sz="1400" dirty="0">
                          <a:latin typeface="Open Sans" panose="020B0606030504020204" pitchFamily="34" charset="0"/>
                          <a:ea typeface="Open Sans" panose="020B0606030504020204" pitchFamily="34" charset="0"/>
                          <a:cs typeface="Open Sans" panose="020B0606030504020204" pitchFamily="34" charset="0"/>
                        </a:rPr>
                        <a:t>Lower initial costs; provide more flexibility to scale up or down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D2EAEA"/>
                    </a:solidFill>
                  </a:tcPr>
                </a:tc>
                <a:tc>
                  <a:txBody>
                    <a:bodyPr/>
                    <a:lstStyle/>
                    <a:p>
                      <a:pPr algn="ctr"/>
                      <a:r>
                        <a:rPr lang="en-US" sz="1400" dirty="0">
                          <a:latin typeface="Open Sans" panose="020B0606030504020204" pitchFamily="34" charset="0"/>
                          <a:ea typeface="Open Sans" panose="020B0606030504020204" pitchFamily="34" charset="0"/>
                          <a:cs typeface="Open Sans" panose="020B0606030504020204" pitchFamily="34" charset="0"/>
                        </a:rPr>
                        <a:t>Lower initial costs; maintenance managed by vendor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D2EAEA"/>
                    </a:solidFill>
                  </a:tcPr>
                </a:tc>
                <a:extLst>
                  <a:ext uri="{0D108BD9-81ED-4DB2-BD59-A6C34878D82A}">
                    <a16:rowId xmlns:a16="http://schemas.microsoft.com/office/drawing/2014/main" val="120923093"/>
                  </a:ext>
                </a:extLst>
              </a:tr>
            </a:tbl>
          </a:graphicData>
        </a:graphic>
      </p:graphicFrame>
      <p:sp>
        <p:nvSpPr>
          <p:cNvPr id="25" name="Rectangle 24">
            <a:extLst>
              <a:ext uri="{FF2B5EF4-FFF2-40B4-BE49-F238E27FC236}">
                <a16:creationId xmlns:a16="http://schemas.microsoft.com/office/drawing/2014/main" id="{348A831D-6058-4902-85E0-8FB4D86A73BC}"/>
              </a:ext>
            </a:extLst>
          </p:cNvPr>
          <p:cNvSpPr/>
          <p:nvPr/>
        </p:nvSpPr>
        <p:spPr>
          <a:xfrm>
            <a:off x="472350" y="892169"/>
            <a:ext cx="10903751" cy="646331"/>
          </a:xfrm>
          <a:prstGeom prst="rect">
            <a:avLst/>
          </a:prstGeom>
        </p:spPr>
        <p:txBody>
          <a:bodyPr wrap="square">
            <a:spAutoFit/>
          </a:bodyPr>
          <a:lstStyle/>
          <a:p>
            <a:pPr algn="ctr" defTabSz="844550">
              <a:spcBef>
                <a:spcPct val="0"/>
              </a:spcBef>
              <a:spcAft>
                <a:spcPts val="1200"/>
              </a:spcAft>
            </a:pPr>
            <a:r>
              <a:rPr lang="en-US" dirty="0">
                <a:latin typeface="Open Sans" panose="020B0606030504020204" pitchFamily="34" charset="0"/>
                <a:ea typeface="Open Sans" panose="020B0606030504020204" pitchFamily="34" charset="0"/>
                <a:cs typeface="Open Sans" panose="020B0606030504020204" pitchFamily="34" charset="0"/>
              </a:rPr>
              <a:t>Before the year 2000, the perpetual license was the primary way to buy software.  Today, 80% of new licenses are offered as a subscription, fueled by the adoption of cloud computing.  </a:t>
            </a:r>
          </a:p>
        </p:txBody>
      </p:sp>
      <p:sp>
        <p:nvSpPr>
          <p:cNvPr id="4" name="Rectangle: Rounded Corners 3">
            <a:extLst>
              <a:ext uri="{FF2B5EF4-FFF2-40B4-BE49-F238E27FC236}">
                <a16:creationId xmlns:a16="http://schemas.microsoft.com/office/drawing/2014/main" id="{3A7854FA-B6EE-5E45-CBF8-F4CB19CD3625}"/>
              </a:ext>
            </a:extLst>
          </p:cNvPr>
          <p:cNvSpPr/>
          <p:nvPr/>
        </p:nvSpPr>
        <p:spPr bwMode="auto">
          <a:xfrm>
            <a:off x="8091377" y="376325"/>
            <a:ext cx="3085601" cy="340519"/>
          </a:xfrm>
          <a:prstGeom prst="roundRect">
            <a:avLst/>
          </a:prstGeom>
          <a:solidFill>
            <a:srgbClr val="00D7D4"/>
          </a:solidFill>
        </p:spPr>
        <p:txBody>
          <a:bodyPr wrap="square" rtlCol="0">
            <a:spAutoFit/>
          </a:bodyPr>
          <a:lstStyle/>
          <a:p>
            <a:pPr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Module 5: Cloud Adoption</a:t>
            </a:r>
          </a:p>
        </p:txBody>
      </p:sp>
      <p:grpSp>
        <p:nvGrpSpPr>
          <p:cNvPr id="64" name="Group 63">
            <a:extLst>
              <a:ext uri="{FF2B5EF4-FFF2-40B4-BE49-F238E27FC236}">
                <a16:creationId xmlns:a16="http://schemas.microsoft.com/office/drawing/2014/main" id="{8571C2AD-995D-914D-807B-C00F2147AC7D}"/>
              </a:ext>
            </a:extLst>
          </p:cNvPr>
          <p:cNvGrpSpPr/>
          <p:nvPr/>
        </p:nvGrpSpPr>
        <p:grpSpPr>
          <a:xfrm>
            <a:off x="258803" y="3695231"/>
            <a:ext cx="3873789" cy="2270600"/>
            <a:chOff x="2447461" y="1377557"/>
            <a:chExt cx="7530467" cy="4261243"/>
          </a:xfrm>
        </p:grpSpPr>
        <p:grpSp>
          <p:nvGrpSpPr>
            <p:cNvPr id="65" name="Group 43">
              <a:extLst>
                <a:ext uri="{FF2B5EF4-FFF2-40B4-BE49-F238E27FC236}">
                  <a16:creationId xmlns:a16="http://schemas.microsoft.com/office/drawing/2014/main" id="{1D58CE94-5A50-A741-A5A8-50337C25BB4F}"/>
                </a:ext>
              </a:extLst>
            </p:cNvPr>
            <p:cNvGrpSpPr/>
            <p:nvPr/>
          </p:nvGrpSpPr>
          <p:grpSpPr>
            <a:xfrm>
              <a:off x="2451826" y="1377557"/>
              <a:ext cx="7519302" cy="4259657"/>
              <a:chOff x="917296" y="1371600"/>
              <a:chExt cx="7533529" cy="4267200"/>
            </a:xfrm>
            <a:solidFill>
              <a:srgbClr val="1F497D"/>
            </a:solidFill>
            <a:scene3d>
              <a:camera prst="orthographicFront"/>
              <a:lightRig rig="threePt" dir="t"/>
            </a:scene3d>
          </p:grpSpPr>
          <p:cxnSp>
            <p:nvCxnSpPr>
              <p:cNvPr id="76" name="Straight Connector 75">
                <a:extLst>
                  <a:ext uri="{FF2B5EF4-FFF2-40B4-BE49-F238E27FC236}">
                    <a16:creationId xmlns:a16="http://schemas.microsoft.com/office/drawing/2014/main" id="{72233DD2-0222-DA4C-A0A4-5871A95A2F35}"/>
                  </a:ext>
                </a:extLst>
              </p:cNvPr>
              <p:cNvCxnSpPr/>
              <p:nvPr/>
            </p:nvCxnSpPr>
            <p:spPr>
              <a:xfrm rot="5400000">
                <a:off x="3088458" y="3504406"/>
                <a:ext cx="4267200" cy="1588"/>
              </a:xfrm>
              <a:prstGeom prst="line">
                <a:avLst/>
              </a:prstGeom>
              <a:grpFill/>
              <a:ln w="9525" cap="flat" cmpd="sng" algn="ctr">
                <a:solidFill>
                  <a:sysClr val="window" lastClr="FFFFFF">
                    <a:alpha val="30000"/>
                  </a:sysClr>
                </a:solidFill>
                <a:prstDash val="solid"/>
              </a:ln>
              <a:effectLst/>
            </p:spPr>
          </p:cxnSp>
          <p:cxnSp>
            <p:nvCxnSpPr>
              <p:cNvPr id="77" name="Straight Connector 76">
                <a:extLst>
                  <a:ext uri="{FF2B5EF4-FFF2-40B4-BE49-F238E27FC236}">
                    <a16:creationId xmlns:a16="http://schemas.microsoft.com/office/drawing/2014/main" id="{D260CE57-B4D5-0840-A8D0-C0A9216DB045}"/>
                  </a:ext>
                </a:extLst>
              </p:cNvPr>
              <p:cNvCxnSpPr/>
              <p:nvPr/>
            </p:nvCxnSpPr>
            <p:spPr>
              <a:xfrm rot="5400000">
                <a:off x="2550462" y="3504406"/>
                <a:ext cx="4267200" cy="1588"/>
              </a:xfrm>
              <a:prstGeom prst="line">
                <a:avLst/>
              </a:prstGeom>
              <a:grpFill/>
              <a:ln w="9525" cap="flat" cmpd="sng" algn="ctr">
                <a:solidFill>
                  <a:sysClr val="window" lastClr="FFFFFF">
                    <a:alpha val="30000"/>
                  </a:sysClr>
                </a:solidFill>
                <a:prstDash val="solid"/>
              </a:ln>
              <a:effectLst/>
            </p:spPr>
          </p:cxnSp>
          <p:cxnSp>
            <p:nvCxnSpPr>
              <p:cNvPr id="78" name="Straight Connector 77">
                <a:extLst>
                  <a:ext uri="{FF2B5EF4-FFF2-40B4-BE49-F238E27FC236}">
                    <a16:creationId xmlns:a16="http://schemas.microsoft.com/office/drawing/2014/main" id="{28180F8E-1D0C-B045-B598-957E18AB4AF1}"/>
                  </a:ext>
                </a:extLst>
              </p:cNvPr>
              <p:cNvCxnSpPr/>
              <p:nvPr/>
            </p:nvCxnSpPr>
            <p:spPr>
              <a:xfrm rot="5400000">
                <a:off x="2012466" y="3504406"/>
                <a:ext cx="4267200" cy="1588"/>
              </a:xfrm>
              <a:prstGeom prst="line">
                <a:avLst/>
              </a:prstGeom>
              <a:grpFill/>
              <a:ln w="9525" cap="flat" cmpd="sng" algn="ctr">
                <a:solidFill>
                  <a:sysClr val="window" lastClr="FFFFFF">
                    <a:alpha val="30000"/>
                  </a:sysClr>
                </a:solidFill>
                <a:prstDash val="solid"/>
              </a:ln>
              <a:effectLst/>
            </p:spPr>
          </p:cxnSp>
          <p:cxnSp>
            <p:nvCxnSpPr>
              <p:cNvPr id="79" name="Straight Connector 78">
                <a:extLst>
                  <a:ext uri="{FF2B5EF4-FFF2-40B4-BE49-F238E27FC236}">
                    <a16:creationId xmlns:a16="http://schemas.microsoft.com/office/drawing/2014/main" id="{A92B5917-8132-4841-81DE-7595D59217A6}"/>
                  </a:ext>
                </a:extLst>
              </p:cNvPr>
              <p:cNvCxnSpPr/>
              <p:nvPr/>
            </p:nvCxnSpPr>
            <p:spPr>
              <a:xfrm rot="5400000">
                <a:off x="1474470" y="3504406"/>
                <a:ext cx="4267200" cy="1588"/>
              </a:xfrm>
              <a:prstGeom prst="line">
                <a:avLst/>
              </a:prstGeom>
              <a:grpFill/>
              <a:ln w="9525" cap="flat" cmpd="sng" algn="ctr">
                <a:solidFill>
                  <a:sysClr val="window" lastClr="FFFFFF">
                    <a:alpha val="30000"/>
                  </a:sysClr>
                </a:solidFill>
                <a:prstDash val="solid"/>
              </a:ln>
              <a:effectLst/>
            </p:spPr>
          </p:cxnSp>
          <p:cxnSp>
            <p:nvCxnSpPr>
              <p:cNvPr id="80" name="Straight Connector 79">
                <a:extLst>
                  <a:ext uri="{FF2B5EF4-FFF2-40B4-BE49-F238E27FC236}">
                    <a16:creationId xmlns:a16="http://schemas.microsoft.com/office/drawing/2014/main" id="{18A3B6F0-3047-704D-B7FF-8901BC17A890}"/>
                  </a:ext>
                </a:extLst>
              </p:cNvPr>
              <p:cNvCxnSpPr/>
              <p:nvPr/>
            </p:nvCxnSpPr>
            <p:spPr>
              <a:xfrm rot="5400000">
                <a:off x="936474" y="3504406"/>
                <a:ext cx="4267200" cy="1588"/>
              </a:xfrm>
              <a:prstGeom prst="line">
                <a:avLst/>
              </a:prstGeom>
              <a:grpFill/>
              <a:ln w="9525" cap="flat" cmpd="sng" algn="ctr">
                <a:solidFill>
                  <a:sysClr val="window" lastClr="FFFFFF">
                    <a:alpha val="30000"/>
                  </a:sysClr>
                </a:solidFill>
                <a:prstDash val="solid"/>
              </a:ln>
              <a:effectLst/>
            </p:spPr>
          </p:cxnSp>
          <p:cxnSp>
            <p:nvCxnSpPr>
              <p:cNvPr id="81" name="Straight Connector 80">
                <a:extLst>
                  <a:ext uri="{FF2B5EF4-FFF2-40B4-BE49-F238E27FC236}">
                    <a16:creationId xmlns:a16="http://schemas.microsoft.com/office/drawing/2014/main" id="{07390D5F-F882-3448-A25E-17AB052AF29A}"/>
                  </a:ext>
                </a:extLst>
              </p:cNvPr>
              <p:cNvCxnSpPr/>
              <p:nvPr/>
            </p:nvCxnSpPr>
            <p:spPr>
              <a:xfrm rot="5400000">
                <a:off x="398478" y="3504406"/>
                <a:ext cx="4267200" cy="1588"/>
              </a:xfrm>
              <a:prstGeom prst="line">
                <a:avLst/>
              </a:prstGeom>
              <a:grpFill/>
              <a:ln w="9525" cap="flat" cmpd="sng" algn="ctr">
                <a:solidFill>
                  <a:sysClr val="window" lastClr="FFFFFF">
                    <a:alpha val="30000"/>
                  </a:sysClr>
                </a:solidFill>
                <a:prstDash val="solid"/>
              </a:ln>
              <a:effectLst/>
            </p:spPr>
          </p:cxnSp>
          <p:cxnSp>
            <p:nvCxnSpPr>
              <p:cNvPr id="82" name="Straight Connector 81">
                <a:extLst>
                  <a:ext uri="{FF2B5EF4-FFF2-40B4-BE49-F238E27FC236}">
                    <a16:creationId xmlns:a16="http://schemas.microsoft.com/office/drawing/2014/main" id="{F01BF30B-AC4B-3842-BEAB-38BC0EEAAA89}"/>
                  </a:ext>
                </a:extLst>
              </p:cNvPr>
              <p:cNvCxnSpPr/>
              <p:nvPr/>
            </p:nvCxnSpPr>
            <p:spPr>
              <a:xfrm rot="5400000">
                <a:off x="-139518" y="3504406"/>
                <a:ext cx="4267200" cy="1588"/>
              </a:xfrm>
              <a:prstGeom prst="line">
                <a:avLst/>
              </a:prstGeom>
              <a:grpFill/>
              <a:ln w="9525" cap="flat" cmpd="sng" algn="ctr">
                <a:solidFill>
                  <a:sysClr val="window" lastClr="FFFFFF">
                    <a:alpha val="30000"/>
                  </a:sysClr>
                </a:solidFill>
                <a:prstDash val="solid"/>
              </a:ln>
              <a:effectLst/>
            </p:spPr>
          </p:cxnSp>
          <p:cxnSp>
            <p:nvCxnSpPr>
              <p:cNvPr id="83" name="Straight Connector 82">
                <a:extLst>
                  <a:ext uri="{FF2B5EF4-FFF2-40B4-BE49-F238E27FC236}">
                    <a16:creationId xmlns:a16="http://schemas.microsoft.com/office/drawing/2014/main" id="{C84FA8E1-C7C8-864F-A995-ABD68D74024E}"/>
                  </a:ext>
                </a:extLst>
              </p:cNvPr>
              <p:cNvCxnSpPr/>
              <p:nvPr/>
            </p:nvCxnSpPr>
            <p:spPr>
              <a:xfrm rot="5400000">
                <a:off x="-677514" y="3504406"/>
                <a:ext cx="4267200" cy="1588"/>
              </a:xfrm>
              <a:prstGeom prst="line">
                <a:avLst/>
              </a:prstGeom>
              <a:grpFill/>
              <a:ln w="9525" cap="flat" cmpd="sng" algn="ctr">
                <a:solidFill>
                  <a:sysClr val="window" lastClr="FFFFFF">
                    <a:alpha val="30000"/>
                  </a:sysClr>
                </a:solidFill>
                <a:prstDash val="solid"/>
              </a:ln>
              <a:effectLst/>
            </p:spPr>
          </p:cxnSp>
          <p:cxnSp>
            <p:nvCxnSpPr>
              <p:cNvPr id="84" name="Straight Connector 83">
                <a:extLst>
                  <a:ext uri="{FF2B5EF4-FFF2-40B4-BE49-F238E27FC236}">
                    <a16:creationId xmlns:a16="http://schemas.microsoft.com/office/drawing/2014/main" id="{ACE26EEB-6EA1-5F4E-B9A5-EA9853A52F2B}"/>
                  </a:ext>
                </a:extLst>
              </p:cNvPr>
              <p:cNvCxnSpPr/>
              <p:nvPr/>
            </p:nvCxnSpPr>
            <p:spPr>
              <a:xfrm rot="5400000">
                <a:off x="-1215510" y="3504406"/>
                <a:ext cx="4267200" cy="1588"/>
              </a:xfrm>
              <a:prstGeom prst="line">
                <a:avLst/>
              </a:prstGeom>
              <a:grpFill/>
              <a:ln w="9525" cap="flat" cmpd="sng" algn="ctr">
                <a:solidFill>
                  <a:sysClr val="window" lastClr="FFFFFF">
                    <a:alpha val="30000"/>
                  </a:sysClr>
                </a:solidFill>
                <a:prstDash val="solid"/>
              </a:ln>
              <a:effectLst/>
            </p:spPr>
          </p:cxnSp>
          <p:cxnSp>
            <p:nvCxnSpPr>
              <p:cNvPr id="85" name="Straight Connector 84">
                <a:extLst>
                  <a:ext uri="{FF2B5EF4-FFF2-40B4-BE49-F238E27FC236}">
                    <a16:creationId xmlns:a16="http://schemas.microsoft.com/office/drawing/2014/main" id="{A83E1993-CB01-BA43-BA85-439BC43C99B1}"/>
                  </a:ext>
                </a:extLst>
              </p:cNvPr>
              <p:cNvCxnSpPr/>
              <p:nvPr/>
            </p:nvCxnSpPr>
            <p:spPr>
              <a:xfrm rot="5400000">
                <a:off x="6316431" y="3504406"/>
                <a:ext cx="4267200" cy="1588"/>
              </a:xfrm>
              <a:prstGeom prst="line">
                <a:avLst/>
              </a:prstGeom>
              <a:grpFill/>
              <a:ln w="9525" cap="flat" cmpd="sng" algn="ctr">
                <a:solidFill>
                  <a:sysClr val="window" lastClr="FFFFFF">
                    <a:alpha val="30000"/>
                  </a:sysClr>
                </a:solidFill>
                <a:prstDash val="solid"/>
              </a:ln>
              <a:effectLst/>
            </p:spPr>
          </p:cxnSp>
          <p:cxnSp>
            <p:nvCxnSpPr>
              <p:cNvPr id="86" name="Straight Connector 85">
                <a:extLst>
                  <a:ext uri="{FF2B5EF4-FFF2-40B4-BE49-F238E27FC236}">
                    <a16:creationId xmlns:a16="http://schemas.microsoft.com/office/drawing/2014/main" id="{BFC94913-0824-EB4A-A680-22063AF28CB9}"/>
                  </a:ext>
                </a:extLst>
              </p:cNvPr>
              <p:cNvCxnSpPr/>
              <p:nvPr/>
            </p:nvCxnSpPr>
            <p:spPr>
              <a:xfrm rot="5400000">
                <a:off x="5778438" y="3504406"/>
                <a:ext cx="4267200" cy="1588"/>
              </a:xfrm>
              <a:prstGeom prst="line">
                <a:avLst/>
              </a:prstGeom>
              <a:grpFill/>
              <a:ln w="9525" cap="flat" cmpd="sng" algn="ctr">
                <a:solidFill>
                  <a:sysClr val="window" lastClr="FFFFFF">
                    <a:alpha val="30000"/>
                  </a:sysClr>
                </a:solidFill>
                <a:prstDash val="solid"/>
              </a:ln>
              <a:effectLst/>
            </p:spPr>
          </p:cxnSp>
          <p:cxnSp>
            <p:nvCxnSpPr>
              <p:cNvPr id="87" name="Straight Connector 86">
                <a:extLst>
                  <a:ext uri="{FF2B5EF4-FFF2-40B4-BE49-F238E27FC236}">
                    <a16:creationId xmlns:a16="http://schemas.microsoft.com/office/drawing/2014/main" id="{4F9284D9-3130-C344-BFF0-D8C7DFE929AC}"/>
                  </a:ext>
                </a:extLst>
              </p:cNvPr>
              <p:cNvCxnSpPr/>
              <p:nvPr/>
            </p:nvCxnSpPr>
            <p:spPr>
              <a:xfrm rot="5400000">
                <a:off x="5240442" y="3504406"/>
                <a:ext cx="4267200" cy="1588"/>
              </a:xfrm>
              <a:prstGeom prst="line">
                <a:avLst/>
              </a:prstGeom>
              <a:grpFill/>
              <a:ln w="9525" cap="flat" cmpd="sng" algn="ctr">
                <a:solidFill>
                  <a:sysClr val="window" lastClr="FFFFFF">
                    <a:alpha val="30000"/>
                  </a:sysClr>
                </a:solidFill>
                <a:prstDash val="solid"/>
              </a:ln>
              <a:effectLst/>
            </p:spPr>
          </p:cxnSp>
          <p:cxnSp>
            <p:nvCxnSpPr>
              <p:cNvPr id="88" name="Straight Connector 87">
                <a:extLst>
                  <a:ext uri="{FF2B5EF4-FFF2-40B4-BE49-F238E27FC236}">
                    <a16:creationId xmlns:a16="http://schemas.microsoft.com/office/drawing/2014/main" id="{B01F3DE5-E629-2A4E-9E0D-8B34FFAA9023}"/>
                  </a:ext>
                </a:extLst>
              </p:cNvPr>
              <p:cNvCxnSpPr/>
              <p:nvPr/>
            </p:nvCxnSpPr>
            <p:spPr>
              <a:xfrm rot="5400000">
                <a:off x="4702446" y="3504406"/>
                <a:ext cx="4267200" cy="1588"/>
              </a:xfrm>
              <a:prstGeom prst="line">
                <a:avLst/>
              </a:prstGeom>
              <a:grpFill/>
              <a:ln w="9525" cap="flat" cmpd="sng" algn="ctr">
                <a:solidFill>
                  <a:sysClr val="window" lastClr="FFFFFF">
                    <a:alpha val="30000"/>
                  </a:sysClr>
                </a:solidFill>
                <a:prstDash val="solid"/>
              </a:ln>
              <a:effectLst/>
            </p:spPr>
          </p:cxnSp>
          <p:cxnSp>
            <p:nvCxnSpPr>
              <p:cNvPr id="89" name="Straight Connector 88">
                <a:extLst>
                  <a:ext uri="{FF2B5EF4-FFF2-40B4-BE49-F238E27FC236}">
                    <a16:creationId xmlns:a16="http://schemas.microsoft.com/office/drawing/2014/main" id="{50580114-DA12-8746-8714-F97085494E4E}"/>
                  </a:ext>
                </a:extLst>
              </p:cNvPr>
              <p:cNvCxnSpPr/>
              <p:nvPr/>
            </p:nvCxnSpPr>
            <p:spPr>
              <a:xfrm rot="5400000">
                <a:off x="4164450" y="3504406"/>
                <a:ext cx="4267200" cy="1588"/>
              </a:xfrm>
              <a:prstGeom prst="line">
                <a:avLst/>
              </a:prstGeom>
              <a:grpFill/>
              <a:ln w="9525" cap="flat" cmpd="sng" algn="ctr">
                <a:solidFill>
                  <a:sysClr val="window" lastClr="FFFFFF">
                    <a:alpha val="30000"/>
                  </a:sysClr>
                </a:solidFill>
                <a:prstDash val="solid"/>
              </a:ln>
              <a:effectLst/>
            </p:spPr>
          </p:cxnSp>
          <p:cxnSp>
            <p:nvCxnSpPr>
              <p:cNvPr id="90" name="Straight Connector 89">
                <a:extLst>
                  <a:ext uri="{FF2B5EF4-FFF2-40B4-BE49-F238E27FC236}">
                    <a16:creationId xmlns:a16="http://schemas.microsoft.com/office/drawing/2014/main" id="{07D7CA5E-EC69-3243-900F-408552B2DDAE}"/>
                  </a:ext>
                </a:extLst>
              </p:cNvPr>
              <p:cNvCxnSpPr/>
              <p:nvPr/>
            </p:nvCxnSpPr>
            <p:spPr>
              <a:xfrm rot="5400000">
                <a:off x="3626454" y="3504406"/>
                <a:ext cx="4267200" cy="1588"/>
              </a:xfrm>
              <a:prstGeom prst="line">
                <a:avLst/>
              </a:prstGeom>
              <a:grpFill/>
              <a:ln w="9525" cap="flat" cmpd="sng" algn="ctr">
                <a:solidFill>
                  <a:sysClr val="window" lastClr="FFFFFF">
                    <a:alpha val="30000"/>
                  </a:sysClr>
                </a:solidFill>
                <a:prstDash val="solid"/>
              </a:ln>
              <a:effectLst/>
            </p:spPr>
          </p:cxnSp>
        </p:grpSp>
        <p:grpSp>
          <p:nvGrpSpPr>
            <p:cNvPr id="66" name="Group 25">
              <a:extLst>
                <a:ext uri="{FF2B5EF4-FFF2-40B4-BE49-F238E27FC236}">
                  <a16:creationId xmlns:a16="http://schemas.microsoft.com/office/drawing/2014/main" id="{EDC2140B-A150-B240-9904-A2499026CFA0}"/>
                </a:ext>
              </a:extLst>
            </p:cNvPr>
            <p:cNvGrpSpPr/>
            <p:nvPr/>
          </p:nvGrpSpPr>
          <p:grpSpPr>
            <a:xfrm>
              <a:off x="2447461" y="1377389"/>
              <a:ext cx="7530467" cy="4260721"/>
              <a:chOff x="912812" y="1371600"/>
              <a:chExt cx="7543800" cy="4268788"/>
            </a:xfrm>
            <a:solidFill>
              <a:srgbClr val="1F497D"/>
            </a:solidFill>
            <a:scene3d>
              <a:camera prst="orthographicFront"/>
              <a:lightRig rig="threePt" dir="t"/>
            </a:scene3d>
          </p:grpSpPr>
          <p:cxnSp>
            <p:nvCxnSpPr>
              <p:cNvPr id="67" name="Straight Connector 66">
                <a:extLst>
                  <a:ext uri="{FF2B5EF4-FFF2-40B4-BE49-F238E27FC236}">
                    <a16:creationId xmlns:a16="http://schemas.microsoft.com/office/drawing/2014/main" id="{141D720B-D20E-704E-AF3F-ECC34AF54CFD}"/>
                  </a:ext>
                </a:extLst>
              </p:cNvPr>
              <p:cNvCxnSpPr/>
              <p:nvPr/>
            </p:nvCxnSpPr>
            <p:spPr>
              <a:xfrm>
                <a:off x="912812" y="1371600"/>
                <a:ext cx="7543800" cy="1588"/>
              </a:xfrm>
              <a:prstGeom prst="line">
                <a:avLst/>
              </a:prstGeom>
              <a:grpFill/>
              <a:ln w="9525" cap="flat" cmpd="sng" algn="ctr">
                <a:solidFill>
                  <a:sysClr val="window" lastClr="FFFFFF">
                    <a:alpha val="30000"/>
                  </a:sysClr>
                </a:solidFill>
                <a:prstDash val="solid"/>
              </a:ln>
              <a:effectLst/>
            </p:spPr>
          </p:cxnSp>
          <p:cxnSp>
            <p:nvCxnSpPr>
              <p:cNvPr id="68" name="Straight Connector 67">
                <a:extLst>
                  <a:ext uri="{FF2B5EF4-FFF2-40B4-BE49-F238E27FC236}">
                    <a16:creationId xmlns:a16="http://schemas.microsoft.com/office/drawing/2014/main" id="{E749B987-192F-C545-95D5-277B2C299B18}"/>
                  </a:ext>
                </a:extLst>
              </p:cNvPr>
              <p:cNvCxnSpPr/>
              <p:nvPr/>
            </p:nvCxnSpPr>
            <p:spPr>
              <a:xfrm>
                <a:off x="912812" y="1905000"/>
                <a:ext cx="7543800" cy="1588"/>
              </a:xfrm>
              <a:prstGeom prst="line">
                <a:avLst/>
              </a:prstGeom>
              <a:grpFill/>
              <a:ln w="9525" cap="flat" cmpd="sng" algn="ctr">
                <a:solidFill>
                  <a:sysClr val="window" lastClr="FFFFFF">
                    <a:alpha val="30000"/>
                  </a:sysClr>
                </a:solidFill>
                <a:prstDash val="solid"/>
              </a:ln>
              <a:effectLst/>
            </p:spPr>
          </p:cxnSp>
          <p:cxnSp>
            <p:nvCxnSpPr>
              <p:cNvPr id="69" name="Straight Connector 68">
                <a:extLst>
                  <a:ext uri="{FF2B5EF4-FFF2-40B4-BE49-F238E27FC236}">
                    <a16:creationId xmlns:a16="http://schemas.microsoft.com/office/drawing/2014/main" id="{D5E485C8-8DCF-9644-9641-77A17F93A921}"/>
                  </a:ext>
                </a:extLst>
              </p:cNvPr>
              <p:cNvCxnSpPr/>
              <p:nvPr/>
            </p:nvCxnSpPr>
            <p:spPr>
              <a:xfrm>
                <a:off x="912812" y="2438400"/>
                <a:ext cx="7543800" cy="1588"/>
              </a:xfrm>
              <a:prstGeom prst="line">
                <a:avLst/>
              </a:prstGeom>
              <a:grpFill/>
              <a:ln w="9525" cap="flat" cmpd="sng" algn="ctr">
                <a:solidFill>
                  <a:sysClr val="window" lastClr="FFFFFF">
                    <a:alpha val="30000"/>
                  </a:sysClr>
                </a:solidFill>
                <a:prstDash val="solid"/>
              </a:ln>
              <a:effectLst/>
            </p:spPr>
          </p:cxnSp>
          <p:cxnSp>
            <p:nvCxnSpPr>
              <p:cNvPr id="70" name="Straight Connector 69">
                <a:extLst>
                  <a:ext uri="{FF2B5EF4-FFF2-40B4-BE49-F238E27FC236}">
                    <a16:creationId xmlns:a16="http://schemas.microsoft.com/office/drawing/2014/main" id="{8C57005E-3840-EA47-8837-1C81CBE1B208}"/>
                  </a:ext>
                </a:extLst>
              </p:cNvPr>
              <p:cNvCxnSpPr/>
              <p:nvPr/>
            </p:nvCxnSpPr>
            <p:spPr>
              <a:xfrm>
                <a:off x="912812" y="2971800"/>
                <a:ext cx="7543800" cy="1588"/>
              </a:xfrm>
              <a:prstGeom prst="line">
                <a:avLst/>
              </a:prstGeom>
              <a:grpFill/>
              <a:ln w="9525" cap="flat" cmpd="sng" algn="ctr">
                <a:solidFill>
                  <a:sysClr val="window" lastClr="FFFFFF">
                    <a:alpha val="30000"/>
                  </a:sysClr>
                </a:solidFill>
                <a:prstDash val="solid"/>
              </a:ln>
              <a:effectLst/>
            </p:spPr>
          </p:cxnSp>
          <p:cxnSp>
            <p:nvCxnSpPr>
              <p:cNvPr id="71" name="Straight Connector 70">
                <a:extLst>
                  <a:ext uri="{FF2B5EF4-FFF2-40B4-BE49-F238E27FC236}">
                    <a16:creationId xmlns:a16="http://schemas.microsoft.com/office/drawing/2014/main" id="{11C46069-188C-D747-952E-20F2F1CEF3BC}"/>
                  </a:ext>
                </a:extLst>
              </p:cNvPr>
              <p:cNvCxnSpPr/>
              <p:nvPr/>
            </p:nvCxnSpPr>
            <p:spPr>
              <a:xfrm>
                <a:off x="912812" y="3505200"/>
                <a:ext cx="7543800" cy="1588"/>
              </a:xfrm>
              <a:prstGeom prst="line">
                <a:avLst/>
              </a:prstGeom>
              <a:grpFill/>
              <a:ln w="9525" cap="flat" cmpd="sng" algn="ctr">
                <a:solidFill>
                  <a:sysClr val="window" lastClr="FFFFFF">
                    <a:alpha val="30000"/>
                  </a:sysClr>
                </a:solidFill>
                <a:prstDash val="solid"/>
              </a:ln>
              <a:effectLst/>
            </p:spPr>
          </p:cxnSp>
          <p:cxnSp>
            <p:nvCxnSpPr>
              <p:cNvPr id="72" name="Straight Connector 71">
                <a:extLst>
                  <a:ext uri="{FF2B5EF4-FFF2-40B4-BE49-F238E27FC236}">
                    <a16:creationId xmlns:a16="http://schemas.microsoft.com/office/drawing/2014/main" id="{9DB377AF-C062-7A4A-AE5B-7B51EA2111F2}"/>
                  </a:ext>
                </a:extLst>
              </p:cNvPr>
              <p:cNvCxnSpPr/>
              <p:nvPr/>
            </p:nvCxnSpPr>
            <p:spPr>
              <a:xfrm>
                <a:off x="912812" y="4038600"/>
                <a:ext cx="7543800" cy="1588"/>
              </a:xfrm>
              <a:prstGeom prst="line">
                <a:avLst/>
              </a:prstGeom>
              <a:grpFill/>
              <a:ln w="9525" cap="flat" cmpd="sng" algn="ctr">
                <a:solidFill>
                  <a:sysClr val="window" lastClr="FFFFFF">
                    <a:alpha val="30000"/>
                  </a:sysClr>
                </a:solidFill>
                <a:prstDash val="solid"/>
              </a:ln>
              <a:effectLst/>
            </p:spPr>
          </p:cxnSp>
          <p:cxnSp>
            <p:nvCxnSpPr>
              <p:cNvPr id="73" name="Straight Connector 72">
                <a:extLst>
                  <a:ext uri="{FF2B5EF4-FFF2-40B4-BE49-F238E27FC236}">
                    <a16:creationId xmlns:a16="http://schemas.microsoft.com/office/drawing/2014/main" id="{BFFD0B7C-F528-4C44-8914-9C9AB2538575}"/>
                  </a:ext>
                </a:extLst>
              </p:cNvPr>
              <p:cNvCxnSpPr/>
              <p:nvPr/>
            </p:nvCxnSpPr>
            <p:spPr>
              <a:xfrm>
                <a:off x="912812" y="4572000"/>
                <a:ext cx="7543800" cy="1588"/>
              </a:xfrm>
              <a:prstGeom prst="line">
                <a:avLst/>
              </a:prstGeom>
              <a:grpFill/>
              <a:ln w="9525" cap="flat" cmpd="sng" algn="ctr">
                <a:solidFill>
                  <a:sysClr val="window" lastClr="FFFFFF">
                    <a:alpha val="30000"/>
                  </a:sysClr>
                </a:solidFill>
                <a:prstDash val="solid"/>
              </a:ln>
              <a:effectLst/>
            </p:spPr>
          </p:cxnSp>
          <p:cxnSp>
            <p:nvCxnSpPr>
              <p:cNvPr id="74" name="Straight Connector 73">
                <a:extLst>
                  <a:ext uri="{FF2B5EF4-FFF2-40B4-BE49-F238E27FC236}">
                    <a16:creationId xmlns:a16="http://schemas.microsoft.com/office/drawing/2014/main" id="{3E48BC30-38D6-8C48-8567-1F313AF7841B}"/>
                  </a:ext>
                </a:extLst>
              </p:cNvPr>
              <p:cNvCxnSpPr/>
              <p:nvPr/>
            </p:nvCxnSpPr>
            <p:spPr>
              <a:xfrm>
                <a:off x="912812" y="5105400"/>
                <a:ext cx="7543800" cy="1588"/>
              </a:xfrm>
              <a:prstGeom prst="line">
                <a:avLst/>
              </a:prstGeom>
              <a:grpFill/>
              <a:ln w="9525" cap="flat" cmpd="sng" algn="ctr">
                <a:solidFill>
                  <a:sysClr val="window" lastClr="FFFFFF">
                    <a:alpha val="30000"/>
                  </a:sysClr>
                </a:solidFill>
                <a:prstDash val="solid"/>
              </a:ln>
              <a:effectLst/>
            </p:spPr>
          </p:cxnSp>
          <p:cxnSp>
            <p:nvCxnSpPr>
              <p:cNvPr id="75" name="Straight Connector 74">
                <a:extLst>
                  <a:ext uri="{FF2B5EF4-FFF2-40B4-BE49-F238E27FC236}">
                    <a16:creationId xmlns:a16="http://schemas.microsoft.com/office/drawing/2014/main" id="{868D2C43-A2C7-104D-9EDF-B252DCF4F84F}"/>
                  </a:ext>
                </a:extLst>
              </p:cNvPr>
              <p:cNvCxnSpPr/>
              <p:nvPr/>
            </p:nvCxnSpPr>
            <p:spPr>
              <a:xfrm>
                <a:off x="912812" y="5638800"/>
                <a:ext cx="7543800" cy="1588"/>
              </a:xfrm>
              <a:prstGeom prst="line">
                <a:avLst/>
              </a:prstGeom>
              <a:grpFill/>
              <a:ln w="9525" cap="flat" cmpd="sng" algn="ctr">
                <a:solidFill>
                  <a:sysClr val="window" lastClr="FFFFFF">
                    <a:alpha val="30000"/>
                  </a:sysClr>
                </a:solidFill>
                <a:prstDash val="solid"/>
              </a:ln>
              <a:effectLst/>
            </p:spPr>
          </p:cxnSp>
        </p:grpSp>
      </p:grpSp>
      <p:sp>
        <p:nvSpPr>
          <p:cNvPr id="91" name="Freeform 13">
            <a:extLst>
              <a:ext uri="{FF2B5EF4-FFF2-40B4-BE49-F238E27FC236}">
                <a16:creationId xmlns:a16="http://schemas.microsoft.com/office/drawing/2014/main" id="{954817AC-51C6-DD42-AC98-626118211706}"/>
              </a:ext>
            </a:extLst>
          </p:cNvPr>
          <p:cNvSpPr>
            <a:spLocks/>
          </p:cNvSpPr>
          <p:nvPr/>
        </p:nvSpPr>
        <p:spPr bwMode="auto">
          <a:xfrm>
            <a:off x="561598" y="4368368"/>
            <a:ext cx="2123119" cy="1244676"/>
          </a:xfrm>
          <a:custGeom>
            <a:avLst/>
            <a:gdLst/>
            <a:ahLst/>
            <a:cxnLst>
              <a:cxn ang="0">
                <a:pos x="2941" y="0"/>
              </a:cxn>
              <a:cxn ang="0">
                <a:pos x="3001" y="771"/>
              </a:cxn>
              <a:cxn ang="0">
                <a:pos x="2828" y="647"/>
              </a:cxn>
              <a:cxn ang="0">
                <a:pos x="2002" y="1888"/>
              </a:cxn>
              <a:cxn ang="0">
                <a:pos x="1523" y="1386"/>
              </a:cxn>
              <a:cxn ang="0">
                <a:pos x="1116" y="1905"/>
              </a:cxn>
              <a:cxn ang="0">
                <a:pos x="716" y="1482"/>
              </a:cxn>
              <a:cxn ang="0">
                <a:pos x="459" y="1950"/>
              </a:cxn>
              <a:cxn ang="0">
                <a:pos x="196" y="1705"/>
              </a:cxn>
              <a:cxn ang="0">
                <a:pos x="36" y="2028"/>
              </a:cxn>
              <a:cxn ang="0">
                <a:pos x="0" y="1994"/>
              </a:cxn>
              <a:cxn ang="0">
                <a:pos x="177" y="1610"/>
              </a:cxn>
              <a:cxn ang="0">
                <a:pos x="422" y="1829"/>
              </a:cxn>
              <a:cxn ang="0">
                <a:pos x="683" y="1275"/>
              </a:cxn>
              <a:cxn ang="0">
                <a:pos x="1083" y="1688"/>
              </a:cxn>
              <a:cxn ang="0">
                <a:pos x="1530" y="1059"/>
              </a:cxn>
              <a:cxn ang="0">
                <a:pos x="1940" y="1510"/>
              </a:cxn>
              <a:cxn ang="0">
                <a:pos x="2527" y="453"/>
              </a:cxn>
              <a:cxn ang="0">
                <a:pos x="2372" y="320"/>
              </a:cxn>
              <a:cxn ang="0">
                <a:pos x="2941" y="0"/>
              </a:cxn>
            </a:cxnLst>
            <a:rect l="0" t="0" r="r" b="b"/>
            <a:pathLst>
              <a:path w="3001" h="2028">
                <a:moveTo>
                  <a:pt x="2941" y="0"/>
                </a:moveTo>
                <a:lnTo>
                  <a:pt x="3001" y="771"/>
                </a:lnTo>
                <a:lnTo>
                  <a:pt x="2828" y="647"/>
                </a:lnTo>
                <a:lnTo>
                  <a:pt x="2002" y="1888"/>
                </a:lnTo>
                <a:lnTo>
                  <a:pt x="1523" y="1386"/>
                </a:lnTo>
                <a:lnTo>
                  <a:pt x="1116" y="1905"/>
                </a:lnTo>
                <a:lnTo>
                  <a:pt x="716" y="1482"/>
                </a:lnTo>
                <a:lnTo>
                  <a:pt x="459" y="1950"/>
                </a:lnTo>
                <a:lnTo>
                  <a:pt x="196" y="1705"/>
                </a:lnTo>
                <a:lnTo>
                  <a:pt x="36" y="2028"/>
                </a:lnTo>
                <a:lnTo>
                  <a:pt x="0" y="1994"/>
                </a:lnTo>
                <a:lnTo>
                  <a:pt x="177" y="1610"/>
                </a:lnTo>
                <a:lnTo>
                  <a:pt x="422" y="1829"/>
                </a:lnTo>
                <a:lnTo>
                  <a:pt x="683" y="1275"/>
                </a:lnTo>
                <a:lnTo>
                  <a:pt x="1083" y="1688"/>
                </a:lnTo>
                <a:lnTo>
                  <a:pt x="1530" y="1059"/>
                </a:lnTo>
                <a:lnTo>
                  <a:pt x="1940" y="1510"/>
                </a:lnTo>
                <a:lnTo>
                  <a:pt x="2527" y="453"/>
                </a:lnTo>
                <a:lnTo>
                  <a:pt x="2372" y="320"/>
                </a:lnTo>
                <a:lnTo>
                  <a:pt x="2941" y="0"/>
                </a:lnTo>
                <a:close/>
              </a:path>
            </a:pathLst>
          </a:custGeom>
          <a:solidFill>
            <a:schemeClr val="bg2"/>
          </a:solidFill>
          <a:ln w="0">
            <a:noFill/>
            <a:prstDash val="solid"/>
            <a:round/>
            <a:headEnd/>
            <a:tailEnd/>
          </a:ln>
          <a:scene3d>
            <a:camera prst="orthographicFront"/>
            <a:lightRig rig="balanced" dir="t">
              <a:rot lat="0" lon="0" rev="3000000"/>
            </a:lightRig>
          </a:scene3d>
          <a:sp3d prstMaterial="plastic">
            <a:bevelT w="0" h="635000"/>
          </a:sp3d>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Calibri"/>
            </a:endParaRPr>
          </a:p>
        </p:txBody>
      </p:sp>
      <p:sp>
        <p:nvSpPr>
          <p:cNvPr id="93" name="Freeform 23">
            <a:extLst>
              <a:ext uri="{FF2B5EF4-FFF2-40B4-BE49-F238E27FC236}">
                <a16:creationId xmlns:a16="http://schemas.microsoft.com/office/drawing/2014/main" id="{BEE1DF89-8891-6F45-B761-04F0B40DF007}"/>
              </a:ext>
            </a:extLst>
          </p:cNvPr>
          <p:cNvSpPr>
            <a:spLocks noEditPoints="1"/>
          </p:cNvSpPr>
          <p:nvPr/>
        </p:nvSpPr>
        <p:spPr bwMode="auto">
          <a:xfrm>
            <a:off x="1448702" y="3793726"/>
            <a:ext cx="701730" cy="732845"/>
          </a:xfrm>
          <a:custGeom>
            <a:avLst/>
            <a:gdLst/>
            <a:ahLst/>
            <a:cxnLst>
              <a:cxn ang="0">
                <a:pos x="579" y="437"/>
              </a:cxn>
              <a:cxn ang="0">
                <a:pos x="559" y="480"/>
              </a:cxn>
              <a:cxn ang="0">
                <a:pos x="556" y="565"/>
              </a:cxn>
              <a:cxn ang="0">
                <a:pos x="571" y="622"/>
              </a:cxn>
              <a:cxn ang="0">
                <a:pos x="602" y="639"/>
              </a:cxn>
              <a:cxn ang="0">
                <a:pos x="634" y="622"/>
              </a:cxn>
              <a:cxn ang="0">
                <a:pos x="648" y="565"/>
              </a:cxn>
              <a:cxn ang="0">
                <a:pos x="645" y="480"/>
              </a:cxn>
              <a:cxn ang="0">
                <a:pos x="624" y="437"/>
              </a:cxn>
              <a:cxn ang="0">
                <a:pos x="602" y="357"/>
              </a:cxn>
              <a:cxn ang="0">
                <a:pos x="691" y="382"/>
              </a:cxn>
              <a:cxn ang="0">
                <a:pos x="737" y="443"/>
              </a:cxn>
              <a:cxn ang="0">
                <a:pos x="751" y="535"/>
              </a:cxn>
              <a:cxn ang="0">
                <a:pos x="737" y="626"/>
              </a:cxn>
              <a:cxn ang="0">
                <a:pos x="691" y="688"/>
              </a:cxn>
              <a:cxn ang="0">
                <a:pos x="605" y="713"/>
              </a:cxn>
              <a:cxn ang="0">
                <a:pos x="516" y="688"/>
              </a:cxn>
              <a:cxn ang="0">
                <a:pos x="469" y="626"/>
              </a:cxn>
              <a:cxn ang="0">
                <a:pos x="454" y="535"/>
              </a:cxn>
              <a:cxn ang="0">
                <a:pos x="469" y="443"/>
              </a:cxn>
              <a:cxn ang="0">
                <a:pos x="516" y="382"/>
              </a:cxn>
              <a:cxn ang="0">
                <a:pos x="602" y="357"/>
              </a:cxn>
              <a:cxn ang="0">
                <a:pos x="124" y="80"/>
              </a:cxn>
              <a:cxn ang="0">
                <a:pos x="105" y="122"/>
              </a:cxn>
              <a:cxn ang="0">
                <a:pos x="102" y="207"/>
              </a:cxn>
              <a:cxn ang="0">
                <a:pos x="115" y="266"/>
              </a:cxn>
              <a:cxn ang="0">
                <a:pos x="148" y="282"/>
              </a:cxn>
              <a:cxn ang="0">
                <a:pos x="179" y="266"/>
              </a:cxn>
              <a:cxn ang="0">
                <a:pos x="192" y="207"/>
              </a:cxn>
              <a:cxn ang="0">
                <a:pos x="191" y="122"/>
              </a:cxn>
              <a:cxn ang="0">
                <a:pos x="170" y="80"/>
              </a:cxn>
              <a:cxn ang="0">
                <a:pos x="509" y="0"/>
              </a:cxn>
              <a:cxn ang="0">
                <a:pos x="151" y="712"/>
              </a:cxn>
              <a:cxn ang="0">
                <a:pos x="181" y="3"/>
              </a:cxn>
              <a:cxn ang="0">
                <a:pos x="258" y="44"/>
              </a:cxn>
              <a:cxn ang="0">
                <a:pos x="291" y="113"/>
              </a:cxn>
              <a:cxn ang="0">
                <a:pos x="296" y="213"/>
              </a:cxn>
              <a:cxn ang="0">
                <a:pos x="272" y="292"/>
              </a:cxn>
              <a:cxn ang="0">
                <a:pos x="211" y="346"/>
              </a:cxn>
              <a:cxn ang="0">
                <a:pos x="117" y="354"/>
              </a:cxn>
              <a:cxn ang="0">
                <a:pos x="39" y="313"/>
              </a:cxn>
              <a:cxn ang="0">
                <a:pos x="7" y="244"/>
              </a:cxn>
              <a:cxn ang="0">
                <a:pos x="1" y="144"/>
              </a:cxn>
              <a:cxn ang="0">
                <a:pos x="25" y="63"/>
              </a:cxn>
              <a:cxn ang="0">
                <a:pos x="86" y="11"/>
              </a:cxn>
            </a:cxnLst>
            <a:rect l="0" t="0" r="r" b="b"/>
            <a:pathLst>
              <a:path w="751" h="713">
                <a:moveTo>
                  <a:pt x="602" y="430"/>
                </a:moveTo>
                <a:lnTo>
                  <a:pt x="589" y="431"/>
                </a:lnTo>
                <a:lnTo>
                  <a:pt x="579" y="437"/>
                </a:lnTo>
                <a:lnTo>
                  <a:pt x="571" y="446"/>
                </a:lnTo>
                <a:lnTo>
                  <a:pt x="564" y="460"/>
                </a:lnTo>
                <a:lnTo>
                  <a:pt x="559" y="480"/>
                </a:lnTo>
                <a:lnTo>
                  <a:pt x="556" y="505"/>
                </a:lnTo>
                <a:lnTo>
                  <a:pt x="555" y="535"/>
                </a:lnTo>
                <a:lnTo>
                  <a:pt x="556" y="565"/>
                </a:lnTo>
                <a:lnTo>
                  <a:pt x="559" y="588"/>
                </a:lnTo>
                <a:lnTo>
                  <a:pt x="564" y="608"/>
                </a:lnTo>
                <a:lnTo>
                  <a:pt x="571" y="622"/>
                </a:lnTo>
                <a:lnTo>
                  <a:pt x="579" y="632"/>
                </a:lnTo>
                <a:lnTo>
                  <a:pt x="589" y="637"/>
                </a:lnTo>
                <a:lnTo>
                  <a:pt x="602" y="639"/>
                </a:lnTo>
                <a:lnTo>
                  <a:pt x="614" y="637"/>
                </a:lnTo>
                <a:lnTo>
                  <a:pt x="624" y="632"/>
                </a:lnTo>
                <a:lnTo>
                  <a:pt x="634" y="622"/>
                </a:lnTo>
                <a:lnTo>
                  <a:pt x="640" y="608"/>
                </a:lnTo>
                <a:lnTo>
                  <a:pt x="645" y="588"/>
                </a:lnTo>
                <a:lnTo>
                  <a:pt x="648" y="565"/>
                </a:lnTo>
                <a:lnTo>
                  <a:pt x="649" y="535"/>
                </a:lnTo>
                <a:lnTo>
                  <a:pt x="648" y="505"/>
                </a:lnTo>
                <a:lnTo>
                  <a:pt x="645" y="480"/>
                </a:lnTo>
                <a:lnTo>
                  <a:pt x="640" y="460"/>
                </a:lnTo>
                <a:lnTo>
                  <a:pt x="634" y="446"/>
                </a:lnTo>
                <a:lnTo>
                  <a:pt x="624" y="437"/>
                </a:lnTo>
                <a:lnTo>
                  <a:pt x="614" y="431"/>
                </a:lnTo>
                <a:lnTo>
                  <a:pt x="602" y="430"/>
                </a:lnTo>
                <a:close/>
                <a:moveTo>
                  <a:pt x="602" y="357"/>
                </a:moveTo>
                <a:lnTo>
                  <a:pt x="636" y="359"/>
                </a:lnTo>
                <a:lnTo>
                  <a:pt x="665" y="367"/>
                </a:lnTo>
                <a:lnTo>
                  <a:pt x="691" y="382"/>
                </a:lnTo>
                <a:lnTo>
                  <a:pt x="712" y="400"/>
                </a:lnTo>
                <a:lnTo>
                  <a:pt x="726" y="419"/>
                </a:lnTo>
                <a:lnTo>
                  <a:pt x="737" y="443"/>
                </a:lnTo>
                <a:lnTo>
                  <a:pt x="745" y="469"/>
                </a:lnTo>
                <a:lnTo>
                  <a:pt x="750" y="501"/>
                </a:lnTo>
                <a:lnTo>
                  <a:pt x="751" y="535"/>
                </a:lnTo>
                <a:lnTo>
                  <a:pt x="750" y="569"/>
                </a:lnTo>
                <a:lnTo>
                  <a:pt x="745" y="600"/>
                </a:lnTo>
                <a:lnTo>
                  <a:pt x="737" y="626"/>
                </a:lnTo>
                <a:lnTo>
                  <a:pt x="726" y="650"/>
                </a:lnTo>
                <a:lnTo>
                  <a:pt x="712" y="670"/>
                </a:lnTo>
                <a:lnTo>
                  <a:pt x="691" y="688"/>
                </a:lnTo>
                <a:lnTo>
                  <a:pt x="665" y="702"/>
                </a:lnTo>
                <a:lnTo>
                  <a:pt x="636" y="710"/>
                </a:lnTo>
                <a:lnTo>
                  <a:pt x="605" y="713"/>
                </a:lnTo>
                <a:lnTo>
                  <a:pt x="571" y="710"/>
                </a:lnTo>
                <a:lnTo>
                  <a:pt x="542" y="702"/>
                </a:lnTo>
                <a:lnTo>
                  <a:pt x="516" y="688"/>
                </a:lnTo>
                <a:lnTo>
                  <a:pt x="494" y="670"/>
                </a:lnTo>
                <a:lnTo>
                  <a:pt x="479" y="650"/>
                </a:lnTo>
                <a:lnTo>
                  <a:pt x="469" y="626"/>
                </a:lnTo>
                <a:lnTo>
                  <a:pt x="461" y="600"/>
                </a:lnTo>
                <a:lnTo>
                  <a:pt x="456" y="569"/>
                </a:lnTo>
                <a:lnTo>
                  <a:pt x="454" y="535"/>
                </a:lnTo>
                <a:lnTo>
                  <a:pt x="456" y="501"/>
                </a:lnTo>
                <a:lnTo>
                  <a:pt x="461" y="469"/>
                </a:lnTo>
                <a:lnTo>
                  <a:pt x="469" y="443"/>
                </a:lnTo>
                <a:lnTo>
                  <a:pt x="479" y="419"/>
                </a:lnTo>
                <a:lnTo>
                  <a:pt x="494" y="400"/>
                </a:lnTo>
                <a:lnTo>
                  <a:pt x="516" y="382"/>
                </a:lnTo>
                <a:lnTo>
                  <a:pt x="541" y="367"/>
                </a:lnTo>
                <a:lnTo>
                  <a:pt x="569" y="359"/>
                </a:lnTo>
                <a:lnTo>
                  <a:pt x="602" y="357"/>
                </a:lnTo>
                <a:close/>
                <a:moveTo>
                  <a:pt x="148" y="72"/>
                </a:moveTo>
                <a:lnTo>
                  <a:pt x="135" y="74"/>
                </a:lnTo>
                <a:lnTo>
                  <a:pt x="124" y="80"/>
                </a:lnTo>
                <a:lnTo>
                  <a:pt x="115" y="89"/>
                </a:lnTo>
                <a:lnTo>
                  <a:pt x="109" y="103"/>
                </a:lnTo>
                <a:lnTo>
                  <a:pt x="105" y="122"/>
                </a:lnTo>
                <a:lnTo>
                  <a:pt x="102" y="147"/>
                </a:lnTo>
                <a:lnTo>
                  <a:pt x="101" y="177"/>
                </a:lnTo>
                <a:lnTo>
                  <a:pt x="102" y="207"/>
                </a:lnTo>
                <a:lnTo>
                  <a:pt x="105" y="232"/>
                </a:lnTo>
                <a:lnTo>
                  <a:pt x="109" y="252"/>
                </a:lnTo>
                <a:lnTo>
                  <a:pt x="115" y="266"/>
                </a:lnTo>
                <a:lnTo>
                  <a:pt x="124" y="275"/>
                </a:lnTo>
                <a:lnTo>
                  <a:pt x="135" y="281"/>
                </a:lnTo>
                <a:lnTo>
                  <a:pt x="148" y="282"/>
                </a:lnTo>
                <a:lnTo>
                  <a:pt x="160" y="281"/>
                </a:lnTo>
                <a:lnTo>
                  <a:pt x="170" y="275"/>
                </a:lnTo>
                <a:lnTo>
                  <a:pt x="179" y="266"/>
                </a:lnTo>
                <a:lnTo>
                  <a:pt x="186" y="252"/>
                </a:lnTo>
                <a:lnTo>
                  <a:pt x="191" y="232"/>
                </a:lnTo>
                <a:lnTo>
                  <a:pt x="192" y="207"/>
                </a:lnTo>
                <a:lnTo>
                  <a:pt x="194" y="177"/>
                </a:lnTo>
                <a:lnTo>
                  <a:pt x="192" y="147"/>
                </a:lnTo>
                <a:lnTo>
                  <a:pt x="191" y="122"/>
                </a:lnTo>
                <a:lnTo>
                  <a:pt x="186" y="103"/>
                </a:lnTo>
                <a:lnTo>
                  <a:pt x="179" y="89"/>
                </a:lnTo>
                <a:lnTo>
                  <a:pt x="170" y="80"/>
                </a:lnTo>
                <a:lnTo>
                  <a:pt x="160" y="75"/>
                </a:lnTo>
                <a:lnTo>
                  <a:pt x="148" y="72"/>
                </a:lnTo>
                <a:close/>
                <a:moveTo>
                  <a:pt x="509" y="0"/>
                </a:moveTo>
                <a:lnTo>
                  <a:pt x="602" y="0"/>
                </a:lnTo>
                <a:lnTo>
                  <a:pt x="246" y="712"/>
                </a:lnTo>
                <a:lnTo>
                  <a:pt x="151" y="712"/>
                </a:lnTo>
                <a:lnTo>
                  <a:pt x="509" y="0"/>
                </a:lnTo>
                <a:close/>
                <a:moveTo>
                  <a:pt x="148" y="0"/>
                </a:moveTo>
                <a:lnTo>
                  <a:pt x="181" y="3"/>
                </a:lnTo>
                <a:lnTo>
                  <a:pt x="211" y="11"/>
                </a:lnTo>
                <a:lnTo>
                  <a:pt x="236" y="25"/>
                </a:lnTo>
                <a:lnTo>
                  <a:pt x="258" y="44"/>
                </a:lnTo>
                <a:lnTo>
                  <a:pt x="272" y="63"/>
                </a:lnTo>
                <a:lnTo>
                  <a:pt x="283" y="87"/>
                </a:lnTo>
                <a:lnTo>
                  <a:pt x="291" y="113"/>
                </a:lnTo>
                <a:lnTo>
                  <a:pt x="296" y="144"/>
                </a:lnTo>
                <a:lnTo>
                  <a:pt x="297" y="179"/>
                </a:lnTo>
                <a:lnTo>
                  <a:pt x="296" y="213"/>
                </a:lnTo>
                <a:lnTo>
                  <a:pt x="291" y="243"/>
                </a:lnTo>
                <a:lnTo>
                  <a:pt x="283" y="270"/>
                </a:lnTo>
                <a:lnTo>
                  <a:pt x="272" y="292"/>
                </a:lnTo>
                <a:lnTo>
                  <a:pt x="258" y="312"/>
                </a:lnTo>
                <a:lnTo>
                  <a:pt x="237" y="332"/>
                </a:lnTo>
                <a:lnTo>
                  <a:pt x="211" y="346"/>
                </a:lnTo>
                <a:lnTo>
                  <a:pt x="182" y="354"/>
                </a:lnTo>
                <a:lnTo>
                  <a:pt x="149" y="357"/>
                </a:lnTo>
                <a:lnTo>
                  <a:pt x="117" y="354"/>
                </a:lnTo>
                <a:lnTo>
                  <a:pt x="88" y="346"/>
                </a:lnTo>
                <a:lnTo>
                  <a:pt x="62" y="332"/>
                </a:lnTo>
                <a:lnTo>
                  <a:pt x="39" y="313"/>
                </a:lnTo>
                <a:lnTo>
                  <a:pt x="25" y="294"/>
                </a:lnTo>
                <a:lnTo>
                  <a:pt x="14" y="270"/>
                </a:lnTo>
                <a:lnTo>
                  <a:pt x="7" y="244"/>
                </a:lnTo>
                <a:lnTo>
                  <a:pt x="1" y="213"/>
                </a:lnTo>
                <a:lnTo>
                  <a:pt x="0" y="179"/>
                </a:lnTo>
                <a:lnTo>
                  <a:pt x="1" y="144"/>
                </a:lnTo>
                <a:lnTo>
                  <a:pt x="7" y="113"/>
                </a:lnTo>
                <a:lnTo>
                  <a:pt x="14" y="87"/>
                </a:lnTo>
                <a:lnTo>
                  <a:pt x="25" y="63"/>
                </a:lnTo>
                <a:lnTo>
                  <a:pt x="39" y="44"/>
                </a:lnTo>
                <a:lnTo>
                  <a:pt x="62" y="25"/>
                </a:lnTo>
                <a:lnTo>
                  <a:pt x="86" y="11"/>
                </a:lnTo>
                <a:lnTo>
                  <a:pt x="115" y="3"/>
                </a:lnTo>
                <a:lnTo>
                  <a:pt x="148" y="0"/>
                </a:lnTo>
                <a:close/>
              </a:path>
            </a:pathLst>
          </a:custGeom>
          <a:solidFill>
            <a:sysClr val="window" lastClr="FFFFFF">
              <a:lumMod val="75000"/>
            </a:sys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Calibri"/>
            </a:endParaRPr>
          </a:p>
        </p:txBody>
      </p:sp>
      <p:grpSp>
        <p:nvGrpSpPr>
          <p:cNvPr id="94" name="Group 69">
            <a:extLst>
              <a:ext uri="{FF2B5EF4-FFF2-40B4-BE49-F238E27FC236}">
                <a16:creationId xmlns:a16="http://schemas.microsoft.com/office/drawing/2014/main" id="{1E9F7F91-CC29-9140-9460-1E239EA57211}"/>
              </a:ext>
            </a:extLst>
          </p:cNvPr>
          <p:cNvGrpSpPr/>
          <p:nvPr/>
        </p:nvGrpSpPr>
        <p:grpSpPr>
          <a:xfrm>
            <a:off x="2722467" y="5083042"/>
            <a:ext cx="695802" cy="527566"/>
            <a:chOff x="4865688" y="5797550"/>
            <a:chExt cx="1333500" cy="919163"/>
          </a:xfrm>
          <a:solidFill>
            <a:sysClr val="window" lastClr="FFFFFF">
              <a:lumMod val="75000"/>
            </a:sysClr>
          </a:solidFill>
        </p:grpSpPr>
        <p:sp>
          <p:nvSpPr>
            <p:cNvPr id="95" name="Freeform 41">
              <a:extLst>
                <a:ext uri="{FF2B5EF4-FFF2-40B4-BE49-F238E27FC236}">
                  <a16:creationId xmlns:a16="http://schemas.microsoft.com/office/drawing/2014/main" id="{D12B984A-C031-9F4F-B17E-4B64F95FD6C9}"/>
                </a:ext>
              </a:extLst>
            </p:cNvPr>
            <p:cNvSpPr>
              <a:spLocks/>
            </p:cNvSpPr>
            <p:nvPr/>
          </p:nvSpPr>
          <p:spPr bwMode="auto">
            <a:xfrm>
              <a:off x="4865688" y="5797550"/>
              <a:ext cx="760413" cy="490538"/>
            </a:xfrm>
            <a:custGeom>
              <a:avLst/>
              <a:gdLst/>
              <a:ahLst/>
              <a:cxnLst>
                <a:cxn ang="0">
                  <a:pos x="287" y="0"/>
                </a:cxn>
                <a:cxn ang="0">
                  <a:pos x="287" y="64"/>
                </a:cxn>
                <a:cxn ang="0">
                  <a:pos x="479" y="64"/>
                </a:cxn>
                <a:cxn ang="0">
                  <a:pos x="479" y="244"/>
                </a:cxn>
                <a:cxn ang="0">
                  <a:pos x="287" y="244"/>
                </a:cxn>
                <a:cxn ang="0">
                  <a:pos x="287" y="309"/>
                </a:cxn>
                <a:cxn ang="0">
                  <a:pos x="141" y="232"/>
                </a:cxn>
                <a:cxn ang="0">
                  <a:pos x="0" y="155"/>
                </a:cxn>
                <a:cxn ang="0">
                  <a:pos x="143" y="77"/>
                </a:cxn>
                <a:cxn ang="0">
                  <a:pos x="287" y="0"/>
                </a:cxn>
              </a:cxnLst>
              <a:rect l="0" t="0" r="r" b="b"/>
              <a:pathLst>
                <a:path w="479" h="309">
                  <a:moveTo>
                    <a:pt x="287" y="0"/>
                  </a:moveTo>
                  <a:lnTo>
                    <a:pt x="287" y="64"/>
                  </a:lnTo>
                  <a:lnTo>
                    <a:pt x="479" y="64"/>
                  </a:lnTo>
                  <a:lnTo>
                    <a:pt x="479" y="244"/>
                  </a:lnTo>
                  <a:lnTo>
                    <a:pt x="287" y="244"/>
                  </a:lnTo>
                  <a:lnTo>
                    <a:pt x="287" y="309"/>
                  </a:lnTo>
                  <a:lnTo>
                    <a:pt x="141" y="232"/>
                  </a:lnTo>
                  <a:lnTo>
                    <a:pt x="0" y="155"/>
                  </a:lnTo>
                  <a:lnTo>
                    <a:pt x="143" y="77"/>
                  </a:lnTo>
                  <a:lnTo>
                    <a:pt x="28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Calibri"/>
              </a:endParaRPr>
            </a:p>
          </p:txBody>
        </p:sp>
        <p:sp>
          <p:nvSpPr>
            <p:cNvPr id="96" name="Freeform 42">
              <a:extLst>
                <a:ext uri="{FF2B5EF4-FFF2-40B4-BE49-F238E27FC236}">
                  <a16:creationId xmlns:a16="http://schemas.microsoft.com/office/drawing/2014/main" id="{B973529B-ADB6-B544-BB16-3058E5978A6B}"/>
                </a:ext>
              </a:extLst>
            </p:cNvPr>
            <p:cNvSpPr>
              <a:spLocks/>
            </p:cNvSpPr>
            <p:nvPr/>
          </p:nvSpPr>
          <p:spPr bwMode="auto">
            <a:xfrm>
              <a:off x="5457825" y="6226175"/>
              <a:ext cx="741363" cy="490538"/>
            </a:xfrm>
            <a:custGeom>
              <a:avLst/>
              <a:gdLst/>
              <a:ahLst/>
              <a:cxnLst>
                <a:cxn ang="0">
                  <a:pos x="179" y="0"/>
                </a:cxn>
                <a:cxn ang="0">
                  <a:pos x="324" y="77"/>
                </a:cxn>
                <a:cxn ang="0">
                  <a:pos x="467" y="156"/>
                </a:cxn>
                <a:cxn ang="0">
                  <a:pos x="326" y="232"/>
                </a:cxn>
                <a:cxn ang="0">
                  <a:pos x="179" y="309"/>
                </a:cxn>
                <a:cxn ang="0">
                  <a:pos x="179" y="238"/>
                </a:cxn>
                <a:cxn ang="0">
                  <a:pos x="0" y="238"/>
                </a:cxn>
                <a:cxn ang="0">
                  <a:pos x="0" y="67"/>
                </a:cxn>
                <a:cxn ang="0">
                  <a:pos x="179" y="67"/>
                </a:cxn>
                <a:cxn ang="0">
                  <a:pos x="179" y="0"/>
                </a:cxn>
              </a:cxnLst>
              <a:rect l="0" t="0" r="r" b="b"/>
              <a:pathLst>
                <a:path w="467" h="309">
                  <a:moveTo>
                    <a:pt x="179" y="0"/>
                  </a:moveTo>
                  <a:lnTo>
                    <a:pt x="324" y="77"/>
                  </a:lnTo>
                  <a:lnTo>
                    <a:pt x="467" y="156"/>
                  </a:lnTo>
                  <a:lnTo>
                    <a:pt x="326" y="232"/>
                  </a:lnTo>
                  <a:lnTo>
                    <a:pt x="179" y="309"/>
                  </a:lnTo>
                  <a:lnTo>
                    <a:pt x="179" y="238"/>
                  </a:lnTo>
                  <a:lnTo>
                    <a:pt x="0" y="238"/>
                  </a:lnTo>
                  <a:lnTo>
                    <a:pt x="0" y="67"/>
                  </a:lnTo>
                  <a:lnTo>
                    <a:pt x="179" y="67"/>
                  </a:lnTo>
                  <a:lnTo>
                    <a:pt x="17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Calibri"/>
              </a:endParaRPr>
            </a:p>
          </p:txBody>
        </p:sp>
      </p:grpSp>
      <p:sp>
        <p:nvSpPr>
          <p:cNvPr id="2" name="Rectangle 1">
            <a:extLst>
              <a:ext uri="{FF2B5EF4-FFF2-40B4-BE49-F238E27FC236}">
                <a16:creationId xmlns:a16="http://schemas.microsoft.com/office/drawing/2014/main" id="{F7A4FA77-4674-3A4D-BCF7-938D12E9E4E9}"/>
              </a:ext>
            </a:extLst>
          </p:cNvPr>
          <p:cNvSpPr/>
          <p:nvPr/>
        </p:nvSpPr>
        <p:spPr>
          <a:xfrm>
            <a:off x="452223" y="2590254"/>
            <a:ext cx="3396417" cy="665760"/>
          </a:xfrm>
          <a:prstGeom prst="rect">
            <a:avLst/>
          </a:prstGeom>
        </p:spPr>
        <p:txBody>
          <a:bodyPr wrap="square">
            <a:spAutoFit/>
          </a:bodyPr>
          <a:lstStyle/>
          <a:p>
            <a:pPr algn="ctr" eaLnBrk="0" fontAlgn="base" hangingPunct="0">
              <a:lnSpc>
                <a:spcPct val="106000"/>
              </a:lnSpc>
              <a:spcBef>
                <a:spcPct val="0"/>
              </a:spcBef>
              <a:spcAft>
                <a:spcPct val="0"/>
              </a:spcAft>
            </a:pPr>
            <a:r>
              <a:rPr lang="en-US" b="1" i="1" dirty="0">
                <a:latin typeface="Open Sans" panose="020B0606030504020204" pitchFamily="34" charset="0"/>
                <a:ea typeface="Open Sans" panose="020B0606030504020204" pitchFamily="34" charset="0"/>
                <a:cs typeface="Open Sans" panose="020B0606030504020204" pitchFamily="34" charset="0"/>
              </a:rPr>
              <a:t>Industry trending toward more Cloud License Models</a:t>
            </a:r>
          </a:p>
        </p:txBody>
      </p:sp>
      <p:grpSp>
        <p:nvGrpSpPr>
          <p:cNvPr id="103" name="Group 178">
            <a:extLst>
              <a:ext uri="{FF2B5EF4-FFF2-40B4-BE49-F238E27FC236}">
                <a16:creationId xmlns:a16="http://schemas.microsoft.com/office/drawing/2014/main" id="{F6E75894-0A1D-9E4B-8224-31F0109A0E9E}"/>
              </a:ext>
            </a:extLst>
          </p:cNvPr>
          <p:cNvGrpSpPr/>
          <p:nvPr/>
        </p:nvGrpSpPr>
        <p:grpSpPr>
          <a:xfrm>
            <a:off x="2344480" y="3264424"/>
            <a:ext cx="1654886" cy="1011044"/>
            <a:chOff x="5267570" y="343916"/>
            <a:chExt cx="2422768" cy="1507939"/>
          </a:xfrm>
          <a:solidFill>
            <a:schemeClr val="bg2"/>
          </a:solidFill>
        </p:grpSpPr>
        <p:sp>
          <p:nvSpPr>
            <p:cNvPr id="104" name="Freeform 6">
              <a:extLst>
                <a:ext uri="{FF2B5EF4-FFF2-40B4-BE49-F238E27FC236}">
                  <a16:creationId xmlns:a16="http://schemas.microsoft.com/office/drawing/2014/main" id="{DE6EB931-26D1-5A4E-B053-9F388D5E32D7}"/>
                </a:ext>
              </a:extLst>
            </p:cNvPr>
            <p:cNvSpPr>
              <a:spLocks/>
            </p:cNvSpPr>
            <p:nvPr/>
          </p:nvSpPr>
          <p:spPr bwMode="auto">
            <a:xfrm>
              <a:off x="5267570" y="343916"/>
              <a:ext cx="2420471" cy="1502400"/>
            </a:xfrm>
            <a:custGeom>
              <a:avLst/>
              <a:gdLst/>
              <a:ahLst/>
              <a:cxnLst>
                <a:cxn ang="0">
                  <a:pos x="1041" y="7"/>
                </a:cxn>
                <a:cxn ang="0">
                  <a:pos x="1146" y="44"/>
                </a:cxn>
                <a:cxn ang="0">
                  <a:pos x="1234" y="105"/>
                </a:cxn>
                <a:cxn ang="0">
                  <a:pos x="1303" y="188"/>
                </a:cxn>
                <a:cxn ang="0">
                  <a:pos x="1347" y="288"/>
                </a:cxn>
                <a:cxn ang="0">
                  <a:pos x="1412" y="319"/>
                </a:cxn>
                <a:cxn ang="0">
                  <a:pos x="1517" y="335"/>
                </a:cxn>
                <a:cxn ang="0">
                  <a:pos x="1609" y="379"/>
                </a:cxn>
                <a:cxn ang="0">
                  <a:pos x="1685" y="447"/>
                </a:cxn>
                <a:cxn ang="0">
                  <a:pos x="1752" y="499"/>
                </a:cxn>
                <a:cxn ang="0">
                  <a:pos x="1854" y="505"/>
                </a:cxn>
                <a:cxn ang="0">
                  <a:pos x="1954" y="545"/>
                </a:cxn>
                <a:cxn ang="0">
                  <a:pos x="2036" y="611"/>
                </a:cxn>
                <a:cxn ang="0">
                  <a:pos x="2094" y="700"/>
                </a:cxn>
                <a:cxn ang="0">
                  <a:pos x="2123" y="806"/>
                </a:cxn>
                <a:cxn ang="0">
                  <a:pos x="2117" y="917"/>
                </a:cxn>
                <a:cxn ang="0">
                  <a:pos x="2078" y="1017"/>
                </a:cxn>
                <a:cxn ang="0">
                  <a:pos x="2011" y="1099"/>
                </a:cxn>
                <a:cxn ang="0">
                  <a:pos x="1923" y="1157"/>
                </a:cxn>
                <a:cxn ang="0">
                  <a:pos x="1817" y="1186"/>
                </a:cxn>
                <a:cxn ang="0">
                  <a:pos x="1716" y="1182"/>
                </a:cxn>
                <a:cxn ang="0">
                  <a:pos x="1629" y="1153"/>
                </a:cxn>
                <a:cxn ang="0">
                  <a:pos x="1535" y="1207"/>
                </a:cxn>
                <a:cxn ang="0">
                  <a:pos x="1427" y="1233"/>
                </a:cxn>
                <a:cxn ang="0">
                  <a:pos x="1310" y="1227"/>
                </a:cxn>
                <a:cxn ang="0">
                  <a:pos x="1203" y="1189"/>
                </a:cxn>
                <a:cxn ang="0">
                  <a:pos x="1121" y="1258"/>
                </a:cxn>
                <a:cxn ang="0">
                  <a:pos x="1022" y="1303"/>
                </a:cxn>
                <a:cxn ang="0">
                  <a:pos x="911" y="1319"/>
                </a:cxn>
                <a:cxn ang="0">
                  <a:pos x="795" y="1302"/>
                </a:cxn>
                <a:cxn ang="0">
                  <a:pos x="693" y="1253"/>
                </a:cxn>
                <a:cxn ang="0">
                  <a:pos x="610" y="1178"/>
                </a:cxn>
                <a:cxn ang="0">
                  <a:pos x="497" y="1202"/>
                </a:cxn>
                <a:cxn ang="0">
                  <a:pos x="374" y="1197"/>
                </a:cxn>
                <a:cxn ang="0">
                  <a:pos x="261" y="1160"/>
                </a:cxn>
                <a:cxn ang="0">
                  <a:pos x="162" y="1096"/>
                </a:cxn>
                <a:cxn ang="0">
                  <a:pos x="84" y="1010"/>
                </a:cxn>
                <a:cxn ang="0">
                  <a:pos x="28" y="906"/>
                </a:cxn>
                <a:cxn ang="0">
                  <a:pos x="2" y="788"/>
                </a:cxn>
                <a:cxn ang="0">
                  <a:pos x="7" y="664"/>
                </a:cxn>
                <a:cxn ang="0">
                  <a:pos x="44" y="550"/>
                </a:cxn>
                <a:cxn ang="0">
                  <a:pos x="108" y="451"/>
                </a:cxn>
                <a:cxn ang="0">
                  <a:pos x="193" y="372"/>
                </a:cxn>
                <a:cxn ang="0">
                  <a:pos x="297" y="317"/>
                </a:cxn>
                <a:cxn ang="0">
                  <a:pos x="415" y="290"/>
                </a:cxn>
                <a:cxn ang="0">
                  <a:pos x="520" y="293"/>
                </a:cxn>
                <a:cxn ang="0">
                  <a:pos x="591" y="268"/>
                </a:cxn>
                <a:cxn ang="0">
                  <a:pos x="642" y="168"/>
                </a:cxn>
                <a:cxn ang="0">
                  <a:pos x="718" y="87"/>
                </a:cxn>
                <a:cxn ang="0">
                  <a:pos x="815" y="30"/>
                </a:cxn>
                <a:cxn ang="0">
                  <a:pos x="926" y="2"/>
                </a:cxn>
              </a:cxnLst>
              <a:rect l="0" t="0" r="r" b="b"/>
              <a:pathLst>
                <a:path w="2125" h="1319">
                  <a:moveTo>
                    <a:pt x="966" y="0"/>
                  </a:moveTo>
                  <a:lnTo>
                    <a:pt x="1004" y="2"/>
                  </a:lnTo>
                  <a:lnTo>
                    <a:pt x="1041" y="7"/>
                  </a:lnTo>
                  <a:lnTo>
                    <a:pt x="1077" y="16"/>
                  </a:lnTo>
                  <a:lnTo>
                    <a:pt x="1112" y="28"/>
                  </a:lnTo>
                  <a:lnTo>
                    <a:pt x="1146" y="44"/>
                  </a:lnTo>
                  <a:lnTo>
                    <a:pt x="1177" y="61"/>
                  </a:lnTo>
                  <a:lnTo>
                    <a:pt x="1207" y="82"/>
                  </a:lnTo>
                  <a:lnTo>
                    <a:pt x="1234" y="105"/>
                  </a:lnTo>
                  <a:lnTo>
                    <a:pt x="1260" y="131"/>
                  </a:lnTo>
                  <a:lnTo>
                    <a:pt x="1282" y="158"/>
                  </a:lnTo>
                  <a:lnTo>
                    <a:pt x="1303" y="188"/>
                  </a:lnTo>
                  <a:lnTo>
                    <a:pt x="1321" y="219"/>
                  </a:lnTo>
                  <a:lnTo>
                    <a:pt x="1336" y="253"/>
                  </a:lnTo>
                  <a:lnTo>
                    <a:pt x="1347" y="288"/>
                  </a:lnTo>
                  <a:lnTo>
                    <a:pt x="1356" y="324"/>
                  </a:lnTo>
                  <a:lnTo>
                    <a:pt x="1384" y="321"/>
                  </a:lnTo>
                  <a:lnTo>
                    <a:pt x="1412" y="319"/>
                  </a:lnTo>
                  <a:lnTo>
                    <a:pt x="1448" y="321"/>
                  </a:lnTo>
                  <a:lnTo>
                    <a:pt x="1483" y="326"/>
                  </a:lnTo>
                  <a:lnTo>
                    <a:pt x="1517" y="335"/>
                  </a:lnTo>
                  <a:lnTo>
                    <a:pt x="1549" y="346"/>
                  </a:lnTo>
                  <a:lnTo>
                    <a:pt x="1580" y="361"/>
                  </a:lnTo>
                  <a:lnTo>
                    <a:pt x="1609" y="379"/>
                  </a:lnTo>
                  <a:lnTo>
                    <a:pt x="1636" y="399"/>
                  </a:lnTo>
                  <a:lnTo>
                    <a:pt x="1662" y="421"/>
                  </a:lnTo>
                  <a:lnTo>
                    <a:pt x="1685" y="447"/>
                  </a:lnTo>
                  <a:lnTo>
                    <a:pt x="1706" y="473"/>
                  </a:lnTo>
                  <a:lnTo>
                    <a:pt x="1724" y="502"/>
                  </a:lnTo>
                  <a:lnTo>
                    <a:pt x="1752" y="499"/>
                  </a:lnTo>
                  <a:lnTo>
                    <a:pt x="1780" y="498"/>
                  </a:lnTo>
                  <a:lnTo>
                    <a:pt x="1817" y="500"/>
                  </a:lnTo>
                  <a:lnTo>
                    <a:pt x="1854" y="505"/>
                  </a:lnTo>
                  <a:lnTo>
                    <a:pt x="1889" y="515"/>
                  </a:lnTo>
                  <a:lnTo>
                    <a:pt x="1923" y="529"/>
                  </a:lnTo>
                  <a:lnTo>
                    <a:pt x="1954" y="545"/>
                  </a:lnTo>
                  <a:lnTo>
                    <a:pt x="1984" y="564"/>
                  </a:lnTo>
                  <a:lnTo>
                    <a:pt x="2011" y="587"/>
                  </a:lnTo>
                  <a:lnTo>
                    <a:pt x="2036" y="611"/>
                  </a:lnTo>
                  <a:lnTo>
                    <a:pt x="2058" y="639"/>
                  </a:lnTo>
                  <a:lnTo>
                    <a:pt x="2078" y="669"/>
                  </a:lnTo>
                  <a:lnTo>
                    <a:pt x="2094" y="700"/>
                  </a:lnTo>
                  <a:lnTo>
                    <a:pt x="2107" y="734"/>
                  </a:lnTo>
                  <a:lnTo>
                    <a:pt x="2117" y="769"/>
                  </a:lnTo>
                  <a:lnTo>
                    <a:pt x="2123" y="806"/>
                  </a:lnTo>
                  <a:lnTo>
                    <a:pt x="2125" y="843"/>
                  </a:lnTo>
                  <a:lnTo>
                    <a:pt x="2123" y="881"/>
                  </a:lnTo>
                  <a:lnTo>
                    <a:pt x="2117" y="917"/>
                  </a:lnTo>
                  <a:lnTo>
                    <a:pt x="2107" y="952"/>
                  </a:lnTo>
                  <a:lnTo>
                    <a:pt x="2094" y="986"/>
                  </a:lnTo>
                  <a:lnTo>
                    <a:pt x="2078" y="1017"/>
                  </a:lnTo>
                  <a:lnTo>
                    <a:pt x="2058" y="1047"/>
                  </a:lnTo>
                  <a:lnTo>
                    <a:pt x="2036" y="1074"/>
                  </a:lnTo>
                  <a:lnTo>
                    <a:pt x="2011" y="1099"/>
                  </a:lnTo>
                  <a:lnTo>
                    <a:pt x="1984" y="1121"/>
                  </a:lnTo>
                  <a:lnTo>
                    <a:pt x="1954" y="1141"/>
                  </a:lnTo>
                  <a:lnTo>
                    <a:pt x="1923" y="1157"/>
                  </a:lnTo>
                  <a:lnTo>
                    <a:pt x="1889" y="1171"/>
                  </a:lnTo>
                  <a:lnTo>
                    <a:pt x="1854" y="1180"/>
                  </a:lnTo>
                  <a:lnTo>
                    <a:pt x="1817" y="1186"/>
                  </a:lnTo>
                  <a:lnTo>
                    <a:pt x="1780" y="1188"/>
                  </a:lnTo>
                  <a:lnTo>
                    <a:pt x="1748" y="1187"/>
                  </a:lnTo>
                  <a:lnTo>
                    <a:pt x="1716" y="1182"/>
                  </a:lnTo>
                  <a:lnTo>
                    <a:pt x="1686" y="1175"/>
                  </a:lnTo>
                  <a:lnTo>
                    <a:pt x="1657" y="1165"/>
                  </a:lnTo>
                  <a:lnTo>
                    <a:pt x="1629" y="1153"/>
                  </a:lnTo>
                  <a:lnTo>
                    <a:pt x="1599" y="1174"/>
                  </a:lnTo>
                  <a:lnTo>
                    <a:pt x="1568" y="1192"/>
                  </a:lnTo>
                  <a:lnTo>
                    <a:pt x="1535" y="1207"/>
                  </a:lnTo>
                  <a:lnTo>
                    <a:pt x="1501" y="1219"/>
                  </a:lnTo>
                  <a:lnTo>
                    <a:pt x="1464" y="1228"/>
                  </a:lnTo>
                  <a:lnTo>
                    <a:pt x="1427" y="1233"/>
                  </a:lnTo>
                  <a:lnTo>
                    <a:pt x="1388" y="1235"/>
                  </a:lnTo>
                  <a:lnTo>
                    <a:pt x="1348" y="1233"/>
                  </a:lnTo>
                  <a:lnTo>
                    <a:pt x="1310" y="1227"/>
                  </a:lnTo>
                  <a:lnTo>
                    <a:pt x="1273" y="1218"/>
                  </a:lnTo>
                  <a:lnTo>
                    <a:pt x="1237" y="1205"/>
                  </a:lnTo>
                  <a:lnTo>
                    <a:pt x="1203" y="1189"/>
                  </a:lnTo>
                  <a:lnTo>
                    <a:pt x="1178" y="1214"/>
                  </a:lnTo>
                  <a:lnTo>
                    <a:pt x="1151" y="1238"/>
                  </a:lnTo>
                  <a:lnTo>
                    <a:pt x="1121" y="1258"/>
                  </a:lnTo>
                  <a:lnTo>
                    <a:pt x="1090" y="1276"/>
                  </a:lnTo>
                  <a:lnTo>
                    <a:pt x="1057" y="1291"/>
                  </a:lnTo>
                  <a:lnTo>
                    <a:pt x="1022" y="1303"/>
                  </a:lnTo>
                  <a:lnTo>
                    <a:pt x="986" y="1312"/>
                  </a:lnTo>
                  <a:lnTo>
                    <a:pt x="949" y="1317"/>
                  </a:lnTo>
                  <a:lnTo>
                    <a:pt x="911" y="1319"/>
                  </a:lnTo>
                  <a:lnTo>
                    <a:pt x="871" y="1317"/>
                  </a:lnTo>
                  <a:lnTo>
                    <a:pt x="832" y="1311"/>
                  </a:lnTo>
                  <a:lnTo>
                    <a:pt x="795" y="1302"/>
                  </a:lnTo>
                  <a:lnTo>
                    <a:pt x="759" y="1289"/>
                  </a:lnTo>
                  <a:lnTo>
                    <a:pt x="725" y="1272"/>
                  </a:lnTo>
                  <a:lnTo>
                    <a:pt x="693" y="1253"/>
                  </a:lnTo>
                  <a:lnTo>
                    <a:pt x="663" y="1231"/>
                  </a:lnTo>
                  <a:lnTo>
                    <a:pt x="635" y="1205"/>
                  </a:lnTo>
                  <a:lnTo>
                    <a:pt x="610" y="1178"/>
                  </a:lnTo>
                  <a:lnTo>
                    <a:pt x="573" y="1189"/>
                  </a:lnTo>
                  <a:lnTo>
                    <a:pt x="535" y="1197"/>
                  </a:lnTo>
                  <a:lnTo>
                    <a:pt x="497" y="1202"/>
                  </a:lnTo>
                  <a:lnTo>
                    <a:pt x="457" y="1204"/>
                  </a:lnTo>
                  <a:lnTo>
                    <a:pt x="415" y="1202"/>
                  </a:lnTo>
                  <a:lnTo>
                    <a:pt x="374" y="1197"/>
                  </a:lnTo>
                  <a:lnTo>
                    <a:pt x="335" y="1188"/>
                  </a:lnTo>
                  <a:lnTo>
                    <a:pt x="297" y="1176"/>
                  </a:lnTo>
                  <a:lnTo>
                    <a:pt x="261" y="1160"/>
                  </a:lnTo>
                  <a:lnTo>
                    <a:pt x="226" y="1141"/>
                  </a:lnTo>
                  <a:lnTo>
                    <a:pt x="193" y="1120"/>
                  </a:lnTo>
                  <a:lnTo>
                    <a:pt x="162" y="1096"/>
                  </a:lnTo>
                  <a:lnTo>
                    <a:pt x="133" y="1070"/>
                  </a:lnTo>
                  <a:lnTo>
                    <a:pt x="108" y="1041"/>
                  </a:lnTo>
                  <a:lnTo>
                    <a:pt x="84" y="1010"/>
                  </a:lnTo>
                  <a:lnTo>
                    <a:pt x="63" y="977"/>
                  </a:lnTo>
                  <a:lnTo>
                    <a:pt x="44" y="943"/>
                  </a:lnTo>
                  <a:lnTo>
                    <a:pt x="28" y="906"/>
                  </a:lnTo>
                  <a:lnTo>
                    <a:pt x="16" y="868"/>
                  </a:lnTo>
                  <a:lnTo>
                    <a:pt x="7" y="828"/>
                  </a:lnTo>
                  <a:lnTo>
                    <a:pt x="2" y="788"/>
                  </a:lnTo>
                  <a:lnTo>
                    <a:pt x="0" y="746"/>
                  </a:lnTo>
                  <a:lnTo>
                    <a:pt x="2" y="704"/>
                  </a:lnTo>
                  <a:lnTo>
                    <a:pt x="7" y="664"/>
                  </a:lnTo>
                  <a:lnTo>
                    <a:pt x="16" y="624"/>
                  </a:lnTo>
                  <a:lnTo>
                    <a:pt x="28" y="586"/>
                  </a:lnTo>
                  <a:lnTo>
                    <a:pt x="44" y="550"/>
                  </a:lnTo>
                  <a:lnTo>
                    <a:pt x="63" y="515"/>
                  </a:lnTo>
                  <a:lnTo>
                    <a:pt x="84" y="482"/>
                  </a:lnTo>
                  <a:lnTo>
                    <a:pt x="108" y="451"/>
                  </a:lnTo>
                  <a:lnTo>
                    <a:pt x="133" y="422"/>
                  </a:lnTo>
                  <a:lnTo>
                    <a:pt x="162" y="396"/>
                  </a:lnTo>
                  <a:lnTo>
                    <a:pt x="193" y="372"/>
                  </a:lnTo>
                  <a:lnTo>
                    <a:pt x="226" y="351"/>
                  </a:lnTo>
                  <a:lnTo>
                    <a:pt x="261" y="332"/>
                  </a:lnTo>
                  <a:lnTo>
                    <a:pt x="297" y="317"/>
                  </a:lnTo>
                  <a:lnTo>
                    <a:pt x="335" y="305"/>
                  </a:lnTo>
                  <a:lnTo>
                    <a:pt x="374" y="295"/>
                  </a:lnTo>
                  <a:lnTo>
                    <a:pt x="415" y="290"/>
                  </a:lnTo>
                  <a:lnTo>
                    <a:pt x="457" y="288"/>
                  </a:lnTo>
                  <a:lnTo>
                    <a:pt x="488" y="290"/>
                  </a:lnTo>
                  <a:lnTo>
                    <a:pt x="520" y="293"/>
                  </a:lnTo>
                  <a:lnTo>
                    <a:pt x="550" y="298"/>
                  </a:lnTo>
                  <a:lnTo>
                    <a:pt x="580" y="305"/>
                  </a:lnTo>
                  <a:lnTo>
                    <a:pt x="591" y="268"/>
                  </a:lnTo>
                  <a:lnTo>
                    <a:pt x="604" y="233"/>
                  </a:lnTo>
                  <a:lnTo>
                    <a:pt x="622" y="200"/>
                  </a:lnTo>
                  <a:lnTo>
                    <a:pt x="642" y="168"/>
                  </a:lnTo>
                  <a:lnTo>
                    <a:pt x="665" y="139"/>
                  </a:lnTo>
                  <a:lnTo>
                    <a:pt x="691" y="111"/>
                  </a:lnTo>
                  <a:lnTo>
                    <a:pt x="718" y="87"/>
                  </a:lnTo>
                  <a:lnTo>
                    <a:pt x="749" y="65"/>
                  </a:lnTo>
                  <a:lnTo>
                    <a:pt x="781" y="46"/>
                  </a:lnTo>
                  <a:lnTo>
                    <a:pt x="815" y="30"/>
                  </a:lnTo>
                  <a:lnTo>
                    <a:pt x="850" y="17"/>
                  </a:lnTo>
                  <a:lnTo>
                    <a:pt x="888" y="8"/>
                  </a:lnTo>
                  <a:lnTo>
                    <a:pt x="926" y="2"/>
                  </a:lnTo>
                  <a:lnTo>
                    <a:pt x="966" y="0"/>
                  </a:lnTo>
                  <a:close/>
                </a:path>
              </a:pathLst>
            </a:custGeom>
            <a:grpFill/>
            <a:ln w="57150">
              <a:noFill/>
              <a:prstDash val="solid"/>
              <a:round/>
              <a:headEnd/>
              <a:tailEnd/>
            </a:ln>
            <a:effectLst/>
            <a:scene3d>
              <a:camera prst="orthographicFront"/>
              <a:lightRig rig="flat" dir="t"/>
            </a:scene3d>
            <a:sp3d prstMaterial="plastic"/>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a:endParaRPr>
            </a:p>
          </p:txBody>
        </p:sp>
        <p:sp>
          <p:nvSpPr>
            <p:cNvPr id="105" name="Freeform 6">
              <a:extLst>
                <a:ext uri="{FF2B5EF4-FFF2-40B4-BE49-F238E27FC236}">
                  <a16:creationId xmlns:a16="http://schemas.microsoft.com/office/drawing/2014/main" id="{DE0F5411-B604-C448-9CBE-574A0413ED55}"/>
                </a:ext>
              </a:extLst>
            </p:cNvPr>
            <p:cNvSpPr>
              <a:spLocks/>
            </p:cNvSpPr>
            <p:nvPr/>
          </p:nvSpPr>
          <p:spPr bwMode="auto">
            <a:xfrm>
              <a:off x="6002215" y="653409"/>
              <a:ext cx="1688123" cy="1198446"/>
            </a:xfrm>
            <a:custGeom>
              <a:avLst/>
              <a:gdLst/>
              <a:ahLst/>
              <a:cxnLst>
                <a:cxn ang="0">
                  <a:pos x="606" y="21"/>
                </a:cxn>
                <a:cxn ang="0">
                  <a:pos x="635" y="38"/>
                </a:cxn>
                <a:cxn ang="0">
                  <a:pos x="703" y="40"/>
                </a:cxn>
                <a:cxn ang="0">
                  <a:pos x="782" y="63"/>
                </a:cxn>
                <a:cxn ang="0">
                  <a:pos x="852" y="105"/>
                </a:cxn>
                <a:cxn ang="0">
                  <a:pos x="909" y="163"/>
                </a:cxn>
                <a:cxn ang="0">
                  <a:pos x="955" y="193"/>
                </a:cxn>
                <a:cxn ang="0">
                  <a:pos x="1021" y="195"/>
                </a:cxn>
                <a:cxn ang="0">
                  <a:pos x="1096" y="216"/>
                </a:cxn>
                <a:cxn ang="0">
                  <a:pos x="1163" y="255"/>
                </a:cxn>
                <a:cxn ang="0">
                  <a:pos x="1217" y="310"/>
                </a:cxn>
                <a:cxn ang="0">
                  <a:pos x="1256" y="376"/>
                </a:cxn>
                <a:cxn ang="0">
                  <a:pos x="1276" y="453"/>
                </a:cxn>
                <a:cxn ang="0">
                  <a:pos x="1276" y="534"/>
                </a:cxn>
                <a:cxn ang="0">
                  <a:pos x="1256" y="610"/>
                </a:cxn>
                <a:cxn ang="0">
                  <a:pos x="1217" y="677"/>
                </a:cxn>
                <a:cxn ang="0">
                  <a:pos x="1163" y="732"/>
                </a:cxn>
                <a:cxn ang="0">
                  <a:pos x="1096" y="770"/>
                </a:cxn>
                <a:cxn ang="0">
                  <a:pos x="1021" y="791"/>
                </a:cxn>
                <a:cxn ang="0">
                  <a:pos x="944" y="792"/>
                </a:cxn>
                <a:cxn ang="0">
                  <a:pos x="878" y="776"/>
                </a:cxn>
                <a:cxn ang="0">
                  <a:pos x="818" y="784"/>
                </a:cxn>
                <a:cxn ang="0">
                  <a:pos x="752" y="816"/>
                </a:cxn>
                <a:cxn ang="0">
                  <a:pos x="678" y="833"/>
                </a:cxn>
                <a:cxn ang="0">
                  <a:pos x="597" y="832"/>
                </a:cxn>
                <a:cxn ang="0">
                  <a:pos x="515" y="811"/>
                </a:cxn>
                <a:cxn ang="0">
                  <a:pos x="449" y="822"/>
                </a:cxn>
                <a:cxn ang="0">
                  <a:pos x="383" y="868"/>
                </a:cxn>
                <a:cxn ang="0">
                  <a:pos x="308" y="897"/>
                </a:cxn>
                <a:cxn ang="0">
                  <a:pos x="224" y="908"/>
                </a:cxn>
                <a:cxn ang="0">
                  <a:pos x="142" y="898"/>
                </a:cxn>
                <a:cxn ang="0">
                  <a:pos x="66" y="870"/>
                </a:cxn>
                <a:cxn ang="0">
                  <a:pos x="0" y="824"/>
                </a:cxn>
              </a:cxnLst>
              <a:rect l="0" t="0" r="r" b="b"/>
              <a:pathLst>
                <a:path w="1279" h="908">
                  <a:moveTo>
                    <a:pt x="601" y="0"/>
                  </a:moveTo>
                  <a:lnTo>
                    <a:pt x="606" y="21"/>
                  </a:lnTo>
                  <a:lnTo>
                    <a:pt x="610" y="41"/>
                  </a:lnTo>
                  <a:lnTo>
                    <a:pt x="635" y="38"/>
                  </a:lnTo>
                  <a:lnTo>
                    <a:pt x="659" y="38"/>
                  </a:lnTo>
                  <a:lnTo>
                    <a:pt x="703" y="40"/>
                  </a:lnTo>
                  <a:lnTo>
                    <a:pt x="744" y="49"/>
                  </a:lnTo>
                  <a:lnTo>
                    <a:pt x="782" y="63"/>
                  </a:lnTo>
                  <a:lnTo>
                    <a:pt x="819" y="82"/>
                  </a:lnTo>
                  <a:lnTo>
                    <a:pt x="852" y="105"/>
                  </a:lnTo>
                  <a:lnTo>
                    <a:pt x="882" y="131"/>
                  </a:lnTo>
                  <a:lnTo>
                    <a:pt x="909" y="163"/>
                  </a:lnTo>
                  <a:lnTo>
                    <a:pt x="931" y="196"/>
                  </a:lnTo>
                  <a:lnTo>
                    <a:pt x="955" y="193"/>
                  </a:lnTo>
                  <a:lnTo>
                    <a:pt x="980" y="192"/>
                  </a:lnTo>
                  <a:lnTo>
                    <a:pt x="1021" y="195"/>
                  </a:lnTo>
                  <a:lnTo>
                    <a:pt x="1059" y="203"/>
                  </a:lnTo>
                  <a:lnTo>
                    <a:pt x="1096" y="216"/>
                  </a:lnTo>
                  <a:lnTo>
                    <a:pt x="1131" y="234"/>
                  </a:lnTo>
                  <a:lnTo>
                    <a:pt x="1163" y="255"/>
                  </a:lnTo>
                  <a:lnTo>
                    <a:pt x="1192" y="281"/>
                  </a:lnTo>
                  <a:lnTo>
                    <a:pt x="1217" y="310"/>
                  </a:lnTo>
                  <a:lnTo>
                    <a:pt x="1238" y="341"/>
                  </a:lnTo>
                  <a:lnTo>
                    <a:pt x="1256" y="376"/>
                  </a:lnTo>
                  <a:lnTo>
                    <a:pt x="1268" y="413"/>
                  </a:lnTo>
                  <a:lnTo>
                    <a:pt x="1276" y="453"/>
                  </a:lnTo>
                  <a:lnTo>
                    <a:pt x="1279" y="493"/>
                  </a:lnTo>
                  <a:lnTo>
                    <a:pt x="1276" y="534"/>
                  </a:lnTo>
                  <a:lnTo>
                    <a:pt x="1268" y="573"/>
                  </a:lnTo>
                  <a:lnTo>
                    <a:pt x="1256" y="610"/>
                  </a:lnTo>
                  <a:lnTo>
                    <a:pt x="1238" y="645"/>
                  </a:lnTo>
                  <a:lnTo>
                    <a:pt x="1217" y="677"/>
                  </a:lnTo>
                  <a:lnTo>
                    <a:pt x="1192" y="706"/>
                  </a:lnTo>
                  <a:lnTo>
                    <a:pt x="1163" y="732"/>
                  </a:lnTo>
                  <a:lnTo>
                    <a:pt x="1131" y="752"/>
                  </a:lnTo>
                  <a:lnTo>
                    <a:pt x="1096" y="770"/>
                  </a:lnTo>
                  <a:lnTo>
                    <a:pt x="1059" y="783"/>
                  </a:lnTo>
                  <a:lnTo>
                    <a:pt x="1021" y="791"/>
                  </a:lnTo>
                  <a:lnTo>
                    <a:pt x="980" y="794"/>
                  </a:lnTo>
                  <a:lnTo>
                    <a:pt x="944" y="792"/>
                  </a:lnTo>
                  <a:lnTo>
                    <a:pt x="911" y="786"/>
                  </a:lnTo>
                  <a:lnTo>
                    <a:pt x="878" y="776"/>
                  </a:lnTo>
                  <a:lnTo>
                    <a:pt x="848" y="763"/>
                  </a:lnTo>
                  <a:lnTo>
                    <a:pt x="818" y="784"/>
                  </a:lnTo>
                  <a:lnTo>
                    <a:pt x="786" y="802"/>
                  </a:lnTo>
                  <a:lnTo>
                    <a:pt x="752" y="816"/>
                  </a:lnTo>
                  <a:lnTo>
                    <a:pt x="715" y="826"/>
                  </a:lnTo>
                  <a:lnTo>
                    <a:pt x="678" y="833"/>
                  </a:lnTo>
                  <a:lnTo>
                    <a:pt x="640" y="835"/>
                  </a:lnTo>
                  <a:lnTo>
                    <a:pt x="597" y="832"/>
                  </a:lnTo>
                  <a:lnTo>
                    <a:pt x="554" y="824"/>
                  </a:lnTo>
                  <a:lnTo>
                    <a:pt x="515" y="811"/>
                  </a:lnTo>
                  <a:lnTo>
                    <a:pt x="478" y="794"/>
                  </a:lnTo>
                  <a:lnTo>
                    <a:pt x="449" y="822"/>
                  </a:lnTo>
                  <a:lnTo>
                    <a:pt x="418" y="847"/>
                  </a:lnTo>
                  <a:lnTo>
                    <a:pt x="383" y="868"/>
                  </a:lnTo>
                  <a:lnTo>
                    <a:pt x="347" y="885"/>
                  </a:lnTo>
                  <a:lnTo>
                    <a:pt x="308" y="897"/>
                  </a:lnTo>
                  <a:lnTo>
                    <a:pt x="267" y="905"/>
                  </a:lnTo>
                  <a:lnTo>
                    <a:pt x="224" y="908"/>
                  </a:lnTo>
                  <a:lnTo>
                    <a:pt x="182" y="905"/>
                  </a:lnTo>
                  <a:lnTo>
                    <a:pt x="142" y="898"/>
                  </a:lnTo>
                  <a:lnTo>
                    <a:pt x="103" y="885"/>
                  </a:lnTo>
                  <a:lnTo>
                    <a:pt x="66" y="870"/>
                  </a:lnTo>
                  <a:lnTo>
                    <a:pt x="32" y="849"/>
                  </a:lnTo>
                  <a:lnTo>
                    <a:pt x="0" y="824"/>
                  </a:lnTo>
                  <a:lnTo>
                    <a:pt x="60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a:endParaRPr>
            </a:p>
          </p:txBody>
        </p:sp>
      </p:grpSp>
    </p:spTree>
    <p:extLst>
      <p:ext uri="{BB962C8B-B14F-4D97-AF65-F5344CB8AC3E}">
        <p14:creationId xmlns:p14="http://schemas.microsoft.com/office/powerpoint/2010/main" val="320813110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Title 60">
            <a:extLst>
              <a:ext uri="{FF2B5EF4-FFF2-40B4-BE49-F238E27FC236}">
                <a16:creationId xmlns:a16="http://schemas.microsoft.com/office/drawing/2014/main" id="{6FC016C1-021E-4DF1-91A5-BDBC1E3E67B1}"/>
              </a:ext>
            </a:extLst>
          </p:cNvPr>
          <p:cNvSpPr>
            <a:spLocks noGrp="1"/>
          </p:cNvSpPr>
          <p:nvPr>
            <p:ph type="title"/>
          </p:nvPr>
        </p:nvSpPr>
        <p:spPr>
          <a:xfrm>
            <a:off x="541867" y="477954"/>
            <a:ext cx="11108267" cy="303096"/>
          </a:xfrm>
        </p:spPr>
        <p:txBody>
          <a:bodyPr/>
          <a:lstStyle/>
          <a:p>
            <a:r>
              <a:rPr lang="en-US" sz="2000" dirty="0"/>
              <a:t>Software License Models: Total Cost of Ownership (TCO)</a:t>
            </a:r>
          </a:p>
        </p:txBody>
      </p:sp>
      <p:sp>
        <p:nvSpPr>
          <p:cNvPr id="7" name="Rectangle 6">
            <a:extLst>
              <a:ext uri="{FF2B5EF4-FFF2-40B4-BE49-F238E27FC236}">
                <a16:creationId xmlns:a16="http://schemas.microsoft.com/office/drawing/2014/main" id="{A0DC42AD-3AEF-4156-B002-BF00DD1D2BA2}"/>
              </a:ext>
            </a:extLst>
          </p:cNvPr>
          <p:cNvSpPr/>
          <p:nvPr/>
        </p:nvSpPr>
        <p:spPr>
          <a:xfrm>
            <a:off x="441172" y="964005"/>
            <a:ext cx="10903751" cy="1314206"/>
          </a:xfrm>
          <a:prstGeom prst="rect">
            <a:avLst/>
          </a:prstGeom>
        </p:spPr>
        <p:txBody>
          <a:bodyPr wrap="square">
            <a:spAutoFit/>
          </a:bodyPr>
          <a:lstStyle/>
          <a:p>
            <a:pPr defTabSz="844550">
              <a:lnSpc>
                <a:spcPct val="90000"/>
              </a:lnSpc>
              <a:spcBef>
                <a:spcPct val="0"/>
              </a:spcBef>
              <a:spcAft>
                <a:spcPts val="1200"/>
              </a:spcAft>
            </a:pPr>
            <a:r>
              <a:rPr lang="en-US" dirty="0"/>
              <a:t>Which license model is right for you?  It depends...</a:t>
            </a:r>
          </a:p>
          <a:p>
            <a:pPr marL="285750" indent="-285750" defTabSz="844550">
              <a:lnSpc>
                <a:spcPct val="90000"/>
              </a:lnSpc>
              <a:spcBef>
                <a:spcPct val="0"/>
              </a:spcBef>
              <a:spcAft>
                <a:spcPts val="1200"/>
              </a:spcAft>
              <a:buFont typeface="Arial" panose="020B0604020202020204" pitchFamily="34" charset="0"/>
              <a:buChar char="•"/>
            </a:pPr>
            <a:r>
              <a:rPr lang="en-US" sz="1600" dirty="0"/>
              <a:t>One factor is cost, which the graph below shows is more expensive over time with a term / subscription license</a:t>
            </a:r>
          </a:p>
          <a:p>
            <a:pPr marL="285750" indent="-285750" defTabSz="844550">
              <a:lnSpc>
                <a:spcPct val="90000"/>
              </a:lnSpc>
              <a:spcBef>
                <a:spcPct val="0"/>
              </a:spcBef>
              <a:spcAft>
                <a:spcPts val="1200"/>
              </a:spcAft>
              <a:buFont typeface="Arial" panose="020B0604020202020204" pitchFamily="34" charset="0"/>
              <a:buChar char="•"/>
            </a:pPr>
            <a:r>
              <a:rPr lang="en-US" sz="1600" dirty="0"/>
              <a:t>Other considerations include </a:t>
            </a:r>
            <a:r>
              <a:rPr lang="en-US" sz="1600" b="1" u="sng" dirty="0"/>
              <a:t>compatibility</a:t>
            </a:r>
            <a:r>
              <a:rPr lang="en-US" sz="1600" dirty="0"/>
              <a:t> (perpetual becomes obsolete sooner), and </a:t>
            </a:r>
            <a:r>
              <a:rPr lang="en-US" sz="1600" b="1" u="sng" dirty="0"/>
              <a:t>scalability</a:t>
            </a:r>
            <a:r>
              <a:rPr lang="en-US" sz="1600" dirty="0"/>
              <a:t> (subscription is typically easier to plus up or down depending on organizational need)</a:t>
            </a:r>
          </a:p>
        </p:txBody>
      </p:sp>
      <p:pic>
        <p:nvPicPr>
          <p:cNvPr id="8" name="Picture 7">
            <a:extLst>
              <a:ext uri="{FF2B5EF4-FFF2-40B4-BE49-F238E27FC236}">
                <a16:creationId xmlns:a16="http://schemas.microsoft.com/office/drawing/2014/main" id="{8C122F9E-651A-4521-B41B-630B033AE306}"/>
              </a:ext>
            </a:extLst>
          </p:cNvPr>
          <p:cNvPicPr>
            <a:picLocks noChangeAspect="1"/>
          </p:cNvPicPr>
          <p:nvPr/>
        </p:nvPicPr>
        <p:blipFill>
          <a:blip r:embed="rId3"/>
          <a:stretch>
            <a:fillRect/>
          </a:stretch>
        </p:blipFill>
        <p:spPr>
          <a:xfrm>
            <a:off x="1753699" y="2461166"/>
            <a:ext cx="8495201" cy="4175942"/>
          </a:xfrm>
          <a:prstGeom prst="rect">
            <a:avLst/>
          </a:prstGeom>
          <a:ln>
            <a:solidFill>
              <a:schemeClr val="tx1"/>
            </a:solidFill>
          </a:ln>
        </p:spPr>
      </p:pic>
      <p:sp>
        <p:nvSpPr>
          <p:cNvPr id="4" name="Rectangle: Rounded Corners 3">
            <a:extLst>
              <a:ext uri="{FF2B5EF4-FFF2-40B4-BE49-F238E27FC236}">
                <a16:creationId xmlns:a16="http://schemas.microsoft.com/office/drawing/2014/main" id="{83D3EEEE-19D6-9849-5912-5EA450EEB3D4}"/>
              </a:ext>
            </a:extLst>
          </p:cNvPr>
          <p:cNvSpPr/>
          <p:nvPr/>
        </p:nvSpPr>
        <p:spPr bwMode="auto">
          <a:xfrm>
            <a:off x="8091377" y="376325"/>
            <a:ext cx="3085601" cy="340519"/>
          </a:xfrm>
          <a:prstGeom prst="roundRect">
            <a:avLst/>
          </a:prstGeom>
          <a:solidFill>
            <a:srgbClr val="00D7D2"/>
          </a:solidFill>
        </p:spPr>
        <p:txBody>
          <a:bodyPr wrap="square" rtlCol="0">
            <a:spAutoFit/>
          </a:bodyPr>
          <a:lstStyle/>
          <a:p>
            <a:pPr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Module 5: Cloud Adoption</a:t>
            </a:r>
          </a:p>
        </p:txBody>
      </p:sp>
    </p:spTree>
    <p:extLst>
      <p:ext uri="{BB962C8B-B14F-4D97-AF65-F5344CB8AC3E}">
        <p14:creationId xmlns:p14="http://schemas.microsoft.com/office/powerpoint/2010/main" val="18239427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itle 1">
            <a:extLst>
              <a:ext uri="{FF2B5EF4-FFF2-40B4-BE49-F238E27FC236}">
                <a16:creationId xmlns:a16="http://schemas.microsoft.com/office/drawing/2014/main" id="{EA7879D4-2822-401A-A0E5-A8CE1F1545EB}"/>
              </a:ext>
            </a:extLst>
          </p:cNvPr>
          <p:cNvSpPr txBox="1">
            <a:spLocks/>
          </p:cNvSpPr>
          <p:nvPr/>
        </p:nvSpPr>
        <p:spPr bwMode="gray">
          <a:xfrm>
            <a:off x="541868" y="151711"/>
            <a:ext cx="6890290" cy="629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0" tIns="0" rIns="0" bIns="0" numCol="1" anchor="b" anchorCtr="0" compatLnSpc="1">
            <a:prstTxWarp prst="textNoShape">
              <a:avLst/>
            </a:prstTxWarp>
            <a:spAutoFit/>
          </a:bodyPr>
          <a:lstStyle>
            <a:lvl1pPr algn="l" rtl="0" eaLnBrk="1" fontAlgn="base" hangingPunct="1">
              <a:lnSpc>
                <a:spcPct val="106000"/>
              </a:lnSpc>
              <a:spcBef>
                <a:spcPct val="0"/>
              </a:spcBef>
              <a:spcAft>
                <a:spcPct val="0"/>
              </a:spcAft>
              <a:defRPr sz="1600" b="1">
                <a:solidFill>
                  <a:schemeClr val="tx1"/>
                </a:solidFill>
                <a:latin typeface="+mj-lt"/>
                <a:ea typeface="+mj-ea"/>
                <a:cs typeface="+mj-cs"/>
              </a:defRPr>
            </a:lvl1pPr>
            <a:lvl2pPr algn="l" rtl="0" eaLnBrk="1" fontAlgn="base" hangingPunct="1">
              <a:lnSpc>
                <a:spcPct val="106000"/>
              </a:lnSpc>
              <a:spcBef>
                <a:spcPct val="0"/>
              </a:spcBef>
              <a:spcAft>
                <a:spcPct val="0"/>
              </a:spcAft>
              <a:defRPr sz="1600" b="1">
                <a:solidFill>
                  <a:schemeClr val="tx1"/>
                </a:solidFill>
                <a:latin typeface="Arial" charset="0"/>
              </a:defRPr>
            </a:lvl2pPr>
            <a:lvl3pPr algn="l" rtl="0" eaLnBrk="1" fontAlgn="base" hangingPunct="1">
              <a:lnSpc>
                <a:spcPct val="106000"/>
              </a:lnSpc>
              <a:spcBef>
                <a:spcPct val="0"/>
              </a:spcBef>
              <a:spcAft>
                <a:spcPct val="0"/>
              </a:spcAft>
              <a:defRPr sz="1600" b="1">
                <a:solidFill>
                  <a:schemeClr val="tx1"/>
                </a:solidFill>
                <a:latin typeface="Arial" charset="0"/>
              </a:defRPr>
            </a:lvl3pPr>
            <a:lvl4pPr algn="l" rtl="0" eaLnBrk="1" fontAlgn="base" hangingPunct="1">
              <a:lnSpc>
                <a:spcPct val="106000"/>
              </a:lnSpc>
              <a:spcBef>
                <a:spcPct val="0"/>
              </a:spcBef>
              <a:spcAft>
                <a:spcPct val="0"/>
              </a:spcAft>
              <a:defRPr sz="1600" b="1">
                <a:solidFill>
                  <a:schemeClr val="tx1"/>
                </a:solidFill>
                <a:latin typeface="Arial" charset="0"/>
              </a:defRPr>
            </a:lvl4pPr>
            <a:lvl5pPr algn="l" rtl="0" eaLnBrk="1" fontAlgn="base" hangingPunct="1">
              <a:lnSpc>
                <a:spcPct val="106000"/>
              </a:lnSpc>
              <a:spcBef>
                <a:spcPct val="0"/>
              </a:spcBef>
              <a:spcAft>
                <a:spcPct val="0"/>
              </a:spcAft>
              <a:defRPr sz="1600" b="1">
                <a:solidFill>
                  <a:schemeClr val="tx1"/>
                </a:solidFill>
                <a:latin typeface="Arial" charset="0"/>
              </a:defRPr>
            </a:lvl5pPr>
            <a:lvl6pPr marL="457200" algn="l" rtl="0" eaLnBrk="1" fontAlgn="base" hangingPunct="1">
              <a:lnSpc>
                <a:spcPct val="106000"/>
              </a:lnSpc>
              <a:spcBef>
                <a:spcPct val="0"/>
              </a:spcBef>
              <a:spcAft>
                <a:spcPct val="0"/>
              </a:spcAft>
              <a:defRPr sz="1600" b="1">
                <a:solidFill>
                  <a:schemeClr val="tx1"/>
                </a:solidFill>
                <a:latin typeface="Arial" charset="0"/>
              </a:defRPr>
            </a:lvl6pPr>
            <a:lvl7pPr marL="914400" algn="l" rtl="0" eaLnBrk="1" fontAlgn="base" hangingPunct="1">
              <a:lnSpc>
                <a:spcPct val="106000"/>
              </a:lnSpc>
              <a:spcBef>
                <a:spcPct val="0"/>
              </a:spcBef>
              <a:spcAft>
                <a:spcPct val="0"/>
              </a:spcAft>
              <a:defRPr sz="1600" b="1">
                <a:solidFill>
                  <a:schemeClr val="tx1"/>
                </a:solidFill>
                <a:latin typeface="Arial" charset="0"/>
              </a:defRPr>
            </a:lvl7pPr>
            <a:lvl8pPr marL="1371600" algn="l" rtl="0" eaLnBrk="1" fontAlgn="base" hangingPunct="1">
              <a:lnSpc>
                <a:spcPct val="106000"/>
              </a:lnSpc>
              <a:spcBef>
                <a:spcPct val="0"/>
              </a:spcBef>
              <a:spcAft>
                <a:spcPct val="0"/>
              </a:spcAft>
              <a:defRPr sz="1600" b="1">
                <a:solidFill>
                  <a:schemeClr val="tx1"/>
                </a:solidFill>
                <a:latin typeface="Arial" charset="0"/>
              </a:defRPr>
            </a:lvl8pPr>
            <a:lvl9pPr marL="1828800" algn="l" rtl="0" eaLnBrk="1" fontAlgn="base" hangingPunct="1">
              <a:lnSpc>
                <a:spcPct val="106000"/>
              </a:lnSpc>
              <a:spcBef>
                <a:spcPct val="0"/>
              </a:spcBef>
              <a:spcAft>
                <a:spcPct val="0"/>
              </a:spcAft>
              <a:defRPr sz="1600" b="1">
                <a:solidFill>
                  <a:schemeClr val="tx1"/>
                </a:solidFill>
                <a:latin typeface="Arial" charset="0"/>
              </a:defRPr>
            </a:lvl9pPr>
          </a:lstStyle>
          <a:p>
            <a:pPr defTabSz="914377">
              <a:defRPr/>
            </a:pPr>
            <a:r>
              <a:rPr lang="en-US" sz="2000" kern="0" dirty="0">
                <a:solidFill>
                  <a:srgbClr val="000000"/>
                </a:solidFill>
                <a:latin typeface="Arial"/>
              </a:rPr>
              <a:t>SLM is a component of IT Asset Management and Software Asset Management </a:t>
            </a:r>
          </a:p>
        </p:txBody>
      </p:sp>
      <p:sp>
        <p:nvSpPr>
          <p:cNvPr id="36" name="Rectangle 35">
            <a:extLst>
              <a:ext uri="{FF2B5EF4-FFF2-40B4-BE49-F238E27FC236}">
                <a16:creationId xmlns:a16="http://schemas.microsoft.com/office/drawing/2014/main" id="{D07FC0FE-7B4A-4ABF-A2F8-AABC27272C5A}"/>
              </a:ext>
            </a:extLst>
          </p:cNvPr>
          <p:cNvSpPr/>
          <p:nvPr/>
        </p:nvSpPr>
        <p:spPr>
          <a:xfrm>
            <a:off x="396194" y="885334"/>
            <a:ext cx="11431364" cy="584775"/>
          </a:xfrm>
          <a:prstGeom prst="rect">
            <a:avLst/>
          </a:prstGeom>
        </p:spPr>
        <p:txBody>
          <a:bodyPr wrap="square">
            <a:spAutoFit/>
          </a:bodyPr>
          <a:lstStyle/>
          <a:p>
            <a:pPr algn="ctr"/>
            <a:r>
              <a:rPr lang="en-US" sz="1600" spc="-19" dirty="0">
                <a:latin typeface="Open Sans" panose="020B0606030504020204" pitchFamily="34" charset="0"/>
                <a:ea typeface="Open Sans" panose="020B0606030504020204" pitchFamily="34" charset="0"/>
                <a:cs typeface="Open Sans" panose="020B0606030504020204" pitchFamily="34" charset="0"/>
              </a:rPr>
              <a:t>SLM blends business objectives and IT strategic direction with IT Asset Management best practices to maximize an organization’s investment in software. </a:t>
            </a:r>
            <a:endParaRPr lang="en-US" sz="1600" dirty="0">
              <a:highlight>
                <a:srgbClr val="FFFF00"/>
              </a:highlight>
              <a:latin typeface="Open Sans" panose="020B0606030504020204" pitchFamily="34" charset="0"/>
              <a:ea typeface="Open Sans" panose="020B0606030504020204" pitchFamily="34" charset="0"/>
              <a:cs typeface="Open Sans" panose="020B0606030504020204" pitchFamily="34" charset="0"/>
            </a:endParaRPr>
          </a:p>
        </p:txBody>
      </p:sp>
      <p:sp>
        <p:nvSpPr>
          <p:cNvPr id="108" name="Rectangle: Rounded Corners 7">
            <a:extLst>
              <a:ext uri="{FF2B5EF4-FFF2-40B4-BE49-F238E27FC236}">
                <a16:creationId xmlns:a16="http://schemas.microsoft.com/office/drawing/2014/main" id="{1B944C45-9F2B-F341-8000-1FB0CBCCA09F}"/>
              </a:ext>
            </a:extLst>
          </p:cNvPr>
          <p:cNvSpPr/>
          <p:nvPr/>
        </p:nvSpPr>
        <p:spPr bwMode="auto">
          <a:xfrm>
            <a:off x="7593129" y="376325"/>
            <a:ext cx="3583847" cy="340519"/>
          </a:xfrm>
          <a:prstGeom prst="roundRect">
            <a:avLst/>
          </a:prstGeom>
          <a:solidFill>
            <a:srgbClr val="336CEE"/>
          </a:solidFill>
        </p:spPr>
        <p:txBody>
          <a:bodyPr wrap="square" rtlCol="0">
            <a:spAutoFit/>
          </a:bodyPr>
          <a:lstStyle/>
          <a:p>
            <a:pPr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Module 1: What is SLM?  </a:t>
            </a:r>
          </a:p>
        </p:txBody>
      </p:sp>
      <p:sp>
        <p:nvSpPr>
          <p:cNvPr id="3" name="Rounded Rectangle 2">
            <a:extLst>
              <a:ext uri="{FF2B5EF4-FFF2-40B4-BE49-F238E27FC236}">
                <a16:creationId xmlns:a16="http://schemas.microsoft.com/office/drawing/2014/main" id="{25334395-63A6-6546-9BA1-F4ACB770B44A}"/>
              </a:ext>
            </a:extLst>
          </p:cNvPr>
          <p:cNvSpPr/>
          <p:nvPr/>
        </p:nvSpPr>
        <p:spPr bwMode="auto">
          <a:xfrm>
            <a:off x="4762433" y="1615475"/>
            <a:ext cx="2329849" cy="1202849"/>
          </a:xfrm>
          <a:prstGeom prst="roundRect">
            <a:avLst/>
          </a:prstGeom>
          <a:solidFill>
            <a:srgbClr val="D1F3FF"/>
          </a:solidFill>
          <a:ln w="19050" cap="flat" cmpd="sng" algn="ctr">
            <a:solidFill>
              <a:schemeClr val="tx1"/>
            </a:solidFill>
            <a:prstDash val="solid"/>
            <a:round/>
            <a:headEnd type="none" w="med" len="med"/>
            <a:tailEnd type="none" w="med" len="med"/>
          </a:ln>
          <a:effectLst/>
        </p:spPr>
        <p:txBody>
          <a:bodyPr vert="horz" wrap="square" lIns="73152" tIns="73152" rIns="73152" bIns="73152" numCol="1" rtlCol="0" anchor="ctr" anchorCtr="1" compatLnSpc="1">
            <a:prstTxWarp prst="textNoShape">
              <a:avLst/>
            </a:prstTxWarp>
          </a:bodyPr>
          <a:lstStyle/>
          <a:p>
            <a:pPr marL="0" marR="0" indent="0" algn="ctr" defTabSz="914400" rtl="0" eaLnBrk="0" fontAlgn="base" latinLnBrk="0" hangingPunct="0">
              <a:lnSpc>
                <a:spcPct val="106000"/>
              </a:lnSpc>
              <a:spcBef>
                <a:spcPct val="0"/>
              </a:spcBef>
              <a:spcAft>
                <a:spcPct val="0"/>
              </a:spcAft>
              <a:buClrTx/>
              <a:buSzTx/>
              <a:buFontTx/>
              <a:buNone/>
              <a:tabLst/>
            </a:pPr>
            <a:r>
              <a:rPr kumimoji="0" lang="en-US" sz="1400" b="1" i="0" u="none" strike="noStrike" cap="none" normalizeH="0" baseline="0" dirty="0">
                <a:ln>
                  <a:noFill/>
                </a:ln>
                <a:solidFill>
                  <a:schemeClr val="tx1"/>
                </a:solidFill>
                <a:effectLst/>
                <a:latin typeface="Open Sans" panose="020B0606030504020204" pitchFamily="34" charset="0"/>
                <a:ea typeface="Open Sans" panose="020B0606030504020204" pitchFamily="34" charset="0"/>
                <a:cs typeface="Open Sans" panose="020B0606030504020204" pitchFamily="34" charset="0"/>
              </a:rPr>
              <a:t>IT Asset Management (ITAM)</a:t>
            </a:r>
          </a:p>
        </p:txBody>
      </p:sp>
      <p:sp>
        <p:nvSpPr>
          <p:cNvPr id="14" name="Rounded Rectangle 13">
            <a:extLst>
              <a:ext uri="{FF2B5EF4-FFF2-40B4-BE49-F238E27FC236}">
                <a16:creationId xmlns:a16="http://schemas.microsoft.com/office/drawing/2014/main" id="{607E5A0A-6658-4746-872E-D6190A0248EB}"/>
              </a:ext>
            </a:extLst>
          </p:cNvPr>
          <p:cNvSpPr/>
          <p:nvPr/>
        </p:nvSpPr>
        <p:spPr bwMode="auto">
          <a:xfrm>
            <a:off x="3103846" y="5121085"/>
            <a:ext cx="2329849" cy="1202849"/>
          </a:xfrm>
          <a:prstGeom prst="roundRect">
            <a:avLst/>
          </a:prstGeom>
          <a:solidFill>
            <a:schemeClr val="accent1"/>
          </a:solidFill>
          <a:ln w="19050" cap="flat" cmpd="sng" algn="ctr">
            <a:solidFill>
              <a:schemeClr val="tx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73152" tIns="73152" rIns="73152" bIns="73152" numCol="1" rtlCol="0" anchor="ctr" anchorCtr="1" compatLnSpc="1">
            <a:prstTxWarp prst="textNoShape">
              <a:avLst/>
            </a:prstTxWarp>
          </a:bodyPr>
          <a:lstStyle/>
          <a:p>
            <a:pPr marL="0" marR="0" indent="0" algn="ctr" defTabSz="914400" rtl="0" eaLnBrk="0" fontAlgn="base" latinLnBrk="0" hangingPunct="0">
              <a:lnSpc>
                <a:spcPct val="106000"/>
              </a:lnSpc>
              <a:spcBef>
                <a:spcPct val="0"/>
              </a:spcBef>
              <a:spcAft>
                <a:spcPct val="0"/>
              </a:spcAft>
              <a:buClrTx/>
              <a:buSzTx/>
              <a:buFontTx/>
              <a:buNone/>
              <a:tabLst/>
            </a:pPr>
            <a:r>
              <a:rPr kumimoji="0" lang="en-US" sz="1400" b="1" i="0" u="none" strike="noStrike" cap="none" normalizeH="0" baseline="0" dirty="0">
                <a:ln>
                  <a:noFill/>
                </a:ln>
                <a:solidFill>
                  <a:schemeClr val="bg1"/>
                </a:solidFill>
                <a:effectLst/>
                <a:latin typeface="Open Sans" panose="020B0606030504020204" pitchFamily="34" charset="0"/>
                <a:ea typeface="Open Sans" panose="020B0606030504020204" pitchFamily="34" charset="0"/>
                <a:cs typeface="Open Sans" panose="020B0606030504020204" pitchFamily="34" charset="0"/>
              </a:rPr>
              <a:t>Software License Management (SLM)</a:t>
            </a:r>
          </a:p>
        </p:txBody>
      </p:sp>
      <p:sp>
        <p:nvSpPr>
          <p:cNvPr id="15" name="Rounded Rectangle 14">
            <a:extLst>
              <a:ext uri="{FF2B5EF4-FFF2-40B4-BE49-F238E27FC236}">
                <a16:creationId xmlns:a16="http://schemas.microsoft.com/office/drawing/2014/main" id="{0080F9B2-D12A-B945-B83C-ED370F9088F1}"/>
              </a:ext>
            </a:extLst>
          </p:cNvPr>
          <p:cNvSpPr/>
          <p:nvPr/>
        </p:nvSpPr>
        <p:spPr bwMode="auto">
          <a:xfrm>
            <a:off x="3103847" y="3354213"/>
            <a:ext cx="2329849" cy="1202849"/>
          </a:xfrm>
          <a:prstGeom prst="roundRect">
            <a:avLst/>
          </a:prstGeom>
          <a:solidFill>
            <a:srgbClr val="D1F3FF"/>
          </a:solidFill>
          <a:ln w="19050" cap="flat" cmpd="sng" algn="ctr">
            <a:solidFill>
              <a:schemeClr val="tx1"/>
            </a:solidFill>
            <a:prstDash val="solid"/>
            <a:round/>
            <a:headEnd type="none" w="med" len="med"/>
            <a:tailEnd type="none" w="med" len="med"/>
          </a:ln>
          <a:effectLst/>
        </p:spPr>
        <p:txBody>
          <a:bodyPr vert="horz" wrap="square" lIns="73152" tIns="73152" rIns="73152" bIns="73152" numCol="1" rtlCol="0" anchor="ctr" anchorCtr="1" compatLnSpc="1">
            <a:prstTxWarp prst="textNoShape">
              <a:avLst/>
            </a:prstTxWarp>
          </a:bodyPr>
          <a:lstStyle/>
          <a:p>
            <a:pPr marL="0" marR="0" indent="0" algn="ctr" defTabSz="914400" rtl="0" eaLnBrk="0" fontAlgn="base" latinLnBrk="0" hangingPunct="0">
              <a:lnSpc>
                <a:spcPct val="106000"/>
              </a:lnSpc>
              <a:spcBef>
                <a:spcPct val="0"/>
              </a:spcBef>
              <a:spcAft>
                <a:spcPct val="0"/>
              </a:spcAft>
              <a:buClrTx/>
              <a:buSzTx/>
              <a:buFontTx/>
              <a:buNone/>
              <a:tabLst/>
            </a:pPr>
            <a:r>
              <a:rPr kumimoji="0" lang="en-US" sz="1400" b="1" i="0" u="none" strike="noStrike" cap="none" normalizeH="0" baseline="0" dirty="0">
                <a:ln>
                  <a:noFill/>
                </a:ln>
                <a:solidFill>
                  <a:schemeClr val="tx1"/>
                </a:solidFill>
                <a:effectLst/>
                <a:latin typeface="Open Sans" panose="020B0606030504020204" pitchFamily="34" charset="0"/>
                <a:ea typeface="Open Sans" panose="020B0606030504020204" pitchFamily="34" charset="0"/>
                <a:cs typeface="Open Sans" panose="020B0606030504020204" pitchFamily="34" charset="0"/>
              </a:rPr>
              <a:t>Software Asset Management (SAM)</a:t>
            </a:r>
          </a:p>
        </p:txBody>
      </p:sp>
      <p:sp>
        <p:nvSpPr>
          <p:cNvPr id="16" name="Rounded Rectangle 15">
            <a:extLst>
              <a:ext uri="{FF2B5EF4-FFF2-40B4-BE49-F238E27FC236}">
                <a16:creationId xmlns:a16="http://schemas.microsoft.com/office/drawing/2014/main" id="{67CC9998-9395-4441-9496-EDBEBC935A2F}"/>
              </a:ext>
            </a:extLst>
          </p:cNvPr>
          <p:cNvSpPr/>
          <p:nvPr/>
        </p:nvSpPr>
        <p:spPr bwMode="auto">
          <a:xfrm>
            <a:off x="6396035" y="3352309"/>
            <a:ext cx="2329849" cy="1202849"/>
          </a:xfrm>
          <a:prstGeom prst="roundRect">
            <a:avLst/>
          </a:prstGeom>
          <a:solidFill>
            <a:srgbClr val="D1F3FF"/>
          </a:solidFill>
          <a:ln w="19050" cap="flat" cmpd="sng" algn="ctr">
            <a:solidFill>
              <a:schemeClr val="tx1"/>
            </a:solidFill>
            <a:prstDash val="solid"/>
            <a:round/>
            <a:headEnd type="none" w="med" len="med"/>
            <a:tailEnd type="none" w="med" len="med"/>
          </a:ln>
          <a:effectLst/>
        </p:spPr>
        <p:txBody>
          <a:bodyPr vert="horz" wrap="square" lIns="73152" tIns="73152" rIns="73152" bIns="73152" numCol="1" rtlCol="0" anchor="ctr" anchorCtr="1" compatLnSpc="1">
            <a:prstTxWarp prst="textNoShape">
              <a:avLst/>
            </a:prstTxWarp>
          </a:bodyPr>
          <a:lstStyle/>
          <a:p>
            <a:pPr marL="0" marR="0" indent="0" algn="ctr" defTabSz="914400" rtl="0" eaLnBrk="0" fontAlgn="base" latinLnBrk="0" hangingPunct="0">
              <a:lnSpc>
                <a:spcPct val="106000"/>
              </a:lnSpc>
              <a:spcBef>
                <a:spcPct val="0"/>
              </a:spcBef>
              <a:spcAft>
                <a:spcPct val="0"/>
              </a:spcAft>
              <a:buClrTx/>
              <a:buSzTx/>
              <a:buFontTx/>
              <a:buNone/>
              <a:tabLst/>
            </a:pPr>
            <a:r>
              <a:rPr lang="en-US" sz="1400" b="1" dirty="0">
                <a:latin typeface="Open Sans" panose="020B0606030504020204" pitchFamily="34" charset="0"/>
                <a:ea typeface="Open Sans" panose="020B0606030504020204" pitchFamily="34" charset="0"/>
                <a:cs typeface="Open Sans" panose="020B0606030504020204" pitchFamily="34" charset="0"/>
              </a:rPr>
              <a:t>Hardware </a:t>
            </a:r>
            <a:r>
              <a:rPr kumimoji="0" lang="en-US" sz="1400" b="1" i="0" u="none" strike="noStrike" cap="none" normalizeH="0" baseline="0" dirty="0">
                <a:ln>
                  <a:noFill/>
                </a:ln>
                <a:solidFill>
                  <a:schemeClr val="tx1"/>
                </a:solidFill>
                <a:effectLst/>
                <a:latin typeface="Open Sans" panose="020B0606030504020204" pitchFamily="34" charset="0"/>
                <a:ea typeface="Open Sans" panose="020B0606030504020204" pitchFamily="34" charset="0"/>
                <a:cs typeface="Open Sans" panose="020B0606030504020204" pitchFamily="34" charset="0"/>
              </a:rPr>
              <a:t>Asset Management (HAM)</a:t>
            </a:r>
          </a:p>
        </p:txBody>
      </p:sp>
      <p:sp>
        <p:nvSpPr>
          <p:cNvPr id="4" name="TextBox 3">
            <a:extLst>
              <a:ext uri="{FF2B5EF4-FFF2-40B4-BE49-F238E27FC236}">
                <a16:creationId xmlns:a16="http://schemas.microsoft.com/office/drawing/2014/main" id="{9A1D65C8-1ECC-2C44-86E2-7D17BF3AA015}"/>
              </a:ext>
            </a:extLst>
          </p:cNvPr>
          <p:cNvSpPr txBox="1"/>
          <p:nvPr/>
        </p:nvSpPr>
        <p:spPr>
          <a:xfrm>
            <a:off x="7191945" y="1578955"/>
            <a:ext cx="2697313" cy="1292662"/>
          </a:xfrm>
          <a:prstGeom prst="rect">
            <a:avLst/>
          </a:prstGeom>
          <a:noFill/>
        </p:spPr>
        <p:txBody>
          <a:bodyPr wrap="square" rtlCol="0">
            <a:spAutoFit/>
          </a:bodyPr>
          <a:lstStyle/>
          <a:p>
            <a:r>
              <a:rPr lang="en-US" sz="1300" dirty="0">
                <a:latin typeface="Open Sans" panose="020B0606030504020204" pitchFamily="34" charset="0"/>
                <a:ea typeface="Open Sans" panose="020B0606030504020204" pitchFamily="34" charset="0"/>
                <a:cs typeface="Open Sans" panose="020B0606030504020204" pitchFamily="34" charset="0"/>
              </a:rPr>
              <a:t>A systematic process that joins contractual, financial, inventory and IT governance functions to support lifecycle management and strategic decision making for the IT environment. </a:t>
            </a:r>
          </a:p>
        </p:txBody>
      </p:sp>
      <p:sp>
        <p:nvSpPr>
          <p:cNvPr id="18" name="TextBox 17">
            <a:extLst>
              <a:ext uri="{FF2B5EF4-FFF2-40B4-BE49-F238E27FC236}">
                <a16:creationId xmlns:a16="http://schemas.microsoft.com/office/drawing/2014/main" id="{89A50011-8792-C141-9D24-2A08111C7C36}"/>
              </a:ext>
            </a:extLst>
          </p:cNvPr>
          <p:cNvSpPr txBox="1"/>
          <p:nvPr/>
        </p:nvSpPr>
        <p:spPr>
          <a:xfrm>
            <a:off x="529103" y="3321889"/>
            <a:ext cx="2481737" cy="1292662"/>
          </a:xfrm>
          <a:prstGeom prst="rect">
            <a:avLst/>
          </a:prstGeom>
          <a:noFill/>
        </p:spPr>
        <p:txBody>
          <a:bodyPr wrap="square" rtlCol="0">
            <a:spAutoFit/>
          </a:bodyPr>
          <a:lstStyle/>
          <a:p>
            <a:pPr algn="r"/>
            <a:r>
              <a:rPr lang="en-US" sz="1300" dirty="0">
                <a:latin typeface="Open Sans" panose="020B0606030504020204" pitchFamily="34" charset="0"/>
                <a:ea typeface="Open Sans" panose="020B0606030504020204" pitchFamily="34" charset="0"/>
                <a:cs typeface="Open Sans" panose="020B0606030504020204" pitchFamily="34" charset="0"/>
              </a:rPr>
              <a:t>All of the infrastructure and processes necessary to manage the acquisition, release, deployment, maintenance and eventual retirement of software assets.</a:t>
            </a:r>
          </a:p>
        </p:txBody>
      </p:sp>
      <p:sp>
        <p:nvSpPr>
          <p:cNvPr id="20" name="TextBox 19">
            <a:extLst>
              <a:ext uri="{FF2B5EF4-FFF2-40B4-BE49-F238E27FC236}">
                <a16:creationId xmlns:a16="http://schemas.microsoft.com/office/drawing/2014/main" id="{80B8390C-4E2F-5647-8CC9-17D471EA8243}"/>
              </a:ext>
            </a:extLst>
          </p:cNvPr>
          <p:cNvSpPr txBox="1"/>
          <p:nvPr/>
        </p:nvSpPr>
        <p:spPr>
          <a:xfrm>
            <a:off x="437319" y="5076178"/>
            <a:ext cx="2573521" cy="1292662"/>
          </a:xfrm>
          <a:prstGeom prst="rect">
            <a:avLst/>
          </a:prstGeom>
          <a:noFill/>
        </p:spPr>
        <p:txBody>
          <a:bodyPr wrap="square" rtlCol="0">
            <a:spAutoFit/>
          </a:bodyPr>
          <a:lstStyle/>
          <a:p>
            <a:pPr algn="r"/>
            <a:r>
              <a:rPr lang="en-US" sz="1300" dirty="0">
                <a:latin typeface="Open Sans" panose="020B0606030504020204" pitchFamily="34" charset="0"/>
                <a:ea typeface="Open Sans" panose="020B0606030504020204" pitchFamily="34" charset="0"/>
                <a:cs typeface="Open Sans" panose="020B0606030504020204" pitchFamily="34" charset="0"/>
              </a:rPr>
              <a:t>A proactive approach to SAM that enables accurate procurement and deployment of software licenses based on contract entitlements, product use rights and actual usage.</a:t>
            </a:r>
          </a:p>
        </p:txBody>
      </p:sp>
      <p:sp>
        <p:nvSpPr>
          <p:cNvPr id="21" name="TextBox 20">
            <a:extLst>
              <a:ext uri="{FF2B5EF4-FFF2-40B4-BE49-F238E27FC236}">
                <a16:creationId xmlns:a16="http://schemas.microsoft.com/office/drawing/2014/main" id="{68BB1AE5-C33B-2441-A05C-46C609C89073}"/>
              </a:ext>
            </a:extLst>
          </p:cNvPr>
          <p:cNvSpPr txBox="1"/>
          <p:nvPr/>
        </p:nvSpPr>
        <p:spPr>
          <a:xfrm>
            <a:off x="8789074" y="3321889"/>
            <a:ext cx="2697314" cy="1292662"/>
          </a:xfrm>
          <a:prstGeom prst="rect">
            <a:avLst/>
          </a:prstGeom>
          <a:noFill/>
        </p:spPr>
        <p:txBody>
          <a:bodyPr wrap="square" rtlCol="0">
            <a:spAutoFit/>
          </a:bodyPr>
          <a:lstStyle/>
          <a:p>
            <a:r>
              <a:rPr lang="en-US" sz="1300" dirty="0">
                <a:latin typeface="Open Sans" panose="020B0606030504020204" pitchFamily="34" charset="0"/>
                <a:ea typeface="Open Sans" panose="020B0606030504020204" pitchFamily="34" charset="0"/>
                <a:cs typeface="Open Sans" panose="020B0606030504020204" pitchFamily="34" charset="0"/>
              </a:rPr>
              <a:t>The process of the physical components of computers, computer networks and systems, from acquisition through maintenance until ultimate disposal.</a:t>
            </a:r>
          </a:p>
        </p:txBody>
      </p:sp>
      <p:sp>
        <p:nvSpPr>
          <p:cNvPr id="10" name="Rectangle 9">
            <a:extLst>
              <a:ext uri="{FF2B5EF4-FFF2-40B4-BE49-F238E27FC236}">
                <a16:creationId xmlns:a16="http://schemas.microsoft.com/office/drawing/2014/main" id="{EF263CF3-AAF4-D546-9E07-0C666E9B862D}"/>
              </a:ext>
            </a:extLst>
          </p:cNvPr>
          <p:cNvSpPr/>
          <p:nvPr/>
        </p:nvSpPr>
        <p:spPr>
          <a:xfrm>
            <a:off x="5594499" y="4845347"/>
            <a:ext cx="6233059" cy="1754326"/>
          </a:xfrm>
          <a:prstGeom prst="rect">
            <a:avLst/>
          </a:prstGeom>
        </p:spPr>
        <p:txBody>
          <a:bodyPr wrap="square">
            <a:spAutoFit/>
          </a:bodyPr>
          <a:lstStyle/>
          <a:p>
            <a:pPr marL="285750" marR="4483" indent="-285750">
              <a:spcAft>
                <a:spcPts val="1200"/>
              </a:spcAft>
              <a:buFont typeface="Arial" panose="020B0604020202020204" pitchFamily="34" charset="0"/>
              <a:buChar char="•"/>
            </a:pPr>
            <a:r>
              <a:rPr lang="en-US" sz="1300" b="1" dirty="0">
                <a:latin typeface="Open Sans" panose="020B0606030504020204" pitchFamily="34" charset="0"/>
                <a:ea typeface="Open Sans" panose="020B0606030504020204" pitchFamily="34" charset="0"/>
                <a:cs typeface="Open Sans" panose="020B0606030504020204" pitchFamily="34" charset="0"/>
              </a:rPr>
              <a:t>Includes</a:t>
            </a:r>
            <a:r>
              <a:rPr lang="en-US" sz="1300" dirty="0">
                <a:latin typeface="Open Sans" panose="020B0606030504020204" pitchFamily="34" charset="0"/>
                <a:ea typeface="Open Sans" panose="020B0606030504020204" pitchFamily="34" charset="0"/>
                <a:cs typeface="Open Sans" panose="020B0606030504020204" pitchFamily="34" charset="0"/>
              </a:rPr>
              <a:t>: </a:t>
            </a:r>
            <a:r>
              <a:rPr lang="en-US" sz="1300" spc="-19" dirty="0">
                <a:latin typeface="Open Sans" panose="020B0606030504020204" pitchFamily="34" charset="0"/>
                <a:ea typeface="Open Sans" panose="020B0606030504020204" pitchFamily="34" charset="0"/>
                <a:cs typeface="Open Sans" panose="020B0606030504020204" pitchFamily="34" charset="0"/>
              </a:rPr>
              <a:t>business practices for financial, inventory, contractual, and </a:t>
            </a:r>
            <a:r>
              <a:rPr lang="en-US" sz="1300" spc="-13" dirty="0">
                <a:latin typeface="Open Sans" panose="020B0606030504020204" pitchFamily="34" charset="0"/>
                <a:ea typeface="Open Sans" panose="020B0606030504020204" pitchFamily="34" charset="0"/>
                <a:cs typeface="Open Sans" panose="020B0606030504020204" pitchFamily="34" charset="0"/>
              </a:rPr>
              <a:t>risk </a:t>
            </a:r>
            <a:r>
              <a:rPr lang="en-US" sz="1300" spc="-19" dirty="0">
                <a:latin typeface="Open Sans" panose="020B0606030504020204" pitchFamily="34" charset="0"/>
                <a:ea typeface="Open Sans" panose="020B0606030504020204" pitchFamily="34" charset="0"/>
                <a:cs typeface="Open Sans" panose="020B0606030504020204" pitchFamily="34" charset="0"/>
              </a:rPr>
              <a:t>considerations </a:t>
            </a:r>
            <a:r>
              <a:rPr lang="en-US" sz="1300" spc="-13" dirty="0">
                <a:latin typeface="Open Sans" panose="020B0606030504020204" pitchFamily="34" charset="0"/>
                <a:ea typeface="Open Sans" panose="020B0606030504020204" pitchFamily="34" charset="0"/>
                <a:cs typeface="Open Sans" panose="020B0606030504020204" pitchFamily="34" charset="0"/>
              </a:rPr>
              <a:t>in </a:t>
            </a:r>
            <a:r>
              <a:rPr lang="en-US" sz="1300" spc="-23" dirty="0">
                <a:latin typeface="Open Sans" panose="020B0606030504020204" pitchFamily="34" charset="0"/>
                <a:ea typeface="Open Sans" panose="020B0606030504020204" pitchFamily="34" charset="0"/>
                <a:cs typeface="Open Sans" panose="020B0606030504020204" pitchFamily="34" charset="0"/>
              </a:rPr>
              <a:t>managing </a:t>
            </a:r>
            <a:r>
              <a:rPr lang="en-US" sz="1300" spc="-13" dirty="0">
                <a:latin typeface="Open Sans" panose="020B0606030504020204" pitchFamily="34" charset="0"/>
                <a:ea typeface="Open Sans" panose="020B0606030504020204" pitchFamily="34" charset="0"/>
                <a:cs typeface="Open Sans" panose="020B0606030504020204" pitchFamily="34" charset="0"/>
              </a:rPr>
              <a:t>life</a:t>
            </a:r>
            <a:r>
              <a:rPr lang="en-US" sz="1300" spc="-19" dirty="0">
                <a:latin typeface="Open Sans" panose="020B0606030504020204" pitchFamily="34" charset="0"/>
                <a:ea typeface="Open Sans" panose="020B0606030504020204" pitchFamily="34" charset="0"/>
                <a:cs typeface="Open Sans" panose="020B0606030504020204" pitchFamily="34" charset="0"/>
              </a:rPr>
              <a:t>cycle </a:t>
            </a:r>
            <a:r>
              <a:rPr lang="en-US" sz="1300" spc="-13" dirty="0">
                <a:latin typeface="Open Sans" panose="020B0606030504020204" pitchFamily="34" charset="0"/>
                <a:ea typeface="Open Sans" panose="020B0606030504020204" pitchFamily="34" charset="0"/>
                <a:cs typeface="Open Sans" panose="020B0606030504020204" pitchFamily="34" charset="0"/>
              </a:rPr>
              <a:t>of </a:t>
            </a:r>
            <a:r>
              <a:rPr lang="en-US" sz="1300" spc="-9" dirty="0">
                <a:latin typeface="Open Sans" panose="020B0606030504020204" pitchFamily="34" charset="0"/>
                <a:ea typeface="Open Sans" panose="020B0606030504020204" pitchFamily="34" charset="0"/>
                <a:cs typeface="Open Sans" panose="020B0606030504020204" pitchFamily="34" charset="0"/>
              </a:rPr>
              <a:t>software</a:t>
            </a:r>
            <a:r>
              <a:rPr lang="en-US" sz="1300" spc="-101" dirty="0">
                <a:latin typeface="Open Sans" panose="020B0606030504020204" pitchFamily="34" charset="0"/>
                <a:ea typeface="Open Sans" panose="020B0606030504020204" pitchFamily="34" charset="0"/>
                <a:cs typeface="Open Sans" panose="020B0606030504020204" pitchFamily="34" charset="0"/>
              </a:rPr>
              <a:t> </a:t>
            </a:r>
            <a:r>
              <a:rPr lang="en-US" sz="1300" spc="-19" dirty="0">
                <a:latin typeface="Open Sans" panose="020B0606030504020204" pitchFamily="34" charset="0"/>
                <a:ea typeface="Open Sans" panose="020B0606030504020204" pitchFamily="34" charset="0"/>
                <a:cs typeface="Open Sans" panose="020B0606030504020204" pitchFamily="34" charset="0"/>
              </a:rPr>
              <a:t>assets</a:t>
            </a:r>
          </a:p>
          <a:p>
            <a:pPr marL="285750" marR="4483" indent="-285750">
              <a:spcAft>
                <a:spcPts val="1200"/>
              </a:spcAft>
              <a:buFont typeface="Arial" panose="020B0604020202020204" pitchFamily="34" charset="0"/>
              <a:buChar char="•"/>
            </a:pPr>
            <a:r>
              <a:rPr lang="en-US" sz="1300" b="1" spc="-19" dirty="0">
                <a:latin typeface="Open Sans" panose="020B0606030504020204" pitchFamily="34" charset="0"/>
                <a:ea typeface="Open Sans" panose="020B0606030504020204" pitchFamily="34" charset="0"/>
                <a:cs typeface="Open Sans" panose="020B0606030504020204" pitchFamily="34" charset="0"/>
              </a:rPr>
              <a:t>Enables:</a:t>
            </a:r>
            <a:r>
              <a:rPr lang="en-US" sz="1300" spc="-19" dirty="0">
                <a:latin typeface="Open Sans" panose="020B0606030504020204" pitchFamily="34" charset="0"/>
                <a:ea typeface="Open Sans" panose="020B0606030504020204" pitchFamily="34" charset="0"/>
                <a:cs typeface="Open Sans" panose="020B0606030504020204" pitchFamily="34" charset="0"/>
              </a:rPr>
              <a:t> asset lifecycle </a:t>
            </a:r>
            <a:r>
              <a:rPr lang="en-US" sz="1300" spc="-23" dirty="0">
                <a:latin typeface="Open Sans" panose="020B0606030504020204" pitchFamily="34" charset="0"/>
                <a:ea typeface="Open Sans" panose="020B0606030504020204" pitchFamily="34" charset="0"/>
                <a:cs typeface="Open Sans" panose="020B0606030504020204" pitchFamily="34" charset="0"/>
              </a:rPr>
              <a:t>management </a:t>
            </a:r>
            <a:r>
              <a:rPr lang="en-US" sz="1300" spc="-19" dirty="0">
                <a:latin typeface="Open Sans" panose="020B0606030504020204" pitchFamily="34" charset="0"/>
                <a:ea typeface="Open Sans" panose="020B0606030504020204" pitchFamily="34" charset="0"/>
                <a:cs typeface="Open Sans" panose="020B0606030504020204" pitchFamily="34" charset="0"/>
              </a:rPr>
              <a:t>and strategic</a:t>
            </a:r>
            <a:r>
              <a:rPr lang="en-US" sz="1300" spc="-49" dirty="0">
                <a:latin typeface="Open Sans" panose="020B0606030504020204" pitchFamily="34" charset="0"/>
                <a:ea typeface="Open Sans" panose="020B0606030504020204" pitchFamily="34" charset="0"/>
                <a:cs typeface="Open Sans" panose="020B0606030504020204" pitchFamily="34" charset="0"/>
              </a:rPr>
              <a:t> </a:t>
            </a:r>
            <a:r>
              <a:rPr lang="en-US" sz="1300" spc="-23" dirty="0">
                <a:latin typeface="Open Sans" panose="020B0606030504020204" pitchFamily="34" charset="0"/>
                <a:ea typeface="Open Sans" panose="020B0606030504020204" pitchFamily="34" charset="0"/>
                <a:cs typeface="Open Sans" panose="020B0606030504020204" pitchFamily="34" charset="0"/>
              </a:rPr>
              <a:t>decision-making</a:t>
            </a:r>
          </a:p>
          <a:p>
            <a:pPr marL="285750" marR="4483" indent="-285750">
              <a:spcAft>
                <a:spcPts val="1200"/>
              </a:spcAft>
              <a:buFont typeface="Arial" panose="020B0604020202020204" pitchFamily="34" charset="0"/>
              <a:buChar char="•"/>
            </a:pPr>
            <a:r>
              <a:rPr lang="en-US" sz="1300" b="1" dirty="0">
                <a:latin typeface="Open Sans" panose="020B0606030504020204" pitchFamily="34" charset="0"/>
                <a:ea typeface="Open Sans" panose="020B0606030504020204" pitchFamily="34" charset="0"/>
                <a:cs typeface="Open Sans" panose="020B0606030504020204" pitchFamily="34" charset="0"/>
              </a:rPr>
              <a:t>Capability:</a:t>
            </a:r>
            <a:r>
              <a:rPr lang="en-US" sz="1300" dirty="0">
                <a:latin typeface="Open Sans" panose="020B0606030504020204" pitchFamily="34" charset="0"/>
                <a:ea typeface="Open Sans" panose="020B0606030504020204" pitchFamily="34" charset="0"/>
                <a:cs typeface="Open Sans" panose="020B0606030504020204" pitchFamily="34" charset="0"/>
              </a:rPr>
              <a:t> to control, document and reduce costs related to software licensing</a:t>
            </a:r>
          </a:p>
          <a:p>
            <a:pPr marL="285750" marR="4483" indent="-285750">
              <a:spcAft>
                <a:spcPts val="1200"/>
              </a:spcAft>
              <a:buFont typeface="Arial" panose="020B0604020202020204" pitchFamily="34" charset="0"/>
              <a:buChar char="•"/>
            </a:pPr>
            <a:r>
              <a:rPr lang="en-US" sz="1300" b="1" spc="-19" dirty="0">
                <a:latin typeface="Open Sans" panose="020B0606030504020204" pitchFamily="34" charset="0"/>
                <a:ea typeface="Open Sans" panose="020B0606030504020204" pitchFamily="34" charset="0"/>
                <a:cs typeface="Open Sans" panose="020B0606030504020204" pitchFamily="34" charset="0"/>
              </a:rPr>
              <a:t>Objective</a:t>
            </a:r>
            <a:r>
              <a:rPr lang="en-US" sz="1300" spc="-19" dirty="0">
                <a:latin typeface="Open Sans" panose="020B0606030504020204" pitchFamily="34" charset="0"/>
                <a:ea typeface="Open Sans" panose="020B0606030504020204" pitchFamily="34" charset="0"/>
                <a:cs typeface="Open Sans" panose="020B0606030504020204" pitchFamily="34" charset="0"/>
              </a:rPr>
              <a:t>: maximize </a:t>
            </a:r>
            <a:r>
              <a:rPr lang="en-US" sz="1300" spc="-13" dirty="0">
                <a:latin typeface="Open Sans" panose="020B0606030504020204" pitchFamily="34" charset="0"/>
                <a:ea typeface="Open Sans" panose="020B0606030504020204" pitchFamily="34" charset="0"/>
                <a:cs typeface="Open Sans" panose="020B0606030504020204" pitchFamily="34" charset="0"/>
              </a:rPr>
              <a:t>the</a:t>
            </a:r>
            <a:r>
              <a:rPr lang="en-US" sz="1300" spc="-163" dirty="0">
                <a:latin typeface="Open Sans" panose="020B0606030504020204" pitchFamily="34" charset="0"/>
                <a:ea typeface="Open Sans" panose="020B0606030504020204" pitchFamily="34" charset="0"/>
                <a:cs typeface="Open Sans" panose="020B0606030504020204" pitchFamily="34" charset="0"/>
              </a:rPr>
              <a:t> </a:t>
            </a:r>
            <a:r>
              <a:rPr lang="en-US" sz="1300" spc="-19" dirty="0">
                <a:latin typeface="Open Sans" panose="020B0606030504020204" pitchFamily="34" charset="0"/>
                <a:ea typeface="Open Sans" panose="020B0606030504020204" pitchFamily="34" charset="0"/>
                <a:cs typeface="Open Sans" panose="020B0606030504020204" pitchFamily="34" charset="0"/>
              </a:rPr>
              <a:t>value </a:t>
            </a:r>
            <a:r>
              <a:rPr lang="en-US" sz="1300" spc="-13" dirty="0">
                <a:latin typeface="Open Sans" panose="020B0606030504020204" pitchFamily="34" charset="0"/>
                <a:ea typeface="Open Sans" panose="020B0606030504020204" pitchFamily="34" charset="0"/>
                <a:cs typeface="Open Sans" panose="020B0606030504020204" pitchFamily="34" charset="0"/>
              </a:rPr>
              <a:t>of </a:t>
            </a:r>
            <a:r>
              <a:rPr lang="en-US" sz="1300" spc="-19" dirty="0">
                <a:latin typeface="Open Sans" panose="020B0606030504020204" pitchFamily="34" charset="0"/>
                <a:ea typeface="Open Sans" panose="020B0606030504020204" pitchFamily="34" charset="0"/>
                <a:cs typeface="Open Sans" panose="020B0606030504020204" pitchFamily="34" charset="0"/>
              </a:rPr>
              <a:t>software assets while</a:t>
            </a:r>
            <a:r>
              <a:rPr lang="en-US" sz="1300" spc="-13" dirty="0">
                <a:latin typeface="Open Sans" panose="020B0606030504020204" pitchFamily="34" charset="0"/>
                <a:ea typeface="Open Sans" panose="020B0606030504020204" pitchFamily="34" charset="0"/>
                <a:cs typeface="Open Sans" panose="020B0606030504020204" pitchFamily="34" charset="0"/>
              </a:rPr>
              <a:t> </a:t>
            </a:r>
            <a:r>
              <a:rPr lang="en-US" sz="1300" spc="-19" dirty="0">
                <a:latin typeface="Open Sans" panose="020B0606030504020204" pitchFamily="34" charset="0"/>
                <a:ea typeface="Open Sans" panose="020B0606030504020204" pitchFamily="34" charset="0"/>
                <a:cs typeface="Open Sans" panose="020B0606030504020204" pitchFamily="34" charset="0"/>
              </a:rPr>
              <a:t>minimizing</a:t>
            </a:r>
            <a:r>
              <a:rPr lang="en-US" sz="1300" spc="-67" dirty="0">
                <a:latin typeface="Open Sans" panose="020B0606030504020204" pitchFamily="34" charset="0"/>
                <a:ea typeface="Open Sans" panose="020B0606030504020204" pitchFamily="34" charset="0"/>
                <a:cs typeface="Open Sans" panose="020B0606030504020204" pitchFamily="34" charset="0"/>
              </a:rPr>
              <a:t> </a:t>
            </a:r>
            <a:r>
              <a:rPr lang="en-US" sz="1300" spc="-13" dirty="0">
                <a:latin typeface="Open Sans" panose="020B0606030504020204" pitchFamily="34" charset="0"/>
                <a:ea typeface="Open Sans" panose="020B0606030504020204" pitchFamily="34" charset="0"/>
                <a:cs typeface="Open Sans" panose="020B0606030504020204" pitchFamily="34" charset="0"/>
              </a:rPr>
              <a:t>risk</a:t>
            </a:r>
            <a:endParaRPr lang="en-US" sz="130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22" name="Elbow Connector 21">
            <a:extLst>
              <a:ext uri="{FF2B5EF4-FFF2-40B4-BE49-F238E27FC236}">
                <a16:creationId xmlns:a16="http://schemas.microsoft.com/office/drawing/2014/main" id="{9B09ADC4-7920-BD48-9850-F92F4F5493B3}"/>
              </a:ext>
            </a:extLst>
          </p:cNvPr>
          <p:cNvCxnSpPr>
            <a:stCxn id="15" idx="0"/>
            <a:endCxn id="16" idx="0"/>
          </p:cNvCxnSpPr>
          <p:nvPr/>
        </p:nvCxnSpPr>
        <p:spPr bwMode="auto">
          <a:xfrm rot="5400000" flipH="1" flipV="1">
            <a:off x="5913914" y="1707167"/>
            <a:ext cx="1904" cy="3292188"/>
          </a:xfrm>
          <a:prstGeom prst="bentConnector3">
            <a:avLst>
              <a:gd name="adj1" fmla="val 15238393"/>
            </a:avLst>
          </a:prstGeom>
          <a:ln w="19050">
            <a:headEnd type="triangle"/>
            <a:tailEnd type="triangle"/>
          </a:ln>
        </p:spPr>
        <p:style>
          <a:lnRef idx="1">
            <a:schemeClr val="dk1"/>
          </a:lnRef>
          <a:fillRef idx="0">
            <a:schemeClr val="dk1"/>
          </a:fillRef>
          <a:effectRef idx="0">
            <a:schemeClr val="dk1"/>
          </a:effectRef>
          <a:fontRef idx="minor">
            <a:schemeClr val="tx1"/>
          </a:fontRef>
        </p:style>
      </p:cxnSp>
      <p:cxnSp>
        <p:nvCxnSpPr>
          <p:cNvPr id="25" name="Straight Connector 24">
            <a:extLst>
              <a:ext uri="{FF2B5EF4-FFF2-40B4-BE49-F238E27FC236}">
                <a16:creationId xmlns:a16="http://schemas.microsoft.com/office/drawing/2014/main" id="{98536CBB-2F15-B740-927A-32A3846E5855}"/>
              </a:ext>
            </a:extLst>
          </p:cNvPr>
          <p:cNvCxnSpPr>
            <a:cxnSpLocks/>
            <a:stCxn id="3" idx="2"/>
          </p:cNvCxnSpPr>
          <p:nvPr/>
        </p:nvCxnSpPr>
        <p:spPr bwMode="auto">
          <a:xfrm>
            <a:off x="5927358" y="2818324"/>
            <a:ext cx="0" cy="232989"/>
          </a:xfrm>
          <a:prstGeom prst="line">
            <a:avLst/>
          </a:prstGeom>
          <a:ln w="19050">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29" name="Straight Arrow Connector 28">
            <a:extLst>
              <a:ext uri="{FF2B5EF4-FFF2-40B4-BE49-F238E27FC236}">
                <a16:creationId xmlns:a16="http://schemas.microsoft.com/office/drawing/2014/main" id="{B8629D6F-B55D-D745-BB00-DECA736EDD55}"/>
              </a:ext>
            </a:extLst>
          </p:cNvPr>
          <p:cNvCxnSpPr>
            <a:stCxn id="15" idx="2"/>
            <a:endCxn id="14" idx="0"/>
          </p:cNvCxnSpPr>
          <p:nvPr/>
        </p:nvCxnSpPr>
        <p:spPr bwMode="auto">
          <a:xfrm flipH="1">
            <a:off x="4268771" y="4557062"/>
            <a:ext cx="1" cy="564023"/>
          </a:xfrm>
          <a:prstGeom prst="straightConnector1">
            <a:avLst/>
          </a:prstGeom>
          <a:ln w="19050">
            <a:headEnd type="none" w="med" len="med"/>
            <a:tailEnd type="triangle"/>
          </a:ln>
        </p:spPr>
        <p:style>
          <a:lnRef idx="1">
            <a:schemeClr val="dk1"/>
          </a:lnRef>
          <a:fillRef idx="0">
            <a:schemeClr val="dk1"/>
          </a:fillRef>
          <a:effectRef idx="0">
            <a:schemeClr val="dk1"/>
          </a:effectRef>
          <a:fontRef idx="minor">
            <a:schemeClr val="tx1"/>
          </a:fontRef>
        </p:style>
      </p:cxnSp>
      <p:sp>
        <p:nvSpPr>
          <p:cNvPr id="34" name="Rectangle 33">
            <a:extLst>
              <a:ext uri="{FF2B5EF4-FFF2-40B4-BE49-F238E27FC236}">
                <a16:creationId xmlns:a16="http://schemas.microsoft.com/office/drawing/2014/main" id="{39A4BC33-7C82-C743-BCE2-F2895C799071}"/>
              </a:ext>
            </a:extLst>
          </p:cNvPr>
          <p:cNvSpPr/>
          <p:nvPr/>
        </p:nvSpPr>
        <p:spPr bwMode="auto">
          <a:xfrm>
            <a:off x="383153" y="4793573"/>
            <a:ext cx="11225742" cy="1875673"/>
          </a:xfrm>
          <a:prstGeom prst="rect">
            <a:avLst/>
          </a:prstGeom>
          <a:noFill/>
          <a:ln w="28575" cap="flat" cmpd="sng" algn="ctr">
            <a:solidFill>
              <a:srgbClr val="00A0F0"/>
            </a:solidFill>
            <a:prstDash val="dash"/>
            <a:round/>
            <a:headEnd type="none" w="med" len="med"/>
            <a:tailEnd type="none" w="med" len="med"/>
          </a:ln>
          <a:effectLst/>
        </p:spPr>
        <p:txBody>
          <a:bodyPr vert="horz" wrap="square" lIns="73152" tIns="73152" rIns="73152" bIns="73152" numCol="1" rtlCol="0" anchor="ctr" anchorCtr="1" compatLnSpc="1">
            <a:prstTxWarp prst="textNoShape">
              <a:avLst/>
            </a:prstTxWarp>
          </a:bodyPr>
          <a:lstStyle/>
          <a:p>
            <a:pPr marL="0" marR="0" indent="0" algn="ctr" defTabSz="914400" rtl="0" eaLnBrk="0" fontAlgn="base" latinLnBrk="0" hangingPunct="0">
              <a:lnSpc>
                <a:spcPct val="106000"/>
              </a:lnSpc>
              <a:spcBef>
                <a:spcPct val="0"/>
              </a:spcBef>
              <a:spcAft>
                <a:spcPct val="0"/>
              </a:spcAft>
              <a:buClrTx/>
              <a:buSzTx/>
              <a:buFontTx/>
              <a:buNone/>
              <a:tabLst/>
            </a:pPr>
            <a:endParaRPr kumimoji="0" lang="en-US" sz="1100" b="0" i="0" u="none" strike="noStrike" cap="none" normalizeH="0" baseline="0" dirty="0">
              <a:ln>
                <a:noFill/>
              </a:ln>
              <a:solidFill>
                <a:schemeClr val="tx1"/>
              </a:solidFill>
              <a:effectLst/>
              <a:latin typeface="Arial" charset="0"/>
            </a:endParaRPr>
          </a:p>
        </p:txBody>
      </p:sp>
      <p:pic>
        <p:nvPicPr>
          <p:cNvPr id="2050" name="Picture 2" descr="Software License Management: Best Practices - OpenLM Software License  Management">
            <a:extLst>
              <a:ext uri="{FF2B5EF4-FFF2-40B4-BE49-F238E27FC236}">
                <a16:creationId xmlns:a16="http://schemas.microsoft.com/office/drawing/2014/main" id="{2D93A212-B009-4049-A1D9-0A4D639CADA9}"/>
              </a:ext>
            </a:extLst>
          </p:cNvPr>
          <p:cNvPicPr>
            <a:picLocks noChangeAspect="1" noChangeArrowheads="1"/>
          </p:cNvPicPr>
          <p:nvPr/>
        </p:nvPicPr>
        <p:blipFill>
          <a:blip r:embed="rId3">
            <a:clrChange>
              <a:clrFrom>
                <a:srgbClr val="F7F7F7"/>
              </a:clrFrom>
              <a:clrTo>
                <a:srgbClr val="F7F7F7">
                  <a:alpha val="0"/>
                </a:srgbClr>
              </a:clrTo>
            </a:clrChange>
            <a:extLst>
              <a:ext uri="{28A0092B-C50C-407E-A947-70E740481C1C}">
                <a14:useLocalDpi xmlns:a14="http://schemas.microsoft.com/office/drawing/2010/main" val="0"/>
              </a:ext>
            </a:extLst>
          </a:blip>
          <a:srcRect/>
          <a:stretch>
            <a:fillRect/>
          </a:stretch>
        </p:blipFill>
        <p:spPr bwMode="auto">
          <a:xfrm>
            <a:off x="-184889" y="1562960"/>
            <a:ext cx="4364859" cy="15481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22961650"/>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Title 60">
            <a:extLst>
              <a:ext uri="{FF2B5EF4-FFF2-40B4-BE49-F238E27FC236}">
                <a16:creationId xmlns:a16="http://schemas.microsoft.com/office/drawing/2014/main" id="{6FC016C1-021E-4DF1-91A5-BDBC1E3E67B1}"/>
              </a:ext>
            </a:extLst>
          </p:cNvPr>
          <p:cNvSpPr>
            <a:spLocks noGrp="1"/>
          </p:cNvSpPr>
          <p:nvPr>
            <p:ph type="title"/>
          </p:nvPr>
        </p:nvSpPr>
        <p:spPr>
          <a:xfrm>
            <a:off x="541867" y="477954"/>
            <a:ext cx="11108267" cy="303096"/>
          </a:xfrm>
        </p:spPr>
        <p:txBody>
          <a:bodyPr/>
          <a:lstStyle/>
          <a:p>
            <a:r>
              <a:rPr lang="en-US" sz="2000" dirty="0"/>
              <a:t>What is different in the cloud?</a:t>
            </a:r>
          </a:p>
        </p:txBody>
      </p:sp>
      <p:sp>
        <p:nvSpPr>
          <p:cNvPr id="4" name="Rectangle: Rounded Corners 3">
            <a:extLst>
              <a:ext uri="{FF2B5EF4-FFF2-40B4-BE49-F238E27FC236}">
                <a16:creationId xmlns:a16="http://schemas.microsoft.com/office/drawing/2014/main" id="{762E5778-1B1B-6F22-32DC-152D3B205460}"/>
              </a:ext>
            </a:extLst>
          </p:cNvPr>
          <p:cNvSpPr/>
          <p:nvPr/>
        </p:nvSpPr>
        <p:spPr bwMode="auto">
          <a:xfrm>
            <a:off x="8091377" y="376325"/>
            <a:ext cx="3085601" cy="340519"/>
          </a:xfrm>
          <a:prstGeom prst="roundRect">
            <a:avLst/>
          </a:prstGeom>
          <a:solidFill>
            <a:srgbClr val="00D7D2"/>
          </a:solidFill>
        </p:spPr>
        <p:txBody>
          <a:bodyPr wrap="square" rtlCol="0">
            <a:spAutoFit/>
          </a:bodyPr>
          <a:lstStyle/>
          <a:p>
            <a:pPr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Module 5: Cloud Adoption</a:t>
            </a:r>
          </a:p>
        </p:txBody>
      </p:sp>
      <p:sp>
        <p:nvSpPr>
          <p:cNvPr id="2" name="TextBox 1">
            <a:extLst>
              <a:ext uri="{FF2B5EF4-FFF2-40B4-BE49-F238E27FC236}">
                <a16:creationId xmlns:a16="http://schemas.microsoft.com/office/drawing/2014/main" id="{16D52324-DFA3-E84F-AFC5-A929751D4D99}"/>
              </a:ext>
            </a:extLst>
          </p:cNvPr>
          <p:cNvSpPr txBox="1"/>
          <p:nvPr/>
        </p:nvSpPr>
        <p:spPr>
          <a:xfrm>
            <a:off x="5726815" y="1067436"/>
            <a:ext cx="5476875" cy="461665"/>
          </a:xfrm>
          <a:prstGeom prst="rect">
            <a:avLst/>
          </a:prstGeom>
          <a:noFill/>
        </p:spPr>
        <p:txBody>
          <a:bodyPr wrap="square" rtlCol="0">
            <a:spAutoFit/>
          </a:bodyPr>
          <a:lstStyle/>
          <a:p>
            <a:pPr algn="ctr"/>
            <a:r>
              <a:rPr lang="en-US" sz="2400" b="1" dirty="0">
                <a:latin typeface="Open Sans" panose="020B0606030504020204" pitchFamily="34" charset="0"/>
                <a:ea typeface="Open Sans" panose="020B0606030504020204" pitchFamily="34" charset="0"/>
                <a:cs typeface="Open Sans" panose="020B0606030504020204" pitchFamily="34" charset="0"/>
              </a:rPr>
              <a:t>Traditional Licensing vs. Cloud</a:t>
            </a:r>
          </a:p>
        </p:txBody>
      </p:sp>
      <p:sp>
        <p:nvSpPr>
          <p:cNvPr id="9" name="Rounded Rectangle 8">
            <a:extLst>
              <a:ext uri="{FF2B5EF4-FFF2-40B4-BE49-F238E27FC236}">
                <a16:creationId xmlns:a16="http://schemas.microsoft.com/office/drawing/2014/main" id="{C03E684F-8D3C-644B-BEAF-78F565046CB5}"/>
              </a:ext>
            </a:extLst>
          </p:cNvPr>
          <p:cNvSpPr/>
          <p:nvPr/>
        </p:nvSpPr>
        <p:spPr>
          <a:xfrm>
            <a:off x="395851" y="2488286"/>
            <a:ext cx="3671646" cy="2263610"/>
          </a:xfrm>
          <a:prstGeom prst="roundRect">
            <a:avLst>
              <a:gd name="adj" fmla="val 3834"/>
            </a:avLst>
          </a:prstGeom>
          <a:gradFill flip="none" rotWithShape="1">
            <a:gsLst>
              <a:gs pos="0">
                <a:schemeClr val="bg1">
                  <a:lumMod val="75000"/>
                </a:schemeClr>
              </a:gs>
              <a:gs pos="50000">
                <a:schemeClr val="bg1">
                  <a:lumMod val="85000"/>
                </a:schemeClr>
              </a:gs>
              <a:gs pos="100000">
                <a:schemeClr val="bg1">
                  <a:lumMod val="95000"/>
                  <a:shade val="100000"/>
                  <a:satMod val="11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9">
            <a:extLst>
              <a:ext uri="{FF2B5EF4-FFF2-40B4-BE49-F238E27FC236}">
                <a16:creationId xmlns:a16="http://schemas.microsoft.com/office/drawing/2014/main" id="{D0B61BC9-0B74-2344-9793-5EB6ABC7ECC1}"/>
              </a:ext>
            </a:extLst>
          </p:cNvPr>
          <p:cNvSpPr/>
          <p:nvPr/>
        </p:nvSpPr>
        <p:spPr>
          <a:xfrm>
            <a:off x="1780903" y="4738124"/>
            <a:ext cx="901542" cy="468334"/>
          </a:xfrm>
          <a:custGeom>
            <a:avLst/>
            <a:gdLst>
              <a:gd name="connsiteX0" fmla="*/ 0 w 1600200"/>
              <a:gd name="connsiteY0" fmla="*/ 0 h 914400"/>
              <a:gd name="connsiteX1" fmla="*/ 1600200 w 1600200"/>
              <a:gd name="connsiteY1" fmla="*/ 0 h 914400"/>
              <a:gd name="connsiteX2" fmla="*/ 1600200 w 1600200"/>
              <a:gd name="connsiteY2" fmla="*/ 914400 h 914400"/>
              <a:gd name="connsiteX3" fmla="*/ 0 w 1600200"/>
              <a:gd name="connsiteY3" fmla="*/ 914400 h 914400"/>
              <a:gd name="connsiteX4" fmla="*/ 0 w 1600200"/>
              <a:gd name="connsiteY4" fmla="*/ 0 h 914400"/>
              <a:gd name="connsiteX0" fmla="*/ 3325 w 1603525"/>
              <a:gd name="connsiteY0" fmla="*/ 0 h 914400"/>
              <a:gd name="connsiteX1" fmla="*/ 1603525 w 1603525"/>
              <a:gd name="connsiteY1" fmla="*/ 0 h 914400"/>
              <a:gd name="connsiteX2" fmla="*/ 1603525 w 1603525"/>
              <a:gd name="connsiteY2" fmla="*/ 914400 h 914400"/>
              <a:gd name="connsiteX3" fmla="*/ 3325 w 1603525"/>
              <a:gd name="connsiteY3" fmla="*/ 914400 h 914400"/>
              <a:gd name="connsiteX4" fmla="*/ 0 w 1603525"/>
              <a:gd name="connsiteY4" fmla="*/ 441406 h 914400"/>
              <a:gd name="connsiteX5" fmla="*/ 3325 w 1603525"/>
              <a:gd name="connsiteY5" fmla="*/ 0 h 914400"/>
              <a:gd name="connsiteX0" fmla="*/ 1108 w 1601308"/>
              <a:gd name="connsiteY0" fmla="*/ 0 h 914400"/>
              <a:gd name="connsiteX1" fmla="*/ 1601308 w 1601308"/>
              <a:gd name="connsiteY1" fmla="*/ 0 h 914400"/>
              <a:gd name="connsiteX2" fmla="*/ 1601308 w 1601308"/>
              <a:gd name="connsiteY2" fmla="*/ 914400 h 914400"/>
              <a:gd name="connsiteX3" fmla="*/ 1108 w 1601308"/>
              <a:gd name="connsiteY3" fmla="*/ 914400 h 914400"/>
              <a:gd name="connsiteX4" fmla="*/ 150183 w 1601308"/>
              <a:gd name="connsiteY4" fmla="*/ 441406 h 914400"/>
              <a:gd name="connsiteX5" fmla="*/ 1108 w 1601308"/>
              <a:gd name="connsiteY5" fmla="*/ 0 h 914400"/>
              <a:gd name="connsiteX0" fmla="*/ 1108 w 1601308"/>
              <a:gd name="connsiteY0" fmla="*/ 0 h 914400"/>
              <a:gd name="connsiteX1" fmla="*/ 1601308 w 1601308"/>
              <a:gd name="connsiteY1" fmla="*/ 0 h 914400"/>
              <a:gd name="connsiteX2" fmla="*/ 1601308 w 1601308"/>
              <a:gd name="connsiteY2" fmla="*/ 914400 h 914400"/>
              <a:gd name="connsiteX3" fmla="*/ 1108 w 1601308"/>
              <a:gd name="connsiteY3" fmla="*/ 914400 h 914400"/>
              <a:gd name="connsiteX4" fmla="*/ 73983 w 1601308"/>
              <a:gd name="connsiteY4" fmla="*/ 441406 h 914400"/>
              <a:gd name="connsiteX5" fmla="*/ 1108 w 1601308"/>
              <a:gd name="connsiteY5" fmla="*/ 0 h 914400"/>
              <a:gd name="connsiteX0" fmla="*/ 1108 w 1601308"/>
              <a:gd name="connsiteY0" fmla="*/ 0 h 914400"/>
              <a:gd name="connsiteX1" fmla="*/ 1601308 w 1601308"/>
              <a:gd name="connsiteY1" fmla="*/ 0 h 914400"/>
              <a:gd name="connsiteX2" fmla="*/ 1601308 w 1601308"/>
              <a:gd name="connsiteY2" fmla="*/ 914400 h 914400"/>
              <a:gd name="connsiteX3" fmla="*/ 1108 w 1601308"/>
              <a:gd name="connsiteY3" fmla="*/ 914400 h 914400"/>
              <a:gd name="connsiteX4" fmla="*/ 73983 w 1601308"/>
              <a:gd name="connsiteY4" fmla="*/ 441406 h 914400"/>
              <a:gd name="connsiteX5" fmla="*/ 1108 w 1601308"/>
              <a:gd name="connsiteY5" fmla="*/ 0 h 914400"/>
              <a:gd name="connsiteX0" fmla="*/ 1108 w 1601308"/>
              <a:gd name="connsiteY0" fmla="*/ 0 h 914400"/>
              <a:gd name="connsiteX1" fmla="*/ 1601308 w 1601308"/>
              <a:gd name="connsiteY1" fmla="*/ 0 h 914400"/>
              <a:gd name="connsiteX2" fmla="*/ 1601308 w 1601308"/>
              <a:gd name="connsiteY2" fmla="*/ 914400 h 914400"/>
              <a:gd name="connsiteX3" fmla="*/ 1108 w 1601308"/>
              <a:gd name="connsiteY3" fmla="*/ 914400 h 914400"/>
              <a:gd name="connsiteX4" fmla="*/ 73983 w 1601308"/>
              <a:gd name="connsiteY4" fmla="*/ 441406 h 914400"/>
              <a:gd name="connsiteX5" fmla="*/ 1108 w 1601308"/>
              <a:gd name="connsiteY5" fmla="*/ 0 h 914400"/>
              <a:gd name="connsiteX0" fmla="*/ 0 w 1600200"/>
              <a:gd name="connsiteY0" fmla="*/ 0 h 914400"/>
              <a:gd name="connsiteX1" fmla="*/ 1600200 w 1600200"/>
              <a:gd name="connsiteY1" fmla="*/ 0 h 914400"/>
              <a:gd name="connsiteX2" fmla="*/ 1600200 w 1600200"/>
              <a:gd name="connsiteY2" fmla="*/ 914400 h 914400"/>
              <a:gd name="connsiteX3" fmla="*/ 0 w 1600200"/>
              <a:gd name="connsiteY3" fmla="*/ 914400 h 914400"/>
              <a:gd name="connsiteX4" fmla="*/ 72875 w 1600200"/>
              <a:gd name="connsiteY4" fmla="*/ 441406 h 914400"/>
              <a:gd name="connsiteX5" fmla="*/ 0 w 1600200"/>
              <a:gd name="connsiteY5" fmla="*/ 0 h 914400"/>
              <a:gd name="connsiteX0" fmla="*/ 0 w 1600200"/>
              <a:gd name="connsiteY0" fmla="*/ 0 h 914400"/>
              <a:gd name="connsiteX1" fmla="*/ 1600200 w 1600200"/>
              <a:gd name="connsiteY1" fmla="*/ 0 h 914400"/>
              <a:gd name="connsiteX2" fmla="*/ 1596044 w 1600200"/>
              <a:gd name="connsiteY2" fmla="*/ 454706 h 914400"/>
              <a:gd name="connsiteX3" fmla="*/ 1600200 w 1600200"/>
              <a:gd name="connsiteY3" fmla="*/ 914400 h 914400"/>
              <a:gd name="connsiteX4" fmla="*/ 0 w 1600200"/>
              <a:gd name="connsiteY4" fmla="*/ 914400 h 914400"/>
              <a:gd name="connsiteX5" fmla="*/ 72875 w 1600200"/>
              <a:gd name="connsiteY5" fmla="*/ 441406 h 914400"/>
              <a:gd name="connsiteX6" fmla="*/ 0 w 1600200"/>
              <a:gd name="connsiteY6" fmla="*/ 0 h 914400"/>
              <a:gd name="connsiteX0" fmla="*/ 0 w 1600200"/>
              <a:gd name="connsiteY0" fmla="*/ 0 h 914400"/>
              <a:gd name="connsiteX1" fmla="*/ 1600200 w 1600200"/>
              <a:gd name="connsiteY1" fmla="*/ 0 h 914400"/>
              <a:gd name="connsiteX2" fmla="*/ 1519844 w 1600200"/>
              <a:gd name="connsiteY2" fmla="*/ 454706 h 914400"/>
              <a:gd name="connsiteX3" fmla="*/ 1600200 w 1600200"/>
              <a:gd name="connsiteY3" fmla="*/ 914400 h 914400"/>
              <a:gd name="connsiteX4" fmla="*/ 0 w 1600200"/>
              <a:gd name="connsiteY4" fmla="*/ 914400 h 914400"/>
              <a:gd name="connsiteX5" fmla="*/ 72875 w 1600200"/>
              <a:gd name="connsiteY5" fmla="*/ 441406 h 914400"/>
              <a:gd name="connsiteX6" fmla="*/ 0 w 1600200"/>
              <a:gd name="connsiteY6" fmla="*/ 0 h 914400"/>
              <a:gd name="connsiteX0" fmla="*/ 0 w 1600200"/>
              <a:gd name="connsiteY0" fmla="*/ 0 h 914400"/>
              <a:gd name="connsiteX1" fmla="*/ 1600200 w 1600200"/>
              <a:gd name="connsiteY1" fmla="*/ 0 h 914400"/>
              <a:gd name="connsiteX2" fmla="*/ 1519844 w 1600200"/>
              <a:gd name="connsiteY2" fmla="*/ 454706 h 914400"/>
              <a:gd name="connsiteX3" fmla="*/ 1600200 w 1600200"/>
              <a:gd name="connsiteY3" fmla="*/ 914400 h 914400"/>
              <a:gd name="connsiteX4" fmla="*/ 0 w 1600200"/>
              <a:gd name="connsiteY4" fmla="*/ 914400 h 914400"/>
              <a:gd name="connsiteX5" fmla="*/ 72875 w 1600200"/>
              <a:gd name="connsiteY5" fmla="*/ 441406 h 914400"/>
              <a:gd name="connsiteX6" fmla="*/ 0 w 1600200"/>
              <a:gd name="connsiteY6" fmla="*/ 0 h 914400"/>
              <a:gd name="connsiteX0" fmla="*/ 0 w 1600200"/>
              <a:gd name="connsiteY0" fmla="*/ 0 h 914400"/>
              <a:gd name="connsiteX1" fmla="*/ 1600200 w 1600200"/>
              <a:gd name="connsiteY1" fmla="*/ 0 h 914400"/>
              <a:gd name="connsiteX2" fmla="*/ 1519844 w 1600200"/>
              <a:gd name="connsiteY2" fmla="*/ 454706 h 914400"/>
              <a:gd name="connsiteX3" fmla="*/ 1600200 w 1600200"/>
              <a:gd name="connsiteY3" fmla="*/ 914400 h 914400"/>
              <a:gd name="connsiteX4" fmla="*/ 0 w 1600200"/>
              <a:gd name="connsiteY4" fmla="*/ 914400 h 914400"/>
              <a:gd name="connsiteX5" fmla="*/ 72875 w 1600200"/>
              <a:gd name="connsiteY5" fmla="*/ 441406 h 914400"/>
              <a:gd name="connsiteX6" fmla="*/ 0 w 1600200"/>
              <a:gd name="connsiteY6" fmla="*/ 0 h 914400"/>
              <a:gd name="connsiteX0" fmla="*/ 0 w 1600200"/>
              <a:gd name="connsiteY0" fmla="*/ 0 h 914400"/>
              <a:gd name="connsiteX1" fmla="*/ 1600200 w 1600200"/>
              <a:gd name="connsiteY1" fmla="*/ 0 h 914400"/>
              <a:gd name="connsiteX2" fmla="*/ 1519844 w 1600200"/>
              <a:gd name="connsiteY2" fmla="*/ 454706 h 914400"/>
              <a:gd name="connsiteX3" fmla="*/ 1600200 w 1600200"/>
              <a:gd name="connsiteY3" fmla="*/ 914400 h 914400"/>
              <a:gd name="connsiteX4" fmla="*/ 0 w 1600200"/>
              <a:gd name="connsiteY4" fmla="*/ 914400 h 914400"/>
              <a:gd name="connsiteX5" fmla="*/ 72875 w 1600200"/>
              <a:gd name="connsiteY5" fmla="*/ 441406 h 914400"/>
              <a:gd name="connsiteX6" fmla="*/ 0 w 1600200"/>
              <a:gd name="connsiteY6" fmla="*/ 0 h 914400"/>
              <a:gd name="connsiteX0" fmla="*/ 0 w 1600200"/>
              <a:gd name="connsiteY0" fmla="*/ 0 h 914400"/>
              <a:gd name="connsiteX1" fmla="*/ 1600200 w 1600200"/>
              <a:gd name="connsiteY1" fmla="*/ 0 h 914400"/>
              <a:gd name="connsiteX2" fmla="*/ 1519844 w 1600200"/>
              <a:gd name="connsiteY2" fmla="*/ 454706 h 914400"/>
              <a:gd name="connsiteX3" fmla="*/ 1600200 w 1600200"/>
              <a:gd name="connsiteY3" fmla="*/ 914400 h 914400"/>
              <a:gd name="connsiteX4" fmla="*/ 0 w 1600200"/>
              <a:gd name="connsiteY4" fmla="*/ 914400 h 914400"/>
              <a:gd name="connsiteX5" fmla="*/ 72875 w 1600200"/>
              <a:gd name="connsiteY5" fmla="*/ 441406 h 914400"/>
              <a:gd name="connsiteX6" fmla="*/ 0 w 1600200"/>
              <a:gd name="connsiteY6" fmla="*/ 0 h 914400"/>
              <a:gd name="connsiteX0" fmla="*/ 0 w 1600200"/>
              <a:gd name="connsiteY0" fmla="*/ 0 h 914400"/>
              <a:gd name="connsiteX1" fmla="*/ 1600200 w 1600200"/>
              <a:gd name="connsiteY1" fmla="*/ 0 h 914400"/>
              <a:gd name="connsiteX2" fmla="*/ 1519844 w 1600200"/>
              <a:gd name="connsiteY2" fmla="*/ 454706 h 914400"/>
              <a:gd name="connsiteX3" fmla="*/ 1600200 w 1600200"/>
              <a:gd name="connsiteY3" fmla="*/ 914400 h 914400"/>
              <a:gd name="connsiteX4" fmla="*/ 0 w 1600200"/>
              <a:gd name="connsiteY4" fmla="*/ 914400 h 914400"/>
              <a:gd name="connsiteX5" fmla="*/ 72875 w 1600200"/>
              <a:gd name="connsiteY5" fmla="*/ 441406 h 914400"/>
              <a:gd name="connsiteX6" fmla="*/ 0 w 1600200"/>
              <a:gd name="connsiteY6" fmla="*/ 0 h 914400"/>
              <a:gd name="connsiteX0" fmla="*/ 0 w 1600200"/>
              <a:gd name="connsiteY0" fmla="*/ 0 h 914400"/>
              <a:gd name="connsiteX1" fmla="*/ 1600200 w 1600200"/>
              <a:gd name="connsiteY1" fmla="*/ 0 h 914400"/>
              <a:gd name="connsiteX2" fmla="*/ 1519844 w 1600200"/>
              <a:gd name="connsiteY2" fmla="*/ 454706 h 914400"/>
              <a:gd name="connsiteX3" fmla="*/ 1600200 w 1600200"/>
              <a:gd name="connsiteY3" fmla="*/ 914400 h 914400"/>
              <a:gd name="connsiteX4" fmla="*/ 0 w 1600200"/>
              <a:gd name="connsiteY4" fmla="*/ 914400 h 914400"/>
              <a:gd name="connsiteX5" fmla="*/ 149075 w 1600200"/>
              <a:gd name="connsiteY5" fmla="*/ 441406 h 914400"/>
              <a:gd name="connsiteX6" fmla="*/ 0 w 1600200"/>
              <a:gd name="connsiteY6" fmla="*/ 0 h 914400"/>
              <a:gd name="connsiteX0" fmla="*/ 0 w 1600200"/>
              <a:gd name="connsiteY0" fmla="*/ 0 h 914400"/>
              <a:gd name="connsiteX1" fmla="*/ 1600200 w 1600200"/>
              <a:gd name="connsiteY1" fmla="*/ 0 h 914400"/>
              <a:gd name="connsiteX2" fmla="*/ 1519844 w 1600200"/>
              <a:gd name="connsiteY2" fmla="*/ 454706 h 914400"/>
              <a:gd name="connsiteX3" fmla="*/ 1600200 w 1600200"/>
              <a:gd name="connsiteY3" fmla="*/ 914400 h 914400"/>
              <a:gd name="connsiteX4" fmla="*/ 0 w 1600200"/>
              <a:gd name="connsiteY4" fmla="*/ 914400 h 914400"/>
              <a:gd name="connsiteX5" fmla="*/ 72875 w 1600200"/>
              <a:gd name="connsiteY5" fmla="*/ 441406 h 914400"/>
              <a:gd name="connsiteX6" fmla="*/ 0 w 1600200"/>
              <a:gd name="connsiteY6" fmla="*/ 0 h 914400"/>
              <a:gd name="connsiteX0" fmla="*/ 0 w 1600200"/>
              <a:gd name="connsiteY0" fmla="*/ 0 h 914400"/>
              <a:gd name="connsiteX1" fmla="*/ 1600200 w 1600200"/>
              <a:gd name="connsiteY1" fmla="*/ 0 h 914400"/>
              <a:gd name="connsiteX2" fmla="*/ 1519844 w 1600200"/>
              <a:gd name="connsiteY2" fmla="*/ 454706 h 914400"/>
              <a:gd name="connsiteX3" fmla="*/ 1600200 w 1600200"/>
              <a:gd name="connsiteY3" fmla="*/ 914400 h 914400"/>
              <a:gd name="connsiteX4" fmla="*/ 0 w 1600200"/>
              <a:gd name="connsiteY4" fmla="*/ 914400 h 914400"/>
              <a:gd name="connsiteX5" fmla="*/ 149075 w 1600200"/>
              <a:gd name="connsiteY5" fmla="*/ 441406 h 914400"/>
              <a:gd name="connsiteX6" fmla="*/ 0 w 1600200"/>
              <a:gd name="connsiteY6" fmla="*/ 0 h 914400"/>
              <a:gd name="connsiteX0" fmla="*/ 0 w 1600200"/>
              <a:gd name="connsiteY0" fmla="*/ 0 h 914400"/>
              <a:gd name="connsiteX1" fmla="*/ 1600200 w 1600200"/>
              <a:gd name="connsiteY1" fmla="*/ 0 h 914400"/>
              <a:gd name="connsiteX2" fmla="*/ 1519844 w 1600200"/>
              <a:gd name="connsiteY2" fmla="*/ 454706 h 914400"/>
              <a:gd name="connsiteX3" fmla="*/ 1600200 w 1600200"/>
              <a:gd name="connsiteY3" fmla="*/ 914400 h 914400"/>
              <a:gd name="connsiteX4" fmla="*/ 0 w 1600200"/>
              <a:gd name="connsiteY4" fmla="*/ 914400 h 914400"/>
              <a:gd name="connsiteX5" fmla="*/ 72875 w 1600200"/>
              <a:gd name="connsiteY5" fmla="*/ 441406 h 914400"/>
              <a:gd name="connsiteX6" fmla="*/ 0 w 1600200"/>
              <a:gd name="connsiteY6" fmla="*/ 0 h 914400"/>
              <a:gd name="connsiteX0" fmla="*/ 0 w 1600200"/>
              <a:gd name="connsiteY0" fmla="*/ 0 h 914400"/>
              <a:gd name="connsiteX1" fmla="*/ 1600200 w 1600200"/>
              <a:gd name="connsiteY1" fmla="*/ 0 h 914400"/>
              <a:gd name="connsiteX2" fmla="*/ 1519844 w 1600200"/>
              <a:gd name="connsiteY2" fmla="*/ 454706 h 914400"/>
              <a:gd name="connsiteX3" fmla="*/ 1600200 w 1600200"/>
              <a:gd name="connsiteY3" fmla="*/ 914400 h 914400"/>
              <a:gd name="connsiteX4" fmla="*/ 0 w 1600200"/>
              <a:gd name="connsiteY4" fmla="*/ 914400 h 914400"/>
              <a:gd name="connsiteX5" fmla="*/ 72875 w 1600200"/>
              <a:gd name="connsiteY5" fmla="*/ 441406 h 914400"/>
              <a:gd name="connsiteX6" fmla="*/ 0 w 1600200"/>
              <a:gd name="connsiteY6" fmla="*/ 0 h 914400"/>
              <a:gd name="connsiteX0" fmla="*/ 0 w 1600200"/>
              <a:gd name="connsiteY0" fmla="*/ 0 h 914400"/>
              <a:gd name="connsiteX1" fmla="*/ 1600200 w 1600200"/>
              <a:gd name="connsiteY1" fmla="*/ 0 h 914400"/>
              <a:gd name="connsiteX2" fmla="*/ 1519844 w 1600200"/>
              <a:gd name="connsiteY2" fmla="*/ 454706 h 914400"/>
              <a:gd name="connsiteX3" fmla="*/ 1600200 w 1600200"/>
              <a:gd name="connsiteY3" fmla="*/ 914400 h 914400"/>
              <a:gd name="connsiteX4" fmla="*/ 0 w 1600200"/>
              <a:gd name="connsiteY4" fmla="*/ 914400 h 914400"/>
              <a:gd name="connsiteX5" fmla="*/ 72875 w 1600200"/>
              <a:gd name="connsiteY5" fmla="*/ 441406 h 914400"/>
              <a:gd name="connsiteX6" fmla="*/ 0 w 1600200"/>
              <a:gd name="connsiteY6" fmla="*/ 0 h 914400"/>
              <a:gd name="connsiteX0" fmla="*/ 0 w 1600200"/>
              <a:gd name="connsiteY0" fmla="*/ 0 h 914400"/>
              <a:gd name="connsiteX1" fmla="*/ 1600200 w 1600200"/>
              <a:gd name="connsiteY1" fmla="*/ 0 h 914400"/>
              <a:gd name="connsiteX2" fmla="*/ 1519844 w 1600200"/>
              <a:gd name="connsiteY2" fmla="*/ 454706 h 914400"/>
              <a:gd name="connsiteX3" fmla="*/ 1600200 w 1600200"/>
              <a:gd name="connsiteY3" fmla="*/ 914400 h 914400"/>
              <a:gd name="connsiteX4" fmla="*/ 0 w 1600200"/>
              <a:gd name="connsiteY4" fmla="*/ 914400 h 914400"/>
              <a:gd name="connsiteX5" fmla="*/ 72875 w 1600200"/>
              <a:gd name="connsiteY5" fmla="*/ 441406 h 914400"/>
              <a:gd name="connsiteX6" fmla="*/ 0 w 1600200"/>
              <a:gd name="connsiteY6" fmla="*/ 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0200" h="914400">
                <a:moveTo>
                  <a:pt x="0" y="0"/>
                </a:moveTo>
                <a:lnTo>
                  <a:pt x="1600200" y="0"/>
                </a:lnTo>
                <a:cubicBezTo>
                  <a:pt x="1521507" y="174568"/>
                  <a:pt x="1518459" y="301475"/>
                  <a:pt x="1519844" y="454706"/>
                </a:cubicBezTo>
                <a:cubicBezTo>
                  <a:pt x="1521229" y="607937"/>
                  <a:pt x="1550324" y="685246"/>
                  <a:pt x="1600200" y="914400"/>
                </a:cubicBezTo>
                <a:lnTo>
                  <a:pt x="0" y="914400"/>
                </a:lnTo>
                <a:cubicBezTo>
                  <a:pt x="55419" y="748699"/>
                  <a:pt x="71767" y="588541"/>
                  <a:pt x="72875" y="441406"/>
                </a:cubicBezTo>
                <a:cubicBezTo>
                  <a:pt x="73983" y="294271"/>
                  <a:pt x="55973" y="226383"/>
                  <a:pt x="0" y="0"/>
                </a:cubicBezTo>
                <a:close/>
              </a:path>
            </a:pathLst>
          </a:custGeom>
          <a:gradFill flip="none" rotWithShape="1">
            <a:gsLst>
              <a:gs pos="0">
                <a:schemeClr val="bg1">
                  <a:lumMod val="85000"/>
                  <a:shade val="30000"/>
                  <a:satMod val="115000"/>
                </a:schemeClr>
              </a:gs>
              <a:gs pos="50000">
                <a:schemeClr val="bg1">
                  <a:lumMod val="85000"/>
                  <a:shade val="67500"/>
                  <a:satMod val="115000"/>
                </a:schemeClr>
              </a:gs>
              <a:gs pos="100000">
                <a:schemeClr val="bg1">
                  <a:lumMod val="85000"/>
                  <a:shade val="100000"/>
                  <a:satMod val="1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Freeform 10">
            <a:extLst>
              <a:ext uri="{FF2B5EF4-FFF2-40B4-BE49-F238E27FC236}">
                <a16:creationId xmlns:a16="http://schemas.microsoft.com/office/drawing/2014/main" id="{AA8DE15F-0EC9-3947-A142-5AAC2DC2A7CC}"/>
              </a:ext>
            </a:extLst>
          </p:cNvPr>
          <p:cNvSpPr/>
          <p:nvPr/>
        </p:nvSpPr>
        <p:spPr>
          <a:xfrm>
            <a:off x="1681553" y="5092489"/>
            <a:ext cx="1116193" cy="182129"/>
          </a:xfrm>
          <a:custGeom>
            <a:avLst/>
            <a:gdLst>
              <a:gd name="connsiteX0" fmla="*/ 0 w 1828800"/>
              <a:gd name="connsiteY0" fmla="*/ 101602 h 609600"/>
              <a:gd name="connsiteX1" fmla="*/ 29759 w 1828800"/>
              <a:gd name="connsiteY1" fmla="*/ 29759 h 609600"/>
              <a:gd name="connsiteX2" fmla="*/ 101603 w 1828800"/>
              <a:gd name="connsiteY2" fmla="*/ 1 h 609600"/>
              <a:gd name="connsiteX3" fmla="*/ 1727198 w 1828800"/>
              <a:gd name="connsiteY3" fmla="*/ 0 h 609600"/>
              <a:gd name="connsiteX4" fmla="*/ 1799041 w 1828800"/>
              <a:gd name="connsiteY4" fmla="*/ 29759 h 609600"/>
              <a:gd name="connsiteX5" fmla="*/ 1828799 w 1828800"/>
              <a:gd name="connsiteY5" fmla="*/ 101603 h 609600"/>
              <a:gd name="connsiteX6" fmla="*/ 1828800 w 1828800"/>
              <a:gd name="connsiteY6" fmla="*/ 507998 h 609600"/>
              <a:gd name="connsiteX7" fmla="*/ 1799041 w 1828800"/>
              <a:gd name="connsiteY7" fmla="*/ 579841 h 609600"/>
              <a:gd name="connsiteX8" fmla="*/ 1727197 w 1828800"/>
              <a:gd name="connsiteY8" fmla="*/ 609600 h 609600"/>
              <a:gd name="connsiteX9" fmla="*/ 101602 w 1828800"/>
              <a:gd name="connsiteY9" fmla="*/ 609600 h 609600"/>
              <a:gd name="connsiteX10" fmla="*/ 29759 w 1828800"/>
              <a:gd name="connsiteY10" fmla="*/ 579841 h 609600"/>
              <a:gd name="connsiteX11" fmla="*/ 1 w 1828800"/>
              <a:gd name="connsiteY11" fmla="*/ 507997 h 609600"/>
              <a:gd name="connsiteX12" fmla="*/ 0 w 1828800"/>
              <a:gd name="connsiteY12" fmla="*/ 101602 h 609600"/>
              <a:gd name="connsiteX0" fmla="*/ 186263 w 2015063"/>
              <a:gd name="connsiteY0" fmla="*/ 101602 h 609600"/>
              <a:gd name="connsiteX1" fmla="*/ 287866 w 2015063"/>
              <a:gd name="connsiteY1" fmla="*/ 1 h 609600"/>
              <a:gd name="connsiteX2" fmla="*/ 1913461 w 2015063"/>
              <a:gd name="connsiteY2" fmla="*/ 0 h 609600"/>
              <a:gd name="connsiteX3" fmla="*/ 1985304 w 2015063"/>
              <a:gd name="connsiteY3" fmla="*/ 29759 h 609600"/>
              <a:gd name="connsiteX4" fmla="*/ 2015062 w 2015063"/>
              <a:gd name="connsiteY4" fmla="*/ 101603 h 609600"/>
              <a:gd name="connsiteX5" fmla="*/ 2015063 w 2015063"/>
              <a:gd name="connsiteY5" fmla="*/ 507998 h 609600"/>
              <a:gd name="connsiteX6" fmla="*/ 1985304 w 2015063"/>
              <a:gd name="connsiteY6" fmla="*/ 579841 h 609600"/>
              <a:gd name="connsiteX7" fmla="*/ 1913460 w 2015063"/>
              <a:gd name="connsiteY7" fmla="*/ 609600 h 609600"/>
              <a:gd name="connsiteX8" fmla="*/ 287865 w 2015063"/>
              <a:gd name="connsiteY8" fmla="*/ 609600 h 609600"/>
              <a:gd name="connsiteX9" fmla="*/ 216022 w 2015063"/>
              <a:gd name="connsiteY9" fmla="*/ 579841 h 609600"/>
              <a:gd name="connsiteX10" fmla="*/ 186264 w 2015063"/>
              <a:gd name="connsiteY10" fmla="*/ 507997 h 609600"/>
              <a:gd name="connsiteX11" fmla="*/ 186263 w 2015063"/>
              <a:gd name="connsiteY11" fmla="*/ 101602 h 609600"/>
              <a:gd name="connsiteX0" fmla="*/ 0 w 2027038"/>
              <a:gd name="connsiteY0" fmla="*/ 113576 h 621574"/>
              <a:gd name="connsiteX1" fmla="*/ 1727198 w 2027038"/>
              <a:gd name="connsiteY1" fmla="*/ 11974 h 621574"/>
              <a:gd name="connsiteX2" fmla="*/ 1799041 w 2027038"/>
              <a:gd name="connsiteY2" fmla="*/ 41733 h 621574"/>
              <a:gd name="connsiteX3" fmla="*/ 1828799 w 2027038"/>
              <a:gd name="connsiteY3" fmla="*/ 113577 h 621574"/>
              <a:gd name="connsiteX4" fmla="*/ 1828800 w 2027038"/>
              <a:gd name="connsiteY4" fmla="*/ 519972 h 621574"/>
              <a:gd name="connsiteX5" fmla="*/ 1799041 w 2027038"/>
              <a:gd name="connsiteY5" fmla="*/ 591815 h 621574"/>
              <a:gd name="connsiteX6" fmla="*/ 1727197 w 2027038"/>
              <a:gd name="connsiteY6" fmla="*/ 621574 h 621574"/>
              <a:gd name="connsiteX7" fmla="*/ 101602 w 2027038"/>
              <a:gd name="connsiteY7" fmla="*/ 621574 h 621574"/>
              <a:gd name="connsiteX8" fmla="*/ 29759 w 2027038"/>
              <a:gd name="connsiteY8" fmla="*/ 591815 h 621574"/>
              <a:gd name="connsiteX9" fmla="*/ 1 w 2027038"/>
              <a:gd name="connsiteY9" fmla="*/ 519971 h 621574"/>
              <a:gd name="connsiteX10" fmla="*/ 0 w 2027038"/>
              <a:gd name="connsiteY10" fmla="*/ 113576 h 621574"/>
              <a:gd name="connsiteX0" fmla="*/ 0 w 1828800"/>
              <a:gd name="connsiteY0" fmla="*/ 79706 h 587704"/>
              <a:gd name="connsiteX1" fmla="*/ 1799041 w 1828800"/>
              <a:gd name="connsiteY1" fmla="*/ 7863 h 587704"/>
              <a:gd name="connsiteX2" fmla="*/ 1828799 w 1828800"/>
              <a:gd name="connsiteY2" fmla="*/ 79707 h 587704"/>
              <a:gd name="connsiteX3" fmla="*/ 1828800 w 1828800"/>
              <a:gd name="connsiteY3" fmla="*/ 486102 h 587704"/>
              <a:gd name="connsiteX4" fmla="*/ 1799041 w 1828800"/>
              <a:gd name="connsiteY4" fmla="*/ 557945 h 587704"/>
              <a:gd name="connsiteX5" fmla="*/ 1727197 w 1828800"/>
              <a:gd name="connsiteY5" fmla="*/ 587704 h 587704"/>
              <a:gd name="connsiteX6" fmla="*/ 101602 w 1828800"/>
              <a:gd name="connsiteY6" fmla="*/ 587704 h 587704"/>
              <a:gd name="connsiteX7" fmla="*/ 29759 w 1828800"/>
              <a:gd name="connsiteY7" fmla="*/ 557945 h 587704"/>
              <a:gd name="connsiteX8" fmla="*/ 1 w 1828800"/>
              <a:gd name="connsiteY8" fmla="*/ 486101 h 587704"/>
              <a:gd name="connsiteX9" fmla="*/ 0 w 1828800"/>
              <a:gd name="connsiteY9" fmla="*/ 79706 h 587704"/>
              <a:gd name="connsiteX0" fmla="*/ 0 w 1828800"/>
              <a:gd name="connsiteY0" fmla="*/ 67732 h 575730"/>
              <a:gd name="connsiteX1" fmla="*/ 1828799 w 1828800"/>
              <a:gd name="connsiteY1" fmla="*/ 67733 h 575730"/>
              <a:gd name="connsiteX2" fmla="*/ 1828800 w 1828800"/>
              <a:gd name="connsiteY2" fmla="*/ 474128 h 575730"/>
              <a:gd name="connsiteX3" fmla="*/ 1799041 w 1828800"/>
              <a:gd name="connsiteY3" fmla="*/ 545971 h 575730"/>
              <a:gd name="connsiteX4" fmla="*/ 1727197 w 1828800"/>
              <a:gd name="connsiteY4" fmla="*/ 575730 h 575730"/>
              <a:gd name="connsiteX5" fmla="*/ 101602 w 1828800"/>
              <a:gd name="connsiteY5" fmla="*/ 575730 h 575730"/>
              <a:gd name="connsiteX6" fmla="*/ 29759 w 1828800"/>
              <a:gd name="connsiteY6" fmla="*/ 545971 h 575730"/>
              <a:gd name="connsiteX7" fmla="*/ 1 w 1828800"/>
              <a:gd name="connsiteY7" fmla="*/ 474127 h 575730"/>
              <a:gd name="connsiteX8" fmla="*/ 0 w 1828800"/>
              <a:gd name="connsiteY8" fmla="*/ 67732 h 575730"/>
              <a:gd name="connsiteX0" fmla="*/ 0 w 1828800"/>
              <a:gd name="connsiteY0" fmla="*/ 67732 h 575730"/>
              <a:gd name="connsiteX1" fmla="*/ 1828799 w 1828800"/>
              <a:gd name="connsiteY1" fmla="*/ 67733 h 575730"/>
              <a:gd name="connsiteX2" fmla="*/ 1828800 w 1828800"/>
              <a:gd name="connsiteY2" fmla="*/ 474128 h 575730"/>
              <a:gd name="connsiteX3" fmla="*/ 1799041 w 1828800"/>
              <a:gd name="connsiteY3" fmla="*/ 545971 h 575730"/>
              <a:gd name="connsiteX4" fmla="*/ 1727197 w 1828800"/>
              <a:gd name="connsiteY4" fmla="*/ 575730 h 575730"/>
              <a:gd name="connsiteX5" fmla="*/ 101602 w 1828800"/>
              <a:gd name="connsiteY5" fmla="*/ 575730 h 575730"/>
              <a:gd name="connsiteX6" fmla="*/ 29759 w 1828800"/>
              <a:gd name="connsiteY6" fmla="*/ 545971 h 575730"/>
              <a:gd name="connsiteX7" fmla="*/ 1 w 1828800"/>
              <a:gd name="connsiteY7" fmla="*/ 474127 h 575730"/>
              <a:gd name="connsiteX8" fmla="*/ 0 w 1828800"/>
              <a:gd name="connsiteY8" fmla="*/ 67732 h 575730"/>
              <a:gd name="connsiteX0" fmla="*/ 0 w 1828800"/>
              <a:gd name="connsiteY0" fmla="*/ 0 h 507998"/>
              <a:gd name="connsiteX1" fmla="*/ 1828799 w 1828800"/>
              <a:gd name="connsiteY1" fmla="*/ 1 h 507998"/>
              <a:gd name="connsiteX2" fmla="*/ 1828800 w 1828800"/>
              <a:gd name="connsiteY2" fmla="*/ 406396 h 507998"/>
              <a:gd name="connsiteX3" fmla="*/ 1799041 w 1828800"/>
              <a:gd name="connsiteY3" fmla="*/ 478239 h 507998"/>
              <a:gd name="connsiteX4" fmla="*/ 1727197 w 1828800"/>
              <a:gd name="connsiteY4" fmla="*/ 507998 h 507998"/>
              <a:gd name="connsiteX5" fmla="*/ 101602 w 1828800"/>
              <a:gd name="connsiteY5" fmla="*/ 507998 h 507998"/>
              <a:gd name="connsiteX6" fmla="*/ 29759 w 1828800"/>
              <a:gd name="connsiteY6" fmla="*/ 478239 h 507998"/>
              <a:gd name="connsiteX7" fmla="*/ 1 w 1828800"/>
              <a:gd name="connsiteY7" fmla="*/ 406395 h 507998"/>
              <a:gd name="connsiteX8" fmla="*/ 0 w 1828800"/>
              <a:gd name="connsiteY8" fmla="*/ 0 h 507998"/>
              <a:gd name="connsiteX0" fmla="*/ 140677 w 1828800"/>
              <a:gd name="connsiteY0" fmla="*/ 76199 h 507997"/>
              <a:gd name="connsiteX1" fmla="*/ 1828799 w 1828800"/>
              <a:gd name="connsiteY1" fmla="*/ 0 h 507997"/>
              <a:gd name="connsiteX2" fmla="*/ 1828800 w 1828800"/>
              <a:gd name="connsiteY2" fmla="*/ 406395 h 507997"/>
              <a:gd name="connsiteX3" fmla="*/ 1799041 w 1828800"/>
              <a:gd name="connsiteY3" fmla="*/ 478238 h 507997"/>
              <a:gd name="connsiteX4" fmla="*/ 1727197 w 1828800"/>
              <a:gd name="connsiteY4" fmla="*/ 507997 h 507997"/>
              <a:gd name="connsiteX5" fmla="*/ 101602 w 1828800"/>
              <a:gd name="connsiteY5" fmla="*/ 507997 h 507997"/>
              <a:gd name="connsiteX6" fmla="*/ 29759 w 1828800"/>
              <a:gd name="connsiteY6" fmla="*/ 478238 h 507997"/>
              <a:gd name="connsiteX7" fmla="*/ 1 w 1828800"/>
              <a:gd name="connsiteY7" fmla="*/ 406394 h 507997"/>
              <a:gd name="connsiteX8" fmla="*/ 140677 w 1828800"/>
              <a:gd name="connsiteY8" fmla="*/ 76199 h 507997"/>
              <a:gd name="connsiteX0" fmla="*/ 140677 w 1828800"/>
              <a:gd name="connsiteY0" fmla="*/ 0 h 431798"/>
              <a:gd name="connsiteX1" fmla="*/ 1617784 w 1828800"/>
              <a:gd name="connsiteY1" fmla="*/ 1 h 431798"/>
              <a:gd name="connsiteX2" fmla="*/ 1828800 w 1828800"/>
              <a:gd name="connsiteY2" fmla="*/ 330196 h 431798"/>
              <a:gd name="connsiteX3" fmla="*/ 1799041 w 1828800"/>
              <a:gd name="connsiteY3" fmla="*/ 402039 h 431798"/>
              <a:gd name="connsiteX4" fmla="*/ 1727197 w 1828800"/>
              <a:gd name="connsiteY4" fmla="*/ 431798 h 431798"/>
              <a:gd name="connsiteX5" fmla="*/ 101602 w 1828800"/>
              <a:gd name="connsiteY5" fmla="*/ 431798 h 431798"/>
              <a:gd name="connsiteX6" fmla="*/ 29759 w 1828800"/>
              <a:gd name="connsiteY6" fmla="*/ 402039 h 431798"/>
              <a:gd name="connsiteX7" fmla="*/ 1 w 1828800"/>
              <a:gd name="connsiteY7" fmla="*/ 330195 h 431798"/>
              <a:gd name="connsiteX8" fmla="*/ 140677 w 1828800"/>
              <a:gd name="connsiteY8" fmla="*/ 0 h 431798"/>
              <a:gd name="connsiteX0" fmla="*/ 140677 w 1828800"/>
              <a:gd name="connsiteY0" fmla="*/ 0 h 431798"/>
              <a:gd name="connsiteX1" fmla="*/ 1617784 w 1828800"/>
              <a:gd name="connsiteY1" fmla="*/ 1 h 431798"/>
              <a:gd name="connsiteX2" fmla="*/ 1828800 w 1828800"/>
              <a:gd name="connsiteY2" fmla="*/ 330196 h 431798"/>
              <a:gd name="connsiteX3" fmla="*/ 1799041 w 1828800"/>
              <a:gd name="connsiteY3" fmla="*/ 402039 h 431798"/>
              <a:gd name="connsiteX4" fmla="*/ 1727197 w 1828800"/>
              <a:gd name="connsiteY4" fmla="*/ 431798 h 431798"/>
              <a:gd name="connsiteX5" fmla="*/ 101602 w 1828800"/>
              <a:gd name="connsiteY5" fmla="*/ 431798 h 431798"/>
              <a:gd name="connsiteX6" fmla="*/ 29759 w 1828800"/>
              <a:gd name="connsiteY6" fmla="*/ 402039 h 431798"/>
              <a:gd name="connsiteX7" fmla="*/ 1 w 1828800"/>
              <a:gd name="connsiteY7" fmla="*/ 330195 h 431798"/>
              <a:gd name="connsiteX8" fmla="*/ 140677 w 1828800"/>
              <a:gd name="connsiteY8" fmla="*/ 0 h 431798"/>
              <a:gd name="connsiteX0" fmla="*/ 140677 w 1828800"/>
              <a:gd name="connsiteY0" fmla="*/ 76199 h 431797"/>
              <a:gd name="connsiteX1" fmla="*/ 1617784 w 1828800"/>
              <a:gd name="connsiteY1" fmla="*/ 0 h 431797"/>
              <a:gd name="connsiteX2" fmla="*/ 1828800 w 1828800"/>
              <a:gd name="connsiteY2" fmla="*/ 330195 h 431797"/>
              <a:gd name="connsiteX3" fmla="*/ 1799041 w 1828800"/>
              <a:gd name="connsiteY3" fmla="*/ 402038 h 431797"/>
              <a:gd name="connsiteX4" fmla="*/ 1727197 w 1828800"/>
              <a:gd name="connsiteY4" fmla="*/ 431797 h 431797"/>
              <a:gd name="connsiteX5" fmla="*/ 101602 w 1828800"/>
              <a:gd name="connsiteY5" fmla="*/ 431797 h 431797"/>
              <a:gd name="connsiteX6" fmla="*/ 29759 w 1828800"/>
              <a:gd name="connsiteY6" fmla="*/ 402038 h 431797"/>
              <a:gd name="connsiteX7" fmla="*/ 1 w 1828800"/>
              <a:gd name="connsiteY7" fmla="*/ 330194 h 431797"/>
              <a:gd name="connsiteX8" fmla="*/ 140677 w 1828800"/>
              <a:gd name="connsiteY8" fmla="*/ 76199 h 431797"/>
              <a:gd name="connsiteX0" fmla="*/ 140677 w 1828800"/>
              <a:gd name="connsiteY0" fmla="*/ 76199 h 431797"/>
              <a:gd name="connsiteX1" fmla="*/ 1617784 w 1828800"/>
              <a:gd name="connsiteY1" fmla="*/ 0 h 431797"/>
              <a:gd name="connsiteX2" fmla="*/ 1828800 w 1828800"/>
              <a:gd name="connsiteY2" fmla="*/ 330195 h 431797"/>
              <a:gd name="connsiteX3" fmla="*/ 1799041 w 1828800"/>
              <a:gd name="connsiteY3" fmla="*/ 402038 h 431797"/>
              <a:gd name="connsiteX4" fmla="*/ 1727197 w 1828800"/>
              <a:gd name="connsiteY4" fmla="*/ 431797 h 431797"/>
              <a:gd name="connsiteX5" fmla="*/ 101602 w 1828800"/>
              <a:gd name="connsiteY5" fmla="*/ 431797 h 431797"/>
              <a:gd name="connsiteX6" fmla="*/ 29759 w 1828800"/>
              <a:gd name="connsiteY6" fmla="*/ 402038 h 431797"/>
              <a:gd name="connsiteX7" fmla="*/ 1 w 1828800"/>
              <a:gd name="connsiteY7" fmla="*/ 330194 h 431797"/>
              <a:gd name="connsiteX8" fmla="*/ 140677 w 1828800"/>
              <a:gd name="connsiteY8" fmla="*/ 76199 h 431797"/>
              <a:gd name="connsiteX0" fmla="*/ 140677 w 1828800"/>
              <a:gd name="connsiteY0" fmla="*/ 76199 h 431797"/>
              <a:gd name="connsiteX1" fmla="*/ 1617784 w 1828800"/>
              <a:gd name="connsiteY1" fmla="*/ 0 h 431797"/>
              <a:gd name="connsiteX2" fmla="*/ 1828800 w 1828800"/>
              <a:gd name="connsiteY2" fmla="*/ 330195 h 431797"/>
              <a:gd name="connsiteX3" fmla="*/ 1799041 w 1828800"/>
              <a:gd name="connsiteY3" fmla="*/ 402038 h 431797"/>
              <a:gd name="connsiteX4" fmla="*/ 1727197 w 1828800"/>
              <a:gd name="connsiteY4" fmla="*/ 431797 h 431797"/>
              <a:gd name="connsiteX5" fmla="*/ 101602 w 1828800"/>
              <a:gd name="connsiteY5" fmla="*/ 431797 h 431797"/>
              <a:gd name="connsiteX6" fmla="*/ 29759 w 1828800"/>
              <a:gd name="connsiteY6" fmla="*/ 402038 h 431797"/>
              <a:gd name="connsiteX7" fmla="*/ 1 w 1828800"/>
              <a:gd name="connsiteY7" fmla="*/ 330194 h 431797"/>
              <a:gd name="connsiteX8" fmla="*/ 140677 w 1828800"/>
              <a:gd name="connsiteY8" fmla="*/ 76199 h 431797"/>
              <a:gd name="connsiteX0" fmla="*/ 140677 w 1828800"/>
              <a:gd name="connsiteY0" fmla="*/ 0 h 355598"/>
              <a:gd name="connsiteX1" fmla="*/ 1617785 w 1828800"/>
              <a:gd name="connsiteY1" fmla="*/ 1 h 355598"/>
              <a:gd name="connsiteX2" fmla="*/ 1828800 w 1828800"/>
              <a:gd name="connsiteY2" fmla="*/ 253996 h 355598"/>
              <a:gd name="connsiteX3" fmla="*/ 1799041 w 1828800"/>
              <a:gd name="connsiteY3" fmla="*/ 325839 h 355598"/>
              <a:gd name="connsiteX4" fmla="*/ 1727197 w 1828800"/>
              <a:gd name="connsiteY4" fmla="*/ 355598 h 355598"/>
              <a:gd name="connsiteX5" fmla="*/ 101602 w 1828800"/>
              <a:gd name="connsiteY5" fmla="*/ 355598 h 355598"/>
              <a:gd name="connsiteX6" fmla="*/ 29759 w 1828800"/>
              <a:gd name="connsiteY6" fmla="*/ 325839 h 355598"/>
              <a:gd name="connsiteX7" fmla="*/ 1 w 1828800"/>
              <a:gd name="connsiteY7" fmla="*/ 253995 h 355598"/>
              <a:gd name="connsiteX8" fmla="*/ 140677 w 1828800"/>
              <a:gd name="connsiteY8" fmla="*/ 0 h 355598"/>
              <a:gd name="connsiteX0" fmla="*/ 140677 w 1828800"/>
              <a:gd name="connsiteY0" fmla="*/ 0 h 355598"/>
              <a:gd name="connsiteX1" fmla="*/ 1617785 w 1828800"/>
              <a:gd name="connsiteY1" fmla="*/ 1 h 355598"/>
              <a:gd name="connsiteX2" fmla="*/ 1828800 w 1828800"/>
              <a:gd name="connsiteY2" fmla="*/ 253996 h 355598"/>
              <a:gd name="connsiteX3" fmla="*/ 1799041 w 1828800"/>
              <a:gd name="connsiteY3" fmla="*/ 325839 h 355598"/>
              <a:gd name="connsiteX4" fmla="*/ 1727197 w 1828800"/>
              <a:gd name="connsiteY4" fmla="*/ 355598 h 355598"/>
              <a:gd name="connsiteX5" fmla="*/ 101602 w 1828800"/>
              <a:gd name="connsiteY5" fmla="*/ 355598 h 355598"/>
              <a:gd name="connsiteX6" fmla="*/ 29759 w 1828800"/>
              <a:gd name="connsiteY6" fmla="*/ 325839 h 355598"/>
              <a:gd name="connsiteX7" fmla="*/ 1 w 1828800"/>
              <a:gd name="connsiteY7" fmla="*/ 253995 h 355598"/>
              <a:gd name="connsiteX8" fmla="*/ 140677 w 1828800"/>
              <a:gd name="connsiteY8" fmla="*/ 0 h 355598"/>
              <a:gd name="connsiteX0" fmla="*/ 140677 w 1828800"/>
              <a:gd name="connsiteY0" fmla="*/ 0 h 355598"/>
              <a:gd name="connsiteX1" fmla="*/ 1617785 w 1828800"/>
              <a:gd name="connsiteY1" fmla="*/ 1 h 355598"/>
              <a:gd name="connsiteX2" fmla="*/ 1828800 w 1828800"/>
              <a:gd name="connsiteY2" fmla="*/ 253996 h 355598"/>
              <a:gd name="connsiteX3" fmla="*/ 1799041 w 1828800"/>
              <a:gd name="connsiteY3" fmla="*/ 325839 h 355598"/>
              <a:gd name="connsiteX4" fmla="*/ 1727197 w 1828800"/>
              <a:gd name="connsiteY4" fmla="*/ 355598 h 355598"/>
              <a:gd name="connsiteX5" fmla="*/ 101602 w 1828800"/>
              <a:gd name="connsiteY5" fmla="*/ 355598 h 355598"/>
              <a:gd name="connsiteX6" fmla="*/ 29759 w 1828800"/>
              <a:gd name="connsiteY6" fmla="*/ 325839 h 355598"/>
              <a:gd name="connsiteX7" fmla="*/ 1 w 1828800"/>
              <a:gd name="connsiteY7" fmla="*/ 253995 h 355598"/>
              <a:gd name="connsiteX8" fmla="*/ 140677 w 1828800"/>
              <a:gd name="connsiteY8" fmla="*/ 0 h 355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8800" h="355598">
                <a:moveTo>
                  <a:pt x="140677" y="0"/>
                </a:moveTo>
                <a:lnTo>
                  <a:pt x="1617785" y="1"/>
                </a:lnTo>
                <a:cubicBezTo>
                  <a:pt x="1756659" y="121789"/>
                  <a:pt x="1828800" y="227049"/>
                  <a:pt x="1828800" y="253996"/>
                </a:cubicBezTo>
                <a:cubicBezTo>
                  <a:pt x="1828800" y="280943"/>
                  <a:pt x="1818096" y="306785"/>
                  <a:pt x="1799041" y="325839"/>
                </a:cubicBezTo>
                <a:cubicBezTo>
                  <a:pt x="1779987" y="344893"/>
                  <a:pt x="1754144" y="355598"/>
                  <a:pt x="1727197" y="355598"/>
                </a:cubicBezTo>
                <a:lnTo>
                  <a:pt x="101602" y="355598"/>
                </a:lnTo>
                <a:cubicBezTo>
                  <a:pt x="74655" y="355598"/>
                  <a:pt x="48813" y="344893"/>
                  <a:pt x="29759" y="325839"/>
                </a:cubicBezTo>
                <a:cubicBezTo>
                  <a:pt x="10705" y="306785"/>
                  <a:pt x="0" y="280942"/>
                  <a:pt x="1" y="253995"/>
                </a:cubicBezTo>
                <a:cubicBezTo>
                  <a:pt x="1" y="118530"/>
                  <a:pt x="55910" y="112019"/>
                  <a:pt x="140677" y="0"/>
                </a:cubicBezTo>
                <a:close/>
              </a:path>
            </a:pathLst>
          </a:custGeom>
          <a:gradFill flip="none" rotWithShape="1">
            <a:gsLst>
              <a:gs pos="0">
                <a:schemeClr val="bg1">
                  <a:lumMod val="85000"/>
                  <a:shade val="30000"/>
                  <a:satMod val="115000"/>
                </a:schemeClr>
              </a:gs>
              <a:gs pos="50000">
                <a:schemeClr val="bg1">
                  <a:lumMod val="85000"/>
                  <a:shade val="67500"/>
                  <a:satMod val="115000"/>
                </a:schemeClr>
              </a:gs>
              <a:gs pos="100000">
                <a:schemeClr val="bg1">
                  <a:lumMod val="85000"/>
                  <a:shade val="100000"/>
                  <a:satMod val="115000"/>
                </a:schemeClr>
              </a:gs>
            </a:gsLst>
            <a:lin ang="5400000" scaled="1"/>
            <a:tileRect/>
          </a:gradFill>
          <a:ln>
            <a:noFill/>
          </a:ln>
          <a:scene3d>
            <a:camera prst="perspectiveRelaxedModerately"/>
            <a:lightRig rig="threePt" dir="t"/>
          </a:scene3d>
          <a:sp3d>
            <a:bevelT w="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D96AD913-56F4-CD45-ABFC-F7BCF39D9367}"/>
              </a:ext>
            </a:extLst>
          </p:cNvPr>
          <p:cNvSpPr/>
          <p:nvPr/>
        </p:nvSpPr>
        <p:spPr>
          <a:xfrm>
            <a:off x="535921" y="2624883"/>
            <a:ext cx="3391509" cy="199041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3" name="Group 86">
            <a:extLst>
              <a:ext uri="{FF2B5EF4-FFF2-40B4-BE49-F238E27FC236}">
                <a16:creationId xmlns:a16="http://schemas.microsoft.com/office/drawing/2014/main" id="{60C73924-A7A0-0540-A2BC-1961DD1A6453}"/>
              </a:ext>
            </a:extLst>
          </p:cNvPr>
          <p:cNvGrpSpPr/>
          <p:nvPr/>
        </p:nvGrpSpPr>
        <p:grpSpPr>
          <a:xfrm>
            <a:off x="881067" y="2836835"/>
            <a:ext cx="2787643" cy="1611962"/>
            <a:chOff x="5267570" y="1159446"/>
            <a:chExt cx="2420471" cy="1502400"/>
          </a:xfrm>
        </p:grpSpPr>
        <p:sp>
          <p:nvSpPr>
            <p:cNvPr id="14" name="Freeform 6">
              <a:extLst>
                <a:ext uri="{FF2B5EF4-FFF2-40B4-BE49-F238E27FC236}">
                  <a16:creationId xmlns:a16="http://schemas.microsoft.com/office/drawing/2014/main" id="{7F673B53-25AA-CF4B-B80B-B3549B5B8DC8}"/>
                </a:ext>
              </a:extLst>
            </p:cNvPr>
            <p:cNvSpPr>
              <a:spLocks/>
            </p:cNvSpPr>
            <p:nvPr/>
          </p:nvSpPr>
          <p:spPr bwMode="auto">
            <a:xfrm>
              <a:off x="5267570" y="1159446"/>
              <a:ext cx="2420471" cy="1502400"/>
            </a:xfrm>
            <a:custGeom>
              <a:avLst/>
              <a:gdLst/>
              <a:ahLst/>
              <a:cxnLst>
                <a:cxn ang="0">
                  <a:pos x="1041" y="7"/>
                </a:cxn>
                <a:cxn ang="0">
                  <a:pos x="1146" y="44"/>
                </a:cxn>
                <a:cxn ang="0">
                  <a:pos x="1234" y="105"/>
                </a:cxn>
                <a:cxn ang="0">
                  <a:pos x="1303" y="188"/>
                </a:cxn>
                <a:cxn ang="0">
                  <a:pos x="1347" y="288"/>
                </a:cxn>
                <a:cxn ang="0">
                  <a:pos x="1412" y="319"/>
                </a:cxn>
                <a:cxn ang="0">
                  <a:pos x="1517" y="335"/>
                </a:cxn>
                <a:cxn ang="0">
                  <a:pos x="1609" y="379"/>
                </a:cxn>
                <a:cxn ang="0">
                  <a:pos x="1685" y="447"/>
                </a:cxn>
                <a:cxn ang="0">
                  <a:pos x="1752" y="499"/>
                </a:cxn>
                <a:cxn ang="0">
                  <a:pos x="1854" y="505"/>
                </a:cxn>
                <a:cxn ang="0">
                  <a:pos x="1954" y="545"/>
                </a:cxn>
                <a:cxn ang="0">
                  <a:pos x="2036" y="611"/>
                </a:cxn>
                <a:cxn ang="0">
                  <a:pos x="2094" y="700"/>
                </a:cxn>
                <a:cxn ang="0">
                  <a:pos x="2123" y="806"/>
                </a:cxn>
                <a:cxn ang="0">
                  <a:pos x="2117" y="917"/>
                </a:cxn>
                <a:cxn ang="0">
                  <a:pos x="2078" y="1017"/>
                </a:cxn>
                <a:cxn ang="0">
                  <a:pos x="2011" y="1099"/>
                </a:cxn>
                <a:cxn ang="0">
                  <a:pos x="1923" y="1157"/>
                </a:cxn>
                <a:cxn ang="0">
                  <a:pos x="1817" y="1186"/>
                </a:cxn>
                <a:cxn ang="0">
                  <a:pos x="1716" y="1182"/>
                </a:cxn>
                <a:cxn ang="0">
                  <a:pos x="1629" y="1153"/>
                </a:cxn>
                <a:cxn ang="0">
                  <a:pos x="1535" y="1207"/>
                </a:cxn>
                <a:cxn ang="0">
                  <a:pos x="1427" y="1233"/>
                </a:cxn>
                <a:cxn ang="0">
                  <a:pos x="1310" y="1227"/>
                </a:cxn>
                <a:cxn ang="0">
                  <a:pos x="1203" y="1189"/>
                </a:cxn>
                <a:cxn ang="0">
                  <a:pos x="1121" y="1258"/>
                </a:cxn>
                <a:cxn ang="0">
                  <a:pos x="1022" y="1303"/>
                </a:cxn>
                <a:cxn ang="0">
                  <a:pos x="911" y="1319"/>
                </a:cxn>
                <a:cxn ang="0">
                  <a:pos x="795" y="1302"/>
                </a:cxn>
                <a:cxn ang="0">
                  <a:pos x="693" y="1253"/>
                </a:cxn>
                <a:cxn ang="0">
                  <a:pos x="610" y="1178"/>
                </a:cxn>
                <a:cxn ang="0">
                  <a:pos x="497" y="1202"/>
                </a:cxn>
                <a:cxn ang="0">
                  <a:pos x="374" y="1197"/>
                </a:cxn>
                <a:cxn ang="0">
                  <a:pos x="261" y="1160"/>
                </a:cxn>
                <a:cxn ang="0">
                  <a:pos x="162" y="1096"/>
                </a:cxn>
                <a:cxn ang="0">
                  <a:pos x="84" y="1010"/>
                </a:cxn>
                <a:cxn ang="0">
                  <a:pos x="28" y="906"/>
                </a:cxn>
                <a:cxn ang="0">
                  <a:pos x="2" y="788"/>
                </a:cxn>
                <a:cxn ang="0">
                  <a:pos x="7" y="664"/>
                </a:cxn>
                <a:cxn ang="0">
                  <a:pos x="44" y="550"/>
                </a:cxn>
                <a:cxn ang="0">
                  <a:pos x="108" y="451"/>
                </a:cxn>
                <a:cxn ang="0">
                  <a:pos x="193" y="372"/>
                </a:cxn>
                <a:cxn ang="0">
                  <a:pos x="297" y="317"/>
                </a:cxn>
                <a:cxn ang="0">
                  <a:pos x="415" y="290"/>
                </a:cxn>
                <a:cxn ang="0">
                  <a:pos x="520" y="293"/>
                </a:cxn>
                <a:cxn ang="0">
                  <a:pos x="591" y="268"/>
                </a:cxn>
                <a:cxn ang="0">
                  <a:pos x="642" y="168"/>
                </a:cxn>
                <a:cxn ang="0">
                  <a:pos x="718" y="87"/>
                </a:cxn>
                <a:cxn ang="0">
                  <a:pos x="815" y="30"/>
                </a:cxn>
                <a:cxn ang="0">
                  <a:pos x="926" y="2"/>
                </a:cxn>
              </a:cxnLst>
              <a:rect l="0" t="0" r="r" b="b"/>
              <a:pathLst>
                <a:path w="2125" h="1319">
                  <a:moveTo>
                    <a:pt x="966" y="0"/>
                  </a:moveTo>
                  <a:lnTo>
                    <a:pt x="1004" y="2"/>
                  </a:lnTo>
                  <a:lnTo>
                    <a:pt x="1041" y="7"/>
                  </a:lnTo>
                  <a:lnTo>
                    <a:pt x="1077" y="16"/>
                  </a:lnTo>
                  <a:lnTo>
                    <a:pt x="1112" y="28"/>
                  </a:lnTo>
                  <a:lnTo>
                    <a:pt x="1146" y="44"/>
                  </a:lnTo>
                  <a:lnTo>
                    <a:pt x="1177" y="61"/>
                  </a:lnTo>
                  <a:lnTo>
                    <a:pt x="1207" y="82"/>
                  </a:lnTo>
                  <a:lnTo>
                    <a:pt x="1234" y="105"/>
                  </a:lnTo>
                  <a:lnTo>
                    <a:pt x="1260" y="131"/>
                  </a:lnTo>
                  <a:lnTo>
                    <a:pt x="1282" y="158"/>
                  </a:lnTo>
                  <a:lnTo>
                    <a:pt x="1303" y="188"/>
                  </a:lnTo>
                  <a:lnTo>
                    <a:pt x="1321" y="219"/>
                  </a:lnTo>
                  <a:lnTo>
                    <a:pt x="1336" y="253"/>
                  </a:lnTo>
                  <a:lnTo>
                    <a:pt x="1347" y="288"/>
                  </a:lnTo>
                  <a:lnTo>
                    <a:pt x="1356" y="324"/>
                  </a:lnTo>
                  <a:lnTo>
                    <a:pt x="1384" y="321"/>
                  </a:lnTo>
                  <a:lnTo>
                    <a:pt x="1412" y="319"/>
                  </a:lnTo>
                  <a:lnTo>
                    <a:pt x="1448" y="321"/>
                  </a:lnTo>
                  <a:lnTo>
                    <a:pt x="1483" y="326"/>
                  </a:lnTo>
                  <a:lnTo>
                    <a:pt x="1517" y="335"/>
                  </a:lnTo>
                  <a:lnTo>
                    <a:pt x="1549" y="346"/>
                  </a:lnTo>
                  <a:lnTo>
                    <a:pt x="1580" y="361"/>
                  </a:lnTo>
                  <a:lnTo>
                    <a:pt x="1609" y="379"/>
                  </a:lnTo>
                  <a:lnTo>
                    <a:pt x="1636" y="399"/>
                  </a:lnTo>
                  <a:lnTo>
                    <a:pt x="1662" y="421"/>
                  </a:lnTo>
                  <a:lnTo>
                    <a:pt x="1685" y="447"/>
                  </a:lnTo>
                  <a:lnTo>
                    <a:pt x="1706" y="473"/>
                  </a:lnTo>
                  <a:lnTo>
                    <a:pt x="1724" y="502"/>
                  </a:lnTo>
                  <a:lnTo>
                    <a:pt x="1752" y="499"/>
                  </a:lnTo>
                  <a:lnTo>
                    <a:pt x="1780" y="498"/>
                  </a:lnTo>
                  <a:lnTo>
                    <a:pt x="1817" y="500"/>
                  </a:lnTo>
                  <a:lnTo>
                    <a:pt x="1854" y="505"/>
                  </a:lnTo>
                  <a:lnTo>
                    <a:pt x="1889" y="515"/>
                  </a:lnTo>
                  <a:lnTo>
                    <a:pt x="1923" y="529"/>
                  </a:lnTo>
                  <a:lnTo>
                    <a:pt x="1954" y="545"/>
                  </a:lnTo>
                  <a:lnTo>
                    <a:pt x="1984" y="564"/>
                  </a:lnTo>
                  <a:lnTo>
                    <a:pt x="2011" y="587"/>
                  </a:lnTo>
                  <a:lnTo>
                    <a:pt x="2036" y="611"/>
                  </a:lnTo>
                  <a:lnTo>
                    <a:pt x="2058" y="639"/>
                  </a:lnTo>
                  <a:lnTo>
                    <a:pt x="2078" y="669"/>
                  </a:lnTo>
                  <a:lnTo>
                    <a:pt x="2094" y="700"/>
                  </a:lnTo>
                  <a:lnTo>
                    <a:pt x="2107" y="734"/>
                  </a:lnTo>
                  <a:lnTo>
                    <a:pt x="2117" y="769"/>
                  </a:lnTo>
                  <a:lnTo>
                    <a:pt x="2123" y="806"/>
                  </a:lnTo>
                  <a:lnTo>
                    <a:pt x="2125" y="843"/>
                  </a:lnTo>
                  <a:lnTo>
                    <a:pt x="2123" y="881"/>
                  </a:lnTo>
                  <a:lnTo>
                    <a:pt x="2117" y="917"/>
                  </a:lnTo>
                  <a:lnTo>
                    <a:pt x="2107" y="952"/>
                  </a:lnTo>
                  <a:lnTo>
                    <a:pt x="2094" y="986"/>
                  </a:lnTo>
                  <a:lnTo>
                    <a:pt x="2078" y="1017"/>
                  </a:lnTo>
                  <a:lnTo>
                    <a:pt x="2058" y="1047"/>
                  </a:lnTo>
                  <a:lnTo>
                    <a:pt x="2036" y="1074"/>
                  </a:lnTo>
                  <a:lnTo>
                    <a:pt x="2011" y="1099"/>
                  </a:lnTo>
                  <a:lnTo>
                    <a:pt x="1984" y="1121"/>
                  </a:lnTo>
                  <a:lnTo>
                    <a:pt x="1954" y="1141"/>
                  </a:lnTo>
                  <a:lnTo>
                    <a:pt x="1923" y="1157"/>
                  </a:lnTo>
                  <a:lnTo>
                    <a:pt x="1889" y="1171"/>
                  </a:lnTo>
                  <a:lnTo>
                    <a:pt x="1854" y="1180"/>
                  </a:lnTo>
                  <a:lnTo>
                    <a:pt x="1817" y="1186"/>
                  </a:lnTo>
                  <a:lnTo>
                    <a:pt x="1780" y="1188"/>
                  </a:lnTo>
                  <a:lnTo>
                    <a:pt x="1748" y="1187"/>
                  </a:lnTo>
                  <a:lnTo>
                    <a:pt x="1716" y="1182"/>
                  </a:lnTo>
                  <a:lnTo>
                    <a:pt x="1686" y="1175"/>
                  </a:lnTo>
                  <a:lnTo>
                    <a:pt x="1657" y="1165"/>
                  </a:lnTo>
                  <a:lnTo>
                    <a:pt x="1629" y="1153"/>
                  </a:lnTo>
                  <a:lnTo>
                    <a:pt x="1599" y="1174"/>
                  </a:lnTo>
                  <a:lnTo>
                    <a:pt x="1568" y="1192"/>
                  </a:lnTo>
                  <a:lnTo>
                    <a:pt x="1535" y="1207"/>
                  </a:lnTo>
                  <a:lnTo>
                    <a:pt x="1501" y="1219"/>
                  </a:lnTo>
                  <a:lnTo>
                    <a:pt x="1464" y="1228"/>
                  </a:lnTo>
                  <a:lnTo>
                    <a:pt x="1427" y="1233"/>
                  </a:lnTo>
                  <a:lnTo>
                    <a:pt x="1388" y="1235"/>
                  </a:lnTo>
                  <a:lnTo>
                    <a:pt x="1348" y="1233"/>
                  </a:lnTo>
                  <a:lnTo>
                    <a:pt x="1310" y="1227"/>
                  </a:lnTo>
                  <a:lnTo>
                    <a:pt x="1273" y="1218"/>
                  </a:lnTo>
                  <a:lnTo>
                    <a:pt x="1237" y="1205"/>
                  </a:lnTo>
                  <a:lnTo>
                    <a:pt x="1203" y="1189"/>
                  </a:lnTo>
                  <a:lnTo>
                    <a:pt x="1178" y="1214"/>
                  </a:lnTo>
                  <a:lnTo>
                    <a:pt x="1151" y="1238"/>
                  </a:lnTo>
                  <a:lnTo>
                    <a:pt x="1121" y="1258"/>
                  </a:lnTo>
                  <a:lnTo>
                    <a:pt x="1090" y="1276"/>
                  </a:lnTo>
                  <a:lnTo>
                    <a:pt x="1057" y="1291"/>
                  </a:lnTo>
                  <a:lnTo>
                    <a:pt x="1022" y="1303"/>
                  </a:lnTo>
                  <a:lnTo>
                    <a:pt x="986" y="1312"/>
                  </a:lnTo>
                  <a:lnTo>
                    <a:pt x="949" y="1317"/>
                  </a:lnTo>
                  <a:lnTo>
                    <a:pt x="911" y="1319"/>
                  </a:lnTo>
                  <a:lnTo>
                    <a:pt x="871" y="1317"/>
                  </a:lnTo>
                  <a:lnTo>
                    <a:pt x="832" y="1311"/>
                  </a:lnTo>
                  <a:lnTo>
                    <a:pt x="795" y="1302"/>
                  </a:lnTo>
                  <a:lnTo>
                    <a:pt x="759" y="1289"/>
                  </a:lnTo>
                  <a:lnTo>
                    <a:pt x="725" y="1272"/>
                  </a:lnTo>
                  <a:lnTo>
                    <a:pt x="693" y="1253"/>
                  </a:lnTo>
                  <a:lnTo>
                    <a:pt x="663" y="1231"/>
                  </a:lnTo>
                  <a:lnTo>
                    <a:pt x="635" y="1205"/>
                  </a:lnTo>
                  <a:lnTo>
                    <a:pt x="610" y="1178"/>
                  </a:lnTo>
                  <a:lnTo>
                    <a:pt x="573" y="1189"/>
                  </a:lnTo>
                  <a:lnTo>
                    <a:pt x="535" y="1197"/>
                  </a:lnTo>
                  <a:lnTo>
                    <a:pt x="497" y="1202"/>
                  </a:lnTo>
                  <a:lnTo>
                    <a:pt x="457" y="1204"/>
                  </a:lnTo>
                  <a:lnTo>
                    <a:pt x="415" y="1202"/>
                  </a:lnTo>
                  <a:lnTo>
                    <a:pt x="374" y="1197"/>
                  </a:lnTo>
                  <a:lnTo>
                    <a:pt x="335" y="1188"/>
                  </a:lnTo>
                  <a:lnTo>
                    <a:pt x="297" y="1176"/>
                  </a:lnTo>
                  <a:lnTo>
                    <a:pt x="261" y="1160"/>
                  </a:lnTo>
                  <a:lnTo>
                    <a:pt x="226" y="1141"/>
                  </a:lnTo>
                  <a:lnTo>
                    <a:pt x="193" y="1120"/>
                  </a:lnTo>
                  <a:lnTo>
                    <a:pt x="162" y="1096"/>
                  </a:lnTo>
                  <a:lnTo>
                    <a:pt x="133" y="1070"/>
                  </a:lnTo>
                  <a:lnTo>
                    <a:pt x="108" y="1041"/>
                  </a:lnTo>
                  <a:lnTo>
                    <a:pt x="84" y="1010"/>
                  </a:lnTo>
                  <a:lnTo>
                    <a:pt x="63" y="977"/>
                  </a:lnTo>
                  <a:lnTo>
                    <a:pt x="44" y="943"/>
                  </a:lnTo>
                  <a:lnTo>
                    <a:pt x="28" y="906"/>
                  </a:lnTo>
                  <a:lnTo>
                    <a:pt x="16" y="868"/>
                  </a:lnTo>
                  <a:lnTo>
                    <a:pt x="7" y="828"/>
                  </a:lnTo>
                  <a:lnTo>
                    <a:pt x="2" y="788"/>
                  </a:lnTo>
                  <a:lnTo>
                    <a:pt x="0" y="746"/>
                  </a:lnTo>
                  <a:lnTo>
                    <a:pt x="2" y="704"/>
                  </a:lnTo>
                  <a:lnTo>
                    <a:pt x="7" y="664"/>
                  </a:lnTo>
                  <a:lnTo>
                    <a:pt x="16" y="624"/>
                  </a:lnTo>
                  <a:lnTo>
                    <a:pt x="28" y="586"/>
                  </a:lnTo>
                  <a:lnTo>
                    <a:pt x="44" y="550"/>
                  </a:lnTo>
                  <a:lnTo>
                    <a:pt x="63" y="515"/>
                  </a:lnTo>
                  <a:lnTo>
                    <a:pt x="84" y="482"/>
                  </a:lnTo>
                  <a:lnTo>
                    <a:pt x="108" y="451"/>
                  </a:lnTo>
                  <a:lnTo>
                    <a:pt x="133" y="422"/>
                  </a:lnTo>
                  <a:lnTo>
                    <a:pt x="162" y="396"/>
                  </a:lnTo>
                  <a:lnTo>
                    <a:pt x="193" y="372"/>
                  </a:lnTo>
                  <a:lnTo>
                    <a:pt x="226" y="351"/>
                  </a:lnTo>
                  <a:lnTo>
                    <a:pt x="261" y="332"/>
                  </a:lnTo>
                  <a:lnTo>
                    <a:pt x="297" y="317"/>
                  </a:lnTo>
                  <a:lnTo>
                    <a:pt x="335" y="305"/>
                  </a:lnTo>
                  <a:lnTo>
                    <a:pt x="374" y="295"/>
                  </a:lnTo>
                  <a:lnTo>
                    <a:pt x="415" y="290"/>
                  </a:lnTo>
                  <a:lnTo>
                    <a:pt x="457" y="288"/>
                  </a:lnTo>
                  <a:lnTo>
                    <a:pt x="488" y="290"/>
                  </a:lnTo>
                  <a:lnTo>
                    <a:pt x="520" y="293"/>
                  </a:lnTo>
                  <a:lnTo>
                    <a:pt x="550" y="298"/>
                  </a:lnTo>
                  <a:lnTo>
                    <a:pt x="580" y="305"/>
                  </a:lnTo>
                  <a:lnTo>
                    <a:pt x="591" y="268"/>
                  </a:lnTo>
                  <a:lnTo>
                    <a:pt x="604" y="233"/>
                  </a:lnTo>
                  <a:lnTo>
                    <a:pt x="622" y="200"/>
                  </a:lnTo>
                  <a:lnTo>
                    <a:pt x="642" y="168"/>
                  </a:lnTo>
                  <a:lnTo>
                    <a:pt x="665" y="139"/>
                  </a:lnTo>
                  <a:lnTo>
                    <a:pt x="691" y="111"/>
                  </a:lnTo>
                  <a:lnTo>
                    <a:pt x="718" y="87"/>
                  </a:lnTo>
                  <a:lnTo>
                    <a:pt x="749" y="65"/>
                  </a:lnTo>
                  <a:lnTo>
                    <a:pt x="781" y="46"/>
                  </a:lnTo>
                  <a:lnTo>
                    <a:pt x="815" y="30"/>
                  </a:lnTo>
                  <a:lnTo>
                    <a:pt x="850" y="17"/>
                  </a:lnTo>
                  <a:lnTo>
                    <a:pt x="888" y="8"/>
                  </a:lnTo>
                  <a:lnTo>
                    <a:pt x="926" y="2"/>
                  </a:lnTo>
                  <a:lnTo>
                    <a:pt x="966" y="0"/>
                  </a:lnTo>
                  <a:close/>
                </a:path>
              </a:pathLst>
            </a:custGeom>
            <a:solidFill>
              <a:schemeClr val="accent3"/>
            </a:solidFill>
            <a:ln w="57150">
              <a:noFill/>
              <a:prstDash val="solid"/>
              <a:round/>
              <a:headEnd/>
              <a:tailEnd/>
            </a:ln>
            <a:effectLst/>
            <a:scene3d>
              <a:camera prst="orthographicFront"/>
              <a:lightRig rig="flat" dir="t"/>
            </a:scene3d>
            <a:sp3d prstMaterial="plastic"/>
          </p:spPr>
          <p:txBody>
            <a:bodyPr vert="horz" wrap="square" lIns="91440" tIns="45720" rIns="91440" bIns="45720" numCol="1" anchor="t" anchorCtr="0" compatLnSpc="1">
              <a:prstTxWarp prst="textNoShape">
                <a:avLst/>
              </a:prstTxWarp>
            </a:bodyPr>
            <a:lstStyle/>
            <a:p>
              <a:endParaRPr lang="en-US" dirty="0"/>
            </a:p>
          </p:txBody>
        </p:sp>
        <p:sp>
          <p:nvSpPr>
            <p:cNvPr id="15" name="TextBox 14">
              <a:extLst>
                <a:ext uri="{FF2B5EF4-FFF2-40B4-BE49-F238E27FC236}">
                  <a16:creationId xmlns:a16="http://schemas.microsoft.com/office/drawing/2014/main" id="{468971B3-2BB7-D64D-BF2E-7DD32C3D7335}"/>
                </a:ext>
              </a:extLst>
            </p:cNvPr>
            <p:cNvSpPr txBox="1"/>
            <p:nvPr/>
          </p:nvSpPr>
          <p:spPr>
            <a:xfrm flipH="1">
              <a:off x="5392367" y="1746137"/>
              <a:ext cx="1904999" cy="514346"/>
            </a:xfrm>
            <a:prstGeom prst="rect">
              <a:avLst/>
            </a:prstGeom>
            <a:noFill/>
          </p:spPr>
          <p:txBody>
            <a:bodyPr wrap="square" rtlCol="0">
              <a:spAutoFit/>
            </a:bodyPr>
            <a:lstStyle/>
            <a:p>
              <a:pPr algn="ctr"/>
              <a:r>
                <a:rPr lang="en-US" sz="1200" dirty="0">
                  <a:solidFill>
                    <a:schemeClr val="bg1"/>
                  </a:solidFill>
                  <a:latin typeface="Arial" pitchFamily="34" charset="0"/>
                  <a:cs typeface="Arial" pitchFamily="34" charset="0"/>
                </a:rPr>
                <a:t>sample text. </a:t>
              </a:r>
            </a:p>
          </p:txBody>
        </p:sp>
      </p:grpSp>
      <p:sp>
        <p:nvSpPr>
          <p:cNvPr id="16" name="Freeform 15">
            <a:extLst>
              <a:ext uri="{FF2B5EF4-FFF2-40B4-BE49-F238E27FC236}">
                <a16:creationId xmlns:a16="http://schemas.microsoft.com/office/drawing/2014/main" id="{1D185E1A-B26E-A947-B20C-BB46DEEB8823}"/>
              </a:ext>
            </a:extLst>
          </p:cNvPr>
          <p:cNvSpPr/>
          <p:nvPr/>
        </p:nvSpPr>
        <p:spPr>
          <a:xfrm>
            <a:off x="976317" y="2487587"/>
            <a:ext cx="3080600" cy="2264440"/>
          </a:xfrm>
          <a:custGeom>
            <a:avLst/>
            <a:gdLst>
              <a:gd name="connsiteX0" fmla="*/ 0 w 5562600"/>
              <a:gd name="connsiteY0" fmla="*/ 188894 h 4343400"/>
              <a:gd name="connsiteX1" fmla="*/ 55326 w 5562600"/>
              <a:gd name="connsiteY1" fmla="*/ 55326 h 4343400"/>
              <a:gd name="connsiteX2" fmla="*/ 188894 w 5562600"/>
              <a:gd name="connsiteY2" fmla="*/ 0 h 4343400"/>
              <a:gd name="connsiteX3" fmla="*/ 5373706 w 5562600"/>
              <a:gd name="connsiteY3" fmla="*/ 0 h 4343400"/>
              <a:gd name="connsiteX4" fmla="*/ 5507274 w 5562600"/>
              <a:gd name="connsiteY4" fmla="*/ 55326 h 4343400"/>
              <a:gd name="connsiteX5" fmla="*/ 5562600 w 5562600"/>
              <a:gd name="connsiteY5" fmla="*/ 188894 h 4343400"/>
              <a:gd name="connsiteX6" fmla="*/ 5562600 w 5562600"/>
              <a:gd name="connsiteY6" fmla="*/ 4154506 h 4343400"/>
              <a:gd name="connsiteX7" fmla="*/ 5507274 w 5562600"/>
              <a:gd name="connsiteY7" fmla="*/ 4288074 h 4343400"/>
              <a:gd name="connsiteX8" fmla="*/ 5373706 w 5562600"/>
              <a:gd name="connsiteY8" fmla="*/ 4343400 h 4343400"/>
              <a:gd name="connsiteX9" fmla="*/ 188894 w 5562600"/>
              <a:gd name="connsiteY9" fmla="*/ 4343400 h 4343400"/>
              <a:gd name="connsiteX10" fmla="*/ 55326 w 5562600"/>
              <a:gd name="connsiteY10" fmla="*/ 4288074 h 4343400"/>
              <a:gd name="connsiteX11" fmla="*/ 0 w 5562600"/>
              <a:gd name="connsiteY11" fmla="*/ 4154506 h 4343400"/>
              <a:gd name="connsiteX12" fmla="*/ 0 w 5562600"/>
              <a:gd name="connsiteY12" fmla="*/ 188894 h 4343400"/>
              <a:gd name="connsiteX0" fmla="*/ 0 w 5562600"/>
              <a:gd name="connsiteY0" fmla="*/ 4154506 h 4343400"/>
              <a:gd name="connsiteX1" fmla="*/ 55326 w 5562600"/>
              <a:gd name="connsiteY1" fmla="*/ 55326 h 4343400"/>
              <a:gd name="connsiteX2" fmla="*/ 188894 w 5562600"/>
              <a:gd name="connsiteY2" fmla="*/ 0 h 4343400"/>
              <a:gd name="connsiteX3" fmla="*/ 5373706 w 5562600"/>
              <a:gd name="connsiteY3" fmla="*/ 0 h 4343400"/>
              <a:gd name="connsiteX4" fmla="*/ 5507274 w 5562600"/>
              <a:gd name="connsiteY4" fmla="*/ 55326 h 4343400"/>
              <a:gd name="connsiteX5" fmla="*/ 5562600 w 5562600"/>
              <a:gd name="connsiteY5" fmla="*/ 188894 h 4343400"/>
              <a:gd name="connsiteX6" fmla="*/ 5562600 w 5562600"/>
              <a:gd name="connsiteY6" fmla="*/ 4154506 h 4343400"/>
              <a:gd name="connsiteX7" fmla="*/ 5507274 w 5562600"/>
              <a:gd name="connsiteY7" fmla="*/ 4288074 h 4343400"/>
              <a:gd name="connsiteX8" fmla="*/ 5373706 w 5562600"/>
              <a:gd name="connsiteY8" fmla="*/ 4343400 h 4343400"/>
              <a:gd name="connsiteX9" fmla="*/ 188894 w 5562600"/>
              <a:gd name="connsiteY9" fmla="*/ 4343400 h 4343400"/>
              <a:gd name="connsiteX10" fmla="*/ 55326 w 5562600"/>
              <a:gd name="connsiteY10" fmla="*/ 4288074 h 4343400"/>
              <a:gd name="connsiteX11" fmla="*/ 0 w 5562600"/>
              <a:gd name="connsiteY11" fmla="*/ 4154506 h 4343400"/>
              <a:gd name="connsiteX0" fmla="*/ 55326 w 5562600"/>
              <a:gd name="connsiteY0" fmla="*/ 55326 h 4343400"/>
              <a:gd name="connsiteX1" fmla="*/ 188894 w 5562600"/>
              <a:gd name="connsiteY1" fmla="*/ 0 h 4343400"/>
              <a:gd name="connsiteX2" fmla="*/ 5373706 w 5562600"/>
              <a:gd name="connsiteY2" fmla="*/ 0 h 4343400"/>
              <a:gd name="connsiteX3" fmla="*/ 5507274 w 5562600"/>
              <a:gd name="connsiteY3" fmla="*/ 55326 h 4343400"/>
              <a:gd name="connsiteX4" fmla="*/ 5562600 w 5562600"/>
              <a:gd name="connsiteY4" fmla="*/ 188894 h 4343400"/>
              <a:gd name="connsiteX5" fmla="*/ 5562600 w 5562600"/>
              <a:gd name="connsiteY5" fmla="*/ 4154506 h 4343400"/>
              <a:gd name="connsiteX6" fmla="*/ 5507274 w 5562600"/>
              <a:gd name="connsiteY6" fmla="*/ 4288074 h 4343400"/>
              <a:gd name="connsiteX7" fmla="*/ 5373706 w 5562600"/>
              <a:gd name="connsiteY7" fmla="*/ 4343400 h 4343400"/>
              <a:gd name="connsiteX8" fmla="*/ 188894 w 5562600"/>
              <a:gd name="connsiteY8" fmla="*/ 4343400 h 4343400"/>
              <a:gd name="connsiteX9" fmla="*/ 55326 w 5562600"/>
              <a:gd name="connsiteY9" fmla="*/ 4288074 h 4343400"/>
              <a:gd name="connsiteX10" fmla="*/ 0 w 5562600"/>
              <a:gd name="connsiteY10" fmla="*/ 4154506 h 4343400"/>
              <a:gd name="connsiteX11" fmla="*/ 146766 w 5562600"/>
              <a:gd name="connsiteY11" fmla="*/ 146766 h 4343400"/>
              <a:gd name="connsiteX0" fmla="*/ 55326 w 5562600"/>
              <a:gd name="connsiteY0" fmla="*/ 55326 h 4343400"/>
              <a:gd name="connsiteX1" fmla="*/ 188894 w 5562600"/>
              <a:gd name="connsiteY1" fmla="*/ 0 h 4343400"/>
              <a:gd name="connsiteX2" fmla="*/ 5373706 w 5562600"/>
              <a:gd name="connsiteY2" fmla="*/ 0 h 4343400"/>
              <a:gd name="connsiteX3" fmla="*/ 5507274 w 5562600"/>
              <a:gd name="connsiteY3" fmla="*/ 55326 h 4343400"/>
              <a:gd name="connsiteX4" fmla="*/ 5562600 w 5562600"/>
              <a:gd name="connsiteY4" fmla="*/ 188894 h 4343400"/>
              <a:gd name="connsiteX5" fmla="*/ 5562600 w 5562600"/>
              <a:gd name="connsiteY5" fmla="*/ 4154506 h 4343400"/>
              <a:gd name="connsiteX6" fmla="*/ 5507274 w 5562600"/>
              <a:gd name="connsiteY6" fmla="*/ 4288074 h 4343400"/>
              <a:gd name="connsiteX7" fmla="*/ 5373706 w 5562600"/>
              <a:gd name="connsiteY7" fmla="*/ 4343400 h 4343400"/>
              <a:gd name="connsiteX8" fmla="*/ 188894 w 5562600"/>
              <a:gd name="connsiteY8" fmla="*/ 4343400 h 4343400"/>
              <a:gd name="connsiteX9" fmla="*/ 55326 w 5562600"/>
              <a:gd name="connsiteY9" fmla="*/ 4288074 h 4343400"/>
              <a:gd name="connsiteX10" fmla="*/ 0 w 5562600"/>
              <a:gd name="connsiteY10" fmla="*/ 4154506 h 4343400"/>
              <a:gd name="connsiteX0" fmla="*/ 188894 w 5562600"/>
              <a:gd name="connsiteY0" fmla="*/ 0 h 4343400"/>
              <a:gd name="connsiteX1" fmla="*/ 5373706 w 5562600"/>
              <a:gd name="connsiteY1" fmla="*/ 0 h 4343400"/>
              <a:gd name="connsiteX2" fmla="*/ 5507274 w 5562600"/>
              <a:gd name="connsiteY2" fmla="*/ 55326 h 4343400"/>
              <a:gd name="connsiteX3" fmla="*/ 5562600 w 5562600"/>
              <a:gd name="connsiteY3" fmla="*/ 188894 h 4343400"/>
              <a:gd name="connsiteX4" fmla="*/ 5562600 w 5562600"/>
              <a:gd name="connsiteY4" fmla="*/ 4154506 h 4343400"/>
              <a:gd name="connsiteX5" fmla="*/ 5507274 w 5562600"/>
              <a:gd name="connsiteY5" fmla="*/ 4288074 h 4343400"/>
              <a:gd name="connsiteX6" fmla="*/ 5373706 w 5562600"/>
              <a:gd name="connsiteY6" fmla="*/ 4343400 h 4343400"/>
              <a:gd name="connsiteX7" fmla="*/ 188894 w 5562600"/>
              <a:gd name="connsiteY7" fmla="*/ 4343400 h 4343400"/>
              <a:gd name="connsiteX8" fmla="*/ 55326 w 5562600"/>
              <a:gd name="connsiteY8" fmla="*/ 4288074 h 4343400"/>
              <a:gd name="connsiteX9" fmla="*/ 0 w 5562600"/>
              <a:gd name="connsiteY9" fmla="*/ 4154506 h 4343400"/>
              <a:gd name="connsiteX0" fmla="*/ 188894 w 5562600"/>
              <a:gd name="connsiteY0" fmla="*/ 1621 h 4345021"/>
              <a:gd name="connsiteX1" fmla="*/ 3621932 w 5562600"/>
              <a:gd name="connsiteY1" fmla="*/ 0 h 4345021"/>
              <a:gd name="connsiteX2" fmla="*/ 5373706 w 5562600"/>
              <a:gd name="connsiteY2" fmla="*/ 1621 h 4345021"/>
              <a:gd name="connsiteX3" fmla="*/ 5507274 w 5562600"/>
              <a:gd name="connsiteY3" fmla="*/ 56947 h 4345021"/>
              <a:gd name="connsiteX4" fmla="*/ 5562600 w 5562600"/>
              <a:gd name="connsiteY4" fmla="*/ 190515 h 4345021"/>
              <a:gd name="connsiteX5" fmla="*/ 5562600 w 5562600"/>
              <a:gd name="connsiteY5" fmla="*/ 4156127 h 4345021"/>
              <a:gd name="connsiteX6" fmla="*/ 5507274 w 5562600"/>
              <a:gd name="connsiteY6" fmla="*/ 4289695 h 4345021"/>
              <a:gd name="connsiteX7" fmla="*/ 5373706 w 5562600"/>
              <a:gd name="connsiteY7" fmla="*/ 4345021 h 4345021"/>
              <a:gd name="connsiteX8" fmla="*/ 188894 w 5562600"/>
              <a:gd name="connsiteY8" fmla="*/ 4345021 h 4345021"/>
              <a:gd name="connsiteX9" fmla="*/ 55326 w 5562600"/>
              <a:gd name="connsiteY9" fmla="*/ 4289695 h 4345021"/>
              <a:gd name="connsiteX10" fmla="*/ 0 w 5562600"/>
              <a:gd name="connsiteY10" fmla="*/ 4156127 h 4345021"/>
              <a:gd name="connsiteX0" fmla="*/ 3621932 w 5562600"/>
              <a:gd name="connsiteY0" fmla="*/ 0 h 4345021"/>
              <a:gd name="connsiteX1" fmla="*/ 5373706 w 5562600"/>
              <a:gd name="connsiteY1" fmla="*/ 1621 h 4345021"/>
              <a:gd name="connsiteX2" fmla="*/ 5507274 w 5562600"/>
              <a:gd name="connsiteY2" fmla="*/ 56947 h 4345021"/>
              <a:gd name="connsiteX3" fmla="*/ 5562600 w 5562600"/>
              <a:gd name="connsiteY3" fmla="*/ 190515 h 4345021"/>
              <a:gd name="connsiteX4" fmla="*/ 5562600 w 5562600"/>
              <a:gd name="connsiteY4" fmla="*/ 4156127 h 4345021"/>
              <a:gd name="connsiteX5" fmla="*/ 5507274 w 5562600"/>
              <a:gd name="connsiteY5" fmla="*/ 4289695 h 4345021"/>
              <a:gd name="connsiteX6" fmla="*/ 5373706 w 5562600"/>
              <a:gd name="connsiteY6" fmla="*/ 4345021 h 4345021"/>
              <a:gd name="connsiteX7" fmla="*/ 188894 w 5562600"/>
              <a:gd name="connsiteY7" fmla="*/ 4345021 h 4345021"/>
              <a:gd name="connsiteX8" fmla="*/ 55326 w 5562600"/>
              <a:gd name="connsiteY8" fmla="*/ 4289695 h 4345021"/>
              <a:gd name="connsiteX9" fmla="*/ 0 w 5562600"/>
              <a:gd name="connsiteY9" fmla="*/ 4156127 h 4345021"/>
              <a:gd name="connsiteX0" fmla="*/ 3566606 w 5507274"/>
              <a:gd name="connsiteY0" fmla="*/ 0 h 4345021"/>
              <a:gd name="connsiteX1" fmla="*/ 5318380 w 5507274"/>
              <a:gd name="connsiteY1" fmla="*/ 1621 h 4345021"/>
              <a:gd name="connsiteX2" fmla="*/ 5451948 w 5507274"/>
              <a:gd name="connsiteY2" fmla="*/ 56947 h 4345021"/>
              <a:gd name="connsiteX3" fmla="*/ 5507274 w 5507274"/>
              <a:gd name="connsiteY3" fmla="*/ 190515 h 4345021"/>
              <a:gd name="connsiteX4" fmla="*/ 5507274 w 5507274"/>
              <a:gd name="connsiteY4" fmla="*/ 4156127 h 4345021"/>
              <a:gd name="connsiteX5" fmla="*/ 5451948 w 5507274"/>
              <a:gd name="connsiteY5" fmla="*/ 4289695 h 4345021"/>
              <a:gd name="connsiteX6" fmla="*/ 5318380 w 5507274"/>
              <a:gd name="connsiteY6" fmla="*/ 4345021 h 4345021"/>
              <a:gd name="connsiteX7" fmla="*/ 133568 w 5507274"/>
              <a:gd name="connsiteY7" fmla="*/ 4345021 h 4345021"/>
              <a:gd name="connsiteX8" fmla="*/ 0 w 5507274"/>
              <a:gd name="connsiteY8" fmla="*/ 4289695 h 4345021"/>
              <a:gd name="connsiteX0" fmla="*/ 3433038 w 5373706"/>
              <a:gd name="connsiteY0" fmla="*/ 0 h 4345021"/>
              <a:gd name="connsiteX1" fmla="*/ 5184812 w 5373706"/>
              <a:gd name="connsiteY1" fmla="*/ 1621 h 4345021"/>
              <a:gd name="connsiteX2" fmla="*/ 5318380 w 5373706"/>
              <a:gd name="connsiteY2" fmla="*/ 56947 h 4345021"/>
              <a:gd name="connsiteX3" fmla="*/ 5373706 w 5373706"/>
              <a:gd name="connsiteY3" fmla="*/ 190515 h 4345021"/>
              <a:gd name="connsiteX4" fmla="*/ 5373706 w 5373706"/>
              <a:gd name="connsiteY4" fmla="*/ 4156127 h 4345021"/>
              <a:gd name="connsiteX5" fmla="*/ 5318380 w 5373706"/>
              <a:gd name="connsiteY5" fmla="*/ 4289695 h 4345021"/>
              <a:gd name="connsiteX6" fmla="*/ 5184812 w 5373706"/>
              <a:gd name="connsiteY6" fmla="*/ 4345021 h 4345021"/>
              <a:gd name="connsiteX7" fmla="*/ 0 w 5373706"/>
              <a:gd name="connsiteY7" fmla="*/ 4345021 h 4345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73706" h="4345021">
                <a:moveTo>
                  <a:pt x="3433038" y="0"/>
                </a:moveTo>
                <a:lnTo>
                  <a:pt x="5184812" y="1621"/>
                </a:lnTo>
                <a:cubicBezTo>
                  <a:pt x="5234910" y="1621"/>
                  <a:pt x="5282956" y="21522"/>
                  <a:pt x="5318380" y="56947"/>
                </a:cubicBezTo>
                <a:cubicBezTo>
                  <a:pt x="5353804" y="92372"/>
                  <a:pt x="5373706" y="140418"/>
                  <a:pt x="5373706" y="190515"/>
                </a:cubicBezTo>
                <a:lnTo>
                  <a:pt x="5373706" y="4156127"/>
                </a:lnTo>
                <a:cubicBezTo>
                  <a:pt x="5373706" y="4206225"/>
                  <a:pt x="5353805" y="4254271"/>
                  <a:pt x="5318380" y="4289695"/>
                </a:cubicBezTo>
                <a:cubicBezTo>
                  <a:pt x="5282955" y="4325119"/>
                  <a:pt x="5234910" y="4345021"/>
                  <a:pt x="5184812" y="4345021"/>
                </a:cubicBezTo>
                <a:lnTo>
                  <a:pt x="0" y="4345021"/>
                </a:lnTo>
              </a:path>
            </a:pathLst>
          </a:custGeom>
          <a:gradFill>
            <a:gsLst>
              <a:gs pos="0">
                <a:srgbClr val="151515">
                  <a:alpha val="0"/>
                </a:srgbClr>
              </a:gs>
              <a:gs pos="100000">
                <a:schemeClr val="bg1">
                  <a:lumMod val="95000"/>
                  <a:alpha val="42000"/>
                </a:schemeClr>
              </a:gs>
            </a:gsLst>
            <a:lin ang="16200000" scaled="0"/>
          </a:gradFill>
          <a:ln>
            <a:noFill/>
          </a:ln>
          <a:scene3d>
            <a:camera prst="orthographicFront"/>
            <a:lightRig rig="threePt" dir="t"/>
          </a:scene3d>
          <a:sp3d>
            <a:bevelT w="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3" name="Group 178">
            <a:extLst>
              <a:ext uri="{FF2B5EF4-FFF2-40B4-BE49-F238E27FC236}">
                <a16:creationId xmlns:a16="http://schemas.microsoft.com/office/drawing/2014/main" id="{C2C65FD3-7B39-604C-8FA1-462989CD5F6B}"/>
              </a:ext>
            </a:extLst>
          </p:cNvPr>
          <p:cNvGrpSpPr/>
          <p:nvPr/>
        </p:nvGrpSpPr>
        <p:grpSpPr>
          <a:xfrm>
            <a:off x="4489796" y="1608376"/>
            <a:ext cx="1898396" cy="1081548"/>
            <a:chOff x="5267570" y="343916"/>
            <a:chExt cx="2422768" cy="1507939"/>
          </a:xfrm>
          <a:solidFill>
            <a:schemeClr val="accent5">
              <a:lumMod val="20000"/>
              <a:lumOff val="80000"/>
            </a:schemeClr>
          </a:solidFill>
        </p:grpSpPr>
        <p:sp>
          <p:nvSpPr>
            <p:cNvPr id="25" name="Freeform 6">
              <a:extLst>
                <a:ext uri="{FF2B5EF4-FFF2-40B4-BE49-F238E27FC236}">
                  <a16:creationId xmlns:a16="http://schemas.microsoft.com/office/drawing/2014/main" id="{3990963F-00F6-5A43-85AD-B59953D6DA3C}"/>
                </a:ext>
              </a:extLst>
            </p:cNvPr>
            <p:cNvSpPr>
              <a:spLocks/>
            </p:cNvSpPr>
            <p:nvPr/>
          </p:nvSpPr>
          <p:spPr bwMode="auto">
            <a:xfrm>
              <a:off x="5267570" y="343916"/>
              <a:ext cx="2420471" cy="1502400"/>
            </a:xfrm>
            <a:custGeom>
              <a:avLst/>
              <a:gdLst/>
              <a:ahLst/>
              <a:cxnLst>
                <a:cxn ang="0">
                  <a:pos x="1041" y="7"/>
                </a:cxn>
                <a:cxn ang="0">
                  <a:pos x="1146" y="44"/>
                </a:cxn>
                <a:cxn ang="0">
                  <a:pos x="1234" y="105"/>
                </a:cxn>
                <a:cxn ang="0">
                  <a:pos x="1303" y="188"/>
                </a:cxn>
                <a:cxn ang="0">
                  <a:pos x="1347" y="288"/>
                </a:cxn>
                <a:cxn ang="0">
                  <a:pos x="1412" y="319"/>
                </a:cxn>
                <a:cxn ang="0">
                  <a:pos x="1517" y="335"/>
                </a:cxn>
                <a:cxn ang="0">
                  <a:pos x="1609" y="379"/>
                </a:cxn>
                <a:cxn ang="0">
                  <a:pos x="1685" y="447"/>
                </a:cxn>
                <a:cxn ang="0">
                  <a:pos x="1752" y="499"/>
                </a:cxn>
                <a:cxn ang="0">
                  <a:pos x="1854" y="505"/>
                </a:cxn>
                <a:cxn ang="0">
                  <a:pos x="1954" y="545"/>
                </a:cxn>
                <a:cxn ang="0">
                  <a:pos x="2036" y="611"/>
                </a:cxn>
                <a:cxn ang="0">
                  <a:pos x="2094" y="700"/>
                </a:cxn>
                <a:cxn ang="0">
                  <a:pos x="2123" y="806"/>
                </a:cxn>
                <a:cxn ang="0">
                  <a:pos x="2117" y="917"/>
                </a:cxn>
                <a:cxn ang="0">
                  <a:pos x="2078" y="1017"/>
                </a:cxn>
                <a:cxn ang="0">
                  <a:pos x="2011" y="1099"/>
                </a:cxn>
                <a:cxn ang="0">
                  <a:pos x="1923" y="1157"/>
                </a:cxn>
                <a:cxn ang="0">
                  <a:pos x="1817" y="1186"/>
                </a:cxn>
                <a:cxn ang="0">
                  <a:pos x="1716" y="1182"/>
                </a:cxn>
                <a:cxn ang="0">
                  <a:pos x="1629" y="1153"/>
                </a:cxn>
                <a:cxn ang="0">
                  <a:pos x="1535" y="1207"/>
                </a:cxn>
                <a:cxn ang="0">
                  <a:pos x="1427" y="1233"/>
                </a:cxn>
                <a:cxn ang="0">
                  <a:pos x="1310" y="1227"/>
                </a:cxn>
                <a:cxn ang="0">
                  <a:pos x="1203" y="1189"/>
                </a:cxn>
                <a:cxn ang="0">
                  <a:pos x="1121" y="1258"/>
                </a:cxn>
                <a:cxn ang="0">
                  <a:pos x="1022" y="1303"/>
                </a:cxn>
                <a:cxn ang="0">
                  <a:pos x="911" y="1319"/>
                </a:cxn>
                <a:cxn ang="0">
                  <a:pos x="795" y="1302"/>
                </a:cxn>
                <a:cxn ang="0">
                  <a:pos x="693" y="1253"/>
                </a:cxn>
                <a:cxn ang="0">
                  <a:pos x="610" y="1178"/>
                </a:cxn>
                <a:cxn ang="0">
                  <a:pos x="497" y="1202"/>
                </a:cxn>
                <a:cxn ang="0">
                  <a:pos x="374" y="1197"/>
                </a:cxn>
                <a:cxn ang="0">
                  <a:pos x="261" y="1160"/>
                </a:cxn>
                <a:cxn ang="0">
                  <a:pos x="162" y="1096"/>
                </a:cxn>
                <a:cxn ang="0">
                  <a:pos x="84" y="1010"/>
                </a:cxn>
                <a:cxn ang="0">
                  <a:pos x="28" y="906"/>
                </a:cxn>
                <a:cxn ang="0">
                  <a:pos x="2" y="788"/>
                </a:cxn>
                <a:cxn ang="0">
                  <a:pos x="7" y="664"/>
                </a:cxn>
                <a:cxn ang="0">
                  <a:pos x="44" y="550"/>
                </a:cxn>
                <a:cxn ang="0">
                  <a:pos x="108" y="451"/>
                </a:cxn>
                <a:cxn ang="0">
                  <a:pos x="193" y="372"/>
                </a:cxn>
                <a:cxn ang="0">
                  <a:pos x="297" y="317"/>
                </a:cxn>
                <a:cxn ang="0">
                  <a:pos x="415" y="290"/>
                </a:cxn>
                <a:cxn ang="0">
                  <a:pos x="520" y="293"/>
                </a:cxn>
                <a:cxn ang="0">
                  <a:pos x="591" y="268"/>
                </a:cxn>
                <a:cxn ang="0">
                  <a:pos x="642" y="168"/>
                </a:cxn>
                <a:cxn ang="0">
                  <a:pos x="718" y="87"/>
                </a:cxn>
                <a:cxn ang="0">
                  <a:pos x="815" y="30"/>
                </a:cxn>
                <a:cxn ang="0">
                  <a:pos x="926" y="2"/>
                </a:cxn>
              </a:cxnLst>
              <a:rect l="0" t="0" r="r" b="b"/>
              <a:pathLst>
                <a:path w="2125" h="1319">
                  <a:moveTo>
                    <a:pt x="966" y="0"/>
                  </a:moveTo>
                  <a:lnTo>
                    <a:pt x="1004" y="2"/>
                  </a:lnTo>
                  <a:lnTo>
                    <a:pt x="1041" y="7"/>
                  </a:lnTo>
                  <a:lnTo>
                    <a:pt x="1077" y="16"/>
                  </a:lnTo>
                  <a:lnTo>
                    <a:pt x="1112" y="28"/>
                  </a:lnTo>
                  <a:lnTo>
                    <a:pt x="1146" y="44"/>
                  </a:lnTo>
                  <a:lnTo>
                    <a:pt x="1177" y="61"/>
                  </a:lnTo>
                  <a:lnTo>
                    <a:pt x="1207" y="82"/>
                  </a:lnTo>
                  <a:lnTo>
                    <a:pt x="1234" y="105"/>
                  </a:lnTo>
                  <a:lnTo>
                    <a:pt x="1260" y="131"/>
                  </a:lnTo>
                  <a:lnTo>
                    <a:pt x="1282" y="158"/>
                  </a:lnTo>
                  <a:lnTo>
                    <a:pt x="1303" y="188"/>
                  </a:lnTo>
                  <a:lnTo>
                    <a:pt x="1321" y="219"/>
                  </a:lnTo>
                  <a:lnTo>
                    <a:pt x="1336" y="253"/>
                  </a:lnTo>
                  <a:lnTo>
                    <a:pt x="1347" y="288"/>
                  </a:lnTo>
                  <a:lnTo>
                    <a:pt x="1356" y="324"/>
                  </a:lnTo>
                  <a:lnTo>
                    <a:pt x="1384" y="321"/>
                  </a:lnTo>
                  <a:lnTo>
                    <a:pt x="1412" y="319"/>
                  </a:lnTo>
                  <a:lnTo>
                    <a:pt x="1448" y="321"/>
                  </a:lnTo>
                  <a:lnTo>
                    <a:pt x="1483" y="326"/>
                  </a:lnTo>
                  <a:lnTo>
                    <a:pt x="1517" y="335"/>
                  </a:lnTo>
                  <a:lnTo>
                    <a:pt x="1549" y="346"/>
                  </a:lnTo>
                  <a:lnTo>
                    <a:pt x="1580" y="361"/>
                  </a:lnTo>
                  <a:lnTo>
                    <a:pt x="1609" y="379"/>
                  </a:lnTo>
                  <a:lnTo>
                    <a:pt x="1636" y="399"/>
                  </a:lnTo>
                  <a:lnTo>
                    <a:pt x="1662" y="421"/>
                  </a:lnTo>
                  <a:lnTo>
                    <a:pt x="1685" y="447"/>
                  </a:lnTo>
                  <a:lnTo>
                    <a:pt x="1706" y="473"/>
                  </a:lnTo>
                  <a:lnTo>
                    <a:pt x="1724" y="502"/>
                  </a:lnTo>
                  <a:lnTo>
                    <a:pt x="1752" y="499"/>
                  </a:lnTo>
                  <a:lnTo>
                    <a:pt x="1780" y="498"/>
                  </a:lnTo>
                  <a:lnTo>
                    <a:pt x="1817" y="500"/>
                  </a:lnTo>
                  <a:lnTo>
                    <a:pt x="1854" y="505"/>
                  </a:lnTo>
                  <a:lnTo>
                    <a:pt x="1889" y="515"/>
                  </a:lnTo>
                  <a:lnTo>
                    <a:pt x="1923" y="529"/>
                  </a:lnTo>
                  <a:lnTo>
                    <a:pt x="1954" y="545"/>
                  </a:lnTo>
                  <a:lnTo>
                    <a:pt x="1984" y="564"/>
                  </a:lnTo>
                  <a:lnTo>
                    <a:pt x="2011" y="587"/>
                  </a:lnTo>
                  <a:lnTo>
                    <a:pt x="2036" y="611"/>
                  </a:lnTo>
                  <a:lnTo>
                    <a:pt x="2058" y="639"/>
                  </a:lnTo>
                  <a:lnTo>
                    <a:pt x="2078" y="669"/>
                  </a:lnTo>
                  <a:lnTo>
                    <a:pt x="2094" y="700"/>
                  </a:lnTo>
                  <a:lnTo>
                    <a:pt x="2107" y="734"/>
                  </a:lnTo>
                  <a:lnTo>
                    <a:pt x="2117" y="769"/>
                  </a:lnTo>
                  <a:lnTo>
                    <a:pt x="2123" y="806"/>
                  </a:lnTo>
                  <a:lnTo>
                    <a:pt x="2125" y="843"/>
                  </a:lnTo>
                  <a:lnTo>
                    <a:pt x="2123" y="881"/>
                  </a:lnTo>
                  <a:lnTo>
                    <a:pt x="2117" y="917"/>
                  </a:lnTo>
                  <a:lnTo>
                    <a:pt x="2107" y="952"/>
                  </a:lnTo>
                  <a:lnTo>
                    <a:pt x="2094" y="986"/>
                  </a:lnTo>
                  <a:lnTo>
                    <a:pt x="2078" y="1017"/>
                  </a:lnTo>
                  <a:lnTo>
                    <a:pt x="2058" y="1047"/>
                  </a:lnTo>
                  <a:lnTo>
                    <a:pt x="2036" y="1074"/>
                  </a:lnTo>
                  <a:lnTo>
                    <a:pt x="2011" y="1099"/>
                  </a:lnTo>
                  <a:lnTo>
                    <a:pt x="1984" y="1121"/>
                  </a:lnTo>
                  <a:lnTo>
                    <a:pt x="1954" y="1141"/>
                  </a:lnTo>
                  <a:lnTo>
                    <a:pt x="1923" y="1157"/>
                  </a:lnTo>
                  <a:lnTo>
                    <a:pt x="1889" y="1171"/>
                  </a:lnTo>
                  <a:lnTo>
                    <a:pt x="1854" y="1180"/>
                  </a:lnTo>
                  <a:lnTo>
                    <a:pt x="1817" y="1186"/>
                  </a:lnTo>
                  <a:lnTo>
                    <a:pt x="1780" y="1188"/>
                  </a:lnTo>
                  <a:lnTo>
                    <a:pt x="1748" y="1187"/>
                  </a:lnTo>
                  <a:lnTo>
                    <a:pt x="1716" y="1182"/>
                  </a:lnTo>
                  <a:lnTo>
                    <a:pt x="1686" y="1175"/>
                  </a:lnTo>
                  <a:lnTo>
                    <a:pt x="1657" y="1165"/>
                  </a:lnTo>
                  <a:lnTo>
                    <a:pt x="1629" y="1153"/>
                  </a:lnTo>
                  <a:lnTo>
                    <a:pt x="1599" y="1174"/>
                  </a:lnTo>
                  <a:lnTo>
                    <a:pt x="1568" y="1192"/>
                  </a:lnTo>
                  <a:lnTo>
                    <a:pt x="1535" y="1207"/>
                  </a:lnTo>
                  <a:lnTo>
                    <a:pt x="1501" y="1219"/>
                  </a:lnTo>
                  <a:lnTo>
                    <a:pt x="1464" y="1228"/>
                  </a:lnTo>
                  <a:lnTo>
                    <a:pt x="1427" y="1233"/>
                  </a:lnTo>
                  <a:lnTo>
                    <a:pt x="1388" y="1235"/>
                  </a:lnTo>
                  <a:lnTo>
                    <a:pt x="1348" y="1233"/>
                  </a:lnTo>
                  <a:lnTo>
                    <a:pt x="1310" y="1227"/>
                  </a:lnTo>
                  <a:lnTo>
                    <a:pt x="1273" y="1218"/>
                  </a:lnTo>
                  <a:lnTo>
                    <a:pt x="1237" y="1205"/>
                  </a:lnTo>
                  <a:lnTo>
                    <a:pt x="1203" y="1189"/>
                  </a:lnTo>
                  <a:lnTo>
                    <a:pt x="1178" y="1214"/>
                  </a:lnTo>
                  <a:lnTo>
                    <a:pt x="1151" y="1238"/>
                  </a:lnTo>
                  <a:lnTo>
                    <a:pt x="1121" y="1258"/>
                  </a:lnTo>
                  <a:lnTo>
                    <a:pt x="1090" y="1276"/>
                  </a:lnTo>
                  <a:lnTo>
                    <a:pt x="1057" y="1291"/>
                  </a:lnTo>
                  <a:lnTo>
                    <a:pt x="1022" y="1303"/>
                  </a:lnTo>
                  <a:lnTo>
                    <a:pt x="986" y="1312"/>
                  </a:lnTo>
                  <a:lnTo>
                    <a:pt x="949" y="1317"/>
                  </a:lnTo>
                  <a:lnTo>
                    <a:pt x="911" y="1319"/>
                  </a:lnTo>
                  <a:lnTo>
                    <a:pt x="871" y="1317"/>
                  </a:lnTo>
                  <a:lnTo>
                    <a:pt x="832" y="1311"/>
                  </a:lnTo>
                  <a:lnTo>
                    <a:pt x="795" y="1302"/>
                  </a:lnTo>
                  <a:lnTo>
                    <a:pt x="759" y="1289"/>
                  </a:lnTo>
                  <a:lnTo>
                    <a:pt x="725" y="1272"/>
                  </a:lnTo>
                  <a:lnTo>
                    <a:pt x="693" y="1253"/>
                  </a:lnTo>
                  <a:lnTo>
                    <a:pt x="663" y="1231"/>
                  </a:lnTo>
                  <a:lnTo>
                    <a:pt x="635" y="1205"/>
                  </a:lnTo>
                  <a:lnTo>
                    <a:pt x="610" y="1178"/>
                  </a:lnTo>
                  <a:lnTo>
                    <a:pt x="573" y="1189"/>
                  </a:lnTo>
                  <a:lnTo>
                    <a:pt x="535" y="1197"/>
                  </a:lnTo>
                  <a:lnTo>
                    <a:pt x="497" y="1202"/>
                  </a:lnTo>
                  <a:lnTo>
                    <a:pt x="457" y="1204"/>
                  </a:lnTo>
                  <a:lnTo>
                    <a:pt x="415" y="1202"/>
                  </a:lnTo>
                  <a:lnTo>
                    <a:pt x="374" y="1197"/>
                  </a:lnTo>
                  <a:lnTo>
                    <a:pt x="335" y="1188"/>
                  </a:lnTo>
                  <a:lnTo>
                    <a:pt x="297" y="1176"/>
                  </a:lnTo>
                  <a:lnTo>
                    <a:pt x="261" y="1160"/>
                  </a:lnTo>
                  <a:lnTo>
                    <a:pt x="226" y="1141"/>
                  </a:lnTo>
                  <a:lnTo>
                    <a:pt x="193" y="1120"/>
                  </a:lnTo>
                  <a:lnTo>
                    <a:pt x="162" y="1096"/>
                  </a:lnTo>
                  <a:lnTo>
                    <a:pt x="133" y="1070"/>
                  </a:lnTo>
                  <a:lnTo>
                    <a:pt x="108" y="1041"/>
                  </a:lnTo>
                  <a:lnTo>
                    <a:pt x="84" y="1010"/>
                  </a:lnTo>
                  <a:lnTo>
                    <a:pt x="63" y="977"/>
                  </a:lnTo>
                  <a:lnTo>
                    <a:pt x="44" y="943"/>
                  </a:lnTo>
                  <a:lnTo>
                    <a:pt x="28" y="906"/>
                  </a:lnTo>
                  <a:lnTo>
                    <a:pt x="16" y="868"/>
                  </a:lnTo>
                  <a:lnTo>
                    <a:pt x="7" y="828"/>
                  </a:lnTo>
                  <a:lnTo>
                    <a:pt x="2" y="788"/>
                  </a:lnTo>
                  <a:lnTo>
                    <a:pt x="0" y="746"/>
                  </a:lnTo>
                  <a:lnTo>
                    <a:pt x="2" y="704"/>
                  </a:lnTo>
                  <a:lnTo>
                    <a:pt x="7" y="664"/>
                  </a:lnTo>
                  <a:lnTo>
                    <a:pt x="16" y="624"/>
                  </a:lnTo>
                  <a:lnTo>
                    <a:pt x="28" y="586"/>
                  </a:lnTo>
                  <a:lnTo>
                    <a:pt x="44" y="550"/>
                  </a:lnTo>
                  <a:lnTo>
                    <a:pt x="63" y="515"/>
                  </a:lnTo>
                  <a:lnTo>
                    <a:pt x="84" y="482"/>
                  </a:lnTo>
                  <a:lnTo>
                    <a:pt x="108" y="451"/>
                  </a:lnTo>
                  <a:lnTo>
                    <a:pt x="133" y="422"/>
                  </a:lnTo>
                  <a:lnTo>
                    <a:pt x="162" y="396"/>
                  </a:lnTo>
                  <a:lnTo>
                    <a:pt x="193" y="372"/>
                  </a:lnTo>
                  <a:lnTo>
                    <a:pt x="226" y="351"/>
                  </a:lnTo>
                  <a:lnTo>
                    <a:pt x="261" y="332"/>
                  </a:lnTo>
                  <a:lnTo>
                    <a:pt x="297" y="317"/>
                  </a:lnTo>
                  <a:lnTo>
                    <a:pt x="335" y="305"/>
                  </a:lnTo>
                  <a:lnTo>
                    <a:pt x="374" y="295"/>
                  </a:lnTo>
                  <a:lnTo>
                    <a:pt x="415" y="290"/>
                  </a:lnTo>
                  <a:lnTo>
                    <a:pt x="457" y="288"/>
                  </a:lnTo>
                  <a:lnTo>
                    <a:pt x="488" y="290"/>
                  </a:lnTo>
                  <a:lnTo>
                    <a:pt x="520" y="293"/>
                  </a:lnTo>
                  <a:lnTo>
                    <a:pt x="550" y="298"/>
                  </a:lnTo>
                  <a:lnTo>
                    <a:pt x="580" y="305"/>
                  </a:lnTo>
                  <a:lnTo>
                    <a:pt x="591" y="268"/>
                  </a:lnTo>
                  <a:lnTo>
                    <a:pt x="604" y="233"/>
                  </a:lnTo>
                  <a:lnTo>
                    <a:pt x="622" y="200"/>
                  </a:lnTo>
                  <a:lnTo>
                    <a:pt x="642" y="168"/>
                  </a:lnTo>
                  <a:lnTo>
                    <a:pt x="665" y="139"/>
                  </a:lnTo>
                  <a:lnTo>
                    <a:pt x="691" y="111"/>
                  </a:lnTo>
                  <a:lnTo>
                    <a:pt x="718" y="87"/>
                  </a:lnTo>
                  <a:lnTo>
                    <a:pt x="749" y="65"/>
                  </a:lnTo>
                  <a:lnTo>
                    <a:pt x="781" y="46"/>
                  </a:lnTo>
                  <a:lnTo>
                    <a:pt x="815" y="30"/>
                  </a:lnTo>
                  <a:lnTo>
                    <a:pt x="850" y="17"/>
                  </a:lnTo>
                  <a:lnTo>
                    <a:pt x="888" y="8"/>
                  </a:lnTo>
                  <a:lnTo>
                    <a:pt x="926" y="2"/>
                  </a:lnTo>
                  <a:lnTo>
                    <a:pt x="966" y="0"/>
                  </a:lnTo>
                  <a:close/>
                </a:path>
              </a:pathLst>
            </a:custGeom>
            <a:grpFill/>
            <a:ln w="57150">
              <a:noFill/>
              <a:prstDash val="solid"/>
              <a:round/>
              <a:headEnd/>
              <a:tailEnd/>
            </a:ln>
            <a:effectLst/>
            <a:scene3d>
              <a:camera prst="orthographicFront"/>
              <a:lightRig rig="flat" dir="t"/>
            </a:scene3d>
            <a:sp3d prstMaterial="plastic"/>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a:endParaRPr>
            </a:p>
          </p:txBody>
        </p:sp>
        <p:sp>
          <p:nvSpPr>
            <p:cNvPr id="26" name="Freeform 6">
              <a:extLst>
                <a:ext uri="{FF2B5EF4-FFF2-40B4-BE49-F238E27FC236}">
                  <a16:creationId xmlns:a16="http://schemas.microsoft.com/office/drawing/2014/main" id="{821E30E7-9CD7-1B4A-BF07-282CCFA0122A}"/>
                </a:ext>
              </a:extLst>
            </p:cNvPr>
            <p:cNvSpPr>
              <a:spLocks/>
            </p:cNvSpPr>
            <p:nvPr/>
          </p:nvSpPr>
          <p:spPr bwMode="auto">
            <a:xfrm>
              <a:off x="6002215" y="653409"/>
              <a:ext cx="1688123" cy="1198446"/>
            </a:xfrm>
            <a:custGeom>
              <a:avLst/>
              <a:gdLst/>
              <a:ahLst/>
              <a:cxnLst>
                <a:cxn ang="0">
                  <a:pos x="606" y="21"/>
                </a:cxn>
                <a:cxn ang="0">
                  <a:pos x="635" y="38"/>
                </a:cxn>
                <a:cxn ang="0">
                  <a:pos x="703" y="40"/>
                </a:cxn>
                <a:cxn ang="0">
                  <a:pos x="782" y="63"/>
                </a:cxn>
                <a:cxn ang="0">
                  <a:pos x="852" y="105"/>
                </a:cxn>
                <a:cxn ang="0">
                  <a:pos x="909" y="163"/>
                </a:cxn>
                <a:cxn ang="0">
                  <a:pos x="955" y="193"/>
                </a:cxn>
                <a:cxn ang="0">
                  <a:pos x="1021" y="195"/>
                </a:cxn>
                <a:cxn ang="0">
                  <a:pos x="1096" y="216"/>
                </a:cxn>
                <a:cxn ang="0">
                  <a:pos x="1163" y="255"/>
                </a:cxn>
                <a:cxn ang="0">
                  <a:pos x="1217" y="310"/>
                </a:cxn>
                <a:cxn ang="0">
                  <a:pos x="1256" y="376"/>
                </a:cxn>
                <a:cxn ang="0">
                  <a:pos x="1276" y="453"/>
                </a:cxn>
                <a:cxn ang="0">
                  <a:pos x="1276" y="534"/>
                </a:cxn>
                <a:cxn ang="0">
                  <a:pos x="1256" y="610"/>
                </a:cxn>
                <a:cxn ang="0">
                  <a:pos x="1217" y="677"/>
                </a:cxn>
                <a:cxn ang="0">
                  <a:pos x="1163" y="732"/>
                </a:cxn>
                <a:cxn ang="0">
                  <a:pos x="1096" y="770"/>
                </a:cxn>
                <a:cxn ang="0">
                  <a:pos x="1021" y="791"/>
                </a:cxn>
                <a:cxn ang="0">
                  <a:pos x="944" y="792"/>
                </a:cxn>
                <a:cxn ang="0">
                  <a:pos x="878" y="776"/>
                </a:cxn>
                <a:cxn ang="0">
                  <a:pos x="818" y="784"/>
                </a:cxn>
                <a:cxn ang="0">
                  <a:pos x="752" y="816"/>
                </a:cxn>
                <a:cxn ang="0">
                  <a:pos x="678" y="833"/>
                </a:cxn>
                <a:cxn ang="0">
                  <a:pos x="597" y="832"/>
                </a:cxn>
                <a:cxn ang="0">
                  <a:pos x="515" y="811"/>
                </a:cxn>
                <a:cxn ang="0">
                  <a:pos x="449" y="822"/>
                </a:cxn>
                <a:cxn ang="0">
                  <a:pos x="383" y="868"/>
                </a:cxn>
                <a:cxn ang="0">
                  <a:pos x="308" y="897"/>
                </a:cxn>
                <a:cxn ang="0">
                  <a:pos x="224" y="908"/>
                </a:cxn>
                <a:cxn ang="0">
                  <a:pos x="142" y="898"/>
                </a:cxn>
                <a:cxn ang="0">
                  <a:pos x="66" y="870"/>
                </a:cxn>
                <a:cxn ang="0">
                  <a:pos x="0" y="824"/>
                </a:cxn>
              </a:cxnLst>
              <a:rect l="0" t="0" r="r" b="b"/>
              <a:pathLst>
                <a:path w="1279" h="908">
                  <a:moveTo>
                    <a:pt x="601" y="0"/>
                  </a:moveTo>
                  <a:lnTo>
                    <a:pt x="606" y="21"/>
                  </a:lnTo>
                  <a:lnTo>
                    <a:pt x="610" y="41"/>
                  </a:lnTo>
                  <a:lnTo>
                    <a:pt x="635" y="38"/>
                  </a:lnTo>
                  <a:lnTo>
                    <a:pt x="659" y="38"/>
                  </a:lnTo>
                  <a:lnTo>
                    <a:pt x="703" y="40"/>
                  </a:lnTo>
                  <a:lnTo>
                    <a:pt x="744" y="49"/>
                  </a:lnTo>
                  <a:lnTo>
                    <a:pt x="782" y="63"/>
                  </a:lnTo>
                  <a:lnTo>
                    <a:pt x="819" y="82"/>
                  </a:lnTo>
                  <a:lnTo>
                    <a:pt x="852" y="105"/>
                  </a:lnTo>
                  <a:lnTo>
                    <a:pt x="882" y="131"/>
                  </a:lnTo>
                  <a:lnTo>
                    <a:pt x="909" y="163"/>
                  </a:lnTo>
                  <a:lnTo>
                    <a:pt x="931" y="196"/>
                  </a:lnTo>
                  <a:lnTo>
                    <a:pt x="955" y="193"/>
                  </a:lnTo>
                  <a:lnTo>
                    <a:pt x="980" y="192"/>
                  </a:lnTo>
                  <a:lnTo>
                    <a:pt x="1021" y="195"/>
                  </a:lnTo>
                  <a:lnTo>
                    <a:pt x="1059" y="203"/>
                  </a:lnTo>
                  <a:lnTo>
                    <a:pt x="1096" y="216"/>
                  </a:lnTo>
                  <a:lnTo>
                    <a:pt x="1131" y="234"/>
                  </a:lnTo>
                  <a:lnTo>
                    <a:pt x="1163" y="255"/>
                  </a:lnTo>
                  <a:lnTo>
                    <a:pt x="1192" y="281"/>
                  </a:lnTo>
                  <a:lnTo>
                    <a:pt x="1217" y="310"/>
                  </a:lnTo>
                  <a:lnTo>
                    <a:pt x="1238" y="341"/>
                  </a:lnTo>
                  <a:lnTo>
                    <a:pt x="1256" y="376"/>
                  </a:lnTo>
                  <a:lnTo>
                    <a:pt x="1268" y="413"/>
                  </a:lnTo>
                  <a:lnTo>
                    <a:pt x="1276" y="453"/>
                  </a:lnTo>
                  <a:lnTo>
                    <a:pt x="1279" y="493"/>
                  </a:lnTo>
                  <a:lnTo>
                    <a:pt x="1276" y="534"/>
                  </a:lnTo>
                  <a:lnTo>
                    <a:pt x="1268" y="573"/>
                  </a:lnTo>
                  <a:lnTo>
                    <a:pt x="1256" y="610"/>
                  </a:lnTo>
                  <a:lnTo>
                    <a:pt x="1238" y="645"/>
                  </a:lnTo>
                  <a:lnTo>
                    <a:pt x="1217" y="677"/>
                  </a:lnTo>
                  <a:lnTo>
                    <a:pt x="1192" y="706"/>
                  </a:lnTo>
                  <a:lnTo>
                    <a:pt x="1163" y="732"/>
                  </a:lnTo>
                  <a:lnTo>
                    <a:pt x="1131" y="752"/>
                  </a:lnTo>
                  <a:lnTo>
                    <a:pt x="1096" y="770"/>
                  </a:lnTo>
                  <a:lnTo>
                    <a:pt x="1059" y="783"/>
                  </a:lnTo>
                  <a:lnTo>
                    <a:pt x="1021" y="791"/>
                  </a:lnTo>
                  <a:lnTo>
                    <a:pt x="980" y="794"/>
                  </a:lnTo>
                  <a:lnTo>
                    <a:pt x="944" y="792"/>
                  </a:lnTo>
                  <a:lnTo>
                    <a:pt x="911" y="786"/>
                  </a:lnTo>
                  <a:lnTo>
                    <a:pt x="878" y="776"/>
                  </a:lnTo>
                  <a:lnTo>
                    <a:pt x="848" y="763"/>
                  </a:lnTo>
                  <a:lnTo>
                    <a:pt x="818" y="784"/>
                  </a:lnTo>
                  <a:lnTo>
                    <a:pt x="786" y="802"/>
                  </a:lnTo>
                  <a:lnTo>
                    <a:pt x="752" y="816"/>
                  </a:lnTo>
                  <a:lnTo>
                    <a:pt x="715" y="826"/>
                  </a:lnTo>
                  <a:lnTo>
                    <a:pt x="678" y="833"/>
                  </a:lnTo>
                  <a:lnTo>
                    <a:pt x="640" y="835"/>
                  </a:lnTo>
                  <a:lnTo>
                    <a:pt x="597" y="832"/>
                  </a:lnTo>
                  <a:lnTo>
                    <a:pt x="554" y="824"/>
                  </a:lnTo>
                  <a:lnTo>
                    <a:pt x="515" y="811"/>
                  </a:lnTo>
                  <a:lnTo>
                    <a:pt x="478" y="794"/>
                  </a:lnTo>
                  <a:lnTo>
                    <a:pt x="449" y="822"/>
                  </a:lnTo>
                  <a:lnTo>
                    <a:pt x="418" y="847"/>
                  </a:lnTo>
                  <a:lnTo>
                    <a:pt x="383" y="868"/>
                  </a:lnTo>
                  <a:lnTo>
                    <a:pt x="347" y="885"/>
                  </a:lnTo>
                  <a:lnTo>
                    <a:pt x="308" y="897"/>
                  </a:lnTo>
                  <a:lnTo>
                    <a:pt x="267" y="905"/>
                  </a:lnTo>
                  <a:lnTo>
                    <a:pt x="224" y="908"/>
                  </a:lnTo>
                  <a:lnTo>
                    <a:pt x="182" y="905"/>
                  </a:lnTo>
                  <a:lnTo>
                    <a:pt x="142" y="898"/>
                  </a:lnTo>
                  <a:lnTo>
                    <a:pt x="103" y="885"/>
                  </a:lnTo>
                  <a:lnTo>
                    <a:pt x="66" y="870"/>
                  </a:lnTo>
                  <a:lnTo>
                    <a:pt x="32" y="849"/>
                  </a:lnTo>
                  <a:lnTo>
                    <a:pt x="0" y="824"/>
                  </a:lnTo>
                  <a:lnTo>
                    <a:pt x="60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a:endParaRPr>
            </a:p>
          </p:txBody>
        </p:sp>
      </p:grpSp>
      <p:grpSp>
        <p:nvGrpSpPr>
          <p:cNvPr id="27" name="Group 178">
            <a:extLst>
              <a:ext uri="{FF2B5EF4-FFF2-40B4-BE49-F238E27FC236}">
                <a16:creationId xmlns:a16="http://schemas.microsoft.com/office/drawing/2014/main" id="{B42A7C8E-105B-664A-8811-D264EEFD9597}"/>
              </a:ext>
            </a:extLst>
          </p:cNvPr>
          <p:cNvGrpSpPr/>
          <p:nvPr/>
        </p:nvGrpSpPr>
        <p:grpSpPr>
          <a:xfrm>
            <a:off x="4496317" y="2812696"/>
            <a:ext cx="1898396" cy="1081548"/>
            <a:chOff x="5267570" y="343916"/>
            <a:chExt cx="2422768" cy="1507939"/>
          </a:xfrm>
          <a:solidFill>
            <a:schemeClr val="accent5">
              <a:lumMod val="20000"/>
              <a:lumOff val="80000"/>
            </a:schemeClr>
          </a:solidFill>
        </p:grpSpPr>
        <p:sp>
          <p:nvSpPr>
            <p:cNvPr id="28" name="Freeform 6">
              <a:extLst>
                <a:ext uri="{FF2B5EF4-FFF2-40B4-BE49-F238E27FC236}">
                  <a16:creationId xmlns:a16="http://schemas.microsoft.com/office/drawing/2014/main" id="{259470B1-9EA9-4A40-8479-CAE971B8E17E}"/>
                </a:ext>
              </a:extLst>
            </p:cNvPr>
            <p:cNvSpPr>
              <a:spLocks/>
            </p:cNvSpPr>
            <p:nvPr/>
          </p:nvSpPr>
          <p:spPr bwMode="auto">
            <a:xfrm>
              <a:off x="5267570" y="343916"/>
              <a:ext cx="2420471" cy="1502400"/>
            </a:xfrm>
            <a:custGeom>
              <a:avLst/>
              <a:gdLst/>
              <a:ahLst/>
              <a:cxnLst>
                <a:cxn ang="0">
                  <a:pos x="1041" y="7"/>
                </a:cxn>
                <a:cxn ang="0">
                  <a:pos x="1146" y="44"/>
                </a:cxn>
                <a:cxn ang="0">
                  <a:pos x="1234" y="105"/>
                </a:cxn>
                <a:cxn ang="0">
                  <a:pos x="1303" y="188"/>
                </a:cxn>
                <a:cxn ang="0">
                  <a:pos x="1347" y="288"/>
                </a:cxn>
                <a:cxn ang="0">
                  <a:pos x="1412" y="319"/>
                </a:cxn>
                <a:cxn ang="0">
                  <a:pos x="1517" y="335"/>
                </a:cxn>
                <a:cxn ang="0">
                  <a:pos x="1609" y="379"/>
                </a:cxn>
                <a:cxn ang="0">
                  <a:pos x="1685" y="447"/>
                </a:cxn>
                <a:cxn ang="0">
                  <a:pos x="1752" y="499"/>
                </a:cxn>
                <a:cxn ang="0">
                  <a:pos x="1854" y="505"/>
                </a:cxn>
                <a:cxn ang="0">
                  <a:pos x="1954" y="545"/>
                </a:cxn>
                <a:cxn ang="0">
                  <a:pos x="2036" y="611"/>
                </a:cxn>
                <a:cxn ang="0">
                  <a:pos x="2094" y="700"/>
                </a:cxn>
                <a:cxn ang="0">
                  <a:pos x="2123" y="806"/>
                </a:cxn>
                <a:cxn ang="0">
                  <a:pos x="2117" y="917"/>
                </a:cxn>
                <a:cxn ang="0">
                  <a:pos x="2078" y="1017"/>
                </a:cxn>
                <a:cxn ang="0">
                  <a:pos x="2011" y="1099"/>
                </a:cxn>
                <a:cxn ang="0">
                  <a:pos x="1923" y="1157"/>
                </a:cxn>
                <a:cxn ang="0">
                  <a:pos x="1817" y="1186"/>
                </a:cxn>
                <a:cxn ang="0">
                  <a:pos x="1716" y="1182"/>
                </a:cxn>
                <a:cxn ang="0">
                  <a:pos x="1629" y="1153"/>
                </a:cxn>
                <a:cxn ang="0">
                  <a:pos x="1535" y="1207"/>
                </a:cxn>
                <a:cxn ang="0">
                  <a:pos x="1427" y="1233"/>
                </a:cxn>
                <a:cxn ang="0">
                  <a:pos x="1310" y="1227"/>
                </a:cxn>
                <a:cxn ang="0">
                  <a:pos x="1203" y="1189"/>
                </a:cxn>
                <a:cxn ang="0">
                  <a:pos x="1121" y="1258"/>
                </a:cxn>
                <a:cxn ang="0">
                  <a:pos x="1022" y="1303"/>
                </a:cxn>
                <a:cxn ang="0">
                  <a:pos x="911" y="1319"/>
                </a:cxn>
                <a:cxn ang="0">
                  <a:pos x="795" y="1302"/>
                </a:cxn>
                <a:cxn ang="0">
                  <a:pos x="693" y="1253"/>
                </a:cxn>
                <a:cxn ang="0">
                  <a:pos x="610" y="1178"/>
                </a:cxn>
                <a:cxn ang="0">
                  <a:pos x="497" y="1202"/>
                </a:cxn>
                <a:cxn ang="0">
                  <a:pos x="374" y="1197"/>
                </a:cxn>
                <a:cxn ang="0">
                  <a:pos x="261" y="1160"/>
                </a:cxn>
                <a:cxn ang="0">
                  <a:pos x="162" y="1096"/>
                </a:cxn>
                <a:cxn ang="0">
                  <a:pos x="84" y="1010"/>
                </a:cxn>
                <a:cxn ang="0">
                  <a:pos x="28" y="906"/>
                </a:cxn>
                <a:cxn ang="0">
                  <a:pos x="2" y="788"/>
                </a:cxn>
                <a:cxn ang="0">
                  <a:pos x="7" y="664"/>
                </a:cxn>
                <a:cxn ang="0">
                  <a:pos x="44" y="550"/>
                </a:cxn>
                <a:cxn ang="0">
                  <a:pos x="108" y="451"/>
                </a:cxn>
                <a:cxn ang="0">
                  <a:pos x="193" y="372"/>
                </a:cxn>
                <a:cxn ang="0">
                  <a:pos x="297" y="317"/>
                </a:cxn>
                <a:cxn ang="0">
                  <a:pos x="415" y="290"/>
                </a:cxn>
                <a:cxn ang="0">
                  <a:pos x="520" y="293"/>
                </a:cxn>
                <a:cxn ang="0">
                  <a:pos x="591" y="268"/>
                </a:cxn>
                <a:cxn ang="0">
                  <a:pos x="642" y="168"/>
                </a:cxn>
                <a:cxn ang="0">
                  <a:pos x="718" y="87"/>
                </a:cxn>
                <a:cxn ang="0">
                  <a:pos x="815" y="30"/>
                </a:cxn>
                <a:cxn ang="0">
                  <a:pos x="926" y="2"/>
                </a:cxn>
              </a:cxnLst>
              <a:rect l="0" t="0" r="r" b="b"/>
              <a:pathLst>
                <a:path w="2125" h="1319">
                  <a:moveTo>
                    <a:pt x="966" y="0"/>
                  </a:moveTo>
                  <a:lnTo>
                    <a:pt x="1004" y="2"/>
                  </a:lnTo>
                  <a:lnTo>
                    <a:pt x="1041" y="7"/>
                  </a:lnTo>
                  <a:lnTo>
                    <a:pt x="1077" y="16"/>
                  </a:lnTo>
                  <a:lnTo>
                    <a:pt x="1112" y="28"/>
                  </a:lnTo>
                  <a:lnTo>
                    <a:pt x="1146" y="44"/>
                  </a:lnTo>
                  <a:lnTo>
                    <a:pt x="1177" y="61"/>
                  </a:lnTo>
                  <a:lnTo>
                    <a:pt x="1207" y="82"/>
                  </a:lnTo>
                  <a:lnTo>
                    <a:pt x="1234" y="105"/>
                  </a:lnTo>
                  <a:lnTo>
                    <a:pt x="1260" y="131"/>
                  </a:lnTo>
                  <a:lnTo>
                    <a:pt x="1282" y="158"/>
                  </a:lnTo>
                  <a:lnTo>
                    <a:pt x="1303" y="188"/>
                  </a:lnTo>
                  <a:lnTo>
                    <a:pt x="1321" y="219"/>
                  </a:lnTo>
                  <a:lnTo>
                    <a:pt x="1336" y="253"/>
                  </a:lnTo>
                  <a:lnTo>
                    <a:pt x="1347" y="288"/>
                  </a:lnTo>
                  <a:lnTo>
                    <a:pt x="1356" y="324"/>
                  </a:lnTo>
                  <a:lnTo>
                    <a:pt x="1384" y="321"/>
                  </a:lnTo>
                  <a:lnTo>
                    <a:pt x="1412" y="319"/>
                  </a:lnTo>
                  <a:lnTo>
                    <a:pt x="1448" y="321"/>
                  </a:lnTo>
                  <a:lnTo>
                    <a:pt x="1483" y="326"/>
                  </a:lnTo>
                  <a:lnTo>
                    <a:pt x="1517" y="335"/>
                  </a:lnTo>
                  <a:lnTo>
                    <a:pt x="1549" y="346"/>
                  </a:lnTo>
                  <a:lnTo>
                    <a:pt x="1580" y="361"/>
                  </a:lnTo>
                  <a:lnTo>
                    <a:pt x="1609" y="379"/>
                  </a:lnTo>
                  <a:lnTo>
                    <a:pt x="1636" y="399"/>
                  </a:lnTo>
                  <a:lnTo>
                    <a:pt x="1662" y="421"/>
                  </a:lnTo>
                  <a:lnTo>
                    <a:pt x="1685" y="447"/>
                  </a:lnTo>
                  <a:lnTo>
                    <a:pt x="1706" y="473"/>
                  </a:lnTo>
                  <a:lnTo>
                    <a:pt x="1724" y="502"/>
                  </a:lnTo>
                  <a:lnTo>
                    <a:pt x="1752" y="499"/>
                  </a:lnTo>
                  <a:lnTo>
                    <a:pt x="1780" y="498"/>
                  </a:lnTo>
                  <a:lnTo>
                    <a:pt x="1817" y="500"/>
                  </a:lnTo>
                  <a:lnTo>
                    <a:pt x="1854" y="505"/>
                  </a:lnTo>
                  <a:lnTo>
                    <a:pt x="1889" y="515"/>
                  </a:lnTo>
                  <a:lnTo>
                    <a:pt x="1923" y="529"/>
                  </a:lnTo>
                  <a:lnTo>
                    <a:pt x="1954" y="545"/>
                  </a:lnTo>
                  <a:lnTo>
                    <a:pt x="1984" y="564"/>
                  </a:lnTo>
                  <a:lnTo>
                    <a:pt x="2011" y="587"/>
                  </a:lnTo>
                  <a:lnTo>
                    <a:pt x="2036" y="611"/>
                  </a:lnTo>
                  <a:lnTo>
                    <a:pt x="2058" y="639"/>
                  </a:lnTo>
                  <a:lnTo>
                    <a:pt x="2078" y="669"/>
                  </a:lnTo>
                  <a:lnTo>
                    <a:pt x="2094" y="700"/>
                  </a:lnTo>
                  <a:lnTo>
                    <a:pt x="2107" y="734"/>
                  </a:lnTo>
                  <a:lnTo>
                    <a:pt x="2117" y="769"/>
                  </a:lnTo>
                  <a:lnTo>
                    <a:pt x="2123" y="806"/>
                  </a:lnTo>
                  <a:lnTo>
                    <a:pt x="2125" y="843"/>
                  </a:lnTo>
                  <a:lnTo>
                    <a:pt x="2123" y="881"/>
                  </a:lnTo>
                  <a:lnTo>
                    <a:pt x="2117" y="917"/>
                  </a:lnTo>
                  <a:lnTo>
                    <a:pt x="2107" y="952"/>
                  </a:lnTo>
                  <a:lnTo>
                    <a:pt x="2094" y="986"/>
                  </a:lnTo>
                  <a:lnTo>
                    <a:pt x="2078" y="1017"/>
                  </a:lnTo>
                  <a:lnTo>
                    <a:pt x="2058" y="1047"/>
                  </a:lnTo>
                  <a:lnTo>
                    <a:pt x="2036" y="1074"/>
                  </a:lnTo>
                  <a:lnTo>
                    <a:pt x="2011" y="1099"/>
                  </a:lnTo>
                  <a:lnTo>
                    <a:pt x="1984" y="1121"/>
                  </a:lnTo>
                  <a:lnTo>
                    <a:pt x="1954" y="1141"/>
                  </a:lnTo>
                  <a:lnTo>
                    <a:pt x="1923" y="1157"/>
                  </a:lnTo>
                  <a:lnTo>
                    <a:pt x="1889" y="1171"/>
                  </a:lnTo>
                  <a:lnTo>
                    <a:pt x="1854" y="1180"/>
                  </a:lnTo>
                  <a:lnTo>
                    <a:pt x="1817" y="1186"/>
                  </a:lnTo>
                  <a:lnTo>
                    <a:pt x="1780" y="1188"/>
                  </a:lnTo>
                  <a:lnTo>
                    <a:pt x="1748" y="1187"/>
                  </a:lnTo>
                  <a:lnTo>
                    <a:pt x="1716" y="1182"/>
                  </a:lnTo>
                  <a:lnTo>
                    <a:pt x="1686" y="1175"/>
                  </a:lnTo>
                  <a:lnTo>
                    <a:pt x="1657" y="1165"/>
                  </a:lnTo>
                  <a:lnTo>
                    <a:pt x="1629" y="1153"/>
                  </a:lnTo>
                  <a:lnTo>
                    <a:pt x="1599" y="1174"/>
                  </a:lnTo>
                  <a:lnTo>
                    <a:pt x="1568" y="1192"/>
                  </a:lnTo>
                  <a:lnTo>
                    <a:pt x="1535" y="1207"/>
                  </a:lnTo>
                  <a:lnTo>
                    <a:pt x="1501" y="1219"/>
                  </a:lnTo>
                  <a:lnTo>
                    <a:pt x="1464" y="1228"/>
                  </a:lnTo>
                  <a:lnTo>
                    <a:pt x="1427" y="1233"/>
                  </a:lnTo>
                  <a:lnTo>
                    <a:pt x="1388" y="1235"/>
                  </a:lnTo>
                  <a:lnTo>
                    <a:pt x="1348" y="1233"/>
                  </a:lnTo>
                  <a:lnTo>
                    <a:pt x="1310" y="1227"/>
                  </a:lnTo>
                  <a:lnTo>
                    <a:pt x="1273" y="1218"/>
                  </a:lnTo>
                  <a:lnTo>
                    <a:pt x="1237" y="1205"/>
                  </a:lnTo>
                  <a:lnTo>
                    <a:pt x="1203" y="1189"/>
                  </a:lnTo>
                  <a:lnTo>
                    <a:pt x="1178" y="1214"/>
                  </a:lnTo>
                  <a:lnTo>
                    <a:pt x="1151" y="1238"/>
                  </a:lnTo>
                  <a:lnTo>
                    <a:pt x="1121" y="1258"/>
                  </a:lnTo>
                  <a:lnTo>
                    <a:pt x="1090" y="1276"/>
                  </a:lnTo>
                  <a:lnTo>
                    <a:pt x="1057" y="1291"/>
                  </a:lnTo>
                  <a:lnTo>
                    <a:pt x="1022" y="1303"/>
                  </a:lnTo>
                  <a:lnTo>
                    <a:pt x="986" y="1312"/>
                  </a:lnTo>
                  <a:lnTo>
                    <a:pt x="949" y="1317"/>
                  </a:lnTo>
                  <a:lnTo>
                    <a:pt x="911" y="1319"/>
                  </a:lnTo>
                  <a:lnTo>
                    <a:pt x="871" y="1317"/>
                  </a:lnTo>
                  <a:lnTo>
                    <a:pt x="832" y="1311"/>
                  </a:lnTo>
                  <a:lnTo>
                    <a:pt x="795" y="1302"/>
                  </a:lnTo>
                  <a:lnTo>
                    <a:pt x="759" y="1289"/>
                  </a:lnTo>
                  <a:lnTo>
                    <a:pt x="725" y="1272"/>
                  </a:lnTo>
                  <a:lnTo>
                    <a:pt x="693" y="1253"/>
                  </a:lnTo>
                  <a:lnTo>
                    <a:pt x="663" y="1231"/>
                  </a:lnTo>
                  <a:lnTo>
                    <a:pt x="635" y="1205"/>
                  </a:lnTo>
                  <a:lnTo>
                    <a:pt x="610" y="1178"/>
                  </a:lnTo>
                  <a:lnTo>
                    <a:pt x="573" y="1189"/>
                  </a:lnTo>
                  <a:lnTo>
                    <a:pt x="535" y="1197"/>
                  </a:lnTo>
                  <a:lnTo>
                    <a:pt x="497" y="1202"/>
                  </a:lnTo>
                  <a:lnTo>
                    <a:pt x="457" y="1204"/>
                  </a:lnTo>
                  <a:lnTo>
                    <a:pt x="415" y="1202"/>
                  </a:lnTo>
                  <a:lnTo>
                    <a:pt x="374" y="1197"/>
                  </a:lnTo>
                  <a:lnTo>
                    <a:pt x="335" y="1188"/>
                  </a:lnTo>
                  <a:lnTo>
                    <a:pt x="297" y="1176"/>
                  </a:lnTo>
                  <a:lnTo>
                    <a:pt x="261" y="1160"/>
                  </a:lnTo>
                  <a:lnTo>
                    <a:pt x="226" y="1141"/>
                  </a:lnTo>
                  <a:lnTo>
                    <a:pt x="193" y="1120"/>
                  </a:lnTo>
                  <a:lnTo>
                    <a:pt x="162" y="1096"/>
                  </a:lnTo>
                  <a:lnTo>
                    <a:pt x="133" y="1070"/>
                  </a:lnTo>
                  <a:lnTo>
                    <a:pt x="108" y="1041"/>
                  </a:lnTo>
                  <a:lnTo>
                    <a:pt x="84" y="1010"/>
                  </a:lnTo>
                  <a:lnTo>
                    <a:pt x="63" y="977"/>
                  </a:lnTo>
                  <a:lnTo>
                    <a:pt x="44" y="943"/>
                  </a:lnTo>
                  <a:lnTo>
                    <a:pt x="28" y="906"/>
                  </a:lnTo>
                  <a:lnTo>
                    <a:pt x="16" y="868"/>
                  </a:lnTo>
                  <a:lnTo>
                    <a:pt x="7" y="828"/>
                  </a:lnTo>
                  <a:lnTo>
                    <a:pt x="2" y="788"/>
                  </a:lnTo>
                  <a:lnTo>
                    <a:pt x="0" y="746"/>
                  </a:lnTo>
                  <a:lnTo>
                    <a:pt x="2" y="704"/>
                  </a:lnTo>
                  <a:lnTo>
                    <a:pt x="7" y="664"/>
                  </a:lnTo>
                  <a:lnTo>
                    <a:pt x="16" y="624"/>
                  </a:lnTo>
                  <a:lnTo>
                    <a:pt x="28" y="586"/>
                  </a:lnTo>
                  <a:lnTo>
                    <a:pt x="44" y="550"/>
                  </a:lnTo>
                  <a:lnTo>
                    <a:pt x="63" y="515"/>
                  </a:lnTo>
                  <a:lnTo>
                    <a:pt x="84" y="482"/>
                  </a:lnTo>
                  <a:lnTo>
                    <a:pt x="108" y="451"/>
                  </a:lnTo>
                  <a:lnTo>
                    <a:pt x="133" y="422"/>
                  </a:lnTo>
                  <a:lnTo>
                    <a:pt x="162" y="396"/>
                  </a:lnTo>
                  <a:lnTo>
                    <a:pt x="193" y="372"/>
                  </a:lnTo>
                  <a:lnTo>
                    <a:pt x="226" y="351"/>
                  </a:lnTo>
                  <a:lnTo>
                    <a:pt x="261" y="332"/>
                  </a:lnTo>
                  <a:lnTo>
                    <a:pt x="297" y="317"/>
                  </a:lnTo>
                  <a:lnTo>
                    <a:pt x="335" y="305"/>
                  </a:lnTo>
                  <a:lnTo>
                    <a:pt x="374" y="295"/>
                  </a:lnTo>
                  <a:lnTo>
                    <a:pt x="415" y="290"/>
                  </a:lnTo>
                  <a:lnTo>
                    <a:pt x="457" y="288"/>
                  </a:lnTo>
                  <a:lnTo>
                    <a:pt x="488" y="290"/>
                  </a:lnTo>
                  <a:lnTo>
                    <a:pt x="520" y="293"/>
                  </a:lnTo>
                  <a:lnTo>
                    <a:pt x="550" y="298"/>
                  </a:lnTo>
                  <a:lnTo>
                    <a:pt x="580" y="305"/>
                  </a:lnTo>
                  <a:lnTo>
                    <a:pt x="591" y="268"/>
                  </a:lnTo>
                  <a:lnTo>
                    <a:pt x="604" y="233"/>
                  </a:lnTo>
                  <a:lnTo>
                    <a:pt x="622" y="200"/>
                  </a:lnTo>
                  <a:lnTo>
                    <a:pt x="642" y="168"/>
                  </a:lnTo>
                  <a:lnTo>
                    <a:pt x="665" y="139"/>
                  </a:lnTo>
                  <a:lnTo>
                    <a:pt x="691" y="111"/>
                  </a:lnTo>
                  <a:lnTo>
                    <a:pt x="718" y="87"/>
                  </a:lnTo>
                  <a:lnTo>
                    <a:pt x="749" y="65"/>
                  </a:lnTo>
                  <a:lnTo>
                    <a:pt x="781" y="46"/>
                  </a:lnTo>
                  <a:lnTo>
                    <a:pt x="815" y="30"/>
                  </a:lnTo>
                  <a:lnTo>
                    <a:pt x="850" y="17"/>
                  </a:lnTo>
                  <a:lnTo>
                    <a:pt x="888" y="8"/>
                  </a:lnTo>
                  <a:lnTo>
                    <a:pt x="926" y="2"/>
                  </a:lnTo>
                  <a:lnTo>
                    <a:pt x="966" y="0"/>
                  </a:lnTo>
                  <a:close/>
                </a:path>
              </a:pathLst>
            </a:custGeom>
            <a:grpFill/>
            <a:ln w="57150">
              <a:noFill/>
              <a:prstDash val="solid"/>
              <a:round/>
              <a:headEnd/>
              <a:tailEnd/>
            </a:ln>
            <a:effectLst/>
            <a:scene3d>
              <a:camera prst="orthographicFront"/>
              <a:lightRig rig="flat" dir="t"/>
            </a:scene3d>
            <a:sp3d prstMaterial="plastic"/>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a:endParaRPr>
            </a:p>
          </p:txBody>
        </p:sp>
        <p:sp>
          <p:nvSpPr>
            <p:cNvPr id="29" name="Freeform 6">
              <a:extLst>
                <a:ext uri="{FF2B5EF4-FFF2-40B4-BE49-F238E27FC236}">
                  <a16:creationId xmlns:a16="http://schemas.microsoft.com/office/drawing/2014/main" id="{70D89504-8302-D24C-83B0-BE5857F04D06}"/>
                </a:ext>
              </a:extLst>
            </p:cNvPr>
            <p:cNvSpPr>
              <a:spLocks/>
            </p:cNvSpPr>
            <p:nvPr/>
          </p:nvSpPr>
          <p:spPr bwMode="auto">
            <a:xfrm>
              <a:off x="6002215" y="653409"/>
              <a:ext cx="1688123" cy="1198446"/>
            </a:xfrm>
            <a:custGeom>
              <a:avLst/>
              <a:gdLst/>
              <a:ahLst/>
              <a:cxnLst>
                <a:cxn ang="0">
                  <a:pos x="606" y="21"/>
                </a:cxn>
                <a:cxn ang="0">
                  <a:pos x="635" y="38"/>
                </a:cxn>
                <a:cxn ang="0">
                  <a:pos x="703" y="40"/>
                </a:cxn>
                <a:cxn ang="0">
                  <a:pos x="782" y="63"/>
                </a:cxn>
                <a:cxn ang="0">
                  <a:pos x="852" y="105"/>
                </a:cxn>
                <a:cxn ang="0">
                  <a:pos x="909" y="163"/>
                </a:cxn>
                <a:cxn ang="0">
                  <a:pos x="955" y="193"/>
                </a:cxn>
                <a:cxn ang="0">
                  <a:pos x="1021" y="195"/>
                </a:cxn>
                <a:cxn ang="0">
                  <a:pos x="1096" y="216"/>
                </a:cxn>
                <a:cxn ang="0">
                  <a:pos x="1163" y="255"/>
                </a:cxn>
                <a:cxn ang="0">
                  <a:pos x="1217" y="310"/>
                </a:cxn>
                <a:cxn ang="0">
                  <a:pos x="1256" y="376"/>
                </a:cxn>
                <a:cxn ang="0">
                  <a:pos x="1276" y="453"/>
                </a:cxn>
                <a:cxn ang="0">
                  <a:pos x="1276" y="534"/>
                </a:cxn>
                <a:cxn ang="0">
                  <a:pos x="1256" y="610"/>
                </a:cxn>
                <a:cxn ang="0">
                  <a:pos x="1217" y="677"/>
                </a:cxn>
                <a:cxn ang="0">
                  <a:pos x="1163" y="732"/>
                </a:cxn>
                <a:cxn ang="0">
                  <a:pos x="1096" y="770"/>
                </a:cxn>
                <a:cxn ang="0">
                  <a:pos x="1021" y="791"/>
                </a:cxn>
                <a:cxn ang="0">
                  <a:pos x="944" y="792"/>
                </a:cxn>
                <a:cxn ang="0">
                  <a:pos x="878" y="776"/>
                </a:cxn>
                <a:cxn ang="0">
                  <a:pos x="818" y="784"/>
                </a:cxn>
                <a:cxn ang="0">
                  <a:pos x="752" y="816"/>
                </a:cxn>
                <a:cxn ang="0">
                  <a:pos x="678" y="833"/>
                </a:cxn>
                <a:cxn ang="0">
                  <a:pos x="597" y="832"/>
                </a:cxn>
                <a:cxn ang="0">
                  <a:pos x="515" y="811"/>
                </a:cxn>
                <a:cxn ang="0">
                  <a:pos x="449" y="822"/>
                </a:cxn>
                <a:cxn ang="0">
                  <a:pos x="383" y="868"/>
                </a:cxn>
                <a:cxn ang="0">
                  <a:pos x="308" y="897"/>
                </a:cxn>
                <a:cxn ang="0">
                  <a:pos x="224" y="908"/>
                </a:cxn>
                <a:cxn ang="0">
                  <a:pos x="142" y="898"/>
                </a:cxn>
                <a:cxn ang="0">
                  <a:pos x="66" y="870"/>
                </a:cxn>
                <a:cxn ang="0">
                  <a:pos x="0" y="824"/>
                </a:cxn>
              </a:cxnLst>
              <a:rect l="0" t="0" r="r" b="b"/>
              <a:pathLst>
                <a:path w="1279" h="908">
                  <a:moveTo>
                    <a:pt x="601" y="0"/>
                  </a:moveTo>
                  <a:lnTo>
                    <a:pt x="606" y="21"/>
                  </a:lnTo>
                  <a:lnTo>
                    <a:pt x="610" y="41"/>
                  </a:lnTo>
                  <a:lnTo>
                    <a:pt x="635" y="38"/>
                  </a:lnTo>
                  <a:lnTo>
                    <a:pt x="659" y="38"/>
                  </a:lnTo>
                  <a:lnTo>
                    <a:pt x="703" y="40"/>
                  </a:lnTo>
                  <a:lnTo>
                    <a:pt x="744" y="49"/>
                  </a:lnTo>
                  <a:lnTo>
                    <a:pt x="782" y="63"/>
                  </a:lnTo>
                  <a:lnTo>
                    <a:pt x="819" y="82"/>
                  </a:lnTo>
                  <a:lnTo>
                    <a:pt x="852" y="105"/>
                  </a:lnTo>
                  <a:lnTo>
                    <a:pt x="882" y="131"/>
                  </a:lnTo>
                  <a:lnTo>
                    <a:pt x="909" y="163"/>
                  </a:lnTo>
                  <a:lnTo>
                    <a:pt x="931" y="196"/>
                  </a:lnTo>
                  <a:lnTo>
                    <a:pt x="955" y="193"/>
                  </a:lnTo>
                  <a:lnTo>
                    <a:pt x="980" y="192"/>
                  </a:lnTo>
                  <a:lnTo>
                    <a:pt x="1021" y="195"/>
                  </a:lnTo>
                  <a:lnTo>
                    <a:pt x="1059" y="203"/>
                  </a:lnTo>
                  <a:lnTo>
                    <a:pt x="1096" y="216"/>
                  </a:lnTo>
                  <a:lnTo>
                    <a:pt x="1131" y="234"/>
                  </a:lnTo>
                  <a:lnTo>
                    <a:pt x="1163" y="255"/>
                  </a:lnTo>
                  <a:lnTo>
                    <a:pt x="1192" y="281"/>
                  </a:lnTo>
                  <a:lnTo>
                    <a:pt x="1217" y="310"/>
                  </a:lnTo>
                  <a:lnTo>
                    <a:pt x="1238" y="341"/>
                  </a:lnTo>
                  <a:lnTo>
                    <a:pt x="1256" y="376"/>
                  </a:lnTo>
                  <a:lnTo>
                    <a:pt x="1268" y="413"/>
                  </a:lnTo>
                  <a:lnTo>
                    <a:pt x="1276" y="453"/>
                  </a:lnTo>
                  <a:lnTo>
                    <a:pt x="1279" y="493"/>
                  </a:lnTo>
                  <a:lnTo>
                    <a:pt x="1276" y="534"/>
                  </a:lnTo>
                  <a:lnTo>
                    <a:pt x="1268" y="573"/>
                  </a:lnTo>
                  <a:lnTo>
                    <a:pt x="1256" y="610"/>
                  </a:lnTo>
                  <a:lnTo>
                    <a:pt x="1238" y="645"/>
                  </a:lnTo>
                  <a:lnTo>
                    <a:pt x="1217" y="677"/>
                  </a:lnTo>
                  <a:lnTo>
                    <a:pt x="1192" y="706"/>
                  </a:lnTo>
                  <a:lnTo>
                    <a:pt x="1163" y="732"/>
                  </a:lnTo>
                  <a:lnTo>
                    <a:pt x="1131" y="752"/>
                  </a:lnTo>
                  <a:lnTo>
                    <a:pt x="1096" y="770"/>
                  </a:lnTo>
                  <a:lnTo>
                    <a:pt x="1059" y="783"/>
                  </a:lnTo>
                  <a:lnTo>
                    <a:pt x="1021" y="791"/>
                  </a:lnTo>
                  <a:lnTo>
                    <a:pt x="980" y="794"/>
                  </a:lnTo>
                  <a:lnTo>
                    <a:pt x="944" y="792"/>
                  </a:lnTo>
                  <a:lnTo>
                    <a:pt x="911" y="786"/>
                  </a:lnTo>
                  <a:lnTo>
                    <a:pt x="878" y="776"/>
                  </a:lnTo>
                  <a:lnTo>
                    <a:pt x="848" y="763"/>
                  </a:lnTo>
                  <a:lnTo>
                    <a:pt x="818" y="784"/>
                  </a:lnTo>
                  <a:lnTo>
                    <a:pt x="786" y="802"/>
                  </a:lnTo>
                  <a:lnTo>
                    <a:pt x="752" y="816"/>
                  </a:lnTo>
                  <a:lnTo>
                    <a:pt x="715" y="826"/>
                  </a:lnTo>
                  <a:lnTo>
                    <a:pt x="678" y="833"/>
                  </a:lnTo>
                  <a:lnTo>
                    <a:pt x="640" y="835"/>
                  </a:lnTo>
                  <a:lnTo>
                    <a:pt x="597" y="832"/>
                  </a:lnTo>
                  <a:lnTo>
                    <a:pt x="554" y="824"/>
                  </a:lnTo>
                  <a:lnTo>
                    <a:pt x="515" y="811"/>
                  </a:lnTo>
                  <a:lnTo>
                    <a:pt x="478" y="794"/>
                  </a:lnTo>
                  <a:lnTo>
                    <a:pt x="449" y="822"/>
                  </a:lnTo>
                  <a:lnTo>
                    <a:pt x="418" y="847"/>
                  </a:lnTo>
                  <a:lnTo>
                    <a:pt x="383" y="868"/>
                  </a:lnTo>
                  <a:lnTo>
                    <a:pt x="347" y="885"/>
                  </a:lnTo>
                  <a:lnTo>
                    <a:pt x="308" y="897"/>
                  </a:lnTo>
                  <a:lnTo>
                    <a:pt x="267" y="905"/>
                  </a:lnTo>
                  <a:lnTo>
                    <a:pt x="224" y="908"/>
                  </a:lnTo>
                  <a:lnTo>
                    <a:pt x="182" y="905"/>
                  </a:lnTo>
                  <a:lnTo>
                    <a:pt x="142" y="898"/>
                  </a:lnTo>
                  <a:lnTo>
                    <a:pt x="103" y="885"/>
                  </a:lnTo>
                  <a:lnTo>
                    <a:pt x="66" y="870"/>
                  </a:lnTo>
                  <a:lnTo>
                    <a:pt x="32" y="849"/>
                  </a:lnTo>
                  <a:lnTo>
                    <a:pt x="0" y="824"/>
                  </a:lnTo>
                  <a:lnTo>
                    <a:pt x="60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a:endParaRPr>
            </a:p>
          </p:txBody>
        </p:sp>
      </p:grpSp>
      <p:grpSp>
        <p:nvGrpSpPr>
          <p:cNvPr id="30" name="Group 178">
            <a:extLst>
              <a:ext uri="{FF2B5EF4-FFF2-40B4-BE49-F238E27FC236}">
                <a16:creationId xmlns:a16="http://schemas.microsoft.com/office/drawing/2014/main" id="{1617A4D3-C4A5-7B40-8E53-9CD1199714F7}"/>
              </a:ext>
            </a:extLst>
          </p:cNvPr>
          <p:cNvGrpSpPr/>
          <p:nvPr/>
        </p:nvGrpSpPr>
        <p:grpSpPr>
          <a:xfrm>
            <a:off x="4449296" y="4100264"/>
            <a:ext cx="1898396" cy="1081548"/>
            <a:chOff x="5267570" y="343916"/>
            <a:chExt cx="2422768" cy="1507939"/>
          </a:xfrm>
          <a:solidFill>
            <a:schemeClr val="accent5">
              <a:lumMod val="20000"/>
              <a:lumOff val="80000"/>
            </a:schemeClr>
          </a:solidFill>
        </p:grpSpPr>
        <p:sp>
          <p:nvSpPr>
            <p:cNvPr id="31" name="Freeform 6">
              <a:extLst>
                <a:ext uri="{FF2B5EF4-FFF2-40B4-BE49-F238E27FC236}">
                  <a16:creationId xmlns:a16="http://schemas.microsoft.com/office/drawing/2014/main" id="{8116F813-65C7-A943-9CF4-BE39D4231B92}"/>
                </a:ext>
              </a:extLst>
            </p:cNvPr>
            <p:cNvSpPr>
              <a:spLocks/>
            </p:cNvSpPr>
            <p:nvPr/>
          </p:nvSpPr>
          <p:spPr bwMode="auto">
            <a:xfrm>
              <a:off x="5267570" y="343916"/>
              <a:ext cx="2420471" cy="1502400"/>
            </a:xfrm>
            <a:custGeom>
              <a:avLst/>
              <a:gdLst/>
              <a:ahLst/>
              <a:cxnLst>
                <a:cxn ang="0">
                  <a:pos x="1041" y="7"/>
                </a:cxn>
                <a:cxn ang="0">
                  <a:pos x="1146" y="44"/>
                </a:cxn>
                <a:cxn ang="0">
                  <a:pos x="1234" y="105"/>
                </a:cxn>
                <a:cxn ang="0">
                  <a:pos x="1303" y="188"/>
                </a:cxn>
                <a:cxn ang="0">
                  <a:pos x="1347" y="288"/>
                </a:cxn>
                <a:cxn ang="0">
                  <a:pos x="1412" y="319"/>
                </a:cxn>
                <a:cxn ang="0">
                  <a:pos x="1517" y="335"/>
                </a:cxn>
                <a:cxn ang="0">
                  <a:pos x="1609" y="379"/>
                </a:cxn>
                <a:cxn ang="0">
                  <a:pos x="1685" y="447"/>
                </a:cxn>
                <a:cxn ang="0">
                  <a:pos x="1752" y="499"/>
                </a:cxn>
                <a:cxn ang="0">
                  <a:pos x="1854" y="505"/>
                </a:cxn>
                <a:cxn ang="0">
                  <a:pos x="1954" y="545"/>
                </a:cxn>
                <a:cxn ang="0">
                  <a:pos x="2036" y="611"/>
                </a:cxn>
                <a:cxn ang="0">
                  <a:pos x="2094" y="700"/>
                </a:cxn>
                <a:cxn ang="0">
                  <a:pos x="2123" y="806"/>
                </a:cxn>
                <a:cxn ang="0">
                  <a:pos x="2117" y="917"/>
                </a:cxn>
                <a:cxn ang="0">
                  <a:pos x="2078" y="1017"/>
                </a:cxn>
                <a:cxn ang="0">
                  <a:pos x="2011" y="1099"/>
                </a:cxn>
                <a:cxn ang="0">
                  <a:pos x="1923" y="1157"/>
                </a:cxn>
                <a:cxn ang="0">
                  <a:pos x="1817" y="1186"/>
                </a:cxn>
                <a:cxn ang="0">
                  <a:pos x="1716" y="1182"/>
                </a:cxn>
                <a:cxn ang="0">
                  <a:pos x="1629" y="1153"/>
                </a:cxn>
                <a:cxn ang="0">
                  <a:pos x="1535" y="1207"/>
                </a:cxn>
                <a:cxn ang="0">
                  <a:pos x="1427" y="1233"/>
                </a:cxn>
                <a:cxn ang="0">
                  <a:pos x="1310" y="1227"/>
                </a:cxn>
                <a:cxn ang="0">
                  <a:pos x="1203" y="1189"/>
                </a:cxn>
                <a:cxn ang="0">
                  <a:pos x="1121" y="1258"/>
                </a:cxn>
                <a:cxn ang="0">
                  <a:pos x="1022" y="1303"/>
                </a:cxn>
                <a:cxn ang="0">
                  <a:pos x="911" y="1319"/>
                </a:cxn>
                <a:cxn ang="0">
                  <a:pos x="795" y="1302"/>
                </a:cxn>
                <a:cxn ang="0">
                  <a:pos x="693" y="1253"/>
                </a:cxn>
                <a:cxn ang="0">
                  <a:pos x="610" y="1178"/>
                </a:cxn>
                <a:cxn ang="0">
                  <a:pos x="497" y="1202"/>
                </a:cxn>
                <a:cxn ang="0">
                  <a:pos x="374" y="1197"/>
                </a:cxn>
                <a:cxn ang="0">
                  <a:pos x="261" y="1160"/>
                </a:cxn>
                <a:cxn ang="0">
                  <a:pos x="162" y="1096"/>
                </a:cxn>
                <a:cxn ang="0">
                  <a:pos x="84" y="1010"/>
                </a:cxn>
                <a:cxn ang="0">
                  <a:pos x="28" y="906"/>
                </a:cxn>
                <a:cxn ang="0">
                  <a:pos x="2" y="788"/>
                </a:cxn>
                <a:cxn ang="0">
                  <a:pos x="7" y="664"/>
                </a:cxn>
                <a:cxn ang="0">
                  <a:pos x="44" y="550"/>
                </a:cxn>
                <a:cxn ang="0">
                  <a:pos x="108" y="451"/>
                </a:cxn>
                <a:cxn ang="0">
                  <a:pos x="193" y="372"/>
                </a:cxn>
                <a:cxn ang="0">
                  <a:pos x="297" y="317"/>
                </a:cxn>
                <a:cxn ang="0">
                  <a:pos x="415" y="290"/>
                </a:cxn>
                <a:cxn ang="0">
                  <a:pos x="520" y="293"/>
                </a:cxn>
                <a:cxn ang="0">
                  <a:pos x="591" y="268"/>
                </a:cxn>
                <a:cxn ang="0">
                  <a:pos x="642" y="168"/>
                </a:cxn>
                <a:cxn ang="0">
                  <a:pos x="718" y="87"/>
                </a:cxn>
                <a:cxn ang="0">
                  <a:pos x="815" y="30"/>
                </a:cxn>
                <a:cxn ang="0">
                  <a:pos x="926" y="2"/>
                </a:cxn>
              </a:cxnLst>
              <a:rect l="0" t="0" r="r" b="b"/>
              <a:pathLst>
                <a:path w="2125" h="1319">
                  <a:moveTo>
                    <a:pt x="966" y="0"/>
                  </a:moveTo>
                  <a:lnTo>
                    <a:pt x="1004" y="2"/>
                  </a:lnTo>
                  <a:lnTo>
                    <a:pt x="1041" y="7"/>
                  </a:lnTo>
                  <a:lnTo>
                    <a:pt x="1077" y="16"/>
                  </a:lnTo>
                  <a:lnTo>
                    <a:pt x="1112" y="28"/>
                  </a:lnTo>
                  <a:lnTo>
                    <a:pt x="1146" y="44"/>
                  </a:lnTo>
                  <a:lnTo>
                    <a:pt x="1177" y="61"/>
                  </a:lnTo>
                  <a:lnTo>
                    <a:pt x="1207" y="82"/>
                  </a:lnTo>
                  <a:lnTo>
                    <a:pt x="1234" y="105"/>
                  </a:lnTo>
                  <a:lnTo>
                    <a:pt x="1260" y="131"/>
                  </a:lnTo>
                  <a:lnTo>
                    <a:pt x="1282" y="158"/>
                  </a:lnTo>
                  <a:lnTo>
                    <a:pt x="1303" y="188"/>
                  </a:lnTo>
                  <a:lnTo>
                    <a:pt x="1321" y="219"/>
                  </a:lnTo>
                  <a:lnTo>
                    <a:pt x="1336" y="253"/>
                  </a:lnTo>
                  <a:lnTo>
                    <a:pt x="1347" y="288"/>
                  </a:lnTo>
                  <a:lnTo>
                    <a:pt x="1356" y="324"/>
                  </a:lnTo>
                  <a:lnTo>
                    <a:pt x="1384" y="321"/>
                  </a:lnTo>
                  <a:lnTo>
                    <a:pt x="1412" y="319"/>
                  </a:lnTo>
                  <a:lnTo>
                    <a:pt x="1448" y="321"/>
                  </a:lnTo>
                  <a:lnTo>
                    <a:pt x="1483" y="326"/>
                  </a:lnTo>
                  <a:lnTo>
                    <a:pt x="1517" y="335"/>
                  </a:lnTo>
                  <a:lnTo>
                    <a:pt x="1549" y="346"/>
                  </a:lnTo>
                  <a:lnTo>
                    <a:pt x="1580" y="361"/>
                  </a:lnTo>
                  <a:lnTo>
                    <a:pt x="1609" y="379"/>
                  </a:lnTo>
                  <a:lnTo>
                    <a:pt x="1636" y="399"/>
                  </a:lnTo>
                  <a:lnTo>
                    <a:pt x="1662" y="421"/>
                  </a:lnTo>
                  <a:lnTo>
                    <a:pt x="1685" y="447"/>
                  </a:lnTo>
                  <a:lnTo>
                    <a:pt x="1706" y="473"/>
                  </a:lnTo>
                  <a:lnTo>
                    <a:pt x="1724" y="502"/>
                  </a:lnTo>
                  <a:lnTo>
                    <a:pt x="1752" y="499"/>
                  </a:lnTo>
                  <a:lnTo>
                    <a:pt x="1780" y="498"/>
                  </a:lnTo>
                  <a:lnTo>
                    <a:pt x="1817" y="500"/>
                  </a:lnTo>
                  <a:lnTo>
                    <a:pt x="1854" y="505"/>
                  </a:lnTo>
                  <a:lnTo>
                    <a:pt x="1889" y="515"/>
                  </a:lnTo>
                  <a:lnTo>
                    <a:pt x="1923" y="529"/>
                  </a:lnTo>
                  <a:lnTo>
                    <a:pt x="1954" y="545"/>
                  </a:lnTo>
                  <a:lnTo>
                    <a:pt x="1984" y="564"/>
                  </a:lnTo>
                  <a:lnTo>
                    <a:pt x="2011" y="587"/>
                  </a:lnTo>
                  <a:lnTo>
                    <a:pt x="2036" y="611"/>
                  </a:lnTo>
                  <a:lnTo>
                    <a:pt x="2058" y="639"/>
                  </a:lnTo>
                  <a:lnTo>
                    <a:pt x="2078" y="669"/>
                  </a:lnTo>
                  <a:lnTo>
                    <a:pt x="2094" y="700"/>
                  </a:lnTo>
                  <a:lnTo>
                    <a:pt x="2107" y="734"/>
                  </a:lnTo>
                  <a:lnTo>
                    <a:pt x="2117" y="769"/>
                  </a:lnTo>
                  <a:lnTo>
                    <a:pt x="2123" y="806"/>
                  </a:lnTo>
                  <a:lnTo>
                    <a:pt x="2125" y="843"/>
                  </a:lnTo>
                  <a:lnTo>
                    <a:pt x="2123" y="881"/>
                  </a:lnTo>
                  <a:lnTo>
                    <a:pt x="2117" y="917"/>
                  </a:lnTo>
                  <a:lnTo>
                    <a:pt x="2107" y="952"/>
                  </a:lnTo>
                  <a:lnTo>
                    <a:pt x="2094" y="986"/>
                  </a:lnTo>
                  <a:lnTo>
                    <a:pt x="2078" y="1017"/>
                  </a:lnTo>
                  <a:lnTo>
                    <a:pt x="2058" y="1047"/>
                  </a:lnTo>
                  <a:lnTo>
                    <a:pt x="2036" y="1074"/>
                  </a:lnTo>
                  <a:lnTo>
                    <a:pt x="2011" y="1099"/>
                  </a:lnTo>
                  <a:lnTo>
                    <a:pt x="1984" y="1121"/>
                  </a:lnTo>
                  <a:lnTo>
                    <a:pt x="1954" y="1141"/>
                  </a:lnTo>
                  <a:lnTo>
                    <a:pt x="1923" y="1157"/>
                  </a:lnTo>
                  <a:lnTo>
                    <a:pt x="1889" y="1171"/>
                  </a:lnTo>
                  <a:lnTo>
                    <a:pt x="1854" y="1180"/>
                  </a:lnTo>
                  <a:lnTo>
                    <a:pt x="1817" y="1186"/>
                  </a:lnTo>
                  <a:lnTo>
                    <a:pt x="1780" y="1188"/>
                  </a:lnTo>
                  <a:lnTo>
                    <a:pt x="1748" y="1187"/>
                  </a:lnTo>
                  <a:lnTo>
                    <a:pt x="1716" y="1182"/>
                  </a:lnTo>
                  <a:lnTo>
                    <a:pt x="1686" y="1175"/>
                  </a:lnTo>
                  <a:lnTo>
                    <a:pt x="1657" y="1165"/>
                  </a:lnTo>
                  <a:lnTo>
                    <a:pt x="1629" y="1153"/>
                  </a:lnTo>
                  <a:lnTo>
                    <a:pt x="1599" y="1174"/>
                  </a:lnTo>
                  <a:lnTo>
                    <a:pt x="1568" y="1192"/>
                  </a:lnTo>
                  <a:lnTo>
                    <a:pt x="1535" y="1207"/>
                  </a:lnTo>
                  <a:lnTo>
                    <a:pt x="1501" y="1219"/>
                  </a:lnTo>
                  <a:lnTo>
                    <a:pt x="1464" y="1228"/>
                  </a:lnTo>
                  <a:lnTo>
                    <a:pt x="1427" y="1233"/>
                  </a:lnTo>
                  <a:lnTo>
                    <a:pt x="1388" y="1235"/>
                  </a:lnTo>
                  <a:lnTo>
                    <a:pt x="1348" y="1233"/>
                  </a:lnTo>
                  <a:lnTo>
                    <a:pt x="1310" y="1227"/>
                  </a:lnTo>
                  <a:lnTo>
                    <a:pt x="1273" y="1218"/>
                  </a:lnTo>
                  <a:lnTo>
                    <a:pt x="1237" y="1205"/>
                  </a:lnTo>
                  <a:lnTo>
                    <a:pt x="1203" y="1189"/>
                  </a:lnTo>
                  <a:lnTo>
                    <a:pt x="1178" y="1214"/>
                  </a:lnTo>
                  <a:lnTo>
                    <a:pt x="1151" y="1238"/>
                  </a:lnTo>
                  <a:lnTo>
                    <a:pt x="1121" y="1258"/>
                  </a:lnTo>
                  <a:lnTo>
                    <a:pt x="1090" y="1276"/>
                  </a:lnTo>
                  <a:lnTo>
                    <a:pt x="1057" y="1291"/>
                  </a:lnTo>
                  <a:lnTo>
                    <a:pt x="1022" y="1303"/>
                  </a:lnTo>
                  <a:lnTo>
                    <a:pt x="986" y="1312"/>
                  </a:lnTo>
                  <a:lnTo>
                    <a:pt x="949" y="1317"/>
                  </a:lnTo>
                  <a:lnTo>
                    <a:pt x="911" y="1319"/>
                  </a:lnTo>
                  <a:lnTo>
                    <a:pt x="871" y="1317"/>
                  </a:lnTo>
                  <a:lnTo>
                    <a:pt x="832" y="1311"/>
                  </a:lnTo>
                  <a:lnTo>
                    <a:pt x="795" y="1302"/>
                  </a:lnTo>
                  <a:lnTo>
                    <a:pt x="759" y="1289"/>
                  </a:lnTo>
                  <a:lnTo>
                    <a:pt x="725" y="1272"/>
                  </a:lnTo>
                  <a:lnTo>
                    <a:pt x="693" y="1253"/>
                  </a:lnTo>
                  <a:lnTo>
                    <a:pt x="663" y="1231"/>
                  </a:lnTo>
                  <a:lnTo>
                    <a:pt x="635" y="1205"/>
                  </a:lnTo>
                  <a:lnTo>
                    <a:pt x="610" y="1178"/>
                  </a:lnTo>
                  <a:lnTo>
                    <a:pt x="573" y="1189"/>
                  </a:lnTo>
                  <a:lnTo>
                    <a:pt x="535" y="1197"/>
                  </a:lnTo>
                  <a:lnTo>
                    <a:pt x="497" y="1202"/>
                  </a:lnTo>
                  <a:lnTo>
                    <a:pt x="457" y="1204"/>
                  </a:lnTo>
                  <a:lnTo>
                    <a:pt x="415" y="1202"/>
                  </a:lnTo>
                  <a:lnTo>
                    <a:pt x="374" y="1197"/>
                  </a:lnTo>
                  <a:lnTo>
                    <a:pt x="335" y="1188"/>
                  </a:lnTo>
                  <a:lnTo>
                    <a:pt x="297" y="1176"/>
                  </a:lnTo>
                  <a:lnTo>
                    <a:pt x="261" y="1160"/>
                  </a:lnTo>
                  <a:lnTo>
                    <a:pt x="226" y="1141"/>
                  </a:lnTo>
                  <a:lnTo>
                    <a:pt x="193" y="1120"/>
                  </a:lnTo>
                  <a:lnTo>
                    <a:pt x="162" y="1096"/>
                  </a:lnTo>
                  <a:lnTo>
                    <a:pt x="133" y="1070"/>
                  </a:lnTo>
                  <a:lnTo>
                    <a:pt x="108" y="1041"/>
                  </a:lnTo>
                  <a:lnTo>
                    <a:pt x="84" y="1010"/>
                  </a:lnTo>
                  <a:lnTo>
                    <a:pt x="63" y="977"/>
                  </a:lnTo>
                  <a:lnTo>
                    <a:pt x="44" y="943"/>
                  </a:lnTo>
                  <a:lnTo>
                    <a:pt x="28" y="906"/>
                  </a:lnTo>
                  <a:lnTo>
                    <a:pt x="16" y="868"/>
                  </a:lnTo>
                  <a:lnTo>
                    <a:pt x="7" y="828"/>
                  </a:lnTo>
                  <a:lnTo>
                    <a:pt x="2" y="788"/>
                  </a:lnTo>
                  <a:lnTo>
                    <a:pt x="0" y="746"/>
                  </a:lnTo>
                  <a:lnTo>
                    <a:pt x="2" y="704"/>
                  </a:lnTo>
                  <a:lnTo>
                    <a:pt x="7" y="664"/>
                  </a:lnTo>
                  <a:lnTo>
                    <a:pt x="16" y="624"/>
                  </a:lnTo>
                  <a:lnTo>
                    <a:pt x="28" y="586"/>
                  </a:lnTo>
                  <a:lnTo>
                    <a:pt x="44" y="550"/>
                  </a:lnTo>
                  <a:lnTo>
                    <a:pt x="63" y="515"/>
                  </a:lnTo>
                  <a:lnTo>
                    <a:pt x="84" y="482"/>
                  </a:lnTo>
                  <a:lnTo>
                    <a:pt x="108" y="451"/>
                  </a:lnTo>
                  <a:lnTo>
                    <a:pt x="133" y="422"/>
                  </a:lnTo>
                  <a:lnTo>
                    <a:pt x="162" y="396"/>
                  </a:lnTo>
                  <a:lnTo>
                    <a:pt x="193" y="372"/>
                  </a:lnTo>
                  <a:lnTo>
                    <a:pt x="226" y="351"/>
                  </a:lnTo>
                  <a:lnTo>
                    <a:pt x="261" y="332"/>
                  </a:lnTo>
                  <a:lnTo>
                    <a:pt x="297" y="317"/>
                  </a:lnTo>
                  <a:lnTo>
                    <a:pt x="335" y="305"/>
                  </a:lnTo>
                  <a:lnTo>
                    <a:pt x="374" y="295"/>
                  </a:lnTo>
                  <a:lnTo>
                    <a:pt x="415" y="290"/>
                  </a:lnTo>
                  <a:lnTo>
                    <a:pt x="457" y="288"/>
                  </a:lnTo>
                  <a:lnTo>
                    <a:pt x="488" y="290"/>
                  </a:lnTo>
                  <a:lnTo>
                    <a:pt x="520" y="293"/>
                  </a:lnTo>
                  <a:lnTo>
                    <a:pt x="550" y="298"/>
                  </a:lnTo>
                  <a:lnTo>
                    <a:pt x="580" y="305"/>
                  </a:lnTo>
                  <a:lnTo>
                    <a:pt x="591" y="268"/>
                  </a:lnTo>
                  <a:lnTo>
                    <a:pt x="604" y="233"/>
                  </a:lnTo>
                  <a:lnTo>
                    <a:pt x="622" y="200"/>
                  </a:lnTo>
                  <a:lnTo>
                    <a:pt x="642" y="168"/>
                  </a:lnTo>
                  <a:lnTo>
                    <a:pt x="665" y="139"/>
                  </a:lnTo>
                  <a:lnTo>
                    <a:pt x="691" y="111"/>
                  </a:lnTo>
                  <a:lnTo>
                    <a:pt x="718" y="87"/>
                  </a:lnTo>
                  <a:lnTo>
                    <a:pt x="749" y="65"/>
                  </a:lnTo>
                  <a:lnTo>
                    <a:pt x="781" y="46"/>
                  </a:lnTo>
                  <a:lnTo>
                    <a:pt x="815" y="30"/>
                  </a:lnTo>
                  <a:lnTo>
                    <a:pt x="850" y="17"/>
                  </a:lnTo>
                  <a:lnTo>
                    <a:pt x="888" y="8"/>
                  </a:lnTo>
                  <a:lnTo>
                    <a:pt x="926" y="2"/>
                  </a:lnTo>
                  <a:lnTo>
                    <a:pt x="966" y="0"/>
                  </a:lnTo>
                  <a:close/>
                </a:path>
              </a:pathLst>
            </a:custGeom>
            <a:grpFill/>
            <a:ln w="57150">
              <a:noFill/>
              <a:prstDash val="solid"/>
              <a:round/>
              <a:headEnd/>
              <a:tailEnd/>
            </a:ln>
            <a:effectLst/>
            <a:scene3d>
              <a:camera prst="orthographicFront"/>
              <a:lightRig rig="flat" dir="t"/>
            </a:scene3d>
            <a:sp3d prstMaterial="plastic"/>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a:endParaRPr>
            </a:p>
          </p:txBody>
        </p:sp>
        <p:sp>
          <p:nvSpPr>
            <p:cNvPr id="32" name="Freeform 6">
              <a:extLst>
                <a:ext uri="{FF2B5EF4-FFF2-40B4-BE49-F238E27FC236}">
                  <a16:creationId xmlns:a16="http://schemas.microsoft.com/office/drawing/2014/main" id="{9816B2C7-E469-F540-AA36-126BC315A5E6}"/>
                </a:ext>
              </a:extLst>
            </p:cNvPr>
            <p:cNvSpPr>
              <a:spLocks/>
            </p:cNvSpPr>
            <p:nvPr/>
          </p:nvSpPr>
          <p:spPr bwMode="auto">
            <a:xfrm>
              <a:off x="6002215" y="653409"/>
              <a:ext cx="1688123" cy="1198446"/>
            </a:xfrm>
            <a:custGeom>
              <a:avLst/>
              <a:gdLst/>
              <a:ahLst/>
              <a:cxnLst>
                <a:cxn ang="0">
                  <a:pos x="606" y="21"/>
                </a:cxn>
                <a:cxn ang="0">
                  <a:pos x="635" y="38"/>
                </a:cxn>
                <a:cxn ang="0">
                  <a:pos x="703" y="40"/>
                </a:cxn>
                <a:cxn ang="0">
                  <a:pos x="782" y="63"/>
                </a:cxn>
                <a:cxn ang="0">
                  <a:pos x="852" y="105"/>
                </a:cxn>
                <a:cxn ang="0">
                  <a:pos x="909" y="163"/>
                </a:cxn>
                <a:cxn ang="0">
                  <a:pos x="955" y="193"/>
                </a:cxn>
                <a:cxn ang="0">
                  <a:pos x="1021" y="195"/>
                </a:cxn>
                <a:cxn ang="0">
                  <a:pos x="1096" y="216"/>
                </a:cxn>
                <a:cxn ang="0">
                  <a:pos x="1163" y="255"/>
                </a:cxn>
                <a:cxn ang="0">
                  <a:pos x="1217" y="310"/>
                </a:cxn>
                <a:cxn ang="0">
                  <a:pos x="1256" y="376"/>
                </a:cxn>
                <a:cxn ang="0">
                  <a:pos x="1276" y="453"/>
                </a:cxn>
                <a:cxn ang="0">
                  <a:pos x="1276" y="534"/>
                </a:cxn>
                <a:cxn ang="0">
                  <a:pos x="1256" y="610"/>
                </a:cxn>
                <a:cxn ang="0">
                  <a:pos x="1217" y="677"/>
                </a:cxn>
                <a:cxn ang="0">
                  <a:pos x="1163" y="732"/>
                </a:cxn>
                <a:cxn ang="0">
                  <a:pos x="1096" y="770"/>
                </a:cxn>
                <a:cxn ang="0">
                  <a:pos x="1021" y="791"/>
                </a:cxn>
                <a:cxn ang="0">
                  <a:pos x="944" y="792"/>
                </a:cxn>
                <a:cxn ang="0">
                  <a:pos x="878" y="776"/>
                </a:cxn>
                <a:cxn ang="0">
                  <a:pos x="818" y="784"/>
                </a:cxn>
                <a:cxn ang="0">
                  <a:pos x="752" y="816"/>
                </a:cxn>
                <a:cxn ang="0">
                  <a:pos x="678" y="833"/>
                </a:cxn>
                <a:cxn ang="0">
                  <a:pos x="597" y="832"/>
                </a:cxn>
                <a:cxn ang="0">
                  <a:pos x="515" y="811"/>
                </a:cxn>
                <a:cxn ang="0">
                  <a:pos x="449" y="822"/>
                </a:cxn>
                <a:cxn ang="0">
                  <a:pos x="383" y="868"/>
                </a:cxn>
                <a:cxn ang="0">
                  <a:pos x="308" y="897"/>
                </a:cxn>
                <a:cxn ang="0">
                  <a:pos x="224" y="908"/>
                </a:cxn>
                <a:cxn ang="0">
                  <a:pos x="142" y="898"/>
                </a:cxn>
                <a:cxn ang="0">
                  <a:pos x="66" y="870"/>
                </a:cxn>
                <a:cxn ang="0">
                  <a:pos x="0" y="824"/>
                </a:cxn>
              </a:cxnLst>
              <a:rect l="0" t="0" r="r" b="b"/>
              <a:pathLst>
                <a:path w="1279" h="908">
                  <a:moveTo>
                    <a:pt x="601" y="0"/>
                  </a:moveTo>
                  <a:lnTo>
                    <a:pt x="606" y="21"/>
                  </a:lnTo>
                  <a:lnTo>
                    <a:pt x="610" y="41"/>
                  </a:lnTo>
                  <a:lnTo>
                    <a:pt x="635" y="38"/>
                  </a:lnTo>
                  <a:lnTo>
                    <a:pt x="659" y="38"/>
                  </a:lnTo>
                  <a:lnTo>
                    <a:pt x="703" y="40"/>
                  </a:lnTo>
                  <a:lnTo>
                    <a:pt x="744" y="49"/>
                  </a:lnTo>
                  <a:lnTo>
                    <a:pt x="782" y="63"/>
                  </a:lnTo>
                  <a:lnTo>
                    <a:pt x="819" y="82"/>
                  </a:lnTo>
                  <a:lnTo>
                    <a:pt x="852" y="105"/>
                  </a:lnTo>
                  <a:lnTo>
                    <a:pt x="882" y="131"/>
                  </a:lnTo>
                  <a:lnTo>
                    <a:pt x="909" y="163"/>
                  </a:lnTo>
                  <a:lnTo>
                    <a:pt x="931" y="196"/>
                  </a:lnTo>
                  <a:lnTo>
                    <a:pt x="955" y="193"/>
                  </a:lnTo>
                  <a:lnTo>
                    <a:pt x="980" y="192"/>
                  </a:lnTo>
                  <a:lnTo>
                    <a:pt x="1021" y="195"/>
                  </a:lnTo>
                  <a:lnTo>
                    <a:pt x="1059" y="203"/>
                  </a:lnTo>
                  <a:lnTo>
                    <a:pt x="1096" y="216"/>
                  </a:lnTo>
                  <a:lnTo>
                    <a:pt x="1131" y="234"/>
                  </a:lnTo>
                  <a:lnTo>
                    <a:pt x="1163" y="255"/>
                  </a:lnTo>
                  <a:lnTo>
                    <a:pt x="1192" y="281"/>
                  </a:lnTo>
                  <a:lnTo>
                    <a:pt x="1217" y="310"/>
                  </a:lnTo>
                  <a:lnTo>
                    <a:pt x="1238" y="341"/>
                  </a:lnTo>
                  <a:lnTo>
                    <a:pt x="1256" y="376"/>
                  </a:lnTo>
                  <a:lnTo>
                    <a:pt x="1268" y="413"/>
                  </a:lnTo>
                  <a:lnTo>
                    <a:pt x="1276" y="453"/>
                  </a:lnTo>
                  <a:lnTo>
                    <a:pt x="1279" y="493"/>
                  </a:lnTo>
                  <a:lnTo>
                    <a:pt x="1276" y="534"/>
                  </a:lnTo>
                  <a:lnTo>
                    <a:pt x="1268" y="573"/>
                  </a:lnTo>
                  <a:lnTo>
                    <a:pt x="1256" y="610"/>
                  </a:lnTo>
                  <a:lnTo>
                    <a:pt x="1238" y="645"/>
                  </a:lnTo>
                  <a:lnTo>
                    <a:pt x="1217" y="677"/>
                  </a:lnTo>
                  <a:lnTo>
                    <a:pt x="1192" y="706"/>
                  </a:lnTo>
                  <a:lnTo>
                    <a:pt x="1163" y="732"/>
                  </a:lnTo>
                  <a:lnTo>
                    <a:pt x="1131" y="752"/>
                  </a:lnTo>
                  <a:lnTo>
                    <a:pt x="1096" y="770"/>
                  </a:lnTo>
                  <a:lnTo>
                    <a:pt x="1059" y="783"/>
                  </a:lnTo>
                  <a:lnTo>
                    <a:pt x="1021" y="791"/>
                  </a:lnTo>
                  <a:lnTo>
                    <a:pt x="980" y="794"/>
                  </a:lnTo>
                  <a:lnTo>
                    <a:pt x="944" y="792"/>
                  </a:lnTo>
                  <a:lnTo>
                    <a:pt x="911" y="786"/>
                  </a:lnTo>
                  <a:lnTo>
                    <a:pt x="878" y="776"/>
                  </a:lnTo>
                  <a:lnTo>
                    <a:pt x="848" y="763"/>
                  </a:lnTo>
                  <a:lnTo>
                    <a:pt x="818" y="784"/>
                  </a:lnTo>
                  <a:lnTo>
                    <a:pt x="786" y="802"/>
                  </a:lnTo>
                  <a:lnTo>
                    <a:pt x="752" y="816"/>
                  </a:lnTo>
                  <a:lnTo>
                    <a:pt x="715" y="826"/>
                  </a:lnTo>
                  <a:lnTo>
                    <a:pt x="678" y="833"/>
                  </a:lnTo>
                  <a:lnTo>
                    <a:pt x="640" y="835"/>
                  </a:lnTo>
                  <a:lnTo>
                    <a:pt x="597" y="832"/>
                  </a:lnTo>
                  <a:lnTo>
                    <a:pt x="554" y="824"/>
                  </a:lnTo>
                  <a:lnTo>
                    <a:pt x="515" y="811"/>
                  </a:lnTo>
                  <a:lnTo>
                    <a:pt x="478" y="794"/>
                  </a:lnTo>
                  <a:lnTo>
                    <a:pt x="449" y="822"/>
                  </a:lnTo>
                  <a:lnTo>
                    <a:pt x="418" y="847"/>
                  </a:lnTo>
                  <a:lnTo>
                    <a:pt x="383" y="868"/>
                  </a:lnTo>
                  <a:lnTo>
                    <a:pt x="347" y="885"/>
                  </a:lnTo>
                  <a:lnTo>
                    <a:pt x="308" y="897"/>
                  </a:lnTo>
                  <a:lnTo>
                    <a:pt x="267" y="905"/>
                  </a:lnTo>
                  <a:lnTo>
                    <a:pt x="224" y="908"/>
                  </a:lnTo>
                  <a:lnTo>
                    <a:pt x="182" y="905"/>
                  </a:lnTo>
                  <a:lnTo>
                    <a:pt x="142" y="898"/>
                  </a:lnTo>
                  <a:lnTo>
                    <a:pt x="103" y="885"/>
                  </a:lnTo>
                  <a:lnTo>
                    <a:pt x="66" y="870"/>
                  </a:lnTo>
                  <a:lnTo>
                    <a:pt x="32" y="849"/>
                  </a:lnTo>
                  <a:lnTo>
                    <a:pt x="0" y="824"/>
                  </a:lnTo>
                  <a:lnTo>
                    <a:pt x="60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a:endParaRPr>
            </a:p>
          </p:txBody>
        </p:sp>
      </p:grpSp>
      <p:grpSp>
        <p:nvGrpSpPr>
          <p:cNvPr id="33" name="Group 178">
            <a:extLst>
              <a:ext uri="{FF2B5EF4-FFF2-40B4-BE49-F238E27FC236}">
                <a16:creationId xmlns:a16="http://schemas.microsoft.com/office/drawing/2014/main" id="{45078136-495F-D448-A30C-F4DC44577F71}"/>
              </a:ext>
            </a:extLst>
          </p:cNvPr>
          <p:cNvGrpSpPr/>
          <p:nvPr/>
        </p:nvGrpSpPr>
        <p:grpSpPr>
          <a:xfrm>
            <a:off x="4449296" y="5399818"/>
            <a:ext cx="1898396" cy="1081548"/>
            <a:chOff x="5267570" y="343916"/>
            <a:chExt cx="2422768" cy="1507939"/>
          </a:xfrm>
          <a:solidFill>
            <a:schemeClr val="accent5">
              <a:lumMod val="20000"/>
              <a:lumOff val="80000"/>
            </a:schemeClr>
          </a:solidFill>
        </p:grpSpPr>
        <p:sp>
          <p:nvSpPr>
            <p:cNvPr id="34" name="Freeform 6">
              <a:extLst>
                <a:ext uri="{FF2B5EF4-FFF2-40B4-BE49-F238E27FC236}">
                  <a16:creationId xmlns:a16="http://schemas.microsoft.com/office/drawing/2014/main" id="{1B02C57A-CAAD-4342-B558-7BA570D66438}"/>
                </a:ext>
              </a:extLst>
            </p:cNvPr>
            <p:cNvSpPr>
              <a:spLocks/>
            </p:cNvSpPr>
            <p:nvPr/>
          </p:nvSpPr>
          <p:spPr bwMode="auto">
            <a:xfrm>
              <a:off x="5267570" y="343916"/>
              <a:ext cx="2420471" cy="1502400"/>
            </a:xfrm>
            <a:custGeom>
              <a:avLst/>
              <a:gdLst/>
              <a:ahLst/>
              <a:cxnLst>
                <a:cxn ang="0">
                  <a:pos x="1041" y="7"/>
                </a:cxn>
                <a:cxn ang="0">
                  <a:pos x="1146" y="44"/>
                </a:cxn>
                <a:cxn ang="0">
                  <a:pos x="1234" y="105"/>
                </a:cxn>
                <a:cxn ang="0">
                  <a:pos x="1303" y="188"/>
                </a:cxn>
                <a:cxn ang="0">
                  <a:pos x="1347" y="288"/>
                </a:cxn>
                <a:cxn ang="0">
                  <a:pos x="1412" y="319"/>
                </a:cxn>
                <a:cxn ang="0">
                  <a:pos x="1517" y="335"/>
                </a:cxn>
                <a:cxn ang="0">
                  <a:pos x="1609" y="379"/>
                </a:cxn>
                <a:cxn ang="0">
                  <a:pos x="1685" y="447"/>
                </a:cxn>
                <a:cxn ang="0">
                  <a:pos x="1752" y="499"/>
                </a:cxn>
                <a:cxn ang="0">
                  <a:pos x="1854" y="505"/>
                </a:cxn>
                <a:cxn ang="0">
                  <a:pos x="1954" y="545"/>
                </a:cxn>
                <a:cxn ang="0">
                  <a:pos x="2036" y="611"/>
                </a:cxn>
                <a:cxn ang="0">
                  <a:pos x="2094" y="700"/>
                </a:cxn>
                <a:cxn ang="0">
                  <a:pos x="2123" y="806"/>
                </a:cxn>
                <a:cxn ang="0">
                  <a:pos x="2117" y="917"/>
                </a:cxn>
                <a:cxn ang="0">
                  <a:pos x="2078" y="1017"/>
                </a:cxn>
                <a:cxn ang="0">
                  <a:pos x="2011" y="1099"/>
                </a:cxn>
                <a:cxn ang="0">
                  <a:pos x="1923" y="1157"/>
                </a:cxn>
                <a:cxn ang="0">
                  <a:pos x="1817" y="1186"/>
                </a:cxn>
                <a:cxn ang="0">
                  <a:pos x="1716" y="1182"/>
                </a:cxn>
                <a:cxn ang="0">
                  <a:pos x="1629" y="1153"/>
                </a:cxn>
                <a:cxn ang="0">
                  <a:pos x="1535" y="1207"/>
                </a:cxn>
                <a:cxn ang="0">
                  <a:pos x="1427" y="1233"/>
                </a:cxn>
                <a:cxn ang="0">
                  <a:pos x="1310" y="1227"/>
                </a:cxn>
                <a:cxn ang="0">
                  <a:pos x="1203" y="1189"/>
                </a:cxn>
                <a:cxn ang="0">
                  <a:pos x="1121" y="1258"/>
                </a:cxn>
                <a:cxn ang="0">
                  <a:pos x="1022" y="1303"/>
                </a:cxn>
                <a:cxn ang="0">
                  <a:pos x="911" y="1319"/>
                </a:cxn>
                <a:cxn ang="0">
                  <a:pos x="795" y="1302"/>
                </a:cxn>
                <a:cxn ang="0">
                  <a:pos x="693" y="1253"/>
                </a:cxn>
                <a:cxn ang="0">
                  <a:pos x="610" y="1178"/>
                </a:cxn>
                <a:cxn ang="0">
                  <a:pos x="497" y="1202"/>
                </a:cxn>
                <a:cxn ang="0">
                  <a:pos x="374" y="1197"/>
                </a:cxn>
                <a:cxn ang="0">
                  <a:pos x="261" y="1160"/>
                </a:cxn>
                <a:cxn ang="0">
                  <a:pos x="162" y="1096"/>
                </a:cxn>
                <a:cxn ang="0">
                  <a:pos x="84" y="1010"/>
                </a:cxn>
                <a:cxn ang="0">
                  <a:pos x="28" y="906"/>
                </a:cxn>
                <a:cxn ang="0">
                  <a:pos x="2" y="788"/>
                </a:cxn>
                <a:cxn ang="0">
                  <a:pos x="7" y="664"/>
                </a:cxn>
                <a:cxn ang="0">
                  <a:pos x="44" y="550"/>
                </a:cxn>
                <a:cxn ang="0">
                  <a:pos x="108" y="451"/>
                </a:cxn>
                <a:cxn ang="0">
                  <a:pos x="193" y="372"/>
                </a:cxn>
                <a:cxn ang="0">
                  <a:pos x="297" y="317"/>
                </a:cxn>
                <a:cxn ang="0">
                  <a:pos x="415" y="290"/>
                </a:cxn>
                <a:cxn ang="0">
                  <a:pos x="520" y="293"/>
                </a:cxn>
                <a:cxn ang="0">
                  <a:pos x="591" y="268"/>
                </a:cxn>
                <a:cxn ang="0">
                  <a:pos x="642" y="168"/>
                </a:cxn>
                <a:cxn ang="0">
                  <a:pos x="718" y="87"/>
                </a:cxn>
                <a:cxn ang="0">
                  <a:pos x="815" y="30"/>
                </a:cxn>
                <a:cxn ang="0">
                  <a:pos x="926" y="2"/>
                </a:cxn>
              </a:cxnLst>
              <a:rect l="0" t="0" r="r" b="b"/>
              <a:pathLst>
                <a:path w="2125" h="1319">
                  <a:moveTo>
                    <a:pt x="966" y="0"/>
                  </a:moveTo>
                  <a:lnTo>
                    <a:pt x="1004" y="2"/>
                  </a:lnTo>
                  <a:lnTo>
                    <a:pt x="1041" y="7"/>
                  </a:lnTo>
                  <a:lnTo>
                    <a:pt x="1077" y="16"/>
                  </a:lnTo>
                  <a:lnTo>
                    <a:pt x="1112" y="28"/>
                  </a:lnTo>
                  <a:lnTo>
                    <a:pt x="1146" y="44"/>
                  </a:lnTo>
                  <a:lnTo>
                    <a:pt x="1177" y="61"/>
                  </a:lnTo>
                  <a:lnTo>
                    <a:pt x="1207" y="82"/>
                  </a:lnTo>
                  <a:lnTo>
                    <a:pt x="1234" y="105"/>
                  </a:lnTo>
                  <a:lnTo>
                    <a:pt x="1260" y="131"/>
                  </a:lnTo>
                  <a:lnTo>
                    <a:pt x="1282" y="158"/>
                  </a:lnTo>
                  <a:lnTo>
                    <a:pt x="1303" y="188"/>
                  </a:lnTo>
                  <a:lnTo>
                    <a:pt x="1321" y="219"/>
                  </a:lnTo>
                  <a:lnTo>
                    <a:pt x="1336" y="253"/>
                  </a:lnTo>
                  <a:lnTo>
                    <a:pt x="1347" y="288"/>
                  </a:lnTo>
                  <a:lnTo>
                    <a:pt x="1356" y="324"/>
                  </a:lnTo>
                  <a:lnTo>
                    <a:pt x="1384" y="321"/>
                  </a:lnTo>
                  <a:lnTo>
                    <a:pt x="1412" y="319"/>
                  </a:lnTo>
                  <a:lnTo>
                    <a:pt x="1448" y="321"/>
                  </a:lnTo>
                  <a:lnTo>
                    <a:pt x="1483" y="326"/>
                  </a:lnTo>
                  <a:lnTo>
                    <a:pt x="1517" y="335"/>
                  </a:lnTo>
                  <a:lnTo>
                    <a:pt x="1549" y="346"/>
                  </a:lnTo>
                  <a:lnTo>
                    <a:pt x="1580" y="361"/>
                  </a:lnTo>
                  <a:lnTo>
                    <a:pt x="1609" y="379"/>
                  </a:lnTo>
                  <a:lnTo>
                    <a:pt x="1636" y="399"/>
                  </a:lnTo>
                  <a:lnTo>
                    <a:pt x="1662" y="421"/>
                  </a:lnTo>
                  <a:lnTo>
                    <a:pt x="1685" y="447"/>
                  </a:lnTo>
                  <a:lnTo>
                    <a:pt x="1706" y="473"/>
                  </a:lnTo>
                  <a:lnTo>
                    <a:pt x="1724" y="502"/>
                  </a:lnTo>
                  <a:lnTo>
                    <a:pt x="1752" y="499"/>
                  </a:lnTo>
                  <a:lnTo>
                    <a:pt x="1780" y="498"/>
                  </a:lnTo>
                  <a:lnTo>
                    <a:pt x="1817" y="500"/>
                  </a:lnTo>
                  <a:lnTo>
                    <a:pt x="1854" y="505"/>
                  </a:lnTo>
                  <a:lnTo>
                    <a:pt x="1889" y="515"/>
                  </a:lnTo>
                  <a:lnTo>
                    <a:pt x="1923" y="529"/>
                  </a:lnTo>
                  <a:lnTo>
                    <a:pt x="1954" y="545"/>
                  </a:lnTo>
                  <a:lnTo>
                    <a:pt x="1984" y="564"/>
                  </a:lnTo>
                  <a:lnTo>
                    <a:pt x="2011" y="587"/>
                  </a:lnTo>
                  <a:lnTo>
                    <a:pt x="2036" y="611"/>
                  </a:lnTo>
                  <a:lnTo>
                    <a:pt x="2058" y="639"/>
                  </a:lnTo>
                  <a:lnTo>
                    <a:pt x="2078" y="669"/>
                  </a:lnTo>
                  <a:lnTo>
                    <a:pt x="2094" y="700"/>
                  </a:lnTo>
                  <a:lnTo>
                    <a:pt x="2107" y="734"/>
                  </a:lnTo>
                  <a:lnTo>
                    <a:pt x="2117" y="769"/>
                  </a:lnTo>
                  <a:lnTo>
                    <a:pt x="2123" y="806"/>
                  </a:lnTo>
                  <a:lnTo>
                    <a:pt x="2125" y="843"/>
                  </a:lnTo>
                  <a:lnTo>
                    <a:pt x="2123" y="881"/>
                  </a:lnTo>
                  <a:lnTo>
                    <a:pt x="2117" y="917"/>
                  </a:lnTo>
                  <a:lnTo>
                    <a:pt x="2107" y="952"/>
                  </a:lnTo>
                  <a:lnTo>
                    <a:pt x="2094" y="986"/>
                  </a:lnTo>
                  <a:lnTo>
                    <a:pt x="2078" y="1017"/>
                  </a:lnTo>
                  <a:lnTo>
                    <a:pt x="2058" y="1047"/>
                  </a:lnTo>
                  <a:lnTo>
                    <a:pt x="2036" y="1074"/>
                  </a:lnTo>
                  <a:lnTo>
                    <a:pt x="2011" y="1099"/>
                  </a:lnTo>
                  <a:lnTo>
                    <a:pt x="1984" y="1121"/>
                  </a:lnTo>
                  <a:lnTo>
                    <a:pt x="1954" y="1141"/>
                  </a:lnTo>
                  <a:lnTo>
                    <a:pt x="1923" y="1157"/>
                  </a:lnTo>
                  <a:lnTo>
                    <a:pt x="1889" y="1171"/>
                  </a:lnTo>
                  <a:lnTo>
                    <a:pt x="1854" y="1180"/>
                  </a:lnTo>
                  <a:lnTo>
                    <a:pt x="1817" y="1186"/>
                  </a:lnTo>
                  <a:lnTo>
                    <a:pt x="1780" y="1188"/>
                  </a:lnTo>
                  <a:lnTo>
                    <a:pt x="1748" y="1187"/>
                  </a:lnTo>
                  <a:lnTo>
                    <a:pt x="1716" y="1182"/>
                  </a:lnTo>
                  <a:lnTo>
                    <a:pt x="1686" y="1175"/>
                  </a:lnTo>
                  <a:lnTo>
                    <a:pt x="1657" y="1165"/>
                  </a:lnTo>
                  <a:lnTo>
                    <a:pt x="1629" y="1153"/>
                  </a:lnTo>
                  <a:lnTo>
                    <a:pt x="1599" y="1174"/>
                  </a:lnTo>
                  <a:lnTo>
                    <a:pt x="1568" y="1192"/>
                  </a:lnTo>
                  <a:lnTo>
                    <a:pt x="1535" y="1207"/>
                  </a:lnTo>
                  <a:lnTo>
                    <a:pt x="1501" y="1219"/>
                  </a:lnTo>
                  <a:lnTo>
                    <a:pt x="1464" y="1228"/>
                  </a:lnTo>
                  <a:lnTo>
                    <a:pt x="1427" y="1233"/>
                  </a:lnTo>
                  <a:lnTo>
                    <a:pt x="1388" y="1235"/>
                  </a:lnTo>
                  <a:lnTo>
                    <a:pt x="1348" y="1233"/>
                  </a:lnTo>
                  <a:lnTo>
                    <a:pt x="1310" y="1227"/>
                  </a:lnTo>
                  <a:lnTo>
                    <a:pt x="1273" y="1218"/>
                  </a:lnTo>
                  <a:lnTo>
                    <a:pt x="1237" y="1205"/>
                  </a:lnTo>
                  <a:lnTo>
                    <a:pt x="1203" y="1189"/>
                  </a:lnTo>
                  <a:lnTo>
                    <a:pt x="1178" y="1214"/>
                  </a:lnTo>
                  <a:lnTo>
                    <a:pt x="1151" y="1238"/>
                  </a:lnTo>
                  <a:lnTo>
                    <a:pt x="1121" y="1258"/>
                  </a:lnTo>
                  <a:lnTo>
                    <a:pt x="1090" y="1276"/>
                  </a:lnTo>
                  <a:lnTo>
                    <a:pt x="1057" y="1291"/>
                  </a:lnTo>
                  <a:lnTo>
                    <a:pt x="1022" y="1303"/>
                  </a:lnTo>
                  <a:lnTo>
                    <a:pt x="986" y="1312"/>
                  </a:lnTo>
                  <a:lnTo>
                    <a:pt x="949" y="1317"/>
                  </a:lnTo>
                  <a:lnTo>
                    <a:pt x="911" y="1319"/>
                  </a:lnTo>
                  <a:lnTo>
                    <a:pt x="871" y="1317"/>
                  </a:lnTo>
                  <a:lnTo>
                    <a:pt x="832" y="1311"/>
                  </a:lnTo>
                  <a:lnTo>
                    <a:pt x="795" y="1302"/>
                  </a:lnTo>
                  <a:lnTo>
                    <a:pt x="759" y="1289"/>
                  </a:lnTo>
                  <a:lnTo>
                    <a:pt x="725" y="1272"/>
                  </a:lnTo>
                  <a:lnTo>
                    <a:pt x="693" y="1253"/>
                  </a:lnTo>
                  <a:lnTo>
                    <a:pt x="663" y="1231"/>
                  </a:lnTo>
                  <a:lnTo>
                    <a:pt x="635" y="1205"/>
                  </a:lnTo>
                  <a:lnTo>
                    <a:pt x="610" y="1178"/>
                  </a:lnTo>
                  <a:lnTo>
                    <a:pt x="573" y="1189"/>
                  </a:lnTo>
                  <a:lnTo>
                    <a:pt x="535" y="1197"/>
                  </a:lnTo>
                  <a:lnTo>
                    <a:pt x="497" y="1202"/>
                  </a:lnTo>
                  <a:lnTo>
                    <a:pt x="457" y="1204"/>
                  </a:lnTo>
                  <a:lnTo>
                    <a:pt x="415" y="1202"/>
                  </a:lnTo>
                  <a:lnTo>
                    <a:pt x="374" y="1197"/>
                  </a:lnTo>
                  <a:lnTo>
                    <a:pt x="335" y="1188"/>
                  </a:lnTo>
                  <a:lnTo>
                    <a:pt x="297" y="1176"/>
                  </a:lnTo>
                  <a:lnTo>
                    <a:pt x="261" y="1160"/>
                  </a:lnTo>
                  <a:lnTo>
                    <a:pt x="226" y="1141"/>
                  </a:lnTo>
                  <a:lnTo>
                    <a:pt x="193" y="1120"/>
                  </a:lnTo>
                  <a:lnTo>
                    <a:pt x="162" y="1096"/>
                  </a:lnTo>
                  <a:lnTo>
                    <a:pt x="133" y="1070"/>
                  </a:lnTo>
                  <a:lnTo>
                    <a:pt x="108" y="1041"/>
                  </a:lnTo>
                  <a:lnTo>
                    <a:pt x="84" y="1010"/>
                  </a:lnTo>
                  <a:lnTo>
                    <a:pt x="63" y="977"/>
                  </a:lnTo>
                  <a:lnTo>
                    <a:pt x="44" y="943"/>
                  </a:lnTo>
                  <a:lnTo>
                    <a:pt x="28" y="906"/>
                  </a:lnTo>
                  <a:lnTo>
                    <a:pt x="16" y="868"/>
                  </a:lnTo>
                  <a:lnTo>
                    <a:pt x="7" y="828"/>
                  </a:lnTo>
                  <a:lnTo>
                    <a:pt x="2" y="788"/>
                  </a:lnTo>
                  <a:lnTo>
                    <a:pt x="0" y="746"/>
                  </a:lnTo>
                  <a:lnTo>
                    <a:pt x="2" y="704"/>
                  </a:lnTo>
                  <a:lnTo>
                    <a:pt x="7" y="664"/>
                  </a:lnTo>
                  <a:lnTo>
                    <a:pt x="16" y="624"/>
                  </a:lnTo>
                  <a:lnTo>
                    <a:pt x="28" y="586"/>
                  </a:lnTo>
                  <a:lnTo>
                    <a:pt x="44" y="550"/>
                  </a:lnTo>
                  <a:lnTo>
                    <a:pt x="63" y="515"/>
                  </a:lnTo>
                  <a:lnTo>
                    <a:pt x="84" y="482"/>
                  </a:lnTo>
                  <a:lnTo>
                    <a:pt x="108" y="451"/>
                  </a:lnTo>
                  <a:lnTo>
                    <a:pt x="133" y="422"/>
                  </a:lnTo>
                  <a:lnTo>
                    <a:pt x="162" y="396"/>
                  </a:lnTo>
                  <a:lnTo>
                    <a:pt x="193" y="372"/>
                  </a:lnTo>
                  <a:lnTo>
                    <a:pt x="226" y="351"/>
                  </a:lnTo>
                  <a:lnTo>
                    <a:pt x="261" y="332"/>
                  </a:lnTo>
                  <a:lnTo>
                    <a:pt x="297" y="317"/>
                  </a:lnTo>
                  <a:lnTo>
                    <a:pt x="335" y="305"/>
                  </a:lnTo>
                  <a:lnTo>
                    <a:pt x="374" y="295"/>
                  </a:lnTo>
                  <a:lnTo>
                    <a:pt x="415" y="290"/>
                  </a:lnTo>
                  <a:lnTo>
                    <a:pt x="457" y="288"/>
                  </a:lnTo>
                  <a:lnTo>
                    <a:pt x="488" y="290"/>
                  </a:lnTo>
                  <a:lnTo>
                    <a:pt x="520" y="293"/>
                  </a:lnTo>
                  <a:lnTo>
                    <a:pt x="550" y="298"/>
                  </a:lnTo>
                  <a:lnTo>
                    <a:pt x="580" y="305"/>
                  </a:lnTo>
                  <a:lnTo>
                    <a:pt x="591" y="268"/>
                  </a:lnTo>
                  <a:lnTo>
                    <a:pt x="604" y="233"/>
                  </a:lnTo>
                  <a:lnTo>
                    <a:pt x="622" y="200"/>
                  </a:lnTo>
                  <a:lnTo>
                    <a:pt x="642" y="168"/>
                  </a:lnTo>
                  <a:lnTo>
                    <a:pt x="665" y="139"/>
                  </a:lnTo>
                  <a:lnTo>
                    <a:pt x="691" y="111"/>
                  </a:lnTo>
                  <a:lnTo>
                    <a:pt x="718" y="87"/>
                  </a:lnTo>
                  <a:lnTo>
                    <a:pt x="749" y="65"/>
                  </a:lnTo>
                  <a:lnTo>
                    <a:pt x="781" y="46"/>
                  </a:lnTo>
                  <a:lnTo>
                    <a:pt x="815" y="30"/>
                  </a:lnTo>
                  <a:lnTo>
                    <a:pt x="850" y="17"/>
                  </a:lnTo>
                  <a:lnTo>
                    <a:pt x="888" y="8"/>
                  </a:lnTo>
                  <a:lnTo>
                    <a:pt x="926" y="2"/>
                  </a:lnTo>
                  <a:lnTo>
                    <a:pt x="966" y="0"/>
                  </a:lnTo>
                  <a:close/>
                </a:path>
              </a:pathLst>
            </a:custGeom>
            <a:grpFill/>
            <a:ln w="57150">
              <a:noFill/>
              <a:prstDash val="solid"/>
              <a:round/>
              <a:headEnd/>
              <a:tailEnd/>
            </a:ln>
            <a:effectLst/>
            <a:scene3d>
              <a:camera prst="orthographicFront"/>
              <a:lightRig rig="flat" dir="t"/>
            </a:scene3d>
            <a:sp3d prstMaterial="plastic"/>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a:endParaRPr>
            </a:p>
          </p:txBody>
        </p:sp>
        <p:sp>
          <p:nvSpPr>
            <p:cNvPr id="39" name="Freeform 6">
              <a:extLst>
                <a:ext uri="{FF2B5EF4-FFF2-40B4-BE49-F238E27FC236}">
                  <a16:creationId xmlns:a16="http://schemas.microsoft.com/office/drawing/2014/main" id="{C117B1A7-E51B-DF42-AA71-7776C05B6B2F}"/>
                </a:ext>
              </a:extLst>
            </p:cNvPr>
            <p:cNvSpPr>
              <a:spLocks/>
            </p:cNvSpPr>
            <p:nvPr/>
          </p:nvSpPr>
          <p:spPr bwMode="auto">
            <a:xfrm>
              <a:off x="6002215" y="653409"/>
              <a:ext cx="1688123" cy="1198446"/>
            </a:xfrm>
            <a:custGeom>
              <a:avLst/>
              <a:gdLst/>
              <a:ahLst/>
              <a:cxnLst>
                <a:cxn ang="0">
                  <a:pos x="606" y="21"/>
                </a:cxn>
                <a:cxn ang="0">
                  <a:pos x="635" y="38"/>
                </a:cxn>
                <a:cxn ang="0">
                  <a:pos x="703" y="40"/>
                </a:cxn>
                <a:cxn ang="0">
                  <a:pos x="782" y="63"/>
                </a:cxn>
                <a:cxn ang="0">
                  <a:pos x="852" y="105"/>
                </a:cxn>
                <a:cxn ang="0">
                  <a:pos x="909" y="163"/>
                </a:cxn>
                <a:cxn ang="0">
                  <a:pos x="955" y="193"/>
                </a:cxn>
                <a:cxn ang="0">
                  <a:pos x="1021" y="195"/>
                </a:cxn>
                <a:cxn ang="0">
                  <a:pos x="1096" y="216"/>
                </a:cxn>
                <a:cxn ang="0">
                  <a:pos x="1163" y="255"/>
                </a:cxn>
                <a:cxn ang="0">
                  <a:pos x="1217" y="310"/>
                </a:cxn>
                <a:cxn ang="0">
                  <a:pos x="1256" y="376"/>
                </a:cxn>
                <a:cxn ang="0">
                  <a:pos x="1276" y="453"/>
                </a:cxn>
                <a:cxn ang="0">
                  <a:pos x="1276" y="534"/>
                </a:cxn>
                <a:cxn ang="0">
                  <a:pos x="1256" y="610"/>
                </a:cxn>
                <a:cxn ang="0">
                  <a:pos x="1217" y="677"/>
                </a:cxn>
                <a:cxn ang="0">
                  <a:pos x="1163" y="732"/>
                </a:cxn>
                <a:cxn ang="0">
                  <a:pos x="1096" y="770"/>
                </a:cxn>
                <a:cxn ang="0">
                  <a:pos x="1021" y="791"/>
                </a:cxn>
                <a:cxn ang="0">
                  <a:pos x="944" y="792"/>
                </a:cxn>
                <a:cxn ang="0">
                  <a:pos x="878" y="776"/>
                </a:cxn>
                <a:cxn ang="0">
                  <a:pos x="818" y="784"/>
                </a:cxn>
                <a:cxn ang="0">
                  <a:pos x="752" y="816"/>
                </a:cxn>
                <a:cxn ang="0">
                  <a:pos x="678" y="833"/>
                </a:cxn>
                <a:cxn ang="0">
                  <a:pos x="597" y="832"/>
                </a:cxn>
                <a:cxn ang="0">
                  <a:pos x="515" y="811"/>
                </a:cxn>
                <a:cxn ang="0">
                  <a:pos x="449" y="822"/>
                </a:cxn>
                <a:cxn ang="0">
                  <a:pos x="383" y="868"/>
                </a:cxn>
                <a:cxn ang="0">
                  <a:pos x="308" y="897"/>
                </a:cxn>
                <a:cxn ang="0">
                  <a:pos x="224" y="908"/>
                </a:cxn>
                <a:cxn ang="0">
                  <a:pos x="142" y="898"/>
                </a:cxn>
                <a:cxn ang="0">
                  <a:pos x="66" y="870"/>
                </a:cxn>
                <a:cxn ang="0">
                  <a:pos x="0" y="824"/>
                </a:cxn>
              </a:cxnLst>
              <a:rect l="0" t="0" r="r" b="b"/>
              <a:pathLst>
                <a:path w="1279" h="908">
                  <a:moveTo>
                    <a:pt x="601" y="0"/>
                  </a:moveTo>
                  <a:lnTo>
                    <a:pt x="606" y="21"/>
                  </a:lnTo>
                  <a:lnTo>
                    <a:pt x="610" y="41"/>
                  </a:lnTo>
                  <a:lnTo>
                    <a:pt x="635" y="38"/>
                  </a:lnTo>
                  <a:lnTo>
                    <a:pt x="659" y="38"/>
                  </a:lnTo>
                  <a:lnTo>
                    <a:pt x="703" y="40"/>
                  </a:lnTo>
                  <a:lnTo>
                    <a:pt x="744" y="49"/>
                  </a:lnTo>
                  <a:lnTo>
                    <a:pt x="782" y="63"/>
                  </a:lnTo>
                  <a:lnTo>
                    <a:pt x="819" y="82"/>
                  </a:lnTo>
                  <a:lnTo>
                    <a:pt x="852" y="105"/>
                  </a:lnTo>
                  <a:lnTo>
                    <a:pt x="882" y="131"/>
                  </a:lnTo>
                  <a:lnTo>
                    <a:pt x="909" y="163"/>
                  </a:lnTo>
                  <a:lnTo>
                    <a:pt x="931" y="196"/>
                  </a:lnTo>
                  <a:lnTo>
                    <a:pt x="955" y="193"/>
                  </a:lnTo>
                  <a:lnTo>
                    <a:pt x="980" y="192"/>
                  </a:lnTo>
                  <a:lnTo>
                    <a:pt x="1021" y="195"/>
                  </a:lnTo>
                  <a:lnTo>
                    <a:pt x="1059" y="203"/>
                  </a:lnTo>
                  <a:lnTo>
                    <a:pt x="1096" y="216"/>
                  </a:lnTo>
                  <a:lnTo>
                    <a:pt x="1131" y="234"/>
                  </a:lnTo>
                  <a:lnTo>
                    <a:pt x="1163" y="255"/>
                  </a:lnTo>
                  <a:lnTo>
                    <a:pt x="1192" y="281"/>
                  </a:lnTo>
                  <a:lnTo>
                    <a:pt x="1217" y="310"/>
                  </a:lnTo>
                  <a:lnTo>
                    <a:pt x="1238" y="341"/>
                  </a:lnTo>
                  <a:lnTo>
                    <a:pt x="1256" y="376"/>
                  </a:lnTo>
                  <a:lnTo>
                    <a:pt x="1268" y="413"/>
                  </a:lnTo>
                  <a:lnTo>
                    <a:pt x="1276" y="453"/>
                  </a:lnTo>
                  <a:lnTo>
                    <a:pt x="1279" y="493"/>
                  </a:lnTo>
                  <a:lnTo>
                    <a:pt x="1276" y="534"/>
                  </a:lnTo>
                  <a:lnTo>
                    <a:pt x="1268" y="573"/>
                  </a:lnTo>
                  <a:lnTo>
                    <a:pt x="1256" y="610"/>
                  </a:lnTo>
                  <a:lnTo>
                    <a:pt x="1238" y="645"/>
                  </a:lnTo>
                  <a:lnTo>
                    <a:pt x="1217" y="677"/>
                  </a:lnTo>
                  <a:lnTo>
                    <a:pt x="1192" y="706"/>
                  </a:lnTo>
                  <a:lnTo>
                    <a:pt x="1163" y="732"/>
                  </a:lnTo>
                  <a:lnTo>
                    <a:pt x="1131" y="752"/>
                  </a:lnTo>
                  <a:lnTo>
                    <a:pt x="1096" y="770"/>
                  </a:lnTo>
                  <a:lnTo>
                    <a:pt x="1059" y="783"/>
                  </a:lnTo>
                  <a:lnTo>
                    <a:pt x="1021" y="791"/>
                  </a:lnTo>
                  <a:lnTo>
                    <a:pt x="980" y="794"/>
                  </a:lnTo>
                  <a:lnTo>
                    <a:pt x="944" y="792"/>
                  </a:lnTo>
                  <a:lnTo>
                    <a:pt x="911" y="786"/>
                  </a:lnTo>
                  <a:lnTo>
                    <a:pt x="878" y="776"/>
                  </a:lnTo>
                  <a:lnTo>
                    <a:pt x="848" y="763"/>
                  </a:lnTo>
                  <a:lnTo>
                    <a:pt x="818" y="784"/>
                  </a:lnTo>
                  <a:lnTo>
                    <a:pt x="786" y="802"/>
                  </a:lnTo>
                  <a:lnTo>
                    <a:pt x="752" y="816"/>
                  </a:lnTo>
                  <a:lnTo>
                    <a:pt x="715" y="826"/>
                  </a:lnTo>
                  <a:lnTo>
                    <a:pt x="678" y="833"/>
                  </a:lnTo>
                  <a:lnTo>
                    <a:pt x="640" y="835"/>
                  </a:lnTo>
                  <a:lnTo>
                    <a:pt x="597" y="832"/>
                  </a:lnTo>
                  <a:lnTo>
                    <a:pt x="554" y="824"/>
                  </a:lnTo>
                  <a:lnTo>
                    <a:pt x="515" y="811"/>
                  </a:lnTo>
                  <a:lnTo>
                    <a:pt x="478" y="794"/>
                  </a:lnTo>
                  <a:lnTo>
                    <a:pt x="449" y="822"/>
                  </a:lnTo>
                  <a:lnTo>
                    <a:pt x="418" y="847"/>
                  </a:lnTo>
                  <a:lnTo>
                    <a:pt x="383" y="868"/>
                  </a:lnTo>
                  <a:lnTo>
                    <a:pt x="347" y="885"/>
                  </a:lnTo>
                  <a:lnTo>
                    <a:pt x="308" y="897"/>
                  </a:lnTo>
                  <a:lnTo>
                    <a:pt x="267" y="905"/>
                  </a:lnTo>
                  <a:lnTo>
                    <a:pt x="224" y="908"/>
                  </a:lnTo>
                  <a:lnTo>
                    <a:pt x="182" y="905"/>
                  </a:lnTo>
                  <a:lnTo>
                    <a:pt x="142" y="898"/>
                  </a:lnTo>
                  <a:lnTo>
                    <a:pt x="103" y="885"/>
                  </a:lnTo>
                  <a:lnTo>
                    <a:pt x="66" y="870"/>
                  </a:lnTo>
                  <a:lnTo>
                    <a:pt x="32" y="849"/>
                  </a:lnTo>
                  <a:lnTo>
                    <a:pt x="0" y="824"/>
                  </a:lnTo>
                  <a:lnTo>
                    <a:pt x="60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a:endParaRPr>
            </a:p>
          </p:txBody>
        </p:sp>
      </p:grpSp>
      <p:sp>
        <p:nvSpPr>
          <p:cNvPr id="38" name="object 6">
            <a:extLst>
              <a:ext uri="{FF2B5EF4-FFF2-40B4-BE49-F238E27FC236}">
                <a16:creationId xmlns:a16="http://schemas.microsoft.com/office/drawing/2014/main" id="{7897383C-620F-42DC-AFB4-FCBB6DA11125}"/>
              </a:ext>
            </a:extLst>
          </p:cNvPr>
          <p:cNvSpPr txBox="1"/>
          <p:nvPr/>
        </p:nvSpPr>
        <p:spPr>
          <a:xfrm>
            <a:off x="5053762" y="1798419"/>
            <a:ext cx="6844032" cy="4747262"/>
          </a:xfrm>
          <a:prstGeom prst="rect">
            <a:avLst/>
          </a:prstGeom>
        </p:spPr>
        <p:txBody>
          <a:bodyPr vert="horz" wrap="square" lIns="0" tIns="12700" rIns="0" bIns="0" rtlCol="0">
            <a:spAutoFit/>
          </a:bodyPr>
          <a:lstStyle/>
          <a:p>
            <a:pPr marL="297815" indent="-285750">
              <a:lnSpc>
                <a:spcPct val="100000"/>
              </a:lnSpc>
              <a:spcBef>
                <a:spcPts val="100"/>
              </a:spcBef>
              <a:buFont typeface="Arial" panose="020B0604020202020204" pitchFamily="34" charset="0"/>
              <a:buChar char="•"/>
              <a:tabLst>
                <a:tab pos="299085" algn="l"/>
              </a:tabLst>
            </a:pPr>
            <a:r>
              <a:rPr sz="1800" spc="5" dirty="0">
                <a:latin typeface="Open Sans" panose="020B0606030504020204" pitchFamily="34" charset="0"/>
                <a:ea typeface="Open Sans" panose="020B0606030504020204" pitchFamily="34" charset="0"/>
                <a:cs typeface="Open Sans" panose="020B0606030504020204" pitchFamily="34" charset="0"/>
              </a:rPr>
              <a:t>Cloud</a:t>
            </a:r>
            <a:r>
              <a:rPr sz="1800" spc="-75" dirty="0">
                <a:latin typeface="Open Sans" panose="020B0606030504020204" pitchFamily="34" charset="0"/>
                <a:ea typeface="Open Sans" panose="020B0606030504020204" pitchFamily="34" charset="0"/>
                <a:cs typeface="Open Sans" panose="020B0606030504020204" pitchFamily="34" charset="0"/>
              </a:rPr>
              <a:t> </a:t>
            </a:r>
            <a:r>
              <a:rPr sz="1800" spc="-20" dirty="0">
                <a:latin typeface="Open Sans" panose="020B0606030504020204" pitchFamily="34" charset="0"/>
                <a:ea typeface="Open Sans" panose="020B0606030504020204" pitchFamily="34" charset="0"/>
                <a:cs typeface="Open Sans" panose="020B0606030504020204" pitchFamily="34" charset="0"/>
              </a:rPr>
              <a:t>Service</a:t>
            </a:r>
            <a:r>
              <a:rPr sz="1800" spc="150" dirty="0">
                <a:latin typeface="Open Sans" panose="020B0606030504020204" pitchFamily="34" charset="0"/>
                <a:ea typeface="Open Sans" panose="020B0606030504020204" pitchFamily="34" charset="0"/>
                <a:cs typeface="Open Sans" panose="020B0606030504020204" pitchFamily="34" charset="0"/>
              </a:rPr>
              <a:t> </a:t>
            </a:r>
            <a:r>
              <a:rPr sz="1800" spc="-15" dirty="0">
                <a:latin typeface="Open Sans" panose="020B0606030504020204" pitchFamily="34" charset="0"/>
                <a:ea typeface="Open Sans" panose="020B0606030504020204" pitchFamily="34" charset="0"/>
                <a:cs typeface="Open Sans" panose="020B0606030504020204" pitchFamily="34" charset="0"/>
              </a:rPr>
              <a:t>Providers</a:t>
            </a:r>
            <a:r>
              <a:rPr lang="en-US" sz="1800" spc="-15" dirty="0">
                <a:latin typeface="Open Sans" panose="020B0606030504020204" pitchFamily="34" charset="0"/>
                <a:ea typeface="Open Sans" panose="020B0606030504020204" pitchFamily="34" charset="0"/>
                <a:cs typeface="Open Sans" panose="020B0606030504020204" pitchFamily="34" charset="0"/>
              </a:rPr>
              <a:t> (CSPs)</a:t>
            </a:r>
            <a:r>
              <a:rPr sz="1800" spc="105" dirty="0">
                <a:latin typeface="Open Sans" panose="020B0606030504020204" pitchFamily="34" charset="0"/>
                <a:ea typeface="Open Sans" panose="020B0606030504020204" pitchFamily="34" charset="0"/>
                <a:cs typeface="Open Sans" panose="020B0606030504020204" pitchFamily="34" charset="0"/>
              </a:rPr>
              <a:t> </a:t>
            </a:r>
            <a:r>
              <a:rPr sz="1800" spc="-15" dirty="0">
                <a:latin typeface="Open Sans" panose="020B0606030504020204" pitchFamily="34" charset="0"/>
                <a:ea typeface="Open Sans" panose="020B0606030504020204" pitchFamily="34" charset="0"/>
                <a:cs typeface="Open Sans" panose="020B0606030504020204" pitchFamily="34" charset="0"/>
              </a:rPr>
              <a:t>can</a:t>
            </a:r>
            <a:r>
              <a:rPr sz="1800" dirty="0">
                <a:latin typeface="Open Sans" panose="020B0606030504020204" pitchFamily="34" charset="0"/>
                <a:ea typeface="Open Sans" panose="020B0606030504020204" pitchFamily="34" charset="0"/>
                <a:cs typeface="Open Sans" panose="020B0606030504020204" pitchFamily="34" charset="0"/>
              </a:rPr>
              <a:t> differ</a:t>
            </a:r>
            <a:r>
              <a:rPr sz="1800" spc="-50" dirty="0">
                <a:latin typeface="Open Sans" panose="020B0606030504020204" pitchFamily="34" charset="0"/>
                <a:ea typeface="Open Sans" panose="020B0606030504020204" pitchFamily="34" charset="0"/>
                <a:cs typeface="Open Sans" panose="020B0606030504020204" pitchFamily="34" charset="0"/>
              </a:rPr>
              <a:t> </a:t>
            </a:r>
            <a:r>
              <a:rPr sz="1800" spc="5" dirty="0">
                <a:latin typeface="Open Sans" panose="020B0606030504020204" pitchFamily="34" charset="0"/>
                <a:ea typeface="Open Sans" panose="020B0606030504020204" pitchFamily="34" charset="0"/>
                <a:cs typeface="Open Sans" panose="020B0606030504020204" pitchFamily="34" charset="0"/>
              </a:rPr>
              <a:t>greatly</a:t>
            </a:r>
            <a:r>
              <a:rPr sz="1800" spc="-50" dirty="0">
                <a:latin typeface="Open Sans" panose="020B0606030504020204" pitchFamily="34" charset="0"/>
                <a:ea typeface="Open Sans" panose="020B0606030504020204" pitchFamily="34" charset="0"/>
                <a:cs typeface="Open Sans" panose="020B0606030504020204" pitchFamily="34" charset="0"/>
              </a:rPr>
              <a:t> </a:t>
            </a:r>
            <a:r>
              <a:rPr sz="1800" spc="-20" dirty="0">
                <a:latin typeface="Open Sans" panose="020B0606030504020204" pitchFamily="34" charset="0"/>
                <a:ea typeface="Open Sans" panose="020B0606030504020204" pitchFamily="34" charset="0"/>
                <a:cs typeface="Open Sans" panose="020B0606030504020204" pitchFamily="34" charset="0"/>
              </a:rPr>
              <a:t>in</a:t>
            </a:r>
            <a:r>
              <a:rPr sz="1800" dirty="0">
                <a:latin typeface="Open Sans" panose="020B0606030504020204" pitchFamily="34" charset="0"/>
                <a:ea typeface="Open Sans" panose="020B0606030504020204" pitchFamily="34" charset="0"/>
                <a:cs typeface="Open Sans" panose="020B0606030504020204" pitchFamily="34" charset="0"/>
              </a:rPr>
              <a:t> how </a:t>
            </a:r>
            <a:r>
              <a:rPr sz="1800" spc="5" dirty="0">
                <a:latin typeface="Open Sans" panose="020B0606030504020204" pitchFamily="34" charset="0"/>
                <a:ea typeface="Open Sans" panose="020B0606030504020204" pitchFamily="34" charset="0"/>
                <a:cs typeface="Open Sans" panose="020B0606030504020204" pitchFamily="34" charset="0"/>
              </a:rPr>
              <a:t>they</a:t>
            </a:r>
            <a:r>
              <a:rPr sz="1800" spc="-50" dirty="0">
                <a:latin typeface="Open Sans" panose="020B0606030504020204" pitchFamily="34" charset="0"/>
                <a:ea typeface="Open Sans" panose="020B0606030504020204" pitchFamily="34" charset="0"/>
                <a:cs typeface="Open Sans" panose="020B0606030504020204" pitchFamily="34" charset="0"/>
              </a:rPr>
              <a:t> </a:t>
            </a:r>
            <a:r>
              <a:rPr sz="1800" dirty="0">
                <a:latin typeface="Open Sans" panose="020B0606030504020204" pitchFamily="34" charset="0"/>
                <a:ea typeface="Open Sans" panose="020B0606030504020204" pitchFamily="34" charset="0"/>
                <a:cs typeface="Open Sans" panose="020B0606030504020204" pitchFamily="34" charset="0"/>
              </a:rPr>
              <a:t>address</a:t>
            </a:r>
            <a:r>
              <a:rPr sz="1800" spc="-50" dirty="0">
                <a:latin typeface="Open Sans" panose="020B0606030504020204" pitchFamily="34" charset="0"/>
                <a:ea typeface="Open Sans" panose="020B0606030504020204" pitchFamily="34" charset="0"/>
                <a:cs typeface="Open Sans" panose="020B0606030504020204" pitchFamily="34" charset="0"/>
              </a:rPr>
              <a:t> </a:t>
            </a:r>
            <a:r>
              <a:rPr sz="1800" spc="10" dirty="0">
                <a:latin typeface="Open Sans" panose="020B0606030504020204" pitchFamily="34" charset="0"/>
                <a:ea typeface="Open Sans" panose="020B0606030504020204" pitchFamily="34" charset="0"/>
                <a:cs typeface="Open Sans" panose="020B0606030504020204" pitchFamily="34" charset="0"/>
              </a:rPr>
              <a:t>cloud</a:t>
            </a:r>
            <a:r>
              <a:rPr sz="1800" spc="-75" dirty="0">
                <a:latin typeface="Open Sans" panose="020B0606030504020204" pitchFamily="34" charset="0"/>
                <a:ea typeface="Open Sans" panose="020B0606030504020204" pitchFamily="34" charset="0"/>
                <a:cs typeface="Open Sans" panose="020B0606030504020204" pitchFamily="34" charset="0"/>
              </a:rPr>
              <a:t> </a:t>
            </a:r>
            <a:r>
              <a:rPr sz="1800" spc="10" dirty="0">
                <a:latin typeface="Open Sans" panose="020B0606030504020204" pitchFamily="34" charset="0"/>
                <a:ea typeface="Open Sans" panose="020B0606030504020204" pitchFamily="34" charset="0"/>
                <a:cs typeface="Open Sans" panose="020B0606030504020204" pitchFamily="34" charset="0"/>
              </a:rPr>
              <a:t>use</a:t>
            </a:r>
            <a:r>
              <a:rPr sz="1800" spc="-75" dirty="0">
                <a:latin typeface="Open Sans" panose="020B0606030504020204" pitchFamily="34" charset="0"/>
                <a:ea typeface="Open Sans" panose="020B0606030504020204" pitchFamily="34" charset="0"/>
                <a:cs typeface="Open Sans" panose="020B0606030504020204" pitchFamily="34" charset="0"/>
              </a:rPr>
              <a:t> </a:t>
            </a:r>
            <a:r>
              <a:rPr sz="1800" spc="-20" dirty="0">
                <a:latin typeface="Open Sans" panose="020B0606030504020204" pitchFamily="34" charset="0"/>
                <a:ea typeface="Open Sans" panose="020B0606030504020204" pitchFamily="34" charset="0"/>
                <a:cs typeface="Open Sans" panose="020B0606030504020204" pitchFamily="34" charset="0"/>
              </a:rPr>
              <a:t>in</a:t>
            </a:r>
            <a:r>
              <a:rPr sz="1800" spc="5" dirty="0">
                <a:latin typeface="Open Sans" panose="020B0606030504020204" pitchFamily="34" charset="0"/>
                <a:ea typeface="Open Sans" panose="020B0606030504020204" pitchFamily="34" charset="0"/>
                <a:cs typeface="Open Sans" panose="020B0606030504020204" pitchFamily="34" charset="0"/>
              </a:rPr>
              <a:t> </a:t>
            </a:r>
            <a:r>
              <a:rPr sz="1800" dirty="0">
                <a:latin typeface="Open Sans" panose="020B0606030504020204" pitchFamily="34" charset="0"/>
                <a:ea typeface="Open Sans" panose="020B0606030504020204" pitchFamily="34" charset="0"/>
                <a:cs typeface="Open Sans" panose="020B0606030504020204" pitchFamily="34" charset="0"/>
              </a:rPr>
              <a:t>their</a:t>
            </a:r>
            <a:r>
              <a:rPr sz="1800" spc="25" dirty="0">
                <a:latin typeface="Open Sans" panose="020B0606030504020204" pitchFamily="34" charset="0"/>
                <a:ea typeface="Open Sans" panose="020B0606030504020204" pitchFamily="34" charset="0"/>
                <a:cs typeface="Open Sans" panose="020B0606030504020204" pitchFamily="34" charset="0"/>
              </a:rPr>
              <a:t> </a:t>
            </a:r>
            <a:r>
              <a:rPr sz="1800" spc="-10" dirty="0">
                <a:latin typeface="Open Sans" panose="020B0606030504020204" pitchFamily="34" charset="0"/>
                <a:ea typeface="Open Sans" panose="020B0606030504020204" pitchFamily="34" charset="0"/>
                <a:cs typeface="Open Sans" panose="020B0606030504020204" pitchFamily="34" charset="0"/>
              </a:rPr>
              <a:t>software</a:t>
            </a:r>
            <a:r>
              <a:rPr lang="en-US" sz="1800" spc="-10" dirty="0">
                <a:latin typeface="Open Sans" panose="020B0606030504020204" pitchFamily="34" charset="0"/>
                <a:ea typeface="Open Sans" panose="020B0606030504020204" pitchFamily="34" charset="0"/>
                <a:cs typeface="Open Sans" panose="020B0606030504020204" pitchFamily="34" charset="0"/>
              </a:rPr>
              <a:t> </a:t>
            </a:r>
            <a:r>
              <a:rPr sz="1800" dirty="0">
                <a:latin typeface="Open Sans" panose="020B0606030504020204" pitchFamily="34" charset="0"/>
                <a:ea typeface="Open Sans" panose="020B0606030504020204" pitchFamily="34" charset="0"/>
                <a:cs typeface="Open Sans" panose="020B0606030504020204" pitchFamily="34" charset="0"/>
              </a:rPr>
              <a:t>licenses.</a:t>
            </a:r>
          </a:p>
          <a:p>
            <a:pPr marL="342900" indent="-342900">
              <a:lnSpc>
                <a:spcPct val="100000"/>
              </a:lnSpc>
              <a:buFont typeface="Arial" panose="020B0604020202020204" pitchFamily="34" charset="0"/>
              <a:buChar char="•"/>
            </a:pPr>
            <a:endParaRPr sz="2000" dirty="0">
              <a:latin typeface="Open Sans" panose="020B0606030504020204" pitchFamily="34" charset="0"/>
              <a:ea typeface="Open Sans" panose="020B0606030504020204" pitchFamily="34" charset="0"/>
              <a:cs typeface="Open Sans" panose="020B0606030504020204" pitchFamily="34" charset="0"/>
            </a:endParaRPr>
          </a:p>
          <a:p>
            <a:pPr marL="297815" marR="5080" indent="-285750">
              <a:lnSpc>
                <a:spcPct val="100800"/>
              </a:lnSpc>
              <a:spcBef>
                <a:spcPts val="1305"/>
              </a:spcBef>
              <a:buFont typeface="Arial" panose="020B0604020202020204" pitchFamily="34" charset="0"/>
              <a:buChar char="•"/>
              <a:tabLst>
                <a:tab pos="299085" algn="l"/>
              </a:tabLst>
            </a:pPr>
            <a:r>
              <a:rPr sz="1800" dirty="0">
                <a:latin typeface="Open Sans" panose="020B0606030504020204" pitchFamily="34" charset="0"/>
                <a:ea typeface="Open Sans" panose="020B0606030504020204" pitchFamily="34" charset="0"/>
                <a:cs typeface="Open Sans" panose="020B0606030504020204" pitchFamily="34" charset="0"/>
              </a:rPr>
              <a:t>Increasingly</a:t>
            </a:r>
            <a:r>
              <a:rPr lang="en-US" spc="-50" dirty="0">
                <a:latin typeface="Open Sans" panose="020B0606030504020204" pitchFamily="34" charset="0"/>
                <a:ea typeface="Open Sans" panose="020B0606030504020204" pitchFamily="34" charset="0"/>
                <a:cs typeface="Open Sans" panose="020B0606030504020204" pitchFamily="34" charset="0"/>
              </a:rPr>
              <a:t>, </a:t>
            </a:r>
            <a:r>
              <a:rPr sz="1800" spc="-10" dirty="0">
                <a:latin typeface="Open Sans" panose="020B0606030504020204" pitchFamily="34" charset="0"/>
                <a:ea typeface="Open Sans" panose="020B0606030504020204" pitchFamily="34" charset="0"/>
                <a:cs typeface="Open Sans" panose="020B0606030504020204" pitchFamily="34" charset="0"/>
              </a:rPr>
              <a:t>more</a:t>
            </a:r>
            <a:r>
              <a:rPr sz="1800" spc="5" dirty="0">
                <a:latin typeface="Open Sans" panose="020B0606030504020204" pitchFamily="34" charset="0"/>
                <a:ea typeface="Open Sans" panose="020B0606030504020204" pitchFamily="34" charset="0"/>
                <a:cs typeface="Open Sans" panose="020B0606030504020204" pitchFamily="34" charset="0"/>
              </a:rPr>
              <a:t> </a:t>
            </a:r>
            <a:r>
              <a:rPr sz="1800" spc="-10" dirty="0">
                <a:latin typeface="Open Sans" panose="020B0606030504020204" pitchFamily="34" charset="0"/>
                <a:ea typeface="Open Sans" panose="020B0606030504020204" pitchFamily="34" charset="0"/>
                <a:cs typeface="Open Sans" panose="020B0606030504020204" pitchFamily="34" charset="0"/>
              </a:rPr>
              <a:t>vendors</a:t>
            </a:r>
            <a:r>
              <a:rPr sz="1800" spc="30" dirty="0">
                <a:latin typeface="Open Sans" panose="020B0606030504020204" pitchFamily="34" charset="0"/>
                <a:ea typeface="Open Sans" panose="020B0606030504020204" pitchFamily="34" charset="0"/>
                <a:cs typeface="Open Sans" panose="020B0606030504020204" pitchFamily="34" charset="0"/>
              </a:rPr>
              <a:t> </a:t>
            </a:r>
            <a:r>
              <a:rPr sz="1800" spc="-20" dirty="0">
                <a:latin typeface="Open Sans" panose="020B0606030504020204" pitchFamily="34" charset="0"/>
                <a:ea typeface="Open Sans" panose="020B0606030504020204" pitchFamily="34" charset="0"/>
                <a:cs typeface="Open Sans" panose="020B0606030504020204" pitchFamily="34" charset="0"/>
              </a:rPr>
              <a:t>have</a:t>
            </a:r>
            <a:r>
              <a:rPr sz="1800" spc="80" dirty="0">
                <a:latin typeface="Open Sans" panose="020B0606030504020204" pitchFamily="34" charset="0"/>
                <a:ea typeface="Open Sans" panose="020B0606030504020204" pitchFamily="34" charset="0"/>
                <a:cs typeface="Open Sans" panose="020B0606030504020204" pitchFamily="34" charset="0"/>
              </a:rPr>
              <a:t> </a:t>
            </a:r>
            <a:r>
              <a:rPr sz="1800" spc="-10" dirty="0">
                <a:latin typeface="Open Sans" panose="020B0606030504020204" pitchFamily="34" charset="0"/>
                <a:ea typeface="Open Sans" panose="020B0606030504020204" pitchFamily="34" charset="0"/>
                <a:cs typeface="Open Sans" panose="020B0606030504020204" pitchFamily="34" charset="0"/>
              </a:rPr>
              <a:t>modified</a:t>
            </a:r>
            <a:r>
              <a:rPr sz="1800" spc="5" dirty="0">
                <a:latin typeface="Open Sans" panose="020B0606030504020204" pitchFamily="34" charset="0"/>
                <a:ea typeface="Open Sans" panose="020B0606030504020204" pitchFamily="34" charset="0"/>
                <a:cs typeface="Open Sans" panose="020B0606030504020204" pitchFamily="34" charset="0"/>
              </a:rPr>
              <a:t> </a:t>
            </a:r>
            <a:r>
              <a:rPr sz="1800" dirty="0">
                <a:latin typeface="Open Sans" panose="020B0606030504020204" pitchFamily="34" charset="0"/>
                <a:ea typeface="Open Sans" panose="020B0606030504020204" pitchFamily="34" charset="0"/>
                <a:cs typeface="Open Sans" panose="020B0606030504020204" pitchFamily="34" charset="0"/>
              </a:rPr>
              <a:t>their</a:t>
            </a:r>
            <a:r>
              <a:rPr sz="1800" spc="-45" dirty="0">
                <a:latin typeface="Open Sans" panose="020B0606030504020204" pitchFamily="34" charset="0"/>
                <a:ea typeface="Open Sans" panose="020B0606030504020204" pitchFamily="34" charset="0"/>
                <a:cs typeface="Open Sans" panose="020B0606030504020204" pitchFamily="34" charset="0"/>
              </a:rPr>
              <a:t> </a:t>
            </a:r>
            <a:r>
              <a:rPr sz="1800" dirty="0">
                <a:latin typeface="Open Sans" panose="020B0606030504020204" pitchFamily="34" charset="0"/>
                <a:ea typeface="Open Sans" panose="020B0606030504020204" pitchFamily="34" charset="0"/>
                <a:cs typeface="Open Sans" panose="020B0606030504020204" pitchFamily="34" charset="0"/>
              </a:rPr>
              <a:t>agreements</a:t>
            </a:r>
            <a:r>
              <a:rPr sz="1800" spc="30" dirty="0">
                <a:latin typeface="Open Sans" panose="020B0606030504020204" pitchFamily="34" charset="0"/>
                <a:ea typeface="Open Sans" panose="020B0606030504020204" pitchFamily="34" charset="0"/>
                <a:cs typeface="Open Sans" panose="020B0606030504020204" pitchFamily="34" charset="0"/>
              </a:rPr>
              <a:t> </a:t>
            </a:r>
            <a:r>
              <a:rPr sz="1800" spc="10" dirty="0">
                <a:latin typeface="Open Sans" panose="020B0606030504020204" pitchFamily="34" charset="0"/>
                <a:ea typeface="Open Sans" panose="020B0606030504020204" pitchFamily="34" charset="0"/>
                <a:cs typeface="Open Sans" panose="020B0606030504020204" pitchFamily="34" charset="0"/>
              </a:rPr>
              <a:t>to</a:t>
            </a:r>
            <a:r>
              <a:rPr sz="1800" spc="-70" dirty="0">
                <a:latin typeface="Open Sans" panose="020B0606030504020204" pitchFamily="34" charset="0"/>
                <a:ea typeface="Open Sans" panose="020B0606030504020204" pitchFamily="34" charset="0"/>
                <a:cs typeface="Open Sans" panose="020B0606030504020204" pitchFamily="34" charset="0"/>
              </a:rPr>
              <a:t> </a:t>
            </a:r>
            <a:r>
              <a:rPr sz="1800" spc="5" dirty="0">
                <a:latin typeface="Open Sans" panose="020B0606030504020204" pitchFamily="34" charset="0"/>
                <a:ea typeface="Open Sans" panose="020B0606030504020204" pitchFamily="34" charset="0"/>
                <a:cs typeface="Open Sans" panose="020B0606030504020204" pitchFamily="34" charset="0"/>
              </a:rPr>
              <a:t>allow</a:t>
            </a:r>
            <a:r>
              <a:rPr sz="1800" dirty="0">
                <a:latin typeface="Open Sans" panose="020B0606030504020204" pitchFamily="34" charset="0"/>
                <a:ea typeface="Open Sans" panose="020B0606030504020204" pitchFamily="34" charset="0"/>
                <a:cs typeface="Open Sans" panose="020B0606030504020204" pitchFamily="34" charset="0"/>
              </a:rPr>
              <a:t> users</a:t>
            </a:r>
            <a:r>
              <a:rPr sz="1800" spc="-45" dirty="0">
                <a:latin typeface="Open Sans" panose="020B0606030504020204" pitchFamily="34" charset="0"/>
                <a:ea typeface="Open Sans" panose="020B0606030504020204" pitchFamily="34" charset="0"/>
                <a:cs typeface="Open Sans" panose="020B0606030504020204" pitchFamily="34" charset="0"/>
              </a:rPr>
              <a:t> </a:t>
            </a:r>
            <a:r>
              <a:rPr sz="1800" spc="10" dirty="0">
                <a:latin typeface="Open Sans" panose="020B0606030504020204" pitchFamily="34" charset="0"/>
                <a:ea typeface="Open Sans" panose="020B0606030504020204" pitchFamily="34" charset="0"/>
                <a:cs typeface="Open Sans" panose="020B0606030504020204" pitchFamily="34" charset="0"/>
              </a:rPr>
              <a:t>to</a:t>
            </a:r>
            <a:r>
              <a:rPr sz="1800" spc="5" dirty="0">
                <a:latin typeface="Open Sans" panose="020B0606030504020204" pitchFamily="34" charset="0"/>
                <a:ea typeface="Open Sans" panose="020B0606030504020204" pitchFamily="34" charset="0"/>
                <a:cs typeface="Open Sans" panose="020B0606030504020204" pitchFamily="34" charset="0"/>
              </a:rPr>
              <a:t> </a:t>
            </a:r>
            <a:r>
              <a:rPr sz="1800" spc="-30" dirty="0">
                <a:latin typeface="Open Sans" panose="020B0606030504020204" pitchFamily="34" charset="0"/>
                <a:ea typeface="Open Sans" panose="020B0606030504020204" pitchFamily="34" charset="0"/>
                <a:cs typeface="Open Sans" panose="020B0606030504020204" pitchFamily="34" charset="0"/>
              </a:rPr>
              <a:t>move</a:t>
            </a:r>
            <a:r>
              <a:rPr sz="1800" spc="80" dirty="0">
                <a:latin typeface="Open Sans" panose="020B0606030504020204" pitchFamily="34" charset="0"/>
                <a:ea typeface="Open Sans" panose="020B0606030504020204" pitchFamily="34" charset="0"/>
                <a:cs typeface="Open Sans" panose="020B0606030504020204" pitchFamily="34" charset="0"/>
              </a:rPr>
              <a:t> </a:t>
            </a:r>
            <a:r>
              <a:rPr sz="1800" spc="5" dirty="0">
                <a:latin typeface="Open Sans" panose="020B0606030504020204" pitchFamily="34" charset="0"/>
                <a:ea typeface="Open Sans" panose="020B0606030504020204" pitchFamily="34" charset="0"/>
                <a:cs typeface="Open Sans" panose="020B0606030504020204" pitchFamily="34" charset="0"/>
              </a:rPr>
              <a:t>licensing </a:t>
            </a:r>
            <a:r>
              <a:rPr sz="1800" spc="-484" dirty="0">
                <a:latin typeface="Open Sans" panose="020B0606030504020204" pitchFamily="34" charset="0"/>
                <a:ea typeface="Open Sans" panose="020B0606030504020204" pitchFamily="34" charset="0"/>
                <a:cs typeface="Open Sans" panose="020B0606030504020204" pitchFamily="34" charset="0"/>
              </a:rPr>
              <a:t> </a:t>
            </a:r>
            <a:r>
              <a:rPr sz="1800" spc="5" dirty="0">
                <a:latin typeface="Open Sans" panose="020B0606030504020204" pitchFamily="34" charset="0"/>
                <a:ea typeface="Open Sans" panose="020B0606030504020204" pitchFamily="34" charset="0"/>
                <a:cs typeface="Open Sans" panose="020B0606030504020204" pitchFamily="34" charset="0"/>
              </a:rPr>
              <a:t>into</a:t>
            </a:r>
            <a:r>
              <a:rPr sz="1800" spc="-80" dirty="0">
                <a:latin typeface="Open Sans" panose="020B0606030504020204" pitchFamily="34" charset="0"/>
                <a:ea typeface="Open Sans" panose="020B0606030504020204" pitchFamily="34" charset="0"/>
                <a:cs typeface="Open Sans" panose="020B0606030504020204" pitchFamily="34" charset="0"/>
              </a:rPr>
              <a:t> </a:t>
            </a:r>
            <a:r>
              <a:rPr sz="1800" spc="20" dirty="0">
                <a:latin typeface="Open Sans" panose="020B0606030504020204" pitchFamily="34" charset="0"/>
                <a:ea typeface="Open Sans" panose="020B0606030504020204" pitchFamily="34" charset="0"/>
                <a:cs typeface="Open Sans" panose="020B0606030504020204" pitchFamily="34" charset="0"/>
              </a:rPr>
              <a:t>the</a:t>
            </a:r>
            <a:r>
              <a:rPr sz="1800" spc="-80" dirty="0">
                <a:latin typeface="Open Sans" panose="020B0606030504020204" pitchFamily="34" charset="0"/>
                <a:ea typeface="Open Sans" panose="020B0606030504020204" pitchFamily="34" charset="0"/>
                <a:cs typeface="Open Sans" panose="020B0606030504020204" pitchFamily="34" charset="0"/>
              </a:rPr>
              <a:t> </a:t>
            </a:r>
            <a:r>
              <a:rPr sz="1800" spc="15" dirty="0">
                <a:latin typeface="Open Sans" panose="020B0606030504020204" pitchFamily="34" charset="0"/>
                <a:ea typeface="Open Sans" panose="020B0606030504020204" pitchFamily="34" charset="0"/>
                <a:cs typeface="Open Sans" panose="020B0606030504020204" pitchFamily="34" charset="0"/>
              </a:rPr>
              <a:t>cloud,</a:t>
            </a:r>
            <a:r>
              <a:rPr sz="1800" spc="-105" dirty="0">
                <a:latin typeface="Open Sans" panose="020B0606030504020204" pitchFamily="34" charset="0"/>
                <a:ea typeface="Open Sans" panose="020B0606030504020204" pitchFamily="34" charset="0"/>
                <a:cs typeface="Open Sans" panose="020B0606030504020204" pitchFamily="34" charset="0"/>
              </a:rPr>
              <a:t> </a:t>
            </a:r>
            <a:r>
              <a:rPr sz="1800" spc="-10" dirty="0">
                <a:latin typeface="Open Sans" panose="020B0606030504020204" pitchFamily="34" charset="0"/>
                <a:ea typeface="Open Sans" panose="020B0606030504020204" pitchFamily="34" charset="0"/>
                <a:cs typeface="Open Sans" panose="020B0606030504020204" pitchFamily="34" charset="0"/>
              </a:rPr>
              <a:t>sometimes</a:t>
            </a:r>
            <a:r>
              <a:rPr sz="1800" spc="95" dirty="0">
                <a:latin typeface="Open Sans" panose="020B0606030504020204" pitchFamily="34" charset="0"/>
                <a:ea typeface="Open Sans" panose="020B0606030504020204" pitchFamily="34" charset="0"/>
                <a:cs typeface="Open Sans" panose="020B0606030504020204" pitchFamily="34" charset="0"/>
              </a:rPr>
              <a:t> </a:t>
            </a:r>
            <a:r>
              <a:rPr sz="1800" spc="-10" dirty="0">
                <a:latin typeface="Open Sans" panose="020B0606030504020204" pitchFamily="34" charset="0"/>
                <a:ea typeface="Open Sans" panose="020B0606030504020204" pitchFamily="34" charset="0"/>
                <a:cs typeface="Open Sans" panose="020B0606030504020204" pitchFamily="34" charset="0"/>
              </a:rPr>
              <a:t>with</a:t>
            </a:r>
            <a:r>
              <a:rPr sz="1800" spc="-5" dirty="0">
                <a:latin typeface="Open Sans" panose="020B0606030504020204" pitchFamily="34" charset="0"/>
                <a:ea typeface="Open Sans" panose="020B0606030504020204" pitchFamily="34" charset="0"/>
                <a:cs typeface="Open Sans" panose="020B0606030504020204" pitchFamily="34" charset="0"/>
              </a:rPr>
              <a:t> </a:t>
            </a:r>
            <a:r>
              <a:rPr sz="1800" dirty="0">
                <a:latin typeface="Open Sans" panose="020B0606030504020204" pitchFamily="34" charset="0"/>
                <a:ea typeface="Open Sans" panose="020B0606030504020204" pitchFamily="34" charset="0"/>
                <a:cs typeface="Open Sans" panose="020B0606030504020204" pitchFamily="34" charset="0"/>
              </a:rPr>
              <a:t>additional</a:t>
            </a:r>
            <a:r>
              <a:rPr sz="1800" spc="-75" dirty="0">
                <a:latin typeface="Open Sans" panose="020B0606030504020204" pitchFamily="34" charset="0"/>
                <a:ea typeface="Open Sans" panose="020B0606030504020204" pitchFamily="34" charset="0"/>
                <a:cs typeface="Open Sans" panose="020B0606030504020204" pitchFamily="34" charset="0"/>
              </a:rPr>
              <a:t> </a:t>
            </a:r>
            <a:r>
              <a:rPr sz="1800" spc="-10" dirty="0">
                <a:latin typeface="Open Sans" panose="020B0606030504020204" pitchFamily="34" charset="0"/>
                <a:ea typeface="Open Sans" panose="020B0606030504020204" pitchFamily="34" charset="0"/>
                <a:cs typeface="Open Sans" panose="020B0606030504020204" pitchFamily="34" charset="0"/>
              </a:rPr>
              <a:t>fees</a:t>
            </a:r>
            <a:r>
              <a:rPr sz="1800" spc="20" dirty="0">
                <a:latin typeface="Open Sans" panose="020B0606030504020204" pitchFamily="34" charset="0"/>
                <a:ea typeface="Open Sans" panose="020B0606030504020204" pitchFamily="34" charset="0"/>
                <a:cs typeface="Open Sans" panose="020B0606030504020204" pitchFamily="34" charset="0"/>
              </a:rPr>
              <a:t> </a:t>
            </a:r>
            <a:r>
              <a:rPr sz="1800" spc="-5" dirty="0">
                <a:latin typeface="Open Sans" panose="020B0606030504020204" pitchFamily="34" charset="0"/>
                <a:ea typeface="Open Sans" panose="020B0606030504020204" pitchFamily="34" charset="0"/>
                <a:cs typeface="Open Sans" panose="020B0606030504020204" pitchFamily="34" charset="0"/>
              </a:rPr>
              <a:t>for</a:t>
            </a:r>
            <a:r>
              <a:rPr sz="1800" spc="20" dirty="0">
                <a:latin typeface="Open Sans" panose="020B0606030504020204" pitchFamily="34" charset="0"/>
                <a:ea typeface="Open Sans" panose="020B0606030504020204" pitchFamily="34" charset="0"/>
                <a:cs typeface="Open Sans" panose="020B0606030504020204" pitchFamily="34" charset="0"/>
              </a:rPr>
              <a:t> </a:t>
            </a:r>
            <a:r>
              <a:rPr sz="1800" spc="-10" dirty="0">
                <a:latin typeface="Open Sans" panose="020B0606030504020204" pitchFamily="34" charset="0"/>
                <a:ea typeface="Open Sans" panose="020B0606030504020204" pitchFamily="34" charset="0"/>
                <a:cs typeface="Open Sans" panose="020B0606030504020204" pitchFamily="34" charset="0"/>
              </a:rPr>
              <a:t>more</a:t>
            </a:r>
            <a:r>
              <a:rPr sz="1800" spc="-5" dirty="0">
                <a:latin typeface="Open Sans" panose="020B0606030504020204" pitchFamily="34" charset="0"/>
                <a:ea typeface="Open Sans" panose="020B0606030504020204" pitchFamily="34" charset="0"/>
                <a:cs typeface="Open Sans" panose="020B0606030504020204" pitchFamily="34" charset="0"/>
              </a:rPr>
              <a:t> </a:t>
            </a:r>
            <a:r>
              <a:rPr sz="1800" dirty="0">
                <a:latin typeface="Open Sans" panose="020B0606030504020204" pitchFamily="34" charset="0"/>
                <a:ea typeface="Open Sans" panose="020B0606030504020204" pitchFamily="34" charset="0"/>
                <a:cs typeface="Open Sans" panose="020B0606030504020204" pitchFamily="34" charset="0"/>
              </a:rPr>
              <a:t>users/machines.</a:t>
            </a:r>
          </a:p>
          <a:p>
            <a:pPr marL="342900" indent="-342900">
              <a:lnSpc>
                <a:spcPct val="100000"/>
              </a:lnSpc>
              <a:buFont typeface="Arial" panose="020B0604020202020204" pitchFamily="34" charset="0"/>
              <a:buChar char="•"/>
            </a:pPr>
            <a:endParaRPr sz="2000" dirty="0">
              <a:latin typeface="Open Sans" panose="020B0606030504020204" pitchFamily="34" charset="0"/>
              <a:ea typeface="Open Sans" panose="020B0606030504020204" pitchFamily="34" charset="0"/>
              <a:cs typeface="Open Sans" panose="020B0606030504020204" pitchFamily="34" charset="0"/>
            </a:endParaRPr>
          </a:p>
          <a:p>
            <a:pPr marL="297815" marR="569595" indent="-285750">
              <a:lnSpc>
                <a:spcPct val="99100"/>
              </a:lnSpc>
              <a:spcBef>
                <a:spcPts val="1345"/>
              </a:spcBef>
              <a:buFont typeface="Arial" panose="020B0604020202020204" pitchFamily="34" charset="0"/>
              <a:buChar char="•"/>
              <a:tabLst>
                <a:tab pos="299085" algn="l"/>
              </a:tabLst>
            </a:pPr>
            <a:r>
              <a:rPr sz="1800" spc="10" dirty="0">
                <a:latin typeface="Open Sans" panose="020B0606030504020204" pitchFamily="34" charset="0"/>
                <a:ea typeface="Open Sans" panose="020B0606030504020204" pitchFamily="34" charset="0"/>
                <a:cs typeface="Open Sans" panose="020B0606030504020204" pitchFamily="34" charset="0"/>
              </a:rPr>
              <a:t>When </a:t>
            </a:r>
            <a:r>
              <a:rPr sz="1800" dirty="0">
                <a:latin typeface="Open Sans" panose="020B0606030504020204" pitchFamily="34" charset="0"/>
                <a:ea typeface="Open Sans" panose="020B0606030504020204" pitchFamily="34" charset="0"/>
                <a:cs typeface="Open Sans" panose="020B0606030504020204" pitchFamily="34" charset="0"/>
              </a:rPr>
              <a:t>a </a:t>
            </a:r>
            <a:r>
              <a:rPr sz="1800" spc="10" dirty="0">
                <a:latin typeface="Open Sans" panose="020B0606030504020204" pitchFamily="34" charset="0"/>
                <a:ea typeface="Open Sans" panose="020B0606030504020204" pitchFamily="34" charset="0"/>
                <a:cs typeface="Open Sans" panose="020B0606030504020204" pitchFamily="34" charset="0"/>
              </a:rPr>
              <a:t>cloud </a:t>
            </a:r>
            <a:r>
              <a:rPr sz="1800" spc="-10" dirty="0">
                <a:latin typeface="Open Sans" panose="020B0606030504020204" pitchFamily="34" charset="0"/>
                <a:ea typeface="Open Sans" panose="020B0606030504020204" pitchFamily="34" charset="0"/>
                <a:cs typeface="Open Sans" panose="020B0606030504020204" pitchFamily="34" charset="0"/>
              </a:rPr>
              <a:t>provider </a:t>
            </a:r>
            <a:r>
              <a:rPr sz="1800" dirty="0">
                <a:latin typeface="Open Sans" panose="020B0606030504020204" pitchFamily="34" charset="0"/>
                <a:ea typeface="Open Sans" panose="020B0606030504020204" pitchFamily="34" charset="0"/>
                <a:cs typeface="Open Sans" panose="020B0606030504020204" pitchFamily="34" charset="0"/>
              </a:rPr>
              <a:t>allows Bring </a:t>
            </a:r>
            <a:r>
              <a:rPr sz="1800" spc="-35" dirty="0">
                <a:latin typeface="Open Sans" panose="020B0606030504020204" pitchFamily="34" charset="0"/>
                <a:ea typeface="Open Sans" panose="020B0606030504020204" pitchFamily="34" charset="0"/>
                <a:cs typeface="Open Sans" panose="020B0606030504020204" pitchFamily="34" charset="0"/>
              </a:rPr>
              <a:t>Your </a:t>
            </a:r>
            <a:r>
              <a:rPr sz="1800" spc="-5" dirty="0">
                <a:latin typeface="Open Sans" panose="020B0606030504020204" pitchFamily="34" charset="0"/>
                <a:ea typeface="Open Sans" panose="020B0606030504020204" pitchFamily="34" charset="0"/>
                <a:cs typeface="Open Sans" panose="020B0606030504020204" pitchFamily="34" charset="0"/>
              </a:rPr>
              <a:t>Own </a:t>
            </a:r>
            <a:r>
              <a:rPr sz="1800" spc="-10" dirty="0">
                <a:latin typeface="Open Sans" panose="020B0606030504020204" pitchFamily="34" charset="0"/>
                <a:ea typeface="Open Sans" panose="020B0606030504020204" pitchFamily="34" charset="0"/>
                <a:cs typeface="Open Sans" panose="020B0606030504020204" pitchFamily="34" charset="0"/>
              </a:rPr>
              <a:t>Software </a:t>
            </a:r>
            <a:r>
              <a:rPr sz="1800" spc="-15" dirty="0">
                <a:latin typeface="Open Sans" panose="020B0606030504020204" pitchFamily="34" charset="0"/>
                <a:ea typeface="Open Sans" panose="020B0606030504020204" pitchFamily="34" charset="0"/>
                <a:cs typeface="Open Sans" panose="020B0606030504020204" pitchFamily="34" charset="0"/>
              </a:rPr>
              <a:t>or </a:t>
            </a:r>
            <a:r>
              <a:rPr sz="1800" spc="-10" dirty="0">
                <a:latin typeface="Open Sans" panose="020B0606030504020204" pitchFamily="34" charset="0"/>
                <a:ea typeface="Open Sans" panose="020B0606030504020204" pitchFamily="34" charset="0"/>
                <a:cs typeface="Open Sans" panose="020B0606030504020204" pitchFamily="34" charset="0"/>
              </a:rPr>
              <a:t>License, </a:t>
            </a:r>
            <a:r>
              <a:rPr sz="1800" dirty="0">
                <a:latin typeface="Open Sans" panose="020B0606030504020204" pitchFamily="34" charset="0"/>
                <a:ea typeface="Open Sans" panose="020B0606030504020204" pitchFamily="34" charset="0"/>
                <a:cs typeface="Open Sans" panose="020B0606030504020204" pitchFamily="34" charset="0"/>
              </a:rPr>
              <a:t>users </a:t>
            </a:r>
            <a:r>
              <a:rPr sz="1800" spc="-10" dirty="0">
                <a:latin typeface="Open Sans" panose="020B0606030504020204" pitchFamily="34" charset="0"/>
                <a:ea typeface="Open Sans" panose="020B0606030504020204" pitchFamily="34" charset="0"/>
                <a:cs typeface="Open Sans" panose="020B0606030504020204" pitchFamily="34" charset="0"/>
              </a:rPr>
              <a:t>can </a:t>
            </a:r>
            <a:r>
              <a:rPr sz="1800" dirty="0">
                <a:latin typeface="Open Sans" panose="020B0606030504020204" pitchFamily="34" charset="0"/>
                <a:ea typeface="Open Sans" panose="020B0606030504020204" pitchFamily="34" charset="0"/>
                <a:cs typeface="Open Sans" panose="020B0606030504020204" pitchFamily="34" charset="0"/>
              </a:rPr>
              <a:t>transfer </a:t>
            </a:r>
            <a:r>
              <a:rPr sz="1800" spc="-490" dirty="0">
                <a:latin typeface="Open Sans" panose="020B0606030504020204" pitchFamily="34" charset="0"/>
                <a:ea typeface="Open Sans" panose="020B0606030504020204" pitchFamily="34" charset="0"/>
                <a:cs typeface="Open Sans" panose="020B0606030504020204" pitchFamily="34" charset="0"/>
              </a:rPr>
              <a:t> </a:t>
            </a:r>
            <a:r>
              <a:rPr sz="1800" spc="-15" dirty="0">
                <a:latin typeface="Open Sans" panose="020B0606030504020204" pitchFamily="34" charset="0"/>
                <a:ea typeface="Open Sans" panose="020B0606030504020204" pitchFamily="34" charset="0"/>
                <a:cs typeface="Open Sans" panose="020B0606030504020204" pitchFamily="34" charset="0"/>
              </a:rPr>
              <a:t>existing </a:t>
            </a:r>
            <a:r>
              <a:rPr sz="1800" dirty="0">
                <a:latin typeface="Open Sans" panose="020B0606030504020204" pitchFamily="34" charset="0"/>
                <a:ea typeface="Open Sans" panose="020B0606030504020204" pitchFamily="34" charset="0"/>
                <a:cs typeface="Open Sans" panose="020B0606030504020204" pitchFamily="34" charset="0"/>
              </a:rPr>
              <a:t>licenses. </a:t>
            </a:r>
            <a:r>
              <a:rPr sz="1800" spc="5" dirty="0">
                <a:latin typeface="Open Sans" panose="020B0606030504020204" pitchFamily="34" charset="0"/>
                <a:ea typeface="Open Sans" panose="020B0606030504020204" pitchFamily="34" charset="0"/>
                <a:cs typeface="Open Sans" panose="020B0606030504020204" pitchFamily="34" charset="0"/>
              </a:rPr>
              <a:t>(</a:t>
            </a:r>
            <a:r>
              <a:rPr lang="en-US" sz="1800" spc="5" dirty="0">
                <a:latin typeface="Open Sans" panose="020B0606030504020204" pitchFamily="34" charset="0"/>
                <a:ea typeface="Open Sans" panose="020B0606030504020204" pitchFamily="34" charset="0"/>
                <a:cs typeface="Open Sans" panose="020B0606030504020204" pitchFamily="34" charset="0"/>
              </a:rPr>
              <a:t>e.g.,</a:t>
            </a:r>
            <a:r>
              <a:rPr sz="1800" spc="5" dirty="0">
                <a:latin typeface="Open Sans" panose="020B0606030504020204" pitchFamily="34" charset="0"/>
                <a:ea typeface="Open Sans" panose="020B0606030504020204" pitchFamily="34" charset="0"/>
                <a:cs typeface="Open Sans" panose="020B0606030504020204" pitchFamily="34" charset="0"/>
              </a:rPr>
              <a:t> </a:t>
            </a:r>
            <a:r>
              <a:rPr sz="1800" spc="-20" dirty="0">
                <a:latin typeface="Open Sans" panose="020B0606030504020204" pitchFamily="34" charset="0"/>
                <a:ea typeface="Open Sans" panose="020B0606030504020204" pitchFamily="34" charset="0"/>
                <a:cs typeface="Open Sans" panose="020B0606030504020204" pitchFamily="34" charset="0"/>
              </a:rPr>
              <a:t>Microsoft</a:t>
            </a:r>
            <a:r>
              <a:rPr sz="1800" spc="-15" dirty="0">
                <a:latin typeface="Open Sans" panose="020B0606030504020204" pitchFamily="34" charset="0"/>
                <a:ea typeface="Open Sans" panose="020B0606030504020204" pitchFamily="34" charset="0"/>
                <a:cs typeface="Open Sans" panose="020B0606030504020204" pitchFamily="34" charset="0"/>
              </a:rPr>
              <a:t> </a:t>
            </a:r>
            <a:r>
              <a:rPr sz="1800" dirty="0">
                <a:latin typeface="Open Sans" panose="020B0606030504020204" pitchFamily="34" charset="0"/>
                <a:ea typeface="Open Sans" panose="020B0606030504020204" pitchFamily="34" charset="0"/>
                <a:cs typeface="Open Sans" panose="020B0606030504020204" pitchFamily="34" charset="0"/>
              </a:rPr>
              <a:t>allows </a:t>
            </a:r>
            <a:r>
              <a:rPr sz="1800" spc="5" dirty="0">
                <a:latin typeface="Open Sans" panose="020B0606030504020204" pitchFamily="34" charset="0"/>
                <a:ea typeface="Open Sans" panose="020B0606030504020204" pitchFamily="34" charset="0"/>
                <a:cs typeface="Open Sans" panose="020B0606030504020204" pitchFamily="34" charset="0"/>
              </a:rPr>
              <a:t>license </a:t>
            </a:r>
            <a:r>
              <a:rPr sz="1800" dirty="0">
                <a:latin typeface="Open Sans" panose="020B0606030504020204" pitchFamily="34" charset="0"/>
                <a:ea typeface="Open Sans" panose="020B0606030504020204" pitchFamily="34" charset="0"/>
                <a:cs typeface="Open Sans" panose="020B0606030504020204" pitchFamily="34" charset="0"/>
              </a:rPr>
              <a:t>mobility </a:t>
            </a:r>
            <a:r>
              <a:rPr sz="1800" spc="-10" dirty="0">
                <a:latin typeface="Open Sans" panose="020B0606030504020204" pitchFamily="34" charset="0"/>
                <a:ea typeface="Open Sans" panose="020B0606030504020204" pitchFamily="34" charset="0"/>
                <a:cs typeface="Open Sans" panose="020B0606030504020204" pitchFamily="34" charset="0"/>
              </a:rPr>
              <a:t>with </a:t>
            </a:r>
            <a:r>
              <a:rPr sz="1800" spc="-5" dirty="0">
                <a:latin typeface="Open Sans" panose="020B0606030504020204" pitchFamily="34" charset="0"/>
                <a:ea typeface="Open Sans" panose="020B0606030504020204" pitchFamily="34" charset="0"/>
                <a:cs typeface="Open Sans" panose="020B0606030504020204" pitchFamily="34" charset="0"/>
              </a:rPr>
              <a:t>SQL, SharePoint, </a:t>
            </a:r>
            <a:r>
              <a:rPr sz="1800" spc="5" dirty="0">
                <a:latin typeface="Open Sans" panose="020B0606030504020204" pitchFamily="34" charset="0"/>
                <a:ea typeface="Open Sans" panose="020B0606030504020204" pitchFamily="34" charset="0"/>
                <a:cs typeface="Open Sans" panose="020B0606030504020204" pitchFamily="34" charset="0"/>
              </a:rPr>
              <a:t>and </a:t>
            </a:r>
            <a:r>
              <a:rPr sz="1800" spc="10" dirty="0">
                <a:latin typeface="Open Sans" panose="020B0606030504020204" pitchFamily="34" charset="0"/>
                <a:ea typeface="Open Sans" panose="020B0606030504020204" pitchFamily="34" charset="0"/>
                <a:cs typeface="Open Sans" panose="020B0606030504020204" pitchFamily="34" charset="0"/>
              </a:rPr>
              <a:t> </a:t>
            </a:r>
            <a:r>
              <a:rPr sz="1800" dirty="0">
                <a:latin typeface="Open Sans" panose="020B0606030504020204" pitchFamily="34" charset="0"/>
                <a:ea typeface="Open Sans" panose="020B0606030504020204" pitchFamily="34" charset="0"/>
                <a:cs typeface="Open Sans" panose="020B0606030504020204" pitchFamily="34" charset="0"/>
              </a:rPr>
              <a:t>Exchange).</a:t>
            </a:r>
          </a:p>
          <a:p>
            <a:pPr marL="342900" indent="-342900">
              <a:lnSpc>
                <a:spcPct val="100000"/>
              </a:lnSpc>
              <a:buFont typeface="Arial" panose="020B0604020202020204" pitchFamily="34" charset="0"/>
              <a:buChar char="•"/>
            </a:pPr>
            <a:endParaRPr sz="2000" dirty="0">
              <a:latin typeface="Open Sans" panose="020B0606030504020204" pitchFamily="34" charset="0"/>
              <a:ea typeface="Open Sans" panose="020B0606030504020204" pitchFamily="34" charset="0"/>
              <a:cs typeface="Open Sans" panose="020B0606030504020204" pitchFamily="34" charset="0"/>
            </a:endParaRPr>
          </a:p>
          <a:p>
            <a:pPr marL="297815" marR="241935" indent="-285750">
              <a:lnSpc>
                <a:spcPts val="2100"/>
              </a:lnSpc>
              <a:spcBef>
                <a:spcPts val="1440"/>
              </a:spcBef>
              <a:buFont typeface="Arial" panose="020B0604020202020204" pitchFamily="34" charset="0"/>
              <a:buChar char="•"/>
              <a:tabLst>
                <a:tab pos="299085" algn="l"/>
              </a:tabLst>
            </a:pPr>
            <a:r>
              <a:rPr sz="1800" dirty="0">
                <a:latin typeface="Open Sans" panose="020B0606030504020204" pitchFamily="34" charset="0"/>
                <a:ea typeface="Open Sans" panose="020B0606030504020204" pitchFamily="34" charset="0"/>
                <a:cs typeface="Open Sans" panose="020B0606030504020204" pitchFamily="34" charset="0"/>
              </a:rPr>
              <a:t>On-Premise</a:t>
            </a:r>
            <a:r>
              <a:rPr sz="1800" spc="-225" dirty="0">
                <a:latin typeface="Open Sans" panose="020B0606030504020204" pitchFamily="34" charset="0"/>
                <a:ea typeface="Open Sans" panose="020B0606030504020204" pitchFamily="34" charset="0"/>
                <a:cs typeface="Open Sans" panose="020B0606030504020204" pitchFamily="34" charset="0"/>
              </a:rPr>
              <a:t> </a:t>
            </a:r>
            <a:r>
              <a:rPr sz="1800" spc="5" dirty="0">
                <a:latin typeface="Open Sans" panose="020B0606030504020204" pitchFamily="34" charset="0"/>
                <a:ea typeface="Open Sans" panose="020B0606030504020204" pitchFamily="34" charset="0"/>
                <a:cs typeface="Open Sans" panose="020B0606030504020204" pitchFamily="34" charset="0"/>
              </a:rPr>
              <a:t>licensing</a:t>
            </a:r>
            <a:r>
              <a:rPr sz="1800" spc="-150" dirty="0">
                <a:latin typeface="Open Sans" panose="020B0606030504020204" pitchFamily="34" charset="0"/>
                <a:ea typeface="Open Sans" panose="020B0606030504020204" pitchFamily="34" charset="0"/>
                <a:cs typeface="Open Sans" panose="020B0606030504020204" pitchFamily="34" charset="0"/>
              </a:rPr>
              <a:t> </a:t>
            </a:r>
            <a:r>
              <a:rPr sz="1800" spc="-10" dirty="0">
                <a:latin typeface="Open Sans" panose="020B0606030504020204" pitchFamily="34" charset="0"/>
                <a:ea typeface="Open Sans" panose="020B0606030504020204" pitchFamily="34" charset="0"/>
                <a:cs typeface="Open Sans" panose="020B0606030504020204" pitchFamily="34" charset="0"/>
              </a:rPr>
              <a:t>traditionally</a:t>
            </a:r>
            <a:r>
              <a:rPr sz="1800" spc="-200" dirty="0">
                <a:latin typeface="Open Sans" panose="020B0606030504020204" pitchFamily="34" charset="0"/>
                <a:ea typeface="Open Sans" panose="020B0606030504020204" pitchFamily="34" charset="0"/>
                <a:cs typeface="Open Sans" panose="020B0606030504020204" pitchFamily="34" charset="0"/>
              </a:rPr>
              <a:t> </a:t>
            </a:r>
            <a:r>
              <a:rPr sz="1800" spc="-15" dirty="0">
                <a:latin typeface="Open Sans" panose="020B0606030504020204" pitchFamily="34" charset="0"/>
                <a:ea typeface="Open Sans" panose="020B0606030504020204" pitchFamily="34" charset="0"/>
                <a:cs typeface="Open Sans" panose="020B0606030504020204" pitchFamily="34" charset="0"/>
              </a:rPr>
              <a:t>is</a:t>
            </a:r>
            <a:r>
              <a:rPr sz="1800" spc="-45" dirty="0">
                <a:latin typeface="Open Sans" panose="020B0606030504020204" pitchFamily="34" charset="0"/>
                <a:ea typeface="Open Sans" panose="020B0606030504020204" pitchFamily="34" charset="0"/>
                <a:cs typeface="Open Sans" panose="020B0606030504020204" pitchFamily="34" charset="0"/>
              </a:rPr>
              <a:t> </a:t>
            </a:r>
            <a:r>
              <a:rPr sz="1800" spc="5" dirty="0">
                <a:latin typeface="Open Sans" panose="020B0606030504020204" pitchFamily="34" charset="0"/>
                <a:ea typeface="Open Sans" panose="020B0606030504020204" pitchFamily="34" charset="0"/>
                <a:cs typeface="Open Sans" panose="020B0606030504020204" pitchFamily="34" charset="0"/>
              </a:rPr>
              <a:t>perpetual</a:t>
            </a:r>
            <a:r>
              <a:rPr sz="1800" spc="-225" dirty="0">
                <a:latin typeface="Open Sans" panose="020B0606030504020204" pitchFamily="34" charset="0"/>
                <a:ea typeface="Open Sans" panose="020B0606030504020204" pitchFamily="34" charset="0"/>
                <a:cs typeface="Open Sans" panose="020B0606030504020204" pitchFamily="34" charset="0"/>
              </a:rPr>
              <a:t> </a:t>
            </a:r>
            <a:r>
              <a:rPr sz="1800" spc="-5" dirty="0">
                <a:latin typeface="Open Sans" panose="020B0606030504020204" pitchFamily="34" charset="0"/>
                <a:ea typeface="Open Sans" panose="020B0606030504020204" pitchFamily="34" charset="0"/>
                <a:cs typeface="Open Sans" panose="020B0606030504020204" pitchFamily="34" charset="0"/>
              </a:rPr>
              <a:t>based</a:t>
            </a:r>
            <a:r>
              <a:rPr sz="1800" spc="-70" dirty="0">
                <a:latin typeface="Open Sans" panose="020B0606030504020204" pitchFamily="34" charset="0"/>
                <a:ea typeface="Open Sans" panose="020B0606030504020204" pitchFamily="34" charset="0"/>
                <a:cs typeface="Open Sans" panose="020B0606030504020204" pitchFamily="34" charset="0"/>
              </a:rPr>
              <a:t> </a:t>
            </a:r>
            <a:r>
              <a:rPr sz="1800" spc="-10" dirty="0">
                <a:latin typeface="Open Sans" panose="020B0606030504020204" pitchFamily="34" charset="0"/>
                <a:ea typeface="Open Sans" panose="020B0606030504020204" pitchFamily="34" charset="0"/>
                <a:cs typeface="Open Sans" panose="020B0606030504020204" pitchFamily="34" charset="0"/>
              </a:rPr>
              <a:t>(you</a:t>
            </a:r>
            <a:r>
              <a:rPr sz="1800" spc="-75" dirty="0">
                <a:latin typeface="Open Sans" panose="020B0606030504020204" pitchFamily="34" charset="0"/>
                <a:ea typeface="Open Sans" panose="020B0606030504020204" pitchFamily="34" charset="0"/>
                <a:cs typeface="Open Sans" panose="020B0606030504020204" pitchFamily="34" charset="0"/>
              </a:rPr>
              <a:t> </a:t>
            </a:r>
            <a:r>
              <a:rPr sz="1800" spc="-20" dirty="0">
                <a:latin typeface="Open Sans" panose="020B0606030504020204" pitchFamily="34" charset="0"/>
                <a:ea typeface="Open Sans" panose="020B0606030504020204" pitchFamily="34" charset="0"/>
                <a:cs typeface="Open Sans" panose="020B0606030504020204" pitchFamily="34" charset="0"/>
              </a:rPr>
              <a:t>own</a:t>
            </a:r>
            <a:r>
              <a:rPr sz="1800" spc="5" dirty="0">
                <a:latin typeface="Open Sans" panose="020B0606030504020204" pitchFamily="34" charset="0"/>
                <a:ea typeface="Open Sans" panose="020B0606030504020204" pitchFamily="34" charset="0"/>
                <a:cs typeface="Open Sans" panose="020B0606030504020204" pitchFamily="34" charset="0"/>
              </a:rPr>
              <a:t> </a:t>
            </a:r>
            <a:r>
              <a:rPr sz="1800" spc="20" dirty="0">
                <a:latin typeface="Open Sans" panose="020B0606030504020204" pitchFamily="34" charset="0"/>
                <a:ea typeface="Open Sans" panose="020B0606030504020204" pitchFamily="34" charset="0"/>
                <a:cs typeface="Open Sans" panose="020B0606030504020204" pitchFamily="34" charset="0"/>
              </a:rPr>
              <a:t>the</a:t>
            </a:r>
            <a:r>
              <a:rPr sz="1800" spc="-145" dirty="0">
                <a:latin typeface="Open Sans" panose="020B0606030504020204" pitchFamily="34" charset="0"/>
                <a:ea typeface="Open Sans" panose="020B0606030504020204" pitchFamily="34" charset="0"/>
                <a:cs typeface="Open Sans" panose="020B0606030504020204" pitchFamily="34" charset="0"/>
              </a:rPr>
              <a:t> </a:t>
            </a:r>
            <a:r>
              <a:rPr sz="1800" spc="10" dirty="0">
                <a:latin typeface="Open Sans" panose="020B0606030504020204" pitchFamily="34" charset="0"/>
                <a:ea typeface="Open Sans" panose="020B0606030504020204" pitchFamily="34" charset="0"/>
                <a:cs typeface="Open Sans" panose="020B0606030504020204" pitchFamily="34" charset="0"/>
              </a:rPr>
              <a:t>rights</a:t>
            </a:r>
            <a:r>
              <a:rPr sz="1800" spc="-200" dirty="0">
                <a:latin typeface="Open Sans" panose="020B0606030504020204" pitchFamily="34" charset="0"/>
                <a:ea typeface="Open Sans" panose="020B0606030504020204" pitchFamily="34" charset="0"/>
                <a:cs typeface="Open Sans" panose="020B0606030504020204" pitchFamily="34" charset="0"/>
              </a:rPr>
              <a:t> </a:t>
            </a:r>
            <a:r>
              <a:rPr sz="1800" spc="10" dirty="0">
                <a:latin typeface="Open Sans" panose="020B0606030504020204" pitchFamily="34" charset="0"/>
                <a:ea typeface="Open Sans" panose="020B0606030504020204" pitchFamily="34" charset="0"/>
                <a:cs typeface="Open Sans" panose="020B0606030504020204" pitchFamily="34" charset="0"/>
              </a:rPr>
              <a:t>to</a:t>
            </a:r>
            <a:r>
              <a:rPr sz="1800" spc="-75" dirty="0">
                <a:latin typeface="Open Sans" panose="020B0606030504020204" pitchFamily="34" charset="0"/>
                <a:ea typeface="Open Sans" panose="020B0606030504020204" pitchFamily="34" charset="0"/>
                <a:cs typeface="Open Sans" panose="020B0606030504020204" pitchFamily="34" charset="0"/>
              </a:rPr>
              <a:t> </a:t>
            </a:r>
            <a:r>
              <a:rPr sz="1800" spc="15" dirty="0">
                <a:latin typeface="Open Sans" panose="020B0606030504020204" pitchFamily="34" charset="0"/>
                <a:ea typeface="Open Sans" panose="020B0606030504020204" pitchFamily="34" charset="0"/>
                <a:cs typeface="Open Sans" panose="020B0606030504020204" pitchFamily="34" charset="0"/>
              </a:rPr>
              <a:t>use</a:t>
            </a:r>
            <a:r>
              <a:rPr sz="1800" spc="-145" dirty="0">
                <a:latin typeface="Open Sans" panose="020B0606030504020204" pitchFamily="34" charset="0"/>
                <a:ea typeface="Open Sans" panose="020B0606030504020204" pitchFamily="34" charset="0"/>
                <a:cs typeface="Open Sans" panose="020B0606030504020204" pitchFamily="34" charset="0"/>
              </a:rPr>
              <a:t> </a:t>
            </a:r>
            <a:r>
              <a:rPr sz="1800" spc="20" dirty="0">
                <a:latin typeface="Open Sans" panose="020B0606030504020204" pitchFamily="34" charset="0"/>
                <a:ea typeface="Open Sans" panose="020B0606030504020204" pitchFamily="34" charset="0"/>
                <a:cs typeface="Open Sans" panose="020B0606030504020204" pitchFamily="34" charset="0"/>
              </a:rPr>
              <a:t>the</a:t>
            </a:r>
            <a:r>
              <a:rPr sz="1800" spc="-70" dirty="0">
                <a:latin typeface="Open Sans" panose="020B0606030504020204" pitchFamily="34" charset="0"/>
                <a:ea typeface="Open Sans" panose="020B0606030504020204" pitchFamily="34" charset="0"/>
                <a:cs typeface="Open Sans" panose="020B0606030504020204" pitchFamily="34" charset="0"/>
              </a:rPr>
              <a:t> </a:t>
            </a:r>
            <a:r>
              <a:rPr sz="1800" spc="5" dirty="0">
                <a:latin typeface="Open Sans" panose="020B0606030504020204" pitchFamily="34" charset="0"/>
                <a:ea typeface="Open Sans" panose="020B0606030504020204" pitchFamily="34" charset="0"/>
                <a:cs typeface="Open Sans" panose="020B0606030504020204" pitchFamily="34" charset="0"/>
              </a:rPr>
              <a:t>license </a:t>
            </a:r>
            <a:r>
              <a:rPr sz="1800" spc="-490" dirty="0">
                <a:latin typeface="Open Sans" panose="020B0606030504020204" pitchFamily="34" charset="0"/>
                <a:ea typeface="Open Sans" panose="020B0606030504020204" pitchFamily="34" charset="0"/>
                <a:cs typeface="Open Sans" panose="020B0606030504020204" pitchFamily="34" charset="0"/>
              </a:rPr>
              <a:t> </a:t>
            </a:r>
            <a:r>
              <a:rPr sz="1800" spc="-35" dirty="0">
                <a:latin typeface="Open Sans" panose="020B0606030504020204" pitchFamily="34" charset="0"/>
                <a:ea typeface="Open Sans" panose="020B0606030504020204" pitchFamily="34" charset="0"/>
                <a:cs typeface="Open Sans" panose="020B0606030504020204" pitchFamily="34" charset="0"/>
              </a:rPr>
              <a:t>even</a:t>
            </a:r>
            <a:r>
              <a:rPr sz="1800" spc="60" dirty="0">
                <a:latin typeface="Open Sans" panose="020B0606030504020204" pitchFamily="34" charset="0"/>
                <a:ea typeface="Open Sans" panose="020B0606030504020204" pitchFamily="34" charset="0"/>
                <a:cs typeface="Open Sans" panose="020B0606030504020204" pitchFamily="34" charset="0"/>
              </a:rPr>
              <a:t> </a:t>
            </a:r>
            <a:r>
              <a:rPr sz="1800" spc="-15" dirty="0">
                <a:latin typeface="Open Sans" panose="020B0606030504020204" pitchFamily="34" charset="0"/>
                <a:ea typeface="Open Sans" panose="020B0606030504020204" pitchFamily="34" charset="0"/>
                <a:cs typeface="Open Sans" panose="020B0606030504020204" pitchFamily="34" charset="0"/>
              </a:rPr>
              <a:t>if</a:t>
            </a:r>
            <a:r>
              <a:rPr sz="1800" spc="-30" dirty="0">
                <a:latin typeface="Open Sans" panose="020B0606030504020204" pitchFamily="34" charset="0"/>
                <a:ea typeface="Open Sans" panose="020B0606030504020204" pitchFamily="34" charset="0"/>
                <a:cs typeface="Open Sans" panose="020B0606030504020204" pitchFamily="34" charset="0"/>
              </a:rPr>
              <a:t> </a:t>
            </a:r>
            <a:r>
              <a:rPr sz="1800" spc="-10" dirty="0">
                <a:latin typeface="Open Sans" panose="020B0606030504020204" pitchFamily="34" charset="0"/>
                <a:ea typeface="Open Sans" panose="020B0606030504020204" pitchFamily="34" charset="0"/>
                <a:cs typeface="Open Sans" panose="020B0606030504020204" pitchFamily="34" charset="0"/>
              </a:rPr>
              <a:t>you</a:t>
            </a:r>
            <a:r>
              <a:rPr sz="1800" spc="-80" dirty="0">
                <a:latin typeface="Open Sans" panose="020B0606030504020204" pitchFamily="34" charset="0"/>
                <a:ea typeface="Open Sans" panose="020B0606030504020204" pitchFamily="34" charset="0"/>
                <a:cs typeface="Open Sans" panose="020B0606030504020204" pitchFamily="34" charset="0"/>
              </a:rPr>
              <a:t> </a:t>
            </a:r>
            <a:r>
              <a:rPr sz="1800" spc="20" dirty="0">
                <a:latin typeface="Open Sans" panose="020B0606030504020204" pitchFamily="34" charset="0"/>
                <a:ea typeface="Open Sans" panose="020B0606030504020204" pitchFamily="34" charset="0"/>
                <a:cs typeface="Open Sans" panose="020B0606030504020204" pitchFamily="34" charset="0"/>
              </a:rPr>
              <a:t>do</a:t>
            </a:r>
            <a:r>
              <a:rPr sz="1800" spc="-80" dirty="0">
                <a:latin typeface="Open Sans" panose="020B0606030504020204" pitchFamily="34" charset="0"/>
                <a:ea typeface="Open Sans" panose="020B0606030504020204" pitchFamily="34" charset="0"/>
                <a:cs typeface="Open Sans" panose="020B0606030504020204" pitchFamily="34" charset="0"/>
              </a:rPr>
              <a:t> </a:t>
            </a:r>
            <a:r>
              <a:rPr sz="1800" spc="5" dirty="0">
                <a:latin typeface="Open Sans" panose="020B0606030504020204" pitchFamily="34" charset="0"/>
                <a:ea typeface="Open Sans" panose="020B0606030504020204" pitchFamily="34" charset="0"/>
                <a:cs typeface="Open Sans" panose="020B0606030504020204" pitchFamily="34" charset="0"/>
              </a:rPr>
              <a:t>not</a:t>
            </a:r>
            <a:r>
              <a:rPr sz="1800" spc="-105" dirty="0">
                <a:latin typeface="Open Sans" panose="020B0606030504020204" pitchFamily="34" charset="0"/>
                <a:ea typeface="Open Sans" panose="020B0606030504020204" pitchFamily="34" charset="0"/>
                <a:cs typeface="Open Sans" panose="020B0606030504020204" pitchFamily="34" charset="0"/>
              </a:rPr>
              <a:t> </a:t>
            </a:r>
            <a:r>
              <a:rPr sz="1800" spc="-10" dirty="0">
                <a:latin typeface="Open Sans" panose="020B0606030504020204" pitchFamily="34" charset="0"/>
                <a:ea typeface="Open Sans" panose="020B0606030504020204" pitchFamily="34" charset="0"/>
                <a:cs typeface="Open Sans" panose="020B0606030504020204" pitchFamily="34" charset="0"/>
              </a:rPr>
              <a:t>maintain</a:t>
            </a:r>
            <a:r>
              <a:rPr sz="1800" spc="-80" dirty="0">
                <a:latin typeface="Open Sans" panose="020B0606030504020204" pitchFamily="34" charset="0"/>
                <a:ea typeface="Open Sans" panose="020B0606030504020204" pitchFamily="34" charset="0"/>
                <a:cs typeface="Open Sans" panose="020B0606030504020204" pitchFamily="34" charset="0"/>
              </a:rPr>
              <a:t> </a:t>
            </a:r>
            <a:r>
              <a:rPr sz="1800" spc="5" dirty="0">
                <a:latin typeface="Open Sans" panose="020B0606030504020204" pitchFamily="34" charset="0"/>
                <a:ea typeface="Open Sans" panose="020B0606030504020204" pitchFamily="34" charset="0"/>
                <a:cs typeface="Open Sans" panose="020B0606030504020204" pitchFamily="34" charset="0"/>
              </a:rPr>
              <a:t>support).</a:t>
            </a:r>
            <a:endParaRPr sz="1800"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2605968521"/>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Title 60">
            <a:extLst>
              <a:ext uri="{FF2B5EF4-FFF2-40B4-BE49-F238E27FC236}">
                <a16:creationId xmlns:a16="http://schemas.microsoft.com/office/drawing/2014/main" id="{6FC016C1-021E-4DF1-91A5-BDBC1E3E67B1}"/>
              </a:ext>
            </a:extLst>
          </p:cNvPr>
          <p:cNvSpPr>
            <a:spLocks noGrp="1"/>
          </p:cNvSpPr>
          <p:nvPr>
            <p:ph type="title"/>
          </p:nvPr>
        </p:nvSpPr>
        <p:spPr>
          <a:xfrm>
            <a:off x="541867" y="477954"/>
            <a:ext cx="11108267" cy="303096"/>
          </a:xfrm>
        </p:spPr>
        <p:txBody>
          <a:bodyPr/>
          <a:lstStyle/>
          <a:p>
            <a:r>
              <a:rPr lang="en-US" sz="2000" dirty="0"/>
              <a:t>Risks and Opportunities to move to the Cloud</a:t>
            </a:r>
          </a:p>
        </p:txBody>
      </p:sp>
      <p:sp>
        <p:nvSpPr>
          <p:cNvPr id="6" name="Freeform: Shape 5">
            <a:extLst>
              <a:ext uri="{FF2B5EF4-FFF2-40B4-BE49-F238E27FC236}">
                <a16:creationId xmlns:a16="http://schemas.microsoft.com/office/drawing/2014/main" id="{CBA63D71-0877-4720-9D22-CBFDF633B2E8}"/>
              </a:ext>
            </a:extLst>
          </p:cNvPr>
          <p:cNvSpPr/>
          <p:nvPr/>
        </p:nvSpPr>
        <p:spPr>
          <a:xfrm>
            <a:off x="260750" y="1784633"/>
            <a:ext cx="3105168" cy="4246983"/>
          </a:xfrm>
          <a:custGeom>
            <a:avLst/>
            <a:gdLst>
              <a:gd name="connsiteX0" fmla="*/ 0 w 4551680"/>
              <a:gd name="connsiteY0" fmla="*/ 0 h 2600960"/>
              <a:gd name="connsiteX1" fmla="*/ 4551680 w 4551680"/>
              <a:gd name="connsiteY1" fmla="*/ 0 h 2600960"/>
              <a:gd name="connsiteX2" fmla="*/ 4551680 w 4551680"/>
              <a:gd name="connsiteY2" fmla="*/ 2600960 h 2600960"/>
              <a:gd name="connsiteX3" fmla="*/ 0 w 4551680"/>
              <a:gd name="connsiteY3" fmla="*/ 2600960 h 2600960"/>
              <a:gd name="connsiteX4" fmla="*/ 0 w 4551680"/>
              <a:gd name="connsiteY4" fmla="*/ 0 h 2600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51680" h="2600960">
                <a:moveTo>
                  <a:pt x="0" y="0"/>
                </a:moveTo>
                <a:lnTo>
                  <a:pt x="4551680" y="0"/>
                </a:lnTo>
                <a:lnTo>
                  <a:pt x="4551680" y="2600960"/>
                </a:lnTo>
                <a:lnTo>
                  <a:pt x="0" y="260096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85344" tIns="0" rIns="85344" bIns="85344" numCol="1" spcCol="1270" anchor="t" anchorCtr="0">
            <a:noAutofit/>
          </a:bodyPr>
          <a:lstStyle/>
          <a:p>
            <a:pPr lvl="0" algn="l" defTabSz="533400">
              <a:spcBef>
                <a:spcPct val="0"/>
              </a:spcBef>
              <a:spcAft>
                <a:spcPts val="600"/>
              </a:spcAft>
            </a:pPr>
            <a:r>
              <a:rPr lang="en-US" sz="1700" kern="1200" spc="30" dirty="0">
                <a:latin typeface="Open Sans" panose="020B0606030504020204" pitchFamily="34" charset="0"/>
                <a:ea typeface="Open Sans" panose="020B0606030504020204" pitchFamily="34" charset="0"/>
                <a:cs typeface="Open Sans" panose="020B0606030504020204" pitchFamily="34" charset="0"/>
              </a:rPr>
              <a:t>May increase </a:t>
            </a:r>
            <a:r>
              <a:rPr lang="en-US" sz="1700" kern="1200" spc="-30" dirty="0">
                <a:latin typeface="Open Sans" panose="020B0606030504020204" pitchFamily="34" charset="0"/>
                <a:ea typeface="Open Sans" panose="020B0606030504020204" pitchFamily="34" charset="0"/>
                <a:cs typeface="Open Sans" panose="020B0606030504020204" pitchFamily="34" charset="0"/>
              </a:rPr>
              <a:t>a</a:t>
            </a:r>
            <a:r>
              <a:rPr lang="en-US" sz="1700" kern="1200" spc="40" dirty="0">
                <a:latin typeface="Open Sans" panose="020B0606030504020204" pitchFamily="34" charset="0"/>
                <a:ea typeface="Open Sans" panose="020B0606030504020204" pitchFamily="34" charset="0"/>
                <a:cs typeface="Open Sans" panose="020B0606030504020204" pitchFamily="34" charset="0"/>
              </a:rPr>
              <a:t>cc</a:t>
            </a:r>
            <a:r>
              <a:rPr lang="en-US" sz="1700" kern="1200" spc="45" dirty="0">
                <a:latin typeface="Open Sans" panose="020B0606030504020204" pitchFamily="34" charset="0"/>
                <a:ea typeface="Open Sans" panose="020B0606030504020204" pitchFamily="34" charset="0"/>
                <a:cs typeface="Open Sans" panose="020B0606030504020204" pitchFamily="34" charset="0"/>
              </a:rPr>
              <a:t>e</a:t>
            </a:r>
            <a:r>
              <a:rPr lang="en-US" sz="1700" kern="1200" spc="40" dirty="0">
                <a:latin typeface="Open Sans" panose="020B0606030504020204" pitchFamily="34" charset="0"/>
                <a:ea typeface="Open Sans" panose="020B0606030504020204" pitchFamily="34" charset="0"/>
                <a:cs typeface="Open Sans" panose="020B0606030504020204" pitchFamily="34" charset="0"/>
              </a:rPr>
              <a:t>s</a:t>
            </a:r>
            <a:r>
              <a:rPr lang="en-US" sz="1700" kern="1200" spc="-30" dirty="0">
                <a:latin typeface="Open Sans" panose="020B0606030504020204" pitchFamily="34" charset="0"/>
                <a:ea typeface="Open Sans" panose="020B0606030504020204" pitchFamily="34" charset="0"/>
                <a:cs typeface="Open Sans" panose="020B0606030504020204" pitchFamily="34" charset="0"/>
              </a:rPr>
              <a:t>s</a:t>
            </a:r>
            <a:r>
              <a:rPr lang="en-US" sz="1700" kern="1200" spc="-15" dirty="0">
                <a:latin typeface="Open Sans" panose="020B0606030504020204" pitchFamily="34" charset="0"/>
                <a:ea typeface="Open Sans" panose="020B0606030504020204" pitchFamily="34" charset="0"/>
                <a:cs typeface="Open Sans" panose="020B0606030504020204" pitchFamily="34" charset="0"/>
              </a:rPr>
              <a:t>i</a:t>
            </a:r>
            <a:r>
              <a:rPr lang="en-US" sz="1700" kern="1200" spc="-30" dirty="0">
                <a:latin typeface="Open Sans" panose="020B0606030504020204" pitchFamily="34" charset="0"/>
                <a:ea typeface="Open Sans" panose="020B0606030504020204" pitchFamily="34" charset="0"/>
                <a:cs typeface="Open Sans" panose="020B0606030504020204" pitchFamily="34" charset="0"/>
              </a:rPr>
              <a:t>b</a:t>
            </a:r>
            <a:r>
              <a:rPr lang="en-US" sz="1700" kern="1200" spc="-15" dirty="0">
                <a:latin typeface="Open Sans" panose="020B0606030504020204" pitchFamily="34" charset="0"/>
                <a:ea typeface="Open Sans" panose="020B0606030504020204" pitchFamily="34" charset="0"/>
                <a:cs typeface="Open Sans" panose="020B0606030504020204" pitchFamily="34" charset="0"/>
              </a:rPr>
              <a:t>ili</a:t>
            </a:r>
            <a:r>
              <a:rPr lang="en-US" sz="1700" kern="1200" spc="-20" dirty="0">
                <a:latin typeface="Open Sans" panose="020B0606030504020204" pitchFamily="34" charset="0"/>
                <a:ea typeface="Open Sans" panose="020B0606030504020204" pitchFamily="34" charset="0"/>
                <a:cs typeface="Open Sans" panose="020B0606030504020204" pitchFamily="34" charset="0"/>
              </a:rPr>
              <a:t>t</a:t>
            </a:r>
            <a:r>
              <a:rPr lang="en-US" sz="1700" kern="1200" spc="10" dirty="0">
                <a:latin typeface="Open Sans" panose="020B0606030504020204" pitchFamily="34" charset="0"/>
                <a:ea typeface="Open Sans" panose="020B0606030504020204" pitchFamily="34" charset="0"/>
                <a:cs typeface="Open Sans" panose="020B0606030504020204" pitchFamily="34" charset="0"/>
              </a:rPr>
              <a:t>y and scalability</a:t>
            </a:r>
            <a:endParaRPr lang="en-US" sz="1700" kern="1200" dirty="0">
              <a:latin typeface="Open Sans" panose="020B0606030504020204" pitchFamily="34" charset="0"/>
              <a:ea typeface="Open Sans" panose="020B0606030504020204" pitchFamily="34" charset="0"/>
              <a:cs typeface="Open Sans" panose="020B0606030504020204" pitchFamily="34" charset="0"/>
            </a:endParaRPr>
          </a:p>
          <a:p>
            <a:pPr lvl="0" algn="l" defTabSz="533400">
              <a:spcBef>
                <a:spcPct val="0"/>
              </a:spcBef>
              <a:spcAft>
                <a:spcPts val="600"/>
              </a:spcAft>
            </a:pPr>
            <a:r>
              <a:rPr lang="en-US" sz="1700" kern="1200" dirty="0">
                <a:latin typeface="Open Sans" panose="020B0606030504020204" pitchFamily="34" charset="0"/>
                <a:ea typeface="Open Sans" panose="020B0606030504020204" pitchFamily="34" charset="0"/>
                <a:cs typeface="Open Sans" panose="020B0606030504020204" pitchFamily="34" charset="0"/>
              </a:rPr>
              <a:t>Opportunity to</a:t>
            </a:r>
            <a:r>
              <a:rPr lang="en-US" sz="1700" kern="1200" spc="-45" dirty="0">
                <a:latin typeface="Open Sans" panose="020B0606030504020204" pitchFamily="34" charset="0"/>
                <a:ea typeface="Open Sans" panose="020B0606030504020204" pitchFamily="34" charset="0"/>
                <a:cs typeface="Open Sans" panose="020B0606030504020204" pitchFamily="34" charset="0"/>
              </a:rPr>
              <a:t> </a:t>
            </a:r>
            <a:r>
              <a:rPr lang="en-US" sz="1700" kern="1200" spc="-25" dirty="0">
                <a:latin typeface="Open Sans" panose="020B0606030504020204" pitchFamily="34" charset="0"/>
                <a:ea typeface="Open Sans" panose="020B0606030504020204" pitchFamily="34" charset="0"/>
                <a:cs typeface="Open Sans" panose="020B0606030504020204" pitchFamily="34" charset="0"/>
              </a:rPr>
              <a:t>standardize</a:t>
            </a:r>
            <a:r>
              <a:rPr lang="en-US" sz="1700" kern="1200" spc="25" dirty="0">
                <a:latin typeface="Open Sans" panose="020B0606030504020204" pitchFamily="34" charset="0"/>
                <a:ea typeface="Open Sans" panose="020B0606030504020204" pitchFamily="34" charset="0"/>
                <a:cs typeface="Open Sans" panose="020B0606030504020204" pitchFamily="34" charset="0"/>
              </a:rPr>
              <a:t> </a:t>
            </a:r>
            <a:r>
              <a:rPr lang="en-US" sz="1700" kern="1200" spc="-15" dirty="0">
                <a:latin typeface="Open Sans" panose="020B0606030504020204" pitchFamily="34" charset="0"/>
                <a:ea typeface="Open Sans" panose="020B0606030504020204" pitchFamily="34" charset="0"/>
                <a:cs typeface="Open Sans" panose="020B0606030504020204" pitchFamily="34" charset="0"/>
              </a:rPr>
              <a:t>and</a:t>
            </a:r>
            <a:r>
              <a:rPr lang="en-US" sz="1700" kern="1200" spc="25" dirty="0">
                <a:latin typeface="Open Sans" panose="020B0606030504020204" pitchFamily="34" charset="0"/>
                <a:ea typeface="Open Sans" panose="020B0606030504020204" pitchFamily="34" charset="0"/>
                <a:cs typeface="Open Sans" panose="020B0606030504020204" pitchFamily="34" charset="0"/>
              </a:rPr>
              <a:t> </a:t>
            </a:r>
            <a:r>
              <a:rPr lang="en-US" sz="1700" kern="1200" dirty="0">
                <a:latin typeface="Open Sans" panose="020B0606030504020204" pitchFamily="34" charset="0"/>
                <a:ea typeface="Open Sans" panose="020B0606030504020204" pitchFamily="34" charset="0"/>
                <a:cs typeface="Open Sans" panose="020B0606030504020204" pitchFamily="34" charset="0"/>
              </a:rPr>
              <a:t>manage</a:t>
            </a:r>
            <a:r>
              <a:rPr lang="en-US" sz="1700" kern="1200" spc="-125" dirty="0">
                <a:latin typeface="Open Sans" panose="020B0606030504020204" pitchFamily="34" charset="0"/>
                <a:ea typeface="Open Sans" panose="020B0606030504020204" pitchFamily="34" charset="0"/>
                <a:cs typeface="Open Sans" panose="020B0606030504020204" pitchFamily="34" charset="0"/>
              </a:rPr>
              <a:t> </a:t>
            </a:r>
            <a:r>
              <a:rPr lang="en-US" sz="1700" kern="1200" spc="-15" dirty="0">
                <a:latin typeface="Open Sans" panose="020B0606030504020204" pitchFamily="34" charset="0"/>
                <a:ea typeface="Open Sans" panose="020B0606030504020204" pitchFamily="34" charset="0"/>
                <a:cs typeface="Open Sans" panose="020B0606030504020204" pitchFamily="34" charset="0"/>
              </a:rPr>
              <a:t>the</a:t>
            </a:r>
            <a:r>
              <a:rPr lang="en-US" sz="1700" kern="1200" spc="15" dirty="0">
                <a:latin typeface="Open Sans" panose="020B0606030504020204" pitchFamily="34" charset="0"/>
                <a:ea typeface="Open Sans" panose="020B0606030504020204" pitchFamily="34" charset="0"/>
                <a:cs typeface="Open Sans" panose="020B0606030504020204" pitchFamily="34" charset="0"/>
              </a:rPr>
              <a:t> </a:t>
            </a:r>
            <a:r>
              <a:rPr lang="en-US" sz="1700" kern="1200" spc="-5" dirty="0">
                <a:latin typeface="Open Sans" panose="020B0606030504020204" pitchFamily="34" charset="0"/>
                <a:ea typeface="Open Sans" panose="020B0606030504020204" pitchFamily="34" charset="0"/>
                <a:cs typeface="Open Sans" panose="020B0606030504020204" pitchFamily="34" charset="0"/>
              </a:rPr>
              <a:t>deployment </a:t>
            </a:r>
            <a:r>
              <a:rPr lang="en-US" sz="1700" kern="1200" spc="-375" dirty="0">
                <a:latin typeface="Open Sans" panose="020B0606030504020204" pitchFamily="34" charset="0"/>
                <a:ea typeface="Open Sans" panose="020B0606030504020204" pitchFamily="34" charset="0"/>
                <a:cs typeface="Open Sans" panose="020B0606030504020204" pitchFamily="34" charset="0"/>
              </a:rPr>
              <a:t> </a:t>
            </a:r>
            <a:r>
              <a:rPr lang="en-US" sz="1700" kern="1200" spc="40" dirty="0">
                <a:latin typeface="Open Sans" panose="020B0606030504020204" pitchFamily="34" charset="0"/>
                <a:ea typeface="Open Sans" panose="020B0606030504020204" pitchFamily="34" charset="0"/>
                <a:cs typeface="Open Sans" panose="020B0606030504020204" pitchFamily="34" charset="0"/>
              </a:rPr>
              <a:t>o</a:t>
            </a:r>
            <a:r>
              <a:rPr lang="en-US" sz="1700" kern="1200" spc="5" dirty="0">
                <a:latin typeface="Open Sans" panose="020B0606030504020204" pitchFamily="34" charset="0"/>
                <a:ea typeface="Open Sans" panose="020B0606030504020204" pitchFamily="34" charset="0"/>
                <a:cs typeface="Open Sans" panose="020B0606030504020204" pitchFamily="34" charset="0"/>
              </a:rPr>
              <a:t>f</a:t>
            </a:r>
            <a:r>
              <a:rPr lang="en-US" sz="1700" kern="1200" spc="-114" dirty="0">
                <a:latin typeface="Open Sans" panose="020B0606030504020204" pitchFamily="34" charset="0"/>
                <a:ea typeface="Open Sans" panose="020B0606030504020204" pitchFamily="34" charset="0"/>
                <a:cs typeface="Open Sans" panose="020B0606030504020204" pitchFamily="34" charset="0"/>
              </a:rPr>
              <a:t> </a:t>
            </a:r>
            <a:r>
              <a:rPr lang="en-US" sz="1700" kern="1200" spc="45" dirty="0">
                <a:latin typeface="Open Sans" panose="020B0606030504020204" pitchFamily="34" charset="0"/>
                <a:ea typeface="Open Sans" panose="020B0606030504020204" pitchFamily="34" charset="0"/>
                <a:cs typeface="Open Sans" panose="020B0606030504020204" pitchFamily="34" charset="0"/>
              </a:rPr>
              <a:t>so</a:t>
            </a:r>
            <a:r>
              <a:rPr lang="en-US" sz="1700" kern="1200" spc="55" dirty="0">
                <a:latin typeface="Open Sans" panose="020B0606030504020204" pitchFamily="34" charset="0"/>
                <a:ea typeface="Open Sans" panose="020B0606030504020204" pitchFamily="34" charset="0"/>
                <a:cs typeface="Open Sans" panose="020B0606030504020204" pitchFamily="34" charset="0"/>
              </a:rPr>
              <a:t>f</a:t>
            </a:r>
            <a:r>
              <a:rPr lang="en-US" sz="1700" kern="1200" spc="-20" dirty="0">
                <a:latin typeface="Open Sans" panose="020B0606030504020204" pitchFamily="34" charset="0"/>
                <a:ea typeface="Open Sans" panose="020B0606030504020204" pitchFamily="34" charset="0"/>
                <a:cs typeface="Open Sans" panose="020B0606030504020204" pitchFamily="34" charset="0"/>
              </a:rPr>
              <a:t>t</a:t>
            </a:r>
            <a:r>
              <a:rPr lang="en-US" sz="1700" kern="1200" spc="-114" dirty="0">
                <a:latin typeface="Open Sans" panose="020B0606030504020204" pitchFamily="34" charset="0"/>
                <a:ea typeface="Open Sans" panose="020B0606030504020204" pitchFamily="34" charset="0"/>
                <a:cs typeface="Open Sans" panose="020B0606030504020204" pitchFamily="34" charset="0"/>
              </a:rPr>
              <a:t>w</a:t>
            </a:r>
            <a:r>
              <a:rPr lang="en-US" sz="1700" kern="1200" spc="-30" dirty="0">
                <a:latin typeface="Open Sans" panose="020B0606030504020204" pitchFamily="34" charset="0"/>
                <a:ea typeface="Open Sans" panose="020B0606030504020204" pitchFamily="34" charset="0"/>
                <a:cs typeface="Open Sans" panose="020B0606030504020204" pitchFamily="34" charset="0"/>
              </a:rPr>
              <a:t>a</a:t>
            </a:r>
            <a:r>
              <a:rPr lang="en-US" sz="1700" kern="1200" spc="-95" dirty="0">
                <a:latin typeface="Open Sans" panose="020B0606030504020204" pitchFamily="34" charset="0"/>
                <a:ea typeface="Open Sans" panose="020B0606030504020204" pitchFamily="34" charset="0"/>
                <a:cs typeface="Open Sans" panose="020B0606030504020204" pitchFamily="34" charset="0"/>
              </a:rPr>
              <a:t>r</a:t>
            </a:r>
            <a:r>
              <a:rPr lang="en-US" sz="1700" kern="1200" spc="10" dirty="0">
                <a:latin typeface="Open Sans" panose="020B0606030504020204" pitchFamily="34" charset="0"/>
                <a:ea typeface="Open Sans" panose="020B0606030504020204" pitchFamily="34" charset="0"/>
                <a:cs typeface="Open Sans" panose="020B0606030504020204" pitchFamily="34" charset="0"/>
              </a:rPr>
              <a:t>e</a:t>
            </a:r>
            <a:endParaRPr lang="en-US" sz="1700" kern="1200" dirty="0">
              <a:latin typeface="Open Sans" panose="020B0606030504020204" pitchFamily="34" charset="0"/>
              <a:ea typeface="Open Sans" panose="020B0606030504020204" pitchFamily="34" charset="0"/>
              <a:cs typeface="Open Sans" panose="020B0606030504020204" pitchFamily="34" charset="0"/>
            </a:endParaRPr>
          </a:p>
          <a:p>
            <a:pPr lvl="0" algn="l" defTabSz="533400">
              <a:spcBef>
                <a:spcPct val="0"/>
              </a:spcBef>
              <a:spcAft>
                <a:spcPts val="600"/>
              </a:spcAft>
            </a:pPr>
            <a:r>
              <a:rPr lang="en-US" sz="1700" kern="1200" dirty="0">
                <a:latin typeface="Open Sans" panose="020B0606030504020204" pitchFamily="34" charset="0"/>
                <a:ea typeface="Open Sans" panose="020B0606030504020204" pitchFamily="34" charset="0"/>
                <a:cs typeface="Open Sans" panose="020B0606030504020204" pitchFamily="34" charset="0"/>
              </a:rPr>
              <a:t>Presents an opportunity </a:t>
            </a:r>
            <a:r>
              <a:rPr lang="en-US" sz="1700" kern="1200" spc="15" dirty="0">
                <a:latin typeface="Open Sans" panose="020B0606030504020204" pitchFamily="34" charset="0"/>
                <a:ea typeface="Open Sans" panose="020B0606030504020204" pitchFamily="34" charset="0"/>
                <a:cs typeface="Open Sans" panose="020B0606030504020204" pitchFamily="34" charset="0"/>
              </a:rPr>
              <a:t>to </a:t>
            </a:r>
            <a:r>
              <a:rPr lang="en-US" sz="1700" kern="1200" spc="25" dirty="0">
                <a:latin typeface="Open Sans" panose="020B0606030504020204" pitchFamily="34" charset="0"/>
                <a:ea typeface="Open Sans" panose="020B0606030504020204" pitchFamily="34" charset="0"/>
                <a:cs typeface="Open Sans" panose="020B0606030504020204" pitchFamily="34" charset="0"/>
              </a:rPr>
              <a:t>monitor </a:t>
            </a:r>
            <a:r>
              <a:rPr lang="en-US" sz="1700" kern="1200" spc="40" dirty="0">
                <a:latin typeface="Open Sans" panose="020B0606030504020204" pitchFamily="34" charset="0"/>
                <a:ea typeface="Open Sans" panose="020B0606030504020204" pitchFamily="34" charset="0"/>
                <a:cs typeface="Open Sans" panose="020B0606030504020204" pitchFamily="34" charset="0"/>
              </a:rPr>
              <a:t>s</a:t>
            </a:r>
            <a:r>
              <a:rPr lang="en-US" sz="1700" kern="1200" spc="45" dirty="0">
                <a:latin typeface="Open Sans" panose="020B0606030504020204" pitchFamily="34" charset="0"/>
                <a:ea typeface="Open Sans" panose="020B0606030504020204" pitchFamily="34" charset="0"/>
                <a:cs typeface="Open Sans" panose="020B0606030504020204" pitchFamily="34" charset="0"/>
              </a:rPr>
              <a:t>o</a:t>
            </a:r>
            <a:r>
              <a:rPr lang="en-US" sz="1700" kern="1200" spc="55" dirty="0">
                <a:latin typeface="Open Sans" panose="020B0606030504020204" pitchFamily="34" charset="0"/>
                <a:ea typeface="Open Sans" panose="020B0606030504020204" pitchFamily="34" charset="0"/>
                <a:cs typeface="Open Sans" panose="020B0606030504020204" pitchFamily="34" charset="0"/>
              </a:rPr>
              <a:t>f</a:t>
            </a:r>
            <a:r>
              <a:rPr lang="en-US" sz="1700" kern="1200" spc="-20" dirty="0">
                <a:latin typeface="Open Sans" panose="020B0606030504020204" pitchFamily="34" charset="0"/>
                <a:ea typeface="Open Sans" panose="020B0606030504020204" pitchFamily="34" charset="0"/>
                <a:cs typeface="Open Sans" panose="020B0606030504020204" pitchFamily="34" charset="0"/>
              </a:rPr>
              <a:t>t</a:t>
            </a:r>
            <a:r>
              <a:rPr lang="en-US" sz="1700" kern="1200" spc="-45" dirty="0">
                <a:latin typeface="Open Sans" panose="020B0606030504020204" pitchFamily="34" charset="0"/>
                <a:ea typeface="Open Sans" panose="020B0606030504020204" pitchFamily="34" charset="0"/>
                <a:cs typeface="Open Sans" panose="020B0606030504020204" pitchFamily="34" charset="0"/>
              </a:rPr>
              <a:t>w</a:t>
            </a:r>
            <a:r>
              <a:rPr lang="en-US" sz="1700" kern="1200" spc="-30" dirty="0">
                <a:latin typeface="Open Sans" panose="020B0606030504020204" pitchFamily="34" charset="0"/>
                <a:ea typeface="Open Sans" panose="020B0606030504020204" pitchFamily="34" charset="0"/>
                <a:cs typeface="Open Sans" panose="020B0606030504020204" pitchFamily="34" charset="0"/>
              </a:rPr>
              <a:t>a</a:t>
            </a:r>
            <a:r>
              <a:rPr lang="en-US" sz="1700" kern="1200" spc="-25" dirty="0">
                <a:latin typeface="Open Sans" panose="020B0606030504020204" pitchFamily="34" charset="0"/>
                <a:ea typeface="Open Sans" panose="020B0606030504020204" pitchFamily="34" charset="0"/>
                <a:cs typeface="Open Sans" panose="020B0606030504020204" pitchFamily="34" charset="0"/>
              </a:rPr>
              <a:t>r</a:t>
            </a:r>
            <a:r>
              <a:rPr lang="en-US" sz="1700" kern="1200" spc="15" dirty="0">
                <a:latin typeface="Open Sans" panose="020B0606030504020204" pitchFamily="34" charset="0"/>
                <a:ea typeface="Open Sans" panose="020B0606030504020204" pitchFamily="34" charset="0"/>
                <a:cs typeface="Open Sans" panose="020B0606030504020204" pitchFamily="34" charset="0"/>
              </a:rPr>
              <a:t>e</a:t>
            </a:r>
            <a:r>
              <a:rPr lang="en-US" sz="1700" kern="1200" spc="-50" dirty="0">
                <a:latin typeface="Open Sans" panose="020B0606030504020204" pitchFamily="34" charset="0"/>
                <a:ea typeface="Open Sans" panose="020B0606030504020204" pitchFamily="34" charset="0"/>
                <a:cs typeface="Open Sans" panose="020B0606030504020204" pitchFamily="34" charset="0"/>
              </a:rPr>
              <a:t> </a:t>
            </a:r>
            <a:r>
              <a:rPr lang="en-US" sz="1700" kern="1200" spc="-30" dirty="0">
                <a:latin typeface="Open Sans" panose="020B0606030504020204" pitchFamily="34" charset="0"/>
                <a:ea typeface="Open Sans" panose="020B0606030504020204" pitchFamily="34" charset="0"/>
                <a:cs typeface="Open Sans" panose="020B0606030504020204" pitchFamily="34" charset="0"/>
              </a:rPr>
              <a:t>u</a:t>
            </a:r>
            <a:r>
              <a:rPr lang="en-US" sz="1700" kern="1200" spc="45" dirty="0">
                <a:latin typeface="Open Sans" panose="020B0606030504020204" pitchFamily="34" charset="0"/>
                <a:ea typeface="Open Sans" panose="020B0606030504020204" pitchFamily="34" charset="0"/>
                <a:cs typeface="Open Sans" panose="020B0606030504020204" pitchFamily="34" charset="0"/>
              </a:rPr>
              <a:t>s</a:t>
            </a:r>
            <a:r>
              <a:rPr lang="en-US" sz="1700" kern="1200" spc="-30" dirty="0">
                <a:latin typeface="Open Sans" panose="020B0606030504020204" pitchFamily="34" charset="0"/>
                <a:ea typeface="Open Sans" panose="020B0606030504020204" pitchFamily="34" charset="0"/>
                <a:cs typeface="Open Sans" panose="020B0606030504020204" pitchFamily="34" charset="0"/>
              </a:rPr>
              <a:t>a</a:t>
            </a:r>
            <a:r>
              <a:rPr lang="en-US" sz="1700" kern="1200" spc="45" dirty="0">
                <a:latin typeface="Open Sans" panose="020B0606030504020204" pitchFamily="34" charset="0"/>
                <a:ea typeface="Open Sans" panose="020B0606030504020204" pitchFamily="34" charset="0"/>
                <a:cs typeface="Open Sans" panose="020B0606030504020204" pitchFamily="34" charset="0"/>
              </a:rPr>
              <a:t>g</a:t>
            </a:r>
            <a:r>
              <a:rPr lang="en-US" sz="1700" kern="1200" spc="15" dirty="0">
                <a:latin typeface="Open Sans" panose="020B0606030504020204" pitchFamily="34" charset="0"/>
                <a:ea typeface="Open Sans" panose="020B0606030504020204" pitchFamily="34" charset="0"/>
                <a:cs typeface="Open Sans" panose="020B0606030504020204" pitchFamily="34" charset="0"/>
              </a:rPr>
              <a:t>e</a:t>
            </a:r>
            <a:r>
              <a:rPr lang="en-US" sz="1700" kern="1200" spc="-135" dirty="0">
                <a:latin typeface="Open Sans" panose="020B0606030504020204" pitchFamily="34" charset="0"/>
                <a:ea typeface="Open Sans" panose="020B0606030504020204" pitchFamily="34" charset="0"/>
                <a:cs typeface="Open Sans" panose="020B0606030504020204" pitchFamily="34" charset="0"/>
              </a:rPr>
              <a:t> </a:t>
            </a:r>
            <a:r>
              <a:rPr lang="en-US" sz="1700" kern="1200" spc="-30" dirty="0">
                <a:latin typeface="Open Sans" panose="020B0606030504020204" pitchFamily="34" charset="0"/>
                <a:ea typeface="Open Sans" panose="020B0606030504020204" pitchFamily="34" charset="0"/>
                <a:cs typeface="Open Sans" panose="020B0606030504020204" pitchFamily="34" charset="0"/>
              </a:rPr>
              <a:t>an</a:t>
            </a:r>
            <a:r>
              <a:rPr lang="en-US" sz="1700" kern="1200" spc="15" dirty="0">
                <a:latin typeface="Open Sans" panose="020B0606030504020204" pitchFamily="34" charset="0"/>
                <a:ea typeface="Open Sans" panose="020B0606030504020204" pitchFamily="34" charset="0"/>
                <a:cs typeface="Open Sans" panose="020B0606030504020204" pitchFamily="34" charset="0"/>
              </a:rPr>
              <a:t>d</a:t>
            </a:r>
            <a:r>
              <a:rPr lang="en-US" sz="1700" kern="1200" spc="95" dirty="0">
                <a:latin typeface="Open Sans" panose="020B0606030504020204" pitchFamily="34" charset="0"/>
                <a:ea typeface="Open Sans" panose="020B0606030504020204" pitchFamily="34" charset="0"/>
                <a:cs typeface="Open Sans" panose="020B0606030504020204" pitchFamily="34" charset="0"/>
              </a:rPr>
              <a:t> </a:t>
            </a:r>
            <a:r>
              <a:rPr lang="en-US" sz="1700" kern="1200" spc="-100" dirty="0">
                <a:latin typeface="Open Sans" panose="020B0606030504020204" pitchFamily="34" charset="0"/>
                <a:ea typeface="Open Sans" panose="020B0606030504020204" pitchFamily="34" charset="0"/>
                <a:cs typeface="Open Sans" panose="020B0606030504020204" pitchFamily="34" charset="0"/>
              </a:rPr>
              <a:t>r</a:t>
            </a:r>
            <a:r>
              <a:rPr lang="en-US" sz="1700" kern="1200" spc="45" dirty="0">
                <a:latin typeface="Open Sans" panose="020B0606030504020204" pitchFamily="34" charset="0"/>
                <a:ea typeface="Open Sans" panose="020B0606030504020204" pitchFamily="34" charset="0"/>
                <a:cs typeface="Open Sans" panose="020B0606030504020204" pitchFamily="34" charset="0"/>
              </a:rPr>
              <a:t>ed</a:t>
            </a:r>
            <a:r>
              <a:rPr lang="en-US" sz="1700" kern="1200" spc="-30" dirty="0">
                <a:latin typeface="Open Sans" panose="020B0606030504020204" pitchFamily="34" charset="0"/>
                <a:ea typeface="Open Sans" panose="020B0606030504020204" pitchFamily="34" charset="0"/>
                <a:cs typeface="Open Sans" panose="020B0606030504020204" pitchFamily="34" charset="0"/>
              </a:rPr>
              <a:t>u</a:t>
            </a:r>
            <a:r>
              <a:rPr lang="en-US" sz="1700" kern="1200" spc="45" dirty="0">
                <a:latin typeface="Open Sans" panose="020B0606030504020204" pitchFamily="34" charset="0"/>
                <a:ea typeface="Open Sans" panose="020B0606030504020204" pitchFamily="34" charset="0"/>
                <a:cs typeface="Open Sans" panose="020B0606030504020204" pitchFamily="34" charset="0"/>
              </a:rPr>
              <a:t>c</a:t>
            </a:r>
            <a:r>
              <a:rPr lang="en-US" sz="1700" kern="1200" spc="15" dirty="0">
                <a:latin typeface="Open Sans" panose="020B0606030504020204" pitchFamily="34" charset="0"/>
                <a:ea typeface="Open Sans" panose="020B0606030504020204" pitchFamily="34" charset="0"/>
                <a:cs typeface="Open Sans" panose="020B0606030504020204" pitchFamily="34" charset="0"/>
              </a:rPr>
              <a:t>e</a:t>
            </a:r>
            <a:r>
              <a:rPr lang="en-US" sz="1700" kern="1200" spc="-135" dirty="0">
                <a:latin typeface="Open Sans" panose="020B0606030504020204" pitchFamily="34" charset="0"/>
                <a:ea typeface="Open Sans" panose="020B0606030504020204" pitchFamily="34" charset="0"/>
                <a:cs typeface="Open Sans" panose="020B0606030504020204" pitchFamily="34" charset="0"/>
              </a:rPr>
              <a:t> </a:t>
            </a:r>
            <a:r>
              <a:rPr lang="en-US" sz="1700" kern="1200" spc="55" dirty="0">
                <a:latin typeface="Open Sans" panose="020B0606030504020204" pitchFamily="34" charset="0"/>
                <a:ea typeface="Open Sans" panose="020B0606030504020204" pitchFamily="34" charset="0"/>
                <a:cs typeface="Open Sans" panose="020B0606030504020204" pitchFamily="34" charset="0"/>
              </a:rPr>
              <a:t>f</a:t>
            </a:r>
            <a:r>
              <a:rPr lang="en-US" sz="1700" kern="1200" spc="45" dirty="0">
                <a:latin typeface="Open Sans" panose="020B0606030504020204" pitchFamily="34" charset="0"/>
                <a:ea typeface="Open Sans" panose="020B0606030504020204" pitchFamily="34" charset="0"/>
                <a:cs typeface="Open Sans" panose="020B0606030504020204" pitchFamily="34" charset="0"/>
              </a:rPr>
              <a:t>oo</a:t>
            </a:r>
            <a:r>
              <a:rPr lang="en-US" sz="1700" kern="1200" spc="-20" dirty="0">
                <a:latin typeface="Open Sans" panose="020B0606030504020204" pitchFamily="34" charset="0"/>
                <a:ea typeface="Open Sans" panose="020B0606030504020204" pitchFamily="34" charset="0"/>
                <a:cs typeface="Open Sans" panose="020B0606030504020204" pitchFamily="34" charset="0"/>
              </a:rPr>
              <a:t>t</a:t>
            </a:r>
            <a:r>
              <a:rPr lang="en-US" sz="1700" kern="1200" spc="-30" dirty="0">
                <a:latin typeface="Open Sans" panose="020B0606030504020204" pitchFamily="34" charset="0"/>
                <a:ea typeface="Open Sans" panose="020B0606030504020204" pitchFamily="34" charset="0"/>
                <a:cs typeface="Open Sans" panose="020B0606030504020204" pitchFamily="34" charset="0"/>
              </a:rPr>
              <a:t>p</a:t>
            </a:r>
            <a:r>
              <a:rPr lang="en-US" sz="1700" kern="1200" spc="-25" dirty="0">
                <a:latin typeface="Open Sans" panose="020B0606030504020204" pitchFamily="34" charset="0"/>
                <a:ea typeface="Open Sans" panose="020B0606030504020204" pitchFamily="34" charset="0"/>
                <a:cs typeface="Open Sans" panose="020B0606030504020204" pitchFamily="34" charset="0"/>
              </a:rPr>
              <a:t>r</a:t>
            </a:r>
            <a:r>
              <a:rPr lang="en-US" sz="1700" kern="1200" spc="-10" dirty="0">
                <a:latin typeface="Open Sans" panose="020B0606030504020204" pitchFamily="34" charset="0"/>
                <a:ea typeface="Open Sans" panose="020B0606030504020204" pitchFamily="34" charset="0"/>
                <a:cs typeface="Open Sans" panose="020B0606030504020204" pitchFamily="34" charset="0"/>
              </a:rPr>
              <a:t>i</a:t>
            </a:r>
            <a:r>
              <a:rPr lang="en-US" sz="1700" kern="1200" spc="-30" dirty="0">
                <a:latin typeface="Open Sans" panose="020B0606030504020204" pitchFamily="34" charset="0"/>
                <a:ea typeface="Open Sans" panose="020B0606030504020204" pitchFamily="34" charset="0"/>
                <a:cs typeface="Open Sans" panose="020B0606030504020204" pitchFamily="34" charset="0"/>
              </a:rPr>
              <a:t>n</a:t>
            </a:r>
            <a:r>
              <a:rPr lang="en-US" sz="1700" kern="1200" spc="5" dirty="0">
                <a:latin typeface="Open Sans" panose="020B0606030504020204" pitchFamily="34" charset="0"/>
                <a:ea typeface="Open Sans" panose="020B0606030504020204" pitchFamily="34" charset="0"/>
                <a:cs typeface="Open Sans" panose="020B0606030504020204" pitchFamily="34" charset="0"/>
              </a:rPr>
              <a:t>t</a:t>
            </a:r>
            <a:r>
              <a:rPr lang="en-US" sz="1700" kern="1200" spc="-185" dirty="0">
                <a:latin typeface="Open Sans" panose="020B0606030504020204" pitchFamily="34" charset="0"/>
                <a:ea typeface="Open Sans" panose="020B0606030504020204" pitchFamily="34" charset="0"/>
                <a:cs typeface="Open Sans" panose="020B0606030504020204" pitchFamily="34" charset="0"/>
              </a:rPr>
              <a:t> </a:t>
            </a:r>
            <a:r>
              <a:rPr lang="en-US" sz="1700" kern="1200" spc="-20" dirty="0">
                <a:latin typeface="Open Sans" panose="020B0606030504020204" pitchFamily="34" charset="0"/>
                <a:ea typeface="Open Sans" panose="020B0606030504020204" pitchFamily="34" charset="0"/>
                <a:cs typeface="Open Sans" panose="020B0606030504020204" pitchFamily="34" charset="0"/>
              </a:rPr>
              <a:t>t</a:t>
            </a:r>
            <a:r>
              <a:rPr lang="en-US" sz="1700" kern="1200" spc="-30" dirty="0">
                <a:latin typeface="Open Sans" panose="020B0606030504020204" pitchFamily="34" charset="0"/>
                <a:ea typeface="Open Sans" panose="020B0606030504020204" pitchFamily="34" charset="0"/>
                <a:cs typeface="Open Sans" panose="020B0606030504020204" pitchFamily="34" charset="0"/>
              </a:rPr>
              <a:t>h</a:t>
            </a:r>
            <a:r>
              <a:rPr lang="en-US" sz="1700" kern="1200" spc="-100" dirty="0">
                <a:latin typeface="Open Sans" panose="020B0606030504020204" pitchFamily="34" charset="0"/>
                <a:ea typeface="Open Sans" panose="020B0606030504020204" pitchFamily="34" charset="0"/>
                <a:cs typeface="Open Sans" panose="020B0606030504020204" pitchFamily="34" charset="0"/>
              </a:rPr>
              <a:t>r</a:t>
            </a:r>
            <a:r>
              <a:rPr lang="en-US" sz="1700" kern="1200" spc="45" dirty="0">
                <a:latin typeface="Open Sans" panose="020B0606030504020204" pitchFamily="34" charset="0"/>
                <a:ea typeface="Open Sans" panose="020B0606030504020204" pitchFamily="34" charset="0"/>
                <a:cs typeface="Open Sans" panose="020B0606030504020204" pitchFamily="34" charset="0"/>
              </a:rPr>
              <a:t>o</a:t>
            </a:r>
            <a:r>
              <a:rPr lang="en-US" sz="1700" kern="1200" spc="-30" dirty="0">
                <a:latin typeface="Open Sans" panose="020B0606030504020204" pitchFamily="34" charset="0"/>
                <a:ea typeface="Open Sans" panose="020B0606030504020204" pitchFamily="34" charset="0"/>
                <a:cs typeface="Open Sans" panose="020B0606030504020204" pitchFamily="34" charset="0"/>
              </a:rPr>
              <a:t>u</a:t>
            </a:r>
            <a:r>
              <a:rPr lang="en-US" sz="1700" kern="1200" spc="45" dirty="0">
                <a:latin typeface="Open Sans" panose="020B0606030504020204" pitchFamily="34" charset="0"/>
                <a:ea typeface="Open Sans" panose="020B0606030504020204" pitchFamily="34" charset="0"/>
                <a:cs typeface="Open Sans" panose="020B0606030504020204" pitchFamily="34" charset="0"/>
              </a:rPr>
              <a:t>g</a:t>
            </a:r>
            <a:r>
              <a:rPr lang="en-US" sz="1700" kern="1200" spc="10" dirty="0">
                <a:latin typeface="Open Sans" panose="020B0606030504020204" pitchFamily="34" charset="0"/>
                <a:ea typeface="Open Sans" panose="020B0606030504020204" pitchFamily="34" charset="0"/>
                <a:cs typeface="Open Sans" panose="020B0606030504020204" pitchFamily="34" charset="0"/>
              </a:rPr>
              <a:t>h </a:t>
            </a:r>
            <a:r>
              <a:rPr lang="en-US" sz="1700" kern="1200" spc="5" dirty="0">
                <a:latin typeface="Open Sans" panose="020B0606030504020204" pitchFamily="34" charset="0"/>
                <a:ea typeface="Open Sans" panose="020B0606030504020204" pitchFamily="34" charset="0"/>
                <a:cs typeface="Open Sans" panose="020B0606030504020204" pitchFamily="34" charset="0"/>
              </a:rPr>
              <a:t>consolidation</a:t>
            </a:r>
            <a:endParaRPr lang="en-US" sz="1700" kern="1200" dirty="0">
              <a:latin typeface="Open Sans" panose="020B0606030504020204" pitchFamily="34" charset="0"/>
              <a:ea typeface="Open Sans" panose="020B0606030504020204" pitchFamily="34" charset="0"/>
              <a:cs typeface="Open Sans" panose="020B0606030504020204" pitchFamily="34" charset="0"/>
            </a:endParaRPr>
          </a:p>
          <a:p>
            <a:pPr lvl="0" algn="l" defTabSz="533400">
              <a:spcBef>
                <a:spcPct val="0"/>
              </a:spcBef>
              <a:spcAft>
                <a:spcPts val="600"/>
              </a:spcAft>
            </a:pPr>
            <a:r>
              <a:rPr lang="en-US" sz="1700" kern="1200" spc="30" dirty="0">
                <a:latin typeface="Open Sans" panose="020B0606030504020204" pitchFamily="34" charset="0"/>
                <a:ea typeface="Open Sans" panose="020B0606030504020204" pitchFamily="34" charset="0"/>
                <a:cs typeface="Open Sans" panose="020B0606030504020204" pitchFamily="34" charset="0"/>
              </a:rPr>
              <a:t>C</a:t>
            </a:r>
            <a:r>
              <a:rPr lang="en-US" sz="1700" kern="1200" spc="-15" dirty="0">
                <a:latin typeface="Open Sans" panose="020B0606030504020204" pitchFamily="34" charset="0"/>
                <a:ea typeface="Open Sans" panose="020B0606030504020204" pitchFamily="34" charset="0"/>
                <a:cs typeface="Open Sans" panose="020B0606030504020204" pitchFamily="34" charset="0"/>
              </a:rPr>
              <a:t>l</a:t>
            </a:r>
            <a:r>
              <a:rPr lang="en-US" sz="1700" kern="1200" spc="45" dirty="0">
                <a:latin typeface="Open Sans" panose="020B0606030504020204" pitchFamily="34" charset="0"/>
                <a:ea typeface="Open Sans" panose="020B0606030504020204" pitchFamily="34" charset="0"/>
                <a:cs typeface="Open Sans" panose="020B0606030504020204" pitchFamily="34" charset="0"/>
              </a:rPr>
              <a:t>o</a:t>
            </a:r>
            <a:r>
              <a:rPr lang="en-US" sz="1700" kern="1200" spc="-30" dirty="0">
                <a:latin typeface="Open Sans" panose="020B0606030504020204" pitchFamily="34" charset="0"/>
                <a:ea typeface="Open Sans" panose="020B0606030504020204" pitchFamily="34" charset="0"/>
                <a:cs typeface="Open Sans" panose="020B0606030504020204" pitchFamily="34" charset="0"/>
              </a:rPr>
              <a:t>u</a:t>
            </a:r>
            <a:r>
              <a:rPr lang="en-US" sz="1700" kern="1200" spc="15" dirty="0">
                <a:latin typeface="Open Sans" panose="020B0606030504020204" pitchFamily="34" charset="0"/>
                <a:ea typeface="Open Sans" panose="020B0606030504020204" pitchFamily="34" charset="0"/>
                <a:cs typeface="Open Sans" panose="020B0606030504020204" pitchFamily="34" charset="0"/>
              </a:rPr>
              <a:t>d</a:t>
            </a:r>
            <a:r>
              <a:rPr lang="en-US" sz="1700" kern="1200" spc="-60" dirty="0">
                <a:latin typeface="Open Sans" panose="020B0606030504020204" pitchFamily="34" charset="0"/>
                <a:ea typeface="Open Sans" panose="020B0606030504020204" pitchFamily="34" charset="0"/>
                <a:cs typeface="Open Sans" panose="020B0606030504020204" pitchFamily="34" charset="0"/>
              </a:rPr>
              <a:t> </a:t>
            </a:r>
            <a:r>
              <a:rPr lang="en-US" sz="1700" kern="1200" spc="-15" dirty="0">
                <a:latin typeface="Open Sans" panose="020B0606030504020204" pitchFamily="34" charset="0"/>
                <a:ea typeface="Open Sans" panose="020B0606030504020204" pitchFamily="34" charset="0"/>
                <a:cs typeface="Open Sans" panose="020B0606030504020204" pitchFamily="34" charset="0"/>
              </a:rPr>
              <a:t>i</a:t>
            </a:r>
            <a:r>
              <a:rPr lang="en-US" sz="1700" kern="1200" spc="-30" dirty="0">
                <a:latin typeface="Open Sans" panose="020B0606030504020204" pitchFamily="34" charset="0"/>
                <a:ea typeface="Open Sans" panose="020B0606030504020204" pitchFamily="34" charset="0"/>
                <a:cs typeface="Open Sans" panose="020B0606030504020204" pitchFamily="34" charset="0"/>
              </a:rPr>
              <a:t>n</a:t>
            </a:r>
            <a:r>
              <a:rPr lang="en-US" sz="1700" kern="1200" spc="55" dirty="0">
                <a:latin typeface="Open Sans" panose="020B0606030504020204" pitchFamily="34" charset="0"/>
                <a:ea typeface="Open Sans" panose="020B0606030504020204" pitchFamily="34" charset="0"/>
                <a:cs typeface="Open Sans" panose="020B0606030504020204" pitchFamily="34" charset="0"/>
              </a:rPr>
              <a:t>f</a:t>
            </a:r>
            <a:r>
              <a:rPr lang="en-US" sz="1700" kern="1200" spc="-25" dirty="0">
                <a:latin typeface="Open Sans" panose="020B0606030504020204" pitchFamily="34" charset="0"/>
                <a:ea typeface="Open Sans" panose="020B0606030504020204" pitchFamily="34" charset="0"/>
                <a:cs typeface="Open Sans" panose="020B0606030504020204" pitchFamily="34" charset="0"/>
              </a:rPr>
              <a:t>r</a:t>
            </a:r>
            <a:r>
              <a:rPr lang="en-US" sz="1700" kern="1200" spc="-30" dirty="0">
                <a:latin typeface="Open Sans" panose="020B0606030504020204" pitchFamily="34" charset="0"/>
                <a:ea typeface="Open Sans" panose="020B0606030504020204" pitchFamily="34" charset="0"/>
                <a:cs typeface="Open Sans" panose="020B0606030504020204" pitchFamily="34" charset="0"/>
              </a:rPr>
              <a:t>a</a:t>
            </a:r>
            <a:r>
              <a:rPr lang="en-US" sz="1700" kern="1200" spc="40" dirty="0">
                <a:latin typeface="Open Sans" panose="020B0606030504020204" pitchFamily="34" charset="0"/>
                <a:ea typeface="Open Sans" panose="020B0606030504020204" pitchFamily="34" charset="0"/>
                <a:cs typeface="Open Sans" panose="020B0606030504020204" pitchFamily="34" charset="0"/>
              </a:rPr>
              <a:t>s</a:t>
            </a:r>
            <a:r>
              <a:rPr lang="en-US" sz="1700" kern="1200" spc="-20" dirty="0">
                <a:latin typeface="Open Sans" panose="020B0606030504020204" pitchFamily="34" charset="0"/>
                <a:ea typeface="Open Sans" panose="020B0606030504020204" pitchFamily="34" charset="0"/>
                <a:cs typeface="Open Sans" panose="020B0606030504020204" pitchFamily="34" charset="0"/>
              </a:rPr>
              <a:t>t</a:t>
            </a:r>
            <a:r>
              <a:rPr lang="en-US" sz="1700" kern="1200" spc="-25" dirty="0">
                <a:latin typeface="Open Sans" panose="020B0606030504020204" pitchFamily="34" charset="0"/>
                <a:ea typeface="Open Sans" panose="020B0606030504020204" pitchFamily="34" charset="0"/>
                <a:cs typeface="Open Sans" panose="020B0606030504020204" pitchFamily="34" charset="0"/>
              </a:rPr>
              <a:t>r</a:t>
            </a:r>
            <a:r>
              <a:rPr lang="en-US" sz="1700" kern="1200" spc="-30" dirty="0">
                <a:latin typeface="Open Sans" panose="020B0606030504020204" pitchFamily="34" charset="0"/>
                <a:ea typeface="Open Sans" panose="020B0606030504020204" pitchFamily="34" charset="0"/>
                <a:cs typeface="Open Sans" panose="020B0606030504020204" pitchFamily="34" charset="0"/>
              </a:rPr>
              <a:t>u</a:t>
            </a:r>
            <a:r>
              <a:rPr lang="en-US" sz="1700" kern="1200" spc="40" dirty="0">
                <a:latin typeface="Open Sans" panose="020B0606030504020204" pitchFamily="34" charset="0"/>
                <a:ea typeface="Open Sans" panose="020B0606030504020204" pitchFamily="34" charset="0"/>
                <a:cs typeface="Open Sans" panose="020B0606030504020204" pitchFamily="34" charset="0"/>
              </a:rPr>
              <a:t>c</a:t>
            </a:r>
            <a:r>
              <a:rPr lang="en-US" sz="1700" kern="1200" spc="-20" dirty="0">
                <a:latin typeface="Open Sans" panose="020B0606030504020204" pitchFamily="34" charset="0"/>
                <a:ea typeface="Open Sans" panose="020B0606030504020204" pitchFamily="34" charset="0"/>
                <a:cs typeface="Open Sans" panose="020B0606030504020204" pitchFamily="34" charset="0"/>
              </a:rPr>
              <a:t>t</a:t>
            </a:r>
            <a:r>
              <a:rPr lang="en-US" sz="1700" kern="1200" spc="-30" dirty="0">
                <a:latin typeface="Open Sans" panose="020B0606030504020204" pitchFamily="34" charset="0"/>
                <a:ea typeface="Open Sans" panose="020B0606030504020204" pitchFamily="34" charset="0"/>
                <a:cs typeface="Open Sans" panose="020B0606030504020204" pitchFamily="34" charset="0"/>
              </a:rPr>
              <a:t>u</a:t>
            </a:r>
            <a:r>
              <a:rPr lang="en-US" sz="1700" kern="1200" spc="-25" dirty="0">
                <a:latin typeface="Open Sans" panose="020B0606030504020204" pitchFamily="34" charset="0"/>
                <a:ea typeface="Open Sans" panose="020B0606030504020204" pitchFamily="34" charset="0"/>
                <a:cs typeface="Open Sans" panose="020B0606030504020204" pitchFamily="34" charset="0"/>
              </a:rPr>
              <a:t>r</a:t>
            </a:r>
            <a:r>
              <a:rPr lang="en-US" sz="1700" kern="1200" spc="15" dirty="0">
                <a:latin typeface="Open Sans" panose="020B0606030504020204" pitchFamily="34" charset="0"/>
                <a:ea typeface="Open Sans" panose="020B0606030504020204" pitchFamily="34" charset="0"/>
                <a:cs typeface="Open Sans" panose="020B0606030504020204" pitchFamily="34" charset="0"/>
              </a:rPr>
              <a:t>e</a:t>
            </a:r>
            <a:r>
              <a:rPr lang="en-US" sz="1700" kern="1200" spc="-60" dirty="0">
                <a:latin typeface="Open Sans" panose="020B0606030504020204" pitchFamily="34" charset="0"/>
                <a:ea typeface="Open Sans" panose="020B0606030504020204" pitchFamily="34" charset="0"/>
                <a:cs typeface="Open Sans" panose="020B0606030504020204" pitchFamily="34" charset="0"/>
              </a:rPr>
              <a:t> is more easily </a:t>
            </a:r>
            <a:r>
              <a:rPr lang="en-US" sz="1700" kern="1200" spc="40" dirty="0">
                <a:latin typeface="Open Sans" panose="020B0606030504020204" pitchFamily="34" charset="0"/>
                <a:ea typeface="Open Sans" panose="020B0606030504020204" pitchFamily="34" charset="0"/>
                <a:cs typeface="Open Sans" panose="020B0606030504020204" pitchFamily="34" charset="0"/>
              </a:rPr>
              <a:t>sc</a:t>
            </a:r>
            <a:r>
              <a:rPr lang="en-US" sz="1700" kern="1200" spc="-30" dirty="0">
                <a:latin typeface="Open Sans" panose="020B0606030504020204" pitchFamily="34" charset="0"/>
                <a:ea typeface="Open Sans" panose="020B0606030504020204" pitchFamily="34" charset="0"/>
                <a:cs typeface="Open Sans" panose="020B0606030504020204" pitchFamily="34" charset="0"/>
              </a:rPr>
              <a:t>a</a:t>
            </a:r>
            <a:r>
              <a:rPr lang="en-US" sz="1700" kern="1200" spc="-15" dirty="0">
                <a:latin typeface="Open Sans" panose="020B0606030504020204" pitchFamily="34" charset="0"/>
                <a:ea typeface="Open Sans" panose="020B0606030504020204" pitchFamily="34" charset="0"/>
                <a:cs typeface="Open Sans" panose="020B0606030504020204" pitchFamily="34" charset="0"/>
              </a:rPr>
              <a:t>l</a:t>
            </a:r>
            <a:r>
              <a:rPr lang="en-US" sz="1700" kern="1200" spc="45" dirty="0">
                <a:latin typeface="Open Sans" panose="020B0606030504020204" pitchFamily="34" charset="0"/>
                <a:ea typeface="Open Sans" panose="020B0606030504020204" pitchFamily="34" charset="0"/>
                <a:cs typeface="Open Sans" panose="020B0606030504020204" pitchFamily="34" charset="0"/>
              </a:rPr>
              <a:t>e</a:t>
            </a:r>
            <a:r>
              <a:rPr lang="en-US" sz="1700" kern="1200" spc="15" dirty="0">
                <a:latin typeface="Open Sans" panose="020B0606030504020204" pitchFamily="34" charset="0"/>
                <a:ea typeface="Open Sans" panose="020B0606030504020204" pitchFamily="34" charset="0"/>
                <a:cs typeface="Open Sans" panose="020B0606030504020204" pitchFamily="34" charset="0"/>
              </a:rPr>
              <a:t>d</a:t>
            </a:r>
            <a:r>
              <a:rPr lang="en-US" sz="1700" kern="1200" spc="-100" dirty="0">
                <a:latin typeface="Open Sans" panose="020B0606030504020204" pitchFamily="34" charset="0"/>
                <a:ea typeface="Open Sans" panose="020B0606030504020204" pitchFamily="34" charset="0"/>
                <a:cs typeface="Open Sans" panose="020B0606030504020204" pitchFamily="34" charset="0"/>
              </a:rPr>
              <a:t> </a:t>
            </a:r>
            <a:r>
              <a:rPr lang="en-US" sz="1700" kern="1200" spc="-20" dirty="0">
                <a:latin typeface="Open Sans" panose="020B0606030504020204" pitchFamily="34" charset="0"/>
                <a:ea typeface="Open Sans" panose="020B0606030504020204" pitchFamily="34" charset="0"/>
                <a:cs typeface="Open Sans" panose="020B0606030504020204" pitchFamily="34" charset="0"/>
              </a:rPr>
              <a:t>t</a:t>
            </a:r>
            <a:r>
              <a:rPr lang="en-US" sz="1700" kern="1200" spc="15" dirty="0">
                <a:latin typeface="Open Sans" panose="020B0606030504020204" pitchFamily="34" charset="0"/>
                <a:ea typeface="Open Sans" panose="020B0606030504020204" pitchFamily="34" charset="0"/>
                <a:cs typeface="Open Sans" panose="020B0606030504020204" pitchFamily="34" charset="0"/>
              </a:rPr>
              <a:t>o meet </a:t>
            </a:r>
            <a:r>
              <a:rPr lang="en-US" sz="1700" kern="1200" spc="-15" dirty="0">
                <a:latin typeface="Open Sans" panose="020B0606030504020204" pitchFamily="34" charset="0"/>
                <a:ea typeface="Open Sans" panose="020B0606030504020204" pitchFamily="34" charset="0"/>
                <a:cs typeface="Open Sans" panose="020B0606030504020204" pitchFamily="34" charset="0"/>
              </a:rPr>
              <a:t>t</a:t>
            </a:r>
            <a:r>
              <a:rPr lang="en-US" sz="1700" kern="1200" spc="-30" dirty="0">
                <a:latin typeface="Open Sans" panose="020B0606030504020204" pitchFamily="34" charset="0"/>
                <a:ea typeface="Open Sans" panose="020B0606030504020204" pitchFamily="34" charset="0"/>
                <a:cs typeface="Open Sans" panose="020B0606030504020204" pitchFamily="34" charset="0"/>
              </a:rPr>
              <a:t>h</a:t>
            </a:r>
            <a:r>
              <a:rPr lang="en-US" sz="1700" kern="1200" spc="15" dirty="0">
                <a:latin typeface="Open Sans" panose="020B0606030504020204" pitchFamily="34" charset="0"/>
                <a:ea typeface="Open Sans" panose="020B0606030504020204" pitchFamily="34" charset="0"/>
                <a:cs typeface="Open Sans" panose="020B0606030504020204" pitchFamily="34" charset="0"/>
              </a:rPr>
              <a:t>e</a:t>
            </a:r>
            <a:r>
              <a:rPr lang="en-US" sz="1700" kern="1200" spc="-60" dirty="0">
                <a:latin typeface="Open Sans" panose="020B0606030504020204" pitchFamily="34" charset="0"/>
                <a:ea typeface="Open Sans" panose="020B0606030504020204" pitchFamily="34" charset="0"/>
                <a:cs typeface="Open Sans" panose="020B0606030504020204" pitchFamily="34" charset="0"/>
              </a:rPr>
              <a:t> </a:t>
            </a:r>
            <a:r>
              <a:rPr lang="en-US" sz="1700" kern="1200" spc="-30" dirty="0">
                <a:latin typeface="Open Sans" panose="020B0606030504020204" pitchFamily="34" charset="0"/>
                <a:ea typeface="Open Sans" panose="020B0606030504020204" pitchFamily="34" charset="0"/>
                <a:cs typeface="Open Sans" panose="020B0606030504020204" pitchFamily="34" charset="0"/>
              </a:rPr>
              <a:t>n</a:t>
            </a:r>
            <a:r>
              <a:rPr lang="en-US" sz="1700" kern="1200" spc="45" dirty="0">
                <a:latin typeface="Open Sans" panose="020B0606030504020204" pitchFamily="34" charset="0"/>
                <a:ea typeface="Open Sans" panose="020B0606030504020204" pitchFamily="34" charset="0"/>
                <a:cs typeface="Open Sans" panose="020B0606030504020204" pitchFamily="34" charset="0"/>
              </a:rPr>
              <a:t>eed</a:t>
            </a:r>
            <a:r>
              <a:rPr lang="en-US" sz="1700" kern="1200" spc="10" dirty="0">
                <a:latin typeface="Open Sans" panose="020B0606030504020204" pitchFamily="34" charset="0"/>
                <a:ea typeface="Open Sans" panose="020B0606030504020204" pitchFamily="34" charset="0"/>
                <a:cs typeface="Open Sans" panose="020B0606030504020204" pitchFamily="34" charset="0"/>
              </a:rPr>
              <a:t>s</a:t>
            </a:r>
            <a:r>
              <a:rPr lang="en-US" sz="1700" kern="1200" spc="-130" dirty="0">
                <a:latin typeface="Open Sans" panose="020B0606030504020204" pitchFamily="34" charset="0"/>
                <a:ea typeface="Open Sans" panose="020B0606030504020204" pitchFamily="34" charset="0"/>
                <a:cs typeface="Open Sans" panose="020B0606030504020204" pitchFamily="34" charset="0"/>
              </a:rPr>
              <a:t> </a:t>
            </a:r>
            <a:r>
              <a:rPr lang="en-US" sz="1700" kern="1200" spc="45" dirty="0">
                <a:latin typeface="Open Sans" panose="020B0606030504020204" pitchFamily="34" charset="0"/>
                <a:ea typeface="Open Sans" panose="020B0606030504020204" pitchFamily="34" charset="0"/>
                <a:cs typeface="Open Sans" panose="020B0606030504020204" pitchFamily="34" charset="0"/>
              </a:rPr>
              <a:t>o</a:t>
            </a:r>
            <a:r>
              <a:rPr lang="en-US" sz="1700" kern="1200" spc="5" dirty="0">
                <a:latin typeface="Open Sans" panose="020B0606030504020204" pitchFamily="34" charset="0"/>
                <a:ea typeface="Open Sans" panose="020B0606030504020204" pitchFamily="34" charset="0"/>
                <a:cs typeface="Open Sans" panose="020B0606030504020204" pitchFamily="34" charset="0"/>
              </a:rPr>
              <a:t>f</a:t>
            </a:r>
            <a:r>
              <a:rPr lang="en-US" sz="1700" kern="1200" spc="-35" dirty="0">
                <a:latin typeface="Open Sans" panose="020B0606030504020204" pitchFamily="34" charset="0"/>
                <a:ea typeface="Open Sans" panose="020B0606030504020204" pitchFamily="34" charset="0"/>
                <a:cs typeface="Open Sans" panose="020B0606030504020204" pitchFamily="34" charset="0"/>
              </a:rPr>
              <a:t> </a:t>
            </a:r>
            <a:r>
              <a:rPr lang="en-US" sz="1700" kern="1200" spc="-15" dirty="0">
                <a:latin typeface="Open Sans" panose="020B0606030504020204" pitchFamily="34" charset="0"/>
                <a:ea typeface="Open Sans" panose="020B0606030504020204" pitchFamily="34" charset="0"/>
                <a:cs typeface="Open Sans" panose="020B0606030504020204" pitchFamily="34" charset="0"/>
              </a:rPr>
              <a:t>t</a:t>
            </a:r>
            <a:r>
              <a:rPr lang="en-US" sz="1700" kern="1200" spc="-30" dirty="0">
                <a:latin typeface="Open Sans" panose="020B0606030504020204" pitchFamily="34" charset="0"/>
                <a:ea typeface="Open Sans" panose="020B0606030504020204" pitchFamily="34" charset="0"/>
                <a:cs typeface="Open Sans" panose="020B0606030504020204" pitchFamily="34" charset="0"/>
              </a:rPr>
              <a:t>h</a:t>
            </a:r>
            <a:r>
              <a:rPr lang="en-US" sz="1700" kern="1200" spc="10" dirty="0">
                <a:latin typeface="Open Sans" panose="020B0606030504020204" pitchFamily="34" charset="0"/>
                <a:ea typeface="Open Sans" panose="020B0606030504020204" pitchFamily="34" charset="0"/>
                <a:cs typeface="Open Sans" panose="020B0606030504020204" pitchFamily="34" charset="0"/>
              </a:rPr>
              <a:t>e </a:t>
            </a:r>
            <a:r>
              <a:rPr lang="en-US" sz="1700" kern="1200" spc="-5" dirty="0">
                <a:latin typeface="Open Sans" panose="020B0606030504020204" pitchFamily="34" charset="0"/>
                <a:ea typeface="Open Sans" panose="020B0606030504020204" pitchFamily="34" charset="0"/>
                <a:cs typeface="Open Sans" panose="020B0606030504020204" pitchFamily="34" charset="0"/>
              </a:rPr>
              <a:t>organization</a:t>
            </a:r>
            <a:r>
              <a:rPr lang="en-US" sz="1700" kern="1200" spc="100" dirty="0">
                <a:latin typeface="Open Sans" panose="020B0606030504020204" pitchFamily="34" charset="0"/>
                <a:ea typeface="Open Sans" panose="020B0606030504020204" pitchFamily="34" charset="0"/>
                <a:cs typeface="Open Sans" panose="020B0606030504020204" pitchFamily="34" charset="0"/>
              </a:rPr>
              <a:t> </a:t>
            </a:r>
            <a:endParaRPr lang="en-US" sz="1700" kern="1200" dirty="0">
              <a:latin typeface="Open Sans" panose="020B0606030504020204" pitchFamily="34" charset="0"/>
              <a:ea typeface="Open Sans" panose="020B0606030504020204" pitchFamily="34" charset="0"/>
              <a:cs typeface="Open Sans" panose="020B0606030504020204" pitchFamily="34" charset="0"/>
            </a:endParaRPr>
          </a:p>
          <a:p>
            <a:pPr lvl="0" algn="l" defTabSz="533400">
              <a:spcBef>
                <a:spcPct val="0"/>
              </a:spcBef>
              <a:spcAft>
                <a:spcPts val="600"/>
              </a:spcAft>
            </a:pPr>
            <a:r>
              <a:rPr lang="en-US" sz="1700" kern="1200" spc="30" dirty="0">
                <a:latin typeface="Open Sans" panose="020B0606030504020204" pitchFamily="34" charset="0"/>
                <a:ea typeface="Open Sans" panose="020B0606030504020204" pitchFamily="34" charset="0"/>
                <a:cs typeface="Open Sans" panose="020B0606030504020204" pitchFamily="34" charset="0"/>
              </a:rPr>
              <a:t>C</a:t>
            </a:r>
            <a:r>
              <a:rPr lang="en-US" sz="1700" kern="1200" spc="-15" dirty="0">
                <a:latin typeface="Open Sans" panose="020B0606030504020204" pitchFamily="34" charset="0"/>
                <a:ea typeface="Open Sans" panose="020B0606030504020204" pitchFamily="34" charset="0"/>
                <a:cs typeface="Open Sans" panose="020B0606030504020204" pitchFamily="34" charset="0"/>
              </a:rPr>
              <a:t>l</a:t>
            </a:r>
            <a:r>
              <a:rPr lang="en-US" sz="1700" kern="1200" spc="45" dirty="0">
                <a:latin typeface="Open Sans" panose="020B0606030504020204" pitchFamily="34" charset="0"/>
                <a:ea typeface="Open Sans" panose="020B0606030504020204" pitchFamily="34" charset="0"/>
                <a:cs typeface="Open Sans" panose="020B0606030504020204" pitchFamily="34" charset="0"/>
              </a:rPr>
              <a:t>o</a:t>
            </a:r>
            <a:r>
              <a:rPr lang="en-US" sz="1700" kern="1200" spc="-30" dirty="0">
                <a:latin typeface="Open Sans" panose="020B0606030504020204" pitchFamily="34" charset="0"/>
                <a:ea typeface="Open Sans" panose="020B0606030504020204" pitchFamily="34" charset="0"/>
                <a:cs typeface="Open Sans" panose="020B0606030504020204" pitchFamily="34" charset="0"/>
              </a:rPr>
              <a:t>u</a:t>
            </a:r>
            <a:r>
              <a:rPr lang="en-US" sz="1700" kern="1200" spc="15" dirty="0">
                <a:latin typeface="Open Sans" panose="020B0606030504020204" pitchFamily="34" charset="0"/>
                <a:ea typeface="Open Sans" panose="020B0606030504020204" pitchFamily="34" charset="0"/>
                <a:cs typeface="Open Sans" panose="020B0606030504020204" pitchFamily="34" charset="0"/>
              </a:rPr>
              <a:t>d</a:t>
            </a:r>
            <a:r>
              <a:rPr lang="en-US" sz="1700" kern="1200" spc="-135" dirty="0">
                <a:latin typeface="Open Sans" panose="020B0606030504020204" pitchFamily="34" charset="0"/>
                <a:ea typeface="Open Sans" panose="020B0606030504020204" pitchFamily="34" charset="0"/>
                <a:cs typeface="Open Sans" panose="020B0606030504020204" pitchFamily="34" charset="0"/>
              </a:rPr>
              <a:t> </a:t>
            </a:r>
            <a:r>
              <a:rPr lang="en-US" sz="1700" kern="1200" spc="30" dirty="0">
                <a:latin typeface="Open Sans" panose="020B0606030504020204" pitchFamily="34" charset="0"/>
                <a:ea typeface="Open Sans" panose="020B0606030504020204" pitchFamily="34" charset="0"/>
                <a:cs typeface="Open Sans" panose="020B0606030504020204" pitchFamily="34" charset="0"/>
              </a:rPr>
              <a:t>m</a:t>
            </a:r>
            <a:r>
              <a:rPr lang="en-US" sz="1700" kern="1200" spc="45" dirty="0">
                <a:latin typeface="Open Sans" panose="020B0606030504020204" pitchFamily="34" charset="0"/>
                <a:ea typeface="Open Sans" panose="020B0606030504020204" pitchFamily="34" charset="0"/>
                <a:cs typeface="Open Sans" panose="020B0606030504020204" pitchFamily="34" charset="0"/>
              </a:rPr>
              <a:t>ode</a:t>
            </a:r>
            <a:r>
              <a:rPr lang="en-US" sz="1700" kern="1200" spc="-15" dirty="0">
                <a:latin typeface="Open Sans" panose="020B0606030504020204" pitchFamily="34" charset="0"/>
                <a:ea typeface="Open Sans" panose="020B0606030504020204" pitchFamily="34" charset="0"/>
                <a:cs typeface="Open Sans" panose="020B0606030504020204" pitchFamily="34" charset="0"/>
              </a:rPr>
              <a:t>l</a:t>
            </a:r>
            <a:r>
              <a:rPr lang="en-US" sz="1700" kern="1200" spc="10" dirty="0">
                <a:latin typeface="Open Sans" panose="020B0606030504020204" pitchFamily="34" charset="0"/>
                <a:ea typeface="Open Sans" panose="020B0606030504020204" pitchFamily="34" charset="0"/>
                <a:cs typeface="Open Sans" panose="020B0606030504020204" pitchFamily="34" charset="0"/>
              </a:rPr>
              <a:t>s</a:t>
            </a:r>
            <a:r>
              <a:rPr lang="en-US" sz="1700" kern="1200" spc="-130" dirty="0">
                <a:latin typeface="Open Sans" panose="020B0606030504020204" pitchFamily="34" charset="0"/>
                <a:ea typeface="Open Sans" panose="020B0606030504020204" pitchFamily="34" charset="0"/>
                <a:cs typeface="Open Sans" panose="020B0606030504020204" pitchFamily="34" charset="0"/>
              </a:rPr>
              <a:t> </a:t>
            </a:r>
            <a:r>
              <a:rPr lang="en-US" sz="1700" b="1" i="1" kern="1200" spc="40" dirty="0">
                <a:latin typeface="Open Sans" panose="020B0606030504020204" pitchFamily="34" charset="0"/>
                <a:ea typeface="Open Sans" panose="020B0606030504020204" pitchFamily="34" charset="0"/>
                <a:cs typeface="Open Sans" panose="020B0606030504020204" pitchFamily="34" charset="0"/>
              </a:rPr>
              <a:t>may</a:t>
            </a:r>
            <a:r>
              <a:rPr lang="en-US" sz="1700" kern="1200" spc="-135" dirty="0">
                <a:latin typeface="Open Sans" panose="020B0606030504020204" pitchFamily="34" charset="0"/>
                <a:ea typeface="Open Sans" panose="020B0606030504020204" pitchFamily="34" charset="0"/>
                <a:cs typeface="Open Sans" panose="020B0606030504020204" pitchFamily="34" charset="0"/>
              </a:rPr>
              <a:t> </a:t>
            </a:r>
            <a:r>
              <a:rPr lang="en-US" sz="1700" kern="1200" spc="45" dirty="0">
                <a:latin typeface="Open Sans" panose="020B0606030504020204" pitchFamily="34" charset="0"/>
                <a:ea typeface="Open Sans" panose="020B0606030504020204" pitchFamily="34" charset="0"/>
                <a:cs typeface="Open Sans" panose="020B0606030504020204" pitchFamily="34" charset="0"/>
              </a:rPr>
              <a:t>b</a:t>
            </a:r>
            <a:r>
              <a:rPr lang="en-US" sz="1700" kern="1200" spc="-25" dirty="0">
                <a:latin typeface="Open Sans" panose="020B0606030504020204" pitchFamily="34" charset="0"/>
                <a:ea typeface="Open Sans" panose="020B0606030504020204" pitchFamily="34" charset="0"/>
                <a:cs typeface="Open Sans" panose="020B0606030504020204" pitchFamily="34" charset="0"/>
              </a:rPr>
              <a:t>r</a:t>
            </a:r>
            <a:r>
              <a:rPr lang="en-US" sz="1700" kern="1200" spc="-15" dirty="0">
                <a:latin typeface="Open Sans" panose="020B0606030504020204" pitchFamily="34" charset="0"/>
                <a:ea typeface="Open Sans" panose="020B0606030504020204" pitchFamily="34" charset="0"/>
                <a:cs typeface="Open Sans" panose="020B0606030504020204" pitchFamily="34" charset="0"/>
              </a:rPr>
              <a:t>i</a:t>
            </a:r>
            <a:r>
              <a:rPr lang="en-US" sz="1700" kern="1200" spc="-30" dirty="0">
                <a:latin typeface="Open Sans" panose="020B0606030504020204" pitchFamily="34" charset="0"/>
                <a:ea typeface="Open Sans" panose="020B0606030504020204" pitchFamily="34" charset="0"/>
                <a:cs typeface="Open Sans" panose="020B0606030504020204" pitchFamily="34" charset="0"/>
              </a:rPr>
              <a:t>n</a:t>
            </a:r>
            <a:r>
              <a:rPr lang="en-US" sz="1700" kern="1200" spc="15" dirty="0">
                <a:latin typeface="Open Sans" panose="020B0606030504020204" pitchFamily="34" charset="0"/>
                <a:ea typeface="Open Sans" panose="020B0606030504020204" pitchFamily="34" charset="0"/>
                <a:cs typeface="Open Sans" panose="020B0606030504020204" pitchFamily="34" charset="0"/>
              </a:rPr>
              <a:t>g</a:t>
            </a:r>
            <a:r>
              <a:rPr lang="en-US" sz="1700" kern="1200" spc="-60" dirty="0">
                <a:latin typeface="Open Sans" panose="020B0606030504020204" pitchFamily="34" charset="0"/>
                <a:ea typeface="Open Sans" panose="020B0606030504020204" pitchFamily="34" charset="0"/>
                <a:cs typeface="Open Sans" panose="020B0606030504020204" pitchFamily="34" charset="0"/>
              </a:rPr>
              <a:t> </a:t>
            </a:r>
            <a:r>
              <a:rPr lang="en-US" sz="1700" kern="1200" spc="40" dirty="0">
                <a:latin typeface="Open Sans" panose="020B0606030504020204" pitchFamily="34" charset="0"/>
                <a:ea typeface="Open Sans" panose="020B0606030504020204" pitchFamily="34" charset="0"/>
                <a:cs typeface="Open Sans" panose="020B0606030504020204" pitchFamily="34" charset="0"/>
              </a:rPr>
              <a:t>s</a:t>
            </a:r>
            <a:r>
              <a:rPr lang="en-US" sz="1700" kern="1200" spc="-15" dirty="0">
                <a:latin typeface="Open Sans" panose="020B0606030504020204" pitchFamily="34" charset="0"/>
                <a:ea typeface="Open Sans" panose="020B0606030504020204" pitchFamily="34" charset="0"/>
                <a:cs typeface="Open Sans" panose="020B0606030504020204" pitchFamily="34" charset="0"/>
              </a:rPr>
              <a:t>i</a:t>
            </a:r>
            <a:r>
              <a:rPr lang="en-US" sz="1700" kern="1200" spc="45" dirty="0">
                <a:latin typeface="Open Sans" panose="020B0606030504020204" pitchFamily="34" charset="0"/>
                <a:ea typeface="Open Sans" panose="020B0606030504020204" pitchFamily="34" charset="0"/>
                <a:cs typeface="Open Sans" panose="020B0606030504020204" pitchFamily="34" charset="0"/>
              </a:rPr>
              <a:t>g</a:t>
            </a:r>
            <a:r>
              <a:rPr lang="en-US" sz="1700" kern="1200" spc="-30" dirty="0">
                <a:latin typeface="Open Sans" panose="020B0606030504020204" pitchFamily="34" charset="0"/>
                <a:ea typeface="Open Sans" panose="020B0606030504020204" pitchFamily="34" charset="0"/>
                <a:cs typeface="Open Sans" panose="020B0606030504020204" pitchFamily="34" charset="0"/>
              </a:rPr>
              <a:t>n</a:t>
            </a:r>
            <a:r>
              <a:rPr lang="en-US" sz="1700" kern="1200" spc="-15" dirty="0">
                <a:latin typeface="Open Sans" panose="020B0606030504020204" pitchFamily="34" charset="0"/>
                <a:ea typeface="Open Sans" panose="020B0606030504020204" pitchFamily="34" charset="0"/>
                <a:cs typeface="Open Sans" panose="020B0606030504020204" pitchFamily="34" charset="0"/>
              </a:rPr>
              <a:t>i</a:t>
            </a:r>
            <a:r>
              <a:rPr lang="en-US" sz="1700" kern="1200" spc="55" dirty="0">
                <a:latin typeface="Open Sans" panose="020B0606030504020204" pitchFamily="34" charset="0"/>
                <a:ea typeface="Open Sans" panose="020B0606030504020204" pitchFamily="34" charset="0"/>
                <a:cs typeface="Open Sans" panose="020B0606030504020204" pitchFamily="34" charset="0"/>
              </a:rPr>
              <a:t>f</a:t>
            </a:r>
            <a:r>
              <a:rPr lang="en-US" sz="1700" kern="1200" spc="-15" dirty="0">
                <a:latin typeface="Open Sans" panose="020B0606030504020204" pitchFamily="34" charset="0"/>
                <a:ea typeface="Open Sans" panose="020B0606030504020204" pitchFamily="34" charset="0"/>
                <a:cs typeface="Open Sans" panose="020B0606030504020204" pitchFamily="34" charset="0"/>
              </a:rPr>
              <a:t>i</a:t>
            </a:r>
            <a:r>
              <a:rPr lang="en-US" sz="1700" kern="1200" spc="40" dirty="0">
                <a:latin typeface="Open Sans" panose="020B0606030504020204" pitchFamily="34" charset="0"/>
                <a:ea typeface="Open Sans" panose="020B0606030504020204" pitchFamily="34" charset="0"/>
                <a:cs typeface="Open Sans" panose="020B0606030504020204" pitchFamily="34" charset="0"/>
              </a:rPr>
              <a:t>c</a:t>
            </a:r>
            <a:r>
              <a:rPr lang="en-US" sz="1700" kern="1200" spc="-30" dirty="0">
                <a:latin typeface="Open Sans" panose="020B0606030504020204" pitchFamily="34" charset="0"/>
                <a:ea typeface="Open Sans" panose="020B0606030504020204" pitchFamily="34" charset="0"/>
                <a:cs typeface="Open Sans" panose="020B0606030504020204" pitchFamily="34" charset="0"/>
              </a:rPr>
              <a:t>an</a:t>
            </a:r>
            <a:r>
              <a:rPr lang="en-US" sz="1700" kern="1200" spc="5" dirty="0">
                <a:latin typeface="Open Sans" panose="020B0606030504020204" pitchFamily="34" charset="0"/>
                <a:ea typeface="Open Sans" panose="020B0606030504020204" pitchFamily="34" charset="0"/>
                <a:cs typeface="Open Sans" panose="020B0606030504020204" pitchFamily="34" charset="0"/>
              </a:rPr>
              <a:t>t</a:t>
            </a:r>
            <a:r>
              <a:rPr lang="en-US" sz="1700" kern="1200" spc="-185" dirty="0">
                <a:latin typeface="Open Sans" panose="020B0606030504020204" pitchFamily="34" charset="0"/>
                <a:ea typeface="Open Sans" panose="020B0606030504020204" pitchFamily="34" charset="0"/>
                <a:cs typeface="Open Sans" panose="020B0606030504020204" pitchFamily="34" charset="0"/>
              </a:rPr>
              <a:t> </a:t>
            </a:r>
            <a:r>
              <a:rPr lang="en-US" sz="1700" kern="1200" spc="45" dirty="0">
                <a:latin typeface="Open Sans" panose="020B0606030504020204" pitchFamily="34" charset="0"/>
                <a:ea typeface="Open Sans" panose="020B0606030504020204" pitchFamily="34" charset="0"/>
                <a:cs typeface="Open Sans" panose="020B0606030504020204" pitchFamily="34" charset="0"/>
              </a:rPr>
              <a:t>p</a:t>
            </a:r>
            <a:r>
              <a:rPr lang="en-US" sz="1700" kern="1200" spc="-25" dirty="0">
                <a:latin typeface="Open Sans" panose="020B0606030504020204" pitchFamily="34" charset="0"/>
                <a:ea typeface="Open Sans" panose="020B0606030504020204" pitchFamily="34" charset="0"/>
                <a:cs typeface="Open Sans" panose="020B0606030504020204" pitchFamily="34" charset="0"/>
              </a:rPr>
              <a:t>r</a:t>
            </a:r>
            <a:r>
              <a:rPr lang="en-US" sz="1700" kern="1200" spc="-15" dirty="0">
                <a:latin typeface="Open Sans" panose="020B0606030504020204" pitchFamily="34" charset="0"/>
                <a:ea typeface="Open Sans" panose="020B0606030504020204" pitchFamily="34" charset="0"/>
                <a:cs typeface="Open Sans" panose="020B0606030504020204" pitchFamily="34" charset="0"/>
              </a:rPr>
              <a:t>i</a:t>
            </a:r>
            <a:r>
              <a:rPr lang="en-US" sz="1700" kern="1200" spc="40" dirty="0">
                <a:latin typeface="Open Sans" panose="020B0606030504020204" pitchFamily="34" charset="0"/>
                <a:ea typeface="Open Sans" panose="020B0606030504020204" pitchFamily="34" charset="0"/>
                <a:cs typeface="Open Sans" panose="020B0606030504020204" pitchFamily="34" charset="0"/>
              </a:rPr>
              <a:t>c</a:t>
            </a:r>
            <a:r>
              <a:rPr lang="en-US" sz="1700" kern="1200" spc="10" dirty="0">
                <a:latin typeface="Open Sans" panose="020B0606030504020204" pitchFamily="34" charset="0"/>
                <a:ea typeface="Open Sans" panose="020B0606030504020204" pitchFamily="34" charset="0"/>
                <a:cs typeface="Open Sans" panose="020B0606030504020204" pitchFamily="34" charset="0"/>
              </a:rPr>
              <a:t>e </a:t>
            </a:r>
            <a:r>
              <a:rPr lang="en-US" sz="1700" kern="1200" spc="-5" dirty="0">
                <a:latin typeface="Open Sans" panose="020B0606030504020204" pitchFamily="34" charset="0"/>
                <a:ea typeface="Open Sans" panose="020B0606030504020204" pitchFamily="34" charset="0"/>
                <a:cs typeface="Open Sans" panose="020B0606030504020204" pitchFamily="34" charset="0"/>
              </a:rPr>
              <a:t>advantages</a:t>
            </a:r>
            <a:r>
              <a:rPr lang="en-US" sz="1700" kern="1200" spc="-50" dirty="0">
                <a:latin typeface="Open Sans" panose="020B0606030504020204" pitchFamily="34" charset="0"/>
                <a:ea typeface="Open Sans" panose="020B0606030504020204" pitchFamily="34" charset="0"/>
                <a:cs typeface="Open Sans" panose="020B0606030504020204" pitchFamily="34" charset="0"/>
              </a:rPr>
              <a:t> </a:t>
            </a:r>
            <a:r>
              <a:rPr lang="en-US" sz="1700" kern="1200" spc="-5" dirty="0">
                <a:latin typeface="Open Sans" panose="020B0606030504020204" pitchFamily="34" charset="0"/>
                <a:ea typeface="Open Sans" panose="020B0606030504020204" pitchFamily="34" charset="0"/>
                <a:cs typeface="Open Sans" panose="020B0606030504020204" pitchFamily="34" charset="0"/>
              </a:rPr>
              <a:t>to</a:t>
            </a:r>
            <a:r>
              <a:rPr lang="en-US" sz="1700" kern="1200" spc="25" dirty="0">
                <a:latin typeface="Open Sans" panose="020B0606030504020204" pitchFamily="34" charset="0"/>
                <a:ea typeface="Open Sans" panose="020B0606030504020204" pitchFamily="34" charset="0"/>
                <a:cs typeface="Open Sans" panose="020B0606030504020204" pitchFamily="34" charset="0"/>
              </a:rPr>
              <a:t> </a:t>
            </a:r>
            <a:r>
              <a:rPr lang="en-US" sz="1700" kern="1200" spc="5" dirty="0">
                <a:latin typeface="Open Sans" panose="020B0606030504020204" pitchFamily="34" charset="0"/>
                <a:ea typeface="Open Sans" panose="020B0606030504020204" pitchFamily="34" charset="0"/>
                <a:cs typeface="Open Sans" panose="020B0606030504020204" pitchFamily="34" charset="0"/>
              </a:rPr>
              <a:t>lower</a:t>
            </a:r>
            <a:r>
              <a:rPr lang="en-US" sz="1700" kern="1200" spc="-110" dirty="0">
                <a:latin typeface="Open Sans" panose="020B0606030504020204" pitchFamily="34" charset="0"/>
                <a:ea typeface="Open Sans" panose="020B0606030504020204" pitchFamily="34" charset="0"/>
                <a:cs typeface="Open Sans" panose="020B0606030504020204" pitchFamily="34" charset="0"/>
              </a:rPr>
              <a:t> </a:t>
            </a:r>
            <a:r>
              <a:rPr lang="en-US" sz="1700" kern="1200" dirty="0">
                <a:latin typeface="Open Sans" panose="020B0606030504020204" pitchFamily="34" charset="0"/>
                <a:ea typeface="Open Sans" panose="020B0606030504020204" pitchFamily="34" charset="0"/>
                <a:cs typeface="Open Sans" panose="020B0606030504020204" pitchFamily="34" charset="0"/>
              </a:rPr>
              <a:t>operational</a:t>
            </a:r>
            <a:r>
              <a:rPr lang="en-US" sz="1700" kern="1200" spc="-180" dirty="0">
                <a:latin typeface="Open Sans" panose="020B0606030504020204" pitchFamily="34" charset="0"/>
                <a:ea typeface="Open Sans" panose="020B0606030504020204" pitchFamily="34" charset="0"/>
                <a:cs typeface="Open Sans" panose="020B0606030504020204" pitchFamily="34" charset="0"/>
              </a:rPr>
              <a:t> </a:t>
            </a:r>
            <a:r>
              <a:rPr lang="en-US" sz="1700" kern="1200" spc="25" dirty="0">
                <a:latin typeface="Open Sans" panose="020B0606030504020204" pitchFamily="34" charset="0"/>
                <a:ea typeface="Open Sans" panose="020B0606030504020204" pitchFamily="34" charset="0"/>
                <a:cs typeface="Open Sans" panose="020B0606030504020204" pitchFamily="34" charset="0"/>
              </a:rPr>
              <a:t>costs</a:t>
            </a:r>
            <a:endParaRPr lang="en-US" sz="1700" kern="1200" dirty="0">
              <a:latin typeface="Open Sans" panose="020B0606030504020204" pitchFamily="34" charset="0"/>
              <a:ea typeface="Open Sans" panose="020B0606030504020204" pitchFamily="34" charset="0"/>
              <a:cs typeface="Open Sans" panose="020B0606030504020204" pitchFamily="34" charset="0"/>
            </a:endParaRPr>
          </a:p>
        </p:txBody>
      </p:sp>
      <p:sp>
        <p:nvSpPr>
          <p:cNvPr id="12" name="Freeform: Shape 11">
            <a:extLst>
              <a:ext uri="{FF2B5EF4-FFF2-40B4-BE49-F238E27FC236}">
                <a16:creationId xmlns:a16="http://schemas.microsoft.com/office/drawing/2014/main" id="{8BE89D2A-20EC-4F89-8A70-C27C22723D53}"/>
              </a:ext>
            </a:extLst>
          </p:cNvPr>
          <p:cNvSpPr/>
          <p:nvPr/>
        </p:nvSpPr>
        <p:spPr>
          <a:xfrm>
            <a:off x="8181515" y="1635149"/>
            <a:ext cx="3885840" cy="4956217"/>
          </a:xfrm>
          <a:custGeom>
            <a:avLst/>
            <a:gdLst>
              <a:gd name="connsiteX0" fmla="*/ 0 w 4551680"/>
              <a:gd name="connsiteY0" fmla="*/ 0 h 2600960"/>
              <a:gd name="connsiteX1" fmla="*/ 4551680 w 4551680"/>
              <a:gd name="connsiteY1" fmla="*/ 0 h 2600960"/>
              <a:gd name="connsiteX2" fmla="*/ 4551680 w 4551680"/>
              <a:gd name="connsiteY2" fmla="*/ 2600960 h 2600960"/>
              <a:gd name="connsiteX3" fmla="*/ 0 w 4551680"/>
              <a:gd name="connsiteY3" fmla="*/ 2600960 h 2600960"/>
              <a:gd name="connsiteX4" fmla="*/ 0 w 4551680"/>
              <a:gd name="connsiteY4" fmla="*/ 0 h 2600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51680" h="2600960">
                <a:moveTo>
                  <a:pt x="0" y="0"/>
                </a:moveTo>
                <a:lnTo>
                  <a:pt x="4551680" y="0"/>
                </a:lnTo>
                <a:lnTo>
                  <a:pt x="4551680" y="2600960"/>
                </a:lnTo>
                <a:lnTo>
                  <a:pt x="0" y="260096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85344" tIns="0" rIns="85344" bIns="85344" numCol="1" spcCol="1270" anchor="ctr" anchorCtr="0">
            <a:noAutofit/>
          </a:bodyPr>
          <a:lstStyle/>
          <a:p>
            <a:pPr lvl="0" algn="l" defTabSz="533400">
              <a:spcBef>
                <a:spcPct val="0"/>
              </a:spcBef>
              <a:spcAft>
                <a:spcPts val="600"/>
              </a:spcAft>
            </a:pPr>
            <a:r>
              <a:rPr lang="en-US" sz="1700" kern="1200" spc="35" dirty="0">
                <a:latin typeface="Open Sans" panose="020B0606030504020204" pitchFamily="34" charset="0"/>
                <a:ea typeface="Open Sans" panose="020B0606030504020204" pitchFamily="34" charset="0"/>
                <a:cs typeface="Open Sans" panose="020B0606030504020204" pitchFamily="34" charset="0"/>
              </a:rPr>
              <a:t>Increased p</a:t>
            </a:r>
            <a:r>
              <a:rPr lang="en-US" sz="1700" kern="1200" spc="45" dirty="0">
                <a:latin typeface="Open Sans" panose="020B0606030504020204" pitchFamily="34" charset="0"/>
                <a:ea typeface="Open Sans" panose="020B0606030504020204" pitchFamily="34" charset="0"/>
                <a:cs typeface="Open Sans" panose="020B0606030504020204" pitchFamily="34" charset="0"/>
              </a:rPr>
              <a:t>o</a:t>
            </a:r>
            <a:r>
              <a:rPr lang="en-US" sz="1700" kern="1200" spc="-20" dirty="0">
                <a:latin typeface="Open Sans" panose="020B0606030504020204" pitchFamily="34" charset="0"/>
                <a:ea typeface="Open Sans" panose="020B0606030504020204" pitchFamily="34" charset="0"/>
                <a:cs typeface="Open Sans" panose="020B0606030504020204" pitchFamily="34" charset="0"/>
              </a:rPr>
              <a:t>t</a:t>
            </a:r>
            <a:r>
              <a:rPr lang="en-US" sz="1700" kern="1200" spc="45" dirty="0">
                <a:latin typeface="Open Sans" panose="020B0606030504020204" pitchFamily="34" charset="0"/>
                <a:ea typeface="Open Sans" panose="020B0606030504020204" pitchFamily="34" charset="0"/>
                <a:cs typeface="Open Sans" panose="020B0606030504020204" pitchFamily="34" charset="0"/>
              </a:rPr>
              <a:t>e</a:t>
            </a:r>
            <a:r>
              <a:rPr lang="en-US" sz="1700" kern="1200" spc="-30" dirty="0">
                <a:latin typeface="Open Sans" panose="020B0606030504020204" pitchFamily="34" charset="0"/>
                <a:ea typeface="Open Sans" panose="020B0606030504020204" pitchFamily="34" charset="0"/>
                <a:cs typeface="Open Sans" panose="020B0606030504020204" pitchFamily="34" charset="0"/>
              </a:rPr>
              <a:t>n</a:t>
            </a:r>
            <a:r>
              <a:rPr lang="en-US" sz="1700" kern="1200" spc="-20" dirty="0">
                <a:latin typeface="Open Sans" panose="020B0606030504020204" pitchFamily="34" charset="0"/>
                <a:ea typeface="Open Sans" panose="020B0606030504020204" pitchFamily="34" charset="0"/>
                <a:cs typeface="Open Sans" panose="020B0606030504020204" pitchFamily="34" charset="0"/>
              </a:rPr>
              <a:t>t</a:t>
            </a:r>
            <a:r>
              <a:rPr lang="en-US" sz="1700" kern="1200" spc="-15" dirty="0">
                <a:latin typeface="Open Sans" panose="020B0606030504020204" pitchFamily="34" charset="0"/>
                <a:ea typeface="Open Sans" panose="020B0606030504020204" pitchFamily="34" charset="0"/>
                <a:cs typeface="Open Sans" panose="020B0606030504020204" pitchFamily="34" charset="0"/>
              </a:rPr>
              <a:t>i</a:t>
            </a:r>
            <a:r>
              <a:rPr lang="en-US" sz="1700" kern="1200" spc="-30" dirty="0">
                <a:latin typeface="Open Sans" panose="020B0606030504020204" pitchFamily="34" charset="0"/>
                <a:ea typeface="Open Sans" panose="020B0606030504020204" pitchFamily="34" charset="0"/>
                <a:cs typeface="Open Sans" panose="020B0606030504020204" pitchFamily="34" charset="0"/>
              </a:rPr>
              <a:t>a</a:t>
            </a:r>
            <a:r>
              <a:rPr lang="en-US" sz="1700" kern="1200" spc="5" dirty="0">
                <a:latin typeface="Open Sans" panose="020B0606030504020204" pitchFamily="34" charset="0"/>
                <a:ea typeface="Open Sans" panose="020B0606030504020204" pitchFamily="34" charset="0"/>
                <a:cs typeface="Open Sans" panose="020B0606030504020204" pitchFamily="34" charset="0"/>
              </a:rPr>
              <a:t>l</a:t>
            </a:r>
            <a:r>
              <a:rPr lang="en-US" sz="1700" kern="1200" spc="-110" dirty="0">
                <a:latin typeface="Open Sans" panose="020B0606030504020204" pitchFamily="34" charset="0"/>
                <a:ea typeface="Open Sans" panose="020B0606030504020204" pitchFamily="34" charset="0"/>
                <a:cs typeface="Open Sans" panose="020B0606030504020204" pitchFamily="34" charset="0"/>
              </a:rPr>
              <a:t> </a:t>
            </a:r>
            <a:r>
              <a:rPr lang="en-US" sz="1700" kern="1200" spc="45" dirty="0">
                <a:latin typeface="Open Sans" panose="020B0606030504020204" pitchFamily="34" charset="0"/>
                <a:ea typeface="Open Sans" panose="020B0606030504020204" pitchFamily="34" charset="0"/>
                <a:cs typeface="Open Sans" panose="020B0606030504020204" pitchFamily="34" charset="0"/>
              </a:rPr>
              <a:t>o</a:t>
            </a:r>
            <a:r>
              <a:rPr lang="en-US" sz="1700" kern="1200" spc="5" dirty="0">
                <a:latin typeface="Open Sans" panose="020B0606030504020204" pitchFamily="34" charset="0"/>
                <a:ea typeface="Open Sans" panose="020B0606030504020204" pitchFamily="34" charset="0"/>
                <a:cs typeface="Open Sans" panose="020B0606030504020204" pitchFamily="34" charset="0"/>
              </a:rPr>
              <a:t>f</a:t>
            </a:r>
            <a:r>
              <a:rPr lang="en-US" sz="1700" kern="1200" spc="-114" dirty="0">
                <a:latin typeface="Open Sans" panose="020B0606030504020204" pitchFamily="34" charset="0"/>
                <a:ea typeface="Open Sans" panose="020B0606030504020204" pitchFamily="34" charset="0"/>
                <a:cs typeface="Open Sans" panose="020B0606030504020204" pitchFamily="34" charset="0"/>
              </a:rPr>
              <a:t> </a:t>
            </a:r>
            <a:r>
              <a:rPr lang="en-US" sz="1700" kern="1200" spc="-30" dirty="0">
                <a:latin typeface="Open Sans" panose="020B0606030504020204" pitchFamily="34" charset="0"/>
                <a:ea typeface="Open Sans" panose="020B0606030504020204" pitchFamily="34" charset="0"/>
                <a:cs typeface="Open Sans" panose="020B0606030504020204" pitchFamily="34" charset="0"/>
              </a:rPr>
              <a:t>unau</a:t>
            </a:r>
            <a:r>
              <a:rPr lang="en-US" sz="1700" kern="1200" spc="-20" dirty="0">
                <a:latin typeface="Open Sans" panose="020B0606030504020204" pitchFamily="34" charset="0"/>
                <a:ea typeface="Open Sans" panose="020B0606030504020204" pitchFamily="34" charset="0"/>
                <a:cs typeface="Open Sans" panose="020B0606030504020204" pitchFamily="34" charset="0"/>
              </a:rPr>
              <a:t>t</a:t>
            </a:r>
            <a:r>
              <a:rPr lang="en-US" sz="1700" kern="1200" spc="-30" dirty="0">
                <a:latin typeface="Open Sans" panose="020B0606030504020204" pitchFamily="34" charset="0"/>
                <a:ea typeface="Open Sans" panose="020B0606030504020204" pitchFamily="34" charset="0"/>
                <a:cs typeface="Open Sans" panose="020B0606030504020204" pitchFamily="34" charset="0"/>
              </a:rPr>
              <a:t>h</a:t>
            </a:r>
            <a:r>
              <a:rPr lang="en-US" sz="1700" kern="1200" spc="45" dirty="0">
                <a:latin typeface="Open Sans" panose="020B0606030504020204" pitchFamily="34" charset="0"/>
                <a:ea typeface="Open Sans" panose="020B0606030504020204" pitchFamily="34" charset="0"/>
                <a:cs typeface="Open Sans" panose="020B0606030504020204" pitchFamily="34" charset="0"/>
              </a:rPr>
              <a:t>o</a:t>
            </a:r>
            <a:r>
              <a:rPr lang="en-US" sz="1700" kern="1200" spc="-25" dirty="0">
                <a:latin typeface="Open Sans" panose="020B0606030504020204" pitchFamily="34" charset="0"/>
                <a:ea typeface="Open Sans" panose="020B0606030504020204" pitchFamily="34" charset="0"/>
                <a:cs typeface="Open Sans" panose="020B0606030504020204" pitchFamily="34" charset="0"/>
              </a:rPr>
              <a:t>r</a:t>
            </a:r>
            <a:r>
              <a:rPr lang="en-US" sz="1700" kern="1200" spc="-15" dirty="0">
                <a:latin typeface="Open Sans" panose="020B0606030504020204" pitchFamily="34" charset="0"/>
                <a:ea typeface="Open Sans" panose="020B0606030504020204" pitchFamily="34" charset="0"/>
                <a:cs typeface="Open Sans" panose="020B0606030504020204" pitchFamily="34" charset="0"/>
              </a:rPr>
              <a:t>i</a:t>
            </a:r>
            <a:r>
              <a:rPr lang="en-US" sz="1700" kern="1200" spc="-30" dirty="0">
                <a:latin typeface="Open Sans" panose="020B0606030504020204" pitchFamily="34" charset="0"/>
                <a:ea typeface="Open Sans" panose="020B0606030504020204" pitchFamily="34" charset="0"/>
                <a:cs typeface="Open Sans" panose="020B0606030504020204" pitchFamily="34" charset="0"/>
              </a:rPr>
              <a:t>z</a:t>
            </a:r>
            <a:r>
              <a:rPr lang="en-US" sz="1700" kern="1200" spc="45" dirty="0">
                <a:latin typeface="Open Sans" panose="020B0606030504020204" pitchFamily="34" charset="0"/>
                <a:ea typeface="Open Sans" panose="020B0606030504020204" pitchFamily="34" charset="0"/>
                <a:cs typeface="Open Sans" panose="020B0606030504020204" pitchFamily="34" charset="0"/>
              </a:rPr>
              <a:t>e</a:t>
            </a:r>
            <a:r>
              <a:rPr lang="en-US" sz="1700" kern="1200" spc="15" dirty="0">
                <a:latin typeface="Open Sans" panose="020B0606030504020204" pitchFamily="34" charset="0"/>
                <a:ea typeface="Open Sans" panose="020B0606030504020204" pitchFamily="34" charset="0"/>
                <a:cs typeface="Open Sans" panose="020B0606030504020204" pitchFamily="34" charset="0"/>
              </a:rPr>
              <a:t>d </a:t>
            </a:r>
            <a:r>
              <a:rPr lang="en-US" sz="1700" kern="1200" spc="40" dirty="0">
                <a:latin typeface="Open Sans" panose="020B0606030504020204" pitchFamily="34" charset="0"/>
                <a:ea typeface="Open Sans" panose="020B0606030504020204" pitchFamily="34" charset="0"/>
                <a:cs typeface="Open Sans" panose="020B0606030504020204" pitchFamily="34" charset="0"/>
              </a:rPr>
              <a:t>s</a:t>
            </a:r>
            <a:r>
              <a:rPr lang="en-US" sz="1700" kern="1200" spc="-30" dirty="0">
                <a:latin typeface="Open Sans" panose="020B0606030504020204" pitchFamily="34" charset="0"/>
                <a:ea typeface="Open Sans" panose="020B0606030504020204" pitchFamily="34" charset="0"/>
                <a:cs typeface="Open Sans" panose="020B0606030504020204" pitchFamily="34" charset="0"/>
              </a:rPr>
              <a:t>ha</a:t>
            </a:r>
            <a:r>
              <a:rPr lang="en-US" sz="1700" kern="1200" spc="45" dirty="0">
                <a:latin typeface="Open Sans" panose="020B0606030504020204" pitchFamily="34" charset="0"/>
                <a:ea typeface="Open Sans" panose="020B0606030504020204" pitchFamily="34" charset="0"/>
                <a:cs typeface="Open Sans" panose="020B0606030504020204" pitchFamily="34" charset="0"/>
              </a:rPr>
              <a:t>do</a:t>
            </a:r>
            <a:r>
              <a:rPr lang="en-US" sz="1700" kern="1200" spc="15" dirty="0">
                <a:latin typeface="Open Sans" panose="020B0606030504020204" pitchFamily="34" charset="0"/>
                <a:ea typeface="Open Sans" panose="020B0606030504020204" pitchFamily="34" charset="0"/>
                <a:cs typeface="Open Sans" panose="020B0606030504020204" pitchFamily="34" charset="0"/>
              </a:rPr>
              <a:t>w</a:t>
            </a:r>
            <a:r>
              <a:rPr lang="en-US" sz="1700" kern="1200" spc="-145" dirty="0">
                <a:latin typeface="Open Sans" panose="020B0606030504020204" pitchFamily="34" charset="0"/>
                <a:ea typeface="Open Sans" panose="020B0606030504020204" pitchFamily="34" charset="0"/>
                <a:cs typeface="Open Sans" panose="020B0606030504020204" pitchFamily="34" charset="0"/>
              </a:rPr>
              <a:t> </a:t>
            </a:r>
            <a:r>
              <a:rPr lang="en-US" sz="1700" kern="1200" spc="45" dirty="0">
                <a:latin typeface="Open Sans" panose="020B0606030504020204" pitchFamily="34" charset="0"/>
                <a:ea typeface="Open Sans" panose="020B0606030504020204" pitchFamily="34" charset="0"/>
                <a:cs typeface="Open Sans" panose="020B0606030504020204" pitchFamily="34" charset="0"/>
              </a:rPr>
              <a:t>dep</a:t>
            </a:r>
            <a:r>
              <a:rPr lang="en-US" sz="1700" kern="1200" spc="-15" dirty="0">
                <a:latin typeface="Open Sans" panose="020B0606030504020204" pitchFamily="34" charset="0"/>
                <a:ea typeface="Open Sans" panose="020B0606030504020204" pitchFamily="34" charset="0"/>
                <a:cs typeface="Open Sans" panose="020B0606030504020204" pitchFamily="34" charset="0"/>
              </a:rPr>
              <a:t>l</a:t>
            </a:r>
            <a:r>
              <a:rPr lang="en-US" sz="1700" kern="1200" spc="45" dirty="0">
                <a:latin typeface="Open Sans" panose="020B0606030504020204" pitchFamily="34" charset="0"/>
                <a:ea typeface="Open Sans" panose="020B0606030504020204" pitchFamily="34" charset="0"/>
                <a:cs typeface="Open Sans" panose="020B0606030504020204" pitchFamily="34" charset="0"/>
              </a:rPr>
              <a:t>o</a:t>
            </a:r>
            <a:r>
              <a:rPr lang="en-US" sz="1700" kern="1200" spc="-30" dirty="0">
                <a:latin typeface="Open Sans" panose="020B0606030504020204" pitchFamily="34" charset="0"/>
                <a:ea typeface="Open Sans" panose="020B0606030504020204" pitchFamily="34" charset="0"/>
                <a:cs typeface="Open Sans" panose="020B0606030504020204" pitchFamily="34" charset="0"/>
              </a:rPr>
              <a:t>y</a:t>
            </a:r>
            <a:r>
              <a:rPr lang="en-US" sz="1700" kern="1200" spc="30" dirty="0">
                <a:latin typeface="Open Sans" panose="020B0606030504020204" pitchFamily="34" charset="0"/>
                <a:ea typeface="Open Sans" panose="020B0606030504020204" pitchFamily="34" charset="0"/>
                <a:cs typeface="Open Sans" panose="020B0606030504020204" pitchFamily="34" charset="0"/>
              </a:rPr>
              <a:t>m</a:t>
            </a:r>
            <a:r>
              <a:rPr lang="en-US" sz="1700" kern="1200" spc="-30" dirty="0">
                <a:latin typeface="Open Sans" panose="020B0606030504020204" pitchFamily="34" charset="0"/>
                <a:ea typeface="Open Sans" panose="020B0606030504020204" pitchFamily="34" charset="0"/>
                <a:cs typeface="Open Sans" panose="020B0606030504020204" pitchFamily="34" charset="0"/>
              </a:rPr>
              <a:t>en</a:t>
            </a:r>
            <a:r>
              <a:rPr lang="en-US" sz="1700" kern="1200" spc="-20" dirty="0">
                <a:latin typeface="Open Sans" panose="020B0606030504020204" pitchFamily="34" charset="0"/>
                <a:ea typeface="Open Sans" panose="020B0606030504020204" pitchFamily="34" charset="0"/>
                <a:cs typeface="Open Sans" panose="020B0606030504020204" pitchFamily="34" charset="0"/>
              </a:rPr>
              <a:t>t</a:t>
            </a:r>
            <a:r>
              <a:rPr lang="en-US" sz="1700" kern="1200" spc="10" dirty="0">
                <a:latin typeface="Open Sans" panose="020B0606030504020204" pitchFamily="34" charset="0"/>
                <a:ea typeface="Open Sans" panose="020B0606030504020204" pitchFamily="34" charset="0"/>
                <a:cs typeface="Open Sans" panose="020B0606030504020204" pitchFamily="34" charset="0"/>
              </a:rPr>
              <a:t>s</a:t>
            </a:r>
            <a:endParaRPr lang="en-US" sz="1700" kern="1200" dirty="0">
              <a:latin typeface="Open Sans" panose="020B0606030504020204" pitchFamily="34" charset="0"/>
              <a:ea typeface="Open Sans" panose="020B0606030504020204" pitchFamily="34" charset="0"/>
              <a:cs typeface="Open Sans" panose="020B0606030504020204" pitchFamily="34" charset="0"/>
            </a:endParaRPr>
          </a:p>
          <a:p>
            <a:pPr lvl="0" algn="l" defTabSz="533400">
              <a:spcBef>
                <a:spcPct val="0"/>
              </a:spcBef>
              <a:spcAft>
                <a:spcPts val="600"/>
              </a:spcAft>
            </a:pPr>
            <a:r>
              <a:rPr lang="en-US" sz="1700" kern="1200" spc="35" dirty="0">
                <a:latin typeface="Open Sans" panose="020B0606030504020204" pitchFamily="34" charset="0"/>
                <a:ea typeface="Open Sans" panose="020B0606030504020204" pitchFamily="34" charset="0"/>
                <a:cs typeface="Open Sans" panose="020B0606030504020204" pitchFamily="34" charset="0"/>
              </a:rPr>
              <a:t>S</a:t>
            </a:r>
            <a:r>
              <a:rPr lang="en-US" sz="1700" kern="1200" spc="45" dirty="0">
                <a:latin typeface="Open Sans" panose="020B0606030504020204" pitchFamily="34" charset="0"/>
                <a:ea typeface="Open Sans" panose="020B0606030504020204" pitchFamily="34" charset="0"/>
                <a:cs typeface="Open Sans" panose="020B0606030504020204" pitchFamily="34" charset="0"/>
              </a:rPr>
              <a:t>e</a:t>
            </a:r>
            <a:r>
              <a:rPr lang="en-US" sz="1700" kern="1200" spc="-30" dirty="0">
                <a:latin typeface="Open Sans" panose="020B0606030504020204" pitchFamily="34" charset="0"/>
                <a:ea typeface="Open Sans" panose="020B0606030504020204" pitchFamily="34" charset="0"/>
                <a:cs typeface="Open Sans" panose="020B0606030504020204" pitchFamily="34" charset="0"/>
              </a:rPr>
              <a:t>a</a:t>
            </a:r>
            <a:r>
              <a:rPr lang="en-US" sz="1700" kern="1200" spc="45" dirty="0">
                <a:latin typeface="Open Sans" panose="020B0606030504020204" pitchFamily="34" charset="0"/>
                <a:ea typeface="Open Sans" panose="020B0606030504020204" pitchFamily="34" charset="0"/>
                <a:cs typeface="Open Sans" panose="020B0606030504020204" pitchFamily="34" charset="0"/>
              </a:rPr>
              <a:t>so</a:t>
            </a:r>
            <a:r>
              <a:rPr lang="en-US" sz="1700" kern="1200" spc="-30" dirty="0">
                <a:latin typeface="Open Sans" panose="020B0606030504020204" pitchFamily="34" charset="0"/>
                <a:ea typeface="Open Sans" panose="020B0606030504020204" pitchFamily="34" charset="0"/>
                <a:cs typeface="Open Sans" panose="020B0606030504020204" pitchFamily="34" charset="0"/>
              </a:rPr>
              <a:t>na</a:t>
            </a:r>
            <a:r>
              <a:rPr lang="en-US" sz="1700" kern="1200" spc="5" dirty="0">
                <a:latin typeface="Open Sans" panose="020B0606030504020204" pitchFamily="34" charset="0"/>
                <a:ea typeface="Open Sans" panose="020B0606030504020204" pitchFamily="34" charset="0"/>
                <a:cs typeface="Open Sans" panose="020B0606030504020204" pitchFamily="34" charset="0"/>
              </a:rPr>
              <a:t>l</a:t>
            </a:r>
            <a:r>
              <a:rPr lang="en-US" sz="1700" kern="1200" spc="-110" dirty="0">
                <a:latin typeface="Open Sans" panose="020B0606030504020204" pitchFamily="34" charset="0"/>
                <a:ea typeface="Open Sans" panose="020B0606030504020204" pitchFamily="34" charset="0"/>
                <a:cs typeface="Open Sans" panose="020B0606030504020204" pitchFamily="34" charset="0"/>
              </a:rPr>
              <a:t> </a:t>
            </a:r>
            <a:r>
              <a:rPr lang="en-US" sz="1700" kern="1200" spc="40" dirty="0">
                <a:latin typeface="Open Sans" panose="020B0606030504020204" pitchFamily="34" charset="0"/>
                <a:ea typeface="Open Sans" panose="020B0606030504020204" pitchFamily="34" charset="0"/>
                <a:cs typeface="Open Sans" panose="020B0606030504020204" pitchFamily="34" charset="0"/>
              </a:rPr>
              <a:t>s</a:t>
            </a:r>
            <a:r>
              <a:rPr lang="en-US" sz="1700" kern="1200" spc="45" dirty="0">
                <a:latin typeface="Open Sans" panose="020B0606030504020204" pitchFamily="34" charset="0"/>
                <a:ea typeface="Open Sans" panose="020B0606030504020204" pitchFamily="34" charset="0"/>
                <a:cs typeface="Open Sans" panose="020B0606030504020204" pitchFamily="34" charset="0"/>
              </a:rPr>
              <a:t>p</a:t>
            </a:r>
            <a:r>
              <a:rPr lang="en-US" sz="1700" kern="1200" spc="-10" dirty="0">
                <a:latin typeface="Open Sans" panose="020B0606030504020204" pitchFamily="34" charset="0"/>
                <a:ea typeface="Open Sans" panose="020B0606030504020204" pitchFamily="34" charset="0"/>
                <a:cs typeface="Open Sans" panose="020B0606030504020204" pitchFamily="34" charset="0"/>
              </a:rPr>
              <a:t>i</a:t>
            </a:r>
            <a:r>
              <a:rPr lang="en-US" sz="1700" kern="1200" spc="-105" dirty="0">
                <a:latin typeface="Open Sans" panose="020B0606030504020204" pitchFamily="34" charset="0"/>
                <a:ea typeface="Open Sans" panose="020B0606030504020204" pitchFamily="34" charset="0"/>
                <a:cs typeface="Open Sans" panose="020B0606030504020204" pitchFamily="34" charset="0"/>
              </a:rPr>
              <a:t>k</a:t>
            </a:r>
            <a:r>
              <a:rPr lang="en-US" sz="1700" kern="1200" spc="45" dirty="0">
                <a:latin typeface="Open Sans" panose="020B0606030504020204" pitchFamily="34" charset="0"/>
                <a:ea typeface="Open Sans" panose="020B0606030504020204" pitchFamily="34" charset="0"/>
                <a:cs typeface="Open Sans" panose="020B0606030504020204" pitchFamily="34" charset="0"/>
              </a:rPr>
              <a:t>e</a:t>
            </a:r>
            <a:r>
              <a:rPr lang="en-US" sz="1700" kern="1200" spc="10" dirty="0">
                <a:latin typeface="Open Sans" panose="020B0606030504020204" pitchFamily="34" charset="0"/>
                <a:ea typeface="Open Sans" panose="020B0606030504020204" pitchFamily="34" charset="0"/>
                <a:cs typeface="Open Sans" panose="020B0606030504020204" pitchFamily="34" charset="0"/>
              </a:rPr>
              <a:t>s</a:t>
            </a:r>
            <a:r>
              <a:rPr lang="en-US" sz="1700" kern="1200" spc="-130" dirty="0">
                <a:latin typeface="Open Sans" panose="020B0606030504020204" pitchFamily="34" charset="0"/>
                <a:ea typeface="Open Sans" panose="020B0606030504020204" pitchFamily="34" charset="0"/>
                <a:cs typeface="Open Sans" panose="020B0606030504020204" pitchFamily="34" charset="0"/>
              </a:rPr>
              <a:t> </a:t>
            </a:r>
            <a:r>
              <a:rPr lang="en-US" sz="1700" kern="1200" spc="-10" dirty="0">
                <a:latin typeface="Open Sans" panose="020B0606030504020204" pitchFamily="34" charset="0"/>
                <a:ea typeface="Open Sans" panose="020B0606030504020204" pitchFamily="34" charset="0"/>
                <a:cs typeface="Open Sans" panose="020B0606030504020204" pitchFamily="34" charset="0"/>
              </a:rPr>
              <a:t>i</a:t>
            </a:r>
            <a:r>
              <a:rPr lang="en-US" sz="1700" kern="1200" spc="15" dirty="0">
                <a:latin typeface="Open Sans" panose="020B0606030504020204" pitchFamily="34" charset="0"/>
                <a:ea typeface="Open Sans" panose="020B0606030504020204" pitchFamily="34" charset="0"/>
                <a:cs typeface="Open Sans" panose="020B0606030504020204" pitchFamily="34" charset="0"/>
              </a:rPr>
              <a:t>n</a:t>
            </a:r>
            <a:r>
              <a:rPr lang="en-US" sz="1700" kern="1200" spc="-60" dirty="0">
                <a:latin typeface="Open Sans" panose="020B0606030504020204" pitchFamily="34" charset="0"/>
                <a:ea typeface="Open Sans" panose="020B0606030504020204" pitchFamily="34" charset="0"/>
                <a:cs typeface="Open Sans" panose="020B0606030504020204" pitchFamily="34" charset="0"/>
              </a:rPr>
              <a:t> </a:t>
            </a:r>
            <a:r>
              <a:rPr lang="en-US" sz="1700" kern="1200" spc="45" dirty="0">
                <a:latin typeface="Open Sans" panose="020B0606030504020204" pitchFamily="34" charset="0"/>
                <a:ea typeface="Open Sans" panose="020B0606030504020204" pitchFamily="34" charset="0"/>
                <a:cs typeface="Open Sans" panose="020B0606030504020204" pitchFamily="34" charset="0"/>
              </a:rPr>
              <a:t>p</a:t>
            </a:r>
            <a:r>
              <a:rPr lang="en-US" sz="1700" kern="1200" spc="-25" dirty="0">
                <a:latin typeface="Open Sans" panose="020B0606030504020204" pitchFamily="34" charset="0"/>
                <a:ea typeface="Open Sans" panose="020B0606030504020204" pitchFamily="34" charset="0"/>
                <a:cs typeface="Open Sans" panose="020B0606030504020204" pitchFamily="34" charset="0"/>
              </a:rPr>
              <a:t>r</a:t>
            </a:r>
            <a:r>
              <a:rPr lang="en-US" sz="1700" kern="1200" spc="45" dirty="0">
                <a:latin typeface="Open Sans" panose="020B0606030504020204" pitchFamily="34" charset="0"/>
                <a:ea typeface="Open Sans" panose="020B0606030504020204" pitchFamily="34" charset="0"/>
                <a:cs typeface="Open Sans" panose="020B0606030504020204" pitchFamily="34" charset="0"/>
              </a:rPr>
              <a:t>oce</a:t>
            </a:r>
            <a:r>
              <a:rPr lang="en-US" sz="1700" kern="1200" spc="-30" dirty="0">
                <a:latin typeface="Open Sans" panose="020B0606030504020204" pitchFamily="34" charset="0"/>
                <a:ea typeface="Open Sans" panose="020B0606030504020204" pitchFamily="34" charset="0"/>
                <a:cs typeface="Open Sans" panose="020B0606030504020204" pitchFamily="34" charset="0"/>
              </a:rPr>
              <a:t>ss</a:t>
            </a:r>
            <a:r>
              <a:rPr lang="en-US" sz="1700" kern="1200" spc="-15" dirty="0">
                <a:latin typeface="Open Sans" panose="020B0606030504020204" pitchFamily="34" charset="0"/>
                <a:ea typeface="Open Sans" panose="020B0606030504020204" pitchFamily="34" charset="0"/>
                <a:cs typeface="Open Sans" panose="020B0606030504020204" pitchFamily="34" charset="0"/>
              </a:rPr>
              <a:t>i</a:t>
            </a:r>
            <a:r>
              <a:rPr lang="en-US" sz="1700" kern="1200" spc="-30" dirty="0">
                <a:latin typeface="Open Sans" panose="020B0606030504020204" pitchFamily="34" charset="0"/>
                <a:ea typeface="Open Sans" panose="020B0606030504020204" pitchFamily="34" charset="0"/>
                <a:cs typeface="Open Sans" panose="020B0606030504020204" pitchFamily="34" charset="0"/>
              </a:rPr>
              <a:t>n</a:t>
            </a:r>
            <a:r>
              <a:rPr lang="en-US" sz="1700" kern="1200" spc="15" dirty="0">
                <a:latin typeface="Open Sans" panose="020B0606030504020204" pitchFamily="34" charset="0"/>
                <a:ea typeface="Open Sans" panose="020B0606030504020204" pitchFamily="34" charset="0"/>
                <a:cs typeface="Open Sans" panose="020B0606030504020204" pitchFamily="34" charset="0"/>
              </a:rPr>
              <a:t>g</a:t>
            </a:r>
            <a:r>
              <a:rPr lang="en-US" sz="1700" kern="1200" spc="-135" dirty="0">
                <a:latin typeface="Open Sans" panose="020B0606030504020204" pitchFamily="34" charset="0"/>
                <a:ea typeface="Open Sans" panose="020B0606030504020204" pitchFamily="34" charset="0"/>
                <a:cs typeface="Open Sans" panose="020B0606030504020204" pitchFamily="34" charset="0"/>
              </a:rPr>
              <a:t> </a:t>
            </a:r>
            <a:r>
              <a:rPr lang="en-US" sz="1700" kern="1200" spc="45" dirty="0">
                <a:latin typeface="Open Sans" panose="020B0606030504020204" pitchFamily="34" charset="0"/>
                <a:ea typeface="Open Sans" panose="020B0606030504020204" pitchFamily="34" charset="0"/>
                <a:cs typeface="Open Sans" panose="020B0606030504020204" pitchFamily="34" charset="0"/>
              </a:rPr>
              <a:t>de</a:t>
            </a:r>
            <a:r>
              <a:rPr lang="en-US" sz="1700" kern="1200" spc="30" dirty="0">
                <a:latin typeface="Open Sans" panose="020B0606030504020204" pitchFamily="34" charset="0"/>
                <a:ea typeface="Open Sans" panose="020B0606030504020204" pitchFamily="34" charset="0"/>
                <a:cs typeface="Open Sans" panose="020B0606030504020204" pitchFamily="34" charset="0"/>
              </a:rPr>
              <a:t>m</a:t>
            </a:r>
            <a:r>
              <a:rPr lang="en-US" sz="1700" kern="1200" spc="-30" dirty="0">
                <a:latin typeface="Open Sans" panose="020B0606030504020204" pitchFamily="34" charset="0"/>
                <a:ea typeface="Open Sans" panose="020B0606030504020204" pitchFamily="34" charset="0"/>
                <a:cs typeface="Open Sans" panose="020B0606030504020204" pitchFamily="34" charset="0"/>
              </a:rPr>
              <a:t>an</a:t>
            </a:r>
            <a:r>
              <a:rPr lang="en-US" sz="1700" kern="1200" spc="15" dirty="0">
                <a:latin typeface="Open Sans" panose="020B0606030504020204" pitchFamily="34" charset="0"/>
                <a:ea typeface="Open Sans" panose="020B0606030504020204" pitchFamily="34" charset="0"/>
                <a:cs typeface="Open Sans" panose="020B0606030504020204" pitchFamily="34" charset="0"/>
              </a:rPr>
              <a:t>d</a:t>
            </a:r>
            <a:r>
              <a:rPr lang="en-US" sz="1700" kern="1200" spc="-130" dirty="0">
                <a:latin typeface="Open Sans" panose="020B0606030504020204" pitchFamily="34" charset="0"/>
                <a:ea typeface="Open Sans" panose="020B0606030504020204" pitchFamily="34" charset="0"/>
                <a:cs typeface="Open Sans" panose="020B0606030504020204" pitchFamily="34" charset="0"/>
              </a:rPr>
              <a:t> </a:t>
            </a:r>
            <a:r>
              <a:rPr lang="en-US" sz="1700" kern="1200" spc="30" dirty="0">
                <a:latin typeface="Open Sans" panose="020B0606030504020204" pitchFamily="34" charset="0"/>
                <a:ea typeface="Open Sans" panose="020B0606030504020204" pitchFamily="34" charset="0"/>
                <a:cs typeface="Open Sans" panose="020B0606030504020204" pitchFamily="34" charset="0"/>
              </a:rPr>
              <a:t>m</a:t>
            </a:r>
            <a:r>
              <a:rPr lang="en-US" sz="1700" kern="1200" spc="-105" dirty="0">
                <a:latin typeface="Open Sans" panose="020B0606030504020204" pitchFamily="34" charset="0"/>
                <a:ea typeface="Open Sans" panose="020B0606030504020204" pitchFamily="34" charset="0"/>
                <a:cs typeface="Open Sans" panose="020B0606030504020204" pitchFamily="34" charset="0"/>
              </a:rPr>
              <a:t>a</a:t>
            </a:r>
            <a:r>
              <a:rPr lang="en-US" sz="1700" kern="1200" spc="10" dirty="0">
                <a:latin typeface="Open Sans" panose="020B0606030504020204" pitchFamily="34" charset="0"/>
                <a:ea typeface="Open Sans" panose="020B0606030504020204" pitchFamily="34" charset="0"/>
                <a:cs typeface="Open Sans" panose="020B0606030504020204" pitchFamily="34" charset="0"/>
              </a:rPr>
              <a:t>y</a:t>
            </a:r>
            <a:r>
              <a:rPr lang="en-US" sz="1700" kern="1200" spc="-55" dirty="0">
                <a:latin typeface="Open Sans" panose="020B0606030504020204" pitchFamily="34" charset="0"/>
                <a:ea typeface="Open Sans" panose="020B0606030504020204" pitchFamily="34" charset="0"/>
                <a:cs typeface="Open Sans" panose="020B0606030504020204" pitchFamily="34" charset="0"/>
              </a:rPr>
              <a:t> </a:t>
            </a:r>
            <a:r>
              <a:rPr lang="en-US" sz="1700" kern="1200" spc="-20" dirty="0">
                <a:latin typeface="Open Sans" panose="020B0606030504020204" pitchFamily="34" charset="0"/>
                <a:ea typeface="Open Sans" panose="020B0606030504020204" pitchFamily="34" charset="0"/>
                <a:cs typeface="Open Sans" panose="020B0606030504020204" pitchFamily="34" charset="0"/>
              </a:rPr>
              <a:t>t</a:t>
            </a:r>
            <a:r>
              <a:rPr lang="en-US" sz="1700" kern="1200" spc="-25" dirty="0">
                <a:latin typeface="Open Sans" panose="020B0606030504020204" pitchFamily="34" charset="0"/>
                <a:ea typeface="Open Sans" panose="020B0606030504020204" pitchFamily="34" charset="0"/>
                <a:cs typeface="Open Sans" panose="020B0606030504020204" pitchFamily="34" charset="0"/>
              </a:rPr>
              <a:t>r</a:t>
            </a:r>
            <a:r>
              <a:rPr lang="en-US" sz="1700" kern="1200" spc="-15" dirty="0">
                <a:latin typeface="Open Sans" panose="020B0606030504020204" pitchFamily="34" charset="0"/>
                <a:ea typeface="Open Sans" panose="020B0606030504020204" pitchFamily="34" charset="0"/>
                <a:cs typeface="Open Sans" panose="020B0606030504020204" pitchFamily="34" charset="0"/>
              </a:rPr>
              <a:t>i</a:t>
            </a:r>
            <a:r>
              <a:rPr lang="en-US" sz="1700" kern="1200" spc="40" dirty="0">
                <a:latin typeface="Open Sans" panose="020B0606030504020204" pitchFamily="34" charset="0"/>
                <a:ea typeface="Open Sans" panose="020B0606030504020204" pitchFamily="34" charset="0"/>
                <a:cs typeface="Open Sans" panose="020B0606030504020204" pitchFamily="34" charset="0"/>
              </a:rPr>
              <a:t>gger </a:t>
            </a:r>
            <a:r>
              <a:rPr lang="en-US" sz="1700" kern="1200" spc="45" dirty="0">
                <a:latin typeface="Open Sans" panose="020B0606030504020204" pitchFamily="34" charset="0"/>
                <a:ea typeface="Open Sans" panose="020B0606030504020204" pitchFamily="34" charset="0"/>
                <a:cs typeface="Open Sans" panose="020B0606030504020204" pitchFamily="34" charset="0"/>
              </a:rPr>
              <a:t>sp</a:t>
            </a:r>
            <a:r>
              <a:rPr lang="en-US" sz="1700" kern="1200" spc="-15" dirty="0">
                <a:latin typeface="Open Sans" panose="020B0606030504020204" pitchFamily="34" charset="0"/>
                <a:ea typeface="Open Sans" panose="020B0606030504020204" pitchFamily="34" charset="0"/>
                <a:cs typeface="Open Sans" panose="020B0606030504020204" pitchFamily="34" charset="0"/>
              </a:rPr>
              <a:t>i</a:t>
            </a:r>
            <a:r>
              <a:rPr lang="en-US" sz="1700" kern="1200" spc="-105" dirty="0">
                <a:latin typeface="Open Sans" panose="020B0606030504020204" pitchFamily="34" charset="0"/>
                <a:ea typeface="Open Sans" panose="020B0606030504020204" pitchFamily="34" charset="0"/>
                <a:cs typeface="Open Sans" panose="020B0606030504020204" pitchFamily="34" charset="0"/>
              </a:rPr>
              <a:t>k</a:t>
            </a:r>
            <a:r>
              <a:rPr lang="en-US" sz="1700" kern="1200" spc="45" dirty="0">
                <a:latin typeface="Open Sans" panose="020B0606030504020204" pitchFamily="34" charset="0"/>
                <a:ea typeface="Open Sans" panose="020B0606030504020204" pitchFamily="34" charset="0"/>
                <a:cs typeface="Open Sans" panose="020B0606030504020204" pitchFamily="34" charset="0"/>
              </a:rPr>
              <a:t>e</a:t>
            </a:r>
            <a:r>
              <a:rPr lang="en-US" sz="1700" kern="1200" spc="10" dirty="0">
                <a:latin typeface="Open Sans" panose="020B0606030504020204" pitchFamily="34" charset="0"/>
                <a:ea typeface="Open Sans" panose="020B0606030504020204" pitchFamily="34" charset="0"/>
                <a:cs typeface="Open Sans" panose="020B0606030504020204" pitchFamily="34" charset="0"/>
              </a:rPr>
              <a:t>s</a:t>
            </a:r>
            <a:r>
              <a:rPr lang="en-US" sz="1700" kern="1200" spc="-125" dirty="0">
                <a:latin typeface="Open Sans" panose="020B0606030504020204" pitchFamily="34" charset="0"/>
                <a:ea typeface="Open Sans" panose="020B0606030504020204" pitchFamily="34" charset="0"/>
                <a:cs typeface="Open Sans" panose="020B0606030504020204" pitchFamily="34" charset="0"/>
              </a:rPr>
              <a:t> </a:t>
            </a:r>
            <a:r>
              <a:rPr lang="en-US" sz="1700" kern="1200" spc="-15" dirty="0">
                <a:latin typeface="Open Sans" panose="020B0606030504020204" pitchFamily="34" charset="0"/>
                <a:ea typeface="Open Sans" panose="020B0606030504020204" pitchFamily="34" charset="0"/>
                <a:cs typeface="Open Sans" panose="020B0606030504020204" pitchFamily="34" charset="0"/>
              </a:rPr>
              <a:t>i</a:t>
            </a:r>
            <a:r>
              <a:rPr lang="en-US" sz="1700" kern="1200" spc="15" dirty="0">
                <a:latin typeface="Open Sans" panose="020B0606030504020204" pitchFamily="34" charset="0"/>
                <a:ea typeface="Open Sans" panose="020B0606030504020204" pitchFamily="34" charset="0"/>
                <a:cs typeface="Open Sans" panose="020B0606030504020204" pitchFamily="34" charset="0"/>
              </a:rPr>
              <a:t>n</a:t>
            </a:r>
            <a:r>
              <a:rPr lang="en-US" sz="1700" kern="1200" spc="-60" dirty="0">
                <a:latin typeface="Open Sans" panose="020B0606030504020204" pitchFamily="34" charset="0"/>
                <a:ea typeface="Open Sans" panose="020B0606030504020204" pitchFamily="34" charset="0"/>
                <a:cs typeface="Open Sans" panose="020B0606030504020204" pitchFamily="34" charset="0"/>
              </a:rPr>
              <a:t> </a:t>
            </a:r>
            <a:r>
              <a:rPr lang="en-US" sz="1700" kern="1200" spc="-15" dirty="0">
                <a:latin typeface="Open Sans" panose="020B0606030504020204" pitchFamily="34" charset="0"/>
                <a:ea typeface="Open Sans" panose="020B0606030504020204" pitchFamily="34" charset="0"/>
                <a:cs typeface="Open Sans" panose="020B0606030504020204" pitchFamily="34" charset="0"/>
              </a:rPr>
              <a:t>li</a:t>
            </a:r>
            <a:r>
              <a:rPr lang="en-US" sz="1700" kern="1200" spc="45" dirty="0">
                <a:latin typeface="Open Sans" panose="020B0606030504020204" pitchFamily="34" charset="0"/>
                <a:ea typeface="Open Sans" panose="020B0606030504020204" pitchFamily="34" charset="0"/>
                <a:cs typeface="Open Sans" panose="020B0606030504020204" pitchFamily="34" charset="0"/>
              </a:rPr>
              <a:t>ce</a:t>
            </a:r>
            <a:r>
              <a:rPr lang="en-US" sz="1700" kern="1200" spc="-30" dirty="0">
                <a:latin typeface="Open Sans" panose="020B0606030504020204" pitchFamily="34" charset="0"/>
                <a:ea typeface="Open Sans" panose="020B0606030504020204" pitchFamily="34" charset="0"/>
                <a:cs typeface="Open Sans" panose="020B0606030504020204" pitchFamily="34" charset="0"/>
              </a:rPr>
              <a:t>n</a:t>
            </a:r>
            <a:r>
              <a:rPr lang="en-US" sz="1700" kern="1200" spc="40" dirty="0">
                <a:latin typeface="Open Sans" panose="020B0606030504020204" pitchFamily="34" charset="0"/>
                <a:ea typeface="Open Sans" panose="020B0606030504020204" pitchFamily="34" charset="0"/>
                <a:cs typeface="Open Sans" panose="020B0606030504020204" pitchFamily="34" charset="0"/>
              </a:rPr>
              <a:t>s</a:t>
            </a:r>
            <a:r>
              <a:rPr lang="en-US" sz="1700" kern="1200" spc="-15" dirty="0">
                <a:latin typeface="Open Sans" panose="020B0606030504020204" pitchFamily="34" charset="0"/>
                <a:ea typeface="Open Sans" panose="020B0606030504020204" pitchFamily="34" charset="0"/>
                <a:cs typeface="Open Sans" panose="020B0606030504020204" pitchFamily="34" charset="0"/>
              </a:rPr>
              <a:t>i</a:t>
            </a:r>
            <a:r>
              <a:rPr lang="en-US" sz="1700" kern="1200" spc="-30" dirty="0">
                <a:latin typeface="Open Sans" panose="020B0606030504020204" pitchFamily="34" charset="0"/>
                <a:ea typeface="Open Sans" panose="020B0606030504020204" pitchFamily="34" charset="0"/>
                <a:cs typeface="Open Sans" panose="020B0606030504020204" pitchFamily="34" charset="0"/>
              </a:rPr>
              <a:t>n</a:t>
            </a:r>
            <a:r>
              <a:rPr lang="en-US" sz="1700" kern="1200" spc="15" dirty="0">
                <a:latin typeface="Open Sans" panose="020B0606030504020204" pitchFamily="34" charset="0"/>
                <a:ea typeface="Open Sans" panose="020B0606030504020204" pitchFamily="34" charset="0"/>
                <a:cs typeface="Open Sans" panose="020B0606030504020204" pitchFamily="34" charset="0"/>
              </a:rPr>
              <a:t>g</a:t>
            </a:r>
            <a:r>
              <a:rPr lang="en-US" sz="1700" kern="1200" spc="-130" dirty="0">
                <a:latin typeface="Open Sans" panose="020B0606030504020204" pitchFamily="34" charset="0"/>
                <a:ea typeface="Open Sans" panose="020B0606030504020204" pitchFamily="34" charset="0"/>
                <a:cs typeface="Open Sans" panose="020B0606030504020204" pitchFamily="34" charset="0"/>
              </a:rPr>
              <a:t> </a:t>
            </a:r>
            <a:r>
              <a:rPr lang="en-US" sz="1700" kern="1200" spc="-30" dirty="0">
                <a:latin typeface="Open Sans" panose="020B0606030504020204" pitchFamily="34" charset="0"/>
                <a:ea typeface="Open Sans" panose="020B0606030504020204" pitchFamily="34" charset="0"/>
                <a:cs typeface="Open Sans" panose="020B0606030504020204" pitchFamily="34" charset="0"/>
              </a:rPr>
              <a:t>n</a:t>
            </a:r>
            <a:r>
              <a:rPr lang="en-US" sz="1700" kern="1200" spc="45" dirty="0">
                <a:latin typeface="Open Sans" panose="020B0606030504020204" pitchFamily="34" charset="0"/>
                <a:ea typeface="Open Sans" panose="020B0606030504020204" pitchFamily="34" charset="0"/>
                <a:cs typeface="Open Sans" panose="020B0606030504020204" pitchFamily="34" charset="0"/>
              </a:rPr>
              <a:t>eed</a:t>
            </a:r>
            <a:r>
              <a:rPr lang="en-US" sz="1700" kern="1200" spc="10" dirty="0">
                <a:latin typeface="Open Sans" panose="020B0606030504020204" pitchFamily="34" charset="0"/>
                <a:ea typeface="Open Sans" panose="020B0606030504020204" pitchFamily="34" charset="0"/>
                <a:cs typeface="Open Sans" panose="020B0606030504020204" pitchFamily="34" charset="0"/>
              </a:rPr>
              <a:t>s</a:t>
            </a:r>
            <a:endParaRPr lang="en-US" sz="1700" kern="1200" dirty="0">
              <a:latin typeface="Open Sans" panose="020B0606030504020204" pitchFamily="34" charset="0"/>
              <a:ea typeface="Open Sans" panose="020B0606030504020204" pitchFamily="34" charset="0"/>
              <a:cs typeface="Open Sans" panose="020B0606030504020204" pitchFamily="34" charset="0"/>
            </a:endParaRPr>
          </a:p>
          <a:p>
            <a:pPr lvl="0" algn="l" defTabSz="533400">
              <a:spcBef>
                <a:spcPct val="0"/>
              </a:spcBef>
              <a:spcAft>
                <a:spcPts val="600"/>
              </a:spcAft>
            </a:pPr>
            <a:r>
              <a:rPr lang="en-US" sz="1700" kern="1200" dirty="0">
                <a:latin typeface="Open Sans" panose="020B0606030504020204" pitchFamily="34" charset="0"/>
                <a:ea typeface="Open Sans" panose="020B0606030504020204" pitchFamily="34" charset="0"/>
                <a:cs typeface="Open Sans" panose="020B0606030504020204" pitchFamily="34" charset="0"/>
              </a:rPr>
              <a:t>Configuration</a:t>
            </a:r>
            <a:r>
              <a:rPr lang="en-US" sz="1700" kern="1200" spc="-210" dirty="0">
                <a:latin typeface="Open Sans" panose="020B0606030504020204" pitchFamily="34" charset="0"/>
                <a:ea typeface="Open Sans" panose="020B0606030504020204" pitchFamily="34" charset="0"/>
                <a:cs typeface="Open Sans" panose="020B0606030504020204" pitchFamily="34" charset="0"/>
              </a:rPr>
              <a:t> </a:t>
            </a:r>
            <a:r>
              <a:rPr lang="en-US" sz="1700" kern="1200" spc="15" dirty="0">
                <a:latin typeface="Open Sans" panose="020B0606030504020204" pitchFamily="34" charset="0"/>
                <a:ea typeface="Open Sans" panose="020B0606030504020204" pitchFamily="34" charset="0"/>
                <a:cs typeface="Open Sans" panose="020B0606030504020204" pitchFamily="34" charset="0"/>
              </a:rPr>
              <a:t>need </a:t>
            </a:r>
            <a:r>
              <a:rPr lang="en-US" sz="1700" kern="1200" spc="-370" dirty="0">
                <a:latin typeface="Open Sans" panose="020B0606030504020204" pitchFamily="34" charset="0"/>
                <a:ea typeface="Open Sans" panose="020B0606030504020204" pitchFamily="34" charset="0"/>
                <a:cs typeface="Open Sans" panose="020B0606030504020204" pitchFamily="34" charset="0"/>
              </a:rPr>
              <a:t> </a:t>
            </a:r>
            <a:r>
              <a:rPr lang="en-US" sz="1700" kern="1200" spc="-20" dirty="0">
                <a:latin typeface="Open Sans" panose="020B0606030504020204" pitchFamily="34" charset="0"/>
                <a:ea typeface="Open Sans" panose="020B0606030504020204" pitchFamily="34" charset="0"/>
                <a:cs typeface="Open Sans" panose="020B0606030504020204" pitchFamily="34" charset="0"/>
              </a:rPr>
              <a:t>t</a:t>
            </a:r>
            <a:r>
              <a:rPr lang="en-US" sz="1700" kern="1200" spc="15" dirty="0">
                <a:latin typeface="Open Sans" panose="020B0606030504020204" pitchFamily="34" charset="0"/>
                <a:ea typeface="Open Sans" panose="020B0606030504020204" pitchFamily="34" charset="0"/>
                <a:cs typeface="Open Sans" panose="020B0606030504020204" pitchFamily="34" charset="0"/>
              </a:rPr>
              <a:t>o</a:t>
            </a:r>
            <a:r>
              <a:rPr lang="en-US" sz="1700" kern="1200" spc="-55" dirty="0">
                <a:latin typeface="Open Sans" panose="020B0606030504020204" pitchFamily="34" charset="0"/>
                <a:ea typeface="Open Sans" panose="020B0606030504020204" pitchFamily="34" charset="0"/>
                <a:cs typeface="Open Sans" panose="020B0606030504020204" pitchFamily="34" charset="0"/>
              </a:rPr>
              <a:t> </a:t>
            </a:r>
            <a:r>
              <a:rPr lang="en-US" sz="1700" kern="1200" spc="45" dirty="0">
                <a:latin typeface="Open Sans" panose="020B0606030504020204" pitchFamily="34" charset="0"/>
                <a:ea typeface="Open Sans" panose="020B0606030504020204" pitchFamily="34" charset="0"/>
                <a:cs typeface="Open Sans" panose="020B0606030504020204" pitchFamily="34" charset="0"/>
              </a:rPr>
              <a:t>b</a:t>
            </a:r>
            <a:r>
              <a:rPr lang="en-US" sz="1700" kern="1200" spc="15" dirty="0">
                <a:latin typeface="Open Sans" panose="020B0606030504020204" pitchFamily="34" charset="0"/>
                <a:ea typeface="Open Sans" panose="020B0606030504020204" pitchFamily="34" charset="0"/>
                <a:cs typeface="Open Sans" panose="020B0606030504020204" pitchFamily="34" charset="0"/>
              </a:rPr>
              <a:t>e</a:t>
            </a:r>
            <a:r>
              <a:rPr lang="en-US" sz="1700" kern="1200" spc="-60" dirty="0">
                <a:latin typeface="Open Sans" panose="020B0606030504020204" pitchFamily="34" charset="0"/>
                <a:ea typeface="Open Sans" panose="020B0606030504020204" pitchFamily="34" charset="0"/>
                <a:cs typeface="Open Sans" panose="020B0606030504020204" pitchFamily="34" charset="0"/>
              </a:rPr>
              <a:t> </a:t>
            </a:r>
            <a:r>
              <a:rPr lang="en-US" sz="1700" kern="1200" spc="45" dirty="0">
                <a:latin typeface="Open Sans" panose="020B0606030504020204" pitchFamily="34" charset="0"/>
                <a:ea typeface="Open Sans" panose="020B0606030504020204" pitchFamily="34" charset="0"/>
                <a:cs typeface="Open Sans" panose="020B0606030504020204" pitchFamily="34" charset="0"/>
              </a:rPr>
              <a:t>c</a:t>
            </a:r>
            <a:r>
              <a:rPr lang="en-US" sz="1700" kern="1200" spc="-30" dirty="0">
                <a:latin typeface="Open Sans" panose="020B0606030504020204" pitchFamily="34" charset="0"/>
                <a:ea typeface="Open Sans" panose="020B0606030504020204" pitchFamily="34" charset="0"/>
                <a:cs typeface="Open Sans" panose="020B0606030504020204" pitchFamily="34" charset="0"/>
              </a:rPr>
              <a:t>a</a:t>
            </a:r>
            <a:r>
              <a:rPr lang="en-US" sz="1700" kern="1200" spc="-25" dirty="0">
                <a:latin typeface="Open Sans" panose="020B0606030504020204" pitchFamily="34" charset="0"/>
                <a:ea typeface="Open Sans" panose="020B0606030504020204" pitchFamily="34" charset="0"/>
                <a:cs typeface="Open Sans" panose="020B0606030504020204" pitchFamily="34" charset="0"/>
              </a:rPr>
              <a:t>r</a:t>
            </a:r>
            <a:r>
              <a:rPr lang="en-US" sz="1700" kern="1200" spc="45" dirty="0">
                <a:latin typeface="Open Sans" panose="020B0606030504020204" pitchFamily="34" charset="0"/>
                <a:ea typeface="Open Sans" panose="020B0606030504020204" pitchFamily="34" charset="0"/>
                <a:cs typeface="Open Sans" panose="020B0606030504020204" pitchFamily="34" charset="0"/>
              </a:rPr>
              <a:t>e</a:t>
            </a:r>
            <a:r>
              <a:rPr lang="en-US" sz="1700" kern="1200" spc="55" dirty="0">
                <a:latin typeface="Open Sans" panose="020B0606030504020204" pitchFamily="34" charset="0"/>
                <a:ea typeface="Open Sans" panose="020B0606030504020204" pitchFamily="34" charset="0"/>
                <a:cs typeface="Open Sans" panose="020B0606030504020204" pitchFamily="34" charset="0"/>
              </a:rPr>
              <a:t>f</a:t>
            </a:r>
            <a:r>
              <a:rPr lang="en-US" sz="1700" kern="1200" spc="-30" dirty="0">
                <a:latin typeface="Open Sans" panose="020B0606030504020204" pitchFamily="34" charset="0"/>
                <a:ea typeface="Open Sans" panose="020B0606030504020204" pitchFamily="34" charset="0"/>
                <a:cs typeface="Open Sans" panose="020B0606030504020204" pitchFamily="34" charset="0"/>
              </a:rPr>
              <a:t>u</a:t>
            </a:r>
            <a:r>
              <a:rPr lang="en-US" sz="1700" kern="1200" spc="-10" dirty="0">
                <a:latin typeface="Open Sans" panose="020B0606030504020204" pitchFamily="34" charset="0"/>
                <a:ea typeface="Open Sans" panose="020B0606030504020204" pitchFamily="34" charset="0"/>
                <a:cs typeface="Open Sans" panose="020B0606030504020204" pitchFamily="34" charset="0"/>
              </a:rPr>
              <a:t>l</a:t>
            </a:r>
            <a:r>
              <a:rPr lang="en-US" sz="1700" kern="1200" spc="-15" dirty="0">
                <a:latin typeface="Open Sans" panose="020B0606030504020204" pitchFamily="34" charset="0"/>
                <a:ea typeface="Open Sans" panose="020B0606030504020204" pitchFamily="34" charset="0"/>
                <a:cs typeface="Open Sans" panose="020B0606030504020204" pitchFamily="34" charset="0"/>
              </a:rPr>
              <a:t>l</a:t>
            </a:r>
            <a:r>
              <a:rPr lang="en-US" sz="1700" kern="1200" spc="10" dirty="0">
                <a:latin typeface="Open Sans" panose="020B0606030504020204" pitchFamily="34" charset="0"/>
                <a:ea typeface="Open Sans" panose="020B0606030504020204" pitchFamily="34" charset="0"/>
                <a:cs typeface="Open Sans" panose="020B0606030504020204" pitchFamily="34" charset="0"/>
              </a:rPr>
              <a:t>y</a:t>
            </a:r>
            <a:r>
              <a:rPr lang="en-US" sz="1700" kern="1200" spc="-130" dirty="0">
                <a:latin typeface="Open Sans" panose="020B0606030504020204" pitchFamily="34" charset="0"/>
                <a:ea typeface="Open Sans" panose="020B0606030504020204" pitchFamily="34" charset="0"/>
                <a:cs typeface="Open Sans" panose="020B0606030504020204" pitchFamily="34" charset="0"/>
              </a:rPr>
              <a:t> </a:t>
            </a:r>
            <a:r>
              <a:rPr lang="en-US" sz="1700" kern="1200" spc="45" dirty="0">
                <a:latin typeface="Open Sans" panose="020B0606030504020204" pitchFamily="34" charset="0"/>
                <a:ea typeface="Open Sans" panose="020B0606030504020204" pitchFamily="34" charset="0"/>
                <a:cs typeface="Open Sans" panose="020B0606030504020204" pitchFamily="34" charset="0"/>
              </a:rPr>
              <a:t>p</a:t>
            </a:r>
            <a:r>
              <a:rPr lang="en-US" sz="1700" kern="1200" spc="-15" dirty="0">
                <a:latin typeface="Open Sans" panose="020B0606030504020204" pitchFamily="34" charset="0"/>
                <a:ea typeface="Open Sans" panose="020B0606030504020204" pitchFamily="34" charset="0"/>
                <a:cs typeface="Open Sans" panose="020B0606030504020204" pitchFamily="34" charset="0"/>
              </a:rPr>
              <a:t>l</a:t>
            </a:r>
            <a:r>
              <a:rPr lang="en-US" sz="1700" kern="1200" spc="-30" dirty="0">
                <a:latin typeface="Open Sans" panose="020B0606030504020204" pitchFamily="34" charset="0"/>
                <a:ea typeface="Open Sans" panose="020B0606030504020204" pitchFamily="34" charset="0"/>
                <a:cs typeface="Open Sans" panose="020B0606030504020204" pitchFamily="34" charset="0"/>
              </a:rPr>
              <a:t>ann</a:t>
            </a:r>
            <a:r>
              <a:rPr lang="en-US" sz="1700" kern="1200" spc="50" dirty="0">
                <a:latin typeface="Open Sans" panose="020B0606030504020204" pitchFamily="34" charset="0"/>
                <a:ea typeface="Open Sans" panose="020B0606030504020204" pitchFamily="34" charset="0"/>
                <a:cs typeface="Open Sans" panose="020B0606030504020204" pitchFamily="34" charset="0"/>
              </a:rPr>
              <a:t>e</a:t>
            </a:r>
            <a:r>
              <a:rPr lang="en-US" sz="1700" kern="1200" spc="15" dirty="0">
                <a:latin typeface="Open Sans" panose="020B0606030504020204" pitchFamily="34" charset="0"/>
                <a:ea typeface="Open Sans" panose="020B0606030504020204" pitchFamily="34" charset="0"/>
                <a:cs typeface="Open Sans" panose="020B0606030504020204" pitchFamily="34" charset="0"/>
              </a:rPr>
              <a:t>d</a:t>
            </a:r>
            <a:r>
              <a:rPr lang="en-US" sz="1700" kern="1200" spc="-60" dirty="0">
                <a:latin typeface="Open Sans" panose="020B0606030504020204" pitchFamily="34" charset="0"/>
                <a:ea typeface="Open Sans" panose="020B0606030504020204" pitchFamily="34" charset="0"/>
                <a:cs typeface="Open Sans" panose="020B0606030504020204" pitchFamily="34" charset="0"/>
              </a:rPr>
              <a:t> </a:t>
            </a:r>
            <a:r>
              <a:rPr lang="en-US" sz="1700" kern="1200" spc="-20" dirty="0">
                <a:latin typeface="Open Sans" panose="020B0606030504020204" pitchFamily="34" charset="0"/>
                <a:ea typeface="Open Sans" panose="020B0606030504020204" pitchFamily="34" charset="0"/>
                <a:cs typeface="Open Sans" panose="020B0606030504020204" pitchFamily="34" charset="0"/>
              </a:rPr>
              <a:t>t</a:t>
            </a:r>
            <a:r>
              <a:rPr lang="en-US" sz="1700" kern="1200" spc="15" dirty="0">
                <a:latin typeface="Open Sans" panose="020B0606030504020204" pitchFamily="34" charset="0"/>
                <a:ea typeface="Open Sans" panose="020B0606030504020204" pitchFamily="34" charset="0"/>
                <a:cs typeface="Open Sans" panose="020B0606030504020204" pitchFamily="34" charset="0"/>
              </a:rPr>
              <a:t>o</a:t>
            </a:r>
            <a:r>
              <a:rPr lang="en-US" sz="1700" kern="1200" spc="-60" dirty="0">
                <a:latin typeface="Open Sans" panose="020B0606030504020204" pitchFamily="34" charset="0"/>
                <a:ea typeface="Open Sans" panose="020B0606030504020204" pitchFamily="34" charset="0"/>
                <a:cs typeface="Open Sans" panose="020B0606030504020204" pitchFamily="34" charset="0"/>
              </a:rPr>
              <a:t> </a:t>
            </a:r>
            <a:r>
              <a:rPr lang="en-US" sz="1700" kern="1200" spc="-30" dirty="0">
                <a:latin typeface="Open Sans" panose="020B0606030504020204" pitchFamily="34" charset="0"/>
                <a:ea typeface="Open Sans" panose="020B0606030504020204" pitchFamily="34" charset="0"/>
                <a:cs typeface="Open Sans" panose="020B0606030504020204" pitchFamily="34" charset="0"/>
              </a:rPr>
              <a:t>av</a:t>
            </a:r>
            <a:r>
              <a:rPr lang="en-US" sz="1700" kern="1200" spc="45" dirty="0">
                <a:latin typeface="Open Sans" panose="020B0606030504020204" pitchFamily="34" charset="0"/>
                <a:ea typeface="Open Sans" panose="020B0606030504020204" pitchFamily="34" charset="0"/>
                <a:cs typeface="Open Sans" panose="020B0606030504020204" pitchFamily="34" charset="0"/>
              </a:rPr>
              <a:t>o</a:t>
            </a:r>
            <a:r>
              <a:rPr lang="en-US" sz="1700" kern="1200" spc="-15" dirty="0">
                <a:latin typeface="Open Sans" panose="020B0606030504020204" pitchFamily="34" charset="0"/>
                <a:ea typeface="Open Sans" panose="020B0606030504020204" pitchFamily="34" charset="0"/>
                <a:cs typeface="Open Sans" panose="020B0606030504020204" pitchFamily="34" charset="0"/>
              </a:rPr>
              <a:t>i</a:t>
            </a:r>
            <a:r>
              <a:rPr lang="en-US" sz="1700" kern="1200" spc="15" dirty="0">
                <a:latin typeface="Open Sans" panose="020B0606030504020204" pitchFamily="34" charset="0"/>
                <a:ea typeface="Open Sans" panose="020B0606030504020204" pitchFamily="34" charset="0"/>
                <a:cs typeface="Open Sans" panose="020B0606030504020204" pitchFamily="34" charset="0"/>
              </a:rPr>
              <a:t>d</a:t>
            </a:r>
            <a:r>
              <a:rPr lang="en-US" sz="1700" kern="1200" spc="-60" dirty="0">
                <a:latin typeface="Open Sans" panose="020B0606030504020204" pitchFamily="34" charset="0"/>
                <a:ea typeface="Open Sans" panose="020B0606030504020204" pitchFamily="34" charset="0"/>
                <a:cs typeface="Open Sans" panose="020B0606030504020204" pitchFamily="34" charset="0"/>
              </a:rPr>
              <a:t> </a:t>
            </a:r>
            <a:r>
              <a:rPr lang="en-US" sz="1700" kern="1200" spc="-15" dirty="0">
                <a:latin typeface="Open Sans" panose="020B0606030504020204" pitchFamily="34" charset="0"/>
                <a:ea typeface="Open Sans" panose="020B0606030504020204" pitchFamily="34" charset="0"/>
                <a:cs typeface="Open Sans" panose="020B0606030504020204" pitchFamily="34" charset="0"/>
              </a:rPr>
              <a:t>li</a:t>
            </a:r>
            <a:r>
              <a:rPr lang="en-US" sz="1700" kern="1200" spc="45" dirty="0">
                <a:latin typeface="Open Sans" panose="020B0606030504020204" pitchFamily="34" charset="0"/>
                <a:ea typeface="Open Sans" panose="020B0606030504020204" pitchFamily="34" charset="0"/>
                <a:cs typeface="Open Sans" panose="020B0606030504020204" pitchFamily="34" charset="0"/>
              </a:rPr>
              <a:t>ce</a:t>
            </a:r>
            <a:r>
              <a:rPr lang="en-US" sz="1700" kern="1200" spc="-30" dirty="0">
                <a:latin typeface="Open Sans" panose="020B0606030504020204" pitchFamily="34" charset="0"/>
                <a:ea typeface="Open Sans" panose="020B0606030504020204" pitchFamily="34" charset="0"/>
                <a:cs typeface="Open Sans" panose="020B0606030504020204" pitchFamily="34" charset="0"/>
              </a:rPr>
              <a:t>n</a:t>
            </a:r>
            <a:r>
              <a:rPr lang="en-US" sz="1700" kern="1200" spc="40" dirty="0">
                <a:latin typeface="Open Sans" panose="020B0606030504020204" pitchFamily="34" charset="0"/>
                <a:ea typeface="Open Sans" panose="020B0606030504020204" pitchFamily="34" charset="0"/>
                <a:cs typeface="Open Sans" panose="020B0606030504020204" pitchFamily="34" charset="0"/>
              </a:rPr>
              <a:t>s</a:t>
            </a:r>
            <a:r>
              <a:rPr lang="en-US" sz="1700" kern="1200" spc="10" dirty="0">
                <a:latin typeface="Open Sans" panose="020B0606030504020204" pitchFamily="34" charset="0"/>
                <a:ea typeface="Open Sans" panose="020B0606030504020204" pitchFamily="34" charset="0"/>
                <a:cs typeface="Open Sans" panose="020B0606030504020204" pitchFamily="34" charset="0"/>
              </a:rPr>
              <a:t>e compliance</a:t>
            </a:r>
            <a:r>
              <a:rPr lang="en-US" sz="1700" kern="1200" spc="-210" dirty="0">
                <a:latin typeface="Open Sans" panose="020B0606030504020204" pitchFamily="34" charset="0"/>
                <a:ea typeface="Open Sans" panose="020B0606030504020204" pitchFamily="34" charset="0"/>
                <a:cs typeface="Open Sans" panose="020B0606030504020204" pitchFamily="34" charset="0"/>
              </a:rPr>
              <a:t> </a:t>
            </a:r>
            <a:r>
              <a:rPr lang="en-US" sz="1700" kern="1200" spc="20" dirty="0">
                <a:latin typeface="Open Sans" panose="020B0606030504020204" pitchFamily="34" charset="0"/>
                <a:ea typeface="Open Sans" panose="020B0606030504020204" pitchFamily="34" charset="0"/>
                <a:cs typeface="Open Sans" panose="020B0606030504020204" pitchFamily="34" charset="0"/>
              </a:rPr>
              <a:t>issues</a:t>
            </a:r>
            <a:endParaRPr lang="en-US" sz="1700" kern="1200" dirty="0">
              <a:latin typeface="Open Sans" panose="020B0606030504020204" pitchFamily="34" charset="0"/>
              <a:ea typeface="Open Sans" panose="020B0606030504020204" pitchFamily="34" charset="0"/>
              <a:cs typeface="Open Sans" panose="020B0606030504020204" pitchFamily="34" charset="0"/>
            </a:endParaRPr>
          </a:p>
          <a:p>
            <a:pPr lvl="0" algn="l" defTabSz="533400">
              <a:spcBef>
                <a:spcPct val="0"/>
              </a:spcBef>
              <a:spcAft>
                <a:spcPts val="600"/>
              </a:spcAft>
            </a:pPr>
            <a:r>
              <a:rPr lang="en-US" sz="1700" kern="1200" spc="10" dirty="0">
                <a:latin typeface="Open Sans" panose="020B0606030504020204" pitchFamily="34" charset="0"/>
                <a:ea typeface="Open Sans" panose="020B0606030504020204" pitchFamily="34" charset="0"/>
                <a:cs typeface="Open Sans" panose="020B0606030504020204" pitchFamily="34" charset="0"/>
              </a:rPr>
              <a:t>Servers</a:t>
            </a:r>
            <a:r>
              <a:rPr lang="en-US" sz="1700" kern="1200" spc="-130" dirty="0">
                <a:latin typeface="Open Sans" panose="020B0606030504020204" pitchFamily="34" charset="0"/>
                <a:ea typeface="Open Sans" panose="020B0606030504020204" pitchFamily="34" charset="0"/>
                <a:cs typeface="Open Sans" panose="020B0606030504020204" pitchFamily="34" charset="0"/>
              </a:rPr>
              <a:t> </a:t>
            </a:r>
            <a:r>
              <a:rPr lang="en-US" sz="1700" kern="1200" spc="-20" dirty="0">
                <a:latin typeface="Open Sans" panose="020B0606030504020204" pitchFamily="34" charset="0"/>
                <a:ea typeface="Open Sans" panose="020B0606030504020204" pitchFamily="34" charset="0"/>
                <a:cs typeface="Open Sans" panose="020B0606030504020204" pitchFamily="34" charset="0"/>
              </a:rPr>
              <a:t>may</a:t>
            </a:r>
            <a:r>
              <a:rPr lang="en-US" sz="1700" kern="1200" spc="-130" dirty="0">
                <a:latin typeface="Open Sans" panose="020B0606030504020204" pitchFamily="34" charset="0"/>
                <a:ea typeface="Open Sans" panose="020B0606030504020204" pitchFamily="34" charset="0"/>
                <a:cs typeface="Open Sans" panose="020B0606030504020204" pitchFamily="34" charset="0"/>
              </a:rPr>
              <a:t> </a:t>
            </a:r>
            <a:r>
              <a:rPr lang="en-US" sz="1700" kern="1200" spc="30" dirty="0">
                <a:latin typeface="Open Sans" panose="020B0606030504020204" pitchFamily="34" charset="0"/>
                <a:ea typeface="Open Sans" panose="020B0606030504020204" pitchFamily="34" charset="0"/>
                <a:cs typeface="Open Sans" panose="020B0606030504020204" pitchFamily="34" charset="0"/>
              </a:rPr>
              <a:t>be</a:t>
            </a:r>
            <a:r>
              <a:rPr lang="en-US" sz="1700" kern="1200" spc="-60" dirty="0">
                <a:latin typeface="Open Sans" panose="020B0606030504020204" pitchFamily="34" charset="0"/>
                <a:ea typeface="Open Sans" panose="020B0606030504020204" pitchFamily="34" charset="0"/>
                <a:cs typeface="Open Sans" panose="020B0606030504020204" pitchFamily="34" charset="0"/>
              </a:rPr>
              <a:t> </a:t>
            </a:r>
            <a:r>
              <a:rPr lang="en-US" sz="1700" kern="1200" spc="-5" dirty="0">
                <a:latin typeface="Open Sans" panose="020B0606030504020204" pitchFamily="34" charset="0"/>
                <a:ea typeface="Open Sans" panose="020B0606030504020204" pitchFamily="34" charset="0"/>
                <a:cs typeface="Open Sans" panose="020B0606030504020204" pitchFamily="34" charset="0"/>
              </a:rPr>
              <a:t>shut</a:t>
            </a:r>
            <a:r>
              <a:rPr lang="en-US" sz="1700" kern="1200" spc="-35" dirty="0">
                <a:latin typeface="Open Sans" panose="020B0606030504020204" pitchFamily="34" charset="0"/>
                <a:ea typeface="Open Sans" panose="020B0606030504020204" pitchFamily="34" charset="0"/>
                <a:cs typeface="Open Sans" panose="020B0606030504020204" pitchFamily="34" charset="0"/>
              </a:rPr>
              <a:t> </a:t>
            </a:r>
            <a:r>
              <a:rPr lang="en-US" sz="1700" kern="1200" spc="15" dirty="0">
                <a:latin typeface="Open Sans" panose="020B0606030504020204" pitchFamily="34" charset="0"/>
                <a:ea typeface="Open Sans" panose="020B0606030504020204" pitchFamily="34" charset="0"/>
                <a:cs typeface="Open Sans" panose="020B0606030504020204" pitchFamily="34" charset="0"/>
              </a:rPr>
              <a:t>down</a:t>
            </a:r>
            <a:r>
              <a:rPr lang="en-US" sz="1700" kern="1200" spc="-135" dirty="0">
                <a:latin typeface="Open Sans" panose="020B0606030504020204" pitchFamily="34" charset="0"/>
                <a:ea typeface="Open Sans" panose="020B0606030504020204" pitchFamily="34" charset="0"/>
                <a:cs typeface="Open Sans" panose="020B0606030504020204" pitchFamily="34" charset="0"/>
              </a:rPr>
              <a:t> </a:t>
            </a:r>
            <a:r>
              <a:rPr lang="en-US" sz="1700" kern="1200" spc="5" dirty="0">
                <a:latin typeface="Open Sans" panose="020B0606030504020204" pitchFamily="34" charset="0"/>
                <a:ea typeface="Open Sans" panose="020B0606030504020204" pitchFamily="34" charset="0"/>
                <a:cs typeface="Open Sans" panose="020B0606030504020204" pitchFamily="34" charset="0"/>
              </a:rPr>
              <a:t>but</a:t>
            </a:r>
            <a:r>
              <a:rPr lang="en-US" sz="1700" kern="1200" spc="-40" dirty="0">
                <a:latin typeface="Open Sans" panose="020B0606030504020204" pitchFamily="34" charset="0"/>
                <a:ea typeface="Open Sans" panose="020B0606030504020204" pitchFamily="34" charset="0"/>
                <a:cs typeface="Open Sans" panose="020B0606030504020204" pitchFamily="34" charset="0"/>
              </a:rPr>
              <a:t> </a:t>
            </a:r>
            <a:r>
              <a:rPr lang="en-US" sz="1700" kern="1200" spc="5" dirty="0">
                <a:latin typeface="Open Sans" panose="020B0606030504020204" pitchFamily="34" charset="0"/>
                <a:ea typeface="Open Sans" panose="020B0606030504020204" pitchFamily="34" charset="0"/>
                <a:cs typeface="Open Sans" panose="020B0606030504020204" pitchFamily="34" charset="0"/>
              </a:rPr>
              <a:t>not</a:t>
            </a:r>
            <a:r>
              <a:rPr lang="en-US" sz="1700" kern="1200" spc="-40" dirty="0">
                <a:latin typeface="Open Sans" panose="020B0606030504020204" pitchFamily="34" charset="0"/>
                <a:ea typeface="Open Sans" panose="020B0606030504020204" pitchFamily="34" charset="0"/>
                <a:cs typeface="Open Sans" panose="020B0606030504020204" pitchFamily="34" charset="0"/>
              </a:rPr>
              <a:t> </a:t>
            </a:r>
            <a:r>
              <a:rPr lang="en-US" sz="1700" kern="1200" dirty="0">
                <a:latin typeface="Open Sans" panose="020B0606030504020204" pitchFamily="34" charset="0"/>
                <a:ea typeface="Open Sans" panose="020B0606030504020204" pitchFamily="34" charset="0"/>
                <a:cs typeface="Open Sans" panose="020B0606030504020204" pitchFamily="34" charset="0"/>
              </a:rPr>
              <a:t>fully</a:t>
            </a:r>
            <a:r>
              <a:rPr lang="en-US" sz="1700" kern="1200" spc="-50" dirty="0">
                <a:latin typeface="Open Sans" panose="020B0606030504020204" pitchFamily="34" charset="0"/>
                <a:ea typeface="Open Sans" panose="020B0606030504020204" pitchFamily="34" charset="0"/>
                <a:cs typeface="Open Sans" panose="020B0606030504020204" pitchFamily="34" charset="0"/>
              </a:rPr>
              <a:t> </a:t>
            </a:r>
            <a:r>
              <a:rPr lang="en-US" sz="1700" kern="1200" spc="-15" dirty="0">
                <a:latin typeface="Open Sans" panose="020B0606030504020204" pitchFamily="34" charset="0"/>
                <a:ea typeface="Open Sans" panose="020B0606030504020204" pitchFamily="34" charset="0"/>
                <a:cs typeface="Open Sans" panose="020B0606030504020204" pitchFamily="34" charset="0"/>
              </a:rPr>
              <a:t>terminated, </a:t>
            </a:r>
            <a:r>
              <a:rPr lang="en-US" sz="1700" kern="1200" spc="-375" dirty="0">
                <a:latin typeface="Open Sans" panose="020B0606030504020204" pitchFamily="34" charset="0"/>
                <a:ea typeface="Open Sans" panose="020B0606030504020204" pitchFamily="34" charset="0"/>
                <a:cs typeface="Open Sans" panose="020B0606030504020204" pitchFamily="34" charset="0"/>
              </a:rPr>
              <a:t> </a:t>
            </a:r>
            <a:r>
              <a:rPr lang="en-US" sz="1700" kern="1200" spc="-45" dirty="0">
                <a:latin typeface="Open Sans" panose="020B0606030504020204" pitchFamily="34" charset="0"/>
                <a:ea typeface="Open Sans" panose="020B0606030504020204" pitchFamily="34" charset="0"/>
                <a:cs typeface="Open Sans" panose="020B0606030504020204" pitchFamily="34" charset="0"/>
              </a:rPr>
              <a:t>w</a:t>
            </a:r>
            <a:r>
              <a:rPr lang="en-US" sz="1700" kern="1200" spc="-30" dirty="0">
                <a:latin typeface="Open Sans" panose="020B0606030504020204" pitchFamily="34" charset="0"/>
                <a:ea typeface="Open Sans" panose="020B0606030504020204" pitchFamily="34" charset="0"/>
                <a:cs typeface="Open Sans" panose="020B0606030504020204" pitchFamily="34" charset="0"/>
              </a:rPr>
              <a:t>h</a:t>
            </a:r>
            <a:r>
              <a:rPr lang="en-US" sz="1700" kern="1200" spc="-15" dirty="0">
                <a:latin typeface="Open Sans" panose="020B0606030504020204" pitchFamily="34" charset="0"/>
                <a:ea typeface="Open Sans" panose="020B0606030504020204" pitchFamily="34" charset="0"/>
                <a:cs typeface="Open Sans" panose="020B0606030504020204" pitchFamily="34" charset="0"/>
              </a:rPr>
              <a:t>i</a:t>
            </a:r>
            <a:r>
              <a:rPr lang="en-US" sz="1700" kern="1200" spc="40" dirty="0">
                <a:latin typeface="Open Sans" panose="020B0606030504020204" pitchFamily="34" charset="0"/>
                <a:ea typeface="Open Sans" panose="020B0606030504020204" pitchFamily="34" charset="0"/>
                <a:cs typeface="Open Sans" panose="020B0606030504020204" pitchFamily="34" charset="0"/>
              </a:rPr>
              <a:t>c</a:t>
            </a:r>
            <a:r>
              <a:rPr lang="en-US" sz="1700" kern="1200" spc="15" dirty="0">
                <a:latin typeface="Open Sans" panose="020B0606030504020204" pitchFamily="34" charset="0"/>
                <a:ea typeface="Open Sans" panose="020B0606030504020204" pitchFamily="34" charset="0"/>
                <a:cs typeface="Open Sans" panose="020B0606030504020204" pitchFamily="34" charset="0"/>
              </a:rPr>
              <a:t>h</a:t>
            </a:r>
            <a:r>
              <a:rPr lang="en-US" sz="1700" kern="1200" spc="90" dirty="0">
                <a:latin typeface="Open Sans" panose="020B0606030504020204" pitchFamily="34" charset="0"/>
                <a:ea typeface="Open Sans" panose="020B0606030504020204" pitchFamily="34" charset="0"/>
                <a:cs typeface="Open Sans" panose="020B0606030504020204" pitchFamily="34" charset="0"/>
              </a:rPr>
              <a:t> </a:t>
            </a:r>
            <a:r>
              <a:rPr lang="en-US" sz="1700" kern="1200" spc="30" dirty="0">
                <a:latin typeface="Open Sans" panose="020B0606030504020204" pitchFamily="34" charset="0"/>
                <a:ea typeface="Open Sans" panose="020B0606030504020204" pitchFamily="34" charset="0"/>
                <a:cs typeface="Open Sans" panose="020B0606030504020204" pitchFamily="34" charset="0"/>
              </a:rPr>
              <a:t>m</a:t>
            </a:r>
            <a:r>
              <a:rPr lang="en-US" sz="1700" kern="1200" spc="-30" dirty="0">
                <a:latin typeface="Open Sans" panose="020B0606030504020204" pitchFamily="34" charset="0"/>
                <a:ea typeface="Open Sans" panose="020B0606030504020204" pitchFamily="34" charset="0"/>
                <a:cs typeface="Open Sans" panose="020B0606030504020204" pitchFamily="34" charset="0"/>
              </a:rPr>
              <a:t>a</a:t>
            </a:r>
            <a:r>
              <a:rPr lang="en-US" sz="1700" kern="1200" spc="10" dirty="0">
                <a:latin typeface="Open Sans" panose="020B0606030504020204" pitchFamily="34" charset="0"/>
                <a:ea typeface="Open Sans" panose="020B0606030504020204" pitchFamily="34" charset="0"/>
                <a:cs typeface="Open Sans" panose="020B0606030504020204" pitchFamily="34" charset="0"/>
              </a:rPr>
              <a:t>y</a:t>
            </a:r>
            <a:r>
              <a:rPr lang="en-US" sz="1700" kern="1200" spc="20" dirty="0">
                <a:latin typeface="Open Sans" panose="020B0606030504020204" pitchFamily="34" charset="0"/>
                <a:ea typeface="Open Sans" panose="020B0606030504020204" pitchFamily="34" charset="0"/>
                <a:cs typeface="Open Sans" panose="020B0606030504020204" pitchFamily="34" charset="0"/>
              </a:rPr>
              <a:t> </a:t>
            </a:r>
            <a:r>
              <a:rPr lang="en-US" sz="1700" kern="1200" spc="40" dirty="0">
                <a:latin typeface="Open Sans" panose="020B0606030504020204" pitchFamily="34" charset="0"/>
                <a:ea typeface="Open Sans" panose="020B0606030504020204" pitchFamily="34" charset="0"/>
                <a:cs typeface="Open Sans" panose="020B0606030504020204" pitchFamily="34" charset="0"/>
              </a:rPr>
              <a:t>s</a:t>
            </a:r>
            <a:r>
              <a:rPr lang="en-US" sz="1700" kern="1200" spc="-20" dirty="0">
                <a:latin typeface="Open Sans" panose="020B0606030504020204" pitchFamily="34" charset="0"/>
                <a:ea typeface="Open Sans" panose="020B0606030504020204" pitchFamily="34" charset="0"/>
                <a:cs typeface="Open Sans" panose="020B0606030504020204" pitchFamily="34" charset="0"/>
              </a:rPr>
              <a:t>t</a:t>
            </a:r>
            <a:r>
              <a:rPr lang="en-US" sz="1700" kern="1200" spc="-15" dirty="0">
                <a:latin typeface="Open Sans" panose="020B0606030504020204" pitchFamily="34" charset="0"/>
                <a:ea typeface="Open Sans" panose="020B0606030504020204" pitchFamily="34" charset="0"/>
                <a:cs typeface="Open Sans" panose="020B0606030504020204" pitchFamily="34" charset="0"/>
              </a:rPr>
              <a:t>il</a:t>
            </a:r>
            <a:r>
              <a:rPr lang="en-US" sz="1700" kern="1200" spc="5" dirty="0">
                <a:latin typeface="Open Sans" panose="020B0606030504020204" pitchFamily="34" charset="0"/>
                <a:ea typeface="Open Sans" panose="020B0606030504020204" pitchFamily="34" charset="0"/>
                <a:cs typeface="Open Sans" panose="020B0606030504020204" pitchFamily="34" charset="0"/>
              </a:rPr>
              <a:t>l</a:t>
            </a:r>
            <a:r>
              <a:rPr lang="en-US" sz="1700" kern="1200" spc="135" dirty="0">
                <a:latin typeface="Open Sans" panose="020B0606030504020204" pitchFamily="34" charset="0"/>
                <a:ea typeface="Open Sans" panose="020B0606030504020204" pitchFamily="34" charset="0"/>
                <a:cs typeface="Open Sans" panose="020B0606030504020204" pitchFamily="34" charset="0"/>
              </a:rPr>
              <a:t> </a:t>
            </a:r>
            <a:r>
              <a:rPr lang="en-US" sz="1700" kern="1200" spc="-100" dirty="0">
                <a:latin typeface="Open Sans" panose="020B0606030504020204" pitchFamily="34" charset="0"/>
                <a:ea typeface="Open Sans" panose="020B0606030504020204" pitchFamily="34" charset="0"/>
                <a:cs typeface="Open Sans" panose="020B0606030504020204" pitchFamily="34" charset="0"/>
              </a:rPr>
              <a:t>r</a:t>
            </a:r>
            <a:r>
              <a:rPr lang="en-US" sz="1700" kern="1200" spc="45" dirty="0">
                <a:latin typeface="Open Sans" panose="020B0606030504020204" pitchFamily="34" charset="0"/>
                <a:ea typeface="Open Sans" panose="020B0606030504020204" pitchFamily="34" charset="0"/>
                <a:cs typeface="Open Sans" panose="020B0606030504020204" pitchFamily="34" charset="0"/>
              </a:rPr>
              <a:t>eq</a:t>
            </a:r>
            <a:r>
              <a:rPr lang="en-US" sz="1700" kern="1200" spc="-30" dirty="0">
                <a:latin typeface="Open Sans" panose="020B0606030504020204" pitchFamily="34" charset="0"/>
                <a:ea typeface="Open Sans" panose="020B0606030504020204" pitchFamily="34" charset="0"/>
                <a:cs typeface="Open Sans" panose="020B0606030504020204" pitchFamily="34" charset="0"/>
              </a:rPr>
              <a:t>u</a:t>
            </a:r>
            <a:r>
              <a:rPr lang="en-US" sz="1700" kern="1200" spc="-15" dirty="0">
                <a:latin typeface="Open Sans" panose="020B0606030504020204" pitchFamily="34" charset="0"/>
                <a:ea typeface="Open Sans" panose="020B0606030504020204" pitchFamily="34" charset="0"/>
                <a:cs typeface="Open Sans" panose="020B0606030504020204" pitchFamily="34" charset="0"/>
              </a:rPr>
              <a:t>i</a:t>
            </a:r>
            <a:r>
              <a:rPr lang="en-US" sz="1700" kern="1200" spc="-25" dirty="0">
                <a:latin typeface="Open Sans" panose="020B0606030504020204" pitchFamily="34" charset="0"/>
                <a:ea typeface="Open Sans" panose="020B0606030504020204" pitchFamily="34" charset="0"/>
                <a:cs typeface="Open Sans" panose="020B0606030504020204" pitchFamily="34" charset="0"/>
              </a:rPr>
              <a:t>r</a:t>
            </a:r>
            <a:r>
              <a:rPr lang="en-US" sz="1700" kern="1200" spc="15" dirty="0">
                <a:latin typeface="Open Sans" panose="020B0606030504020204" pitchFamily="34" charset="0"/>
                <a:ea typeface="Open Sans" panose="020B0606030504020204" pitchFamily="34" charset="0"/>
                <a:cs typeface="Open Sans" panose="020B0606030504020204" pitchFamily="34" charset="0"/>
              </a:rPr>
              <a:t>e</a:t>
            </a:r>
            <a:r>
              <a:rPr lang="en-US" sz="1700" kern="1200" spc="-135" dirty="0">
                <a:latin typeface="Open Sans" panose="020B0606030504020204" pitchFamily="34" charset="0"/>
                <a:ea typeface="Open Sans" panose="020B0606030504020204" pitchFamily="34" charset="0"/>
                <a:cs typeface="Open Sans" panose="020B0606030504020204" pitchFamily="34" charset="0"/>
              </a:rPr>
              <a:t> </a:t>
            </a:r>
            <a:r>
              <a:rPr lang="en-US" sz="1700" kern="1200" spc="-15" dirty="0">
                <a:latin typeface="Open Sans" panose="020B0606030504020204" pitchFamily="34" charset="0"/>
                <a:ea typeface="Open Sans" panose="020B0606030504020204" pitchFamily="34" charset="0"/>
                <a:cs typeface="Open Sans" panose="020B0606030504020204" pitchFamily="34" charset="0"/>
              </a:rPr>
              <a:t>li</a:t>
            </a:r>
            <a:r>
              <a:rPr lang="en-US" sz="1700" kern="1200" spc="45" dirty="0">
                <a:latin typeface="Open Sans" panose="020B0606030504020204" pitchFamily="34" charset="0"/>
                <a:ea typeface="Open Sans" panose="020B0606030504020204" pitchFamily="34" charset="0"/>
                <a:cs typeface="Open Sans" panose="020B0606030504020204" pitchFamily="34" charset="0"/>
              </a:rPr>
              <a:t>ce</a:t>
            </a:r>
            <a:r>
              <a:rPr lang="en-US" sz="1700" kern="1200" spc="-30" dirty="0">
                <a:latin typeface="Open Sans" panose="020B0606030504020204" pitchFamily="34" charset="0"/>
                <a:ea typeface="Open Sans" panose="020B0606030504020204" pitchFamily="34" charset="0"/>
                <a:cs typeface="Open Sans" panose="020B0606030504020204" pitchFamily="34" charset="0"/>
              </a:rPr>
              <a:t>n</a:t>
            </a:r>
            <a:r>
              <a:rPr lang="en-US" sz="1700" kern="1200" spc="40" dirty="0">
                <a:latin typeface="Open Sans" panose="020B0606030504020204" pitchFamily="34" charset="0"/>
                <a:ea typeface="Open Sans" panose="020B0606030504020204" pitchFamily="34" charset="0"/>
                <a:cs typeface="Open Sans" panose="020B0606030504020204" pitchFamily="34" charset="0"/>
              </a:rPr>
              <a:t>s</a:t>
            </a:r>
            <a:r>
              <a:rPr lang="en-US" sz="1700" kern="1200" spc="-15" dirty="0">
                <a:latin typeface="Open Sans" panose="020B0606030504020204" pitchFamily="34" charset="0"/>
                <a:ea typeface="Open Sans" panose="020B0606030504020204" pitchFamily="34" charset="0"/>
                <a:cs typeface="Open Sans" panose="020B0606030504020204" pitchFamily="34" charset="0"/>
              </a:rPr>
              <a:t>i</a:t>
            </a:r>
            <a:r>
              <a:rPr lang="en-US" sz="1700" kern="1200" spc="-30" dirty="0">
                <a:latin typeface="Open Sans" panose="020B0606030504020204" pitchFamily="34" charset="0"/>
                <a:ea typeface="Open Sans" panose="020B0606030504020204" pitchFamily="34" charset="0"/>
                <a:cs typeface="Open Sans" panose="020B0606030504020204" pitchFamily="34" charset="0"/>
              </a:rPr>
              <a:t>n</a:t>
            </a:r>
            <a:r>
              <a:rPr lang="en-US" sz="1700" kern="1200" spc="15" dirty="0">
                <a:latin typeface="Open Sans" panose="020B0606030504020204" pitchFamily="34" charset="0"/>
                <a:ea typeface="Open Sans" panose="020B0606030504020204" pitchFamily="34" charset="0"/>
                <a:cs typeface="Open Sans" panose="020B0606030504020204" pitchFamily="34" charset="0"/>
              </a:rPr>
              <a:t>g</a:t>
            </a:r>
            <a:endParaRPr lang="en-US" sz="1700" kern="1200" dirty="0">
              <a:latin typeface="Open Sans" panose="020B0606030504020204" pitchFamily="34" charset="0"/>
              <a:ea typeface="Open Sans" panose="020B0606030504020204" pitchFamily="34" charset="0"/>
              <a:cs typeface="Open Sans" panose="020B0606030504020204" pitchFamily="34" charset="0"/>
            </a:endParaRPr>
          </a:p>
          <a:p>
            <a:pPr lvl="0" algn="l" defTabSz="533400">
              <a:spcBef>
                <a:spcPct val="0"/>
              </a:spcBef>
              <a:spcAft>
                <a:spcPts val="600"/>
              </a:spcAft>
            </a:pPr>
            <a:r>
              <a:rPr lang="en-US" sz="1700" kern="1200" spc="10" dirty="0">
                <a:latin typeface="Open Sans" panose="020B0606030504020204" pitchFamily="34" charset="0"/>
                <a:ea typeface="Open Sans" panose="020B0606030504020204" pitchFamily="34" charset="0"/>
                <a:cs typeface="Open Sans" panose="020B0606030504020204" pitchFamily="34" charset="0"/>
              </a:rPr>
              <a:t>Licensing</a:t>
            </a:r>
            <a:r>
              <a:rPr lang="en-US" sz="1700" kern="1200" spc="-135" dirty="0">
                <a:latin typeface="Open Sans" panose="020B0606030504020204" pitchFamily="34" charset="0"/>
                <a:ea typeface="Open Sans" panose="020B0606030504020204" pitchFamily="34" charset="0"/>
                <a:cs typeface="Open Sans" panose="020B0606030504020204" pitchFamily="34" charset="0"/>
              </a:rPr>
              <a:t> </a:t>
            </a:r>
            <a:r>
              <a:rPr lang="en-US" sz="1700" kern="1200" spc="15" dirty="0">
                <a:latin typeface="Open Sans" panose="020B0606030504020204" pitchFamily="34" charset="0"/>
                <a:ea typeface="Open Sans" panose="020B0606030504020204" pitchFamily="34" charset="0"/>
                <a:cs typeface="Open Sans" panose="020B0606030504020204" pitchFamily="34" charset="0"/>
              </a:rPr>
              <a:t>used</a:t>
            </a:r>
            <a:r>
              <a:rPr lang="en-US" sz="1700" kern="1200" spc="-135" dirty="0">
                <a:latin typeface="Open Sans" panose="020B0606030504020204" pitchFamily="34" charset="0"/>
                <a:ea typeface="Open Sans" panose="020B0606030504020204" pitchFamily="34" charset="0"/>
                <a:cs typeface="Open Sans" panose="020B0606030504020204" pitchFamily="34" charset="0"/>
              </a:rPr>
              <a:t> </a:t>
            </a:r>
            <a:r>
              <a:rPr lang="en-US" sz="1700" kern="1200" spc="10" dirty="0">
                <a:latin typeface="Open Sans" panose="020B0606030504020204" pitchFamily="34" charset="0"/>
                <a:ea typeface="Open Sans" panose="020B0606030504020204" pitchFamily="34" charset="0"/>
                <a:cs typeface="Open Sans" panose="020B0606030504020204" pitchFamily="34" charset="0"/>
              </a:rPr>
              <a:t>outside</a:t>
            </a:r>
            <a:r>
              <a:rPr lang="en-US" sz="1700" kern="1200" spc="-135" dirty="0">
                <a:latin typeface="Open Sans" panose="020B0606030504020204" pitchFamily="34" charset="0"/>
                <a:ea typeface="Open Sans" panose="020B0606030504020204" pitchFamily="34" charset="0"/>
                <a:cs typeface="Open Sans" panose="020B0606030504020204" pitchFamily="34" charset="0"/>
              </a:rPr>
              <a:t> </a:t>
            </a:r>
            <a:r>
              <a:rPr lang="en-US" sz="1700" kern="1200" spc="25" dirty="0">
                <a:latin typeface="Open Sans" panose="020B0606030504020204" pitchFamily="34" charset="0"/>
                <a:ea typeface="Open Sans" panose="020B0606030504020204" pitchFamily="34" charset="0"/>
                <a:cs typeface="Open Sans" panose="020B0606030504020204" pitchFamily="34" charset="0"/>
              </a:rPr>
              <a:t>of</a:t>
            </a:r>
            <a:r>
              <a:rPr lang="en-US" sz="1700" kern="1200" spc="-40" dirty="0">
                <a:latin typeface="Open Sans" panose="020B0606030504020204" pitchFamily="34" charset="0"/>
                <a:ea typeface="Open Sans" panose="020B0606030504020204" pitchFamily="34" charset="0"/>
                <a:cs typeface="Open Sans" panose="020B0606030504020204" pitchFamily="34" charset="0"/>
              </a:rPr>
              <a:t> </a:t>
            </a:r>
            <a:r>
              <a:rPr lang="en-US" sz="1700" kern="1200" spc="-15" dirty="0">
                <a:latin typeface="Open Sans" panose="020B0606030504020204" pitchFamily="34" charset="0"/>
                <a:ea typeface="Open Sans" panose="020B0606030504020204" pitchFamily="34" charset="0"/>
                <a:cs typeface="Open Sans" panose="020B0606030504020204" pitchFamily="34" charset="0"/>
              </a:rPr>
              <a:t>the</a:t>
            </a:r>
            <a:r>
              <a:rPr lang="en-US" sz="1700" kern="1200" spc="20" dirty="0">
                <a:latin typeface="Open Sans" panose="020B0606030504020204" pitchFamily="34" charset="0"/>
                <a:ea typeface="Open Sans" panose="020B0606030504020204" pitchFamily="34" charset="0"/>
                <a:cs typeface="Open Sans" panose="020B0606030504020204" pitchFamily="34" charset="0"/>
              </a:rPr>
              <a:t> </a:t>
            </a:r>
            <a:r>
              <a:rPr lang="en-US" sz="1700" kern="1200" spc="10" dirty="0">
                <a:latin typeface="Open Sans" panose="020B0606030504020204" pitchFamily="34" charset="0"/>
                <a:ea typeface="Open Sans" panose="020B0606030504020204" pitchFamily="34" charset="0"/>
                <a:cs typeface="Open Sans" panose="020B0606030504020204" pitchFamily="34" charset="0"/>
              </a:rPr>
              <a:t>geographic </a:t>
            </a:r>
            <a:r>
              <a:rPr lang="en-US" sz="1700" kern="1200" spc="-375" dirty="0">
                <a:latin typeface="Open Sans" panose="020B0606030504020204" pitchFamily="34" charset="0"/>
                <a:ea typeface="Open Sans" panose="020B0606030504020204" pitchFamily="34" charset="0"/>
                <a:cs typeface="Open Sans" panose="020B0606030504020204" pitchFamily="34" charset="0"/>
              </a:rPr>
              <a:t> </a:t>
            </a:r>
            <a:r>
              <a:rPr lang="en-US" sz="1700" kern="1200" spc="-5" dirty="0">
                <a:latin typeface="Open Sans" panose="020B0606030504020204" pitchFamily="34" charset="0"/>
                <a:ea typeface="Open Sans" panose="020B0606030504020204" pitchFamily="34" charset="0"/>
                <a:cs typeface="Open Sans" panose="020B0606030504020204" pitchFamily="34" charset="0"/>
              </a:rPr>
              <a:t>territory may increase risks of non-compliance (i.e., site-based licensing)</a:t>
            </a:r>
            <a:endParaRPr lang="en-US" sz="1700" kern="1200" dirty="0">
              <a:latin typeface="Open Sans" panose="020B0606030504020204" pitchFamily="34" charset="0"/>
              <a:ea typeface="Open Sans" panose="020B0606030504020204" pitchFamily="34" charset="0"/>
              <a:cs typeface="Open Sans" panose="020B0606030504020204" pitchFamily="34" charset="0"/>
            </a:endParaRPr>
          </a:p>
          <a:p>
            <a:pPr lvl="0" algn="l" defTabSz="533400">
              <a:spcBef>
                <a:spcPct val="0"/>
              </a:spcBef>
              <a:spcAft>
                <a:spcPts val="600"/>
              </a:spcAft>
            </a:pPr>
            <a:r>
              <a:rPr lang="en-US" sz="1700" kern="1200" spc="-45" dirty="0">
                <a:latin typeface="Open Sans" panose="020B0606030504020204" pitchFamily="34" charset="0"/>
                <a:ea typeface="Open Sans" panose="020B0606030504020204" pitchFamily="34" charset="0"/>
                <a:cs typeface="Open Sans" panose="020B0606030504020204" pitchFamily="34" charset="0"/>
              </a:rPr>
              <a:t>M</a:t>
            </a:r>
            <a:r>
              <a:rPr lang="en-US" sz="1700" kern="1200" spc="-15" dirty="0">
                <a:latin typeface="Open Sans" panose="020B0606030504020204" pitchFamily="34" charset="0"/>
                <a:ea typeface="Open Sans" panose="020B0606030504020204" pitchFamily="34" charset="0"/>
                <a:cs typeface="Open Sans" panose="020B0606030504020204" pitchFamily="34" charset="0"/>
              </a:rPr>
              <a:t>i</a:t>
            </a:r>
            <a:r>
              <a:rPr lang="en-US" sz="1700" kern="1200" spc="45" dirty="0">
                <a:latin typeface="Open Sans" panose="020B0606030504020204" pitchFamily="34" charset="0"/>
                <a:ea typeface="Open Sans" panose="020B0606030504020204" pitchFamily="34" charset="0"/>
                <a:cs typeface="Open Sans" panose="020B0606030504020204" pitchFamily="34" charset="0"/>
              </a:rPr>
              <a:t>g</a:t>
            </a:r>
            <a:r>
              <a:rPr lang="en-US" sz="1700" kern="1200" spc="-25" dirty="0">
                <a:latin typeface="Open Sans" panose="020B0606030504020204" pitchFamily="34" charset="0"/>
                <a:ea typeface="Open Sans" panose="020B0606030504020204" pitchFamily="34" charset="0"/>
                <a:cs typeface="Open Sans" panose="020B0606030504020204" pitchFamily="34" charset="0"/>
              </a:rPr>
              <a:t>r</a:t>
            </a:r>
            <a:r>
              <a:rPr lang="en-US" sz="1700" kern="1200" spc="-30" dirty="0">
                <a:latin typeface="Open Sans" panose="020B0606030504020204" pitchFamily="34" charset="0"/>
                <a:ea typeface="Open Sans" panose="020B0606030504020204" pitchFamily="34" charset="0"/>
                <a:cs typeface="Open Sans" panose="020B0606030504020204" pitchFamily="34" charset="0"/>
              </a:rPr>
              <a:t>a</a:t>
            </a:r>
            <a:r>
              <a:rPr lang="en-US" sz="1700" kern="1200" spc="-20" dirty="0">
                <a:latin typeface="Open Sans" panose="020B0606030504020204" pitchFamily="34" charset="0"/>
                <a:ea typeface="Open Sans" panose="020B0606030504020204" pitchFamily="34" charset="0"/>
                <a:cs typeface="Open Sans" panose="020B0606030504020204" pitchFamily="34" charset="0"/>
              </a:rPr>
              <a:t>t</a:t>
            </a:r>
            <a:r>
              <a:rPr lang="en-US" sz="1700" kern="1200" spc="-15" dirty="0">
                <a:latin typeface="Open Sans" panose="020B0606030504020204" pitchFamily="34" charset="0"/>
                <a:ea typeface="Open Sans" panose="020B0606030504020204" pitchFamily="34" charset="0"/>
                <a:cs typeface="Open Sans" panose="020B0606030504020204" pitchFamily="34" charset="0"/>
              </a:rPr>
              <a:t>i</a:t>
            </a:r>
            <a:r>
              <a:rPr lang="en-US" sz="1700" kern="1200" spc="45" dirty="0">
                <a:latin typeface="Open Sans" panose="020B0606030504020204" pitchFamily="34" charset="0"/>
                <a:ea typeface="Open Sans" panose="020B0606030504020204" pitchFamily="34" charset="0"/>
                <a:cs typeface="Open Sans" panose="020B0606030504020204" pitchFamily="34" charset="0"/>
              </a:rPr>
              <a:t>o</a:t>
            </a:r>
            <a:r>
              <a:rPr lang="en-US" sz="1700" kern="1200" spc="15" dirty="0">
                <a:latin typeface="Open Sans" panose="020B0606030504020204" pitchFamily="34" charset="0"/>
                <a:ea typeface="Open Sans" panose="020B0606030504020204" pitchFamily="34" charset="0"/>
                <a:cs typeface="Open Sans" panose="020B0606030504020204" pitchFamily="34" charset="0"/>
              </a:rPr>
              <a:t>n </a:t>
            </a:r>
            <a:r>
              <a:rPr lang="en-US" sz="1700" kern="1200" spc="40" dirty="0">
                <a:latin typeface="Open Sans" panose="020B0606030504020204" pitchFamily="34" charset="0"/>
                <a:ea typeface="Open Sans" panose="020B0606030504020204" pitchFamily="34" charset="0"/>
                <a:cs typeface="Open Sans" panose="020B0606030504020204" pitchFamily="34" charset="0"/>
              </a:rPr>
              <a:t>c</a:t>
            </a:r>
            <a:r>
              <a:rPr lang="en-US" sz="1700" kern="1200" spc="45" dirty="0">
                <a:latin typeface="Open Sans" panose="020B0606030504020204" pitchFamily="34" charset="0"/>
                <a:ea typeface="Open Sans" panose="020B0606030504020204" pitchFamily="34" charset="0"/>
                <a:cs typeface="Open Sans" panose="020B0606030504020204" pitchFamily="34" charset="0"/>
              </a:rPr>
              <a:t>o</a:t>
            </a:r>
            <a:r>
              <a:rPr lang="en-US" sz="1700" kern="1200" spc="30" dirty="0">
                <a:latin typeface="Open Sans" panose="020B0606030504020204" pitchFamily="34" charset="0"/>
                <a:ea typeface="Open Sans" panose="020B0606030504020204" pitchFamily="34" charset="0"/>
                <a:cs typeface="Open Sans" panose="020B0606030504020204" pitchFamily="34" charset="0"/>
              </a:rPr>
              <a:t>m</a:t>
            </a:r>
            <a:r>
              <a:rPr lang="en-US" sz="1700" kern="1200" spc="45" dirty="0">
                <a:latin typeface="Open Sans" panose="020B0606030504020204" pitchFamily="34" charset="0"/>
                <a:ea typeface="Open Sans" panose="020B0606030504020204" pitchFamily="34" charset="0"/>
                <a:cs typeface="Open Sans" panose="020B0606030504020204" pitchFamily="34" charset="0"/>
              </a:rPr>
              <a:t>p</a:t>
            </a:r>
            <a:r>
              <a:rPr lang="en-US" sz="1700" kern="1200" spc="-15" dirty="0">
                <a:latin typeface="Open Sans" panose="020B0606030504020204" pitchFamily="34" charset="0"/>
                <a:ea typeface="Open Sans" panose="020B0606030504020204" pitchFamily="34" charset="0"/>
                <a:cs typeface="Open Sans" panose="020B0606030504020204" pitchFamily="34" charset="0"/>
              </a:rPr>
              <a:t>l</a:t>
            </a:r>
            <a:r>
              <a:rPr lang="en-US" sz="1700" kern="1200" spc="45" dirty="0">
                <a:latin typeface="Open Sans" panose="020B0606030504020204" pitchFamily="34" charset="0"/>
                <a:ea typeface="Open Sans" panose="020B0606030504020204" pitchFamily="34" charset="0"/>
                <a:cs typeface="Open Sans" panose="020B0606030504020204" pitchFamily="34" charset="0"/>
              </a:rPr>
              <a:t>e</a:t>
            </a:r>
            <a:r>
              <a:rPr lang="en-US" sz="1700" kern="1200" spc="-30" dirty="0">
                <a:latin typeface="Open Sans" panose="020B0606030504020204" pitchFamily="34" charset="0"/>
                <a:ea typeface="Open Sans" panose="020B0606030504020204" pitchFamily="34" charset="0"/>
                <a:cs typeface="Open Sans" panose="020B0606030504020204" pitchFamily="34" charset="0"/>
              </a:rPr>
              <a:t>x</a:t>
            </a:r>
            <a:r>
              <a:rPr lang="en-US" sz="1700" kern="1200" spc="-15" dirty="0">
                <a:latin typeface="Open Sans" panose="020B0606030504020204" pitchFamily="34" charset="0"/>
                <a:ea typeface="Open Sans" panose="020B0606030504020204" pitchFamily="34" charset="0"/>
                <a:cs typeface="Open Sans" panose="020B0606030504020204" pitchFamily="34" charset="0"/>
              </a:rPr>
              <a:t>i</a:t>
            </a:r>
            <a:r>
              <a:rPr lang="en-US" sz="1700" kern="1200" spc="-20" dirty="0">
                <a:latin typeface="Open Sans" panose="020B0606030504020204" pitchFamily="34" charset="0"/>
                <a:ea typeface="Open Sans" panose="020B0606030504020204" pitchFamily="34" charset="0"/>
                <a:cs typeface="Open Sans" panose="020B0606030504020204" pitchFamily="34" charset="0"/>
              </a:rPr>
              <a:t>t</a:t>
            </a:r>
            <a:r>
              <a:rPr lang="en-US" sz="1700" kern="1200" spc="10" dirty="0">
                <a:latin typeface="Open Sans" panose="020B0606030504020204" pitchFamily="34" charset="0"/>
                <a:ea typeface="Open Sans" panose="020B0606030504020204" pitchFamily="34" charset="0"/>
                <a:cs typeface="Open Sans" panose="020B0606030504020204" pitchFamily="34" charset="0"/>
              </a:rPr>
              <a:t>y</a:t>
            </a:r>
            <a:r>
              <a:rPr lang="en-US" sz="1700" kern="1200" spc="-204" dirty="0">
                <a:latin typeface="Open Sans" panose="020B0606030504020204" pitchFamily="34" charset="0"/>
                <a:ea typeface="Open Sans" panose="020B0606030504020204" pitchFamily="34" charset="0"/>
                <a:cs typeface="Open Sans" panose="020B0606030504020204" pitchFamily="34" charset="0"/>
              </a:rPr>
              <a:t> </a:t>
            </a:r>
            <a:r>
              <a:rPr lang="en-US" sz="1700" kern="1200" spc="-30" dirty="0">
                <a:latin typeface="Open Sans" panose="020B0606030504020204" pitchFamily="34" charset="0"/>
                <a:ea typeface="Open Sans" panose="020B0606030504020204" pitchFamily="34" charset="0"/>
                <a:cs typeface="Open Sans" panose="020B0606030504020204" pitchFamily="34" charset="0"/>
              </a:rPr>
              <a:t>an</a:t>
            </a:r>
            <a:r>
              <a:rPr lang="en-US" sz="1700" kern="1200" spc="15" dirty="0">
                <a:latin typeface="Open Sans" panose="020B0606030504020204" pitchFamily="34" charset="0"/>
                <a:ea typeface="Open Sans" panose="020B0606030504020204" pitchFamily="34" charset="0"/>
                <a:cs typeface="Open Sans" panose="020B0606030504020204" pitchFamily="34" charset="0"/>
              </a:rPr>
              <a:t>d </a:t>
            </a:r>
            <a:r>
              <a:rPr lang="en-US" sz="1700" kern="1200" spc="40" dirty="0">
                <a:latin typeface="Open Sans" panose="020B0606030504020204" pitchFamily="34" charset="0"/>
                <a:ea typeface="Open Sans" panose="020B0606030504020204" pitchFamily="34" charset="0"/>
                <a:cs typeface="Open Sans" panose="020B0606030504020204" pitchFamily="34" charset="0"/>
              </a:rPr>
              <a:t>c</a:t>
            </a:r>
            <a:r>
              <a:rPr lang="en-US" sz="1700" kern="1200" spc="45" dirty="0">
                <a:latin typeface="Open Sans" panose="020B0606030504020204" pitchFamily="34" charset="0"/>
                <a:ea typeface="Open Sans" panose="020B0606030504020204" pitchFamily="34" charset="0"/>
                <a:cs typeface="Open Sans" panose="020B0606030504020204" pitchFamily="34" charset="0"/>
              </a:rPr>
              <a:t>o</a:t>
            </a:r>
            <a:r>
              <a:rPr lang="en-US" sz="1700" kern="1200" spc="40" dirty="0">
                <a:latin typeface="Open Sans" panose="020B0606030504020204" pitchFamily="34" charset="0"/>
                <a:ea typeface="Open Sans" panose="020B0606030504020204" pitchFamily="34" charset="0"/>
                <a:cs typeface="Open Sans" panose="020B0606030504020204" pitchFamily="34" charset="0"/>
              </a:rPr>
              <a:t>s</a:t>
            </a:r>
            <a:r>
              <a:rPr lang="en-US" sz="1700" kern="1200" spc="-20" dirty="0">
                <a:latin typeface="Open Sans" panose="020B0606030504020204" pitchFamily="34" charset="0"/>
                <a:ea typeface="Open Sans" panose="020B0606030504020204" pitchFamily="34" charset="0"/>
                <a:cs typeface="Open Sans" panose="020B0606030504020204" pitchFamily="34" charset="0"/>
              </a:rPr>
              <a:t>t</a:t>
            </a:r>
            <a:r>
              <a:rPr lang="en-US" sz="1700" kern="1200" spc="10" dirty="0">
                <a:latin typeface="Open Sans" panose="020B0606030504020204" pitchFamily="34" charset="0"/>
                <a:ea typeface="Open Sans" panose="020B0606030504020204" pitchFamily="34" charset="0"/>
                <a:cs typeface="Open Sans" panose="020B0606030504020204" pitchFamily="34" charset="0"/>
              </a:rPr>
              <a:t>s</a:t>
            </a:r>
            <a:r>
              <a:rPr lang="en-US" sz="1700" kern="1200" spc="-130" dirty="0">
                <a:latin typeface="Open Sans" panose="020B0606030504020204" pitchFamily="34" charset="0"/>
                <a:ea typeface="Open Sans" panose="020B0606030504020204" pitchFamily="34" charset="0"/>
                <a:cs typeface="Open Sans" panose="020B0606030504020204" pitchFamily="34" charset="0"/>
              </a:rPr>
              <a:t> </a:t>
            </a:r>
            <a:r>
              <a:rPr lang="en-US" sz="1700" kern="1200" spc="40" dirty="0">
                <a:latin typeface="Open Sans" panose="020B0606030504020204" pitchFamily="34" charset="0"/>
                <a:ea typeface="Open Sans" panose="020B0606030504020204" pitchFamily="34" charset="0"/>
                <a:cs typeface="Open Sans" panose="020B0606030504020204" pitchFamily="34" charset="0"/>
              </a:rPr>
              <a:t>c</a:t>
            </a:r>
            <a:r>
              <a:rPr lang="en-US" sz="1700" kern="1200" spc="-30" dirty="0">
                <a:latin typeface="Open Sans" panose="020B0606030504020204" pitchFamily="34" charset="0"/>
                <a:ea typeface="Open Sans" panose="020B0606030504020204" pitchFamily="34" charset="0"/>
                <a:cs typeface="Open Sans" panose="020B0606030504020204" pitchFamily="34" charset="0"/>
              </a:rPr>
              <a:t>a</a:t>
            </a:r>
            <a:r>
              <a:rPr lang="en-US" sz="1700" kern="1200" spc="15" dirty="0">
                <a:latin typeface="Open Sans" panose="020B0606030504020204" pitchFamily="34" charset="0"/>
                <a:ea typeface="Open Sans" panose="020B0606030504020204" pitchFamily="34" charset="0"/>
                <a:cs typeface="Open Sans" panose="020B0606030504020204" pitchFamily="34" charset="0"/>
              </a:rPr>
              <a:t>n</a:t>
            </a:r>
            <a:r>
              <a:rPr lang="en-US" sz="1700" kern="1200" spc="-60" dirty="0">
                <a:latin typeface="Open Sans" panose="020B0606030504020204" pitchFamily="34" charset="0"/>
                <a:ea typeface="Open Sans" panose="020B0606030504020204" pitchFamily="34" charset="0"/>
                <a:cs typeface="Open Sans" panose="020B0606030504020204" pitchFamily="34" charset="0"/>
              </a:rPr>
              <a:t> </a:t>
            </a:r>
            <a:r>
              <a:rPr lang="en-US" sz="1700" kern="1200" spc="45" dirty="0">
                <a:latin typeface="Open Sans" panose="020B0606030504020204" pitchFamily="34" charset="0"/>
                <a:ea typeface="Open Sans" panose="020B0606030504020204" pitchFamily="34" charset="0"/>
                <a:cs typeface="Open Sans" panose="020B0606030504020204" pitchFamily="34" charset="0"/>
              </a:rPr>
              <a:t>b</a:t>
            </a:r>
            <a:r>
              <a:rPr lang="en-US" sz="1700" kern="1200" spc="15" dirty="0">
                <a:latin typeface="Open Sans" panose="020B0606030504020204" pitchFamily="34" charset="0"/>
                <a:ea typeface="Open Sans" panose="020B0606030504020204" pitchFamily="34" charset="0"/>
                <a:cs typeface="Open Sans" panose="020B0606030504020204" pitchFamily="34" charset="0"/>
              </a:rPr>
              <a:t>e</a:t>
            </a:r>
            <a:r>
              <a:rPr lang="en-US" sz="1700" kern="1200" spc="-60" dirty="0">
                <a:latin typeface="Open Sans" panose="020B0606030504020204" pitchFamily="34" charset="0"/>
                <a:ea typeface="Open Sans" panose="020B0606030504020204" pitchFamily="34" charset="0"/>
                <a:cs typeface="Open Sans" panose="020B0606030504020204" pitchFamily="34" charset="0"/>
              </a:rPr>
              <a:t> </a:t>
            </a:r>
            <a:r>
              <a:rPr lang="en-US" sz="1700" kern="1200" spc="-30" dirty="0">
                <a:latin typeface="Open Sans" panose="020B0606030504020204" pitchFamily="34" charset="0"/>
                <a:ea typeface="Open Sans" panose="020B0606030504020204" pitchFamily="34" charset="0"/>
                <a:cs typeface="Open Sans" panose="020B0606030504020204" pitchFamily="34" charset="0"/>
              </a:rPr>
              <a:t>h</a:t>
            </a:r>
            <a:r>
              <a:rPr lang="en-US" sz="1700" kern="1200" spc="-15" dirty="0">
                <a:latin typeface="Open Sans" panose="020B0606030504020204" pitchFamily="34" charset="0"/>
                <a:ea typeface="Open Sans" panose="020B0606030504020204" pitchFamily="34" charset="0"/>
                <a:cs typeface="Open Sans" panose="020B0606030504020204" pitchFamily="34" charset="0"/>
              </a:rPr>
              <a:t>i</a:t>
            </a:r>
            <a:r>
              <a:rPr lang="en-US" sz="1700" kern="1200" spc="45" dirty="0">
                <a:latin typeface="Open Sans" panose="020B0606030504020204" pitchFamily="34" charset="0"/>
                <a:ea typeface="Open Sans" panose="020B0606030504020204" pitchFamily="34" charset="0"/>
                <a:cs typeface="Open Sans" panose="020B0606030504020204" pitchFamily="34" charset="0"/>
              </a:rPr>
              <a:t>g</a:t>
            </a:r>
            <a:r>
              <a:rPr lang="en-US" sz="1700" kern="1200" spc="15" dirty="0">
                <a:latin typeface="Open Sans" panose="020B0606030504020204" pitchFamily="34" charset="0"/>
                <a:ea typeface="Open Sans" panose="020B0606030504020204" pitchFamily="34" charset="0"/>
                <a:cs typeface="Open Sans" panose="020B0606030504020204" pitchFamily="34" charset="0"/>
              </a:rPr>
              <a:t>h</a:t>
            </a:r>
            <a:endParaRPr lang="en-US" sz="1700" kern="120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26" name="Straight Connector 25">
            <a:extLst>
              <a:ext uri="{FF2B5EF4-FFF2-40B4-BE49-F238E27FC236}">
                <a16:creationId xmlns:a16="http://schemas.microsoft.com/office/drawing/2014/main" id="{E5A05463-57E0-EB41-AA70-1D4DD9FE6B8B}"/>
              </a:ext>
            </a:extLst>
          </p:cNvPr>
          <p:cNvCxnSpPr/>
          <p:nvPr/>
        </p:nvCxnSpPr>
        <p:spPr>
          <a:xfrm>
            <a:off x="1151037" y="2297390"/>
            <a:ext cx="2362200" cy="1588"/>
          </a:xfrm>
          <a:prstGeom prst="line">
            <a:avLst/>
          </a:prstGeom>
          <a:noFill/>
          <a:ln w="9525" cap="flat" cmpd="sng" algn="ctr">
            <a:solidFill>
              <a:sysClr val="window" lastClr="FFFFFF">
                <a:alpha val="27000"/>
              </a:sysClr>
            </a:solidFill>
            <a:prstDash val="solid"/>
          </a:ln>
          <a:effectLst/>
        </p:spPr>
      </p:cxnSp>
      <p:cxnSp>
        <p:nvCxnSpPr>
          <p:cNvPr id="27" name="Straight Connector 26">
            <a:extLst>
              <a:ext uri="{FF2B5EF4-FFF2-40B4-BE49-F238E27FC236}">
                <a16:creationId xmlns:a16="http://schemas.microsoft.com/office/drawing/2014/main" id="{81EEBDB2-311C-CC42-A3BA-4D6D11C466FA}"/>
              </a:ext>
            </a:extLst>
          </p:cNvPr>
          <p:cNvCxnSpPr/>
          <p:nvPr/>
        </p:nvCxnSpPr>
        <p:spPr>
          <a:xfrm>
            <a:off x="8662153" y="2297390"/>
            <a:ext cx="2362200" cy="1588"/>
          </a:xfrm>
          <a:prstGeom prst="line">
            <a:avLst/>
          </a:prstGeom>
          <a:noFill/>
          <a:ln w="9525" cap="flat" cmpd="sng" algn="ctr">
            <a:solidFill>
              <a:sysClr val="window" lastClr="FFFFFF">
                <a:alpha val="27000"/>
              </a:sysClr>
            </a:solidFill>
            <a:prstDash val="solid"/>
          </a:ln>
          <a:effectLst/>
        </p:spPr>
      </p:cxnSp>
      <p:sp>
        <p:nvSpPr>
          <p:cNvPr id="9" name="Rectangle 8">
            <a:extLst>
              <a:ext uri="{FF2B5EF4-FFF2-40B4-BE49-F238E27FC236}">
                <a16:creationId xmlns:a16="http://schemas.microsoft.com/office/drawing/2014/main" id="{047859A9-D968-C945-AE39-863521D603BE}"/>
              </a:ext>
            </a:extLst>
          </p:cNvPr>
          <p:cNvSpPr/>
          <p:nvPr/>
        </p:nvSpPr>
        <p:spPr bwMode="auto">
          <a:xfrm>
            <a:off x="559551" y="1120481"/>
            <a:ext cx="2447723" cy="450462"/>
          </a:xfrm>
          <a:prstGeom prst="rect">
            <a:avLst/>
          </a:prstGeom>
          <a:solidFill>
            <a:srgbClr val="00D7D2"/>
          </a:solidFill>
          <a:ln w="12700" cap="flat" cmpd="sng" algn="ctr">
            <a:noFill/>
            <a:prstDash val="solid"/>
            <a:round/>
            <a:headEnd type="none" w="med" len="med"/>
            <a:tailEnd type="none" w="med" len="med"/>
          </a:ln>
          <a:effectLst/>
        </p:spPr>
        <p:txBody>
          <a:bodyPr vert="horz" wrap="square" lIns="73152" tIns="73152" rIns="73152" bIns="73152" numCol="1" rtlCol="0" anchor="ctr" anchorCtr="1" compatLnSpc="1">
            <a:prstTxWarp prst="textNoShape">
              <a:avLst/>
            </a:prstTxWarp>
          </a:bodyPr>
          <a:lstStyle/>
          <a:p>
            <a:pPr marL="0" marR="0" indent="0" algn="ctr" defTabSz="914400" rtl="0" eaLnBrk="0" fontAlgn="base" latinLnBrk="0" hangingPunct="0">
              <a:lnSpc>
                <a:spcPct val="106000"/>
              </a:lnSpc>
              <a:spcBef>
                <a:spcPct val="0"/>
              </a:spcBef>
              <a:spcAft>
                <a:spcPct val="0"/>
              </a:spcAft>
              <a:buClrTx/>
              <a:buSzTx/>
              <a:buFontTx/>
              <a:buNone/>
              <a:tabLst/>
            </a:pPr>
            <a:r>
              <a:rPr kumimoji="0" lang="en-US" sz="2000" b="1" i="0" u="none" strike="noStrike" cap="none" normalizeH="0" baseline="0" dirty="0">
                <a:ln>
                  <a:noFill/>
                </a:ln>
                <a:effectLst/>
                <a:latin typeface="Open Sans" panose="020B0606030504020204" pitchFamily="34" charset="0"/>
                <a:ea typeface="Open Sans" panose="020B0606030504020204" pitchFamily="34" charset="0"/>
                <a:cs typeface="Open Sans" panose="020B0606030504020204" pitchFamily="34" charset="0"/>
              </a:rPr>
              <a:t>OPPORTUNITIES</a:t>
            </a:r>
          </a:p>
        </p:txBody>
      </p:sp>
      <p:sp>
        <p:nvSpPr>
          <p:cNvPr id="5" name="Rectangle: Rounded Corners 4">
            <a:extLst>
              <a:ext uri="{FF2B5EF4-FFF2-40B4-BE49-F238E27FC236}">
                <a16:creationId xmlns:a16="http://schemas.microsoft.com/office/drawing/2014/main" id="{38071DDD-0D4B-3608-3760-68916A448D91}"/>
              </a:ext>
            </a:extLst>
          </p:cNvPr>
          <p:cNvSpPr/>
          <p:nvPr/>
        </p:nvSpPr>
        <p:spPr bwMode="auto">
          <a:xfrm>
            <a:off x="8091377" y="376325"/>
            <a:ext cx="3085601" cy="340519"/>
          </a:xfrm>
          <a:prstGeom prst="roundRect">
            <a:avLst/>
          </a:prstGeom>
          <a:solidFill>
            <a:srgbClr val="00D7D2"/>
          </a:solidFill>
        </p:spPr>
        <p:txBody>
          <a:bodyPr wrap="square" rtlCol="0">
            <a:spAutoFit/>
          </a:bodyPr>
          <a:lstStyle/>
          <a:p>
            <a:pPr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Module 5: Cloud Adoption</a:t>
            </a:r>
          </a:p>
        </p:txBody>
      </p:sp>
      <p:sp>
        <p:nvSpPr>
          <p:cNvPr id="16" name="Oval 15">
            <a:extLst>
              <a:ext uri="{FF2B5EF4-FFF2-40B4-BE49-F238E27FC236}">
                <a16:creationId xmlns:a16="http://schemas.microsoft.com/office/drawing/2014/main" id="{6D1D5A55-3B68-F946-9199-8CB307729B06}"/>
              </a:ext>
            </a:extLst>
          </p:cNvPr>
          <p:cNvSpPr/>
          <p:nvPr/>
        </p:nvSpPr>
        <p:spPr>
          <a:xfrm>
            <a:off x="4516202" y="5087991"/>
            <a:ext cx="2257868" cy="303096"/>
          </a:xfrm>
          <a:prstGeom prst="ellipse">
            <a:avLst/>
          </a:prstGeom>
          <a:gradFill flip="none" rotWithShape="1">
            <a:gsLst>
              <a:gs pos="0">
                <a:sysClr val="windowText" lastClr="000000">
                  <a:lumMod val="50000"/>
                  <a:lumOff val="50000"/>
                  <a:alpha val="70000"/>
                </a:sysClr>
              </a:gs>
              <a:gs pos="100000">
                <a:schemeClr val="bg1">
                  <a:lumMod val="50000"/>
                  <a:alpha val="0"/>
                </a:schemeClr>
              </a:gs>
            </a:gsLst>
            <a:path path="shape">
              <a:fillToRect l="50000" t="50000" r="50000" b="50000"/>
            </a:path>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grpSp>
        <p:nvGrpSpPr>
          <p:cNvPr id="17" name="Group 16">
            <a:extLst>
              <a:ext uri="{FF2B5EF4-FFF2-40B4-BE49-F238E27FC236}">
                <a16:creationId xmlns:a16="http://schemas.microsoft.com/office/drawing/2014/main" id="{A435DEB7-FF79-1C45-B1EB-6D220D26A83F}"/>
              </a:ext>
            </a:extLst>
          </p:cNvPr>
          <p:cNvGrpSpPr/>
          <p:nvPr/>
        </p:nvGrpSpPr>
        <p:grpSpPr>
          <a:xfrm>
            <a:off x="4135658" y="2164985"/>
            <a:ext cx="3077514" cy="3074554"/>
            <a:chOff x="4388515" y="2647807"/>
            <a:chExt cx="3077514" cy="3074554"/>
          </a:xfrm>
        </p:grpSpPr>
        <p:sp>
          <p:nvSpPr>
            <p:cNvPr id="18" name="Freeform: Shape 17">
              <a:extLst>
                <a:ext uri="{FF2B5EF4-FFF2-40B4-BE49-F238E27FC236}">
                  <a16:creationId xmlns:a16="http://schemas.microsoft.com/office/drawing/2014/main" id="{2563AFE8-BC21-6E42-BD51-24B83682E070}"/>
                </a:ext>
              </a:extLst>
            </p:cNvPr>
            <p:cNvSpPr/>
            <p:nvPr/>
          </p:nvSpPr>
          <p:spPr>
            <a:xfrm>
              <a:off x="4388515" y="2647807"/>
              <a:ext cx="1509478" cy="3074554"/>
            </a:xfrm>
            <a:custGeom>
              <a:avLst/>
              <a:gdLst>
                <a:gd name="connsiteX0" fmla="*/ 1215070 w 1215070"/>
                <a:gd name="connsiteY0" fmla="*/ 0 h 2474896"/>
                <a:gd name="connsiteX1" fmla="*/ 1215070 w 1215070"/>
                <a:gd name="connsiteY1" fmla="*/ 2474896 h 2474896"/>
                <a:gd name="connsiteX2" fmla="*/ 1111994 w 1215070"/>
                <a:gd name="connsiteY2" fmla="*/ 2469691 h 2474896"/>
                <a:gd name="connsiteX3" fmla="*/ 0 w 1215070"/>
                <a:gd name="connsiteY3" fmla="*/ 1237448 h 2474896"/>
                <a:gd name="connsiteX4" fmla="*/ 1111994 w 1215070"/>
                <a:gd name="connsiteY4" fmla="*/ 5205 h 2474896"/>
                <a:gd name="connsiteX5" fmla="*/ 1215070 w 1215070"/>
                <a:gd name="connsiteY5" fmla="*/ 0 h 2474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5070" h="2474896">
                  <a:moveTo>
                    <a:pt x="1215070" y="0"/>
                  </a:moveTo>
                  <a:lnTo>
                    <a:pt x="1215070" y="2474896"/>
                  </a:lnTo>
                  <a:lnTo>
                    <a:pt x="1111994" y="2469691"/>
                  </a:lnTo>
                  <a:cubicBezTo>
                    <a:pt x="487403" y="2406261"/>
                    <a:pt x="0" y="1878774"/>
                    <a:pt x="0" y="1237448"/>
                  </a:cubicBezTo>
                  <a:cubicBezTo>
                    <a:pt x="0" y="596122"/>
                    <a:pt x="487403" y="68636"/>
                    <a:pt x="1111994" y="5205"/>
                  </a:cubicBezTo>
                  <a:lnTo>
                    <a:pt x="1215070" y="0"/>
                  </a:lnTo>
                  <a:close/>
                </a:path>
              </a:pathLst>
            </a:custGeom>
            <a:solidFill>
              <a:srgbClr val="00D7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9" name="Freeform: Shape 16">
              <a:extLst>
                <a:ext uri="{FF2B5EF4-FFF2-40B4-BE49-F238E27FC236}">
                  <a16:creationId xmlns:a16="http://schemas.microsoft.com/office/drawing/2014/main" id="{4A16DF8A-6525-CD40-AD7F-15E8F0833685}"/>
                </a:ext>
              </a:extLst>
            </p:cNvPr>
            <p:cNvSpPr/>
            <p:nvPr/>
          </p:nvSpPr>
          <p:spPr>
            <a:xfrm>
              <a:off x="5956552" y="2647807"/>
              <a:ext cx="1509477" cy="3074554"/>
            </a:xfrm>
            <a:custGeom>
              <a:avLst/>
              <a:gdLst>
                <a:gd name="connsiteX0" fmla="*/ 0 w 1215069"/>
                <a:gd name="connsiteY0" fmla="*/ 0 h 2474896"/>
                <a:gd name="connsiteX1" fmla="*/ 103075 w 1215069"/>
                <a:gd name="connsiteY1" fmla="*/ 5205 h 2474896"/>
                <a:gd name="connsiteX2" fmla="*/ 1215069 w 1215069"/>
                <a:gd name="connsiteY2" fmla="*/ 1237448 h 2474896"/>
                <a:gd name="connsiteX3" fmla="*/ 103075 w 1215069"/>
                <a:gd name="connsiteY3" fmla="*/ 2469691 h 2474896"/>
                <a:gd name="connsiteX4" fmla="*/ 0 w 1215069"/>
                <a:gd name="connsiteY4" fmla="*/ 2474896 h 2474896"/>
                <a:gd name="connsiteX5" fmla="*/ 0 w 1215069"/>
                <a:gd name="connsiteY5" fmla="*/ 0 h 2474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5069" h="2474896">
                  <a:moveTo>
                    <a:pt x="0" y="0"/>
                  </a:moveTo>
                  <a:lnTo>
                    <a:pt x="103075" y="5205"/>
                  </a:lnTo>
                  <a:cubicBezTo>
                    <a:pt x="727666" y="68636"/>
                    <a:pt x="1215069" y="596122"/>
                    <a:pt x="1215069" y="1237448"/>
                  </a:cubicBezTo>
                  <a:cubicBezTo>
                    <a:pt x="1215069" y="1878774"/>
                    <a:pt x="727666" y="2406261"/>
                    <a:pt x="103075" y="2469691"/>
                  </a:cubicBezTo>
                  <a:lnTo>
                    <a:pt x="0" y="2474896"/>
                  </a:lnTo>
                  <a:lnTo>
                    <a:pt x="0" y="0"/>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grpSp>
      <p:grpSp>
        <p:nvGrpSpPr>
          <p:cNvPr id="20" name="Group 19">
            <a:extLst>
              <a:ext uri="{FF2B5EF4-FFF2-40B4-BE49-F238E27FC236}">
                <a16:creationId xmlns:a16="http://schemas.microsoft.com/office/drawing/2014/main" id="{7846F993-17F0-6A4E-AEB4-8FD026062102}"/>
              </a:ext>
            </a:extLst>
          </p:cNvPr>
          <p:cNvGrpSpPr/>
          <p:nvPr/>
        </p:nvGrpSpPr>
        <p:grpSpPr>
          <a:xfrm>
            <a:off x="4626068" y="3160932"/>
            <a:ext cx="712002" cy="808374"/>
            <a:chOff x="-636588" y="1127125"/>
            <a:chExt cx="4503739" cy="5113337"/>
          </a:xfrm>
          <a:solidFill>
            <a:schemeClr val="bg1"/>
          </a:solidFill>
          <a:effectLst>
            <a:outerShdw blurRad="25400" dist="38100" dir="8100000" algn="tr" rotWithShape="0">
              <a:prstClr val="black">
                <a:alpha val="12000"/>
              </a:prstClr>
            </a:outerShdw>
          </a:effectLst>
        </p:grpSpPr>
        <p:sp>
          <p:nvSpPr>
            <p:cNvPr id="23" name="Freeform 5">
              <a:extLst>
                <a:ext uri="{FF2B5EF4-FFF2-40B4-BE49-F238E27FC236}">
                  <a16:creationId xmlns:a16="http://schemas.microsoft.com/office/drawing/2014/main" id="{20FFEE5C-E57A-874F-8EE8-3506141A73DD}"/>
                </a:ext>
              </a:extLst>
            </p:cNvPr>
            <p:cNvSpPr>
              <a:spLocks noEditPoints="1"/>
            </p:cNvSpPr>
            <p:nvPr/>
          </p:nvSpPr>
          <p:spPr bwMode="auto">
            <a:xfrm>
              <a:off x="-636588" y="2038350"/>
              <a:ext cx="4503739" cy="4202112"/>
            </a:xfrm>
            <a:custGeom>
              <a:avLst/>
              <a:gdLst>
                <a:gd name="T0" fmla="*/ 2092 w 2092"/>
                <a:gd name="T1" fmla="*/ 911 h 1958"/>
                <a:gd name="T2" fmla="*/ 1477 w 2092"/>
                <a:gd name="T3" fmla="*/ 702 h 1958"/>
                <a:gd name="T4" fmla="*/ 1534 w 2092"/>
                <a:gd name="T5" fmla="*/ 279 h 1958"/>
                <a:gd name="T6" fmla="*/ 1186 w 2092"/>
                <a:gd name="T7" fmla="*/ 0 h 1958"/>
                <a:gd name="T8" fmla="*/ 1080 w 2092"/>
                <a:gd name="T9" fmla="*/ 205 h 1958"/>
                <a:gd name="T10" fmla="*/ 488 w 2092"/>
                <a:gd name="T11" fmla="*/ 562 h 1958"/>
                <a:gd name="T12" fmla="*/ 0 w 2092"/>
                <a:gd name="T13" fmla="*/ 632 h 1958"/>
                <a:gd name="T14" fmla="*/ 69 w 2092"/>
                <a:gd name="T15" fmla="*/ 1958 h 1958"/>
                <a:gd name="T16" fmla="*/ 677 w 2092"/>
                <a:gd name="T17" fmla="*/ 1838 h 1958"/>
                <a:gd name="T18" fmla="*/ 1159 w 2092"/>
                <a:gd name="T19" fmla="*/ 1958 h 1958"/>
                <a:gd name="T20" fmla="*/ 1953 w 2092"/>
                <a:gd name="T21" fmla="*/ 1748 h 1958"/>
                <a:gd name="T22" fmla="*/ 2092 w 2092"/>
                <a:gd name="T23" fmla="*/ 1469 h 1958"/>
                <a:gd name="T24" fmla="*/ 2092 w 2092"/>
                <a:gd name="T25" fmla="*/ 1190 h 1958"/>
                <a:gd name="T26" fmla="*/ 558 w 2092"/>
                <a:gd name="T27" fmla="*/ 1748 h 1958"/>
                <a:gd name="T28" fmla="*/ 139 w 2092"/>
                <a:gd name="T29" fmla="*/ 1818 h 1958"/>
                <a:gd name="T30" fmla="*/ 488 w 2092"/>
                <a:gd name="T31" fmla="*/ 702 h 1958"/>
                <a:gd name="T32" fmla="*/ 558 w 2092"/>
                <a:gd name="T33" fmla="*/ 1748 h 1958"/>
                <a:gd name="T34" fmla="*/ 1883 w 2092"/>
                <a:gd name="T35" fmla="*/ 1120 h 1958"/>
                <a:gd name="T36" fmla="*/ 1883 w 2092"/>
                <a:gd name="T37" fmla="*/ 1260 h 1958"/>
                <a:gd name="T38" fmla="*/ 1674 w 2092"/>
                <a:gd name="T39" fmla="*/ 1330 h 1958"/>
                <a:gd name="T40" fmla="*/ 1883 w 2092"/>
                <a:gd name="T41" fmla="*/ 1399 h 1958"/>
                <a:gd name="T42" fmla="*/ 1883 w 2092"/>
                <a:gd name="T43" fmla="*/ 1539 h 1958"/>
                <a:gd name="T44" fmla="*/ 1674 w 2092"/>
                <a:gd name="T45" fmla="*/ 1609 h 1958"/>
                <a:gd name="T46" fmla="*/ 1813 w 2092"/>
                <a:gd name="T47" fmla="*/ 1748 h 1958"/>
                <a:gd name="T48" fmla="*/ 1159 w 2092"/>
                <a:gd name="T49" fmla="*/ 1818 h 1958"/>
                <a:gd name="T50" fmla="*/ 697 w 2092"/>
                <a:gd name="T51" fmla="*/ 1698 h 1958"/>
                <a:gd name="T52" fmla="*/ 1010 w 2092"/>
                <a:gd name="T53" fmla="*/ 631 h 1958"/>
                <a:gd name="T54" fmla="*/ 1240 w 2092"/>
                <a:gd name="T55" fmla="*/ 139 h 1958"/>
                <a:gd name="T56" fmla="*/ 1395 w 2092"/>
                <a:gd name="T57" fmla="*/ 279 h 1958"/>
                <a:gd name="T58" fmla="*/ 1328 w 2092"/>
                <a:gd name="T59" fmla="*/ 702 h 1958"/>
                <a:gd name="T60" fmla="*/ 1116 w 2092"/>
                <a:gd name="T61" fmla="*/ 772 h 1958"/>
                <a:gd name="T62" fmla="*/ 1883 w 2092"/>
                <a:gd name="T63" fmla="*/ 841 h 1958"/>
                <a:gd name="T64" fmla="*/ 1883 w 2092"/>
                <a:gd name="T65" fmla="*/ 981 h 1958"/>
                <a:gd name="T66" fmla="*/ 1674 w 2092"/>
                <a:gd name="T67" fmla="*/ 1051 h 1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92" h="1958">
                  <a:moveTo>
                    <a:pt x="2039" y="1051"/>
                  </a:moveTo>
                  <a:cubicBezTo>
                    <a:pt x="2072" y="1014"/>
                    <a:pt x="2092" y="965"/>
                    <a:pt x="2092" y="911"/>
                  </a:cubicBezTo>
                  <a:cubicBezTo>
                    <a:pt x="2092" y="796"/>
                    <a:pt x="1998" y="702"/>
                    <a:pt x="1883" y="702"/>
                  </a:cubicBezTo>
                  <a:cubicBezTo>
                    <a:pt x="1477" y="702"/>
                    <a:pt x="1477" y="702"/>
                    <a:pt x="1477" y="702"/>
                  </a:cubicBezTo>
                  <a:cubicBezTo>
                    <a:pt x="1517" y="580"/>
                    <a:pt x="1534" y="418"/>
                    <a:pt x="1534" y="348"/>
                  </a:cubicBezTo>
                  <a:cubicBezTo>
                    <a:pt x="1534" y="279"/>
                    <a:pt x="1534" y="279"/>
                    <a:pt x="1534" y="279"/>
                  </a:cubicBezTo>
                  <a:cubicBezTo>
                    <a:pt x="1534" y="125"/>
                    <a:pt x="1409" y="0"/>
                    <a:pt x="1255" y="0"/>
                  </a:cubicBezTo>
                  <a:cubicBezTo>
                    <a:pt x="1186" y="0"/>
                    <a:pt x="1186" y="0"/>
                    <a:pt x="1186" y="0"/>
                  </a:cubicBezTo>
                  <a:cubicBezTo>
                    <a:pt x="1154" y="0"/>
                    <a:pt x="1126" y="21"/>
                    <a:pt x="1118" y="52"/>
                  </a:cubicBezTo>
                  <a:cubicBezTo>
                    <a:pt x="1080" y="205"/>
                    <a:pt x="1080" y="205"/>
                    <a:pt x="1080" y="205"/>
                  </a:cubicBezTo>
                  <a:cubicBezTo>
                    <a:pt x="1027" y="417"/>
                    <a:pt x="858" y="652"/>
                    <a:pt x="683" y="695"/>
                  </a:cubicBezTo>
                  <a:cubicBezTo>
                    <a:pt x="652" y="617"/>
                    <a:pt x="576" y="562"/>
                    <a:pt x="488" y="562"/>
                  </a:cubicBezTo>
                  <a:cubicBezTo>
                    <a:pt x="69" y="562"/>
                    <a:pt x="69" y="562"/>
                    <a:pt x="69" y="562"/>
                  </a:cubicBezTo>
                  <a:cubicBezTo>
                    <a:pt x="31" y="562"/>
                    <a:pt x="0" y="594"/>
                    <a:pt x="0" y="632"/>
                  </a:cubicBezTo>
                  <a:cubicBezTo>
                    <a:pt x="0" y="1888"/>
                    <a:pt x="0" y="1888"/>
                    <a:pt x="0" y="1888"/>
                  </a:cubicBezTo>
                  <a:cubicBezTo>
                    <a:pt x="0" y="1926"/>
                    <a:pt x="31" y="1958"/>
                    <a:pt x="69" y="1958"/>
                  </a:cubicBezTo>
                  <a:cubicBezTo>
                    <a:pt x="488" y="1958"/>
                    <a:pt x="488" y="1958"/>
                    <a:pt x="488" y="1958"/>
                  </a:cubicBezTo>
                  <a:cubicBezTo>
                    <a:pt x="571" y="1958"/>
                    <a:pt x="643" y="1909"/>
                    <a:pt x="677" y="1838"/>
                  </a:cubicBezTo>
                  <a:cubicBezTo>
                    <a:pt x="917" y="1918"/>
                    <a:pt x="917" y="1918"/>
                    <a:pt x="917" y="1918"/>
                  </a:cubicBezTo>
                  <a:cubicBezTo>
                    <a:pt x="995" y="1944"/>
                    <a:pt x="1077" y="1958"/>
                    <a:pt x="1159" y="1958"/>
                  </a:cubicBezTo>
                  <a:cubicBezTo>
                    <a:pt x="1744" y="1958"/>
                    <a:pt x="1744" y="1958"/>
                    <a:pt x="1744" y="1958"/>
                  </a:cubicBezTo>
                  <a:cubicBezTo>
                    <a:pt x="1859" y="1958"/>
                    <a:pt x="1953" y="1864"/>
                    <a:pt x="1953" y="1748"/>
                  </a:cubicBezTo>
                  <a:cubicBezTo>
                    <a:pt x="1953" y="1721"/>
                    <a:pt x="1948" y="1695"/>
                    <a:pt x="1938" y="1671"/>
                  </a:cubicBezTo>
                  <a:cubicBezTo>
                    <a:pt x="2027" y="1647"/>
                    <a:pt x="2092" y="1566"/>
                    <a:pt x="2092" y="1469"/>
                  </a:cubicBezTo>
                  <a:cubicBezTo>
                    <a:pt x="2092" y="1416"/>
                    <a:pt x="2072" y="1367"/>
                    <a:pt x="2039" y="1330"/>
                  </a:cubicBezTo>
                  <a:cubicBezTo>
                    <a:pt x="2072" y="1293"/>
                    <a:pt x="2092" y="1244"/>
                    <a:pt x="2092" y="1190"/>
                  </a:cubicBezTo>
                  <a:cubicBezTo>
                    <a:pt x="2092" y="1137"/>
                    <a:pt x="2072" y="1088"/>
                    <a:pt x="2039" y="1051"/>
                  </a:cubicBezTo>
                  <a:close/>
                  <a:moveTo>
                    <a:pt x="558" y="1748"/>
                  </a:moveTo>
                  <a:cubicBezTo>
                    <a:pt x="558" y="1787"/>
                    <a:pt x="526" y="1818"/>
                    <a:pt x="488" y="1818"/>
                  </a:cubicBezTo>
                  <a:cubicBezTo>
                    <a:pt x="139" y="1818"/>
                    <a:pt x="139" y="1818"/>
                    <a:pt x="139" y="1818"/>
                  </a:cubicBezTo>
                  <a:cubicBezTo>
                    <a:pt x="139" y="702"/>
                    <a:pt x="139" y="702"/>
                    <a:pt x="139" y="702"/>
                  </a:cubicBezTo>
                  <a:cubicBezTo>
                    <a:pt x="488" y="702"/>
                    <a:pt x="488" y="702"/>
                    <a:pt x="488" y="702"/>
                  </a:cubicBezTo>
                  <a:cubicBezTo>
                    <a:pt x="526" y="702"/>
                    <a:pt x="558" y="733"/>
                    <a:pt x="558" y="772"/>
                  </a:cubicBezTo>
                  <a:lnTo>
                    <a:pt x="558" y="1748"/>
                  </a:lnTo>
                  <a:close/>
                  <a:moveTo>
                    <a:pt x="1744" y="1120"/>
                  </a:moveTo>
                  <a:cubicBezTo>
                    <a:pt x="1883" y="1120"/>
                    <a:pt x="1883" y="1120"/>
                    <a:pt x="1883" y="1120"/>
                  </a:cubicBezTo>
                  <a:cubicBezTo>
                    <a:pt x="1922" y="1120"/>
                    <a:pt x="1953" y="1152"/>
                    <a:pt x="1953" y="1190"/>
                  </a:cubicBezTo>
                  <a:cubicBezTo>
                    <a:pt x="1953" y="1229"/>
                    <a:pt x="1922" y="1260"/>
                    <a:pt x="1883" y="1260"/>
                  </a:cubicBezTo>
                  <a:cubicBezTo>
                    <a:pt x="1744" y="1260"/>
                    <a:pt x="1744" y="1260"/>
                    <a:pt x="1744" y="1260"/>
                  </a:cubicBezTo>
                  <a:cubicBezTo>
                    <a:pt x="1705" y="1260"/>
                    <a:pt x="1674" y="1291"/>
                    <a:pt x="1674" y="1330"/>
                  </a:cubicBezTo>
                  <a:cubicBezTo>
                    <a:pt x="1674" y="1368"/>
                    <a:pt x="1705" y="1399"/>
                    <a:pt x="1744" y="1399"/>
                  </a:cubicBezTo>
                  <a:cubicBezTo>
                    <a:pt x="1883" y="1399"/>
                    <a:pt x="1883" y="1399"/>
                    <a:pt x="1883" y="1399"/>
                  </a:cubicBezTo>
                  <a:cubicBezTo>
                    <a:pt x="1922" y="1399"/>
                    <a:pt x="1953" y="1431"/>
                    <a:pt x="1953" y="1469"/>
                  </a:cubicBezTo>
                  <a:cubicBezTo>
                    <a:pt x="1953" y="1508"/>
                    <a:pt x="1922" y="1539"/>
                    <a:pt x="1883" y="1539"/>
                  </a:cubicBezTo>
                  <a:cubicBezTo>
                    <a:pt x="1744" y="1539"/>
                    <a:pt x="1744" y="1539"/>
                    <a:pt x="1744" y="1539"/>
                  </a:cubicBezTo>
                  <a:cubicBezTo>
                    <a:pt x="1705" y="1539"/>
                    <a:pt x="1674" y="1570"/>
                    <a:pt x="1674" y="1609"/>
                  </a:cubicBezTo>
                  <a:cubicBezTo>
                    <a:pt x="1674" y="1647"/>
                    <a:pt x="1705" y="1679"/>
                    <a:pt x="1744" y="1679"/>
                  </a:cubicBezTo>
                  <a:cubicBezTo>
                    <a:pt x="1782" y="1679"/>
                    <a:pt x="1813" y="1710"/>
                    <a:pt x="1813" y="1748"/>
                  </a:cubicBezTo>
                  <a:cubicBezTo>
                    <a:pt x="1813" y="1787"/>
                    <a:pt x="1782" y="1818"/>
                    <a:pt x="1744" y="1818"/>
                  </a:cubicBezTo>
                  <a:cubicBezTo>
                    <a:pt x="1159" y="1818"/>
                    <a:pt x="1159" y="1818"/>
                    <a:pt x="1159" y="1818"/>
                  </a:cubicBezTo>
                  <a:cubicBezTo>
                    <a:pt x="1092" y="1818"/>
                    <a:pt x="1025" y="1807"/>
                    <a:pt x="961" y="1786"/>
                  </a:cubicBezTo>
                  <a:cubicBezTo>
                    <a:pt x="697" y="1698"/>
                    <a:pt x="697" y="1698"/>
                    <a:pt x="697" y="1698"/>
                  </a:cubicBezTo>
                  <a:cubicBezTo>
                    <a:pt x="697" y="835"/>
                    <a:pt x="697" y="835"/>
                    <a:pt x="697" y="835"/>
                  </a:cubicBezTo>
                  <a:cubicBezTo>
                    <a:pt x="807" y="814"/>
                    <a:pt x="914" y="745"/>
                    <a:pt x="1010" y="631"/>
                  </a:cubicBezTo>
                  <a:cubicBezTo>
                    <a:pt x="1105" y="521"/>
                    <a:pt x="1181" y="374"/>
                    <a:pt x="1215" y="238"/>
                  </a:cubicBezTo>
                  <a:cubicBezTo>
                    <a:pt x="1240" y="139"/>
                    <a:pt x="1240" y="139"/>
                    <a:pt x="1240" y="139"/>
                  </a:cubicBezTo>
                  <a:cubicBezTo>
                    <a:pt x="1255" y="139"/>
                    <a:pt x="1255" y="139"/>
                    <a:pt x="1255" y="139"/>
                  </a:cubicBezTo>
                  <a:cubicBezTo>
                    <a:pt x="1332" y="139"/>
                    <a:pt x="1395" y="202"/>
                    <a:pt x="1395" y="279"/>
                  </a:cubicBezTo>
                  <a:cubicBezTo>
                    <a:pt x="1395" y="348"/>
                    <a:pt x="1395" y="348"/>
                    <a:pt x="1395" y="348"/>
                  </a:cubicBezTo>
                  <a:cubicBezTo>
                    <a:pt x="1395" y="442"/>
                    <a:pt x="1366" y="622"/>
                    <a:pt x="1328" y="702"/>
                  </a:cubicBezTo>
                  <a:cubicBezTo>
                    <a:pt x="1186" y="702"/>
                    <a:pt x="1186" y="702"/>
                    <a:pt x="1186" y="702"/>
                  </a:cubicBezTo>
                  <a:cubicBezTo>
                    <a:pt x="1147" y="702"/>
                    <a:pt x="1116" y="733"/>
                    <a:pt x="1116" y="772"/>
                  </a:cubicBezTo>
                  <a:cubicBezTo>
                    <a:pt x="1116" y="810"/>
                    <a:pt x="1147" y="841"/>
                    <a:pt x="1186" y="841"/>
                  </a:cubicBezTo>
                  <a:cubicBezTo>
                    <a:pt x="1883" y="841"/>
                    <a:pt x="1883" y="841"/>
                    <a:pt x="1883" y="841"/>
                  </a:cubicBezTo>
                  <a:cubicBezTo>
                    <a:pt x="1922" y="841"/>
                    <a:pt x="1953" y="873"/>
                    <a:pt x="1953" y="911"/>
                  </a:cubicBezTo>
                  <a:cubicBezTo>
                    <a:pt x="1953" y="950"/>
                    <a:pt x="1922" y="981"/>
                    <a:pt x="1883" y="981"/>
                  </a:cubicBezTo>
                  <a:cubicBezTo>
                    <a:pt x="1744" y="981"/>
                    <a:pt x="1744" y="981"/>
                    <a:pt x="1744" y="981"/>
                  </a:cubicBezTo>
                  <a:cubicBezTo>
                    <a:pt x="1705" y="981"/>
                    <a:pt x="1674" y="1012"/>
                    <a:pt x="1674" y="1051"/>
                  </a:cubicBezTo>
                  <a:cubicBezTo>
                    <a:pt x="1674" y="1089"/>
                    <a:pt x="1705" y="1120"/>
                    <a:pt x="1744" y="11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sp>
          <p:nvSpPr>
            <p:cNvPr id="25" name="Oval 6">
              <a:extLst>
                <a:ext uri="{FF2B5EF4-FFF2-40B4-BE49-F238E27FC236}">
                  <a16:creationId xmlns:a16="http://schemas.microsoft.com/office/drawing/2014/main" id="{163FF39E-36C9-8D4E-8BD4-E4E31A165ABF}"/>
                </a:ext>
              </a:extLst>
            </p:cNvPr>
            <p:cNvSpPr>
              <a:spLocks noChangeArrowheads="1"/>
            </p:cNvSpPr>
            <p:nvPr/>
          </p:nvSpPr>
          <p:spPr bwMode="auto">
            <a:xfrm>
              <a:off x="-36513" y="5341938"/>
              <a:ext cx="300038" cy="30003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sp>
          <p:nvSpPr>
            <p:cNvPr id="28" name="Freeform 7">
              <a:extLst>
                <a:ext uri="{FF2B5EF4-FFF2-40B4-BE49-F238E27FC236}">
                  <a16:creationId xmlns:a16="http://schemas.microsoft.com/office/drawing/2014/main" id="{BD3599A2-ECD8-7644-90AC-531A52A7B9A5}"/>
                </a:ext>
              </a:extLst>
            </p:cNvPr>
            <p:cNvSpPr>
              <a:spLocks/>
            </p:cNvSpPr>
            <p:nvPr/>
          </p:nvSpPr>
          <p:spPr bwMode="auto">
            <a:xfrm>
              <a:off x="2065338" y="1127125"/>
              <a:ext cx="301625" cy="611187"/>
            </a:xfrm>
            <a:custGeom>
              <a:avLst/>
              <a:gdLst>
                <a:gd name="T0" fmla="*/ 70 w 140"/>
                <a:gd name="T1" fmla="*/ 0 h 284"/>
                <a:gd name="T2" fmla="*/ 0 w 140"/>
                <a:gd name="T3" fmla="*/ 70 h 284"/>
                <a:gd name="T4" fmla="*/ 0 w 140"/>
                <a:gd name="T5" fmla="*/ 214 h 284"/>
                <a:gd name="T6" fmla="*/ 70 w 140"/>
                <a:gd name="T7" fmla="*/ 284 h 284"/>
                <a:gd name="T8" fmla="*/ 140 w 140"/>
                <a:gd name="T9" fmla="*/ 214 h 284"/>
                <a:gd name="T10" fmla="*/ 140 w 140"/>
                <a:gd name="T11" fmla="*/ 70 h 284"/>
                <a:gd name="T12" fmla="*/ 70 w 140"/>
                <a:gd name="T13" fmla="*/ 0 h 284"/>
              </a:gdLst>
              <a:ahLst/>
              <a:cxnLst>
                <a:cxn ang="0">
                  <a:pos x="T0" y="T1"/>
                </a:cxn>
                <a:cxn ang="0">
                  <a:pos x="T2" y="T3"/>
                </a:cxn>
                <a:cxn ang="0">
                  <a:pos x="T4" y="T5"/>
                </a:cxn>
                <a:cxn ang="0">
                  <a:pos x="T6" y="T7"/>
                </a:cxn>
                <a:cxn ang="0">
                  <a:pos x="T8" y="T9"/>
                </a:cxn>
                <a:cxn ang="0">
                  <a:pos x="T10" y="T11"/>
                </a:cxn>
                <a:cxn ang="0">
                  <a:pos x="T12" y="T13"/>
                </a:cxn>
              </a:cxnLst>
              <a:rect l="0" t="0" r="r" b="b"/>
              <a:pathLst>
                <a:path w="140" h="284">
                  <a:moveTo>
                    <a:pt x="70" y="0"/>
                  </a:moveTo>
                  <a:cubicBezTo>
                    <a:pt x="32" y="0"/>
                    <a:pt x="0" y="32"/>
                    <a:pt x="0" y="70"/>
                  </a:cubicBezTo>
                  <a:cubicBezTo>
                    <a:pt x="0" y="214"/>
                    <a:pt x="0" y="214"/>
                    <a:pt x="0" y="214"/>
                  </a:cubicBezTo>
                  <a:cubicBezTo>
                    <a:pt x="0" y="253"/>
                    <a:pt x="32" y="284"/>
                    <a:pt x="70" y="284"/>
                  </a:cubicBezTo>
                  <a:cubicBezTo>
                    <a:pt x="109" y="284"/>
                    <a:pt x="140" y="253"/>
                    <a:pt x="140" y="214"/>
                  </a:cubicBezTo>
                  <a:cubicBezTo>
                    <a:pt x="140" y="70"/>
                    <a:pt x="140" y="70"/>
                    <a:pt x="140" y="70"/>
                  </a:cubicBezTo>
                  <a:cubicBezTo>
                    <a:pt x="140" y="32"/>
                    <a:pt x="109" y="0"/>
                    <a:pt x="7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sp>
          <p:nvSpPr>
            <p:cNvPr id="29" name="Freeform 8">
              <a:extLst>
                <a:ext uri="{FF2B5EF4-FFF2-40B4-BE49-F238E27FC236}">
                  <a16:creationId xmlns:a16="http://schemas.microsoft.com/office/drawing/2014/main" id="{185564A2-2C48-A343-89B4-D1F153C15861}"/>
                </a:ext>
              </a:extLst>
            </p:cNvPr>
            <p:cNvSpPr>
              <a:spLocks/>
            </p:cNvSpPr>
            <p:nvPr/>
          </p:nvSpPr>
          <p:spPr bwMode="auto">
            <a:xfrm>
              <a:off x="1096962" y="1519238"/>
              <a:ext cx="539750" cy="539750"/>
            </a:xfrm>
            <a:custGeom>
              <a:avLst/>
              <a:gdLst>
                <a:gd name="T0" fmla="*/ 224 w 251"/>
                <a:gd name="T1" fmla="*/ 126 h 252"/>
                <a:gd name="T2" fmla="*/ 125 w 251"/>
                <a:gd name="T3" fmla="*/ 27 h 252"/>
                <a:gd name="T4" fmla="*/ 27 w 251"/>
                <a:gd name="T5" fmla="*/ 27 h 252"/>
                <a:gd name="T6" fmla="*/ 27 w 251"/>
                <a:gd name="T7" fmla="*/ 126 h 252"/>
                <a:gd name="T8" fmla="*/ 125 w 251"/>
                <a:gd name="T9" fmla="*/ 225 h 252"/>
                <a:gd name="T10" fmla="*/ 224 w 251"/>
                <a:gd name="T11" fmla="*/ 225 h 252"/>
                <a:gd name="T12" fmla="*/ 224 w 251"/>
                <a:gd name="T13" fmla="*/ 126 h 252"/>
              </a:gdLst>
              <a:ahLst/>
              <a:cxnLst>
                <a:cxn ang="0">
                  <a:pos x="T0" y="T1"/>
                </a:cxn>
                <a:cxn ang="0">
                  <a:pos x="T2" y="T3"/>
                </a:cxn>
                <a:cxn ang="0">
                  <a:pos x="T4" y="T5"/>
                </a:cxn>
                <a:cxn ang="0">
                  <a:pos x="T6" y="T7"/>
                </a:cxn>
                <a:cxn ang="0">
                  <a:pos x="T8" y="T9"/>
                </a:cxn>
                <a:cxn ang="0">
                  <a:pos x="T10" y="T11"/>
                </a:cxn>
                <a:cxn ang="0">
                  <a:pos x="T12" y="T13"/>
                </a:cxn>
              </a:cxnLst>
              <a:rect l="0" t="0" r="r" b="b"/>
              <a:pathLst>
                <a:path w="251" h="252">
                  <a:moveTo>
                    <a:pt x="224" y="126"/>
                  </a:moveTo>
                  <a:cubicBezTo>
                    <a:pt x="125" y="27"/>
                    <a:pt x="125" y="27"/>
                    <a:pt x="125" y="27"/>
                  </a:cubicBezTo>
                  <a:cubicBezTo>
                    <a:pt x="98" y="0"/>
                    <a:pt x="54" y="0"/>
                    <a:pt x="27" y="27"/>
                  </a:cubicBezTo>
                  <a:cubicBezTo>
                    <a:pt x="0" y="55"/>
                    <a:pt x="0" y="99"/>
                    <a:pt x="27" y="126"/>
                  </a:cubicBezTo>
                  <a:cubicBezTo>
                    <a:pt x="125" y="225"/>
                    <a:pt x="125" y="225"/>
                    <a:pt x="125" y="225"/>
                  </a:cubicBezTo>
                  <a:cubicBezTo>
                    <a:pt x="153" y="252"/>
                    <a:pt x="197" y="252"/>
                    <a:pt x="224" y="225"/>
                  </a:cubicBezTo>
                  <a:cubicBezTo>
                    <a:pt x="251" y="197"/>
                    <a:pt x="251" y="153"/>
                    <a:pt x="224" y="1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sp>
          <p:nvSpPr>
            <p:cNvPr id="31" name="Freeform 9">
              <a:extLst>
                <a:ext uri="{FF2B5EF4-FFF2-40B4-BE49-F238E27FC236}">
                  <a16:creationId xmlns:a16="http://schemas.microsoft.com/office/drawing/2014/main" id="{231A913D-B911-C141-AA91-0169E709CEC5}"/>
                </a:ext>
              </a:extLst>
            </p:cNvPr>
            <p:cNvSpPr>
              <a:spLocks/>
            </p:cNvSpPr>
            <p:nvPr/>
          </p:nvSpPr>
          <p:spPr bwMode="auto">
            <a:xfrm>
              <a:off x="2795588" y="1519238"/>
              <a:ext cx="542925" cy="539750"/>
            </a:xfrm>
            <a:custGeom>
              <a:avLst/>
              <a:gdLst>
                <a:gd name="T0" fmla="*/ 224 w 252"/>
                <a:gd name="T1" fmla="*/ 27 h 252"/>
                <a:gd name="T2" fmla="*/ 126 w 252"/>
                <a:gd name="T3" fmla="*/ 27 h 252"/>
                <a:gd name="T4" fmla="*/ 27 w 252"/>
                <a:gd name="T5" fmla="*/ 126 h 252"/>
                <a:gd name="T6" fmla="*/ 27 w 252"/>
                <a:gd name="T7" fmla="*/ 225 h 252"/>
                <a:gd name="T8" fmla="*/ 126 w 252"/>
                <a:gd name="T9" fmla="*/ 225 h 252"/>
                <a:gd name="T10" fmla="*/ 224 w 252"/>
                <a:gd name="T11" fmla="*/ 126 h 252"/>
                <a:gd name="T12" fmla="*/ 224 w 252"/>
                <a:gd name="T13" fmla="*/ 27 h 252"/>
              </a:gdLst>
              <a:ahLst/>
              <a:cxnLst>
                <a:cxn ang="0">
                  <a:pos x="T0" y="T1"/>
                </a:cxn>
                <a:cxn ang="0">
                  <a:pos x="T2" y="T3"/>
                </a:cxn>
                <a:cxn ang="0">
                  <a:pos x="T4" y="T5"/>
                </a:cxn>
                <a:cxn ang="0">
                  <a:pos x="T6" y="T7"/>
                </a:cxn>
                <a:cxn ang="0">
                  <a:pos x="T8" y="T9"/>
                </a:cxn>
                <a:cxn ang="0">
                  <a:pos x="T10" y="T11"/>
                </a:cxn>
                <a:cxn ang="0">
                  <a:pos x="T12" y="T13"/>
                </a:cxn>
              </a:cxnLst>
              <a:rect l="0" t="0" r="r" b="b"/>
              <a:pathLst>
                <a:path w="252" h="252">
                  <a:moveTo>
                    <a:pt x="224" y="27"/>
                  </a:moveTo>
                  <a:cubicBezTo>
                    <a:pt x="197" y="0"/>
                    <a:pt x="153" y="0"/>
                    <a:pt x="126" y="27"/>
                  </a:cubicBezTo>
                  <a:cubicBezTo>
                    <a:pt x="27" y="126"/>
                    <a:pt x="27" y="126"/>
                    <a:pt x="27" y="126"/>
                  </a:cubicBezTo>
                  <a:cubicBezTo>
                    <a:pt x="0" y="153"/>
                    <a:pt x="0" y="197"/>
                    <a:pt x="27" y="225"/>
                  </a:cubicBezTo>
                  <a:cubicBezTo>
                    <a:pt x="54" y="252"/>
                    <a:pt x="98" y="252"/>
                    <a:pt x="126" y="225"/>
                  </a:cubicBezTo>
                  <a:cubicBezTo>
                    <a:pt x="224" y="126"/>
                    <a:pt x="224" y="126"/>
                    <a:pt x="224" y="126"/>
                  </a:cubicBezTo>
                  <a:cubicBezTo>
                    <a:pt x="252" y="99"/>
                    <a:pt x="252" y="55"/>
                    <a:pt x="224"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grpSp>
      <p:grpSp>
        <p:nvGrpSpPr>
          <p:cNvPr id="34" name="Group 33">
            <a:extLst>
              <a:ext uri="{FF2B5EF4-FFF2-40B4-BE49-F238E27FC236}">
                <a16:creationId xmlns:a16="http://schemas.microsoft.com/office/drawing/2014/main" id="{62197437-3DB3-1C4C-9CF1-E2A57D4EB706}"/>
              </a:ext>
            </a:extLst>
          </p:cNvPr>
          <p:cNvGrpSpPr/>
          <p:nvPr/>
        </p:nvGrpSpPr>
        <p:grpSpPr>
          <a:xfrm flipV="1">
            <a:off x="6040089" y="3349605"/>
            <a:ext cx="712002" cy="664317"/>
            <a:chOff x="-636588" y="2038350"/>
            <a:chExt cx="4503739" cy="4202112"/>
          </a:xfrm>
          <a:solidFill>
            <a:schemeClr val="bg1"/>
          </a:solidFill>
          <a:effectLst>
            <a:outerShdw blurRad="25400" dist="38100" dir="8100000" algn="tr" rotWithShape="0">
              <a:prstClr val="black">
                <a:alpha val="12000"/>
              </a:prstClr>
            </a:outerShdw>
          </a:effectLst>
        </p:grpSpPr>
        <p:sp>
          <p:nvSpPr>
            <p:cNvPr id="35" name="Freeform 5">
              <a:extLst>
                <a:ext uri="{FF2B5EF4-FFF2-40B4-BE49-F238E27FC236}">
                  <a16:creationId xmlns:a16="http://schemas.microsoft.com/office/drawing/2014/main" id="{3A7767AF-81E2-AB4C-889E-C8EF19C4CED9}"/>
                </a:ext>
              </a:extLst>
            </p:cNvPr>
            <p:cNvSpPr>
              <a:spLocks noEditPoints="1"/>
            </p:cNvSpPr>
            <p:nvPr/>
          </p:nvSpPr>
          <p:spPr bwMode="auto">
            <a:xfrm>
              <a:off x="-636588" y="2038350"/>
              <a:ext cx="4503739" cy="4202112"/>
            </a:xfrm>
            <a:custGeom>
              <a:avLst/>
              <a:gdLst>
                <a:gd name="T0" fmla="*/ 2092 w 2092"/>
                <a:gd name="T1" fmla="*/ 911 h 1958"/>
                <a:gd name="T2" fmla="*/ 1477 w 2092"/>
                <a:gd name="T3" fmla="*/ 702 h 1958"/>
                <a:gd name="T4" fmla="*/ 1534 w 2092"/>
                <a:gd name="T5" fmla="*/ 279 h 1958"/>
                <a:gd name="T6" fmla="*/ 1186 w 2092"/>
                <a:gd name="T7" fmla="*/ 0 h 1958"/>
                <a:gd name="T8" fmla="*/ 1080 w 2092"/>
                <a:gd name="T9" fmla="*/ 205 h 1958"/>
                <a:gd name="T10" fmla="*/ 488 w 2092"/>
                <a:gd name="T11" fmla="*/ 562 h 1958"/>
                <a:gd name="T12" fmla="*/ 0 w 2092"/>
                <a:gd name="T13" fmla="*/ 632 h 1958"/>
                <a:gd name="T14" fmla="*/ 69 w 2092"/>
                <a:gd name="T15" fmla="*/ 1958 h 1958"/>
                <a:gd name="T16" fmla="*/ 677 w 2092"/>
                <a:gd name="T17" fmla="*/ 1838 h 1958"/>
                <a:gd name="T18" fmla="*/ 1159 w 2092"/>
                <a:gd name="T19" fmla="*/ 1958 h 1958"/>
                <a:gd name="T20" fmla="*/ 1953 w 2092"/>
                <a:gd name="T21" fmla="*/ 1748 h 1958"/>
                <a:gd name="T22" fmla="*/ 2092 w 2092"/>
                <a:gd name="T23" fmla="*/ 1469 h 1958"/>
                <a:gd name="T24" fmla="*/ 2092 w 2092"/>
                <a:gd name="T25" fmla="*/ 1190 h 1958"/>
                <a:gd name="T26" fmla="*/ 558 w 2092"/>
                <a:gd name="T27" fmla="*/ 1748 h 1958"/>
                <a:gd name="T28" fmla="*/ 139 w 2092"/>
                <a:gd name="T29" fmla="*/ 1818 h 1958"/>
                <a:gd name="T30" fmla="*/ 488 w 2092"/>
                <a:gd name="T31" fmla="*/ 702 h 1958"/>
                <a:gd name="T32" fmla="*/ 558 w 2092"/>
                <a:gd name="T33" fmla="*/ 1748 h 1958"/>
                <a:gd name="T34" fmla="*/ 1883 w 2092"/>
                <a:gd name="T35" fmla="*/ 1120 h 1958"/>
                <a:gd name="T36" fmla="*/ 1883 w 2092"/>
                <a:gd name="T37" fmla="*/ 1260 h 1958"/>
                <a:gd name="T38" fmla="*/ 1674 w 2092"/>
                <a:gd name="T39" fmla="*/ 1330 h 1958"/>
                <a:gd name="T40" fmla="*/ 1883 w 2092"/>
                <a:gd name="T41" fmla="*/ 1399 h 1958"/>
                <a:gd name="T42" fmla="*/ 1883 w 2092"/>
                <a:gd name="T43" fmla="*/ 1539 h 1958"/>
                <a:gd name="T44" fmla="*/ 1674 w 2092"/>
                <a:gd name="T45" fmla="*/ 1609 h 1958"/>
                <a:gd name="T46" fmla="*/ 1813 w 2092"/>
                <a:gd name="T47" fmla="*/ 1748 h 1958"/>
                <a:gd name="T48" fmla="*/ 1159 w 2092"/>
                <a:gd name="T49" fmla="*/ 1818 h 1958"/>
                <a:gd name="T50" fmla="*/ 697 w 2092"/>
                <a:gd name="T51" fmla="*/ 1698 h 1958"/>
                <a:gd name="T52" fmla="*/ 1010 w 2092"/>
                <a:gd name="T53" fmla="*/ 631 h 1958"/>
                <a:gd name="T54" fmla="*/ 1240 w 2092"/>
                <a:gd name="T55" fmla="*/ 139 h 1958"/>
                <a:gd name="T56" fmla="*/ 1395 w 2092"/>
                <a:gd name="T57" fmla="*/ 279 h 1958"/>
                <a:gd name="T58" fmla="*/ 1328 w 2092"/>
                <a:gd name="T59" fmla="*/ 702 h 1958"/>
                <a:gd name="T60" fmla="*/ 1116 w 2092"/>
                <a:gd name="T61" fmla="*/ 772 h 1958"/>
                <a:gd name="T62" fmla="*/ 1883 w 2092"/>
                <a:gd name="T63" fmla="*/ 841 h 1958"/>
                <a:gd name="T64" fmla="*/ 1883 w 2092"/>
                <a:gd name="T65" fmla="*/ 981 h 1958"/>
                <a:gd name="T66" fmla="*/ 1674 w 2092"/>
                <a:gd name="T67" fmla="*/ 1051 h 1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92" h="1958">
                  <a:moveTo>
                    <a:pt x="2039" y="1051"/>
                  </a:moveTo>
                  <a:cubicBezTo>
                    <a:pt x="2072" y="1014"/>
                    <a:pt x="2092" y="965"/>
                    <a:pt x="2092" y="911"/>
                  </a:cubicBezTo>
                  <a:cubicBezTo>
                    <a:pt x="2092" y="796"/>
                    <a:pt x="1998" y="702"/>
                    <a:pt x="1883" y="702"/>
                  </a:cubicBezTo>
                  <a:cubicBezTo>
                    <a:pt x="1477" y="702"/>
                    <a:pt x="1477" y="702"/>
                    <a:pt x="1477" y="702"/>
                  </a:cubicBezTo>
                  <a:cubicBezTo>
                    <a:pt x="1517" y="580"/>
                    <a:pt x="1534" y="418"/>
                    <a:pt x="1534" y="348"/>
                  </a:cubicBezTo>
                  <a:cubicBezTo>
                    <a:pt x="1534" y="279"/>
                    <a:pt x="1534" y="279"/>
                    <a:pt x="1534" y="279"/>
                  </a:cubicBezTo>
                  <a:cubicBezTo>
                    <a:pt x="1534" y="125"/>
                    <a:pt x="1409" y="0"/>
                    <a:pt x="1255" y="0"/>
                  </a:cubicBezTo>
                  <a:cubicBezTo>
                    <a:pt x="1186" y="0"/>
                    <a:pt x="1186" y="0"/>
                    <a:pt x="1186" y="0"/>
                  </a:cubicBezTo>
                  <a:cubicBezTo>
                    <a:pt x="1154" y="0"/>
                    <a:pt x="1126" y="21"/>
                    <a:pt x="1118" y="52"/>
                  </a:cubicBezTo>
                  <a:cubicBezTo>
                    <a:pt x="1080" y="205"/>
                    <a:pt x="1080" y="205"/>
                    <a:pt x="1080" y="205"/>
                  </a:cubicBezTo>
                  <a:cubicBezTo>
                    <a:pt x="1027" y="417"/>
                    <a:pt x="858" y="652"/>
                    <a:pt x="683" y="695"/>
                  </a:cubicBezTo>
                  <a:cubicBezTo>
                    <a:pt x="652" y="617"/>
                    <a:pt x="576" y="562"/>
                    <a:pt x="488" y="562"/>
                  </a:cubicBezTo>
                  <a:cubicBezTo>
                    <a:pt x="69" y="562"/>
                    <a:pt x="69" y="562"/>
                    <a:pt x="69" y="562"/>
                  </a:cubicBezTo>
                  <a:cubicBezTo>
                    <a:pt x="31" y="562"/>
                    <a:pt x="0" y="594"/>
                    <a:pt x="0" y="632"/>
                  </a:cubicBezTo>
                  <a:cubicBezTo>
                    <a:pt x="0" y="1888"/>
                    <a:pt x="0" y="1888"/>
                    <a:pt x="0" y="1888"/>
                  </a:cubicBezTo>
                  <a:cubicBezTo>
                    <a:pt x="0" y="1926"/>
                    <a:pt x="31" y="1958"/>
                    <a:pt x="69" y="1958"/>
                  </a:cubicBezTo>
                  <a:cubicBezTo>
                    <a:pt x="488" y="1958"/>
                    <a:pt x="488" y="1958"/>
                    <a:pt x="488" y="1958"/>
                  </a:cubicBezTo>
                  <a:cubicBezTo>
                    <a:pt x="571" y="1958"/>
                    <a:pt x="643" y="1909"/>
                    <a:pt x="677" y="1838"/>
                  </a:cubicBezTo>
                  <a:cubicBezTo>
                    <a:pt x="917" y="1918"/>
                    <a:pt x="917" y="1918"/>
                    <a:pt x="917" y="1918"/>
                  </a:cubicBezTo>
                  <a:cubicBezTo>
                    <a:pt x="995" y="1944"/>
                    <a:pt x="1077" y="1958"/>
                    <a:pt x="1159" y="1958"/>
                  </a:cubicBezTo>
                  <a:cubicBezTo>
                    <a:pt x="1744" y="1958"/>
                    <a:pt x="1744" y="1958"/>
                    <a:pt x="1744" y="1958"/>
                  </a:cubicBezTo>
                  <a:cubicBezTo>
                    <a:pt x="1859" y="1958"/>
                    <a:pt x="1953" y="1864"/>
                    <a:pt x="1953" y="1748"/>
                  </a:cubicBezTo>
                  <a:cubicBezTo>
                    <a:pt x="1953" y="1721"/>
                    <a:pt x="1948" y="1695"/>
                    <a:pt x="1938" y="1671"/>
                  </a:cubicBezTo>
                  <a:cubicBezTo>
                    <a:pt x="2027" y="1647"/>
                    <a:pt x="2092" y="1566"/>
                    <a:pt x="2092" y="1469"/>
                  </a:cubicBezTo>
                  <a:cubicBezTo>
                    <a:pt x="2092" y="1416"/>
                    <a:pt x="2072" y="1367"/>
                    <a:pt x="2039" y="1330"/>
                  </a:cubicBezTo>
                  <a:cubicBezTo>
                    <a:pt x="2072" y="1293"/>
                    <a:pt x="2092" y="1244"/>
                    <a:pt x="2092" y="1190"/>
                  </a:cubicBezTo>
                  <a:cubicBezTo>
                    <a:pt x="2092" y="1137"/>
                    <a:pt x="2072" y="1088"/>
                    <a:pt x="2039" y="1051"/>
                  </a:cubicBezTo>
                  <a:close/>
                  <a:moveTo>
                    <a:pt x="558" y="1748"/>
                  </a:moveTo>
                  <a:cubicBezTo>
                    <a:pt x="558" y="1787"/>
                    <a:pt x="526" y="1818"/>
                    <a:pt x="488" y="1818"/>
                  </a:cubicBezTo>
                  <a:cubicBezTo>
                    <a:pt x="139" y="1818"/>
                    <a:pt x="139" y="1818"/>
                    <a:pt x="139" y="1818"/>
                  </a:cubicBezTo>
                  <a:cubicBezTo>
                    <a:pt x="139" y="702"/>
                    <a:pt x="139" y="702"/>
                    <a:pt x="139" y="702"/>
                  </a:cubicBezTo>
                  <a:cubicBezTo>
                    <a:pt x="488" y="702"/>
                    <a:pt x="488" y="702"/>
                    <a:pt x="488" y="702"/>
                  </a:cubicBezTo>
                  <a:cubicBezTo>
                    <a:pt x="526" y="702"/>
                    <a:pt x="558" y="733"/>
                    <a:pt x="558" y="772"/>
                  </a:cubicBezTo>
                  <a:lnTo>
                    <a:pt x="558" y="1748"/>
                  </a:lnTo>
                  <a:close/>
                  <a:moveTo>
                    <a:pt x="1744" y="1120"/>
                  </a:moveTo>
                  <a:cubicBezTo>
                    <a:pt x="1883" y="1120"/>
                    <a:pt x="1883" y="1120"/>
                    <a:pt x="1883" y="1120"/>
                  </a:cubicBezTo>
                  <a:cubicBezTo>
                    <a:pt x="1922" y="1120"/>
                    <a:pt x="1953" y="1152"/>
                    <a:pt x="1953" y="1190"/>
                  </a:cubicBezTo>
                  <a:cubicBezTo>
                    <a:pt x="1953" y="1229"/>
                    <a:pt x="1922" y="1260"/>
                    <a:pt x="1883" y="1260"/>
                  </a:cubicBezTo>
                  <a:cubicBezTo>
                    <a:pt x="1744" y="1260"/>
                    <a:pt x="1744" y="1260"/>
                    <a:pt x="1744" y="1260"/>
                  </a:cubicBezTo>
                  <a:cubicBezTo>
                    <a:pt x="1705" y="1260"/>
                    <a:pt x="1674" y="1291"/>
                    <a:pt x="1674" y="1330"/>
                  </a:cubicBezTo>
                  <a:cubicBezTo>
                    <a:pt x="1674" y="1368"/>
                    <a:pt x="1705" y="1399"/>
                    <a:pt x="1744" y="1399"/>
                  </a:cubicBezTo>
                  <a:cubicBezTo>
                    <a:pt x="1883" y="1399"/>
                    <a:pt x="1883" y="1399"/>
                    <a:pt x="1883" y="1399"/>
                  </a:cubicBezTo>
                  <a:cubicBezTo>
                    <a:pt x="1922" y="1399"/>
                    <a:pt x="1953" y="1431"/>
                    <a:pt x="1953" y="1469"/>
                  </a:cubicBezTo>
                  <a:cubicBezTo>
                    <a:pt x="1953" y="1508"/>
                    <a:pt x="1922" y="1539"/>
                    <a:pt x="1883" y="1539"/>
                  </a:cubicBezTo>
                  <a:cubicBezTo>
                    <a:pt x="1744" y="1539"/>
                    <a:pt x="1744" y="1539"/>
                    <a:pt x="1744" y="1539"/>
                  </a:cubicBezTo>
                  <a:cubicBezTo>
                    <a:pt x="1705" y="1539"/>
                    <a:pt x="1674" y="1570"/>
                    <a:pt x="1674" y="1609"/>
                  </a:cubicBezTo>
                  <a:cubicBezTo>
                    <a:pt x="1674" y="1647"/>
                    <a:pt x="1705" y="1679"/>
                    <a:pt x="1744" y="1679"/>
                  </a:cubicBezTo>
                  <a:cubicBezTo>
                    <a:pt x="1782" y="1679"/>
                    <a:pt x="1813" y="1710"/>
                    <a:pt x="1813" y="1748"/>
                  </a:cubicBezTo>
                  <a:cubicBezTo>
                    <a:pt x="1813" y="1787"/>
                    <a:pt x="1782" y="1818"/>
                    <a:pt x="1744" y="1818"/>
                  </a:cubicBezTo>
                  <a:cubicBezTo>
                    <a:pt x="1159" y="1818"/>
                    <a:pt x="1159" y="1818"/>
                    <a:pt x="1159" y="1818"/>
                  </a:cubicBezTo>
                  <a:cubicBezTo>
                    <a:pt x="1092" y="1818"/>
                    <a:pt x="1025" y="1807"/>
                    <a:pt x="961" y="1786"/>
                  </a:cubicBezTo>
                  <a:cubicBezTo>
                    <a:pt x="697" y="1698"/>
                    <a:pt x="697" y="1698"/>
                    <a:pt x="697" y="1698"/>
                  </a:cubicBezTo>
                  <a:cubicBezTo>
                    <a:pt x="697" y="835"/>
                    <a:pt x="697" y="835"/>
                    <a:pt x="697" y="835"/>
                  </a:cubicBezTo>
                  <a:cubicBezTo>
                    <a:pt x="807" y="814"/>
                    <a:pt x="914" y="745"/>
                    <a:pt x="1010" y="631"/>
                  </a:cubicBezTo>
                  <a:cubicBezTo>
                    <a:pt x="1105" y="521"/>
                    <a:pt x="1181" y="374"/>
                    <a:pt x="1215" y="238"/>
                  </a:cubicBezTo>
                  <a:cubicBezTo>
                    <a:pt x="1240" y="139"/>
                    <a:pt x="1240" y="139"/>
                    <a:pt x="1240" y="139"/>
                  </a:cubicBezTo>
                  <a:cubicBezTo>
                    <a:pt x="1255" y="139"/>
                    <a:pt x="1255" y="139"/>
                    <a:pt x="1255" y="139"/>
                  </a:cubicBezTo>
                  <a:cubicBezTo>
                    <a:pt x="1332" y="139"/>
                    <a:pt x="1395" y="202"/>
                    <a:pt x="1395" y="279"/>
                  </a:cubicBezTo>
                  <a:cubicBezTo>
                    <a:pt x="1395" y="348"/>
                    <a:pt x="1395" y="348"/>
                    <a:pt x="1395" y="348"/>
                  </a:cubicBezTo>
                  <a:cubicBezTo>
                    <a:pt x="1395" y="442"/>
                    <a:pt x="1366" y="622"/>
                    <a:pt x="1328" y="702"/>
                  </a:cubicBezTo>
                  <a:cubicBezTo>
                    <a:pt x="1186" y="702"/>
                    <a:pt x="1186" y="702"/>
                    <a:pt x="1186" y="702"/>
                  </a:cubicBezTo>
                  <a:cubicBezTo>
                    <a:pt x="1147" y="702"/>
                    <a:pt x="1116" y="733"/>
                    <a:pt x="1116" y="772"/>
                  </a:cubicBezTo>
                  <a:cubicBezTo>
                    <a:pt x="1116" y="810"/>
                    <a:pt x="1147" y="841"/>
                    <a:pt x="1186" y="841"/>
                  </a:cubicBezTo>
                  <a:cubicBezTo>
                    <a:pt x="1883" y="841"/>
                    <a:pt x="1883" y="841"/>
                    <a:pt x="1883" y="841"/>
                  </a:cubicBezTo>
                  <a:cubicBezTo>
                    <a:pt x="1922" y="841"/>
                    <a:pt x="1953" y="873"/>
                    <a:pt x="1953" y="911"/>
                  </a:cubicBezTo>
                  <a:cubicBezTo>
                    <a:pt x="1953" y="950"/>
                    <a:pt x="1922" y="981"/>
                    <a:pt x="1883" y="981"/>
                  </a:cubicBezTo>
                  <a:cubicBezTo>
                    <a:pt x="1744" y="981"/>
                    <a:pt x="1744" y="981"/>
                    <a:pt x="1744" y="981"/>
                  </a:cubicBezTo>
                  <a:cubicBezTo>
                    <a:pt x="1705" y="981"/>
                    <a:pt x="1674" y="1012"/>
                    <a:pt x="1674" y="1051"/>
                  </a:cubicBezTo>
                  <a:cubicBezTo>
                    <a:pt x="1674" y="1089"/>
                    <a:pt x="1705" y="1120"/>
                    <a:pt x="1744" y="11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sp>
          <p:nvSpPr>
            <p:cNvPr id="36" name="Oval 6">
              <a:extLst>
                <a:ext uri="{FF2B5EF4-FFF2-40B4-BE49-F238E27FC236}">
                  <a16:creationId xmlns:a16="http://schemas.microsoft.com/office/drawing/2014/main" id="{CB3A5BEF-5A69-FD4E-8F40-8125D84F7861}"/>
                </a:ext>
              </a:extLst>
            </p:cNvPr>
            <p:cNvSpPr>
              <a:spLocks noChangeArrowheads="1"/>
            </p:cNvSpPr>
            <p:nvPr/>
          </p:nvSpPr>
          <p:spPr bwMode="auto">
            <a:xfrm>
              <a:off x="-36513" y="5341938"/>
              <a:ext cx="300038" cy="30003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grpSp>
      <p:grpSp>
        <p:nvGrpSpPr>
          <p:cNvPr id="37" name="Group 36">
            <a:extLst>
              <a:ext uri="{FF2B5EF4-FFF2-40B4-BE49-F238E27FC236}">
                <a16:creationId xmlns:a16="http://schemas.microsoft.com/office/drawing/2014/main" id="{ECD26805-0871-8E4C-898E-7F29A8C1BC3E}"/>
              </a:ext>
            </a:extLst>
          </p:cNvPr>
          <p:cNvGrpSpPr/>
          <p:nvPr/>
        </p:nvGrpSpPr>
        <p:grpSpPr>
          <a:xfrm>
            <a:off x="7491844" y="2520822"/>
            <a:ext cx="583660" cy="583660"/>
            <a:chOff x="8458233" y="2572971"/>
            <a:chExt cx="583660" cy="583660"/>
          </a:xfrm>
          <a:effectLst>
            <a:outerShdw blurRad="25400" dist="38100" dir="8100000" algn="tr" rotWithShape="0">
              <a:prstClr val="black">
                <a:alpha val="12000"/>
              </a:prstClr>
            </a:outerShdw>
          </a:effectLst>
        </p:grpSpPr>
        <p:sp>
          <p:nvSpPr>
            <p:cNvPr id="38" name="Oval 37">
              <a:extLst>
                <a:ext uri="{FF2B5EF4-FFF2-40B4-BE49-F238E27FC236}">
                  <a16:creationId xmlns:a16="http://schemas.microsoft.com/office/drawing/2014/main" id="{01E1F6AE-DFFE-D04B-8273-DA4C09076759}"/>
                </a:ext>
              </a:extLst>
            </p:cNvPr>
            <p:cNvSpPr/>
            <p:nvPr/>
          </p:nvSpPr>
          <p:spPr>
            <a:xfrm>
              <a:off x="8458233" y="2572971"/>
              <a:ext cx="583660" cy="583660"/>
            </a:xfrm>
            <a:prstGeom prst="ellipse">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39" name="Freeform 13">
              <a:extLst>
                <a:ext uri="{FF2B5EF4-FFF2-40B4-BE49-F238E27FC236}">
                  <a16:creationId xmlns:a16="http://schemas.microsoft.com/office/drawing/2014/main" id="{F8301822-ED5A-2244-9717-100F0B4D9535}"/>
                </a:ext>
              </a:extLst>
            </p:cNvPr>
            <p:cNvSpPr>
              <a:spLocks/>
            </p:cNvSpPr>
            <p:nvPr/>
          </p:nvSpPr>
          <p:spPr bwMode="auto">
            <a:xfrm>
              <a:off x="8658398" y="2773278"/>
              <a:ext cx="183330" cy="183046"/>
            </a:xfrm>
            <a:custGeom>
              <a:avLst/>
              <a:gdLst>
                <a:gd name="T0" fmla="*/ 1936 w 1936"/>
                <a:gd name="T1" fmla="*/ 193 h 1933"/>
                <a:gd name="T2" fmla="*/ 1742 w 1936"/>
                <a:gd name="T3" fmla="*/ 0 h 1933"/>
                <a:gd name="T4" fmla="*/ 968 w 1936"/>
                <a:gd name="T5" fmla="*/ 773 h 1933"/>
                <a:gd name="T6" fmla="*/ 194 w 1936"/>
                <a:gd name="T7" fmla="*/ 0 h 1933"/>
                <a:gd name="T8" fmla="*/ 0 w 1936"/>
                <a:gd name="T9" fmla="*/ 193 h 1933"/>
                <a:gd name="T10" fmla="*/ 774 w 1936"/>
                <a:gd name="T11" fmla="*/ 967 h 1933"/>
                <a:gd name="T12" fmla="*/ 0 w 1936"/>
                <a:gd name="T13" fmla="*/ 1740 h 1933"/>
                <a:gd name="T14" fmla="*/ 194 w 1936"/>
                <a:gd name="T15" fmla="*/ 1933 h 1933"/>
                <a:gd name="T16" fmla="*/ 968 w 1936"/>
                <a:gd name="T17" fmla="*/ 1159 h 1933"/>
                <a:gd name="T18" fmla="*/ 1742 w 1936"/>
                <a:gd name="T19" fmla="*/ 1933 h 1933"/>
                <a:gd name="T20" fmla="*/ 1936 w 1936"/>
                <a:gd name="T21" fmla="*/ 1740 h 1933"/>
                <a:gd name="T22" fmla="*/ 1162 w 1936"/>
                <a:gd name="T23" fmla="*/ 967 h 1933"/>
                <a:gd name="T24" fmla="*/ 1936 w 1936"/>
                <a:gd name="T25" fmla="*/ 193 h 1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36" h="1933">
                  <a:moveTo>
                    <a:pt x="1936" y="193"/>
                  </a:moveTo>
                  <a:lnTo>
                    <a:pt x="1742" y="0"/>
                  </a:lnTo>
                  <a:lnTo>
                    <a:pt x="968" y="773"/>
                  </a:lnTo>
                  <a:lnTo>
                    <a:pt x="194" y="0"/>
                  </a:lnTo>
                  <a:lnTo>
                    <a:pt x="0" y="193"/>
                  </a:lnTo>
                  <a:lnTo>
                    <a:pt x="774" y="967"/>
                  </a:lnTo>
                  <a:lnTo>
                    <a:pt x="0" y="1740"/>
                  </a:lnTo>
                  <a:lnTo>
                    <a:pt x="194" y="1933"/>
                  </a:lnTo>
                  <a:lnTo>
                    <a:pt x="968" y="1159"/>
                  </a:lnTo>
                  <a:lnTo>
                    <a:pt x="1742" y="1933"/>
                  </a:lnTo>
                  <a:lnTo>
                    <a:pt x="1936" y="1740"/>
                  </a:lnTo>
                  <a:lnTo>
                    <a:pt x="1162" y="967"/>
                  </a:lnTo>
                  <a:lnTo>
                    <a:pt x="1936" y="193"/>
                  </a:lnTo>
                  <a:close/>
                </a:path>
              </a:pathLst>
            </a:custGeom>
            <a:solidFill>
              <a:schemeClr val="bg1">
                <a:lumMod val="85000"/>
              </a:schemeClr>
            </a:solidFill>
            <a:ln w="9525">
              <a:solidFill>
                <a:schemeClr val="bg1">
                  <a:lumMod val="85000"/>
                </a:schemeClr>
              </a:solidFill>
              <a:round/>
              <a:headEnd/>
              <a:tailEnd/>
            </a:ln>
          </p:spPr>
          <p:txBody>
            <a:bodyPr vert="horz" wrap="square" lIns="91440" tIns="45720" rIns="91440" bIns="45720" numCol="1" anchor="t" anchorCtr="0" compatLnSpc="1">
              <a:prstTxWarp prst="textNoShape">
                <a:avLst/>
              </a:prstTxWarp>
            </a:bodyPr>
            <a:lstStyle/>
            <a:p>
              <a:endParaRPr lang="en-IN" dirty="0"/>
            </a:p>
          </p:txBody>
        </p:sp>
      </p:grpSp>
      <p:grpSp>
        <p:nvGrpSpPr>
          <p:cNvPr id="40" name="Group 39">
            <a:extLst>
              <a:ext uri="{FF2B5EF4-FFF2-40B4-BE49-F238E27FC236}">
                <a16:creationId xmlns:a16="http://schemas.microsoft.com/office/drawing/2014/main" id="{A9E93D0F-4191-6449-A998-EA9BEE9E3480}"/>
              </a:ext>
            </a:extLst>
          </p:cNvPr>
          <p:cNvGrpSpPr/>
          <p:nvPr/>
        </p:nvGrpSpPr>
        <p:grpSpPr>
          <a:xfrm>
            <a:off x="7491844" y="3324465"/>
            <a:ext cx="583660" cy="583660"/>
            <a:chOff x="8458233" y="2572971"/>
            <a:chExt cx="583660" cy="583660"/>
          </a:xfrm>
          <a:effectLst>
            <a:outerShdw blurRad="25400" dist="38100" dir="8100000" algn="tr" rotWithShape="0">
              <a:prstClr val="black">
                <a:alpha val="12000"/>
              </a:prstClr>
            </a:outerShdw>
          </a:effectLst>
        </p:grpSpPr>
        <p:sp>
          <p:nvSpPr>
            <p:cNvPr id="41" name="Oval 40">
              <a:extLst>
                <a:ext uri="{FF2B5EF4-FFF2-40B4-BE49-F238E27FC236}">
                  <a16:creationId xmlns:a16="http://schemas.microsoft.com/office/drawing/2014/main" id="{878CE7B6-81EB-C744-98D4-0F1A5E67C7A9}"/>
                </a:ext>
              </a:extLst>
            </p:cNvPr>
            <p:cNvSpPr/>
            <p:nvPr/>
          </p:nvSpPr>
          <p:spPr>
            <a:xfrm>
              <a:off x="8458233" y="2572971"/>
              <a:ext cx="583660" cy="583660"/>
            </a:xfrm>
            <a:prstGeom prst="ellipse">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42" name="Freeform 13">
              <a:extLst>
                <a:ext uri="{FF2B5EF4-FFF2-40B4-BE49-F238E27FC236}">
                  <a16:creationId xmlns:a16="http://schemas.microsoft.com/office/drawing/2014/main" id="{156985FE-F953-CA4A-B43C-14A89A013820}"/>
                </a:ext>
              </a:extLst>
            </p:cNvPr>
            <p:cNvSpPr>
              <a:spLocks/>
            </p:cNvSpPr>
            <p:nvPr/>
          </p:nvSpPr>
          <p:spPr bwMode="auto">
            <a:xfrm>
              <a:off x="8658398" y="2773278"/>
              <a:ext cx="183330" cy="183046"/>
            </a:xfrm>
            <a:custGeom>
              <a:avLst/>
              <a:gdLst>
                <a:gd name="T0" fmla="*/ 1936 w 1936"/>
                <a:gd name="T1" fmla="*/ 193 h 1933"/>
                <a:gd name="T2" fmla="*/ 1742 w 1936"/>
                <a:gd name="T3" fmla="*/ 0 h 1933"/>
                <a:gd name="T4" fmla="*/ 968 w 1936"/>
                <a:gd name="T5" fmla="*/ 773 h 1933"/>
                <a:gd name="T6" fmla="*/ 194 w 1936"/>
                <a:gd name="T7" fmla="*/ 0 h 1933"/>
                <a:gd name="T8" fmla="*/ 0 w 1936"/>
                <a:gd name="T9" fmla="*/ 193 h 1933"/>
                <a:gd name="T10" fmla="*/ 774 w 1936"/>
                <a:gd name="T11" fmla="*/ 967 h 1933"/>
                <a:gd name="T12" fmla="*/ 0 w 1936"/>
                <a:gd name="T13" fmla="*/ 1740 h 1933"/>
                <a:gd name="T14" fmla="*/ 194 w 1936"/>
                <a:gd name="T15" fmla="*/ 1933 h 1933"/>
                <a:gd name="T16" fmla="*/ 968 w 1936"/>
                <a:gd name="T17" fmla="*/ 1159 h 1933"/>
                <a:gd name="T18" fmla="*/ 1742 w 1936"/>
                <a:gd name="T19" fmla="*/ 1933 h 1933"/>
                <a:gd name="T20" fmla="*/ 1936 w 1936"/>
                <a:gd name="T21" fmla="*/ 1740 h 1933"/>
                <a:gd name="T22" fmla="*/ 1162 w 1936"/>
                <a:gd name="T23" fmla="*/ 967 h 1933"/>
                <a:gd name="T24" fmla="*/ 1936 w 1936"/>
                <a:gd name="T25" fmla="*/ 193 h 1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36" h="1933">
                  <a:moveTo>
                    <a:pt x="1936" y="193"/>
                  </a:moveTo>
                  <a:lnTo>
                    <a:pt x="1742" y="0"/>
                  </a:lnTo>
                  <a:lnTo>
                    <a:pt x="968" y="773"/>
                  </a:lnTo>
                  <a:lnTo>
                    <a:pt x="194" y="0"/>
                  </a:lnTo>
                  <a:lnTo>
                    <a:pt x="0" y="193"/>
                  </a:lnTo>
                  <a:lnTo>
                    <a:pt x="774" y="967"/>
                  </a:lnTo>
                  <a:lnTo>
                    <a:pt x="0" y="1740"/>
                  </a:lnTo>
                  <a:lnTo>
                    <a:pt x="194" y="1933"/>
                  </a:lnTo>
                  <a:lnTo>
                    <a:pt x="968" y="1159"/>
                  </a:lnTo>
                  <a:lnTo>
                    <a:pt x="1742" y="1933"/>
                  </a:lnTo>
                  <a:lnTo>
                    <a:pt x="1936" y="1740"/>
                  </a:lnTo>
                  <a:lnTo>
                    <a:pt x="1162" y="967"/>
                  </a:lnTo>
                  <a:lnTo>
                    <a:pt x="1936" y="193"/>
                  </a:lnTo>
                  <a:close/>
                </a:path>
              </a:pathLst>
            </a:custGeom>
            <a:solidFill>
              <a:schemeClr val="bg1">
                <a:lumMod val="85000"/>
              </a:schemeClr>
            </a:solidFill>
            <a:ln w="9525">
              <a:solidFill>
                <a:schemeClr val="bg1">
                  <a:lumMod val="85000"/>
                </a:schemeClr>
              </a:solidFill>
              <a:round/>
              <a:headEnd/>
              <a:tailEnd/>
            </a:ln>
          </p:spPr>
          <p:txBody>
            <a:bodyPr vert="horz" wrap="square" lIns="91440" tIns="45720" rIns="91440" bIns="45720" numCol="1" anchor="t" anchorCtr="0" compatLnSpc="1">
              <a:prstTxWarp prst="textNoShape">
                <a:avLst/>
              </a:prstTxWarp>
            </a:bodyPr>
            <a:lstStyle/>
            <a:p>
              <a:endParaRPr lang="en-IN" dirty="0"/>
            </a:p>
          </p:txBody>
        </p:sp>
      </p:grpSp>
      <p:grpSp>
        <p:nvGrpSpPr>
          <p:cNvPr id="43" name="Group 42">
            <a:extLst>
              <a:ext uri="{FF2B5EF4-FFF2-40B4-BE49-F238E27FC236}">
                <a16:creationId xmlns:a16="http://schemas.microsoft.com/office/drawing/2014/main" id="{05112E30-2FC6-C44E-8D84-3E2C91FDFF31}"/>
              </a:ext>
            </a:extLst>
          </p:cNvPr>
          <p:cNvGrpSpPr/>
          <p:nvPr/>
        </p:nvGrpSpPr>
        <p:grpSpPr>
          <a:xfrm>
            <a:off x="7491844" y="4136527"/>
            <a:ext cx="583660" cy="583660"/>
            <a:chOff x="8458233" y="2572971"/>
            <a:chExt cx="583660" cy="583660"/>
          </a:xfrm>
          <a:effectLst>
            <a:outerShdw blurRad="25400" dist="38100" dir="8100000" algn="tr" rotWithShape="0">
              <a:prstClr val="black">
                <a:alpha val="12000"/>
              </a:prstClr>
            </a:outerShdw>
          </a:effectLst>
        </p:grpSpPr>
        <p:sp>
          <p:nvSpPr>
            <p:cNvPr id="44" name="Oval 43">
              <a:extLst>
                <a:ext uri="{FF2B5EF4-FFF2-40B4-BE49-F238E27FC236}">
                  <a16:creationId xmlns:a16="http://schemas.microsoft.com/office/drawing/2014/main" id="{E1CEBAFB-9C9D-5240-91BD-E62239581465}"/>
                </a:ext>
              </a:extLst>
            </p:cNvPr>
            <p:cNvSpPr/>
            <p:nvPr/>
          </p:nvSpPr>
          <p:spPr>
            <a:xfrm>
              <a:off x="8458233" y="2572971"/>
              <a:ext cx="583660" cy="583660"/>
            </a:xfrm>
            <a:prstGeom prst="ellipse">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45" name="Freeform 13">
              <a:extLst>
                <a:ext uri="{FF2B5EF4-FFF2-40B4-BE49-F238E27FC236}">
                  <a16:creationId xmlns:a16="http://schemas.microsoft.com/office/drawing/2014/main" id="{28A1893F-D0AE-974C-B9BA-C7CAEB35470A}"/>
                </a:ext>
              </a:extLst>
            </p:cNvPr>
            <p:cNvSpPr>
              <a:spLocks/>
            </p:cNvSpPr>
            <p:nvPr/>
          </p:nvSpPr>
          <p:spPr bwMode="auto">
            <a:xfrm>
              <a:off x="8658398" y="2773278"/>
              <a:ext cx="183330" cy="183046"/>
            </a:xfrm>
            <a:custGeom>
              <a:avLst/>
              <a:gdLst>
                <a:gd name="T0" fmla="*/ 1936 w 1936"/>
                <a:gd name="T1" fmla="*/ 193 h 1933"/>
                <a:gd name="T2" fmla="*/ 1742 w 1936"/>
                <a:gd name="T3" fmla="*/ 0 h 1933"/>
                <a:gd name="T4" fmla="*/ 968 w 1936"/>
                <a:gd name="T5" fmla="*/ 773 h 1933"/>
                <a:gd name="T6" fmla="*/ 194 w 1936"/>
                <a:gd name="T7" fmla="*/ 0 h 1933"/>
                <a:gd name="T8" fmla="*/ 0 w 1936"/>
                <a:gd name="T9" fmla="*/ 193 h 1933"/>
                <a:gd name="T10" fmla="*/ 774 w 1936"/>
                <a:gd name="T11" fmla="*/ 967 h 1933"/>
                <a:gd name="T12" fmla="*/ 0 w 1936"/>
                <a:gd name="T13" fmla="*/ 1740 h 1933"/>
                <a:gd name="T14" fmla="*/ 194 w 1936"/>
                <a:gd name="T15" fmla="*/ 1933 h 1933"/>
                <a:gd name="T16" fmla="*/ 968 w 1936"/>
                <a:gd name="T17" fmla="*/ 1159 h 1933"/>
                <a:gd name="T18" fmla="*/ 1742 w 1936"/>
                <a:gd name="T19" fmla="*/ 1933 h 1933"/>
                <a:gd name="T20" fmla="*/ 1936 w 1936"/>
                <a:gd name="T21" fmla="*/ 1740 h 1933"/>
                <a:gd name="T22" fmla="*/ 1162 w 1936"/>
                <a:gd name="T23" fmla="*/ 967 h 1933"/>
                <a:gd name="T24" fmla="*/ 1936 w 1936"/>
                <a:gd name="T25" fmla="*/ 193 h 1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36" h="1933">
                  <a:moveTo>
                    <a:pt x="1936" y="193"/>
                  </a:moveTo>
                  <a:lnTo>
                    <a:pt x="1742" y="0"/>
                  </a:lnTo>
                  <a:lnTo>
                    <a:pt x="968" y="773"/>
                  </a:lnTo>
                  <a:lnTo>
                    <a:pt x="194" y="0"/>
                  </a:lnTo>
                  <a:lnTo>
                    <a:pt x="0" y="193"/>
                  </a:lnTo>
                  <a:lnTo>
                    <a:pt x="774" y="967"/>
                  </a:lnTo>
                  <a:lnTo>
                    <a:pt x="0" y="1740"/>
                  </a:lnTo>
                  <a:lnTo>
                    <a:pt x="194" y="1933"/>
                  </a:lnTo>
                  <a:lnTo>
                    <a:pt x="968" y="1159"/>
                  </a:lnTo>
                  <a:lnTo>
                    <a:pt x="1742" y="1933"/>
                  </a:lnTo>
                  <a:lnTo>
                    <a:pt x="1936" y="1740"/>
                  </a:lnTo>
                  <a:lnTo>
                    <a:pt x="1162" y="967"/>
                  </a:lnTo>
                  <a:lnTo>
                    <a:pt x="1936" y="193"/>
                  </a:lnTo>
                  <a:close/>
                </a:path>
              </a:pathLst>
            </a:custGeom>
            <a:solidFill>
              <a:schemeClr val="bg1">
                <a:lumMod val="85000"/>
              </a:schemeClr>
            </a:solidFill>
            <a:ln w="9525">
              <a:solidFill>
                <a:schemeClr val="bg1">
                  <a:lumMod val="85000"/>
                </a:schemeClr>
              </a:solidFill>
              <a:round/>
              <a:headEnd/>
              <a:tailEnd/>
            </a:ln>
          </p:spPr>
          <p:txBody>
            <a:bodyPr vert="horz" wrap="square" lIns="91440" tIns="45720" rIns="91440" bIns="45720" numCol="1" anchor="t" anchorCtr="0" compatLnSpc="1">
              <a:prstTxWarp prst="textNoShape">
                <a:avLst/>
              </a:prstTxWarp>
            </a:bodyPr>
            <a:lstStyle/>
            <a:p>
              <a:endParaRPr lang="en-IN" dirty="0"/>
            </a:p>
          </p:txBody>
        </p:sp>
      </p:grpSp>
      <p:grpSp>
        <p:nvGrpSpPr>
          <p:cNvPr id="46" name="Group 45">
            <a:extLst>
              <a:ext uri="{FF2B5EF4-FFF2-40B4-BE49-F238E27FC236}">
                <a16:creationId xmlns:a16="http://schemas.microsoft.com/office/drawing/2014/main" id="{31826FDE-2C2B-4644-91F0-7304C0F37125}"/>
              </a:ext>
            </a:extLst>
          </p:cNvPr>
          <p:cNvGrpSpPr/>
          <p:nvPr/>
        </p:nvGrpSpPr>
        <p:grpSpPr>
          <a:xfrm>
            <a:off x="7491844" y="4932270"/>
            <a:ext cx="583660" cy="583660"/>
            <a:chOff x="8458233" y="2572971"/>
            <a:chExt cx="583660" cy="583660"/>
          </a:xfrm>
          <a:effectLst>
            <a:outerShdw blurRad="25400" dist="38100" dir="8100000" algn="tr" rotWithShape="0">
              <a:prstClr val="black">
                <a:alpha val="12000"/>
              </a:prstClr>
            </a:outerShdw>
          </a:effectLst>
        </p:grpSpPr>
        <p:sp>
          <p:nvSpPr>
            <p:cNvPr id="47" name="Oval 46">
              <a:extLst>
                <a:ext uri="{FF2B5EF4-FFF2-40B4-BE49-F238E27FC236}">
                  <a16:creationId xmlns:a16="http://schemas.microsoft.com/office/drawing/2014/main" id="{963FB3CB-5B9A-8242-8E6F-CDE861C67A14}"/>
                </a:ext>
              </a:extLst>
            </p:cNvPr>
            <p:cNvSpPr/>
            <p:nvPr/>
          </p:nvSpPr>
          <p:spPr>
            <a:xfrm>
              <a:off x="8458233" y="2572971"/>
              <a:ext cx="583660" cy="583660"/>
            </a:xfrm>
            <a:prstGeom prst="ellipse">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48" name="Freeform 13">
              <a:extLst>
                <a:ext uri="{FF2B5EF4-FFF2-40B4-BE49-F238E27FC236}">
                  <a16:creationId xmlns:a16="http://schemas.microsoft.com/office/drawing/2014/main" id="{6828A1A2-1D6E-1E40-BE00-397F949E0631}"/>
                </a:ext>
              </a:extLst>
            </p:cNvPr>
            <p:cNvSpPr>
              <a:spLocks/>
            </p:cNvSpPr>
            <p:nvPr/>
          </p:nvSpPr>
          <p:spPr bwMode="auto">
            <a:xfrm>
              <a:off x="8658398" y="2773278"/>
              <a:ext cx="183330" cy="183046"/>
            </a:xfrm>
            <a:custGeom>
              <a:avLst/>
              <a:gdLst>
                <a:gd name="T0" fmla="*/ 1936 w 1936"/>
                <a:gd name="T1" fmla="*/ 193 h 1933"/>
                <a:gd name="T2" fmla="*/ 1742 w 1936"/>
                <a:gd name="T3" fmla="*/ 0 h 1933"/>
                <a:gd name="T4" fmla="*/ 968 w 1936"/>
                <a:gd name="T5" fmla="*/ 773 h 1933"/>
                <a:gd name="T6" fmla="*/ 194 w 1936"/>
                <a:gd name="T7" fmla="*/ 0 h 1933"/>
                <a:gd name="T8" fmla="*/ 0 w 1936"/>
                <a:gd name="T9" fmla="*/ 193 h 1933"/>
                <a:gd name="T10" fmla="*/ 774 w 1936"/>
                <a:gd name="T11" fmla="*/ 967 h 1933"/>
                <a:gd name="T12" fmla="*/ 0 w 1936"/>
                <a:gd name="T13" fmla="*/ 1740 h 1933"/>
                <a:gd name="T14" fmla="*/ 194 w 1936"/>
                <a:gd name="T15" fmla="*/ 1933 h 1933"/>
                <a:gd name="T16" fmla="*/ 968 w 1936"/>
                <a:gd name="T17" fmla="*/ 1159 h 1933"/>
                <a:gd name="T18" fmla="*/ 1742 w 1936"/>
                <a:gd name="T19" fmla="*/ 1933 h 1933"/>
                <a:gd name="T20" fmla="*/ 1936 w 1936"/>
                <a:gd name="T21" fmla="*/ 1740 h 1933"/>
                <a:gd name="T22" fmla="*/ 1162 w 1936"/>
                <a:gd name="T23" fmla="*/ 967 h 1933"/>
                <a:gd name="T24" fmla="*/ 1936 w 1936"/>
                <a:gd name="T25" fmla="*/ 193 h 1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36" h="1933">
                  <a:moveTo>
                    <a:pt x="1936" y="193"/>
                  </a:moveTo>
                  <a:lnTo>
                    <a:pt x="1742" y="0"/>
                  </a:lnTo>
                  <a:lnTo>
                    <a:pt x="968" y="773"/>
                  </a:lnTo>
                  <a:lnTo>
                    <a:pt x="194" y="0"/>
                  </a:lnTo>
                  <a:lnTo>
                    <a:pt x="0" y="193"/>
                  </a:lnTo>
                  <a:lnTo>
                    <a:pt x="774" y="967"/>
                  </a:lnTo>
                  <a:lnTo>
                    <a:pt x="0" y="1740"/>
                  </a:lnTo>
                  <a:lnTo>
                    <a:pt x="194" y="1933"/>
                  </a:lnTo>
                  <a:lnTo>
                    <a:pt x="968" y="1159"/>
                  </a:lnTo>
                  <a:lnTo>
                    <a:pt x="1742" y="1933"/>
                  </a:lnTo>
                  <a:lnTo>
                    <a:pt x="1936" y="1740"/>
                  </a:lnTo>
                  <a:lnTo>
                    <a:pt x="1162" y="967"/>
                  </a:lnTo>
                  <a:lnTo>
                    <a:pt x="1936" y="193"/>
                  </a:lnTo>
                  <a:close/>
                </a:path>
              </a:pathLst>
            </a:custGeom>
            <a:solidFill>
              <a:schemeClr val="bg1">
                <a:lumMod val="85000"/>
              </a:schemeClr>
            </a:solidFill>
            <a:ln w="9525">
              <a:solidFill>
                <a:schemeClr val="bg1">
                  <a:lumMod val="85000"/>
                </a:schemeClr>
              </a:solidFill>
              <a:round/>
              <a:headEnd/>
              <a:tailEnd/>
            </a:ln>
          </p:spPr>
          <p:txBody>
            <a:bodyPr vert="horz" wrap="square" lIns="91440" tIns="45720" rIns="91440" bIns="45720" numCol="1" anchor="t" anchorCtr="0" compatLnSpc="1">
              <a:prstTxWarp prst="textNoShape">
                <a:avLst/>
              </a:prstTxWarp>
            </a:bodyPr>
            <a:lstStyle/>
            <a:p>
              <a:endParaRPr lang="en-IN" dirty="0"/>
            </a:p>
          </p:txBody>
        </p:sp>
      </p:grpSp>
      <p:grpSp>
        <p:nvGrpSpPr>
          <p:cNvPr id="49" name="Group 48">
            <a:extLst>
              <a:ext uri="{FF2B5EF4-FFF2-40B4-BE49-F238E27FC236}">
                <a16:creationId xmlns:a16="http://schemas.microsoft.com/office/drawing/2014/main" id="{5F7BA4AA-9C44-B548-AD2C-95FEC81DC64F}"/>
              </a:ext>
            </a:extLst>
          </p:cNvPr>
          <p:cNvGrpSpPr/>
          <p:nvPr/>
        </p:nvGrpSpPr>
        <p:grpSpPr>
          <a:xfrm>
            <a:off x="3340329" y="1734709"/>
            <a:ext cx="583660" cy="583660"/>
            <a:chOff x="3146931" y="2572971"/>
            <a:chExt cx="583660" cy="583660"/>
          </a:xfrm>
          <a:effectLst>
            <a:outerShdw blurRad="25400" dist="38100" dir="8100000" algn="tr" rotWithShape="0">
              <a:prstClr val="black">
                <a:alpha val="12000"/>
              </a:prstClr>
            </a:outerShdw>
          </a:effectLst>
        </p:grpSpPr>
        <p:sp>
          <p:nvSpPr>
            <p:cNvPr id="50" name="Oval 49">
              <a:extLst>
                <a:ext uri="{FF2B5EF4-FFF2-40B4-BE49-F238E27FC236}">
                  <a16:creationId xmlns:a16="http://schemas.microsoft.com/office/drawing/2014/main" id="{618F2E51-AACB-E94F-970D-E51F8C91AE1D}"/>
                </a:ext>
              </a:extLst>
            </p:cNvPr>
            <p:cNvSpPr/>
            <p:nvPr/>
          </p:nvSpPr>
          <p:spPr>
            <a:xfrm>
              <a:off x="3146931" y="2572971"/>
              <a:ext cx="583660" cy="583660"/>
            </a:xfrm>
            <a:prstGeom prst="ellipse">
              <a:avLst/>
            </a:prstGeom>
            <a:solidFill>
              <a:schemeClr val="bg1"/>
            </a:solidFill>
            <a:ln>
              <a:solidFill>
                <a:srgbClr val="00D7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51" name="Freeform 18">
              <a:extLst>
                <a:ext uri="{FF2B5EF4-FFF2-40B4-BE49-F238E27FC236}">
                  <a16:creationId xmlns:a16="http://schemas.microsoft.com/office/drawing/2014/main" id="{111FD72A-3B50-BC43-9FA9-6CEC877B0CCB}"/>
                </a:ext>
              </a:extLst>
            </p:cNvPr>
            <p:cNvSpPr>
              <a:spLocks/>
            </p:cNvSpPr>
            <p:nvPr/>
          </p:nvSpPr>
          <p:spPr bwMode="auto">
            <a:xfrm>
              <a:off x="3311856" y="2768372"/>
              <a:ext cx="253811" cy="192859"/>
            </a:xfrm>
            <a:custGeom>
              <a:avLst/>
              <a:gdLst>
                <a:gd name="T0" fmla="*/ 776 w 2436"/>
                <a:gd name="T1" fmla="*/ 1465 h 1851"/>
                <a:gd name="T2" fmla="*/ 194 w 2436"/>
                <a:gd name="T3" fmla="*/ 884 h 1851"/>
                <a:gd name="T4" fmla="*/ 0 w 2436"/>
                <a:gd name="T5" fmla="*/ 1078 h 1851"/>
                <a:gd name="T6" fmla="*/ 776 w 2436"/>
                <a:gd name="T7" fmla="*/ 1851 h 1851"/>
                <a:gd name="T8" fmla="*/ 2436 w 2436"/>
                <a:gd name="T9" fmla="*/ 194 h 1851"/>
                <a:gd name="T10" fmla="*/ 2242 w 2436"/>
                <a:gd name="T11" fmla="*/ 0 h 1851"/>
                <a:gd name="T12" fmla="*/ 776 w 2436"/>
                <a:gd name="T13" fmla="*/ 1465 h 1851"/>
              </a:gdLst>
              <a:ahLst/>
              <a:cxnLst>
                <a:cxn ang="0">
                  <a:pos x="T0" y="T1"/>
                </a:cxn>
                <a:cxn ang="0">
                  <a:pos x="T2" y="T3"/>
                </a:cxn>
                <a:cxn ang="0">
                  <a:pos x="T4" y="T5"/>
                </a:cxn>
                <a:cxn ang="0">
                  <a:pos x="T6" y="T7"/>
                </a:cxn>
                <a:cxn ang="0">
                  <a:pos x="T8" y="T9"/>
                </a:cxn>
                <a:cxn ang="0">
                  <a:pos x="T10" y="T11"/>
                </a:cxn>
                <a:cxn ang="0">
                  <a:pos x="T12" y="T13"/>
                </a:cxn>
              </a:cxnLst>
              <a:rect l="0" t="0" r="r" b="b"/>
              <a:pathLst>
                <a:path w="2436" h="1851">
                  <a:moveTo>
                    <a:pt x="776" y="1465"/>
                  </a:moveTo>
                  <a:lnTo>
                    <a:pt x="194" y="884"/>
                  </a:lnTo>
                  <a:lnTo>
                    <a:pt x="0" y="1078"/>
                  </a:lnTo>
                  <a:lnTo>
                    <a:pt x="776" y="1851"/>
                  </a:lnTo>
                  <a:lnTo>
                    <a:pt x="2436" y="194"/>
                  </a:lnTo>
                  <a:lnTo>
                    <a:pt x="2242" y="0"/>
                  </a:lnTo>
                  <a:lnTo>
                    <a:pt x="776" y="1465"/>
                  </a:lnTo>
                  <a:close/>
                </a:path>
              </a:pathLst>
            </a:custGeom>
            <a:solidFill>
              <a:srgbClr val="00D7D2"/>
            </a:solidFill>
            <a:ln w="9525">
              <a:solidFill>
                <a:srgbClr val="00D7D2"/>
              </a:solidFill>
              <a:round/>
              <a:headEnd/>
              <a:tailEnd/>
            </a:ln>
          </p:spPr>
          <p:txBody>
            <a:bodyPr vert="horz" wrap="square" lIns="91440" tIns="45720" rIns="91440" bIns="45720" numCol="1" anchor="t" anchorCtr="0" compatLnSpc="1">
              <a:prstTxWarp prst="textNoShape">
                <a:avLst/>
              </a:prstTxWarp>
            </a:bodyPr>
            <a:lstStyle/>
            <a:p>
              <a:endParaRPr lang="en-IN" dirty="0"/>
            </a:p>
          </p:txBody>
        </p:sp>
      </p:grpSp>
      <p:grpSp>
        <p:nvGrpSpPr>
          <p:cNvPr id="52" name="Group 51">
            <a:extLst>
              <a:ext uri="{FF2B5EF4-FFF2-40B4-BE49-F238E27FC236}">
                <a16:creationId xmlns:a16="http://schemas.microsoft.com/office/drawing/2014/main" id="{38009706-790E-2B4D-9390-022C50B25F77}"/>
              </a:ext>
            </a:extLst>
          </p:cNvPr>
          <p:cNvGrpSpPr/>
          <p:nvPr/>
        </p:nvGrpSpPr>
        <p:grpSpPr>
          <a:xfrm>
            <a:off x="3340329" y="2680317"/>
            <a:ext cx="583660" cy="583660"/>
            <a:chOff x="3146931" y="2572971"/>
            <a:chExt cx="583660" cy="583660"/>
          </a:xfrm>
          <a:effectLst>
            <a:outerShdw blurRad="25400" dist="38100" dir="8100000" algn="tr" rotWithShape="0">
              <a:prstClr val="black">
                <a:alpha val="12000"/>
              </a:prstClr>
            </a:outerShdw>
          </a:effectLst>
        </p:grpSpPr>
        <p:sp>
          <p:nvSpPr>
            <p:cNvPr id="53" name="Oval 52">
              <a:extLst>
                <a:ext uri="{FF2B5EF4-FFF2-40B4-BE49-F238E27FC236}">
                  <a16:creationId xmlns:a16="http://schemas.microsoft.com/office/drawing/2014/main" id="{137871B3-E712-564F-AB0A-F0E613F9360E}"/>
                </a:ext>
              </a:extLst>
            </p:cNvPr>
            <p:cNvSpPr/>
            <p:nvPr/>
          </p:nvSpPr>
          <p:spPr>
            <a:xfrm>
              <a:off x="3146931" y="2572971"/>
              <a:ext cx="583660" cy="583660"/>
            </a:xfrm>
            <a:prstGeom prst="ellipse">
              <a:avLst/>
            </a:prstGeom>
            <a:solidFill>
              <a:schemeClr val="bg1"/>
            </a:solidFill>
            <a:ln>
              <a:solidFill>
                <a:srgbClr val="00D7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54" name="Freeform 18">
              <a:extLst>
                <a:ext uri="{FF2B5EF4-FFF2-40B4-BE49-F238E27FC236}">
                  <a16:creationId xmlns:a16="http://schemas.microsoft.com/office/drawing/2014/main" id="{8C001668-C8F6-EB40-AD35-227089D65A7C}"/>
                </a:ext>
              </a:extLst>
            </p:cNvPr>
            <p:cNvSpPr>
              <a:spLocks/>
            </p:cNvSpPr>
            <p:nvPr/>
          </p:nvSpPr>
          <p:spPr bwMode="auto">
            <a:xfrm>
              <a:off x="3311856" y="2768372"/>
              <a:ext cx="253811" cy="192859"/>
            </a:xfrm>
            <a:custGeom>
              <a:avLst/>
              <a:gdLst>
                <a:gd name="T0" fmla="*/ 776 w 2436"/>
                <a:gd name="T1" fmla="*/ 1465 h 1851"/>
                <a:gd name="T2" fmla="*/ 194 w 2436"/>
                <a:gd name="T3" fmla="*/ 884 h 1851"/>
                <a:gd name="T4" fmla="*/ 0 w 2436"/>
                <a:gd name="T5" fmla="*/ 1078 h 1851"/>
                <a:gd name="T6" fmla="*/ 776 w 2436"/>
                <a:gd name="T7" fmla="*/ 1851 h 1851"/>
                <a:gd name="T8" fmla="*/ 2436 w 2436"/>
                <a:gd name="T9" fmla="*/ 194 h 1851"/>
                <a:gd name="T10" fmla="*/ 2242 w 2436"/>
                <a:gd name="T11" fmla="*/ 0 h 1851"/>
                <a:gd name="T12" fmla="*/ 776 w 2436"/>
                <a:gd name="T13" fmla="*/ 1465 h 1851"/>
              </a:gdLst>
              <a:ahLst/>
              <a:cxnLst>
                <a:cxn ang="0">
                  <a:pos x="T0" y="T1"/>
                </a:cxn>
                <a:cxn ang="0">
                  <a:pos x="T2" y="T3"/>
                </a:cxn>
                <a:cxn ang="0">
                  <a:pos x="T4" y="T5"/>
                </a:cxn>
                <a:cxn ang="0">
                  <a:pos x="T6" y="T7"/>
                </a:cxn>
                <a:cxn ang="0">
                  <a:pos x="T8" y="T9"/>
                </a:cxn>
                <a:cxn ang="0">
                  <a:pos x="T10" y="T11"/>
                </a:cxn>
                <a:cxn ang="0">
                  <a:pos x="T12" y="T13"/>
                </a:cxn>
              </a:cxnLst>
              <a:rect l="0" t="0" r="r" b="b"/>
              <a:pathLst>
                <a:path w="2436" h="1851">
                  <a:moveTo>
                    <a:pt x="776" y="1465"/>
                  </a:moveTo>
                  <a:lnTo>
                    <a:pt x="194" y="884"/>
                  </a:lnTo>
                  <a:lnTo>
                    <a:pt x="0" y="1078"/>
                  </a:lnTo>
                  <a:lnTo>
                    <a:pt x="776" y="1851"/>
                  </a:lnTo>
                  <a:lnTo>
                    <a:pt x="2436" y="194"/>
                  </a:lnTo>
                  <a:lnTo>
                    <a:pt x="2242" y="0"/>
                  </a:lnTo>
                  <a:lnTo>
                    <a:pt x="776" y="1465"/>
                  </a:lnTo>
                  <a:close/>
                </a:path>
              </a:pathLst>
            </a:custGeom>
            <a:solidFill>
              <a:srgbClr val="00D7D2"/>
            </a:solidFill>
            <a:ln w="9525">
              <a:solidFill>
                <a:srgbClr val="00D7D2"/>
              </a:solidFill>
              <a:round/>
              <a:headEnd/>
              <a:tailEnd/>
            </a:ln>
          </p:spPr>
          <p:txBody>
            <a:bodyPr vert="horz" wrap="square" lIns="91440" tIns="45720" rIns="91440" bIns="45720" numCol="1" anchor="t" anchorCtr="0" compatLnSpc="1">
              <a:prstTxWarp prst="textNoShape">
                <a:avLst/>
              </a:prstTxWarp>
            </a:bodyPr>
            <a:lstStyle/>
            <a:p>
              <a:endParaRPr lang="en-IN" dirty="0"/>
            </a:p>
          </p:txBody>
        </p:sp>
      </p:grpSp>
      <p:grpSp>
        <p:nvGrpSpPr>
          <p:cNvPr id="55" name="Group 54">
            <a:extLst>
              <a:ext uri="{FF2B5EF4-FFF2-40B4-BE49-F238E27FC236}">
                <a16:creationId xmlns:a16="http://schemas.microsoft.com/office/drawing/2014/main" id="{0B88D552-8310-6E46-9C5D-A25389324098}"/>
              </a:ext>
            </a:extLst>
          </p:cNvPr>
          <p:cNvGrpSpPr/>
          <p:nvPr/>
        </p:nvGrpSpPr>
        <p:grpSpPr>
          <a:xfrm>
            <a:off x="3340329" y="3625925"/>
            <a:ext cx="583660" cy="583660"/>
            <a:chOff x="3146931" y="2572971"/>
            <a:chExt cx="583660" cy="583660"/>
          </a:xfrm>
          <a:effectLst>
            <a:outerShdw blurRad="25400" dist="38100" dir="8100000" algn="tr" rotWithShape="0">
              <a:prstClr val="black">
                <a:alpha val="12000"/>
              </a:prstClr>
            </a:outerShdw>
          </a:effectLst>
        </p:grpSpPr>
        <p:sp>
          <p:nvSpPr>
            <p:cNvPr id="56" name="Oval 55">
              <a:extLst>
                <a:ext uri="{FF2B5EF4-FFF2-40B4-BE49-F238E27FC236}">
                  <a16:creationId xmlns:a16="http://schemas.microsoft.com/office/drawing/2014/main" id="{E9CEEFF0-A975-4246-9B86-E4B5C7291F11}"/>
                </a:ext>
              </a:extLst>
            </p:cNvPr>
            <p:cNvSpPr/>
            <p:nvPr/>
          </p:nvSpPr>
          <p:spPr>
            <a:xfrm>
              <a:off x="3146931" y="2572971"/>
              <a:ext cx="583660" cy="583660"/>
            </a:xfrm>
            <a:prstGeom prst="ellipse">
              <a:avLst/>
            </a:prstGeom>
            <a:solidFill>
              <a:schemeClr val="bg1"/>
            </a:solidFill>
            <a:ln>
              <a:solidFill>
                <a:srgbClr val="00D7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57" name="Freeform 18">
              <a:extLst>
                <a:ext uri="{FF2B5EF4-FFF2-40B4-BE49-F238E27FC236}">
                  <a16:creationId xmlns:a16="http://schemas.microsoft.com/office/drawing/2014/main" id="{2AF32BC0-2636-2047-A062-01C6DB79C7F7}"/>
                </a:ext>
              </a:extLst>
            </p:cNvPr>
            <p:cNvSpPr>
              <a:spLocks/>
            </p:cNvSpPr>
            <p:nvPr/>
          </p:nvSpPr>
          <p:spPr bwMode="auto">
            <a:xfrm>
              <a:off x="3311856" y="2768372"/>
              <a:ext cx="253811" cy="192859"/>
            </a:xfrm>
            <a:custGeom>
              <a:avLst/>
              <a:gdLst>
                <a:gd name="T0" fmla="*/ 776 w 2436"/>
                <a:gd name="T1" fmla="*/ 1465 h 1851"/>
                <a:gd name="T2" fmla="*/ 194 w 2436"/>
                <a:gd name="T3" fmla="*/ 884 h 1851"/>
                <a:gd name="T4" fmla="*/ 0 w 2436"/>
                <a:gd name="T5" fmla="*/ 1078 h 1851"/>
                <a:gd name="T6" fmla="*/ 776 w 2436"/>
                <a:gd name="T7" fmla="*/ 1851 h 1851"/>
                <a:gd name="T8" fmla="*/ 2436 w 2436"/>
                <a:gd name="T9" fmla="*/ 194 h 1851"/>
                <a:gd name="T10" fmla="*/ 2242 w 2436"/>
                <a:gd name="T11" fmla="*/ 0 h 1851"/>
                <a:gd name="T12" fmla="*/ 776 w 2436"/>
                <a:gd name="T13" fmla="*/ 1465 h 1851"/>
              </a:gdLst>
              <a:ahLst/>
              <a:cxnLst>
                <a:cxn ang="0">
                  <a:pos x="T0" y="T1"/>
                </a:cxn>
                <a:cxn ang="0">
                  <a:pos x="T2" y="T3"/>
                </a:cxn>
                <a:cxn ang="0">
                  <a:pos x="T4" y="T5"/>
                </a:cxn>
                <a:cxn ang="0">
                  <a:pos x="T6" y="T7"/>
                </a:cxn>
                <a:cxn ang="0">
                  <a:pos x="T8" y="T9"/>
                </a:cxn>
                <a:cxn ang="0">
                  <a:pos x="T10" y="T11"/>
                </a:cxn>
                <a:cxn ang="0">
                  <a:pos x="T12" y="T13"/>
                </a:cxn>
              </a:cxnLst>
              <a:rect l="0" t="0" r="r" b="b"/>
              <a:pathLst>
                <a:path w="2436" h="1851">
                  <a:moveTo>
                    <a:pt x="776" y="1465"/>
                  </a:moveTo>
                  <a:lnTo>
                    <a:pt x="194" y="884"/>
                  </a:lnTo>
                  <a:lnTo>
                    <a:pt x="0" y="1078"/>
                  </a:lnTo>
                  <a:lnTo>
                    <a:pt x="776" y="1851"/>
                  </a:lnTo>
                  <a:lnTo>
                    <a:pt x="2436" y="194"/>
                  </a:lnTo>
                  <a:lnTo>
                    <a:pt x="2242" y="0"/>
                  </a:lnTo>
                  <a:lnTo>
                    <a:pt x="776" y="1465"/>
                  </a:lnTo>
                  <a:close/>
                </a:path>
              </a:pathLst>
            </a:custGeom>
            <a:solidFill>
              <a:srgbClr val="00D7D2"/>
            </a:solidFill>
            <a:ln w="9525">
              <a:solidFill>
                <a:srgbClr val="00D7D2"/>
              </a:solidFill>
              <a:round/>
              <a:headEnd/>
              <a:tailEnd/>
            </a:ln>
          </p:spPr>
          <p:txBody>
            <a:bodyPr vert="horz" wrap="square" lIns="91440" tIns="45720" rIns="91440" bIns="45720" numCol="1" anchor="t" anchorCtr="0" compatLnSpc="1">
              <a:prstTxWarp prst="textNoShape">
                <a:avLst/>
              </a:prstTxWarp>
            </a:bodyPr>
            <a:lstStyle/>
            <a:p>
              <a:endParaRPr lang="en-IN" dirty="0"/>
            </a:p>
          </p:txBody>
        </p:sp>
      </p:grpSp>
      <p:grpSp>
        <p:nvGrpSpPr>
          <p:cNvPr id="58" name="Group 57">
            <a:extLst>
              <a:ext uri="{FF2B5EF4-FFF2-40B4-BE49-F238E27FC236}">
                <a16:creationId xmlns:a16="http://schemas.microsoft.com/office/drawing/2014/main" id="{95680D8C-9C90-394B-A68F-28E856079934}"/>
              </a:ext>
            </a:extLst>
          </p:cNvPr>
          <p:cNvGrpSpPr/>
          <p:nvPr/>
        </p:nvGrpSpPr>
        <p:grpSpPr>
          <a:xfrm>
            <a:off x="3340329" y="4571533"/>
            <a:ext cx="583660" cy="583660"/>
            <a:chOff x="3146931" y="2572971"/>
            <a:chExt cx="583660" cy="583660"/>
          </a:xfrm>
          <a:effectLst>
            <a:outerShdw blurRad="25400" dist="38100" dir="8100000" algn="tr" rotWithShape="0">
              <a:prstClr val="black">
                <a:alpha val="12000"/>
              </a:prstClr>
            </a:outerShdw>
          </a:effectLst>
        </p:grpSpPr>
        <p:sp>
          <p:nvSpPr>
            <p:cNvPr id="59" name="Oval 58">
              <a:extLst>
                <a:ext uri="{FF2B5EF4-FFF2-40B4-BE49-F238E27FC236}">
                  <a16:creationId xmlns:a16="http://schemas.microsoft.com/office/drawing/2014/main" id="{4D8CF058-2D08-0B4F-893A-35733CD65CCB}"/>
                </a:ext>
              </a:extLst>
            </p:cNvPr>
            <p:cNvSpPr/>
            <p:nvPr/>
          </p:nvSpPr>
          <p:spPr>
            <a:xfrm>
              <a:off x="3146931" y="2572971"/>
              <a:ext cx="583660" cy="583660"/>
            </a:xfrm>
            <a:prstGeom prst="ellipse">
              <a:avLst/>
            </a:prstGeom>
            <a:solidFill>
              <a:schemeClr val="bg1"/>
            </a:solidFill>
            <a:ln>
              <a:solidFill>
                <a:srgbClr val="00D7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60" name="Freeform 18">
              <a:extLst>
                <a:ext uri="{FF2B5EF4-FFF2-40B4-BE49-F238E27FC236}">
                  <a16:creationId xmlns:a16="http://schemas.microsoft.com/office/drawing/2014/main" id="{0B92C500-8D89-D14D-9BE2-D0D307ECAB32}"/>
                </a:ext>
              </a:extLst>
            </p:cNvPr>
            <p:cNvSpPr>
              <a:spLocks/>
            </p:cNvSpPr>
            <p:nvPr/>
          </p:nvSpPr>
          <p:spPr bwMode="auto">
            <a:xfrm>
              <a:off x="3311856" y="2768372"/>
              <a:ext cx="253811" cy="192859"/>
            </a:xfrm>
            <a:custGeom>
              <a:avLst/>
              <a:gdLst>
                <a:gd name="T0" fmla="*/ 776 w 2436"/>
                <a:gd name="T1" fmla="*/ 1465 h 1851"/>
                <a:gd name="T2" fmla="*/ 194 w 2436"/>
                <a:gd name="T3" fmla="*/ 884 h 1851"/>
                <a:gd name="T4" fmla="*/ 0 w 2436"/>
                <a:gd name="T5" fmla="*/ 1078 h 1851"/>
                <a:gd name="T6" fmla="*/ 776 w 2436"/>
                <a:gd name="T7" fmla="*/ 1851 h 1851"/>
                <a:gd name="T8" fmla="*/ 2436 w 2436"/>
                <a:gd name="T9" fmla="*/ 194 h 1851"/>
                <a:gd name="T10" fmla="*/ 2242 w 2436"/>
                <a:gd name="T11" fmla="*/ 0 h 1851"/>
                <a:gd name="T12" fmla="*/ 776 w 2436"/>
                <a:gd name="T13" fmla="*/ 1465 h 1851"/>
              </a:gdLst>
              <a:ahLst/>
              <a:cxnLst>
                <a:cxn ang="0">
                  <a:pos x="T0" y="T1"/>
                </a:cxn>
                <a:cxn ang="0">
                  <a:pos x="T2" y="T3"/>
                </a:cxn>
                <a:cxn ang="0">
                  <a:pos x="T4" y="T5"/>
                </a:cxn>
                <a:cxn ang="0">
                  <a:pos x="T6" y="T7"/>
                </a:cxn>
                <a:cxn ang="0">
                  <a:pos x="T8" y="T9"/>
                </a:cxn>
                <a:cxn ang="0">
                  <a:pos x="T10" y="T11"/>
                </a:cxn>
                <a:cxn ang="0">
                  <a:pos x="T12" y="T13"/>
                </a:cxn>
              </a:cxnLst>
              <a:rect l="0" t="0" r="r" b="b"/>
              <a:pathLst>
                <a:path w="2436" h="1851">
                  <a:moveTo>
                    <a:pt x="776" y="1465"/>
                  </a:moveTo>
                  <a:lnTo>
                    <a:pt x="194" y="884"/>
                  </a:lnTo>
                  <a:lnTo>
                    <a:pt x="0" y="1078"/>
                  </a:lnTo>
                  <a:lnTo>
                    <a:pt x="776" y="1851"/>
                  </a:lnTo>
                  <a:lnTo>
                    <a:pt x="2436" y="194"/>
                  </a:lnTo>
                  <a:lnTo>
                    <a:pt x="2242" y="0"/>
                  </a:lnTo>
                  <a:lnTo>
                    <a:pt x="776" y="1465"/>
                  </a:lnTo>
                  <a:close/>
                </a:path>
              </a:pathLst>
            </a:custGeom>
            <a:solidFill>
              <a:srgbClr val="00D7D2"/>
            </a:solidFill>
            <a:ln w="9525">
              <a:solidFill>
                <a:srgbClr val="00D7D2"/>
              </a:solidFill>
              <a:round/>
              <a:headEnd/>
              <a:tailEnd/>
            </a:ln>
          </p:spPr>
          <p:txBody>
            <a:bodyPr vert="horz" wrap="square" lIns="91440" tIns="45720" rIns="91440" bIns="45720" numCol="1" anchor="t" anchorCtr="0" compatLnSpc="1">
              <a:prstTxWarp prst="textNoShape">
                <a:avLst/>
              </a:prstTxWarp>
            </a:bodyPr>
            <a:lstStyle/>
            <a:p>
              <a:endParaRPr lang="en-IN" dirty="0"/>
            </a:p>
          </p:txBody>
        </p:sp>
      </p:grpSp>
      <p:grpSp>
        <p:nvGrpSpPr>
          <p:cNvPr id="62" name="Group 61">
            <a:extLst>
              <a:ext uri="{FF2B5EF4-FFF2-40B4-BE49-F238E27FC236}">
                <a16:creationId xmlns:a16="http://schemas.microsoft.com/office/drawing/2014/main" id="{DB46F885-088F-0044-B089-DB2ADAD64485}"/>
              </a:ext>
            </a:extLst>
          </p:cNvPr>
          <p:cNvGrpSpPr/>
          <p:nvPr/>
        </p:nvGrpSpPr>
        <p:grpSpPr>
          <a:xfrm>
            <a:off x="3340329" y="5517142"/>
            <a:ext cx="583660" cy="583660"/>
            <a:chOff x="3146931" y="2572971"/>
            <a:chExt cx="583660" cy="583660"/>
          </a:xfrm>
          <a:effectLst>
            <a:outerShdw blurRad="25400" dist="38100" dir="8100000" algn="tr" rotWithShape="0">
              <a:prstClr val="black">
                <a:alpha val="12000"/>
              </a:prstClr>
            </a:outerShdw>
          </a:effectLst>
        </p:grpSpPr>
        <p:sp>
          <p:nvSpPr>
            <p:cNvPr id="63" name="Oval 62">
              <a:extLst>
                <a:ext uri="{FF2B5EF4-FFF2-40B4-BE49-F238E27FC236}">
                  <a16:creationId xmlns:a16="http://schemas.microsoft.com/office/drawing/2014/main" id="{2C98C23A-F58A-5747-8268-D38B84520D01}"/>
                </a:ext>
              </a:extLst>
            </p:cNvPr>
            <p:cNvSpPr/>
            <p:nvPr/>
          </p:nvSpPr>
          <p:spPr>
            <a:xfrm>
              <a:off x="3146931" y="2572971"/>
              <a:ext cx="583660" cy="583660"/>
            </a:xfrm>
            <a:prstGeom prst="ellipse">
              <a:avLst/>
            </a:prstGeom>
            <a:solidFill>
              <a:schemeClr val="bg1"/>
            </a:solidFill>
            <a:ln>
              <a:solidFill>
                <a:srgbClr val="00D7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64" name="Freeform 18">
              <a:extLst>
                <a:ext uri="{FF2B5EF4-FFF2-40B4-BE49-F238E27FC236}">
                  <a16:creationId xmlns:a16="http://schemas.microsoft.com/office/drawing/2014/main" id="{84A7792A-02E2-FA47-AAF0-C3CC8777D9FA}"/>
                </a:ext>
              </a:extLst>
            </p:cNvPr>
            <p:cNvSpPr>
              <a:spLocks/>
            </p:cNvSpPr>
            <p:nvPr/>
          </p:nvSpPr>
          <p:spPr bwMode="auto">
            <a:xfrm>
              <a:off x="3311856" y="2768372"/>
              <a:ext cx="253811" cy="192859"/>
            </a:xfrm>
            <a:custGeom>
              <a:avLst/>
              <a:gdLst>
                <a:gd name="T0" fmla="*/ 776 w 2436"/>
                <a:gd name="T1" fmla="*/ 1465 h 1851"/>
                <a:gd name="T2" fmla="*/ 194 w 2436"/>
                <a:gd name="T3" fmla="*/ 884 h 1851"/>
                <a:gd name="T4" fmla="*/ 0 w 2436"/>
                <a:gd name="T5" fmla="*/ 1078 h 1851"/>
                <a:gd name="T6" fmla="*/ 776 w 2436"/>
                <a:gd name="T7" fmla="*/ 1851 h 1851"/>
                <a:gd name="T8" fmla="*/ 2436 w 2436"/>
                <a:gd name="T9" fmla="*/ 194 h 1851"/>
                <a:gd name="T10" fmla="*/ 2242 w 2436"/>
                <a:gd name="T11" fmla="*/ 0 h 1851"/>
                <a:gd name="T12" fmla="*/ 776 w 2436"/>
                <a:gd name="T13" fmla="*/ 1465 h 1851"/>
              </a:gdLst>
              <a:ahLst/>
              <a:cxnLst>
                <a:cxn ang="0">
                  <a:pos x="T0" y="T1"/>
                </a:cxn>
                <a:cxn ang="0">
                  <a:pos x="T2" y="T3"/>
                </a:cxn>
                <a:cxn ang="0">
                  <a:pos x="T4" y="T5"/>
                </a:cxn>
                <a:cxn ang="0">
                  <a:pos x="T6" y="T7"/>
                </a:cxn>
                <a:cxn ang="0">
                  <a:pos x="T8" y="T9"/>
                </a:cxn>
                <a:cxn ang="0">
                  <a:pos x="T10" y="T11"/>
                </a:cxn>
                <a:cxn ang="0">
                  <a:pos x="T12" y="T13"/>
                </a:cxn>
              </a:cxnLst>
              <a:rect l="0" t="0" r="r" b="b"/>
              <a:pathLst>
                <a:path w="2436" h="1851">
                  <a:moveTo>
                    <a:pt x="776" y="1465"/>
                  </a:moveTo>
                  <a:lnTo>
                    <a:pt x="194" y="884"/>
                  </a:lnTo>
                  <a:lnTo>
                    <a:pt x="0" y="1078"/>
                  </a:lnTo>
                  <a:lnTo>
                    <a:pt x="776" y="1851"/>
                  </a:lnTo>
                  <a:lnTo>
                    <a:pt x="2436" y="194"/>
                  </a:lnTo>
                  <a:lnTo>
                    <a:pt x="2242" y="0"/>
                  </a:lnTo>
                  <a:lnTo>
                    <a:pt x="776" y="1465"/>
                  </a:lnTo>
                  <a:close/>
                </a:path>
              </a:pathLst>
            </a:custGeom>
            <a:solidFill>
              <a:srgbClr val="00D7D2"/>
            </a:solidFill>
            <a:ln w="9525">
              <a:solidFill>
                <a:srgbClr val="00D7D2"/>
              </a:solidFill>
              <a:round/>
              <a:headEnd/>
              <a:tailEnd/>
            </a:ln>
          </p:spPr>
          <p:txBody>
            <a:bodyPr vert="horz" wrap="square" lIns="91440" tIns="45720" rIns="91440" bIns="45720" numCol="1" anchor="t" anchorCtr="0" compatLnSpc="1">
              <a:prstTxWarp prst="textNoShape">
                <a:avLst/>
              </a:prstTxWarp>
            </a:bodyPr>
            <a:lstStyle/>
            <a:p>
              <a:endParaRPr lang="en-IN" dirty="0"/>
            </a:p>
          </p:txBody>
        </p:sp>
      </p:grpSp>
      <p:sp>
        <p:nvSpPr>
          <p:cNvPr id="65" name="Rectangle 64">
            <a:extLst>
              <a:ext uri="{FF2B5EF4-FFF2-40B4-BE49-F238E27FC236}">
                <a16:creationId xmlns:a16="http://schemas.microsoft.com/office/drawing/2014/main" id="{AC095C1E-259C-9D4A-9BCF-F1E4DF157B33}"/>
              </a:ext>
            </a:extLst>
          </p:cNvPr>
          <p:cNvSpPr/>
          <p:nvPr/>
        </p:nvSpPr>
        <p:spPr bwMode="auto">
          <a:xfrm>
            <a:off x="8738880" y="1120481"/>
            <a:ext cx="2447723" cy="450462"/>
          </a:xfrm>
          <a:prstGeom prst="rect">
            <a:avLst/>
          </a:prstGeom>
          <a:solidFill>
            <a:schemeClr val="bg1">
              <a:lumMod val="85000"/>
            </a:schemeClr>
          </a:solidFill>
          <a:ln w="12700" cap="flat" cmpd="sng" algn="ctr">
            <a:noFill/>
            <a:prstDash val="solid"/>
            <a:round/>
            <a:headEnd type="none" w="med" len="med"/>
            <a:tailEnd type="none" w="med" len="med"/>
          </a:ln>
          <a:effectLst/>
        </p:spPr>
        <p:txBody>
          <a:bodyPr vert="horz" wrap="square" lIns="73152" tIns="73152" rIns="73152" bIns="73152" numCol="1" rtlCol="0" anchor="ctr" anchorCtr="1" compatLnSpc="1">
            <a:prstTxWarp prst="textNoShape">
              <a:avLst/>
            </a:prstTxWarp>
          </a:bodyPr>
          <a:lstStyle/>
          <a:p>
            <a:pPr marL="0" marR="0" indent="0" algn="ctr" defTabSz="914400" rtl="0" eaLnBrk="0" fontAlgn="base" latinLnBrk="0" hangingPunct="0">
              <a:lnSpc>
                <a:spcPct val="106000"/>
              </a:lnSpc>
              <a:spcBef>
                <a:spcPct val="0"/>
              </a:spcBef>
              <a:spcAft>
                <a:spcPct val="0"/>
              </a:spcAft>
              <a:buClrTx/>
              <a:buSzTx/>
              <a:buFontTx/>
              <a:buNone/>
              <a:tabLst/>
            </a:pPr>
            <a:r>
              <a:rPr kumimoji="0" lang="en-US" sz="2000" b="1" i="0" u="none" strike="noStrike" cap="none" normalizeH="0" baseline="0" dirty="0">
                <a:ln>
                  <a:noFill/>
                </a:ln>
                <a:effectLst/>
                <a:latin typeface="Open Sans" panose="020B0606030504020204" pitchFamily="34" charset="0"/>
                <a:ea typeface="Open Sans" panose="020B0606030504020204" pitchFamily="34" charset="0"/>
                <a:cs typeface="Open Sans" panose="020B0606030504020204" pitchFamily="34" charset="0"/>
              </a:rPr>
              <a:t>RISKS</a:t>
            </a:r>
          </a:p>
        </p:txBody>
      </p:sp>
      <p:grpSp>
        <p:nvGrpSpPr>
          <p:cNvPr id="66" name="Group 65">
            <a:extLst>
              <a:ext uri="{FF2B5EF4-FFF2-40B4-BE49-F238E27FC236}">
                <a16:creationId xmlns:a16="http://schemas.microsoft.com/office/drawing/2014/main" id="{A375C00C-102B-944D-A765-AE00AD81273F}"/>
              </a:ext>
            </a:extLst>
          </p:cNvPr>
          <p:cNvGrpSpPr/>
          <p:nvPr/>
        </p:nvGrpSpPr>
        <p:grpSpPr>
          <a:xfrm>
            <a:off x="7491844" y="5728013"/>
            <a:ext cx="583660" cy="583660"/>
            <a:chOff x="8458233" y="2572971"/>
            <a:chExt cx="583660" cy="583660"/>
          </a:xfrm>
          <a:effectLst>
            <a:outerShdw blurRad="25400" dist="38100" dir="8100000" algn="tr" rotWithShape="0">
              <a:prstClr val="black">
                <a:alpha val="12000"/>
              </a:prstClr>
            </a:outerShdw>
          </a:effectLst>
        </p:grpSpPr>
        <p:sp>
          <p:nvSpPr>
            <p:cNvPr id="67" name="Oval 66">
              <a:extLst>
                <a:ext uri="{FF2B5EF4-FFF2-40B4-BE49-F238E27FC236}">
                  <a16:creationId xmlns:a16="http://schemas.microsoft.com/office/drawing/2014/main" id="{13FE5D72-BCBF-454B-95BC-AD755CB239FC}"/>
                </a:ext>
              </a:extLst>
            </p:cNvPr>
            <p:cNvSpPr/>
            <p:nvPr/>
          </p:nvSpPr>
          <p:spPr>
            <a:xfrm>
              <a:off x="8458233" y="2572971"/>
              <a:ext cx="583660" cy="583660"/>
            </a:xfrm>
            <a:prstGeom prst="ellipse">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68" name="Freeform 13">
              <a:extLst>
                <a:ext uri="{FF2B5EF4-FFF2-40B4-BE49-F238E27FC236}">
                  <a16:creationId xmlns:a16="http://schemas.microsoft.com/office/drawing/2014/main" id="{BE367E99-E5CC-AF4D-9382-C5B6EB61EA0D}"/>
                </a:ext>
              </a:extLst>
            </p:cNvPr>
            <p:cNvSpPr>
              <a:spLocks/>
            </p:cNvSpPr>
            <p:nvPr/>
          </p:nvSpPr>
          <p:spPr bwMode="auto">
            <a:xfrm>
              <a:off x="8658398" y="2773278"/>
              <a:ext cx="183330" cy="183046"/>
            </a:xfrm>
            <a:custGeom>
              <a:avLst/>
              <a:gdLst>
                <a:gd name="T0" fmla="*/ 1936 w 1936"/>
                <a:gd name="T1" fmla="*/ 193 h 1933"/>
                <a:gd name="T2" fmla="*/ 1742 w 1936"/>
                <a:gd name="T3" fmla="*/ 0 h 1933"/>
                <a:gd name="T4" fmla="*/ 968 w 1936"/>
                <a:gd name="T5" fmla="*/ 773 h 1933"/>
                <a:gd name="T6" fmla="*/ 194 w 1936"/>
                <a:gd name="T7" fmla="*/ 0 h 1933"/>
                <a:gd name="T8" fmla="*/ 0 w 1936"/>
                <a:gd name="T9" fmla="*/ 193 h 1933"/>
                <a:gd name="T10" fmla="*/ 774 w 1936"/>
                <a:gd name="T11" fmla="*/ 967 h 1933"/>
                <a:gd name="T12" fmla="*/ 0 w 1936"/>
                <a:gd name="T13" fmla="*/ 1740 h 1933"/>
                <a:gd name="T14" fmla="*/ 194 w 1936"/>
                <a:gd name="T15" fmla="*/ 1933 h 1933"/>
                <a:gd name="T16" fmla="*/ 968 w 1936"/>
                <a:gd name="T17" fmla="*/ 1159 h 1933"/>
                <a:gd name="T18" fmla="*/ 1742 w 1936"/>
                <a:gd name="T19" fmla="*/ 1933 h 1933"/>
                <a:gd name="T20" fmla="*/ 1936 w 1936"/>
                <a:gd name="T21" fmla="*/ 1740 h 1933"/>
                <a:gd name="T22" fmla="*/ 1162 w 1936"/>
                <a:gd name="T23" fmla="*/ 967 h 1933"/>
                <a:gd name="T24" fmla="*/ 1936 w 1936"/>
                <a:gd name="T25" fmla="*/ 193 h 1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36" h="1933">
                  <a:moveTo>
                    <a:pt x="1936" y="193"/>
                  </a:moveTo>
                  <a:lnTo>
                    <a:pt x="1742" y="0"/>
                  </a:lnTo>
                  <a:lnTo>
                    <a:pt x="968" y="773"/>
                  </a:lnTo>
                  <a:lnTo>
                    <a:pt x="194" y="0"/>
                  </a:lnTo>
                  <a:lnTo>
                    <a:pt x="0" y="193"/>
                  </a:lnTo>
                  <a:lnTo>
                    <a:pt x="774" y="967"/>
                  </a:lnTo>
                  <a:lnTo>
                    <a:pt x="0" y="1740"/>
                  </a:lnTo>
                  <a:lnTo>
                    <a:pt x="194" y="1933"/>
                  </a:lnTo>
                  <a:lnTo>
                    <a:pt x="968" y="1159"/>
                  </a:lnTo>
                  <a:lnTo>
                    <a:pt x="1742" y="1933"/>
                  </a:lnTo>
                  <a:lnTo>
                    <a:pt x="1936" y="1740"/>
                  </a:lnTo>
                  <a:lnTo>
                    <a:pt x="1162" y="967"/>
                  </a:lnTo>
                  <a:lnTo>
                    <a:pt x="1936" y="193"/>
                  </a:lnTo>
                  <a:close/>
                </a:path>
              </a:pathLst>
            </a:custGeom>
            <a:solidFill>
              <a:schemeClr val="bg1">
                <a:lumMod val="85000"/>
              </a:schemeClr>
            </a:solidFill>
            <a:ln w="9525">
              <a:solidFill>
                <a:schemeClr val="bg1">
                  <a:lumMod val="85000"/>
                </a:schemeClr>
              </a:solidFill>
              <a:round/>
              <a:headEnd/>
              <a:tailEnd/>
            </a:ln>
          </p:spPr>
          <p:txBody>
            <a:bodyPr vert="horz" wrap="square" lIns="91440" tIns="45720" rIns="91440" bIns="45720" numCol="1" anchor="t" anchorCtr="0" compatLnSpc="1">
              <a:prstTxWarp prst="textNoShape">
                <a:avLst/>
              </a:prstTxWarp>
            </a:bodyPr>
            <a:lstStyle/>
            <a:p>
              <a:endParaRPr lang="en-IN" dirty="0"/>
            </a:p>
          </p:txBody>
        </p:sp>
      </p:grpSp>
      <p:grpSp>
        <p:nvGrpSpPr>
          <p:cNvPr id="69" name="Group 68">
            <a:extLst>
              <a:ext uri="{FF2B5EF4-FFF2-40B4-BE49-F238E27FC236}">
                <a16:creationId xmlns:a16="http://schemas.microsoft.com/office/drawing/2014/main" id="{1D03B070-36B5-6743-A302-24DA180D235E}"/>
              </a:ext>
            </a:extLst>
          </p:cNvPr>
          <p:cNvGrpSpPr/>
          <p:nvPr/>
        </p:nvGrpSpPr>
        <p:grpSpPr>
          <a:xfrm>
            <a:off x="7491844" y="1725079"/>
            <a:ext cx="583660" cy="583660"/>
            <a:chOff x="8458233" y="2572971"/>
            <a:chExt cx="583660" cy="583660"/>
          </a:xfrm>
          <a:effectLst>
            <a:outerShdw blurRad="25400" dist="38100" dir="8100000" algn="tr" rotWithShape="0">
              <a:prstClr val="black">
                <a:alpha val="12000"/>
              </a:prstClr>
            </a:outerShdw>
          </a:effectLst>
        </p:grpSpPr>
        <p:sp>
          <p:nvSpPr>
            <p:cNvPr id="70" name="Oval 69">
              <a:extLst>
                <a:ext uri="{FF2B5EF4-FFF2-40B4-BE49-F238E27FC236}">
                  <a16:creationId xmlns:a16="http://schemas.microsoft.com/office/drawing/2014/main" id="{EF0C67EB-57F0-894C-A487-DE692DE378A5}"/>
                </a:ext>
              </a:extLst>
            </p:cNvPr>
            <p:cNvSpPr/>
            <p:nvPr/>
          </p:nvSpPr>
          <p:spPr>
            <a:xfrm>
              <a:off x="8458233" y="2572971"/>
              <a:ext cx="583660" cy="583660"/>
            </a:xfrm>
            <a:prstGeom prst="ellipse">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71" name="Freeform 13">
              <a:extLst>
                <a:ext uri="{FF2B5EF4-FFF2-40B4-BE49-F238E27FC236}">
                  <a16:creationId xmlns:a16="http://schemas.microsoft.com/office/drawing/2014/main" id="{1F3EC8A8-FD2E-5447-A90E-4F21052C4D45}"/>
                </a:ext>
              </a:extLst>
            </p:cNvPr>
            <p:cNvSpPr>
              <a:spLocks/>
            </p:cNvSpPr>
            <p:nvPr/>
          </p:nvSpPr>
          <p:spPr bwMode="auto">
            <a:xfrm>
              <a:off x="8658398" y="2773278"/>
              <a:ext cx="183330" cy="183046"/>
            </a:xfrm>
            <a:custGeom>
              <a:avLst/>
              <a:gdLst>
                <a:gd name="T0" fmla="*/ 1936 w 1936"/>
                <a:gd name="T1" fmla="*/ 193 h 1933"/>
                <a:gd name="T2" fmla="*/ 1742 w 1936"/>
                <a:gd name="T3" fmla="*/ 0 h 1933"/>
                <a:gd name="T4" fmla="*/ 968 w 1936"/>
                <a:gd name="T5" fmla="*/ 773 h 1933"/>
                <a:gd name="T6" fmla="*/ 194 w 1936"/>
                <a:gd name="T7" fmla="*/ 0 h 1933"/>
                <a:gd name="T8" fmla="*/ 0 w 1936"/>
                <a:gd name="T9" fmla="*/ 193 h 1933"/>
                <a:gd name="T10" fmla="*/ 774 w 1936"/>
                <a:gd name="T11" fmla="*/ 967 h 1933"/>
                <a:gd name="T12" fmla="*/ 0 w 1936"/>
                <a:gd name="T13" fmla="*/ 1740 h 1933"/>
                <a:gd name="T14" fmla="*/ 194 w 1936"/>
                <a:gd name="T15" fmla="*/ 1933 h 1933"/>
                <a:gd name="T16" fmla="*/ 968 w 1936"/>
                <a:gd name="T17" fmla="*/ 1159 h 1933"/>
                <a:gd name="T18" fmla="*/ 1742 w 1936"/>
                <a:gd name="T19" fmla="*/ 1933 h 1933"/>
                <a:gd name="T20" fmla="*/ 1936 w 1936"/>
                <a:gd name="T21" fmla="*/ 1740 h 1933"/>
                <a:gd name="T22" fmla="*/ 1162 w 1936"/>
                <a:gd name="T23" fmla="*/ 967 h 1933"/>
                <a:gd name="T24" fmla="*/ 1936 w 1936"/>
                <a:gd name="T25" fmla="*/ 193 h 1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36" h="1933">
                  <a:moveTo>
                    <a:pt x="1936" y="193"/>
                  </a:moveTo>
                  <a:lnTo>
                    <a:pt x="1742" y="0"/>
                  </a:lnTo>
                  <a:lnTo>
                    <a:pt x="968" y="773"/>
                  </a:lnTo>
                  <a:lnTo>
                    <a:pt x="194" y="0"/>
                  </a:lnTo>
                  <a:lnTo>
                    <a:pt x="0" y="193"/>
                  </a:lnTo>
                  <a:lnTo>
                    <a:pt x="774" y="967"/>
                  </a:lnTo>
                  <a:lnTo>
                    <a:pt x="0" y="1740"/>
                  </a:lnTo>
                  <a:lnTo>
                    <a:pt x="194" y="1933"/>
                  </a:lnTo>
                  <a:lnTo>
                    <a:pt x="968" y="1159"/>
                  </a:lnTo>
                  <a:lnTo>
                    <a:pt x="1742" y="1933"/>
                  </a:lnTo>
                  <a:lnTo>
                    <a:pt x="1936" y="1740"/>
                  </a:lnTo>
                  <a:lnTo>
                    <a:pt x="1162" y="967"/>
                  </a:lnTo>
                  <a:lnTo>
                    <a:pt x="1936" y="193"/>
                  </a:lnTo>
                  <a:close/>
                </a:path>
              </a:pathLst>
            </a:custGeom>
            <a:solidFill>
              <a:schemeClr val="bg1">
                <a:lumMod val="85000"/>
              </a:schemeClr>
            </a:solidFill>
            <a:ln w="9525">
              <a:solidFill>
                <a:schemeClr val="bg1">
                  <a:lumMod val="85000"/>
                </a:schemeClr>
              </a:solidFill>
              <a:round/>
              <a:headEnd/>
              <a:tailEnd/>
            </a:ln>
          </p:spPr>
          <p:txBody>
            <a:bodyPr vert="horz" wrap="square" lIns="91440" tIns="45720" rIns="91440" bIns="45720" numCol="1" anchor="t" anchorCtr="0" compatLnSpc="1">
              <a:prstTxWarp prst="textNoShape">
                <a:avLst/>
              </a:prstTxWarp>
            </a:bodyPr>
            <a:lstStyle/>
            <a:p>
              <a:endParaRPr lang="en-IN" dirty="0"/>
            </a:p>
          </p:txBody>
        </p:sp>
      </p:grpSp>
    </p:spTree>
    <p:extLst>
      <p:ext uri="{BB962C8B-B14F-4D97-AF65-F5344CB8AC3E}">
        <p14:creationId xmlns:p14="http://schemas.microsoft.com/office/powerpoint/2010/main" val="3375089806"/>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Title 60">
            <a:extLst>
              <a:ext uri="{FF2B5EF4-FFF2-40B4-BE49-F238E27FC236}">
                <a16:creationId xmlns:a16="http://schemas.microsoft.com/office/drawing/2014/main" id="{6FC016C1-021E-4DF1-91A5-BDBC1E3E67B1}"/>
              </a:ext>
            </a:extLst>
          </p:cNvPr>
          <p:cNvSpPr>
            <a:spLocks noGrp="1"/>
          </p:cNvSpPr>
          <p:nvPr>
            <p:ph type="title"/>
          </p:nvPr>
        </p:nvSpPr>
        <p:spPr>
          <a:xfrm>
            <a:off x="541867" y="478019"/>
            <a:ext cx="11108267" cy="303096"/>
          </a:xfrm>
        </p:spPr>
        <p:txBody>
          <a:bodyPr/>
          <a:lstStyle/>
          <a:p>
            <a:r>
              <a:rPr lang="en-US" sz="2000" dirty="0"/>
              <a:t>Differences between cloud licensing and on-premise</a:t>
            </a:r>
          </a:p>
        </p:txBody>
      </p:sp>
      <p:graphicFrame>
        <p:nvGraphicFramePr>
          <p:cNvPr id="13" name="object 4">
            <a:extLst>
              <a:ext uri="{FF2B5EF4-FFF2-40B4-BE49-F238E27FC236}">
                <a16:creationId xmlns:a16="http://schemas.microsoft.com/office/drawing/2014/main" id="{AFEE0896-2F87-4D77-B96D-E1507FD1DF1B}"/>
              </a:ext>
            </a:extLst>
          </p:cNvPr>
          <p:cNvGraphicFramePr>
            <a:graphicFrameLocks noGrp="1"/>
          </p:cNvGraphicFramePr>
          <p:nvPr>
            <p:extLst>
              <p:ext uri="{D42A27DB-BD31-4B8C-83A1-F6EECF244321}">
                <p14:modId xmlns:p14="http://schemas.microsoft.com/office/powerpoint/2010/main" val="4040714738"/>
              </p:ext>
            </p:extLst>
          </p:nvPr>
        </p:nvGraphicFramePr>
        <p:xfrm>
          <a:off x="119592" y="1534661"/>
          <a:ext cx="11671021" cy="5225282"/>
        </p:xfrm>
        <a:graphic>
          <a:graphicData uri="http://schemas.openxmlformats.org/drawingml/2006/table">
            <a:tbl>
              <a:tblPr firstRow="1" bandRow="1">
                <a:tableStyleId>{2D5ABB26-0587-4C30-8999-92F81FD0307C}</a:tableStyleId>
              </a:tblPr>
              <a:tblGrid>
                <a:gridCol w="1801373">
                  <a:extLst>
                    <a:ext uri="{9D8B030D-6E8A-4147-A177-3AD203B41FA5}">
                      <a16:colId xmlns:a16="http://schemas.microsoft.com/office/drawing/2014/main" val="20000"/>
                    </a:ext>
                  </a:extLst>
                </a:gridCol>
                <a:gridCol w="4731517">
                  <a:extLst>
                    <a:ext uri="{9D8B030D-6E8A-4147-A177-3AD203B41FA5}">
                      <a16:colId xmlns:a16="http://schemas.microsoft.com/office/drawing/2014/main" val="20001"/>
                    </a:ext>
                  </a:extLst>
                </a:gridCol>
                <a:gridCol w="296535">
                  <a:extLst>
                    <a:ext uri="{9D8B030D-6E8A-4147-A177-3AD203B41FA5}">
                      <a16:colId xmlns:a16="http://schemas.microsoft.com/office/drawing/2014/main" val="1529826686"/>
                    </a:ext>
                  </a:extLst>
                </a:gridCol>
                <a:gridCol w="4841596">
                  <a:extLst>
                    <a:ext uri="{9D8B030D-6E8A-4147-A177-3AD203B41FA5}">
                      <a16:colId xmlns:a16="http://schemas.microsoft.com/office/drawing/2014/main" val="20002"/>
                    </a:ext>
                  </a:extLst>
                </a:gridCol>
              </a:tblGrid>
              <a:tr h="453127">
                <a:tc>
                  <a:txBody>
                    <a:bodyPr/>
                    <a:lstStyle/>
                    <a:p>
                      <a:pPr marL="91440" lvl="0" algn="l">
                        <a:lnSpc>
                          <a:spcPct val="100000"/>
                        </a:lnSpc>
                        <a:spcBef>
                          <a:spcPts val="730"/>
                        </a:spcBef>
                      </a:pPr>
                      <a:r>
                        <a:rPr lang="en-US" sz="1400" b="1" i="1" spc="-5" dirty="0">
                          <a:latin typeface="Open Sans" panose="020B0606030504020204" pitchFamily="34" charset="0"/>
                          <a:ea typeface="Open Sans" panose="020B0606030504020204" pitchFamily="34" charset="0"/>
                          <a:cs typeface="Open Sans" panose="020B0606030504020204" pitchFamily="34" charset="0"/>
                        </a:rPr>
                        <a:t>Implementation</a:t>
                      </a:r>
                      <a:endParaRPr lang="en-US" sz="1400" b="1" i="1" dirty="0">
                        <a:latin typeface="Open Sans" panose="020B0606030504020204" pitchFamily="34" charset="0"/>
                        <a:ea typeface="Open Sans" panose="020B0606030504020204" pitchFamily="34" charset="0"/>
                        <a:cs typeface="Open Sans" panose="020B0606030504020204" pitchFamily="34" charset="0"/>
                      </a:endParaRPr>
                    </a:p>
                  </a:txBody>
                  <a:tcPr marL="0" marR="0" marT="92710" marB="0" anchor="ctr">
                    <a:lnL w="12700" cap="flat" cmpd="sng" algn="ctr">
                      <a:no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65405" indent="0">
                        <a:lnSpc>
                          <a:spcPts val="1450"/>
                        </a:lnSpc>
                        <a:buFont typeface="Arial" panose="020B0604020202020204" pitchFamily="34" charset="0"/>
                        <a:buNone/>
                      </a:pPr>
                      <a:r>
                        <a:rPr sz="1300" spc="-25" dirty="0">
                          <a:latin typeface="Open Sans" panose="020B0606030504020204" pitchFamily="34" charset="0"/>
                          <a:ea typeface="Open Sans" panose="020B0606030504020204" pitchFamily="34" charset="0"/>
                          <a:cs typeface="Open Sans" panose="020B0606030504020204" pitchFamily="34" charset="0"/>
                        </a:rPr>
                        <a:t>Faster</a:t>
                      </a:r>
                      <a:r>
                        <a:rPr sz="1300" spc="270" dirty="0">
                          <a:latin typeface="Open Sans" panose="020B0606030504020204" pitchFamily="34" charset="0"/>
                          <a:ea typeface="Open Sans" panose="020B0606030504020204" pitchFamily="34" charset="0"/>
                          <a:cs typeface="Open Sans" panose="020B0606030504020204" pitchFamily="34" charset="0"/>
                        </a:rPr>
                        <a:t> </a:t>
                      </a:r>
                      <a:r>
                        <a:rPr sz="1300" spc="-5" dirty="0">
                          <a:latin typeface="Open Sans" panose="020B0606030504020204" pitchFamily="34" charset="0"/>
                          <a:ea typeface="Open Sans" panose="020B0606030504020204" pitchFamily="34" charset="0"/>
                          <a:cs typeface="Open Sans" panose="020B0606030504020204" pitchFamily="34" charset="0"/>
                        </a:rPr>
                        <a:t>implementation</a:t>
                      </a:r>
                      <a:r>
                        <a:rPr sz="1300" spc="30" dirty="0">
                          <a:latin typeface="Open Sans" panose="020B0606030504020204" pitchFamily="34" charset="0"/>
                          <a:ea typeface="Open Sans" panose="020B0606030504020204" pitchFamily="34" charset="0"/>
                          <a:cs typeface="Open Sans" panose="020B0606030504020204" pitchFamily="34" charset="0"/>
                        </a:rPr>
                        <a:t> </a:t>
                      </a:r>
                      <a:r>
                        <a:rPr sz="1300" spc="-15" dirty="0">
                          <a:latin typeface="Open Sans" panose="020B0606030504020204" pitchFamily="34" charset="0"/>
                          <a:ea typeface="Open Sans" panose="020B0606030504020204" pitchFamily="34" charset="0"/>
                          <a:cs typeface="Open Sans" panose="020B0606030504020204" pitchFamily="34" charset="0"/>
                        </a:rPr>
                        <a:t>leveraging</a:t>
                      </a:r>
                      <a:r>
                        <a:rPr sz="1300" spc="75" dirty="0">
                          <a:latin typeface="Open Sans" panose="020B0606030504020204" pitchFamily="34" charset="0"/>
                          <a:ea typeface="Open Sans" panose="020B0606030504020204" pitchFamily="34" charset="0"/>
                          <a:cs typeface="Open Sans" panose="020B0606030504020204" pitchFamily="34" charset="0"/>
                        </a:rPr>
                        <a:t> </a:t>
                      </a:r>
                      <a:r>
                        <a:rPr sz="1300" spc="-5" dirty="0">
                          <a:latin typeface="Open Sans" panose="020B0606030504020204" pitchFamily="34" charset="0"/>
                          <a:ea typeface="Open Sans" panose="020B0606030504020204" pitchFamily="34" charset="0"/>
                          <a:cs typeface="Open Sans" panose="020B0606030504020204" pitchFamily="34" charset="0"/>
                        </a:rPr>
                        <a:t>ready-made</a:t>
                      </a:r>
                      <a:r>
                        <a:rPr lang="en-US" sz="1300" spc="0" dirty="0">
                          <a:latin typeface="Open Sans" panose="020B0606030504020204" pitchFamily="34" charset="0"/>
                          <a:ea typeface="Open Sans" panose="020B0606030504020204" pitchFamily="34" charset="0"/>
                          <a:cs typeface="Open Sans" panose="020B0606030504020204" pitchFamily="34" charset="0"/>
                        </a:rPr>
                        <a:t> </a:t>
                      </a:r>
                      <a:r>
                        <a:rPr sz="1300" spc="-25" dirty="0">
                          <a:latin typeface="Open Sans" panose="020B0606030504020204" pitchFamily="34" charset="0"/>
                          <a:ea typeface="Open Sans" panose="020B0606030504020204" pitchFamily="34" charset="0"/>
                          <a:cs typeface="Open Sans" panose="020B0606030504020204" pitchFamily="34" charset="0"/>
                        </a:rPr>
                        <a:t>platform,</a:t>
                      </a:r>
                      <a:r>
                        <a:rPr sz="1300" spc="30" dirty="0">
                          <a:latin typeface="Open Sans" panose="020B0606030504020204" pitchFamily="34" charset="0"/>
                          <a:ea typeface="Open Sans" panose="020B0606030504020204" pitchFamily="34" charset="0"/>
                          <a:cs typeface="Open Sans" panose="020B0606030504020204" pitchFamily="34" charset="0"/>
                        </a:rPr>
                        <a:t> </a:t>
                      </a:r>
                      <a:r>
                        <a:rPr sz="1300" spc="-20" dirty="0">
                          <a:latin typeface="Open Sans" panose="020B0606030504020204" pitchFamily="34" charset="0"/>
                          <a:ea typeface="Open Sans" panose="020B0606030504020204" pitchFamily="34" charset="0"/>
                          <a:cs typeface="Open Sans" panose="020B0606030504020204" pitchFamily="34" charset="0"/>
                        </a:rPr>
                        <a:t>already</a:t>
                      </a:r>
                      <a:r>
                        <a:rPr sz="1300" spc="285" dirty="0">
                          <a:latin typeface="Open Sans" panose="020B0606030504020204" pitchFamily="34" charset="0"/>
                          <a:ea typeface="Open Sans" panose="020B0606030504020204" pitchFamily="34" charset="0"/>
                          <a:cs typeface="Open Sans" panose="020B0606030504020204" pitchFamily="34" charset="0"/>
                        </a:rPr>
                        <a:t> </a:t>
                      </a:r>
                      <a:r>
                        <a:rPr sz="1300" spc="-10" dirty="0">
                          <a:latin typeface="Open Sans" panose="020B0606030504020204" pitchFamily="34" charset="0"/>
                          <a:ea typeface="Open Sans" panose="020B0606030504020204" pitchFamily="34" charset="0"/>
                          <a:cs typeface="Open Sans" panose="020B0606030504020204" pitchFamily="34" charset="0"/>
                        </a:rPr>
                        <a:t>provisioned</a:t>
                      </a:r>
                      <a:r>
                        <a:rPr sz="1300" spc="30" dirty="0">
                          <a:latin typeface="Open Sans" panose="020B0606030504020204" pitchFamily="34" charset="0"/>
                          <a:ea typeface="Open Sans" panose="020B0606030504020204" pitchFamily="34" charset="0"/>
                          <a:cs typeface="Open Sans" panose="020B0606030504020204" pitchFamily="34" charset="0"/>
                        </a:rPr>
                        <a:t> </a:t>
                      </a:r>
                      <a:r>
                        <a:rPr sz="1300" spc="-10" dirty="0">
                          <a:latin typeface="Open Sans" panose="020B0606030504020204" pitchFamily="34" charset="0"/>
                          <a:ea typeface="Open Sans" panose="020B0606030504020204" pitchFamily="34" charset="0"/>
                          <a:cs typeface="Open Sans" panose="020B0606030504020204" pitchFamily="34" charset="0"/>
                        </a:rPr>
                        <a:t>by</a:t>
                      </a:r>
                      <a:r>
                        <a:rPr sz="1300" spc="60" dirty="0">
                          <a:latin typeface="Open Sans" panose="020B0606030504020204" pitchFamily="34" charset="0"/>
                          <a:ea typeface="Open Sans" panose="020B0606030504020204" pitchFamily="34" charset="0"/>
                          <a:cs typeface="Open Sans" panose="020B0606030504020204" pitchFamily="34" charset="0"/>
                        </a:rPr>
                        <a:t> </a:t>
                      </a:r>
                      <a:r>
                        <a:rPr sz="1300" spc="-20" dirty="0">
                          <a:latin typeface="Open Sans" panose="020B0606030504020204" pitchFamily="34" charset="0"/>
                          <a:ea typeface="Open Sans" panose="020B0606030504020204" pitchFamily="34" charset="0"/>
                          <a:cs typeface="Open Sans" panose="020B0606030504020204" pitchFamily="34" charset="0"/>
                        </a:rPr>
                        <a:t>the</a:t>
                      </a:r>
                      <a:r>
                        <a:rPr sz="1300" spc="145" dirty="0">
                          <a:latin typeface="Open Sans" panose="020B0606030504020204" pitchFamily="34" charset="0"/>
                          <a:ea typeface="Open Sans" panose="020B0606030504020204" pitchFamily="34" charset="0"/>
                          <a:cs typeface="Open Sans" panose="020B0606030504020204" pitchFamily="34" charset="0"/>
                        </a:rPr>
                        <a:t> </a:t>
                      </a:r>
                      <a:r>
                        <a:rPr sz="1300" spc="-10" dirty="0">
                          <a:latin typeface="Open Sans" panose="020B0606030504020204" pitchFamily="34" charset="0"/>
                          <a:ea typeface="Open Sans" panose="020B0606030504020204" pitchFamily="34" charset="0"/>
                          <a:cs typeface="Open Sans" panose="020B0606030504020204" pitchFamily="34" charset="0"/>
                        </a:rPr>
                        <a:t>cloud</a:t>
                      </a:r>
                      <a:r>
                        <a:rPr sz="1300" spc="140" dirty="0">
                          <a:latin typeface="Open Sans" panose="020B0606030504020204" pitchFamily="34" charset="0"/>
                          <a:ea typeface="Open Sans" panose="020B0606030504020204" pitchFamily="34" charset="0"/>
                          <a:cs typeface="Open Sans" panose="020B0606030504020204" pitchFamily="34" charset="0"/>
                        </a:rPr>
                        <a:t> </a:t>
                      </a:r>
                      <a:r>
                        <a:rPr sz="1300" spc="-35" dirty="0">
                          <a:latin typeface="Open Sans" panose="020B0606030504020204" pitchFamily="34" charset="0"/>
                          <a:ea typeface="Open Sans" panose="020B0606030504020204" pitchFamily="34" charset="0"/>
                          <a:cs typeface="Open Sans" panose="020B0606030504020204" pitchFamily="34" charset="0"/>
                        </a:rPr>
                        <a:t>vendor</a:t>
                      </a:r>
                      <a:endParaRPr sz="1300" dirty="0">
                        <a:latin typeface="Open Sans" panose="020B0606030504020204" pitchFamily="34" charset="0"/>
                        <a:ea typeface="Open Sans" panose="020B0606030504020204" pitchFamily="34" charset="0"/>
                        <a:cs typeface="Open Sans" panose="020B0606030504020204" pitchFamily="34" charset="0"/>
                      </a:endParaRPr>
                    </a:p>
                  </a:txBody>
                  <a:tcPr marL="0" marR="0" marT="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5E0FD"/>
                    </a:solidFill>
                  </a:tcPr>
                </a:tc>
                <a:tc>
                  <a:txBody>
                    <a:bodyPr/>
                    <a:lstStyle/>
                    <a:p>
                      <a:pPr marL="68580" indent="0">
                        <a:lnSpc>
                          <a:spcPct val="100000"/>
                        </a:lnSpc>
                        <a:spcBef>
                          <a:spcPts val="730"/>
                        </a:spcBef>
                        <a:buFont typeface="Arial" panose="020B0604020202020204" pitchFamily="34" charset="0"/>
                        <a:buNone/>
                      </a:pPr>
                      <a:endParaRPr sz="1300" dirty="0">
                        <a:latin typeface="Open Sans" panose="020B0606030504020204" pitchFamily="34" charset="0"/>
                        <a:ea typeface="Open Sans" panose="020B0606030504020204" pitchFamily="34" charset="0"/>
                        <a:cs typeface="Open Sans" panose="020B0606030504020204" pitchFamily="34" charset="0"/>
                      </a:endParaRPr>
                    </a:p>
                  </a:txBody>
                  <a:tcPr marL="0" marR="0" marT="9271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68580" indent="0">
                        <a:lnSpc>
                          <a:spcPct val="100000"/>
                        </a:lnSpc>
                        <a:spcBef>
                          <a:spcPts val="730"/>
                        </a:spcBef>
                        <a:buFont typeface="Arial" panose="020B0604020202020204" pitchFamily="34" charset="0"/>
                        <a:buNone/>
                      </a:pPr>
                      <a:r>
                        <a:rPr sz="1300" spc="-35" dirty="0">
                          <a:latin typeface="Open Sans" panose="020B0606030504020204" pitchFamily="34" charset="0"/>
                          <a:ea typeface="Open Sans" panose="020B0606030504020204" pitchFamily="34" charset="0"/>
                          <a:cs typeface="Open Sans" panose="020B0606030504020204" pitchFamily="34" charset="0"/>
                        </a:rPr>
                        <a:t>Time,</a:t>
                      </a:r>
                      <a:r>
                        <a:rPr sz="1300" spc="260" dirty="0">
                          <a:latin typeface="Open Sans" panose="020B0606030504020204" pitchFamily="34" charset="0"/>
                          <a:ea typeface="Open Sans" panose="020B0606030504020204" pitchFamily="34" charset="0"/>
                          <a:cs typeface="Open Sans" panose="020B0606030504020204" pitchFamily="34" charset="0"/>
                        </a:rPr>
                        <a:t> </a:t>
                      </a:r>
                      <a:r>
                        <a:rPr sz="1300" spc="-15" dirty="0">
                          <a:latin typeface="Open Sans" panose="020B0606030504020204" pitchFamily="34" charset="0"/>
                          <a:ea typeface="Open Sans" panose="020B0606030504020204" pitchFamily="34" charset="0"/>
                          <a:cs typeface="Open Sans" panose="020B0606030504020204" pitchFamily="34" charset="0"/>
                        </a:rPr>
                        <a:t>personnel,</a:t>
                      </a:r>
                      <a:r>
                        <a:rPr sz="1300" spc="10" dirty="0">
                          <a:latin typeface="Open Sans" panose="020B0606030504020204" pitchFamily="34" charset="0"/>
                          <a:ea typeface="Open Sans" panose="020B0606030504020204" pitchFamily="34" charset="0"/>
                          <a:cs typeface="Open Sans" panose="020B0606030504020204" pitchFamily="34" charset="0"/>
                        </a:rPr>
                        <a:t> </a:t>
                      </a:r>
                      <a:r>
                        <a:rPr sz="1300" spc="-15" dirty="0">
                          <a:latin typeface="Open Sans" panose="020B0606030504020204" pitchFamily="34" charset="0"/>
                          <a:ea typeface="Open Sans" panose="020B0606030504020204" pitchFamily="34" charset="0"/>
                          <a:cs typeface="Open Sans" panose="020B0606030504020204" pitchFamily="34" charset="0"/>
                        </a:rPr>
                        <a:t>and</a:t>
                      </a:r>
                      <a:r>
                        <a:rPr sz="1300" spc="140" dirty="0">
                          <a:latin typeface="Open Sans" panose="020B0606030504020204" pitchFamily="34" charset="0"/>
                          <a:ea typeface="Open Sans" panose="020B0606030504020204" pitchFamily="34" charset="0"/>
                          <a:cs typeface="Open Sans" panose="020B0606030504020204" pitchFamily="34" charset="0"/>
                        </a:rPr>
                        <a:t> </a:t>
                      </a:r>
                      <a:r>
                        <a:rPr sz="1300" spc="-15" dirty="0">
                          <a:latin typeface="Open Sans" panose="020B0606030504020204" pitchFamily="34" charset="0"/>
                          <a:ea typeface="Open Sans" panose="020B0606030504020204" pitchFamily="34" charset="0"/>
                          <a:cs typeface="Open Sans" panose="020B0606030504020204" pitchFamily="34" charset="0"/>
                        </a:rPr>
                        <a:t>equipment</a:t>
                      </a:r>
                      <a:r>
                        <a:rPr sz="1300" spc="10" dirty="0">
                          <a:latin typeface="Open Sans" panose="020B0606030504020204" pitchFamily="34" charset="0"/>
                          <a:ea typeface="Open Sans" panose="020B0606030504020204" pitchFamily="34" charset="0"/>
                          <a:cs typeface="Open Sans" panose="020B0606030504020204" pitchFamily="34" charset="0"/>
                        </a:rPr>
                        <a:t> </a:t>
                      </a:r>
                      <a:r>
                        <a:rPr sz="1300" spc="-15" dirty="0">
                          <a:latin typeface="Open Sans" panose="020B0606030504020204" pitchFamily="34" charset="0"/>
                          <a:ea typeface="Open Sans" panose="020B0606030504020204" pitchFamily="34" charset="0"/>
                          <a:cs typeface="Open Sans" panose="020B0606030504020204" pitchFamily="34" charset="0"/>
                        </a:rPr>
                        <a:t>intensive</a:t>
                      </a:r>
                      <a:endParaRPr sz="1300" dirty="0">
                        <a:latin typeface="Open Sans" panose="020B0606030504020204" pitchFamily="34" charset="0"/>
                        <a:ea typeface="Open Sans" panose="020B0606030504020204" pitchFamily="34" charset="0"/>
                        <a:cs typeface="Open Sans" panose="020B0606030504020204" pitchFamily="34" charset="0"/>
                      </a:endParaRPr>
                    </a:p>
                  </a:txBody>
                  <a:tcPr marL="0" marR="0" marT="92710" marB="0" anchor="ctr">
                    <a:lnL w="28575"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1"/>
                  </a:ext>
                </a:extLst>
              </a:tr>
              <a:tr h="591004">
                <a:tc>
                  <a:txBody>
                    <a:bodyPr/>
                    <a:lstStyle/>
                    <a:p>
                      <a:pPr marL="91440" lvl="0" algn="l">
                        <a:lnSpc>
                          <a:spcPct val="100000"/>
                        </a:lnSpc>
                        <a:spcBef>
                          <a:spcPts val="5"/>
                        </a:spcBef>
                      </a:pPr>
                      <a:r>
                        <a:rPr sz="1400" b="1" i="1" spc="-15" dirty="0">
                          <a:latin typeface="Open Sans" panose="020B0606030504020204" pitchFamily="34" charset="0"/>
                          <a:ea typeface="Open Sans" panose="020B0606030504020204" pitchFamily="34" charset="0"/>
                          <a:cs typeface="Open Sans" panose="020B0606030504020204" pitchFamily="34" charset="0"/>
                        </a:rPr>
                        <a:t>Scalability</a:t>
                      </a:r>
                      <a:endParaRPr sz="1400" b="1" i="1" dirty="0">
                        <a:latin typeface="Open Sans" panose="020B0606030504020204" pitchFamily="34" charset="0"/>
                        <a:ea typeface="Open Sans" panose="020B0606030504020204" pitchFamily="34" charset="0"/>
                        <a:cs typeface="Open Sans" panose="020B0606030504020204" pitchFamily="34" charset="0"/>
                      </a:endParaRPr>
                    </a:p>
                  </a:txBody>
                  <a:tcPr marL="0" marR="0" marT="1905" marB="0" anchor="ctr">
                    <a:lnL w="12700" cap="flat" cmpd="sng" algn="ctr">
                      <a:no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65405" marR="271780" indent="0" algn="l" defTabSz="914377" rtl="0" eaLnBrk="1" latinLnBrk="0" hangingPunct="1">
                        <a:lnSpc>
                          <a:spcPct val="105100"/>
                        </a:lnSpc>
                        <a:spcBef>
                          <a:spcPts val="110"/>
                        </a:spcBef>
                        <a:buFont typeface="Arial" panose="020B0604020202020204" pitchFamily="34" charset="0"/>
                        <a:buNone/>
                      </a:pPr>
                      <a:r>
                        <a:rPr sz="1300" kern="1200" spc="-20" dirty="0">
                          <a:solidFill>
                            <a:schemeClr val="tx1"/>
                          </a:solidFill>
                          <a:latin typeface="Open Sans" panose="020B0606030504020204" pitchFamily="34" charset="0"/>
                          <a:ea typeface="Open Sans" panose="020B0606030504020204" pitchFamily="34" charset="0"/>
                          <a:cs typeface="Open Sans" panose="020B0606030504020204" pitchFamily="34" charset="0"/>
                        </a:rPr>
                        <a:t>As the enterprise grows, solutions can be easily</a:t>
                      </a:r>
                      <a:r>
                        <a:rPr lang="en-US" sz="1300" kern="1200" spc="-2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sz="1300" kern="1200" spc="-20" dirty="0">
                          <a:solidFill>
                            <a:schemeClr val="tx1"/>
                          </a:solidFill>
                          <a:latin typeface="Open Sans" panose="020B0606030504020204" pitchFamily="34" charset="0"/>
                          <a:ea typeface="Open Sans" panose="020B0606030504020204" pitchFamily="34" charset="0"/>
                          <a:cs typeface="Open Sans" panose="020B0606030504020204" pitchFamily="34" charset="0"/>
                        </a:rPr>
                        <a:t>scaled up with little time and effort. Similarly, solutions  can be scaled down without wasting resources</a:t>
                      </a:r>
                      <a:r>
                        <a:rPr lang="en-US" sz="1300" kern="1200" spc="-20" dirty="0">
                          <a:solidFill>
                            <a:schemeClr val="tx1"/>
                          </a:solidFill>
                          <a:latin typeface="Open Sans" panose="020B0606030504020204" pitchFamily="34" charset="0"/>
                          <a:ea typeface="Open Sans" panose="020B0606030504020204" pitchFamily="34" charset="0"/>
                          <a:cs typeface="Open Sans" panose="020B0606030504020204" pitchFamily="34" charset="0"/>
                        </a:rPr>
                        <a:t>/</a:t>
                      </a:r>
                      <a:endParaRPr sz="1300" kern="1200" spc="-2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txBody>
                  <a:tcPr marL="0" marR="0" marT="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5E0FD"/>
                    </a:solidFill>
                  </a:tcPr>
                </a:tc>
                <a:tc>
                  <a:txBody>
                    <a:bodyPr/>
                    <a:lstStyle/>
                    <a:p>
                      <a:pPr marL="68580" marR="180340" indent="0">
                        <a:lnSpc>
                          <a:spcPct val="105100"/>
                        </a:lnSpc>
                        <a:spcBef>
                          <a:spcPts val="655"/>
                        </a:spcBef>
                        <a:buFont typeface="Arial" panose="020B0604020202020204" pitchFamily="34" charset="0"/>
                        <a:buNone/>
                      </a:pPr>
                      <a:r>
                        <a:rPr lang="en-US" sz="1300" dirty="0">
                          <a:latin typeface="Open Sans" panose="020B0606030504020204" pitchFamily="34" charset="0"/>
                          <a:ea typeface="Open Sans" panose="020B0606030504020204" pitchFamily="34" charset="0"/>
                          <a:cs typeface="Open Sans" panose="020B0606030504020204" pitchFamily="34" charset="0"/>
                        </a:rPr>
                        <a:t>    </a:t>
                      </a:r>
                      <a:endParaRPr sz="1300" dirty="0">
                        <a:latin typeface="Open Sans" panose="020B0606030504020204" pitchFamily="34" charset="0"/>
                        <a:ea typeface="Open Sans" panose="020B0606030504020204" pitchFamily="34" charset="0"/>
                        <a:cs typeface="Open Sans" panose="020B0606030504020204" pitchFamily="34" charset="0"/>
                      </a:endParaRPr>
                    </a:p>
                  </a:txBody>
                  <a:tcPr marL="0" marR="0" marT="8318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68580" marR="180340" indent="0">
                        <a:lnSpc>
                          <a:spcPct val="105100"/>
                        </a:lnSpc>
                        <a:spcBef>
                          <a:spcPts val="655"/>
                        </a:spcBef>
                        <a:buFont typeface="Arial" panose="020B0604020202020204" pitchFamily="34" charset="0"/>
                        <a:buNone/>
                      </a:pPr>
                      <a:r>
                        <a:rPr lang="en-US" sz="1300" spc="-30" dirty="0">
                          <a:latin typeface="Open Sans" panose="020B0606030504020204" pitchFamily="34" charset="0"/>
                          <a:ea typeface="Open Sans" panose="020B0606030504020204" pitchFamily="34" charset="0"/>
                          <a:cs typeface="Open Sans" panose="020B0606030504020204" pitchFamily="34" charset="0"/>
                        </a:rPr>
                        <a:t>N</a:t>
                      </a:r>
                      <a:r>
                        <a:rPr sz="1300" spc="-30" dirty="0">
                          <a:latin typeface="Open Sans" panose="020B0606030504020204" pitchFamily="34" charset="0"/>
                          <a:ea typeface="Open Sans" panose="020B0606030504020204" pitchFamily="34" charset="0"/>
                          <a:cs typeface="Open Sans" panose="020B0606030504020204" pitchFamily="34" charset="0"/>
                        </a:rPr>
                        <a:t>eeds</a:t>
                      </a:r>
                      <a:r>
                        <a:rPr sz="1300" spc="285" dirty="0">
                          <a:latin typeface="Open Sans" panose="020B0606030504020204" pitchFamily="34" charset="0"/>
                          <a:ea typeface="Open Sans" panose="020B0606030504020204" pitchFamily="34" charset="0"/>
                          <a:cs typeface="Open Sans" panose="020B0606030504020204" pitchFamily="34" charset="0"/>
                        </a:rPr>
                        <a:t> </a:t>
                      </a:r>
                      <a:r>
                        <a:rPr sz="1300" spc="-25" dirty="0">
                          <a:latin typeface="Open Sans" panose="020B0606030504020204" pitchFamily="34" charset="0"/>
                          <a:ea typeface="Open Sans" panose="020B0606030504020204" pitchFamily="34" charset="0"/>
                          <a:cs typeface="Open Sans" panose="020B0606030504020204" pitchFamily="34" charset="0"/>
                        </a:rPr>
                        <a:t>long</a:t>
                      </a:r>
                      <a:r>
                        <a:rPr sz="1300" spc="215" dirty="0">
                          <a:latin typeface="Open Sans" panose="020B0606030504020204" pitchFamily="34" charset="0"/>
                          <a:ea typeface="Open Sans" panose="020B0606030504020204" pitchFamily="34" charset="0"/>
                          <a:cs typeface="Open Sans" panose="020B0606030504020204" pitchFamily="34" charset="0"/>
                        </a:rPr>
                        <a:t> </a:t>
                      </a:r>
                      <a:r>
                        <a:rPr sz="1300" spc="-5" dirty="0">
                          <a:latin typeface="Open Sans" panose="020B0606030504020204" pitchFamily="34" charset="0"/>
                          <a:ea typeface="Open Sans" panose="020B0606030504020204" pitchFamily="34" charset="0"/>
                          <a:cs typeface="Open Sans" panose="020B0606030504020204" pitchFamily="34" charset="0"/>
                        </a:rPr>
                        <a:t>term</a:t>
                      </a:r>
                      <a:r>
                        <a:rPr sz="1300" spc="90" dirty="0">
                          <a:latin typeface="Open Sans" panose="020B0606030504020204" pitchFamily="34" charset="0"/>
                          <a:ea typeface="Open Sans" panose="020B0606030504020204" pitchFamily="34" charset="0"/>
                          <a:cs typeface="Open Sans" panose="020B0606030504020204" pitchFamily="34" charset="0"/>
                        </a:rPr>
                        <a:t> </a:t>
                      </a:r>
                      <a:r>
                        <a:rPr sz="1300" spc="-20" dirty="0">
                          <a:latin typeface="Open Sans" panose="020B0606030504020204" pitchFamily="34" charset="0"/>
                          <a:ea typeface="Open Sans" panose="020B0606030504020204" pitchFamily="34" charset="0"/>
                          <a:cs typeface="Open Sans" panose="020B0606030504020204" pitchFamily="34" charset="0"/>
                        </a:rPr>
                        <a:t>planning</a:t>
                      </a:r>
                      <a:r>
                        <a:rPr sz="1300" spc="40" dirty="0">
                          <a:latin typeface="Open Sans" panose="020B0606030504020204" pitchFamily="34" charset="0"/>
                          <a:ea typeface="Open Sans" panose="020B0606030504020204" pitchFamily="34" charset="0"/>
                          <a:cs typeface="Open Sans" panose="020B0606030504020204" pitchFamily="34" charset="0"/>
                        </a:rPr>
                        <a:t> </a:t>
                      </a:r>
                      <a:r>
                        <a:rPr sz="1300" spc="-10" dirty="0">
                          <a:latin typeface="Open Sans" panose="020B0606030504020204" pitchFamily="34" charset="0"/>
                          <a:ea typeface="Open Sans" panose="020B0606030504020204" pitchFamily="34" charset="0"/>
                          <a:cs typeface="Open Sans" panose="020B0606030504020204" pitchFamily="34" charset="0"/>
                        </a:rPr>
                        <a:t>and</a:t>
                      </a:r>
                      <a:r>
                        <a:rPr sz="1300" spc="135" dirty="0">
                          <a:latin typeface="Open Sans" panose="020B0606030504020204" pitchFamily="34" charset="0"/>
                          <a:ea typeface="Open Sans" panose="020B0606030504020204" pitchFamily="34" charset="0"/>
                          <a:cs typeface="Open Sans" panose="020B0606030504020204" pitchFamily="34" charset="0"/>
                        </a:rPr>
                        <a:t> </a:t>
                      </a:r>
                      <a:r>
                        <a:rPr sz="1300" spc="-10" dirty="0">
                          <a:latin typeface="Open Sans" panose="020B0606030504020204" pitchFamily="34" charset="0"/>
                          <a:ea typeface="Open Sans" panose="020B0606030504020204" pitchFamily="34" charset="0"/>
                          <a:cs typeface="Open Sans" panose="020B0606030504020204" pitchFamily="34" charset="0"/>
                        </a:rPr>
                        <a:t>commitment</a:t>
                      </a:r>
                      <a:r>
                        <a:rPr sz="1300" spc="50" dirty="0">
                          <a:latin typeface="Open Sans" panose="020B0606030504020204" pitchFamily="34" charset="0"/>
                          <a:ea typeface="Open Sans" panose="020B0606030504020204" pitchFamily="34" charset="0"/>
                          <a:cs typeface="Open Sans" panose="020B0606030504020204" pitchFamily="34" charset="0"/>
                        </a:rPr>
                        <a:t> </a:t>
                      </a:r>
                      <a:r>
                        <a:rPr sz="1300" spc="-10" dirty="0">
                          <a:latin typeface="Open Sans" panose="020B0606030504020204" pitchFamily="34" charset="0"/>
                          <a:ea typeface="Open Sans" panose="020B0606030504020204" pitchFamily="34" charset="0"/>
                          <a:cs typeface="Open Sans" panose="020B0606030504020204" pitchFamily="34" charset="0"/>
                        </a:rPr>
                        <a:t>of</a:t>
                      </a:r>
                      <a:r>
                        <a:rPr sz="1300" spc="45" dirty="0">
                          <a:latin typeface="Open Sans" panose="020B0606030504020204" pitchFamily="34" charset="0"/>
                          <a:ea typeface="Open Sans" panose="020B0606030504020204" pitchFamily="34" charset="0"/>
                          <a:cs typeface="Open Sans" panose="020B0606030504020204" pitchFamily="34" charset="0"/>
                        </a:rPr>
                        <a:t> </a:t>
                      </a:r>
                      <a:r>
                        <a:rPr sz="1300" dirty="0">
                          <a:latin typeface="Open Sans" panose="020B0606030504020204" pitchFamily="34" charset="0"/>
                          <a:ea typeface="Open Sans" panose="020B0606030504020204" pitchFamily="34" charset="0"/>
                          <a:cs typeface="Open Sans" panose="020B0606030504020204" pitchFamily="34" charset="0"/>
                        </a:rPr>
                        <a:t>resources</a:t>
                      </a:r>
                      <a:r>
                        <a:rPr sz="1300" spc="285" dirty="0">
                          <a:latin typeface="Open Sans" panose="020B0606030504020204" pitchFamily="34" charset="0"/>
                          <a:ea typeface="Open Sans" panose="020B0606030504020204" pitchFamily="34" charset="0"/>
                          <a:cs typeface="Open Sans" panose="020B0606030504020204" pitchFamily="34" charset="0"/>
                        </a:rPr>
                        <a:t> </a:t>
                      </a:r>
                      <a:r>
                        <a:rPr sz="1300" dirty="0">
                          <a:latin typeface="Open Sans" panose="020B0606030504020204" pitchFamily="34" charset="0"/>
                          <a:ea typeface="Open Sans" panose="020B0606030504020204" pitchFamily="34" charset="0"/>
                          <a:cs typeface="Open Sans" panose="020B0606030504020204" pitchFamily="34" charset="0"/>
                        </a:rPr>
                        <a:t>for </a:t>
                      </a:r>
                      <a:r>
                        <a:rPr sz="1300" spc="-335" dirty="0">
                          <a:latin typeface="Open Sans" panose="020B0606030504020204" pitchFamily="34" charset="0"/>
                          <a:ea typeface="Open Sans" panose="020B0606030504020204" pitchFamily="34" charset="0"/>
                          <a:cs typeface="Open Sans" panose="020B0606030504020204" pitchFamily="34" charset="0"/>
                        </a:rPr>
                        <a:t> </a:t>
                      </a:r>
                      <a:r>
                        <a:rPr sz="1300" spc="-10" dirty="0">
                          <a:latin typeface="Open Sans" panose="020B0606030504020204" pitchFamily="34" charset="0"/>
                          <a:ea typeface="Open Sans" panose="020B0606030504020204" pitchFamily="34" charset="0"/>
                          <a:cs typeface="Open Sans" panose="020B0606030504020204" pitchFamily="34" charset="0"/>
                        </a:rPr>
                        <a:t>scaling</a:t>
                      </a:r>
                      <a:endParaRPr sz="1300" dirty="0">
                        <a:latin typeface="Open Sans" panose="020B0606030504020204" pitchFamily="34" charset="0"/>
                        <a:ea typeface="Open Sans" panose="020B0606030504020204" pitchFamily="34" charset="0"/>
                        <a:cs typeface="Open Sans" panose="020B0606030504020204" pitchFamily="34" charset="0"/>
                      </a:endParaRPr>
                    </a:p>
                  </a:txBody>
                  <a:tcPr marL="0" marR="0" marT="83185" marB="0" anchor="ctr">
                    <a:lnL w="28575"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2"/>
                  </a:ext>
                </a:extLst>
              </a:tr>
              <a:tr h="235392">
                <a:tc rowSpan="3">
                  <a:txBody>
                    <a:bodyPr/>
                    <a:lstStyle/>
                    <a:p>
                      <a:pPr marL="91440" lvl="0" algn="l">
                        <a:lnSpc>
                          <a:spcPct val="100000"/>
                        </a:lnSpc>
                      </a:pPr>
                      <a:r>
                        <a:rPr sz="1400" b="1" i="1" spc="-15" dirty="0">
                          <a:latin typeface="Open Sans" panose="020B0606030504020204" pitchFamily="34" charset="0"/>
                          <a:ea typeface="Open Sans" panose="020B0606030504020204" pitchFamily="34" charset="0"/>
                          <a:cs typeface="Open Sans" panose="020B0606030504020204" pitchFamily="34" charset="0"/>
                        </a:rPr>
                        <a:t>Cost</a:t>
                      </a:r>
                      <a:endParaRPr sz="1400" b="1" i="1" dirty="0">
                        <a:latin typeface="Open Sans" panose="020B0606030504020204" pitchFamily="34" charset="0"/>
                        <a:ea typeface="Open Sans" panose="020B0606030504020204" pitchFamily="34" charset="0"/>
                        <a:cs typeface="Open Sans" panose="020B0606030504020204" pitchFamily="34" charset="0"/>
                      </a:endParaRPr>
                    </a:p>
                  </a:txBody>
                  <a:tcPr marL="0" marR="0" marT="0" marB="0" anchor="ctr">
                    <a:lnL w="12700" cap="flat" cmpd="sng" algn="ctr">
                      <a:no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65405" indent="0">
                        <a:lnSpc>
                          <a:spcPct val="100000"/>
                        </a:lnSpc>
                        <a:spcBef>
                          <a:spcPts val="315"/>
                        </a:spcBef>
                        <a:buFont typeface="Arial" panose="020B0604020202020204" pitchFamily="34" charset="0"/>
                        <a:buNone/>
                      </a:pPr>
                      <a:r>
                        <a:rPr sz="1300" spc="-15" dirty="0">
                          <a:latin typeface="Open Sans" panose="020B0606030504020204" pitchFamily="34" charset="0"/>
                          <a:ea typeface="Open Sans" panose="020B0606030504020204" pitchFamily="34" charset="0"/>
                          <a:cs typeface="Open Sans" panose="020B0606030504020204" pitchFamily="34" charset="0"/>
                        </a:rPr>
                        <a:t>Low</a:t>
                      </a:r>
                      <a:r>
                        <a:rPr sz="1300" spc="145" dirty="0">
                          <a:latin typeface="Open Sans" panose="020B0606030504020204" pitchFamily="34" charset="0"/>
                          <a:ea typeface="Open Sans" panose="020B0606030504020204" pitchFamily="34" charset="0"/>
                          <a:cs typeface="Open Sans" panose="020B0606030504020204" pitchFamily="34" charset="0"/>
                        </a:rPr>
                        <a:t> </a:t>
                      </a:r>
                      <a:r>
                        <a:rPr sz="1300" spc="-15" dirty="0">
                          <a:latin typeface="Open Sans" panose="020B0606030504020204" pitchFamily="34" charset="0"/>
                          <a:ea typeface="Open Sans" panose="020B0606030504020204" pitchFamily="34" charset="0"/>
                          <a:cs typeface="Open Sans" panose="020B0606030504020204" pitchFamily="34" charset="0"/>
                        </a:rPr>
                        <a:t>entry</a:t>
                      </a:r>
                      <a:r>
                        <a:rPr sz="1300" spc="135" dirty="0">
                          <a:latin typeface="Open Sans" panose="020B0606030504020204" pitchFamily="34" charset="0"/>
                          <a:ea typeface="Open Sans" panose="020B0606030504020204" pitchFamily="34" charset="0"/>
                          <a:cs typeface="Open Sans" panose="020B0606030504020204" pitchFamily="34" charset="0"/>
                        </a:rPr>
                        <a:t> </a:t>
                      </a:r>
                      <a:r>
                        <a:rPr sz="1300" dirty="0">
                          <a:latin typeface="Open Sans" panose="020B0606030504020204" pitchFamily="34" charset="0"/>
                          <a:ea typeface="Open Sans" panose="020B0606030504020204" pitchFamily="34" charset="0"/>
                          <a:cs typeface="Open Sans" panose="020B0606030504020204" pitchFamily="34" charset="0"/>
                        </a:rPr>
                        <a:t>cost</a:t>
                      </a:r>
                      <a:r>
                        <a:rPr sz="1300" spc="135" dirty="0">
                          <a:latin typeface="Open Sans" panose="020B0606030504020204" pitchFamily="34" charset="0"/>
                          <a:ea typeface="Open Sans" panose="020B0606030504020204" pitchFamily="34" charset="0"/>
                          <a:cs typeface="Open Sans" panose="020B0606030504020204" pitchFamily="34" charset="0"/>
                        </a:rPr>
                        <a:t> </a:t>
                      </a:r>
                      <a:r>
                        <a:rPr sz="1300" spc="-15" dirty="0">
                          <a:latin typeface="Open Sans" panose="020B0606030504020204" pitchFamily="34" charset="0"/>
                          <a:ea typeface="Open Sans" panose="020B0606030504020204" pitchFamily="34" charset="0"/>
                          <a:cs typeface="Open Sans" panose="020B0606030504020204" pitchFamily="34" charset="0"/>
                        </a:rPr>
                        <a:t>and</a:t>
                      </a:r>
                      <a:r>
                        <a:rPr sz="1300" spc="140" dirty="0">
                          <a:latin typeface="Open Sans" panose="020B0606030504020204" pitchFamily="34" charset="0"/>
                          <a:ea typeface="Open Sans" panose="020B0606030504020204" pitchFamily="34" charset="0"/>
                          <a:cs typeface="Open Sans" panose="020B0606030504020204" pitchFamily="34" charset="0"/>
                        </a:rPr>
                        <a:t> </a:t>
                      </a:r>
                      <a:r>
                        <a:rPr sz="1300" spc="-30" dirty="0">
                          <a:latin typeface="Open Sans" panose="020B0606030504020204" pitchFamily="34" charset="0"/>
                          <a:ea typeface="Open Sans" panose="020B0606030504020204" pitchFamily="34" charset="0"/>
                          <a:cs typeface="Open Sans" panose="020B0606030504020204" pitchFamily="34" charset="0"/>
                        </a:rPr>
                        <a:t>flexible  </a:t>
                      </a:r>
                      <a:r>
                        <a:rPr sz="1300" spc="10" dirty="0">
                          <a:latin typeface="Open Sans" panose="020B0606030504020204" pitchFamily="34" charset="0"/>
                          <a:ea typeface="Open Sans" panose="020B0606030504020204" pitchFamily="34" charset="0"/>
                          <a:cs typeface="Open Sans" panose="020B0606030504020204" pitchFamily="34" charset="0"/>
                        </a:rPr>
                        <a:t>pricing</a:t>
                      </a:r>
                      <a:endParaRPr sz="1300" dirty="0">
                        <a:latin typeface="Open Sans" panose="020B0606030504020204" pitchFamily="34" charset="0"/>
                        <a:ea typeface="Open Sans" panose="020B0606030504020204" pitchFamily="34" charset="0"/>
                        <a:cs typeface="Open Sans" panose="020B0606030504020204" pitchFamily="34" charset="0"/>
                      </a:endParaRPr>
                    </a:p>
                  </a:txBody>
                  <a:tcPr marL="0" marR="0" marT="4000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5E0FD"/>
                    </a:solidFill>
                  </a:tcPr>
                </a:tc>
                <a:tc>
                  <a:txBody>
                    <a:bodyPr/>
                    <a:lstStyle/>
                    <a:p>
                      <a:pPr marL="68580" indent="0">
                        <a:lnSpc>
                          <a:spcPct val="100000"/>
                        </a:lnSpc>
                        <a:spcBef>
                          <a:spcPts val="315"/>
                        </a:spcBef>
                        <a:buFont typeface="Arial" panose="020B0604020202020204" pitchFamily="34" charset="0"/>
                        <a:buNone/>
                      </a:pPr>
                      <a:endParaRPr sz="1300" dirty="0">
                        <a:latin typeface="Open Sans" panose="020B0606030504020204" pitchFamily="34" charset="0"/>
                        <a:ea typeface="Open Sans" panose="020B0606030504020204" pitchFamily="34" charset="0"/>
                        <a:cs typeface="Open Sans" panose="020B0606030504020204" pitchFamily="34" charset="0"/>
                      </a:endParaRPr>
                    </a:p>
                  </a:txBody>
                  <a:tcPr marL="0" marR="0" marT="4000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68580" indent="0">
                        <a:lnSpc>
                          <a:spcPct val="100000"/>
                        </a:lnSpc>
                        <a:spcBef>
                          <a:spcPts val="315"/>
                        </a:spcBef>
                        <a:buFont typeface="Arial" panose="020B0604020202020204" pitchFamily="34" charset="0"/>
                        <a:buNone/>
                      </a:pPr>
                      <a:r>
                        <a:rPr sz="1300" spc="-20" dirty="0">
                          <a:latin typeface="Open Sans" panose="020B0606030504020204" pitchFamily="34" charset="0"/>
                          <a:ea typeface="Open Sans" panose="020B0606030504020204" pitchFamily="34" charset="0"/>
                          <a:cs typeface="Open Sans" panose="020B0606030504020204" pitchFamily="34" charset="0"/>
                        </a:rPr>
                        <a:t>High</a:t>
                      </a:r>
                      <a:r>
                        <a:rPr sz="1300" spc="135" dirty="0">
                          <a:latin typeface="Open Sans" panose="020B0606030504020204" pitchFamily="34" charset="0"/>
                          <a:ea typeface="Open Sans" panose="020B0606030504020204" pitchFamily="34" charset="0"/>
                          <a:cs typeface="Open Sans" panose="020B0606030504020204" pitchFamily="34" charset="0"/>
                        </a:rPr>
                        <a:t> </a:t>
                      </a:r>
                      <a:r>
                        <a:rPr sz="1300" spc="-15" dirty="0">
                          <a:latin typeface="Open Sans" panose="020B0606030504020204" pitchFamily="34" charset="0"/>
                          <a:ea typeface="Open Sans" panose="020B0606030504020204" pitchFamily="34" charset="0"/>
                          <a:cs typeface="Open Sans" panose="020B0606030504020204" pitchFamily="34" charset="0"/>
                        </a:rPr>
                        <a:t>entry</a:t>
                      </a:r>
                      <a:r>
                        <a:rPr sz="1300" spc="200" dirty="0">
                          <a:latin typeface="Open Sans" panose="020B0606030504020204" pitchFamily="34" charset="0"/>
                          <a:ea typeface="Open Sans" panose="020B0606030504020204" pitchFamily="34" charset="0"/>
                          <a:cs typeface="Open Sans" panose="020B0606030504020204" pitchFamily="34" charset="0"/>
                        </a:rPr>
                        <a:t> </a:t>
                      </a:r>
                      <a:r>
                        <a:rPr sz="1300" spc="-15" dirty="0">
                          <a:latin typeface="Open Sans" panose="020B0606030504020204" pitchFamily="34" charset="0"/>
                          <a:ea typeface="Open Sans" panose="020B0606030504020204" pitchFamily="34" charset="0"/>
                          <a:cs typeface="Open Sans" panose="020B0606030504020204" pitchFamily="34" charset="0"/>
                        </a:rPr>
                        <a:t>and</a:t>
                      </a:r>
                      <a:r>
                        <a:rPr sz="1300" spc="135" dirty="0">
                          <a:latin typeface="Open Sans" panose="020B0606030504020204" pitchFamily="34" charset="0"/>
                          <a:ea typeface="Open Sans" panose="020B0606030504020204" pitchFamily="34" charset="0"/>
                          <a:cs typeface="Open Sans" panose="020B0606030504020204" pitchFamily="34" charset="0"/>
                        </a:rPr>
                        <a:t> </a:t>
                      </a:r>
                      <a:r>
                        <a:rPr sz="1300" spc="-15" dirty="0">
                          <a:latin typeface="Open Sans" panose="020B0606030504020204" pitchFamily="34" charset="0"/>
                          <a:ea typeface="Open Sans" panose="020B0606030504020204" pitchFamily="34" charset="0"/>
                          <a:cs typeface="Open Sans" panose="020B0606030504020204" pitchFamily="34" charset="0"/>
                        </a:rPr>
                        <a:t>operations</a:t>
                      </a:r>
                      <a:r>
                        <a:rPr sz="1300" spc="30" dirty="0">
                          <a:latin typeface="Open Sans" panose="020B0606030504020204" pitchFamily="34" charset="0"/>
                          <a:ea typeface="Open Sans" panose="020B0606030504020204" pitchFamily="34" charset="0"/>
                          <a:cs typeface="Open Sans" panose="020B0606030504020204" pitchFamily="34" charset="0"/>
                        </a:rPr>
                        <a:t> </a:t>
                      </a:r>
                      <a:r>
                        <a:rPr sz="1300" spc="-10" dirty="0">
                          <a:latin typeface="Open Sans" panose="020B0606030504020204" pitchFamily="34" charset="0"/>
                          <a:ea typeface="Open Sans" panose="020B0606030504020204" pitchFamily="34" charset="0"/>
                          <a:cs typeface="Open Sans" panose="020B0606030504020204" pitchFamily="34" charset="0"/>
                        </a:rPr>
                        <a:t>costs</a:t>
                      </a:r>
                      <a:endParaRPr sz="1300" dirty="0">
                        <a:latin typeface="Open Sans" panose="020B0606030504020204" pitchFamily="34" charset="0"/>
                        <a:ea typeface="Open Sans" panose="020B0606030504020204" pitchFamily="34" charset="0"/>
                        <a:cs typeface="Open Sans" panose="020B0606030504020204" pitchFamily="34" charset="0"/>
                      </a:endParaRPr>
                    </a:p>
                  </a:txBody>
                  <a:tcPr marL="0" marR="0" marT="40005" marB="0" anchor="ctr">
                    <a:lnL w="28575"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3"/>
                  </a:ext>
                </a:extLst>
              </a:tr>
              <a:tr h="306972">
                <a:tc vMerge="1">
                  <a:txBody>
                    <a:bodyPr/>
                    <a:lstStyle/>
                    <a:p>
                      <a:endParaRPr/>
                    </a:p>
                  </a:txBody>
                  <a:tcPr marL="0" marR="0" marT="0" marB="0">
                    <a:lnL w="12700">
                      <a:solidFill>
                        <a:srgbClr val="003964"/>
                      </a:solidFill>
                      <a:prstDash val="solid"/>
                    </a:lnL>
                    <a:lnR w="12700">
                      <a:solidFill>
                        <a:srgbClr val="003964"/>
                      </a:solidFill>
                      <a:prstDash val="solid"/>
                    </a:lnR>
                    <a:lnT w="12700">
                      <a:solidFill>
                        <a:srgbClr val="003964"/>
                      </a:solidFill>
                      <a:prstDash val="solid"/>
                    </a:lnT>
                    <a:lnB w="12700">
                      <a:solidFill>
                        <a:srgbClr val="003964"/>
                      </a:solidFill>
                      <a:prstDash val="solid"/>
                    </a:lnB>
                  </a:tcPr>
                </a:tc>
                <a:tc>
                  <a:txBody>
                    <a:bodyPr/>
                    <a:lstStyle/>
                    <a:p>
                      <a:pPr marL="65405" indent="0">
                        <a:lnSpc>
                          <a:spcPct val="100000"/>
                        </a:lnSpc>
                        <a:spcBef>
                          <a:spcPts val="235"/>
                        </a:spcBef>
                        <a:buFont typeface="Arial" panose="020B0604020202020204" pitchFamily="34" charset="0"/>
                        <a:buNone/>
                      </a:pPr>
                      <a:r>
                        <a:rPr sz="1300" spc="-15" dirty="0">
                          <a:latin typeface="Open Sans" panose="020B0606030504020204" pitchFamily="34" charset="0"/>
                          <a:ea typeface="Open Sans" panose="020B0606030504020204" pitchFamily="34" charset="0"/>
                          <a:cs typeface="Open Sans" panose="020B0606030504020204" pitchFamily="34" charset="0"/>
                        </a:rPr>
                        <a:t>Low</a:t>
                      </a:r>
                      <a:r>
                        <a:rPr sz="1300" spc="150" dirty="0">
                          <a:latin typeface="Open Sans" panose="020B0606030504020204" pitchFamily="34" charset="0"/>
                          <a:ea typeface="Open Sans" panose="020B0606030504020204" pitchFamily="34" charset="0"/>
                          <a:cs typeface="Open Sans" panose="020B0606030504020204" pitchFamily="34" charset="0"/>
                        </a:rPr>
                        <a:t> </a:t>
                      </a:r>
                      <a:r>
                        <a:rPr sz="1300" spc="-15" dirty="0">
                          <a:latin typeface="Open Sans" panose="020B0606030504020204" pitchFamily="34" charset="0"/>
                          <a:ea typeface="Open Sans" panose="020B0606030504020204" pitchFamily="34" charset="0"/>
                          <a:cs typeface="Open Sans" panose="020B0606030504020204" pitchFamily="34" charset="0"/>
                        </a:rPr>
                        <a:t>internal</a:t>
                      </a:r>
                      <a:r>
                        <a:rPr sz="1300" spc="200" dirty="0">
                          <a:latin typeface="Open Sans" panose="020B0606030504020204" pitchFamily="34" charset="0"/>
                          <a:ea typeface="Open Sans" panose="020B0606030504020204" pitchFamily="34" charset="0"/>
                          <a:cs typeface="Open Sans" panose="020B0606030504020204" pitchFamily="34" charset="0"/>
                        </a:rPr>
                        <a:t> </a:t>
                      </a:r>
                      <a:r>
                        <a:rPr sz="1300" spc="-5" dirty="0">
                          <a:latin typeface="Open Sans" panose="020B0606030504020204" pitchFamily="34" charset="0"/>
                          <a:ea typeface="Open Sans" panose="020B0606030504020204" pitchFamily="34" charset="0"/>
                          <a:cs typeface="Open Sans" panose="020B0606030504020204" pitchFamily="34" charset="0"/>
                        </a:rPr>
                        <a:t>resources</a:t>
                      </a:r>
                      <a:r>
                        <a:rPr sz="1300" spc="295" dirty="0">
                          <a:latin typeface="Open Sans" panose="020B0606030504020204" pitchFamily="34" charset="0"/>
                          <a:ea typeface="Open Sans" panose="020B0606030504020204" pitchFamily="34" charset="0"/>
                          <a:cs typeface="Open Sans" panose="020B0606030504020204" pitchFamily="34" charset="0"/>
                        </a:rPr>
                        <a:t> </a:t>
                      </a:r>
                      <a:r>
                        <a:rPr sz="1300" spc="-5" dirty="0">
                          <a:latin typeface="Open Sans" panose="020B0606030504020204" pitchFamily="34" charset="0"/>
                          <a:ea typeface="Open Sans" panose="020B0606030504020204" pitchFamily="34" charset="0"/>
                          <a:cs typeface="Open Sans" panose="020B0606030504020204" pitchFamily="34" charset="0"/>
                        </a:rPr>
                        <a:t>required</a:t>
                      </a:r>
                      <a:r>
                        <a:rPr sz="1300" spc="145" dirty="0">
                          <a:latin typeface="Open Sans" panose="020B0606030504020204" pitchFamily="34" charset="0"/>
                          <a:ea typeface="Open Sans" panose="020B0606030504020204" pitchFamily="34" charset="0"/>
                          <a:cs typeface="Open Sans" panose="020B0606030504020204" pitchFamily="34" charset="0"/>
                        </a:rPr>
                        <a:t> </a:t>
                      </a:r>
                      <a:r>
                        <a:rPr sz="1300" dirty="0">
                          <a:latin typeface="Open Sans" panose="020B0606030504020204" pitchFamily="34" charset="0"/>
                          <a:ea typeface="Open Sans" panose="020B0606030504020204" pitchFamily="34" charset="0"/>
                          <a:cs typeface="Open Sans" panose="020B0606030504020204" pitchFamily="34" charset="0"/>
                        </a:rPr>
                        <a:t>for</a:t>
                      </a:r>
                      <a:r>
                        <a:rPr sz="1300" spc="50" dirty="0">
                          <a:latin typeface="Open Sans" panose="020B0606030504020204" pitchFamily="34" charset="0"/>
                          <a:ea typeface="Open Sans" panose="020B0606030504020204" pitchFamily="34" charset="0"/>
                          <a:cs typeface="Open Sans" panose="020B0606030504020204" pitchFamily="34" charset="0"/>
                        </a:rPr>
                        <a:t> </a:t>
                      </a:r>
                      <a:r>
                        <a:rPr sz="1300" spc="-15" dirty="0">
                          <a:latin typeface="Open Sans" panose="020B0606030504020204" pitchFamily="34" charset="0"/>
                          <a:ea typeface="Open Sans" panose="020B0606030504020204" pitchFamily="34" charset="0"/>
                          <a:cs typeface="Open Sans" panose="020B0606030504020204" pitchFamily="34" charset="0"/>
                        </a:rPr>
                        <a:t>support</a:t>
                      </a:r>
                      <a:endParaRPr sz="1300" dirty="0">
                        <a:latin typeface="Open Sans" panose="020B0606030504020204" pitchFamily="34" charset="0"/>
                        <a:ea typeface="Open Sans" panose="020B0606030504020204" pitchFamily="34" charset="0"/>
                        <a:cs typeface="Open Sans" panose="020B0606030504020204" pitchFamily="34" charset="0"/>
                      </a:endParaRPr>
                    </a:p>
                  </a:txBody>
                  <a:tcPr marL="0" marR="0" marT="2984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5E0FD"/>
                    </a:solidFill>
                  </a:tcPr>
                </a:tc>
                <a:tc>
                  <a:txBody>
                    <a:bodyPr/>
                    <a:lstStyle/>
                    <a:p>
                      <a:pPr marL="68580" indent="0">
                        <a:lnSpc>
                          <a:spcPct val="100000"/>
                        </a:lnSpc>
                        <a:spcBef>
                          <a:spcPts val="235"/>
                        </a:spcBef>
                        <a:buFont typeface="Arial" panose="020B0604020202020204" pitchFamily="34" charset="0"/>
                        <a:buNone/>
                      </a:pPr>
                      <a:endParaRPr sz="1300" dirty="0">
                        <a:latin typeface="Open Sans" panose="020B0606030504020204" pitchFamily="34" charset="0"/>
                        <a:ea typeface="Open Sans" panose="020B0606030504020204" pitchFamily="34" charset="0"/>
                        <a:cs typeface="Open Sans" panose="020B0606030504020204" pitchFamily="34" charset="0"/>
                      </a:endParaRPr>
                    </a:p>
                  </a:txBody>
                  <a:tcPr marL="0" marR="0" marT="2984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68580" indent="0">
                        <a:lnSpc>
                          <a:spcPct val="100000"/>
                        </a:lnSpc>
                        <a:spcBef>
                          <a:spcPts val="235"/>
                        </a:spcBef>
                        <a:buFont typeface="Arial" panose="020B0604020202020204" pitchFamily="34" charset="0"/>
                        <a:buNone/>
                      </a:pPr>
                      <a:r>
                        <a:rPr sz="1300" spc="-20" dirty="0">
                          <a:latin typeface="Open Sans" panose="020B0606030504020204" pitchFamily="34" charset="0"/>
                          <a:ea typeface="Open Sans" panose="020B0606030504020204" pitchFamily="34" charset="0"/>
                          <a:cs typeface="Open Sans" panose="020B0606030504020204" pitchFamily="34" charset="0"/>
                        </a:rPr>
                        <a:t>High</a:t>
                      </a:r>
                      <a:r>
                        <a:rPr sz="1300" spc="135" dirty="0">
                          <a:latin typeface="Open Sans" panose="020B0606030504020204" pitchFamily="34" charset="0"/>
                          <a:ea typeface="Open Sans" panose="020B0606030504020204" pitchFamily="34" charset="0"/>
                          <a:cs typeface="Open Sans" panose="020B0606030504020204" pitchFamily="34" charset="0"/>
                        </a:rPr>
                        <a:t> </a:t>
                      </a:r>
                      <a:r>
                        <a:rPr sz="1300" spc="-30" dirty="0">
                          <a:latin typeface="Open Sans" panose="020B0606030504020204" pitchFamily="34" charset="0"/>
                          <a:ea typeface="Open Sans" panose="020B0606030504020204" pitchFamily="34" charset="0"/>
                          <a:cs typeface="Open Sans" panose="020B0606030504020204" pitchFamily="34" charset="0"/>
                        </a:rPr>
                        <a:t>demand</a:t>
                      </a:r>
                      <a:r>
                        <a:rPr sz="1300" spc="50" dirty="0">
                          <a:latin typeface="Open Sans" panose="020B0606030504020204" pitchFamily="34" charset="0"/>
                          <a:ea typeface="Open Sans" panose="020B0606030504020204" pitchFamily="34" charset="0"/>
                          <a:cs typeface="Open Sans" panose="020B0606030504020204" pitchFamily="34" charset="0"/>
                        </a:rPr>
                        <a:t> </a:t>
                      </a:r>
                      <a:r>
                        <a:rPr sz="1300" dirty="0">
                          <a:latin typeface="Open Sans" panose="020B0606030504020204" pitchFamily="34" charset="0"/>
                          <a:ea typeface="Open Sans" panose="020B0606030504020204" pitchFamily="34" charset="0"/>
                          <a:cs typeface="Open Sans" panose="020B0606030504020204" pitchFamily="34" charset="0"/>
                        </a:rPr>
                        <a:t>for</a:t>
                      </a:r>
                      <a:r>
                        <a:rPr sz="1300" spc="50" dirty="0">
                          <a:latin typeface="Open Sans" panose="020B0606030504020204" pitchFamily="34" charset="0"/>
                          <a:ea typeface="Open Sans" panose="020B0606030504020204" pitchFamily="34" charset="0"/>
                          <a:cs typeface="Open Sans" panose="020B0606030504020204" pitchFamily="34" charset="0"/>
                        </a:rPr>
                        <a:t> </a:t>
                      </a:r>
                      <a:r>
                        <a:rPr sz="1300" spc="-15" dirty="0">
                          <a:latin typeface="Open Sans" panose="020B0606030504020204" pitchFamily="34" charset="0"/>
                          <a:ea typeface="Open Sans" panose="020B0606030504020204" pitchFamily="34" charset="0"/>
                          <a:cs typeface="Open Sans" panose="020B0606030504020204" pitchFamily="34" charset="0"/>
                        </a:rPr>
                        <a:t>internal</a:t>
                      </a:r>
                      <a:r>
                        <a:rPr sz="1300" spc="260" dirty="0">
                          <a:latin typeface="Open Sans" panose="020B0606030504020204" pitchFamily="34" charset="0"/>
                          <a:ea typeface="Open Sans" panose="020B0606030504020204" pitchFamily="34" charset="0"/>
                          <a:cs typeface="Open Sans" panose="020B0606030504020204" pitchFamily="34" charset="0"/>
                        </a:rPr>
                        <a:t> </a:t>
                      </a:r>
                      <a:r>
                        <a:rPr sz="1300" spc="-15" dirty="0">
                          <a:latin typeface="Open Sans" panose="020B0606030504020204" pitchFamily="34" charset="0"/>
                          <a:ea typeface="Open Sans" panose="020B0606030504020204" pitchFamily="34" charset="0"/>
                          <a:cs typeface="Open Sans" panose="020B0606030504020204" pitchFamily="34" charset="0"/>
                        </a:rPr>
                        <a:t>support</a:t>
                      </a:r>
                      <a:endParaRPr sz="1300" dirty="0">
                        <a:latin typeface="Open Sans" panose="020B0606030504020204" pitchFamily="34" charset="0"/>
                        <a:ea typeface="Open Sans" panose="020B0606030504020204" pitchFamily="34" charset="0"/>
                        <a:cs typeface="Open Sans" panose="020B0606030504020204" pitchFamily="34" charset="0"/>
                      </a:endParaRPr>
                    </a:p>
                  </a:txBody>
                  <a:tcPr marL="0" marR="0" marT="29845" marB="0" anchor="ctr">
                    <a:lnL w="28575"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4"/>
                  </a:ext>
                </a:extLst>
              </a:tr>
              <a:tr h="369782">
                <a:tc vMerge="1">
                  <a:txBody>
                    <a:bodyPr/>
                    <a:lstStyle/>
                    <a:p>
                      <a:endParaRPr/>
                    </a:p>
                  </a:txBody>
                  <a:tcPr marL="0" marR="0" marT="0" marB="0">
                    <a:lnL w="12700">
                      <a:solidFill>
                        <a:srgbClr val="003964"/>
                      </a:solidFill>
                      <a:prstDash val="solid"/>
                    </a:lnL>
                    <a:lnR w="12700">
                      <a:solidFill>
                        <a:srgbClr val="003964"/>
                      </a:solidFill>
                      <a:prstDash val="solid"/>
                    </a:lnR>
                    <a:lnT w="12700">
                      <a:solidFill>
                        <a:srgbClr val="003964"/>
                      </a:solidFill>
                      <a:prstDash val="solid"/>
                    </a:lnT>
                    <a:lnB w="12700">
                      <a:solidFill>
                        <a:srgbClr val="003964"/>
                      </a:solidFill>
                      <a:prstDash val="solid"/>
                    </a:lnB>
                  </a:tcPr>
                </a:tc>
                <a:tc>
                  <a:txBody>
                    <a:bodyPr/>
                    <a:lstStyle/>
                    <a:p>
                      <a:pPr marL="65405" indent="0">
                        <a:lnSpc>
                          <a:spcPct val="100000"/>
                        </a:lnSpc>
                        <a:buFont typeface="Arial" panose="020B0604020202020204" pitchFamily="34" charset="0"/>
                        <a:buNone/>
                      </a:pPr>
                      <a:r>
                        <a:rPr sz="1300" spc="-30" dirty="0">
                          <a:latin typeface="Open Sans" panose="020B0606030504020204" pitchFamily="34" charset="0"/>
                          <a:ea typeface="Open Sans" panose="020B0606030504020204" pitchFamily="34" charset="0"/>
                          <a:cs typeface="Open Sans" panose="020B0606030504020204" pitchFamily="34" charset="0"/>
                        </a:rPr>
                        <a:t>Managed</a:t>
                      </a:r>
                      <a:r>
                        <a:rPr sz="1300" spc="40" dirty="0">
                          <a:latin typeface="Open Sans" panose="020B0606030504020204" pitchFamily="34" charset="0"/>
                          <a:ea typeface="Open Sans" panose="020B0606030504020204" pitchFamily="34" charset="0"/>
                          <a:cs typeface="Open Sans" panose="020B0606030504020204" pitchFamily="34" charset="0"/>
                        </a:rPr>
                        <a:t> </a:t>
                      </a:r>
                      <a:r>
                        <a:rPr sz="1300" spc="-10" dirty="0">
                          <a:latin typeface="Open Sans" panose="020B0606030504020204" pitchFamily="34" charset="0"/>
                          <a:ea typeface="Open Sans" panose="020B0606030504020204" pitchFamily="34" charset="0"/>
                          <a:cs typeface="Open Sans" panose="020B0606030504020204" pitchFamily="34" charset="0"/>
                        </a:rPr>
                        <a:t>by</a:t>
                      </a:r>
                      <a:r>
                        <a:rPr sz="1300" spc="50" dirty="0">
                          <a:latin typeface="Open Sans" panose="020B0606030504020204" pitchFamily="34" charset="0"/>
                          <a:ea typeface="Open Sans" panose="020B0606030504020204" pitchFamily="34" charset="0"/>
                          <a:cs typeface="Open Sans" panose="020B0606030504020204" pitchFamily="34" charset="0"/>
                        </a:rPr>
                        <a:t> </a:t>
                      </a:r>
                      <a:r>
                        <a:rPr sz="1300" spc="-35" dirty="0">
                          <a:latin typeface="Open Sans" panose="020B0606030504020204" pitchFamily="34" charset="0"/>
                          <a:ea typeface="Open Sans" panose="020B0606030504020204" pitchFamily="34" charset="0"/>
                          <a:cs typeface="Open Sans" panose="020B0606030504020204" pitchFamily="34" charset="0"/>
                        </a:rPr>
                        <a:t>vendor</a:t>
                      </a:r>
                      <a:endParaRPr sz="1300" dirty="0">
                        <a:latin typeface="Open Sans" panose="020B0606030504020204" pitchFamily="34" charset="0"/>
                        <a:ea typeface="Open Sans" panose="020B0606030504020204" pitchFamily="34" charset="0"/>
                        <a:cs typeface="Open Sans" panose="020B0606030504020204" pitchFamily="34" charset="0"/>
                      </a:endParaRPr>
                    </a:p>
                  </a:txBody>
                  <a:tcPr marL="0" marR="0" marT="190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5E0FD"/>
                    </a:solidFill>
                  </a:tcPr>
                </a:tc>
                <a:tc>
                  <a:txBody>
                    <a:bodyPr/>
                    <a:lstStyle/>
                    <a:p>
                      <a:pPr marL="68580" indent="0">
                        <a:lnSpc>
                          <a:spcPct val="100000"/>
                        </a:lnSpc>
                        <a:buFont typeface="Arial" panose="020B0604020202020204" pitchFamily="34" charset="0"/>
                        <a:buNone/>
                      </a:pPr>
                      <a:endParaRPr sz="1300" dirty="0">
                        <a:latin typeface="Open Sans" panose="020B0606030504020204" pitchFamily="34" charset="0"/>
                        <a:ea typeface="Open Sans" panose="020B0606030504020204" pitchFamily="34" charset="0"/>
                        <a:cs typeface="Open Sans" panose="020B0606030504020204" pitchFamily="34" charset="0"/>
                      </a:endParaRPr>
                    </a:p>
                  </a:txBody>
                  <a:tcPr marL="0" marR="0" marT="190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68580" indent="0">
                        <a:lnSpc>
                          <a:spcPct val="100000"/>
                        </a:lnSpc>
                        <a:buFont typeface="Arial" panose="020B0604020202020204" pitchFamily="34" charset="0"/>
                        <a:buNone/>
                      </a:pPr>
                      <a:r>
                        <a:rPr sz="1300" spc="-10" dirty="0">
                          <a:latin typeface="Open Sans" panose="020B0606030504020204" pitchFamily="34" charset="0"/>
                          <a:ea typeface="Open Sans" panose="020B0606030504020204" pitchFamily="34" charset="0"/>
                          <a:cs typeface="Open Sans" panose="020B0606030504020204" pitchFamily="34" charset="0"/>
                        </a:rPr>
                        <a:t>Amortization</a:t>
                      </a:r>
                      <a:r>
                        <a:rPr sz="1300" spc="30" dirty="0">
                          <a:latin typeface="Open Sans" panose="020B0606030504020204" pitchFamily="34" charset="0"/>
                          <a:ea typeface="Open Sans" panose="020B0606030504020204" pitchFamily="34" charset="0"/>
                          <a:cs typeface="Open Sans" panose="020B0606030504020204" pitchFamily="34" charset="0"/>
                        </a:rPr>
                        <a:t> </a:t>
                      </a:r>
                      <a:r>
                        <a:rPr sz="1300" spc="-15" dirty="0">
                          <a:latin typeface="Open Sans" panose="020B0606030504020204" pitchFamily="34" charset="0"/>
                          <a:ea typeface="Open Sans" panose="020B0606030504020204" pitchFamily="34" charset="0"/>
                          <a:cs typeface="Open Sans" panose="020B0606030504020204" pitchFamily="34" charset="0"/>
                        </a:rPr>
                        <a:t>and</a:t>
                      </a:r>
                      <a:r>
                        <a:rPr sz="1300" spc="135" dirty="0">
                          <a:latin typeface="Open Sans" panose="020B0606030504020204" pitchFamily="34" charset="0"/>
                          <a:ea typeface="Open Sans" panose="020B0606030504020204" pitchFamily="34" charset="0"/>
                          <a:cs typeface="Open Sans" panose="020B0606030504020204" pitchFamily="34" charset="0"/>
                        </a:rPr>
                        <a:t> </a:t>
                      </a:r>
                      <a:r>
                        <a:rPr sz="1300" spc="-5" dirty="0">
                          <a:latin typeface="Open Sans" panose="020B0606030504020204" pitchFamily="34" charset="0"/>
                          <a:ea typeface="Open Sans" panose="020B0606030504020204" pitchFamily="34" charset="0"/>
                          <a:cs typeface="Open Sans" panose="020B0606030504020204" pitchFamily="34" charset="0"/>
                        </a:rPr>
                        <a:t>management</a:t>
                      </a:r>
                      <a:r>
                        <a:rPr sz="1300" spc="270" dirty="0">
                          <a:latin typeface="Open Sans" panose="020B0606030504020204" pitchFamily="34" charset="0"/>
                          <a:ea typeface="Open Sans" panose="020B0606030504020204" pitchFamily="34" charset="0"/>
                          <a:cs typeface="Open Sans" panose="020B0606030504020204" pitchFamily="34" charset="0"/>
                        </a:rPr>
                        <a:t> </a:t>
                      </a:r>
                      <a:r>
                        <a:rPr sz="1300" spc="-10" dirty="0">
                          <a:latin typeface="Open Sans" panose="020B0606030504020204" pitchFamily="34" charset="0"/>
                          <a:ea typeface="Open Sans" panose="020B0606030504020204" pitchFamily="34" charset="0"/>
                          <a:cs typeface="Open Sans" panose="020B0606030504020204" pitchFamily="34" charset="0"/>
                        </a:rPr>
                        <a:t>of</a:t>
                      </a:r>
                      <a:r>
                        <a:rPr sz="1300" spc="120" dirty="0">
                          <a:latin typeface="Open Sans" panose="020B0606030504020204" pitchFamily="34" charset="0"/>
                          <a:ea typeface="Open Sans" panose="020B0606030504020204" pitchFamily="34" charset="0"/>
                          <a:cs typeface="Open Sans" panose="020B0606030504020204" pitchFamily="34" charset="0"/>
                        </a:rPr>
                        <a:t> </a:t>
                      </a:r>
                      <a:r>
                        <a:rPr sz="1300" spc="-15" dirty="0">
                          <a:latin typeface="Open Sans" panose="020B0606030504020204" pitchFamily="34" charset="0"/>
                          <a:ea typeface="Open Sans" panose="020B0606030504020204" pitchFamily="34" charset="0"/>
                          <a:cs typeface="Open Sans" panose="020B0606030504020204" pitchFamily="34" charset="0"/>
                        </a:rPr>
                        <a:t>hardware</a:t>
                      </a:r>
                      <a:r>
                        <a:rPr sz="1300" spc="285" dirty="0">
                          <a:latin typeface="Open Sans" panose="020B0606030504020204" pitchFamily="34" charset="0"/>
                          <a:ea typeface="Open Sans" panose="020B0606030504020204" pitchFamily="34" charset="0"/>
                          <a:cs typeface="Open Sans" panose="020B0606030504020204" pitchFamily="34" charset="0"/>
                        </a:rPr>
                        <a:t> </a:t>
                      </a:r>
                      <a:r>
                        <a:rPr sz="1300" spc="-25" dirty="0">
                          <a:latin typeface="Open Sans" panose="020B0606030504020204" pitchFamily="34" charset="0"/>
                          <a:ea typeface="Open Sans" panose="020B0606030504020204" pitchFamily="34" charset="0"/>
                          <a:cs typeface="Open Sans" panose="020B0606030504020204" pitchFamily="34" charset="0"/>
                        </a:rPr>
                        <a:t>assets</a:t>
                      </a:r>
                      <a:endParaRPr sz="1300" dirty="0">
                        <a:latin typeface="Open Sans" panose="020B0606030504020204" pitchFamily="34" charset="0"/>
                        <a:ea typeface="Open Sans" panose="020B0606030504020204" pitchFamily="34" charset="0"/>
                        <a:cs typeface="Open Sans" panose="020B0606030504020204" pitchFamily="34" charset="0"/>
                      </a:endParaRPr>
                    </a:p>
                  </a:txBody>
                  <a:tcPr marL="0" marR="0" marT="1905" marB="0" anchor="ctr">
                    <a:lnL w="28575"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5"/>
                  </a:ext>
                </a:extLst>
              </a:tr>
              <a:tr h="476871">
                <a:tc>
                  <a:txBody>
                    <a:bodyPr/>
                    <a:lstStyle/>
                    <a:p>
                      <a:pPr marL="91440" marR="4445" lvl="0" algn="l">
                        <a:lnSpc>
                          <a:spcPct val="100000"/>
                        </a:lnSpc>
                      </a:pPr>
                      <a:r>
                        <a:rPr sz="1400" b="1" i="1" dirty="0">
                          <a:latin typeface="Open Sans" panose="020B0606030504020204" pitchFamily="34" charset="0"/>
                          <a:ea typeface="Open Sans" panose="020B0606030504020204" pitchFamily="34" charset="0"/>
                          <a:cs typeface="Open Sans" panose="020B0606030504020204" pitchFamily="34" charset="0"/>
                        </a:rPr>
                        <a:t>Security</a:t>
                      </a:r>
                    </a:p>
                  </a:txBody>
                  <a:tcPr marL="0" marR="0" marT="2540" marB="0" anchor="ctr">
                    <a:lnL w="12700" cap="flat" cmpd="sng" algn="ctr">
                      <a:no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65405" marR="103505" indent="0">
                        <a:lnSpc>
                          <a:spcPct val="105100"/>
                        </a:lnSpc>
                        <a:spcBef>
                          <a:spcPts val="660"/>
                        </a:spcBef>
                        <a:buFont typeface="Arial" panose="020B0604020202020204" pitchFamily="34" charset="0"/>
                        <a:buNone/>
                      </a:pPr>
                      <a:r>
                        <a:rPr sz="1300" spc="-15" dirty="0">
                          <a:latin typeface="Open Sans" panose="020B0606030504020204" pitchFamily="34" charset="0"/>
                          <a:ea typeface="Open Sans" panose="020B0606030504020204" pitchFamily="34" charset="0"/>
                          <a:cs typeface="Open Sans" panose="020B0606030504020204" pitchFamily="34" charset="0"/>
                        </a:rPr>
                        <a:t>SaaS</a:t>
                      </a:r>
                      <a:r>
                        <a:rPr sz="1300" spc="145" dirty="0">
                          <a:latin typeface="Open Sans" panose="020B0606030504020204" pitchFamily="34" charset="0"/>
                          <a:ea typeface="Open Sans" panose="020B0606030504020204" pitchFamily="34" charset="0"/>
                          <a:cs typeface="Open Sans" panose="020B0606030504020204" pitchFamily="34" charset="0"/>
                        </a:rPr>
                        <a:t> </a:t>
                      </a:r>
                      <a:r>
                        <a:rPr sz="1300" spc="-20" dirty="0">
                          <a:latin typeface="Open Sans" panose="020B0606030504020204" pitchFamily="34" charset="0"/>
                          <a:ea typeface="Open Sans" panose="020B0606030504020204" pitchFamily="34" charset="0"/>
                          <a:cs typeface="Open Sans" panose="020B0606030504020204" pitchFamily="34" charset="0"/>
                        </a:rPr>
                        <a:t>provider</a:t>
                      </a:r>
                      <a:r>
                        <a:rPr sz="1300" spc="30" dirty="0">
                          <a:latin typeface="Open Sans" panose="020B0606030504020204" pitchFamily="34" charset="0"/>
                          <a:ea typeface="Open Sans" panose="020B0606030504020204" pitchFamily="34" charset="0"/>
                          <a:cs typeface="Open Sans" panose="020B0606030504020204" pitchFamily="34" charset="0"/>
                        </a:rPr>
                        <a:t> </a:t>
                      </a:r>
                      <a:r>
                        <a:rPr sz="1300" spc="-10" dirty="0">
                          <a:latin typeface="Open Sans" panose="020B0606030504020204" pitchFamily="34" charset="0"/>
                          <a:ea typeface="Open Sans" panose="020B0606030504020204" pitchFamily="34" charset="0"/>
                          <a:cs typeface="Open Sans" panose="020B0606030504020204" pitchFamily="34" charset="0"/>
                        </a:rPr>
                        <a:t>responsible</a:t>
                      </a:r>
                      <a:r>
                        <a:rPr sz="1300" spc="290" dirty="0">
                          <a:latin typeface="Open Sans" panose="020B0606030504020204" pitchFamily="34" charset="0"/>
                          <a:ea typeface="Open Sans" panose="020B0606030504020204" pitchFamily="34" charset="0"/>
                          <a:cs typeface="Open Sans" panose="020B0606030504020204" pitchFamily="34" charset="0"/>
                        </a:rPr>
                        <a:t> </a:t>
                      </a:r>
                      <a:r>
                        <a:rPr sz="1300" dirty="0">
                          <a:latin typeface="Open Sans" panose="020B0606030504020204" pitchFamily="34" charset="0"/>
                          <a:ea typeface="Open Sans" panose="020B0606030504020204" pitchFamily="34" charset="0"/>
                          <a:cs typeface="Open Sans" panose="020B0606030504020204" pitchFamily="34" charset="0"/>
                        </a:rPr>
                        <a:t>for</a:t>
                      </a:r>
                      <a:r>
                        <a:rPr sz="1300" spc="125" dirty="0">
                          <a:latin typeface="Open Sans" panose="020B0606030504020204" pitchFamily="34" charset="0"/>
                          <a:ea typeface="Open Sans" panose="020B0606030504020204" pitchFamily="34" charset="0"/>
                          <a:cs typeface="Open Sans" panose="020B0606030504020204" pitchFamily="34" charset="0"/>
                        </a:rPr>
                        <a:t> </a:t>
                      </a:r>
                      <a:r>
                        <a:rPr sz="1300" dirty="0">
                          <a:latin typeface="Open Sans" panose="020B0606030504020204" pitchFamily="34" charset="0"/>
                          <a:ea typeface="Open Sans" panose="020B0606030504020204" pitchFamily="34" charset="0"/>
                          <a:cs typeface="Open Sans" panose="020B0606030504020204" pitchFamily="34" charset="0"/>
                        </a:rPr>
                        <a:t>security.</a:t>
                      </a:r>
                      <a:r>
                        <a:rPr sz="1300" spc="495" dirty="0">
                          <a:latin typeface="Open Sans" panose="020B0606030504020204" pitchFamily="34" charset="0"/>
                          <a:ea typeface="Open Sans" panose="020B0606030504020204" pitchFamily="34" charset="0"/>
                          <a:cs typeface="Open Sans" panose="020B0606030504020204" pitchFamily="34" charset="0"/>
                        </a:rPr>
                        <a:t> </a:t>
                      </a:r>
                      <a:r>
                        <a:rPr sz="1300" spc="-10" dirty="0">
                          <a:latin typeface="Open Sans" panose="020B0606030504020204" pitchFamily="34" charset="0"/>
                          <a:ea typeface="Open Sans" panose="020B0606030504020204" pitchFamily="34" charset="0"/>
                          <a:cs typeface="Open Sans" panose="020B0606030504020204" pitchFamily="34" charset="0"/>
                        </a:rPr>
                        <a:t>PaaS/IaaS</a:t>
                      </a:r>
                      <a:r>
                        <a:rPr sz="1300" spc="300" dirty="0">
                          <a:latin typeface="Open Sans" panose="020B0606030504020204" pitchFamily="34" charset="0"/>
                          <a:ea typeface="Open Sans" panose="020B0606030504020204" pitchFamily="34" charset="0"/>
                          <a:cs typeface="Open Sans" panose="020B0606030504020204" pitchFamily="34" charset="0"/>
                        </a:rPr>
                        <a:t> </a:t>
                      </a:r>
                      <a:r>
                        <a:rPr sz="1300" spc="15" dirty="0">
                          <a:latin typeface="Open Sans" panose="020B0606030504020204" pitchFamily="34" charset="0"/>
                          <a:ea typeface="Open Sans" panose="020B0606030504020204" pitchFamily="34" charset="0"/>
                          <a:cs typeface="Open Sans" panose="020B0606030504020204" pitchFamily="34" charset="0"/>
                        </a:rPr>
                        <a:t>is </a:t>
                      </a:r>
                      <a:r>
                        <a:rPr sz="1300" spc="-335" dirty="0">
                          <a:latin typeface="Open Sans" panose="020B0606030504020204" pitchFamily="34" charset="0"/>
                          <a:ea typeface="Open Sans" panose="020B0606030504020204" pitchFamily="34" charset="0"/>
                          <a:cs typeface="Open Sans" panose="020B0606030504020204" pitchFamily="34" charset="0"/>
                        </a:rPr>
                        <a:t> </a:t>
                      </a:r>
                      <a:r>
                        <a:rPr sz="1300" spc="15" dirty="0">
                          <a:latin typeface="Open Sans" panose="020B0606030504020204" pitchFamily="34" charset="0"/>
                          <a:ea typeface="Open Sans" panose="020B0606030504020204" pitchFamily="34" charset="0"/>
                          <a:cs typeface="Open Sans" panose="020B0606030504020204" pitchFamily="34" charset="0"/>
                        </a:rPr>
                        <a:t>a</a:t>
                      </a:r>
                      <a:r>
                        <a:rPr sz="1300" spc="-15" dirty="0">
                          <a:latin typeface="Open Sans" panose="020B0606030504020204" pitchFamily="34" charset="0"/>
                          <a:ea typeface="Open Sans" panose="020B0606030504020204" pitchFamily="34" charset="0"/>
                          <a:cs typeface="Open Sans" panose="020B0606030504020204" pitchFamily="34" charset="0"/>
                        </a:rPr>
                        <a:t> </a:t>
                      </a:r>
                      <a:r>
                        <a:rPr sz="1300" spc="-10" dirty="0">
                          <a:latin typeface="Open Sans" panose="020B0606030504020204" pitchFamily="34" charset="0"/>
                          <a:ea typeface="Open Sans" panose="020B0606030504020204" pitchFamily="34" charset="0"/>
                          <a:cs typeface="Open Sans" panose="020B0606030504020204" pitchFamily="34" charset="0"/>
                        </a:rPr>
                        <a:t>shared</a:t>
                      </a:r>
                      <a:r>
                        <a:rPr sz="1300" spc="210" dirty="0">
                          <a:latin typeface="Open Sans" panose="020B0606030504020204" pitchFamily="34" charset="0"/>
                          <a:ea typeface="Open Sans" panose="020B0606030504020204" pitchFamily="34" charset="0"/>
                          <a:cs typeface="Open Sans" panose="020B0606030504020204" pitchFamily="34" charset="0"/>
                        </a:rPr>
                        <a:t> </a:t>
                      </a:r>
                      <a:r>
                        <a:rPr sz="1300" spc="-10" dirty="0">
                          <a:latin typeface="Open Sans" panose="020B0606030504020204" pitchFamily="34" charset="0"/>
                          <a:ea typeface="Open Sans" panose="020B0606030504020204" pitchFamily="34" charset="0"/>
                          <a:cs typeface="Open Sans" panose="020B0606030504020204" pitchFamily="34" charset="0"/>
                        </a:rPr>
                        <a:t>responsibility</a:t>
                      </a:r>
                      <a:endParaRPr sz="1300" dirty="0">
                        <a:latin typeface="Open Sans" panose="020B0606030504020204" pitchFamily="34" charset="0"/>
                        <a:ea typeface="Open Sans" panose="020B0606030504020204" pitchFamily="34" charset="0"/>
                        <a:cs typeface="Open Sans" panose="020B0606030504020204" pitchFamily="34" charset="0"/>
                      </a:endParaRPr>
                    </a:p>
                  </a:txBody>
                  <a:tcPr marL="0" marR="0" marT="8382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5E0FD"/>
                    </a:solidFill>
                  </a:tcPr>
                </a:tc>
                <a:tc>
                  <a:txBody>
                    <a:bodyPr/>
                    <a:lstStyle/>
                    <a:p>
                      <a:pPr marL="68580" marR="33655" indent="0">
                        <a:lnSpc>
                          <a:spcPct val="105100"/>
                        </a:lnSpc>
                        <a:spcBef>
                          <a:spcPts val="660"/>
                        </a:spcBef>
                        <a:buFont typeface="Arial" panose="020B0604020202020204" pitchFamily="34" charset="0"/>
                        <a:buNone/>
                      </a:pPr>
                      <a:endParaRPr sz="1300" dirty="0">
                        <a:latin typeface="Open Sans" panose="020B0606030504020204" pitchFamily="34" charset="0"/>
                        <a:ea typeface="Open Sans" panose="020B0606030504020204" pitchFamily="34" charset="0"/>
                        <a:cs typeface="Open Sans" panose="020B0606030504020204" pitchFamily="34" charset="0"/>
                      </a:endParaRPr>
                    </a:p>
                  </a:txBody>
                  <a:tcPr marL="0" marR="0" marT="8382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68580" marR="33655" indent="0">
                        <a:lnSpc>
                          <a:spcPct val="105100"/>
                        </a:lnSpc>
                        <a:spcBef>
                          <a:spcPts val="660"/>
                        </a:spcBef>
                        <a:buFont typeface="Arial" panose="020B0604020202020204" pitchFamily="34" charset="0"/>
                        <a:buNone/>
                      </a:pPr>
                      <a:r>
                        <a:rPr sz="1300" spc="-15" dirty="0">
                          <a:latin typeface="Open Sans" panose="020B0606030504020204" pitchFamily="34" charset="0"/>
                          <a:ea typeface="Open Sans" panose="020B0606030504020204" pitchFamily="34" charset="0"/>
                          <a:cs typeface="Open Sans" panose="020B0606030504020204" pitchFamily="34" charset="0"/>
                        </a:rPr>
                        <a:t>Additional</a:t>
                      </a:r>
                      <a:r>
                        <a:rPr sz="1300" spc="25" dirty="0">
                          <a:latin typeface="Open Sans" panose="020B0606030504020204" pitchFamily="34" charset="0"/>
                          <a:ea typeface="Open Sans" panose="020B0606030504020204" pitchFamily="34" charset="0"/>
                          <a:cs typeface="Open Sans" panose="020B0606030504020204" pitchFamily="34" charset="0"/>
                        </a:rPr>
                        <a:t> </a:t>
                      </a:r>
                      <a:r>
                        <a:rPr sz="1300" spc="-20" dirty="0">
                          <a:latin typeface="Open Sans" panose="020B0606030504020204" pitchFamily="34" charset="0"/>
                          <a:ea typeface="Open Sans" panose="020B0606030504020204" pitchFamily="34" charset="0"/>
                          <a:cs typeface="Open Sans" panose="020B0606030504020204" pitchFamily="34" charset="0"/>
                        </a:rPr>
                        <a:t>time</a:t>
                      </a:r>
                      <a:r>
                        <a:rPr sz="1300" spc="215" dirty="0">
                          <a:latin typeface="Open Sans" panose="020B0606030504020204" pitchFamily="34" charset="0"/>
                          <a:ea typeface="Open Sans" panose="020B0606030504020204" pitchFamily="34" charset="0"/>
                          <a:cs typeface="Open Sans" panose="020B0606030504020204" pitchFamily="34" charset="0"/>
                        </a:rPr>
                        <a:t> </a:t>
                      </a:r>
                      <a:r>
                        <a:rPr sz="1300" spc="-15" dirty="0">
                          <a:latin typeface="Open Sans" panose="020B0606030504020204" pitchFamily="34" charset="0"/>
                          <a:ea typeface="Open Sans" panose="020B0606030504020204" pitchFamily="34" charset="0"/>
                          <a:cs typeface="Open Sans" panose="020B0606030504020204" pitchFamily="34" charset="0"/>
                        </a:rPr>
                        <a:t>and</a:t>
                      </a:r>
                      <a:r>
                        <a:rPr sz="1300" spc="70" dirty="0">
                          <a:latin typeface="Open Sans" panose="020B0606030504020204" pitchFamily="34" charset="0"/>
                          <a:ea typeface="Open Sans" panose="020B0606030504020204" pitchFamily="34" charset="0"/>
                          <a:cs typeface="Open Sans" panose="020B0606030504020204" pitchFamily="34" charset="0"/>
                        </a:rPr>
                        <a:t> </a:t>
                      </a:r>
                      <a:r>
                        <a:rPr sz="1300" spc="-20" dirty="0">
                          <a:latin typeface="Open Sans" panose="020B0606030504020204" pitchFamily="34" charset="0"/>
                          <a:ea typeface="Open Sans" panose="020B0606030504020204" pitchFamily="34" charset="0"/>
                          <a:cs typeface="Open Sans" panose="020B0606030504020204" pitchFamily="34" charset="0"/>
                        </a:rPr>
                        <a:t>software</a:t>
                      </a:r>
                      <a:r>
                        <a:rPr sz="1300" spc="75" dirty="0">
                          <a:latin typeface="Open Sans" panose="020B0606030504020204" pitchFamily="34" charset="0"/>
                          <a:ea typeface="Open Sans" panose="020B0606030504020204" pitchFamily="34" charset="0"/>
                          <a:cs typeface="Open Sans" panose="020B0606030504020204" pitchFamily="34" charset="0"/>
                        </a:rPr>
                        <a:t> </a:t>
                      </a:r>
                      <a:r>
                        <a:rPr sz="1300" dirty="0">
                          <a:latin typeface="Open Sans" panose="020B0606030504020204" pitchFamily="34" charset="0"/>
                          <a:ea typeface="Open Sans" panose="020B0606030504020204" pitchFamily="34" charset="0"/>
                          <a:cs typeface="Open Sans" panose="020B0606030504020204" pitchFamily="34" charset="0"/>
                        </a:rPr>
                        <a:t>for</a:t>
                      </a:r>
                      <a:r>
                        <a:rPr sz="1300" spc="55" dirty="0">
                          <a:latin typeface="Open Sans" panose="020B0606030504020204" pitchFamily="34" charset="0"/>
                          <a:ea typeface="Open Sans" panose="020B0606030504020204" pitchFamily="34" charset="0"/>
                          <a:cs typeface="Open Sans" panose="020B0606030504020204" pitchFamily="34" charset="0"/>
                        </a:rPr>
                        <a:t> </a:t>
                      </a:r>
                      <a:r>
                        <a:rPr sz="1300" spc="-5" dirty="0">
                          <a:latin typeface="Open Sans" panose="020B0606030504020204" pitchFamily="34" charset="0"/>
                          <a:ea typeface="Open Sans" panose="020B0606030504020204" pitchFamily="34" charset="0"/>
                          <a:cs typeface="Open Sans" panose="020B0606030504020204" pitchFamily="34" charset="0"/>
                        </a:rPr>
                        <a:t>security</a:t>
                      </a:r>
                      <a:r>
                        <a:rPr sz="1300" spc="220" dirty="0">
                          <a:latin typeface="Open Sans" panose="020B0606030504020204" pitchFamily="34" charset="0"/>
                          <a:ea typeface="Open Sans" panose="020B0606030504020204" pitchFamily="34" charset="0"/>
                          <a:cs typeface="Open Sans" panose="020B0606030504020204" pitchFamily="34" charset="0"/>
                        </a:rPr>
                        <a:t> </a:t>
                      </a:r>
                      <a:r>
                        <a:rPr sz="1300" spc="-5" dirty="0">
                          <a:latin typeface="Open Sans" panose="020B0606030504020204" pitchFamily="34" charset="0"/>
                          <a:ea typeface="Open Sans" panose="020B0606030504020204" pitchFamily="34" charset="0"/>
                          <a:cs typeface="Open Sans" panose="020B0606030504020204" pitchFamily="34" charset="0"/>
                        </a:rPr>
                        <a:t>required.</a:t>
                      </a:r>
                      <a:r>
                        <a:rPr sz="1300" spc="195" dirty="0">
                          <a:latin typeface="Open Sans" panose="020B0606030504020204" pitchFamily="34" charset="0"/>
                          <a:ea typeface="Open Sans" panose="020B0606030504020204" pitchFamily="34" charset="0"/>
                          <a:cs typeface="Open Sans" panose="020B0606030504020204" pitchFamily="34" charset="0"/>
                        </a:rPr>
                        <a:t> </a:t>
                      </a:r>
                      <a:r>
                        <a:rPr sz="1300" spc="-5" dirty="0">
                          <a:latin typeface="Open Sans" panose="020B0606030504020204" pitchFamily="34" charset="0"/>
                          <a:ea typeface="Open Sans" panose="020B0606030504020204" pitchFamily="34" charset="0"/>
                          <a:cs typeface="Open Sans" panose="020B0606030504020204" pitchFamily="34" charset="0"/>
                        </a:rPr>
                        <a:t>You</a:t>
                      </a:r>
                      <a:r>
                        <a:rPr sz="1300" spc="145" dirty="0">
                          <a:latin typeface="Open Sans" panose="020B0606030504020204" pitchFamily="34" charset="0"/>
                          <a:ea typeface="Open Sans" panose="020B0606030504020204" pitchFamily="34" charset="0"/>
                          <a:cs typeface="Open Sans" panose="020B0606030504020204" pitchFamily="34" charset="0"/>
                        </a:rPr>
                        <a:t> </a:t>
                      </a:r>
                      <a:r>
                        <a:rPr sz="1300" spc="-5" dirty="0">
                          <a:latin typeface="Open Sans" panose="020B0606030504020204" pitchFamily="34" charset="0"/>
                          <a:ea typeface="Open Sans" panose="020B0606030504020204" pitchFamily="34" charset="0"/>
                          <a:cs typeface="Open Sans" panose="020B0606030504020204" pitchFamily="34" charset="0"/>
                        </a:rPr>
                        <a:t>control </a:t>
                      </a:r>
                      <a:r>
                        <a:rPr sz="1300" spc="-335" dirty="0">
                          <a:latin typeface="Open Sans" panose="020B0606030504020204" pitchFamily="34" charset="0"/>
                          <a:ea typeface="Open Sans" panose="020B0606030504020204" pitchFamily="34" charset="0"/>
                          <a:cs typeface="Open Sans" panose="020B0606030504020204" pitchFamily="34" charset="0"/>
                        </a:rPr>
                        <a:t> </a:t>
                      </a:r>
                      <a:r>
                        <a:rPr sz="1300" spc="-25" dirty="0">
                          <a:latin typeface="Open Sans" panose="020B0606030504020204" pitchFamily="34" charset="0"/>
                          <a:ea typeface="Open Sans" panose="020B0606030504020204" pitchFamily="34" charset="0"/>
                          <a:cs typeface="Open Sans" panose="020B0606030504020204" pitchFamily="34" charset="0"/>
                        </a:rPr>
                        <a:t>data</a:t>
                      </a:r>
                      <a:r>
                        <a:rPr sz="1300" spc="210" dirty="0">
                          <a:latin typeface="Open Sans" panose="020B0606030504020204" pitchFamily="34" charset="0"/>
                          <a:ea typeface="Open Sans" panose="020B0606030504020204" pitchFamily="34" charset="0"/>
                          <a:cs typeface="Open Sans" panose="020B0606030504020204" pitchFamily="34" charset="0"/>
                        </a:rPr>
                        <a:t> </a:t>
                      </a:r>
                      <a:r>
                        <a:rPr sz="1300" spc="-5" dirty="0">
                          <a:latin typeface="Open Sans" panose="020B0606030504020204" pitchFamily="34" charset="0"/>
                          <a:ea typeface="Open Sans" panose="020B0606030504020204" pitchFamily="34" charset="0"/>
                          <a:cs typeface="Open Sans" panose="020B0606030504020204" pitchFamily="34" charset="0"/>
                        </a:rPr>
                        <a:t>security</a:t>
                      </a:r>
                      <a:endParaRPr sz="1300" dirty="0">
                        <a:latin typeface="Open Sans" panose="020B0606030504020204" pitchFamily="34" charset="0"/>
                        <a:ea typeface="Open Sans" panose="020B0606030504020204" pitchFamily="34" charset="0"/>
                        <a:cs typeface="Open Sans" panose="020B0606030504020204" pitchFamily="34" charset="0"/>
                      </a:endParaRPr>
                    </a:p>
                  </a:txBody>
                  <a:tcPr marL="0" marR="0" marT="83820" marB="0" anchor="ctr">
                    <a:lnL w="28575"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6"/>
                  </a:ext>
                </a:extLst>
              </a:tr>
              <a:tr h="456451">
                <a:tc>
                  <a:txBody>
                    <a:bodyPr/>
                    <a:lstStyle/>
                    <a:p>
                      <a:pPr marL="91440" lvl="0" algn="l" defTabSz="914377" rtl="0" eaLnBrk="1" latinLnBrk="0" hangingPunct="1">
                        <a:lnSpc>
                          <a:spcPct val="100000"/>
                        </a:lnSpc>
                        <a:spcBef>
                          <a:spcPts val="760"/>
                        </a:spcBef>
                      </a:pPr>
                      <a:r>
                        <a:rPr sz="1400" b="1" i="1" kern="1200" spc="-15" dirty="0">
                          <a:solidFill>
                            <a:schemeClr val="tx1"/>
                          </a:solidFill>
                          <a:latin typeface="Open Sans" panose="020B0606030504020204" pitchFamily="34" charset="0"/>
                          <a:ea typeface="Open Sans" panose="020B0606030504020204" pitchFamily="34" charset="0"/>
                          <a:cs typeface="Open Sans" panose="020B0606030504020204" pitchFamily="34" charset="0"/>
                        </a:rPr>
                        <a:t>Customization</a:t>
                      </a:r>
                    </a:p>
                  </a:txBody>
                  <a:tcPr marL="0" marR="0" marT="96520" marB="0" anchor="ctr">
                    <a:lnL w="12700" cap="flat" cmpd="sng" algn="ctr">
                      <a:no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65405" indent="0">
                        <a:lnSpc>
                          <a:spcPts val="1480"/>
                        </a:lnSpc>
                        <a:buFont typeface="Arial" panose="020B0604020202020204" pitchFamily="34" charset="0"/>
                        <a:buNone/>
                      </a:pPr>
                      <a:r>
                        <a:rPr sz="1300" spc="-5" dirty="0">
                          <a:latin typeface="Open Sans" panose="020B0606030504020204" pitchFamily="34" charset="0"/>
                          <a:ea typeface="Open Sans" panose="020B0606030504020204" pitchFamily="34" charset="0"/>
                          <a:cs typeface="Open Sans" panose="020B0606030504020204" pitchFamily="34" charset="0"/>
                        </a:rPr>
                        <a:t>Customization</a:t>
                      </a:r>
                      <a:r>
                        <a:rPr sz="1300" spc="25" dirty="0">
                          <a:latin typeface="Open Sans" panose="020B0606030504020204" pitchFamily="34" charset="0"/>
                          <a:ea typeface="Open Sans" panose="020B0606030504020204" pitchFamily="34" charset="0"/>
                          <a:cs typeface="Open Sans" panose="020B0606030504020204" pitchFamily="34" charset="0"/>
                        </a:rPr>
                        <a:t> </a:t>
                      </a:r>
                      <a:r>
                        <a:rPr sz="1300" spc="15" dirty="0">
                          <a:latin typeface="Open Sans" panose="020B0606030504020204" pitchFamily="34" charset="0"/>
                          <a:ea typeface="Open Sans" panose="020B0606030504020204" pitchFamily="34" charset="0"/>
                          <a:cs typeface="Open Sans" panose="020B0606030504020204" pitchFamily="34" charset="0"/>
                        </a:rPr>
                        <a:t>is</a:t>
                      </a:r>
                      <a:r>
                        <a:rPr sz="1300" spc="-20" dirty="0">
                          <a:latin typeface="Open Sans" panose="020B0606030504020204" pitchFamily="34" charset="0"/>
                          <a:ea typeface="Open Sans" panose="020B0606030504020204" pitchFamily="34" charset="0"/>
                          <a:cs typeface="Open Sans" panose="020B0606030504020204" pitchFamily="34" charset="0"/>
                        </a:rPr>
                        <a:t> limited</a:t>
                      </a:r>
                      <a:r>
                        <a:rPr sz="1300" spc="285" dirty="0">
                          <a:latin typeface="Open Sans" panose="020B0606030504020204" pitchFamily="34" charset="0"/>
                          <a:ea typeface="Open Sans" panose="020B0606030504020204" pitchFamily="34" charset="0"/>
                          <a:cs typeface="Open Sans" panose="020B0606030504020204" pitchFamily="34" charset="0"/>
                        </a:rPr>
                        <a:t> </a:t>
                      </a:r>
                      <a:r>
                        <a:rPr sz="1300" spc="-20" dirty="0">
                          <a:latin typeface="Open Sans" panose="020B0606030504020204" pitchFamily="34" charset="0"/>
                          <a:ea typeface="Open Sans" panose="020B0606030504020204" pitchFamily="34" charset="0"/>
                          <a:cs typeface="Open Sans" panose="020B0606030504020204" pitchFamily="34" charset="0"/>
                        </a:rPr>
                        <a:t>to</a:t>
                      </a:r>
                      <a:r>
                        <a:rPr sz="1300" spc="65" dirty="0">
                          <a:latin typeface="Open Sans" panose="020B0606030504020204" pitchFamily="34" charset="0"/>
                          <a:ea typeface="Open Sans" panose="020B0606030504020204" pitchFamily="34" charset="0"/>
                          <a:cs typeface="Open Sans" panose="020B0606030504020204" pitchFamily="34" charset="0"/>
                        </a:rPr>
                        <a:t> </a:t>
                      </a:r>
                      <a:r>
                        <a:rPr sz="1300" spc="-15" dirty="0">
                          <a:latin typeface="Open Sans" panose="020B0606030504020204" pitchFamily="34" charset="0"/>
                          <a:ea typeface="Open Sans" panose="020B0606030504020204" pitchFamily="34" charset="0"/>
                          <a:cs typeface="Open Sans" panose="020B0606030504020204" pitchFamily="34" charset="0"/>
                        </a:rPr>
                        <a:t>options</a:t>
                      </a:r>
                      <a:r>
                        <a:rPr sz="1300" spc="285" dirty="0">
                          <a:latin typeface="Open Sans" panose="020B0606030504020204" pitchFamily="34" charset="0"/>
                          <a:ea typeface="Open Sans" panose="020B0606030504020204" pitchFamily="34" charset="0"/>
                          <a:cs typeface="Open Sans" panose="020B0606030504020204" pitchFamily="34" charset="0"/>
                        </a:rPr>
                        <a:t> </a:t>
                      </a:r>
                      <a:r>
                        <a:rPr sz="1300" spc="-20" dirty="0">
                          <a:latin typeface="Open Sans" panose="020B0606030504020204" pitchFamily="34" charset="0"/>
                          <a:ea typeface="Open Sans" panose="020B0606030504020204" pitchFamily="34" charset="0"/>
                          <a:cs typeface="Open Sans" panose="020B0606030504020204" pitchFamily="34" charset="0"/>
                        </a:rPr>
                        <a:t>provided</a:t>
                      </a:r>
                      <a:r>
                        <a:rPr sz="1300" spc="35" dirty="0">
                          <a:latin typeface="Open Sans" panose="020B0606030504020204" pitchFamily="34" charset="0"/>
                          <a:ea typeface="Open Sans" panose="020B0606030504020204" pitchFamily="34" charset="0"/>
                          <a:cs typeface="Open Sans" panose="020B0606030504020204" pitchFamily="34" charset="0"/>
                        </a:rPr>
                        <a:t> </a:t>
                      </a:r>
                      <a:r>
                        <a:rPr sz="1300" spc="-5" dirty="0">
                          <a:latin typeface="Open Sans" panose="020B0606030504020204" pitchFamily="34" charset="0"/>
                          <a:ea typeface="Open Sans" panose="020B0606030504020204" pitchFamily="34" charset="0"/>
                          <a:cs typeface="Open Sans" panose="020B0606030504020204" pitchFamily="34" charset="0"/>
                        </a:rPr>
                        <a:t>by</a:t>
                      </a:r>
                      <a:r>
                        <a:rPr sz="1300" spc="60" dirty="0">
                          <a:latin typeface="Open Sans" panose="020B0606030504020204" pitchFamily="34" charset="0"/>
                          <a:ea typeface="Open Sans" panose="020B0606030504020204" pitchFamily="34" charset="0"/>
                          <a:cs typeface="Open Sans" panose="020B0606030504020204" pitchFamily="34" charset="0"/>
                        </a:rPr>
                        <a:t> </a:t>
                      </a:r>
                      <a:r>
                        <a:rPr sz="1300" spc="-10" dirty="0">
                          <a:latin typeface="Open Sans" panose="020B0606030504020204" pitchFamily="34" charset="0"/>
                          <a:ea typeface="Open Sans" panose="020B0606030504020204" pitchFamily="34" charset="0"/>
                          <a:cs typeface="Open Sans" panose="020B0606030504020204" pitchFamily="34" charset="0"/>
                        </a:rPr>
                        <a:t>cloud</a:t>
                      </a:r>
                      <a:r>
                        <a:rPr lang="en-US" sz="1300" spc="0" dirty="0">
                          <a:latin typeface="Open Sans" panose="020B0606030504020204" pitchFamily="34" charset="0"/>
                          <a:ea typeface="Open Sans" panose="020B0606030504020204" pitchFamily="34" charset="0"/>
                          <a:cs typeface="Open Sans" panose="020B0606030504020204" pitchFamily="34" charset="0"/>
                        </a:rPr>
                        <a:t> </a:t>
                      </a:r>
                      <a:r>
                        <a:rPr sz="1300" spc="-30" dirty="0">
                          <a:latin typeface="Open Sans" panose="020B0606030504020204" pitchFamily="34" charset="0"/>
                          <a:ea typeface="Open Sans" panose="020B0606030504020204" pitchFamily="34" charset="0"/>
                          <a:cs typeface="Open Sans" panose="020B0606030504020204" pitchFamily="34" charset="0"/>
                        </a:rPr>
                        <a:t>vendor</a:t>
                      </a:r>
                      <a:endParaRPr sz="1300" dirty="0">
                        <a:latin typeface="Open Sans" panose="020B0606030504020204" pitchFamily="34" charset="0"/>
                        <a:ea typeface="Open Sans" panose="020B0606030504020204" pitchFamily="34" charset="0"/>
                        <a:cs typeface="Open Sans" panose="020B0606030504020204" pitchFamily="34" charset="0"/>
                      </a:endParaRPr>
                    </a:p>
                  </a:txBody>
                  <a:tcPr marL="0" marR="0" marT="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5E0FD"/>
                    </a:solidFill>
                  </a:tcPr>
                </a:tc>
                <a:tc>
                  <a:txBody>
                    <a:bodyPr/>
                    <a:lstStyle/>
                    <a:p>
                      <a:pPr marL="68580" indent="0">
                        <a:lnSpc>
                          <a:spcPct val="100000"/>
                        </a:lnSpc>
                        <a:spcBef>
                          <a:spcPts val="760"/>
                        </a:spcBef>
                        <a:buFont typeface="Arial" panose="020B0604020202020204" pitchFamily="34" charset="0"/>
                        <a:buNone/>
                      </a:pPr>
                      <a:endParaRPr sz="1300" dirty="0">
                        <a:latin typeface="Open Sans" panose="020B0606030504020204" pitchFamily="34" charset="0"/>
                        <a:ea typeface="Open Sans" panose="020B0606030504020204" pitchFamily="34" charset="0"/>
                        <a:cs typeface="Open Sans" panose="020B0606030504020204" pitchFamily="34" charset="0"/>
                      </a:endParaRPr>
                    </a:p>
                  </a:txBody>
                  <a:tcPr marL="0" marR="0" marT="9652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68580" indent="0">
                        <a:lnSpc>
                          <a:spcPct val="100000"/>
                        </a:lnSpc>
                        <a:spcBef>
                          <a:spcPts val="760"/>
                        </a:spcBef>
                        <a:buFont typeface="Arial" panose="020B0604020202020204" pitchFamily="34" charset="0"/>
                        <a:buNone/>
                      </a:pPr>
                      <a:r>
                        <a:rPr sz="1300" spc="-35" dirty="0">
                          <a:latin typeface="Open Sans" panose="020B0606030504020204" pitchFamily="34" charset="0"/>
                          <a:ea typeface="Open Sans" panose="020B0606030504020204" pitchFamily="34" charset="0"/>
                          <a:cs typeface="Open Sans" panose="020B0606030504020204" pitchFamily="34" charset="0"/>
                        </a:rPr>
                        <a:t>No</a:t>
                      </a:r>
                      <a:r>
                        <a:rPr sz="1300" spc="140" dirty="0">
                          <a:latin typeface="Open Sans" panose="020B0606030504020204" pitchFamily="34" charset="0"/>
                          <a:ea typeface="Open Sans" panose="020B0606030504020204" pitchFamily="34" charset="0"/>
                          <a:cs typeface="Open Sans" panose="020B0606030504020204" pitchFamily="34" charset="0"/>
                        </a:rPr>
                        <a:t> </a:t>
                      </a:r>
                      <a:r>
                        <a:rPr sz="1300" spc="-15" dirty="0">
                          <a:latin typeface="Open Sans" panose="020B0606030504020204" pitchFamily="34" charset="0"/>
                          <a:ea typeface="Open Sans" panose="020B0606030504020204" pitchFamily="34" charset="0"/>
                          <a:cs typeface="Open Sans" panose="020B0606030504020204" pitchFamily="34" charset="0"/>
                        </a:rPr>
                        <a:t>limitations,</a:t>
                      </a:r>
                      <a:r>
                        <a:rPr sz="1300" spc="95" dirty="0">
                          <a:latin typeface="Open Sans" panose="020B0606030504020204" pitchFamily="34" charset="0"/>
                          <a:ea typeface="Open Sans" panose="020B0606030504020204" pitchFamily="34" charset="0"/>
                          <a:cs typeface="Open Sans" panose="020B0606030504020204" pitchFamily="34" charset="0"/>
                        </a:rPr>
                        <a:t> </a:t>
                      </a:r>
                      <a:r>
                        <a:rPr sz="1300" spc="-20" dirty="0">
                          <a:latin typeface="Open Sans" panose="020B0606030504020204" pitchFamily="34" charset="0"/>
                          <a:ea typeface="Open Sans" panose="020B0606030504020204" pitchFamily="34" charset="0"/>
                          <a:cs typeface="Open Sans" panose="020B0606030504020204" pitchFamily="34" charset="0"/>
                        </a:rPr>
                        <a:t>outside</a:t>
                      </a:r>
                      <a:r>
                        <a:rPr sz="1300" spc="290" dirty="0">
                          <a:latin typeface="Open Sans" panose="020B0606030504020204" pitchFamily="34" charset="0"/>
                          <a:ea typeface="Open Sans" panose="020B0606030504020204" pitchFamily="34" charset="0"/>
                          <a:cs typeface="Open Sans" panose="020B0606030504020204" pitchFamily="34" charset="0"/>
                        </a:rPr>
                        <a:t> </a:t>
                      </a:r>
                      <a:r>
                        <a:rPr sz="1300" spc="-10" dirty="0">
                          <a:latin typeface="Open Sans" panose="020B0606030504020204" pitchFamily="34" charset="0"/>
                          <a:ea typeface="Open Sans" panose="020B0606030504020204" pitchFamily="34" charset="0"/>
                          <a:cs typeface="Open Sans" panose="020B0606030504020204" pitchFamily="34" charset="0"/>
                        </a:rPr>
                        <a:t>of</a:t>
                      </a:r>
                      <a:r>
                        <a:rPr sz="1300" spc="50" dirty="0">
                          <a:latin typeface="Open Sans" panose="020B0606030504020204" pitchFamily="34" charset="0"/>
                          <a:ea typeface="Open Sans" panose="020B0606030504020204" pitchFamily="34" charset="0"/>
                          <a:cs typeface="Open Sans" panose="020B0606030504020204" pitchFamily="34" charset="0"/>
                        </a:rPr>
                        <a:t> </a:t>
                      </a:r>
                      <a:r>
                        <a:rPr sz="1300" spc="-15" dirty="0">
                          <a:latin typeface="Open Sans" panose="020B0606030504020204" pitchFamily="34" charset="0"/>
                          <a:ea typeface="Open Sans" panose="020B0606030504020204" pitchFamily="34" charset="0"/>
                          <a:cs typeface="Open Sans" panose="020B0606030504020204" pitchFamily="34" charset="0"/>
                        </a:rPr>
                        <a:t>internal</a:t>
                      </a:r>
                      <a:r>
                        <a:rPr sz="1300" spc="265" dirty="0">
                          <a:latin typeface="Open Sans" panose="020B0606030504020204" pitchFamily="34" charset="0"/>
                          <a:ea typeface="Open Sans" panose="020B0606030504020204" pitchFamily="34" charset="0"/>
                          <a:cs typeface="Open Sans" panose="020B0606030504020204" pitchFamily="34" charset="0"/>
                        </a:rPr>
                        <a:t> </a:t>
                      </a:r>
                      <a:r>
                        <a:rPr sz="1300" spc="-15" dirty="0">
                          <a:latin typeface="Open Sans" panose="020B0606030504020204" pitchFamily="34" charset="0"/>
                          <a:ea typeface="Open Sans" panose="020B0606030504020204" pitchFamily="34" charset="0"/>
                          <a:cs typeface="Open Sans" panose="020B0606030504020204" pitchFamily="34" charset="0"/>
                        </a:rPr>
                        <a:t>constraints</a:t>
                      </a:r>
                      <a:endParaRPr sz="1300" dirty="0">
                        <a:latin typeface="Open Sans" panose="020B0606030504020204" pitchFamily="34" charset="0"/>
                        <a:ea typeface="Open Sans" panose="020B0606030504020204" pitchFamily="34" charset="0"/>
                        <a:cs typeface="Open Sans" panose="020B0606030504020204" pitchFamily="34" charset="0"/>
                      </a:endParaRPr>
                    </a:p>
                  </a:txBody>
                  <a:tcPr marL="0" marR="0" marT="96520" marB="0" anchor="ctr">
                    <a:lnL w="28575"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7"/>
                  </a:ext>
                </a:extLst>
              </a:tr>
              <a:tr h="1315066">
                <a:tc>
                  <a:txBody>
                    <a:bodyPr/>
                    <a:lstStyle/>
                    <a:p>
                      <a:pPr marL="91440" marR="529590" lvl="1" indent="0" algn="l" defTabSz="914377" rtl="0" eaLnBrk="1" latinLnBrk="0" hangingPunct="1">
                        <a:lnSpc>
                          <a:spcPct val="100000"/>
                        </a:lnSpc>
                        <a:spcBef>
                          <a:spcPts val="0"/>
                        </a:spcBef>
                      </a:pPr>
                      <a:r>
                        <a:rPr lang="en-US" sz="1400" b="1" i="1" kern="1200" spc="-15" dirty="0">
                          <a:solidFill>
                            <a:schemeClr val="tx1"/>
                          </a:solidFill>
                          <a:latin typeface="Open Sans" panose="020B0606030504020204" pitchFamily="34" charset="0"/>
                          <a:ea typeface="Open Sans" panose="020B0606030504020204" pitchFamily="34" charset="0"/>
                          <a:cs typeface="Open Sans" panose="020B0606030504020204" pitchFamily="34" charset="0"/>
                        </a:rPr>
                        <a:t>Maintenance and Upgrades / Updates</a:t>
                      </a:r>
                      <a:endParaRPr sz="1400" b="1" i="1" kern="1200" spc="-15"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txBody>
                  <a:tcPr marL="0" marR="0" marT="13970" marB="0" anchor="ctr">
                    <a:lnL w="12700" cap="flat" cmpd="sng" algn="ctr">
                      <a:no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65405" marR="271780" indent="0">
                        <a:lnSpc>
                          <a:spcPct val="105100"/>
                        </a:lnSpc>
                        <a:spcBef>
                          <a:spcPts val="110"/>
                        </a:spcBef>
                        <a:buFont typeface="Arial" panose="020B0604020202020204" pitchFamily="34" charset="0"/>
                        <a:buNone/>
                      </a:pPr>
                      <a:r>
                        <a:rPr sz="1300" spc="-20" dirty="0">
                          <a:latin typeface="Open Sans" panose="020B0606030504020204" pitchFamily="34" charset="0"/>
                          <a:ea typeface="Open Sans" panose="020B0606030504020204" pitchFamily="34" charset="0"/>
                          <a:cs typeface="Open Sans" panose="020B0606030504020204" pitchFamily="34" charset="0"/>
                        </a:rPr>
                        <a:t>Cloud</a:t>
                      </a:r>
                      <a:r>
                        <a:rPr sz="1300" spc="210" dirty="0">
                          <a:latin typeface="Open Sans" panose="020B0606030504020204" pitchFamily="34" charset="0"/>
                          <a:ea typeface="Open Sans" panose="020B0606030504020204" pitchFamily="34" charset="0"/>
                          <a:cs typeface="Open Sans" panose="020B0606030504020204" pitchFamily="34" charset="0"/>
                        </a:rPr>
                        <a:t> </a:t>
                      </a:r>
                      <a:r>
                        <a:rPr sz="1300" spc="-35" dirty="0">
                          <a:latin typeface="Open Sans" panose="020B0606030504020204" pitchFamily="34" charset="0"/>
                          <a:ea typeface="Open Sans" panose="020B0606030504020204" pitchFamily="34" charset="0"/>
                          <a:cs typeface="Open Sans" panose="020B0606030504020204" pitchFamily="34" charset="0"/>
                        </a:rPr>
                        <a:t>vendor</a:t>
                      </a:r>
                      <a:r>
                        <a:rPr sz="1300" spc="45" dirty="0">
                          <a:latin typeface="Open Sans" panose="020B0606030504020204" pitchFamily="34" charset="0"/>
                          <a:ea typeface="Open Sans" panose="020B0606030504020204" pitchFamily="34" charset="0"/>
                          <a:cs typeface="Open Sans" panose="020B0606030504020204" pitchFamily="34" charset="0"/>
                        </a:rPr>
                        <a:t> </a:t>
                      </a:r>
                      <a:r>
                        <a:rPr sz="1300" spc="-10" dirty="0">
                          <a:latin typeface="Open Sans" panose="020B0606030504020204" pitchFamily="34" charset="0"/>
                          <a:ea typeface="Open Sans" panose="020B0606030504020204" pitchFamily="34" charset="0"/>
                          <a:cs typeface="Open Sans" panose="020B0606030504020204" pitchFamily="34" charset="0"/>
                        </a:rPr>
                        <a:t>performs</a:t>
                      </a:r>
                      <a:r>
                        <a:rPr sz="1300" spc="290" dirty="0">
                          <a:latin typeface="Open Sans" panose="020B0606030504020204" pitchFamily="34" charset="0"/>
                          <a:ea typeface="Open Sans" panose="020B0606030504020204" pitchFamily="34" charset="0"/>
                          <a:cs typeface="Open Sans" panose="020B0606030504020204" pitchFamily="34" charset="0"/>
                        </a:rPr>
                        <a:t> </a:t>
                      </a:r>
                      <a:r>
                        <a:rPr sz="1300" spc="-15" dirty="0">
                          <a:latin typeface="Open Sans" panose="020B0606030504020204" pitchFamily="34" charset="0"/>
                          <a:ea typeface="Open Sans" panose="020B0606030504020204" pitchFamily="34" charset="0"/>
                          <a:cs typeface="Open Sans" panose="020B0606030504020204" pitchFamily="34" charset="0"/>
                        </a:rPr>
                        <a:t>and</a:t>
                      </a:r>
                      <a:r>
                        <a:rPr sz="1300" spc="65" dirty="0">
                          <a:latin typeface="Open Sans" panose="020B0606030504020204" pitchFamily="34" charset="0"/>
                          <a:ea typeface="Open Sans" panose="020B0606030504020204" pitchFamily="34" charset="0"/>
                          <a:cs typeface="Open Sans" panose="020B0606030504020204" pitchFamily="34" charset="0"/>
                        </a:rPr>
                        <a:t> </a:t>
                      </a:r>
                      <a:r>
                        <a:rPr sz="1300" spc="-15" dirty="0">
                          <a:latin typeface="Open Sans" panose="020B0606030504020204" pitchFamily="34" charset="0"/>
                          <a:ea typeface="Open Sans" panose="020B0606030504020204" pitchFamily="34" charset="0"/>
                          <a:cs typeface="Open Sans" panose="020B0606030504020204" pitchFamily="34" charset="0"/>
                        </a:rPr>
                        <a:t>manages</a:t>
                      </a:r>
                      <a:r>
                        <a:rPr sz="1300" spc="35" dirty="0">
                          <a:latin typeface="Open Sans" panose="020B0606030504020204" pitchFamily="34" charset="0"/>
                          <a:ea typeface="Open Sans" panose="020B0606030504020204" pitchFamily="34" charset="0"/>
                          <a:cs typeface="Open Sans" panose="020B0606030504020204" pitchFamily="34" charset="0"/>
                        </a:rPr>
                        <a:t> </a:t>
                      </a:r>
                      <a:r>
                        <a:rPr sz="1300" spc="-15" dirty="0">
                          <a:latin typeface="Open Sans" panose="020B0606030504020204" pitchFamily="34" charset="0"/>
                          <a:ea typeface="Open Sans" panose="020B0606030504020204" pitchFamily="34" charset="0"/>
                          <a:cs typeface="Open Sans" panose="020B0606030504020204" pitchFamily="34" charset="0"/>
                        </a:rPr>
                        <a:t>maintenance, </a:t>
                      </a:r>
                      <a:r>
                        <a:rPr sz="1300" spc="-335" dirty="0">
                          <a:latin typeface="Open Sans" panose="020B0606030504020204" pitchFamily="34" charset="0"/>
                          <a:ea typeface="Open Sans" panose="020B0606030504020204" pitchFamily="34" charset="0"/>
                          <a:cs typeface="Open Sans" panose="020B0606030504020204" pitchFamily="34" charset="0"/>
                        </a:rPr>
                        <a:t> </a:t>
                      </a:r>
                      <a:r>
                        <a:rPr sz="1300" spc="-20" dirty="0">
                          <a:latin typeface="Open Sans" panose="020B0606030504020204" pitchFamily="34" charset="0"/>
                          <a:ea typeface="Open Sans" panose="020B0606030504020204" pitchFamily="34" charset="0"/>
                          <a:cs typeface="Open Sans" panose="020B0606030504020204" pitchFamily="34" charset="0"/>
                        </a:rPr>
                        <a:t>disaster</a:t>
                      </a:r>
                      <a:r>
                        <a:rPr sz="1300" spc="20" dirty="0">
                          <a:latin typeface="Open Sans" panose="020B0606030504020204" pitchFamily="34" charset="0"/>
                          <a:ea typeface="Open Sans" panose="020B0606030504020204" pitchFamily="34" charset="0"/>
                          <a:cs typeface="Open Sans" panose="020B0606030504020204" pitchFamily="34" charset="0"/>
                        </a:rPr>
                        <a:t> </a:t>
                      </a:r>
                      <a:r>
                        <a:rPr sz="1300" spc="-10" dirty="0">
                          <a:latin typeface="Open Sans" panose="020B0606030504020204" pitchFamily="34" charset="0"/>
                          <a:ea typeface="Open Sans" panose="020B0606030504020204" pitchFamily="34" charset="0"/>
                          <a:cs typeface="Open Sans" panose="020B0606030504020204" pitchFamily="34" charset="0"/>
                        </a:rPr>
                        <a:t>recovery</a:t>
                      </a:r>
                      <a:r>
                        <a:rPr sz="1300" spc="200" dirty="0">
                          <a:latin typeface="Open Sans" panose="020B0606030504020204" pitchFamily="34" charset="0"/>
                          <a:ea typeface="Open Sans" panose="020B0606030504020204" pitchFamily="34" charset="0"/>
                          <a:cs typeface="Open Sans" panose="020B0606030504020204" pitchFamily="34" charset="0"/>
                        </a:rPr>
                        <a:t> </a:t>
                      </a:r>
                      <a:r>
                        <a:rPr sz="1300" spc="-15" dirty="0">
                          <a:latin typeface="Open Sans" panose="020B0606030504020204" pitchFamily="34" charset="0"/>
                          <a:ea typeface="Open Sans" panose="020B0606030504020204" pitchFamily="34" charset="0"/>
                          <a:cs typeface="Open Sans" panose="020B0606030504020204" pitchFamily="34" charset="0"/>
                        </a:rPr>
                        <a:t>and</a:t>
                      </a:r>
                      <a:r>
                        <a:rPr sz="1300" spc="140" dirty="0">
                          <a:latin typeface="Open Sans" panose="020B0606030504020204" pitchFamily="34" charset="0"/>
                          <a:ea typeface="Open Sans" panose="020B0606030504020204" pitchFamily="34" charset="0"/>
                          <a:cs typeface="Open Sans" panose="020B0606030504020204" pitchFamily="34" charset="0"/>
                        </a:rPr>
                        <a:t> </a:t>
                      </a:r>
                      <a:r>
                        <a:rPr sz="1300" dirty="0">
                          <a:latin typeface="Open Sans" panose="020B0606030504020204" pitchFamily="34" charset="0"/>
                          <a:ea typeface="Open Sans" panose="020B0606030504020204" pitchFamily="34" charset="0"/>
                          <a:cs typeface="Open Sans" panose="020B0606030504020204" pitchFamily="34" charset="0"/>
                        </a:rPr>
                        <a:t>updates/upgrades</a:t>
                      </a:r>
                    </a:p>
                  </a:txBody>
                  <a:tcPr marL="0" marR="0" marT="1397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5E0FD"/>
                    </a:solidFill>
                  </a:tcPr>
                </a:tc>
                <a:tc>
                  <a:txBody>
                    <a:bodyPr/>
                    <a:lstStyle/>
                    <a:p>
                      <a:pPr marL="68580" marR="168910" indent="0">
                        <a:lnSpc>
                          <a:spcPct val="105100"/>
                        </a:lnSpc>
                        <a:spcBef>
                          <a:spcPts val="110"/>
                        </a:spcBef>
                        <a:buFont typeface="Arial" panose="020B0604020202020204" pitchFamily="34" charset="0"/>
                        <a:buNone/>
                      </a:pPr>
                      <a:endParaRPr sz="1300" dirty="0">
                        <a:latin typeface="Open Sans" panose="020B0606030504020204" pitchFamily="34" charset="0"/>
                        <a:ea typeface="Open Sans" panose="020B0606030504020204" pitchFamily="34" charset="0"/>
                        <a:cs typeface="Open Sans" panose="020B0606030504020204" pitchFamily="34" charset="0"/>
                      </a:endParaRPr>
                    </a:p>
                  </a:txBody>
                  <a:tcPr marL="0" marR="0" marT="1397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68580" marR="168910" indent="0">
                        <a:lnSpc>
                          <a:spcPct val="105100"/>
                        </a:lnSpc>
                        <a:spcBef>
                          <a:spcPts val="110"/>
                        </a:spcBef>
                        <a:buFont typeface="Arial" panose="020B0604020202020204" pitchFamily="34" charset="0"/>
                        <a:buNone/>
                      </a:pPr>
                      <a:r>
                        <a:rPr sz="1300" spc="-10" dirty="0">
                          <a:latin typeface="Open Sans" panose="020B0606030504020204" pitchFamily="34" charset="0"/>
                          <a:ea typeface="Open Sans" panose="020B0606030504020204" pitchFamily="34" charset="0"/>
                          <a:cs typeface="Open Sans" panose="020B0606030504020204" pitchFamily="34" charset="0"/>
                        </a:rPr>
                        <a:t>You</a:t>
                      </a:r>
                      <a:r>
                        <a:rPr sz="1300" spc="145" dirty="0">
                          <a:latin typeface="Open Sans" panose="020B0606030504020204" pitchFamily="34" charset="0"/>
                          <a:ea typeface="Open Sans" panose="020B0606030504020204" pitchFamily="34" charset="0"/>
                          <a:cs typeface="Open Sans" panose="020B0606030504020204" pitchFamily="34" charset="0"/>
                        </a:rPr>
                        <a:t> </a:t>
                      </a:r>
                      <a:r>
                        <a:rPr sz="1300" spc="5" dirty="0">
                          <a:latin typeface="Open Sans" panose="020B0606030504020204" pitchFamily="34" charset="0"/>
                          <a:ea typeface="Open Sans" panose="020B0606030504020204" pitchFamily="34" charset="0"/>
                          <a:cs typeface="Open Sans" panose="020B0606030504020204" pitchFamily="34" charset="0"/>
                        </a:rPr>
                        <a:t>are</a:t>
                      </a:r>
                      <a:r>
                        <a:rPr sz="1300" spc="75" dirty="0">
                          <a:latin typeface="Open Sans" panose="020B0606030504020204" pitchFamily="34" charset="0"/>
                          <a:ea typeface="Open Sans" panose="020B0606030504020204" pitchFamily="34" charset="0"/>
                          <a:cs typeface="Open Sans" panose="020B0606030504020204" pitchFamily="34" charset="0"/>
                        </a:rPr>
                        <a:t> </a:t>
                      </a:r>
                      <a:r>
                        <a:rPr sz="1300" spc="-20" dirty="0">
                          <a:latin typeface="Open Sans" panose="020B0606030504020204" pitchFamily="34" charset="0"/>
                          <a:ea typeface="Open Sans" panose="020B0606030504020204" pitchFamily="34" charset="0"/>
                          <a:cs typeface="Open Sans" panose="020B0606030504020204" pitchFamily="34" charset="0"/>
                        </a:rPr>
                        <a:t>responsible</a:t>
                      </a:r>
                      <a:r>
                        <a:rPr sz="1300" spc="55" dirty="0">
                          <a:latin typeface="Open Sans" panose="020B0606030504020204" pitchFamily="34" charset="0"/>
                          <a:ea typeface="Open Sans" panose="020B0606030504020204" pitchFamily="34" charset="0"/>
                          <a:cs typeface="Open Sans" panose="020B0606030504020204" pitchFamily="34" charset="0"/>
                        </a:rPr>
                        <a:t> </a:t>
                      </a:r>
                      <a:r>
                        <a:rPr sz="1300" dirty="0">
                          <a:latin typeface="Open Sans" panose="020B0606030504020204" pitchFamily="34" charset="0"/>
                          <a:ea typeface="Open Sans" panose="020B0606030504020204" pitchFamily="34" charset="0"/>
                          <a:cs typeface="Open Sans" panose="020B0606030504020204" pitchFamily="34" charset="0"/>
                        </a:rPr>
                        <a:t>for</a:t>
                      </a:r>
                      <a:r>
                        <a:rPr sz="1300" spc="55" dirty="0">
                          <a:latin typeface="Open Sans" panose="020B0606030504020204" pitchFamily="34" charset="0"/>
                          <a:ea typeface="Open Sans" panose="020B0606030504020204" pitchFamily="34" charset="0"/>
                          <a:cs typeface="Open Sans" panose="020B0606030504020204" pitchFamily="34" charset="0"/>
                        </a:rPr>
                        <a:t> </a:t>
                      </a:r>
                      <a:r>
                        <a:rPr sz="1300" spc="-10" dirty="0">
                          <a:latin typeface="Open Sans" panose="020B0606030504020204" pitchFamily="34" charset="0"/>
                          <a:ea typeface="Open Sans" panose="020B0606030504020204" pitchFamily="34" charset="0"/>
                          <a:cs typeface="Open Sans" panose="020B0606030504020204" pitchFamily="34" charset="0"/>
                        </a:rPr>
                        <a:t>maintenance,</a:t>
                      </a:r>
                      <a:r>
                        <a:rPr sz="1300" spc="95" dirty="0">
                          <a:latin typeface="Open Sans" panose="020B0606030504020204" pitchFamily="34" charset="0"/>
                          <a:ea typeface="Open Sans" panose="020B0606030504020204" pitchFamily="34" charset="0"/>
                          <a:cs typeface="Open Sans" panose="020B0606030504020204" pitchFamily="34" charset="0"/>
                        </a:rPr>
                        <a:t> </a:t>
                      </a:r>
                      <a:r>
                        <a:rPr sz="1300" spc="-20" dirty="0">
                          <a:latin typeface="Open Sans" panose="020B0606030504020204" pitchFamily="34" charset="0"/>
                          <a:ea typeface="Open Sans" panose="020B0606030504020204" pitchFamily="34" charset="0"/>
                          <a:cs typeface="Open Sans" panose="020B0606030504020204" pitchFamily="34" charset="0"/>
                        </a:rPr>
                        <a:t>disaster</a:t>
                      </a:r>
                      <a:r>
                        <a:rPr sz="1300" spc="285" dirty="0">
                          <a:latin typeface="Open Sans" panose="020B0606030504020204" pitchFamily="34" charset="0"/>
                          <a:ea typeface="Open Sans" panose="020B0606030504020204" pitchFamily="34" charset="0"/>
                          <a:cs typeface="Open Sans" panose="020B0606030504020204" pitchFamily="34" charset="0"/>
                        </a:rPr>
                        <a:t> </a:t>
                      </a:r>
                      <a:r>
                        <a:rPr sz="1300" spc="-10" dirty="0">
                          <a:latin typeface="Open Sans" panose="020B0606030504020204" pitchFamily="34" charset="0"/>
                          <a:ea typeface="Open Sans" panose="020B0606030504020204" pitchFamily="34" charset="0"/>
                          <a:cs typeface="Open Sans" panose="020B0606030504020204" pitchFamily="34" charset="0"/>
                        </a:rPr>
                        <a:t>recovery</a:t>
                      </a:r>
                      <a:r>
                        <a:rPr sz="1300" spc="290" dirty="0">
                          <a:latin typeface="Open Sans" panose="020B0606030504020204" pitchFamily="34" charset="0"/>
                          <a:ea typeface="Open Sans" panose="020B0606030504020204" pitchFamily="34" charset="0"/>
                          <a:cs typeface="Open Sans" panose="020B0606030504020204" pitchFamily="34" charset="0"/>
                        </a:rPr>
                        <a:t> </a:t>
                      </a:r>
                      <a:r>
                        <a:rPr sz="1300" spc="-15" dirty="0">
                          <a:latin typeface="Open Sans" panose="020B0606030504020204" pitchFamily="34" charset="0"/>
                          <a:ea typeface="Open Sans" panose="020B0606030504020204" pitchFamily="34" charset="0"/>
                          <a:cs typeface="Open Sans" panose="020B0606030504020204" pitchFamily="34" charset="0"/>
                        </a:rPr>
                        <a:t>and </a:t>
                      </a:r>
                      <a:r>
                        <a:rPr sz="1300" spc="-335" dirty="0">
                          <a:latin typeface="Open Sans" panose="020B0606030504020204" pitchFamily="34" charset="0"/>
                          <a:ea typeface="Open Sans" panose="020B0606030504020204" pitchFamily="34" charset="0"/>
                          <a:cs typeface="Open Sans" panose="020B0606030504020204" pitchFamily="34" charset="0"/>
                        </a:rPr>
                        <a:t> </a:t>
                      </a:r>
                      <a:r>
                        <a:rPr sz="1300" spc="-20" dirty="0">
                          <a:latin typeface="Open Sans" panose="020B0606030504020204" pitchFamily="34" charset="0"/>
                          <a:ea typeface="Open Sans" panose="020B0606030504020204" pitchFamily="34" charset="0"/>
                          <a:cs typeface="Open Sans" panose="020B0606030504020204" pitchFamily="34" charset="0"/>
                        </a:rPr>
                        <a:t>version</a:t>
                      </a:r>
                      <a:r>
                        <a:rPr sz="1300" spc="285" dirty="0">
                          <a:latin typeface="Open Sans" panose="020B0606030504020204" pitchFamily="34" charset="0"/>
                          <a:ea typeface="Open Sans" panose="020B0606030504020204" pitchFamily="34" charset="0"/>
                          <a:cs typeface="Open Sans" panose="020B0606030504020204" pitchFamily="34" charset="0"/>
                        </a:rPr>
                        <a:t> </a:t>
                      </a:r>
                      <a:r>
                        <a:rPr sz="1300" spc="-15" dirty="0">
                          <a:latin typeface="Open Sans" panose="020B0606030504020204" pitchFamily="34" charset="0"/>
                          <a:ea typeface="Open Sans" panose="020B0606030504020204" pitchFamily="34" charset="0"/>
                          <a:cs typeface="Open Sans" panose="020B0606030504020204" pitchFamily="34" charset="0"/>
                        </a:rPr>
                        <a:t>and</a:t>
                      </a:r>
                      <a:r>
                        <a:rPr sz="1300" spc="135" dirty="0">
                          <a:latin typeface="Open Sans" panose="020B0606030504020204" pitchFamily="34" charset="0"/>
                          <a:ea typeface="Open Sans" panose="020B0606030504020204" pitchFamily="34" charset="0"/>
                          <a:cs typeface="Open Sans" panose="020B0606030504020204" pitchFamily="34" charset="0"/>
                        </a:rPr>
                        <a:t> </a:t>
                      </a:r>
                      <a:r>
                        <a:rPr sz="1300" spc="-10" dirty="0">
                          <a:latin typeface="Open Sans" panose="020B0606030504020204" pitchFamily="34" charset="0"/>
                          <a:ea typeface="Open Sans" panose="020B0606030504020204" pitchFamily="34" charset="0"/>
                          <a:cs typeface="Open Sans" panose="020B0606030504020204" pitchFamily="34" charset="0"/>
                        </a:rPr>
                        <a:t>patch</a:t>
                      </a:r>
                      <a:r>
                        <a:rPr sz="1300" spc="140" dirty="0">
                          <a:latin typeface="Open Sans" panose="020B0606030504020204" pitchFamily="34" charset="0"/>
                          <a:ea typeface="Open Sans" panose="020B0606030504020204" pitchFamily="34" charset="0"/>
                          <a:cs typeface="Open Sans" panose="020B0606030504020204" pitchFamily="34" charset="0"/>
                        </a:rPr>
                        <a:t> </a:t>
                      </a:r>
                      <a:r>
                        <a:rPr sz="1300" spc="-10" dirty="0">
                          <a:latin typeface="Open Sans" panose="020B0606030504020204" pitchFamily="34" charset="0"/>
                          <a:ea typeface="Open Sans" panose="020B0606030504020204" pitchFamily="34" charset="0"/>
                          <a:cs typeface="Open Sans" panose="020B0606030504020204" pitchFamily="34" charset="0"/>
                        </a:rPr>
                        <a:t>maintenance</a:t>
                      </a:r>
                      <a:endParaRPr sz="1300" dirty="0">
                        <a:latin typeface="Open Sans" panose="020B0606030504020204" pitchFamily="34" charset="0"/>
                        <a:ea typeface="Open Sans" panose="020B0606030504020204" pitchFamily="34" charset="0"/>
                        <a:cs typeface="Open Sans" panose="020B0606030504020204" pitchFamily="34" charset="0"/>
                      </a:endParaRPr>
                    </a:p>
                  </a:txBody>
                  <a:tcPr marL="0" marR="0" marT="13970" marB="0" anchor="ctr">
                    <a:lnL w="28575"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8"/>
                  </a:ext>
                </a:extLst>
              </a:tr>
              <a:tr h="525564">
                <a:tc>
                  <a:txBody>
                    <a:bodyPr/>
                    <a:lstStyle/>
                    <a:p>
                      <a:pPr marL="91440" lvl="0" algn="l">
                        <a:lnSpc>
                          <a:spcPct val="100000"/>
                        </a:lnSpc>
                      </a:pPr>
                      <a:r>
                        <a:rPr sz="1400" b="1" i="1" spc="-10" dirty="0">
                          <a:latin typeface="Open Sans" panose="020B0606030504020204" pitchFamily="34" charset="0"/>
                          <a:ea typeface="Open Sans" panose="020B0606030504020204" pitchFamily="34" charset="0"/>
                          <a:cs typeface="Open Sans" panose="020B0606030504020204" pitchFamily="34" charset="0"/>
                        </a:rPr>
                        <a:t>Integrations</a:t>
                      </a:r>
                      <a:endParaRPr sz="1400" b="1" i="1" dirty="0">
                        <a:latin typeface="Open Sans" panose="020B0606030504020204" pitchFamily="34" charset="0"/>
                        <a:ea typeface="Open Sans" panose="020B0606030504020204" pitchFamily="34" charset="0"/>
                        <a:cs typeface="Open Sans" panose="020B0606030504020204" pitchFamily="34" charset="0"/>
                      </a:endParaRPr>
                    </a:p>
                  </a:txBody>
                  <a:tcPr marL="0" marR="0" marT="6985" marB="0" anchor="ctr">
                    <a:lnL w="12700" cap="flat" cmpd="sng" algn="ctr">
                      <a:no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65405" indent="0">
                        <a:lnSpc>
                          <a:spcPts val="1490"/>
                        </a:lnSpc>
                        <a:buFont typeface="Arial" panose="020B0604020202020204" pitchFamily="34" charset="0"/>
                        <a:buNone/>
                      </a:pPr>
                      <a:r>
                        <a:rPr sz="1300" spc="-10" dirty="0">
                          <a:latin typeface="Open Sans" panose="020B0606030504020204" pitchFamily="34" charset="0"/>
                          <a:ea typeface="Open Sans" panose="020B0606030504020204" pitchFamily="34" charset="0"/>
                          <a:cs typeface="Open Sans" panose="020B0606030504020204" pitchFamily="34" charset="0"/>
                        </a:rPr>
                        <a:t>Integrations</a:t>
                      </a:r>
                      <a:r>
                        <a:rPr sz="1300" spc="25" dirty="0">
                          <a:latin typeface="Open Sans" panose="020B0606030504020204" pitchFamily="34" charset="0"/>
                          <a:ea typeface="Open Sans" panose="020B0606030504020204" pitchFamily="34" charset="0"/>
                          <a:cs typeface="Open Sans" panose="020B0606030504020204" pitchFamily="34" charset="0"/>
                        </a:rPr>
                        <a:t> </a:t>
                      </a:r>
                      <a:r>
                        <a:rPr sz="1300" spc="-25" dirty="0">
                          <a:latin typeface="Open Sans" panose="020B0606030504020204" pitchFamily="34" charset="0"/>
                          <a:ea typeface="Open Sans" panose="020B0606030504020204" pitchFamily="34" charset="0"/>
                          <a:cs typeface="Open Sans" panose="020B0606030504020204" pitchFamily="34" charset="0"/>
                        </a:rPr>
                        <a:t>with</a:t>
                      </a:r>
                      <a:r>
                        <a:rPr sz="1300" spc="135" dirty="0">
                          <a:latin typeface="Open Sans" panose="020B0606030504020204" pitchFamily="34" charset="0"/>
                          <a:ea typeface="Open Sans" panose="020B0606030504020204" pitchFamily="34" charset="0"/>
                          <a:cs typeface="Open Sans" panose="020B0606030504020204" pitchFamily="34" charset="0"/>
                        </a:rPr>
                        <a:t> </a:t>
                      </a:r>
                      <a:r>
                        <a:rPr sz="1300" spc="-5" dirty="0">
                          <a:latin typeface="Open Sans" panose="020B0606030504020204" pitchFamily="34" charset="0"/>
                          <a:ea typeface="Open Sans" panose="020B0606030504020204" pitchFamily="34" charset="0"/>
                          <a:cs typeface="Open Sans" panose="020B0606030504020204" pitchFamily="34" charset="0"/>
                        </a:rPr>
                        <a:t>on</a:t>
                      </a:r>
                      <a:r>
                        <a:rPr sz="1300" spc="65" dirty="0">
                          <a:latin typeface="Open Sans" panose="020B0606030504020204" pitchFamily="34" charset="0"/>
                          <a:ea typeface="Open Sans" panose="020B0606030504020204" pitchFamily="34" charset="0"/>
                          <a:cs typeface="Open Sans" panose="020B0606030504020204" pitchFamily="34" charset="0"/>
                        </a:rPr>
                        <a:t> </a:t>
                      </a:r>
                      <a:r>
                        <a:rPr sz="1300" spc="-15" dirty="0">
                          <a:latin typeface="Open Sans" panose="020B0606030504020204" pitchFamily="34" charset="0"/>
                          <a:ea typeface="Open Sans" panose="020B0606030504020204" pitchFamily="34" charset="0"/>
                          <a:cs typeface="Open Sans" panose="020B0606030504020204" pitchFamily="34" charset="0"/>
                        </a:rPr>
                        <a:t>premise</a:t>
                      </a:r>
                      <a:r>
                        <a:rPr sz="1300" spc="285" dirty="0">
                          <a:latin typeface="Open Sans" panose="020B0606030504020204" pitchFamily="34" charset="0"/>
                          <a:ea typeface="Open Sans" panose="020B0606030504020204" pitchFamily="34" charset="0"/>
                          <a:cs typeface="Open Sans" panose="020B0606030504020204" pitchFamily="34" charset="0"/>
                        </a:rPr>
                        <a:t> </a:t>
                      </a:r>
                      <a:r>
                        <a:rPr sz="1300" spc="-20" dirty="0">
                          <a:latin typeface="Open Sans" panose="020B0606030504020204" pitchFamily="34" charset="0"/>
                          <a:ea typeface="Open Sans" panose="020B0606030504020204" pitchFamily="34" charset="0"/>
                          <a:cs typeface="Open Sans" panose="020B0606030504020204" pitchFamily="34" charset="0"/>
                        </a:rPr>
                        <a:t>systems</a:t>
                      </a:r>
                      <a:r>
                        <a:rPr sz="1300" spc="35" dirty="0">
                          <a:latin typeface="Open Sans" panose="020B0606030504020204" pitchFamily="34" charset="0"/>
                          <a:ea typeface="Open Sans" panose="020B0606030504020204" pitchFamily="34" charset="0"/>
                          <a:cs typeface="Open Sans" panose="020B0606030504020204" pitchFamily="34" charset="0"/>
                        </a:rPr>
                        <a:t> </a:t>
                      </a:r>
                      <a:r>
                        <a:rPr sz="1300" spc="10" dirty="0">
                          <a:latin typeface="Open Sans" panose="020B0606030504020204" pitchFamily="34" charset="0"/>
                          <a:ea typeface="Open Sans" panose="020B0606030504020204" pitchFamily="34" charset="0"/>
                          <a:cs typeface="Open Sans" panose="020B0606030504020204" pitchFamily="34" charset="0"/>
                        </a:rPr>
                        <a:t>can</a:t>
                      </a:r>
                      <a:r>
                        <a:rPr sz="1300" spc="-10" dirty="0">
                          <a:latin typeface="Open Sans" panose="020B0606030504020204" pitchFamily="34" charset="0"/>
                          <a:ea typeface="Open Sans" panose="020B0606030504020204" pitchFamily="34" charset="0"/>
                          <a:cs typeface="Open Sans" panose="020B0606030504020204" pitchFamily="34" charset="0"/>
                        </a:rPr>
                        <a:t> </a:t>
                      </a:r>
                      <a:r>
                        <a:rPr sz="1300" spc="-15" dirty="0">
                          <a:latin typeface="Open Sans" panose="020B0606030504020204" pitchFamily="34" charset="0"/>
                          <a:ea typeface="Open Sans" panose="020B0606030504020204" pitchFamily="34" charset="0"/>
                          <a:cs typeface="Open Sans" panose="020B0606030504020204" pitchFamily="34" charset="0"/>
                        </a:rPr>
                        <a:t>get</a:t>
                      </a:r>
                      <a:r>
                        <a:rPr lang="en-US" sz="1300" spc="0" dirty="0">
                          <a:latin typeface="Open Sans" panose="020B0606030504020204" pitchFamily="34" charset="0"/>
                          <a:ea typeface="Open Sans" panose="020B0606030504020204" pitchFamily="34" charset="0"/>
                          <a:cs typeface="Open Sans" panose="020B0606030504020204" pitchFamily="34" charset="0"/>
                        </a:rPr>
                        <a:t> </a:t>
                      </a:r>
                      <a:r>
                        <a:rPr sz="1300" spc="-10" dirty="0">
                          <a:latin typeface="Open Sans" panose="020B0606030504020204" pitchFamily="34" charset="0"/>
                          <a:ea typeface="Open Sans" panose="020B0606030504020204" pitchFamily="34" charset="0"/>
                          <a:cs typeface="Open Sans" panose="020B0606030504020204" pitchFamily="34" charset="0"/>
                        </a:rPr>
                        <a:t>complicated</a:t>
                      </a:r>
                      <a:r>
                        <a:rPr sz="1300" spc="310" dirty="0">
                          <a:latin typeface="Open Sans" panose="020B0606030504020204" pitchFamily="34" charset="0"/>
                          <a:ea typeface="Open Sans" panose="020B0606030504020204" pitchFamily="34" charset="0"/>
                          <a:cs typeface="Open Sans" panose="020B0606030504020204" pitchFamily="34" charset="0"/>
                        </a:rPr>
                        <a:t> </a:t>
                      </a:r>
                      <a:r>
                        <a:rPr sz="1300" spc="-10" dirty="0">
                          <a:latin typeface="Open Sans" panose="020B0606030504020204" pitchFamily="34" charset="0"/>
                          <a:ea typeface="Open Sans" panose="020B0606030504020204" pitchFamily="34" charset="0"/>
                          <a:cs typeface="Open Sans" panose="020B0606030504020204" pitchFamily="34" charset="0"/>
                        </a:rPr>
                        <a:t>because</a:t>
                      </a:r>
                      <a:r>
                        <a:rPr sz="1300" spc="290" dirty="0">
                          <a:latin typeface="Open Sans" panose="020B0606030504020204" pitchFamily="34" charset="0"/>
                          <a:ea typeface="Open Sans" panose="020B0606030504020204" pitchFamily="34" charset="0"/>
                          <a:cs typeface="Open Sans" panose="020B0606030504020204" pitchFamily="34" charset="0"/>
                        </a:rPr>
                        <a:t> </a:t>
                      </a:r>
                      <a:r>
                        <a:rPr sz="1300" spc="-20" dirty="0">
                          <a:latin typeface="Open Sans" panose="020B0606030504020204" pitchFamily="34" charset="0"/>
                          <a:ea typeface="Open Sans" panose="020B0606030504020204" pitchFamily="34" charset="0"/>
                          <a:cs typeface="Open Sans" panose="020B0606030504020204" pitchFamily="34" charset="0"/>
                        </a:rPr>
                        <a:t>data</a:t>
                      </a:r>
                      <a:r>
                        <a:rPr sz="1300" spc="220" dirty="0">
                          <a:latin typeface="Open Sans" panose="020B0606030504020204" pitchFamily="34" charset="0"/>
                          <a:ea typeface="Open Sans" panose="020B0606030504020204" pitchFamily="34" charset="0"/>
                          <a:cs typeface="Open Sans" panose="020B0606030504020204" pitchFamily="34" charset="0"/>
                        </a:rPr>
                        <a:t> </a:t>
                      </a:r>
                      <a:r>
                        <a:rPr sz="1300" spc="-30" dirty="0">
                          <a:latin typeface="Open Sans" panose="020B0606030504020204" pitchFamily="34" charset="0"/>
                          <a:ea typeface="Open Sans" panose="020B0606030504020204" pitchFamily="34" charset="0"/>
                          <a:cs typeface="Open Sans" panose="020B0606030504020204" pitchFamily="34" charset="0"/>
                        </a:rPr>
                        <a:t>will</a:t>
                      </a:r>
                      <a:r>
                        <a:rPr sz="1300" spc="120" dirty="0">
                          <a:latin typeface="Open Sans" panose="020B0606030504020204" pitchFamily="34" charset="0"/>
                          <a:ea typeface="Open Sans" panose="020B0606030504020204" pitchFamily="34" charset="0"/>
                          <a:cs typeface="Open Sans" panose="020B0606030504020204" pitchFamily="34" charset="0"/>
                        </a:rPr>
                        <a:t> </a:t>
                      </a:r>
                      <a:r>
                        <a:rPr sz="1300" spc="-15" dirty="0">
                          <a:latin typeface="Open Sans" panose="020B0606030504020204" pitchFamily="34" charset="0"/>
                          <a:ea typeface="Open Sans" panose="020B0606030504020204" pitchFamily="34" charset="0"/>
                          <a:cs typeface="Open Sans" panose="020B0606030504020204" pitchFamily="34" charset="0"/>
                        </a:rPr>
                        <a:t>often</a:t>
                      </a:r>
                      <a:r>
                        <a:rPr sz="1300" spc="220" dirty="0">
                          <a:latin typeface="Open Sans" panose="020B0606030504020204" pitchFamily="34" charset="0"/>
                          <a:ea typeface="Open Sans" panose="020B0606030504020204" pitchFamily="34" charset="0"/>
                          <a:cs typeface="Open Sans" panose="020B0606030504020204" pitchFamily="34" charset="0"/>
                        </a:rPr>
                        <a:t> </a:t>
                      </a:r>
                      <a:r>
                        <a:rPr sz="1300" spc="-5" dirty="0">
                          <a:latin typeface="Open Sans" panose="020B0606030504020204" pitchFamily="34" charset="0"/>
                          <a:ea typeface="Open Sans" panose="020B0606030504020204" pitchFamily="34" charset="0"/>
                          <a:cs typeface="Open Sans" panose="020B0606030504020204" pitchFamily="34" charset="0"/>
                        </a:rPr>
                        <a:t>be</a:t>
                      </a:r>
                      <a:r>
                        <a:rPr sz="1300" spc="70" dirty="0">
                          <a:latin typeface="Open Sans" panose="020B0606030504020204" pitchFamily="34" charset="0"/>
                          <a:ea typeface="Open Sans" panose="020B0606030504020204" pitchFamily="34" charset="0"/>
                          <a:cs typeface="Open Sans" panose="020B0606030504020204" pitchFamily="34" charset="0"/>
                        </a:rPr>
                        <a:t> </a:t>
                      </a:r>
                      <a:r>
                        <a:rPr sz="1300" spc="-20" dirty="0">
                          <a:latin typeface="Open Sans" panose="020B0606030504020204" pitchFamily="34" charset="0"/>
                          <a:ea typeface="Open Sans" panose="020B0606030504020204" pitchFamily="34" charset="0"/>
                          <a:cs typeface="Open Sans" panose="020B0606030504020204" pitchFamily="34" charset="0"/>
                        </a:rPr>
                        <a:t>sent</a:t>
                      </a:r>
                      <a:r>
                        <a:rPr sz="1300" spc="195" dirty="0">
                          <a:latin typeface="Open Sans" panose="020B0606030504020204" pitchFamily="34" charset="0"/>
                          <a:ea typeface="Open Sans" panose="020B0606030504020204" pitchFamily="34" charset="0"/>
                          <a:cs typeface="Open Sans" panose="020B0606030504020204" pitchFamily="34" charset="0"/>
                        </a:rPr>
                        <a:t> </a:t>
                      </a:r>
                      <a:r>
                        <a:rPr sz="1300" spc="-35" dirty="0">
                          <a:latin typeface="Open Sans" panose="020B0606030504020204" pitchFamily="34" charset="0"/>
                          <a:ea typeface="Open Sans" panose="020B0606030504020204" pitchFamily="34" charset="0"/>
                          <a:cs typeface="Open Sans" panose="020B0606030504020204" pitchFamily="34" charset="0"/>
                        </a:rPr>
                        <a:t>over</a:t>
                      </a:r>
                      <a:r>
                        <a:rPr sz="1300" spc="200" dirty="0">
                          <a:latin typeface="Open Sans" panose="020B0606030504020204" pitchFamily="34" charset="0"/>
                          <a:ea typeface="Open Sans" panose="020B0606030504020204" pitchFamily="34" charset="0"/>
                          <a:cs typeface="Open Sans" panose="020B0606030504020204" pitchFamily="34" charset="0"/>
                        </a:rPr>
                        <a:t> </a:t>
                      </a:r>
                      <a:r>
                        <a:rPr sz="1300" spc="-20" dirty="0">
                          <a:latin typeface="Open Sans" panose="020B0606030504020204" pitchFamily="34" charset="0"/>
                          <a:ea typeface="Open Sans" panose="020B0606030504020204" pitchFamily="34" charset="0"/>
                          <a:cs typeface="Open Sans" panose="020B0606030504020204" pitchFamily="34" charset="0"/>
                        </a:rPr>
                        <a:t>the </a:t>
                      </a:r>
                      <a:r>
                        <a:rPr sz="1300" spc="-330" dirty="0">
                          <a:latin typeface="Open Sans" panose="020B0606030504020204" pitchFamily="34" charset="0"/>
                          <a:ea typeface="Open Sans" panose="020B0606030504020204" pitchFamily="34" charset="0"/>
                          <a:cs typeface="Open Sans" panose="020B0606030504020204" pitchFamily="34" charset="0"/>
                        </a:rPr>
                        <a:t> </a:t>
                      </a:r>
                      <a:r>
                        <a:rPr sz="1300" spc="-10" dirty="0">
                          <a:latin typeface="Open Sans" panose="020B0606030504020204" pitchFamily="34" charset="0"/>
                          <a:ea typeface="Open Sans" panose="020B0606030504020204" pitchFamily="34" charset="0"/>
                          <a:cs typeface="Open Sans" panose="020B0606030504020204" pitchFamily="34" charset="0"/>
                        </a:rPr>
                        <a:t>internet</a:t>
                      </a:r>
                      <a:endParaRPr sz="1300" dirty="0">
                        <a:latin typeface="Open Sans" panose="020B0606030504020204" pitchFamily="34" charset="0"/>
                        <a:ea typeface="Open Sans" panose="020B0606030504020204" pitchFamily="34" charset="0"/>
                        <a:cs typeface="Open Sans" panose="020B0606030504020204" pitchFamily="34" charset="0"/>
                      </a:endParaRPr>
                    </a:p>
                  </a:txBody>
                  <a:tcPr marL="0" marR="0" marT="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5E0FD"/>
                    </a:solidFill>
                  </a:tcPr>
                </a:tc>
                <a:tc>
                  <a:txBody>
                    <a:bodyPr/>
                    <a:lstStyle/>
                    <a:p>
                      <a:pPr marL="68580" marR="477520" indent="0">
                        <a:lnSpc>
                          <a:spcPct val="105200"/>
                        </a:lnSpc>
                        <a:spcBef>
                          <a:spcPts val="690"/>
                        </a:spcBef>
                        <a:buFont typeface="Arial" panose="020B0604020202020204" pitchFamily="34" charset="0"/>
                        <a:buNone/>
                      </a:pPr>
                      <a:endParaRPr sz="1300" dirty="0">
                        <a:latin typeface="Open Sans" panose="020B0606030504020204" pitchFamily="34" charset="0"/>
                        <a:ea typeface="Open Sans" panose="020B0606030504020204" pitchFamily="34" charset="0"/>
                        <a:cs typeface="Open Sans" panose="020B0606030504020204" pitchFamily="34" charset="0"/>
                      </a:endParaRPr>
                    </a:p>
                  </a:txBody>
                  <a:tcPr marL="0" marR="0" marT="8763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68580" marR="477520" indent="0">
                        <a:lnSpc>
                          <a:spcPct val="105200"/>
                        </a:lnSpc>
                        <a:spcBef>
                          <a:spcPts val="690"/>
                        </a:spcBef>
                        <a:buFont typeface="Arial" panose="020B0604020202020204" pitchFamily="34" charset="0"/>
                        <a:buNone/>
                      </a:pPr>
                      <a:r>
                        <a:rPr sz="1300" spc="-10" dirty="0">
                          <a:latin typeface="Open Sans" panose="020B0606030504020204" pitchFamily="34" charset="0"/>
                          <a:ea typeface="Open Sans" panose="020B0606030504020204" pitchFamily="34" charset="0"/>
                          <a:cs typeface="Open Sans" panose="020B0606030504020204" pitchFamily="34" charset="0"/>
                        </a:rPr>
                        <a:t>Integrations</a:t>
                      </a:r>
                      <a:r>
                        <a:rPr sz="1300" spc="30" dirty="0">
                          <a:latin typeface="Open Sans" panose="020B0606030504020204" pitchFamily="34" charset="0"/>
                          <a:ea typeface="Open Sans" panose="020B0606030504020204" pitchFamily="34" charset="0"/>
                          <a:cs typeface="Open Sans" panose="020B0606030504020204" pitchFamily="34" charset="0"/>
                        </a:rPr>
                        <a:t> </a:t>
                      </a:r>
                      <a:r>
                        <a:rPr sz="1300" spc="10" dirty="0">
                          <a:latin typeface="Open Sans" panose="020B0606030504020204" pitchFamily="34" charset="0"/>
                          <a:ea typeface="Open Sans" panose="020B0606030504020204" pitchFamily="34" charset="0"/>
                          <a:cs typeface="Open Sans" panose="020B0606030504020204" pitchFamily="34" charset="0"/>
                        </a:rPr>
                        <a:t>can</a:t>
                      </a:r>
                      <a:r>
                        <a:rPr sz="1300" spc="-10" dirty="0">
                          <a:latin typeface="Open Sans" panose="020B0606030504020204" pitchFamily="34" charset="0"/>
                          <a:ea typeface="Open Sans" panose="020B0606030504020204" pitchFamily="34" charset="0"/>
                          <a:cs typeface="Open Sans" panose="020B0606030504020204" pitchFamily="34" charset="0"/>
                        </a:rPr>
                        <a:t> </a:t>
                      </a:r>
                      <a:r>
                        <a:rPr sz="1300" spc="-5" dirty="0">
                          <a:latin typeface="Open Sans" panose="020B0606030504020204" pitchFamily="34" charset="0"/>
                          <a:ea typeface="Open Sans" panose="020B0606030504020204" pitchFamily="34" charset="0"/>
                          <a:cs typeface="Open Sans" panose="020B0606030504020204" pitchFamily="34" charset="0"/>
                        </a:rPr>
                        <a:t>be</a:t>
                      </a:r>
                      <a:r>
                        <a:rPr sz="1300" spc="140" dirty="0">
                          <a:latin typeface="Open Sans" panose="020B0606030504020204" pitchFamily="34" charset="0"/>
                          <a:ea typeface="Open Sans" panose="020B0606030504020204" pitchFamily="34" charset="0"/>
                          <a:cs typeface="Open Sans" panose="020B0606030504020204" pitchFamily="34" charset="0"/>
                        </a:rPr>
                        <a:t> </a:t>
                      </a:r>
                      <a:r>
                        <a:rPr sz="1300" spc="-30" dirty="0">
                          <a:latin typeface="Open Sans" panose="020B0606030504020204" pitchFamily="34" charset="0"/>
                          <a:ea typeface="Open Sans" panose="020B0606030504020204" pitchFamily="34" charset="0"/>
                          <a:cs typeface="Open Sans" panose="020B0606030504020204" pitchFamily="34" charset="0"/>
                        </a:rPr>
                        <a:t>relatively</a:t>
                      </a:r>
                      <a:r>
                        <a:rPr sz="1300" spc="120" dirty="0">
                          <a:latin typeface="Open Sans" panose="020B0606030504020204" pitchFamily="34" charset="0"/>
                          <a:ea typeface="Open Sans" panose="020B0606030504020204" pitchFamily="34" charset="0"/>
                          <a:cs typeface="Open Sans" panose="020B0606030504020204" pitchFamily="34" charset="0"/>
                        </a:rPr>
                        <a:t> </a:t>
                      </a:r>
                      <a:r>
                        <a:rPr sz="1300" spc="-25" dirty="0">
                          <a:latin typeface="Open Sans" panose="020B0606030504020204" pitchFamily="34" charset="0"/>
                          <a:ea typeface="Open Sans" panose="020B0606030504020204" pitchFamily="34" charset="0"/>
                          <a:cs typeface="Open Sans" panose="020B0606030504020204" pitchFamily="34" charset="0"/>
                        </a:rPr>
                        <a:t>simpler</a:t>
                      </a:r>
                      <a:r>
                        <a:rPr sz="1300" spc="70" dirty="0">
                          <a:latin typeface="Open Sans" panose="020B0606030504020204" pitchFamily="34" charset="0"/>
                          <a:ea typeface="Open Sans" panose="020B0606030504020204" pitchFamily="34" charset="0"/>
                          <a:cs typeface="Open Sans" panose="020B0606030504020204" pitchFamily="34" charset="0"/>
                        </a:rPr>
                        <a:t> </a:t>
                      </a:r>
                      <a:r>
                        <a:rPr sz="1300" spc="-10" dirty="0">
                          <a:latin typeface="Open Sans" panose="020B0606030504020204" pitchFamily="34" charset="0"/>
                          <a:ea typeface="Open Sans" panose="020B0606030504020204" pitchFamily="34" charset="0"/>
                          <a:cs typeface="Open Sans" panose="020B0606030504020204" pitchFamily="34" charset="0"/>
                        </a:rPr>
                        <a:t>as</a:t>
                      </a:r>
                      <a:r>
                        <a:rPr sz="1300" spc="60" dirty="0">
                          <a:latin typeface="Open Sans" panose="020B0606030504020204" pitchFamily="34" charset="0"/>
                          <a:ea typeface="Open Sans" panose="020B0606030504020204" pitchFamily="34" charset="0"/>
                          <a:cs typeface="Open Sans" panose="020B0606030504020204" pitchFamily="34" charset="0"/>
                        </a:rPr>
                        <a:t> </a:t>
                      </a:r>
                      <a:r>
                        <a:rPr sz="1300" spc="-25" dirty="0">
                          <a:latin typeface="Open Sans" panose="020B0606030504020204" pitchFamily="34" charset="0"/>
                          <a:ea typeface="Open Sans" panose="020B0606030504020204" pitchFamily="34" charset="0"/>
                          <a:cs typeface="Open Sans" panose="020B0606030504020204" pitchFamily="34" charset="0"/>
                        </a:rPr>
                        <a:t>all</a:t>
                      </a:r>
                      <a:r>
                        <a:rPr sz="1300" spc="114" dirty="0">
                          <a:latin typeface="Open Sans" panose="020B0606030504020204" pitchFamily="34" charset="0"/>
                          <a:ea typeface="Open Sans" panose="020B0606030504020204" pitchFamily="34" charset="0"/>
                          <a:cs typeface="Open Sans" panose="020B0606030504020204" pitchFamily="34" charset="0"/>
                        </a:rPr>
                        <a:t> </a:t>
                      </a:r>
                      <a:r>
                        <a:rPr sz="1300" spc="-20" dirty="0">
                          <a:latin typeface="Open Sans" panose="020B0606030504020204" pitchFamily="34" charset="0"/>
                          <a:ea typeface="Open Sans" panose="020B0606030504020204" pitchFamily="34" charset="0"/>
                          <a:cs typeface="Open Sans" panose="020B0606030504020204" pitchFamily="34" charset="0"/>
                        </a:rPr>
                        <a:t>systems</a:t>
                      </a:r>
                      <a:r>
                        <a:rPr sz="1300" spc="40" dirty="0">
                          <a:latin typeface="Open Sans" panose="020B0606030504020204" pitchFamily="34" charset="0"/>
                          <a:ea typeface="Open Sans" panose="020B0606030504020204" pitchFamily="34" charset="0"/>
                          <a:cs typeface="Open Sans" panose="020B0606030504020204" pitchFamily="34" charset="0"/>
                        </a:rPr>
                        <a:t> </a:t>
                      </a:r>
                      <a:r>
                        <a:rPr sz="1300" spc="5" dirty="0">
                          <a:latin typeface="Open Sans" panose="020B0606030504020204" pitchFamily="34" charset="0"/>
                          <a:ea typeface="Open Sans" panose="020B0606030504020204" pitchFamily="34" charset="0"/>
                          <a:cs typeface="Open Sans" panose="020B0606030504020204" pitchFamily="34" charset="0"/>
                        </a:rPr>
                        <a:t>are </a:t>
                      </a:r>
                      <a:r>
                        <a:rPr sz="1300" spc="-335" dirty="0">
                          <a:latin typeface="Open Sans" panose="020B0606030504020204" pitchFamily="34" charset="0"/>
                          <a:ea typeface="Open Sans" panose="020B0606030504020204" pitchFamily="34" charset="0"/>
                          <a:cs typeface="Open Sans" panose="020B0606030504020204" pitchFamily="34" charset="0"/>
                        </a:rPr>
                        <a:t> </a:t>
                      </a:r>
                      <a:r>
                        <a:rPr sz="1300" spc="-30" dirty="0">
                          <a:latin typeface="Open Sans" panose="020B0606030504020204" pitchFamily="34" charset="0"/>
                          <a:ea typeface="Open Sans" panose="020B0606030504020204" pitchFamily="34" charset="0"/>
                          <a:cs typeface="Open Sans" panose="020B0606030504020204" pitchFamily="34" charset="0"/>
                        </a:rPr>
                        <a:t>usually</a:t>
                      </a:r>
                      <a:r>
                        <a:rPr sz="1300" spc="45" dirty="0">
                          <a:latin typeface="Open Sans" panose="020B0606030504020204" pitchFamily="34" charset="0"/>
                          <a:ea typeface="Open Sans" panose="020B0606030504020204" pitchFamily="34" charset="0"/>
                          <a:cs typeface="Open Sans" panose="020B0606030504020204" pitchFamily="34" charset="0"/>
                        </a:rPr>
                        <a:t> </a:t>
                      </a:r>
                      <a:r>
                        <a:rPr sz="1300" spc="-5" dirty="0">
                          <a:latin typeface="Open Sans" panose="020B0606030504020204" pitchFamily="34" charset="0"/>
                          <a:ea typeface="Open Sans" panose="020B0606030504020204" pitchFamily="34" charset="0"/>
                          <a:cs typeface="Open Sans" panose="020B0606030504020204" pitchFamily="34" charset="0"/>
                        </a:rPr>
                        <a:t>part</a:t>
                      </a:r>
                      <a:r>
                        <a:rPr sz="1300" spc="114" dirty="0">
                          <a:latin typeface="Open Sans" panose="020B0606030504020204" pitchFamily="34" charset="0"/>
                          <a:ea typeface="Open Sans" panose="020B0606030504020204" pitchFamily="34" charset="0"/>
                          <a:cs typeface="Open Sans" panose="020B0606030504020204" pitchFamily="34" charset="0"/>
                        </a:rPr>
                        <a:t> </a:t>
                      </a:r>
                      <a:r>
                        <a:rPr sz="1300" spc="-10" dirty="0">
                          <a:latin typeface="Open Sans" panose="020B0606030504020204" pitchFamily="34" charset="0"/>
                          <a:ea typeface="Open Sans" panose="020B0606030504020204" pitchFamily="34" charset="0"/>
                          <a:cs typeface="Open Sans" panose="020B0606030504020204" pitchFamily="34" charset="0"/>
                        </a:rPr>
                        <a:t>of</a:t>
                      </a:r>
                      <a:r>
                        <a:rPr sz="1300" spc="45" dirty="0">
                          <a:latin typeface="Open Sans" panose="020B0606030504020204" pitchFamily="34" charset="0"/>
                          <a:ea typeface="Open Sans" panose="020B0606030504020204" pitchFamily="34" charset="0"/>
                          <a:cs typeface="Open Sans" panose="020B0606030504020204" pitchFamily="34" charset="0"/>
                        </a:rPr>
                        <a:t> </a:t>
                      </a:r>
                      <a:r>
                        <a:rPr sz="1300" spc="-30" dirty="0">
                          <a:latin typeface="Open Sans" panose="020B0606030504020204" pitchFamily="34" charset="0"/>
                          <a:ea typeface="Open Sans" panose="020B0606030504020204" pitchFamily="34" charset="0"/>
                          <a:cs typeface="Open Sans" panose="020B0606030504020204" pitchFamily="34" charset="0"/>
                        </a:rPr>
                        <a:t>same</a:t>
                      </a:r>
                      <a:r>
                        <a:rPr sz="1300" spc="210" dirty="0">
                          <a:latin typeface="Open Sans" panose="020B0606030504020204" pitchFamily="34" charset="0"/>
                          <a:ea typeface="Open Sans" panose="020B0606030504020204" pitchFamily="34" charset="0"/>
                          <a:cs typeface="Open Sans" panose="020B0606030504020204" pitchFamily="34" charset="0"/>
                        </a:rPr>
                        <a:t> </a:t>
                      </a:r>
                      <a:r>
                        <a:rPr sz="1300" spc="-25" dirty="0">
                          <a:latin typeface="Open Sans" panose="020B0606030504020204" pitchFamily="34" charset="0"/>
                          <a:ea typeface="Open Sans" panose="020B0606030504020204" pitchFamily="34" charset="0"/>
                          <a:cs typeface="Open Sans" panose="020B0606030504020204" pitchFamily="34" charset="0"/>
                        </a:rPr>
                        <a:t>network</a:t>
                      </a:r>
                      <a:endParaRPr sz="1300" dirty="0">
                        <a:latin typeface="Open Sans" panose="020B0606030504020204" pitchFamily="34" charset="0"/>
                        <a:ea typeface="Open Sans" panose="020B0606030504020204" pitchFamily="34" charset="0"/>
                        <a:cs typeface="Open Sans" panose="020B0606030504020204" pitchFamily="34" charset="0"/>
                      </a:endParaRPr>
                    </a:p>
                  </a:txBody>
                  <a:tcPr marL="0" marR="0" marT="87630" marB="0" anchor="ctr">
                    <a:lnL w="28575"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9"/>
                  </a:ext>
                </a:extLst>
              </a:tr>
              <a:tr h="451256">
                <a:tc>
                  <a:txBody>
                    <a:bodyPr/>
                    <a:lstStyle/>
                    <a:p>
                      <a:pPr marL="91440" lvl="0" algn="l">
                        <a:lnSpc>
                          <a:spcPct val="100000"/>
                        </a:lnSpc>
                        <a:spcBef>
                          <a:spcPts val="305"/>
                        </a:spcBef>
                      </a:pPr>
                      <a:r>
                        <a:rPr sz="1400" b="1" i="1" spc="-20" dirty="0">
                          <a:latin typeface="Open Sans" panose="020B0606030504020204" pitchFamily="34" charset="0"/>
                          <a:ea typeface="Open Sans" panose="020B0606030504020204" pitchFamily="34" charset="0"/>
                          <a:cs typeface="Open Sans" panose="020B0606030504020204" pitchFamily="34" charset="0"/>
                        </a:rPr>
                        <a:t>Regulatory</a:t>
                      </a:r>
                      <a:r>
                        <a:rPr sz="1400" b="1" i="1" spc="75" dirty="0">
                          <a:latin typeface="Open Sans" panose="020B0606030504020204" pitchFamily="34" charset="0"/>
                          <a:ea typeface="Open Sans" panose="020B0606030504020204" pitchFamily="34" charset="0"/>
                          <a:cs typeface="Open Sans" panose="020B0606030504020204" pitchFamily="34" charset="0"/>
                        </a:rPr>
                        <a:t> </a:t>
                      </a:r>
                      <a:r>
                        <a:rPr sz="1400" b="1" i="1" spc="-15" dirty="0">
                          <a:latin typeface="Open Sans" panose="020B0606030504020204" pitchFamily="34" charset="0"/>
                          <a:ea typeface="Open Sans" panose="020B0606030504020204" pitchFamily="34" charset="0"/>
                          <a:cs typeface="Open Sans" panose="020B0606030504020204" pitchFamily="34" charset="0"/>
                        </a:rPr>
                        <a:t>Compliance</a:t>
                      </a:r>
                      <a:endParaRPr sz="1400" b="1" i="1" dirty="0">
                        <a:latin typeface="Open Sans" panose="020B0606030504020204" pitchFamily="34" charset="0"/>
                        <a:ea typeface="Open Sans" panose="020B0606030504020204" pitchFamily="34" charset="0"/>
                        <a:cs typeface="Open Sans" panose="020B0606030504020204" pitchFamily="34" charset="0"/>
                      </a:endParaRPr>
                    </a:p>
                  </a:txBody>
                  <a:tcPr marL="0" marR="0" marT="38735" marB="0" anchor="ctr">
                    <a:lnL w="12700" cap="flat" cmpd="sng" algn="ctr">
                      <a:no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65405" indent="0">
                        <a:lnSpc>
                          <a:spcPct val="100000"/>
                        </a:lnSpc>
                        <a:spcBef>
                          <a:spcPts val="305"/>
                        </a:spcBef>
                        <a:buFont typeface="Arial" panose="020B0604020202020204" pitchFamily="34" charset="0"/>
                        <a:buNone/>
                      </a:pPr>
                      <a:r>
                        <a:rPr sz="1300" spc="-20" dirty="0">
                          <a:latin typeface="Open Sans" panose="020B0606030504020204" pitchFamily="34" charset="0"/>
                          <a:ea typeface="Open Sans" panose="020B0606030504020204" pitchFamily="34" charset="0"/>
                          <a:cs typeface="Open Sans" panose="020B0606030504020204" pitchFamily="34" charset="0"/>
                        </a:rPr>
                        <a:t>Vendor</a:t>
                      </a:r>
                      <a:r>
                        <a:rPr sz="1300" spc="265" dirty="0">
                          <a:latin typeface="Open Sans" panose="020B0606030504020204" pitchFamily="34" charset="0"/>
                          <a:ea typeface="Open Sans" panose="020B0606030504020204" pitchFamily="34" charset="0"/>
                          <a:cs typeface="Open Sans" panose="020B0606030504020204" pitchFamily="34" charset="0"/>
                        </a:rPr>
                        <a:t> </a:t>
                      </a:r>
                      <a:r>
                        <a:rPr sz="1300" spc="-20" dirty="0">
                          <a:latin typeface="Open Sans" panose="020B0606030504020204" pitchFamily="34" charset="0"/>
                          <a:ea typeface="Open Sans" panose="020B0606030504020204" pitchFamily="34" charset="0"/>
                          <a:cs typeface="Open Sans" panose="020B0606030504020204" pitchFamily="34" charset="0"/>
                        </a:rPr>
                        <a:t>provides</a:t>
                      </a:r>
                      <a:r>
                        <a:rPr lang="en-US" sz="1300" spc="285" dirty="0">
                          <a:latin typeface="Open Sans" panose="020B0606030504020204" pitchFamily="34" charset="0"/>
                          <a:ea typeface="Open Sans" panose="020B0606030504020204" pitchFamily="34" charset="0"/>
                          <a:cs typeface="Open Sans" panose="020B0606030504020204" pitchFamily="34" charset="0"/>
                        </a:rPr>
                        <a:t> </a:t>
                      </a:r>
                      <a:r>
                        <a:rPr sz="1300" spc="-20" dirty="0">
                          <a:latin typeface="Open Sans" panose="020B0606030504020204" pitchFamily="34" charset="0"/>
                          <a:ea typeface="Open Sans" panose="020B0606030504020204" pitchFamily="34" charset="0"/>
                          <a:cs typeface="Open Sans" panose="020B0606030504020204" pitchFamily="34" charset="0"/>
                        </a:rPr>
                        <a:t>baseline</a:t>
                      </a:r>
                      <a:r>
                        <a:rPr sz="1300" spc="40" dirty="0">
                          <a:latin typeface="Open Sans" panose="020B0606030504020204" pitchFamily="34" charset="0"/>
                          <a:ea typeface="Open Sans" panose="020B0606030504020204" pitchFamily="34" charset="0"/>
                          <a:cs typeface="Open Sans" panose="020B0606030504020204" pitchFamily="34" charset="0"/>
                        </a:rPr>
                        <a:t> </a:t>
                      </a:r>
                      <a:r>
                        <a:rPr sz="1300" spc="-20" dirty="0">
                          <a:latin typeface="Open Sans" panose="020B0606030504020204" pitchFamily="34" charset="0"/>
                          <a:ea typeface="Open Sans" panose="020B0606030504020204" pitchFamily="34" charset="0"/>
                          <a:cs typeface="Open Sans" panose="020B0606030504020204" pitchFamily="34" charset="0"/>
                        </a:rPr>
                        <a:t>validation</a:t>
                      </a:r>
                      <a:endParaRPr sz="1300" dirty="0">
                        <a:latin typeface="Open Sans" panose="020B0606030504020204" pitchFamily="34" charset="0"/>
                        <a:ea typeface="Open Sans" panose="020B0606030504020204" pitchFamily="34" charset="0"/>
                        <a:cs typeface="Open Sans" panose="020B0606030504020204" pitchFamily="34" charset="0"/>
                      </a:endParaRPr>
                    </a:p>
                  </a:txBody>
                  <a:tcPr marL="0" marR="0" marT="3873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B5E0FD"/>
                    </a:solidFill>
                  </a:tcPr>
                </a:tc>
                <a:tc>
                  <a:txBody>
                    <a:bodyPr/>
                    <a:lstStyle/>
                    <a:p>
                      <a:pPr marL="68580" indent="0">
                        <a:lnSpc>
                          <a:spcPct val="100000"/>
                        </a:lnSpc>
                        <a:spcBef>
                          <a:spcPts val="305"/>
                        </a:spcBef>
                        <a:buFont typeface="Arial" panose="020B0604020202020204" pitchFamily="34" charset="0"/>
                        <a:buNone/>
                      </a:pPr>
                      <a:endParaRPr sz="1300" dirty="0">
                        <a:latin typeface="Open Sans" panose="020B0606030504020204" pitchFamily="34" charset="0"/>
                        <a:ea typeface="Open Sans" panose="020B0606030504020204" pitchFamily="34" charset="0"/>
                        <a:cs typeface="Open Sans" panose="020B0606030504020204" pitchFamily="34" charset="0"/>
                      </a:endParaRPr>
                    </a:p>
                  </a:txBody>
                  <a:tcPr marL="0" marR="0" marT="3873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68580" indent="0">
                        <a:lnSpc>
                          <a:spcPct val="100000"/>
                        </a:lnSpc>
                        <a:spcBef>
                          <a:spcPts val="305"/>
                        </a:spcBef>
                        <a:buFont typeface="Arial" panose="020B0604020202020204" pitchFamily="34" charset="0"/>
                        <a:buNone/>
                      </a:pPr>
                      <a:r>
                        <a:rPr sz="1300" spc="-10" dirty="0">
                          <a:latin typeface="Open Sans" panose="020B0606030504020204" pitchFamily="34" charset="0"/>
                          <a:ea typeface="Open Sans" panose="020B0606030504020204" pitchFamily="34" charset="0"/>
                          <a:cs typeface="Open Sans" panose="020B0606030504020204" pitchFamily="34" charset="0"/>
                        </a:rPr>
                        <a:t>You</a:t>
                      </a:r>
                      <a:r>
                        <a:rPr sz="1300" spc="145" dirty="0">
                          <a:latin typeface="Open Sans" panose="020B0606030504020204" pitchFamily="34" charset="0"/>
                          <a:ea typeface="Open Sans" panose="020B0606030504020204" pitchFamily="34" charset="0"/>
                          <a:cs typeface="Open Sans" panose="020B0606030504020204" pitchFamily="34" charset="0"/>
                        </a:rPr>
                        <a:t> </a:t>
                      </a:r>
                      <a:r>
                        <a:rPr sz="1300" spc="-30" dirty="0">
                          <a:latin typeface="Open Sans" panose="020B0606030504020204" pitchFamily="34" charset="0"/>
                          <a:ea typeface="Open Sans" panose="020B0606030504020204" pitchFamily="34" charset="0"/>
                          <a:cs typeface="Open Sans" panose="020B0606030504020204" pitchFamily="34" charset="0"/>
                        </a:rPr>
                        <a:t>will</a:t>
                      </a:r>
                      <a:r>
                        <a:rPr sz="1300" spc="120" dirty="0">
                          <a:latin typeface="Open Sans" panose="020B0606030504020204" pitchFamily="34" charset="0"/>
                          <a:ea typeface="Open Sans" panose="020B0606030504020204" pitchFamily="34" charset="0"/>
                          <a:cs typeface="Open Sans" panose="020B0606030504020204" pitchFamily="34" charset="0"/>
                        </a:rPr>
                        <a:t> </a:t>
                      </a:r>
                      <a:r>
                        <a:rPr sz="1300" spc="-5" dirty="0">
                          <a:latin typeface="Open Sans" panose="020B0606030504020204" pitchFamily="34" charset="0"/>
                          <a:ea typeface="Open Sans" panose="020B0606030504020204" pitchFamily="34" charset="0"/>
                          <a:cs typeface="Open Sans" panose="020B0606030504020204" pitchFamily="34" charset="0"/>
                        </a:rPr>
                        <a:t>be</a:t>
                      </a:r>
                      <a:r>
                        <a:rPr sz="1300" spc="145" dirty="0">
                          <a:latin typeface="Open Sans" panose="020B0606030504020204" pitchFamily="34" charset="0"/>
                          <a:ea typeface="Open Sans" panose="020B0606030504020204" pitchFamily="34" charset="0"/>
                          <a:cs typeface="Open Sans" panose="020B0606030504020204" pitchFamily="34" charset="0"/>
                        </a:rPr>
                        <a:t> </a:t>
                      </a:r>
                      <a:r>
                        <a:rPr sz="1300" spc="-20" dirty="0">
                          <a:latin typeface="Open Sans" panose="020B0606030504020204" pitchFamily="34" charset="0"/>
                          <a:ea typeface="Open Sans" panose="020B0606030504020204" pitchFamily="34" charset="0"/>
                          <a:cs typeface="Open Sans" panose="020B0606030504020204" pitchFamily="34" charset="0"/>
                        </a:rPr>
                        <a:t>responsible</a:t>
                      </a:r>
                      <a:r>
                        <a:rPr sz="1300" spc="45" dirty="0">
                          <a:latin typeface="Open Sans" panose="020B0606030504020204" pitchFamily="34" charset="0"/>
                          <a:ea typeface="Open Sans" panose="020B0606030504020204" pitchFamily="34" charset="0"/>
                          <a:cs typeface="Open Sans" panose="020B0606030504020204" pitchFamily="34" charset="0"/>
                        </a:rPr>
                        <a:t> </a:t>
                      </a:r>
                      <a:r>
                        <a:rPr sz="1300" spc="-20" dirty="0">
                          <a:latin typeface="Open Sans" panose="020B0606030504020204" pitchFamily="34" charset="0"/>
                          <a:ea typeface="Open Sans" panose="020B0606030504020204" pitchFamily="34" charset="0"/>
                          <a:cs typeface="Open Sans" panose="020B0606030504020204" pitchFamily="34" charset="0"/>
                        </a:rPr>
                        <a:t>to</a:t>
                      </a:r>
                      <a:r>
                        <a:rPr sz="1300" spc="145" dirty="0">
                          <a:latin typeface="Open Sans" panose="020B0606030504020204" pitchFamily="34" charset="0"/>
                          <a:ea typeface="Open Sans" panose="020B0606030504020204" pitchFamily="34" charset="0"/>
                          <a:cs typeface="Open Sans" panose="020B0606030504020204" pitchFamily="34" charset="0"/>
                        </a:rPr>
                        <a:t> </a:t>
                      </a:r>
                      <a:r>
                        <a:rPr sz="1300" spc="-20" dirty="0">
                          <a:latin typeface="Open Sans" panose="020B0606030504020204" pitchFamily="34" charset="0"/>
                          <a:ea typeface="Open Sans" panose="020B0606030504020204" pitchFamily="34" charset="0"/>
                          <a:cs typeface="Open Sans" panose="020B0606030504020204" pitchFamily="34" charset="0"/>
                        </a:rPr>
                        <a:t>maintain</a:t>
                      </a:r>
                      <a:r>
                        <a:rPr sz="1300" spc="295" dirty="0">
                          <a:latin typeface="Open Sans" panose="020B0606030504020204" pitchFamily="34" charset="0"/>
                          <a:ea typeface="Open Sans" panose="020B0606030504020204" pitchFamily="34" charset="0"/>
                          <a:cs typeface="Open Sans" panose="020B0606030504020204" pitchFamily="34" charset="0"/>
                        </a:rPr>
                        <a:t> </a:t>
                      </a:r>
                      <a:r>
                        <a:rPr sz="1300" spc="-20" dirty="0">
                          <a:latin typeface="Open Sans" panose="020B0606030504020204" pitchFamily="34" charset="0"/>
                          <a:ea typeface="Open Sans" panose="020B0606030504020204" pitchFamily="34" charset="0"/>
                          <a:cs typeface="Open Sans" panose="020B0606030504020204" pitchFamily="34" charset="0"/>
                        </a:rPr>
                        <a:t>regulatory</a:t>
                      </a:r>
                      <a:r>
                        <a:rPr sz="1300" spc="40" dirty="0">
                          <a:latin typeface="Open Sans" panose="020B0606030504020204" pitchFamily="34" charset="0"/>
                          <a:ea typeface="Open Sans" panose="020B0606030504020204" pitchFamily="34" charset="0"/>
                          <a:cs typeface="Open Sans" panose="020B0606030504020204" pitchFamily="34" charset="0"/>
                        </a:rPr>
                        <a:t> </a:t>
                      </a:r>
                      <a:r>
                        <a:rPr sz="1300" spc="-10" dirty="0">
                          <a:latin typeface="Open Sans" panose="020B0606030504020204" pitchFamily="34" charset="0"/>
                          <a:ea typeface="Open Sans" panose="020B0606030504020204" pitchFamily="34" charset="0"/>
                          <a:cs typeface="Open Sans" panose="020B0606030504020204" pitchFamily="34" charset="0"/>
                        </a:rPr>
                        <a:t>compliance</a:t>
                      </a:r>
                      <a:endParaRPr sz="1300" dirty="0">
                        <a:latin typeface="Open Sans" panose="020B0606030504020204" pitchFamily="34" charset="0"/>
                        <a:ea typeface="Open Sans" panose="020B0606030504020204" pitchFamily="34" charset="0"/>
                        <a:cs typeface="Open Sans" panose="020B0606030504020204" pitchFamily="34" charset="0"/>
                      </a:endParaRPr>
                    </a:p>
                  </a:txBody>
                  <a:tcPr marL="0" marR="0" marT="38735" marB="0" anchor="ctr">
                    <a:lnL w="28575"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10"/>
                  </a:ext>
                </a:extLst>
              </a:tr>
            </a:tbl>
          </a:graphicData>
        </a:graphic>
      </p:graphicFrame>
      <p:sp>
        <p:nvSpPr>
          <p:cNvPr id="4" name="Rectangle: Rounded Corners 3">
            <a:extLst>
              <a:ext uri="{FF2B5EF4-FFF2-40B4-BE49-F238E27FC236}">
                <a16:creationId xmlns:a16="http://schemas.microsoft.com/office/drawing/2014/main" id="{2DD74F54-BEDE-4449-2EBC-0C194B698FA4}"/>
              </a:ext>
            </a:extLst>
          </p:cNvPr>
          <p:cNvSpPr/>
          <p:nvPr/>
        </p:nvSpPr>
        <p:spPr bwMode="auto">
          <a:xfrm>
            <a:off x="8091377" y="376325"/>
            <a:ext cx="3085601" cy="340519"/>
          </a:xfrm>
          <a:prstGeom prst="roundRect">
            <a:avLst/>
          </a:prstGeom>
          <a:solidFill>
            <a:srgbClr val="00D7D2"/>
          </a:solidFill>
        </p:spPr>
        <p:txBody>
          <a:bodyPr wrap="square" rtlCol="0">
            <a:spAutoFit/>
          </a:bodyPr>
          <a:lstStyle/>
          <a:p>
            <a:pPr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Module 5: Cloud Adoption</a:t>
            </a:r>
          </a:p>
        </p:txBody>
      </p:sp>
      <p:sp>
        <p:nvSpPr>
          <p:cNvPr id="2" name="Rounded Rectangle 1">
            <a:extLst>
              <a:ext uri="{FF2B5EF4-FFF2-40B4-BE49-F238E27FC236}">
                <a16:creationId xmlns:a16="http://schemas.microsoft.com/office/drawing/2014/main" id="{680E8119-30E6-D743-8F7A-689B4DDD086D}"/>
              </a:ext>
            </a:extLst>
          </p:cNvPr>
          <p:cNvSpPr/>
          <p:nvPr/>
        </p:nvSpPr>
        <p:spPr bwMode="auto">
          <a:xfrm>
            <a:off x="1938272" y="908765"/>
            <a:ext cx="4681604" cy="5857621"/>
          </a:xfrm>
          <a:prstGeom prst="roundRect">
            <a:avLst>
              <a:gd name="adj" fmla="val 1798"/>
            </a:avLst>
          </a:prstGeom>
          <a:noFill/>
          <a:ln w="28575" cap="flat" cmpd="sng" algn="ctr">
            <a:solidFill>
              <a:srgbClr val="00A0F0"/>
            </a:solidFill>
            <a:prstDash val="solid"/>
            <a:round/>
            <a:headEnd type="none" w="med" len="med"/>
            <a:tailEnd type="none" w="med" len="med"/>
          </a:ln>
          <a:effectLst/>
        </p:spPr>
        <p:txBody>
          <a:bodyPr vert="horz" wrap="square" lIns="73152" tIns="73152" rIns="73152" bIns="73152" numCol="1" rtlCol="0" anchor="ctr" anchorCtr="1" compatLnSpc="1">
            <a:prstTxWarp prst="textNoShape">
              <a:avLst/>
            </a:prstTxWarp>
          </a:bodyPr>
          <a:lstStyle/>
          <a:p>
            <a:pPr marL="0" marR="0" indent="0" algn="ctr" defTabSz="914400" rtl="0" eaLnBrk="0" fontAlgn="base" latinLnBrk="0" hangingPunct="0">
              <a:lnSpc>
                <a:spcPct val="106000"/>
              </a:lnSpc>
              <a:spcBef>
                <a:spcPct val="0"/>
              </a:spcBef>
              <a:spcAft>
                <a:spcPct val="0"/>
              </a:spcAft>
              <a:buClrTx/>
              <a:buSzTx/>
              <a:buFontTx/>
              <a:buNone/>
              <a:tabLst/>
            </a:pPr>
            <a:endParaRPr kumimoji="0" lang="en-US" sz="1100" b="0" i="0" u="none" strike="noStrike" cap="none" normalizeH="0" baseline="0" dirty="0">
              <a:ln>
                <a:noFill/>
              </a:ln>
              <a:solidFill>
                <a:schemeClr val="tx1"/>
              </a:solidFill>
              <a:effectLst/>
              <a:latin typeface="Arial" charset="0"/>
            </a:endParaRPr>
          </a:p>
        </p:txBody>
      </p:sp>
      <p:sp>
        <p:nvSpPr>
          <p:cNvPr id="10" name="Rectangle 9">
            <a:extLst>
              <a:ext uri="{FF2B5EF4-FFF2-40B4-BE49-F238E27FC236}">
                <a16:creationId xmlns:a16="http://schemas.microsoft.com/office/drawing/2014/main" id="{48A93898-AAC5-694C-B133-B5D05E2FD2CB}"/>
              </a:ext>
            </a:extLst>
          </p:cNvPr>
          <p:cNvSpPr/>
          <p:nvPr/>
        </p:nvSpPr>
        <p:spPr>
          <a:xfrm>
            <a:off x="439290" y="1082955"/>
            <a:ext cx="954107" cy="400110"/>
          </a:xfrm>
          <a:prstGeom prst="rect">
            <a:avLst/>
          </a:prstGeom>
        </p:spPr>
        <p:txBody>
          <a:bodyPr wrap="none">
            <a:spAutoFit/>
          </a:bodyPr>
          <a:lstStyle/>
          <a:p>
            <a:pPr marL="5080" algn="ctr">
              <a:lnSpc>
                <a:spcPct val="100000"/>
              </a:lnSpc>
              <a:spcBef>
                <a:spcPts val="220"/>
              </a:spcBef>
            </a:pPr>
            <a:r>
              <a:rPr lang="en-US" sz="2000" b="1" i="1" spc="-15" dirty="0">
                <a:latin typeface="Open Sans" panose="020B0606030504020204" pitchFamily="34" charset="0"/>
                <a:ea typeface="Open Sans" panose="020B0606030504020204" pitchFamily="34" charset="0"/>
                <a:cs typeface="Open Sans" panose="020B0606030504020204" pitchFamily="34" charset="0"/>
              </a:rPr>
              <a:t>Factor</a:t>
            </a:r>
            <a:endParaRPr lang="en-US" sz="2000" i="1" dirty="0">
              <a:latin typeface="Open Sans" panose="020B0606030504020204" pitchFamily="34" charset="0"/>
              <a:ea typeface="Open Sans" panose="020B0606030504020204" pitchFamily="34" charset="0"/>
              <a:cs typeface="Open Sans" panose="020B0606030504020204" pitchFamily="34" charset="0"/>
            </a:endParaRPr>
          </a:p>
        </p:txBody>
      </p:sp>
      <p:sp>
        <p:nvSpPr>
          <p:cNvPr id="11" name="Rectangle: Rounded Corners 27">
            <a:extLst>
              <a:ext uri="{FF2B5EF4-FFF2-40B4-BE49-F238E27FC236}">
                <a16:creationId xmlns:a16="http://schemas.microsoft.com/office/drawing/2014/main" id="{F9DFCBEF-1BDF-0B41-B1DE-F903C8123746}"/>
              </a:ext>
            </a:extLst>
          </p:cNvPr>
          <p:cNvSpPr/>
          <p:nvPr/>
        </p:nvSpPr>
        <p:spPr>
          <a:xfrm>
            <a:off x="1996968" y="1073430"/>
            <a:ext cx="4363794" cy="633046"/>
          </a:xfrm>
          <a:prstGeom prst="roundRect">
            <a:avLst>
              <a:gd name="adj" fmla="val 8781"/>
            </a:avLst>
          </a:prstGeom>
          <a:solidFill>
            <a:schemeClr val="tx1">
              <a:alpha val="51000"/>
            </a:schemeClr>
          </a:solidFill>
          <a:ln>
            <a:noFill/>
          </a:ln>
          <a:effectLst>
            <a:softEdge rad="304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9" name="Rounded Rectangle 8">
            <a:extLst>
              <a:ext uri="{FF2B5EF4-FFF2-40B4-BE49-F238E27FC236}">
                <a16:creationId xmlns:a16="http://schemas.microsoft.com/office/drawing/2014/main" id="{61772737-8E3B-4B44-8BBA-1ADF1A7B5271}"/>
              </a:ext>
            </a:extLst>
          </p:cNvPr>
          <p:cNvSpPr/>
          <p:nvPr/>
        </p:nvSpPr>
        <p:spPr bwMode="auto">
          <a:xfrm>
            <a:off x="1809750" y="1082955"/>
            <a:ext cx="4945710" cy="446856"/>
          </a:xfrm>
          <a:prstGeom prst="roundRect">
            <a:avLst>
              <a:gd name="adj" fmla="val 12405"/>
            </a:avLst>
          </a:prstGeom>
          <a:solidFill>
            <a:srgbClr val="00A0F0"/>
          </a:solidFill>
          <a:ln w="38100" cap="flat" cmpd="sng" algn="ctr">
            <a:noFill/>
            <a:prstDash val="solid"/>
            <a:round/>
            <a:headEnd type="none" w="med" len="med"/>
            <a:tailEnd type="none" w="med" len="med"/>
          </a:ln>
          <a:effectLst/>
        </p:spPr>
        <p:txBody>
          <a:bodyPr vert="horz" wrap="square" lIns="73152" tIns="73152" rIns="73152" bIns="73152" numCol="1" rtlCol="0" anchor="ctr" anchorCtr="1" compatLnSpc="1">
            <a:prstTxWarp prst="textNoShape">
              <a:avLst/>
            </a:prstTxWarp>
          </a:bodyPr>
          <a:lstStyle/>
          <a:p>
            <a:pPr marL="0" marR="0" indent="0" algn="ctr" defTabSz="914400" rtl="0" eaLnBrk="0" fontAlgn="base" latinLnBrk="0" hangingPunct="0">
              <a:lnSpc>
                <a:spcPct val="106000"/>
              </a:lnSpc>
              <a:spcBef>
                <a:spcPct val="0"/>
              </a:spcBef>
              <a:spcAft>
                <a:spcPct val="0"/>
              </a:spcAft>
              <a:buClrTx/>
              <a:buSzTx/>
              <a:buFontTx/>
              <a:buNone/>
              <a:tabLst/>
            </a:pPr>
            <a:endParaRPr kumimoji="0" lang="en-US" sz="1100" b="0" i="0" u="none" strike="noStrike" cap="none" normalizeH="0" baseline="0" dirty="0">
              <a:ln>
                <a:noFill/>
              </a:ln>
              <a:solidFill>
                <a:schemeClr val="tx1"/>
              </a:solidFill>
              <a:effectLst/>
              <a:latin typeface="Arial" charset="0"/>
            </a:endParaRPr>
          </a:p>
        </p:txBody>
      </p:sp>
      <p:sp>
        <p:nvSpPr>
          <p:cNvPr id="7" name="Rectangle 6">
            <a:extLst>
              <a:ext uri="{FF2B5EF4-FFF2-40B4-BE49-F238E27FC236}">
                <a16:creationId xmlns:a16="http://schemas.microsoft.com/office/drawing/2014/main" id="{EAB5E5FA-3874-9A44-BEEC-C13B69ED716B}"/>
              </a:ext>
            </a:extLst>
          </p:cNvPr>
          <p:cNvSpPr/>
          <p:nvPr/>
        </p:nvSpPr>
        <p:spPr>
          <a:xfrm>
            <a:off x="3798456" y="1120176"/>
            <a:ext cx="911147" cy="400110"/>
          </a:xfrm>
          <a:prstGeom prst="rect">
            <a:avLst/>
          </a:prstGeom>
        </p:spPr>
        <p:txBody>
          <a:bodyPr wrap="none">
            <a:spAutoFit/>
          </a:bodyPr>
          <a:lstStyle/>
          <a:p>
            <a:pPr marL="5080" algn="ctr">
              <a:lnSpc>
                <a:spcPct val="100000"/>
              </a:lnSpc>
              <a:spcBef>
                <a:spcPts val="220"/>
              </a:spcBef>
            </a:pPr>
            <a:r>
              <a:rPr lang="en-US" sz="2000" b="1" spc="-15" dirty="0">
                <a:solidFill>
                  <a:schemeClr val="bg1"/>
                </a:solidFill>
                <a:latin typeface="Open Sans" panose="020B0606030504020204" pitchFamily="34" charset="0"/>
                <a:ea typeface="Open Sans" panose="020B0606030504020204" pitchFamily="34" charset="0"/>
                <a:cs typeface="Open Sans" panose="020B0606030504020204" pitchFamily="34" charset="0"/>
              </a:rPr>
              <a:t>Cloud</a:t>
            </a:r>
            <a:endParaRPr lang="en-US" sz="20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2" name="Rounded Rectangle 11">
            <a:extLst>
              <a:ext uri="{FF2B5EF4-FFF2-40B4-BE49-F238E27FC236}">
                <a16:creationId xmlns:a16="http://schemas.microsoft.com/office/drawing/2014/main" id="{03FEEDF7-1A64-6843-9C32-6D3AD721850D}"/>
              </a:ext>
            </a:extLst>
          </p:cNvPr>
          <p:cNvSpPr/>
          <p:nvPr/>
        </p:nvSpPr>
        <p:spPr bwMode="auto">
          <a:xfrm>
            <a:off x="6941052" y="908765"/>
            <a:ext cx="4871007" cy="5857621"/>
          </a:xfrm>
          <a:prstGeom prst="roundRect">
            <a:avLst>
              <a:gd name="adj" fmla="val 1798"/>
            </a:avLst>
          </a:prstGeom>
          <a:noFill/>
          <a:ln w="28575" cap="flat" cmpd="sng" algn="ctr">
            <a:solidFill>
              <a:schemeClr val="accent1"/>
            </a:solidFill>
            <a:prstDash val="solid"/>
            <a:round/>
            <a:headEnd type="none" w="med" len="med"/>
            <a:tailEnd type="none" w="med" len="med"/>
          </a:ln>
          <a:effectLst/>
        </p:spPr>
        <p:txBody>
          <a:bodyPr vert="horz" wrap="square" lIns="73152" tIns="73152" rIns="73152" bIns="73152" numCol="1" rtlCol="0" anchor="ctr" anchorCtr="1" compatLnSpc="1">
            <a:prstTxWarp prst="textNoShape">
              <a:avLst/>
            </a:prstTxWarp>
          </a:bodyPr>
          <a:lstStyle/>
          <a:p>
            <a:pPr marL="0" marR="0" indent="0" algn="ctr" defTabSz="914400" rtl="0" eaLnBrk="0" fontAlgn="base" latinLnBrk="0" hangingPunct="0">
              <a:lnSpc>
                <a:spcPct val="106000"/>
              </a:lnSpc>
              <a:spcBef>
                <a:spcPct val="0"/>
              </a:spcBef>
              <a:spcAft>
                <a:spcPct val="0"/>
              </a:spcAft>
              <a:buClrTx/>
              <a:buSzTx/>
              <a:buFontTx/>
              <a:buNone/>
              <a:tabLst/>
            </a:pPr>
            <a:endParaRPr kumimoji="0" lang="en-US" sz="1100" b="0" i="0" u="none" strike="noStrike" cap="none" normalizeH="0" baseline="0" dirty="0">
              <a:ln>
                <a:noFill/>
              </a:ln>
              <a:solidFill>
                <a:schemeClr val="tx1"/>
              </a:solidFill>
              <a:effectLst/>
              <a:latin typeface="Arial" charset="0"/>
            </a:endParaRPr>
          </a:p>
        </p:txBody>
      </p:sp>
      <p:sp>
        <p:nvSpPr>
          <p:cNvPr id="14" name="Rounded Rectangle 13">
            <a:extLst>
              <a:ext uri="{FF2B5EF4-FFF2-40B4-BE49-F238E27FC236}">
                <a16:creationId xmlns:a16="http://schemas.microsoft.com/office/drawing/2014/main" id="{7ECD0D38-3381-5342-A077-13326C241AEC}"/>
              </a:ext>
            </a:extLst>
          </p:cNvPr>
          <p:cNvSpPr/>
          <p:nvPr/>
        </p:nvSpPr>
        <p:spPr bwMode="auto">
          <a:xfrm>
            <a:off x="6862535" y="1077401"/>
            <a:ext cx="5048254" cy="457260"/>
          </a:xfrm>
          <a:prstGeom prst="roundRect">
            <a:avLst>
              <a:gd name="adj" fmla="val 12405"/>
            </a:avLst>
          </a:prstGeom>
          <a:solidFill>
            <a:schemeClr val="accent1"/>
          </a:solidFill>
          <a:ln w="38100" cap="flat" cmpd="sng" algn="ctr">
            <a:noFill/>
            <a:prstDash val="solid"/>
            <a:round/>
            <a:headEnd type="none" w="med" len="med"/>
            <a:tailEnd type="none" w="med" len="med"/>
          </a:ln>
          <a:effectLst/>
        </p:spPr>
        <p:txBody>
          <a:bodyPr vert="horz" wrap="square" lIns="73152" tIns="73152" rIns="73152" bIns="73152" numCol="1" rtlCol="0" anchor="ctr" anchorCtr="1" compatLnSpc="1">
            <a:prstTxWarp prst="textNoShape">
              <a:avLst/>
            </a:prstTxWarp>
          </a:bodyPr>
          <a:lstStyle/>
          <a:p>
            <a:pPr marL="0" marR="0" indent="0" algn="ctr" defTabSz="914400" rtl="0" eaLnBrk="0" fontAlgn="base" latinLnBrk="0" hangingPunct="0">
              <a:lnSpc>
                <a:spcPct val="106000"/>
              </a:lnSpc>
              <a:spcBef>
                <a:spcPct val="0"/>
              </a:spcBef>
              <a:spcAft>
                <a:spcPct val="0"/>
              </a:spcAft>
              <a:buClrTx/>
              <a:buSzTx/>
              <a:buFontTx/>
              <a:buNone/>
              <a:tabLst/>
            </a:pPr>
            <a:endParaRPr kumimoji="0" lang="en-US" sz="1100" b="0" i="0" u="none" strike="noStrike" cap="none" normalizeH="0" baseline="0" dirty="0">
              <a:ln>
                <a:noFill/>
              </a:ln>
              <a:solidFill>
                <a:schemeClr val="tx1"/>
              </a:solidFill>
              <a:effectLst/>
              <a:latin typeface="Arial" charset="0"/>
            </a:endParaRPr>
          </a:p>
        </p:txBody>
      </p:sp>
      <p:sp>
        <p:nvSpPr>
          <p:cNvPr id="15" name="Rectangle 14">
            <a:extLst>
              <a:ext uri="{FF2B5EF4-FFF2-40B4-BE49-F238E27FC236}">
                <a16:creationId xmlns:a16="http://schemas.microsoft.com/office/drawing/2014/main" id="{80B0753C-34FC-2B4B-8AED-9D72202BB9EA}"/>
              </a:ext>
            </a:extLst>
          </p:cNvPr>
          <p:cNvSpPr/>
          <p:nvPr/>
        </p:nvSpPr>
        <p:spPr>
          <a:xfrm>
            <a:off x="8630853" y="1107816"/>
            <a:ext cx="1659429" cy="400110"/>
          </a:xfrm>
          <a:prstGeom prst="rect">
            <a:avLst/>
          </a:prstGeom>
        </p:spPr>
        <p:txBody>
          <a:bodyPr wrap="none">
            <a:spAutoFit/>
          </a:bodyPr>
          <a:lstStyle/>
          <a:p>
            <a:pPr marL="5080" algn="ctr">
              <a:lnSpc>
                <a:spcPct val="100000"/>
              </a:lnSpc>
              <a:spcBef>
                <a:spcPts val="220"/>
              </a:spcBef>
            </a:pPr>
            <a:r>
              <a:rPr lang="en-US" sz="2000" b="1" spc="-15" dirty="0">
                <a:solidFill>
                  <a:schemeClr val="bg1"/>
                </a:solidFill>
                <a:latin typeface="Open Sans" panose="020B0606030504020204" pitchFamily="34" charset="0"/>
                <a:ea typeface="Open Sans" panose="020B0606030504020204" pitchFamily="34" charset="0"/>
                <a:cs typeface="Open Sans" panose="020B0606030504020204" pitchFamily="34" charset="0"/>
              </a:rPr>
              <a:t>On-Premise</a:t>
            </a:r>
            <a:endParaRPr lang="en-US" sz="20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4199932747"/>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Rectangle: Rounded Corners 24">
            <a:extLst>
              <a:ext uri="{FF2B5EF4-FFF2-40B4-BE49-F238E27FC236}">
                <a16:creationId xmlns:a16="http://schemas.microsoft.com/office/drawing/2014/main" id="{99790987-68B1-7042-A41C-420DF0E31C36}"/>
              </a:ext>
            </a:extLst>
          </p:cNvPr>
          <p:cNvSpPr/>
          <p:nvPr/>
        </p:nvSpPr>
        <p:spPr>
          <a:xfrm>
            <a:off x="442765" y="5549274"/>
            <a:ext cx="11207368" cy="1021462"/>
          </a:xfrm>
          <a:prstGeom prst="roundRect">
            <a:avLst>
              <a:gd name="adj" fmla="val 9701"/>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latin typeface="Open Sans" panose="020B0606030504020204" pitchFamily="34" charset="0"/>
              <a:ea typeface="Open Sans" panose="020B0606030504020204" pitchFamily="34" charset="0"/>
              <a:cs typeface="Open Sans" panose="020B0606030504020204" pitchFamily="34" charset="0"/>
            </a:endParaRPr>
          </a:p>
        </p:txBody>
      </p:sp>
      <p:sp>
        <p:nvSpPr>
          <p:cNvPr id="112" name="Rectangle: Rounded Corners 24">
            <a:extLst>
              <a:ext uri="{FF2B5EF4-FFF2-40B4-BE49-F238E27FC236}">
                <a16:creationId xmlns:a16="http://schemas.microsoft.com/office/drawing/2014/main" id="{299604E5-5B6D-8546-A48B-5B1FBCA732E8}"/>
              </a:ext>
            </a:extLst>
          </p:cNvPr>
          <p:cNvSpPr/>
          <p:nvPr/>
        </p:nvSpPr>
        <p:spPr>
          <a:xfrm>
            <a:off x="407943" y="2367132"/>
            <a:ext cx="11198008" cy="2868083"/>
          </a:xfrm>
          <a:prstGeom prst="roundRect">
            <a:avLst>
              <a:gd name="adj" fmla="val 465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latin typeface="Open Sans" panose="020B0606030504020204" pitchFamily="34" charset="0"/>
              <a:ea typeface="Open Sans" panose="020B0606030504020204" pitchFamily="34" charset="0"/>
              <a:cs typeface="Open Sans" panose="020B0606030504020204" pitchFamily="34" charset="0"/>
            </a:endParaRPr>
          </a:p>
        </p:txBody>
      </p:sp>
      <p:sp>
        <p:nvSpPr>
          <p:cNvPr id="61" name="Title 60">
            <a:extLst>
              <a:ext uri="{FF2B5EF4-FFF2-40B4-BE49-F238E27FC236}">
                <a16:creationId xmlns:a16="http://schemas.microsoft.com/office/drawing/2014/main" id="{6FC016C1-021E-4DF1-91A5-BDBC1E3E67B1}"/>
              </a:ext>
            </a:extLst>
          </p:cNvPr>
          <p:cNvSpPr>
            <a:spLocks noGrp="1"/>
          </p:cNvSpPr>
          <p:nvPr>
            <p:ph type="title"/>
          </p:nvPr>
        </p:nvSpPr>
        <p:spPr>
          <a:xfrm>
            <a:off x="541867" y="477954"/>
            <a:ext cx="11108267" cy="303096"/>
          </a:xfrm>
        </p:spPr>
        <p:txBody>
          <a:bodyPr/>
          <a:lstStyle/>
          <a:p>
            <a:r>
              <a:rPr lang="en-US" sz="2000" dirty="0"/>
              <a:t>Cloud License Models</a:t>
            </a:r>
          </a:p>
        </p:txBody>
      </p:sp>
      <p:sp>
        <p:nvSpPr>
          <p:cNvPr id="9" name="Rectangle: Rounded Corners 8">
            <a:extLst>
              <a:ext uri="{FF2B5EF4-FFF2-40B4-BE49-F238E27FC236}">
                <a16:creationId xmlns:a16="http://schemas.microsoft.com/office/drawing/2014/main" id="{A01809A0-F137-402A-5EF1-72A1DA395FBB}"/>
              </a:ext>
            </a:extLst>
          </p:cNvPr>
          <p:cNvSpPr/>
          <p:nvPr/>
        </p:nvSpPr>
        <p:spPr bwMode="auto">
          <a:xfrm>
            <a:off x="8091377" y="376325"/>
            <a:ext cx="3085601" cy="340519"/>
          </a:xfrm>
          <a:prstGeom prst="roundRect">
            <a:avLst/>
          </a:prstGeom>
          <a:solidFill>
            <a:srgbClr val="00D7D2"/>
          </a:solidFill>
        </p:spPr>
        <p:txBody>
          <a:bodyPr wrap="square" rtlCol="0">
            <a:spAutoFit/>
          </a:bodyPr>
          <a:lstStyle/>
          <a:p>
            <a:pPr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Module 5: Cloud Adoption</a:t>
            </a:r>
          </a:p>
        </p:txBody>
      </p:sp>
      <p:sp>
        <p:nvSpPr>
          <p:cNvPr id="64" name="Rectangle: Rounded Corners 2">
            <a:extLst>
              <a:ext uri="{FF2B5EF4-FFF2-40B4-BE49-F238E27FC236}">
                <a16:creationId xmlns:a16="http://schemas.microsoft.com/office/drawing/2014/main" id="{52A3BC34-EE86-B740-A354-8D3BEFE14D9E}"/>
              </a:ext>
            </a:extLst>
          </p:cNvPr>
          <p:cNvSpPr/>
          <p:nvPr/>
        </p:nvSpPr>
        <p:spPr>
          <a:xfrm>
            <a:off x="1092112" y="1297665"/>
            <a:ext cx="3179570" cy="4068927"/>
          </a:xfrm>
          <a:prstGeom prst="roundRect">
            <a:avLst>
              <a:gd name="adj" fmla="val 7417"/>
            </a:avLst>
          </a:prstGeom>
          <a:solidFill>
            <a:srgbClr val="C4EFEF"/>
          </a:solidFill>
          <a:ln w="25400" cap="flat" cmpd="sng" algn="ctr">
            <a:solidFill>
              <a:schemeClr val="bg2"/>
            </a:solid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65" name="Rectangle: Rounded Corners 3">
            <a:extLst>
              <a:ext uri="{FF2B5EF4-FFF2-40B4-BE49-F238E27FC236}">
                <a16:creationId xmlns:a16="http://schemas.microsoft.com/office/drawing/2014/main" id="{72CD620C-568E-2D44-8BC9-BE40D158E630}"/>
              </a:ext>
            </a:extLst>
          </p:cNvPr>
          <p:cNvSpPr/>
          <p:nvPr/>
        </p:nvSpPr>
        <p:spPr>
          <a:xfrm>
            <a:off x="4655303" y="1297663"/>
            <a:ext cx="3235720" cy="4068929"/>
          </a:xfrm>
          <a:prstGeom prst="roundRect">
            <a:avLst>
              <a:gd name="adj" fmla="val 7417"/>
            </a:avLst>
          </a:prstGeom>
          <a:solidFill>
            <a:schemeClr val="accent2">
              <a:lumMod val="20000"/>
              <a:lumOff val="80000"/>
            </a:schemeClr>
          </a:solidFill>
          <a:ln w="25400" cap="flat" cmpd="sng" algn="ctr">
            <a:solidFill>
              <a:schemeClr val="accent1"/>
            </a:solid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66" name="Rectangle: Rounded Corners 4">
            <a:extLst>
              <a:ext uri="{FF2B5EF4-FFF2-40B4-BE49-F238E27FC236}">
                <a16:creationId xmlns:a16="http://schemas.microsoft.com/office/drawing/2014/main" id="{75150D4E-7F40-5947-998E-D3945405A720}"/>
              </a:ext>
            </a:extLst>
          </p:cNvPr>
          <p:cNvSpPr/>
          <p:nvPr/>
        </p:nvSpPr>
        <p:spPr>
          <a:xfrm>
            <a:off x="8464015" y="1297663"/>
            <a:ext cx="3141936" cy="4068929"/>
          </a:xfrm>
          <a:prstGeom prst="roundRect">
            <a:avLst>
              <a:gd name="adj" fmla="val 7417"/>
            </a:avLst>
          </a:prstGeom>
          <a:solidFill>
            <a:srgbClr val="D1F3FF"/>
          </a:solidFill>
          <a:ln w="25400" cap="flat" cmpd="sng" algn="ctr">
            <a:solidFill>
              <a:srgbClr val="00A0F0"/>
            </a:solid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67" name="Rectangle: Rounded Corners 27">
            <a:extLst>
              <a:ext uri="{FF2B5EF4-FFF2-40B4-BE49-F238E27FC236}">
                <a16:creationId xmlns:a16="http://schemas.microsoft.com/office/drawing/2014/main" id="{C5A58ED6-A612-0C49-B267-7C110872032F}"/>
              </a:ext>
            </a:extLst>
          </p:cNvPr>
          <p:cNvSpPr/>
          <p:nvPr/>
        </p:nvSpPr>
        <p:spPr>
          <a:xfrm>
            <a:off x="1548054" y="1925857"/>
            <a:ext cx="2452537" cy="633046"/>
          </a:xfrm>
          <a:prstGeom prst="roundRect">
            <a:avLst>
              <a:gd name="adj" fmla="val 8781"/>
            </a:avLst>
          </a:prstGeom>
          <a:solidFill>
            <a:sysClr val="windowText" lastClr="000000">
              <a:alpha val="51000"/>
            </a:sysClr>
          </a:solidFill>
          <a:ln w="25400" cap="flat" cmpd="sng" algn="ctr">
            <a:noFill/>
            <a:prstDash val="solid"/>
          </a:ln>
          <a:effectLst>
            <a:softEdge rad="304800"/>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68" name="Rectangle: Rounded Corners 28">
            <a:extLst>
              <a:ext uri="{FF2B5EF4-FFF2-40B4-BE49-F238E27FC236}">
                <a16:creationId xmlns:a16="http://schemas.microsoft.com/office/drawing/2014/main" id="{FC5C6CD3-701B-D949-913E-662A7BDB7027}"/>
              </a:ext>
            </a:extLst>
          </p:cNvPr>
          <p:cNvSpPr/>
          <p:nvPr/>
        </p:nvSpPr>
        <p:spPr>
          <a:xfrm>
            <a:off x="5022106" y="1914017"/>
            <a:ext cx="2452537" cy="633046"/>
          </a:xfrm>
          <a:prstGeom prst="roundRect">
            <a:avLst>
              <a:gd name="adj" fmla="val 8781"/>
            </a:avLst>
          </a:prstGeom>
          <a:solidFill>
            <a:sysClr val="windowText" lastClr="000000">
              <a:alpha val="51000"/>
            </a:sysClr>
          </a:solidFill>
          <a:ln w="25400" cap="flat" cmpd="sng" algn="ctr">
            <a:noFill/>
            <a:prstDash val="solid"/>
          </a:ln>
          <a:effectLst>
            <a:softEdge rad="304800"/>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69" name="Rectangle: Rounded Corners 29">
            <a:extLst>
              <a:ext uri="{FF2B5EF4-FFF2-40B4-BE49-F238E27FC236}">
                <a16:creationId xmlns:a16="http://schemas.microsoft.com/office/drawing/2014/main" id="{973DF821-2042-6C4D-9AF8-1C1695D79411}"/>
              </a:ext>
            </a:extLst>
          </p:cNvPr>
          <p:cNvSpPr/>
          <p:nvPr/>
        </p:nvSpPr>
        <p:spPr>
          <a:xfrm>
            <a:off x="8808714" y="1914017"/>
            <a:ext cx="2452537" cy="633046"/>
          </a:xfrm>
          <a:prstGeom prst="roundRect">
            <a:avLst>
              <a:gd name="adj" fmla="val 8781"/>
            </a:avLst>
          </a:prstGeom>
          <a:solidFill>
            <a:sysClr val="windowText" lastClr="000000">
              <a:alpha val="51000"/>
            </a:sysClr>
          </a:solidFill>
          <a:ln w="25400" cap="flat" cmpd="sng" algn="ctr">
            <a:noFill/>
            <a:prstDash val="solid"/>
          </a:ln>
          <a:effectLst>
            <a:softEdge rad="304800"/>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70" name="TextBox 69">
            <a:extLst>
              <a:ext uri="{FF2B5EF4-FFF2-40B4-BE49-F238E27FC236}">
                <a16:creationId xmlns:a16="http://schemas.microsoft.com/office/drawing/2014/main" id="{0158FF8D-D283-F140-B56A-2432168A2DAE}"/>
              </a:ext>
            </a:extLst>
          </p:cNvPr>
          <p:cNvSpPr txBox="1"/>
          <p:nvPr/>
        </p:nvSpPr>
        <p:spPr>
          <a:xfrm rot="16200000">
            <a:off x="-294217" y="3471076"/>
            <a:ext cx="2114248" cy="484550"/>
          </a:xfrm>
          <a:prstGeom prst="rect">
            <a:avLst/>
          </a:prstGeom>
          <a:noFill/>
        </p:spPr>
        <p:txBody>
          <a:bodyPr wrap="square" lIns="0" tIns="0" rIns="0" bIns="0" rtlCol="0" anchor="ctr">
            <a:noAutofit/>
          </a:bodyPr>
          <a:lstStyle/>
          <a:p>
            <a:pPr algn="ctr" defTabSz="1218987"/>
            <a:r>
              <a:rPr lang="en-US" sz="2000" b="1" dirty="0">
                <a:solidFill>
                  <a:prstClr val="black"/>
                </a:solidFill>
                <a:latin typeface="Open Sans" panose="020B0606030504020204" pitchFamily="34" charset="0"/>
                <a:ea typeface="Open Sans" panose="020B0606030504020204" pitchFamily="34" charset="0"/>
                <a:cs typeface="Open Sans" panose="020B0606030504020204" pitchFamily="34" charset="0"/>
              </a:rPr>
              <a:t>Cloud License Models</a:t>
            </a:r>
            <a:endParaRPr lang="en-IN" sz="2000" b="1" dirty="0">
              <a:solidFill>
                <a:prstClr val="black"/>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3" name="Rectangle: Rounded Corners 14">
            <a:extLst>
              <a:ext uri="{FF2B5EF4-FFF2-40B4-BE49-F238E27FC236}">
                <a16:creationId xmlns:a16="http://schemas.microsoft.com/office/drawing/2014/main" id="{011C8216-B24F-F242-A7F6-A21BE4AAA8EF}"/>
              </a:ext>
            </a:extLst>
          </p:cNvPr>
          <p:cNvSpPr/>
          <p:nvPr/>
        </p:nvSpPr>
        <p:spPr>
          <a:xfrm>
            <a:off x="988877" y="1773871"/>
            <a:ext cx="3383691" cy="498722"/>
          </a:xfrm>
          <a:prstGeom prst="roundRect">
            <a:avLst>
              <a:gd name="adj" fmla="val 8781"/>
            </a:avLst>
          </a:prstGeom>
          <a:solidFill>
            <a:schemeClr val="bg2"/>
          </a:solid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04" name="Rectangle: Rounded Corners 15">
            <a:extLst>
              <a:ext uri="{FF2B5EF4-FFF2-40B4-BE49-F238E27FC236}">
                <a16:creationId xmlns:a16="http://schemas.microsoft.com/office/drawing/2014/main" id="{6389AF49-EE16-CD43-8EE4-42A59DA98606}"/>
              </a:ext>
            </a:extLst>
          </p:cNvPr>
          <p:cNvSpPr/>
          <p:nvPr/>
        </p:nvSpPr>
        <p:spPr>
          <a:xfrm>
            <a:off x="4526891" y="1773871"/>
            <a:ext cx="3496071" cy="498722"/>
          </a:xfrm>
          <a:prstGeom prst="roundRect">
            <a:avLst>
              <a:gd name="adj" fmla="val 8781"/>
            </a:avLst>
          </a:prstGeom>
          <a:solidFill>
            <a:schemeClr val="accent1"/>
          </a:solid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05" name="Rectangle: Rounded Corners 16">
            <a:extLst>
              <a:ext uri="{FF2B5EF4-FFF2-40B4-BE49-F238E27FC236}">
                <a16:creationId xmlns:a16="http://schemas.microsoft.com/office/drawing/2014/main" id="{EA3D4098-C356-4D4F-84A6-7EF910E4EE17}"/>
              </a:ext>
            </a:extLst>
          </p:cNvPr>
          <p:cNvSpPr/>
          <p:nvPr/>
        </p:nvSpPr>
        <p:spPr>
          <a:xfrm>
            <a:off x="8151374" y="1771086"/>
            <a:ext cx="3740741" cy="498722"/>
          </a:xfrm>
          <a:prstGeom prst="roundRect">
            <a:avLst>
              <a:gd name="adj" fmla="val 8781"/>
            </a:avLst>
          </a:prstGeom>
          <a:solidFill>
            <a:srgbClr val="00B0F0"/>
          </a:solid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06" name="TextBox 105">
            <a:extLst>
              <a:ext uri="{FF2B5EF4-FFF2-40B4-BE49-F238E27FC236}">
                <a16:creationId xmlns:a16="http://schemas.microsoft.com/office/drawing/2014/main" id="{4A47E627-6904-DE4E-8BD5-07E3BE1EF139}"/>
              </a:ext>
            </a:extLst>
          </p:cNvPr>
          <p:cNvSpPr txBox="1"/>
          <p:nvPr/>
        </p:nvSpPr>
        <p:spPr>
          <a:xfrm>
            <a:off x="845034" y="1771749"/>
            <a:ext cx="3711027" cy="787154"/>
          </a:xfrm>
          <a:prstGeom prst="rect">
            <a:avLst/>
          </a:prstGeom>
          <a:noFill/>
        </p:spPr>
        <p:txBody>
          <a:bodyPr wrap="none" lIns="0" tIns="0" rIns="0" bIns="0" rtlCol="0" anchor="ctr">
            <a:noAutofit/>
          </a:bodyPr>
          <a:lstStyle/>
          <a:p>
            <a:pPr algn="ctr" eaLnBrk="0" fontAlgn="base" hangingPunct="0">
              <a:lnSpc>
                <a:spcPct val="106000"/>
              </a:lnSpc>
              <a:spcBef>
                <a:spcPct val="0"/>
              </a:spcBef>
              <a:spcAft>
                <a:spcPct val="0"/>
              </a:spcAft>
            </a:pPr>
            <a:r>
              <a:rPr lang="en-US" b="1" dirty="0">
                <a:solidFill>
                  <a:schemeClr val="bg1"/>
                </a:solidFill>
                <a:latin typeface="Open Sans" panose="020B0606030504020204" pitchFamily="34" charset="0"/>
                <a:ea typeface="Open Sans" panose="020B0606030504020204" pitchFamily="34" charset="0"/>
                <a:cs typeface="Open Sans" panose="020B0606030504020204" pitchFamily="34" charset="0"/>
              </a:rPr>
              <a:t>Software as a Service (SaaS)</a:t>
            </a:r>
          </a:p>
          <a:p>
            <a:pPr algn="ctr" defTabSz="1218987"/>
            <a:endParaRPr lang="en-IN" b="1" dirty="0">
              <a:solidFill>
                <a:prstClr val="white"/>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7" name="TextBox 106">
            <a:extLst>
              <a:ext uri="{FF2B5EF4-FFF2-40B4-BE49-F238E27FC236}">
                <a16:creationId xmlns:a16="http://schemas.microsoft.com/office/drawing/2014/main" id="{4BE73ACB-5A37-D347-95F2-68ECDD64CC01}"/>
              </a:ext>
            </a:extLst>
          </p:cNvPr>
          <p:cNvSpPr txBox="1"/>
          <p:nvPr/>
        </p:nvSpPr>
        <p:spPr>
          <a:xfrm>
            <a:off x="5042856" y="1845462"/>
            <a:ext cx="2555911" cy="369712"/>
          </a:xfrm>
          <a:prstGeom prst="rect">
            <a:avLst/>
          </a:prstGeom>
          <a:noFill/>
        </p:spPr>
        <p:txBody>
          <a:bodyPr wrap="none" lIns="0" tIns="0" rIns="0" bIns="0" rtlCol="0" anchor="ctr">
            <a:noAutofit/>
          </a:bodyPr>
          <a:lstStyle/>
          <a:p>
            <a:pPr lvl="0" algn="ctr" eaLnBrk="0" fontAlgn="base" hangingPunct="0">
              <a:lnSpc>
                <a:spcPct val="106000"/>
              </a:lnSpc>
              <a:spcBef>
                <a:spcPct val="0"/>
              </a:spcBef>
              <a:spcAft>
                <a:spcPct val="0"/>
              </a:spcAft>
            </a:pPr>
            <a:r>
              <a:rPr lang="en-US" b="1" dirty="0">
                <a:solidFill>
                  <a:srgbClr val="FFFFFF"/>
                </a:solidFill>
                <a:latin typeface="Arial" charset="0"/>
              </a:rPr>
              <a:t>Platform as a Service (PaaS)</a:t>
            </a:r>
          </a:p>
        </p:txBody>
      </p:sp>
      <p:sp>
        <p:nvSpPr>
          <p:cNvPr id="108" name="TextBox 107">
            <a:extLst>
              <a:ext uri="{FF2B5EF4-FFF2-40B4-BE49-F238E27FC236}">
                <a16:creationId xmlns:a16="http://schemas.microsoft.com/office/drawing/2014/main" id="{3B750B2D-FB23-764C-84F5-A0DF386CBBF4}"/>
              </a:ext>
            </a:extLst>
          </p:cNvPr>
          <p:cNvSpPr txBox="1"/>
          <p:nvPr/>
        </p:nvSpPr>
        <p:spPr>
          <a:xfrm>
            <a:off x="8473835" y="1847114"/>
            <a:ext cx="3061185" cy="369712"/>
          </a:xfrm>
          <a:prstGeom prst="rect">
            <a:avLst/>
          </a:prstGeom>
          <a:noFill/>
        </p:spPr>
        <p:txBody>
          <a:bodyPr wrap="none" lIns="0" tIns="0" rIns="0" bIns="0" rtlCol="0" anchor="ctr">
            <a:noAutofit/>
          </a:bodyPr>
          <a:lstStyle/>
          <a:p>
            <a:pPr marL="69850" marR="5080" indent="-57150" algn="ctr">
              <a:lnSpc>
                <a:spcPct val="100899"/>
              </a:lnSpc>
              <a:spcBef>
                <a:spcPts val="110"/>
              </a:spcBef>
            </a:pPr>
            <a:r>
              <a:rPr lang="en-US" b="1" spc="10" dirty="0">
                <a:solidFill>
                  <a:srgbClr val="FFFFFF"/>
                </a:solidFill>
                <a:cs typeface="Arial"/>
              </a:rPr>
              <a:t>Infrastructure</a:t>
            </a:r>
            <a:r>
              <a:rPr lang="en-US" b="1" spc="110" dirty="0">
                <a:solidFill>
                  <a:srgbClr val="FFFFFF"/>
                </a:solidFill>
                <a:cs typeface="Arial"/>
              </a:rPr>
              <a:t> </a:t>
            </a:r>
            <a:r>
              <a:rPr lang="en-US" b="1" spc="25" dirty="0">
                <a:solidFill>
                  <a:srgbClr val="FFFFFF"/>
                </a:solidFill>
                <a:cs typeface="Arial"/>
              </a:rPr>
              <a:t>as </a:t>
            </a:r>
            <a:r>
              <a:rPr lang="en-US" b="1" spc="-415" dirty="0">
                <a:solidFill>
                  <a:srgbClr val="FFFFFF"/>
                </a:solidFill>
                <a:cs typeface="Arial"/>
              </a:rPr>
              <a:t> </a:t>
            </a:r>
            <a:r>
              <a:rPr lang="en-US" b="1" spc="15" dirty="0">
                <a:solidFill>
                  <a:srgbClr val="FFFFFF"/>
                </a:solidFill>
                <a:cs typeface="Arial"/>
              </a:rPr>
              <a:t>a </a:t>
            </a:r>
            <a:r>
              <a:rPr lang="en-US" b="1" spc="20" dirty="0">
                <a:solidFill>
                  <a:srgbClr val="FFFFFF"/>
                </a:solidFill>
                <a:cs typeface="Arial"/>
              </a:rPr>
              <a:t>Service</a:t>
            </a:r>
            <a:r>
              <a:rPr lang="en-US" b="1" spc="15" dirty="0">
                <a:solidFill>
                  <a:srgbClr val="FFFFFF"/>
                </a:solidFill>
                <a:cs typeface="Arial"/>
              </a:rPr>
              <a:t> </a:t>
            </a:r>
            <a:r>
              <a:rPr lang="en-US" b="1" spc="5" dirty="0">
                <a:solidFill>
                  <a:srgbClr val="FFFFFF"/>
                </a:solidFill>
                <a:cs typeface="Arial"/>
              </a:rPr>
              <a:t>(IaaS)</a:t>
            </a:r>
            <a:endParaRPr lang="en-US" dirty="0">
              <a:cs typeface="Arial"/>
            </a:endParaRPr>
          </a:p>
        </p:txBody>
      </p:sp>
      <p:sp>
        <p:nvSpPr>
          <p:cNvPr id="109" name="TextBox 108">
            <a:extLst>
              <a:ext uri="{FF2B5EF4-FFF2-40B4-BE49-F238E27FC236}">
                <a16:creationId xmlns:a16="http://schemas.microsoft.com/office/drawing/2014/main" id="{875C5001-2A40-9348-97E4-DBE4832F5926}"/>
              </a:ext>
            </a:extLst>
          </p:cNvPr>
          <p:cNvSpPr txBox="1"/>
          <p:nvPr/>
        </p:nvSpPr>
        <p:spPr>
          <a:xfrm rot="16200000">
            <a:off x="139210" y="5844055"/>
            <a:ext cx="1266092" cy="484550"/>
          </a:xfrm>
          <a:prstGeom prst="rect">
            <a:avLst/>
          </a:prstGeom>
          <a:noFill/>
        </p:spPr>
        <p:txBody>
          <a:bodyPr wrap="square" lIns="0" tIns="0" rIns="0" bIns="0" rtlCol="0" anchor="ctr">
            <a:noAutofit/>
          </a:bodyPr>
          <a:lstStyle/>
          <a:p>
            <a:pPr algn="ctr" defTabSz="1218987"/>
            <a:r>
              <a:rPr lang="en-US" sz="1600" b="1" i="1" dirty="0">
                <a:solidFill>
                  <a:prstClr val="black"/>
                </a:solidFill>
                <a:latin typeface="Open Sans" panose="020B0606030504020204" pitchFamily="34" charset="0"/>
                <a:ea typeface="Open Sans" panose="020B0606030504020204" pitchFamily="34" charset="0"/>
                <a:cs typeface="Open Sans" panose="020B0606030504020204" pitchFamily="34" charset="0"/>
              </a:rPr>
              <a:t>Examples</a:t>
            </a:r>
            <a:endParaRPr lang="en-IN" sz="1600" b="1" i="1" dirty="0">
              <a:solidFill>
                <a:prstClr val="black"/>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Rectangle 3">
            <a:extLst>
              <a:ext uri="{FF2B5EF4-FFF2-40B4-BE49-F238E27FC236}">
                <a16:creationId xmlns:a16="http://schemas.microsoft.com/office/drawing/2014/main" id="{67CCC266-2C8F-4245-9317-BA6971D67140}"/>
              </a:ext>
            </a:extLst>
          </p:cNvPr>
          <p:cNvSpPr/>
          <p:nvPr/>
        </p:nvSpPr>
        <p:spPr>
          <a:xfrm>
            <a:off x="1128000" y="2326212"/>
            <a:ext cx="3325131" cy="2708434"/>
          </a:xfrm>
          <a:prstGeom prst="rect">
            <a:avLst/>
          </a:prstGeom>
        </p:spPr>
        <p:txBody>
          <a:bodyPr wrap="square">
            <a:spAutoFit/>
          </a:bodyPr>
          <a:lstStyle/>
          <a:p>
            <a:pPr marL="297815" marR="361950" indent="-285750">
              <a:lnSpc>
                <a:spcPct val="100000"/>
              </a:lnSpc>
              <a:spcBef>
                <a:spcPts val="100"/>
              </a:spcBef>
              <a:buFont typeface="Arial" panose="020B0604020202020204" pitchFamily="34" charset="0"/>
              <a:buChar char="•"/>
              <a:tabLst>
                <a:tab pos="298450" algn="l"/>
                <a:tab pos="299085" algn="l"/>
              </a:tabLst>
            </a:pPr>
            <a:r>
              <a:rPr lang="en-US" sz="1600" spc="-20" dirty="0">
                <a:latin typeface="Open Sans" panose="020B0606030504020204" pitchFamily="34" charset="0"/>
                <a:ea typeface="Open Sans" panose="020B0606030504020204" pitchFamily="34" charset="0"/>
                <a:cs typeface="Open Sans" panose="020B0606030504020204" pitchFamily="34" charset="0"/>
              </a:rPr>
              <a:t>Service (subscription)</a:t>
            </a:r>
            <a:r>
              <a:rPr lang="en-US" sz="1600" spc="70" dirty="0">
                <a:latin typeface="Open Sans" panose="020B0606030504020204" pitchFamily="34" charset="0"/>
                <a:ea typeface="Open Sans" panose="020B0606030504020204" pitchFamily="34" charset="0"/>
                <a:cs typeface="Open Sans" panose="020B0606030504020204" pitchFamily="34" charset="0"/>
              </a:rPr>
              <a:t> </a:t>
            </a:r>
            <a:r>
              <a:rPr lang="en-US" sz="1600" spc="-10" dirty="0">
                <a:latin typeface="Open Sans" panose="020B0606030504020204" pitchFamily="34" charset="0"/>
                <a:ea typeface="Open Sans" panose="020B0606030504020204" pitchFamily="34" charset="0"/>
                <a:cs typeface="Open Sans" panose="020B0606030504020204" pitchFamily="34" charset="0"/>
              </a:rPr>
              <a:t>based</a:t>
            </a:r>
            <a:r>
              <a:rPr lang="en-US" sz="1600" spc="10" dirty="0">
                <a:latin typeface="Open Sans" panose="020B0606030504020204" pitchFamily="34" charset="0"/>
                <a:ea typeface="Open Sans" panose="020B0606030504020204" pitchFamily="34" charset="0"/>
                <a:cs typeface="Open Sans" panose="020B0606030504020204" pitchFamily="34" charset="0"/>
              </a:rPr>
              <a:t> </a:t>
            </a:r>
            <a:r>
              <a:rPr lang="en-US" sz="1600" spc="-40" dirty="0">
                <a:latin typeface="Open Sans" panose="020B0606030504020204" pitchFamily="34" charset="0"/>
                <a:ea typeface="Open Sans" panose="020B0606030504020204" pitchFamily="34" charset="0"/>
                <a:cs typeface="Open Sans" panose="020B0606030504020204" pitchFamily="34" charset="0"/>
              </a:rPr>
              <a:t>equivalent</a:t>
            </a:r>
            <a:r>
              <a:rPr lang="en-US" sz="1600" spc="-35" dirty="0">
                <a:latin typeface="Open Sans" panose="020B0606030504020204" pitchFamily="34" charset="0"/>
                <a:ea typeface="Open Sans" panose="020B0606030504020204" pitchFamily="34" charset="0"/>
                <a:cs typeface="Open Sans" panose="020B0606030504020204" pitchFamily="34" charset="0"/>
              </a:rPr>
              <a:t> </a:t>
            </a:r>
            <a:r>
              <a:rPr lang="en-US" sz="1600" spc="-10" dirty="0">
                <a:latin typeface="Open Sans" panose="020B0606030504020204" pitchFamily="34" charset="0"/>
                <a:ea typeface="Open Sans" panose="020B0606030504020204" pitchFamily="34" charset="0"/>
                <a:cs typeface="Open Sans" panose="020B0606030504020204" pitchFamily="34" charset="0"/>
              </a:rPr>
              <a:t>of </a:t>
            </a:r>
            <a:r>
              <a:rPr lang="en-US" sz="1600" spc="-405" dirty="0">
                <a:latin typeface="Open Sans" panose="020B0606030504020204" pitchFamily="34" charset="0"/>
                <a:ea typeface="Open Sans" panose="020B0606030504020204" pitchFamily="34" charset="0"/>
                <a:cs typeface="Open Sans" panose="020B0606030504020204" pitchFamily="34" charset="0"/>
              </a:rPr>
              <a:t> </a:t>
            </a:r>
            <a:r>
              <a:rPr lang="en-US" sz="1600" dirty="0">
                <a:latin typeface="Open Sans" panose="020B0606030504020204" pitchFamily="34" charset="0"/>
                <a:ea typeface="Open Sans" panose="020B0606030504020204" pitchFamily="34" charset="0"/>
                <a:cs typeface="Open Sans" panose="020B0606030504020204" pitchFamily="34" charset="0"/>
              </a:rPr>
              <a:t>s</a:t>
            </a:r>
            <a:r>
              <a:rPr lang="en-US" sz="1600" spc="-15" dirty="0">
                <a:latin typeface="Open Sans" panose="020B0606030504020204" pitchFamily="34" charset="0"/>
                <a:ea typeface="Open Sans" panose="020B0606030504020204" pitchFamily="34" charset="0"/>
                <a:cs typeface="Open Sans" panose="020B0606030504020204" pitchFamily="34" charset="0"/>
              </a:rPr>
              <a:t>o</a:t>
            </a:r>
            <a:r>
              <a:rPr lang="en-US" sz="1600" spc="30" dirty="0">
                <a:latin typeface="Open Sans" panose="020B0606030504020204" pitchFamily="34" charset="0"/>
                <a:ea typeface="Open Sans" panose="020B0606030504020204" pitchFamily="34" charset="0"/>
                <a:cs typeface="Open Sans" panose="020B0606030504020204" pitchFamily="34" charset="0"/>
              </a:rPr>
              <a:t>ft</a:t>
            </a:r>
            <a:r>
              <a:rPr lang="en-US" sz="1600" spc="35" dirty="0">
                <a:latin typeface="Open Sans" panose="020B0606030504020204" pitchFamily="34" charset="0"/>
                <a:ea typeface="Open Sans" panose="020B0606030504020204" pitchFamily="34" charset="0"/>
                <a:cs typeface="Open Sans" panose="020B0606030504020204" pitchFamily="34" charset="0"/>
              </a:rPr>
              <a:t>w</a:t>
            </a:r>
            <a:r>
              <a:rPr lang="en-US" sz="1600" spc="-15" dirty="0">
                <a:latin typeface="Open Sans" panose="020B0606030504020204" pitchFamily="34" charset="0"/>
                <a:ea typeface="Open Sans" panose="020B0606030504020204" pitchFamily="34" charset="0"/>
                <a:cs typeface="Open Sans" panose="020B0606030504020204" pitchFamily="34" charset="0"/>
              </a:rPr>
              <a:t>a</a:t>
            </a:r>
            <a:r>
              <a:rPr lang="en-US" sz="1600" spc="20" dirty="0">
                <a:latin typeface="Open Sans" panose="020B0606030504020204" pitchFamily="34" charset="0"/>
                <a:ea typeface="Open Sans" panose="020B0606030504020204" pitchFamily="34" charset="0"/>
                <a:cs typeface="Open Sans" panose="020B0606030504020204" pitchFamily="34" charset="0"/>
              </a:rPr>
              <a:t>r</a:t>
            </a:r>
            <a:r>
              <a:rPr lang="en-US" sz="1600" dirty="0">
                <a:latin typeface="Open Sans" panose="020B0606030504020204" pitchFamily="34" charset="0"/>
                <a:ea typeface="Open Sans" panose="020B0606030504020204" pitchFamily="34" charset="0"/>
                <a:cs typeface="Open Sans" panose="020B0606030504020204" pitchFamily="34" charset="0"/>
              </a:rPr>
              <a:t>e</a:t>
            </a:r>
            <a:r>
              <a:rPr lang="en-US" sz="1600" spc="-130" dirty="0">
                <a:latin typeface="Open Sans" panose="020B0606030504020204" pitchFamily="34" charset="0"/>
                <a:ea typeface="Open Sans" panose="020B0606030504020204" pitchFamily="34" charset="0"/>
                <a:cs typeface="Open Sans" panose="020B0606030504020204" pitchFamily="34" charset="0"/>
              </a:rPr>
              <a:t> </a:t>
            </a:r>
            <a:r>
              <a:rPr lang="en-US" sz="1600" spc="-15" dirty="0">
                <a:latin typeface="Open Sans" panose="020B0606030504020204" pitchFamily="34" charset="0"/>
                <a:ea typeface="Open Sans" panose="020B0606030504020204" pitchFamily="34" charset="0"/>
                <a:cs typeface="Open Sans" panose="020B0606030504020204" pitchFamily="34" charset="0"/>
              </a:rPr>
              <a:t>app</a:t>
            </a:r>
            <a:r>
              <a:rPr lang="en-US" sz="1600" spc="-35" dirty="0">
                <a:latin typeface="Open Sans" panose="020B0606030504020204" pitchFamily="34" charset="0"/>
                <a:ea typeface="Open Sans" panose="020B0606030504020204" pitchFamily="34" charset="0"/>
                <a:cs typeface="Open Sans" panose="020B0606030504020204" pitchFamily="34" charset="0"/>
              </a:rPr>
              <a:t>li</a:t>
            </a:r>
            <a:r>
              <a:rPr lang="en-US" sz="1600" dirty="0">
                <a:latin typeface="Open Sans" panose="020B0606030504020204" pitchFamily="34" charset="0"/>
                <a:ea typeface="Open Sans" panose="020B0606030504020204" pitchFamily="34" charset="0"/>
                <a:cs typeface="Open Sans" panose="020B0606030504020204" pitchFamily="34" charset="0"/>
              </a:rPr>
              <a:t>c</a:t>
            </a:r>
            <a:r>
              <a:rPr lang="en-US" sz="1600" spc="-15" dirty="0">
                <a:latin typeface="Open Sans" panose="020B0606030504020204" pitchFamily="34" charset="0"/>
                <a:ea typeface="Open Sans" panose="020B0606030504020204" pitchFamily="34" charset="0"/>
                <a:cs typeface="Open Sans" panose="020B0606030504020204" pitchFamily="34" charset="0"/>
              </a:rPr>
              <a:t>a</a:t>
            </a:r>
            <a:r>
              <a:rPr lang="en-US" sz="1600" spc="30" dirty="0">
                <a:latin typeface="Open Sans" panose="020B0606030504020204" pitchFamily="34" charset="0"/>
                <a:ea typeface="Open Sans" panose="020B0606030504020204" pitchFamily="34" charset="0"/>
                <a:cs typeface="Open Sans" panose="020B0606030504020204" pitchFamily="34" charset="0"/>
              </a:rPr>
              <a:t>t</a:t>
            </a:r>
            <a:r>
              <a:rPr lang="en-US" sz="1600" spc="-35" dirty="0">
                <a:latin typeface="Open Sans" panose="020B0606030504020204" pitchFamily="34" charset="0"/>
                <a:ea typeface="Open Sans" panose="020B0606030504020204" pitchFamily="34" charset="0"/>
                <a:cs typeface="Open Sans" panose="020B0606030504020204" pitchFamily="34" charset="0"/>
              </a:rPr>
              <a:t>i</a:t>
            </a:r>
            <a:r>
              <a:rPr lang="en-US" sz="1600" spc="-15" dirty="0">
                <a:latin typeface="Open Sans" panose="020B0606030504020204" pitchFamily="34" charset="0"/>
                <a:ea typeface="Open Sans" panose="020B0606030504020204" pitchFamily="34" charset="0"/>
                <a:cs typeface="Open Sans" panose="020B0606030504020204" pitchFamily="34" charset="0"/>
              </a:rPr>
              <a:t>o</a:t>
            </a:r>
            <a:r>
              <a:rPr lang="en-US" sz="1600" spc="-90" dirty="0">
                <a:latin typeface="Open Sans" panose="020B0606030504020204" pitchFamily="34" charset="0"/>
                <a:ea typeface="Open Sans" panose="020B0606030504020204" pitchFamily="34" charset="0"/>
                <a:cs typeface="Open Sans" panose="020B0606030504020204" pitchFamily="34" charset="0"/>
              </a:rPr>
              <a:t>n</a:t>
            </a:r>
            <a:r>
              <a:rPr lang="en-US" sz="1600" dirty="0">
                <a:latin typeface="Open Sans" panose="020B0606030504020204" pitchFamily="34" charset="0"/>
                <a:ea typeface="Open Sans" panose="020B0606030504020204" pitchFamily="34" charset="0"/>
                <a:cs typeface="Open Sans" panose="020B0606030504020204" pitchFamily="34" charset="0"/>
              </a:rPr>
              <a:t>s.</a:t>
            </a:r>
          </a:p>
          <a:p>
            <a:pPr marL="297815" marR="5080" indent="-285750">
              <a:lnSpc>
                <a:spcPct val="100000"/>
              </a:lnSpc>
              <a:spcBef>
                <a:spcPts val="610"/>
              </a:spcBef>
              <a:buFont typeface="Arial" panose="020B0604020202020204" pitchFamily="34" charset="0"/>
              <a:buChar char="•"/>
              <a:tabLst>
                <a:tab pos="298450" algn="l"/>
                <a:tab pos="299085" algn="l"/>
              </a:tabLst>
            </a:pPr>
            <a:r>
              <a:rPr lang="en-US" sz="1600" spc="-25" dirty="0">
                <a:latin typeface="Open Sans" panose="020B0606030504020204" pitchFamily="34" charset="0"/>
                <a:ea typeface="Open Sans" panose="020B0606030504020204" pitchFamily="34" charset="0"/>
                <a:cs typeface="Open Sans" panose="020B0606030504020204" pitchFamily="34" charset="0"/>
              </a:rPr>
              <a:t>Typically</a:t>
            </a:r>
            <a:r>
              <a:rPr lang="en-US" sz="1600" spc="85" dirty="0">
                <a:latin typeface="Open Sans" panose="020B0606030504020204" pitchFamily="34" charset="0"/>
                <a:ea typeface="Open Sans" panose="020B0606030504020204" pitchFamily="34" charset="0"/>
                <a:cs typeface="Open Sans" panose="020B0606030504020204" pitchFamily="34" charset="0"/>
              </a:rPr>
              <a:t> </a:t>
            </a:r>
            <a:r>
              <a:rPr lang="en-US" sz="1600" spc="-35" dirty="0">
                <a:latin typeface="Open Sans" panose="020B0606030504020204" pitchFamily="34" charset="0"/>
                <a:ea typeface="Open Sans" panose="020B0606030504020204" pitchFamily="34" charset="0"/>
                <a:cs typeface="Open Sans" panose="020B0606030504020204" pitchFamily="34" charset="0"/>
              </a:rPr>
              <a:t>consumed</a:t>
            </a:r>
            <a:r>
              <a:rPr lang="en-US" sz="1600" spc="220" dirty="0">
                <a:latin typeface="Open Sans" panose="020B0606030504020204" pitchFamily="34" charset="0"/>
                <a:ea typeface="Open Sans" panose="020B0606030504020204" pitchFamily="34" charset="0"/>
                <a:cs typeface="Open Sans" panose="020B0606030504020204" pitchFamily="34" charset="0"/>
              </a:rPr>
              <a:t> </a:t>
            </a:r>
            <a:r>
              <a:rPr lang="en-US" sz="1600" spc="-10" dirty="0">
                <a:latin typeface="Open Sans" panose="020B0606030504020204" pitchFamily="34" charset="0"/>
                <a:ea typeface="Open Sans" panose="020B0606030504020204" pitchFamily="34" charset="0"/>
                <a:cs typeface="Open Sans" panose="020B0606030504020204" pitchFamily="34" charset="0"/>
              </a:rPr>
              <a:t>by</a:t>
            </a:r>
            <a:r>
              <a:rPr lang="en-US" sz="1600" spc="10" dirty="0">
                <a:latin typeface="Open Sans" panose="020B0606030504020204" pitchFamily="34" charset="0"/>
                <a:ea typeface="Open Sans" panose="020B0606030504020204" pitchFamily="34" charset="0"/>
                <a:cs typeface="Open Sans" panose="020B0606030504020204" pitchFamily="34" charset="0"/>
              </a:rPr>
              <a:t> </a:t>
            </a:r>
            <a:r>
              <a:rPr lang="en-US" sz="1600" spc="-30" dirty="0">
                <a:latin typeface="Open Sans" panose="020B0606030504020204" pitchFamily="34" charset="0"/>
                <a:ea typeface="Open Sans" panose="020B0606030504020204" pitchFamily="34" charset="0"/>
                <a:cs typeface="Open Sans" panose="020B0606030504020204" pitchFamily="34" charset="0"/>
              </a:rPr>
              <a:t>business </a:t>
            </a:r>
            <a:r>
              <a:rPr lang="en-US" sz="1600" spc="10" dirty="0">
                <a:latin typeface="Open Sans" panose="020B0606030504020204" pitchFamily="34" charset="0"/>
                <a:ea typeface="Open Sans" panose="020B0606030504020204" pitchFamily="34" charset="0"/>
                <a:cs typeface="Open Sans" panose="020B0606030504020204" pitchFamily="34" charset="0"/>
              </a:rPr>
              <a:t>staff </a:t>
            </a:r>
            <a:r>
              <a:rPr lang="en-US" sz="1600" spc="-20" dirty="0">
                <a:latin typeface="Open Sans" panose="020B0606030504020204" pitchFamily="34" charset="0"/>
                <a:ea typeface="Open Sans" panose="020B0606030504020204" pitchFamily="34" charset="0"/>
                <a:cs typeface="Open Sans" panose="020B0606030504020204" pitchFamily="34" charset="0"/>
              </a:rPr>
              <a:t>who</a:t>
            </a:r>
            <a:r>
              <a:rPr lang="en-US" sz="1600" spc="90" dirty="0">
                <a:latin typeface="Open Sans" panose="020B0606030504020204" pitchFamily="34" charset="0"/>
                <a:ea typeface="Open Sans" panose="020B0606030504020204" pitchFamily="34" charset="0"/>
                <a:cs typeface="Open Sans" panose="020B0606030504020204" pitchFamily="34" charset="0"/>
              </a:rPr>
              <a:t> </a:t>
            </a:r>
            <a:r>
              <a:rPr lang="en-US" sz="1600" spc="-15" dirty="0">
                <a:latin typeface="Open Sans" panose="020B0606030504020204" pitchFamily="34" charset="0"/>
                <a:ea typeface="Open Sans" panose="020B0606030504020204" pitchFamily="34" charset="0"/>
                <a:cs typeface="Open Sans" panose="020B0606030504020204" pitchFamily="34" charset="0"/>
              </a:rPr>
              <a:t>interact</a:t>
            </a:r>
            <a:r>
              <a:rPr lang="en-US" sz="1600" spc="55" dirty="0">
                <a:latin typeface="Open Sans" panose="020B0606030504020204" pitchFamily="34" charset="0"/>
                <a:ea typeface="Open Sans" panose="020B0606030504020204" pitchFamily="34" charset="0"/>
                <a:cs typeface="Open Sans" panose="020B0606030504020204" pitchFamily="34" charset="0"/>
              </a:rPr>
              <a:t> </a:t>
            </a:r>
            <a:r>
              <a:rPr lang="en-US" sz="1600" spc="-10" dirty="0">
                <a:latin typeface="Open Sans" panose="020B0606030504020204" pitchFamily="34" charset="0"/>
                <a:ea typeface="Open Sans" panose="020B0606030504020204" pitchFamily="34" charset="0"/>
                <a:cs typeface="Open Sans" panose="020B0606030504020204" pitchFamily="34" charset="0"/>
              </a:rPr>
              <a:t>directly</a:t>
            </a:r>
            <a:r>
              <a:rPr lang="en-US" sz="1600" spc="25" dirty="0">
                <a:latin typeface="Open Sans" panose="020B0606030504020204" pitchFamily="34" charset="0"/>
                <a:ea typeface="Open Sans" panose="020B0606030504020204" pitchFamily="34" charset="0"/>
                <a:cs typeface="Open Sans" panose="020B0606030504020204" pitchFamily="34" charset="0"/>
              </a:rPr>
              <a:t> </a:t>
            </a:r>
            <a:r>
              <a:rPr lang="en-US" sz="1600" spc="5" dirty="0">
                <a:latin typeface="Open Sans" panose="020B0606030504020204" pitchFamily="34" charset="0"/>
                <a:ea typeface="Open Sans" panose="020B0606030504020204" pitchFamily="34" charset="0"/>
                <a:cs typeface="Open Sans" panose="020B0606030504020204" pitchFamily="34" charset="0"/>
              </a:rPr>
              <a:t>with</a:t>
            </a:r>
            <a:r>
              <a:rPr lang="en-US" sz="1600" spc="-55" dirty="0">
                <a:latin typeface="Open Sans" panose="020B0606030504020204" pitchFamily="34" charset="0"/>
                <a:ea typeface="Open Sans" panose="020B0606030504020204" pitchFamily="34" charset="0"/>
                <a:cs typeface="Open Sans" panose="020B0606030504020204" pitchFamily="34" charset="0"/>
              </a:rPr>
              <a:t> </a:t>
            </a:r>
            <a:r>
              <a:rPr lang="en-US" sz="1600" spc="-20" dirty="0">
                <a:latin typeface="Open Sans" panose="020B0606030504020204" pitchFamily="34" charset="0"/>
                <a:ea typeface="Open Sans" panose="020B0606030504020204" pitchFamily="34" charset="0"/>
                <a:cs typeface="Open Sans" panose="020B0606030504020204" pitchFamily="34" charset="0"/>
              </a:rPr>
              <a:t>the </a:t>
            </a:r>
            <a:r>
              <a:rPr lang="en-US" sz="1600" spc="-15" dirty="0">
                <a:latin typeface="Open Sans" panose="020B0606030504020204" pitchFamily="34" charset="0"/>
                <a:ea typeface="Open Sans" panose="020B0606030504020204" pitchFamily="34" charset="0"/>
                <a:cs typeface="Open Sans" panose="020B0606030504020204" pitchFamily="34" charset="0"/>
              </a:rPr>
              <a:t> </a:t>
            </a:r>
            <a:r>
              <a:rPr lang="en-US" sz="1600" spc="-20" dirty="0">
                <a:latin typeface="Open Sans" panose="020B0606030504020204" pitchFamily="34" charset="0"/>
                <a:ea typeface="Open Sans" panose="020B0606030504020204" pitchFamily="34" charset="0"/>
                <a:cs typeface="Open Sans" panose="020B0606030504020204" pitchFamily="34" charset="0"/>
              </a:rPr>
              <a:t>application.</a:t>
            </a:r>
            <a:endParaRPr lang="en-US" sz="1600" dirty="0">
              <a:latin typeface="Open Sans" panose="020B0606030504020204" pitchFamily="34" charset="0"/>
              <a:ea typeface="Open Sans" panose="020B0606030504020204" pitchFamily="34" charset="0"/>
              <a:cs typeface="Open Sans" panose="020B0606030504020204" pitchFamily="34" charset="0"/>
            </a:endParaRPr>
          </a:p>
          <a:p>
            <a:pPr marL="297815" marR="300990" indent="-285750">
              <a:lnSpc>
                <a:spcPct val="100000"/>
              </a:lnSpc>
              <a:spcBef>
                <a:spcPts val="610"/>
              </a:spcBef>
              <a:buFont typeface="Arial" panose="020B0604020202020204" pitchFamily="34" charset="0"/>
              <a:buChar char="•"/>
              <a:tabLst>
                <a:tab pos="298450" algn="l"/>
                <a:tab pos="299085" algn="l"/>
              </a:tabLst>
            </a:pPr>
            <a:r>
              <a:rPr lang="en-US" sz="1600" spc="-15" dirty="0">
                <a:latin typeface="Open Sans" panose="020B0606030504020204" pitchFamily="34" charset="0"/>
                <a:ea typeface="Open Sans" panose="020B0606030504020204" pitchFamily="34" charset="0"/>
                <a:cs typeface="Open Sans" panose="020B0606030504020204" pitchFamily="34" charset="0"/>
              </a:rPr>
              <a:t>Scope</a:t>
            </a:r>
            <a:r>
              <a:rPr lang="en-US" sz="1600" spc="15" dirty="0">
                <a:latin typeface="Open Sans" panose="020B0606030504020204" pitchFamily="34" charset="0"/>
                <a:ea typeface="Open Sans" panose="020B0606030504020204" pitchFamily="34" charset="0"/>
                <a:cs typeface="Open Sans" panose="020B0606030504020204" pitchFamily="34" charset="0"/>
              </a:rPr>
              <a:t> </a:t>
            </a:r>
            <a:r>
              <a:rPr lang="en-US" sz="1600" spc="-10" dirty="0">
                <a:latin typeface="Open Sans" panose="020B0606030504020204" pitchFamily="34" charset="0"/>
                <a:ea typeface="Open Sans" panose="020B0606030504020204" pitchFamily="34" charset="0"/>
                <a:cs typeface="Open Sans" panose="020B0606030504020204" pitchFamily="34" charset="0"/>
              </a:rPr>
              <a:t>of</a:t>
            </a:r>
            <a:r>
              <a:rPr lang="en-US" sz="1600" spc="-15" dirty="0">
                <a:latin typeface="Open Sans" panose="020B0606030504020204" pitchFamily="34" charset="0"/>
                <a:ea typeface="Open Sans" panose="020B0606030504020204" pitchFamily="34" charset="0"/>
                <a:cs typeface="Open Sans" panose="020B0606030504020204" pitchFamily="34" charset="0"/>
              </a:rPr>
              <a:t> </a:t>
            </a:r>
            <a:r>
              <a:rPr lang="en-US" sz="1600" spc="-20" dirty="0">
                <a:latin typeface="Open Sans" panose="020B0606030504020204" pitchFamily="34" charset="0"/>
                <a:ea typeface="Open Sans" panose="020B0606030504020204" pitchFamily="34" charset="0"/>
                <a:cs typeface="Open Sans" panose="020B0606030504020204" pitchFamily="34" charset="0"/>
              </a:rPr>
              <a:t>the</a:t>
            </a:r>
            <a:r>
              <a:rPr lang="en-US" sz="1600" spc="90" dirty="0">
                <a:latin typeface="Open Sans" panose="020B0606030504020204" pitchFamily="34" charset="0"/>
                <a:ea typeface="Open Sans" panose="020B0606030504020204" pitchFamily="34" charset="0"/>
                <a:cs typeface="Open Sans" panose="020B0606030504020204" pitchFamily="34" charset="0"/>
              </a:rPr>
              <a:t> </a:t>
            </a:r>
            <a:r>
              <a:rPr lang="en-US" sz="1600" spc="-20" dirty="0">
                <a:latin typeface="Open Sans" panose="020B0606030504020204" pitchFamily="34" charset="0"/>
                <a:ea typeface="Open Sans" panose="020B0606030504020204" pitchFamily="34" charset="0"/>
                <a:cs typeface="Open Sans" panose="020B0606030504020204" pitchFamily="34" charset="0"/>
              </a:rPr>
              <a:t>configuration</a:t>
            </a:r>
            <a:r>
              <a:rPr lang="en-US" sz="1600" spc="165" dirty="0">
                <a:latin typeface="Open Sans" panose="020B0606030504020204" pitchFamily="34" charset="0"/>
                <a:ea typeface="Open Sans" panose="020B0606030504020204" pitchFamily="34" charset="0"/>
                <a:cs typeface="Open Sans" panose="020B0606030504020204" pitchFamily="34" charset="0"/>
              </a:rPr>
              <a:t> </a:t>
            </a:r>
            <a:r>
              <a:rPr lang="en-US" sz="1600" spc="-20" dirty="0">
                <a:latin typeface="Open Sans" panose="020B0606030504020204" pitchFamily="34" charset="0"/>
                <a:ea typeface="Open Sans" panose="020B0606030504020204" pitchFamily="34" charset="0"/>
                <a:cs typeface="Open Sans" panose="020B0606030504020204" pitchFamily="34" charset="0"/>
              </a:rPr>
              <a:t>is </a:t>
            </a:r>
            <a:r>
              <a:rPr lang="en-US" sz="1600" spc="-400" dirty="0">
                <a:latin typeface="Open Sans" panose="020B0606030504020204" pitchFamily="34" charset="0"/>
                <a:ea typeface="Open Sans" panose="020B0606030504020204" pitchFamily="34" charset="0"/>
                <a:cs typeface="Open Sans" panose="020B0606030504020204" pitchFamily="34" charset="0"/>
              </a:rPr>
              <a:t> </a:t>
            </a:r>
            <a:r>
              <a:rPr lang="en-US" sz="1600" spc="-20" dirty="0">
                <a:latin typeface="Open Sans" panose="020B0606030504020204" pitchFamily="34" charset="0"/>
                <a:ea typeface="Open Sans" panose="020B0606030504020204" pitchFamily="34" charset="0"/>
                <a:cs typeface="Open Sans" panose="020B0606030504020204" pitchFamily="34" charset="0"/>
              </a:rPr>
              <a:t>limited </a:t>
            </a:r>
            <a:r>
              <a:rPr lang="en-US" sz="1600" spc="15" dirty="0">
                <a:latin typeface="Open Sans" panose="020B0606030504020204" pitchFamily="34" charset="0"/>
                <a:ea typeface="Open Sans" panose="020B0606030504020204" pitchFamily="34" charset="0"/>
                <a:cs typeface="Open Sans" panose="020B0606030504020204" pitchFamily="34" charset="0"/>
              </a:rPr>
              <a:t>to </a:t>
            </a:r>
            <a:r>
              <a:rPr lang="en-US" sz="1600" spc="-25" dirty="0">
                <a:latin typeface="Open Sans" panose="020B0606030504020204" pitchFamily="34" charset="0"/>
                <a:ea typeface="Open Sans" panose="020B0606030504020204" pitchFamily="34" charset="0"/>
                <a:cs typeface="Open Sans" panose="020B0606030504020204" pitchFamily="34" charset="0"/>
              </a:rPr>
              <a:t>permissions</a:t>
            </a:r>
            <a:r>
              <a:rPr lang="en-US" sz="1600" spc="-20" dirty="0">
                <a:latin typeface="Open Sans" panose="020B0606030504020204" pitchFamily="34" charset="0"/>
                <a:ea typeface="Open Sans" panose="020B0606030504020204" pitchFamily="34" charset="0"/>
                <a:cs typeface="Open Sans" panose="020B0606030504020204" pitchFamily="34" charset="0"/>
              </a:rPr>
              <a:t> </a:t>
            </a:r>
            <a:r>
              <a:rPr lang="en-US" sz="1600" spc="-15" dirty="0">
                <a:latin typeface="Open Sans" panose="020B0606030504020204" pitchFamily="34" charset="0"/>
                <a:ea typeface="Open Sans" panose="020B0606030504020204" pitchFamily="34" charset="0"/>
                <a:cs typeface="Open Sans" panose="020B0606030504020204" pitchFamily="34" charset="0"/>
              </a:rPr>
              <a:t>granted </a:t>
            </a:r>
            <a:r>
              <a:rPr lang="en-US" sz="1600" spc="15" dirty="0">
                <a:latin typeface="Open Sans" panose="020B0606030504020204" pitchFamily="34" charset="0"/>
                <a:ea typeface="Open Sans" panose="020B0606030504020204" pitchFamily="34" charset="0"/>
                <a:cs typeface="Open Sans" panose="020B0606030504020204" pitchFamily="34" charset="0"/>
              </a:rPr>
              <a:t>to </a:t>
            </a:r>
            <a:r>
              <a:rPr lang="en-US" sz="1600" spc="-20" dirty="0">
                <a:latin typeface="Open Sans" panose="020B0606030504020204" pitchFamily="34" charset="0"/>
                <a:ea typeface="Open Sans" panose="020B0606030504020204" pitchFamily="34" charset="0"/>
                <a:cs typeface="Open Sans" panose="020B0606030504020204" pitchFamily="34" charset="0"/>
              </a:rPr>
              <a:t>the </a:t>
            </a:r>
            <a:r>
              <a:rPr lang="en-US" sz="1600" spc="-30" dirty="0">
                <a:latin typeface="Open Sans" panose="020B0606030504020204" pitchFamily="34" charset="0"/>
                <a:ea typeface="Open Sans" panose="020B0606030504020204" pitchFamily="34" charset="0"/>
                <a:cs typeface="Open Sans" panose="020B0606030504020204" pitchFamily="34" charset="0"/>
              </a:rPr>
              <a:t>configuring</a:t>
            </a:r>
            <a:r>
              <a:rPr lang="en-US" sz="1600" spc="310" dirty="0">
                <a:latin typeface="Open Sans" panose="020B0606030504020204" pitchFamily="34" charset="0"/>
                <a:ea typeface="Open Sans" panose="020B0606030504020204" pitchFamily="34" charset="0"/>
                <a:cs typeface="Open Sans" panose="020B0606030504020204" pitchFamily="34" charset="0"/>
              </a:rPr>
              <a:t> </a:t>
            </a:r>
            <a:r>
              <a:rPr lang="en-US" sz="1600" spc="-30" dirty="0">
                <a:latin typeface="Open Sans" panose="020B0606030504020204" pitchFamily="34" charset="0"/>
                <a:ea typeface="Open Sans" panose="020B0606030504020204" pitchFamily="34" charset="0"/>
                <a:cs typeface="Open Sans" panose="020B0606030504020204" pitchFamily="34" charset="0"/>
              </a:rPr>
              <a:t>user.</a:t>
            </a:r>
          </a:p>
        </p:txBody>
      </p:sp>
      <p:sp>
        <p:nvSpPr>
          <p:cNvPr id="6" name="Rectangle 5">
            <a:extLst>
              <a:ext uri="{FF2B5EF4-FFF2-40B4-BE49-F238E27FC236}">
                <a16:creationId xmlns:a16="http://schemas.microsoft.com/office/drawing/2014/main" id="{4492264A-509B-3E43-9A8D-CCC119DDEF13}"/>
              </a:ext>
            </a:extLst>
          </p:cNvPr>
          <p:cNvSpPr/>
          <p:nvPr/>
        </p:nvSpPr>
        <p:spPr>
          <a:xfrm>
            <a:off x="4626991" y="2326212"/>
            <a:ext cx="3325131" cy="2877711"/>
          </a:xfrm>
          <a:prstGeom prst="rect">
            <a:avLst/>
          </a:prstGeom>
        </p:spPr>
        <p:txBody>
          <a:bodyPr wrap="square">
            <a:spAutoFit/>
          </a:bodyPr>
          <a:lstStyle/>
          <a:p>
            <a:pPr marL="298450" marR="248285" indent="-286385">
              <a:lnSpc>
                <a:spcPct val="100000"/>
              </a:lnSpc>
              <a:spcBef>
                <a:spcPts val="100"/>
              </a:spcBef>
              <a:buChar char="•"/>
              <a:tabLst>
                <a:tab pos="298450" algn="l"/>
                <a:tab pos="299085" algn="l"/>
              </a:tabLst>
            </a:pPr>
            <a:r>
              <a:rPr lang="en-US" sz="1600" spc="-20" dirty="0">
                <a:latin typeface="Open Sans" panose="020B0606030504020204" pitchFamily="34" charset="0"/>
                <a:ea typeface="Open Sans" panose="020B0606030504020204" pitchFamily="34" charset="0"/>
                <a:cs typeface="Open Sans" panose="020B0606030504020204" pitchFamily="34" charset="0"/>
              </a:rPr>
              <a:t>Service</a:t>
            </a:r>
            <a:r>
              <a:rPr lang="en-US" sz="1600" spc="75" dirty="0">
                <a:latin typeface="Open Sans" panose="020B0606030504020204" pitchFamily="34" charset="0"/>
                <a:ea typeface="Open Sans" panose="020B0606030504020204" pitchFamily="34" charset="0"/>
                <a:cs typeface="Open Sans" panose="020B0606030504020204" pitchFamily="34" charset="0"/>
              </a:rPr>
              <a:t> </a:t>
            </a:r>
            <a:r>
              <a:rPr lang="en-US" sz="1600" spc="-10" dirty="0">
                <a:latin typeface="Open Sans" panose="020B0606030504020204" pitchFamily="34" charset="0"/>
                <a:ea typeface="Open Sans" panose="020B0606030504020204" pitchFamily="34" charset="0"/>
                <a:cs typeface="Open Sans" panose="020B0606030504020204" pitchFamily="34" charset="0"/>
              </a:rPr>
              <a:t>based</a:t>
            </a:r>
            <a:r>
              <a:rPr lang="en-US" sz="1600" spc="10" dirty="0">
                <a:latin typeface="Open Sans" panose="020B0606030504020204" pitchFamily="34" charset="0"/>
                <a:ea typeface="Open Sans" panose="020B0606030504020204" pitchFamily="34" charset="0"/>
                <a:cs typeface="Open Sans" panose="020B0606030504020204" pitchFamily="34" charset="0"/>
              </a:rPr>
              <a:t> </a:t>
            </a:r>
            <a:r>
              <a:rPr lang="en-US" sz="1600" spc="-35" dirty="0">
                <a:latin typeface="Open Sans" panose="020B0606030504020204" pitchFamily="34" charset="0"/>
                <a:ea typeface="Open Sans" panose="020B0606030504020204" pitchFamily="34" charset="0"/>
                <a:cs typeface="Open Sans" panose="020B0606030504020204" pitchFamily="34" charset="0"/>
              </a:rPr>
              <a:t>equivalents</a:t>
            </a:r>
            <a:r>
              <a:rPr lang="en-US" sz="1600" spc="315" dirty="0">
                <a:latin typeface="Open Sans" panose="020B0606030504020204" pitchFamily="34" charset="0"/>
                <a:ea typeface="Open Sans" panose="020B0606030504020204" pitchFamily="34" charset="0"/>
                <a:cs typeface="Open Sans" panose="020B0606030504020204" pitchFamily="34" charset="0"/>
              </a:rPr>
              <a:t> </a:t>
            </a:r>
            <a:r>
              <a:rPr lang="en-US" sz="1600" spc="-10" dirty="0">
                <a:latin typeface="Open Sans" panose="020B0606030504020204" pitchFamily="34" charset="0"/>
                <a:ea typeface="Open Sans" panose="020B0606030504020204" pitchFamily="34" charset="0"/>
                <a:cs typeface="Open Sans" panose="020B0606030504020204" pitchFamily="34" charset="0"/>
              </a:rPr>
              <a:t>of </a:t>
            </a:r>
            <a:r>
              <a:rPr lang="en-US" sz="1600" spc="-405" dirty="0">
                <a:latin typeface="Open Sans" panose="020B0606030504020204" pitchFamily="34" charset="0"/>
                <a:ea typeface="Open Sans" panose="020B0606030504020204" pitchFamily="34" charset="0"/>
                <a:cs typeface="Open Sans" panose="020B0606030504020204" pitchFamily="34" charset="0"/>
              </a:rPr>
              <a:t> </a:t>
            </a:r>
            <a:r>
              <a:rPr lang="en-US" sz="1600" spc="-15" dirty="0">
                <a:latin typeface="Open Sans" panose="020B0606030504020204" pitchFamily="34" charset="0"/>
                <a:ea typeface="Open Sans" panose="020B0606030504020204" pitchFamily="34" charset="0"/>
                <a:cs typeface="Open Sans" panose="020B0606030504020204" pitchFamily="34" charset="0"/>
              </a:rPr>
              <a:t>complete</a:t>
            </a:r>
            <a:r>
              <a:rPr lang="en-US" sz="1600" spc="80" dirty="0">
                <a:latin typeface="Open Sans" panose="020B0606030504020204" pitchFamily="34" charset="0"/>
                <a:ea typeface="Open Sans" panose="020B0606030504020204" pitchFamily="34" charset="0"/>
                <a:cs typeface="Open Sans" panose="020B0606030504020204" pitchFamily="34" charset="0"/>
              </a:rPr>
              <a:t> </a:t>
            </a:r>
            <a:r>
              <a:rPr lang="en-US" sz="1600" spc="-10" dirty="0">
                <a:latin typeface="Open Sans" panose="020B0606030504020204" pitchFamily="34" charset="0"/>
                <a:ea typeface="Open Sans" panose="020B0606030504020204" pitchFamily="34" charset="0"/>
                <a:cs typeface="Open Sans" panose="020B0606030504020204" pitchFamily="34" charset="0"/>
              </a:rPr>
              <a:t>or</a:t>
            </a:r>
            <a:r>
              <a:rPr lang="en-US" sz="1600" spc="-25" dirty="0">
                <a:latin typeface="Open Sans" panose="020B0606030504020204" pitchFamily="34" charset="0"/>
                <a:ea typeface="Open Sans" panose="020B0606030504020204" pitchFamily="34" charset="0"/>
                <a:cs typeface="Open Sans" panose="020B0606030504020204" pitchFamily="34" charset="0"/>
              </a:rPr>
              <a:t> </a:t>
            </a:r>
            <a:r>
              <a:rPr lang="en-US" sz="1600" spc="-5" dirty="0">
                <a:latin typeface="Open Sans" panose="020B0606030504020204" pitchFamily="34" charset="0"/>
                <a:ea typeface="Open Sans" panose="020B0606030504020204" pitchFamily="34" charset="0"/>
                <a:cs typeface="Open Sans" panose="020B0606030504020204" pitchFamily="34" charset="0"/>
              </a:rPr>
              <a:t>partial</a:t>
            </a:r>
            <a:r>
              <a:rPr lang="en-US" sz="1600" spc="-15" dirty="0">
                <a:latin typeface="Open Sans" panose="020B0606030504020204" pitchFamily="34" charset="0"/>
                <a:ea typeface="Open Sans" panose="020B0606030504020204" pitchFamily="34" charset="0"/>
                <a:cs typeface="Open Sans" panose="020B0606030504020204" pitchFamily="34" charset="0"/>
              </a:rPr>
              <a:t> </a:t>
            </a:r>
            <a:r>
              <a:rPr lang="en-US" sz="1600" spc="10" dirty="0">
                <a:latin typeface="Open Sans" panose="020B0606030504020204" pitchFamily="34" charset="0"/>
                <a:ea typeface="Open Sans" panose="020B0606030504020204" pitchFamily="34" charset="0"/>
                <a:cs typeface="Open Sans" panose="020B0606030504020204" pitchFamily="34" charset="0"/>
              </a:rPr>
              <a:t>software </a:t>
            </a:r>
            <a:r>
              <a:rPr lang="en-US" sz="1600" spc="15" dirty="0">
                <a:latin typeface="Open Sans" panose="020B0606030504020204" pitchFamily="34" charset="0"/>
                <a:ea typeface="Open Sans" panose="020B0606030504020204" pitchFamily="34" charset="0"/>
                <a:cs typeface="Open Sans" panose="020B0606030504020204" pitchFamily="34" charset="0"/>
              </a:rPr>
              <a:t> </a:t>
            </a:r>
            <a:r>
              <a:rPr lang="en-US" sz="1600" spc="-5" dirty="0">
                <a:latin typeface="Open Sans" panose="020B0606030504020204" pitchFamily="34" charset="0"/>
                <a:ea typeface="Open Sans" panose="020B0606030504020204" pitchFamily="34" charset="0"/>
                <a:cs typeface="Open Sans" panose="020B0606030504020204" pitchFamily="34" charset="0"/>
              </a:rPr>
              <a:t>platforms.</a:t>
            </a:r>
            <a:endParaRPr lang="en-US" sz="1600" dirty="0">
              <a:latin typeface="Open Sans" panose="020B0606030504020204" pitchFamily="34" charset="0"/>
              <a:ea typeface="Open Sans" panose="020B0606030504020204" pitchFamily="34" charset="0"/>
              <a:cs typeface="Open Sans" panose="020B0606030504020204" pitchFamily="34" charset="0"/>
            </a:endParaRPr>
          </a:p>
          <a:p>
            <a:pPr marL="298450" marR="5080" indent="-286385">
              <a:lnSpc>
                <a:spcPct val="100000"/>
              </a:lnSpc>
              <a:spcBef>
                <a:spcPts val="610"/>
              </a:spcBef>
              <a:buChar char="•"/>
              <a:tabLst>
                <a:tab pos="298450" algn="l"/>
                <a:tab pos="299085" algn="l"/>
              </a:tabLst>
            </a:pPr>
            <a:r>
              <a:rPr lang="en-US" sz="1600" spc="-25" dirty="0">
                <a:latin typeface="Open Sans" panose="020B0606030504020204" pitchFamily="34" charset="0"/>
                <a:ea typeface="Open Sans" panose="020B0606030504020204" pitchFamily="34" charset="0"/>
                <a:cs typeface="Open Sans" panose="020B0606030504020204" pitchFamily="34" charset="0"/>
              </a:rPr>
              <a:t>Typically</a:t>
            </a:r>
            <a:r>
              <a:rPr lang="en-US" sz="1600" spc="-20" dirty="0">
                <a:latin typeface="Open Sans" panose="020B0606030504020204" pitchFamily="34" charset="0"/>
                <a:ea typeface="Open Sans" panose="020B0606030504020204" pitchFamily="34" charset="0"/>
                <a:cs typeface="Open Sans" panose="020B0606030504020204" pitchFamily="34" charset="0"/>
              </a:rPr>
              <a:t> </a:t>
            </a:r>
            <a:r>
              <a:rPr lang="en-US" sz="1600" spc="-35" dirty="0">
                <a:latin typeface="Open Sans" panose="020B0606030504020204" pitchFamily="34" charset="0"/>
                <a:ea typeface="Open Sans" panose="020B0606030504020204" pitchFamily="34" charset="0"/>
                <a:cs typeface="Open Sans" panose="020B0606030504020204" pitchFamily="34" charset="0"/>
              </a:rPr>
              <a:t>consumed</a:t>
            </a:r>
            <a:r>
              <a:rPr lang="en-US" sz="1600" spc="-30" dirty="0">
                <a:latin typeface="Open Sans" panose="020B0606030504020204" pitchFamily="34" charset="0"/>
                <a:ea typeface="Open Sans" panose="020B0606030504020204" pitchFamily="34" charset="0"/>
                <a:cs typeface="Open Sans" panose="020B0606030504020204" pitchFamily="34" charset="0"/>
              </a:rPr>
              <a:t> </a:t>
            </a:r>
            <a:r>
              <a:rPr lang="en-US" sz="1600" spc="-10" dirty="0">
                <a:latin typeface="Open Sans" panose="020B0606030504020204" pitchFamily="34" charset="0"/>
                <a:ea typeface="Open Sans" panose="020B0606030504020204" pitchFamily="34" charset="0"/>
                <a:cs typeface="Open Sans" panose="020B0606030504020204" pitchFamily="34" charset="0"/>
              </a:rPr>
              <a:t>by </a:t>
            </a:r>
            <a:r>
              <a:rPr lang="en-US" sz="1600" spc="-5" dirty="0">
                <a:latin typeface="Open Sans" panose="020B0606030504020204" pitchFamily="34" charset="0"/>
                <a:ea typeface="Open Sans" panose="020B0606030504020204" pitchFamily="34" charset="0"/>
                <a:cs typeface="Open Sans" panose="020B0606030504020204" pitchFamily="34" charset="0"/>
              </a:rPr>
              <a:t> </a:t>
            </a:r>
            <a:r>
              <a:rPr lang="en-US" sz="1600" spc="-15" dirty="0">
                <a:latin typeface="Open Sans" panose="020B0606030504020204" pitchFamily="34" charset="0"/>
                <a:ea typeface="Open Sans" panose="020B0606030504020204" pitchFamily="34" charset="0"/>
                <a:cs typeface="Open Sans" panose="020B0606030504020204" pitchFamily="34" charset="0"/>
              </a:rPr>
              <a:t>application</a:t>
            </a:r>
            <a:r>
              <a:rPr lang="en-US" sz="1600" spc="90" dirty="0">
                <a:latin typeface="Open Sans" panose="020B0606030504020204" pitchFamily="34" charset="0"/>
                <a:ea typeface="Open Sans" panose="020B0606030504020204" pitchFamily="34" charset="0"/>
                <a:cs typeface="Open Sans" panose="020B0606030504020204" pitchFamily="34" charset="0"/>
              </a:rPr>
              <a:t> </a:t>
            </a:r>
            <a:r>
              <a:rPr lang="en-US" sz="1600" spc="-35" dirty="0">
                <a:latin typeface="Open Sans" panose="020B0606030504020204" pitchFamily="34" charset="0"/>
                <a:ea typeface="Open Sans" panose="020B0606030504020204" pitchFamily="34" charset="0"/>
                <a:cs typeface="Open Sans" panose="020B0606030504020204" pitchFamily="34" charset="0"/>
              </a:rPr>
              <a:t>development</a:t>
            </a:r>
            <a:r>
              <a:rPr lang="en-US" sz="1600" spc="-25" dirty="0">
                <a:latin typeface="Open Sans" panose="020B0606030504020204" pitchFamily="34" charset="0"/>
                <a:ea typeface="Open Sans" panose="020B0606030504020204" pitchFamily="34" charset="0"/>
                <a:cs typeface="Open Sans" panose="020B0606030504020204" pitchFamily="34" charset="0"/>
              </a:rPr>
              <a:t> </a:t>
            </a:r>
            <a:r>
              <a:rPr lang="en-US" sz="1600" spc="10" dirty="0">
                <a:latin typeface="Open Sans" panose="020B0606030504020204" pitchFamily="34" charset="0"/>
                <a:ea typeface="Open Sans" panose="020B0606030504020204" pitchFamily="34" charset="0"/>
                <a:cs typeface="Open Sans" panose="020B0606030504020204" pitchFamily="34" charset="0"/>
              </a:rPr>
              <a:t>staff </a:t>
            </a:r>
            <a:r>
              <a:rPr lang="en-US" sz="1600" spc="15" dirty="0">
                <a:latin typeface="Open Sans" panose="020B0606030504020204" pitchFamily="34" charset="0"/>
                <a:ea typeface="Open Sans" panose="020B0606030504020204" pitchFamily="34" charset="0"/>
                <a:cs typeface="Open Sans" panose="020B0606030504020204" pitchFamily="34" charset="0"/>
              </a:rPr>
              <a:t> </a:t>
            </a:r>
            <a:r>
              <a:rPr lang="en-US" sz="1600" spc="-15" dirty="0">
                <a:latin typeface="Open Sans" panose="020B0606030504020204" pitchFamily="34" charset="0"/>
                <a:ea typeface="Open Sans" panose="020B0606030504020204" pitchFamily="34" charset="0"/>
                <a:cs typeface="Open Sans" panose="020B0606030504020204" pitchFamily="34" charset="0"/>
              </a:rPr>
              <a:t>whose</a:t>
            </a:r>
            <a:r>
              <a:rPr lang="en-US" sz="1600" spc="15" dirty="0">
                <a:latin typeface="Open Sans" panose="020B0606030504020204" pitchFamily="34" charset="0"/>
                <a:ea typeface="Open Sans" panose="020B0606030504020204" pitchFamily="34" charset="0"/>
                <a:cs typeface="Open Sans" panose="020B0606030504020204" pitchFamily="34" charset="0"/>
              </a:rPr>
              <a:t> </a:t>
            </a:r>
            <a:r>
              <a:rPr lang="en-US" sz="1600" spc="-20" dirty="0">
                <a:latin typeface="Open Sans" panose="020B0606030504020204" pitchFamily="34" charset="0"/>
                <a:ea typeface="Open Sans" panose="020B0606030504020204" pitchFamily="34" charset="0"/>
                <a:cs typeface="Open Sans" panose="020B0606030504020204" pitchFamily="34" charset="0"/>
              </a:rPr>
              <a:t>responsibility</a:t>
            </a:r>
            <a:r>
              <a:rPr lang="en-US" sz="1600" spc="250" dirty="0">
                <a:latin typeface="Open Sans" panose="020B0606030504020204" pitchFamily="34" charset="0"/>
                <a:ea typeface="Open Sans" panose="020B0606030504020204" pitchFamily="34" charset="0"/>
                <a:cs typeface="Open Sans" panose="020B0606030504020204" pitchFamily="34" charset="0"/>
              </a:rPr>
              <a:t> </a:t>
            </a:r>
            <a:r>
              <a:rPr lang="en-US" sz="1600" spc="-20" dirty="0">
                <a:latin typeface="Open Sans" panose="020B0606030504020204" pitchFamily="34" charset="0"/>
                <a:ea typeface="Open Sans" panose="020B0606030504020204" pitchFamily="34" charset="0"/>
                <a:cs typeface="Open Sans" panose="020B0606030504020204" pitchFamily="34" charset="0"/>
              </a:rPr>
              <a:t>is</a:t>
            </a:r>
            <a:r>
              <a:rPr lang="en-US" sz="1600" spc="30" dirty="0">
                <a:latin typeface="Open Sans" panose="020B0606030504020204" pitchFamily="34" charset="0"/>
                <a:ea typeface="Open Sans" panose="020B0606030504020204" pitchFamily="34" charset="0"/>
                <a:cs typeface="Open Sans" panose="020B0606030504020204" pitchFamily="34" charset="0"/>
              </a:rPr>
              <a:t> </a:t>
            </a:r>
            <a:r>
              <a:rPr lang="en-US" sz="1600" spc="15" dirty="0">
                <a:latin typeface="Open Sans" panose="020B0606030504020204" pitchFamily="34" charset="0"/>
                <a:ea typeface="Open Sans" panose="020B0606030504020204" pitchFamily="34" charset="0"/>
                <a:cs typeface="Open Sans" panose="020B0606030504020204" pitchFamily="34" charset="0"/>
              </a:rPr>
              <a:t>to</a:t>
            </a:r>
            <a:r>
              <a:rPr lang="en-US" sz="1600" spc="-55" dirty="0">
                <a:latin typeface="Open Sans" panose="020B0606030504020204" pitchFamily="34" charset="0"/>
                <a:ea typeface="Open Sans" panose="020B0606030504020204" pitchFamily="34" charset="0"/>
                <a:cs typeface="Open Sans" panose="020B0606030504020204" pitchFamily="34" charset="0"/>
              </a:rPr>
              <a:t> </a:t>
            </a:r>
            <a:r>
              <a:rPr lang="en-US" sz="1600" dirty="0">
                <a:latin typeface="Open Sans" panose="020B0606030504020204" pitchFamily="34" charset="0"/>
                <a:ea typeface="Open Sans" panose="020B0606030504020204" pitchFamily="34" charset="0"/>
                <a:cs typeface="Open Sans" panose="020B0606030504020204" pitchFamily="34" charset="0"/>
              </a:rPr>
              <a:t>take</a:t>
            </a:r>
            <a:r>
              <a:rPr lang="en-US" sz="1600" spc="-55" dirty="0">
                <a:latin typeface="Open Sans" panose="020B0606030504020204" pitchFamily="34" charset="0"/>
                <a:ea typeface="Open Sans" panose="020B0606030504020204" pitchFamily="34" charset="0"/>
                <a:cs typeface="Open Sans" panose="020B0606030504020204" pitchFamily="34" charset="0"/>
              </a:rPr>
              <a:t> </a:t>
            </a:r>
            <a:r>
              <a:rPr lang="en-US" sz="1600" dirty="0">
                <a:latin typeface="Open Sans" panose="020B0606030504020204" pitchFamily="34" charset="0"/>
                <a:ea typeface="Open Sans" panose="020B0606030504020204" pitchFamily="34" charset="0"/>
                <a:cs typeface="Open Sans" panose="020B0606030504020204" pitchFamily="34" charset="0"/>
              </a:rPr>
              <a:t>a </a:t>
            </a:r>
            <a:r>
              <a:rPr lang="en-US" sz="1600" spc="-405" dirty="0">
                <a:latin typeface="Open Sans" panose="020B0606030504020204" pitchFamily="34" charset="0"/>
                <a:ea typeface="Open Sans" panose="020B0606030504020204" pitchFamily="34" charset="0"/>
                <a:cs typeface="Open Sans" panose="020B0606030504020204" pitchFamily="34" charset="0"/>
              </a:rPr>
              <a:t> </a:t>
            </a:r>
            <a:r>
              <a:rPr lang="en-US" sz="1600" spc="-15" dirty="0">
                <a:latin typeface="Open Sans" panose="020B0606030504020204" pitchFamily="34" charset="0"/>
                <a:ea typeface="Open Sans" panose="020B0606030504020204" pitchFamily="34" charset="0"/>
                <a:cs typeface="Open Sans" panose="020B0606030504020204" pitchFamily="34" charset="0"/>
              </a:rPr>
              <a:t>completed </a:t>
            </a:r>
            <a:r>
              <a:rPr lang="en-US" sz="1600" spc="-25" dirty="0">
                <a:latin typeface="Open Sans" panose="020B0606030504020204" pitchFamily="34" charset="0"/>
                <a:ea typeface="Open Sans" panose="020B0606030504020204" pitchFamily="34" charset="0"/>
                <a:cs typeface="Open Sans" panose="020B0606030504020204" pitchFamily="34" charset="0"/>
              </a:rPr>
              <a:t>agency</a:t>
            </a:r>
            <a:r>
              <a:rPr lang="en-US" sz="1600" spc="-20" dirty="0">
                <a:latin typeface="Open Sans" panose="020B0606030504020204" pitchFamily="34" charset="0"/>
                <a:ea typeface="Open Sans" panose="020B0606030504020204" pitchFamily="34" charset="0"/>
                <a:cs typeface="Open Sans" panose="020B0606030504020204" pitchFamily="34" charset="0"/>
              </a:rPr>
              <a:t> </a:t>
            </a:r>
            <a:r>
              <a:rPr lang="en-US" sz="1600" spc="-15" dirty="0">
                <a:latin typeface="Open Sans" panose="020B0606030504020204" pitchFamily="34" charset="0"/>
                <a:ea typeface="Open Sans" panose="020B0606030504020204" pitchFamily="34" charset="0"/>
                <a:cs typeface="Open Sans" panose="020B0606030504020204" pitchFamily="34" charset="0"/>
              </a:rPr>
              <a:t>application </a:t>
            </a:r>
            <a:r>
              <a:rPr lang="en-US" sz="1600" spc="-10" dirty="0">
                <a:latin typeface="Open Sans" panose="020B0606030504020204" pitchFamily="34" charset="0"/>
                <a:ea typeface="Open Sans" panose="020B0606030504020204" pitchFamily="34" charset="0"/>
                <a:cs typeface="Open Sans" panose="020B0606030504020204" pitchFamily="34" charset="0"/>
              </a:rPr>
              <a:t> </a:t>
            </a:r>
            <a:r>
              <a:rPr lang="en-US" sz="1600" spc="-35" dirty="0">
                <a:latin typeface="Open Sans" panose="020B0606030504020204" pitchFamily="34" charset="0"/>
                <a:ea typeface="Open Sans" panose="020B0606030504020204" pitchFamily="34" charset="0"/>
                <a:cs typeface="Open Sans" panose="020B0606030504020204" pitchFamily="34" charset="0"/>
              </a:rPr>
              <a:t>and</a:t>
            </a:r>
            <a:r>
              <a:rPr lang="en-US" sz="1600" spc="-30" dirty="0">
                <a:latin typeface="Open Sans" panose="020B0606030504020204" pitchFamily="34" charset="0"/>
                <a:ea typeface="Open Sans" panose="020B0606030504020204" pitchFamily="34" charset="0"/>
                <a:cs typeface="Open Sans" panose="020B0606030504020204" pitchFamily="34" charset="0"/>
              </a:rPr>
              <a:t> </a:t>
            </a:r>
            <a:r>
              <a:rPr lang="en-US" sz="1600" spc="-20" dirty="0">
                <a:latin typeface="Open Sans" panose="020B0606030504020204" pitchFamily="34" charset="0"/>
                <a:ea typeface="Open Sans" panose="020B0606030504020204" pitchFamily="34" charset="0"/>
                <a:cs typeface="Open Sans" panose="020B0606030504020204" pitchFamily="34" charset="0"/>
              </a:rPr>
              <a:t>cause it </a:t>
            </a:r>
            <a:r>
              <a:rPr lang="en-US" sz="1600" spc="15" dirty="0">
                <a:latin typeface="Open Sans" panose="020B0606030504020204" pitchFamily="34" charset="0"/>
                <a:ea typeface="Open Sans" panose="020B0606030504020204" pitchFamily="34" charset="0"/>
                <a:cs typeface="Open Sans" panose="020B0606030504020204" pitchFamily="34" charset="0"/>
              </a:rPr>
              <a:t>to </a:t>
            </a:r>
            <a:r>
              <a:rPr lang="en-US" sz="1600" spc="-25" dirty="0">
                <a:latin typeface="Open Sans" panose="020B0606030504020204" pitchFamily="34" charset="0"/>
                <a:ea typeface="Open Sans" panose="020B0606030504020204" pitchFamily="34" charset="0"/>
                <a:cs typeface="Open Sans" panose="020B0606030504020204" pitchFamily="34" charset="0"/>
              </a:rPr>
              <a:t>run </a:t>
            </a:r>
            <a:r>
              <a:rPr lang="en-US" sz="1600" spc="-10" dirty="0">
                <a:latin typeface="Open Sans" panose="020B0606030504020204" pitchFamily="34" charset="0"/>
                <a:ea typeface="Open Sans" panose="020B0606030504020204" pitchFamily="34" charset="0"/>
                <a:cs typeface="Open Sans" panose="020B0606030504020204" pitchFamily="34" charset="0"/>
              </a:rPr>
              <a:t>on </a:t>
            </a:r>
            <a:r>
              <a:rPr lang="en-US" sz="1600" spc="-20" dirty="0">
                <a:latin typeface="Open Sans" panose="020B0606030504020204" pitchFamily="34" charset="0"/>
                <a:ea typeface="Open Sans" panose="020B0606030504020204" pitchFamily="34" charset="0"/>
                <a:cs typeface="Open Sans" panose="020B0606030504020204" pitchFamily="34" charset="0"/>
              </a:rPr>
              <a:t>the </a:t>
            </a:r>
            <a:r>
              <a:rPr lang="en-US" sz="1600" spc="-15" dirty="0">
                <a:latin typeface="Open Sans" panose="020B0606030504020204" pitchFamily="34" charset="0"/>
                <a:ea typeface="Open Sans" panose="020B0606030504020204" pitchFamily="34" charset="0"/>
                <a:cs typeface="Open Sans" panose="020B0606030504020204" pitchFamily="34" charset="0"/>
              </a:rPr>
              <a:t> </a:t>
            </a:r>
            <a:r>
              <a:rPr lang="en-US" sz="1600" spc="-20" dirty="0">
                <a:latin typeface="Open Sans" panose="020B0606030504020204" pitchFamily="34" charset="0"/>
                <a:ea typeface="Open Sans" panose="020B0606030504020204" pitchFamily="34" charset="0"/>
                <a:cs typeface="Open Sans" panose="020B0606030504020204" pitchFamily="34" charset="0"/>
              </a:rPr>
              <a:t>designated</a:t>
            </a:r>
            <a:r>
              <a:rPr lang="en-US" sz="1600" spc="-15" dirty="0">
                <a:latin typeface="Open Sans" panose="020B0606030504020204" pitchFamily="34" charset="0"/>
                <a:ea typeface="Open Sans" panose="020B0606030504020204" pitchFamily="34" charset="0"/>
                <a:cs typeface="Open Sans" panose="020B0606030504020204" pitchFamily="34" charset="0"/>
              </a:rPr>
              <a:t> complete </a:t>
            </a:r>
            <a:r>
              <a:rPr lang="en-US" sz="1600" spc="-10" dirty="0">
                <a:latin typeface="Open Sans" panose="020B0606030504020204" pitchFamily="34" charset="0"/>
                <a:ea typeface="Open Sans" panose="020B0606030504020204" pitchFamily="34" charset="0"/>
                <a:cs typeface="Open Sans" panose="020B0606030504020204" pitchFamily="34" charset="0"/>
              </a:rPr>
              <a:t>or </a:t>
            </a:r>
            <a:r>
              <a:rPr lang="en-US" sz="1600" spc="-5" dirty="0">
                <a:latin typeface="Open Sans" panose="020B0606030504020204" pitchFamily="34" charset="0"/>
                <a:ea typeface="Open Sans" panose="020B0606030504020204" pitchFamily="34" charset="0"/>
                <a:cs typeface="Open Sans" panose="020B0606030504020204" pitchFamily="34" charset="0"/>
              </a:rPr>
              <a:t>partial </a:t>
            </a:r>
            <a:r>
              <a:rPr lang="en-US" sz="1600" dirty="0">
                <a:latin typeface="Open Sans" panose="020B0606030504020204" pitchFamily="34" charset="0"/>
                <a:ea typeface="Open Sans" panose="020B0606030504020204" pitchFamily="34" charset="0"/>
                <a:cs typeface="Open Sans" panose="020B0606030504020204" pitchFamily="34" charset="0"/>
              </a:rPr>
              <a:t> platform</a:t>
            </a:r>
            <a:r>
              <a:rPr lang="en-US" sz="1600" spc="-25" dirty="0">
                <a:latin typeface="Open Sans" panose="020B0606030504020204" pitchFamily="34" charset="0"/>
                <a:ea typeface="Open Sans" panose="020B0606030504020204" pitchFamily="34" charset="0"/>
                <a:cs typeface="Open Sans" panose="020B0606030504020204" pitchFamily="34" charset="0"/>
              </a:rPr>
              <a:t> </a:t>
            </a:r>
            <a:r>
              <a:rPr lang="en-US" sz="1600" spc="-15" dirty="0">
                <a:latin typeface="Open Sans" panose="020B0606030504020204" pitchFamily="34" charset="0"/>
                <a:ea typeface="Open Sans" panose="020B0606030504020204" pitchFamily="34" charset="0"/>
                <a:cs typeface="Open Sans" panose="020B0606030504020204" pitchFamily="34" charset="0"/>
              </a:rPr>
              <a:t>service.</a:t>
            </a:r>
            <a:endParaRPr lang="en-US" sz="1600" dirty="0">
              <a:latin typeface="Open Sans" panose="020B0606030504020204" pitchFamily="34" charset="0"/>
              <a:ea typeface="Open Sans" panose="020B0606030504020204" pitchFamily="34" charset="0"/>
              <a:cs typeface="Open Sans" panose="020B0606030504020204" pitchFamily="34" charset="0"/>
            </a:endParaRPr>
          </a:p>
        </p:txBody>
      </p:sp>
      <p:sp>
        <p:nvSpPr>
          <p:cNvPr id="8" name="Rectangle 7">
            <a:extLst>
              <a:ext uri="{FF2B5EF4-FFF2-40B4-BE49-F238E27FC236}">
                <a16:creationId xmlns:a16="http://schemas.microsoft.com/office/drawing/2014/main" id="{477EA122-5A4B-BD49-9527-B104D9AAAFC9}"/>
              </a:ext>
            </a:extLst>
          </p:cNvPr>
          <p:cNvSpPr/>
          <p:nvPr/>
        </p:nvSpPr>
        <p:spPr>
          <a:xfrm>
            <a:off x="8508197" y="2326212"/>
            <a:ext cx="3141936" cy="2708434"/>
          </a:xfrm>
          <a:prstGeom prst="rect">
            <a:avLst/>
          </a:prstGeom>
        </p:spPr>
        <p:txBody>
          <a:bodyPr wrap="square">
            <a:spAutoFit/>
          </a:bodyPr>
          <a:lstStyle/>
          <a:p>
            <a:pPr marL="298450" marR="190500" indent="-286385">
              <a:spcBef>
                <a:spcPts val="100"/>
              </a:spcBef>
              <a:buChar char="•"/>
              <a:tabLst>
                <a:tab pos="299085" algn="l"/>
              </a:tabLst>
            </a:pPr>
            <a:r>
              <a:rPr lang="en-US" sz="1600" spc="-20" dirty="0">
                <a:latin typeface="Open Sans" panose="020B0606030504020204" pitchFamily="34" charset="0"/>
                <a:ea typeface="Open Sans" panose="020B0606030504020204" pitchFamily="34" charset="0"/>
                <a:cs typeface="Open Sans" panose="020B0606030504020204" pitchFamily="34" charset="0"/>
              </a:rPr>
              <a:t>Service </a:t>
            </a:r>
            <a:r>
              <a:rPr lang="en-US" sz="1600" spc="-10" dirty="0">
                <a:latin typeface="Open Sans" panose="020B0606030504020204" pitchFamily="34" charset="0"/>
                <a:ea typeface="Open Sans" panose="020B0606030504020204" pitchFamily="34" charset="0"/>
                <a:cs typeface="Open Sans" panose="020B0606030504020204" pitchFamily="34" charset="0"/>
              </a:rPr>
              <a:t>based </a:t>
            </a:r>
            <a:r>
              <a:rPr lang="en-US" sz="1600" spc="-35" dirty="0">
                <a:latin typeface="Open Sans" panose="020B0606030504020204" pitchFamily="34" charset="0"/>
                <a:ea typeface="Open Sans" panose="020B0606030504020204" pitchFamily="34" charset="0"/>
                <a:cs typeface="Open Sans" panose="020B0606030504020204" pitchFamily="34" charset="0"/>
              </a:rPr>
              <a:t>equivalents </a:t>
            </a:r>
            <a:r>
              <a:rPr lang="en-US" sz="1600" spc="-10" dirty="0">
                <a:latin typeface="Open Sans" panose="020B0606030504020204" pitchFamily="34" charset="0"/>
                <a:ea typeface="Open Sans" panose="020B0606030504020204" pitchFamily="34" charset="0"/>
                <a:cs typeface="Open Sans" panose="020B0606030504020204" pitchFamily="34" charset="0"/>
              </a:rPr>
              <a:t>of </a:t>
            </a:r>
            <a:r>
              <a:rPr lang="en-US" sz="1600" spc="-5" dirty="0">
                <a:latin typeface="Open Sans" panose="020B0606030504020204" pitchFamily="34" charset="0"/>
                <a:ea typeface="Open Sans" panose="020B0606030504020204" pitchFamily="34" charset="0"/>
                <a:cs typeface="Open Sans" panose="020B0606030504020204" pitchFamily="34" charset="0"/>
              </a:rPr>
              <a:t> </a:t>
            </a:r>
            <a:r>
              <a:rPr lang="en-US" sz="1600" spc="-10" dirty="0">
                <a:latin typeface="Open Sans" panose="020B0606030504020204" pitchFamily="34" charset="0"/>
                <a:ea typeface="Open Sans" panose="020B0606030504020204" pitchFamily="34" charset="0"/>
                <a:cs typeface="Open Sans" panose="020B0606030504020204" pitchFamily="34" charset="0"/>
              </a:rPr>
              <a:t>hardware</a:t>
            </a:r>
            <a:r>
              <a:rPr lang="en-US" sz="1600" spc="15" dirty="0">
                <a:latin typeface="Open Sans" panose="020B0606030504020204" pitchFamily="34" charset="0"/>
                <a:ea typeface="Open Sans" panose="020B0606030504020204" pitchFamily="34" charset="0"/>
                <a:cs typeface="Open Sans" panose="020B0606030504020204" pitchFamily="34" charset="0"/>
              </a:rPr>
              <a:t> </a:t>
            </a:r>
            <a:r>
              <a:rPr lang="en-US" sz="1600" spc="-25" dirty="0">
                <a:latin typeface="Open Sans" panose="020B0606030504020204" pitchFamily="34" charset="0"/>
                <a:ea typeface="Open Sans" panose="020B0606030504020204" pitchFamily="34" charset="0"/>
                <a:cs typeface="Open Sans" panose="020B0606030504020204" pitchFamily="34" charset="0"/>
              </a:rPr>
              <a:t>appliances.</a:t>
            </a:r>
            <a:endParaRPr lang="en-US" sz="1600" dirty="0">
              <a:latin typeface="Open Sans" panose="020B0606030504020204" pitchFamily="34" charset="0"/>
              <a:ea typeface="Open Sans" panose="020B0606030504020204" pitchFamily="34" charset="0"/>
              <a:cs typeface="Open Sans" panose="020B0606030504020204" pitchFamily="34" charset="0"/>
            </a:endParaRPr>
          </a:p>
          <a:p>
            <a:pPr marL="298450" marR="5080" indent="-286385">
              <a:spcBef>
                <a:spcPts val="610"/>
              </a:spcBef>
              <a:buChar char="•"/>
              <a:tabLst>
                <a:tab pos="299085" algn="l"/>
              </a:tabLst>
            </a:pPr>
            <a:r>
              <a:rPr lang="en-US" sz="1600" spc="-25" dirty="0">
                <a:latin typeface="Open Sans" panose="020B0606030504020204" pitchFamily="34" charset="0"/>
                <a:ea typeface="Open Sans" panose="020B0606030504020204" pitchFamily="34" charset="0"/>
                <a:cs typeface="Open Sans" panose="020B0606030504020204" pitchFamily="34" charset="0"/>
              </a:rPr>
              <a:t>Typically </a:t>
            </a:r>
            <a:r>
              <a:rPr lang="en-US" sz="1600" spc="-35" dirty="0">
                <a:latin typeface="Open Sans" panose="020B0606030504020204" pitchFamily="34" charset="0"/>
                <a:ea typeface="Open Sans" panose="020B0606030504020204" pitchFamily="34" charset="0"/>
                <a:cs typeface="Open Sans" panose="020B0606030504020204" pitchFamily="34" charset="0"/>
              </a:rPr>
              <a:t>consumed </a:t>
            </a:r>
            <a:r>
              <a:rPr lang="en-US" sz="1600" spc="-10" dirty="0">
                <a:latin typeface="Open Sans" panose="020B0606030504020204" pitchFamily="34" charset="0"/>
                <a:ea typeface="Open Sans" panose="020B0606030504020204" pitchFamily="34" charset="0"/>
                <a:cs typeface="Open Sans" panose="020B0606030504020204" pitchFamily="34" charset="0"/>
              </a:rPr>
              <a:t>by </a:t>
            </a:r>
            <a:r>
              <a:rPr lang="en-US" sz="1600" dirty="0">
                <a:latin typeface="Open Sans" panose="020B0606030504020204" pitchFamily="34" charset="0"/>
                <a:ea typeface="Open Sans" panose="020B0606030504020204" pitchFamily="34" charset="0"/>
                <a:cs typeface="Open Sans" panose="020B0606030504020204" pitchFamily="34" charset="0"/>
              </a:rPr>
              <a:t>system </a:t>
            </a:r>
            <a:r>
              <a:rPr lang="en-US" sz="1600" spc="-10" dirty="0">
                <a:latin typeface="Open Sans" panose="020B0606030504020204" pitchFamily="34" charset="0"/>
                <a:ea typeface="Open Sans" panose="020B0606030504020204" pitchFamily="34" charset="0"/>
                <a:cs typeface="Open Sans" panose="020B0606030504020204" pitchFamily="34" charset="0"/>
              </a:rPr>
              <a:t>or </a:t>
            </a:r>
            <a:r>
              <a:rPr lang="en-US" sz="1600" spc="-25" dirty="0">
                <a:latin typeface="Open Sans" panose="020B0606030504020204" pitchFamily="34" charset="0"/>
                <a:ea typeface="Open Sans" panose="020B0606030504020204" pitchFamily="34" charset="0"/>
                <a:cs typeface="Open Sans" panose="020B0606030504020204" pitchFamily="34" charset="0"/>
              </a:rPr>
              <a:t>device managers </a:t>
            </a:r>
            <a:r>
              <a:rPr lang="en-US" sz="1600" spc="-20" dirty="0">
                <a:latin typeface="Open Sans" panose="020B0606030504020204" pitchFamily="34" charset="0"/>
                <a:ea typeface="Open Sans" panose="020B0606030504020204" pitchFamily="34" charset="0"/>
                <a:cs typeface="Open Sans" panose="020B0606030504020204" pitchFamily="34" charset="0"/>
              </a:rPr>
              <a:t>who would </a:t>
            </a:r>
            <a:r>
              <a:rPr lang="en-US" sz="1600" spc="-15" dirty="0">
                <a:latin typeface="Open Sans" panose="020B0606030504020204" pitchFamily="34" charset="0"/>
                <a:ea typeface="Open Sans" panose="020B0606030504020204" pitchFamily="34" charset="0"/>
                <a:cs typeface="Open Sans" panose="020B0606030504020204" pitchFamily="34" charset="0"/>
              </a:rPr>
              <a:t> </a:t>
            </a:r>
            <a:r>
              <a:rPr lang="en-US" sz="1600" spc="-25" dirty="0">
                <a:latin typeface="Open Sans" panose="020B0606030504020204" pitchFamily="34" charset="0"/>
                <a:ea typeface="Open Sans" panose="020B0606030504020204" pitchFamily="34" charset="0"/>
                <a:cs typeface="Open Sans" panose="020B0606030504020204" pitchFamily="34" charset="0"/>
              </a:rPr>
              <a:t>configure </a:t>
            </a:r>
            <a:r>
              <a:rPr lang="en-US" sz="1600" spc="-20" dirty="0">
                <a:latin typeface="Open Sans" panose="020B0606030504020204" pitchFamily="34" charset="0"/>
                <a:ea typeface="Open Sans" panose="020B0606030504020204" pitchFamily="34" charset="0"/>
                <a:cs typeface="Open Sans" panose="020B0606030504020204" pitchFamily="34" charset="0"/>
              </a:rPr>
              <a:t>physical </a:t>
            </a:r>
            <a:r>
              <a:rPr lang="en-US" sz="1600" spc="-10" dirty="0">
                <a:latin typeface="Open Sans" panose="020B0606030504020204" pitchFamily="34" charset="0"/>
                <a:ea typeface="Open Sans" panose="020B0606030504020204" pitchFamily="34" charset="0"/>
                <a:cs typeface="Open Sans" panose="020B0606030504020204" pitchFamily="34" charset="0"/>
              </a:rPr>
              <a:t>hardware </a:t>
            </a:r>
            <a:r>
              <a:rPr lang="en-US" sz="1600" spc="-20" dirty="0">
                <a:latin typeface="Open Sans" panose="020B0606030504020204" pitchFamily="34" charset="0"/>
                <a:ea typeface="Open Sans" panose="020B0606030504020204" pitchFamily="34" charset="0"/>
                <a:cs typeface="Open Sans" panose="020B0606030504020204" pitchFamily="34" charset="0"/>
              </a:rPr>
              <a:t>in </a:t>
            </a:r>
            <a:r>
              <a:rPr lang="en-US" sz="1600" dirty="0">
                <a:latin typeface="Open Sans" panose="020B0606030504020204" pitchFamily="34" charset="0"/>
                <a:ea typeface="Open Sans" panose="020B0606030504020204" pitchFamily="34" charset="0"/>
                <a:cs typeface="Open Sans" panose="020B0606030504020204" pitchFamily="34" charset="0"/>
              </a:rPr>
              <a:t>a</a:t>
            </a:r>
            <a:r>
              <a:rPr lang="en-US" sz="1600" spc="15" dirty="0">
                <a:latin typeface="Open Sans" panose="020B0606030504020204" pitchFamily="34" charset="0"/>
                <a:ea typeface="Open Sans" panose="020B0606030504020204" pitchFamily="34" charset="0"/>
                <a:cs typeface="Open Sans" panose="020B0606030504020204" pitchFamily="34" charset="0"/>
              </a:rPr>
              <a:t> </a:t>
            </a:r>
            <a:r>
              <a:rPr lang="en-US" sz="1600" spc="-35" dirty="0">
                <a:latin typeface="Open Sans" panose="020B0606030504020204" pitchFamily="34" charset="0"/>
                <a:ea typeface="Open Sans" panose="020B0606030504020204" pitchFamily="34" charset="0"/>
                <a:cs typeface="Open Sans" panose="020B0606030504020204" pitchFamily="34" charset="0"/>
              </a:rPr>
              <a:t>non-cloud </a:t>
            </a:r>
            <a:r>
              <a:rPr lang="en-US" sz="1600" spc="-10" dirty="0">
                <a:latin typeface="Open Sans" panose="020B0606030504020204" pitchFamily="34" charset="0"/>
                <a:ea typeface="Open Sans" panose="020B0606030504020204" pitchFamily="34" charset="0"/>
                <a:cs typeface="Open Sans" panose="020B0606030504020204" pitchFamily="34" charset="0"/>
              </a:rPr>
              <a:t>setting.</a:t>
            </a:r>
            <a:endParaRPr lang="en-US" sz="1600" dirty="0">
              <a:latin typeface="Open Sans" panose="020B0606030504020204" pitchFamily="34" charset="0"/>
              <a:ea typeface="Open Sans" panose="020B0606030504020204" pitchFamily="34" charset="0"/>
              <a:cs typeface="Open Sans" panose="020B0606030504020204" pitchFamily="34" charset="0"/>
            </a:endParaRPr>
          </a:p>
          <a:p>
            <a:pPr marL="298450" marR="205104" indent="-286385">
              <a:spcBef>
                <a:spcPts val="610"/>
              </a:spcBef>
              <a:buChar char="•"/>
              <a:tabLst>
                <a:tab pos="298450" algn="l"/>
                <a:tab pos="299085" algn="l"/>
              </a:tabLst>
            </a:pPr>
            <a:r>
              <a:rPr lang="en-US" sz="1600" spc="-40" dirty="0">
                <a:latin typeface="Open Sans" panose="020B0606030504020204" pitchFamily="34" charset="0"/>
                <a:ea typeface="Open Sans" panose="020B0606030504020204" pitchFamily="34" charset="0"/>
                <a:cs typeface="Open Sans" panose="020B0606030504020204" pitchFamily="34" charset="0"/>
              </a:rPr>
              <a:t>The </a:t>
            </a:r>
            <a:r>
              <a:rPr lang="en-US" sz="1600" spc="-20" dirty="0">
                <a:latin typeface="Open Sans" panose="020B0606030504020204" pitchFamily="34" charset="0"/>
                <a:ea typeface="Open Sans" panose="020B0606030504020204" pitchFamily="34" charset="0"/>
                <a:cs typeface="Open Sans" panose="020B0606030504020204" pitchFamily="34" charset="0"/>
              </a:rPr>
              <a:t>principal</a:t>
            </a:r>
            <a:r>
              <a:rPr lang="en-US" sz="1600" spc="-15" dirty="0">
                <a:latin typeface="Open Sans" panose="020B0606030504020204" pitchFamily="34" charset="0"/>
                <a:ea typeface="Open Sans" panose="020B0606030504020204" pitchFamily="34" charset="0"/>
                <a:cs typeface="Open Sans" panose="020B0606030504020204" pitchFamily="34" charset="0"/>
              </a:rPr>
              <a:t> interaction </a:t>
            </a:r>
            <a:r>
              <a:rPr lang="en-US" sz="1600" spc="5" dirty="0">
                <a:latin typeface="Open Sans" panose="020B0606030504020204" pitchFamily="34" charset="0"/>
                <a:ea typeface="Open Sans" panose="020B0606030504020204" pitchFamily="34" charset="0"/>
                <a:cs typeface="Open Sans" panose="020B0606030504020204" pitchFamily="34" charset="0"/>
              </a:rPr>
              <a:t>with </a:t>
            </a:r>
            <a:r>
              <a:rPr lang="en-US" sz="1600" spc="-405" dirty="0">
                <a:latin typeface="Open Sans" panose="020B0606030504020204" pitchFamily="34" charset="0"/>
                <a:ea typeface="Open Sans" panose="020B0606030504020204" pitchFamily="34" charset="0"/>
                <a:cs typeface="Open Sans" panose="020B0606030504020204" pitchFamily="34" charset="0"/>
              </a:rPr>
              <a:t> </a:t>
            </a:r>
            <a:r>
              <a:rPr lang="en-US" sz="1600" dirty="0">
                <a:latin typeface="Open Sans" panose="020B0606030504020204" pitchFamily="34" charset="0"/>
                <a:ea typeface="Open Sans" panose="020B0606030504020204" pitchFamily="34" charset="0"/>
                <a:cs typeface="Open Sans" panose="020B0606030504020204" pitchFamily="34" charset="0"/>
              </a:rPr>
              <a:t>IaaS </a:t>
            </a:r>
            <a:r>
              <a:rPr lang="en-US" sz="1600" spc="-20" dirty="0">
                <a:latin typeface="Open Sans" panose="020B0606030504020204" pitchFamily="34" charset="0"/>
                <a:ea typeface="Open Sans" panose="020B0606030504020204" pitchFamily="34" charset="0"/>
                <a:cs typeface="Open Sans" panose="020B0606030504020204" pitchFamily="34" charset="0"/>
              </a:rPr>
              <a:t>is </a:t>
            </a:r>
            <a:r>
              <a:rPr lang="en-US" sz="1600" spc="-35" dirty="0">
                <a:latin typeface="Open Sans" panose="020B0606030504020204" pitchFamily="34" charset="0"/>
                <a:ea typeface="Open Sans" panose="020B0606030504020204" pitchFamily="34" charset="0"/>
                <a:cs typeface="Open Sans" panose="020B0606030504020204" pitchFamily="34" charset="0"/>
              </a:rPr>
              <a:t>provisioning</a:t>
            </a:r>
            <a:r>
              <a:rPr lang="en-US" sz="1600" spc="-30" dirty="0">
                <a:latin typeface="Open Sans" panose="020B0606030504020204" pitchFamily="34" charset="0"/>
                <a:ea typeface="Open Sans" panose="020B0606030504020204" pitchFamily="34" charset="0"/>
                <a:cs typeface="Open Sans" panose="020B0606030504020204" pitchFamily="34" charset="0"/>
              </a:rPr>
              <a:t> </a:t>
            </a:r>
            <a:r>
              <a:rPr lang="en-US" sz="1600" spc="-35" dirty="0">
                <a:latin typeface="Open Sans" panose="020B0606030504020204" pitchFamily="34" charset="0"/>
                <a:ea typeface="Open Sans" panose="020B0606030504020204" pitchFamily="34" charset="0"/>
                <a:cs typeface="Open Sans" panose="020B0606030504020204" pitchFamily="34" charset="0"/>
              </a:rPr>
              <a:t>and</a:t>
            </a:r>
            <a:r>
              <a:rPr lang="en-US" sz="1600" spc="-30" dirty="0">
                <a:latin typeface="Open Sans" panose="020B0606030504020204" pitchFamily="34" charset="0"/>
                <a:ea typeface="Open Sans" panose="020B0606030504020204" pitchFamily="34" charset="0"/>
                <a:cs typeface="Open Sans" panose="020B0606030504020204" pitchFamily="34" charset="0"/>
              </a:rPr>
              <a:t> </a:t>
            </a:r>
            <a:r>
              <a:rPr lang="en-US" sz="1600" spc="-20" dirty="0">
                <a:latin typeface="Open Sans" panose="020B0606030504020204" pitchFamily="34" charset="0"/>
                <a:ea typeface="Open Sans" panose="020B0606030504020204" pitchFamily="34" charset="0"/>
                <a:cs typeface="Open Sans" panose="020B0606030504020204" pitchFamily="34" charset="0"/>
              </a:rPr>
              <a:t>the </a:t>
            </a:r>
            <a:r>
              <a:rPr lang="en-US" sz="1600" spc="-15" dirty="0">
                <a:latin typeface="Open Sans" panose="020B0606030504020204" pitchFamily="34" charset="0"/>
                <a:ea typeface="Open Sans" panose="020B0606030504020204" pitchFamily="34" charset="0"/>
                <a:cs typeface="Open Sans" panose="020B0606030504020204" pitchFamily="34" charset="0"/>
              </a:rPr>
              <a:t> </a:t>
            </a:r>
            <a:r>
              <a:rPr lang="en-US" sz="1600" spc="-25" dirty="0">
                <a:latin typeface="Open Sans" panose="020B0606030504020204" pitchFamily="34" charset="0"/>
                <a:ea typeface="Open Sans" panose="020B0606030504020204" pitchFamily="34" charset="0"/>
                <a:cs typeface="Open Sans" panose="020B0606030504020204" pitchFamily="34" charset="0"/>
              </a:rPr>
              <a:t>configuration.</a:t>
            </a:r>
            <a:endParaRPr lang="en-US" sz="1600" dirty="0">
              <a:latin typeface="Open Sans" panose="020B0606030504020204" pitchFamily="34" charset="0"/>
              <a:ea typeface="Open Sans" panose="020B0606030504020204" pitchFamily="34" charset="0"/>
              <a:cs typeface="Open Sans" panose="020B0606030504020204" pitchFamily="34" charset="0"/>
            </a:endParaRPr>
          </a:p>
        </p:txBody>
      </p:sp>
      <p:graphicFrame>
        <p:nvGraphicFramePr>
          <p:cNvPr id="114" name="Table 113">
            <a:extLst>
              <a:ext uri="{FF2B5EF4-FFF2-40B4-BE49-F238E27FC236}">
                <a16:creationId xmlns:a16="http://schemas.microsoft.com/office/drawing/2014/main" id="{19A7091E-E48D-7449-9F8E-41250687655E}"/>
              </a:ext>
            </a:extLst>
          </p:cNvPr>
          <p:cNvGraphicFramePr>
            <a:graphicFrameLocks noGrp="1"/>
          </p:cNvGraphicFramePr>
          <p:nvPr>
            <p:extLst>
              <p:ext uri="{D42A27DB-BD31-4B8C-83A1-F6EECF244321}">
                <p14:modId xmlns:p14="http://schemas.microsoft.com/office/powerpoint/2010/main" val="3620660334"/>
              </p:ext>
            </p:extLst>
          </p:nvPr>
        </p:nvGraphicFramePr>
        <p:xfrm>
          <a:off x="1048914" y="5561515"/>
          <a:ext cx="10601220" cy="1005840"/>
        </p:xfrm>
        <a:graphic>
          <a:graphicData uri="http://schemas.openxmlformats.org/drawingml/2006/table">
            <a:tbl>
              <a:tblPr firstRow="1" bandRow="1">
                <a:tableStyleId>{5C22544A-7EE6-4342-B048-85BDC9FD1C3A}</a:tableStyleId>
              </a:tblPr>
              <a:tblGrid>
                <a:gridCol w="3533740">
                  <a:extLst>
                    <a:ext uri="{9D8B030D-6E8A-4147-A177-3AD203B41FA5}">
                      <a16:colId xmlns:a16="http://schemas.microsoft.com/office/drawing/2014/main" val="9674093"/>
                    </a:ext>
                  </a:extLst>
                </a:gridCol>
                <a:gridCol w="3533740">
                  <a:extLst>
                    <a:ext uri="{9D8B030D-6E8A-4147-A177-3AD203B41FA5}">
                      <a16:colId xmlns:a16="http://schemas.microsoft.com/office/drawing/2014/main" val="3223859253"/>
                    </a:ext>
                  </a:extLst>
                </a:gridCol>
                <a:gridCol w="3533740">
                  <a:extLst>
                    <a:ext uri="{9D8B030D-6E8A-4147-A177-3AD203B41FA5}">
                      <a16:colId xmlns:a16="http://schemas.microsoft.com/office/drawing/2014/main" val="3220862756"/>
                    </a:ext>
                  </a:extLst>
                </a:gridCol>
              </a:tblGrid>
              <a:tr h="616006">
                <a:tc>
                  <a:txBody>
                    <a:bodyPr/>
                    <a:lstStyle/>
                    <a:p>
                      <a:pPr marL="12065" marR="300990" indent="0" algn="ctr">
                        <a:spcBef>
                          <a:spcPts val="0"/>
                        </a:spcBef>
                        <a:buFont typeface="Arial" panose="020B0604020202020204" pitchFamily="34" charset="0"/>
                        <a:buNone/>
                        <a:tabLst>
                          <a:tab pos="298450" algn="l"/>
                          <a:tab pos="299085" algn="l"/>
                        </a:tabLst>
                      </a:pPr>
                      <a:r>
                        <a:rPr lang="en-US" sz="1500" b="0" i="1" u="none" spc="-25" dirty="0">
                          <a:solidFill>
                            <a:schemeClr val="tx1"/>
                          </a:solidFill>
                          <a:latin typeface="Open Sans" panose="020B0606030504020204" pitchFamily="34" charset="0"/>
                          <a:ea typeface="Open Sans" panose="020B0606030504020204" pitchFamily="34" charset="0"/>
                          <a:cs typeface="Open Sans" panose="020B0606030504020204" pitchFamily="34" charset="0"/>
                        </a:rPr>
                        <a:t>Email</a:t>
                      </a:r>
                      <a:r>
                        <a:rPr lang="en-US" sz="1500" b="0" i="1" u="none" spc="-2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500" b="0" i="1" u="none" spc="-5" dirty="0">
                          <a:solidFill>
                            <a:schemeClr val="tx1"/>
                          </a:solidFill>
                          <a:latin typeface="Open Sans" panose="020B0606030504020204" pitchFamily="34" charset="0"/>
                          <a:ea typeface="Open Sans" panose="020B0606030504020204" pitchFamily="34" charset="0"/>
                          <a:cs typeface="Open Sans" panose="020B0606030504020204" pitchFamily="34" charset="0"/>
                        </a:rPr>
                        <a:t>systems, in</a:t>
                      </a:r>
                      <a:r>
                        <a:rPr lang="en-US" sz="1500" b="0" i="1" u="none"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ventory</a:t>
                      </a:r>
                      <a:r>
                        <a:rPr lang="en-US" sz="1500" b="0" i="1" u="none" spc="-25"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500" b="0" i="1" u="none" spc="-5" dirty="0">
                          <a:solidFill>
                            <a:schemeClr val="tx1"/>
                          </a:solidFill>
                          <a:latin typeface="Open Sans" panose="020B0606030504020204" pitchFamily="34" charset="0"/>
                          <a:ea typeface="Open Sans" panose="020B0606030504020204" pitchFamily="34" charset="0"/>
                          <a:cs typeface="Open Sans" panose="020B0606030504020204" pitchFamily="34" charset="0"/>
                        </a:rPr>
                        <a:t>systems, </a:t>
                      </a:r>
                      <a:r>
                        <a:rPr lang="en-US" sz="1500" b="0" i="1" u="none" spc="-10" dirty="0">
                          <a:solidFill>
                            <a:schemeClr val="tx1"/>
                          </a:solidFill>
                          <a:latin typeface="Open Sans" panose="020B0606030504020204" pitchFamily="34" charset="0"/>
                          <a:ea typeface="Open Sans" panose="020B0606030504020204" pitchFamily="34" charset="0"/>
                          <a:cs typeface="Open Sans" panose="020B0606030504020204" pitchFamily="34" charset="0"/>
                        </a:rPr>
                        <a:t>desktop applications</a:t>
                      </a:r>
                      <a:r>
                        <a:rPr lang="en-US" sz="1500" b="0" i="1" u="none" spc="-5"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500" b="0" i="1" u="none" spc="-405"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500" b="0" i="1" u="none" spc="-35" dirty="0">
                          <a:solidFill>
                            <a:schemeClr val="tx1"/>
                          </a:solidFill>
                          <a:latin typeface="Open Sans" panose="020B0606030504020204" pitchFamily="34" charset="0"/>
                          <a:ea typeface="Open Sans" panose="020B0606030504020204" pitchFamily="34" charset="0"/>
                          <a:cs typeface="Open Sans" panose="020B0606030504020204" pitchFamily="34" charset="0"/>
                        </a:rPr>
                        <a:t>any</a:t>
                      </a:r>
                      <a:r>
                        <a:rPr lang="en-US" sz="1500" b="0" i="1" u="none" spc="10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500" b="0" i="1" u="none" dirty="0">
                          <a:solidFill>
                            <a:schemeClr val="tx1"/>
                          </a:solidFill>
                          <a:latin typeface="Open Sans" panose="020B0606030504020204" pitchFamily="34" charset="0"/>
                          <a:ea typeface="Open Sans" panose="020B0606030504020204" pitchFamily="34" charset="0"/>
                          <a:cs typeface="Open Sans" panose="020B0606030504020204" pitchFamily="34" charset="0"/>
                        </a:rPr>
                        <a:t>system</a:t>
                      </a:r>
                      <a:r>
                        <a:rPr lang="en-US" sz="1500" b="0" i="1" u="none" spc="-20" dirty="0">
                          <a:solidFill>
                            <a:schemeClr val="tx1"/>
                          </a:solidFill>
                          <a:latin typeface="Open Sans" panose="020B0606030504020204" pitchFamily="34" charset="0"/>
                          <a:ea typeface="Open Sans" panose="020B0606030504020204" pitchFamily="34" charset="0"/>
                          <a:cs typeface="Open Sans" panose="020B0606030504020204" pitchFamily="34" charset="0"/>
                        </a:rPr>
                        <a:t> that</a:t>
                      </a:r>
                      <a:r>
                        <a:rPr lang="en-US" sz="1500" b="0" i="1" u="none" spc="-1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500" b="0" i="1" u="none" spc="-15" dirty="0">
                          <a:solidFill>
                            <a:schemeClr val="tx1"/>
                          </a:solidFill>
                          <a:latin typeface="Open Sans" panose="020B0606030504020204" pitchFamily="34" charset="0"/>
                          <a:ea typeface="Open Sans" panose="020B0606030504020204" pitchFamily="34" charset="0"/>
                          <a:cs typeface="Open Sans" panose="020B0606030504020204" pitchFamily="34" charset="0"/>
                        </a:rPr>
                        <a:t>users</a:t>
                      </a:r>
                      <a:r>
                        <a:rPr lang="en-US" sz="1500" b="0" i="1" u="none" spc="105"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500" b="0" i="1" u="none" spc="-15" dirty="0">
                          <a:solidFill>
                            <a:schemeClr val="tx1"/>
                          </a:solidFill>
                          <a:latin typeface="Open Sans" panose="020B0606030504020204" pitchFamily="34" charset="0"/>
                          <a:ea typeface="Open Sans" panose="020B0606030504020204" pitchFamily="34" charset="0"/>
                          <a:cs typeface="Open Sans" panose="020B0606030504020204" pitchFamily="34" charset="0"/>
                        </a:rPr>
                        <a:t>interact</a:t>
                      </a:r>
                      <a:r>
                        <a:rPr lang="en-US" sz="1500" b="0" i="1" u="none" spc="6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500" b="0" i="1" u="none" spc="5" dirty="0">
                          <a:solidFill>
                            <a:schemeClr val="tx1"/>
                          </a:solidFill>
                          <a:latin typeface="Open Sans" panose="020B0606030504020204" pitchFamily="34" charset="0"/>
                          <a:ea typeface="Open Sans" panose="020B0606030504020204" pitchFamily="34" charset="0"/>
                          <a:cs typeface="Open Sans" panose="020B0606030504020204" pitchFamily="34" charset="0"/>
                        </a:rPr>
                        <a:t>with </a:t>
                      </a:r>
                      <a:r>
                        <a:rPr lang="en-US" sz="1500" b="0" i="1" u="none" spc="-40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500" b="0" i="1" u="none" spc="-5" dirty="0">
                          <a:solidFill>
                            <a:schemeClr val="tx1"/>
                          </a:solidFill>
                          <a:latin typeface="Open Sans" panose="020B0606030504020204" pitchFamily="34" charset="0"/>
                          <a:ea typeface="Open Sans" panose="020B0606030504020204" pitchFamily="34" charset="0"/>
                          <a:cs typeface="Open Sans" panose="020B0606030504020204" pitchFamily="34" charset="0"/>
                        </a:rPr>
                        <a:t>directly</a:t>
                      </a:r>
                      <a:r>
                        <a:rPr lang="en-US" sz="1500" b="0" i="1" u="none" spc="25"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500" b="0" i="1" u="none" spc="5" dirty="0">
                          <a:solidFill>
                            <a:schemeClr val="tx1"/>
                          </a:solidFill>
                          <a:latin typeface="Open Sans" panose="020B0606030504020204" pitchFamily="34" charset="0"/>
                          <a:ea typeface="Open Sans" panose="020B0606030504020204" pitchFamily="34" charset="0"/>
                          <a:cs typeface="Open Sans" panose="020B0606030504020204" pitchFamily="34" charset="0"/>
                        </a:rPr>
                        <a:t>for</a:t>
                      </a:r>
                      <a:r>
                        <a:rPr lang="en-US" sz="1500" b="0" i="1" u="none" spc="-25"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500" b="0" i="1" u="none"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business</a:t>
                      </a:r>
                      <a:r>
                        <a:rPr lang="en-US" sz="1500" b="0" i="1" u="none" spc="17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500" b="0" i="1" u="none" spc="-15" dirty="0">
                          <a:solidFill>
                            <a:schemeClr val="tx1"/>
                          </a:solidFill>
                          <a:latin typeface="Open Sans" panose="020B0606030504020204" pitchFamily="34" charset="0"/>
                          <a:ea typeface="Open Sans" panose="020B0606030504020204" pitchFamily="34" charset="0"/>
                          <a:cs typeface="Open Sans" panose="020B0606030504020204" pitchFamily="34" charset="0"/>
                        </a:rPr>
                        <a:t>purposes.</a:t>
                      </a:r>
                      <a:endParaRPr lang="en-US" sz="1500" b="0" i="1" u="none"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txBody>
                  <a:tcPr>
                    <a:lnL w="12700" cmpd="sng">
                      <a:noFill/>
                    </a:lnL>
                    <a:lnR w="28575" cap="flat" cmpd="sng" algn="ctr">
                      <a:solidFill>
                        <a:schemeClr val="bg1"/>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solidFill>
                      <a:srgbClr val="C4EFEF"/>
                    </a:solidFill>
                  </a:tcPr>
                </a:tc>
                <a:tc>
                  <a:txBody>
                    <a:bodyPr/>
                    <a:lstStyle/>
                    <a:p>
                      <a:pPr marL="0" marR="0" lvl="0" indent="0" algn="ctr" defTabSz="914377"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500" b="0" i="1" u="none" spc="-25" dirty="0">
                          <a:solidFill>
                            <a:schemeClr val="tx1"/>
                          </a:solidFill>
                          <a:latin typeface="Open Sans" panose="020B0606030504020204" pitchFamily="34" charset="0"/>
                          <a:ea typeface="Open Sans" panose="020B0606030504020204" pitchFamily="34" charset="0"/>
                          <a:cs typeface="Open Sans" panose="020B0606030504020204" pitchFamily="34" charset="0"/>
                        </a:rPr>
                        <a:t>A </a:t>
                      </a:r>
                      <a:r>
                        <a:rPr lang="en-US" sz="1500" b="0" i="1" u="none" spc="-5" dirty="0">
                          <a:solidFill>
                            <a:schemeClr val="tx1"/>
                          </a:solidFill>
                          <a:latin typeface="Open Sans" panose="020B0606030504020204" pitchFamily="34" charset="0"/>
                          <a:ea typeface="Open Sans" panose="020B0606030504020204" pitchFamily="34" charset="0"/>
                          <a:cs typeface="Open Sans" panose="020B0606030504020204" pitchFamily="34" charset="0"/>
                        </a:rPr>
                        <a:t>database</a:t>
                      </a:r>
                      <a:r>
                        <a:rPr lang="en-US" sz="1500" b="0" i="1" u="none" spc="-25"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500" b="0" i="1" u="none" spc="-15" dirty="0">
                          <a:solidFill>
                            <a:schemeClr val="tx1"/>
                          </a:solidFill>
                          <a:latin typeface="Open Sans" panose="020B0606030504020204" pitchFamily="34" charset="0"/>
                          <a:ea typeface="Open Sans" panose="020B0606030504020204" pitchFamily="34" charset="0"/>
                          <a:cs typeface="Open Sans" panose="020B0606030504020204" pitchFamily="34" charset="0"/>
                        </a:rPr>
                        <a:t>service </a:t>
                      </a:r>
                      <a:r>
                        <a:rPr lang="en-US" sz="1500" b="0" i="1" u="none" spc="-40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500" b="0" i="1" u="none" dirty="0">
                          <a:solidFill>
                            <a:schemeClr val="tx1"/>
                          </a:solidFill>
                          <a:latin typeface="Open Sans" panose="020B0606030504020204" pitchFamily="34" charset="0"/>
                          <a:ea typeface="Open Sans" panose="020B0606030504020204" pitchFamily="34" charset="0"/>
                          <a:cs typeface="Open Sans" panose="020B0606030504020204" pitchFamily="34" charset="0"/>
                        </a:rPr>
                        <a:t>ready</a:t>
                      </a:r>
                      <a:r>
                        <a:rPr lang="en-US" sz="1500" b="0" i="1" u="none" spc="2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500" b="0" i="1" u="none" spc="15" dirty="0">
                          <a:solidFill>
                            <a:schemeClr val="tx1"/>
                          </a:solidFill>
                          <a:latin typeface="Open Sans" panose="020B0606030504020204" pitchFamily="34" charset="0"/>
                          <a:ea typeface="Open Sans" panose="020B0606030504020204" pitchFamily="34" charset="0"/>
                          <a:cs typeface="Open Sans" panose="020B0606030504020204" pitchFamily="34" charset="0"/>
                        </a:rPr>
                        <a:t>to</a:t>
                      </a:r>
                      <a:r>
                        <a:rPr lang="en-US" sz="1500" b="0" i="1" u="none" spc="-55"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500" b="0" i="1" u="none" spc="-15" dirty="0">
                          <a:solidFill>
                            <a:schemeClr val="tx1"/>
                          </a:solidFill>
                          <a:latin typeface="Open Sans" panose="020B0606030504020204" pitchFamily="34" charset="0"/>
                          <a:ea typeface="Open Sans" panose="020B0606030504020204" pitchFamily="34" charset="0"/>
                          <a:cs typeface="Open Sans" panose="020B0606030504020204" pitchFamily="34" charset="0"/>
                        </a:rPr>
                        <a:t>deploy</a:t>
                      </a:r>
                      <a:r>
                        <a:rPr lang="en-US" sz="1500" b="0" i="1" u="none" spc="2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500" b="0" i="1" u="none" dirty="0">
                          <a:solidFill>
                            <a:schemeClr val="tx1"/>
                          </a:solidFill>
                          <a:latin typeface="Open Sans" panose="020B0606030504020204" pitchFamily="34" charset="0"/>
                          <a:ea typeface="Open Sans" panose="020B0606030504020204" pitchFamily="34" charset="0"/>
                          <a:cs typeface="Open Sans" panose="020B0606030504020204" pitchFamily="34" charset="0"/>
                        </a:rPr>
                        <a:t>a</a:t>
                      </a:r>
                      <a:r>
                        <a:rPr lang="en-US" sz="1500" b="0" i="1" u="none" spc="15"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500" b="0" i="1" u="none" spc="-5" dirty="0">
                          <a:solidFill>
                            <a:schemeClr val="tx1"/>
                          </a:solidFill>
                          <a:latin typeface="Open Sans" panose="020B0606030504020204" pitchFamily="34" charset="0"/>
                          <a:ea typeface="Open Sans" panose="020B0606030504020204" pitchFamily="34" charset="0"/>
                          <a:cs typeface="Open Sans" panose="020B0606030504020204" pitchFamily="34" charset="0"/>
                        </a:rPr>
                        <a:t>customer’s tables,</a:t>
                      </a:r>
                      <a:r>
                        <a:rPr lang="en-US" sz="1500" b="0" i="1" u="none" spc="-2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500" b="0" i="1" u="none" spc="-15" dirty="0">
                          <a:solidFill>
                            <a:schemeClr val="tx1"/>
                          </a:solidFill>
                          <a:latin typeface="Open Sans" panose="020B0606030504020204" pitchFamily="34" charset="0"/>
                          <a:ea typeface="Open Sans" panose="020B0606030504020204" pitchFamily="34" charset="0"/>
                          <a:cs typeface="Open Sans" panose="020B0606030504020204" pitchFamily="34" charset="0"/>
                        </a:rPr>
                        <a:t>views,</a:t>
                      </a:r>
                      <a:r>
                        <a:rPr lang="en-US" sz="1500" b="0" i="1" u="none" spc="13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500" b="0" i="1" u="none" spc="-35" dirty="0">
                          <a:solidFill>
                            <a:schemeClr val="tx1"/>
                          </a:solidFill>
                          <a:latin typeface="Open Sans" panose="020B0606030504020204" pitchFamily="34" charset="0"/>
                          <a:ea typeface="Open Sans" panose="020B0606030504020204" pitchFamily="34" charset="0"/>
                          <a:cs typeface="Open Sans" panose="020B0606030504020204" pitchFamily="34" charset="0"/>
                        </a:rPr>
                        <a:t>and</a:t>
                      </a:r>
                      <a:r>
                        <a:rPr lang="en-US" sz="1500" b="0" i="1" u="none" spc="95"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500" b="0" i="1" u="none" spc="-10" dirty="0">
                          <a:solidFill>
                            <a:schemeClr val="tx1"/>
                          </a:solidFill>
                          <a:latin typeface="Open Sans" panose="020B0606030504020204" pitchFamily="34" charset="0"/>
                          <a:ea typeface="Open Sans" panose="020B0606030504020204" pitchFamily="34" charset="0"/>
                          <a:cs typeface="Open Sans" panose="020B0606030504020204" pitchFamily="34" charset="0"/>
                        </a:rPr>
                        <a:t>procedures.</a:t>
                      </a:r>
                      <a:endParaRPr lang="en-US" sz="1500" b="0" i="1" u="none"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solidFill>
                      <a:schemeClr val="accent2">
                        <a:lumMod val="20000"/>
                        <a:lumOff val="80000"/>
                      </a:schemeClr>
                    </a:solidFill>
                  </a:tcPr>
                </a:tc>
                <a:tc>
                  <a:txBody>
                    <a:bodyPr/>
                    <a:lstStyle/>
                    <a:p>
                      <a:pPr marL="0" marR="0" lvl="0" indent="0" algn="ctr" defTabSz="914377"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500" b="0" i="1" u="none" spc="-10" dirty="0">
                          <a:solidFill>
                            <a:schemeClr val="tx1"/>
                          </a:solidFill>
                          <a:latin typeface="Open Sans" panose="020B0606030504020204" pitchFamily="34" charset="0"/>
                          <a:ea typeface="Open Sans" panose="020B0606030504020204" pitchFamily="34" charset="0"/>
                          <a:cs typeface="Open Sans" panose="020B0606030504020204" pitchFamily="34" charset="0"/>
                        </a:rPr>
                        <a:t>Infrastructure </a:t>
                      </a:r>
                      <a:r>
                        <a:rPr lang="en-US" sz="1500" b="0" i="1" u="none" spc="15" dirty="0">
                          <a:solidFill>
                            <a:schemeClr val="tx1"/>
                          </a:solidFill>
                          <a:latin typeface="Open Sans" panose="020B0606030504020204" pitchFamily="34" charset="0"/>
                          <a:ea typeface="Open Sans" panose="020B0606030504020204" pitchFamily="34" charset="0"/>
                          <a:cs typeface="Open Sans" panose="020B0606030504020204" pitchFamily="34" charset="0"/>
                        </a:rPr>
                        <a:t>to </a:t>
                      </a:r>
                      <a:r>
                        <a:rPr lang="en-US" sz="1500" b="0" i="1" u="none" spc="-10" dirty="0">
                          <a:solidFill>
                            <a:schemeClr val="tx1"/>
                          </a:solidFill>
                          <a:latin typeface="Open Sans" panose="020B0606030504020204" pitchFamily="34" charset="0"/>
                          <a:ea typeface="Open Sans" panose="020B0606030504020204" pitchFamily="34" charset="0"/>
                          <a:cs typeface="Open Sans" panose="020B0606030504020204" pitchFamily="34" charset="0"/>
                        </a:rPr>
                        <a:t>enterprises</a:t>
                      </a:r>
                      <a:r>
                        <a:rPr lang="en-US" sz="1500" b="0" i="1" u="none" spc="11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500" b="0" i="1" u="none" dirty="0">
                          <a:solidFill>
                            <a:schemeClr val="tx1"/>
                          </a:solidFill>
                          <a:latin typeface="Open Sans" panose="020B0606030504020204" pitchFamily="34" charset="0"/>
                          <a:ea typeface="Open Sans" panose="020B0606030504020204" pitchFamily="34" charset="0"/>
                          <a:cs typeface="Open Sans" panose="020B0606030504020204" pitchFamily="34" charset="0"/>
                        </a:rPr>
                        <a:t>so</a:t>
                      </a:r>
                      <a:r>
                        <a:rPr lang="en-US" sz="1500" b="0" i="1" u="none" spc="-5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500" b="0" i="1" u="none" spc="-20" dirty="0">
                          <a:solidFill>
                            <a:schemeClr val="tx1"/>
                          </a:solidFill>
                          <a:latin typeface="Open Sans" panose="020B0606030504020204" pitchFamily="34" charset="0"/>
                          <a:ea typeface="Open Sans" panose="020B0606030504020204" pitchFamily="34" charset="0"/>
                          <a:cs typeface="Open Sans" panose="020B0606030504020204" pitchFamily="34" charset="0"/>
                        </a:rPr>
                        <a:t>that</a:t>
                      </a:r>
                      <a:r>
                        <a:rPr lang="en-US" sz="1500" b="0" i="1" u="none" spc="65"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500" b="0" i="1" u="none" spc="-20" dirty="0">
                          <a:solidFill>
                            <a:schemeClr val="tx1"/>
                          </a:solidFill>
                          <a:latin typeface="Open Sans" panose="020B0606030504020204" pitchFamily="34" charset="0"/>
                          <a:ea typeface="Open Sans" panose="020B0606030504020204" pitchFamily="34" charset="0"/>
                          <a:cs typeface="Open Sans" panose="020B0606030504020204" pitchFamily="34" charset="0"/>
                        </a:rPr>
                        <a:t>they</a:t>
                      </a:r>
                      <a:r>
                        <a:rPr lang="en-US" sz="1500" b="0" i="1" u="none" spc="35"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500" b="0" i="1" u="none" spc="-5" dirty="0">
                          <a:solidFill>
                            <a:schemeClr val="tx1"/>
                          </a:solidFill>
                          <a:latin typeface="Open Sans" panose="020B0606030504020204" pitchFamily="34" charset="0"/>
                          <a:ea typeface="Open Sans" panose="020B0606030504020204" pitchFamily="34" charset="0"/>
                          <a:cs typeface="Open Sans" panose="020B0606030504020204" pitchFamily="34" charset="0"/>
                        </a:rPr>
                        <a:t>can</a:t>
                      </a:r>
                      <a:r>
                        <a:rPr lang="en-US" sz="1500" b="0" i="1" u="none" spc="25"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500" b="0" i="1" u="none" spc="-35" dirty="0">
                          <a:solidFill>
                            <a:schemeClr val="tx1"/>
                          </a:solidFill>
                          <a:latin typeface="Open Sans" panose="020B0606030504020204" pitchFamily="34" charset="0"/>
                          <a:ea typeface="Open Sans" panose="020B0606030504020204" pitchFamily="34" charset="0"/>
                          <a:cs typeface="Open Sans" panose="020B0606030504020204" pitchFamily="34" charset="0"/>
                        </a:rPr>
                        <a:t>build </a:t>
                      </a:r>
                      <a:r>
                        <a:rPr lang="en-US" sz="1500" b="0" i="1" u="none" spc="-40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500" b="0" i="1" u="none" spc="-20" dirty="0">
                          <a:solidFill>
                            <a:schemeClr val="tx1"/>
                          </a:solidFill>
                          <a:latin typeface="Open Sans" panose="020B0606030504020204" pitchFamily="34" charset="0"/>
                          <a:ea typeface="Open Sans" panose="020B0606030504020204" pitchFamily="34" charset="0"/>
                          <a:cs typeface="Open Sans" panose="020B0606030504020204" pitchFamily="34" charset="0"/>
                        </a:rPr>
                        <a:t>their</a:t>
                      </a:r>
                      <a:r>
                        <a:rPr lang="en-US" sz="1500" b="0" i="1" u="none" spc="5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500" b="0" i="1" u="none" spc="10" dirty="0">
                          <a:solidFill>
                            <a:schemeClr val="tx1"/>
                          </a:solidFill>
                          <a:latin typeface="Open Sans" panose="020B0606030504020204" pitchFamily="34" charset="0"/>
                          <a:ea typeface="Open Sans" panose="020B0606030504020204" pitchFamily="34" charset="0"/>
                          <a:cs typeface="Open Sans" panose="020B0606030504020204" pitchFamily="34" charset="0"/>
                        </a:rPr>
                        <a:t>own</a:t>
                      </a:r>
                      <a:r>
                        <a:rPr lang="en-US" sz="1500" b="0" i="1" u="none" spc="2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500" b="0" i="1" u="none" spc="-5" dirty="0">
                          <a:solidFill>
                            <a:schemeClr val="tx1"/>
                          </a:solidFill>
                          <a:latin typeface="Open Sans" panose="020B0606030504020204" pitchFamily="34" charset="0"/>
                          <a:ea typeface="Open Sans" panose="020B0606030504020204" pitchFamily="34" charset="0"/>
                          <a:cs typeface="Open Sans" panose="020B0606030504020204" pitchFamily="34" charset="0"/>
                        </a:rPr>
                        <a:t>platforms</a:t>
                      </a:r>
                      <a:r>
                        <a:rPr lang="en-US" sz="1500" b="0" i="1" u="none"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500" b="0" i="1" u="none" spc="15" dirty="0">
                          <a:solidFill>
                            <a:schemeClr val="tx1"/>
                          </a:solidFill>
                          <a:latin typeface="Open Sans" panose="020B0606030504020204" pitchFamily="34" charset="0"/>
                          <a:ea typeface="Open Sans" panose="020B0606030504020204" pitchFamily="34" charset="0"/>
                          <a:cs typeface="Open Sans" panose="020B0606030504020204" pitchFamily="34" charset="0"/>
                        </a:rPr>
                        <a:t>to</a:t>
                      </a:r>
                      <a:r>
                        <a:rPr lang="en-US" sz="1500" b="0" i="1" u="none" spc="-5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500" b="0" i="1" u="none" spc="-15" dirty="0">
                          <a:solidFill>
                            <a:schemeClr val="tx1"/>
                          </a:solidFill>
                          <a:latin typeface="Open Sans" panose="020B0606030504020204" pitchFamily="34" charset="0"/>
                          <a:ea typeface="Open Sans" panose="020B0606030504020204" pitchFamily="34" charset="0"/>
                          <a:cs typeface="Open Sans" panose="020B0606030504020204" pitchFamily="34" charset="0"/>
                        </a:rPr>
                        <a:t>serve </a:t>
                      </a:r>
                      <a:r>
                        <a:rPr lang="en-US" sz="1500" b="0" i="1" u="none" spc="-1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500" b="0" i="1" u="none" spc="-25" dirty="0">
                          <a:solidFill>
                            <a:schemeClr val="tx1"/>
                          </a:solidFill>
                          <a:latin typeface="Open Sans" panose="020B0606030504020204" pitchFamily="34" charset="0"/>
                          <a:ea typeface="Open Sans" panose="020B0606030504020204" pitchFamily="34" charset="0"/>
                          <a:cs typeface="Open Sans" panose="020B0606030504020204" pitchFamily="34" charset="0"/>
                        </a:rPr>
                        <a:t>themselves</a:t>
                      </a:r>
                      <a:r>
                        <a:rPr lang="en-US" sz="1500" b="0" i="1" u="none" spc="235"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500" b="0" i="1" u="none" spc="-35" dirty="0">
                          <a:solidFill>
                            <a:schemeClr val="tx1"/>
                          </a:solidFill>
                          <a:latin typeface="Open Sans" panose="020B0606030504020204" pitchFamily="34" charset="0"/>
                          <a:ea typeface="Open Sans" panose="020B0606030504020204" pitchFamily="34" charset="0"/>
                          <a:cs typeface="Open Sans" panose="020B0606030504020204" pitchFamily="34" charset="0"/>
                        </a:rPr>
                        <a:t>and</a:t>
                      </a:r>
                      <a:r>
                        <a:rPr lang="en-US" sz="1500" b="0" i="1" u="none" spc="9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500" b="0" i="1" u="none" spc="-20" dirty="0">
                          <a:solidFill>
                            <a:schemeClr val="tx1"/>
                          </a:solidFill>
                          <a:latin typeface="Open Sans" panose="020B0606030504020204" pitchFamily="34" charset="0"/>
                          <a:ea typeface="Open Sans" panose="020B0606030504020204" pitchFamily="34" charset="0"/>
                          <a:cs typeface="Open Sans" panose="020B0606030504020204" pitchFamily="34" charset="0"/>
                        </a:rPr>
                        <a:t>their</a:t>
                      </a:r>
                      <a:r>
                        <a:rPr lang="en-US" sz="1500" b="0" i="1" u="none" spc="4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500" b="0" i="1" u="none" spc="-10" dirty="0">
                          <a:solidFill>
                            <a:schemeClr val="tx1"/>
                          </a:solidFill>
                          <a:latin typeface="Open Sans" panose="020B0606030504020204" pitchFamily="34" charset="0"/>
                          <a:ea typeface="Open Sans" panose="020B0606030504020204" pitchFamily="34" charset="0"/>
                          <a:cs typeface="Open Sans" panose="020B0606030504020204" pitchFamily="34" charset="0"/>
                        </a:rPr>
                        <a:t>customers.</a:t>
                      </a:r>
                      <a:endParaRPr lang="en-US" sz="1500" b="0" i="1" u="none"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txBody>
                  <a:tcPr>
                    <a:lnL w="28575" cap="flat" cmpd="sng" algn="ctr">
                      <a:solidFill>
                        <a:schemeClr val="bg1"/>
                      </a:solid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solidFill>
                      <a:srgbClr val="D1F3FF"/>
                    </a:solidFill>
                  </a:tcPr>
                </a:tc>
                <a:extLst>
                  <a:ext uri="{0D108BD9-81ED-4DB2-BD59-A6C34878D82A}">
                    <a16:rowId xmlns:a16="http://schemas.microsoft.com/office/drawing/2014/main" val="2237489104"/>
                  </a:ext>
                </a:extLst>
              </a:tr>
            </a:tbl>
          </a:graphicData>
        </a:graphic>
      </p:graphicFrame>
      <p:pic>
        <p:nvPicPr>
          <p:cNvPr id="9218" name="Picture 2" descr="Data center - Free computer icons">
            <a:extLst>
              <a:ext uri="{FF2B5EF4-FFF2-40B4-BE49-F238E27FC236}">
                <a16:creationId xmlns:a16="http://schemas.microsoft.com/office/drawing/2014/main" id="{835FB3A2-EE08-5A47-ADFC-3957367C4D8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83663" y="894393"/>
            <a:ext cx="855379" cy="855379"/>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a:extLst>
              <a:ext uri="{FF2B5EF4-FFF2-40B4-BE49-F238E27FC236}">
                <a16:creationId xmlns:a16="http://schemas.microsoft.com/office/drawing/2014/main" id="{F9FC1B40-DEE5-1643-82D8-18BCE007598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22463" y="877829"/>
            <a:ext cx="855379" cy="855379"/>
          </a:xfrm>
          <a:prstGeom prst="rect">
            <a:avLst/>
          </a:prstGeom>
          <a:noFill/>
          <a:extLst>
            <a:ext uri="{909E8E84-426E-40DD-AFC4-6F175D3DCCD1}">
              <a14:hiddenFill xmlns:a14="http://schemas.microsoft.com/office/drawing/2010/main">
                <a:solidFill>
                  <a:srgbClr val="FFFFFF"/>
                </a:solidFill>
              </a14:hiddenFill>
            </a:ext>
          </a:extLst>
        </p:spPr>
      </p:pic>
      <p:pic>
        <p:nvPicPr>
          <p:cNvPr id="9222" name="Picture 6">
            <a:extLst>
              <a:ext uri="{FF2B5EF4-FFF2-40B4-BE49-F238E27FC236}">
                <a16:creationId xmlns:a16="http://schemas.microsoft.com/office/drawing/2014/main" id="{545A5A82-31FF-0D44-8595-23853D51C24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70347" y="1014024"/>
            <a:ext cx="660400" cy="660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70388285"/>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8" name="object 35">
            <a:extLst>
              <a:ext uri="{FF2B5EF4-FFF2-40B4-BE49-F238E27FC236}">
                <a16:creationId xmlns:a16="http://schemas.microsoft.com/office/drawing/2014/main" id="{0C5B32A0-8893-43A6-8760-6053A0C8F928}"/>
              </a:ext>
            </a:extLst>
          </p:cNvPr>
          <p:cNvGraphicFramePr>
            <a:graphicFrameLocks noGrp="1"/>
          </p:cNvGraphicFramePr>
          <p:nvPr>
            <p:extLst>
              <p:ext uri="{D42A27DB-BD31-4B8C-83A1-F6EECF244321}">
                <p14:modId xmlns:p14="http://schemas.microsoft.com/office/powerpoint/2010/main" val="3197548754"/>
              </p:ext>
            </p:extLst>
          </p:nvPr>
        </p:nvGraphicFramePr>
        <p:xfrm>
          <a:off x="481675" y="1046176"/>
          <a:ext cx="11070590" cy="5435499"/>
        </p:xfrm>
        <a:graphic>
          <a:graphicData uri="http://schemas.openxmlformats.org/drawingml/2006/table">
            <a:tbl>
              <a:tblPr firstRow="1" bandRow="1">
                <a:tableStyleId>{2D5ABB26-0587-4C30-8999-92F81FD0307C}</a:tableStyleId>
              </a:tblPr>
              <a:tblGrid>
                <a:gridCol w="1771650">
                  <a:extLst>
                    <a:ext uri="{9D8B030D-6E8A-4147-A177-3AD203B41FA5}">
                      <a16:colId xmlns:a16="http://schemas.microsoft.com/office/drawing/2014/main" val="20000"/>
                    </a:ext>
                  </a:extLst>
                </a:gridCol>
                <a:gridCol w="3048000">
                  <a:extLst>
                    <a:ext uri="{9D8B030D-6E8A-4147-A177-3AD203B41FA5}">
                      <a16:colId xmlns:a16="http://schemas.microsoft.com/office/drawing/2014/main" val="20001"/>
                    </a:ext>
                  </a:extLst>
                </a:gridCol>
                <a:gridCol w="3105150">
                  <a:extLst>
                    <a:ext uri="{9D8B030D-6E8A-4147-A177-3AD203B41FA5}">
                      <a16:colId xmlns:a16="http://schemas.microsoft.com/office/drawing/2014/main" val="20002"/>
                    </a:ext>
                  </a:extLst>
                </a:gridCol>
                <a:gridCol w="3145790">
                  <a:extLst>
                    <a:ext uri="{9D8B030D-6E8A-4147-A177-3AD203B41FA5}">
                      <a16:colId xmlns:a16="http://schemas.microsoft.com/office/drawing/2014/main" val="20003"/>
                    </a:ext>
                  </a:extLst>
                </a:gridCol>
              </a:tblGrid>
              <a:tr h="682728">
                <a:tc>
                  <a:txBody>
                    <a:bodyPr/>
                    <a:lstStyle/>
                    <a:p>
                      <a:pPr marL="91440" marR="218440" indent="0" algn="l" defTabSz="914377" rtl="0" eaLnBrk="1" latinLnBrk="0" hangingPunct="1">
                        <a:lnSpc>
                          <a:spcPct val="100000"/>
                        </a:lnSpc>
                        <a:spcBef>
                          <a:spcPts val="1235"/>
                        </a:spcBef>
                      </a:pPr>
                      <a:r>
                        <a:rPr lang="en-US" sz="1400" b="1" kern="1200" spc="25" dirty="0">
                          <a:solidFill>
                            <a:schemeClr val="tx1"/>
                          </a:solidFill>
                          <a:latin typeface="Open Sans" panose="020B0606030504020204" pitchFamily="34" charset="0"/>
                          <a:ea typeface="Open Sans" panose="020B0606030504020204" pitchFamily="34" charset="0"/>
                          <a:cs typeface="Open Sans" panose="020B0606030504020204" pitchFamily="34" charset="0"/>
                        </a:rPr>
                        <a:t>Cloud Delivery Model:</a:t>
                      </a:r>
                    </a:p>
                  </a:txBody>
                  <a:tcPr marL="0" marR="0" marT="52705" marB="0">
                    <a:lnR w="12700">
                      <a:solidFill>
                        <a:srgbClr val="003964"/>
                      </a:solidFill>
                      <a:prstDash val="solid"/>
                    </a:lnR>
                    <a:lnB w="12700">
                      <a:solidFill>
                        <a:srgbClr val="003964"/>
                      </a:solidFill>
                      <a:prstDash val="solid"/>
                    </a:lnB>
                    <a:solidFill>
                      <a:schemeClr val="bg1">
                        <a:lumMod val="95000"/>
                      </a:schemeClr>
                    </a:solidFill>
                  </a:tcPr>
                </a:tc>
                <a:tc>
                  <a:txBody>
                    <a:bodyPr/>
                    <a:lstStyle/>
                    <a:p>
                      <a:pPr marL="790575">
                        <a:lnSpc>
                          <a:spcPct val="100000"/>
                        </a:lnSpc>
                        <a:spcBef>
                          <a:spcPts val="434"/>
                        </a:spcBef>
                      </a:pPr>
                      <a:r>
                        <a:rPr sz="1550" b="1" spc="20" dirty="0">
                          <a:solidFill>
                            <a:srgbClr val="FFFFFF"/>
                          </a:solidFill>
                          <a:latin typeface="Open Sans" panose="020B0606030504020204" pitchFamily="34" charset="0"/>
                          <a:ea typeface="Open Sans" panose="020B0606030504020204" pitchFamily="34" charset="0"/>
                          <a:cs typeface="Open Sans" panose="020B0606030504020204" pitchFamily="34" charset="0"/>
                        </a:rPr>
                        <a:t>Service </a:t>
                      </a:r>
                      <a:r>
                        <a:rPr sz="1550" b="1" spc="15" dirty="0">
                          <a:solidFill>
                            <a:srgbClr val="FFFFFF"/>
                          </a:solidFill>
                          <a:latin typeface="Open Sans" panose="020B0606030504020204" pitchFamily="34" charset="0"/>
                          <a:ea typeface="Open Sans" panose="020B0606030504020204" pitchFamily="34" charset="0"/>
                          <a:cs typeface="Open Sans" panose="020B0606030504020204" pitchFamily="34" charset="0"/>
                        </a:rPr>
                        <a:t>(SaaS)</a:t>
                      </a:r>
                      <a:endParaRPr sz="1550" dirty="0">
                        <a:latin typeface="Open Sans" panose="020B0606030504020204" pitchFamily="34" charset="0"/>
                        <a:ea typeface="Open Sans" panose="020B0606030504020204" pitchFamily="34" charset="0"/>
                        <a:cs typeface="Open Sans" panose="020B0606030504020204" pitchFamily="34" charset="0"/>
                      </a:endParaRPr>
                    </a:p>
                  </a:txBody>
                  <a:tcPr marL="0" marR="0" marT="55244" marB="0">
                    <a:lnL w="12700">
                      <a:solidFill>
                        <a:srgbClr val="003964"/>
                      </a:solidFill>
                      <a:prstDash val="solid"/>
                    </a:lnL>
                    <a:lnR w="12700">
                      <a:solidFill>
                        <a:srgbClr val="003964"/>
                      </a:solidFill>
                      <a:prstDash val="solid"/>
                    </a:lnR>
                    <a:lnB w="12700">
                      <a:solidFill>
                        <a:srgbClr val="003964"/>
                      </a:solidFill>
                      <a:prstDash val="solid"/>
                    </a:lnB>
                  </a:tcPr>
                </a:tc>
                <a:tc>
                  <a:txBody>
                    <a:bodyPr/>
                    <a:lstStyle/>
                    <a:p>
                      <a:pPr marL="58419" algn="ctr">
                        <a:lnSpc>
                          <a:spcPct val="100000"/>
                        </a:lnSpc>
                        <a:spcBef>
                          <a:spcPts val="405"/>
                        </a:spcBef>
                      </a:pPr>
                      <a:r>
                        <a:rPr sz="1550" b="1" spc="20" dirty="0">
                          <a:solidFill>
                            <a:srgbClr val="FFFFFF"/>
                          </a:solidFill>
                          <a:latin typeface="Open Sans" panose="020B0606030504020204" pitchFamily="34" charset="0"/>
                          <a:ea typeface="Open Sans" panose="020B0606030504020204" pitchFamily="34" charset="0"/>
                          <a:cs typeface="Open Sans" panose="020B0606030504020204" pitchFamily="34" charset="0"/>
                        </a:rPr>
                        <a:t>Service</a:t>
                      </a:r>
                      <a:r>
                        <a:rPr sz="1550" b="1" spc="10" dirty="0">
                          <a:solidFill>
                            <a:srgbClr val="FFFFFF"/>
                          </a:solidFill>
                          <a:latin typeface="Open Sans" panose="020B0606030504020204" pitchFamily="34" charset="0"/>
                          <a:ea typeface="Open Sans" panose="020B0606030504020204" pitchFamily="34" charset="0"/>
                          <a:cs typeface="Open Sans" panose="020B0606030504020204" pitchFamily="34" charset="0"/>
                        </a:rPr>
                        <a:t> </a:t>
                      </a:r>
                      <a:r>
                        <a:rPr sz="1550" b="1" spc="20" dirty="0">
                          <a:solidFill>
                            <a:srgbClr val="FFFFFF"/>
                          </a:solidFill>
                          <a:latin typeface="Open Sans" panose="020B0606030504020204" pitchFamily="34" charset="0"/>
                          <a:ea typeface="Open Sans" panose="020B0606030504020204" pitchFamily="34" charset="0"/>
                          <a:cs typeface="Open Sans" panose="020B0606030504020204" pitchFamily="34" charset="0"/>
                        </a:rPr>
                        <a:t>(PaaS)</a:t>
                      </a:r>
                      <a:endParaRPr sz="1550" dirty="0">
                        <a:latin typeface="Open Sans" panose="020B0606030504020204" pitchFamily="34" charset="0"/>
                        <a:ea typeface="Open Sans" panose="020B0606030504020204" pitchFamily="34" charset="0"/>
                        <a:cs typeface="Open Sans" panose="020B0606030504020204" pitchFamily="34" charset="0"/>
                      </a:endParaRPr>
                    </a:p>
                  </a:txBody>
                  <a:tcPr marL="0" marR="0" marT="51435" marB="0">
                    <a:lnL w="12700">
                      <a:solidFill>
                        <a:srgbClr val="003964"/>
                      </a:solidFill>
                      <a:prstDash val="solid"/>
                    </a:lnL>
                    <a:lnR w="12700">
                      <a:solidFill>
                        <a:srgbClr val="003964"/>
                      </a:solidFill>
                      <a:prstDash val="solid"/>
                    </a:lnR>
                    <a:lnB w="12700">
                      <a:solidFill>
                        <a:srgbClr val="003964"/>
                      </a:solidFill>
                      <a:prstDash val="solid"/>
                    </a:lnB>
                  </a:tcPr>
                </a:tc>
                <a:tc>
                  <a:txBody>
                    <a:bodyPr/>
                    <a:lstStyle/>
                    <a:p>
                      <a:pPr marL="862965">
                        <a:lnSpc>
                          <a:spcPct val="100000"/>
                        </a:lnSpc>
                        <a:spcBef>
                          <a:spcPts val="405"/>
                        </a:spcBef>
                      </a:pPr>
                      <a:r>
                        <a:rPr sz="1550" b="1" spc="15" dirty="0">
                          <a:solidFill>
                            <a:srgbClr val="FFFFFF"/>
                          </a:solidFill>
                          <a:latin typeface="Open Sans" panose="020B0606030504020204" pitchFamily="34" charset="0"/>
                          <a:ea typeface="Open Sans" panose="020B0606030504020204" pitchFamily="34" charset="0"/>
                          <a:cs typeface="Open Sans" panose="020B0606030504020204" pitchFamily="34" charset="0"/>
                        </a:rPr>
                        <a:t>a</a:t>
                      </a:r>
                      <a:r>
                        <a:rPr sz="1550" b="1" spc="20" dirty="0">
                          <a:solidFill>
                            <a:srgbClr val="FFFFFF"/>
                          </a:solidFill>
                          <a:latin typeface="Open Sans" panose="020B0606030504020204" pitchFamily="34" charset="0"/>
                          <a:ea typeface="Open Sans" panose="020B0606030504020204" pitchFamily="34" charset="0"/>
                          <a:cs typeface="Open Sans" panose="020B0606030504020204" pitchFamily="34" charset="0"/>
                        </a:rPr>
                        <a:t> Service </a:t>
                      </a:r>
                      <a:r>
                        <a:rPr sz="1550" b="1" spc="5" dirty="0">
                          <a:solidFill>
                            <a:srgbClr val="FFFFFF"/>
                          </a:solidFill>
                          <a:latin typeface="Open Sans" panose="020B0606030504020204" pitchFamily="34" charset="0"/>
                          <a:ea typeface="Open Sans" panose="020B0606030504020204" pitchFamily="34" charset="0"/>
                          <a:cs typeface="Open Sans" panose="020B0606030504020204" pitchFamily="34" charset="0"/>
                        </a:rPr>
                        <a:t>(IaaS)</a:t>
                      </a:r>
                      <a:endParaRPr sz="1550" dirty="0">
                        <a:latin typeface="Open Sans" panose="020B0606030504020204" pitchFamily="34" charset="0"/>
                        <a:ea typeface="Open Sans" panose="020B0606030504020204" pitchFamily="34" charset="0"/>
                        <a:cs typeface="Open Sans" panose="020B0606030504020204" pitchFamily="34" charset="0"/>
                      </a:endParaRPr>
                    </a:p>
                  </a:txBody>
                  <a:tcPr marL="0" marR="0" marT="51435" marB="0">
                    <a:lnL w="12700">
                      <a:solidFill>
                        <a:srgbClr val="003964"/>
                      </a:solidFill>
                      <a:prstDash val="solid"/>
                    </a:lnL>
                    <a:lnB w="12700">
                      <a:solidFill>
                        <a:srgbClr val="003964"/>
                      </a:solidFill>
                      <a:prstDash val="solid"/>
                    </a:lnB>
                  </a:tcPr>
                </a:tc>
                <a:extLst>
                  <a:ext uri="{0D108BD9-81ED-4DB2-BD59-A6C34878D82A}">
                    <a16:rowId xmlns:a16="http://schemas.microsoft.com/office/drawing/2014/main" val="10000"/>
                  </a:ext>
                </a:extLst>
              </a:tr>
              <a:tr h="1116125">
                <a:tc>
                  <a:txBody>
                    <a:bodyPr/>
                    <a:lstStyle/>
                    <a:p>
                      <a:pPr marL="91440" marR="218440" indent="0" algn="l">
                        <a:lnSpc>
                          <a:spcPct val="100000"/>
                        </a:lnSpc>
                        <a:spcBef>
                          <a:spcPts val="1235"/>
                        </a:spcBef>
                      </a:pPr>
                      <a:r>
                        <a:rPr lang="en-US" sz="1400" b="1" spc="25" dirty="0">
                          <a:latin typeface="Open Sans" panose="020B0606030504020204" pitchFamily="34" charset="0"/>
                          <a:ea typeface="Open Sans" panose="020B0606030504020204" pitchFamily="34" charset="0"/>
                          <a:cs typeface="Open Sans" panose="020B0606030504020204" pitchFamily="34" charset="0"/>
                        </a:rPr>
                        <a:t>T</a:t>
                      </a:r>
                      <a:r>
                        <a:rPr lang="en-US" sz="1400" b="1" spc="30" dirty="0">
                          <a:latin typeface="Open Sans" panose="020B0606030504020204" pitchFamily="34" charset="0"/>
                          <a:ea typeface="Open Sans" panose="020B0606030504020204" pitchFamily="34" charset="0"/>
                          <a:cs typeface="Open Sans" panose="020B0606030504020204" pitchFamily="34" charset="0"/>
                        </a:rPr>
                        <a:t>y</a:t>
                      </a:r>
                      <a:r>
                        <a:rPr lang="en-US" sz="1400" b="1" spc="25" dirty="0">
                          <a:latin typeface="Open Sans" panose="020B0606030504020204" pitchFamily="34" charset="0"/>
                          <a:ea typeface="Open Sans" panose="020B0606030504020204" pitchFamily="34" charset="0"/>
                          <a:cs typeface="Open Sans" panose="020B0606030504020204" pitchFamily="34" charset="0"/>
                        </a:rPr>
                        <a:t>p</a:t>
                      </a:r>
                      <a:r>
                        <a:rPr lang="en-US" sz="1400" b="1" spc="-25" dirty="0">
                          <a:latin typeface="Open Sans" panose="020B0606030504020204" pitchFamily="34" charset="0"/>
                          <a:ea typeface="Open Sans" panose="020B0606030504020204" pitchFamily="34" charset="0"/>
                          <a:cs typeface="Open Sans" panose="020B0606030504020204" pitchFamily="34" charset="0"/>
                        </a:rPr>
                        <a:t>i</a:t>
                      </a:r>
                      <a:r>
                        <a:rPr lang="en-US" sz="1400" b="1" spc="-45" dirty="0">
                          <a:latin typeface="Open Sans" panose="020B0606030504020204" pitchFamily="34" charset="0"/>
                          <a:ea typeface="Open Sans" panose="020B0606030504020204" pitchFamily="34" charset="0"/>
                          <a:cs typeface="Open Sans" panose="020B0606030504020204" pitchFamily="34" charset="0"/>
                        </a:rPr>
                        <a:t>ca</a:t>
                      </a:r>
                      <a:r>
                        <a:rPr lang="en-US" sz="1400" b="1" dirty="0">
                          <a:latin typeface="Open Sans" panose="020B0606030504020204" pitchFamily="34" charset="0"/>
                          <a:ea typeface="Open Sans" panose="020B0606030504020204" pitchFamily="34" charset="0"/>
                          <a:cs typeface="Open Sans" panose="020B0606030504020204" pitchFamily="34" charset="0"/>
                        </a:rPr>
                        <a:t>l</a:t>
                      </a:r>
                      <a:r>
                        <a:rPr lang="en-US" sz="1400" b="1" spc="-185" dirty="0">
                          <a:latin typeface="Open Sans" panose="020B0606030504020204" pitchFamily="34" charset="0"/>
                          <a:ea typeface="Open Sans" panose="020B0606030504020204" pitchFamily="34" charset="0"/>
                          <a:cs typeface="Open Sans" panose="020B0606030504020204" pitchFamily="34" charset="0"/>
                        </a:rPr>
                        <a:t> </a:t>
                      </a:r>
                      <a:r>
                        <a:rPr lang="en-US" sz="1400" b="1" spc="25" dirty="0">
                          <a:latin typeface="Open Sans" panose="020B0606030504020204" pitchFamily="34" charset="0"/>
                          <a:ea typeface="Open Sans" panose="020B0606030504020204" pitchFamily="34" charset="0"/>
                          <a:cs typeface="Open Sans" panose="020B0606030504020204" pitchFamily="34" charset="0"/>
                        </a:rPr>
                        <a:t>L</a:t>
                      </a:r>
                      <a:r>
                        <a:rPr lang="en-US" sz="1400" b="1" spc="-25" dirty="0">
                          <a:latin typeface="Open Sans" panose="020B0606030504020204" pitchFamily="34" charset="0"/>
                          <a:ea typeface="Open Sans" panose="020B0606030504020204" pitchFamily="34" charset="0"/>
                          <a:cs typeface="Open Sans" panose="020B0606030504020204" pitchFamily="34" charset="0"/>
                        </a:rPr>
                        <a:t>i</a:t>
                      </a:r>
                      <a:r>
                        <a:rPr lang="en-US" sz="1400" b="1" spc="30" dirty="0">
                          <a:latin typeface="Open Sans" panose="020B0606030504020204" pitchFamily="34" charset="0"/>
                          <a:ea typeface="Open Sans" panose="020B0606030504020204" pitchFamily="34" charset="0"/>
                          <a:cs typeface="Open Sans" panose="020B0606030504020204" pitchFamily="34" charset="0"/>
                        </a:rPr>
                        <a:t>ce</a:t>
                      </a:r>
                      <a:r>
                        <a:rPr lang="en-US" sz="1400" b="1" spc="25" dirty="0">
                          <a:latin typeface="Open Sans" panose="020B0606030504020204" pitchFamily="34" charset="0"/>
                          <a:ea typeface="Open Sans" panose="020B0606030504020204" pitchFamily="34" charset="0"/>
                          <a:cs typeface="Open Sans" panose="020B0606030504020204" pitchFamily="34" charset="0"/>
                        </a:rPr>
                        <a:t>n</a:t>
                      </a:r>
                      <a:r>
                        <a:rPr lang="en-US" sz="1400" b="1" spc="30" dirty="0">
                          <a:latin typeface="Open Sans" panose="020B0606030504020204" pitchFamily="34" charset="0"/>
                          <a:ea typeface="Open Sans" panose="020B0606030504020204" pitchFamily="34" charset="0"/>
                          <a:cs typeface="Open Sans" panose="020B0606030504020204" pitchFamily="34" charset="0"/>
                        </a:rPr>
                        <a:t>s</a:t>
                      </a:r>
                      <a:r>
                        <a:rPr lang="en-US" sz="1400" b="1" spc="-25" dirty="0">
                          <a:latin typeface="Open Sans" panose="020B0606030504020204" pitchFamily="34" charset="0"/>
                          <a:ea typeface="Open Sans" panose="020B0606030504020204" pitchFamily="34" charset="0"/>
                          <a:cs typeface="Open Sans" panose="020B0606030504020204" pitchFamily="34" charset="0"/>
                        </a:rPr>
                        <a:t>i</a:t>
                      </a:r>
                      <a:r>
                        <a:rPr lang="en-US" sz="1400" b="1" spc="-50" dirty="0">
                          <a:latin typeface="Open Sans" panose="020B0606030504020204" pitchFamily="34" charset="0"/>
                          <a:ea typeface="Open Sans" panose="020B0606030504020204" pitchFamily="34" charset="0"/>
                          <a:cs typeface="Open Sans" panose="020B0606030504020204" pitchFamily="34" charset="0"/>
                        </a:rPr>
                        <a:t>n</a:t>
                      </a:r>
                      <a:r>
                        <a:rPr lang="en-US" sz="1400" b="1" dirty="0">
                          <a:latin typeface="Open Sans" panose="020B0606030504020204" pitchFamily="34" charset="0"/>
                          <a:ea typeface="Open Sans" panose="020B0606030504020204" pitchFamily="34" charset="0"/>
                          <a:cs typeface="Open Sans" panose="020B0606030504020204" pitchFamily="34" charset="0"/>
                        </a:rPr>
                        <a:t>g </a:t>
                      </a:r>
                      <a:r>
                        <a:rPr lang="en-US" sz="1400" b="1" spc="25" dirty="0">
                          <a:latin typeface="Open Sans" panose="020B0606030504020204" pitchFamily="34" charset="0"/>
                          <a:ea typeface="Open Sans" panose="020B0606030504020204" pitchFamily="34" charset="0"/>
                          <a:cs typeface="Open Sans" panose="020B0606030504020204" pitchFamily="34" charset="0"/>
                        </a:rPr>
                        <a:t>Models:</a:t>
                      </a:r>
                      <a:endParaRPr lang="en-US" sz="1400" dirty="0">
                        <a:latin typeface="Open Sans" panose="020B0606030504020204" pitchFamily="34" charset="0"/>
                        <a:ea typeface="Open Sans" panose="020B0606030504020204" pitchFamily="34" charset="0"/>
                        <a:cs typeface="Open Sans" panose="020B0606030504020204" pitchFamily="34" charset="0"/>
                      </a:endParaRPr>
                    </a:p>
                  </a:txBody>
                  <a:tcPr marL="0" marR="0" marT="156845" marB="0">
                    <a:lnR w="12700">
                      <a:solidFill>
                        <a:srgbClr val="003964"/>
                      </a:solidFill>
                      <a:prstDash val="solid"/>
                    </a:lnR>
                    <a:lnT w="12700">
                      <a:solidFill>
                        <a:srgbClr val="003964"/>
                      </a:solidFill>
                      <a:prstDash val="solid"/>
                    </a:lnT>
                    <a:lnB w="12700">
                      <a:solidFill>
                        <a:srgbClr val="003964"/>
                      </a:solidFill>
                      <a:prstDash val="solid"/>
                    </a:lnB>
                    <a:solidFill>
                      <a:schemeClr val="bg1">
                        <a:lumMod val="95000"/>
                      </a:schemeClr>
                    </a:solidFill>
                  </a:tcPr>
                </a:tc>
                <a:tc>
                  <a:txBody>
                    <a:bodyPr/>
                    <a:lstStyle/>
                    <a:p>
                      <a:pPr>
                        <a:lnSpc>
                          <a:spcPct val="100000"/>
                        </a:lnSpc>
                        <a:spcBef>
                          <a:spcPts val="40"/>
                        </a:spcBef>
                      </a:pPr>
                      <a:endParaRPr sz="1500" b="1" dirty="0">
                        <a:latin typeface="Open Sans" panose="020B0606030504020204" pitchFamily="34" charset="0"/>
                        <a:ea typeface="Open Sans" panose="020B0606030504020204" pitchFamily="34" charset="0"/>
                        <a:cs typeface="Open Sans" panose="020B0606030504020204" pitchFamily="34" charset="0"/>
                      </a:endParaRPr>
                    </a:p>
                    <a:p>
                      <a:pPr marL="952500">
                        <a:lnSpc>
                          <a:spcPct val="100000"/>
                        </a:lnSpc>
                      </a:pPr>
                      <a:r>
                        <a:rPr sz="1500" b="1" spc="-15" dirty="0">
                          <a:latin typeface="Open Sans" panose="020B0606030504020204" pitchFamily="34" charset="0"/>
                          <a:ea typeface="Open Sans" panose="020B0606030504020204" pitchFamily="34" charset="0"/>
                          <a:cs typeface="Open Sans" panose="020B0606030504020204" pitchFamily="34" charset="0"/>
                        </a:rPr>
                        <a:t>User</a:t>
                      </a:r>
                      <a:r>
                        <a:rPr sz="1500" b="1" dirty="0">
                          <a:latin typeface="Open Sans" panose="020B0606030504020204" pitchFamily="34" charset="0"/>
                          <a:ea typeface="Open Sans" panose="020B0606030504020204" pitchFamily="34" charset="0"/>
                          <a:cs typeface="Open Sans" panose="020B0606030504020204" pitchFamily="34" charset="0"/>
                        </a:rPr>
                        <a:t> </a:t>
                      </a:r>
                      <a:r>
                        <a:rPr sz="1500" b="1" spc="-5" dirty="0">
                          <a:latin typeface="Open Sans" panose="020B0606030504020204" pitchFamily="34" charset="0"/>
                          <a:ea typeface="Open Sans" panose="020B0606030504020204" pitchFamily="34" charset="0"/>
                          <a:cs typeface="Open Sans" panose="020B0606030504020204" pitchFamily="34" charset="0"/>
                        </a:rPr>
                        <a:t>Role</a:t>
                      </a:r>
                      <a:endParaRPr sz="1500" b="1" dirty="0">
                        <a:latin typeface="Open Sans" panose="020B0606030504020204" pitchFamily="34" charset="0"/>
                        <a:ea typeface="Open Sans" panose="020B0606030504020204" pitchFamily="34" charset="0"/>
                        <a:cs typeface="Open Sans" panose="020B0606030504020204" pitchFamily="34" charset="0"/>
                      </a:endParaRPr>
                    </a:p>
                  </a:txBody>
                  <a:tcPr marL="0" marR="0" marT="5080" marB="0" anchor="ctr">
                    <a:lnL w="12700">
                      <a:solidFill>
                        <a:srgbClr val="003964"/>
                      </a:solidFill>
                      <a:prstDash val="solid"/>
                    </a:lnL>
                    <a:lnR w="12700">
                      <a:solidFill>
                        <a:srgbClr val="003964"/>
                      </a:solidFill>
                      <a:prstDash val="solid"/>
                    </a:lnR>
                    <a:lnT w="12700">
                      <a:solidFill>
                        <a:srgbClr val="003964"/>
                      </a:solidFill>
                      <a:prstDash val="solid"/>
                    </a:lnT>
                    <a:lnB w="12700">
                      <a:solidFill>
                        <a:srgbClr val="003964"/>
                      </a:solidFill>
                      <a:prstDash val="solid"/>
                    </a:lnB>
                  </a:tcPr>
                </a:tc>
                <a:tc>
                  <a:txBody>
                    <a:bodyPr/>
                    <a:lstStyle/>
                    <a:p>
                      <a:pPr marL="1102995" marR="1108075" indent="3810" algn="ctr">
                        <a:lnSpc>
                          <a:spcPct val="100800"/>
                        </a:lnSpc>
                        <a:spcBef>
                          <a:spcPts val="770"/>
                        </a:spcBef>
                      </a:pPr>
                      <a:r>
                        <a:rPr sz="1500" b="1" spc="-5" dirty="0">
                          <a:latin typeface="Open Sans" panose="020B0606030504020204" pitchFamily="34" charset="0"/>
                          <a:ea typeface="Open Sans" panose="020B0606030504020204" pitchFamily="34" charset="0"/>
                          <a:cs typeface="Open Sans" panose="020B0606030504020204" pitchFamily="34" charset="0"/>
                        </a:rPr>
                        <a:t>Usage </a:t>
                      </a:r>
                      <a:r>
                        <a:rPr sz="1500" b="1" dirty="0">
                          <a:latin typeface="Open Sans" panose="020B0606030504020204" pitchFamily="34" charset="0"/>
                          <a:ea typeface="Open Sans" panose="020B0606030504020204" pitchFamily="34" charset="0"/>
                          <a:cs typeface="Open Sans" panose="020B0606030504020204" pitchFamily="34" charset="0"/>
                        </a:rPr>
                        <a:t> </a:t>
                      </a:r>
                      <a:r>
                        <a:rPr sz="1500" b="1" spc="-30" dirty="0">
                          <a:latin typeface="Open Sans" panose="020B0606030504020204" pitchFamily="34" charset="0"/>
                          <a:ea typeface="Open Sans" panose="020B0606030504020204" pitchFamily="34" charset="0"/>
                          <a:cs typeface="Open Sans" panose="020B0606030504020204" pitchFamily="34" charset="0"/>
                        </a:rPr>
                        <a:t>Ca</a:t>
                      </a:r>
                      <a:r>
                        <a:rPr sz="1500" b="1" spc="45" dirty="0">
                          <a:latin typeface="Open Sans" panose="020B0606030504020204" pitchFamily="34" charset="0"/>
                          <a:ea typeface="Open Sans" panose="020B0606030504020204" pitchFamily="34" charset="0"/>
                          <a:cs typeface="Open Sans" panose="020B0606030504020204" pitchFamily="34" charset="0"/>
                        </a:rPr>
                        <a:t>p</a:t>
                      </a:r>
                      <a:r>
                        <a:rPr sz="1500" b="1" spc="-30" dirty="0">
                          <a:latin typeface="Open Sans" panose="020B0606030504020204" pitchFamily="34" charset="0"/>
                          <a:ea typeface="Open Sans" panose="020B0606030504020204" pitchFamily="34" charset="0"/>
                          <a:cs typeface="Open Sans" panose="020B0606030504020204" pitchFamily="34" charset="0"/>
                        </a:rPr>
                        <a:t>a</a:t>
                      </a:r>
                      <a:r>
                        <a:rPr sz="1500" b="1" dirty="0">
                          <a:latin typeface="Open Sans" panose="020B0606030504020204" pitchFamily="34" charset="0"/>
                          <a:ea typeface="Open Sans" panose="020B0606030504020204" pitchFamily="34" charset="0"/>
                          <a:cs typeface="Open Sans" panose="020B0606030504020204" pitchFamily="34" charset="0"/>
                        </a:rPr>
                        <a:t>c</a:t>
                      </a:r>
                      <a:r>
                        <a:rPr sz="1500" b="1" spc="-30" dirty="0">
                          <a:latin typeface="Open Sans" panose="020B0606030504020204" pitchFamily="34" charset="0"/>
                          <a:ea typeface="Open Sans" panose="020B0606030504020204" pitchFamily="34" charset="0"/>
                          <a:cs typeface="Open Sans" panose="020B0606030504020204" pitchFamily="34" charset="0"/>
                        </a:rPr>
                        <a:t>i</a:t>
                      </a:r>
                      <a:r>
                        <a:rPr lang="en-US" sz="1500" b="1" spc="20" dirty="0">
                          <a:latin typeface="Open Sans" panose="020B0606030504020204" pitchFamily="34" charset="0"/>
                          <a:ea typeface="Open Sans" panose="020B0606030504020204" pitchFamily="34" charset="0"/>
                          <a:cs typeface="Open Sans" panose="020B0606030504020204" pitchFamily="34" charset="0"/>
                        </a:rPr>
                        <a:t>t</a:t>
                      </a:r>
                      <a:r>
                        <a:rPr sz="1500" b="1" dirty="0">
                          <a:latin typeface="Open Sans" panose="020B0606030504020204" pitchFamily="34" charset="0"/>
                          <a:ea typeface="Open Sans" panose="020B0606030504020204" pitchFamily="34" charset="0"/>
                          <a:cs typeface="Open Sans" panose="020B0606030504020204" pitchFamily="34" charset="0"/>
                        </a:rPr>
                        <a:t>y</a:t>
                      </a:r>
                    </a:p>
                  </a:txBody>
                  <a:tcPr marL="0" marR="0" marT="97790" marB="0" anchor="ctr">
                    <a:lnL w="12700">
                      <a:solidFill>
                        <a:srgbClr val="003964"/>
                      </a:solidFill>
                      <a:prstDash val="solid"/>
                    </a:lnL>
                    <a:lnR w="12700">
                      <a:solidFill>
                        <a:srgbClr val="003964"/>
                      </a:solidFill>
                      <a:prstDash val="solid"/>
                    </a:lnR>
                    <a:lnT w="12700">
                      <a:solidFill>
                        <a:srgbClr val="003964"/>
                      </a:solidFill>
                      <a:prstDash val="solid"/>
                    </a:lnT>
                    <a:lnB w="12700">
                      <a:solidFill>
                        <a:srgbClr val="003964"/>
                      </a:solidFill>
                      <a:prstDash val="solid"/>
                    </a:lnB>
                  </a:tcPr>
                </a:tc>
                <a:tc>
                  <a:txBody>
                    <a:bodyPr/>
                    <a:lstStyle/>
                    <a:p>
                      <a:pPr marL="1092835" marR="1159510" indent="3175" algn="ctr">
                        <a:lnSpc>
                          <a:spcPct val="100800"/>
                        </a:lnSpc>
                        <a:spcBef>
                          <a:spcPts val="740"/>
                        </a:spcBef>
                      </a:pPr>
                      <a:r>
                        <a:rPr sz="1500" b="1" spc="-5" dirty="0">
                          <a:latin typeface="Open Sans" panose="020B0606030504020204" pitchFamily="34" charset="0"/>
                          <a:ea typeface="Open Sans" panose="020B0606030504020204" pitchFamily="34" charset="0"/>
                          <a:cs typeface="Open Sans" panose="020B0606030504020204" pitchFamily="34" charset="0"/>
                        </a:rPr>
                        <a:t>Usage </a:t>
                      </a:r>
                      <a:r>
                        <a:rPr sz="1500" b="1" dirty="0">
                          <a:latin typeface="Open Sans" panose="020B0606030504020204" pitchFamily="34" charset="0"/>
                          <a:ea typeface="Open Sans" panose="020B0606030504020204" pitchFamily="34" charset="0"/>
                          <a:cs typeface="Open Sans" panose="020B0606030504020204" pitchFamily="34" charset="0"/>
                        </a:rPr>
                        <a:t> </a:t>
                      </a:r>
                      <a:r>
                        <a:rPr sz="1500" b="1" spc="-30" dirty="0">
                          <a:latin typeface="Open Sans" panose="020B0606030504020204" pitchFamily="34" charset="0"/>
                          <a:ea typeface="Open Sans" panose="020B0606030504020204" pitchFamily="34" charset="0"/>
                          <a:cs typeface="Open Sans" panose="020B0606030504020204" pitchFamily="34" charset="0"/>
                        </a:rPr>
                        <a:t>Ca</a:t>
                      </a:r>
                      <a:r>
                        <a:rPr sz="1500" b="1" spc="45" dirty="0">
                          <a:latin typeface="Open Sans" panose="020B0606030504020204" pitchFamily="34" charset="0"/>
                          <a:ea typeface="Open Sans" panose="020B0606030504020204" pitchFamily="34" charset="0"/>
                          <a:cs typeface="Open Sans" panose="020B0606030504020204" pitchFamily="34" charset="0"/>
                        </a:rPr>
                        <a:t>p</a:t>
                      </a:r>
                      <a:r>
                        <a:rPr sz="1500" b="1" spc="-30" dirty="0">
                          <a:latin typeface="Open Sans" panose="020B0606030504020204" pitchFamily="34" charset="0"/>
                          <a:ea typeface="Open Sans" panose="020B0606030504020204" pitchFamily="34" charset="0"/>
                          <a:cs typeface="Open Sans" panose="020B0606030504020204" pitchFamily="34" charset="0"/>
                        </a:rPr>
                        <a:t>a</a:t>
                      </a:r>
                      <a:r>
                        <a:rPr sz="1500" b="1" dirty="0">
                          <a:latin typeface="Open Sans" panose="020B0606030504020204" pitchFamily="34" charset="0"/>
                          <a:ea typeface="Open Sans" panose="020B0606030504020204" pitchFamily="34" charset="0"/>
                          <a:cs typeface="Open Sans" panose="020B0606030504020204" pitchFamily="34" charset="0"/>
                        </a:rPr>
                        <a:t>c</a:t>
                      </a:r>
                      <a:r>
                        <a:rPr sz="1500" b="1" spc="-30" dirty="0">
                          <a:latin typeface="Open Sans" panose="020B0606030504020204" pitchFamily="34" charset="0"/>
                          <a:ea typeface="Open Sans" panose="020B0606030504020204" pitchFamily="34" charset="0"/>
                          <a:cs typeface="Open Sans" panose="020B0606030504020204" pitchFamily="34" charset="0"/>
                        </a:rPr>
                        <a:t>i</a:t>
                      </a:r>
                      <a:r>
                        <a:rPr sz="1500" b="1" spc="20" dirty="0">
                          <a:latin typeface="Open Sans" panose="020B0606030504020204" pitchFamily="34" charset="0"/>
                          <a:ea typeface="Open Sans" panose="020B0606030504020204" pitchFamily="34" charset="0"/>
                          <a:cs typeface="Open Sans" panose="020B0606030504020204" pitchFamily="34" charset="0"/>
                        </a:rPr>
                        <a:t>t</a:t>
                      </a:r>
                      <a:r>
                        <a:rPr sz="1500" b="1" dirty="0">
                          <a:latin typeface="Open Sans" panose="020B0606030504020204" pitchFamily="34" charset="0"/>
                          <a:ea typeface="Open Sans" panose="020B0606030504020204" pitchFamily="34" charset="0"/>
                          <a:cs typeface="Open Sans" panose="020B0606030504020204" pitchFamily="34" charset="0"/>
                        </a:rPr>
                        <a:t>y</a:t>
                      </a:r>
                    </a:p>
                  </a:txBody>
                  <a:tcPr marL="0" marR="0" marT="93980" marB="0" anchor="ctr">
                    <a:lnL w="12700">
                      <a:solidFill>
                        <a:srgbClr val="003964"/>
                      </a:solidFill>
                      <a:prstDash val="solid"/>
                    </a:lnL>
                    <a:lnT w="12700">
                      <a:solidFill>
                        <a:srgbClr val="003964"/>
                      </a:solidFill>
                      <a:prstDash val="solid"/>
                    </a:lnT>
                    <a:lnB w="12700">
                      <a:solidFill>
                        <a:srgbClr val="003964"/>
                      </a:solidFill>
                      <a:prstDash val="solid"/>
                    </a:lnB>
                  </a:tcPr>
                </a:tc>
                <a:extLst>
                  <a:ext uri="{0D108BD9-81ED-4DB2-BD59-A6C34878D82A}">
                    <a16:rowId xmlns:a16="http://schemas.microsoft.com/office/drawing/2014/main" val="10001"/>
                  </a:ext>
                </a:extLst>
              </a:tr>
              <a:tr h="1006734">
                <a:tc>
                  <a:txBody>
                    <a:bodyPr/>
                    <a:lstStyle/>
                    <a:p>
                      <a:pPr marL="91440" marR="142240" indent="8890" algn="l" defTabSz="914377" rtl="0" eaLnBrk="1" latinLnBrk="0" hangingPunct="1">
                        <a:lnSpc>
                          <a:spcPct val="100499"/>
                        </a:lnSpc>
                        <a:spcBef>
                          <a:spcPts val="790"/>
                        </a:spcBef>
                      </a:pPr>
                      <a:r>
                        <a:rPr lang="en-US" sz="1400" b="1" kern="1200" dirty="0">
                          <a:solidFill>
                            <a:schemeClr val="tx1"/>
                          </a:solidFill>
                          <a:latin typeface="Open Sans" panose="020B0606030504020204" pitchFamily="34" charset="0"/>
                          <a:ea typeface="Open Sans" panose="020B0606030504020204" pitchFamily="34" charset="0"/>
                          <a:cs typeface="Open Sans" panose="020B0606030504020204" pitchFamily="34" charset="0"/>
                        </a:rPr>
                        <a:t>Compliance Risk  </a:t>
                      </a:r>
                      <a:r>
                        <a:rPr lang="en-US" sz="1400" b="0" kern="1200" dirty="0">
                          <a:solidFill>
                            <a:schemeClr val="tx1"/>
                          </a:solidFill>
                          <a:latin typeface="Open Sans" panose="020B0606030504020204" pitchFamily="34" charset="0"/>
                          <a:ea typeface="Open Sans" panose="020B0606030504020204" pitchFamily="34" charset="0"/>
                          <a:cs typeface="Open Sans" panose="020B0606030504020204" pitchFamily="34" charset="0"/>
                        </a:rPr>
                        <a:t>(e.g. violating the  license)</a:t>
                      </a:r>
                      <a:r>
                        <a:rPr lang="en-US" sz="1400" b="1" kern="1200" dirty="0">
                          <a:solidFill>
                            <a:schemeClr val="tx1"/>
                          </a:solidFill>
                          <a:latin typeface="Open Sans" panose="020B0606030504020204" pitchFamily="34" charset="0"/>
                          <a:ea typeface="Open Sans" panose="020B0606030504020204" pitchFamily="34" charset="0"/>
                          <a:cs typeface="Open Sans" panose="020B0606030504020204" pitchFamily="34" charset="0"/>
                        </a:rPr>
                        <a:t>:</a:t>
                      </a:r>
                    </a:p>
                  </a:txBody>
                  <a:tcPr marL="0" marR="0" marT="64135" marB="0">
                    <a:lnR w="12700">
                      <a:solidFill>
                        <a:srgbClr val="003964"/>
                      </a:solidFill>
                      <a:prstDash val="solid"/>
                    </a:lnR>
                    <a:lnT w="12700">
                      <a:solidFill>
                        <a:srgbClr val="003964"/>
                      </a:solidFill>
                      <a:prstDash val="solid"/>
                    </a:lnT>
                    <a:lnB w="12700">
                      <a:solidFill>
                        <a:srgbClr val="003964"/>
                      </a:solidFill>
                      <a:prstDash val="solid"/>
                    </a:lnB>
                    <a:solidFill>
                      <a:schemeClr val="bg1">
                        <a:lumMod val="95000"/>
                      </a:schemeClr>
                    </a:solidFill>
                  </a:tcPr>
                </a:tc>
                <a:tc>
                  <a:txBody>
                    <a:bodyPr/>
                    <a:lstStyle/>
                    <a:p>
                      <a:pPr>
                        <a:lnSpc>
                          <a:spcPct val="100000"/>
                        </a:lnSpc>
                        <a:spcBef>
                          <a:spcPts val="35"/>
                        </a:spcBef>
                      </a:pPr>
                      <a:endParaRPr sz="1500" b="1" dirty="0">
                        <a:latin typeface="Open Sans" panose="020B0606030504020204" pitchFamily="34" charset="0"/>
                        <a:ea typeface="Open Sans" panose="020B0606030504020204" pitchFamily="34" charset="0"/>
                        <a:cs typeface="Open Sans" panose="020B0606030504020204" pitchFamily="34" charset="0"/>
                      </a:endParaRPr>
                    </a:p>
                    <a:p>
                      <a:pPr marR="210185" algn="ctr">
                        <a:lnSpc>
                          <a:spcPct val="100000"/>
                        </a:lnSpc>
                      </a:pPr>
                      <a:r>
                        <a:rPr sz="1500" b="1" spc="-30" dirty="0">
                          <a:latin typeface="Open Sans" panose="020B0606030504020204" pitchFamily="34" charset="0"/>
                          <a:ea typeface="Open Sans" panose="020B0606030504020204" pitchFamily="34" charset="0"/>
                          <a:cs typeface="Open Sans" panose="020B0606030504020204" pitchFamily="34" charset="0"/>
                        </a:rPr>
                        <a:t>Low</a:t>
                      </a:r>
                      <a:endParaRPr sz="1500" b="1" dirty="0">
                        <a:latin typeface="Open Sans" panose="020B0606030504020204" pitchFamily="34" charset="0"/>
                        <a:ea typeface="Open Sans" panose="020B0606030504020204" pitchFamily="34" charset="0"/>
                        <a:cs typeface="Open Sans" panose="020B0606030504020204" pitchFamily="34" charset="0"/>
                      </a:endParaRPr>
                    </a:p>
                  </a:txBody>
                  <a:tcPr marL="0" marR="0" marT="4445" marB="0" anchor="ctr">
                    <a:lnL w="12700">
                      <a:solidFill>
                        <a:srgbClr val="003964"/>
                      </a:solidFill>
                      <a:prstDash val="solid"/>
                    </a:lnL>
                    <a:lnR w="12700">
                      <a:solidFill>
                        <a:srgbClr val="003964"/>
                      </a:solidFill>
                      <a:prstDash val="solid"/>
                    </a:lnR>
                    <a:lnT w="12700">
                      <a:solidFill>
                        <a:srgbClr val="003964"/>
                      </a:solidFill>
                      <a:prstDash val="solid"/>
                    </a:lnT>
                    <a:lnB w="12700">
                      <a:solidFill>
                        <a:srgbClr val="003964"/>
                      </a:solidFill>
                      <a:prstDash val="solid"/>
                    </a:lnB>
                  </a:tcPr>
                </a:tc>
                <a:tc>
                  <a:txBody>
                    <a:bodyPr/>
                    <a:lstStyle/>
                    <a:p>
                      <a:pPr>
                        <a:lnSpc>
                          <a:spcPct val="100000"/>
                        </a:lnSpc>
                        <a:spcBef>
                          <a:spcPts val="10"/>
                        </a:spcBef>
                      </a:pPr>
                      <a:endParaRPr sz="1500" b="1" dirty="0">
                        <a:latin typeface="Open Sans" panose="020B0606030504020204" pitchFamily="34" charset="0"/>
                        <a:ea typeface="Open Sans" panose="020B0606030504020204" pitchFamily="34" charset="0"/>
                        <a:cs typeface="Open Sans" panose="020B0606030504020204" pitchFamily="34" charset="0"/>
                      </a:endParaRPr>
                    </a:p>
                    <a:p>
                      <a:pPr marL="50800" algn="ctr">
                        <a:lnSpc>
                          <a:spcPct val="100000"/>
                        </a:lnSpc>
                        <a:spcBef>
                          <a:spcPts val="5"/>
                        </a:spcBef>
                      </a:pPr>
                      <a:r>
                        <a:rPr sz="1500" b="1" spc="-10" dirty="0">
                          <a:latin typeface="Open Sans" panose="020B0606030504020204" pitchFamily="34" charset="0"/>
                          <a:ea typeface="Open Sans" panose="020B0606030504020204" pitchFamily="34" charset="0"/>
                          <a:cs typeface="Open Sans" panose="020B0606030504020204" pitchFamily="34" charset="0"/>
                        </a:rPr>
                        <a:t>Medium</a:t>
                      </a:r>
                      <a:endParaRPr sz="1500" b="1" dirty="0">
                        <a:latin typeface="Open Sans" panose="020B0606030504020204" pitchFamily="34" charset="0"/>
                        <a:ea typeface="Open Sans" panose="020B0606030504020204" pitchFamily="34" charset="0"/>
                        <a:cs typeface="Open Sans" panose="020B0606030504020204" pitchFamily="34" charset="0"/>
                      </a:endParaRPr>
                    </a:p>
                  </a:txBody>
                  <a:tcPr marL="0" marR="0" marT="1270" marB="0" anchor="ctr">
                    <a:lnL w="12700">
                      <a:solidFill>
                        <a:srgbClr val="003964"/>
                      </a:solidFill>
                      <a:prstDash val="solid"/>
                    </a:lnL>
                    <a:lnR w="12700">
                      <a:solidFill>
                        <a:srgbClr val="003964"/>
                      </a:solidFill>
                      <a:prstDash val="solid"/>
                    </a:lnR>
                    <a:lnT w="12700">
                      <a:solidFill>
                        <a:srgbClr val="003964"/>
                      </a:solidFill>
                      <a:prstDash val="solid"/>
                    </a:lnT>
                    <a:lnB w="12700">
                      <a:solidFill>
                        <a:srgbClr val="003964"/>
                      </a:solidFill>
                      <a:prstDash val="solid"/>
                    </a:lnB>
                  </a:tcPr>
                </a:tc>
                <a:tc>
                  <a:txBody>
                    <a:bodyPr/>
                    <a:lstStyle/>
                    <a:p>
                      <a:pPr>
                        <a:lnSpc>
                          <a:spcPct val="100000"/>
                        </a:lnSpc>
                      </a:pPr>
                      <a:endParaRPr sz="1500" b="1" dirty="0">
                        <a:latin typeface="Open Sans" panose="020B0606030504020204" pitchFamily="34" charset="0"/>
                        <a:ea typeface="Open Sans" panose="020B0606030504020204" pitchFamily="34" charset="0"/>
                        <a:cs typeface="Open Sans" panose="020B0606030504020204" pitchFamily="34" charset="0"/>
                      </a:endParaRPr>
                    </a:p>
                    <a:p>
                      <a:pPr marL="82550" algn="ctr">
                        <a:lnSpc>
                          <a:spcPct val="100000"/>
                        </a:lnSpc>
                      </a:pPr>
                      <a:r>
                        <a:rPr sz="1500" b="1" spc="-5" dirty="0">
                          <a:latin typeface="Open Sans" panose="020B0606030504020204" pitchFamily="34" charset="0"/>
                          <a:ea typeface="Open Sans" panose="020B0606030504020204" pitchFamily="34" charset="0"/>
                          <a:cs typeface="Open Sans" panose="020B0606030504020204" pitchFamily="34" charset="0"/>
                        </a:rPr>
                        <a:t>High</a:t>
                      </a:r>
                      <a:endParaRPr sz="1500" b="1" dirty="0">
                        <a:latin typeface="Open Sans" panose="020B0606030504020204" pitchFamily="34" charset="0"/>
                        <a:ea typeface="Open Sans" panose="020B0606030504020204" pitchFamily="34" charset="0"/>
                        <a:cs typeface="Open Sans" panose="020B0606030504020204" pitchFamily="34" charset="0"/>
                      </a:endParaRPr>
                    </a:p>
                  </a:txBody>
                  <a:tcPr marL="0" marR="0" marT="0" marB="0" anchor="ctr">
                    <a:lnL w="12700">
                      <a:solidFill>
                        <a:srgbClr val="003964"/>
                      </a:solidFill>
                      <a:prstDash val="solid"/>
                    </a:lnL>
                    <a:lnT w="12700">
                      <a:solidFill>
                        <a:srgbClr val="003964"/>
                      </a:solidFill>
                      <a:prstDash val="solid"/>
                    </a:lnT>
                    <a:lnB w="12700">
                      <a:solidFill>
                        <a:srgbClr val="003964"/>
                      </a:solidFill>
                      <a:prstDash val="solid"/>
                    </a:lnB>
                  </a:tcPr>
                </a:tc>
                <a:extLst>
                  <a:ext uri="{0D108BD9-81ED-4DB2-BD59-A6C34878D82A}">
                    <a16:rowId xmlns:a16="http://schemas.microsoft.com/office/drawing/2014/main" val="10002"/>
                  </a:ext>
                </a:extLst>
              </a:tr>
              <a:tr h="1158709">
                <a:tc>
                  <a:txBody>
                    <a:bodyPr/>
                    <a:lstStyle/>
                    <a:p>
                      <a:pPr marL="91440" marR="142240" algn="l">
                        <a:lnSpc>
                          <a:spcPct val="100499"/>
                        </a:lnSpc>
                        <a:spcBef>
                          <a:spcPts val="790"/>
                        </a:spcBef>
                      </a:pPr>
                      <a:r>
                        <a:rPr lang="en-US" sz="1400" b="1" dirty="0">
                          <a:latin typeface="Open Sans" panose="020B0606030504020204" pitchFamily="34" charset="0"/>
                          <a:ea typeface="Open Sans" panose="020B0606030504020204" pitchFamily="34" charset="0"/>
                          <a:cs typeface="Open Sans" panose="020B0606030504020204" pitchFamily="34" charset="0"/>
                        </a:rPr>
                        <a:t>Risk</a:t>
                      </a:r>
                      <a:r>
                        <a:rPr lang="en-US" sz="1400" b="1" spc="-95" dirty="0">
                          <a:latin typeface="Open Sans" panose="020B0606030504020204" pitchFamily="34" charset="0"/>
                          <a:ea typeface="Open Sans" panose="020B0606030504020204" pitchFamily="34" charset="0"/>
                          <a:cs typeface="Open Sans" panose="020B0606030504020204" pitchFamily="34" charset="0"/>
                        </a:rPr>
                        <a:t> </a:t>
                      </a:r>
                      <a:r>
                        <a:rPr lang="en-US" sz="1400" b="1" spc="20" dirty="0">
                          <a:latin typeface="Open Sans" panose="020B0606030504020204" pitchFamily="34" charset="0"/>
                          <a:ea typeface="Open Sans" panose="020B0606030504020204" pitchFamily="34" charset="0"/>
                          <a:cs typeface="Open Sans" panose="020B0606030504020204" pitchFamily="34" charset="0"/>
                        </a:rPr>
                        <a:t>of</a:t>
                      </a:r>
                      <a:r>
                        <a:rPr lang="en-US" sz="1400" b="1" spc="-70" dirty="0">
                          <a:latin typeface="Open Sans" panose="020B0606030504020204" pitchFamily="34" charset="0"/>
                          <a:ea typeface="Open Sans" panose="020B0606030504020204" pitchFamily="34" charset="0"/>
                          <a:cs typeface="Open Sans" panose="020B0606030504020204" pitchFamily="34" charset="0"/>
                        </a:rPr>
                        <a:t> </a:t>
                      </a:r>
                      <a:r>
                        <a:rPr lang="en-US" sz="1400" b="1" spc="20" dirty="0">
                          <a:latin typeface="Open Sans" panose="020B0606030504020204" pitchFamily="34" charset="0"/>
                          <a:ea typeface="Open Sans" panose="020B0606030504020204" pitchFamily="34" charset="0"/>
                          <a:cs typeface="Open Sans" panose="020B0606030504020204" pitchFamily="34" charset="0"/>
                        </a:rPr>
                        <a:t>Overspend </a:t>
                      </a:r>
                      <a:r>
                        <a:rPr lang="en-US" sz="1400" b="1" spc="-375" dirty="0">
                          <a:latin typeface="Open Sans" panose="020B0606030504020204" pitchFamily="34" charset="0"/>
                          <a:ea typeface="Open Sans" panose="020B0606030504020204" pitchFamily="34" charset="0"/>
                          <a:cs typeface="Open Sans" panose="020B0606030504020204" pitchFamily="34" charset="0"/>
                        </a:rPr>
                        <a:t> </a:t>
                      </a:r>
                      <a:r>
                        <a:rPr lang="en-US" sz="1400" b="0" spc="-25" dirty="0">
                          <a:latin typeface="Open Sans" panose="020B0606030504020204" pitchFamily="34" charset="0"/>
                          <a:ea typeface="Open Sans" panose="020B0606030504020204" pitchFamily="34" charset="0"/>
                          <a:cs typeface="Open Sans" panose="020B0606030504020204" pitchFamily="34" charset="0"/>
                        </a:rPr>
                        <a:t>(</a:t>
                      </a:r>
                      <a:r>
                        <a:rPr lang="en-US" sz="1400" b="0" spc="30" dirty="0">
                          <a:latin typeface="Open Sans" panose="020B0606030504020204" pitchFamily="34" charset="0"/>
                          <a:ea typeface="Open Sans" panose="020B0606030504020204" pitchFamily="34" charset="0"/>
                          <a:cs typeface="Open Sans" panose="020B0606030504020204" pitchFamily="34" charset="0"/>
                        </a:rPr>
                        <a:t>e</a:t>
                      </a:r>
                      <a:r>
                        <a:rPr lang="en-US" sz="1400" b="0" spc="-25" dirty="0">
                          <a:latin typeface="Open Sans" panose="020B0606030504020204" pitchFamily="34" charset="0"/>
                          <a:ea typeface="Open Sans" panose="020B0606030504020204" pitchFamily="34" charset="0"/>
                          <a:cs typeface="Open Sans" panose="020B0606030504020204" pitchFamily="34" charset="0"/>
                        </a:rPr>
                        <a:t>.</a:t>
                      </a:r>
                      <a:r>
                        <a:rPr lang="en-US" sz="1400" b="0" spc="25" dirty="0">
                          <a:latin typeface="Open Sans" panose="020B0606030504020204" pitchFamily="34" charset="0"/>
                          <a:ea typeface="Open Sans" panose="020B0606030504020204" pitchFamily="34" charset="0"/>
                          <a:cs typeface="Open Sans" panose="020B0606030504020204" pitchFamily="34" charset="0"/>
                        </a:rPr>
                        <a:t>g</a:t>
                      </a:r>
                      <a:r>
                        <a:rPr lang="en-US" sz="1400" b="0" dirty="0">
                          <a:latin typeface="Open Sans" panose="020B0606030504020204" pitchFamily="34" charset="0"/>
                          <a:ea typeface="Open Sans" panose="020B0606030504020204" pitchFamily="34" charset="0"/>
                          <a:cs typeface="Open Sans" panose="020B0606030504020204" pitchFamily="34" charset="0"/>
                        </a:rPr>
                        <a:t>.</a:t>
                      </a:r>
                      <a:r>
                        <a:rPr lang="en-US" sz="1400" b="0" spc="-110" dirty="0">
                          <a:latin typeface="Open Sans" panose="020B0606030504020204" pitchFamily="34" charset="0"/>
                          <a:ea typeface="Open Sans" panose="020B0606030504020204" pitchFamily="34" charset="0"/>
                          <a:cs typeface="Open Sans" panose="020B0606030504020204" pitchFamily="34" charset="0"/>
                        </a:rPr>
                        <a:t> </a:t>
                      </a:r>
                      <a:r>
                        <a:rPr lang="en-US" sz="1400" b="0" spc="40" dirty="0">
                          <a:latin typeface="Open Sans" panose="020B0606030504020204" pitchFamily="34" charset="0"/>
                          <a:ea typeface="Open Sans" panose="020B0606030504020204" pitchFamily="34" charset="0"/>
                          <a:cs typeface="Open Sans" panose="020B0606030504020204" pitchFamily="34" charset="0"/>
                        </a:rPr>
                        <a:t>r</a:t>
                      </a:r>
                      <a:r>
                        <a:rPr lang="en-US" sz="1400" b="0" spc="-25" dirty="0">
                          <a:latin typeface="Open Sans" panose="020B0606030504020204" pitchFamily="34" charset="0"/>
                          <a:ea typeface="Open Sans" panose="020B0606030504020204" pitchFamily="34" charset="0"/>
                          <a:cs typeface="Open Sans" panose="020B0606030504020204" pitchFamily="34" charset="0"/>
                        </a:rPr>
                        <a:t>i</a:t>
                      </a:r>
                      <a:r>
                        <a:rPr lang="en-US" sz="1400" b="0" spc="30" dirty="0">
                          <a:latin typeface="Open Sans" panose="020B0606030504020204" pitchFamily="34" charset="0"/>
                          <a:ea typeface="Open Sans" panose="020B0606030504020204" pitchFamily="34" charset="0"/>
                          <a:cs typeface="Open Sans" panose="020B0606030504020204" pitchFamily="34" charset="0"/>
                        </a:rPr>
                        <a:t>s</a:t>
                      </a:r>
                      <a:r>
                        <a:rPr lang="en-US" sz="1400" b="0" dirty="0">
                          <a:latin typeface="Open Sans" panose="020B0606030504020204" pitchFamily="34" charset="0"/>
                          <a:ea typeface="Open Sans" panose="020B0606030504020204" pitchFamily="34" charset="0"/>
                          <a:cs typeface="Open Sans" panose="020B0606030504020204" pitchFamily="34" charset="0"/>
                        </a:rPr>
                        <a:t>k</a:t>
                      </a:r>
                      <a:r>
                        <a:rPr lang="en-US" sz="1400" b="0" spc="-60" dirty="0">
                          <a:latin typeface="Open Sans" panose="020B0606030504020204" pitchFamily="34" charset="0"/>
                          <a:ea typeface="Open Sans" panose="020B0606030504020204" pitchFamily="34" charset="0"/>
                          <a:cs typeface="Open Sans" panose="020B0606030504020204" pitchFamily="34" charset="0"/>
                        </a:rPr>
                        <a:t> </a:t>
                      </a:r>
                      <a:r>
                        <a:rPr lang="en-US" sz="1400" b="0" spc="-25" dirty="0">
                          <a:latin typeface="Open Sans" panose="020B0606030504020204" pitchFamily="34" charset="0"/>
                          <a:ea typeface="Open Sans" panose="020B0606030504020204" pitchFamily="34" charset="0"/>
                          <a:cs typeface="Open Sans" panose="020B0606030504020204" pitchFamily="34" charset="0"/>
                        </a:rPr>
                        <a:t>t</a:t>
                      </a:r>
                      <a:r>
                        <a:rPr lang="en-US" sz="1400" b="0" dirty="0">
                          <a:latin typeface="Open Sans" panose="020B0606030504020204" pitchFamily="34" charset="0"/>
                          <a:ea typeface="Open Sans" panose="020B0606030504020204" pitchFamily="34" charset="0"/>
                          <a:cs typeface="Open Sans" panose="020B0606030504020204" pitchFamily="34" charset="0"/>
                        </a:rPr>
                        <a:t>o</a:t>
                      </a:r>
                      <a:r>
                        <a:rPr lang="en-US" sz="1400" b="0" spc="-60" dirty="0">
                          <a:latin typeface="Open Sans" panose="020B0606030504020204" pitchFamily="34" charset="0"/>
                          <a:ea typeface="Open Sans" panose="020B0606030504020204" pitchFamily="34" charset="0"/>
                          <a:cs typeface="Open Sans" panose="020B0606030504020204" pitchFamily="34" charset="0"/>
                        </a:rPr>
                        <a:t> </a:t>
                      </a:r>
                      <a:r>
                        <a:rPr lang="en-US" sz="1400" b="0" spc="-25" dirty="0">
                          <a:latin typeface="Open Sans" panose="020B0606030504020204" pitchFamily="34" charset="0"/>
                          <a:ea typeface="Open Sans" panose="020B0606030504020204" pitchFamily="34" charset="0"/>
                          <a:cs typeface="Open Sans" panose="020B0606030504020204" pitchFamily="34" charset="0"/>
                        </a:rPr>
                        <a:t>t</a:t>
                      </a:r>
                      <a:r>
                        <a:rPr lang="en-US" sz="1400" b="0" spc="25" dirty="0">
                          <a:latin typeface="Open Sans" panose="020B0606030504020204" pitchFamily="34" charset="0"/>
                          <a:ea typeface="Open Sans" panose="020B0606030504020204" pitchFamily="34" charset="0"/>
                          <a:cs typeface="Open Sans" panose="020B0606030504020204" pitchFamily="34" charset="0"/>
                        </a:rPr>
                        <a:t>h</a:t>
                      </a:r>
                      <a:r>
                        <a:rPr lang="en-US" sz="1400" b="0" dirty="0">
                          <a:latin typeface="Open Sans" panose="020B0606030504020204" pitchFamily="34" charset="0"/>
                          <a:ea typeface="Open Sans" panose="020B0606030504020204" pitchFamily="34" charset="0"/>
                          <a:cs typeface="Open Sans" panose="020B0606030504020204" pitchFamily="34" charset="0"/>
                        </a:rPr>
                        <a:t>e  </a:t>
                      </a:r>
                      <a:r>
                        <a:rPr lang="en-US" sz="1400" b="0" spc="30" dirty="0">
                          <a:latin typeface="Open Sans" panose="020B0606030504020204" pitchFamily="34" charset="0"/>
                          <a:ea typeface="Open Sans" panose="020B0606030504020204" pitchFamily="34" charset="0"/>
                          <a:cs typeface="Open Sans" panose="020B0606030504020204" pitchFamily="34" charset="0"/>
                        </a:rPr>
                        <a:t>c</a:t>
                      </a:r>
                      <a:r>
                        <a:rPr lang="en-US" sz="1400" b="0" spc="-25" dirty="0">
                          <a:latin typeface="Open Sans" panose="020B0606030504020204" pitchFamily="34" charset="0"/>
                          <a:ea typeface="Open Sans" panose="020B0606030504020204" pitchFamily="34" charset="0"/>
                          <a:cs typeface="Open Sans" panose="020B0606030504020204" pitchFamily="34" charset="0"/>
                        </a:rPr>
                        <a:t>l</a:t>
                      </a:r>
                      <a:r>
                        <a:rPr lang="en-US" sz="1400" b="0" spc="25" dirty="0">
                          <a:latin typeface="Open Sans" panose="020B0606030504020204" pitchFamily="34" charset="0"/>
                          <a:ea typeface="Open Sans" panose="020B0606030504020204" pitchFamily="34" charset="0"/>
                          <a:cs typeface="Open Sans" panose="020B0606030504020204" pitchFamily="34" charset="0"/>
                        </a:rPr>
                        <a:t>ou</a:t>
                      </a:r>
                      <a:r>
                        <a:rPr lang="en-US" sz="1400" b="0" dirty="0">
                          <a:latin typeface="Open Sans" panose="020B0606030504020204" pitchFamily="34" charset="0"/>
                          <a:ea typeface="Open Sans" panose="020B0606030504020204" pitchFamily="34" charset="0"/>
                          <a:cs typeface="Open Sans" panose="020B0606030504020204" pitchFamily="34" charset="0"/>
                        </a:rPr>
                        <a:t>d</a:t>
                      </a:r>
                      <a:r>
                        <a:rPr lang="en-US" sz="1400" b="0" spc="-140" dirty="0">
                          <a:latin typeface="Open Sans" panose="020B0606030504020204" pitchFamily="34" charset="0"/>
                          <a:ea typeface="Open Sans" panose="020B0606030504020204" pitchFamily="34" charset="0"/>
                          <a:cs typeface="Open Sans" panose="020B0606030504020204" pitchFamily="34" charset="0"/>
                        </a:rPr>
                        <a:t> </a:t>
                      </a:r>
                      <a:r>
                        <a:rPr lang="en-US" sz="1400" b="0" spc="30" dirty="0">
                          <a:latin typeface="Open Sans" panose="020B0606030504020204" pitchFamily="34" charset="0"/>
                          <a:ea typeface="Open Sans" panose="020B0606030504020204" pitchFamily="34" charset="0"/>
                          <a:cs typeface="Open Sans" panose="020B0606030504020204" pitchFamily="34" charset="0"/>
                        </a:rPr>
                        <a:t>s</a:t>
                      </a:r>
                      <a:r>
                        <a:rPr lang="en-US" sz="1400" b="0" spc="25" dirty="0">
                          <a:latin typeface="Open Sans" panose="020B0606030504020204" pitchFamily="34" charset="0"/>
                          <a:ea typeface="Open Sans" panose="020B0606030504020204" pitchFamily="34" charset="0"/>
                          <a:cs typeface="Open Sans" panose="020B0606030504020204" pitchFamily="34" charset="0"/>
                        </a:rPr>
                        <a:t>ub</a:t>
                      </a:r>
                      <a:r>
                        <a:rPr lang="en-US" sz="1400" b="0" spc="30" dirty="0">
                          <a:latin typeface="Open Sans" panose="020B0606030504020204" pitchFamily="34" charset="0"/>
                          <a:ea typeface="Open Sans" panose="020B0606030504020204" pitchFamily="34" charset="0"/>
                          <a:cs typeface="Open Sans" panose="020B0606030504020204" pitchFamily="34" charset="0"/>
                        </a:rPr>
                        <a:t>s</a:t>
                      </a:r>
                      <a:r>
                        <a:rPr lang="en-US" sz="1400" b="0" spc="-45" dirty="0">
                          <a:latin typeface="Open Sans" panose="020B0606030504020204" pitchFamily="34" charset="0"/>
                          <a:ea typeface="Open Sans" panose="020B0606030504020204" pitchFamily="34" charset="0"/>
                          <a:cs typeface="Open Sans" panose="020B0606030504020204" pitchFamily="34" charset="0"/>
                        </a:rPr>
                        <a:t>c</a:t>
                      </a:r>
                      <a:r>
                        <a:rPr lang="en-US" sz="1400" b="0" spc="40" dirty="0">
                          <a:latin typeface="Open Sans" panose="020B0606030504020204" pitchFamily="34" charset="0"/>
                          <a:ea typeface="Open Sans" panose="020B0606030504020204" pitchFamily="34" charset="0"/>
                          <a:cs typeface="Open Sans" panose="020B0606030504020204" pitchFamily="34" charset="0"/>
                        </a:rPr>
                        <a:t>r</a:t>
                      </a:r>
                      <a:r>
                        <a:rPr lang="en-US" sz="1400" b="0" spc="-25" dirty="0">
                          <a:latin typeface="Open Sans" panose="020B0606030504020204" pitchFamily="34" charset="0"/>
                          <a:ea typeface="Open Sans" panose="020B0606030504020204" pitchFamily="34" charset="0"/>
                          <a:cs typeface="Open Sans" panose="020B0606030504020204" pitchFamily="34" charset="0"/>
                        </a:rPr>
                        <a:t>i</a:t>
                      </a:r>
                      <a:r>
                        <a:rPr lang="en-US" sz="1400" b="0" spc="-50" dirty="0">
                          <a:latin typeface="Open Sans" panose="020B0606030504020204" pitchFamily="34" charset="0"/>
                          <a:ea typeface="Open Sans" panose="020B0606030504020204" pitchFamily="34" charset="0"/>
                          <a:cs typeface="Open Sans" panose="020B0606030504020204" pitchFamily="34" charset="0"/>
                        </a:rPr>
                        <a:t>b</a:t>
                      </a:r>
                      <a:r>
                        <a:rPr lang="en-US" sz="1400" b="0" spc="-45" dirty="0">
                          <a:latin typeface="Open Sans" panose="020B0606030504020204" pitchFamily="34" charset="0"/>
                          <a:ea typeface="Open Sans" panose="020B0606030504020204" pitchFamily="34" charset="0"/>
                          <a:cs typeface="Open Sans" panose="020B0606030504020204" pitchFamily="34" charset="0"/>
                        </a:rPr>
                        <a:t>e</a:t>
                      </a:r>
                      <a:r>
                        <a:rPr lang="en-US" sz="1400" b="0" spc="40" dirty="0">
                          <a:latin typeface="Open Sans" panose="020B0606030504020204" pitchFamily="34" charset="0"/>
                          <a:ea typeface="Open Sans" panose="020B0606030504020204" pitchFamily="34" charset="0"/>
                          <a:cs typeface="Open Sans" panose="020B0606030504020204" pitchFamily="34" charset="0"/>
                        </a:rPr>
                        <a:t>r</a:t>
                      </a:r>
                      <a:r>
                        <a:rPr lang="en-US" sz="1400" b="0" spc="-30" dirty="0">
                          <a:latin typeface="Open Sans" panose="020B0606030504020204" pitchFamily="34" charset="0"/>
                          <a:ea typeface="Open Sans" panose="020B0606030504020204" pitchFamily="34" charset="0"/>
                          <a:cs typeface="Open Sans" panose="020B0606030504020204" pitchFamily="34" charset="0"/>
                        </a:rPr>
                        <a:t>)</a:t>
                      </a:r>
                      <a:r>
                        <a:rPr lang="en-US" sz="1400" b="1" dirty="0">
                          <a:latin typeface="Open Sans" panose="020B0606030504020204" pitchFamily="34" charset="0"/>
                          <a:ea typeface="Open Sans" panose="020B0606030504020204" pitchFamily="34" charset="0"/>
                          <a:cs typeface="Open Sans" panose="020B0606030504020204" pitchFamily="34" charset="0"/>
                        </a:rPr>
                        <a:t>:</a:t>
                      </a:r>
                    </a:p>
                  </a:txBody>
                  <a:tcPr marL="0" marR="0" marT="100330" marB="0">
                    <a:lnR w="12700">
                      <a:solidFill>
                        <a:srgbClr val="003964"/>
                      </a:solidFill>
                      <a:prstDash val="solid"/>
                    </a:lnR>
                    <a:lnT w="12700">
                      <a:solidFill>
                        <a:srgbClr val="003964"/>
                      </a:solidFill>
                      <a:prstDash val="solid"/>
                    </a:lnT>
                    <a:lnB w="12700">
                      <a:solidFill>
                        <a:srgbClr val="003964"/>
                      </a:solidFill>
                      <a:prstDash val="solid"/>
                    </a:lnB>
                    <a:solidFill>
                      <a:schemeClr val="bg1">
                        <a:lumMod val="95000"/>
                      </a:schemeClr>
                    </a:solidFill>
                  </a:tcPr>
                </a:tc>
                <a:tc>
                  <a:txBody>
                    <a:bodyPr/>
                    <a:lstStyle/>
                    <a:p>
                      <a:pPr>
                        <a:lnSpc>
                          <a:spcPct val="100000"/>
                        </a:lnSpc>
                        <a:spcBef>
                          <a:spcPts val="10"/>
                        </a:spcBef>
                      </a:pPr>
                      <a:endParaRPr sz="1500" b="1" dirty="0">
                        <a:latin typeface="Open Sans" panose="020B0606030504020204" pitchFamily="34" charset="0"/>
                        <a:ea typeface="Open Sans" panose="020B0606030504020204" pitchFamily="34" charset="0"/>
                        <a:cs typeface="Open Sans" panose="020B0606030504020204" pitchFamily="34" charset="0"/>
                      </a:endParaRPr>
                    </a:p>
                    <a:p>
                      <a:pPr marR="220979" algn="ctr">
                        <a:lnSpc>
                          <a:spcPct val="100000"/>
                        </a:lnSpc>
                      </a:pPr>
                      <a:r>
                        <a:rPr sz="1500" b="1" spc="-5" dirty="0">
                          <a:solidFill>
                            <a:schemeClr val="accent4"/>
                          </a:solidFill>
                          <a:latin typeface="Open Sans" panose="020B0606030504020204" pitchFamily="34" charset="0"/>
                          <a:ea typeface="Open Sans" panose="020B0606030504020204" pitchFamily="34" charset="0"/>
                          <a:cs typeface="Open Sans" panose="020B0606030504020204" pitchFamily="34" charset="0"/>
                        </a:rPr>
                        <a:t>High</a:t>
                      </a:r>
                      <a:endParaRPr sz="1500" b="1" dirty="0">
                        <a:solidFill>
                          <a:schemeClr val="accent4"/>
                        </a:solidFill>
                        <a:latin typeface="Open Sans" panose="020B0606030504020204" pitchFamily="34" charset="0"/>
                        <a:ea typeface="Open Sans" panose="020B0606030504020204" pitchFamily="34" charset="0"/>
                        <a:cs typeface="Open Sans" panose="020B0606030504020204" pitchFamily="34" charset="0"/>
                      </a:endParaRPr>
                    </a:p>
                  </a:txBody>
                  <a:tcPr marL="0" marR="0" marT="1270" marB="0" anchor="ctr">
                    <a:lnL w="12700">
                      <a:solidFill>
                        <a:srgbClr val="003964"/>
                      </a:solidFill>
                      <a:prstDash val="solid"/>
                    </a:lnL>
                    <a:lnR w="12700">
                      <a:solidFill>
                        <a:srgbClr val="003964"/>
                      </a:solidFill>
                      <a:prstDash val="solid"/>
                    </a:lnR>
                    <a:lnT w="12700">
                      <a:solidFill>
                        <a:srgbClr val="003964"/>
                      </a:solidFill>
                      <a:prstDash val="solid"/>
                    </a:lnT>
                    <a:lnB w="12700">
                      <a:solidFill>
                        <a:srgbClr val="003964"/>
                      </a:solidFill>
                      <a:prstDash val="solid"/>
                    </a:lnB>
                  </a:tcPr>
                </a:tc>
                <a:tc>
                  <a:txBody>
                    <a:bodyPr/>
                    <a:lstStyle/>
                    <a:p>
                      <a:pPr>
                        <a:lnSpc>
                          <a:spcPct val="100000"/>
                        </a:lnSpc>
                        <a:spcBef>
                          <a:spcPts val="10"/>
                        </a:spcBef>
                      </a:pPr>
                      <a:endParaRPr sz="1500" b="1" dirty="0">
                        <a:latin typeface="Open Sans" panose="020B0606030504020204" pitchFamily="34" charset="0"/>
                        <a:ea typeface="Open Sans" panose="020B0606030504020204" pitchFamily="34" charset="0"/>
                        <a:cs typeface="Open Sans" panose="020B0606030504020204" pitchFamily="34" charset="0"/>
                      </a:endParaRPr>
                    </a:p>
                    <a:p>
                      <a:pPr marL="50800" algn="ctr">
                        <a:lnSpc>
                          <a:spcPct val="100000"/>
                        </a:lnSpc>
                      </a:pPr>
                      <a:r>
                        <a:rPr sz="1500" b="1" spc="-10" dirty="0">
                          <a:latin typeface="Open Sans" panose="020B0606030504020204" pitchFamily="34" charset="0"/>
                          <a:ea typeface="Open Sans" panose="020B0606030504020204" pitchFamily="34" charset="0"/>
                          <a:cs typeface="Open Sans" panose="020B0606030504020204" pitchFamily="34" charset="0"/>
                        </a:rPr>
                        <a:t>Medium</a:t>
                      </a:r>
                      <a:endParaRPr sz="1500" b="1" dirty="0">
                        <a:latin typeface="Open Sans" panose="020B0606030504020204" pitchFamily="34" charset="0"/>
                        <a:ea typeface="Open Sans" panose="020B0606030504020204" pitchFamily="34" charset="0"/>
                        <a:cs typeface="Open Sans" panose="020B0606030504020204" pitchFamily="34" charset="0"/>
                      </a:endParaRPr>
                    </a:p>
                  </a:txBody>
                  <a:tcPr marL="0" marR="0" marT="1270" marB="0" anchor="ctr">
                    <a:lnL w="12700">
                      <a:solidFill>
                        <a:srgbClr val="003964"/>
                      </a:solidFill>
                      <a:prstDash val="solid"/>
                    </a:lnL>
                    <a:lnR w="12700">
                      <a:solidFill>
                        <a:srgbClr val="003964"/>
                      </a:solidFill>
                      <a:prstDash val="solid"/>
                    </a:lnR>
                    <a:lnT w="12700">
                      <a:solidFill>
                        <a:srgbClr val="003964"/>
                      </a:solidFill>
                      <a:prstDash val="solid"/>
                    </a:lnT>
                    <a:lnB w="12700">
                      <a:solidFill>
                        <a:srgbClr val="003964"/>
                      </a:solidFill>
                      <a:prstDash val="solid"/>
                    </a:lnB>
                  </a:tcPr>
                </a:tc>
                <a:tc>
                  <a:txBody>
                    <a:bodyPr/>
                    <a:lstStyle/>
                    <a:p>
                      <a:pPr>
                        <a:lnSpc>
                          <a:spcPct val="100000"/>
                        </a:lnSpc>
                        <a:spcBef>
                          <a:spcPts val="55"/>
                        </a:spcBef>
                      </a:pPr>
                      <a:endParaRPr sz="1500" b="1" dirty="0">
                        <a:latin typeface="Open Sans" panose="020B0606030504020204" pitchFamily="34" charset="0"/>
                        <a:ea typeface="Open Sans" panose="020B0606030504020204" pitchFamily="34" charset="0"/>
                        <a:cs typeface="Open Sans" panose="020B0606030504020204" pitchFamily="34" charset="0"/>
                      </a:endParaRPr>
                    </a:p>
                    <a:p>
                      <a:pPr marR="13970" algn="ctr">
                        <a:lnSpc>
                          <a:spcPct val="100000"/>
                        </a:lnSpc>
                      </a:pPr>
                      <a:r>
                        <a:rPr sz="1500" b="1" spc="-5" dirty="0">
                          <a:latin typeface="Open Sans" panose="020B0606030504020204" pitchFamily="34" charset="0"/>
                          <a:ea typeface="Open Sans" panose="020B0606030504020204" pitchFamily="34" charset="0"/>
                          <a:cs typeface="Open Sans" panose="020B0606030504020204" pitchFamily="34" charset="0"/>
                        </a:rPr>
                        <a:t>High</a:t>
                      </a:r>
                      <a:endParaRPr sz="1500" b="1" dirty="0">
                        <a:latin typeface="Open Sans" panose="020B0606030504020204" pitchFamily="34" charset="0"/>
                        <a:ea typeface="Open Sans" panose="020B0606030504020204" pitchFamily="34" charset="0"/>
                        <a:cs typeface="Open Sans" panose="020B0606030504020204" pitchFamily="34" charset="0"/>
                      </a:endParaRPr>
                    </a:p>
                  </a:txBody>
                  <a:tcPr marL="0" marR="0" marT="6985" marB="0" anchor="ctr">
                    <a:lnL w="12700">
                      <a:solidFill>
                        <a:srgbClr val="003964"/>
                      </a:solidFill>
                      <a:prstDash val="solid"/>
                    </a:lnL>
                    <a:lnT w="12700">
                      <a:solidFill>
                        <a:srgbClr val="003964"/>
                      </a:solidFill>
                      <a:prstDash val="solid"/>
                    </a:lnT>
                    <a:lnB w="12700">
                      <a:solidFill>
                        <a:srgbClr val="003964"/>
                      </a:solidFill>
                      <a:prstDash val="solid"/>
                    </a:lnB>
                  </a:tcPr>
                </a:tc>
                <a:extLst>
                  <a:ext uri="{0D108BD9-81ED-4DB2-BD59-A6C34878D82A}">
                    <a16:rowId xmlns:a16="http://schemas.microsoft.com/office/drawing/2014/main" val="10003"/>
                  </a:ext>
                </a:extLst>
              </a:tr>
              <a:tr h="1471203">
                <a:tc>
                  <a:txBody>
                    <a:bodyPr/>
                    <a:lstStyle/>
                    <a:p>
                      <a:pPr marL="91440" algn="l">
                        <a:lnSpc>
                          <a:spcPct val="100000"/>
                        </a:lnSpc>
                      </a:pPr>
                      <a:endParaRPr lang="en-US" sz="1800" b="1" i="1" dirty="0">
                        <a:latin typeface="Open Sans" panose="020B0606030504020204" pitchFamily="34" charset="0"/>
                        <a:ea typeface="Open Sans" panose="020B0606030504020204" pitchFamily="34" charset="0"/>
                        <a:cs typeface="Open Sans" panose="020B0606030504020204" pitchFamily="34" charset="0"/>
                      </a:endParaRPr>
                    </a:p>
                    <a:p>
                      <a:pPr marL="91440" algn="l">
                        <a:lnSpc>
                          <a:spcPct val="100000"/>
                        </a:lnSpc>
                      </a:pPr>
                      <a:r>
                        <a:rPr lang="en-US" sz="1800" b="1" i="1" dirty="0">
                          <a:latin typeface="Open Sans" panose="020B0606030504020204" pitchFamily="34" charset="0"/>
                          <a:ea typeface="Open Sans" panose="020B0606030504020204" pitchFamily="34" charset="0"/>
                          <a:cs typeface="Open Sans" panose="020B0606030504020204" pitchFamily="34" charset="0"/>
                        </a:rPr>
                        <a:t>Vendor Examples:</a:t>
                      </a:r>
                      <a:endParaRPr lang="en-US" sz="1600" b="1" i="1" dirty="0">
                        <a:latin typeface="Open Sans" panose="020B0606030504020204" pitchFamily="34" charset="0"/>
                        <a:ea typeface="Open Sans" panose="020B0606030504020204" pitchFamily="34" charset="0"/>
                        <a:cs typeface="Open Sans" panose="020B0606030504020204" pitchFamily="34" charset="0"/>
                      </a:endParaRPr>
                    </a:p>
                  </a:txBody>
                  <a:tcPr marL="0" marR="0" marT="0" marB="0">
                    <a:lnR w="12700">
                      <a:solidFill>
                        <a:srgbClr val="003964"/>
                      </a:solidFill>
                      <a:prstDash val="solid"/>
                    </a:lnR>
                    <a:lnT w="12700">
                      <a:solidFill>
                        <a:srgbClr val="003964"/>
                      </a:solidFill>
                      <a:prstDash val="solid"/>
                    </a:lnT>
                    <a:solidFill>
                      <a:schemeClr val="bg1">
                        <a:lumMod val="95000"/>
                      </a:schemeClr>
                    </a:solidFill>
                  </a:tcPr>
                </a:tc>
                <a:tc>
                  <a:txBody>
                    <a:bodyPr/>
                    <a:lstStyle/>
                    <a:p>
                      <a:pPr>
                        <a:lnSpc>
                          <a:spcPct val="100000"/>
                        </a:lnSpc>
                      </a:pPr>
                      <a:endParaRPr sz="1800" i="1" dirty="0">
                        <a:latin typeface="Open Sans" panose="020B0606030504020204" pitchFamily="34" charset="0"/>
                        <a:ea typeface="Open Sans" panose="020B0606030504020204" pitchFamily="34" charset="0"/>
                        <a:cs typeface="Open Sans" panose="020B0606030504020204" pitchFamily="34" charset="0"/>
                      </a:endParaRPr>
                    </a:p>
                  </a:txBody>
                  <a:tcPr marL="0" marR="0" marT="0" marB="0">
                    <a:lnL w="12700">
                      <a:solidFill>
                        <a:srgbClr val="003964"/>
                      </a:solidFill>
                      <a:prstDash val="solid"/>
                    </a:lnL>
                    <a:lnR w="12700">
                      <a:solidFill>
                        <a:srgbClr val="003964"/>
                      </a:solidFill>
                      <a:prstDash val="solid"/>
                    </a:lnR>
                    <a:lnT w="12700">
                      <a:solidFill>
                        <a:srgbClr val="003964"/>
                      </a:solidFill>
                      <a:prstDash val="solid"/>
                    </a:lnT>
                  </a:tcPr>
                </a:tc>
                <a:tc>
                  <a:txBody>
                    <a:bodyPr/>
                    <a:lstStyle/>
                    <a:p>
                      <a:pPr>
                        <a:lnSpc>
                          <a:spcPct val="100000"/>
                        </a:lnSpc>
                      </a:pPr>
                      <a:endParaRPr sz="1500" dirty="0">
                        <a:latin typeface="Open Sans" panose="020B0606030504020204" pitchFamily="34" charset="0"/>
                        <a:ea typeface="Open Sans" panose="020B0606030504020204" pitchFamily="34" charset="0"/>
                        <a:cs typeface="Open Sans" panose="020B0606030504020204" pitchFamily="34" charset="0"/>
                      </a:endParaRPr>
                    </a:p>
                  </a:txBody>
                  <a:tcPr marL="0" marR="0" marT="0" marB="0">
                    <a:lnL w="12700">
                      <a:solidFill>
                        <a:srgbClr val="003964"/>
                      </a:solidFill>
                      <a:prstDash val="solid"/>
                    </a:lnL>
                    <a:lnR w="12700">
                      <a:solidFill>
                        <a:srgbClr val="003964"/>
                      </a:solidFill>
                      <a:prstDash val="solid"/>
                    </a:lnR>
                    <a:lnT w="12700">
                      <a:solidFill>
                        <a:srgbClr val="003964"/>
                      </a:solidFill>
                      <a:prstDash val="solid"/>
                    </a:lnT>
                  </a:tcPr>
                </a:tc>
                <a:tc>
                  <a:txBody>
                    <a:bodyPr/>
                    <a:lstStyle/>
                    <a:p>
                      <a:pPr>
                        <a:lnSpc>
                          <a:spcPct val="100000"/>
                        </a:lnSpc>
                      </a:pPr>
                      <a:endParaRPr sz="1500" dirty="0">
                        <a:latin typeface="Open Sans" panose="020B0606030504020204" pitchFamily="34" charset="0"/>
                        <a:ea typeface="Open Sans" panose="020B0606030504020204" pitchFamily="34" charset="0"/>
                        <a:cs typeface="Open Sans" panose="020B0606030504020204" pitchFamily="34" charset="0"/>
                      </a:endParaRPr>
                    </a:p>
                  </a:txBody>
                  <a:tcPr marL="0" marR="0" marT="0" marB="0">
                    <a:lnL w="12700">
                      <a:solidFill>
                        <a:srgbClr val="003964"/>
                      </a:solidFill>
                      <a:prstDash val="solid"/>
                    </a:lnL>
                    <a:lnT w="12700">
                      <a:solidFill>
                        <a:srgbClr val="003964"/>
                      </a:solidFill>
                      <a:prstDash val="solid"/>
                    </a:lnT>
                  </a:tcPr>
                </a:tc>
                <a:extLst>
                  <a:ext uri="{0D108BD9-81ED-4DB2-BD59-A6C34878D82A}">
                    <a16:rowId xmlns:a16="http://schemas.microsoft.com/office/drawing/2014/main" val="10004"/>
                  </a:ext>
                </a:extLst>
              </a:tr>
            </a:tbl>
          </a:graphicData>
        </a:graphic>
      </p:graphicFrame>
      <p:sp>
        <p:nvSpPr>
          <p:cNvPr id="61" name="Title 60">
            <a:extLst>
              <a:ext uri="{FF2B5EF4-FFF2-40B4-BE49-F238E27FC236}">
                <a16:creationId xmlns:a16="http://schemas.microsoft.com/office/drawing/2014/main" id="{6FC016C1-021E-4DF1-91A5-BDBC1E3E67B1}"/>
              </a:ext>
            </a:extLst>
          </p:cNvPr>
          <p:cNvSpPr>
            <a:spLocks noGrp="1"/>
          </p:cNvSpPr>
          <p:nvPr>
            <p:ph type="title"/>
          </p:nvPr>
        </p:nvSpPr>
        <p:spPr>
          <a:xfrm>
            <a:off x="541867" y="477954"/>
            <a:ext cx="11108267" cy="303096"/>
          </a:xfrm>
        </p:spPr>
        <p:txBody>
          <a:bodyPr/>
          <a:lstStyle/>
          <a:p>
            <a:r>
              <a:rPr lang="en-US" sz="2000" dirty="0"/>
              <a:t>Comparing Cloud License Models</a:t>
            </a:r>
          </a:p>
        </p:txBody>
      </p:sp>
      <p:sp>
        <p:nvSpPr>
          <p:cNvPr id="46" name="object 14">
            <a:extLst>
              <a:ext uri="{FF2B5EF4-FFF2-40B4-BE49-F238E27FC236}">
                <a16:creationId xmlns:a16="http://schemas.microsoft.com/office/drawing/2014/main" id="{F5332889-A1B4-4084-91DF-D5EA132DF463}"/>
              </a:ext>
            </a:extLst>
          </p:cNvPr>
          <p:cNvSpPr txBox="1"/>
          <p:nvPr/>
        </p:nvSpPr>
        <p:spPr>
          <a:xfrm>
            <a:off x="5788374" y="1368540"/>
            <a:ext cx="2212682" cy="254557"/>
          </a:xfrm>
          <a:prstGeom prst="rect">
            <a:avLst/>
          </a:prstGeom>
        </p:spPr>
        <p:txBody>
          <a:bodyPr vert="horz" wrap="square" lIns="0" tIns="15875" rIns="0" bIns="0" rtlCol="0">
            <a:spAutoFit/>
          </a:bodyPr>
          <a:lstStyle/>
          <a:p>
            <a:pPr marL="12700" algn="ctr">
              <a:lnSpc>
                <a:spcPct val="100000"/>
              </a:lnSpc>
              <a:spcBef>
                <a:spcPts val="125"/>
              </a:spcBef>
            </a:pPr>
            <a:r>
              <a:rPr sz="1550" b="1" spc="5" dirty="0">
                <a:solidFill>
                  <a:srgbClr val="FFFFFF"/>
                </a:solidFill>
                <a:latin typeface="Arial"/>
                <a:cs typeface="Arial"/>
              </a:rPr>
              <a:t>Platform</a:t>
            </a:r>
            <a:r>
              <a:rPr sz="1550" b="1" spc="135" dirty="0">
                <a:solidFill>
                  <a:srgbClr val="FFFFFF"/>
                </a:solidFill>
                <a:latin typeface="Arial"/>
                <a:cs typeface="Arial"/>
              </a:rPr>
              <a:t> </a:t>
            </a:r>
            <a:r>
              <a:rPr sz="1550" b="1" spc="25" dirty="0">
                <a:solidFill>
                  <a:srgbClr val="FFFFFF"/>
                </a:solidFill>
                <a:latin typeface="Arial"/>
                <a:cs typeface="Arial"/>
              </a:rPr>
              <a:t>as</a:t>
            </a:r>
            <a:r>
              <a:rPr sz="1550" b="1" spc="-65" dirty="0">
                <a:solidFill>
                  <a:srgbClr val="FFFFFF"/>
                </a:solidFill>
                <a:latin typeface="Arial"/>
                <a:cs typeface="Arial"/>
              </a:rPr>
              <a:t> </a:t>
            </a:r>
            <a:r>
              <a:rPr sz="1550" b="1" spc="15" dirty="0">
                <a:solidFill>
                  <a:srgbClr val="FFFFFF"/>
                </a:solidFill>
                <a:latin typeface="Arial"/>
                <a:cs typeface="Arial"/>
              </a:rPr>
              <a:t>a</a:t>
            </a:r>
            <a:r>
              <a:rPr lang="en-US" sz="1550" b="1" spc="15" dirty="0">
                <a:solidFill>
                  <a:srgbClr val="FFFFFF"/>
                </a:solidFill>
                <a:latin typeface="Arial"/>
                <a:cs typeface="Arial"/>
              </a:rPr>
              <a:t> Service</a:t>
            </a:r>
            <a:endParaRPr sz="1550" dirty="0">
              <a:latin typeface="Arial"/>
              <a:cs typeface="Arial"/>
            </a:endParaRPr>
          </a:p>
        </p:txBody>
      </p:sp>
      <p:pic>
        <p:nvPicPr>
          <p:cNvPr id="53" name="object 21">
            <a:extLst>
              <a:ext uri="{FF2B5EF4-FFF2-40B4-BE49-F238E27FC236}">
                <a16:creationId xmlns:a16="http://schemas.microsoft.com/office/drawing/2014/main" id="{E663ABA8-EE78-48A6-92DA-210A45937FB0}"/>
              </a:ext>
            </a:extLst>
          </p:cNvPr>
          <p:cNvPicPr/>
          <p:nvPr/>
        </p:nvPicPr>
        <p:blipFill>
          <a:blip r:embed="rId3" cstate="print"/>
          <a:stretch>
            <a:fillRect/>
          </a:stretch>
        </p:blipFill>
        <p:spPr>
          <a:xfrm>
            <a:off x="3367230" y="5271328"/>
            <a:ext cx="1391023" cy="328744"/>
          </a:xfrm>
          <a:prstGeom prst="rect">
            <a:avLst/>
          </a:prstGeom>
        </p:spPr>
      </p:pic>
      <p:pic>
        <p:nvPicPr>
          <p:cNvPr id="54" name="object 22">
            <a:extLst>
              <a:ext uri="{FF2B5EF4-FFF2-40B4-BE49-F238E27FC236}">
                <a16:creationId xmlns:a16="http://schemas.microsoft.com/office/drawing/2014/main" id="{2C040914-804D-4F5A-A21D-3A25737522F5}"/>
              </a:ext>
            </a:extLst>
          </p:cNvPr>
          <p:cNvPicPr/>
          <p:nvPr/>
        </p:nvPicPr>
        <p:blipFill>
          <a:blip r:embed="rId4" cstate="print"/>
          <a:stretch>
            <a:fillRect/>
          </a:stretch>
        </p:blipFill>
        <p:spPr>
          <a:xfrm>
            <a:off x="5505330" y="5249740"/>
            <a:ext cx="676275" cy="723900"/>
          </a:xfrm>
          <a:prstGeom prst="rect">
            <a:avLst/>
          </a:prstGeom>
        </p:spPr>
      </p:pic>
      <p:pic>
        <p:nvPicPr>
          <p:cNvPr id="55" name="object 23">
            <a:extLst>
              <a:ext uri="{FF2B5EF4-FFF2-40B4-BE49-F238E27FC236}">
                <a16:creationId xmlns:a16="http://schemas.microsoft.com/office/drawing/2014/main" id="{03085845-1315-4264-BA01-86F7EAE828AB}"/>
              </a:ext>
            </a:extLst>
          </p:cNvPr>
          <p:cNvPicPr/>
          <p:nvPr/>
        </p:nvPicPr>
        <p:blipFill>
          <a:blip r:embed="rId5" cstate="print"/>
          <a:stretch>
            <a:fillRect/>
          </a:stretch>
        </p:blipFill>
        <p:spPr>
          <a:xfrm>
            <a:off x="6572216" y="5249740"/>
            <a:ext cx="1105674" cy="391538"/>
          </a:xfrm>
          <a:prstGeom prst="rect">
            <a:avLst/>
          </a:prstGeom>
        </p:spPr>
      </p:pic>
      <p:pic>
        <p:nvPicPr>
          <p:cNvPr id="56" name="object 24">
            <a:extLst>
              <a:ext uri="{FF2B5EF4-FFF2-40B4-BE49-F238E27FC236}">
                <a16:creationId xmlns:a16="http://schemas.microsoft.com/office/drawing/2014/main" id="{59561041-322B-47D0-9CA5-B7CB2DDBDCF8}"/>
              </a:ext>
            </a:extLst>
          </p:cNvPr>
          <p:cNvPicPr/>
          <p:nvPr/>
        </p:nvPicPr>
        <p:blipFill>
          <a:blip r:embed="rId6" cstate="print"/>
          <a:stretch>
            <a:fillRect/>
          </a:stretch>
        </p:blipFill>
        <p:spPr>
          <a:xfrm>
            <a:off x="10387453" y="5351004"/>
            <a:ext cx="1057275" cy="422275"/>
          </a:xfrm>
          <a:prstGeom prst="rect">
            <a:avLst/>
          </a:prstGeom>
        </p:spPr>
      </p:pic>
      <p:pic>
        <p:nvPicPr>
          <p:cNvPr id="59" name="object 27">
            <a:extLst>
              <a:ext uri="{FF2B5EF4-FFF2-40B4-BE49-F238E27FC236}">
                <a16:creationId xmlns:a16="http://schemas.microsoft.com/office/drawing/2014/main" id="{5EC7AACD-F98C-40E0-AC5C-8AF6A98C3F1E}"/>
              </a:ext>
            </a:extLst>
          </p:cNvPr>
          <p:cNvPicPr/>
          <p:nvPr/>
        </p:nvPicPr>
        <p:blipFill>
          <a:blip r:embed="rId7" cstate="print"/>
          <a:stretch>
            <a:fillRect/>
          </a:stretch>
        </p:blipFill>
        <p:spPr>
          <a:xfrm>
            <a:off x="8680935" y="5272025"/>
            <a:ext cx="1571625" cy="400050"/>
          </a:xfrm>
          <a:prstGeom prst="rect">
            <a:avLst/>
          </a:prstGeom>
        </p:spPr>
      </p:pic>
      <p:pic>
        <p:nvPicPr>
          <p:cNvPr id="60" name="object 28">
            <a:extLst>
              <a:ext uri="{FF2B5EF4-FFF2-40B4-BE49-F238E27FC236}">
                <a16:creationId xmlns:a16="http://schemas.microsoft.com/office/drawing/2014/main" id="{8194ABEE-7BCC-44F3-9B2A-F7F28C8AA00F}"/>
              </a:ext>
            </a:extLst>
          </p:cNvPr>
          <p:cNvPicPr/>
          <p:nvPr/>
        </p:nvPicPr>
        <p:blipFill>
          <a:blip r:embed="rId8" cstate="print"/>
          <a:stretch>
            <a:fillRect/>
          </a:stretch>
        </p:blipFill>
        <p:spPr>
          <a:xfrm>
            <a:off x="8765922" y="5905842"/>
            <a:ext cx="2116293" cy="297858"/>
          </a:xfrm>
          <a:prstGeom prst="rect">
            <a:avLst/>
          </a:prstGeom>
        </p:spPr>
      </p:pic>
      <p:pic>
        <p:nvPicPr>
          <p:cNvPr id="63" name="object 30">
            <a:extLst>
              <a:ext uri="{FF2B5EF4-FFF2-40B4-BE49-F238E27FC236}">
                <a16:creationId xmlns:a16="http://schemas.microsoft.com/office/drawing/2014/main" id="{B4B07B13-5C50-4F28-91E5-A57D6521F8C9}"/>
              </a:ext>
            </a:extLst>
          </p:cNvPr>
          <p:cNvPicPr/>
          <p:nvPr/>
        </p:nvPicPr>
        <p:blipFill>
          <a:blip r:embed="rId9" cstate="print"/>
          <a:stretch>
            <a:fillRect/>
          </a:stretch>
        </p:blipFill>
        <p:spPr>
          <a:xfrm>
            <a:off x="3806756" y="5852900"/>
            <a:ext cx="1123950" cy="519605"/>
          </a:xfrm>
          <a:prstGeom prst="rect">
            <a:avLst/>
          </a:prstGeom>
        </p:spPr>
      </p:pic>
      <p:pic>
        <p:nvPicPr>
          <p:cNvPr id="1026" name="Picture 2" descr="Oracle Logo | Symbol, History, PNG (3840*2160)">
            <a:extLst>
              <a:ext uri="{FF2B5EF4-FFF2-40B4-BE49-F238E27FC236}">
                <a16:creationId xmlns:a16="http://schemas.microsoft.com/office/drawing/2014/main" id="{1AAC75B6-0636-471F-A848-102F7BCAD75C}"/>
              </a:ext>
            </a:extLst>
          </p:cNvPr>
          <p:cNvPicPr>
            <a:picLocks noChangeAspect="1" noChangeArrowheads="1"/>
          </p:cNvPicPr>
          <p:nvPr/>
        </p:nvPicPr>
        <p:blipFill rotWithShape="1">
          <a:blip r:embed="rId10">
            <a:extLst>
              <a:ext uri="{28A0092B-C50C-407E-A947-70E740481C1C}">
                <a14:useLocalDpi xmlns:a14="http://schemas.microsoft.com/office/drawing/2010/main" val="0"/>
              </a:ext>
            </a:extLst>
          </a:blip>
          <a:srcRect t="25830" b="25154"/>
          <a:stretch/>
        </p:blipFill>
        <p:spPr bwMode="auto">
          <a:xfrm>
            <a:off x="6406237" y="5919793"/>
            <a:ext cx="1548511" cy="426949"/>
          </a:xfrm>
          <a:prstGeom prst="rect">
            <a:avLst/>
          </a:prstGeom>
          <a:noFill/>
          <a:extLst>
            <a:ext uri="{909E8E84-426E-40DD-AFC4-6F175D3DCCD1}">
              <a14:hiddenFill xmlns:a14="http://schemas.microsoft.com/office/drawing/2010/main">
                <a:solidFill>
                  <a:srgbClr val="FFFFFF"/>
                </a:solidFill>
              </a14:hiddenFill>
            </a:ext>
          </a:extLst>
        </p:spPr>
      </p:pic>
      <p:sp>
        <p:nvSpPr>
          <p:cNvPr id="70" name="Rectangle: Rounded Corners 69">
            <a:extLst>
              <a:ext uri="{FF2B5EF4-FFF2-40B4-BE49-F238E27FC236}">
                <a16:creationId xmlns:a16="http://schemas.microsoft.com/office/drawing/2014/main" id="{B0C39870-5AF0-449A-BFD5-9976F7437B9C}"/>
              </a:ext>
            </a:extLst>
          </p:cNvPr>
          <p:cNvSpPr/>
          <p:nvPr/>
        </p:nvSpPr>
        <p:spPr bwMode="auto">
          <a:xfrm>
            <a:off x="2475052" y="955805"/>
            <a:ext cx="2549942" cy="673264"/>
          </a:xfrm>
          <a:prstGeom prst="roundRect">
            <a:avLst/>
          </a:prstGeom>
          <a:solidFill>
            <a:schemeClr val="bg2"/>
          </a:solidFill>
          <a:ln w="12700" cap="flat" cmpd="sng" algn="ctr">
            <a:solidFill>
              <a:schemeClr val="tx1"/>
            </a:solidFill>
            <a:prstDash val="solid"/>
            <a:round/>
            <a:headEnd type="none" w="med" len="med"/>
            <a:tailEnd type="none" w="med" len="med"/>
          </a:ln>
          <a:effectLst/>
        </p:spPr>
        <p:txBody>
          <a:bodyPr vert="horz" wrap="square" lIns="73152" tIns="73152" rIns="73152" bIns="73152" numCol="1" rtlCol="0" anchor="ctr" anchorCtr="1" compatLnSpc="1">
            <a:prstTxWarp prst="textNoShape">
              <a:avLst/>
            </a:prstTxWarp>
          </a:bodyPr>
          <a:lstStyle/>
          <a:p>
            <a:pPr marL="0" marR="0" indent="0" algn="ctr" defTabSz="914400" rtl="0" eaLnBrk="0" fontAlgn="base" latinLnBrk="0" hangingPunct="0">
              <a:lnSpc>
                <a:spcPct val="106000"/>
              </a:lnSpc>
              <a:spcBef>
                <a:spcPct val="0"/>
              </a:spcBef>
              <a:spcAft>
                <a:spcPct val="0"/>
              </a:spcAft>
              <a:buClrTx/>
              <a:buSzTx/>
              <a:buFontTx/>
              <a:buNone/>
              <a:tabLst/>
            </a:pPr>
            <a:r>
              <a:rPr kumimoji="0" lang="en-US" sz="1600" b="1" i="0" u="none" strike="noStrike" cap="none" normalizeH="0" baseline="0" dirty="0">
                <a:ln>
                  <a:noFill/>
                </a:ln>
                <a:solidFill>
                  <a:schemeClr val="bg1"/>
                </a:solidFill>
                <a:effectLst/>
                <a:latin typeface="Arial" charset="0"/>
              </a:rPr>
              <a:t>Software as a Service </a:t>
            </a:r>
          </a:p>
          <a:p>
            <a:pPr marL="0" marR="0" indent="0" algn="ctr" defTabSz="914400" rtl="0" eaLnBrk="0" fontAlgn="base" latinLnBrk="0" hangingPunct="0">
              <a:lnSpc>
                <a:spcPct val="106000"/>
              </a:lnSpc>
              <a:spcBef>
                <a:spcPct val="0"/>
              </a:spcBef>
              <a:spcAft>
                <a:spcPct val="0"/>
              </a:spcAft>
              <a:buClrTx/>
              <a:buSzTx/>
              <a:buFontTx/>
              <a:buNone/>
              <a:tabLst/>
            </a:pPr>
            <a:r>
              <a:rPr kumimoji="0" lang="en-US" sz="1600" b="1" i="0" u="none" strike="noStrike" cap="none" normalizeH="0" baseline="0" dirty="0">
                <a:ln>
                  <a:noFill/>
                </a:ln>
                <a:solidFill>
                  <a:schemeClr val="bg1"/>
                </a:solidFill>
                <a:effectLst/>
                <a:latin typeface="Arial" charset="0"/>
              </a:rPr>
              <a:t>(SaaS)</a:t>
            </a:r>
          </a:p>
        </p:txBody>
      </p:sp>
      <p:sp>
        <p:nvSpPr>
          <p:cNvPr id="71" name="Rectangle: Rounded Corners 70">
            <a:extLst>
              <a:ext uri="{FF2B5EF4-FFF2-40B4-BE49-F238E27FC236}">
                <a16:creationId xmlns:a16="http://schemas.microsoft.com/office/drawing/2014/main" id="{32853F1E-0184-4D2D-99E8-EB984E74EC69}"/>
              </a:ext>
            </a:extLst>
          </p:cNvPr>
          <p:cNvSpPr/>
          <p:nvPr/>
        </p:nvSpPr>
        <p:spPr bwMode="auto">
          <a:xfrm>
            <a:off x="5541121" y="953882"/>
            <a:ext cx="2578848" cy="673264"/>
          </a:xfrm>
          <a:prstGeom prst="round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73152" tIns="73152" rIns="73152" bIns="73152" numCol="1" rtlCol="0" anchor="ctr" anchorCtr="1" compatLnSpc="1">
            <a:prstTxWarp prst="textNoShape">
              <a:avLst/>
            </a:prstTxWarp>
          </a:bodyPr>
          <a:lstStyle/>
          <a:p>
            <a:pPr marL="0" marR="0" indent="0" algn="ctr" defTabSz="914400" rtl="0" eaLnBrk="0" fontAlgn="base" latinLnBrk="0" hangingPunct="0">
              <a:lnSpc>
                <a:spcPct val="106000"/>
              </a:lnSpc>
              <a:spcBef>
                <a:spcPct val="0"/>
              </a:spcBef>
              <a:spcAft>
                <a:spcPct val="0"/>
              </a:spcAft>
              <a:buClrTx/>
              <a:buSzTx/>
              <a:buFontTx/>
              <a:buNone/>
              <a:tabLst/>
            </a:pPr>
            <a:r>
              <a:rPr kumimoji="0" lang="en-US" sz="1600" b="1" i="0" u="none" strike="noStrike" cap="none" normalizeH="0" baseline="0" dirty="0">
                <a:ln>
                  <a:noFill/>
                </a:ln>
                <a:solidFill>
                  <a:schemeClr val="bg1"/>
                </a:solidFill>
                <a:effectLst/>
                <a:latin typeface="Arial" charset="0"/>
              </a:rPr>
              <a:t>Platform as a Service </a:t>
            </a:r>
          </a:p>
          <a:p>
            <a:pPr marL="0" marR="0" indent="0" algn="ctr" defTabSz="914400" rtl="0" eaLnBrk="0" fontAlgn="base" latinLnBrk="0" hangingPunct="0">
              <a:lnSpc>
                <a:spcPct val="106000"/>
              </a:lnSpc>
              <a:spcBef>
                <a:spcPct val="0"/>
              </a:spcBef>
              <a:spcAft>
                <a:spcPct val="0"/>
              </a:spcAft>
              <a:buClrTx/>
              <a:buSzTx/>
              <a:buFontTx/>
              <a:buNone/>
              <a:tabLst/>
            </a:pPr>
            <a:r>
              <a:rPr kumimoji="0" lang="en-US" sz="1600" b="1" i="0" u="none" strike="noStrike" cap="none" normalizeH="0" baseline="0" dirty="0">
                <a:ln>
                  <a:noFill/>
                </a:ln>
                <a:solidFill>
                  <a:schemeClr val="bg1"/>
                </a:solidFill>
                <a:effectLst/>
                <a:latin typeface="Arial" charset="0"/>
              </a:rPr>
              <a:t>(PaaS)</a:t>
            </a:r>
          </a:p>
        </p:txBody>
      </p:sp>
      <p:sp>
        <p:nvSpPr>
          <p:cNvPr id="72" name="Rectangle: Rounded Corners 71">
            <a:extLst>
              <a:ext uri="{FF2B5EF4-FFF2-40B4-BE49-F238E27FC236}">
                <a16:creationId xmlns:a16="http://schemas.microsoft.com/office/drawing/2014/main" id="{41A0D461-2C24-4252-ABD6-E7F4CDA87B16}"/>
              </a:ext>
            </a:extLst>
          </p:cNvPr>
          <p:cNvSpPr/>
          <p:nvPr/>
        </p:nvSpPr>
        <p:spPr bwMode="auto">
          <a:xfrm>
            <a:off x="8680935" y="943249"/>
            <a:ext cx="2673747" cy="673264"/>
          </a:xfrm>
          <a:prstGeom prst="roundRect">
            <a:avLst/>
          </a:prstGeom>
          <a:solidFill>
            <a:srgbClr val="00B0F0"/>
          </a:solidFill>
          <a:ln w="12700" cap="flat" cmpd="sng" algn="ctr">
            <a:solidFill>
              <a:schemeClr val="tx1"/>
            </a:solidFill>
            <a:prstDash val="solid"/>
            <a:round/>
            <a:headEnd type="none" w="med" len="med"/>
            <a:tailEnd type="none" w="med" len="med"/>
          </a:ln>
          <a:effectLst/>
        </p:spPr>
        <p:txBody>
          <a:bodyPr vert="horz" wrap="square" lIns="73152" tIns="73152" rIns="73152" bIns="73152" numCol="1" rtlCol="0" anchor="ctr" anchorCtr="1" compatLnSpc="1">
            <a:prstTxWarp prst="textNoShape">
              <a:avLst/>
            </a:prstTxWarp>
          </a:bodyPr>
          <a:lstStyle/>
          <a:p>
            <a:pPr marL="69850" marR="5080" indent="-57150" algn="ctr">
              <a:lnSpc>
                <a:spcPct val="100899"/>
              </a:lnSpc>
              <a:spcBef>
                <a:spcPts val="110"/>
              </a:spcBef>
            </a:pPr>
            <a:r>
              <a:rPr lang="en-US" sz="1600" b="1" spc="10" dirty="0">
                <a:solidFill>
                  <a:srgbClr val="FFFFFF"/>
                </a:solidFill>
                <a:latin typeface="Arial"/>
                <a:cs typeface="Arial"/>
              </a:rPr>
              <a:t>Infrastructure</a:t>
            </a:r>
            <a:r>
              <a:rPr lang="en-US" sz="1600" b="1" spc="110" dirty="0">
                <a:solidFill>
                  <a:srgbClr val="FFFFFF"/>
                </a:solidFill>
                <a:latin typeface="Arial"/>
                <a:cs typeface="Arial"/>
              </a:rPr>
              <a:t> </a:t>
            </a:r>
            <a:r>
              <a:rPr lang="en-US" sz="1600" b="1" spc="25" dirty="0">
                <a:solidFill>
                  <a:srgbClr val="FFFFFF"/>
                </a:solidFill>
                <a:latin typeface="Arial"/>
                <a:cs typeface="Arial"/>
              </a:rPr>
              <a:t>as </a:t>
            </a:r>
            <a:r>
              <a:rPr lang="en-US" sz="1600" b="1" spc="-415" dirty="0">
                <a:solidFill>
                  <a:srgbClr val="FFFFFF"/>
                </a:solidFill>
                <a:latin typeface="Arial"/>
                <a:cs typeface="Arial"/>
              </a:rPr>
              <a:t> </a:t>
            </a:r>
            <a:r>
              <a:rPr lang="en-US" sz="1600" b="1" spc="15" dirty="0">
                <a:solidFill>
                  <a:srgbClr val="FFFFFF"/>
                </a:solidFill>
                <a:latin typeface="Arial"/>
                <a:cs typeface="Arial"/>
              </a:rPr>
              <a:t>a </a:t>
            </a:r>
            <a:r>
              <a:rPr lang="en-US" sz="1600" b="1" spc="20" dirty="0">
                <a:solidFill>
                  <a:srgbClr val="FFFFFF"/>
                </a:solidFill>
                <a:latin typeface="Arial"/>
                <a:cs typeface="Arial"/>
              </a:rPr>
              <a:t>Service</a:t>
            </a:r>
            <a:r>
              <a:rPr lang="en-US" sz="1600" b="1" spc="15" dirty="0">
                <a:solidFill>
                  <a:srgbClr val="FFFFFF"/>
                </a:solidFill>
                <a:latin typeface="Arial"/>
                <a:cs typeface="Arial"/>
              </a:rPr>
              <a:t> </a:t>
            </a:r>
            <a:r>
              <a:rPr lang="en-US" sz="1600" b="1" spc="5" dirty="0">
                <a:solidFill>
                  <a:srgbClr val="FFFFFF"/>
                </a:solidFill>
                <a:latin typeface="Arial"/>
                <a:cs typeface="Arial"/>
              </a:rPr>
              <a:t>(IaaS)</a:t>
            </a:r>
            <a:endParaRPr lang="en-US" sz="1600" dirty="0">
              <a:latin typeface="Arial"/>
              <a:cs typeface="Arial"/>
            </a:endParaRPr>
          </a:p>
        </p:txBody>
      </p:sp>
      <p:sp>
        <p:nvSpPr>
          <p:cNvPr id="2" name="Rectangle: Rounded Corners 1">
            <a:extLst>
              <a:ext uri="{FF2B5EF4-FFF2-40B4-BE49-F238E27FC236}">
                <a16:creationId xmlns:a16="http://schemas.microsoft.com/office/drawing/2014/main" id="{7602A3E2-3603-E8F6-E372-E2592E733C9C}"/>
              </a:ext>
            </a:extLst>
          </p:cNvPr>
          <p:cNvSpPr/>
          <p:nvPr/>
        </p:nvSpPr>
        <p:spPr bwMode="auto">
          <a:xfrm>
            <a:off x="8091377" y="376325"/>
            <a:ext cx="3085601" cy="340519"/>
          </a:xfrm>
          <a:prstGeom prst="roundRect">
            <a:avLst/>
          </a:prstGeom>
          <a:solidFill>
            <a:srgbClr val="00D7D2"/>
          </a:solidFill>
        </p:spPr>
        <p:txBody>
          <a:bodyPr wrap="square" rtlCol="0">
            <a:spAutoFit/>
          </a:bodyPr>
          <a:lstStyle/>
          <a:p>
            <a:pPr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Module 5: Cloud Adoption</a:t>
            </a:r>
          </a:p>
        </p:txBody>
      </p:sp>
      <p:pic>
        <p:nvPicPr>
          <p:cNvPr id="22" name="Picture 6" descr="ServiceNow">
            <a:extLst>
              <a:ext uri="{FF2B5EF4-FFF2-40B4-BE49-F238E27FC236}">
                <a16:creationId xmlns:a16="http://schemas.microsoft.com/office/drawing/2014/main" id="{2200F37C-129D-814F-BC40-F0D558F0FA05}"/>
              </a:ext>
            </a:extLst>
          </p:cNvPr>
          <p:cNvPicPr>
            <a:picLocks noChangeAspect="1" noChangeArrowheads="1"/>
          </p:cNvPicPr>
          <p:nvPr/>
        </p:nvPicPr>
        <p:blipFill rotWithShape="1">
          <a:blip r:embed="rId11">
            <a:extLst>
              <a:ext uri="{28A0092B-C50C-407E-A947-70E740481C1C}">
                <a14:useLocalDpi xmlns:a14="http://schemas.microsoft.com/office/drawing/2010/main" val="0"/>
              </a:ext>
            </a:extLst>
          </a:blip>
          <a:srcRect t="25714" b="31844"/>
          <a:stretch/>
        </p:blipFill>
        <p:spPr bwMode="auto">
          <a:xfrm>
            <a:off x="2435645" y="5626495"/>
            <a:ext cx="1575532" cy="452810"/>
          </a:xfrm>
          <a:prstGeom prst="rect">
            <a:avLst/>
          </a:prstGeom>
          <a:noFill/>
          <a:effectLst>
            <a:softEdge rad="127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81785262"/>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Oval 68">
            <a:extLst>
              <a:ext uri="{FF2B5EF4-FFF2-40B4-BE49-F238E27FC236}">
                <a16:creationId xmlns:a16="http://schemas.microsoft.com/office/drawing/2014/main" id="{41DDEEF1-8504-D44B-9432-7AF2A39600B0}"/>
              </a:ext>
            </a:extLst>
          </p:cNvPr>
          <p:cNvSpPr/>
          <p:nvPr/>
        </p:nvSpPr>
        <p:spPr bwMode="auto">
          <a:xfrm>
            <a:off x="474972" y="2458105"/>
            <a:ext cx="2269836" cy="2162175"/>
          </a:xfrm>
          <a:prstGeom prst="ellipse">
            <a:avLst/>
          </a:prstGeom>
          <a:solidFill>
            <a:schemeClr val="bg1">
              <a:lumMod val="95000"/>
            </a:schemeClr>
          </a:solidFill>
          <a:ln w="12700" cap="flat" cmpd="sng" algn="ctr">
            <a:noFill/>
            <a:prstDash val="solid"/>
            <a:round/>
            <a:headEnd type="none" w="med" len="med"/>
            <a:tailEnd type="none" w="med" len="med"/>
          </a:ln>
          <a:effectLst>
            <a:outerShdw blurRad="152400" dist="317500" dir="5400000" sx="90000" sy="-19000" rotWithShape="0">
              <a:prstClr val="black">
                <a:alpha val="15000"/>
              </a:prstClr>
            </a:outerShdw>
          </a:effectLst>
        </p:spPr>
        <p:txBody>
          <a:bodyPr vert="horz" wrap="square" lIns="73152" tIns="73152" rIns="73152" bIns="73152" numCol="1" rtlCol="0" anchor="ctr" anchorCtr="1" compatLnSpc="1">
            <a:prstTxWarp prst="textNoShape">
              <a:avLst/>
            </a:prstTxWarp>
          </a:bodyPr>
          <a:lstStyle/>
          <a:p>
            <a:pPr marL="0" marR="0" indent="0" algn="ctr" defTabSz="914400" rtl="0" eaLnBrk="0" fontAlgn="base" latinLnBrk="0" hangingPunct="0">
              <a:lnSpc>
                <a:spcPct val="106000"/>
              </a:lnSpc>
              <a:spcBef>
                <a:spcPct val="0"/>
              </a:spcBef>
              <a:spcAft>
                <a:spcPct val="0"/>
              </a:spcAft>
              <a:buClrTx/>
              <a:buSzTx/>
              <a:buFontTx/>
              <a:buNone/>
              <a:tabLst/>
            </a:pPr>
            <a:endParaRPr kumimoji="0" lang="en-US" sz="1100" b="1" i="0" u="none" strike="noStrike" cap="none" normalizeH="0" baseline="0" dirty="0">
              <a:ln>
                <a:noFill/>
              </a:ln>
              <a:solidFill>
                <a:schemeClr val="tx1"/>
              </a:solidFill>
              <a:effectLst/>
              <a:latin typeface="Arial" charset="0"/>
            </a:endParaRPr>
          </a:p>
        </p:txBody>
      </p:sp>
      <p:sp>
        <p:nvSpPr>
          <p:cNvPr id="61" name="Title 60">
            <a:extLst>
              <a:ext uri="{FF2B5EF4-FFF2-40B4-BE49-F238E27FC236}">
                <a16:creationId xmlns:a16="http://schemas.microsoft.com/office/drawing/2014/main" id="{6FC016C1-021E-4DF1-91A5-BDBC1E3E67B1}"/>
              </a:ext>
            </a:extLst>
          </p:cNvPr>
          <p:cNvSpPr>
            <a:spLocks noGrp="1"/>
          </p:cNvSpPr>
          <p:nvPr>
            <p:ph type="title"/>
          </p:nvPr>
        </p:nvSpPr>
        <p:spPr>
          <a:xfrm>
            <a:off x="541867" y="477954"/>
            <a:ext cx="11108267" cy="303096"/>
          </a:xfrm>
        </p:spPr>
        <p:txBody>
          <a:bodyPr/>
          <a:lstStyle/>
          <a:p>
            <a:r>
              <a:rPr lang="en-US" sz="2000" dirty="0"/>
              <a:t>Responsibility shifts under cloud licensing models</a:t>
            </a:r>
          </a:p>
        </p:txBody>
      </p:sp>
      <p:sp>
        <p:nvSpPr>
          <p:cNvPr id="107" name="object 41">
            <a:extLst>
              <a:ext uri="{FF2B5EF4-FFF2-40B4-BE49-F238E27FC236}">
                <a16:creationId xmlns:a16="http://schemas.microsoft.com/office/drawing/2014/main" id="{90C3D6C4-5FFD-4A18-AF17-EA88B7616A29}"/>
              </a:ext>
            </a:extLst>
          </p:cNvPr>
          <p:cNvSpPr txBox="1"/>
          <p:nvPr/>
        </p:nvSpPr>
        <p:spPr>
          <a:xfrm>
            <a:off x="1323847" y="2631911"/>
            <a:ext cx="729273" cy="208390"/>
          </a:xfrm>
          <a:prstGeom prst="rect">
            <a:avLst/>
          </a:prstGeom>
        </p:spPr>
        <p:txBody>
          <a:bodyPr vert="horz" wrap="square" lIns="0" tIns="15875" rIns="0" bIns="0" rtlCol="0">
            <a:spAutoFit/>
          </a:bodyPr>
          <a:lstStyle/>
          <a:p>
            <a:pPr marL="12700">
              <a:lnSpc>
                <a:spcPct val="100000"/>
              </a:lnSpc>
              <a:spcBef>
                <a:spcPts val="125"/>
              </a:spcBef>
            </a:pPr>
            <a:r>
              <a:rPr sz="1250" b="1" spc="-10" dirty="0">
                <a:latin typeface="Open Sans" panose="020B0606030504020204" pitchFamily="34" charset="0"/>
                <a:ea typeface="Open Sans" panose="020B0606030504020204" pitchFamily="34" charset="0"/>
                <a:cs typeface="Open Sans" panose="020B0606030504020204" pitchFamily="34" charset="0"/>
              </a:rPr>
              <a:t>D</a:t>
            </a:r>
            <a:r>
              <a:rPr sz="1250" b="1" spc="-25" dirty="0">
                <a:latin typeface="Open Sans" panose="020B0606030504020204" pitchFamily="34" charset="0"/>
                <a:ea typeface="Open Sans" panose="020B0606030504020204" pitchFamily="34" charset="0"/>
                <a:cs typeface="Open Sans" panose="020B0606030504020204" pitchFamily="34" charset="0"/>
              </a:rPr>
              <a:t>a</a:t>
            </a:r>
            <a:r>
              <a:rPr sz="1250" b="1" spc="25" dirty="0">
                <a:latin typeface="Open Sans" panose="020B0606030504020204" pitchFamily="34" charset="0"/>
                <a:ea typeface="Open Sans" panose="020B0606030504020204" pitchFamily="34" charset="0"/>
                <a:cs typeface="Open Sans" panose="020B0606030504020204" pitchFamily="34" charset="0"/>
              </a:rPr>
              <a:t>t</a:t>
            </a:r>
            <a:r>
              <a:rPr sz="1250" b="1" spc="15" dirty="0">
                <a:latin typeface="Open Sans" panose="020B0606030504020204" pitchFamily="34" charset="0"/>
                <a:ea typeface="Open Sans" panose="020B0606030504020204" pitchFamily="34" charset="0"/>
                <a:cs typeface="Open Sans" panose="020B0606030504020204" pitchFamily="34" charset="0"/>
              </a:rPr>
              <a:t>a</a:t>
            </a:r>
            <a:endParaRPr sz="1250" dirty="0">
              <a:latin typeface="Open Sans" panose="020B0606030504020204" pitchFamily="34" charset="0"/>
              <a:ea typeface="Open Sans" panose="020B0606030504020204" pitchFamily="34" charset="0"/>
              <a:cs typeface="Open Sans" panose="020B0606030504020204" pitchFamily="34" charset="0"/>
            </a:endParaRPr>
          </a:p>
        </p:txBody>
      </p:sp>
      <p:sp>
        <p:nvSpPr>
          <p:cNvPr id="108" name="object 42">
            <a:extLst>
              <a:ext uri="{FF2B5EF4-FFF2-40B4-BE49-F238E27FC236}">
                <a16:creationId xmlns:a16="http://schemas.microsoft.com/office/drawing/2014/main" id="{410FA560-5C40-4EBD-8DAC-DDCB04AD344D}"/>
              </a:ext>
            </a:extLst>
          </p:cNvPr>
          <p:cNvSpPr txBox="1"/>
          <p:nvPr/>
        </p:nvSpPr>
        <p:spPr>
          <a:xfrm>
            <a:off x="1513995" y="2891976"/>
            <a:ext cx="1094979" cy="208390"/>
          </a:xfrm>
          <a:prstGeom prst="rect">
            <a:avLst/>
          </a:prstGeom>
        </p:spPr>
        <p:txBody>
          <a:bodyPr vert="horz" wrap="square" lIns="0" tIns="15875" rIns="0" bIns="0" rtlCol="0">
            <a:spAutoFit/>
          </a:bodyPr>
          <a:lstStyle/>
          <a:p>
            <a:pPr marL="12700">
              <a:lnSpc>
                <a:spcPct val="100000"/>
              </a:lnSpc>
              <a:spcBef>
                <a:spcPts val="125"/>
              </a:spcBef>
            </a:pPr>
            <a:r>
              <a:rPr sz="1250" b="1" spc="-70" dirty="0">
                <a:latin typeface="Open Sans" panose="020B0606030504020204" pitchFamily="34" charset="0"/>
                <a:ea typeface="Open Sans" panose="020B0606030504020204" pitchFamily="34" charset="0"/>
                <a:cs typeface="Open Sans" panose="020B0606030504020204" pitchFamily="34" charset="0"/>
              </a:rPr>
              <a:t>M</a:t>
            </a:r>
            <a:r>
              <a:rPr sz="1250" b="1" spc="-50" dirty="0">
                <a:latin typeface="Open Sans" panose="020B0606030504020204" pitchFamily="34" charset="0"/>
                <a:ea typeface="Open Sans" panose="020B0606030504020204" pitchFamily="34" charset="0"/>
                <a:cs typeface="Open Sans" panose="020B0606030504020204" pitchFamily="34" charset="0"/>
              </a:rPr>
              <a:t>i</a:t>
            </a:r>
            <a:r>
              <a:rPr sz="1250" b="1" spc="-20" dirty="0">
                <a:latin typeface="Open Sans" panose="020B0606030504020204" pitchFamily="34" charset="0"/>
                <a:ea typeface="Open Sans" panose="020B0606030504020204" pitchFamily="34" charset="0"/>
                <a:cs typeface="Open Sans" panose="020B0606030504020204" pitchFamily="34" charset="0"/>
              </a:rPr>
              <a:t>dd</a:t>
            </a:r>
            <a:r>
              <a:rPr sz="1250" b="1" spc="-50" dirty="0">
                <a:latin typeface="Open Sans" panose="020B0606030504020204" pitchFamily="34" charset="0"/>
                <a:ea typeface="Open Sans" panose="020B0606030504020204" pitchFamily="34" charset="0"/>
                <a:cs typeface="Open Sans" panose="020B0606030504020204" pitchFamily="34" charset="0"/>
              </a:rPr>
              <a:t>l</a:t>
            </a:r>
            <a:r>
              <a:rPr sz="1250" b="1" spc="50" dirty="0">
                <a:latin typeface="Open Sans" panose="020B0606030504020204" pitchFamily="34" charset="0"/>
                <a:ea typeface="Open Sans" panose="020B0606030504020204" pitchFamily="34" charset="0"/>
                <a:cs typeface="Open Sans" panose="020B0606030504020204" pitchFamily="34" charset="0"/>
              </a:rPr>
              <a:t>e</a:t>
            </a:r>
            <a:r>
              <a:rPr sz="1250" b="1" dirty="0">
                <a:latin typeface="Open Sans" panose="020B0606030504020204" pitchFamily="34" charset="0"/>
                <a:ea typeface="Open Sans" panose="020B0606030504020204" pitchFamily="34" charset="0"/>
                <a:cs typeface="Open Sans" panose="020B0606030504020204" pitchFamily="34" charset="0"/>
              </a:rPr>
              <a:t>w</a:t>
            </a:r>
            <a:r>
              <a:rPr sz="1250" b="1" spc="-25" dirty="0">
                <a:latin typeface="Open Sans" panose="020B0606030504020204" pitchFamily="34" charset="0"/>
                <a:ea typeface="Open Sans" panose="020B0606030504020204" pitchFamily="34" charset="0"/>
                <a:cs typeface="Open Sans" panose="020B0606030504020204" pitchFamily="34" charset="0"/>
              </a:rPr>
              <a:t>a</a:t>
            </a:r>
            <a:r>
              <a:rPr sz="1250" b="1" spc="110" dirty="0">
                <a:latin typeface="Open Sans" panose="020B0606030504020204" pitchFamily="34" charset="0"/>
                <a:ea typeface="Open Sans" panose="020B0606030504020204" pitchFamily="34" charset="0"/>
                <a:cs typeface="Open Sans" panose="020B0606030504020204" pitchFamily="34" charset="0"/>
              </a:rPr>
              <a:t>r</a:t>
            </a:r>
            <a:r>
              <a:rPr sz="1250" b="1" spc="15" dirty="0">
                <a:latin typeface="Open Sans" panose="020B0606030504020204" pitchFamily="34" charset="0"/>
                <a:ea typeface="Open Sans" panose="020B0606030504020204" pitchFamily="34" charset="0"/>
                <a:cs typeface="Open Sans" panose="020B0606030504020204" pitchFamily="34" charset="0"/>
              </a:rPr>
              <a:t>e</a:t>
            </a:r>
            <a:endParaRPr sz="1250" dirty="0">
              <a:latin typeface="Open Sans" panose="020B0606030504020204" pitchFamily="34" charset="0"/>
              <a:ea typeface="Open Sans" panose="020B0606030504020204" pitchFamily="34" charset="0"/>
              <a:cs typeface="Open Sans" panose="020B0606030504020204" pitchFamily="34" charset="0"/>
            </a:endParaRPr>
          </a:p>
        </p:txBody>
      </p:sp>
      <p:sp>
        <p:nvSpPr>
          <p:cNvPr id="112" name="object 46">
            <a:extLst>
              <a:ext uri="{FF2B5EF4-FFF2-40B4-BE49-F238E27FC236}">
                <a16:creationId xmlns:a16="http://schemas.microsoft.com/office/drawing/2014/main" id="{09116017-41BD-4B23-A31D-3B0F0DB5CEFB}"/>
              </a:ext>
            </a:extLst>
          </p:cNvPr>
          <p:cNvSpPr txBox="1"/>
          <p:nvPr/>
        </p:nvSpPr>
        <p:spPr>
          <a:xfrm>
            <a:off x="1774305" y="3302331"/>
            <a:ext cx="620395" cy="208390"/>
          </a:xfrm>
          <a:prstGeom prst="rect">
            <a:avLst/>
          </a:prstGeom>
        </p:spPr>
        <p:txBody>
          <a:bodyPr vert="horz" wrap="square" lIns="0" tIns="15875" rIns="0" bIns="0" rtlCol="0">
            <a:spAutoFit/>
          </a:bodyPr>
          <a:lstStyle/>
          <a:p>
            <a:pPr marL="12700">
              <a:lnSpc>
                <a:spcPct val="100000"/>
              </a:lnSpc>
              <a:spcBef>
                <a:spcPts val="125"/>
              </a:spcBef>
            </a:pPr>
            <a:r>
              <a:rPr sz="1250" b="1" spc="-15" dirty="0">
                <a:latin typeface="Open Sans" panose="020B0606030504020204" pitchFamily="34" charset="0"/>
                <a:ea typeface="Open Sans" panose="020B0606030504020204" pitchFamily="34" charset="0"/>
                <a:cs typeface="Open Sans" panose="020B0606030504020204" pitchFamily="34" charset="0"/>
              </a:rPr>
              <a:t>S</a:t>
            </a:r>
            <a:r>
              <a:rPr sz="1250" b="1" spc="25" dirty="0">
                <a:latin typeface="Open Sans" panose="020B0606030504020204" pitchFamily="34" charset="0"/>
                <a:ea typeface="Open Sans" panose="020B0606030504020204" pitchFamily="34" charset="0"/>
                <a:cs typeface="Open Sans" panose="020B0606030504020204" pitchFamily="34" charset="0"/>
              </a:rPr>
              <a:t>t</a:t>
            </a:r>
            <a:r>
              <a:rPr sz="1250" b="1" spc="-20" dirty="0">
                <a:latin typeface="Open Sans" panose="020B0606030504020204" pitchFamily="34" charset="0"/>
                <a:ea typeface="Open Sans" panose="020B0606030504020204" pitchFamily="34" charset="0"/>
                <a:cs typeface="Open Sans" panose="020B0606030504020204" pitchFamily="34" charset="0"/>
              </a:rPr>
              <a:t>o</a:t>
            </a:r>
            <a:r>
              <a:rPr sz="1250" b="1" spc="35" dirty="0">
                <a:latin typeface="Open Sans" panose="020B0606030504020204" pitchFamily="34" charset="0"/>
                <a:ea typeface="Open Sans" panose="020B0606030504020204" pitchFamily="34" charset="0"/>
                <a:cs typeface="Open Sans" panose="020B0606030504020204" pitchFamily="34" charset="0"/>
              </a:rPr>
              <a:t>r</a:t>
            </a:r>
            <a:r>
              <a:rPr sz="1250" b="1" spc="-25" dirty="0">
                <a:latin typeface="Open Sans" panose="020B0606030504020204" pitchFamily="34" charset="0"/>
                <a:ea typeface="Open Sans" panose="020B0606030504020204" pitchFamily="34" charset="0"/>
                <a:cs typeface="Open Sans" panose="020B0606030504020204" pitchFamily="34" charset="0"/>
              </a:rPr>
              <a:t>a</a:t>
            </a:r>
            <a:r>
              <a:rPr sz="1250" b="1" spc="-20" dirty="0">
                <a:latin typeface="Open Sans" panose="020B0606030504020204" pitchFamily="34" charset="0"/>
                <a:ea typeface="Open Sans" panose="020B0606030504020204" pitchFamily="34" charset="0"/>
                <a:cs typeface="Open Sans" panose="020B0606030504020204" pitchFamily="34" charset="0"/>
              </a:rPr>
              <a:t>g</a:t>
            </a:r>
            <a:r>
              <a:rPr sz="1250" b="1" spc="15" dirty="0">
                <a:latin typeface="Open Sans" panose="020B0606030504020204" pitchFamily="34" charset="0"/>
                <a:ea typeface="Open Sans" panose="020B0606030504020204" pitchFamily="34" charset="0"/>
                <a:cs typeface="Open Sans" panose="020B0606030504020204" pitchFamily="34" charset="0"/>
              </a:rPr>
              <a:t>e</a:t>
            </a:r>
            <a:endParaRPr sz="1250" dirty="0">
              <a:latin typeface="Open Sans" panose="020B0606030504020204" pitchFamily="34" charset="0"/>
              <a:ea typeface="Open Sans" panose="020B0606030504020204" pitchFamily="34" charset="0"/>
              <a:cs typeface="Open Sans" panose="020B0606030504020204" pitchFamily="34" charset="0"/>
            </a:endParaRPr>
          </a:p>
        </p:txBody>
      </p:sp>
      <p:sp>
        <p:nvSpPr>
          <p:cNvPr id="113" name="object 47">
            <a:extLst>
              <a:ext uri="{FF2B5EF4-FFF2-40B4-BE49-F238E27FC236}">
                <a16:creationId xmlns:a16="http://schemas.microsoft.com/office/drawing/2014/main" id="{53D81317-2B05-427D-B2E9-9AEA1E2F8FFA}"/>
              </a:ext>
            </a:extLst>
          </p:cNvPr>
          <p:cNvSpPr txBox="1"/>
          <p:nvPr/>
        </p:nvSpPr>
        <p:spPr>
          <a:xfrm>
            <a:off x="1616392" y="3623594"/>
            <a:ext cx="1094979" cy="208390"/>
          </a:xfrm>
          <a:prstGeom prst="rect">
            <a:avLst/>
          </a:prstGeom>
        </p:spPr>
        <p:txBody>
          <a:bodyPr vert="horz" wrap="square" lIns="0" tIns="15875" rIns="0" bIns="0" rtlCol="0">
            <a:spAutoFit/>
          </a:bodyPr>
          <a:lstStyle/>
          <a:p>
            <a:pPr marL="12700">
              <a:lnSpc>
                <a:spcPct val="100000"/>
              </a:lnSpc>
              <a:spcBef>
                <a:spcPts val="125"/>
              </a:spcBef>
            </a:pPr>
            <a:r>
              <a:rPr sz="1250" b="1" spc="-10" dirty="0">
                <a:latin typeface="Open Sans" panose="020B0606030504020204" pitchFamily="34" charset="0"/>
                <a:ea typeface="Open Sans" panose="020B0606030504020204" pitchFamily="34" charset="0"/>
                <a:cs typeface="Open Sans" panose="020B0606030504020204" pitchFamily="34" charset="0"/>
              </a:rPr>
              <a:t>Networking</a:t>
            </a:r>
            <a:endParaRPr sz="1250" dirty="0">
              <a:latin typeface="Open Sans" panose="020B0606030504020204" pitchFamily="34" charset="0"/>
              <a:ea typeface="Open Sans" panose="020B0606030504020204" pitchFamily="34" charset="0"/>
              <a:cs typeface="Open Sans" panose="020B0606030504020204" pitchFamily="34" charset="0"/>
            </a:endParaRPr>
          </a:p>
        </p:txBody>
      </p:sp>
      <p:sp>
        <p:nvSpPr>
          <p:cNvPr id="114" name="object 48">
            <a:extLst>
              <a:ext uri="{FF2B5EF4-FFF2-40B4-BE49-F238E27FC236}">
                <a16:creationId xmlns:a16="http://schemas.microsoft.com/office/drawing/2014/main" id="{1C6F6A2A-F19E-4A23-AA4C-E597FCE610F5}"/>
              </a:ext>
            </a:extLst>
          </p:cNvPr>
          <p:cNvSpPr txBox="1"/>
          <p:nvPr/>
        </p:nvSpPr>
        <p:spPr>
          <a:xfrm>
            <a:off x="7107555" y="4399935"/>
            <a:ext cx="753745" cy="220345"/>
          </a:xfrm>
          <a:prstGeom prst="rect">
            <a:avLst/>
          </a:prstGeom>
        </p:spPr>
        <p:txBody>
          <a:bodyPr vert="horz" wrap="square" lIns="0" tIns="15875" rIns="0" bIns="0" rtlCol="0">
            <a:spAutoFit/>
          </a:bodyPr>
          <a:lstStyle/>
          <a:p>
            <a:pPr marL="12700">
              <a:lnSpc>
                <a:spcPct val="100000"/>
              </a:lnSpc>
              <a:spcBef>
                <a:spcPts val="125"/>
              </a:spcBef>
            </a:pPr>
            <a:r>
              <a:rPr sz="1250" b="1" spc="-10" dirty="0">
                <a:solidFill>
                  <a:srgbClr val="FFFFFF"/>
                </a:solidFill>
                <a:latin typeface="Arial"/>
                <a:cs typeface="Arial"/>
              </a:rPr>
              <a:t>H</a:t>
            </a:r>
            <a:r>
              <a:rPr sz="1250" b="1" spc="-25" dirty="0">
                <a:solidFill>
                  <a:srgbClr val="FFFFFF"/>
                </a:solidFill>
                <a:latin typeface="Arial"/>
                <a:cs typeface="Arial"/>
              </a:rPr>
              <a:t>a</a:t>
            </a:r>
            <a:r>
              <a:rPr sz="1250" b="1" spc="35" dirty="0">
                <a:solidFill>
                  <a:srgbClr val="FFFFFF"/>
                </a:solidFill>
                <a:latin typeface="Arial"/>
                <a:cs typeface="Arial"/>
              </a:rPr>
              <a:t>r</a:t>
            </a:r>
            <a:r>
              <a:rPr sz="1250" b="1" spc="-20" dirty="0">
                <a:solidFill>
                  <a:srgbClr val="FFFFFF"/>
                </a:solidFill>
                <a:latin typeface="Arial"/>
                <a:cs typeface="Arial"/>
              </a:rPr>
              <a:t>d</a:t>
            </a:r>
            <a:r>
              <a:rPr sz="1250" b="1" dirty="0">
                <a:solidFill>
                  <a:srgbClr val="FFFFFF"/>
                </a:solidFill>
                <a:latin typeface="Arial"/>
                <a:cs typeface="Arial"/>
              </a:rPr>
              <a:t>w</a:t>
            </a:r>
            <a:r>
              <a:rPr sz="1250" b="1" spc="-25" dirty="0">
                <a:solidFill>
                  <a:srgbClr val="FFFFFF"/>
                </a:solidFill>
                <a:latin typeface="Arial"/>
                <a:cs typeface="Arial"/>
              </a:rPr>
              <a:t>a</a:t>
            </a:r>
            <a:r>
              <a:rPr sz="1250" b="1" spc="35" dirty="0">
                <a:solidFill>
                  <a:srgbClr val="FFFFFF"/>
                </a:solidFill>
                <a:latin typeface="Arial"/>
                <a:cs typeface="Arial"/>
              </a:rPr>
              <a:t>r</a:t>
            </a:r>
            <a:r>
              <a:rPr sz="1250" b="1" spc="15" dirty="0">
                <a:solidFill>
                  <a:srgbClr val="FFFFFF"/>
                </a:solidFill>
                <a:latin typeface="Arial"/>
                <a:cs typeface="Arial"/>
              </a:rPr>
              <a:t>e</a:t>
            </a:r>
            <a:endParaRPr sz="1250" dirty="0">
              <a:latin typeface="Arial"/>
              <a:cs typeface="Arial"/>
            </a:endParaRPr>
          </a:p>
        </p:txBody>
      </p:sp>
      <p:sp>
        <p:nvSpPr>
          <p:cNvPr id="115" name="object 49">
            <a:extLst>
              <a:ext uri="{FF2B5EF4-FFF2-40B4-BE49-F238E27FC236}">
                <a16:creationId xmlns:a16="http://schemas.microsoft.com/office/drawing/2014/main" id="{2D31C462-0E6C-4716-8593-7A698FCC5E11}"/>
              </a:ext>
            </a:extLst>
          </p:cNvPr>
          <p:cNvSpPr/>
          <p:nvPr/>
        </p:nvSpPr>
        <p:spPr>
          <a:xfrm>
            <a:off x="5205673" y="2281268"/>
            <a:ext cx="847090" cy="221615"/>
          </a:xfrm>
          <a:custGeom>
            <a:avLst/>
            <a:gdLst/>
            <a:ahLst/>
            <a:cxnLst/>
            <a:rect l="l" t="t" r="r" b="b"/>
            <a:pathLst>
              <a:path w="847090" h="221614">
                <a:moveTo>
                  <a:pt x="22478" y="103631"/>
                </a:moveTo>
                <a:lnTo>
                  <a:pt x="0" y="107314"/>
                </a:lnTo>
                <a:lnTo>
                  <a:pt x="19176" y="221614"/>
                </a:lnTo>
                <a:lnTo>
                  <a:pt x="40640" y="218058"/>
                </a:lnTo>
                <a:lnTo>
                  <a:pt x="28067" y="143510"/>
                </a:lnTo>
                <a:lnTo>
                  <a:pt x="57178" y="143510"/>
                </a:lnTo>
                <a:lnTo>
                  <a:pt x="22478" y="103631"/>
                </a:lnTo>
                <a:close/>
              </a:path>
              <a:path w="847090" h="221614">
                <a:moveTo>
                  <a:pt x="57178" y="143510"/>
                </a:moveTo>
                <a:lnTo>
                  <a:pt x="28067" y="143510"/>
                </a:lnTo>
                <a:lnTo>
                  <a:pt x="86614" y="210438"/>
                </a:lnTo>
                <a:lnTo>
                  <a:pt x="109854" y="206501"/>
                </a:lnTo>
                <a:lnTo>
                  <a:pt x="104080" y="172085"/>
                </a:lnTo>
                <a:lnTo>
                  <a:pt x="82042" y="172085"/>
                </a:lnTo>
                <a:lnTo>
                  <a:pt x="57178" y="143510"/>
                </a:lnTo>
                <a:close/>
              </a:path>
              <a:path w="847090" h="221614">
                <a:moveTo>
                  <a:pt x="90677" y="92201"/>
                </a:moveTo>
                <a:lnTo>
                  <a:pt x="69215" y="95757"/>
                </a:lnTo>
                <a:lnTo>
                  <a:pt x="82042" y="172085"/>
                </a:lnTo>
                <a:lnTo>
                  <a:pt x="104080" y="172085"/>
                </a:lnTo>
                <a:lnTo>
                  <a:pt x="90677" y="92201"/>
                </a:lnTo>
                <a:close/>
              </a:path>
              <a:path w="847090" h="221614">
                <a:moveTo>
                  <a:pt x="157726" y="112214"/>
                </a:moveTo>
                <a:lnTo>
                  <a:pt x="120005" y="136298"/>
                </a:lnTo>
                <a:lnTo>
                  <a:pt x="117286" y="153340"/>
                </a:lnTo>
                <a:lnTo>
                  <a:pt x="118237" y="163194"/>
                </a:lnTo>
                <a:lnTo>
                  <a:pt x="146161" y="198755"/>
                </a:lnTo>
                <a:lnTo>
                  <a:pt x="155319" y="199945"/>
                </a:lnTo>
                <a:lnTo>
                  <a:pt x="165608" y="199136"/>
                </a:lnTo>
                <a:lnTo>
                  <a:pt x="174625" y="197612"/>
                </a:lnTo>
                <a:lnTo>
                  <a:pt x="181864" y="194182"/>
                </a:lnTo>
                <a:lnTo>
                  <a:pt x="187198" y="188975"/>
                </a:lnTo>
                <a:lnTo>
                  <a:pt x="192659" y="183895"/>
                </a:lnTo>
                <a:lnTo>
                  <a:pt x="192842" y="183514"/>
                </a:lnTo>
                <a:lnTo>
                  <a:pt x="157988" y="183514"/>
                </a:lnTo>
                <a:lnTo>
                  <a:pt x="153543" y="182499"/>
                </a:lnTo>
                <a:lnTo>
                  <a:pt x="149478" y="179450"/>
                </a:lnTo>
                <a:lnTo>
                  <a:pt x="145542" y="176402"/>
                </a:lnTo>
                <a:lnTo>
                  <a:pt x="142875" y="171576"/>
                </a:lnTo>
                <a:lnTo>
                  <a:pt x="141732" y="165100"/>
                </a:lnTo>
                <a:lnTo>
                  <a:pt x="196596" y="155956"/>
                </a:lnTo>
                <a:lnTo>
                  <a:pt x="195692" y="151637"/>
                </a:lnTo>
                <a:lnTo>
                  <a:pt x="139826" y="151637"/>
                </a:lnTo>
                <a:lnTo>
                  <a:pt x="138811" y="145669"/>
                </a:lnTo>
                <a:lnTo>
                  <a:pt x="157479" y="128650"/>
                </a:lnTo>
                <a:lnTo>
                  <a:pt x="187239" y="128650"/>
                </a:lnTo>
                <a:lnTo>
                  <a:pt x="185898" y="126363"/>
                </a:lnTo>
                <a:lnTo>
                  <a:pt x="180086" y="120268"/>
                </a:lnTo>
                <a:lnTo>
                  <a:pt x="173347" y="115885"/>
                </a:lnTo>
                <a:lnTo>
                  <a:pt x="165893" y="113204"/>
                </a:lnTo>
                <a:lnTo>
                  <a:pt x="157726" y="112214"/>
                </a:lnTo>
                <a:close/>
              </a:path>
              <a:path w="847090" h="221614">
                <a:moveTo>
                  <a:pt x="228708" y="123189"/>
                </a:moveTo>
                <a:lnTo>
                  <a:pt x="206121" y="123189"/>
                </a:lnTo>
                <a:lnTo>
                  <a:pt x="212258" y="159638"/>
                </a:lnTo>
                <a:lnTo>
                  <a:pt x="213487" y="167131"/>
                </a:lnTo>
                <a:lnTo>
                  <a:pt x="214502" y="172212"/>
                </a:lnTo>
                <a:lnTo>
                  <a:pt x="216662" y="178181"/>
                </a:lnTo>
                <a:lnTo>
                  <a:pt x="218059" y="180848"/>
                </a:lnTo>
                <a:lnTo>
                  <a:pt x="220082" y="182752"/>
                </a:lnTo>
                <a:lnTo>
                  <a:pt x="221742" y="184531"/>
                </a:lnTo>
                <a:lnTo>
                  <a:pt x="224409" y="185927"/>
                </a:lnTo>
                <a:lnTo>
                  <a:pt x="231140" y="187451"/>
                </a:lnTo>
                <a:lnTo>
                  <a:pt x="234823" y="187579"/>
                </a:lnTo>
                <a:lnTo>
                  <a:pt x="238760" y="186817"/>
                </a:lnTo>
                <a:lnTo>
                  <a:pt x="245237" y="185800"/>
                </a:lnTo>
                <a:lnTo>
                  <a:pt x="250825" y="183769"/>
                </a:lnTo>
                <a:lnTo>
                  <a:pt x="255524" y="180720"/>
                </a:lnTo>
                <a:lnTo>
                  <a:pt x="251892" y="167767"/>
                </a:lnTo>
                <a:lnTo>
                  <a:pt x="240919" y="167767"/>
                </a:lnTo>
                <a:lnTo>
                  <a:pt x="239649" y="167639"/>
                </a:lnTo>
                <a:lnTo>
                  <a:pt x="234779" y="159385"/>
                </a:lnTo>
                <a:lnTo>
                  <a:pt x="228708" y="123189"/>
                </a:lnTo>
                <a:close/>
              </a:path>
              <a:path w="847090" h="221614">
                <a:moveTo>
                  <a:pt x="197485" y="168529"/>
                </a:moveTo>
                <a:lnTo>
                  <a:pt x="175005" y="168529"/>
                </a:lnTo>
                <a:lnTo>
                  <a:pt x="174498" y="172846"/>
                </a:lnTo>
                <a:lnTo>
                  <a:pt x="173227" y="176149"/>
                </a:lnTo>
                <a:lnTo>
                  <a:pt x="169164" y="180720"/>
                </a:lnTo>
                <a:lnTo>
                  <a:pt x="166497" y="182118"/>
                </a:lnTo>
                <a:lnTo>
                  <a:pt x="163068" y="182752"/>
                </a:lnTo>
                <a:lnTo>
                  <a:pt x="157988" y="183514"/>
                </a:lnTo>
                <a:lnTo>
                  <a:pt x="192842" y="183514"/>
                </a:lnTo>
                <a:lnTo>
                  <a:pt x="195961" y="177037"/>
                </a:lnTo>
                <a:lnTo>
                  <a:pt x="197485" y="168529"/>
                </a:lnTo>
                <a:close/>
              </a:path>
              <a:path w="847090" h="221614">
                <a:moveTo>
                  <a:pt x="269113" y="94742"/>
                </a:moveTo>
                <a:lnTo>
                  <a:pt x="247776" y="98298"/>
                </a:lnTo>
                <a:lnTo>
                  <a:pt x="287782" y="176783"/>
                </a:lnTo>
                <a:lnTo>
                  <a:pt x="309118" y="173227"/>
                </a:lnTo>
                <a:lnTo>
                  <a:pt x="311565" y="146431"/>
                </a:lnTo>
                <a:lnTo>
                  <a:pt x="293624" y="146431"/>
                </a:lnTo>
                <a:lnTo>
                  <a:pt x="269113" y="94742"/>
                </a:lnTo>
                <a:close/>
              </a:path>
              <a:path w="847090" h="221614">
                <a:moveTo>
                  <a:pt x="333845" y="117601"/>
                </a:moveTo>
                <a:lnTo>
                  <a:pt x="314198" y="117601"/>
                </a:lnTo>
                <a:lnTo>
                  <a:pt x="337439" y="168401"/>
                </a:lnTo>
                <a:lnTo>
                  <a:pt x="358521" y="164973"/>
                </a:lnTo>
                <a:lnTo>
                  <a:pt x="362415" y="138175"/>
                </a:lnTo>
                <a:lnTo>
                  <a:pt x="342900" y="138175"/>
                </a:lnTo>
                <a:lnTo>
                  <a:pt x="333845" y="117601"/>
                </a:lnTo>
                <a:close/>
              </a:path>
              <a:path w="847090" h="221614">
                <a:moveTo>
                  <a:pt x="250825" y="163956"/>
                </a:moveTo>
                <a:lnTo>
                  <a:pt x="247269" y="165988"/>
                </a:lnTo>
                <a:lnTo>
                  <a:pt x="244475" y="167258"/>
                </a:lnTo>
                <a:lnTo>
                  <a:pt x="242443" y="167639"/>
                </a:lnTo>
                <a:lnTo>
                  <a:pt x="240919" y="167767"/>
                </a:lnTo>
                <a:lnTo>
                  <a:pt x="251892" y="167767"/>
                </a:lnTo>
                <a:lnTo>
                  <a:pt x="250825" y="163956"/>
                </a:lnTo>
                <a:close/>
              </a:path>
              <a:path w="847090" h="221614">
                <a:moveTo>
                  <a:pt x="187239" y="128650"/>
                </a:moveTo>
                <a:lnTo>
                  <a:pt x="157479" y="128650"/>
                </a:lnTo>
                <a:lnTo>
                  <a:pt x="161544" y="129667"/>
                </a:lnTo>
                <a:lnTo>
                  <a:pt x="168910" y="135255"/>
                </a:lnTo>
                <a:lnTo>
                  <a:pt x="171323" y="139826"/>
                </a:lnTo>
                <a:lnTo>
                  <a:pt x="172593" y="146176"/>
                </a:lnTo>
                <a:lnTo>
                  <a:pt x="139826" y="151637"/>
                </a:lnTo>
                <a:lnTo>
                  <a:pt x="195692" y="151637"/>
                </a:lnTo>
                <a:lnTo>
                  <a:pt x="194141" y="144218"/>
                </a:lnTo>
                <a:lnTo>
                  <a:pt x="190579" y="134350"/>
                </a:lnTo>
                <a:lnTo>
                  <a:pt x="187239" y="128650"/>
                </a:lnTo>
                <a:close/>
              </a:path>
              <a:path w="847090" h="221614">
                <a:moveTo>
                  <a:pt x="320040" y="86232"/>
                </a:moveTo>
                <a:lnTo>
                  <a:pt x="298830" y="89788"/>
                </a:lnTo>
                <a:lnTo>
                  <a:pt x="293624" y="146431"/>
                </a:lnTo>
                <a:lnTo>
                  <a:pt x="311565" y="146431"/>
                </a:lnTo>
                <a:lnTo>
                  <a:pt x="314198" y="117601"/>
                </a:lnTo>
                <a:lnTo>
                  <a:pt x="333845" y="117601"/>
                </a:lnTo>
                <a:lnTo>
                  <a:pt x="320040" y="86232"/>
                </a:lnTo>
                <a:close/>
              </a:path>
              <a:path w="847090" h="221614">
                <a:moveTo>
                  <a:pt x="371221" y="77596"/>
                </a:moveTo>
                <a:lnTo>
                  <a:pt x="349630" y="81280"/>
                </a:lnTo>
                <a:lnTo>
                  <a:pt x="342900" y="138175"/>
                </a:lnTo>
                <a:lnTo>
                  <a:pt x="362415" y="138175"/>
                </a:lnTo>
                <a:lnTo>
                  <a:pt x="371221" y="77596"/>
                </a:lnTo>
                <a:close/>
              </a:path>
              <a:path w="847090" h="221614">
                <a:moveTo>
                  <a:pt x="220345" y="72898"/>
                </a:moveTo>
                <a:lnTo>
                  <a:pt x="200405" y="89281"/>
                </a:lnTo>
                <a:lnTo>
                  <a:pt x="203200" y="105790"/>
                </a:lnTo>
                <a:lnTo>
                  <a:pt x="193167" y="107442"/>
                </a:lnTo>
                <a:lnTo>
                  <a:pt x="196088" y="124968"/>
                </a:lnTo>
                <a:lnTo>
                  <a:pt x="206121" y="123189"/>
                </a:lnTo>
                <a:lnTo>
                  <a:pt x="228708" y="123189"/>
                </a:lnTo>
                <a:lnTo>
                  <a:pt x="228092" y="119506"/>
                </a:lnTo>
                <a:lnTo>
                  <a:pt x="243077" y="117093"/>
                </a:lnTo>
                <a:lnTo>
                  <a:pt x="240580" y="102107"/>
                </a:lnTo>
                <a:lnTo>
                  <a:pt x="225171" y="102107"/>
                </a:lnTo>
                <a:lnTo>
                  <a:pt x="220345" y="72898"/>
                </a:lnTo>
                <a:close/>
              </a:path>
              <a:path w="847090" h="221614">
                <a:moveTo>
                  <a:pt x="240157" y="99568"/>
                </a:moveTo>
                <a:lnTo>
                  <a:pt x="225171" y="102107"/>
                </a:lnTo>
                <a:lnTo>
                  <a:pt x="240580" y="102107"/>
                </a:lnTo>
                <a:lnTo>
                  <a:pt x="240157" y="99568"/>
                </a:lnTo>
                <a:close/>
              </a:path>
              <a:path w="847090" h="221614">
                <a:moveTo>
                  <a:pt x="427079" y="67179"/>
                </a:moveTo>
                <a:lnTo>
                  <a:pt x="390905" y="81661"/>
                </a:lnTo>
                <a:lnTo>
                  <a:pt x="381126" y="109855"/>
                </a:lnTo>
                <a:lnTo>
                  <a:pt x="382397" y="117220"/>
                </a:lnTo>
                <a:lnTo>
                  <a:pt x="383921" y="126618"/>
                </a:lnTo>
                <a:lnTo>
                  <a:pt x="387096" y="134493"/>
                </a:lnTo>
                <a:lnTo>
                  <a:pt x="391795" y="140462"/>
                </a:lnTo>
                <a:lnTo>
                  <a:pt x="396494" y="146557"/>
                </a:lnTo>
                <a:lnTo>
                  <a:pt x="402590" y="150621"/>
                </a:lnTo>
                <a:lnTo>
                  <a:pt x="417449" y="155194"/>
                </a:lnTo>
                <a:lnTo>
                  <a:pt x="424942" y="155701"/>
                </a:lnTo>
                <a:lnTo>
                  <a:pt x="432562" y="154431"/>
                </a:lnTo>
                <a:lnTo>
                  <a:pt x="441275" y="152195"/>
                </a:lnTo>
                <a:lnTo>
                  <a:pt x="448929" y="148542"/>
                </a:lnTo>
                <a:lnTo>
                  <a:pt x="455511" y="143484"/>
                </a:lnTo>
                <a:lnTo>
                  <a:pt x="460577" y="137540"/>
                </a:lnTo>
                <a:lnTo>
                  <a:pt x="423799" y="137540"/>
                </a:lnTo>
                <a:lnTo>
                  <a:pt x="418592" y="136144"/>
                </a:lnTo>
                <a:lnTo>
                  <a:pt x="414020" y="132461"/>
                </a:lnTo>
                <a:lnTo>
                  <a:pt x="409321" y="128777"/>
                </a:lnTo>
                <a:lnTo>
                  <a:pt x="406400" y="122808"/>
                </a:lnTo>
                <a:lnTo>
                  <a:pt x="403605" y="106425"/>
                </a:lnTo>
                <a:lnTo>
                  <a:pt x="404495" y="99694"/>
                </a:lnTo>
                <a:lnTo>
                  <a:pt x="407670" y="94742"/>
                </a:lnTo>
                <a:lnTo>
                  <a:pt x="410845" y="89662"/>
                </a:lnTo>
                <a:lnTo>
                  <a:pt x="415290" y="86740"/>
                </a:lnTo>
                <a:lnTo>
                  <a:pt x="421004" y="85725"/>
                </a:lnTo>
                <a:lnTo>
                  <a:pt x="426720" y="84836"/>
                </a:lnTo>
                <a:lnTo>
                  <a:pt x="460270" y="84836"/>
                </a:lnTo>
                <a:lnTo>
                  <a:pt x="457136" y="80595"/>
                </a:lnTo>
                <a:lnTo>
                  <a:pt x="450850" y="74930"/>
                </a:lnTo>
                <a:lnTo>
                  <a:pt x="443513" y="70695"/>
                </a:lnTo>
                <a:lnTo>
                  <a:pt x="435594" y="68103"/>
                </a:lnTo>
                <a:lnTo>
                  <a:pt x="427079" y="67179"/>
                </a:lnTo>
                <a:close/>
              </a:path>
              <a:path w="847090" h="221614">
                <a:moveTo>
                  <a:pt x="460270" y="84836"/>
                </a:moveTo>
                <a:lnTo>
                  <a:pt x="426720" y="84836"/>
                </a:lnTo>
                <a:lnTo>
                  <a:pt x="431926" y="86232"/>
                </a:lnTo>
                <a:lnTo>
                  <a:pt x="441071" y="93599"/>
                </a:lnTo>
                <a:lnTo>
                  <a:pt x="444119" y="99568"/>
                </a:lnTo>
                <a:lnTo>
                  <a:pt x="445389" y="107695"/>
                </a:lnTo>
                <a:lnTo>
                  <a:pt x="446786" y="115950"/>
                </a:lnTo>
                <a:lnTo>
                  <a:pt x="423799" y="137540"/>
                </a:lnTo>
                <a:lnTo>
                  <a:pt x="460577" y="137540"/>
                </a:lnTo>
                <a:lnTo>
                  <a:pt x="461010" y="137032"/>
                </a:lnTo>
                <a:lnTo>
                  <a:pt x="465226" y="129530"/>
                </a:lnTo>
                <a:lnTo>
                  <a:pt x="467788" y="121491"/>
                </a:lnTo>
                <a:lnTo>
                  <a:pt x="468707" y="112904"/>
                </a:lnTo>
                <a:lnTo>
                  <a:pt x="467995" y="103758"/>
                </a:lnTo>
                <a:lnTo>
                  <a:pt x="465708" y="95021"/>
                </a:lnTo>
                <a:lnTo>
                  <a:pt x="462089" y="87296"/>
                </a:lnTo>
                <a:lnTo>
                  <a:pt x="460270" y="84836"/>
                </a:lnTo>
                <a:close/>
              </a:path>
              <a:path w="847090" h="221614">
                <a:moveTo>
                  <a:pt x="494029" y="57150"/>
                </a:moveTo>
                <a:lnTo>
                  <a:pt x="473710" y="60579"/>
                </a:lnTo>
                <a:lnTo>
                  <a:pt x="487552" y="143382"/>
                </a:lnTo>
                <a:lnTo>
                  <a:pt x="509397" y="139700"/>
                </a:lnTo>
                <a:lnTo>
                  <a:pt x="505205" y="114045"/>
                </a:lnTo>
                <a:lnTo>
                  <a:pt x="503680" y="104374"/>
                </a:lnTo>
                <a:lnTo>
                  <a:pt x="502713" y="96488"/>
                </a:lnTo>
                <a:lnTo>
                  <a:pt x="502294" y="90364"/>
                </a:lnTo>
                <a:lnTo>
                  <a:pt x="502412" y="85979"/>
                </a:lnTo>
                <a:lnTo>
                  <a:pt x="516382" y="71627"/>
                </a:lnTo>
                <a:lnTo>
                  <a:pt x="524553" y="71627"/>
                </a:lnTo>
                <a:lnTo>
                  <a:pt x="525045" y="68833"/>
                </a:lnTo>
                <a:lnTo>
                  <a:pt x="496062" y="68833"/>
                </a:lnTo>
                <a:lnTo>
                  <a:pt x="494029" y="57150"/>
                </a:lnTo>
                <a:close/>
              </a:path>
              <a:path w="847090" h="221614">
                <a:moveTo>
                  <a:pt x="524553" y="71627"/>
                </a:moveTo>
                <a:lnTo>
                  <a:pt x="516382" y="71627"/>
                </a:lnTo>
                <a:lnTo>
                  <a:pt x="520065" y="72262"/>
                </a:lnTo>
                <a:lnTo>
                  <a:pt x="524128" y="74040"/>
                </a:lnTo>
                <a:lnTo>
                  <a:pt x="524553" y="71627"/>
                </a:lnTo>
                <a:close/>
              </a:path>
              <a:path w="847090" h="221614">
                <a:moveTo>
                  <a:pt x="517651" y="51307"/>
                </a:moveTo>
                <a:lnTo>
                  <a:pt x="496062" y="68833"/>
                </a:lnTo>
                <a:lnTo>
                  <a:pt x="525045" y="68833"/>
                </a:lnTo>
                <a:lnTo>
                  <a:pt x="527685" y="53848"/>
                </a:lnTo>
                <a:lnTo>
                  <a:pt x="522604" y="51815"/>
                </a:lnTo>
                <a:lnTo>
                  <a:pt x="517651" y="51307"/>
                </a:lnTo>
                <a:close/>
              </a:path>
              <a:path w="847090" h="221614">
                <a:moveTo>
                  <a:pt x="556260" y="14350"/>
                </a:moveTo>
                <a:lnTo>
                  <a:pt x="534289" y="18033"/>
                </a:lnTo>
                <a:lnTo>
                  <a:pt x="553466" y="132333"/>
                </a:lnTo>
                <a:lnTo>
                  <a:pt x="575310" y="128650"/>
                </a:lnTo>
                <a:lnTo>
                  <a:pt x="570992" y="102107"/>
                </a:lnTo>
                <a:lnTo>
                  <a:pt x="579374" y="89788"/>
                </a:lnTo>
                <a:lnTo>
                  <a:pt x="605573" y="89788"/>
                </a:lnTo>
                <a:lnTo>
                  <a:pt x="593441" y="75056"/>
                </a:lnTo>
                <a:lnTo>
                  <a:pt x="566420" y="75056"/>
                </a:lnTo>
                <a:lnTo>
                  <a:pt x="556260" y="14350"/>
                </a:lnTo>
                <a:close/>
              </a:path>
              <a:path w="847090" h="221614">
                <a:moveTo>
                  <a:pt x="605573" y="89788"/>
                </a:moveTo>
                <a:lnTo>
                  <a:pt x="579374" y="89788"/>
                </a:lnTo>
                <a:lnTo>
                  <a:pt x="606425" y="123443"/>
                </a:lnTo>
                <a:lnTo>
                  <a:pt x="630047" y="119506"/>
                </a:lnTo>
                <a:lnTo>
                  <a:pt x="605573" y="89788"/>
                </a:lnTo>
                <a:close/>
              </a:path>
              <a:path w="847090" h="221614">
                <a:moveTo>
                  <a:pt x="646811" y="31623"/>
                </a:moveTo>
                <a:lnTo>
                  <a:pt x="624967" y="35179"/>
                </a:lnTo>
                <a:lnTo>
                  <a:pt x="638810" y="117982"/>
                </a:lnTo>
                <a:lnTo>
                  <a:pt x="660653" y="114426"/>
                </a:lnTo>
                <a:lnTo>
                  <a:pt x="646811" y="31623"/>
                </a:lnTo>
                <a:close/>
              </a:path>
              <a:path w="847090" h="221614">
                <a:moveTo>
                  <a:pt x="614172" y="37083"/>
                </a:moveTo>
                <a:lnTo>
                  <a:pt x="587121" y="41529"/>
                </a:lnTo>
                <a:lnTo>
                  <a:pt x="566420" y="75056"/>
                </a:lnTo>
                <a:lnTo>
                  <a:pt x="593441" y="75056"/>
                </a:lnTo>
                <a:lnTo>
                  <a:pt x="590930" y="72008"/>
                </a:lnTo>
                <a:lnTo>
                  <a:pt x="614172" y="37083"/>
                </a:lnTo>
                <a:close/>
              </a:path>
              <a:path w="847090" h="221614">
                <a:moveTo>
                  <a:pt x="641603" y="0"/>
                </a:moveTo>
                <a:lnTo>
                  <a:pt x="619633" y="3682"/>
                </a:lnTo>
                <a:lnTo>
                  <a:pt x="623062" y="24002"/>
                </a:lnTo>
                <a:lnTo>
                  <a:pt x="645033" y="20319"/>
                </a:lnTo>
                <a:lnTo>
                  <a:pt x="641603" y="0"/>
                </a:lnTo>
                <a:close/>
              </a:path>
              <a:path w="847090" h="221614">
                <a:moveTo>
                  <a:pt x="682751" y="25526"/>
                </a:moveTo>
                <a:lnTo>
                  <a:pt x="662304" y="28956"/>
                </a:lnTo>
                <a:lnTo>
                  <a:pt x="676148" y="111760"/>
                </a:lnTo>
                <a:lnTo>
                  <a:pt x="698119" y="108076"/>
                </a:lnTo>
                <a:lnTo>
                  <a:pt x="691896" y="70612"/>
                </a:lnTo>
                <a:lnTo>
                  <a:pt x="690245" y="61340"/>
                </a:lnTo>
                <a:lnTo>
                  <a:pt x="689737" y="54863"/>
                </a:lnTo>
                <a:lnTo>
                  <a:pt x="690372" y="51307"/>
                </a:lnTo>
                <a:lnTo>
                  <a:pt x="690879" y="47625"/>
                </a:lnTo>
                <a:lnTo>
                  <a:pt x="692530" y="44576"/>
                </a:lnTo>
                <a:lnTo>
                  <a:pt x="695198" y="42037"/>
                </a:lnTo>
                <a:lnTo>
                  <a:pt x="697865" y="39369"/>
                </a:lnTo>
                <a:lnTo>
                  <a:pt x="701040" y="37845"/>
                </a:lnTo>
                <a:lnTo>
                  <a:pt x="701787" y="37718"/>
                </a:lnTo>
                <a:lnTo>
                  <a:pt x="684784" y="37718"/>
                </a:lnTo>
                <a:lnTo>
                  <a:pt x="682751" y="25526"/>
                </a:lnTo>
                <a:close/>
              </a:path>
              <a:path w="847090" h="221614">
                <a:moveTo>
                  <a:pt x="740857" y="36702"/>
                </a:moveTo>
                <a:lnTo>
                  <a:pt x="707771" y="36702"/>
                </a:lnTo>
                <a:lnTo>
                  <a:pt x="710438" y="36956"/>
                </a:lnTo>
                <a:lnTo>
                  <a:pt x="712851" y="38100"/>
                </a:lnTo>
                <a:lnTo>
                  <a:pt x="729742" y="102869"/>
                </a:lnTo>
                <a:lnTo>
                  <a:pt x="751713" y="99187"/>
                </a:lnTo>
                <a:lnTo>
                  <a:pt x="743057" y="47625"/>
                </a:lnTo>
                <a:lnTo>
                  <a:pt x="742061" y="41275"/>
                </a:lnTo>
                <a:lnTo>
                  <a:pt x="740857" y="36702"/>
                </a:lnTo>
                <a:close/>
              </a:path>
              <a:path w="847090" h="221614">
                <a:moveTo>
                  <a:pt x="714501" y="18287"/>
                </a:moveTo>
                <a:lnTo>
                  <a:pt x="684784" y="37718"/>
                </a:lnTo>
                <a:lnTo>
                  <a:pt x="701787" y="37718"/>
                </a:lnTo>
                <a:lnTo>
                  <a:pt x="707771" y="36702"/>
                </a:lnTo>
                <a:lnTo>
                  <a:pt x="740857" y="36702"/>
                </a:lnTo>
                <a:lnTo>
                  <a:pt x="723392" y="19557"/>
                </a:lnTo>
                <a:lnTo>
                  <a:pt x="719074" y="18414"/>
                </a:lnTo>
                <a:lnTo>
                  <a:pt x="714501" y="18287"/>
                </a:lnTo>
                <a:close/>
              </a:path>
              <a:path w="847090" h="221614">
                <a:moveTo>
                  <a:pt x="794766" y="100711"/>
                </a:moveTo>
                <a:lnTo>
                  <a:pt x="769239" y="101854"/>
                </a:lnTo>
                <a:lnTo>
                  <a:pt x="769464" y="103505"/>
                </a:lnTo>
                <a:lnTo>
                  <a:pt x="770763" y="111887"/>
                </a:lnTo>
                <a:lnTo>
                  <a:pt x="774700" y="117475"/>
                </a:lnTo>
                <a:lnTo>
                  <a:pt x="781430" y="121285"/>
                </a:lnTo>
                <a:lnTo>
                  <a:pt x="787149" y="123570"/>
                </a:lnTo>
                <a:lnTo>
                  <a:pt x="794226" y="124713"/>
                </a:lnTo>
                <a:lnTo>
                  <a:pt x="802683" y="124713"/>
                </a:lnTo>
                <a:lnTo>
                  <a:pt x="841121" y="109727"/>
                </a:lnTo>
                <a:lnTo>
                  <a:pt x="842605" y="107695"/>
                </a:lnTo>
                <a:lnTo>
                  <a:pt x="804418" y="107695"/>
                </a:lnTo>
                <a:lnTo>
                  <a:pt x="800989" y="107442"/>
                </a:lnTo>
                <a:lnTo>
                  <a:pt x="798576" y="106171"/>
                </a:lnTo>
                <a:lnTo>
                  <a:pt x="796925" y="105410"/>
                </a:lnTo>
                <a:lnTo>
                  <a:pt x="795654" y="103505"/>
                </a:lnTo>
                <a:lnTo>
                  <a:pt x="794766" y="100711"/>
                </a:lnTo>
                <a:close/>
              </a:path>
              <a:path w="847090" h="221614">
                <a:moveTo>
                  <a:pt x="844623" y="73660"/>
                </a:moveTo>
                <a:lnTo>
                  <a:pt x="822071" y="73660"/>
                </a:lnTo>
                <a:lnTo>
                  <a:pt x="824102" y="85725"/>
                </a:lnTo>
                <a:lnTo>
                  <a:pt x="824865" y="90550"/>
                </a:lnTo>
                <a:lnTo>
                  <a:pt x="804418" y="107695"/>
                </a:lnTo>
                <a:lnTo>
                  <a:pt x="842605" y="107695"/>
                </a:lnTo>
                <a:lnTo>
                  <a:pt x="843534" y="106425"/>
                </a:lnTo>
                <a:lnTo>
                  <a:pt x="845185" y="102235"/>
                </a:lnTo>
                <a:lnTo>
                  <a:pt x="846074" y="97155"/>
                </a:lnTo>
                <a:lnTo>
                  <a:pt x="846836" y="92075"/>
                </a:lnTo>
                <a:lnTo>
                  <a:pt x="846454" y="84581"/>
                </a:lnTo>
                <a:lnTo>
                  <a:pt x="844623" y="73660"/>
                </a:lnTo>
                <a:close/>
              </a:path>
              <a:path w="847090" h="221614">
                <a:moveTo>
                  <a:pt x="793634" y="5941"/>
                </a:moveTo>
                <a:lnTo>
                  <a:pt x="759765" y="28344"/>
                </a:lnTo>
                <a:lnTo>
                  <a:pt x="757392" y="45108"/>
                </a:lnTo>
                <a:lnTo>
                  <a:pt x="758444" y="54990"/>
                </a:lnTo>
                <a:lnTo>
                  <a:pt x="783907" y="90169"/>
                </a:lnTo>
                <a:lnTo>
                  <a:pt x="791388" y="91642"/>
                </a:lnTo>
                <a:lnTo>
                  <a:pt x="799465" y="91186"/>
                </a:lnTo>
                <a:lnTo>
                  <a:pt x="806515" y="89161"/>
                </a:lnTo>
                <a:lnTo>
                  <a:pt x="812625" y="85566"/>
                </a:lnTo>
                <a:lnTo>
                  <a:pt x="817806" y="80398"/>
                </a:lnTo>
                <a:lnTo>
                  <a:pt x="822071" y="73660"/>
                </a:lnTo>
                <a:lnTo>
                  <a:pt x="844623" y="73660"/>
                </a:lnTo>
                <a:lnTo>
                  <a:pt x="844559" y="73279"/>
                </a:lnTo>
                <a:lnTo>
                  <a:pt x="797560" y="73279"/>
                </a:lnTo>
                <a:lnTo>
                  <a:pt x="793115" y="72008"/>
                </a:lnTo>
                <a:lnTo>
                  <a:pt x="788924" y="68452"/>
                </a:lnTo>
                <a:lnTo>
                  <a:pt x="784860" y="64896"/>
                </a:lnTo>
                <a:lnTo>
                  <a:pt x="782066" y="58800"/>
                </a:lnTo>
                <a:lnTo>
                  <a:pt x="780669" y="50037"/>
                </a:lnTo>
                <a:lnTo>
                  <a:pt x="779272" y="41656"/>
                </a:lnTo>
                <a:lnTo>
                  <a:pt x="794639" y="22225"/>
                </a:lnTo>
                <a:lnTo>
                  <a:pt x="799973" y="21208"/>
                </a:lnTo>
                <a:lnTo>
                  <a:pt x="835829" y="21208"/>
                </a:lnTo>
                <a:lnTo>
                  <a:pt x="834892" y="15620"/>
                </a:lnTo>
                <a:lnTo>
                  <a:pt x="813816" y="15620"/>
                </a:lnTo>
                <a:lnTo>
                  <a:pt x="807454" y="10600"/>
                </a:lnTo>
                <a:lnTo>
                  <a:pt x="800734" y="7365"/>
                </a:lnTo>
                <a:lnTo>
                  <a:pt x="793634" y="5941"/>
                </a:lnTo>
                <a:close/>
              </a:path>
              <a:path w="847090" h="221614">
                <a:moveTo>
                  <a:pt x="835829" y="21208"/>
                </a:moveTo>
                <a:lnTo>
                  <a:pt x="799973" y="21208"/>
                </a:lnTo>
                <a:lnTo>
                  <a:pt x="804799" y="22606"/>
                </a:lnTo>
                <a:lnTo>
                  <a:pt x="808990" y="26162"/>
                </a:lnTo>
                <a:lnTo>
                  <a:pt x="813308" y="29718"/>
                </a:lnTo>
                <a:lnTo>
                  <a:pt x="816101" y="35813"/>
                </a:lnTo>
                <a:lnTo>
                  <a:pt x="817499" y="44323"/>
                </a:lnTo>
                <a:lnTo>
                  <a:pt x="818896" y="52577"/>
                </a:lnTo>
                <a:lnTo>
                  <a:pt x="818134" y="59055"/>
                </a:lnTo>
                <a:lnTo>
                  <a:pt x="815086" y="63881"/>
                </a:lnTo>
                <a:lnTo>
                  <a:pt x="812165" y="68706"/>
                </a:lnTo>
                <a:lnTo>
                  <a:pt x="807974" y="71500"/>
                </a:lnTo>
                <a:lnTo>
                  <a:pt x="797560" y="73279"/>
                </a:lnTo>
                <a:lnTo>
                  <a:pt x="844559" y="73279"/>
                </a:lnTo>
                <a:lnTo>
                  <a:pt x="835829" y="21208"/>
                </a:lnTo>
                <a:close/>
              </a:path>
              <a:path w="847090" h="221614">
                <a:moveTo>
                  <a:pt x="832358" y="507"/>
                </a:moveTo>
                <a:lnTo>
                  <a:pt x="811784" y="3937"/>
                </a:lnTo>
                <a:lnTo>
                  <a:pt x="813816" y="15620"/>
                </a:lnTo>
                <a:lnTo>
                  <a:pt x="834892" y="15620"/>
                </a:lnTo>
                <a:lnTo>
                  <a:pt x="832358" y="507"/>
                </a:lnTo>
                <a:close/>
              </a:path>
            </a:pathLst>
          </a:custGeom>
          <a:solidFill>
            <a:srgbClr val="FFFFFF"/>
          </a:solidFill>
        </p:spPr>
        <p:txBody>
          <a:bodyPr wrap="square" lIns="0" tIns="0" rIns="0" bIns="0" rtlCol="0"/>
          <a:lstStyle/>
          <a:p>
            <a:endParaRPr dirty="0"/>
          </a:p>
        </p:txBody>
      </p:sp>
      <p:sp>
        <p:nvSpPr>
          <p:cNvPr id="116" name="object 50">
            <a:extLst>
              <a:ext uri="{FF2B5EF4-FFF2-40B4-BE49-F238E27FC236}">
                <a16:creationId xmlns:a16="http://schemas.microsoft.com/office/drawing/2014/main" id="{80C2D117-54F0-4C82-A6EE-2E571D0CDF79}"/>
              </a:ext>
            </a:extLst>
          </p:cNvPr>
          <p:cNvSpPr txBox="1"/>
          <p:nvPr/>
        </p:nvSpPr>
        <p:spPr>
          <a:xfrm>
            <a:off x="973455" y="2055949"/>
            <a:ext cx="1285875" cy="300355"/>
          </a:xfrm>
          <a:prstGeom prst="rect">
            <a:avLst/>
          </a:prstGeom>
        </p:spPr>
        <p:txBody>
          <a:bodyPr vert="horz" wrap="square" lIns="0" tIns="12700" rIns="0" bIns="0" rtlCol="0">
            <a:spAutoFit/>
          </a:bodyPr>
          <a:lstStyle/>
          <a:p>
            <a:pPr marL="12700">
              <a:lnSpc>
                <a:spcPct val="100000"/>
              </a:lnSpc>
              <a:spcBef>
                <a:spcPts val="100"/>
              </a:spcBef>
            </a:pPr>
            <a:r>
              <a:rPr sz="1800" b="1" spc="-30" dirty="0">
                <a:latin typeface="Arial"/>
                <a:cs typeface="Arial"/>
              </a:rPr>
              <a:t>On</a:t>
            </a:r>
            <a:r>
              <a:rPr sz="1800" b="1" spc="-25" dirty="0">
                <a:latin typeface="Arial"/>
                <a:cs typeface="Arial"/>
              </a:rPr>
              <a:t> </a:t>
            </a:r>
            <a:r>
              <a:rPr sz="1800" b="1" spc="-15" dirty="0">
                <a:latin typeface="Arial"/>
                <a:cs typeface="Arial"/>
              </a:rPr>
              <a:t>Premise</a:t>
            </a:r>
            <a:endParaRPr sz="1800" dirty="0">
              <a:latin typeface="Arial"/>
              <a:cs typeface="Arial"/>
            </a:endParaRPr>
          </a:p>
        </p:txBody>
      </p:sp>
      <p:sp>
        <p:nvSpPr>
          <p:cNvPr id="117" name="object 51">
            <a:extLst>
              <a:ext uri="{FF2B5EF4-FFF2-40B4-BE49-F238E27FC236}">
                <a16:creationId xmlns:a16="http://schemas.microsoft.com/office/drawing/2014/main" id="{FDBC419E-5659-42B2-8252-3770DB76EAF1}"/>
              </a:ext>
            </a:extLst>
          </p:cNvPr>
          <p:cNvSpPr txBox="1"/>
          <p:nvPr/>
        </p:nvSpPr>
        <p:spPr>
          <a:xfrm>
            <a:off x="4345304" y="2055949"/>
            <a:ext cx="492759" cy="299720"/>
          </a:xfrm>
          <a:prstGeom prst="rect">
            <a:avLst/>
          </a:prstGeom>
        </p:spPr>
        <p:txBody>
          <a:bodyPr vert="horz" wrap="square" lIns="0" tIns="12700" rIns="0" bIns="0" rtlCol="0">
            <a:spAutoFit/>
          </a:bodyPr>
          <a:lstStyle/>
          <a:p>
            <a:pPr marL="12700">
              <a:lnSpc>
                <a:spcPct val="100000"/>
              </a:lnSpc>
              <a:spcBef>
                <a:spcPts val="100"/>
              </a:spcBef>
            </a:pPr>
            <a:r>
              <a:rPr sz="1800" b="1" spc="20" dirty="0">
                <a:latin typeface="Arial"/>
                <a:cs typeface="Arial"/>
              </a:rPr>
              <a:t>I</a:t>
            </a:r>
            <a:r>
              <a:rPr sz="1800" b="1" spc="-35" dirty="0">
                <a:latin typeface="Arial"/>
                <a:cs typeface="Arial"/>
              </a:rPr>
              <a:t>aa</a:t>
            </a:r>
            <a:r>
              <a:rPr sz="1800" b="1" dirty="0">
                <a:latin typeface="Arial"/>
                <a:cs typeface="Arial"/>
              </a:rPr>
              <a:t>S</a:t>
            </a:r>
            <a:endParaRPr sz="1800" dirty="0">
              <a:latin typeface="Arial"/>
              <a:cs typeface="Arial"/>
            </a:endParaRPr>
          </a:p>
        </p:txBody>
      </p:sp>
      <p:sp>
        <p:nvSpPr>
          <p:cNvPr id="118" name="object 52">
            <a:extLst>
              <a:ext uri="{FF2B5EF4-FFF2-40B4-BE49-F238E27FC236}">
                <a16:creationId xmlns:a16="http://schemas.microsoft.com/office/drawing/2014/main" id="{44E5A3CE-DB14-40B3-ABE6-81E85F1A04C8}"/>
              </a:ext>
            </a:extLst>
          </p:cNvPr>
          <p:cNvSpPr txBox="1"/>
          <p:nvPr/>
        </p:nvSpPr>
        <p:spPr>
          <a:xfrm>
            <a:off x="7367842" y="2055949"/>
            <a:ext cx="578485" cy="300355"/>
          </a:xfrm>
          <a:prstGeom prst="rect">
            <a:avLst/>
          </a:prstGeom>
        </p:spPr>
        <p:txBody>
          <a:bodyPr vert="horz" wrap="square" lIns="0" tIns="12700" rIns="0" bIns="0" rtlCol="0">
            <a:spAutoFit/>
          </a:bodyPr>
          <a:lstStyle/>
          <a:p>
            <a:pPr marL="12700">
              <a:lnSpc>
                <a:spcPct val="100000"/>
              </a:lnSpc>
              <a:spcBef>
                <a:spcPts val="100"/>
              </a:spcBef>
            </a:pPr>
            <a:r>
              <a:rPr sz="1800" b="1" dirty="0">
                <a:latin typeface="Arial"/>
                <a:cs typeface="Arial"/>
              </a:rPr>
              <a:t>P</a:t>
            </a:r>
            <a:r>
              <a:rPr sz="1800" b="1" spc="-30" dirty="0">
                <a:latin typeface="Arial"/>
                <a:cs typeface="Arial"/>
              </a:rPr>
              <a:t>aa</a:t>
            </a:r>
            <a:r>
              <a:rPr sz="1800" b="1" dirty="0">
                <a:latin typeface="Arial"/>
                <a:cs typeface="Arial"/>
              </a:rPr>
              <a:t>S</a:t>
            </a:r>
            <a:endParaRPr sz="1800" dirty="0">
              <a:latin typeface="Arial"/>
              <a:cs typeface="Arial"/>
            </a:endParaRPr>
          </a:p>
        </p:txBody>
      </p:sp>
      <p:sp>
        <p:nvSpPr>
          <p:cNvPr id="119" name="object 53">
            <a:extLst>
              <a:ext uri="{FF2B5EF4-FFF2-40B4-BE49-F238E27FC236}">
                <a16:creationId xmlns:a16="http://schemas.microsoft.com/office/drawing/2014/main" id="{9D12C236-4B11-4D97-877E-FDE9FCAB32DE}"/>
              </a:ext>
            </a:extLst>
          </p:cNvPr>
          <p:cNvSpPr txBox="1"/>
          <p:nvPr/>
        </p:nvSpPr>
        <p:spPr>
          <a:xfrm>
            <a:off x="10235818" y="2055949"/>
            <a:ext cx="578485" cy="300355"/>
          </a:xfrm>
          <a:prstGeom prst="rect">
            <a:avLst/>
          </a:prstGeom>
        </p:spPr>
        <p:txBody>
          <a:bodyPr vert="horz" wrap="square" lIns="0" tIns="12700" rIns="0" bIns="0" rtlCol="0">
            <a:spAutoFit/>
          </a:bodyPr>
          <a:lstStyle/>
          <a:p>
            <a:pPr marL="12700">
              <a:lnSpc>
                <a:spcPct val="100000"/>
              </a:lnSpc>
              <a:spcBef>
                <a:spcPts val="100"/>
              </a:spcBef>
            </a:pPr>
            <a:r>
              <a:rPr sz="1800" b="1" dirty="0">
                <a:latin typeface="Arial"/>
                <a:cs typeface="Arial"/>
              </a:rPr>
              <a:t>S</a:t>
            </a:r>
            <a:r>
              <a:rPr sz="1800" b="1" spc="-30" dirty="0">
                <a:latin typeface="Arial"/>
                <a:cs typeface="Arial"/>
              </a:rPr>
              <a:t>aa</a:t>
            </a:r>
            <a:r>
              <a:rPr sz="1800" b="1" dirty="0">
                <a:latin typeface="Arial"/>
                <a:cs typeface="Arial"/>
              </a:rPr>
              <a:t>S</a:t>
            </a:r>
            <a:endParaRPr sz="1800" dirty="0">
              <a:latin typeface="Arial"/>
              <a:cs typeface="Arial"/>
            </a:endParaRPr>
          </a:p>
        </p:txBody>
      </p:sp>
      <p:sp>
        <p:nvSpPr>
          <p:cNvPr id="120" name="object 54">
            <a:extLst>
              <a:ext uri="{FF2B5EF4-FFF2-40B4-BE49-F238E27FC236}">
                <a16:creationId xmlns:a16="http://schemas.microsoft.com/office/drawing/2014/main" id="{D4A13B56-EA4C-4DBF-8D17-57359796BE5A}"/>
              </a:ext>
            </a:extLst>
          </p:cNvPr>
          <p:cNvSpPr txBox="1"/>
          <p:nvPr/>
        </p:nvSpPr>
        <p:spPr>
          <a:xfrm>
            <a:off x="466725" y="919932"/>
            <a:ext cx="11388577" cy="841256"/>
          </a:xfrm>
          <a:prstGeom prst="rect">
            <a:avLst/>
          </a:prstGeom>
        </p:spPr>
        <p:txBody>
          <a:bodyPr vert="horz" wrap="square" lIns="0" tIns="10160" rIns="0" bIns="0" rtlCol="0">
            <a:spAutoFit/>
          </a:bodyPr>
          <a:lstStyle/>
          <a:p>
            <a:pPr marL="193675" marR="5080">
              <a:spcBef>
                <a:spcPts val="80"/>
              </a:spcBef>
            </a:pPr>
            <a:r>
              <a:rPr sz="1800" spc="-5" dirty="0">
                <a:latin typeface="Open Sans" panose="020B0606030504020204" pitchFamily="34" charset="0"/>
                <a:ea typeface="Open Sans" panose="020B0606030504020204" pitchFamily="34" charset="0"/>
                <a:cs typeface="Open Sans" panose="020B0606030504020204" pitchFamily="34" charset="0"/>
              </a:rPr>
              <a:t>The</a:t>
            </a:r>
            <a:r>
              <a:rPr sz="1800" spc="10" dirty="0">
                <a:latin typeface="Open Sans" panose="020B0606030504020204" pitchFamily="34" charset="0"/>
                <a:ea typeface="Open Sans" panose="020B0606030504020204" pitchFamily="34" charset="0"/>
                <a:cs typeface="Open Sans" panose="020B0606030504020204" pitchFamily="34" charset="0"/>
              </a:rPr>
              <a:t> </a:t>
            </a:r>
            <a:r>
              <a:rPr sz="1800" spc="-5" dirty="0">
                <a:latin typeface="Open Sans" panose="020B0606030504020204" pitchFamily="34" charset="0"/>
                <a:ea typeface="Open Sans" panose="020B0606030504020204" pitchFamily="34" charset="0"/>
                <a:cs typeface="Open Sans" panose="020B0606030504020204" pitchFamily="34" charset="0"/>
              </a:rPr>
              <a:t>following</a:t>
            </a:r>
            <a:r>
              <a:rPr sz="1800" spc="10" dirty="0">
                <a:latin typeface="Open Sans" panose="020B0606030504020204" pitchFamily="34" charset="0"/>
                <a:ea typeface="Open Sans" panose="020B0606030504020204" pitchFamily="34" charset="0"/>
                <a:cs typeface="Open Sans" panose="020B0606030504020204" pitchFamily="34" charset="0"/>
              </a:rPr>
              <a:t> </a:t>
            </a:r>
            <a:r>
              <a:rPr sz="1800" spc="-15" dirty="0">
                <a:latin typeface="Open Sans" panose="020B0606030504020204" pitchFamily="34" charset="0"/>
                <a:ea typeface="Open Sans" panose="020B0606030504020204" pitchFamily="34" charset="0"/>
                <a:cs typeface="Open Sans" panose="020B0606030504020204" pitchFamily="34" charset="0"/>
              </a:rPr>
              <a:t>chart</a:t>
            </a:r>
            <a:r>
              <a:rPr sz="1800" spc="55" dirty="0">
                <a:latin typeface="Open Sans" panose="020B0606030504020204" pitchFamily="34" charset="0"/>
                <a:ea typeface="Open Sans" panose="020B0606030504020204" pitchFamily="34" charset="0"/>
                <a:cs typeface="Open Sans" panose="020B0606030504020204" pitchFamily="34" charset="0"/>
              </a:rPr>
              <a:t> </a:t>
            </a:r>
            <a:r>
              <a:rPr sz="1800" spc="-15" dirty="0">
                <a:latin typeface="Open Sans" panose="020B0606030504020204" pitchFamily="34" charset="0"/>
                <a:ea typeface="Open Sans" panose="020B0606030504020204" pitchFamily="34" charset="0"/>
                <a:cs typeface="Open Sans" panose="020B0606030504020204" pitchFamily="34" charset="0"/>
              </a:rPr>
              <a:t>demonstrates</a:t>
            </a:r>
            <a:r>
              <a:rPr sz="1800" spc="114" dirty="0">
                <a:latin typeface="Open Sans" panose="020B0606030504020204" pitchFamily="34" charset="0"/>
                <a:ea typeface="Open Sans" panose="020B0606030504020204" pitchFamily="34" charset="0"/>
                <a:cs typeface="Open Sans" panose="020B0606030504020204" pitchFamily="34" charset="0"/>
              </a:rPr>
              <a:t> </a:t>
            </a:r>
            <a:r>
              <a:rPr sz="1800" spc="-20" dirty="0">
                <a:latin typeface="Open Sans" panose="020B0606030504020204" pitchFamily="34" charset="0"/>
                <a:ea typeface="Open Sans" panose="020B0606030504020204" pitchFamily="34" charset="0"/>
                <a:cs typeface="Open Sans" panose="020B0606030504020204" pitchFamily="34" charset="0"/>
              </a:rPr>
              <a:t>how</a:t>
            </a:r>
            <a:r>
              <a:rPr sz="1800" spc="90" dirty="0">
                <a:latin typeface="Open Sans" panose="020B0606030504020204" pitchFamily="34" charset="0"/>
                <a:ea typeface="Open Sans" panose="020B0606030504020204" pitchFamily="34" charset="0"/>
                <a:cs typeface="Open Sans" panose="020B0606030504020204" pitchFamily="34" charset="0"/>
              </a:rPr>
              <a:t> </a:t>
            </a:r>
            <a:r>
              <a:rPr sz="1800" dirty="0">
                <a:latin typeface="Open Sans" panose="020B0606030504020204" pitchFamily="34" charset="0"/>
                <a:ea typeface="Open Sans" panose="020B0606030504020204" pitchFamily="34" charset="0"/>
                <a:cs typeface="Open Sans" panose="020B0606030504020204" pitchFamily="34" charset="0"/>
              </a:rPr>
              <a:t>responsibility</a:t>
            </a:r>
            <a:r>
              <a:rPr sz="1800" spc="-114" dirty="0">
                <a:latin typeface="Open Sans" panose="020B0606030504020204" pitchFamily="34" charset="0"/>
                <a:ea typeface="Open Sans" panose="020B0606030504020204" pitchFamily="34" charset="0"/>
                <a:cs typeface="Open Sans" panose="020B0606030504020204" pitchFamily="34" charset="0"/>
              </a:rPr>
              <a:t> </a:t>
            </a:r>
            <a:r>
              <a:rPr sz="1800" spc="20" dirty="0">
                <a:latin typeface="Open Sans" panose="020B0606030504020204" pitchFamily="34" charset="0"/>
                <a:ea typeface="Open Sans" panose="020B0606030504020204" pitchFamily="34" charset="0"/>
                <a:cs typeface="Open Sans" panose="020B0606030504020204" pitchFamily="34" charset="0"/>
              </a:rPr>
              <a:t>is</a:t>
            </a:r>
            <a:r>
              <a:rPr sz="1800" spc="-45" dirty="0">
                <a:latin typeface="Open Sans" panose="020B0606030504020204" pitchFamily="34" charset="0"/>
                <a:ea typeface="Open Sans" panose="020B0606030504020204" pitchFamily="34" charset="0"/>
                <a:cs typeface="Open Sans" panose="020B0606030504020204" pitchFamily="34" charset="0"/>
              </a:rPr>
              <a:t> </a:t>
            </a:r>
            <a:r>
              <a:rPr sz="1800" dirty="0">
                <a:latin typeface="Open Sans" panose="020B0606030504020204" pitchFamily="34" charset="0"/>
                <a:ea typeface="Open Sans" panose="020B0606030504020204" pitchFamily="34" charset="0"/>
                <a:cs typeface="Open Sans" panose="020B0606030504020204" pitchFamily="34" charset="0"/>
              </a:rPr>
              <a:t>shifted</a:t>
            </a:r>
            <a:r>
              <a:rPr sz="1800" spc="-65" dirty="0">
                <a:latin typeface="Open Sans" panose="020B0606030504020204" pitchFamily="34" charset="0"/>
                <a:ea typeface="Open Sans" panose="020B0606030504020204" pitchFamily="34" charset="0"/>
                <a:cs typeface="Open Sans" panose="020B0606030504020204" pitchFamily="34" charset="0"/>
              </a:rPr>
              <a:t> </a:t>
            </a:r>
            <a:r>
              <a:rPr sz="1800" spc="-5" dirty="0">
                <a:latin typeface="Open Sans" panose="020B0606030504020204" pitchFamily="34" charset="0"/>
                <a:ea typeface="Open Sans" panose="020B0606030504020204" pitchFamily="34" charset="0"/>
                <a:cs typeface="Open Sans" panose="020B0606030504020204" pitchFamily="34" charset="0"/>
              </a:rPr>
              <a:t>for</a:t>
            </a:r>
            <a:r>
              <a:rPr sz="1800" spc="40" dirty="0">
                <a:latin typeface="Open Sans" panose="020B0606030504020204" pitchFamily="34" charset="0"/>
                <a:ea typeface="Open Sans" panose="020B0606030504020204" pitchFamily="34" charset="0"/>
                <a:cs typeface="Open Sans" panose="020B0606030504020204" pitchFamily="34" charset="0"/>
              </a:rPr>
              <a:t> </a:t>
            </a:r>
            <a:r>
              <a:rPr sz="1800" spc="-15" dirty="0">
                <a:latin typeface="Open Sans" panose="020B0606030504020204" pitchFamily="34" charset="0"/>
                <a:ea typeface="Open Sans" panose="020B0606030504020204" pitchFamily="34" charset="0"/>
                <a:cs typeface="Open Sans" panose="020B0606030504020204" pitchFamily="34" charset="0"/>
              </a:rPr>
              <a:t>each</a:t>
            </a:r>
            <a:r>
              <a:rPr sz="1800" spc="80" dirty="0">
                <a:latin typeface="Open Sans" panose="020B0606030504020204" pitchFamily="34" charset="0"/>
                <a:ea typeface="Open Sans" panose="020B0606030504020204" pitchFamily="34" charset="0"/>
                <a:cs typeface="Open Sans" panose="020B0606030504020204" pitchFamily="34" charset="0"/>
              </a:rPr>
              <a:t> </a:t>
            </a:r>
            <a:r>
              <a:rPr sz="1800" spc="-5" dirty="0">
                <a:latin typeface="Open Sans" panose="020B0606030504020204" pitchFamily="34" charset="0"/>
                <a:ea typeface="Open Sans" panose="020B0606030504020204" pitchFamily="34" charset="0"/>
                <a:cs typeface="Open Sans" panose="020B0606030504020204" pitchFamily="34" charset="0"/>
              </a:rPr>
              <a:t>traditional</a:t>
            </a:r>
            <a:r>
              <a:rPr sz="1800" spc="-65" dirty="0">
                <a:latin typeface="Open Sans" panose="020B0606030504020204" pitchFamily="34" charset="0"/>
                <a:ea typeface="Open Sans" panose="020B0606030504020204" pitchFamily="34" charset="0"/>
                <a:cs typeface="Open Sans" panose="020B0606030504020204" pitchFamily="34" charset="0"/>
              </a:rPr>
              <a:t> </a:t>
            </a:r>
            <a:r>
              <a:rPr sz="1800" spc="-30" dirty="0">
                <a:latin typeface="Open Sans" panose="020B0606030504020204" pitchFamily="34" charset="0"/>
                <a:ea typeface="Open Sans" panose="020B0606030504020204" pitchFamily="34" charset="0"/>
                <a:cs typeface="Open Sans" panose="020B0606030504020204" pitchFamily="34" charset="0"/>
              </a:rPr>
              <a:t>IT</a:t>
            </a:r>
            <a:r>
              <a:rPr sz="1800" spc="55" dirty="0">
                <a:latin typeface="Open Sans" panose="020B0606030504020204" pitchFamily="34" charset="0"/>
                <a:ea typeface="Open Sans" panose="020B0606030504020204" pitchFamily="34" charset="0"/>
                <a:cs typeface="Open Sans" panose="020B0606030504020204" pitchFamily="34" charset="0"/>
              </a:rPr>
              <a:t> </a:t>
            </a:r>
            <a:r>
              <a:rPr sz="1800" spc="-5" dirty="0">
                <a:latin typeface="Open Sans" panose="020B0606030504020204" pitchFamily="34" charset="0"/>
                <a:ea typeface="Open Sans" panose="020B0606030504020204" pitchFamily="34" charset="0"/>
                <a:cs typeface="Open Sans" panose="020B0606030504020204" pitchFamily="34" charset="0"/>
              </a:rPr>
              <a:t>architecture </a:t>
            </a:r>
            <a:r>
              <a:rPr sz="1800" spc="-484" dirty="0">
                <a:latin typeface="Open Sans" panose="020B0606030504020204" pitchFamily="34" charset="0"/>
                <a:ea typeface="Open Sans" panose="020B0606030504020204" pitchFamily="34" charset="0"/>
                <a:cs typeface="Open Sans" panose="020B0606030504020204" pitchFamily="34" charset="0"/>
              </a:rPr>
              <a:t> </a:t>
            </a:r>
            <a:r>
              <a:rPr sz="1800" spc="-20" dirty="0">
                <a:latin typeface="Open Sans" panose="020B0606030504020204" pitchFamily="34" charset="0"/>
                <a:ea typeface="Open Sans" panose="020B0606030504020204" pitchFamily="34" charset="0"/>
                <a:cs typeface="Open Sans" panose="020B0606030504020204" pitchFamily="34" charset="0"/>
              </a:rPr>
              <a:t>component</a:t>
            </a:r>
            <a:r>
              <a:rPr sz="1800" spc="120" dirty="0">
                <a:latin typeface="Open Sans" panose="020B0606030504020204" pitchFamily="34" charset="0"/>
                <a:ea typeface="Open Sans" panose="020B0606030504020204" pitchFamily="34" charset="0"/>
                <a:cs typeface="Open Sans" panose="020B0606030504020204" pitchFamily="34" charset="0"/>
              </a:rPr>
              <a:t> </a:t>
            </a:r>
            <a:r>
              <a:rPr sz="1800" spc="-25" dirty="0">
                <a:latin typeface="Open Sans" panose="020B0606030504020204" pitchFamily="34" charset="0"/>
                <a:ea typeface="Open Sans" panose="020B0606030504020204" pitchFamily="34" charset="0"/>
                <a:cs typeface="Open Sans" panose="020B0606030504020204" pitchFamily="34" charset="0"/>
              </a:rPr>
              <a:t>under</a:t>
            </a:r>
            <a:r>
              <a:rPr sz="1800" spc="100" dirty="0">
                <a:latin typeface="Open Sans" panose="020B0606030504020204" pitchFamily="34" charset="0"/>
                <a:ea typeface="Open Sans" panose="020B0606030504020204" pitchFamily="34" charset="0"/>
                <a:cs typeface="Open Sans" panose="020B0606030504020204" pitchFamily="34" charset="0"/>
              </a:rPr>
              <a:t> </a:t>
            </a:r>
            <a:r>
              <a:rPr sz="1800" spc="-15" dirty="0">
                <a:latin typeface="Open Sans" panose="020B0606030504020204" pitchFamily="34" charset="0"/>
                <a:ea typeface="Open Sans" panose="020B0606030504020204" pitchFamily="34" charset="0"/>
                <a:cs typeface="Open Sans" panose="020B0606030504020204" pitchFamily="34" charset="0"/>
              </a:rPr>
              <a:t>each</a:t>
            </a:r>
            <a:r>
              <a:rPr sz="1800" spc="70" dirty="0">
                <a:latin typeface="Open Sans" panose="020B0606030504020204" pitchFamily="34" charset="0"/>
                <a:ea typeface="Open Sans" panose="020B0606030504020204" pitchFamily="34" charset="0"/>
                <a:cs typeface="Open Sans" panose="020B0606030504020204" pitchFamily="34" charset="0"/>
              </a:rPr>
              <a:t> </a:t>
            </a:r>
            <a:r>
              <a:rPr sz="1800" spc="-15" dirty="0">
                <a:latin typeface="Open Sans" panose="020B0606030504020204" pitchFamily="34" charset="0"/>
                <a:ea typeface="Open Sans" panose="020B0606030504020204" pitchFamily="34" charset="0"/>
                <a:cs typeface="Open Sans" panose="020B0606030504020204" pitchFamily="34" charset="0"/>
              </a:rPr>
              <a:t>of</a:t>
            </a:r>
            <a:r>
              <a:rPr sz="1800" spc="45" dirty="0">
                <a:latin typeface="Open Sans" panose="020B0606030504020204" pitchFamily="34" charset="0"/>
                <a:ea typeface="Open Sans" panose="020B0606030504020204" pitchFamily="34" charset="0"/>
                <a:cs typeface="Open Sans" panose="020B0606030504020204" pitchFamily="34" charset="0"/>
              </a:rPr>
              <a:t> </a:t>
            </a:r>
            <a:r>
              <a:rPr sz="1800" spc="-5" dirty="0">
                <a:latin typeface="Open Sans" panose="020B0606030504020204" pitchFamily="34" charset="0"/>
                <a:ea typeface="Open Sans" panose="020B0606030504020204" pitchFamily="34" charset="0"/>
                <a:cs typeface="Open Sans" panose="020B0606030504020204" pitchFamily="34" charset="0"/>
              </a:rPr>
              <a:t>the</a:t>
            </a:r>
            <a:r>
              <a:rPr sz="1800" dirty="0">
                <a:latin typeface="Open Sans" panose="020B0606030504020204" pitchFamily="34" charset="0"/>
                <a:ea typeface="Open Sans" panose="020B0606030504020204" pitchFamily="34" charset="0"/>
                <a:cs typeface="Open Sans" panose="020B0606030504020204" pitchFamily="34" charset="0"/>
              </a:rPr>
              <a:t> </a:t>
            </a:r>
            <a:r>
              <a:rPr sz="1800" spc="-10" dirty="0">
                <a:latin typeface="Open Sans" panose="020B0606030504020204" pitchFamily="34" charset="0"/>
                <a:ea typeface="Open Sans" panose="020B0606030504020204" pitchFamily="34" charset="0"/>
                <a:cs typeface="Open Sans" panose="020B0606030504020204" pitchFamily="34" charset="0"/>
              </a:rPr>
              <a:t>three</a:t>
            </a:r>
            <a:r>
              <a:rPr sz="1800" spc="-5" dirty="0">
                <a:latin typeface="Open Sans" panose="020B0606030504020204" pitchFamily="34" charset="0"/>
                <a:ea typeface="Open Sans" panose="020B0606030504020204" pitchFamily="34" charset="0"/>
                <a:cs typeface="Open Sans" panose="020B0606030504020204" pitchFamily="34" charset="0"/>
              </a:rPr>
              <a:t> cloud</a:t>
            </a:r>
            <a:r>
              <a:rPr sz="1800" dirty="0">
                <a:latin typeface="Open Sans" panose="020B0606030504020204" pitchFamily="34" charset="0"/>
                <a:ea typeface="Open Sans" panose="020B0606030504020204" pitchFamily="34" charset="0"/>
                <a:cs typeface="Open Sans" panose="020B0606030504020204" pitchFamily="34" charset="0"/>
              </a:rPr>
              <a:t> service</a:t>
            </a:r>
            <a:r>
              <a:rPr sz="1800" spc="-5" dirty="0">
                <a:latin typeface="Open Sans" panose="020B0606030504020204" pitchFamily="34" charset="0"/>
                <a:ea typeface="Open Sans" panose="020B0606030504020204" pitchFamily="34" charset="0"/>
                <a:cs typeface="Open Sans" panose="020B0606030504020204" pitchFamily="34" charset="0"/>
              </a:rPr>
              <a:t> </a:t>
            </a:r>
            <a:r>
              <a:rPr sz="1800" spc="-10" dirty="0">
                <a:latin typeface="Open Sans" panose="020B0606030504020204" pitchFamily="34" charset="0"/>
                <a:ea typeface="Open Sans" panose="020B0606030504020204" pitchFamily="34" charset="0"/>
                <a:cs typeface="Open Sans" panose="020B0606030504020204" pitchFamily="34" charset="0"/>
              </a:rPr>
              <a:t>models</a:t>
            </a:r>
            <a:r>
              <a:rPr sz="1800" spc="25" dirty="0">
                <a:latin typeface="Open Sans" panose="020B0606030504020204" pitchFamily="34" charset="0"/>
                <a:ea typeface="Open Sans" panose="020B0606030504020204" pitchFamily="34" charset="0"/>
                <a:cs typeface="Open Sans" panose="020B0606030504020204" pitchFamily="34" charset="0"/>
              </a:rPr>
              <a:t> </a:t>
            </a:r>
            <a:r>
              <a:rPr sz="1800" spc="-30" dirty="0">
                <a:latin typeface="Open Sans" panose="020B0606030504020204" pitchFamily="34" charset="0"/>
                <a:ea typeface="Open Sans" panose="020B0606030504020204" pitchFamily="34" charset="0"/>
                <a:cs typeface="Open Sans" panose="020B0606030504020204" pitchFamily="34" charset="0"/>
              </a:rPr>
              <a:t>between</a:t>
            </a:r>
            <a:r>
              <a:rPr sz="1800" spc="145" dirty="0">
                <a:latin typeface="Open Sans" panose="020B0606030504020204" pitchFamily="34" charset="0"/>
                <a:ea typeface="Open Sans" panose="020B0606030504020204" pitchFamily="34" charset="0"/>
                <a:cs typeface="Open Sans" panose="020B0606030504020204" pitchFamily="34" charset="0"/>
              </a:rPr>
              <a:t> </a:t>
            </a:r>
            <a:r>
              <a:rPr sz="1800" spc="-5" dirty="0">
                <a:latin typeface="Open Sans" panose="020B0606030504020204" pitchFamily="34" charset="0"/>
                <a:ea typeface="Open Sans" panose="020B0606030504020204" pitchFamily="34" charset="0"/>
                <a:cs typeface="Open Sans" panose="020B0606030504020204" pitchFamily="34" charset="0"/>
              </a:rPr>
              <a:t>the</a:t>
            </a:r>
            <a:r>
              <a:rPr sz="1800" spc="-75" dirty="0">
                <a:latin typeface="Open Sans" panose="020B0606030504020204" pitchFamily="34" charset="0"/>
                <a:ea typeface="Open Sans" panose="020B0606030504020204" pitchFamily="34" charset="0"/>
                <a:cs typeface="Open Sans" panose="020B0606030504020204" pitchFamily="34" charset="0"/>
              </a:rPr>
              <a:t> </a:t>
            </a:r>
            <a:r>
              <a:rPr sz="1800" spc="-15" dirty="0">
                <a:latin typeface="Open Sans" panose="020B0606030504020204" pitchFamily="34" charset="0"/>
                <a:ea typeface="Open Sans" panose="020B0606030504020204" pitchFamily="34" charset="0"/>
                <a:cs typeface="Open Sans" panose="020B0606030504020204" pitchFamily="34" charset="0"/>
              </a:rPr>
              <a:t>Agency</a:t>
            </a:r>
            <a:r>
              <a:rPr sz="1800" spc="95" dirty="0">
                <a:latin typeface="Open Sans" panose="020B0606030504020204" pitchFamily="34" charset="0"/>
                <a:ea typeface="Open Sans" panose="020B0606030504020204" pitchFamily="34" charset="0"/>
                <a:cs typeface="Open Sans" panose="020B0606030504020204" pitchFamily="34" charset="0"/>
              </a:rPr>
              <a:t> </a:t>
            </a:r>
            <a:r>
              <a:rPr sz="1800" spc="-20" dirty="0">
                <a:latin typeface="Open Sans" panose="020B0606030504020204" pitchFamily="34" charset="0"/>
                <a:ea typeface="Open Sans" panose="020B0606030504020204" pitchFamily="34" charset="0"/>
                <a:cs typeface="Open Sans" panose="020B0606030504020204" pitchFamily="34" charset="0"/>
              </a:rPr>
              <a:t>and</a:t>
            </a:r>
            <a:r>
              <a:rPr sz="1800" dirty="0">
                <a:latin typeface="Open Sans" panose="020B0606030504020204" pitchFamily="34" charset="0"/>
                <a:ea typeface="Open Sans" panose="020B0606030504020204" pitchFamily="34" charset="0"/>
                <a:cs typeface="Open Sans" panose="020B0606030504020204" pitchFamily="34" charset="0"/>
              </a:rPr>
              <a:t> </a:t>
            </a:r>
            <a:r>
              <a:rPr sz="1800" spc="-5" dirty="0">
                <a:latin typeface="Open Sans" panose="020B0606030504020204" pitchFamily="34" charset="0"/>
                <a:ea typeface="Open Sans" panose="020B0606030504020204" pitchFamily="34" charset="0"/>
                <a:cs typeface="Open Sans" panose="020B0606030504020204" pitchFamily="34" charset="0"/>
              </a:rPr>
              <a:t>the </a:t>
            </a:r>
            <a:r>
              <a:rPr lang="en-US" sz="1800" spc="-10" dirty="0">
                <a:latin typeface="Open Sans" panose="020B0606030504020204" pitchFamily="34" charset="0"/>
                <a:ea typeface="Open Sans" panose="020B0606030504020204" pitchFamily="34" charset="0"/>
                <a:cs typeface="Open Sans" panose="020B0606030504020204" pitchFamily="34" charset="0"/>
              </a:rPr>
              <a:t>Cloud Service Provider (CSP)</a:t>
            </a:r>
            <a:r>
              <a:rPr sz="1800" spc="-10" dirty="0">
                <a:latin typeface="Open Sans" panose="020B0606030504020204" pitchFamily="34" charset="0"/>
                <a:ea typeface="Open Sans" panose="020B0606030504020204" pitchFamily="34" charset="0"/>
                <a:cs typeface="Open Sans" panose="020B0606030504020204" pitchFamily="34" charset="0"/>
              </a:rPr>
              <a:t>:</a:t>
            </a:r>
            <a:endParaRPr sz="1800" dirty="0">
              <a:latin typeface="Open Sans" panose="020B0606030504020204" pitchFamily="34" charset="0"/>
              <a:ea typeface="Open Sans" panose="020B0606030504020204" pitchFamily="34" charset="0"/>
              <a:cs typeface="Open Sans" panose="020B0606030504020204" pitchFamily="34" charset="0"/>
            </a:endParaRPr>
          </a:p>
        </p:txBody>
      </p:sp>
      <p:sp>
        <p:nvSpPr>
          <p:cNvPr id="121" name="object 55">
            <a:extLst>
              <a:ext uri="{FF2B5EF4-FFF2-40B4-BE49-F238E27FC236}">
                <a16:creationId xmlns:a16="http://schemas.microsoft.com/office/drawing/2014/main" id="{0DA4EC8C-79F5-410B-86CB-326CF5324D52}"/>
              </a:ext>
            </a:extLst>
          </p:cNvPr>
          <p:cNvSpPr txBox="1"/>
          <p:nvPr/>
        </p:nvSpPr>
        <p:spPr>
          <a:xfrm>
            <a:off x="230817" y="6176469"/>
            <a:ext cx="803910" cy="382156"/>
          </a:xfrm>
          <a:prstGeom prst="rect">
            <a:avLst/>
          </a:prstGeom>
        </p:spPr>
        <p:txBody>
          <a:bodyPr vert="horz" wrap="square" lIns="0" tIns="12700" rIns="0" bIns="0" rtlCol="0">
            <a:spAutoFit/>
          </a:bodyPr>
          <a:lstStyle/>
          <a:p>
            <a:pPr marL="12700">
              <a:lnSpc>
                <a:spcPct val="100000"/>
              </a:lnSpc>
              <a:spcBef>
                <a:spcPts val="100"/>
              </a:spcBef>
            </a:pPr>
            <a:r>
              <a:rPr lang="en-US" sz="2400" b="1" dirty="0">
                <a:latin typeface="Calibri" panose="020F0502020204030204" pitchFamily="34" charset="0"/>
                <a:cs typeface="Calibri" panose="020F0502020204030204" pitchFamily="34" charset="0"/>
              </a:rPr>
              <a:t>K</a:t>
            </a:r>
            <a:r>
              <a:rPr lang="en-US" sz="2400" b="1" spc="-30" dirty="0">
                <a:latin typeface="Calibri" panose="020F0502020204030204" pitchFamily="34" charset="0"/>
                <a:cs typeface="Calibri" panose="020F0502020204030204" pitchFamily="34" charset="0"/>
              </a:rPr>
              <a:t>e</a:t>
            </a:r>
            <a:r>
              <a:rPr lang="en-US" sz="2400" b="1" dirty="0">
                <a:latin typeface="Calibri" panose="020F0502020204030204" pitchFamily="34" charset="0"/>
                <a:cs typeface="Calibri" panose="020F0502020204030204" pitchFamily="34" charset="0"/>
              </a:rPr>
              <a:t>y:</a:t>
            </a:r>
          </a:p>
        </p:txBody>
      </p:sp>
      <p:sp>
        <p:nvSpPr>
          <p:cNvPr id="123" name="object 57">
            <a:extLst>
              <a:ext uri="{FF2B5EF4-FFF2-40B4-BE49-F238E27FC236}">
                <a16:creationId xmlns:a16="http://schemas.microsoft.com/office/drawing/2014/main" id="{857F1335-9F53-471F-B4DC-EAA36DC54F77}"/>
              </a:ext>
            </a:extLst>
          </p:cNvPr>
          <p:cNvSpPr txBox="1"/>
          <p:nvPr/>
        </p:nvSpPr>
        <p:spPr>
          <a:xfrm>
            <a:off x="1674553" y="6222636"/>
            <a:ext cx="1851447" cy="289823"/>
          </a:xfrm>
          <a:prstGeom prst="rect">
            <a:avLst/>
          </a:prstGeom>
        </p:spPr>
        <p:txBody>
          <a:bodyPr vert="horz" wrap="square" lIns="0" tIns="12700" rIns="0" bIns="0" rtlCol="0">
            <a:spAutoFit/>
          </a:bodyPr>
          <a:lstStyle/>
          <a:p>
            <a:pPr marL="12700">
              <a:lnSpc>
                <a:spcPct val="100000"/>
              </a:lnSpc>
              <a:spcBef>
                <a:spcPts val="100"/>
              </a:spcBef>
            </a:pPr>
            <a:r>
              <a:rPr sz="1800" b="1" spc="-10" dirty="0">
                <a:latin typeface="Open Sans" panose="020B0606030504020204" pitchFamily="34" charset="0"/>
                <a:ea typeface="Open Sans" panose="020B0606030504020204" pitchFamily="34" charset="0"/>
                <a:cs typeface="Open Sans" panose="020B0606030504020204" pitchFamily="34" charset="0"/>
              </a:rPr>
              <a:t>CSP</a:t>
            </a:r>
            <a:r>
              <a:rPr sz="1800" b="1" spc="-35" dirty="0">
                <a:latin typeface="Open Sans" panose="020B0606030504020204" pitchFamily="34" charset="0"/>
                <a:ea typeface="Open Sans" panose="020B0606030504020204" pitchFamily="34" charset="0"/>
                <a:cs typeface="Open Sans" panose="020B0606030504020204" pitchFamily="34" charset="0"/>
              </a:rPr>
              <a:t> </a:t>
            </a:r>
            <a:r>
              <a:rPr sz="1800" b="1" spc="-15" dirty="0">
                <a:latin typeface="Open Sans" panose="020B0606030504020204" pitchFamily="34" charset="0"/>
                <a:ea typeface="Open Sans" panose="020B0606030504020204" pitchFamily="34" charset="0"/>
                <a:cs typeface="Open Sans" panose="020B0606030504020204" pitchFamily="34" charset="0"/>
              </a:rPr>
              <a:t>Managed</a:t>
            </a:r>
            <a:endParaRPr sz="1800" b="1" dirty="0">
              <a:latin typeface="Open Sans" panose="020B0606030504020204" pitchFamily="34" charset="0"/>
              <a:ea typeface="Open Sans" panose="020B0606030504020204" pitchFamily="34" charset="0"/>
              <a:cs typeface="Open Sans" panose="020B0606030504020204" pitchFamily="34" charset="0"/>
            </a:endParaRPr>
          </a:p>
        </p:txBody>
      </p:sp>
      <p:sp>
        <p:nvSpPr>
          <p:cNvPr id="3" name="Rectangle: Rounded Corners 2">
            <a:extLst>
              <a:ext uri="{FF2B5EF4-FFF2-40B4-BE49-F238E27FC236}">
                <a16:creationId xmlns:a16="http://schemas.microsoft.com/office/drawing/2014/main" id="{EDFDB387-A701-D0C6-425D-0584678F006C}"/>
              </a:ext>
            </a:extLst>
          </p:cNvPr>
          <p:cNvSpPr/>
          <p:nvPr/>
        </p:nvSpPr>
        <p:spPr bwMode="auto">
          <a:xfrm>
            <a:off x="8091377" y="376325"/>
            <a:ext cx="3085601" cy="340519"/>
          </a:xfrm>
          <a:prstGeom prst="roundRect">
            <a:avLst/>
          </a:prstGeom>
          <a:solidFill>
            <a:srgbClr val="00D7D2"/>
          </a:solidFill>
        </p:spPr>
        <p:txBody>
          <a:bodyPr wrap="square" rtlCol="0">
            <a:spAutoFit/>
          </a:bodyPr>
          <a:lstStyle/>
          <a:p>
            <a:pPr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Module 5: Cloud Adoption</a:t>
            </a:r>
          </a:p>
        </p:txBody>
      </p:sp>
      <p:sp>
        <p:nvSpPr>
          <p:cNvPr id="4" name="Oval 3">
            <a:extLst>
              <a:ext uri="{FF2B5EF4-FFF2-40B4-BE49-F238E27FC236}">
                <a16:creationId xmlns:a16="http://schemas.microsoft.com/office/drawing/2014/main" id="{E23EB8AE-DB34-504B-8A13-3B5D572AB1DC}"/>
              </a:ext>
            </a:extLst>
          </p:cNvPr>
          <p:cNvSpPr/>
          <p:nvPr/>
        </p:nvSpPr>
        <p:spPr bwMode="auto">
          <a:xfrm>
            <a:off x="989518" y="6088911"/>
            <a:ext cx="598171" cy="618732"/>
          </a:xfrm>
          <a:prstGeom prst="ellipse">
            <a:avLst/>
          </a:prstGeom>
          <a:solidFill>
            <a:schemeClr val="bg2"/>
          </a:solidFill>
          <a:ln w="12700" cap="flat" cmpd="sng" algn="ctr">
            <a:noFill/>
            <a:prstDash val="solid"/>
            <a:round/>
            <a:headEnd type="none" w="med" len="med"/>
            <a:tailEnd type="none" w="med" len="med"/>
          </a:ln>
          <a:effectLst/>
        </p:spPr>
        <p:txBody>
          <a:bodyPr vert="horz" wrap="square" lIns="73152" tIns="73152" rIns="73152" bIns="73152" numCol="1" rtlCol="0" anchor="ctr" anchorCtr="1" compatLnSpc="1">
            <a:prstTxWarp prst="textNoShape">
              <a:avLst/>
            </a:prstTxWarp>
          </a:bodyPr>
          <a:lstStyle/>
          <a:p>
            <a:pPr marL="0" marR="0" indent="0" algn="ctr" defTabSz="914400" rtl="0" eaLnBrk="0" fontAlgn="base" latinLnBrk="0" hangingPunct="0">
              <a:lnSpc>
                <a:spcPct val="106000"/>
              </a:lnSpc>
              <a:spcBef>
                <a:spcPct val="0"/>
              </a:spcBef>
              <a:spcAft>
                <a:spcPct val="0"/>
              </a:spcAft>
              <a:buClrTx/>
              <a:buSzTx/>
              <a:buFontTx/>
              <a:buNone/>
              <a:tabLst/>
            </a:pPr>
            <a:endParaRPr kumimoji="0" lang="en-US" sz="1100" b="0" i="0" u="none" strike="noStrike" cap="none" normalizeH="0" baseline="0" dirty="0">
              <a:ln>
                <a:noFill/>
              </a:ln>
              <a:solidFill>
                <a:schemeClr val="tx1"/>
              </a:solidFill>
              <a:effectLst/>
              <a:latin typeface="Arial" charset="0"/>
            </a:endParaRPr>
          </a:p>
        </p:txBody>
      </p:sp>
      <p:sp>
        <p:nvSpPr>
          <p:cNvPr id="67" name="object 57">
            <a:extLst>
              <a:ext uri="{FF2B5EF4-FFF2-40B4-BE49-F238E27FC236}">
                <a16:creationId xmlns:a16="http://schemas.microsoft.com/office/drawing/2014/main" id="{F64DBC5D-1F63-6D44-85E4-95579D2A5CDA}"/>
              </a:ext>
            </a:extLst>
          </p:cNvPr>
          <p:cNvSpPr txBox="1"/>
          <p:nvPr/>
        </p:nvSpPr>
        <p:spPr>
          <a:xfrm>
            <a:off x="4062197" y="6222636"/>
            <a:ext cx="2595727" cy="289823"/>
          </a:xfrm>
          <a:prstGeom prst="rect">
            <a:avLst/>
          </a:prstGeom>
        </p:spPr>
        <p:txBody>
          <a:bodyPr vert="horz" wrap="square" lIns="0" tIns="12700" rIns="0" bIns="0" rtlCol="0">
            <a:spAutoFit/>
          </a:bodyPr>
          <a:lstStyle/>
          <a:p>
            <a:pPr marL="12700">
              <a:lnSpc>
                <a:spcPct val="100000"/>
              </a:lnSpc>
              <a:spcBef>
                <a:spcPts val="100"/>
              </a:spcBef>
            </a:pPr>
            <a:r>
              <a:rPr lang="en-US" sz="1800" b="1" spc="-10" dirty="0">
                <a:latin typeface="Open Sans" panose="020B0606030504020204" pitchFamily="34" charset="0"/>
                <a:ea typeface="Open Sans" panose="020B0606030504020204" pitchFamily="34" charset="0"/>
                <a:cs typeface="Open Sans" panose="020B0606030504020204" pitchFamily="34" charset="0"/>
              </a:rPr>
              <a:t>Organization Managed</a:t>
            </a:r>
            <a:endParaRPr sz="1800" b="1" dirty="0">
              <a:latin typeface="Open Sans" panose="020B0606030504020204" pitchFamily="34" charset="0"/>
              <a:ea typeface="Open Sans" panose="020B0606030504020204" pitchFamily="34" charset="0"/>
              <a:cs typeface="Open Sans" panose="020B0606030504020204" pitchFamily="34" charset="0"/>
            </a:endParaRPr>
          </a:p>
        </p:txBody>
      </p:sp>
      <p:sp>
        <p:nvSpPr>
          <p:cNvPr id="68" name="Oval 67">
            <a:extLst>
              <a:ext uri="{FF2B5EF4-FFF2-40B4-BE49-F238E27FC236}">
                <a16:creationId xmlns:a16="http://schemas.microsoft.com/office/drawing/2014/main" id="{49C3E751-C437-1D42-A676-40F56A9E89C6}"/>
              </a:ext>
            </a:extLst>
          </p:cNvPr>
          <p:cNvSpPr/>
          <p:nvPr/>
        </p:nvSpPr>
        <p:spPr bwMode="auto">
          <a:xfrm>
            <a:off x="3325120" y="6088911"/>
            <a:ext cx="598171" cy="618732"/>
          </a:xfrm>
          <a:prstGeom prst="ellipse">
            <a:avLst/>
          </a:prstGeom>
          <a:solidFill>
            <a:schemeClr val="bg1">
              <a:lumMod val="95000"/>
            </a:schemeClr>
          </a:solidFill>
          <a:ln w="12700" cap="flat" cmpd="sng" algn="ctr">
            <a:noFill/>
            <a:prstDash val="solid"/>
            <a:round/>
            <a:headEnd type="none" w="med" len="med"/>
            <a:tailEnd type="none" w="med" len="med"/>
          </a:ln>
          <a:effectLst/>
        </p:spPr>
        <p:txBody>
          <a:bodyPr vert="horz" wrap="square" lIns="73152" tIns="73152" rIns="73152" bIns="73152" numCol="1" rtlCol="0" anchor="ctr" anchorCtr="1" compatLnSpc="1">
            <a:prstTxWarp prst="textNoShape">
              <a:avLst/>
            </a:prstTxWarp>
          </a:bodyPr>
          <a:lstStyle/>
          <a:p>
            <a:pPr marL="0" marR="0" indent="0" algn="ctr" defTabSz="914400" rtl="0" eaLnBrk="0" fontAlgn="base" latinLnBrk="0" hangingPunct="0">
              <a:lnSpc>
                <a:spcPct val="106000"/>
              </a:lnSpc>
              <a:spcBef>
                <a:spcPct val="0"/>
              </a:spcBef>
              <a:spcAft>
                <a:spcPct val="0"/>
              </a:spcAft>
              <a:buClrTx/>
              <a:buSzTx/>
              <a:buFontTx/>
              <a:buNone/>
              <a:tabLst/>
            </a:pPr>
            <a:endParaRPr kumimoji="0" lang="en-US" sz="1100" b="0" i="0" u="none" strike="noStrike" cap="none" normalizeH="0" baseline="0" dirty="0">
              <a:ln>
                <a:noFill/>
              </a:ln>
              <a:solidFill>
                <a:schemeClr val="tx1"/>
              </a:solidFill>
              <a:effectLst/>
              <a:latin typeface="Arial" charset="0"/>
            </a:endParaRPr>
          </a:p>
        </p:txBody>
      </p:sp>
      <p:sp>
        <p:nvSpPr>
          <p:cNvPr id="100" name="object 42">
            <a:extLst>
              <a:ext uri="{FF2B5EF4-FFF2-40B4-BE49-F238E27FC236}">
                <a16:creationId xmlns:a16="http://schemas.microsoft.com/office/drawing/2014/main" id="{E9C2F25F-0D98-9B43-A879-BAF39EC82CF3}"/>
              </a:ext>
            </a:extLst>
          </p:cNvPr>
          <p:cNvSpPr txBox="1"/>
          <p:nvPr/>
        </p:nvSpPr>
        <p:spPr>
          <a:xfrm>
            <a:off x="602861" y="3451146"/>
            <a:ext cx="1136988" cy="208390"/>
          </a:xfrm>
          <a:prstGeom prst="rect">
            <a:avLst/>
          </a:prstGeom>
        </p:spPr>
        <p:txBody>
          <a:bodyPr vert="horz" wrap="square" lIns="0" tIns="15875" rIns="0" bIns="0" rtlCol="0">
            <a:spAutoFit/>
          </a:bodyPr>
          <a:lstStyle/>
          <a:p>
            <a:pPr marL="12700">
              <a:lnSpc>
                <a:spcPct val="100000"/>
              </a:lnSpc>
              <a:spcBef>
                <a:spcPts val="125"/>
              </a:spcBef>
            </a:pPr>
            <a:r>
              <a:rPr lang="en-US" sz="1250" b="1" spc="-70" dirty="0">
                <a:latin typeface="Open Sans" panose="020B0606030504020204" pitchFamily="34" charset="0"/>
                <a:ea typeface="Open Sans" panose="020B0606030504020204" pitchFamily="34" charset="0"/>
                <a:cs typeface="Open Sans" panose="020B0606030504020204" pitchFamily="34" charset="0"/>
              </a:rPr>
              <a:t>Virtualization</a:t>
            </a:r>
            <a:endParaRPr sz="1250" dirty="0">
              <a:latin typeface="Open Sans" panose="020B0606030504020204" pitchFamily="34" charset="0"/>
              <a:ea typeface="Open Sans" panose="020B0606030504020204" pitchFamily="34" charset="0"/>
              <a:cs typeface="Open Sans" panose="020B0606030504020204" pitchFamily="34" charset="0"/>
            </a:endParaRPr>
          </a:p>
        </p:txBody>
      </p:sp>
      <p:sp>
        <p:nvSpPr>
          <p:cNvPr id="101" name="object 46">
            <a:extLst>
              <a:ext uri="{FF2B5EF4-FFF2-40B4-BE49-F238E27FC236}">
                <a16:creationId xmlns:a16="http://schemas.microsoft.com/office/drawing/2014/main" id="{4D24EDDF-0256-1E4C-B263-45F147FAFCFC}"/>
              </a:ext>
            </a:extLst>
          </p:cNvPr>
          <p:cNvSpPr txBox="1"/>
          <p:nvPr/>
        </p:nvSpPr>
        <p:spPr>
          <a:xfrm>
            <a:off x="835201" y="3910295"/>
            <a:ext cx="1515170" cy="208390"/>
          </a:xfrm>
          <a:prstGeom prst="rect">
            <a:avLst/>
          </a:prstGeom>
        </p:spPr>
        <p:txBody>
          <a:bodyPr vert="horz" wrap="square" lIns="0" tIns="15875" rIns="0" bIns="0" rtlCol="0">
            <a:spAutoFit/>
          </a:bodyPr>
          <a:lstStyle/>
          <a:p>
            <a:pPr marL="12700">
              <a:lnSpc>
                <a:spcPct val="100000"/>
              </a:lnSpc>
              <a:spcBef>
                <a:spcPts val="125"/>
              </a:spcBef>
            </a:pPr>
            <a:r>
              <a:rPr lang="en-US" sz="1250" b="1" spc="-15" dirty="0">
                <a:latin typeface="Open Sans" panose="020B0606030504020204" pitchFamily="34" charset="0"/>
                <a:ea typeface="Open Sans" panose="020B0606030504020204" pitchFamily="34" charset="0"/>
                <a:cs typeface="Open Sans" panose="020B0606030504020204" pitchFamily="34" charset="0"/>
              </a:rPr>
              <a:t>Operating System</a:t>
            </a:r>
            <a:endParaRPr sz="1250" dirty="0">
              <a:latin typeface="Open Sans" panose="020B0606030504020204" pitchFamily="34" charset="0"/>
              <a:ea typeface="Open Sans" panose="020B0606030504020204" pitchFamily="34" charset="0"/>
              <a:cs typeface="Open Sans" panose="020B0606030504020204" pitchFamily="34" charset="0"/>
            </a:endParaRPr>
          </a:p>
        </p:txBody>
      </p:sp>
      <p:sp>
        <p:nvSpPr>
          <p:cNvPr id="102" name="object 47">
            <a:extLst>
              <a:ext uri="{FF2B5EF4-FFF2-40B4-BE49-F238E27FC236}">
                <a16:creationId xmlns:a16="http://schemas.microsoft.com/office/drawing/2014/main" id="{FC7E7256-D26B-C94F-AC98-F5F2908EF585}"/>
              </a:ext>
            </a:extLst>
          </p:cNvPr>
          <p:cNvSpPr txBox="1"/>
          <p:nvPr/>
        </p:nvSpPr>
        <p:spPr>
          <a:xfrm>
            <a:off x="1166660" y="4234806"/>
            <a:ext cx="886460" cy="208390"/>
          </a:xfrm>
          <a:prstGeom prst="rect">
            <a:avLst/>
          </a:prstGeom>
        </p:spPr>
        <p:txBody>
          <a:bodyPr vert="horz" wrap="square" lIns="0" tIns="15875" rIns="0" bIns="0" rtlCol="0">
            <a:spAutoFit/>
          </a:bodyPr>
          <a:lstStyle/>
          <a:p>
            <a:pPr marL="12700">
              <a:lnSpc>
                <a:spcPct val="100000"/>
              </a:lnSpc>
              <a:spcBef>
                <a:spcPts val="125"/>
              </a:spcBef>
            </a:pPr>
            <a:r>
              <a:rPr lang="en-US" sz="1250" b="1" spc="-10" dirty="0">
                <a:latin typeface="Open Sans" panose="020B0606030504020204" pitchFamily="34" charset="0"/>
                <a:ea typeface="Open Sans" panose="020B0606030504020204" pitchFamily="34" charset="0"/>
                <a:cs typeface="Open Sans" panose="020B0606030504020204" pitchFamily="34" charset="0"/>
              </a:rPr>
              <a:t>Hardware</a:t>
            </a:r>
            <a:endParaRPr sz="1250" dirty="0">
              <a:latin typeface="Open Sans" panose="020B0606030504020204" pitchFamily="34" charset="0"/>
              <a:ea typeface="Open Sans" panose="020B0606030504020204" pitchFamily="34" charset="0"/>
              <a:cs typeface="Open Sans" panose="020B0606030504020204" pitchFamily="34" charset="0"/>
            </a:endParaRPr>
          </a:p>
        </p:txBody>
      </p:sp>
      <p:sp>
        <p:nvSpPr>
          <p:cNvPr id="103" name="object 41">
            <a:extLst>
              <a:ext uri="{FF2B5EF4-FFF2-40B4-BE49-F238E27FC236}">
                <a16:creationId xmlns:a16="http://schemas.microsoft.com/office/drawing/2014/main" id="{145789EF-3A78-4546-B028-12117D920EE4}"/>
              </a:ext>
            </a:extLst>
          </p:cNvPr>
          <p:cNvSpPr txBox="1"/>
          <p:nvPr/>
        </p:nvSpPr>
        <p:spPr>
          <a:xfrm>
            <a:off x="632772" y="3140076"/>
            <a:ext cx="1376710" cy="208390"/>
          </a:xfrm>
          <a:prstGeom prst="rect">
            <a:avLst/>
          </a:prstGeom>
        </p:spPr>
        <p:txBody>
          <a:bodyPr vert="horz" wrap="square" lIns="0" tIns="15875" rIns="0" bIns="0" rtlCol="0">
            <a:spAutoFit/>
          </a:bodyPr>
          <a:lstStyle/>
          <a:p>
            <a:pPr marL="12700">
              <a:lnSpc>
                <a:spcPct val="100000"/>
              </a:lnSpc>
              <a:spcBef>
                <a:spcPts val="125"/>
              </a:spcBef>
            </a:pPr>
            <a:r>
              <a:rPr lang="en-US" sz="1250" b="1" spc="-10" dirty="0">
                <a:latin typeface="Open Sans" panose="020B0606030504020204" pitchFamily="34" charset="0"/>
                <a:ea typeface="Open Sans" panose="020B0606030504020204" pitchFamily="34" charset="0"/>
                <a:cs typeface="Open Sans" panose="020B0606030504020204" pitchFamily="34" charset="0"/>
              </a:rPr>
              <a:t>Applications</a:t>
            </a:r>
            <a:endParaRPr sz="1250" dirty="0">
              <a:latin typeface="Open Sans" panose="020B0606030504020204" pitchFamily="34" charset="0"/>
              <a:ea typeface="Open Sans" panose="020B0606030504020204" pitchFamily="34" charset="0"/>
              <a:cs typeface="Open Sans" panose="020B0606030504020204" pitchFamily="34" charset="0"/>
            </a:endParaRPr>
          </a:p>
        </p:txBody>
      </p:sp>
      <p:sp>
        <p:nvSpPr>
          <p:cNvPr id="104" name="Oval 103">
            <a:extLst>
              <a:ext uri="{FF2B5EF4-FFF2-40B4-BE49-F238E27FC236}">
                <a16:creationId xmlns:a16="http://schemas.microsoft.com/office/drawing/2014/main" id="{2AE4751B-ED80-864D-8206-75612620A1AD}"/>
              </a:ext>
            </a:extLst>
          </p:cNvPr>
          <p:cNvSpPr/>
          <p:nvPr/>
        </p:nvSpPr>
        <p:spPr bwMode="auto">
          <a:xfrm>
            <a:off x="9363075" y="2455711"/>
            <a:ext cx="2269836" cy="2162175"/>
          </a:xfrm>
          <a:prstGeom prst="ellipse">
            <a:avLst/>
          </a:prstGeom>
          <a:solidFill>
            <a:schemeClr val="bg2"/>
          </a:solidFill>
          <a:ln w="12700" cap="flat" cmpd="sng" algn="ctr">
            <a:noFill/>
            <a:prstDash val="solid"/>
            <a:round/>
            <a:headEnd type="none" w="med" len="med"/>
            <a:tailEnd type="none" w="med" len="med"/>
          </a:ln>
          <a:effectLst>
            <a:outerShdw blurRad="152400" dist="317500" dir="5400000" sx="90000" sy="-19000" rotWithShape="0">
              <a:prstClr val="black">
                <a:alpha val="15000"/>
              </a:prstClr>
            </a:outerShdw>
          </a:effectLst>
        </p:spPr>
        <p:txBody>
          <a:bodyPr vert="horz" wrap="square" lIns="73152" tIns="73152" rIns="73152" bIns="73152" numCol="1" rtlCol="0" anchor="ctr" anchorCtr="1" compatLnSpc="1">
            <a:prstTxWarp prst="textNoShape">
              <a:avLst/>
            </a:prstTxWarp>
          </a:bodyPr>
          <a:lstStyle/>
          <a:p>
            <a:pPr marL="0" marR="0" indent="0" algn="ctr" defTabSz="914400" rtl="0" eaLnBrk="0" fontAlgn="base" latinLnBrk="0" hangingPunct="0">
              <a:lnSpc>
                <a:spcPct val="106000"/>
              </a:lnSpc>
              <a:spcBef>
                <a:spcPct val="0"/>
              </a:spcBef>
              <a:spcAft>
                <a:spcPct val="0"/>
              </a:spcAft>
              <a:buClrTx/>
              <a:buSzTx/>
              <a:buFontTx/>
              <a:buNone/>
              <a:tabLst/>
            </a:pPr>
            <a:endParaRPr kumimoji="0" lang="en-US" sz="1100" b="1" i="0" u="none" strike="noStrike" cap="none" normalizeH="0" baseline="0" dirty="0">
              <a:ln>
                <a:noFill/>
              </a:ln>
              <a:solidFill>
                <a:schemeClr val="bg1"/>
              </a:solidFill>
              <a:effectLst/>
              <a:latin typeface="Arial" charset="0"/>
            </a:endParaRPr>
          </a:p>
        </p:txBody>
      </p:sp>
      <p:sp>
        <p:nvSpPr>
          <p:cNvPr id="105" name="object 41">
            <a:extLst>
              <a:ext uri="{FF2B5EF4-FFF2-40B4-BE49-F238E27FC236}">
                <a16:creationId xmlns:a16="http://schemas.microsoft.com/office/drawing/2014/main" id="{442D671A-C05B-BA43-8B74-D38433DB2302}"/>
              </a:ext>
            </a:extLst>
          </p:cNvPr>
          <p:cNvSpPr txBox="1"/>
          <p:nvPr/>
        </p:nvSpPr>
        <p:spPr>
          <a:xfrm>
            <a:off x="10181063" y="2641354"/>
            <a:ext cx="729273" cy="208390"/>
          </a:xfrm>
          <a:prstGeom prst="rect">
            <a:avLst/>
          </a:prstGeom>
        </p:spPr>
        <p:txBody>
          <a:bodyPr vert="horz" wrap="square" lIns="0" tIns="15875" rIns="0" bIns="0" rtlCol="0">
            <a:spAutoFit/>
          </a:bodyPr>
          <a:lstStyle/>
          <a:p>
            <a:pPr marL="12700">
              <a:lnSpc>
                <a:spcPct val="100000"/>
              </a:lnSpc>
              <a:spcBef>
                <a:spcPts val="125"/>
              </a:spcBef>
            </a:pPr>
            <a:r>
              <a:rPr sz="1250" b="1" spc="-10" dirty="0">
                <a:solidFill>
                  <a:schemeClr val="bg1"/>
                </a:solidFill>
                <a:latin typeface="Open Sans" panose="020B0606030504020204" pitchFamily="34" charset="0"/>
                <a:ea typeface="Open Sans" panose="020B0606030504020204" pitchFamily="34" charset="0"/>
                <a:cs typeface="Open Sans" panose="020B0606030504020204" pitchFamily="34" charset="0"/>
              </a:rPr>
              <a:t>D</a:t>
            </a:r>
            <a:r>
              <a:rPr sz="1250" b="1" spc="-25" dirty="0">
                <a:solidFill>
                  <a:schemeClr val="bg1"/>
                </a:solidFill>
                <a:latin typeface="Open Sans" panose="020B0606030504020204" pitchFamily="34" charset="0"/>
                <a:ea typeface="Open Sans" panose="020B0606030504020204" pitchFamily="34" charset="0"/>
                <a:cs typeface="Open Sans" panose="020B0606030504020204" pitchFamily="34" charset="0"/>
              </a:rPr>
              <a:t>a</a:t>
            </a:r>
            <a:r>
              <a:rPr sz="1250" b="1" spc="25" dirty="0">
                <a:solidFill>
                  <a:schemeClr val="bg1"/>
                </a:solidFill>
                <a:latin typeface="Open Sans" panose="020B0606030504020204" pitchFamily="34" charset="0"/>
                <a:ea typeface="Open Sans" panose="020B0606030504020204" pitchFamily="34" charset="0"/>
                <a:cs typeface="Open Sans" panose="020B0606030504020204" pitchFamily="34" charset="0"/>
              </a:rPr>
              <a:t>t</a:t>
            </a:r>
            <a:r>
              <a:rPr sz="1250" b="1" spc="15" dirty="0">
                <a:solidFill>
                  <a:schemeClr val="bg1"/>
                </a:solidFill>
                <a:latin typeface="Open Sans" panose="020B0606030504020204" pitchFamily="34" charset="0"/>
                <a:ea typeface="Open Sans" panose="020B0606030504020204" pitchFamily="34" charset="0"/>
                <a:cs typeface="Open Sans" panose="020B0606030504020204" pitchFamily="34" charset="0"/>
              </a:rPr>
              <a:t>a</a:t>
            </a:r>
            <a:endParaRPr sz="125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38" name="object 42">
            <a:extLst>
              <a:ext uri="{FF2B5EF4-FFF2-40B4-BE49-F238E27FC236}">
                <a16:creationId xmlns:a16="http://schemas.microsoft.com/office/drawing/2014/main" id="{836268F4-BD3E-8E4E-85DA-8620071B9A34}"/>
              </a:ext>
            </a:extLst>
          </p:cNvPr>
          <p:cNvSpPr txBox="1"/>
          <p:nvPr/>
        </p:nvSpPr>
        <p:spPr>
          <a:xfrm>
            <a:off x="10371211" y="2901419"/>
            <a:ext cx="1094979" cy="208390"/>
          </a:xfrm>
          <a:prstGeom prst="rect">
            <a:avLst/>
          </a:prstGeom>
        </p:spPr>
        <p:txBody>
          <a:bodyPr vert="horz" wrap="square" lIns="0" tIns="15875" rIns="0" bIns="0" rtlCol="0">
            <a:spAutoFit/>
          </a:bodyPr>
          <a:lstStyle/>
          <a:p>
            <a:pPr marL="12700">
              <a:lnSpc>
                <a:spcPct val="100000"/>
              </a:lnSpc>
              <a:spcBef>
                <a:spcPts val="125"/>
              </a:spcBef>
            </a:pPr>
            <a:r>
              <a:rPr sz="1250" b="1" spc="-70" dirty="0">
                <a:solidFill>
                  <a:schemeClr val="bg1"/>
                </a:solidFill>
                <a:latin typeface="Open Sans" panose="020B0606030504020204" pitchFamily="34" charset="0"/>
                <a:ea typeface="Open Sans" panose="020B0606030504020204" pitchFamily="34" charset="0"/>
                <a:cs typeface="Open Sans" panose="020B0606030504020204" pitchFamily="34" charset="0"/>
              </a:rPr>
              <a:t>M</a:t>
            </a:r>
            <a:r>
              <a:rPr sz="1250" b="1" spc="-50" dirty="0">
                <a:solidFill>
                  <a:schemeClr val="bg1"/>
                </a:solidFill>
                <a:latin typeface="Open Sans" panose="020B0606030504020204" pitchFamily="34" charset="0"/>
                <a:ea typeface="Open Sans" panose="020B0606030504020204" pitchFamily="34" charset="0"/>
                <a:cs typeface="Open Sans" panose="020B0606030504020204" pitchFamily="34" charset="0"/>
              </a:rPr>
              <a:t>i</a:t>
            </a:r>
            <a:r>
              <a:rPr sz="1250" b="1" spc="-20" dirty="0">
                <a:solidFill>
                  <a:schemeClr val="bg1"/>
                </a:solidFill>
                <a:latin typeface="Open Sans" panose="020B0606030504020204" pitchFamily="34" charset="0"/>
                <a:ea typeface="Open Sans" panose="020B0606030504020204" pitchFamily="34" charset="0"/>
                <a:cs typeface="Open Sans" panose="020B0606030504020204" pitchFamily="34" charset="0"/>
              </a:rPr>
              <a:t>dd</a:t>
            </a:r>
            <a:r>
              <a:rPr sz="1250" b="1" spc="-50" dirty="0">
                <a:solidFill>
                  <a:schemeClr val="bg1"/>
                </a:solidFill>
                <a:latin typeface="Open Sans" panose="020B0606030504020204" pitchFamily="34" charset="0"/>
                <a:ea typeface="Open Sans" panose="020B0606030504020204" pitchFamily="34" charset="0"/>
                <a:cs typeface="Open Sans" panose="020B0606030504020204" pitchFamily="34" charset="0"/>
              </a:rPr>
              <a:t>l</a:t>
            </a:r>
            <a:r>
              <a:rPr sz="1250" b="1" spc="50" dirty="0">
                <a:solidFill>
                  <a:schemeClr val="bg1"/>
                </a:solidFill>
                <a:latin typeface="Open Sans" panose="020B0606030504020204" pitchFamily="34" charset="0"/>
                <a:ea typeface="Open Sans" panose="020B0606030504020204" pitchFamily="34" charset="0"/>
                <a:cs typeface="Open Sans" panose="020B0606030504020204" pitchFamily="34" charset="0"/>
              </a:rPr>
              <a:t>e</a:t>
            </a:r>
            <a:r>
              <a:rPr sz="1250" b="1" dirty="0">
                <a:solidFill>
                  <a:schemeClr val="bg1"/>
                </a:solidFill>
                <a:latin typeface="Open Sans" panose="020B0606030504020204" pitchFamily="34" charset="0"/>
                <a:ea typeface="Open Sans" panose="020B0606030504020204" pitchFamily="34" charset="0"/>
                <a:cs typeface="Open Sans" panose="020B0606030504020204" pitchFamily="34" charset="0"/>
              </a:rPr>
              <a:t>w</a:t>
            </a:r>
            <a:r>
              <a:rPr sz="1250" b="1" spc="-25" dirty="0">
                <a:solidFill>
                  <a:schemeClr val="bg1"/>
                </a:solidFill>
                <a:latin typeface="Open Sans" panose="020B0606030504020204" pitchFamily="34" charset="0"/>
                <a:ea typeface="Open Sans" panose="020B0606030504020204" pitchFamily="34" charset="0"/>
                <a:cs typeface="Open Sans" panose="020B0606030504020204" pitchFamily="34" charset="0"/>
              </a:rPr>
              <a:t>a</a:t>
            </a:r>
            <a:r>
              <a:rPr sz="1250" b="1" spc="110" dirty="0">
                <a:solidFill>
                  <a:schemeClr val="bg1"/>
                </a:solidFill>
                <a:latin typeface="Open Sans" panose="020B0606030504020204" pitchFamily="34" charset="0"/>
                <a:ea typeface="Open Sans" panose="020B0606030504020204" pitchFamily="34" charset="0"/>
                <a:cs typeface="Open Sans" panose="020B0606030504020204" pitchFamily="34" charset="0"/>
              </a:rPr>
              <a:t>r</a:t>
            </a:r>
            <a:r>
              <a:rPr sz="1250" b="1" spc="15" dirty="0">
                <a:solidFill>
                  <a:schemeClr val="bg1"/>
                </a:solidFill>
                <a:latin typeface="Open Sans" panose="020B0606030504020204" pitchFamily="34" charset="0"/>
                <a:ea typeface="Open Sans" panose="020B0606030504020204" pitchFamily="34" charset="0"/>
                <a:cs typeface="Open Sans" panose="020B0606030504020204" pitchFamily="34" charset="0"/>
              </a:rPr>
              <a:t>e</a:t>
            </a:r>
            <a:endParaRPr sz="125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39" name="object 46">
            <a:extLst>
              <a:ext uri="{FF2B5EF4-FFF2-40B4-BE49-F238E27FC236}">
                <a16:creationId xmlns:a16="http://schemas.microsoft.com/office/drawing/2014/main" id="{37D01FCA-537F-7548-8846-F5CAB792C9C6}"/>
              </a:ext>
            </a:extLst>
          </p:cNvPr>
          <p:cNvSpPr txBox="1"/>
          <p:nvPr/>
        </p:nvSpPr>
        <p:spPr>
          <a:xfrm>
            <a:off x="10631521" y="3311774"/>
            <a:ext cx="620395" cy="208390"/>
          </a:xfrm>
          <a:prstGeom prst="rect">
            <a:avLst/>
          </a:prstGeom>
        </p:spPr>
        <p:txBody>
          <a:bodyPr vert="horz" wrap="square" lIns="0" tIns="15875" rIns="0" bIns="0" rtlCol="0">
            <a:spAutoFit/>
          </a:bodyPr>
          <a:lstStyle/>
          <a:p>
            <a:pPr marL="12700">
              <a:lnSpc>
                <a:spcPct val="100000"/>
              </a:lnSpc>
              <a:spcBef>
                <a:spcPts val="125"/>
              </a:spcBef>
            </a:pPr>
            <a:r>
              <a:rPr sz="1250" b="1" spc="-15" dirty="0">
                <a:solidFill>
                  <a:schemeClr val="bg1"/>
                </a:solidFill>
                <a:latin typeface="Open Sans" panose="020B0606030504020204" pitchFamily="34" charset="0"/>
                <a:ea typeface="Open Sans" panose="020B0606030504020204" pitchFamily="34" charset="0"/>
                <a:cs typeface="Open Sans" panose="020B0606030504020204" pitchFamily="34" charset="0"/>
              </a:rPr>
              <a:t>S</a:t>
            </a:r>
            <a:r>
              <a:rPr sz="1250" b="1" spc="25" dirty="0">
                <a:solidFill>
                  <a:schemeClr val="bg1"/>
                </a:solidFill>
                <a:latin typeface="Open Sans" panose="020B0606030504020204" pitchFamily="34" charset="0"/>
                <a:ea typeface="Open Sans" panose="020B0606030504020204" pitchFamily="34" charset="0"/>
                <a:cs typeface="Open Sans" panose="020B0606030504020204" pitchFamily="34" charset="0"/>
              </a:rPr>
              <a:t>t</a:t>
            </a:r>
            <a:r>
              <a:rPr sz="1250" b="1" spc="-20" dirty="0">
                <a:solidFill>
                  <a:schemeClr val="bg1"/>
                </a:solidFill>
                <a:latin typeface="Open Sans" panose="020B0606030504020204" pitchFamily="34" charset="0"/>
                <a:ea typeface="Open Sans" panose="020B0606030504020204" pitchFamily="34" charset="0"/>
                <a:cs typeface="Open Sans" panose="020B0606030504020204" pitchFamily="34" charset="0"/>
              </a:rPr>
              <a:t>o</a:t>
            </a:r>
            <a:r>
              <a:rPr sz="1250" b="1" spc="35" dirty="0">
                <a:solidFill>
                  <a:schemeClr val="bg1"/>
                </a:solidFill>
                <a:latin typeface="Open Sans" panose="020B0606030504020204" pitchFamily="34" charset="0"/>
                <a:ea typeface="Open Sans" panose="020B0606030504020204" pitchFamily="34" charset="0"/>
                <a:cs typeface="Open Sans" panose="020B0606030504020204" pitchFamily="34" charset="0"/>
              </a:rPr>
              <a:t>r</a:t>
            </a:r>
            <a:r>
              <a:rPr sz="1250" b="1" spc="-25" dirty="0">
                <a:solidFill>
                  <a:schemeClr val="bg1"/>
                </a:solidFill>
                <a:latin typeface="Open Sans" panose="020B0606030504020204" pitchFamily="34" charset="0"/>
                <a:ea typeface="Open Sans" panose="020B0606030504020204" pitchFamily="34" charset="0"/>
                <a:cs typeface="Open Sans" panose="020B0606030504020204" pitchFamily="34" charset="0"/>
              </a:rPr>
              <a:t>a</a:t>
            </a:r>
            <a:r>
              <a:rPr sz="1250" b="1" spc="-20" dirty="0">
                <a:solidFill>
                  <a:schemeClr val="bg1"/>
                </a:solidFill>
                <a:latin typeface="Open Sans" panose="020B0606030504020204" pitchFamily="34" charset="0"/>
                <a:ea typeface="Open Sans" panose="020B0606030504020204" pitchFamily="34" charset="0"/>
                <a:cs typeface="Open Sans" panose="020B0606030504020204" pitchFamily="34" charset="0"/>
              </a:rPr>
              <a:t>g</a:t>
            </a:r>
            <a:r>
              <a:rPr sz="1250" b="1" spc="15" dirty="0">
                <a:solidFill>
                  <a:schemeClr val="bg1"/>
                </a:solidFill>
                <a:latin typeface="Open Sans" panose="020B0606030504020204" pitchFamily="34" charset="0"/>
                <a:ea typeface="Open Sans" panose="020B0606030504020204" pitchFamily="34" charset="0"/>
                <a:cs typeface="Open Sans" panose="020B0606030504020204" pitchFamily="34" charset="0"/>
              </a:rPr>
              <a:t>e</a:t>
            </a:r>
            <a:endParaRPr sz="125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40" name="object 47">
            <a:extLst>
              <a:ext uri="{FF2B5EF4-FFF2-40B4-BE49-F238E27FC236}">
                <a16:creationId xmlns:a16="http://schemas.microsoft.com/office/drawing/2014/main" id="{BE5939FC-C1B7-E44F-B72D-DAC8C2E53F89}"/>
              </a:ext>
            </a:extLst>
          </p:cNvPr>
          <p:cNvSpPr txBox="1"/>
          <p:nvPr/>
        </p:nvSpPr>
        <p:spPr>
          <a:xfrm>
            <a:off x="10473608" y="3633037"/>
            <a:ext cx="1094979" cy="208390"/>
          </a:xfrm>
          <a:prstGeom prst="rect">
            <a:avLst/>
          </a:prstGeom>
        </p:spPr>
        <p:txBody>
          <a:bodyPr vert="horz" wrap="square" lIns="0" tIns="15875" rIns="0" bIns="0" rtlCol="0">
            <a:spAutoFit/>
          </a:bodyPr>
          <a:lstStyle/>
          <a:p>
            <a:pPr marL="12700">
              <a:lnSpc>
                <a:spcPct val="100000"/>
              </a:lnSpc>
              <a:spcBef>
                <a:spcPts val="125"/>
              </a:spcBef>
            </a:pPr>
            <a:r>
              <a:rPr sz="1250" b="1" spc="-10" dirty="0">
                <a:solidFill>
                  <a:schemeClr val="bg1"/>
                </a:solidFill>
                <a:latin typeface="Open Sans" panose="020B0606030504020204" pitchFamily="34" charset="0"/>
                <a:ea typeface="Open Sans" panose="020B0606030504020204" pitchFamily="34" charset="0"/>
                <a:cs typeface="Open Sans" panose="020B0606030504020204" pitchFamily="34" charset="0"/>
              </a:rPr>
              <a:t>Networking</a:t>
            </a:r>
            <a:endParaRPr sz="125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41" name="object 42">
            <a:extLst>
              <a:ext uri="{FF2B5EF4-FFF2-40B4-BE49-F238E27FC236}">
                <a16:creationId xmlns:a16="http://schemas.microsoft.com/office/drawing/2014/main" id="{7D9EE303-2893-3741-9668-E63CD246DCDA}"/>
              </a:ext>
            </a:extLst>
          </p:cNvPr>
          <p:cNvSpPr txBox="1"/>
          <p:nvPr/>
        </p:nvSpPr>
        <p:spPr>
          <a:xfrm>
            <a:off x="9460077" y="3460589"/>
            <a:ext cx="1136988" cy="208390"/>
          </a:xfrm>
          <a:prstGeom prst="rect">
            <a:avLst/>
          </a:prstGeom>
        </p:spPr>
        <p:txBody>
          <a:bodyPr vert="horz" wrap="square" lIns="0" tIns="15875" rIns="0" bIns="0" rtlCol="0">
            <a:spAutoFit/>
          </a:bodyPr>
          <a:lstStyle/>
          <a:p>
            <a:pPr marL="12700">
              <a:lnSpc>
                <a:spcPct val="100000"/>
              </a:lnSpc>
              <a:spcBef>
                <a:spcPts val="125"/>
              </a:spcBef>
            </a:pPr>
            <a:r>
              <a:rPr lang="en-US" sz="1250" b="1" spc="-70" dirty="0">
                <a:solidFill>
                  <a:schemeClr val="bg1"/>
                </a:solidFill>
                <a:latin typeface="Open Sans" panose="020B0606030504020204" pitchFamily="34" charset="0"/>
                <a:ea typeface="Open Sans" panose="020B0606030504020204" pitchFamily="34" charset="0"/>
                <a:cs typeface="Open Sans" panose="020B0606030504020204" pitchFamily="34" charset="0"/>
              </a:rPr>
              <a:t>Virtualization</a:t>
            </a:r>
            <a:endParaRPr sz="125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42" name="object 46">
            <a:extLst>
              <a:ext uri="{FF2B5EF4-FFF2-40B4-BE49-F238E27FC236}">
                <a16:creationId xmlns:a16="http://schemas.microsoft.com/office/drawing/2014/main" id="{0D1460EA-800A-1740-A6BE-E8E040103B20}"/>
              </a:ext>
            </a:extLst>
          </p:cNvPr>
          <p:cNvSpPr txBox="1"/>
          <p:nvPr/>
        </p:nvSpPr>
        <p:spPr>
          <a:xfrm>
            <a:off x="9692417" y="3919738"/>
            <a:ext cx="1515170" cy="208390"/>
          </a:xfrm>
          <a:prstGeom prst="rect">
            <a:avLst/>
          </a:prstGeom>
        </p:spPr>
        <p:txBody>
          <a:bodyPr vert="horz" wrap="square" lIns="0" tIns="15875" rIns="0" bIns="0" rtlCol="0">
            <a:spAutoFit/>
          </a:bodyPr>
          <a:lstStyle/>
          <a:p>
            <a:pPr marL="12700">
              <a:lnSpc>
                <a:spcPct val="100000"/>
              </a:lnSpc>
              <a:spcBef>
                <a:spcPts val="125"/>
              </a:spcBef>
            </a:pPr>
            <a:r>
              <a:rPr lang="en-US" sz="1250" b="1" spc="-15" dirty="0">
                <a:solidFill>
                  <a:schemeClr val="bg1"/>
                </a:solidFill>
                <a:latin typeface="Open Sans" panose="020B0606030504020204" pitchFamily="34" charset="0"/>
                <a:ea typeface="Open Sans" panose="020B0606030504020204" pitchFamily="34" charset="0"/>
                <a:cs typeface="Open Sans" panose="020B0606030504020204" pitchFamily="34" charset="0"/>
              </a:rPr>
              <a:t>Operating System</a:t>
            </a:r>
            <a:endParaRPr sz="125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43" name="object 47">
            <a:extLst>
              <a:ext uri="{FF2B5EF4-FFF2-40B4-BE49-F238E27FC236}">
                <a16:creationId xmlns:a16="http://schemas.microsoft.com/office/drawing/2014/main" id="{B0D265DD-1728-0A4D-97FA-6C4D78D15C36}"/>
              </a:ext>
            </a:extLst>
          </p:cNvPr>
          <p:cNvSpPr txBox="1"/>
          <p:nvPr/>
        </p:nvSpPr>
        <p:spPr>
          <a:xfrm>
            <a:off x="10023876" y="4244249"/>
            <a:ext cx="886460" cy="208390"/>
          </a:xfrm>
          <a:prstGeom prst="rect">
            <a:avLst/>
          </a:prstGeom>
        </p:spPr>
        <p:txBody>
          <a:bodyPr vert="horz" wrap="square" lIns="0" tIns="15875" rIns="0" bIns="0" rtlCol="0">
            <a:spAutoFit/>
          </a:bodyPr>
          <a:lstStyle/>
          <a:p>
            <a:pPr marL="12700">
              <a:lnSpc>
                <a:spcPct val="100000"/>
              </a:lnSpc>
              <a:spcBef>
                <a:spcPts val="125"/>
              </a:spcBef>
            </a:pPr>
            <a:r>
              <a:rPr lang="en-US" sz="1250" b="1" spc="-10" dirty="0">
                <a:solidFill>
                  <a:schemeClr val="bg1"/>
                </a:solidFill>
                <a:latin typeface="Open Sans" panose="020B0606030504020204" pitchFamily="34" charset="0"/>
                <a:ea typeface="Open Sans" panose="020B0606030504020204" pitchFamily="34" charset="0"/>
                <a:cs typeface="Open Sans" panose="020B0606030504020204" pitchFamily="34" charset="0"/>
              </a:rPr>
              <a:t>Hardware</a:t>
            </a:r>
            <a:endParaRPr sz="125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44" name="object 41">
            <a:extLst>
              <a:ext uri="{FF2B5EF4-FFF2-40B4-BE49-F238E27FC236}">
                <a16:creationId xmlns:a16="http://schemas.microsoft.com/office/drawing/2014/main" id="{C6CEFABB-B91D-1045-992B-334304A05BAC}"/>
              </a:ext>
            </a:extLst>
          </p:cNvPr>
          <p:cNvSpPr txBox="1"/>
          <p:nvPr/>
        </p:nvSpPr>
        <p:spPr>
          <a:xfrm>
            <a:off x="9489988" y="3149519"/>
            <a:ext cx="1376710" cy="208390"/>
          </a:xfrm>
          <a:prstGeom prst="rect">
            <a:avLst/>
          </a:prstGeom>
        </p:spPr>
        <p:txBody>
          <a:bodyPr vert="horz" wrap="square" lIns="0" tIns="15875" rIns="0" bIns="0" rtlCol="0">
            <a:spAutoFit/>
          </a:bodyPr>
          <a:lstStyle/>
          <a:p>
            <a:pPr marL="12700">
              <a:lnSpc>
                <a:spcPct val="100000"/>
              </a:lnSpc>
              <a:spcBef>
                <a:spcPts val="125"/>
              </a:spcBef>
            </a:pPr>
            <a:r>
              <a:rPr lang="en-US" sz="1250" b="1" spc="-10" dirty="0">
                <a:solidFill>
                  <a:schemeClr val="bg1"/>
                </a:solidFill>
                <a:latin typeface="Open Sans" panose="020B0606030504020204" pitchFamily="34" charset="0"/>
                <a:ea typeface="Open Sans" panose="020B0606030504020204" pitchFamily="34" charset="0"/>
                <a:cs typeface="Open Sans" panose="020B0606030504020204" pitchFamily="34" charset="0"/>
              </a:rPr>
              <a:t>Applications</a:t>
            </a:r>
            <a:endParaRPr sz="125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45" name="Oval 144">
            <a:extLst>
              <a:ext uri="{FF2B5EF4-FFF2-40B4-BE49-F238E27FC236}">
                <a16:creationId xmlns:a16="http://schemas.microsoft.com/office/drawing/2014/main" id="{48628213-3D18-B844-ACD5-494C254079AA}"/>
              </a:ext>
            </a:extLst>
          </p:cNvPr>
          <p:cNvSpPr/>
          <p:nvPr/>
        </p:nvSpPr>
        <p:spPr bwMode="auto">
          <a:xfrm>
            <a:off x="3526108" y="2455711"/>
            <a:ext cx="2269836" cy="2162175"/>
          </a:xfrm>
          <a:prstGeom prst="ellipse">
            <a:avLst/>
          </a:prstGeom>
          <a:solidFill>
            <a:schemeClr val="bg2"/>
          </a:solidFill>
          <a:ln w="12700" cap="flat" cmpd="sng" algn="ctr">
            <a:noFill/>
            <a:prstDash val="solid"/>
            <a:round/>
            <a:headEnd type="none" w="med" len="med"/>
            <a:tailEnd type="none" w="med" len="med"/>
          </a:ln>
          <a:effectLst>
            <a:outerShdw blurRad="152400" dist="317500" dir="5400000" sx="90000" sy="-19000" rotWithShape="0">
              <a:prstClr val="black">
                <a:alpha val="15000"/>
              </a:prstClr>
            </a:outerShdw>
          </a:effectLst>
        </p:spPr>
        <p:txBody>
          <a:bodyPr vert="horz" wrap="square" lIns="73152" tIns="73152" rIns="73152" bIns="73152" numCol="1" rtlCol="0" anchor="ctr" anchorCtr="1" compatLnSpc="1">
            <a:prstTxWarp prst="textNoShape">
              <a:avLst/>
            </a:prstTxWarp>
          </a:bodyPr>
          <a:lstStyle/>
          <a:p>
            <a:pPr marL="0" marR="0" indent="0" algn="ctr" defTabSz="914400" rtl="0" eaLnBrk="0" fontAlgn="base" latinLnBrk="0" hangingPunct="0">
              <a:lnSpc>
                <a:spcPct val="106000"/>
              </a:lnSpc>
              <a:spcBef>
                <a:spcPct val="0"/>
              </a:spcBef>
              <a:spcAft>
                <a:spcPct val="0"/>
              </a:spcAft>
              <a:buClrTx/>
              <a:buSzTx/>
              <a:buFontTx/>
              <a:buNone/>
              <a:tabLst/>
            </a:pPr>
            <a:endParaRPr kumimoji="0" lang="en-US" sz="1100" b="1" i="0" u="none" strike="noStrike" cap="none" normalizeH="0" baseline="0" dirty="0">
              <a:ln>
                <a:noFill/>
              </a:ln>
              <a:solidFill>
                <a:schemeClr val="bg1"/>
              </a:solidFill>
              <a:effectLst/>
              <a:latin typeface="Arial" charset="0"/>
            </a:endParaRPr>
          </a:p>
        </p:txBody>
      </p:sp>
      <p:sp>
        <p:nvSpPr>
          <p:cNvPr id="146" name="Oval 145">
            <a:extLst>
              <a:ext uri="{FF2B5EF4-FFF2-40B4-BE49-F238E27FC236}">
                <a16:creationId xmlns:a16="http://schemas.microsoft.com/office/drawing/2014/main" id="{5F5A4101-D32C-BE49-8544-C10A2581C331}"/>
              </a:ext>
            </a:extLst>
          </p:cNvPr>
          <p:cNvSpPr/>
          <p:nvPr/>
        </p:nvSpPr>
        <p:spPr bwMode="auto">
          <a:xfrm>
            <a:off x="6574641" y="2418315"/>
            <a:ext cx="2269836" cy="2162175"/>
          </a:xfrm>
          <a:prstGeom prst="ellipse">
            <a:avLst/>
          </a:prstGeom>
          <a:solidFill>
            <a:schemeClr val="bg2"/>
          </a:solidFill>
          <a:ln w="12700" cap="flat" cmpd="sng" algn="ctr">
            <a:noFill/>
            <a:prstDash val="solid"/>
            <a:round/>
            <a:headEnd type="none" w="med" len="med"/>
            <a:tailEnd type="none" w="med" len="med"/>
          </a:ln>
          <a:effectLst>
            <a:outerShdw blurRad="152400" dist="317500" dir="5400000" sx="90000" sy="-19000" rotWithShape="0">
              <a:prstClr val="black">
                <a:alpha val="15000"/>
              </a:prstClr>
            </a:outerShdw>
          </a:effectLst>
        </p:spPr>
        <p:txBody>
          <a:bodyPr vert="horz" wrap="square" lIns="73152" tIns="73152" rIns="73152" bIns="73152" numCol="1" rtlCol="0" anchor="ctr" anchorCtr="1" compatLnSpc="1">
            <a:prstTxWarp prst="textNoShape">
              <a:avLst/>
            </a:prstTxWarp>
          </a:bodyPr>
          <a:lstStyle/>
          <a:p>
            <a:pPr marL="0" marR="0" indent="0" algn="ctr" defTabSz="914400" rtl="0" eaLnBrk="0" fontAlgn="base" latinLnBrk="0" hangingPunct="0">
              <a:lnSpc>
                <a:spcPct val="106000"/>
              </a:lnSpc>
              <a:spcBef>
                <a:spcPct val="0"/>
              </a:spcBef>
              <a:spcAft>
                <a:spcPct val="0"/>
              </a:spcAft>
              <a:buClrTx/>
              <a:buSzTx/>
              <a:buFontTx/>
              <a:buNone/>
              <a:tabLst/>
            </a:pPr>
            <a:endParaRPr kumimoji="0" lang="en-US" sz="1100" b="1" i="0" u="none" strike="noStrike" cap="none" normalizeH="0" baseline="0" dirty="0">
              <a:ln>
                <a:noFill/>
              </a:ln>
              <a:solidFill>
                <a:schemeClr val="bg1"/>
              </a:solidFill>
              <a:effectLst/>
              <a:latin typeface="Arial" charset="0"/>
            </a:endParaRPr>
          </a:p>
        </p:txBody>
      </p:sp>
      <p:sp>
        <p:nvSpPr>
          <p:cNvPr id="147" name="object 41">
            <a:extLst>
              <a:ext uri="{FF2B5EF4-FFF2-40B4-BE49-F238E27FC236}">
                <a16:creationId xmlns:a16="http://schemas.microsoft.com/office/drawing/2014/main" id="{CBAC2DA6-ADE5-1A4B-A145-35892BB0A7C3}"/>
              </a:ext>
            </a:extLst>
          </p:cNvPr>
          <p:cNvSpPr txBox="1"/>
          <p:nvPr/>
        </p:nvSpPr>
        <p:spPr>
          <a:xfrm>
            <a:off x="4069576" y="2660590"/>
            <a:ext cx="729273" cy="208390"/>
          </a:xfrm>
          <a:prstGeom prst="rect">
            <a:avLst/>
          </a:prstGeom>
        </p:spPr>
        <p:txBody>
          <a:bodyPr vert="horz" wrap="square" lIns="0" tIns="15875" rIns="0" bIns="0" rtlCol="0">
            <a:spAutoFit/>
          </a:bodyPr>
          <a:lstStyle/>
          <a:p>
            <a:pPr marL="12700">
              <a:lnSpc>
                <a:spcPct val="100000"/>
              </a:lnSpc>
              <a:spcBef>
                <a:spcPts val="125"/>
              </a:spcBef>
            </a:pPr>
            <a:r>
              <a:rPr sz="1250" b="1" spc="-10" dirty="0">
                <a:solidFill>
                  <a:schemeClr val="bg1"/>
                </a:solidFill>
                <a:latin typeface="Open Sans" panose="020B0606030504020204" pitchFamily="34" charset="0"/>
                <a:ea typeface="Open Sans" panose="020B0606030504020204" pitchFamily="34" charset="0"/>
                <a:cs typeface="Open Sans" panose="020B0606030504020204" pitchFamily="34" charset="0"/>
              </a:rPr>
              <a:t>D</a:t>
            </a:r>
            <a:r>
              <a:rPr sz="1250" b="1" spc="-25" dirty="0">
                <a:solidFill>
                  <a:schemeClr val="bg1"/>
                </a:solidFill>
                <a:latin typeface="Open Sans" panose="020B0606030504020204" pitchFamily="34" charset="0"/>
                <a:ea typeface="Open Sans" panose="020B0606030504020204" pitchFamily="34" charset="0"/>
                <a:cs typeface="Open Sans" panose="020B0606030504020204" pitchFamily="34" charset="0"/>
              </a:rPr>
              <a:t>a</a:t>
            </a:r>
            <a:r>
              <a:rPr sz="1250" b="1" spc="25" dirty="0">
                <a:solidFill>
                  <a:schemeClr val="bg1"/>
                </a:solidFill>
                <a:latin typeface="Open Sans" panose="020B0606030504020204" pitchFamily="34" charset="0"/>
                <a:ea typeface="Open Sans" panose="020B0606030504020204" pitchFamily="34" charset="0"/>
                <a:cs typeface="Open Sans" panose="020B0606030504020204" pitchFamily="34" charset="0"/>
              </a:rPr>
              <a:t>t</a:t>
            </a:r>
            <a:r>
              <a:rPr sz="1250" b="1" spc="15" dirty="0">
                <a:solidFill>
                  <a:schemeClr val="bg1"/>
                </a:solidFill>
                <a:latin typeface="Open Sans" panose="020B0606030504020204" pitchFamily="34" charset="0"/>
                <a:ea typeface="Open Sans" panose="020B0606030504020204" pitchFamily="34" charset="0"/>
                <a:cs typeface="Open Sans" panose="020B0606030504020204" pitchFamily="34" charset="0"/>
              </a:rPr>
              <a:t>a</a:t>
            </a:r>
            <a:endParaRPr sz="125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48" name="object 42">
            <a:extLst>
              <a:ext uri="{FF2B5EF4-FFF2-40B4-BE49-F238E27FC236}">
                <a16:creationId xmlns:a16="http://schemas.microsoft.com/office/drawing/2014/main" id="{E24B7AF2-B2D6-FC44-B329-7FBE8AF062C3}"/>
              </a:ext>
            </a:extLst>
          </p:cNvPr>
          <p:cNvSpPr txBox="1"/>
          <p:nvPr/>
        </p:nvSpPr>
        <p:spPr>
          <a:xfrm>
            <a:off x="3663083" y="3076965"/>
            <a:ext cx="1094979" cy="208390"/>
          </a:xfrm>
          <a:prstGeom prst="rect">
            <a:avLst/>
          </a:prstGeom>
        </p:spPr>
        <p:txBody>
          <a:bodyPr vert="horz" wrap="square" lIns="0" tIns="15875" rIns="0" bIns="0" rtlCol="0">
            <a:spAutoFit/>
          </a:bodyPr>
          <a:lstStyle/>
          <a:p>
            <a:pPr marL="12700">
              <a:lnSpc>
                <a:spcPct val="100000"/>
              </a:lnSpc>
              <a:spcBef>
                <a:spcPts val="125"/>
              </a:spcBef>
            </a:pPr>
            <a:r>
              <a:rPr sz="1250" b="1" spc="-70" dirty="0">
                <a:solidFill>
                  <a:schemeClr val="bg1"/>
                </a:solidFill>
                <a:latin typeface="Open Sans" panose="020B0606030504020204" pitchFamily="34" charset="0"/>
                <a:ea typeface="Open Sans" panose="020B0606030504020204" pitchFamily="34" charset="0"/>
                <a:cs typeface="Open Sans" panose="020B0606030504020204" pitchFamily="34" charset="0"/>
              </a:rPr>
              <a:t>M</a:t>
            </a:r>
            <a:r>
              <a:rPr sz="1250" b="1" spc="-50" dirty="0">
                <a:solidFill>
                  <a:schemeClr val="bg1"/>
                </a:solidFill>
                <a:latin typeface="Open Sans" panose="020B0606030504020204" pitchFamily="34" charset="0"/>
                <a:ea typeface="Open Sans" panose="020B0606030504020204" pitchFamily="34" charset="0"/>
                <a:cs typeface="Open Sans" panose="020B0606030504020204" pitchFamily="34" charset="0"/>
              </a:rPr>
              <a:t>i</a:t>
            </a:r>
            <a:r>
              <a:rPr sz="1250" b="1" spc="-20" dirty="0">
                <a:solidFill>
                  <a:schemeClr val="bg1"/>
                </a:solidFill>
                <a:latin typeface="Open Sans" panose="020B0606030504020204" pitchFamily="34" charset="0"/>
                <a:ea typeface="Open Sans" panose="020B0606030504020204" pitchFamily="34" charset="0"/>
                <a:cs typeface="Open Sans" panose="020B0606030504020204" pitchFamily="34" charset="0"/>
              </a:rPr>
              <a:t>dd</a:t>
            </a:r>
            <a:r>
              <a:rPr sz="1250" b="1" spc="-50" dirty="0">
                <a:solidFill>
                  <a:schemeClr val="bg1"/>
                </a:solidFill>
                <a:latin typeface="Open Sans" panose="020B0606030504020204" pitchFamily="34" charset="0"/>
                <a:ea typeface="Open Sans" panose="020B0606030504020204" pitchFamily="34" charset="0"/>
                <a:cs typeface="Open Sans" panose="020B0606030504020204" pitchFamily="34" charset="0"/>
              </a:rPr>
              <a:t>l</a:t>
            </a:r>
            <a:r>
              <a:rPr sz="1250" b="1" spc="50" dirty="0">
                <a:solidFill>
                  <a:schemeClr val="bg1"/>
                </a:solidFill>
                <a:latin typeface="Open Sans" panose="020B0606030504020204" pitchFamily="34" charset="0"/>
                <a:ea typeface="Open Sans" panose="020B0606030504020204" pitchFamily="34" charset="0"/>
                <a:cs typeface="Open Sans" panose="020B0606030504020204" pitchFamily="34" charset="0"/>
              </a:rPr>
              <a:t>e</a:t>
            </a:r>
            <a:r>
              <a:rPr sz="1250" b="1" dirty="0">
                <a:solidFill>
                  <a:schemeClr val="bg1"/>
                </a:solidFill>
                <a:latin typeface="Open Sans" panose="020B0606030504020204" pitchFamily="34" charset="0"/>
                <a:ea typeface="Open Sans" panose="020B0606030504020204" pitchFamily="34" charset="0"/>
                <a:cs typeface="Open Sans" panose="020B0606030504020204" pitchFamily="34" charset="0"/>
              </a:rPr>
              <a:t>w</a:t>
            </a:r>
            <a:r>
              <a:rPr sz="1250" b="1" spc="-25" dirty="0">
                <a:solidFill>
                  <a:schemeClr val="bg1"/>
                </a:solidFill>
                <a:latin typeface="Open Sans" panose="020B0606030504020204" pitchFamily="34" charset="0"/>
                <a:ea typeface="Open Sans" panose="020B0606030504020204" pitchFamily="34" charset="0"/>
                <a:cs typeface="Open Sans" panose="020B0606030504020204" pitchFamily="34" charset="0"/>
              </a:rPr>
              <a:t>a</a:t>
            </a:r>
            <a:r>
              <a:rPr sz="1250" b="1" spc="110" dirty="0">
                <a:solidFill>
                  <a:schemeClr val="bg1"/>
                </a:solidFill>
                <a:latin typeface="Open Sans" panose="020B0606030504020204" pitchFamily="34" charset="0"/>
                <a:ea typeface="Open Sans" panose="020B0606030504020204" pitchFamily="34" charset="0"/>
                <a:cs typeface="Open Sans" panose="020B0606030504020204" pitchFamily="34" charset="0"/>
              </a:rPr>
              <a:t>r</a:t>
            </a:r>
            <a:r>
              <a:rPr sz="1250" b="1" spc="15" dirty="0">
                <a:solidFill>
                  <a:schemeClr val="bg1"/>
                </a:solidFill>
                <a:latin typeface="Open Sans" panose="020B0606030504020204" pitchFamily="34" charset="0"/>
                <a:ea typeface="Open Sans" panose="020B0606030504020204" pitchFamily="34" charset="0"/>
                <a:cs typeface="Open Sans" panose="020B0606030504020204" pitchFamily="34" charset="0"/>
              </a:rPr>
              <a:t>e</a:t>
            </a:r>
            <a:endParaRPr sz="125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49" name="object 46">
            <a:extLst>
              <a:ext uri="{FF2B5EF4-FFF2-40B4-BE49-F238E27FC236}">
                <a16:creationId xmlns:a16="http://schemas.microsoft.com/office/drawing/2014/main" id="{38CBF04B-06A7-6341-926D-93086BAC1321}"/>
              </a:ext>
            </a:extLst>
          </p:cNvPr>
          <p:cNvSpPr txBox="1"/>
          <p:nvPr/>
        </p:nvSpPr>
        <p:spPr>
          <a:xfrm>
            <a:off x="3778817" y="3815743"/>
            <a:ext cx="975625" cy="400751"/>
          </a:xfrm>
          <a:prstGeom prst="rect">
            <a:avLst/>
          </a:prstGeom>
        </p:spPr>
        <p:txBody>
          <a:bodyPr vert="horz" wrap="square" lIns="0" tIns="15875" rIns="0" bIns="0" rtlCol="0">
            <a:spAutoFit/>
          </a:bodyPr>
          <a:lstStyle/>
          <a:p>
            <a:pPr marL="12700">
              <a:lnSpc>
                <a:spcPct val="100000"/>
              </a:lnSpc>
              <a:spcBef>
                <a:spcPts val="125"/>
              </a:spcBef>
            </a:pPr>
            <a:r>
              <a:rPr lang="en-US" sz="1250" b="1" spc="-15" dirty="0">
                <a:solidFill>
                  <a:schemeClr val="bg1"/>
                </a:solidFill>
                <a:latin typeface="Open Sans" panose="020B0606030504020204" pitchFamily="34" charset="0"/>
                <a:ea typeface="Open Sans" panose="020B0606030504020204" pitchFamily="34" charset="0"/>
                <a:cs typeface="Open Sans" panose="020B0606030504020204" pitchFamily="34" charset="0"/>
              </a:rPr>
              <a:t>Operating System</a:t>
            </a:r>
            <a:endParaRPr sz="125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50" name="object 41">
            <a:extLst>
              <a:ext uri="{FF2B5EF4-FFF2-40B4-BE49-F238E27FC236}">
                <a16:creationId xmlns:a16="http://schemas.microsoft.com/office/drawing/2014/main" id="{43CFFECD-95BD-0B48-9EAF-41ECE5F40A6B}"/>
              </a:ext>
            </a:extLst>
          </p:cNvPr>
          <p:cNvSpPr txBox="1"/>
          <p:nvPr/>
        </p:nvSpPr>
        <p:spPr>
          <a:xfrm>
            <a:off x="3586137" y="3457812"/>
            <a:ext cx="1376710" cy="208390"/>
          </a:xfrm>
          <a:prstGeom prst="rect">
            <a:avLst/>
          </a:prstGeom>
        </p:spPr>
        <p:txBody>
          <a:bodyPr vert="horz" wrap="square" lIns="0" tIns="15875" rIns="0" bIns="0" rtlCol="0">
            <a:spAutoFit/>
          </a:bodyPr>
          <a:lstStyle/>
          <a:p>
            <a:pPr marL="12700">
              <a:lnSpc>
                <a:spcPct val="100000"/>
              </a:lnSpc>
              <a:spcBef>
                <a:spcPts val="125"/>
              </a:spcBef>
            </a:pPr>
            <a:r>
              <a:rPr lang="en-US" sz="1250" b="1" spc="-10" dirty="0">
                <a:solidFill>
                  <a:schemeClr val="bg1"/>
                </a:solidFill>
                <a:latin typeface="Open Sans" panose="020B0606030504020204" pitchFamily="34" charset="0"/>
                <a:ea typeface="Open Sans" panose="020B0606030504020204" pitchFamily="34" charset="0"/>
                <a:cs typeface="Open Sans" panose="020B0606030504020204" pitchFamily="34" charset="0"/>
              </a:rPr>
              <a:t>Applications</a:t>
            </a:r>
            <a:endParaRPr sz="125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5" name="Pie 4">
            <a:extLst>
              <a:ext uri="{FF2B5EF4-FFF2-40B4-BE49-F238E27FC236}">
                <a16:creationId xmlns:a16="http://schemas.microsoft.com/office/drawing/2014/main" id="{E82F8272-4503-FF48-87B2-5CF48F7C0A09}"/>
              </a:ext>
            </a:extLst>
          </p:cNvPr>
          <p:cNvSpPr/>
          <p:nvPr/>
        </p:nvSpPr>
        <p:spPr bwMode="auto">
          <a:xfrm rot="16200000">
            <a:off x="3577494" y="2333187"/>
            <a:ext cx="2162175" cy="2407223"/>
          </a:xfrm>
          <a:prstGeom prst="pie">
            <a:avLst>
              <a:gd name="adj1" fmla="val 0"/>
              <a:gd name="adj2" fmla="val 10785753"/>
            </a:avLst>
          </a:prstGeom>
          <a:solidFill>
            <a:schemeClr val="bg1">
              <a:lumMod val="95000"/>
            </a:schemeClr>
          </a:solidFill>
          <a:ln w="12700" cap="flat" cmpd="sng" algn="ctr">
            <a:noFill/>
            <a:prstDash val="solid"/>
            <a:round/>
            <a:headEnd type="none" w="med" len="med"/>
            <a:tailEnd type="none" w="med" len="med"/>
          </a:ln>
          <a:effectLst/>
        </p:spPr>
        <p:txBody>
          <a:bodyPr vert="horz" wrap="square" lIns="73152" tIns="73152" rIns="73152" bIns="73152" numCol="1" rtlCol="0" anchor="ctr" anchorCtr="1" compatLnSpc="1">
            <a:prstTxWarp prst="textNoShape">
              <a:avLst/>
            </a:prstTxWarp>
          </a:bodyPr>
          <a:lstStyle/>
          <a:p>
            <a:pPr marL="0" marR="0" indent="0" algn="ctr" defTabSz="914400" rtl="0" eaLnBrk="0" fontAlgn="base" latinLnBrk="0" hangingPunct="0">
              <a:lnSpc>
                <a:spcPct val="106000"/>
              </a:lnSpc>
              <a:spcBef>
                <a:spcPct val="0"/>
              </a:spcBef>
              <a:spcAft>
                <a:spcPct val="0"/>
              </a:spcAft>
              <a:buClrTx/>
              <a:buSzTx/>
              <a:buFontTx/>
              <a:buNone/>
              <a:tabLst/>
            </a:pPr>
            <a:endParaRPr kumimoji="0" lang="en-US" sz="1100" b="0" i="0" u="none" strike="noStrike" cap="none" normalizeH="0" baseline="0" dirty="0">
              <a:ln>
                <a:noFill/>
              </a:ln>
              <a:solidFill>
                <a:schemeClr val="tx1"/>
              </a:solidFill>
              <a:effectLst/>
              <a:latin typeface="Arial" charset="0"/>
            </a:endParaRPr>
          </a:p>
        </p:txBody>
      </p:sp>
      <p:sp>
        <p:nvSpPr>
          <p:cNvPr id="151" name="object 40">
            <a:extLst>
              <a:ext uri="{FF2B5EF4-FFF2-40B4-BE49-F238E27FC236}">
                <a16:creationId xmlns:a16="http://schemas.microsoft.com/office/drawing/2014/main" id="{D4C269D6-248D-014B-AFB7-256EA6F7C66D}"/>
              </a:ext>
            </a:extLst>
          </p:cNvPr>
          <p:cNvSpPr txBox="1"/>
          <p:nvPr/>
        </p:nvSpPr>
        <p:spPr>
          <a:xfrm>
            <a:off x="4793917" y="3270071"/>
            <a:ext cx="962132" cy="208390"/>
          </a:xfrm>
          <a:prstGeom prst="rect">
            <a:avLst/>
          </a:prstGeom>
        </p:spPr>
        <p:txBody>
          <a:bodyPr vert="horz" wrap="square" lIns="0" tIns="15875" rIns="0" bIns="0" rtlCol="0">
            <a:spAutoFit/>
          </a:bodyPr>
          <a:lstStyle/>
          <a:p>
            <a:pPr marL="12700">
              <a:lnSpc>
                <a:spcPct val="100000"/>
              </a:lnSpc>
              <a:spcBef>
                <a:spcPts val="125"/>
              </a:spcBef>
            </a:pPr>
            <a:r>
              <a:rPr sz="1250" b="1" spc="-10" dirty="0">
                <a:latin typeface="Open Sans" panose="020B0606030504020204" pitchFamily="34" charset="0"/>
                <a:ea typeface="Open Sans" panose="020B0606030504020204" pitchFamily="34" charset="0"/>
                <a:cs typeface="Open Sans" panose="020B0606030504020204" pitchFamily="34" charset="0"/>
              </a:rPr>
              <a:t>H</a:t>
            </a:r>
            <a:r>
              <a:rPr sz="1250" b="1" spc="-25" dirty="0">
                <a:latin typeface="Open Sans" panose="020B0606030504020204" pitchFamily="34" charset="0"/>
                <a:ea typeface="Open Sans" panose="020B0606030504020204" pitchFamily="34" charset="0"/>
                <a:cs typeface="Open Sans" panose="020B0606030504020204" pitchFamily="34" charset="0"/>
              </a:rPr>
              <a:t>a</a:t>
            </a:r>
            <a:r>
              <a:rPr sz="1250" b="1" spc="35" dirty="0">
                <a:latin typeface="Open Sans" panose="020B0606030504020204" pitchFamily="34" charset="0"/>
                <a:ea typeface="Open Sans" panose="020B0606030504020204" pitchFamily="34" charset="0"/>
                <a:cs typeface="Open Sans" panose="020B0606030504020204" pitchFamily="34" charset="0"/>
              </a:rPr>
              <a:t>r</a:t>
            </a:r>
            <a:r>
              <a:rPr sz="1250" b="1" spc="-20" dirty="0">
                <a:latin typeface="Open Sans" panose="020B0606030504020204" pitchFamily="34" charset="0"/>
                <a:ea typeface="Open Sans" panose="020B0606030504020204" pitchFamily="34" charset="0"/>
                <a:cs typeface="Open Sans" panose="020B0606030504020204" pitchFamily="34" charset="0"/>
              </a:rPr>
              <a:t>d</a:t>
            </a:r>
            <a:r>
              <a:rPr sz="1250" b="1" dirty="0">
                <a:latin typeface="Open Sans" panose="020B0606030504020204" pitchFamily="34" charset="0"/>
                <a:ea typeface="Open Sans" panose="020B0606030504020204" pitchFamily="34" charset="0"/>
                <a:cs typeface="Open Sans" panose="020B0606030504020204" pitchFamily="34" charset="0"/>
              </a:rPr>
              <a:t>w</a:t>
            </a:r>
            <a:r>
              <a:rPr sz="1250" b="1" spc="-25" dirty="0">
                <a:latin typeface="Open Sans" panose="020B0606030504020204" pitchFamily="34" charset="0"/>
                <a:ea typeface="Open Sans" panose="020B0606030504020204" pitchFamily="34" charset="0"/>
                <a:cs typeface="Open Sans" panose="020B0606030504020204" pitchFamily="34" charset="0"/>
              </a:rPr>
              <a:t>a</a:t>
            </a:r>
            <a:r>
              <a:rPr sz="1250" b="1" spc="35" dirty="0">
                <a:latin typeface="Open Sans" panose="020B0606030504020204" pitchFamily="34" charset="0"/>
                <a:ea typeface="Open Sans" panose="020B0606030504020204" pitchFamily="34" charset="0"/>
                <a:cs typeface="Open Sans" panose="020B0606030504020204" pitchFamily="34" charset="0"/>
              </a:rPr>
              <a:t>r</a:t>
            </a:r>
            <a:r>
              <a:rPr sz="1250" b="1" spc="15" dirty="0">
                <a:latin typeface="Open Sans" panose="020B0606030504020204" pitchFamily="34" charset="0"/>
                <a:ea typeface="Open Sans" panose="020B0606030504020204" pitchFamily="34" charset="0"/>
                <a:cs typeface="Open Sans" panose="020B0606030504020204" pitchFamily="34" charset="0"/>
              </a:rPr>
              <a:t>e</a:t>
            </a:r>
            <a:endParaRPr sz="1250" dirty="0">
              <a:latin typeface="Open Sans" panose="020B0606030504020204" pitchFamily="34" charset="0"/>
              <a:ea typeface="Open Sans" panose="020B0606030504020204" pitchFamily="34" charset="0"/>
              <a:cs typeface="Open Sans" panose="020B0606030504020204" pitchFamily="34" charset="0"/>
            </a:endParaRPr>
          </a:p>
        </p:txBody>
      </p:sp>
      <p:sp>
        <p:nvSpPr>
          <p:cNvPr id="152" name="object 40">
            <a:extLst>
              <a:ext uri="{FF2B5EF4-FFF2-40B4-BE49-F238E27FC236}">
                <a16:creationId xmlns:a16="http://schemas.microsoft.com/office/drawing/2014/main" id="{14F23CD3-CB29-7B49-A335-BB198879FA41}"/>
              </a:ext>
            </a:extLst>
          </p:cNvPr>
          <p:cNvSpPr txBox="1"/>
          <p:nvPr/>
        </p:nvSpPr>
        <p:spPr>
          <a:xfrm>
            <a:off x="4696376" y="3632621"/>
            <a:ext cx="1102772" cy="208390"/>
          </a:xfrm>
          <a:prstGeom prst="rect">
            <a:avLst/>
          </a:prstGeom>
        </p:spPr>
        <p:txBody>
          <a:bodyPr vert="horz" wrap="square" lIns="0" tIns="15875" rIns="0" bIns="0" rtlCol="0">
            <a:spAutoFit/>
          </a:bodyPr>
          <a:lstStyle/>
          <a:p>
            <a:pPr marL="12700">
              <a:lnSpc>
                <a:spcPct val="100000"/>
              </a:lnSpc>
              <a:spcBef>
                <a:spcPts val="125"/>
              </a:spcBef>
            </a:pPr>
            <a:r>
              <a:rPr lang="en-US" sz="1250" b="1" spc="-10" dirty="0">
                <a:latin typeface="Open Sans" panose="020B0606030504020204" pitchFamily="34" charset="0"/>
                <a:ea typeface="Open Sans" panose="020B0606030504020204" pitchFamily="34" charset="0"/>
                <a:cs typeface="Open Sans" panose="020B0606030504020204" pitchFamily="34" charset="0"/>
              </a:rPr>
              <a:t>Virtualization</a:t>
            </a:r>
            <a:endParaRPr sz="1250" dirty="0">
              <a:latin typeface="Open Sans" panose="020B0606030504020204" pitchFamily="34" charset="0"/>
              <a:ea typeface="Open Sans" panose="020B0606030504020204" pitchFamily="34" charset="0"/>
              <a:cs typeface="Open Sans" panose="020B0606030504020204" pitchFamily="34" charset="0"/>
            </a:endParaRPr>
          </a:p>
        </p:txBody>
      </p:sp>
      <p:sp>
        <p:nvSpPr>
          <p:cNvPr id="153" name="object 40">
            <a:extLst>
              <a:ext uri="{FF2B5EF4-FFF2-40B4-BE49-F238E27FC236}">
                <a16:creationId xmlns:a16="http://schemas.microsoft.com/office/drawing/2014/main" id="{39A0AC1F-6C66-6D48-94E8-5815D385B81A}"/>
              </a:ext>
            </a:extLst>
          </p:cNvPr>
          <p:cNvSpPr txBox="1"/>
          <p:nvPr/>
        </p:nvSpPr>
        <p:spPr>
          <a:xfrm>
            <a:off x="4676044" y="2898354"/>
            <a:ext cx="1005058" cy="208390"/>
          </a:xfrm>
          <a:prstGeom prst="rect">
            <a:avLst/>
          </a:prstGeom>
        </p:spPr>
        <p:txBody>
          <a:bodyPr vert="horz" wrap="square" lIns="0" tIns="15875" rIns="0" bIns="0" rtlCol="0">
            <a:spAutoFit/>
          </a:bodyPr>
          <a:lstStyle/>
          <a:p>
            <a:pPr marL="12700">
              <a:lnSpc>
                <a:spcPct val="100000"/>
              </a:lnSpc>
              <a:spcBef>
                <a:spcPts val="125"/>
              </a:spcBef>
            </a:pPr>
            <a:r>
              <a:rPr lang="en-US" sz="1250" b="1" spc="-10" dirty="0">
                <a:latin typeface="Open Sans" panose="020B0606030504020204" pitchFamily="34" charset="0"/>
                <a:ea typeface="Open Sans" panose="020B0606030504020204" pitchFamily="34" charset="0"/>
                <a:cs typeface="Open Sans" panose="020B0606030504020204" pitchFamily="34" charset="0"/>
              </a:rPr>
              <a:t>Networking</a:t>
            </a:r>
            <a:endParaRPr sz="1250" dirty="0">
              <a:latin typeface="Open Sans" panose="020B0606030504020204" pitchFamily="34" charset="0"/>
              <a:ea typeface="Open Sans" panose="020B0606030504020204" pitchFamily="34" charset="0"/>
              <a:cs typeface="Open Sans" panose="020B0606030504020204" pitchFamily="34" charset="0"/>
            </a:endParaRPr>
          </a:p>
        </p:txBody>
      </p:sp>
      <p:sp>
        <p:nvSpPr>
          <p:cNvPr id="154" name="object 40">
            <a:extLst>
              <a:ext uri="{FF2B5EF4-FFF2-40B4-BE49-F238E27FC236}">
                <a16:creationId xmlns:a16="http://schemas.microsoft.com/office/drawing/2014/main" id="{13D87DE6-7340-6B41-844C-2B532C2D01AB}"/>
              </a:ext>
            </a:extLst>
          </p:cNvPr>
          <p:cNvSpPr txBox="1"/>
          <p:nvPr/>
        </p:nvSpPr>
        <p:spPr>
          <a:xfrm>
            <a:off x="4765372" y="4098247"/>
            <a:ext cx="753745" cy="208390"/>
          </a:xfrm>
          <a:prstGeom prst="rect">
            <a:avLst/>
          </a:prstGeom>
        </p:spPr>
        <p:txBody>
          <a:bodyPr vert="horz" wrap="square" lIns="0" tIns="15875" rIns="0" bIns="0" rtlCol="0">
            <a:spAutoFit/>
          </a:bodyPr>
          <a:lstStyle/>
          <a:p>
            <a:pPr marL="12700">
              <a:lnSpc>
                <a:spcPct val="100000"/>
              </a:lnSpc>
              <a:spcBef>
                <a:spcPts val="125"/>
              </a:spcBef>
            </a:pPr>
            <a:r>
              <a:rPr lang="en-US" sz="1250" b="1" spc="-10" dirty="0">
                <a:latin typeface="Open Sans" panose="020B0606030504020204" pitchFamily="34" charset="0"/>
                <a:ea typeface="Open Sans" panose="020B0606030504020204" pitchFamily="34" charset="0"/>
                <a:cs typeface="Open Sans" panose="020B0606030504020204" pitchFamily="34" charset="0"/>
              </a:rPr>
              <a:t>Storage</a:t>
            </a:r>
            <a:endParaRPr sz="1250" dirty="0">
              <a:latin typeface="Open Sans" panose="020B0606030504020204" pitchFamily="34" charset="0"/>
              <a:ea typeface="Open Sans" panose="020B0606030504020204" pitchFamily="34" charset="0"/>
              <a:cs typeface="Open Sans" panose="020B0606030504020204" pitchFamily="34" charset="0"/>
            </a:endParaRPr>
          </a:p>
        </p:txBody>
      </p:sp>
      <p:sp>
        <p:nvSpPr>
          <p:cNvPr id="155" name="object 42">
            <a:extLst>
              <a:ext uri="{FF2B5EF4-FFF2-40B4-BE49-F238E27FC236}">
                <a16:creationId xmlns:a16="http://schemas.microsoft.com/office/drawing/2014/main" id="{9232E452-4D4B-C742-9254-0618FCE22481}"/>
              </a:ext>
            </a:extLst>
          </p:cNvPr>
          <p:cNvSpPr txBox="1"/>
          <p:nvPr/>
        </p:nvSpPr>
        <p:spPr>
          <a:xfrm>
            <a:off x="6751511" y="3013955"/>
            <a:ext cx="1094979" cy="208390"/>
          </a:xfrm>
          <a:prstGeom prst="rect">
            <a:avLst/>
          </a:prstGeom>
        </p:spPr>
        <p:txBody>
          <a:bodyPr vert="horz" wrap="square" lIns="0" tIns="15875" rIns="0" bIns="0" rtlCol="0">
            <a:spAutoFit/>
          </a:bodyPr>
          <a:lstStyle/>
          <a:p>
            <a:pPr marL="12700">
              <a:lnSpc>
                <a:spcPct val="100000"/>
              </a:lnSpc>
              <a:spcBef>
                <a:spcPts val="125"/>
              </a:spcBef>
            </a:pPr>
            <a:r>
              <a:rPr sz="1250" b="1" spc="-70" dirty="0">
                <a:solidFill>
                  <a:schemeClr val="bg1"/>
                </a:solidFill>
                <a:latin typeface="Open Sans" panose="020B0606030504020204" pitchFamily="34" charset="0"/>
                <a:ea typeface="Open Sans" panose="020B0606030504020204" pitchFamily="34" charset="0"/>
                <a:cs typeface="Open Sans" panose="020B0606030504020204" pitchFamily="34" charset="0"/>
              </a:rPr>
              <a:t>M</a:t>
            </a:r>
            <a:r>
              <a:rPr sz="1250" b="1" spc="-50" dirty="0">
                <a:solidFill>
                  <a:schemeClr val="bg1"/>
                </a:solidFill>
                <a:latin typeface="Open Sans" panose="020B0606030504020204" pitchFamily="34" charset="0"/>
                <a:ea typeface="Open Sans" panose="020B0606030504020204" pitchFamily="34" charset="0"/>
                <a:cs typeface="Open Sans" panose="020B0606030504020204" pitchFamily="34" charset="0"/>
              </a:rPr>
              <a:t>i</a:t>
            </a:r>
            <a:r>
              <a:rPr sz="1250" b="1" spc="-20" dirty="0">
                <a:solidFill>
                  <a:schemeClr val="bg1"/>
                </a:solidFill>
                <a:latin typeface="Open Sans" panose="020B0606030504020204" pitchFamily="34" charset="0"/>
                <a:ea typeface="Open Sans" panose="020B0606030504020204" pitchFamily="34" charset="0"/>
                <a:cs typeface="Open Sans" panose="020B0606030504020204" pitchFamily="34" charset="0"/>
              </a:rPr>
              <a:t>dd</a:t>
            </a:r>
            <a:r>
              <a:rPr sz="1250" b="1" spc="-50" dirty="0">
                <a:solidFill>
                  <a:schemeClr val="bg1"/>
                </a:solidFill>
                <a:latin typeface="Open Sans" panose="020B0606030504020204" pitchFamily="34" charset="0"/>
                <a:ea typeface="Open Sans" panose="020B0606030504020204" pitchFamily="34" charset="0"/>
                <a:cs typeface="Open Sans" panose="020B0606030504020204" pitchFamily="34" charset="0"/>
              </a:rPr>
              <a:t>l</a:t>
            </a:r>
            <a:r>
              <a:rPr sz="1250" b="1" spc="50" dirty="0">
                <a:solidFill>
                  <a:schemeClr val="bg1"/>
                </a:solidFill>
                <a:latin typeface="Open Sans" panose="020B0606030504020204" pitchFamily="34" charset="0"/>
                <a:ea typeface="Open Sans" panose="020B0606030504020204" pitchFamily="34" charset="0"/>
                <a:cs typeface="Open Sans" panose="020B0606030504020204" pitchFamily="34" charset="0"/>
              </a:rPr>
              <a:t>e</a:t>
            </a:r>
            <a:r>
              <a:rPr sz="1250" b="1" dirty="0">
                <a:solidFill>
                  <a:schemeClr val="bg1"/>
                </a:solidFill>
                <a:latin typeface="Open Sans" panose="020B0606030504020204" pitchFamily="34" charset="0"/>
                <a:ea typeface="Open Sans" panose="020B0606030504020204" pitchFamily="34" charset="0"/>
                <a:cs typeface="Open Sans" panose="020B0606030504020204" pitchFamily="34" charset="0"/>
              </a:rPr>
              <a:t>w</a:t>
            </a:r>
            <a:r>
              <a:rPr sz="1250" b="1" spc="-25" dirty="0">
                <a:solidFill>
                  <a:schemeClr val="bg1"/>
                </a:solidFill>
                <a:latin typeface="Open Sans" panose="020B0606030504020204" pitchFamily="34" charset="0"/>
                <a:ea typeface="Open Sans" panose="020B0606030504020204" pitchFamily="34" charset="0"/>
                <a:cs typeface="Open Sans" panose="020B0606030504020204" pitchFamily="34" charset="0"/>
              </a:rPr>
              <a:t>a</a:t>
            </a:r>
            <a:r>
              <a:rPr sz="1250" b="1" spc="110" dirty="0">
                <a:solidFill>
                  <a:schemeClr val="bg1"/>
                </a:solidFill>
                <a:latin typeface="Open Sans" panose="020B0606030504020204" pitchFamily="34" charset="0"/>
                <a:ea typeface="Open Sans" panose="020B0606030504020204" pitchFamily="34" charset="0"/>
                <a:cs typeface="Open Sans" panose="020B0606030504020204" pitchFamily="34" charset="0"/>
              </a:rPr>
              <a:t>r</a:t>
            </a:r>
            <a:r>
              <a:rPr sz="1250" b="1" spc="15" dirty="0">
                <a:solidFill>
                  <a:schemeClr val="bg1"/>
                </a:solidFill>
                <a:latin typeface="Open Sans" panose="020B0606030504020204" pitchFamily="34" charset="0"/>
                <a:ea typeface="Open Sans" panose="020B0606030504020204" pitchFamily="34" charset="0"/>
                <a:cs typeface="Open Sans" panose="020B0606030504020204" pitchFamily="34" charset="0"/>
              </a:rPr>
              <a:t>e</a:t>
            </a:r>
            <a:endParaRPr sz="125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56" name="object 46">
            <a:extLst>
              <a:ext uri="{FF2B5EF4-FFF2-40B4-BE49-F238E27FC236}">
                <a16:creationId xmlns:a16="http://schemas.microsoft.com/office/drawing/2014/main" id="{25FF564A-A4C7-B04C-AA01-A90E768F4CB3}"/>
              </a:ext>
            </a:extLst>
          </p:cNvPr>
          <p:cNvSpPr txBox="1"/>
          <p:nvPr/>
        </p:nvSpPr>
        <p:spPr>
          <a:xfrm>
            <a:off x="6824707" y="3640305"/>
            <a:ext cx="975625" cy="400751"/>
          </a:xfrm>
          <a:prstGeom prst="rect">
            <a:avLst/>
          </a:prstGeom>
        </p:spPr>
        <p:txBody>
          <a:bodyPr vert="horz" wrap="square" lIns="0" tIns="15875" rIns="0" bIns="0" rtlCol="0">
            <a:spAutoFit/>
          </a:bodyPr>
          <a:lstStyle/>
          <a:p>
            <a:pPr marL="12700">
              <a:lnSpc>
                <a:spcPct val="100000"/>
              </a:lnSpc>
              <a:spcBef>
                <a:spcPts val="125"/>
              </a:spcBef>
            </a:pPr>
            <a:r>
              <a:rPr lang="en-US" sz="1250" b="1" spc="-15" dirty="0">
                <a:solidFill>
                  <a:schemeClr val="bg1"/>
                </a:solidFill>
                <a:latin typeface="Open Sans" panose="020B0606030504020204" pitchFamily="34" charset="0"/>
                <a:ea typeface="Open Sans" panose="020B0606030504020204" pitchFamily="34" charset="0"/>
                <a:cs typeface="Open Sans" panose="020B0606030504020204" pitchFamily="34" charset="0"/>
              </a:rPr>
              <a:t>Operating System</a:t>
            </a:r>
            <a:endParaRPr sz="125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57" name="object 40">
            <a:extLst>
              <a:ext uri="{FF2B5EF4-FFF2-40B4-BE49-F238E27FC236}">
                <a16:creationId xmlns:a16="http://schemas.microsoft.com/office/drawing/2014/main" id="{DB44D82C-3ACE-3D41-ACDD-580DC46A3081}"/>
              </a:ext>
            </a:extLst>
          </p:cNvPr>
          <p:cNvSpPr txBox="1"/>
          <p:nvPr/>
        </p:nvSpPr>
        <p:spPr>
          <a:xfrm>
            <a:off x="6740265" y="3338867"/>
            <a:ext cx="962132" cy="208390"/>
          </a:xfrm>
          <a:prstGeom prst="rect">
            <a:avLst/>
          </a:prstGeom>
        </p:spPr>
        <p:txBody>
          <a:bodyPr vert="horz" wrap="square" lIns="0" tIns="15875" rIns="0" bIns="0" rtlCol="0">
            <a:spAutoFit/>
          </a:bodyPr>
          <a:lstStyle/>
          <a:p>
            <a:pPr marL="12700">
              <a:lnSpc>
                <a:spcPct val="100000"/>
              </a:lnSpc>
              <a:spcBef>
                <a:spcPts val="125"/>
              </a:spcBef>
            </a:pPr>
            <a:r>
              <a:rPr sz="1250" b="1" spc="-10" dirty="0">
                <a:solidFill>
                  <a:schemeClr val="bg1"/>
                </a:solidFill>
                <a:latin typeface="Open Sans" panose="020B0606030504020204" pitchFamily="34" charset="0"/>
                <a:ea typeface="Open Sans" panose="020B0606030504020204" pitchFamily="34" charset="0"/>
                <a:cs typeface="Open Sans" panose="020B0606030504020204" pitchFamily="34" charset="0"/>
              </a:rPr>
              <a:t>H</a:t>
            </a:r>
            <a:r>
              <a:rPr sz="1250" b="1" spc="-25" dirty="0">
                <a:solidFill>
                  <a:schemeClr val="bg1"/>
                </a:solidFill>
                <a:latin typeface="Open Sans" panose="020B0606030504020204" pitchFamily="34" charset="0"/>
                <a:ea typeface="Open Sans" panose="020B0606030504020204" pitchFamily="34" charset="0"/>
                <a:cs typeface="Open Sans" panose="020B0606030504020204" pitchFamily="34" charset="0"/>
              </a:rPr>
              <a:t>a</a:t>
            </a:r>
            <a:r>
              <a:rPr sz="1250" b="1" spc="35" dirty="0">
                <a:solidFill>
                  <a:schemeClr val="bg1"/>
                </a:solidFill>
                <a:latin typeface="Open Sans" panose="020B0606030504020204" pitchFamily="34" charset="0"/>
                <a:ea typeface="Open Sans" panose="020B0606030504020204" pitchFamily="34" charset="0"/>
                <a:cs typeface="Open Sans" panose="020B0606030504020204" pitchFamily="34" charset="0"/>
              </a:rPr>
              <a:t>r</a:t>
            </a:r>
            <a:r>
              <a:rPr sz="1250" b="1" spc="-20" dirty="0">
                <a:solidFill>
                  <a:schemeClr val="bg1"/>
                </a:solidFill>
                <a:latin typeface="Open Sans" panose="020B0606030504020204" pitchFamily="34" charset="0"/>
                <a:ea typeface="Open Sans" panose="020B0606030504020204" pitchFamily="34" charset="0"/>
                <a:cs typeface="Open Sans" panose="020B0606030504020204" pitchFamily="34" charset="0"/>
              </a:rPr>
              <a:t>d</a:t>
            </a:r>
            <a:r>
              <a:rPr sz="1250" b="1" dirty="0">
                <a:solidFill>
                  <a:schemeClr val="bg1"/>
                </a:solidFill>
                <a:latin typeface="Open Sans" panose="020B0606030504020204" pitchFamily="34" charset="0"/>
                <a:ea typeface="Open Sans" panose="020B0606030504020204" pitchFamily="34" charset="0"/>
                <a:cs typeface="Open Sans" panose="020B0606030504020204" pitchFamily="34" charset="0"/>
              </a:rPr>
              <a:t>w</a:t>
            </a:r>
            <a:r>
              <a:rPr sz="1250" b="1" spc="-25" dirty="0">
                <a:solidFill>
                  <a:schemeClr val="bg1"/>
                </a:solidFill>
                <a:latin typeface="Open Sans" panose="020B0606030504020204" pitchFamily="34" charset="0"/>
                <a:ea typeface="Open Sans" panose="020B0606030504020204" pitchFamily="34" charset="0"/>
                <a:cs typeface="Open Sans" panose="020B0606030504020204" pitchFamily="34" charset="0"/>
              </a:rPr>
              <a:t>a</a:t>
            </a:r>
            <a:r>
              <a:rPr sz="1250" b="1" spc="35" dirty="0">
                <a:solidFill>
                  <a:schemeClr val="bg1"/>
                </a:solidFill>
                <a:latin typeface="Open Sans" panose="020B0606030504020204" pitchFamily="34" charset="0"/>
                <a:ea typeface="Open Sans" panose="020B0606030504020204" pitchFamily="34" charset="0"/>
                <a:cs typeface="Open Sans" panose="020B0606030504020204" pitchFamily="34" charset="0"/>
              </a:rPr>
              <a:t>r</a:t>
            </a:r>
            <a:r>
              <a:rPr sz="1250" b="1" spc="15" dirty="0">
                <a:solidFill>
                  <a:schemeClr val="bg1"/>
                </a:solidFill>
                <a:latin typeface="Open Sans" panose="020B0606030504020204" pitchFamily="34" charset="0"/>
                <a:ea typeface="Open Sans" panose="020B0606030504020204" pitchFamily="34" charset="0"/>
                <a:cs typeface="Open Sans" panose="020B0606030504020204" pitchFamily="34" charset="0"/>
              </a:rPr>
              <a:t>e</a:t>
            </a:r>
            <a:endParaRPr sz="125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58" name="object 40">
            <a:extLst>
              <a:ext uri="{FF2B5EF4-FFF2-40B4-BE49-F238E27FC236}">
                <a16:creationId xmlns:a16="http://schemas.microsoft.com/office/drawing/2014/main" id="{A8B41214-B7C3-D14E-8CEE-2E934E8D5B8E}"/>
              </a:ext>
            </a:extLst>
          </p:cNvPr>
          <p:cNvSpPr txBox="1"/>
          <p:nvPr/>
        </p:nvSpPr>
        <p:spPr>
          <a:xfrm>
            <a:off x="7312520" y="4122527"/>
            <a:ext cx="1102772" cy="208390"/>
          </a:xfrm>
          <a:prstGeom prst="rect">
            <a:avLst/>
          </a:prstGeom>
        </p:spPr>
        <p:txBody>
          <a:bodyPr vert="horz" wrap="square" lIns="0" tIns="15875" rIns="0" bIns="0" rtlCol="0">
            <a:spAutoFit/>
          </a:bodyPr>
          <a:lstStyle/>
          <a:p>
            <a:pPr marL="12700">
              <a:lnSpc>
                <a:spcPct val="100000"/>
              </a:lnSpc>
              <a:spcBef>
                <a:spcPts val="125"/>
              </a:spcBef>
            </a:pPr>
            <a:r>
              <a:rPr lang="en-US" sz="1250" b="1" spc="-10" dirty="0">
                <a:solidFill>
                  <a:schemeClr val="bg1"/>
                </a:solidFill>
                <a:latin typeface="Open Sans" panose="020B0606030504020204" pitchFamily="34" charset="0"/>
                <a:ea typeface="Open Sans" panose="020B0606030504020204" pitchFamily="34" charset="0"/>
                <a:cs typeface="Open Sans" panose="020B0606030504020204" pitchFamily="34" charset="0"/>
              </a:rPr>
              <a:t>Virtualization</a:t>
            </a:r>
            <a:endParaRPr sz="125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59" name="object 40">
            <a:extLst>
              <a:ext uri="{FF2B5EF4-FFF2-40B4-BE49-F238E27FC236}">
                <a16:creationId xmlns:a16="http://schemas.microsoft.com/office/drawing/2014/main" id="{5582539B-270F-1D4C-8F99-CDE5DFA06D62}"/>
              </a:ext>
            </a:extLst>
          </p:cNvPr>
          <p:cNvSpPr txBox="1"/>
          <p:nvPr/>
        </p:nvSpPr>
        <p:spPr>
          <a:xfrm>
            <a:off x="7875136" y="3693821"/>
            <a:ext cx="753745" cy="208390"/>
          </a:xfrm>
          <a:prstGeom prst="rect">
            <a:avLst/>
          </a:prstGeom>
        </p:spPr>
        <p:txBody>
          <a:bodyPr vert="horz" wrap="square" lIns="0" tIns="15875" rIns="0" bIns="0" rtlCol="0">
            <a:spAutoFit/>
          </a:bodyPr>
          <a:lstStyle/>
          <a:p>
            <a:pPr marL="12700">
              <a:lnSpc>
                <a:spcPct val="100000"/>
              </a:lnSpc>
              <a:spcBef>
                <a:spcPts val="125"/>
              </a:spcBef>
            </a:pPr>
            <a:r>
              <a:rPr lang="en-US" sz="1250" b="1" spc="-10" dirty="0">
                <a:solidFill>
                  <a:schemeClr val="bg1"/>
                </a:solidFill>
                <a:latin typeface="Open Sans" panose="020B0606030504020204" pitchFamily="34" charset="0"/>
                <a:ea typeface="Open Sans" panose="020B0606030504020204" pitchFamily="34" charset="0"/>
                <a:cs typeface="Open Sans" panose="020B0606030504020204" pitchFamily="34" charset="0"/>
              </a:rPr>
              <a:t>Storage</a:t>
            </a:r>
            <a:endParaRPr sz="125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62" name="Pie 161">
            <a:extLst>
              <a:ext uri="{FF2B5EF4-FFF2-40B4-BE49-F238E27FC236}">
                <a16:creationId xmlns:a16="http://schemas.microsoft.com/office/drawing/2014/main" id="{B8532716-C84A-EB43-8F2F-7107119D3CF0}"/>
              </a:ext>
            </a:extLst>
          </p:cNvPr>
          <p:cNvSpPr/>
          <p:nvPr/>
        </p:nvSpPr>
        <p:spPr bwMode="auto">
          <a:xfrm rot="16200000">
            <a:off x="6611172" y="2356573"/>
            <a:ext cx="2193822" cy="2298254"/>
          </a:xfrm>
          <a:prstGeom prst="pie">
            <a:avLst>
              <a:gd name="adj1" fmla="val 0"/>
              <a:gd name="adj2" fmla="val 5484200"/>
            </a:avLst>
          </a:prstGeom>
          <a:solidFill>
            <a:schemeClr val="bg1">
              <a:lumMod val="95000"/>
            </a:schemeClr>
          </a:solidFill>
          <a:ln w="12700" cap="flat" cmpd="sng" algn="ctr">
            <a:noFill/>
            <a:prstDash val="solid"/>
            <a:round/>
            <a:headEnd type="none" w="med" len="med"/>
            <a:tailEnd type="none" w="med" len="med"/>
          </a:ln>
          <a:effectLst/>
        </p:spPr>
        <p:txBody>
          <a:bodyPr vert="horz" wrap="square" lIns="73152" tIns="73152" rIns="73152" bIns="73152" numCol="1" rtlCol="0" anchor="ctr" anchorCtr="1" compatLnSpc="1">
            <a:prstTxWarp prst="textNoShape">
              <a:avLst/>
            </a:prstTxWarp>
          </a:bodyPr>
          <a:lstStyle/>
          <a:p>
            <a:pPr marL="0" marR="0" indent="0" algn="ctr" defTabSz="914400" rtl="0" eaLnBrk="0" fontAlgn="base" latinLnBrk="0" hangingPunct="0">
              <a:lnSpc>
                <a:spcPct val="106000"/>
              </a:lnSpc>
              <a:spcBef>
                <a:spcPct val="0"/>
              </a:spcBef>
              <a:spcAft>
                <a:spcPct val="0"/>
              </a:spcAft>
              <a:buClrTx/>
              <a:buSzTx/>
              <a:buFontTx/>
              <a:buNone/>
              <a:tabLst/>
            </a:pPr>
            <a:endParaRPr kumimoji="0" lang="en-US" sz="1100" b="0" i="0" u="none" strike="noStrike" cap="none" normalizeH="0" baseline="0" dirty="0">
              <a:ln>
                <a:noFill/>
              </a:ln>
              <a:solidFill>
                <a:schemeClr val="tx1"/>
              </a:solidFill>
              <a:effectLst/>
              <a:latin typeface="Arial" charset="0"/>
            </a:endParaRPr>
          </a:p>
        </p:txBody>
      </p:sp>
      <p:sp>
        <p:nvSpPr>
          <p:cNvPr id="160" name="object 41">
            <a:extLst>
              <a:ext uri="{FF2B5EF4-FFF2-40B4-BE49-F238E27FC236}">
                <a16:creationId xmlns:a16="http://schemas.microsoft.com/office/drawing/2014/main" id="{97E05499-DD14-C84B-8F5D-C53D811D323A}"/>
              </a:ext>
            </a:extLst>
          </p:cNvPr>
          <p:cNvSpPr txBox="1"/>
          <p:nvPr/>
        </p:nvSpPr>
        <p:spPr>
          <a:xfrm>
            <a:off x="8073679" y="2803878"/>
            <a:ext cx="729273" cy="208390"/>
          </a:xfrm>
          <a:prstGeom prst="rect">
            <a:avLst/>
          </a:prstGeom>
        </p:spPr>
        <p:txBody>
          <a:bodyPr vert="horz" wrap="square" lIns="0" tIns="15875" rIns="0" bIns="0" rtlCol="0">
            <a:spAutoFit/>
          </a:bodyPr>
          <a:lstStyle/>
          <a:p>
            <a:pPr marL="12700">
              <a:lnSpc>
                <a:spcPct val="100000"/>
              </a:lnSpc>
              <a:spcBef>
                <a:spcPts val="125"/>
              </a:spcBef>
            </a:pPr>
            <a:r>
              <a:rPr sz="1250" b="1" spc="-10" dirty="0">
                <a:latin typeface="Open Sans" panose="020B0606030504020204" pitchFamily="34" charset="0"/>
                <a:ea typeface="Open Sans" panose="020B0606030504020204" pitchFamily="34" charset="0"/>
                <a:cs typeface="Open Sans" panose="020B0606030504020204" pitchFamily="34" charset="0"/>
              </a:rPr>
              <a:t>D</a:t>
            </a:r>
            <a:r>
              <a:rPr sz="1250" b="1" spc="-25" dirty="0">
                <a:latin typeface="Open Sans" panose="020B0606030504020204" pitchFamily="34" charset="0"/>
                <a:ea typeface="Open Sans" panose="020B0606030504020204" pitchFamily="34" charset="0"/>
                <a:cs typeface="Open Sans" panose="020B0606030504020204" pitchFamily="34" charset="0"/>
              </a:rPr>
              <a:t>a</a:t>
            </a:r>
            <a:r>
              <a:rPr sz="1250" b="1" spc="25" dirty="0">
                <a:latin typeface="Open Sans" panose="020B0606030504020204" pitchFamily="34" charset="0"/>
                <a:ea typeface="Open Sans" panose="020B0606030504020204" pitchFamily="34" charset="0"/>
                <a:cs typeface="Open Sans" panose="020B0606030504020204" pitchFamily="34" charset="0"/>
              </a:rPr>
              <a:t>t</a:t>
            </a:r>
            <a:r>
              <a:rPr sz="1250" b="1" spc="15" dirty="0">
                <a:latin typeface="Open Sans" panose="020B0606030504020204" pitchFamily="34" charset="0"/>
                <a:ea typeface="Open Sans" panose="020B0606030504020204" pitchFamily="34" charset="0"/>
                <a:cs typeface="Open Sans" panose="020B0606030504020204" pitchFamily="34" charset="0"/>
              </a:rPr>
              <a:t>a</a:t>
            </a:r>
            <a:endParaRPr sz="1250" dirty="0">
              <a:latin typeface="Open Sans" panose="020B0606030504020204" pitchFamily="34" charset="0"/>
              <a:ea typeface="Open Sans" panose="020B0606030504020204" pitchFamily="34" charset="0"/>
              <a:cs typeface="Open Sans" panose="020B0606030504020204" pitchFamily="34" charset="0"/>
            </a:endParaRPr>
          </a:p>
        </p:txBody>
      </p:sp>
      <p:sp>
        <p:nvSpPr>
          <p:cNvPr id="161" name="object 41">
            <a:extLst>
              <a:ext uri="{FF2B5EF4-FFF2-40B4-BE49-F238E27FC236}">
                <a16:creationId xmlns:a16="http://schemas.microsoft.com/office/drawing/2014/main" id="{C130A123-1CB3-4245-9097-CF885C045AF2}"/>
              </a:ext>
            </a:extLst>
          </p:cNvPr>
          <p:cNvSpPr txBox="1"/>
          <p:nvPr/>
        </p:nvSpPr>
        <p:spPr>
          <a:xfrm>
            <a:off x="7749961" y="3117238"/>
            <a:ext cx="1376710" cy="208390"/>
          </a:xfrm>
          <a:prstGeom prst="rect">
            <a:avLst/>
          </a:prstGeom>
        </p:spPr>
        <p:txBody>
          <a:bodyPr vert="horz" wrap="square" lIns="0" tIns="15875" rIns="0" bIns="0" rtlCol="0">
            <a:spAutoFit/>
          </a:bodyPr>
          <a:lstStyle/>
          <a:p>
            <a:pPr marL="12700">
              <a:lnSpc>
                <a:spcPct val="100000"/>
              </a:lnSpc>
              <a:spcBef>
                <a:spcPts val="125"/>
              </a:spcBef>
            </a:pPr>
            <a:r>
              <a:rPr lang="en-US" sz="1250" b="1" spc="-10" dirty="0">
                <a:latin typeface="Open Sans" panose="020B0606030504020204" pitchFamily="34" charset="0"/>
                <a:ea typeface="Open Sans" panose="020B0606030504020204" pitchFamily="34" charset="0"/>
                <a:cs typeface="Open Sans" panose="020B0606030504020204" pitchFamily="34" charset="0"/>
              </a:rPr>
              <a:t>Applications</a:t>
            </a:r>
            <a:endParaRPr sz="1250"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983734953"/>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Graphic 28" descr="Cloud outline">
            <a:extLst>
              <a:ext uri="{FF2B5EF4-FFF2-40B4-BE49-F238E27FC236}">
                <a16:creationId xmlns:a16="http://schemas.microsoft.com/office/drawing/2014/main" id="{32EE3F9D-BD43-164A-BB7B-304D7679782A}"/>
              </a:ext>
            </a:extLst>
          </p:cNvPr>
          <p:cNvPicPr>
            <a:picLocks noChangeAspect="1"/>
          </p:cNvPicPr>
          <p:nvPr/>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l="683" b="34558"/>
          <a:stretch/>
        </p:blipFill>
        <p:spPr>
          <a:xfrm>
            <a:off x="8471632" y="320856"/>
            <a:ext cx="2603025" cy="1707956"/>
          </a:xfrm>
          <a:prstGeom prst="rect">
            <a:avLst/>
          </a:prstGeom>
        </p:spPr>
      </p:pic>
      <p:sp>
        <p:nvSpPr>
          <p:cNvPr id="61" name="Title 60">
            <a:extLst>
              <a:ext uri="{FF2B5EF4-FFF2-40B4-BE49-F238E27FC236}">
                <a16:creationId xmlns:a16="http://schemas.microsoft.com/office/drawing/2014/main" id="{6FC016C1-021E-4DF1-91A5-BDBC1E3E67B1}"/>
              </a:ext>
            </a:extLst>
          </p:cNvPr>
          <p:cNvSpPr>
            <a:spLocks noGrp="1"/>
          </p:cNvSpPr>
          <p:nvPr>
            <p:ph type="title"/>
          </p:nvPr>
        </p:nvSpPr>
        <p:spPr>
          <a:xfrm>
            <a:off x="541867" y="477954"/>
            <a:ext cx="11108267" cy="303096"/>
          </a:xfrm>
        </p:spPr>
        <p:txBody>
          <a:bodyPr/>
          <a:lstStyle/>
          <a:p>
            <a:r>
              <a:rPr lang="en-US" sz="2000" dirty="0"/>
              <a:t>Cloud Deployment Models </a:t>
            </a:r>
          </a:p>
        </p:txBody>
      </p:sp>
      <p:sp>
        <p:nvSpPr>
          <p:cNvPr id="67" name="object 3">
            <a:extLst>
              <a:ext uri="{FF2B5EF4-FFF2-40B4-BE49-F238E27FC236}">
                <a16:creationId xmlns:a16="http://schemas.microsoft.com/office/drawing/2014/main" id="{48E86819-E9A0-4FEA-BE12-EBE13BFEE2EE}"/>
              </a:ext>
            </a:extLst>
          </p:cNvPr>
          <p:cNvSpPr txBox="1"/>
          <p:nvPr/>
        </p:nvSpPr>
        <p:spPr>
          <a:xfrm>
            <a:off x="453388" y="1021307"/>
            <a:ext cx="7462189" cy="1859035"/>
          </a:xfrm>
          <a:prstGeom prst="rect">
            <a:avLst/>
          </a:prstGeom>
        </p:spPr>
        <p:txBody>
          <a:bodyPr vert="horz" wrap="square" lIns="0" tIns="10795" rIns="0" bIns="0" rtlCol="0">
            <a:spAutoFit/>
          </a:bodyPr>
          <a:lstStyle/>
          <a:p>
            <a:pPr marL="12065" marR="5080" indent="635">
              <a:lnSpc>
                <a:spcPct val="100800"/>
              </a:lnSpc>
              <a:spcBef>
                <a:spcPts val="85"/>
              </a:spcBef>
            </a:pPr>
            <a:r>
              <a:rPr sz="2000" dirty="0">
                <a:latin typeface="Open Sans" panose="020B0606030504020204" pitchFamily="34" charset="0"/>
                <a:ea typeface="Open Sans" panose="020B0606030504020204" pitchFamily="34" charset="0"/>
                <a:cs typeface="Open Sans" panose="020B0606030504020204" pitchFamily="34" charset="0"/>
              </a:rPr>
              <a:t>As</a:t>
            </a:r>
            <a:r>
              <a:rPr sz="2000" spc="20" dirty="0">
                <a:latin typeface="Open Sans" panose="020B0606030504020204" pitchFamily="34" charset="0"/>
                <a:ea typeface="Open Sans" panose="020B0606030504020204" pitchFamily="34" charset="0"/>
                <a:cs typeface="Open Sans" panose="020B0606030504020204" pitchFamily="34" charset="0"/>
              </a:rPr>
              <a:t> </a:t>
            </a:r>
            <a:r>
              <a:rPr sz="2000" spc="-5" dirty="0">
                <a:latin typeface="Open Sans" panose="020B0606030504020204" pitchFamily="34" charset="0"/>
                <a:ea typeface="Open Sans" panose="020B0606030504020204" pitchFamily="34" charset="0"/>
                <a:cs typeface="Open Sans" panose="020B0606030504020204" pitchFamily="34" charset="0"/>
              </a:rPr>
              <a:t>cloud </a:t>
            </a:r>
            <a:r>
              <a:rPr sz="2000" spc="-20" dirty="0">
                <a:latin typeface="Open Sans" panose="020B0606030504020204" pitchFamily="34" charset="0"/>
                <a:ea typeface="Open Sans" panose="020B0606030504020204" pitchFamily="34" charset="0"/>
                <a:cs typeface="Open Sans" panose="020B0606030504020204" pitchFamily="34" charset="0"/>
              </a:rPr>
              <a:t>vendors</a:t>
            </a:r>
            <a:r>
              <a:rPr sz="2000" spc="105" dirty="0">
                <a:latin typeface="Open Sans" panose="020B0606030504020204" pitchFamily="34" charset="0"/>
                <a:ea typeface="Open Sans" panose="020B0606030504020204" pitchFamily="34" charset="0"/>
                <a:cs typeface="Open Sans" panose="020B0606030504020204" pitchFamily="34" charset="0"/>
              </a:rPr>
              <a:t> </a:t>
            </a:r>
            <a:r>
              <a:rPr sz="2000" spc="-5" dirty="0">
                <a:latin typeface="Open Sans" panose="020B0606030504020204" pitchFamily="34" charset="0"/>
                <a:ea typeface="Open Sans" panose="020B0606030504020204" pitchFamily="34" charset="0"/>
                <a:cs typeface="Open Sans" panose="020B0606030504020204" pitchFamily="34" charset="0"/>
              </a:rPr>
              <a:t>lean</a:t>
            </a:r>
            <a:r>
              <a:rPr sz="2000" dirty="0">
                <a:latin typeface="Open Sans" panose="020B0606030504020204" pitchFamily="34" charset="0"/>
                <a:ea typeface="Open Sans" panose="020B0606030504020204" pitchFamily="34" charset="0"/>
                <a:cs typeface="Open Sans" panose="020B0606030504020204" pitchFamily="34" charset="0"/>
              </a:rPr>
              <a:t> </a:t>
            </a:r>
            <a:r>
              <a:rPr sz="2000" spc="-25" dirty="0">
                <a:latin typeface="Open Sans" panose="020B0606030504020204" pitchFamily="34" charset="0"/>
                <a:ea typeface="Open Sans" panose="020B0606030504020204" pitchFamily="34" charset="0"/>
                <a:cs typeface="Open Sans" panose="020B0606030504020204" pitchFamily="34" charset="0"/>
              </a:rPr>
              <a:t>towards</a:t>
            </a:r>
            <a:r>
              <a:rPr sz="2000" spc="100" dirty="0">
                <a:latin typeface="Open Sans" panose="020B0606030504020204" pitchFamily="34" charset="0"/>
                <a:ea typeface="Open Sans" panose="020B0606030504020204" pitchFamily="34" charset="0"/>
                <a:cs typeface="Open Sans" panose="020B0606030504020204" pitchFamily="34" charset="0"/>
              </a:rPr>
              <a:t> </a:t>
            </a:r>
            <a:r>
              <a:rPr sz="2000" dirty="0">
                <a:latin typeface="Open Sans" panose="020B0606030504020204" pitchFamily="34" charset="0"/>
                <a:ea typeface="Open Sans" panose="020B0606030504020204" pitchFamily="34" charset="0"/>
                <a:cs typeface="Open Sans" panose="020B0606030504020204" pitchFamily="34" charset="0"/>
              </a:rPr>
              <a:t>their</a:t>
            </a:r>
            <a:r>
              <a:rPr sz="2000" spc="25" dirty="0">
                <a:latin typeface="Open Sans" panose="020B0606030504020204" pitchFamily="34" charset="0"/>
                <a:ea typeface="Open Sans" panose="020B0606030504020204" pitchFamily="34" charset="0"/>
                <a:cs typeface="Open Sans" panose="020B0606030504020204" pitchFamily="34" charset="0"/>
              </a:rPr>
              <a:t> </a:t>
            </a:r>
            <a:r>
              <a:rPr lang="en-US" sz="2000" dirty="0">
                <a:latin typeface="Open Sans" panose="020B0606030504020204" pitchFamily="34" charset="0"/>
                <a:ea typeface="Open Sans" panose="020B0606030504020204" pitchFamily="34" charset="0"/>
                <a:cs typeface="Open Sans" panose="020B0606030504020204" pitchFamily="34" charset="0"/>
              </a:rPr>
              <a:t>subscription-based</a:t>
            </a:r>
            <a:r>
              <a:rPr sz="2000" spc="75" dirty="0">
                <a:latin typeface="Open Sans" panose="020B0606030504020204" pitchFamily="34" charset="0"/>
                <a:ea typeface="Open Sans" panose="020B0606030504020204" pitchFamily="34" charset="0"/>
                <a:cs typeface="Open Sans" panose="020B0606030504020204" pitchFamily="34" charset="0"/>
              </a:rPr>
              <a:t> </a:t>
            </a:r>
            <a:r>
              <a:rPr sz="2000" spc="-5" dirty="0">
                <a:latin typeface="Open Sans" panose="020B0606030504020204" pitchFamily="34" charset="0"/>
                <a:ea typeface="Open Sans" panose="020B0606030504020204" pitchFamily="34" charset="0"/>
                <a:cs typeface="Open Sans" panose="020B0606030504020204" pitchFamily="34" charset="0"/>
              </a:rPr>
              <a:t>cloud</a:t>
            </a:r>
            <a:r>
              <a:rPr sz="2000" dirty="0">
                <a:latin typeface="Open Sans" panose="020B0606030504020204" pitchFamily="34" charset="0"/>
                <a:ea typeface="Open Sans" panose="020B0606030504020204" pitchFamily="34" charset="0"/>
                <a:cs typeface="Open Sans" panose="020B0606030504020204" pitchFamily="34" charset="0"/>
              </a:rPr>
              <a:t> </a:t>
            </a:r>
            <a:r>
              <a:rPr sz="2000" spc="-10" dirty="0">
                <a:latin typeface="Open Sans" panose="020B0606030504020204" pitchFamily="34" charset="0"/>
                <a:ea typeface="Open Sans" panose="020B0606030504020204" pitchFamily="34" charset="0"/>
                <a:cs typeface="Open Sans" panose="020B0606030504020204" pitchFamily="34" charset="0"/>
              </a:rPr>
              <a:t>models,</a:t>
            </a:r>
            <a:r>
              <a:rPr sz="2000" spc="45" dirty="0">
                <a:latin typeface="Open Sans" panose="020B0606030504020204" pitchFamily="34" charset="0"/>
                <a:ea typeface="Open Sans" panose="020B0606030504020204" pitchFamily="34" charset="0"/>
                <a:cs typeface="Open Sans" panose="020B0606030504020204" pitchFamily="34" charset="0"/>
              </a:rPr>
              <a:t> </a:t>
            </a:r>
            <a:r>
              <a:rPr sz="2000" spc="-10" dirty="0">
                <a:latin typeface="Open Sans" panose="020B0606030504020204" pitchFamily="34" charset="0"/>
                <a:ea typeface="Open Sans" panose="020B0606030504020204" pitchFamily="34" charset="0"/>
                <a:cs typeface="Open Sans" panose="020B0606030504020204" pitchFamily="34" charset="0"/>
              </a:rPr>
              <a:t>there</a:t>
            </a:r>
            <a:r>
              <a:rPr sz="2000" dirty="0">
                <a:latin typeface="Open Sans" panose="020B0606030504020204" pitchFamily="34" charset="0"/>
                <a:ea typeface="Open Sans" panose="020B0606030504020204" pitchFamily="34" charset="0"/>
                <a:cs typeface="Open Sans" panose="020B0606030504020204" pitchFamily="34" charset="0"/>
              </a:rPr>
              <a:t> </a:t>
            </a:r>
            <a:r>
              <a:rPr sz="2000" spc="-5" dirty="0">
                <a:latin typeface="Open Sans" panose="020B0606030504020204" pitchFamily="34" charset="0"/>
                <a:ea typeface="Open Sans" panose="020B0606030504020204" pitchFamily="34" charset="0"/>
                <a:cs typeface="Open Sans" panose="020B0606030504020204" pitchFamily="34" charset="0"/>
              </a:rPr>
              <a:t>will</a:t>
            </a:r>
            <a:r>
              <a:rPr sz="2000" dirty="0">
                <a:latin typeface="Open Sans" panose="020B0606030504020204" pitchFamily="34" charset="0"/>
                <a:ea typeface="Open Sans" panose="020B0606030504020204" pitchFamily="34" charset="0"/>
                <a:cs typeface="Open Sans" panose="020B0606030504020204" pitchFamily="34" charset="0"/>
              </a:rPr>
              <a:t> </a:t>
            </a:r>
            <a:r>
              <a:rPr sz="2000" spc="-15" dirty="0">
                <a:latin typeface="Open Sans" panose="020B0606030504020204" pitchFamily="34" charset="0"/>
                <a:ea typeface="Open Sans" panose="020B0606030504020204" pitchFamily="34" charset="0"/>
                <a:cs typeface="Open Sans" panose="020B0606030504020204" pitchFamily="34" charset="0"/>
              </a:rPr>
              <a:t>be</a:t>
            </a:r>
            <a:r>
              <a:rPr sz="2000" spc="75" dirty="0">
                <a:latin typeface="Open Sans" panose="020B0606030504020204" pitchFamily="34" charset="0"/>
                <a:ea typeface="Open Sans" panose="020B0606030504020204" pitchFamily="34" charset="0"/>
                <a:cs typeface="Open Sans" panose="020B0606030504020204" pitchFamily="34" charset="0"/>
              </a:rPr>
              <a:t> </a:t>
            </a:r>
            <a:r>
              <a:rPr sz="2000" dirty="0">
                <a:latin typeface="Open Sans" panose="020B0606030504020204" pitchFamily="34" charset="0"/>
                <a:ea typeface="Open Sans" panose="020B0606030504020204" pitchFamily="34" charset="0"/>
                <a:cs typeface="Open Sans" panose="020B0606030504020204" pitchFamily="34" charset="0"/>
              </a:rPr>
              <a:t>a </a:t>
            </a:r>
            <a:r>
              <a:rPr sz="2000" spc="-15" dirty="0">
                <a:latin typeface="Open Sans" panose="020B0606030504020204" pitchFamily="34" charset="0"/>
                <a:ea typeface="Open Sans" panose="020B0606030504020204" pitchFamily="34" charset="0"/>
                <a:cs typeface="Open Sans" panose="020B0606030504020204" pitchFamily="34" charset="0"/>
              </a:rPr>
              <a:t>push</a:t>
            </a:r>
            <a:r>
              <a:rPr sz="2000" spc="-5" dirty="0">
                <a:latin typeface="Open Sans" panose="020B0606030504020204" pitchFamily="34" charset="0"/>
                <a:ea typeface="Open Sans" panose="020B0606030504020204" pitchFamily="34" charset="0"/>
                <a:cs typeface="Open Sans" panose="020B0606030504020204" pitchFamily="34" charset="0"/>
              </a:rPr>
              <a:t> </a:t>
            </a:r>
            <a:r>
              <a:rPr sz="2000" spc="-25" dirty="0">
                <a:latin typeface="Open Sans" panose="020B0606030504020204" pitchFamily="34" charset="0"/>
                <a:ea typeface="Open Sans" panose="020B0606030504020204" pitchFamily="34" charset="0"/>
                <a:cs typeface="Open Sans" panose="020B0606030504020204" pitchFamily="34" charset="0"/>
              </a:rPr>
              <a:t>towards</a:t>
            </a:r>
            <a:r>
              <a:rPr sz="2000" spc="175" dirty="0">
                <a:latin typeface="Open Sans" panose="020B0606030504020204" pitchFamily="34" charset="0"/>
                <a:ea typeface="Open Sans" panose="020B0606030504020204" pitchFamily="34" charset="0"/>
                <a:cs typeface="Open Sans" panose="020B0606030504020204" pitchFamily="34" charset="0"/>
              </a:rPr>
              <a:t> </a:t>
            </a:r>
            <a:r>
              <a:rPr sz="2000" spc="-5" dirty="0">
                <a:latin typeface="Open Sans" panose="020B0606030504020204" pitchFamily="34" charset="0"/>
                <a:ea typeface="Open Sans" panose="020B0606030504020204" pitchFamily="34" charset="0"/>
                <a:cs typeface="Open Sans" panose="020B0606030504020204" pitchFamily="34" charset="0"/>
              </a:rPr>
              <a:t>cloud </a:t>
            </a:r>
            <a:r>
              <a:rPr sz="2000" spc="-15" dirty="0">
                <a:latin typeface="Open Sans" panose="020B0606030504020204" pitchFamily="34" charset="0"/>
                <a:ea typeface="Open Sans" panose="020B0606030504020204" pitchFamily="34" charset="0"/>
                <a:cs typeface="Open Sans" panose="020B0606030504020204" pitchFamily="34" charset="0"/>
              </a:rPr>
              <a:t>adoption.</a:t>
            </a:r>
            <a:r>
              <a:rPr sz="2000" spc="45" dirty="0">
                <a:latin typeface="Open Sans" panose="020B0606030504020204" pitchFamily="34" charset="0"/>
                <a:ea typeface="Open Sans" panose="020B0606030504020204" pitchFamily="34" charset="0"/>
                <a:cs typeface="Open Sans" panose="020B0606030504020204" pitchFamily="34" charset="0"/>
              </a:rPr>
              <a:t> </a:t>
            </a:r>
            <a:endParaRPr lang="en-US" sz="2000" spc="45" dirty="0">
              <a:latin typeface="Open Sans" panose="020B0606030504020204" pitchFamily="34" charset="0"/>
              <a:ea typeface="Open Sans" panose="020B0606030504020204" pitchFamily="34" charset="0"/>
              <a:cs typeface="Open Sans" panose="020B0606030504020204" pitchFamily="34" charset="0"/>
            </a:endParaRPr>
          </a:p>
          <a:p>
            <a:pPr marL="12065" marR="5080" indent="635">
              <a:lnSpc>
                <a:spcPct val="100800"/>
              </a:lnSpc>
              <a:spcBef>
                <a:spcPts val="85"/>
              </a:spcBef>
            </a:pPr>
            <a:endParaRPr lang="en-US" b="1" spc="45" dirty="0">
              <a:latin typeface="Open Sans" panose="020B0606030504020204" pitchFamily="34" charset="0"/>
              <a:ea typeface="Open Sans" panose="020B0606030504020204" pitchFamily="34" charset="0"/>
              <a:cs typeface="Open Sans" panose="020B0606030504020204" pitchFamily="34" charset="0"/>
            </a:endParaRPr>
          </a:p>
          <a:p>
            <a:pPr marL="12065" marR="5080" indent="635">
              <a:lnSpc>
                <a:spcPct val="100800"/>
              </a:lnSpc>
              <a:spcBef>
                <a:spcPts val="85"/>
              </a:spcBef>
            </a:pPr>
            <a:r>
              <a:rPr sz="2000" b="1" spc="-10" dirty="0">
                <a:latin typeface="Open Sans" panose="020B0606030504020204" pitchFamily="34" charset="0"/>
                <a:ea typeface="Open Sans" panose="020B0606030504020204" pitchFamily="34" charset="0"/>
                <a:cs typeface="Open Sans" panose="020B0606030504020204" pitchFamily="34" charset="0"/>
              </a:rPr>
              <a:t>Cloud</a:t>
            </a:r>
            <a:r>
              <a:rPr sz="2000" b="1" spc="80" dirty="0">
                <a:latin typeface="Open Sans" panose="020B0606030504020204" pitchFamily="34" charset="0"/>
                <a:ea typeface="Open Sans" panose="020B0606030504020204" pitchFamily="34" charset="0"/>
                <a:cs typeface="Open Sans" panose="020B0606030504020204" pitchFamily="34" charset="0"/>
              </a:rPr>
              <a:t> </a:t>
            </a:r>
            <a:r>
              <a:rPr sz="2000" b="1" dirty="0">
                <a:latin typeface="Open Sans" panose="020B0606030504020204" pitchFamily="34" charset="0"/>
                <a:ea typeface="Open Sans" panose="020B0606030504020204" pitchFamily="34" charset="0"/>
                <a:cs typeface="Open Sans" panose="020B0606030504020204" pitchFamily="34" charset="0"/>
              </a:rPr>
              <a:t>migration</a:t>
            </a:r>
            <a:r>
              <a:rPr sz="2000" b="1" spc="-75" dirty="0">
                <a:latin typeface="Open Sans" panose="020B0606030504020204" pitchFamily="34" charset="0"/>
                <a:ea typeface="Open Sans" panose="020B0606030504020204" pitchFamily="34" charset="0"/>
                <a:cs typeface="Open Sans" panose="020B0606030504020204" pitchFamily="34" charset="0"/>
              </a:rPr>
              <a:t> </a:t>
            </a:r>
            <a:r>
              <a:rPr sz="2000" b="1" spc="-35" dirty="0">
                <a:latin typeface="Open Sans" panose="020B0606030504020204" pitchFamily="34" charset="0"/>
                <a:ea typeface="Open Sans" panose="020B0606030504020204" pitchFamily="34" charset="0"/>
                <a:cs typeface="Open Sans" panose="020B0606030504020204" pitchFamily="34" charset="0"/>
              </a:rPr>
              <a:t>however</a:t>
            </a:r>
            <a:r>
              <a:rPr sz="2000" b="1" spc="180" dirty="0">
                <a:latin typeface="Open Sans" panose="020B0606030504020204" pitchFamily="34" charset="0"/>
                <a:ea typeface="Open Sans" panose="020B0606030504020204" pitchFamily="34" charset="0"/>
                <a:cs typeface="Open Sans" panose="020B0606030504020204" pitchFamily="34" charset="0"/>
              </a:rPr>
              <a:t> </a:t>
            </a:r>
            <a:r>
              <a:rPr sz="2000" b="1" u="sng" spc="-10" dirty="0">
                <a:latin typeface="Open Sans" panose="020B0606030504020204" pitchFamily="34" charset="0"/>
                <a:ea typeface="Open Sans" panose="020B0606030504020204" pitchFamily="34" charset="0"/>
                <a:cs typeface="Open Sans" panose="020B0606030504020204" pitchFamily="34" charset="0"/>
              </a:rPr>
              <a:t>should</a:t>
            </a:r>
            <a:r>
              <a:rPr sz="2000" b="1" u="sng" spc="80" dirty="0">
                <a:latin typeface="Open Sans" panose="020B0606030504020204" pitchFamily="34" charset="0"/>
                <a:ea typeface="Open Sans" panose="020B0606030504020204" pitchFamily="34" charset="0"/>
                <a:cs typeface="Open Sans" panose="020B0606030504020204" pitchFamily="34" charset="0"/>
              </a:rPr>
              <a:t> </a:t>
            </a:r>
            <a:r>
              <a:rPr sz="2000" b="1" u="sng" spc="-15" dirty="0">
                <a:latin typeface="Open Sans" panose="020B0606030504020204" pitchFamily="34" charset="0"/>
                <a:ea typeface="Open Sans" panose="020B0606030504020204" pitchFamily="34" charset="0"/>
                <a:cs typeface="Open Sans" panose="020B0606030504020204" pitchFamily="34" charset="0"/>
              </a:rPr>
              <a:t>be</a:t>
            </a:r>
            <a:r>
              <a:rPr sz="2000" b="1" u="sng" dirty="0">
                <a:latin typeface="Open Sans" panose="020B0606030504020204" pitchFamily="34" charset="0"/>
                <a:ea typeface="Open Sans" panose="020B0606030504020204" pitchFamily="34" charset="0"/>
                <a:cs typeface="Open Sans" panose="020B0606030504020204" pitchFamily="34" charset="0"/>
              </a:rPr>
              <a:t> </a:t>
            </a:r>
            <a:r>
              <a:rPr sz="2000" b="1" u="sng" spc="-15" dirty="0">
                <a:latin typeface="Open Sans" panose="020B0606030504020204" pitchFamily="34" charset="0"/>
                <a:ea typeface="Open Sans" panose="020B0606030504020204" pitchFamily="34" charset="0"/>
                <a:cs typeface="Open Sans" panose="020B0606030504020204" pitchFamily="34" charset="0"/>
              </a:rPr>
              <a:t>on</a:t>
            </a:r>
            <a:r>
              <a:rPr sz="2000" b="1" u="sng" spc="5" dirty="0">
                <a:latin typeface="Open Sans" panose="020B0606030504020204" pitchFamily="34" charset="0"/>
                <a:ea typeface="Open Sans" panose="020B0606030504020204" pitchFamily="34" charset="0"/>
                <a:cs typeface="Open Sans" panose="020B0606030504020204" pitchFamily="34" charset="0"/>
              </a:rPr>
              <a:t> </a:t>
            </a:r>
            <a:r>
              <a:rPr sz="2000" b="1" u="sng" spc="-15" dirty="0">
                <a:latin typeface="Open Sans" panose="020B0606030504020204" pitchFamily="34" charset="0"/>
                <a:ea typeface="Open Sans" panose="020B0606030504020204" pitchFamily="34" charset="0"/>
                <a:cs typeface="Open Sans" panose="020B0606030504020204" pitchFamily="34" charset="0"/>
              </a:rPr>
              <a:t>your</a:t>
            </a:r>
            <a:r>
              <a:rPr sz="2000" b="1" u="sng" spc="105" dirty="0">
                <a:latin typeface="Open Sans" panose="020B0606030504020204" pitchFamily="34" charset="0"/>
                <a:ea typeface="Open Sans" panose="020B0606030504020204" pitchFamily="34" charset="0"/>
                <a:cs typeface="Open Sans" panose="020B0606030504020204" pitchFamily="34" charset="0"/>
              </a:rPr>
              <a:t> </a:t>
            </a:r>
            <a:r>
              <a:rPr sz="2000" b="1" u="sng" spc="-5" dirty="0">
                <a:latin typeface="Open Sans" panose="020B0606030504020204" pitchFamily="34" charset="0"/>
                <a:ea typeface="Open Sans" panose="020B0606030504020204" pitchFamily="34" charset="0"/>
                <a:cs typeface="Open Sans" panose="020B0606030504020204" pitchFamily="34" charset="0"/>
              </a:rPr>
              <a:t>terms</a:t>
            </a:r>
            <a:r>
              <a:rPr sz="2000" b="1" u="sng" spc="-50" dirty="0">
                <a:latin typeface="Open Sans" panose="020B0606030504020204" pitchFamily="34" charset="0"/>
                <a:ea typeface="Open Sans" panose="020B0606030504020204" pitchFamily="34" charset="0"/>
                <a:cs typeface="Open Sans" panose="020B0606030504020204" pitchFamily="34" charset="0"/>
              </a:rPr>
              <a:t> </a:t>
            </a:r>
            <a:r>
              <a:rPr sz="2000" b="1" spc="-20" dirty="0">
                <a:latin typeface="Open Sans" panose="020B0606030504020204" pitchFamily="34" charset="0"/>
                <a:ea typeface="Open Sans" panose="020B0606030504020204" pitchFamily="34" charset="0"/>
                <a:cs typeface="Open Sans" panose="020B0606030504020204" pitchFamily="34" charset="0"/>
              </a:rPr>
              <a:t>based</a:t>
            </a:r>
            <a:r>
              <a:rPr sz="2000" b="1" spc="80" dirty="0">
                <a:latin typeface="Open Sans" panose="020B0606030504020204" pitchFamily="34" charset="0"/>
                <a:ea typeface="Open Sans" panose="020B0606030504020204" pitchFamily="34" charset="0"/>
                <a:cs typeface="Open Sans" panose="020B0606030504020204" pitchFamily="34" charset="0"/>
              </a:rPr>
              <a:t> </a:t>
            </a:r>
            <a:r>
              <a:rPr sz="2000" b="1" spc="-15" dirty="0">
                <a:latin typeface="Open Sans" panose="020B0606030504020204" pitchFamily="34" charset="0"/>
                <a:ea typeface="Open Sans" panose="020B0606030504020204" pitchFamily="34" charset="0"/>
                <a:cs typeface="Open Sans" panose="020B0606030504020204" pitchFamily="34" charset="0"/>
              </a:rPr>
              <a:t>on</a:t>
            </a:r>
            <a:r>
              <a:rPr sz="2000" b="1" spc="80" dirty="0">
                <a:latin typeface="Open Sans" panose="020B0606030504020204" pitchFamily="34" charset="0"/>
                <a:ea typeface="Open Sans" panose="020B0606030504020204" pitchFamily="34" charset="0"/>
                <a:cs typeface="Open Sans" panose="020B0606030504020204" pitchFamily="34" charset="0"/>
              </a:rPr>
              <a:t> </a:t>
            </a:r>
            <a:r>
              <a:rPr sz="2000" b="1" spc="-5" dirty="0">
                <a:latin typeface="Open Sans" panose="020B0606030504020204" pitchFamily="34" charset="0"/>
                <a:ea typeface="Open Sans" panose="020B0606030504020204" pitchFamily="34" charset="0"/>
                <a:cs typeface="Open Sans" panose="020B0606030504020204" pitchFamily="34" charset="0"/>
              </a:rPr>
              <a:t>the</a:t>
            </a:r>
            <a:r>
              <a:rPr sz="2000" b="1" dirty="0">
                <a:latin typeface="Open Sans" panose="020B0606030504020204" pitchFamily="34" charset="0"/>
                <a:ea typeface="Open Sans" panose="020B0606030504020204" pitchFamily="34" charset="0"/>
                <a:cs typeface="Open Sans" panose="020B0606030504020204" pitchFamily="34" charset="0"/>
              </a:rPr>
              <a:t> </a:t>
            </a:r>
            <a:r>
              <a:rPr sz="2000" b="1" spc="10" dirty="0">
                <a:latin typeface="Open Sans" panose="020B0606030504020204" pitchFamily="34" charset="0"/>
                <a:ea typeface="Open Sans" panose="020B0606030504020204" pitchFamily="34" charset="0"/>
                <a:cs typeface="Open Sans" panose="020B0606030504020204" pitchFamily="34" charset="0"/>
              </a:rPr>
              <a:t>feasibility</a:t>
            </a:r>
            <a:r>
              <a:rPr sz="2000" b="1" spc="-200" dirty="0">
                <a:latin typeface="Open Sans" panose="020B0606030504020204" pitchFamily="34" charset="0"/>
                <a:ea typeface="Open Sans" panose="020B0606030504020204" pitchFamily="34" charset="0"/>
                <a:cs typeface="Open Sans" panose="020B0606030504020204" pitchFamily="34" charset="0"/>
              </a:rPr>
              <a:t> </a:t>
            </a:r>
            <a:r>
              <a:rPr sz="2000" b="1" spc="-15" dirty="0">
                <a:latin typeface="Open Sans" panose="020B0606030504020204" pitchFamily="34" charset="0"/>
                <a:ea typeface="Open Sans" panose="020B0606030504020204" pitchFamily="34" charset="0"/>
                <a:cs typeface="Open Sans" panose="020B0606030504020204" pitchFamily="34" charset="0"/>
              </a:rPr>
              <a:t>of</a:t>
            </a:r>
            <a:r>
              <a:rPr sz="2000" b="1" spc="50" dirty="0">
                <a:latin typeface="Open Sans" panose="020B0606030504020204" pitchFamily="34" charset="0"/>
                <a:ea typeface="Open Sans" panose="020B0606030504020204" pitchFamily="34" charset="0"/>
                <a:cs typeface="Open Sans" panose="020B0606030504020204" pitchFamily="34" charset="0"/>
              </a:rPr>
              <a:t> </a:t>
            </a:r>
            <a:r>
              <a:rPr sz="2000" b="1" spc="-15" dirty="0">
                <a:latin typeface="Open Sans" panose="020B0606030504020204" pitchFamily="34" charset="0"/>
                <a:ea typeface="Open Sans" panose="020B0606030504020204" pitchFamily="34" charset="0"/>
                <a:cs typeface="Open Sans" panose="020B0606030504020204" pitchFamily="34" charset="0"/>
              </a:rPr>
              <a:t>your</a:t>
            </a:r>
            <a:r>
              <a:rPr sz="2000" b="1" spc="25" dirty="0">
                <a:latin typeface="Open Sans" panose="020B0606030504020204" pitchFamily="34" charset="0"/>
                <a:ea typeface="Open Sans" panose="020B0606030504020204" pitchFamily="34" charset="0"/>
                <a:cs typeface="Open Sans" panose="020B0606030504020204" pitchFamily="34" charset="0"/>
              </a:rPr>
              <a:t> </a:t>
            </a:r>
            <a:r>
              <a:rPr sz="2000" b="1" spc="-30" dirty="0">
                <a:latin typeface="Open Sans" panose="020B0606030504020204" pitchFamily="34" charset="0"/>
                <a:ea typeface="Open Sans" panose="020B0606030504020204" pitchFamily="34" charset="0"/>
                <a:cs typeface="Open Sans" panose="020B0606030504020204" pitchFamily="34" charset="0"/>
              </a:rPr>
              <a:t>IT</a:t>
            </a:r>
            <a:r>
              <a:rPr sz="2000" b="1" spc="50" dirty="0">
                <a:latin typeface="Open Sans" panose="020B0606030504020204" pitchFamily="34" charset="0"/>
                <a:ea typeface="Open Sans" panose="020B0606030504020204" pitchFamily="34" charset="0"/>
                <a:cs typeface="Open Sans" panose="020B0606030504020204" pitchFamily="34" charset="0"/>
              </a:rPr>
              <a:t> </a:t>
            </a:r>
            <a:r>
              <a:rPr sz="2000" b="1" dirty="0">
                <a:latin typeface="Open Sans" panose="020B0606030504020204" pitchFamily="34" charset="0"/>
                <a:ea typeface="Open Sans" panose="020B0606030504020204" pitchFamily="34" charset="0"/>
                <a:cs typeface="Open Sans" panose="020B0606030504020204" pitchFamily="34" charset="0"/>
              </a:rPr>
              <a:t>application </a:t>
            </a:r>
            <a:r>
              <a:rPr sz="2000" b="1" spc="-484" dirty="0">
                <a:latin typeface="Open Sans" panose="020B0606030504020204" pitchFamily="34" charset="0"/>
                <a:ea typeface="Open Sans" panose="020B0606030504020204" pitchFamily="34" charset="0"/>
                <a:cs typeface="Open Sans" panose="020B0606030504020204" pitchFamily="34" charset="0"/>
              </a:rPr>
              <a:t> </a:t>
            </a:r>
            <a:r>
              <a:rPr sz="2000" b="1" spc="-20" dirty="0">
                <a:latin typeface="Open Sans" panose="020B0606030504020204" pitchFamily="34" charset="0"/>
                <a:ea typeface="Open Sans" panose="020B0606030504020204" pitchFamily="34" charset="0"/>
                <a:cs typeface="Open Sans" panose="020B0606030504020204" pitchFamily="34" charset="0"/>
              </a:rPr>
              <a:t>workloads</a:t>
            </a:r>
            <a:r>
              <a:rPr sz="2000" b="1" spc="165" dirty="0">
                <a:latin typeface="Open Sans" panose="020B0606030504020204" pitchFamily="34" charset="0"/>
                <a:ea typeface="Open Sans" panose="020B0606030504020204" pitchFamily="34" charset="0"/>
                <a:cs typeface="Open Sans" panose="020B0606030504020204" pitchFamily="34" charset="0"/>
              </a:rPr>
              <a:t> </a:t>
            </a:r>
            <a:r>
              <a:rPr sz="2000" b="1" spc="-20" dirty="0">
                <a:latin typeface="Open Sans" panose="020B0606030504020204" pitchFamily="34" charset="0"/>
                <a:ea typeface="Open Sans" panose="020B0606030504020204" pitchFamily="34" charset="0"/>
                <a:cs typeface="Open Sans" panose="020B0606030504020204" pitchFamily="34" charset="0"/>
              </a:rPr>
              <a:t>and</a:t>
            </a:r>
            <a:r>
              <a:rPr sz="2000" b="1" spc="-5" dirty="0">
                <a:latin typeface="Open Sans" panose="020B0606030504020204" pitchFamily="34" charset="0"/>
                <a:ea typeface="Open Sans" panose="020B0606030504020204" pitchFamily="34" charset="0"/>
                <a:cs typeface="Open Sans" panose="020B0606030504020204" pitchFamily="34" charset="0"/>
              </a:rPr>
              <a:t> infrastructure.</a:t>
            </a:r>
            <a:endParaRPr sz="2000" b="1" dirty="0">
              <a:latin typeface="Open Sans" panose="020B0606030504020204" pitchFamily="34" charset="0"/>
              <a:ea typeface="Open Sans" panose="020B0606030504020204" pitchFamily="34" charset="0"/>
              <a:cs typeface="Open Sans" panose="020B0606030504020204" pitchFamily="34" charset="0"/>
            </a:endParaRPr>
          </a:p>
        </p:txBody>
      </p:sp>
      <p:sp>
        <p:nvSpPr>
          <p:cNvPr id="3" name="Rectangle: Rounded Corners 2">
            <a:extLst>
              <a:ext uri="{FF2B5EF4-FFF2-40B4-BE49-F238E27FC236}">
                <a16:creationId xmlns:a16="http://schemas.microsoft.com/office/drawing/2014/main" id="{F51BEE2B-21A8-039A-64F3-90028D41089C}"/>
              </a:ext>
            </a:extLst>
          </p:cNvPr>
          <p:cNvSpPr/>
          <p:nvPr/>
        </p:nvSpPr>
        <p:spPr bwMode="auto">
          <a:xfrm>
            <a:off x="8091377" y="376325"/>
            <a:ext cx="3085601" cy="340519"/>
          </a:xfrm>
          <a:prstGeom prst="roundRect">
            <a:avLst/>
          </a:prstGeom>
          <a:solidFill>
            <a:srgbClr val="00D7D2"/>
          </a:solidFill>
        </p:spPr>
        <p:txBody>
          <a:bodyPr wrap="square" rtlCol="0">
            <a:spAutoFit/>
          </a:bodyPr>
          <a:lstStyle/>
          <a:p>
            <a:pPr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Module 5: Cloud Adoption</a:t>
            </a:r>
          </a:p>
        </p:txBody>
      </p:sp>
      <p:sp>
        <p:nvSpPr>
          <p:cNvPr id="7" name="Rectangle 6">
            <a:extLst>
              <a:ext uri="{FF2B5EF4-FFF2-40B4-BE49-F238E27FC236}">
                <a16:creationId xmlns:a16="http://schemas.microsoft.com/office/drawing/2014/main" id="{F9206294-629F-0B47-9861-D0DBB6330CB0}"/>
              </a:ext>
            </a:extLst>
          </p:cNvPr>
          <p:cNvSpPr/>
          <p:nvPr/>
        </p:nvSpPr>
        <p:spPr>
          <a:xfrm>
            <a:off x="539154" y="3138991"/>
            <a:ext cx="3430650" cy="3578303"/>
          </a:xfrm>
          <a:prstGeom prst="rect">
            <a:avLst/>
          </a:prstGeom>
          <a:solidFill>
            <a:schemeClr val="bg1">
              <a:lumMod val="9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74320" tIns="731520" rIns="274320" rtlCol="0" anchor="t" anchorCtr="0"/>
          <a:lstStyle/>
          <a:p>
            <a:pPr marL="285750" marR="837565" indent="-285750">
              <a:lnSpc>
                <a:spcPct val="100000"/>
              </a:lnSpc>
              <a:spcBef>
                <a:spcPts val="0"/>
              </a:spcBef>
              <a:spcAft>
                <a:spcPts val="1200"/>
              </a:spcAft>
              <a:buFont typeface="Arial" panose="020B0604020202020204" pitchFamily="34" charset="0"/>
              <a:buChar char="•"/>
              <a:tabLst>
                <a:tab pos="369570" algn="l"/>
                <a:tab pos="370205" algn="l"/>
              </a:tabLst>
            </a:pPr>
            <a:endParaRPr lang="en-US" sz="1900" dirty="0">
              <a:latin typeface="Open Sans" panose="020B0606030504020204" pitchFamily="34" charset="0"/>
              <a:ea typeface="Open Sans" panose="020B0606030504020204" pitchFamily="34" charset="0"/>
              <a:cs typeface="Open Sans" panose="020B0606030504020204" pitchFamily="34" charset="0"/>
            </a:endParaRPr>
          </a:p>
        </p:txBody>
      </p:sp>
      <p:sp>
        <p:nvSpPr>
          <p:cNvPr id="8" name="Freeform 7">
            <a:extLst>
              <a:ext uri="{FF2B5EF4-FFF2-40B4-BE49-F238E27FC236}">
                <a16:creationId xmlns:a16="http://schemas.microsoft.com/office/drawing/2014/main" id="{9D57A017-A9BE-864B-94FB-ADEE075C95D5}"/>
              </a:ext>
            </a:extLst>
          </p:cNvPr>
          <p:cNvSpPr/>
          <p:nvPr/>
        </p:nvSpPr>
        <p:spPr>
          <a:xfrm>
            <a:off x="545403" y="3394555"/>
            <a:ext cx="3418542" cy="970350"/>
          </a:xfrm>
          <a:custGeom>
            <a:avLst/>
            <a:gdLst>
              <a:gd name="connsiteX0" fmla="*/ 1836 w 3573137"/>
              <a:gd name="connsiteY0" fmla="*/ 159744 h 1131064"/>
              <a:gd name="connsiteX1" fmla="*/ 3064525 w 3573137"/>
              <a:gd name="connsiteY1" fmla="*/ 1129228 h 1131064"/>
              <a:gd name="connsiteX2" fmla="*/ 3053508 w 3573137"/>
              <a:gd name="connsiteY2" fmla="*/ 170761 h 1131064"/>
              <a:gd name="connsiteX3" fmla="*/ 1836 w 3573137"/>
              <a:gd name="connsiteY3" fmla="*/ 159744 h 1131064"/>
              <a:gd name="connsiteX0" fmla="*/ 0 w 3571301"/>
              <a:gd name="connsiteY0" fmla="*/ 0 h 971320"/>
              <a:gd name="connsiteX1" fmla="*/ 3062689 w 3571301"/>
              <a:gd name="connsiteY1" fmla="*/ 969484 h 971320"/>
              <a:gd name="connsiteX2" fmla="*/ 3051672 w 3571301"/>
              <a:gd name="connsiteY2" fmla="*/ 11017 h 971320"/>
              <a:gd name="connsiteX3" fmla="*/ 0 w 3571301"/>
              <a:gd name="connsiteY3" fmla="*/ 0 h 971320"/>
              <a:gd name="connsiteX0" fmla="*/ 0 w 3571301"/>
              <a:gd name="connsiteY0" fmla="*/ 0 h 971320"/>
              <a:gd name="connsiteX1" fmla="*/ 3062689 w 3571301"/>
              <a:gd name="connsiteY1" fmla="*/ 969484 h 971320"/>
              <a:gd name="connsiteX2" fmla="*/ 3051672 w 3571301"/>
              <a:gd name="connsiteY2" fmla="*/ 11017 h 971320"/>
              <a:gd name="connsiteX3" fmla="*/ 0 w 3571301"/>
              <a:gd name="connsiteY3" fmla="*/ 0 h 971320"/>
              <a:gd name="connsiteX0" fmla="*/ 0 w 3062689"/>
              <a:gd name="connsiteY0" fmla="*/ 0 h 969484"/>
              <a:gd name="connsiteX1" fmla="*/ 3062689 w 3062689"/>
              <a:gd name="connsiteY1" fmla="*/ 969484 h 969484"/>
              <a:gd name="connsiteX2" fmla="*/ 3051672 w 3062689"/>
              <a:gd name="connsiteY2" fmla="*/ 11017 h 969484"/>
              <a:gd name="connsiteX3" fmla="*/ 0 w 3062689"/>
              <a:gd name="connsiteY3" fmla="*/ 0 h 969484"/>
              <a:gd name="connsiteX0" fmla="*/ 0 w 3062689"/>
              <a:gd name="connsiteY0" fmla="*/ 0 h 969484"/>
              <a:gd name="connsiteX1" fmla="*/ 3062689 w 3062689"/>
              <a:gd name="connsiteY1" fmla="*/ 969484 h 969484"/>
              <a:gd name="connsiteX2" fmla="*/ 3051672 w 3062689"/>
              <a:gd name="connsiteY2" fmla="*/ 11017 h 969484"/>
              <a:gd name="connsiteX3" fmla="*/ 0 w 3062689"/>
              <a:gd name="connsiteY3" fmla="*/ 0 h 969484"/>
              <a:gd name="connsiteX0" fmla="*/ 0 w 3066123"/>
              <a:gd name="connsiteY0" fmla="*/ 0 h 971667"/>
              <a:gd name="connsiteX1" fmla="*/ 3066123 w 3066123"/>
              <a:gd name="connsiteY1" fmla="*/ 971667 h 971667"/>
              <a:gd name="connsiteX2" fmla="*/ 3055106 w 3066123"/>
              <a:gd name="connsiteY2" fmla="*/ 13200 h 971667"/>
              <a:gd name="connsiteX3" fmla="*/ 0 w 3066123"/>
              <a:gd name="connsiteY3" fmla="*/ 0 h 971667"/>
              <a:gd name="connsiteX0" fmla="*/ 0 w 3064317"/>
              <a:gd name="connsiteY0" fmla="*/ 0 h 968610"/>
              <a:gd name="connsiteX1" fmla="*/ 3064317 w 3064317"/>
              <a:gd name="connsiteY1" fmla="*/ 968610 h 968610"/>
              <a:gd name="connsiteX2" fmla="*/ 3053300 w 3064317"/>
              <a:gd name="connsiteY2" fmla="*/ 10143 h 968610"/>
              <a:gd name="connsiteX3" fmla="*/ 0 w 3064317"/>
              <a:gd name="connsiteY3" fmla="*/ 0 h 968610"/>
              <a:gd name="connsiteX0" fmla="*/ 0 w 3046790"/>
              <a:gd name="connsiteY0" fmla="*/ 0 h 965553"/>
              <a:gd name="connsiteX1" fmla="*/ 3046790 w 3046790"/>
              <a:gd name="connsiteY1" fmla="*/ 965553 h 965553"/>
              <a:gd name="connsiteX2" fmla="*/ 3035773 w 3046790"/>
              <a:gd name="connsiteY2" fmla="*/ 7086 h 965553"/>
              <a:gd name="connsiteX3" fmla="*/ 0 w 3046790"/>
              <a:gd name="connsiteY3" fmla="*/ 0 h 965553"/>
              <a:gd name="connsiteX0" fmla="*/ 0 w 3037243"/>
              <a:gd name="connsiteY0" fmla="*/ 0 h 947431"/>
              <a:gd name="connsiteX1" fmla="*/ 3037243 w 3037243"/>
              <a:gd name="connsiteY1" fmla="*/ 947431 h 947431"/>
              <a:gd name="connsiteX2" fmla="*/ 3035773 w 3037243"/>
              <a:gd name="connsiteY2" fmla="*/ 7086 h 947431"/>
              <a:gd name="connsiteX3" fmla="*/ 0 w 3037243"/>
              <a:gd name="connsiteY3" fmla="*/ 0 h 947431"/>
              <a:gd name="connsiteX0" fmla="*/ 0 w 3037243"/>
              <a:gd name="connsiteY0" fmla="*/ 8198 h 955629"/>
              <a:gd name="connsiteX1" fmla="*/ 3037243 w 3037243"/>
              <a:gd name="connsiteY1" fmla="*/ 955629 h 955629"/>
              <a:gd name="connsiteX2" fmla="*/ 3034086 w 3037243"/>
              <a:gd name="connsiteY2" fmla="*/ 0 h 955629"/>
              <a:gd name="connsiteX3" fmla="*/ 0 w 3037243"/>
              <a:gd name="connsiteY3" fmla="*/ 8198 h 955629"/>
              <a:gd name="connsiteX0" fmla="*/ 0 w 3037243"/>
              <a:gd name="connsiteY0" fmla="*/ 15621 h 963052"/>
              <a:gd name="connsiteX1" fmla="*/ 3037243 w 3037243"/>
              <a:gd name="connsiteY1" fmla="*/ 963052 h 963052"/>
              <a:gd name="connsiteX2" fmla="*/ 3029779 w 3037243"/>
              <a:gd name="connsiteY2" fmla="*/ 0 h 963052"/>
              <a:gd name="connsiteX3" fmla="*/ 0 w 3037243"/>
              <a:gd name="connsiteY3" fmla="*/ 15621 h 963052"/>
              <a:gd name="connsiteX0" fmla="*/ 0 w 3037243"/>
              <a:gd name="connsiteY0" fmla="*/ 15621 h 963052"/>
              <a:gd name="connsiteX1" fmla="*/ 3037243 w 3037243"/>
              <a:gd name="connsiteY1" fmla="*/ 963052 h 963052"/>
              <a:gd name="connsiteX2" fmla="*/ 3029779 w 3037243"/>
              <a:gd name="connsiteY2" fmla="*/ 0 h 963052"/>
              <a:gd name="connsiteX3" fmla="*/ 0 w 3037243"/>
              <a:gd name="connsiteY3" fmla="*/ 15621 h 963052"/>
              <a:gd name="connsiteX0" fmla="*/ 0 w 3037243"/>
              <a:gd name="connsiteY0" fmla="*/ 22919 h 970350"/>
              <a:gd name="connsiteX1" fmla="*/ 3037243 w 3037243"/>
              <a:gd name="connsiteY1" fmla="*/ 970350 h 970350"/>
              <a:gd name="connsiteX2" fmla="*/ 3034587 w 3037243"/>
              <a:gd name="connsiteY2" fmla="*/ 0 h 970350"/>
              <a:gd name="connsiteX3" fmla="*/ 0 w 3037243"/>
              <a:gd name="connsiteY3" fmla="*/ 22919 h 970350"/>
            </a:gdLst>
            <a:ahLst/>
            <a:cxnLst>
              <a:cxn ang="0">
                <a:pos x="connsiteX0" y="connsiteY0"/>
              </a:cxn>
              <a:cxn ang="0">
                <a:pos x="connsiteX1" y="connsiteY1"/>
              </a:cxn>
              <a:cxn ang="0">
                <a:pos x="connsiteX2" y="connsiteY2"/>
              </a:cxn>
              <a:cxn ang="0">
                <a:pos x="connsiteX3" y="connsiteY3"/>
              </a:cxn>
            </a:cxnLst>
            <a:rect l="l" t="t" r="r" b="b"/>
            <a:pathLst>
              <a:path w="3037243" h="970350">
                <a:moveTo>
                  <a:pt x="0" y="22919"/>
                </a:moveTo>
                <a:lnTo>
                  <a:pt x="3037243" y="970350"/>
                </a:lnTo>
                <a:cubicBezTo>
                  <a:pt x="3036191" y="651807"/>
                  <a:pt x="3035639" y="318543"/>
                  <a:pt x="3034587" y="0"/>
                </a:cubicBezTo>
                <a:lnTo>
                  <a:pt x="0" y="22919"/>
                </a:lnTo>
                <a:close/>
              </a:path>
            </a:pathLst>
          </a:custGeom>
          <a:solidFill>
            <a:schemeClr val="bg1">
              <a:lumMod val="85000"/>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0" dirty="0"/>
          </a:p>
        </p:txBody>
      </p:sp>
      <p:sp>
        <p:nvSpPr>
          <p:cNvPr id="9" name="Rectangle 8">
            <a:extLst>
              <a:ext uri="{FF2B5EF4-FFF2-40B4-BE49-F238E27FC236}">
                <a16:creationId xmlns:a16="http://schemas.microsoft.com/office/drawing/2014/main" id="{CDEA3123-D148-F641-98B4-5297D5A82AD4}"/>
              </a:ext>
            </a:extLst>
          </p:cNvPr>
          <p:cNvSpPr/>
          <p:nvPr/>
        </p:nvSpPr>
        <p:spPr>
          <a:xfrm>
            <a:off x="453388" y="3138991"/>
            <a:ext cx="3602182" cy="457200"/>
          </a:xfrm>
          <a:prstGeom prst="rect">
            <a:avLst/>
          </a:prstGeom>
          <a:solidFill>
            <a:srgbClr val="00D7D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900" b="1" dirty="0">
                <a:latin typeface="Open Sans" panose="020B0606030504020204" pitchFamily="34" charset="0"/>
                <a:ea typeface="Open Sans" panose="020B0606030504020204" pitchFamily="34" charset="0"/>
                <a:cs typeface="Open Sans" panose="020B0606030504020204" pitchFamily="34" charset="0"/>
              </a:rPr>
              <a:t>Private Cloud</a:t>
            </a:r>
          </a:p>
        </p:txBody>
      </p:sp>
      <p:sp>
        <p:nvSpPr>
          <p:cNvPr id="5" name="TextBox 4">
            <a:extLst>
              <a:ext uri="{FF2B5EF4-FFF2-40B4-BE49-F238E27FC236}">
                <a16:creationId xmlns:a16="http://schemas.microsoft.com/office/drawing/2014/main" id="{03BE422E-5D4D-0A4C-9047-58512B309D46}"/>
              </a:ext>
            </a:extLst>
          </p:cNvPr>
          <p:cNvSpPr txBox="1"/>
          <p:nvPr/>
        </p:nvSpPr>
        <p:spPr>
          <a:xfrm>
            <a:off x="654961" y="3641242"/>
            <a:ext cx="3177817" cy="1554272"/>
          </a:xfrm>
          <a:prstGeom prst="rect">
            <a:avLst/>
          </a:prstGeom>
          <a:noFill/>
        </p:spPr>
        <p:txBody>
          <a:bodyPr wrap="square" rtlCol="0">
            <a:spAutoFit/>
          </a:bodyPr>
          <a:lstStyle/>
          <a:p>
            <a:pPr marL="285750" indent="-285750">
              <a:spcAft>
                <a:spcPts val="1200"/>
              </a:spcAft>
              <a:buFont typeface="Arial" panose="020B0604020202020204" pitchFamily="34" charset="0"/>
              <a:buChar char="•"/>
            </a:pPr>
            <a:r>
              <a:rPr lang="en-US" sz="1700" dirty="0">
                <a:latin typeface="Open Sans" panose="020B0606030504020204" pitchFamily="34" charset="0"/>
                <a:ea typeface="Open Sans" panose="020B0606030504020204" pitchFamily="34" charset="0"/>
                <a:cs typeface="Open Sans" panose="020B0606030504020204" pitchFamily="34" charset="0"/>
              </a:rPr>
              <a:t>For a single organization comprising multiple internal customers</a:t>
            </a:r>
          </a:p>
          <a:p>
            <a:pPr marL="285750" indent="-285750">
              <a:spcAft>
                <a:spcPts val="1200"/>
              </a:spcAft>
              <a:buFont typeface="Arial" panose="020B0604020202020204" pitchFamily="34" charset="0"/>
              <a:buChar char="•"/>
            </a:pPr>
            <a:r>
              <a:rPr lang="en-US" sz="1700" dirty="0">
                <a:latin typeface="Open Sans" panose="020B0606030504020204" pitchFamily="34" charset="0"/>
                <a:ea typeface="Open Sans" panose="020B0606030504020204" pitchFamily="34" charset="0"/>
                <a:cs typeface="Open Sans" panose="020B0606030504020204" pitchFamily="34" charset="0"/>
              </a:rPr>
              <a:t>May exist on or off premise</a:t>
            </a:r>
          </a:p>
        </p:txBody>
      </p:sp>
      <p:sp>
        <p:nvSpPr>
          <p:cNvPr id="13" name="Rectangle 12">
            <a:extLst>
              <a:ext uri="{FF2B5EF4-FFF2-40B4-BE49-F238E27FC236}">
                <a16:creationId xmlns:a16="http://schemas.microsoft.com/office/drawing/2014/main" id="{E1F94EE2-1EAA-ED43-95CF-BD8BAF3235B1}"/>
              </a:ext>
            </a:extLst>
          </p:cNvPr>
          <p:cNvSpPr/>
          <p:nvPr/>
        </p:nvSpPr>
        <p:spPr>
          <a:xfrm>
            <a:off x="4329526" y="3138991"/>
            <a:ext cx="3430650" cy="3578303"/>
          </a:xfrm>
          <a:prstGeom prst="rect">
            <a:avLst/>
          </a:prstGeom>
          <a:solidFill>
            <a:schemeClr val="bg1">
              <a:lumMod val="9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74320" tIns="731520" rIns="274320" rtlCol="0" anchor="t" anchorCtr="0"/>
          <a:lstStyle/>
          <a:p>
            <a:pPr marL="285750" marR="837565" indent="-285750">
              <a:lnSpc>
                <a:spcPct val="100000"/>
              </a:lnSpc>
              <a:spcBef>
                <a:spcPts val="0"/>
              </a:spcBef>
              <a:spcAft>
                <a:spcPts val="1200"/>
              </a:spcAft>
              <a:buFont typeface="Arial" panose="020B0604020202020204" pitchFamily="34" charset="0"/>
              <a:buChar char="•"/>
              <a:tabLst>
                <a:tab pos="369570" algn="l"/>
                <a:tab pos="370205" algn="l"/>
              </a:tabLst>
            </a:pPr>
            <a:endParaRPr lang="en-US" sz="1900" dirty="0">
              <a:latin typeface="Open Sans" panose="020B0606030504020204" pitchFamily="34" charset="0"/>
              <a:ea typeface="Open Sans" panose="020B0606030504020204" pitchFamily="34" charset="0"/>
              <a:cs typeface="Open Sans" panose="020B0606030504020204" pitchFamily="34" charset="0"/>
            </a:endParaRPr>
          </a:p>
        </p:txBody>
      </p:sp>
      <p:sp>
        <p:nvSpPr>
          <p:cNvPr id="14" name="Freeform 13">
            <a:extLst>
              <a:ext uri="{FF2B5EF4-FFF2-40B4-BE49-F238E27FC236}">
                <a16:creationId xmlns:a16="http://schemas.microsoft.com/office/drawing/2014/main" id="{9EAE75C8-FDFB-5D48-8705-A0769A0F34C4}"/>
              </a:ext>
            </a:extLst>
          </p:cNvPr>
          <p:cNvSpPr/>
          <p:nvPr/>
        </p:nvSpPr>
        <p:spPr>
          <a:xfrm>
            <a:off x="4335775" y="3394555"/>
            <a:ext cx="3418542" cy="970350"/>
          </a:xfrm>
          <a:custGeom>
            <a:avLst/>
            <a:gdLst>
              <a:gd name="connsiteX0" fmla="*/ 1836 w 3573137"/>
              <a:gd name="connsiteY0" fmla="*/ 159744 h 1131064"/>
              <a:gd name="connsiteX1" fmla="*/ 3064525 w 3573137"/>
              <a:gd name="connsiteY1" fmla="*/ 1129228 h 1131064"/>
              <a:gd name="connsiteX2" fmla="*/ 3053508 w 3573137"/>
              <a:gd name="connsiteY2" fmla="*/ 170761 h 1131064"/>
              <a:gd name="connsiteX3" fmla="*/ 1836 w 3573137"/>
              <a:gd name="connsiteY3" fmla="*/ 159744 h 1131064"/>
              <a:gd name="connsiteX0" fmla="*/ 0 w 3571301"/>
              <a:gd name="connsiteY0" fmla="*/ 0 h 971320"/>
              <a:gd name="connsiteX1" fmla="*/ 3062689 w 3571301"/>
              <a:gd name="connsiteY1" fmla="*/ 969484 h 971320"/>
              <a:gd name="connsiteX2" fmla="*/ 3051672 w 3571301"/>
              <a:gd name="connsiteY2" fmla="*/ 11017 h 971320"/>
              <a:gd name="connsiteX3" fmla="*/ 0 w 3571301"/>
              <a:gd name="connsiteY3" fmla="*/ 0 h 971320"/>
              <a:gd name="connsiteX0" fmla="*/ 0 w 3571301"/>
              <a:gd name="connsiteY0" fmla="*/ 0 h 971320"/>
              <a:gd name="connsiteX1" fmla="*/ 3062689 w 3571301"/>
              <a:gd name="connsiteY1" fmla="*/ 969484 h 971320"/>
              <a:gd name="connsiteX2" fmla="*/ 3051672 w 3571301"/>
              <a:gd name="connsiteY2" fmla="*/ 11017 h 971320"/>
              <a:gd name="connsiteX3" fmla="*/ 0 w 3571301"/>
              <a:gd name="connsiteY3" fmla="*/ 0 h 971320"/>
              <a:gd name="connsiteX0" fmla="*/ 0 w 3062689"/>
              <a:gd name="connsiteY0" fmla="*/ 0 h 969484"/>
              <a:gd name="connsiteX1" fmla="*/ 3062689 w 3062689"/>
              <a:gd name="connsiteY1" fmla="*/ 969484 h 969484"/>
              <a:gd name="connsiteX2" fmla="*/ 3051672 w 3062689"/>
              <a:gd name="connsiteY2" fmla="*/ 11017 h 969484"/>
              <a:gd name="connsiteX3" fmla="*/ 0 w 3062689"/>
              <a:gd name="connsiteY3" fmla="*/ 0 h 969484"/>
              <a:gd name="connsiteX0" fmla="*/ 0 w 3062689"/>
              <a:gd name="connsiteY0" fmla="*/ 0 h 969484"/>
              <a:gd name="connsiteX1" fmla="*/ 3062689 w 3062689"/>
              <a:gd name="connsiteY1" fmla="*/ 969484 h 969484"/>
              <a:gd name="connsiteX2" fmla="*/ 3051672 w 3062689"/>
              <a:gd name="connsiteY2" fmla="*/ 11017 h 969484"/>
              <a:gd name="connsiteX3" fmla="*/ 0 w 3062689"/>
              <a:gd name="connsiteY3" fmla="*/ 0 h 969484"/>
              <a:gd name="connsiteX0" fmla="*/ 0 w 3066123"/>
              <a:gd name="connsiteY0" fmla="*/ 0 h 971667"/>
              <a:gd name="connsiteX1" fmla="*/ 3066123 w 3066123"/>
              <a:gd name="connsiteY1" fmla="*/ 971667 h 971667"/>
              <a:gd name="connsiteX2" fmla="*/ 3055106 w 3066123"/>
              <a:gd name="connsiteY2" fmla="*/ 13200 h 971667"/>
              <a:gd name="connsiteX3" fmla="*/ 0 w 3066123"/>
              <a:gd name="connsiteY3" fmla="*/ 0 h 971667"/>
              <a:gd name="connsiteX0" fmla="*/ 0 w 3064317"/>
              <a:gd name="connsiteY0" fmla="*/ 0 h 968610"/>
              <a:gd name="connsiteX1" fmla="*/ 3064317 w 3064317"/>
              <a:gd name="connsiteY1" fmla="*/ 968610 h 968610"/>
              <a:gd name="connsiteX2" fmla="*/ 3053300 w 3064317"/>
              <a:gd name="connsiteY2" fmla="*/ 10143 h 968610"/>
              <a:gd name="connsiteX3" fmla="*/ 0 w 3064317"/>
              <a:gd name="connsiteY3" fmla="*/ 0 h 968610"/>
              <a:gd name="connsiteX0" fmla="*/ 0 w 3046790"/>
              <a:gd name="connsiteY0" fmla="*/ 0 h 965553"/>
              <a:gd name="connsiteX1" fmla="*/ 3046790 w 3046790"/>
              <a:gd name="connsiteY1" fmla="*/ 965553 h 965553"/>
              <a:gd name="connsiteX2" fmla="*/ 3035773 w 3046790"/>
              <a:gd name="connsiteY2" fmla="*/ 7086 h 965553"/>
              <a:gd name="connsiteX3" fmla="*/ 0 w 3046790"/>
              <a:gd name="connsiteY3" fmla="*/ 0 h 965553"/>
              <a:gd name="connsiteX0" fmla="*/ 0 w 3037243"/>
              <a:gd name="connsiteY0" fmla="*/ 0 h 947431"/>
              <a:gd name="connsiteX1" fmla="*/ 3037243 w 3037243"/>
              <a:gd name="connsiteY1" fmla="*/ 947431 h 947431"/>
              <a:gd name="connsiteX2" fmla="*/ 3035773 w 3037243"/>
              <a:gd name="connsiteY2" fmla="*/ 7086 h 947431"/>
              <a:gd name="connsiteX3" fmla="*/ 0 w 3037243"/>
              <a:gd name="connsiteY3" fmla="*/ 0 h 947431"/>
              <a:gd name="connsiteX0" fmla="*/ 0 w 3037243"/>
              <a:gd name="connsiteY0" fmla="*/ 8198 h 955629"/>
              <a:gd name="connsiteX1" fmla="*/ 3037243 w 3037243"/>
              <a:gd name="connsiteY1" fmla="*/ 955629 h 955629"/>
              <a:gd name="connsiteX2" fmla="*/ 3034086 w 3037243"/>
              <a:gd name="connsiteY2" fmla="*/ 0 h 955629"/>
              <a:gd name="connsiteX3" fmla="*/ 0 w 3037243"/>
              <a:gd name="connsiteY3" fmla="*/ 8198 h 955629"/>
              <a:gd name="connsiteX0" fmla="*/ 0 w 3037243"/>
              <a:gd name="connsiteY0" fmla="*/ 15621 h 963052"/>
              <a:gd name="connsiteX1" fmla="*/ 3037243 w 3037243"/>
              <a:gd name="connsiteY1" fmla="*/ 963052 h 963052"/>
              <a:gd name="connsiteX2" fmla="*/ 3029779 w 3037243"/>
              <a:gd name="connsiteY2" fmla="*/ 0 h 963052"/>
              <a:gd name="connsiteX3" fmla="*/ 0 w 3037243"/>
              <a:gd name="connsiteY3" fmla="*/ 15621 h 963052"/>
              <a:gd name="connsiteX0" fmla="*/ 0 w 3037243"/>
              <a:gd name="connsiteY0" fmla="*/ 15621 h 963052"/>
              <a:gd name="connsiteX1" fmla="*/ 3037243 w 3037243"/>
              <a:gd name="connsiteY1" fmla="*/ 963052 h 963052"/>
              <a:gd name="connsiteX2" fmla="*/ 3029779 w 3037243"/>
              <a:gd name="connsiteY2" fmla="*/ 0 h 963052"/>
              <a:gd name="connsiteX3" fmla="*/ 0 w 3037243"/>
              <a:gd name="connsiteY3" fmla="*/ 15621 h 963052"/>
              <a:gd name="connsiteX0" fmla="*/ 0 w 3037243"/>
              <a:gd name="connsiteY0" fmla="*/ 22919 h 970350"/>
              <a:gd name="connsiteX1" fmla="*/ 3037243 w 3037243"/>
              <a:gd name="connsiteY1" fmla="*/ 970350 h 970350"/>
              <a:gd name="connsiteX2" fmla="*/ 3034587 w 3037243"/>
              <a:gd name="connsiteY2" fmla="*/ 0 h 970350"/>
              <a:gd name="connsiteX3" fmla="*/ 0 w 3037243"/>
              <a:gd name="connsiteY3" fmla="*/ 22919 h 970350"/>
            </a:gdLst>
            <a:ahLst/>
            <a:cxnLst>
              <a:cxn ang="0">
                <a:pos x="connsiteX0" y="connsiteY0"/>
              </a:cxn>
              <a:cxn ang="0">
                <a:pos x="connsiteX1" y="connsiteY1"/>
              </a:cxn>
              <a:cxn ang="0">
                <a:pos x="connsiteX2" y="connsiteY2"/>
              </a:cxn>
              <a:cxn ang="0">
                <a:pos x="connsiteX3" y="connsiteY3"/>
              </a:cxn>
            </a:cxnLst>
            <a:rect l="l" t="t" r="r" b="b"/>
            <a:pathLst>
              <a:path w="3037243" h="970350">
                <a:moveTo>
                  <a:pt x="0" y="22919"/>
                </a:moveTo>
                <a:lnTo>
                  <a:pt x="3037243" y="970350"/>
                </a:lnTo>
                <a:cubicBezTo>
                  <a:pt x="3036191" y="651807"/>
                  <a:pt x="3035639" y="318543"/>
                  <a:pt x="3034587" y="0"/>
                </a:cubicBezTo>
                <a:lnTo>
                  <a:pt x="0" y="22919"/>
                </a:lnTo>
                <a:close/>
              </a:path>
            </a:pathLst>
          </a:custGeom>
          <a:solidFill>
            <a:schemeClr val="bg1">
              <a:lumMod val="85000"/>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0" dirty="0"/>
          </a:p>
        </p:txBody>
      </p:sp>
      <p:sp>
        <p:nvSpPr>
          <p:cNvPr id="15" name="Rectangle 14">
            <a:extLst>
              <a:ext uri="{FF2B5EF4-FFF2-40B4-BE49-F238E27FC236}">
                <a16:creationId xmlns:a16="http://schemas.microsoft.com/office/drawing/2014/main" id="{A1D0A115-34AD-224D-8929-A24042DC4EC4}"/>
              </a:ext>
            </a:extLst>
          </p:cNvPr>
          <p:cNvSpPr/>
          <p:nvPr/>
        </p:nvSpPr>
        <p:spPr>
          <a:xfrm>
            <a:off x="4243760" y="3138991"/>
            <a:ext cx="3602182" cy="4572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900" b="1" dirty="0">
                <a:latin typeface="Open Sans" panose="020B0606030504020204" pitchFamily="34" charset="0"/>
                <a:ea typeface="Open Sans" panose="020B0606030504020204" pitchFamily="34" charset="0"/>
                <a:cs typeface="Open Sans" panose="020B0606030504020204" pitchFamily="34" charset="0"/>
              </a:rPr>
              <a:t>Public Cloud</a:t>
            </a:r>
          </a:p>
        </p:txBody>
      </p:sp>
      <p:sp>
        <p:nvSpPr>
          <p:cNvPr id="16" name="TextBox 15">
            <a:extLst>
              <a:ext uri="{FF2B5EF4-FFF2-40B4-BE49-F238E27FC236}">
                <a16:creationId xmlns:a16="http://schemas.microsoft.com/office/drawing/2014/main" id="{A4C2D3CE-FF73-BB4D-84D8-523922B7F8CD}"/>
              </a:ext>
            </a:extLst>
          </p:cNvPr>
          <p:cNvSpPr txBox="1"/>
          <p:nvPr/>
        </p:nvSpPr>
        <p:spPr>
          <a:xfrm>
            <a:off x="4468584" y="3641242"/>
            <a:ext cx="4003049" cy="2754600"/>
          </a:xfrm>
          <a:prstGeom prst="rect">
            <a:avLst/>
          </a:prstGeom>
          <a:noFill/>
        </p:spPr>
        <p:txBody>
          <a:bodyPr wrap="square" rtlCol="0">
            <a:spAutoFit/>
          </a:bodyPr>
          <a:lstStyle/>
          <a:p>
            <a:pPr marL="285750" marR="837565" indent="-285750" defTabSz="914377">
              <a:spcAft>
                <a:spcPts val="1200"/>
              </a:spcAft>
              <a:buFont typeface="Arial" panose="020B0604020202020204" pitchFamily="34" charset="0"/>
              <a:buChar char="•"/>
              <a:tabLst>
                <a:tab pos="369570" algn="l"/>
                <a:tab pos="370205" algn="l"/>
              </a:tabLst>
            </a:pPr>
            <a:r>
              <a:rPr lang="en-US" sz="1700" spc="20" dirty="0">
                <a:solidFill>
                  <a:schemeClr val="dk1"/>
                </a:solidFill>
                <a:latin typeface="Open Sans" panose="020B0606030504020204" pitchFamily="34" charset="0"/>
                <a:ea typeface="Open Sans" panose="020B0606030504020204" pitchFamily="34" charset="0"/>
                <a:cs typeface="Open Sans" panose="020B0606030504020204" pitchFamily="34" charset="0"/>
              </a:rPr>
              <a:t>For open use by the general public. May be consumed by anybody</a:t>
            </a:r>
          </a:p>
          <a:p>
            <a:pPr marL="285750" marR="837565" indent="-285750" defTabSz="914377">
              <a:spcAft>
                <a:spcPts val="1200"/>
              </a:spcAft>
              <a:buFont typeface="Arial" panose="020B0604020202020204" pitchFamily="34" charset="0"/>
              <a:buChar char="•"/>
              <a:tabLst>
                <a:tab pos="369570" algn="l"/>
                <a:tab pos="370205" algn="l"/>
              </a:tabLst>
            </a:pPr>
            <a:r>
              <a:rPr lang="en-US" sz="1700" spc="20">
                <a:solidFill>
                  <a:schemeClr val="dk1"/>
                </a:solidFill>
                <a:latin typeface="Open Sans" panose="020B0606030504020204" pitchFamily="34" charset="0"/>
                <a:ea typeface="Open Sans" panose="020B0606030504020204" pitchFamily="34" charset="0"/>
                <a:cs typeface="Open Sans" panose="020B0606030504020204" pitchFamily="34" charset="0"/>
              </a:rPr>
              <a:t>Exists</a:t>
            </a:r>
            <a:r>
              <a:rPr lang="en-US" sz="1700" spc="20" dirty="0">
                <a:solidFill>
                  <a:schemeClr val="dk1"/>
                </a:solidFill>
                <a:latin typeface="Open Sans" panose="020B0606030504020204" pitchFamily="34" charset="0"/>
                <a:ea typeface="Open Sans" panose="020B0606030504020204" pitchFamily="34" charset="0"/>
                <a:cs typeface="Open Sans" panose="020B0606030504020204" pitchFamily="34" charset="0"/>
              </a:rPr>
              <a:t> on the premises of the cloud provider</a:t>
            </a:r>
          </a:p>
          <a:p>
            <a:pPr marL="285750" marR="837565" indent="-285750" defTabSz="914377">
              <a:spcAft>
                <a:spcPts val="1200"/>
              </a:spcAft>
              <a:buFont typeface="Arial" panose="020B0604020202020204" pitchFamily="34" charset="0"/>
              <a:buChar char="•"/>
              <a:tabLst>
                <a:tab pos="369570" algn="l"/>
                <a:tab pos="370205" algn="l"/>
              </a:tabLst>
            </a:pPr>
            <a:r>
              <a:rPr lang="en-US" sz="1700" spc="20" dirty="0">
                <a:solidFill>
                  <a:schemeClr val="dk1"/>
                </a:solidFill>
                <a:latin typeface="Open Sans" panose="020B0606030504020204" pitchFamily="34" charset="0"/>
                <a:ea typeface="Open Sans" panose="020B0606030504020204" pitchFamily="34" charset="0"/>
                <a:cs typeface="Open Sans" panose="020B0606030504020204" pitchFamily="34" charset="0"/>
              </a:rPr>
              <a:t>Note: Personal cloud (e.g</a:t>
            </a:r>
            <a:r>
              <a:rPr lang="en-US" sz="1700" spc="20">
                <a:solidFill>
                  <a:schemeClr val="dk1"/>
                </a:solidFill>
                <a:latin typeface="Open Sans" panose="020B0606030504020204" pitchFamily="34" charset="0"/>
                <a:ea typeface="Open Sans" panose="020B0606030504020204" pitchFamily="34" charset="0"/>
                <a:cs typeface="Open Sans" panose="020B0606030504020204" pitchFamily="34" charset="0"/>
              </a:rPr>
              <a:t>.,</a:t>
            </a:r>
            <a:r>
              <a:rPr lang="en-US" sz="1700" spc="20" dirty="0">
                <a:solidFill>
                  <a:schemeClr val="dk1"/>
                </a:solidFill>
                <a:latin typeface="Open Sans" panose="020B0606030504020204" pitchFamily="34" charset="0"/>
                <a:ea typeface="Open Sans" panose="020B0606030504020204" pitchFamily="34" charset="0"/>
                <a:cs typeface="Open Sans" panose="020B0606030504020204" pitchFamily="34" charset="0"/>
              </a:rPr>
              <a:t> social media, music, photo etc.) is part of  the public cloud</a:t>
            </a:r>
          </a:p>
        </p:txBody>
      </p:sp>
      <p:sp>
        <p:nvSpPr>
          <p:cNvPr id="18" name="Rectangle 17">
            <a:extLst>
              <a:ext uri="{FF2B5EF4-FFF2-40B4-BE49-F238E27FC236}">
                <a16:creationId xmlns:a16="http://schemas.microsoft.com/office/drawing/2014/main" id="{C87AE529-7831-AB4A-B4C1-25B572EEC211}"/>
              </a:ext>
            </a:extLst>
          </p:cNvPr>
          <p:cNvSpPr/>
          <p:nvPr/>
        </p:nvSpPr>
        <p:spPr>
          <a:xfrm>
            <a:off x="8101044" y="3138991"/>
            <a:ext cx="3430650" cy="3578303"/>
          </a:xfrm>
          <a:prstGeom prst="rect">
            <a:avLst/>
          </a:prstGeom>
          <a:solidFill>
            <a:schemeClr val="bg1">
              <a:lumMod val="9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74320" tIns="731520" rIns="274320" rtlCol="0" anchor="t" anchorCtr="0"/>
          <a:lstStyle/>
          <a:p>
            <a:pPr marL="285750" marR="837565" indent="-285750">
              <a:lnSpc>
                <a:spcPct val="100000"/>
              </a:lnSpc>
              <a:spcBef>
                <a:spcPts val="0"/>
              </a:spcBef>
              <a:spcAft>
                <a:spcPts val="1200"/>
              </a:spcAft>
              <a:buFont typeface="Arial" panose="020B0604020202020204" pitchFamily="34" charset="0"/>
              <a:buChar char="•"/>
              <a:tabLst>
                <a:tab pos="369570" algn="l"/>
                <a:tab pos="370205" algn="l"/>
              </a:tabLst>
            </a:pPr>
            <a:endParaRPr lang="en-US" sz="1900" dirty="0">
              <a:latin typeface="Open Sans" panose="020B0606030504020204" pitchFamily="34" charset="0"/>
              <a:ea typeface="Open Sans" panose="020B0606030504020204" pitchFamily="34" charset="0"/>
              <a:cs typeface="Open Sans" panose="020B0606030504020204" pitchFamily="34" charset="0"/>
            </a:endParaRPr>
          </a:p>
        </p:txBody>
      </p:sp>
      <p:sp>
        <p:nvSpPr>
          <p:cNvPr id="19" name="Freeform 18">
            <a:extLst>
              <a:ext uri="{FF2B5EF4-FFF2-40B4-BE49-F238E27FC236}">
                <a16:creationId xmlns:a16="http://schemas.microsoft.com/office/drawing/2014/main" id="{501B1724-D359-BE41-BC84-254F3B494880}"/>
              </a:ext>
            </a:extLst>
          </p:cNvPr>
          <p:cNvSpPr/>
          <p:nvPr/>
        </p:nvSpPr>
        <p:spPr>
          <a:xfrm>
            <a:off x="8107293" y="3394555"/>
            <a:ext cx="3418542" cy="970350"/>
          </a:xfrm>
          <a:custGeom>
            <a:avLst/>
            <a:gdLst>
              <a:gd name="connsiteX0" fmla="*/ 1836 w 3573137"/>
              <a:gd name="connsiteY0" fmla="*/ 159744 h 1131064"/>
              <a:gd name="connsiteX1" fmla="*/ 3064525 w 3573137"/>
              <a:gd name="connsiteY1" fmla="*/ 1129228 h 1131064"/>
              <a:gd name="connsiteX2" fmla="*/ 3053508 w 3573137"/>
              <a:gd name="connsiteY2" fmla="*/ 170761 h 1131064"/>
              <a:gd name="connsiteX3" fmla="*/ 1836 w 3573137"/>
              <a:gd name="connsiteY3" fmla="*/ 159744 h 1131064"/>
              <a:gd name="connsiteX0" fmla="*/ 0 w 3571301"/>
              <a:gd name="connsiteY0" fmla="*/ 0 h 971320"/>
              <a:gd name="connsiteX1" fmla="*/ 3062689 w 3571301"/>
              <a:gd name="connsiteY1" fmla="*/ 969484 h 971320"/>
              <a:gd name="connsiteX2" fmla="*/ 3051672 w 3571301"/>
              <a:gd name="connsiteY2" fmla="*/ 11017 h 971320"/>
              <a:gd name="connsiteX3" fmla="*/ 0 w 3571301"/>
              <a:gd name="connsiteY3" fmla="*/ 0 h 971320"/>
              <a:gd name="connsiteX0" fmla="*/ 0 w 3571301"/>
              <a:gd name="connsiteY0" fmla="*/ 0 h 971320"/>
              <a:gd name="connsiteX1" fmla="*/ 3062689 w 3571301"/>
              <a:gd name="connsiteY1" fmla="*/ 969484 h 971320"/>
              <a:gd name="connsiteX2" fmla="*/ 3051672 w 3571301"/>
              <a:gd name="connsiteY2" fmla="*/ 11017 h 971320"/>
              <a:gd name="connsiteX3" fmla="*/ 0 w 3571301"/>
              <a:gd name="connsiteY3" fmla="*/ 0 h 971320"/>
              <a:gd name="connsiteX0" fmla="*/ 0 w 3062689"/>
              <a:gd name="connsiteY0" fmla="*/ 0 h 969484"/>
              <a:gd name="connsiteX1" fmla="*/ 3062689 w 3062689"/>
              <a:gd name="connsiteY1" fmla="*/ 969484 h 969484"/>
              <a:gd name="connsiteX2" fmla="*/ 3051672 w 3062689"/>
              <a:gd name="connsiteY2" fmla="*/ 11017 h 969484"/>
              <a:gd name="connsiteX3" fmla="*/ 0 w 3062689"/>
              <a:gd name="connsiteY3" fmla="*/ 0 h 969484"/>
              <a:gd name="connsiteX0" fmla="*/ 0 w 3062689"/>
              <a:gd name="connsiteY0" fmla="*/ 0 h 969484"/>
              <a:gd name="connsiteX1" fmla="*/ 3062689 w 3062689"/>
              <a:gd name="connsiteY1" fmla="*/ 969484 h 969484"/>
              <a:gd name="connsiteX2" fmla="*/ 3051672 w 3062689"/>
              <a:gd name="connsiteY2" fmla="*/ 11017 h 969484"/>
              <a:gd name="connsiteX3" fmla="*/ 0 w 3062689"/>
              <a:gd name="connsiteY3" fmla="*/ 0 h 969484"/>
              <a:gd name="connsiteX0" fmla="*/ 0 w 3066123"/>
              <a:gd name="connsiteY0" fmla="*/ 0 h 971667"/>
              <a:gd name="connsiteX1" fmla="*/ 3066123 w 3066123"/>
              <a:gd name="connsiteY1" fmla="*/ 971667 h 971667"/>
              <a:gd name="connsiteX2" fmla="*/ 3055106 w 3066123"/>
              <a:gd name="connsiteY2" fmla="*/ 13200 h 971667"/>
              <a:gd name="connsiteX3" fmla="*/ 0 w 3066123"/>
              <a:gd name="connsiteY3" fmla="*/ 0 h 971667"/>
              <a:gd name="connsiteX0" fmla="*/ 0 w 3064317"/>
              <a:gd name="connsiteY0" fmla="*/ 0 h 968610"/>
              <a:gd name="connsiteX1" fmla="*/ 3064317 w 3064317"/>
              <a:gd name="connsiteY1" fmla="*/ 968610 h 968610"/>
              <a:gd name="connsiteX2" fmla="*/ 3053300 w 3064317"/>
              <a:gd name="connsiteY2" fmla="*/ 10143 h 968610"/>
              <a:gd name="connsiteX3" fmla="*/ 0 w 3064317"/>
              <a:gd name="connsiteY3" fmla="*/ 0 h 968610"/>
              <a:gd name="connsiteX0" fmla="*/ 0 w 3046790"/>
              <a:gd name="connsiteY0" fmla="*/ 0 h 965553"/>
              <a:gd name="connsiteX1" fmla="*/ 3046790 w 3046790"/>
              <a:gd name="connsiteY1" fmla="*/ 965553 h 965553"/>
              <a:gd name="connsiteX2" fmla="*/ 3035773 w 3046790"/>
              <a:gd name="connsiteY2" fmla="*/ 7086 h 965553"/>
              <a:gd name="connsiteX3" fmla="*/ 0 w 3046790"/>
              <a:gd name="connsiteY3" fmla="*/ 0 h 965553"/>
              <a:gd name="connsiteX0" fmla="*/ 0 w 3037243"/>
              <a:gd name="connsiteY0" fmla="*/ 0 h 947431"/>
              <a:gd name="connsiteX1" fmla="*/ 3037243 w 3037243"/>
              <a:gd name="connsiteY1" fmla="*/ 947431 h 947431"/>
              <a:gd name="connsiteX2" fmla="*/ 3035773 w 3037243"/>
              <a:gd name="connsiteY2" fmla="*/ 7086 h 947431"/>
              <a:gd name="connsiteX3" fmla="*/ 0 w 3037243"/>
              <a:gd name="connsiteY3" fmla="*/ 0 h 947431"/>
              <a:gd name="connsiteX0" fmla="*/ 0 w 3037243"/>
              <a:gd name="connsiteY0" fmla="*/ 8198 h 955629"/>
              <a:gd name="connsiteX1" fmla="*/ 3037243 w 3037243"/>
              <a:gd name="connsiteY1" fmla="*/ 955629 h 955629"/>
              <a:gd name="connsiteX2" fmla="*/ 3034086 w 3037243"/>
              <a:gd name="connsiteY2" fmla="*/ 0 h 955629"/>
              <a:gd name="connsiteX3" fmla="*/ 0 w 3037243"/>
              <a:gd name="connsiteY3" fmla="*/ 8198 h 955629"/>
              <a:gd name="connsiteX0" fmla="*/ 0 w 3037243"/>
              <a:gd name="connsiteY0" fmla="*/ 15621 h 963052"/>
              <a:gd name="connsiteX1" fmla="*/ 3037243 w 3037243"/>
              <a:gd name="connsiteY1" fmla="*/ 963052 h 963052"/>
              <a:gd name="connsiteX2" fmla="*/ 3029779 w 3037243"/>
              <a:gd name="connsiteY2" fmla="*/ 0 h 963052"/>
              <a:gd name="connsiteX3" fmla="*/ 0 w 3037243"/>
              <a:gd name="connsiteY3" fmla="*/ 15621 h 963052"/>
              <a:gd name="connsiteX0" fmla="*/ 0 w 3037243"/>
              <a:gd name="connsiteY0" fmla="*/ 15621 h 963052"/>
              <a:gd name="connsiteX1" fmla="*/ 3037243 w 3037243"/>
              <a:gd name="connsiteY1" fmla="*/ 963052 h 963052"/>
              <a:gd name="connsiteX2" fmla="*/ 3029779 w 3037243"/>
              <a:gd name="connsiteY2" fmla="*/ 0 h 963052"/>
              <a:gd name="connsiteX3" fmla="*/ 0 w 3037243"/>
              <a:gd name="connsiteY3" fmla="*/ 15621 h 963052"/>
              <a:gd name="connsiteX0" fmla="*/ 0 w 3037243"/>
              <a:gd name="connsiteY0" fmla="*/ 22919 h 970350"/>
              <a:gd name="connsiteX1" fmla="*/ 3037243 w 3037243"/>
              <a:gd name="connsiteY1" fmla="*/ 970350 h 970350"/>
              <a:gd name="connsiteX2" fmla="*/ 3034587 w 3037243"/>
              <a:gd name="connsiteY2" fmla="*/ 0 h 970350"/>
              <a:gd name="connsiteX3" fmla="*/ 0 w 3037243"/>
              <a:gd name="connsiteY3" fmla="*/ 22919 h 970350"/>
            </a:gdLst>
            <a:ahLst/>
            <a:cxnLst>
              <a:cxn ang="0">
                <a:pos x="connsiteX0" y="connsiteY0"/>
              </a:cxn>
              <a:cxn ang="0">
                <a:pos x="connsiteX1" y="connsiteY1"/>
              </a:cxn>
              <a:cxn ang="0">
                <a:pos x="connsiteX2" y="connsiteY2"/>
              </a:cxn>
              <a:cxn ang="0">
                <a:pos x="connsiteX3" y="connsiteY3"/>
              </a:cxn>
            </a:cxnLst>
            <a:rect l="l" t="t" r="r" b="b"/>
            <a:pathLst>
              <a:path w="3037243" h="970350">
                <a:moveTo>
                  <a:pt x="0" y="22919"/>
                </a:moveTo>
                <a:lnTo>
                  <a:pt x="3037243" y="970350"/>
                </a:lnTo>
                <a:cubicBezTo>
                  <a:pt x="3036191" y="651807"/>
                  <a:pt x="3035639" y="318543"/>
                  <a:pt x="3034587" y="0"/>
                </a:cubicBezTo>
                <a:lnTo>
                  <a:pt x="0" y="22919"/>
                </a:lnTo>
                <a:close/>
              </a:path>
            </a:pathLst>
          </a:custGeom>
          <a:solidFill>
            <a:schemeClr val="bg1">
              <a:lumMod val="85000"/>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0" dirty="0"/>
          </a:p>
        </p:txBody>
      </p:sp>
      <p:sp>
        <p:nvSpPr>
          <p:cNvPr id="20" name="Rectangle 19">
            <a:extLst>
              <a:ext uri="{FF2B5EF4-FFF2-40B4-BE49-F238E27FC236}">
                <a16:creationId xmlns:a16="http://schemas.microsoft.com/office/drawing/2014/main" id="{F15943F5-390A-D941-B120-4E780D08DBF7}"/>
              </a:ext>
            </a:extLst>
          </p:cNvPr>
          <p:cNvSpPr/>
          <p:nvPr/>
        </p:nvSpPr>
        <p:spPr>
          <a:xfrm>
            <a:off x="8015278" y="3138991"/>
            <a:ext cx="3602182" cy="457200"/>
          </a:xfrm>
          <a:prstGeom prst="rect">
            <a:avLst/>
          </a:prstGeom>
          <a:solidFill>
            <a:srgbClr val="00A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900" b="1" dirty="0">
                <a:latin typeface="Open Sans" panose="020B0606030504020204" pitchFamily="34" charset="0"/>
                <a:ea typeface="Open Sans" panose="020B0606030504020204" pitchFamily="34" charset="0"/>
                <a:cs typeface="Open Sans" panose="020B0606030504020204" pitchFamily="34" charset="0"/>
              </a:rPr>
              <a:t>Hybrid Cloud</a:t>
            </a:r>
          </a:p>
        </p:txBody>
      </p:sp>
      <p:sp>
        <p:nvSpPr>
          <p:cNvPr id="21" name="TextBox 20">
            <a:extLst>
              <a:ext uri="{FF2B5EF4-FFF2-40B4-BE49-F238E27FC236}">
                <a16:creationId xmlns:a16="http://schemas.microsoft.com/office/drawing/2014/main" id="{05F7D6AC-AC62-B249-AEBA-8A6713224AB4}"/>
              </a:ext>
            </a:extLst>
          </p:cNvPr>
          <p:cNvSpPr txBox="1"/>
          <p:nvPr/>
        </p:nvSpPr>
        <p:spPr>
          <a:xfrm>
            <a:off x="8227459" y="3641242"/>
            <a:ext cx="3298375" cy="2383986"/>
          </a:xfrm>
          <a:prstGeom prst="rect">
            <a:avLst/>
          </a:prstGeom>
          <a:noFill/>
        </p:spPr>
        <p:txBody>
          <a:bodyPr wrap="square" rtlCol="0">
            <a:spAutoFit/>
          </a:bodyPr>
          <a:lstStyle/>
          <a:p>
            <a:pPr marL="285750" marR="102235" indent="-285750">
              <a:lnSpc>
                <a:spcPct val="103000"/>
              </a:lnSpc>
              <a:spcBef>
                <a:spcPts val="340"/>
              </a:spcBef>
              <a:spcAft>
                <a:spcPts val="1200"/>
              </a:spcAft>
              <a:buFont typeface="Arial" panose="020B0604020202020204" pitchFamily="34" charset="0"/>
              <a:buChar char="•"/>
              <a:tabLst>
                <a:tab pos="381000" algn="l"/>
                <a:tab pos="381635" algn="l"/>
              </a:tabLst>
            </a:pPr>
            <a:r>
              <a:rPr lang="en-US" sz="1700" spc="5" dirty="0">
                <a:latin typeface="Open Sans" panose="020B0606030504020204" pitchFamily="34" charset="0"/>
                <a:ea typeface="Open Sans" panose="020B0606030504020204" pitchFamily="34" charset="0"/>
                <a:cs typeface="Open Sans" panose="020B0606030504020204" pitchFamily="34" charset="0"/>
              </a:rPr>
              <a:t>Composition</a:t>
            </a:r>
            <a:r>
              <a:rPr lang="en-US" sz="1700" spc="105" dirty="0">
                <a:latin typeface="Open Sans" panose="020B0606030504020204" pitchFamily="34" charset="0"/>
                <a:ea typeface="Open Sans" panose="020B0606030504020204" pitchFamily="34" charset="0"/>
                <a:cs typeface="Open Sans" panose="020B0606030504020204" pitchFamily="34" charset="0"/>
              </a:rPr>
              <a:t> </a:t>
            </a:r>
            <a:r>
              <a:rPr lang="en-US" sz="1700" spc="20" dirty="0">
                <a:latin typeface="Open Sans" panose="020B0606030504020204" pitchFamily="34" charset="0"/>
                <a:ea typeface="Open Sans" panose="020B0606030504020204" pitchFamily="34" charset="0"/>
                <a:cs typeface="Open Sans" panose="020B0606030504020204" pitchFamily="34" charset="0"/>
              </a:rPr>
              <a:t>of </a:t>
            </a:r>
            <a:r>
              <a:rPr lang="en-US" sz="1700" spc="10" dirty="0">
                <a:latin typeface="Open Sans" panose="020B0606030504020204" pitchFamily="34" charset="0"/>
                <a:ea typeface="Open Sans" panose="020B0606030504020204" pitchFamily="34" charset="0"/>
                <a:cs typeface="Open Sans" panose="020B0606030504020204" pitchFamily="34" charset="0"/>
              </a:rPr>
              <a:t>two</a:t>
            </a:r>
            <a:r>
              <a:rPr lang="en-US" sz="1700" spc="25" dirty="0">
                <a:latin typeface="Open Sans" panose="020B0606030504020204" pitchFamily="34" charset="0"/>
                <a:ea typeface="Open Sans" panose="020B0606030504020204" pitchFamily="34" charset="0"/>
                <a:cs typeface="Open Sans" panose="020B0606030504020204" pitchFamily="34" charset="0"/>
              </a:rPr>
              <a:t> </a:t>
            </a:r>
            <a:r>
              <a:rPr lang="en-US" sz="1700" spc="20" dirty="0">
                <a:latin typeface="Open Sans" panose="020B0606030504020204" pitchFamily="34" charset="0"/>
                <a:ea typeface="Open Sans" panose="020B0606030504020204" pitchFamily="34" charset="0"/>
                <a:cs typeface="Open Sans" panose="020B0606030504020204" pitchFamily="34" charset="0"/>
              </a:rPr>
              <a:t>or</a:t>
            </a:r>
            <a:r>
              <a:rPr lang="en-US" sz="1700" spc="10" dirty="0">
                <a:latin typeface="Open Sans" panose="020B0606030504020204" pitchFamily="34" charset="0"/>
                <a:ea typeface="Open Sans" panose="020B0606030504020204" pitchFamily="34" charset="0"/>
                <a:cs typeface="Open Sans" panose="020B0606030504020204" pitchFamily="34" charset="0"/>
              </a:rPr>
              <a:t> </a:t>
            </a:r>
            <a:r>
              <a:rPr lang="en-US" sz="1700" spc="-10" dirty="0">
                <a:latin typeface="Open Sans" panose="020B0606030504020204" pitchFamily="34" charset="0"/>
                <a:ea typeface="Open Sans" panose="020B0606030504020204" pitchFamily="34" charset="0"/>
                <a:cs typeface="Open Sans" panose="020B0606030504020204" pitchFamily="34" charset="0"/>
              </a:rPr>
              <a:t>more</a:t>
            </a:r>
            <a:r>
              <a:rPr lang="en-US" sz="1700" spc="175" dirty="0">
                <a:latin typeface="Open Sans" panose="020B0606030504020204" pitchFamily="34" charset="0"/>
                <a:ea typeface="Open Sans" panose="020B0606030504020204" pitchFamily="34" charset="0"/>
                <a:cs typeface="Open Sans" panose="020B0606030504020204" pitchFamily="34" charset="0"/>
              </a:rPr>
              <a:t> </a:t>
            </a:r>
            <a:r>
              <a:rPr lang="en-US" sz="1700" spc="10" dirty="0">
                <a:latin typeface="Open Sans" panose="020B0606030504020204" pitchFamily="34" charset="0"/>
                <a:ea typeface="Open Sans" panose="020B0606030504020204" pitchFamily="34" charset="0"/>
                <a:cs typeface="Open Sans" panose="020B0606030504020204" pitchFamily="34" charset="0"/>
              </a:rPr>
              <a:t>distinct </a:t>
            </a:r>
            <a:r>
              <a:rPr lang="en-US" sz="1700" spc="-415" dirty="0">
                <a:latin typeface="Open Sans" panose="020B0606030504020204" pitchFamily="34" charset="0"/>
                <a:ea typeface="Open Sans" panose="020B0606030504020204" pitchFamily="34" charset="0"/>
                <a:cs typeface="Open Sans" panose="020B0606030504020204" pitchFamily="34" charset="0"/>
              </a:rPr>
              <a:t> </a:t>
            </a:r>
            <a:r>
              <a:rPr lang="en-US" sz="1700" dirty="0">
                <a:latin typeface="Open Sans" panose="020B0606030504020204" pitchFamily="34" charset="0"/>
                <a:ea typeface="Open Sans" panose="020B0606030504020204" pitchFamily="34" charset="0"/>
                <a:cs typeface="Open Sans" panose="020B0606030504020204" pitchFamily="34" charset="0"/>
              </a:rPr>
              <a:t>cloud</a:t>
            </a:r>
            <a:r>
              <a:rPr lang="en-US" sz="1700" spc="105" dirty="0">
                <a:latin typeface="Open Sans" panose="020B0606030504020204" pitchFamily="34" charset="0"/>
                <a:ea typeface="Open Sans" panose="020B0606030504020204" pitchFamily="34" charset="0"/>
                <a:cs typeface="Open Sans" panose="020B0606030504020204" pitchFamily="34" charset="0"/>
              </a:rPr>
              <a:t> </a:t>
            </a:r>
            <a:r>
              <a:rPr lang="en-US" sz="1700" spc="10" dirty="0">
                <a:latin typeface="Open Sans" panose="020B0606030504020204" pitchFamily="34" charset="0"/>
                <a:ea typeface="Open Sans" panose="020B0606030504020204" pitchFamily="34" charset="0"/>
                <a:cs typeface="Open Sans" panose="020B0606030504020204" pitchFamily="34" charset="0"/>
              </a:rPr>
              <a:t>infrastructures</a:t>
            </a:r>
            <a:r>
              <a:rPr lang="en-US" sz="1700" spc="114" dirty="0">
                <a:latin typeface="Open Sans" panose="020B0606030504020204" pitchFamily="34" charset="0"/>
                <a:ea typeface="Open Sans" panose="020B0606030504020204" pitchFamily="34" charset="0"/>
                <a:cs typeface="Open Sans" panose="020B0606030504020204" pitchFamily="34" charset="0"/>
              </a:rPr>
              <a:t> </a:t>
            </a:r>
            <a:r>
              <a:rPr lang="en-US" sz="1700" spc="15" dirty="0">
                <a:latin typeface="Open Sans" panose="020B0606030504020204" pitchFamily="34" charset="0"/>
                <a:ea typeface="Open Sans" panose="020B0606030504020204" pitchFamily="34" charset="0"/>
                <a:cs typeface="Open Sans" panose="020B0606030504020204" pitchFamily="34" charset="0"/>
              </a:rPr>
              <a:t>(private, </a:t>
            </a:r>
            <a:r>
              <a:rPr lang="en-US" sz="1700" spc="20" dirty="0">
                <a:latin typeface="Open Sans" panose="020B0606030504020204" pitchFamily="34" charset="0"/>
                <a:ea typeface="Open Sans" panose="020B0606030504020204" pitchFamily="34" charset="0"/>
                <a:cs typeface="Open Sans" panose="020B0606030504020204" pitchFamily="34" charset="0"/>
              </a:rPr>
              <a:t> </a:t>
            </a:r>
            <a:r>
              <a:rPr lang="en-US" sz="1700" spc="-15" dirty="0">
                <a:latin typeface="Open Sans" panose="020B0606030504020204" pitchFamily="34" charset="0"/>
                <a:ea typeface="Open Sans" panose="020B0606030504020204" pitchFamily="34" charset="0"/>
                <a:cs typeface="Open Sans" panose="020B0606030504020204" pitchFamily="34" charset="0"/>
              </a:rPr>
              <a:t>community</a:t>
            </a:r>
            <a:r>
              <a:rPr lang="en-US" sz="1700" spc="340" dirty="0">
                <a:latin typeface="Open Sans" panose="020B0606030504020204" pitchFamily="34" charset="0"/>
                <a:ea typeface="Open Sans" panose="020B0606030504020204" pitchFamily="34" charset="0"/>
                <a:cs typeface="Open Sans" panose="020B0606030504020204" pitchFamily="34" charset="0"/>
              </a:rPr>
              <a:t> </a:t>
            </a:r>
            <a:r>
              <a:rPr lang="en-US" sz="1700" spc="20" dirty="0">
                <a:latin typeface="Open Sans" panose="020B0606030504020204" pitchFamily="34" charset="0"/>
                <a:ea typeface="Open Sans" panose="020B0606030504020204" pitchFamily="34" charset="0"/>
                <a:cs typeface="Open Sans" panose="020B0606030504020204" pitchFamily="34" charset="0"/>
              </a:rPr>
              <a:t>or</a:t>
            </a:r>
            <a:r>
              <a:rPr lang="en-US" sz="1700" spc="15" dirty="0">
                <a:latin typeface="Open Sans" panose="020B0606030504020204" pitchFamily="34" charset="0"/>
                <a:ea typeface="Open Sans" panose="020B0606030504020204" pitchFamily="34" charset="0"/>
                <a:cs typeface="Open Sans" panose="020B0606030504020204" pitchFamily="34" charset="0"/>
              </a:rPr>
              <a:t> </a:t>
            </a:r>
            <a:r>
              <a:rPr lang="en-US" sz="1700" spc="-15" dirty="0">
                <a:latin typeface="Open Sans" panose="020B0606030504020204" pitchFamily="34" charset="0"/>
                <a:ea typeface="Open Sans" panose="020B0606030504020204" pitchFamily="34" charset="0"/>
                <a:cs typeface="Open Sans" panose="020B0606030504020204" pitchFamily="34" charset="0"/>
              </a:rPr>
              <a:t>public)</a:t>
            </a:r>
            <a:endParaRPr lang="en-US" sz="1700" dirty="0">
              <a:latin typeface="Open Sans" panose="020B0606030504020204" pitchFamily="34" charset="0"/>
              <a:ea typeface="Open Sans" panose="020B0606030504020204" pitchFamily="34" charset="0"/>
              <a:cs typeface="Open Sans" panose="020B0606030504020204" pitchFamily="34" charset="0"/>
            </a:endParaRPr>
          </a:p>
          <a:p>
            <a:pPr marL="285750" marR="186690" indent="-285750">
              <a:lnSpc>
                <a:spcPct val="102899"/>
              </a:lnSpc>
              <a:spcBef>
                <a:spcPts val="5"/>
              </a:spcBef>
              <a:spcAft>
                <a:spcPts val="1200"/>
              </a:spcAft>
              <a:buFont typeface="Arial" panose="020B0604020202020204" pitchFamily="34" charset="0"/>
              <a:buChar char="•"/>
              <a:tabLst>
                <a:tab pos="381000" algn="l"/>
                <a:tab pos="381635" algn="l"/>
              </a:tabLst>
            </a:pPr>
            <a:r>
              <a:rPr lang="en-US" sz="1700" spc="-5" dirty="0">
                <a:latin typeface="Open Sans" panose="020B0606030504020204" pitchFamily="34" charset="0"/>
                <a:ea typeface="Open Sans" panose="020B0606030504020204" pitchFamily="34" charset="0"/>
                <a:cs typeface="Open Sans" panose="020B0606030504020204" pitchFamily="34" charset="0"/>
              </a:rPr>
              <a:t>Bound</a:t>
            </a:r>
            <a:r>
              <a:rPr lang="en-US" sz="1700" spc="100" dirty="0">
                <a:latin typeface="Open Sans" panose="020B0606030504020204" pitchFamily="34" charset="0"/>
                <a:ea typeface="Open Sans" panose="020B0606030504020204" pitchFamily="34" charset="0"/>
                <a:cs typeface="Open Sans" panose="020B0606030504020204" pitchFamily="34" charset="0"/>
              </a:rPr>
              <a:t> </a:t>
            </a:r>
            <a:r>
              <a:rPr lang="en-US" sz="1700" spc="5" dirty="0">
                <a:latin typeface="Open Sans" panose="020B0606030504020204" pitchFamily="34" charset="0"/>
                <a:ea typeface="Open Sans" panose="020B0606030504020204" pitchFamily="34" charset="0"/>
                <a:cs typeface="Open Sans" panose="020B0606030504020204" pitchFamily="34" charset="0"/>
              </a:rPr>
              <a:t>together</a:t>
            </a:r>
            <a:r>
              <a:rPr lang="en-US" sz="1700" spc="155" dirty="0">
                <a:latin typeface="Open Sans" panose="020B0606030504020204" pitchFamily="34" charset="0"/>
                <a:ea typeface="Open Sans" panose="020B0606030504020204" pitchFamily="34" charset="0"/>
                <a:cs typeface="Open Sans" panose="020B0606030504020204" pitchFamily="34" charset="0"/>
              </a:rPr>
              <a:t> </a:t>
            </a:r>
            <a:r>
              <a:rPr lang="en-US" sz="1700" spc="-15" dirty="0">
                <a:latin typeface="Open Sans" panose="020B0606030504020204" pitchFamily="34" charset="0"/>
                <a:ea typeface="Open Sans" panose="020B0606030504020204" pitchFamily="34" charset="0"/>
                <a:cs typeface="Open Sans" panose="020B0606030504020204" pitchFamily="34" charset="0"/>
              </a:rPr>
              <a:t>by</a:t>
            </a:r>
            <a:r>
              <a:rPr lang="en-US" sz="1700" spc="40" dirty="0">
                <a:latin typeface="Open Sans" panose="020B0606030504020204" pitchFamily="34" charset="0"/>
                <a:ea typeface="Open Sans" panose="020B0606030504020204" pitchFamily="34" charset="0"/>
                <a:cs typeface="Open Sans" panose="020B0606030504020204" pitchFamily="34" charset="0"/>
              </a:rPr>
              <a:t> </a:t>
            </a:r>
            <a:r>
              <a:rPr lang="en-US" sz="1700" dirty="0">
                <a:latin typeface="Open Sans" panose="020B0606030504020204" pitchFamily="34" charset="0"/>
                <a:ea typeface="Open Sans" panose="020B0606030504020204" pitchFamily="34" charset="0"/>
                <a:cs typeface="Open Sans" panose="020B0606030504020204" pitchFamily="34" charset="0"/>
              </a:rPr>
              <a:t>technology</a:t>
            </a:r>
            <a:r>
              <a:rPr lang="en-US" sz="1700" spc="190" dirty="0">
                <a:latin typeface="Open Sans" panose="020B0606030504020204" pitchFamily="34" charset="0"/>
                <a:ea typeface="Open Sans" panose="020B0606030504020204" pitchFamily="34" charset="0"/>
                <a:cs typeface="Open Sans" panose="020B0606030504020204" pitchFamily="34" charset="0"/>
              </a:rPr>
              <a:t> </a:t>
            </a:r>
            <a:r>
              <a:rPr lang="en-US" sz="1700" dirty="0">
                <a:latin typeface="Open Sans" panose="020B0606030504020204" pitchFamily="34" charset="0"/>
                <a:ea typeface="Open Sans" panose="020B0606030504020204" pitchFamily="34" charset="0"/>
                <a:cs typeface="Open Sans" panose="020B0606030504020204" pitchFamily="34" charset="0"/>
              </a:rPr>
              <a:t>that </a:t>
            </a:r>
            <a:r>
              <a:rPr lang="en-US" sz="1700" spc="-415" dirty="0">
                <a:latin typeface="Open Sans" panose="020B0606030504020204" pitchFamily="34" charset="0"/>
                <a:ea typeface="Open Sans" panose="020B0606030504020204" pitchFamily="34" charset="0"/>
                <a:cs typeface="Open Sans" panose="020B0606030504020204" pitchFamily="34" charset="0"/>
              </a:rPr>
              <a:t> </a:t>
            </a:r>
            <a:r>
              <a:rPr lang="en-US" sz="1700" spc="-5" dirty="0">
                <a:latin typeface="Open Sans" panose="020B0606030504020204" pitchFamily="34" charset="0"/>
                <a:ea typeface="Open Sans" panose="020B0606030504020204" pitchFamily="34" charset="0"/>
                <a:cs typeface="Open Sans" panose="020B0606030504020204" pitchFamily="34" charset="0"/>
              </a:rPr>
              <a:t>enables</a:t>
            </a:r>
            <a:r>
              <a:rPr lang="en-US" sz="1700" dirty="0">
                <a:latin typeface="Open Sans" panose="020B0606030504020204" pitchFamily="34" charset="0"/>
                <a:ea typeface="Open Sans" panose="020B0606030504020204" pitchFamily="34" charset="0"/>
                <a:cs typeface="Open Sans" panose="020B0606030504020204" pitchFamily="34" charset="0"/>
              </a:rPr>
              <a:t> </a:t>
            </a:r>
            <a:r>
              <a:rPr lang="en-US" sz="1700" spc="5" dirty="0">
                <a:latin typeface="Open Sans" panose="020B0606030504020204" pitchFamily="34" charset="0"/>
                <a:ea typeface="Open Sans" panose="020B0606030504020204" pitchFamily="34" charset="0"/>
                <a:cs typeface="Open Sans" panose="020B0606030504020204" pitchFamily="34" charset="0"/>
              </a:rPr>
              <a:t>data </a:t>
            </a:r>
            <a:r>
              <a:rPr lang="en-US" sz="1700" dirty="0">
                <a:latin typeface="Open Sans" panose="020B0606030504020204" pitchFamily="34" charset="0"/>
                <a:ea typeface="Open Sans" panose="020B0606030504020204" pitchFamily="34" charset="0"/>
                <a:cs typeface="Open Sans" panose="020B0606030504020204" pitchFamily="34" charset="0"/>
              </a:rPr>
              <a:t>and </a:t>
            </a:r>
            <a:r>
              <a:rPr lang="en-US" sz="1700" spc="5" dirty="0">
                <a:latin typeface="Open Sans" panose="020B0606030504020204" pitchFamily="34" charset="0"/>
                <a:ea typeface="Open Sans" panose="020B0606030504020204" pitchFamily="34" charset="0"/>
                <a:cs typeface="Open Sans" panose="020B0606030504020204" pitchFamily="34" charset="0"/>
              </a:rPr>
              <a:t>application </a:t>
            </a:r>
            <a:r>
              <a:rPr lang="en-US" sz="1700" spc="10" dirty="0">
                <a:latin typeface="Open Sans" panose="020B0606030504020204" pitchFamily="34" charset="0"/>
                <a:ea typeface="Open Sans" panose="020B0606030504020204" pitchFamily="34" charset="0"/>
                <a:cs typeface="Open Sans" panose="020B0606030504020204" pitchFamily="34" charset="0"/>
              </a:rPr>
              <a:t> </a:t>
            </a:r>
            <a:r>
              <a:rPr lang="en-US" sz="1700" dirty="0">
                <a:latin typeface="Open Sans" panose="020B0606030504020204" pitchFamily="34" charset="0"/>
                <a:ea typeface="Open Sans" panose="020B0606030504020204" pitchFamily="34" charset="0"/>
                <a:cs typeface="Open Sans" panose="020B0606030504020204" pitchFamily="34" charset="0"/>
              </a:rPr>
              <a:t>portability</a:t>
            </a:r>
          </a:p>
        </p:txBody>
      </p:sp>
      <p:pic>
        <p:nvPicPr>
          <p:cNvPr id="11" name="Graphic 10" descr="Cloud outline">
            <a:extLst>
              <a:ext uri="{FF2B5EF4-FFF2-40B4-BE49-F238E27FC236}">
                <a16:creationId xmlns:a16="http://schemas.microsoft.com/office/drawing/2014/main" id="{EA66D5FD-CB35-B147-BA14-07476A8CDD5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flipH="1">
            <a:off x="7456250" y="1447541"/>
            <a:ext cx="2075813" cy="2075813"/>
          </a:xfrm>
          <a:prstGeom prst="rect">
            <a:avLst/>
          </a:prstGeom>
        </p:spPr>
      </p:pic>
      <p:sp>
        <p:nvSpPr>
          <p:cNvPr id="22" name="Rectangle 21">
            <a:extLst>
              <a:ext uri="{FF2B5EF4-FFF2-40B4-BE49-F238E27FC236}">
                <a16:creationId xmlns:a16="http://schemas.microsoft.com/office/drawing/2014/main" id="{D298D685-CB31-C743-A241-8AE982A2B8DC}"/>
              </a:ext>
            </a:extLst>
          </p:cNvPr>
          <p:cNvSpPr/>
          <p:nvPr/>
        </p:nvSpPr>
        <p:spPr>
          <a:xfrm>
            <a:off x="7813539" y="2595090"/>
            <a:ext cx="1386918" cy="307777"/>
          </a:xfrm>
          <a:prstGeom prst="rect">
            <a:avLst/>
          </a:prstGeom>
        </p:spPr>
        <p:txBody>
          <a:bodyPr wrap="none">
            <a:spAutoFit/>
          </a:bodyPr>
          <a:lstStyle/>
          <a:p>
            <a:pPr algn="ctr"/>
            <a:r>
              <a:rPr lang="en-US" sz="1400" b="1" dirty="0">
                <a:latin typeface="Open Sans" panose="020B0606030504020204" pitchFamily="34" charset="0"/>
                <a:ea typeface="Open Sans" panose="020B0606030504020204" pitchFamily="34" charset="0"/>
                <a:cs typeface="Open Sans" panose="020B0606030504020204" pitchFamily="34" charset="0"/>
              </a:rPr>
              <a:t>Private Cloud</a:t>
            </a:r>
          </a:p>
        </p:txBody>
      </p:sp>
      <p:pic>
        <p:nvPicPr>
          <p:cNvPr id="27" name="Graphic 26" descr="Cloud outline">
            <a:extLst>
              <a:ext uri="{FF2B5EF4-FFF2-40B4-BE49-F238E27FC236}">
                <a16:creationId xmlns:a16="http://schemas.microsoft.com/office/drawing/2014/main" id="{FCA17666-FCF4-E749-87B6-648E99C61B1D}"/>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047493" y="1570178"/>
            <a:ext cx="1887103" cy="1887103"/>
          </a:xfrm>
          <a:prstGeom prst="rect">
            <a:avLst/>
          </a:prstGeom>
        </p:spPr>
      </p:pic>
      <p:sp>
        <p:nvSpPr>
          <p:cNvPr id="28" name="Rectangle 27">
            <a:extLst>
              <a:ext uri="{FF2B5EF4-FFF2-40B4-BE49-F238E27FC236}">
                <a16:creationId xmlns:a16="http://schemas.microsoft.com/office/drawing/2014/main" id="{547991F3-74FE-7F4B-8386-A4C9C4803475}"/>
              </a:ext>
            </a:extLst>
          </p:cNvPr>
          <p:cNvSpPr/>
          <p:nvPr/>
        </p:nvSpPr>
        <p:spPr>
          <a:xfrm>
            <a:off x="10361000" y="2564948"/>
            <a:ext cx="1289134" cy="307777"/>
          </a:xfrm>
          <a:prstGeom prst="rect">
            <a:avLst/>
          </a:prstGeom>
        </p:spPr>
        <p:txBody>
          <a:bodyPr wrap="none">
            <a:spAutoFit/>
          </a:bodyPr>
          <a:lstStyle/>
          <a:p>
            <a:pPr algn="ctr"/>
            <a:r>
              <a:rPr lang="en-US" sz="1400" b="1" dirty="0">
                <a:latin typeface="Open Sans" panose="020B0606030504020204" pitchFamily="34" charset="0"/>
                <a:ea typeface="Open Sans" panose="020B0606030504020204" pitchFamily="34" charset="0"/>
                <a:cs typeface="Open Sans" panose="020B0606030504020204" pitchFamily="34" charset="0"/>
              </a:rPr>
              <a:t>Public Cloud</a:t>
            </a:r>
          </a:p>
        </p:txBody>
      </p:sp>
      <p:sp>
        <p:nvSpPr>
          <p:cNvPr id="30" name="Rectangle 29">
            <a:extLst>
              <a:ext uri="{FF2B5EF4-FFF2-40B4-BE49-F238E27FC236}">
                <a16:creationId xmlns:a16="http://schemas.microsoft.com/office/drawing/2014/main" id="{3529E69C-9692-AE49-9080-A1DF8ED6AF07}"/>
              </a:ext>
            </a:extLst>
          </p:cNvPr>
          <p:cNvSpPr/>
          <p:nvPr/>
        </p:nvSpPr>
        <p:spPr>
          <a:xfrm>
            <a:off x="9063293" y="1673134"/>
            <a:ext cx="1346844" cy="307777"/>
          </a:xfrm>
          <a:prstGeom prst="rect">
            <a:avLst/>
          </a:prstGeom>
        </p:spPr>
        <p:txBody>
          <a:bodyPr wrap="none">
            <a:spAutoFit/>
          </a:bodyPr>
          <a:lstStyle/>
          <a:p>
            <a:pPr algn="ctr"/>
            <a:r>
              <a:rPr lang="en-US" sz="1400" b="1" dirty="0">
                <a:latin typeface="Open Sans" panose="020B0606030504020204" pitchFamily="34" charset="0"/>
                <a:ea typeface="Open Sans" panose="020B0606030504020204" pitchFamily="34" charset="0"/>
                <a:cs typeface="Open Sans" panose="020B0606030504020204" pitchFamily="34" charset="0"/>
              </a:rPr>
              <a:t>Hybrid Cloud</a:t>
            </a:r>
          </a:p>
        </p:txBody>
      </p:sp>
      <p:sp>
        <p:nvSpPr>
          <p:cNvPr id="23" name="Left-Right Arrow 22">
            <a:extLst>
              <a:ext uri="{FF2B5EF4-FFF2-40B4-BE49-F238E27FC236}">
                <a16:creationId xmlns:a16="http://schemas.microsoft.com/office/drawing/2014/main" id="{0ACCE3ED-0D56-0344-AF98-2E464BFEB0E7}"/>
              </a:ext>
            </a:extLst>
          </p:cNvPr>
          <p:cNvSpPr/>
          <p:nvPr/>
        </p:nvSpPr>
        <p:spPr bwMode="auto">
          <a:xfrm>
            <a:off x="9458172" y="2590347"/>
            <a:ext cx="641433" cy="224283"/>
          </a:xfrm>
          <a:prstGeom prst="leftRightArrow">
            <a:avLst/>
          </a:prstGeom>
          <a:solidFill>
            <a:schemeClr val="bg2"/>
          </a:solidFill>
          <a:ln w="12700" cap="flat" cmpd="sng" algn="ctr">
            <a:noFill/>
            <a:prstDash val="solid"/>
            <a:round/>
            <a:headEnd type="none" w="med" len="med"/>
            <a:tailEnd type="none" w="med" len="med"/>
          </a:ln>
          <a:effectLst/>
        </p:spPr>
        <p:txBody>
          <a:bodyPr vert="horz" wrap="square" lIns="73152" tIns="73152" rIns="73152" bIns="73152" numCol="1" rtlCol="0" anchor="ctr" anchorCtr="1" compatLnSpc="1">
            <a:prstTxWarp prst="textNoShape">
              <a:avLst/>
            </a:prstTxWarp>
          </a:bodyPr>
          <a:lstStyle/>
          <a:p>
            <a:pPr marL="0" marR="0" indent="0" algn="ctr" defTabSz="914400" rtl="0" eaLnBrk="0" fontAlgn="base" latinLnBrk="0" hangingPunct="0">
              <a:lnSpc>
                <a:spcPct val="106000"/>
              </a:lnSpc>
              <a:spcBef>
                <a:spcPct val="0"/>
              </a:spcBef>
              <a:spcAft>
                <a:spcPct val="0"/>
              </a:spcAft>
              <a:buClrTx/>
              <a:buSzTx/>
              <a:buFontTx/>
              <a:buNone/>
              <a:tabLst/>
            </a:pPr>
            <a:endParaRPr kumimoji="0" lang="en-US" sz="1100" b="0" i="0" u="none" strike="noStrike" cap="none" normalizeH="0" baseline="0" dirty="0">
              <a:ln>
                <a:noFill/>
              </a:ln>
              <a:solidFill>
                <a:schemeClr val="tx1"/>
              </a:solidFill>
              <a:effectLst/>
              <a:latin typeface="Arial" charset="0"/>
            </a:endParaRPr>
          </a:p>
        </p:txBody>
      </p:sp>
    </p:spTree>
    <p:extLst>
      <p:ext uri="{BB962C8B-B14F-4D97-AF65-F5344CB8AC3E}">
        <p14:creationId xmlns:p14="http://schemas.microsoft.com/office/powerpoint/2010/main" val="1068868952"/>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Title 60">
            <a:extLst>
              <a:ext uri="{FF2B5EF4-FFF2-40B4-BE49-F238E27FC236}">
                <a16:creationId xmlns:a16="http://schemas.microsoft.com/office/drawing/2014/main" id="{6FC016C1-021E-4DF1-91A5-BDBC1E3E67B1}"/>
              </a:ext>
            </a:extLst>
          </p:cNvPr>
          <p:cNvSpPr>
            <a:spLocks noGrp="1"/>
          </p:cNvSpPr>
          <p:nvPr>
            <p:ph type="title"/>
          </p:nvPr>
        </p:nvSpPr>
        <p:spPr>
          <a:xfrm>
            <a:off x="541867" y="477954"/>
            <a:ext cx="11108267" cy="303096"/>
          </a:xfrm>
        </p:spPr>
        <p:txBody>
          <a:bodyPr/>
          <a:lstStyle/>
          <a:p>
            <a:r>
              <a:rPr lang="en-US" sz="2000" dirty="0"/>
              <a:t>Potential challenges with SaaS models</a:t>
            </a:r>
          </a:p>
        </p:txBody>
      </p:sp>
      <p:sp>
        <p:nvSpPr>
          <p:cNvPr id="30" name="object 9">
            <a:extLst>
              <a:ext uri="{FF2B5EF4-FFF2-40B4-BE49-F238E27FC236}">
                <a16:creationId xmlns:a16="http://schemas.microsoft.com/office/drawing/2014/main" id="{C1ACAD2D-A9F9-4AF7-9256-857CE689E758}"/>
              </a:ext>
            </a:extLst>
          </p:cNvPr>
          <p:cNvSpPr txBox="1"/>
          <p:nvPr/>
        </p:nvSpPr>
        <p:spPr>
          <a:xfrm>
            <a:off x="804790" y="1620424"/>
            <a:ext cx="4491263" cy="323807"/>
          </a:xfrm>
          <a:prstGeom prst="rect">
            <a:avLst/>
          </a:prstGeom>
        </p:spPr>
        <p:txBody>
          <a:bodyPr vert="horz" wrap="square" lIns="0" tIns="15875" rIns="0" bIns="0" rtlCol="0">
            <a:spAutoFit/>
          </a:bodyPr>
          <a:lstStyle/>
          <a:p>
            <a:pPr marL="12700" algn="ctr">
              <a:lnSpc>
                <a:spcPct val="100000"/>
              </a:lnSpc>
              <a:spcBef>
                <a:spcPts val="125"/>
              </a:spcBef>
            </a:pPr>
            <a:r>
              <a:rPr sz="2000" b="1" spc="10" dirty="0">
                <a:latin typeface="Open Sans" panose="020B0606030504020204" pitchFamily="34" charset="0"/>
                <a:ea typeface="Open Sans" panose="020B0606030504020204" pitchFamily="34" charset="0"/>
                <a:cs typeface="Open Sans" panose="020B0606030504020204" pitchFamily="34" charset="0"/>
              </a:rPr>
              <a:t>SaaS</a:t>
            </a:r>
            <a:r>
              <a:rPr sz="2000" b="1" spc="-100" dirty="0">
                <a:latin typeface="Open Sans" panose="020B0606030504020204" pitchFamily="34" charset="0"/>
                <a:ea typeface="Open Sans" panose="020B0606030504020204" pitchFamily="34" charset="0"/>
                <a:cs typeface="Open Sans" panose="020B0606030504020204" pitchFamily="34" charset="0"/>
              </a:rPr>
              <a:t> </a:t>
            </a:r>
            <a:r>
              <a:rPr sz="2000" b="1" spc="15" dirty="0">
                <a:latin typeface="Open Sans" panose="020B0606030504020204" pitchFamily="34" charset="0"/>
                <a:ea typeface="Open Sans" panose="020B0606030504020204" pitchFamily="34" charset="0"/>
                <a:cs typeface="Open Sans" panose="020B0606030504020204" pitchFamily="34" charset="0"/>
              </a:rPr>
              <a:t>Challenges</a:t>
            </a:r>
            <a:endParaRPr sz="2000" dirty="0">
              <a:latin typeface="Open Sans" panose="020B0606030504020204" pitchFamily="34" charset="0"/>
              <a:ea typeface="Open Sans" panose="020B0606030504020204" pitchFamily="34" charset="0"/>
              <a:cs typeface="Open Sans" panose="020B0606030504020204" pitchFamily="34" charset="0"/>
            </a:endParaRPr>
          </a:p>
        </p:txBody>
      </p:sp>
      <p:sp>
        <p:nvSpPr>
          <p:cNvPr id="35" name="object 14">
            <a:extLst>
              <a:ext uri="{FF2B5EF4-FFF2-40B4-BE49-F238E27FC236}">
                <a16:creationId xmlns:a16="http://schemas.microsoft.com/office/drawing/2014/main" id="{1FCA7F98-9AB7-4E25-BCE6-EEE79EC430AD}"/>
              </a:ext>
            </a:extLst>
          </p:cNvPr>
          <p:cNvSpPr txBox="1"/>
          <p:nvPr/>
        </p:nvSpPr>
        <p:spPr>
          <a:xfrm>
            <a:off x="541867" y="920692"/>
            <a:ext cx="11108266" cy="560090"/>
          </a:xfrm>
          <a:prstGeom prst="rect">
            <a:avLst/>
          </a:prstGeom>
        </p:spPr>
        <p:txBody>
          <a:bodyPr vert="horz" wrap="square" lIns="0" tIns="10795" rIns="0" bIns="0" rtlCol="0">
            <a:spAutoFit/>
          </a:bodyPr>
          <a:lstStyle/>
          <a:p>
            <a:pPr marR="5080" algn="ctr">
              <a:lnSpc>
                <a:spcPct val="100800"/>
              </a:lnSpc>
              <a:spcBef>
                <a:spcPts val="85"/>
              </a:spcBef>
            </a:pPr>
            <a:r>
              <a:rPr sz="1800" spc="-10" dirty="0">
                <a:latin typeface="Open Sans" panose="020B0606030504020204" pitchFamily="34" charset="0"/>
                <a:ea typeface="Open Sans" panose="020B0606030504020204" pitchFamily="34" charset="0"/>
                <a:cs typeface="Open Sans" panose="020B0606030504020204" pitchFamily="34" charset="0"/>
              </a:rPr>
              <a:t>Most </a:t>
            </a:r>
            <a:r>
              <a:rPr sz="1800" spc="-5" dirty="0">
                <a:latin typeface="Open Sans" panose="020B0606030504020204" pitchFamily="34" charset="0"/>
                <a:ea typeface="Open Sans" panose="020B0606030504020204" pitchFamily="34" charset="0"/>
                <a:cs typeface="Open Sans" panose="020B0606030504020204" pitchFamily="34" charset="0"/>
              </a:rPr>
              <a:t>cloud </a:t>
            </a:r>
            <a:r>
              <a:rPr sz="1800" spc="-10" dirty="0">
                <a:latin typeface="Open Sans" panose="020B0606030504020204" pitchFamily="34" charset="0"/>
                <a:ea typeface="Open Sans" panose="020B0606030504020204" pitchFamily="34" charset="0"/>
                <a:cs typeface="Open Sans" panose="020B0606030504020204" pitchFamily="34" charset="0"/>
              </a:rPr>
              <a:t>providers can </a:t>
            </a:r>
            <a:r>
              <a:rPr sz="1800" spc="-5" dirty="0">
                <a:latin typeface="Open Sans" panose="020B0606030504020204" pitchFamily="34" charset="0"/>
                <a:ea typeface="Open Sans" panose="020B0606030504020204" pitchFamily="34" charset="0"/>
                <a:cs typeface="Open Sans" panose="020B0606030504020204" pitchFamily="34" charset="0"/>
              </a:rPr>
              <a:t>help </a:t>
            </a:r>
            <a:r>
              <a:rPr sz="1800" spc="-10" dirty="0">
                <a:latin typeface="Open Sans" panose="020B0606030504020204" pitchFamily="34" charset="0"/>
                <a:ea typeface="Open Sans" panose="020B0606030504020204" pitchFamily="34" charset="0"/>
                <a:cs typeface="Open Sans" panose="020B0606030504020204" pitchFamily="34" charset="0"/>
              </a:rPr>
              <a:t>you </a:t>
            </a:r>
            <a:r>
              <a:rPr sz="1800" spc="-5" dirty="0">
                <a:latin typeface="Open Sans" panose="020B0606030504020204" pitchFamily="34" charset="0"/>
                <a:ea typeface="Open Sans" panose="020B0606030504020204" pitchFamily="34" charset="0"/>
                <a:cs typeface="Open Sans" panose="020B0606030504020204" pitchFamily="34" charset="0"/>
              </a:rPr>
              <a:t>select the </a:t>
            </a:r>
            <a:r>
              <a:rPr sz="1800" spc="-10" dirty="0">
                <a:latin typeface="Open Sans" panose="020B0606030504020204" pitchFamily="34" charset="0"/>
                <a:ea typeface="Open Sans" panose="020B0606030504020204" pitchFamily="34" charset="0"/>
                <a:cs typeface="Open Sans" panose="020B0606030504020204" pitchFamily="34" charset="0"/>
              </a:rPr>
              <a:t>ideal </a:t>
            </a:r>
            <a:r>
              <a:rPr sz="1800" spc="5" dirty="0">
                <a:latin typeface="Open Sans" panose="020B0606030504020204" pitchFamily="34" charset="0"/>
                <a:ea typeface="Open Sans" panose="020B0606030504020204" pitchFamily="34" charset="0"/>
                <a:cs typeface="Open Sans" panose="020B0606030504020204" pitchFamily="34" charset="0"/>
              </a:rPr>
              <a:t>license </a:t>
            </a:r>
            <a:r>
              <a:rPr sz="1800" spc="-20" dirty="0">
                <a:latin typeface="Open Sans" panose="020B0606030504020204" pitchFamily="34" charset="0"/>
                <a:ea typeface="Open Sans" panose="020B0606030504020204" pitchFamily="34" charset="0"/>
                <a:cs typeface="Open Sans" panose="020B0606030504020204" pitchFamily="34" charset="0"/>
              </a:rPr>
              <a:t>agreement</a:t>
            </a:r>
            <a:r>
              <a:rPr sz="1800" spc="-15" dirty="0">
                <a:latin typeface="Open Sans" panose="020B0606030504020204" pitchFamily="34" charset="0"/>
                <a:ea typeface="Open Sans" panose="020B0606030504020204" pitchFamily="34" charset="0"/>
                <a:cs typeface="Open Sans" panose="020B0606030504020204" pitchFamily="34" charset="0"/>
              </a:rPr>
              <a:t> </a:t>
            </a:r>
            <a:r>
              <a:rPr sz="1800" spc="-5" dirty="0">
                <a:latin typeface="Open Sans" panose="020B0606030504020204" pitchFamily="34" charset="0"/>
                <a:ea typeface="Open Sans" panose="020B0606030504020204" pitchFamily="34" charset="0"/>
                <a:cs typeface="Open Sans" panose="020B0606030504020204" pitchFamily="34" charset="0"/>
              </a:rPr>
              <a:t>for </a:t>
            </a:r>
            <a:r>
              <a:rPr sz="1800" spc="-15" dirty="0">
                <a:latin typeface="Open Sans" panose="020B0606030504020204" pitchFamily="34" charset="0"/>
                <a:ea typeface="Open Sans" panose="020B0606030504020204" pitchFamily="34" charset="0"/>
                <a:cs typeface="Open Sans" panose="020B0606030504020204" pitchFamily="34" charset="0"/>
              </a:rPr>
              <a:t>your </a:t>
            </a:r>
            <a:r>
              <a:rPr sz="1800" spc="-5" dirty="0">
                <a:latin typeface="Open Sans" panose="020B0606030504020204" pitchFamily="34" charset="0"/>
                <a:ea typeface="Open Sans" panose="020B0606030504020204" pitchFamily="34" charset="0"/>
                <a:cs typeface="Open Sans" panose="020B0606030504020204" pitchFamily="34" charset="0"/>
              </a:rPr>
              <a:t>cloud </a:t>
            </a:r>
            <a:r>
              <a:rPr sz="1800" spc="-10" dirty="0">
                <a:latin typeface="Open Sans" panose="020B0606030504020204" pitchFamily="34" charset="0"/>
                <a:ea typeface="Open Sans" panose="020B0606030504020204" pitchFamily="34" charset="0"/>
                <a:cs typeface="Open Sans" panose="020B0606030504020204" pitchFamily="34" charset="0"/>
              </a:rPr>
              <a:t>environment, </a:t>
            </a:r>
            <a:r>
              <a:rPr sz="1800" spc="-20" dirty="0">
                <a:latin typeface="Open Sans" panose="020B0606030504020204" pitchFamily="34" charset="0"/>
                <a:ea typeface="Open Sans" panose="020B0606030504020204" pitchFamily="34" charset="0"/>
                <a:cs typeface="Open Sans" panose="020B0606030504020204" pitchFamily="34" charset="0"/>
              </a:rPr>
              <a:t>and </a:t>
            </a:r>
            <a:r>
              <a:rPr sz="1800" spc="-490" dirty="0">
                <a:latin typeface="Open Sans" panose="020B0606030504020204" pitchFamily="34" charset="0"/>
                <a:ea typeface="Open Sans" panose="020B0606030504020204" pitchFamily="34" charset="0"/>
                <a:cs typeface="Open Sans" panose="020B0606030504020204" pitchFamily="34" charset="0"/>
              </a:rPr>
              <a:t> </a:t>
            </a:r>
            <a:r>
              <a:rPr sz="1800" spc="-10" dirty="0">
                <a:latin typeface="Open Sans" panose="020B0606030504020204" pitchFamily="34" charset="0"/>
                <a:ea typeface="Open Sans" panose="020B0606030504020204" pitchFamily="34" charset="0"/>
                <a:cs typeface="Open Sans" panose="020B0606030504020204" pitchFamily="34" charset="0"/>
              </a:rPr>
              <a:t>most</a:t>
            </a:r>
            <a:r>
              <a:rPr sz="1800" spc="40" dirty="0">
                <a:latin typeface="Open Sans" panose="020B0606030504020204" pitchFamily="34" charset="0"/>
                <a:ea typeface="Open Sans" panose="020B0606030504020204" pitchFamily="34" charset="0"/>
                <a:cs typeface="Open Sans" panose="020B0606030504020204" pitchFamily="34" charset="0"/>
              </a:rPr>
              <a:t> </a:t>
            </a:r>
            <a:r>
              <a:rPr sz="1800" spc="-20" dirty="0">
                <a:latin typeface="Open Sans" panose="020B0606030504020204" pitchFamily="34" charset="0"/>
                <a:ea typeface="Open Sans" panose="020B0606030504020204" pitchFamily="34" charset="0"/>
                <a:cs typeface="Open Sans" panose="020B0606030504020204" pitchFamily="34" charset="0"/>
              </a:rPr>
              <a:t>new</a:t>
            </a:r>
            <a:r>
              <a:rPr sz="1800" dirty="0">
                <a:latin typeface="Open Sans" panose="020B0606030504020204" pitchFamily="34" charset="0"/>
                <a:ea typeface="Open Sans" panose="020B0606030504020204" pitchFamily="34" charset="0"/>
                <a:cs typeface="Open Sans" panose="020B0606030504020204" pitchFamily="34" charset="0"/>
              </a:rPr>
              <a:t> </a:t>
            </a:r>
            <a:r>
              <a:rPr sz="1800" spc="-10" dirty="0">
                <a:latin typeface="Open Sans" panose="020B0606030504020204" pitchFamily="34" charset="0"/>
                <a:ea typeface="Open Sans" panose="020B0606030504020204" pitchFamily="34" charset="0"/>
                <a:cs typeface="Open Sans" panose="020B0606030504020204" pitchFamily="34" charset="0"/>
              </a:rPr>
              <a:t>deployments</a:t>
            </a:r>
            <a:r>
              <a:rPr sz="1800" spc="95" dirty="0">
                <a:latin typeface="Open Sans" panose="020B0606030504020204" pitchFamily="34" charset="0"/>
                <a:ea typeface="Open Sans" panose="020B0606030504020204" pitchFamily="34" charset="0"/>
                <a:cs typeface="Open Sans" panose="020B0606030504020204" pitchFamily="34" charset="0"/>
              </a:rPr>
              <a:t> </a:t>
            </a:r>
            <a:r>
              <a:rPr sz="1800" spc="-5" dirty="0">
                <a:latin typeface="Open Sans" panose="020B0606030504020204" pitchFamily="34" charset="0"/>
                <a:ea typeface="Open Sans" panose="020B0606030504020204" pitchFamily="34" charset="0"/>
                <a:cs typeface="Open Sans" panose="020B0606030504020204" pitchFamily="34" charset="0"/>
              </a:rPr>
              <a:t>will</a:t>
            </a:r>
            <a:r>
              <a:rPr sz="1800" dirty="0">
                <a:latin typeface="Open Sans" panose="020B0606030504020204" pitchFamily="34" charset="0"/>
                <a:ea typeface="Open Sans" panose="020B0606030504020204" pitchFamily="34" charset="0"/>
                <a:cs typeface="Open Sans" panose="020B0606030504020204" pitchFamily="34" charset="0"/>
              </a:rPr>
              <a:t> </a:t>
            </a:r>
            <a:r>
              <a:rPr sz="1800" spc="-15" dirty="0">
                <a:latin typeface="Open Sans" panose="020B0606030504020204" pitchFamily="34" charset="0"/>
                <a:ea typeface="Open Sans" panose="020B0606030504020204" pitchFamily="34" charset="0"/>
                <a:cs typeface="Open Sans" panose="020B0606030504020204" pitchFamily="34" charset="0"/>
              </a:rPr>
              <a:t>be</a:t>
            </a:r>
            <a:r>
              <a:rPr sz="1800" dirty="0">
                <a:latin typeface="Open Sans" panose="020B0606030504020204" pitchFamily="34" charset="0"/>
                <a:ea typeface="Open Sans" panose="020B0606030504020204" pitchFamily="34" charset="0"/>
                <a:cs typeface="Open Sans" panose="020B0606030504020204" pitchFamily="34" charset="0"/>
              </a:rPr>
              <a:t> </a:t>
            </a:r>
            <a:r>
              <a:rPr sz="1800" spc="-10" dirty="0">
                <a:latin typeface="Open Sans" panose="020B0606030504020204" pitchFamily="34" charset="0"/>
                <a:ea typeface="Open Sans" panose="020B0606030504020204" pitchFamily="34" charset="0"/>
                <a:cs typeface="Open Sans" panose="020B0606030504020204" pitchFamily="34" charset="0"/>
              </a:rPr>
              <a:t>set</a:t>
            </a:r>
            <a:r>
              <a:rPr sz="1800" spc="40" dirty="0">
                <a:latin typeface="Open Sans" panose="020B0606030504020204" pitchFamily="34" charset="0"/>
                <a:ea typeface="Open Sans" panose="020B0606030504020204" pitchFamily="34" charset="0"/>
                <a:cs typeface="Open Sans" panose="020B0606030504020204" pitchFamily="34" charset="0"/>
              </a:rPr>
              <a:t> </a:t>
            </a:r>
            <a:r>
              <a:rPr sz="1800" spc="-15" dirty="0">
                <a:latin typeface="Open Sans" panose="020B0606030504020204" pitchFamily="34" charset="0"/>
                <a:ea typeface="Open Sans" panose="020B0606030504020204" pitchFamily="34" charset="0"/>
                <a:cs typeface="Open Sans" panose="020B0606030504020204" pitchFamily="34" charset="0"/>
              </a:rPr>
              <a:t>up</a:t>
            </a:r>
            <a:r>
              <a:rPr sz="1800" dirty="0">
                <a:latin typeface="Open Sans" panose="020B0606030504020204" pitchFamily="34" charset="0"/>
                <a:ea typeface="Open Sans" panose="020B0606030504020204" pitchFamily="34" charset="0"/>
                <a:cs typeface="Open Sans" panose="020B0606030504020204" pitchFamily="34" charset="0"/>
              </a:rPr>
              <a:t> </a:t>
            </a:r>
            <a:r>
              <a:rPr sz="1800" spc="-10" dirty="0">
                <a:latin typeface="Open Sans" panose="020B0606030504020204" pitchFamily="34" charset="0"/>
                <a:ea typeface="Open Sans" panose="020B0606030504020204" pitchFamily="34" charset="0"/>
                <a:cs typeface="Open Sans" panose="020B0606030504020204" pitchFamily="34" charset="0"/>
              </a:rPr>
              <a:t>with</a:t>
            </a:r>
            <a:r>
              <a:rPr sz="1800" spc="70" dirty="0">
                <a:latin typeface="Open Sans" panose="020B0606030504020204" pitchFamily="34" charset="0"/>
                <a:ea typeface="Open Sans" panose="020B0606030504020204" pitchFamily="34" charset="0"/>
                <a:cs typeface="Open Sans" panose="020B0606030504020204" pitchFamily="34" charset="0"/>
              </a:rPr>
              <a:t> </a:t>
            </a:r>
            <a:r>
              <a:rPr sz="1800" dirty="0">
                <a:latin typeface="Open Sans" panose="020B0606030504020204" pitchFamily="34" charset="0"/>
                <a:ea typeface="Open Sans" panose="020B0606030504020204" pitchFamily="34" charset="0"/>
                <a:cs typeface="Open Sans" panose="020B0606030504020204" pitchFamily="34" charset="0"/>
              </a:rPr>
              <a:t>a subscription</a:t>
            </a:r>
            <a:r>
              <a:rPr sz="1800" spc="-75" dirty="0">
                <a:latin typeface="Open Sans" panose="020B0606030504020204" pitchFamily="34" charset="0"/>
                <a:ea typeface="Open Sans" panose="020B0606030504020204" pitchFamily="34" charset="0"/>
                <a:cs typeface="Open Sans" panose="020B0606030504020204" pitchFamily="34" charset="0"/>
              </a:rPr>
              <a:t> </a:t>
            </a:r>
            <a:r>
              <a:rPr sz="1800" spc="-20" dirty="0">
                <a:latin typeface="Open Sans" panose="020B0606030504020204" pitchFamily="34" charset="0"/>
                <a:ea typeface="Open Sans" panose="020B0606030504020204" pitchFamily="34" charset="0"/>
                <a:cs typeface="Open Sans" panose="020B0606030504020204" pitchFamily="34" charset="0"/>
              </a:rPr>
              <a:t>model</a:t>
            </a:r>
            <a:r>
              <a:rPr sz="1800" spc="70" dirty="0">
                <a:latin typeface="Open Sans" panose="020B0606030504020204" pitchFamily="34" charset="0"/>
                <a:ea typeface="Open Sans" panose="020B0606030504020204" pitchFamily="34" charset="0"/>
                <a:cs typeface="Open Sans" panose="020B0606030504020204" pitchFamily="34" charset="0"/>
              </a:rPr>
              <a:t> </a:t>
            </a:r>
            <a:r>
              <a:rPr sz="1800" spc="-10" dirty="0">
                <a:latin typeface="Open Sans" panose="020B0606030504020204" pitchFamily="34" charset="0"/>
                <a:ea typeface="Open Sans" panose="020B0606030504020204" pitchFamily="34" charset="0"/>
                <a:cs typeface="Open Sans" panose="020B0606030504020204" pitchFamily="34" charset="0"/>
              </a:rPr>
              <a:t>that</a:t>
            </a:r>
            <a:r>
              <a:rPr sz="1800" spc="45" dirty="0">
                <a:latin typeface="Open Sans" panose="020B0606030504020204" pitchFamily="34" charset="0"/>
                <a:ea typeface="Open Sans" panose="020B0606030504020204" pitchFamily="34" charset="0"/>
                <a:cs typeface="Open Sans" panose="020B0606030504020204" pitchFamily="34" charset="0"/>
              </a:rPr>
              <a:t> </a:t>
            </a:r>
            <a:r>
              <a:rPr sz="1800" spc="-15" dirty="0">
                <a:latin typeface="Open Sans" panose="020B0606030504020204" pitchFamily="34" charset="0"/>
                <a:ea typeface="Open Sans" panose="020B0606030504020204" pitchFamily="34" charset="0"/>
                <a:cs typeface="Open Sans" panose="020B0606030504020204" pitchFamily="34" charset="0"/>
              </a:rPr>
              <a:t>allows</a:t>
            </a:r>
            <a:r>
              <a:rPr sz="1800" spc="20" dirty="0">
                <a:latin typeface="Open Sans" panose="020B0606030504020204" pitchFamily="34" charset="0"/>
                <a:ea typeface="Open Sans" panose="020B0606030504020204" pitchFamily="34" charset="0"/>
                <a:cs typeface="Open Sans" panose="020B0606030504020204" pitchFamily="34" charset="0"/>
              </a:rPr>
              <a:t> </a:t>
            </a:r>
            <a:r>
              <a:rPr sz="1800" spc="-5" dirty="0">
                <a:latin typeface="Open Sans" panose="020B0606030504020204" pitchFamily="34" charset="0"/>
                <a:ea typeface="Open Sans" panose="020B0606030504020204" pitchFamily="34" charset="0"/>
                <a:cs typeface="Open Sans" panose="020B0606030504020204" pitchFamily="34" charset="0"/>
              </a:rPr>
              <a:t>the</a:t>
            </a:r>
            <a:r>
              <a:rPr sz="1800" dirty="0">
                <a:latin typeface="Open Sans" panose="020B0606030504020204" pitchFamily="34" charset="0"/>
                <a:ea typeface="Open Sans" panose="020B0606030504020204" pitchFamily="34" charset="0"/>
                <a:cs typeface="Open Sans" panose="020B0606030504020204" pitchFamily="34" charset="0"/>
              </a:rPr>
              <a:t> </a:t>
            </a:r>
            <a:r>
              <a:rPr sz="1800" spc="-10" dirty="0">
                <a:latin typeface="Open Sans" panose="020B0606030504020204" pitchFamily="34" charset="0"/>
                <a:ea typeface="Open Sans" panose="020B0606030504020204" pitchFamily="34" charset="0"/>
                <a:cs typeface="Open Sans" panose="020B0606030504020204" pitchFamily="34" charset="0"/>
              </a:rPr>
              <a:t>most</a:t>
            </a:r>
            <a:r>
              <a:rPr sz="1800" spc="45" dirty="0">
                <a:latin typeface="Open Sans" panose="020B0606030504020204" pitchFamily="34" charset="0"/>
                <a:ea typeface="Open Sans" panose="020B0606030504020204" pitchFamily="34" charset="0"/>
                <a:cs typeface="Open Sans" panose="020B0606030504020204" pitchFamily="34" charset="0"/>
              </a:rPr>
              <a:t> </a:t>
            </a:r>
            <a:r>
              <a:rPr sz="1800" dirty="0">
                <a:latin typeface="Open Sans" panose="020B0606030504020204" pitchFamily="34" charset="0"/>
                <a:ea typeface="Open Sans" panose="020B0606030504020204" pitchFamily="34" charset="0"/>
                <a:cs typeface="Open Sans" panose="020B0606030504020204" pitchFamily="34" charset="0"/>
              </a:rPr>
              <a:t>flexibility.</a:t>
            </a:r>
          </a:p>
        </p:txBody>
      </p:sp>
      <p:sp>
        <p:nvSpPr>
          <p:cNvPr id="2" name="Rectangle: Rounded Corners 1">
            <a:extLst>
              <a:ext uri="{FF2B5EF4-FFF2-40B4-BE49-F238E27FC236}">
                <a16:creationId xmlns:a16="http://schemas.microsoft.com/office/drawing/2014/main" id="{5E7CE234-44AD-6854-F1FF-57D3F090DA0A}"/>
              </a:ext>
            </a:extLst>
          </p:cNvPr>
          <p:cNvSpPr/>
          <p:nvPr/>
        </p:nvSpPr>
        <p:spPr bwMode="auto">
          <a:xfrm>
            <a:off x="8091377" y="376325"/>
            <a:ext cx="3085601" cy="340519"/>
          </a:xfrm>
          <a:prstGeom prst="roundRect">
            <a:avLst/>
          </a:prstGeom>
          <a:solidFill>
            <a:srgbClr val="00D7D2"/>
          </a:solidFill>
        </p:spPr>
        <p:txBody>
          <a:bodyPr wrap="square" rtlCol="0">
            <a:spAutoFit/>
          </a:bodyPr>
          <a:lstStyle/>
          <a:p>
            <a:pPr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Module 5: Cloud Adoption</a:t>
            </a:r>
          </a:p>
        </p:txBody>
      </p:sp>
      <p:sp>
        <p:nvSpPr>
          <p:cNvPr id="56" name="Rounded Rectangle 55">
            <a:extLst>
              <a:ext uri="{FF2B5EF4-FFF2-40B4-BE49-F238E27FC236}">
                <a16:creationId xmlns:a16="http://schemas.microsoft.com/office/drawing/2014/main" id="{E5629B32-CBF1-4F4C-8420-70B0810E1234}"/>
              </a:ext>
            </a:extLst>
          </p:cNvPr>
          <p:cNvSpPr/>
          <p:nvPr/>
        </p:nvSpPr>
        <p:spPr>
          <a:xfrm>
            <a:off x="541867" y="2024847"/>
            <a:ext cx="4963030" cy="670560"/>
          </a:xfrm>
          <a:prstGeom prst="roundRect">
            <a:avLst>
              <a:gd name="adj" fmla="val 50000"/>
            </a:avLst>
          </a:prstGeom>
          <a:solidFill>
            <a:srgbClr val="00D7D2"/>
          </a:solidFill>
          <a:ln w="25400" cap="flat" cmpd="sng" algn="ctr">
            <a:noFill/>
            <a:prstDash val="solid"/>
          </a:ln>
          <a:effectLst>
            <a:innerShdw blurRad="38100" dist="50800" dir="16200000">
              <a:prstClr val="black">
                <a:alpha val="23000"/>
              </a:prstClr>
            </a:innerShdw>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Calibri"/>
              <a:ea typeface="+mn-ea"/>
              <a:cs typeface="Arial" pitchFamily="34" charset="0"/>
            </a:endParaRPr>
          </a:p>
        </p:txBody>
      </p:sp>
      <p:sp>
        <p:nvSpPr>
          <p:cNvPr id="57" name="Right Arrow 56">
            <a:extLst>
              <a:ext uri="{FF2B5EF4-FFF2-40B4-BE49-F238E27FC236}">
                <a16:creationId xmlns:a16="http://schemas.microsoft.com/office/drawing/2014/main" id="{ADEB1300-9020-3146-BE2E-541A7FDB6EE1}"/>
              </a:ext>
            </a:extLst>
          </p:cNvPr>
          <p:cNvSpPr/>
          <p:nvPr/>
        </p:nvSpPr>
        <p:spPr>
          <a:xfrm>
            <a:off x="5744724" y="2129622"/>
            <a:ext cx="762000" cy="461010"/>
          </a:xfrm>
          <a:prstGeom prst="rightArrow">
            <a:avLst/>
          </a:prstGeom>
          <a:solidFill>
            <a:srgbClr val="1F497D"/>
          </a:solid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white"/>
              </a:solidFill>
              <a:effectLst/>
              <a:uLnTx/>
              <a:uFillTx/>
              <a:latin typeface="Calibri"/>
              <a:ea typeface="+mn-ea"/>
              <a:cs typeface="+mn-cs"/>
            </a:endParaRPr>
          </a:p>
        </p:txBody>
      </p:sp>
      <p:sp>
        <p:nvSpPr>
          <p:cNvPr id="59" name="Rounded Rectangle 58">
            <a:extLst>
              <a:ext uri="{FF2B5EF4-FFF2-40B4-BE49-F238E27FC236}">
                <a16:creationId xmlns:a16="http://schemas.microsoft.com/office/drawing/2014/main" id="{CFC76377-C545-6442-B652-E6759BC151AA}"/>
              </a:ext>
            </a:extLst>
          </p:cNvPr>
          <p:cNvSpPr/>
          <p:nvPr/>
        </p:nvSpPr>
        <p:spPr>
          <a:xfrm>
            <a:off x="541867" y="3018455"/>
            <a:ext cx="4963030" cy="670560"/>
          </a:xfrm>
          <a:prstGeom prst="roundRect">
            <a:avLst>
              <a:gd name="adj" fmla="val 50000"/>
            </a:avLst>
          </a:prstGeom>
          <a:solidFill>
            <a:srgbClr val="00D7D2"/>
          </a:solidFill>
          <a:ln w="25400" cap="flat" cmpd="sng" algn="ctr">
            <a:noFill/>
            <a:prstDash val="solid"/>
          </a:ln>
          <a:effectLst>
            <a:innerShdw blurRad="38100" dist="50800" dir="16200000">
              <a:prstClr val="black">
                <a:alpha val="23000"/>
              </a:prstClr>
            </a:innerShdw>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Calibri"/>
              <a:ea typeface="+mn-ea"/>
              <a:cs typeface="Arial" pitchFamily="34" charset="0"/>
            </a:endParaRPr>
          </a:p>
        </p:txBody>
      </p:sp>
      <p:sp>
        <p:nvSpPr>
          <p:cNvPr id="60" name="Right Arrow 59">
            <a:extLst>
              <a:ext uri="{FF2B5EF4-FFF2-40B4-BE49-F238E27FC236}">
                <a16:creationId xmlns:a16="http://schemas.microsoft.com/office/drawing/2014/main" id="{0E074D42-0803-0649-890A-7F6D94BA44C0}"/>
              </a:ext>
            </a:extLst>
          </p:cNvPr>
          <p:cNvSpPr/>
          <p:nvPr/>
        </p:nvSpPr>
        <p:spPr>
          <a:xfrm>
            <a:off x="5744724" y="3123230"/>
            <a:ext cx="762000" cy="461010"/>
          </a:xfrm>
          <a:prstGeom prst="rightArrow">
            <a:avLst/>
          </a:prstGeom>
          <a:solidFill>
            <a:srgbClr val="1F497D"/>
          </a:solid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white"/>
              </a:solidFill>
              <a:effectLst/>
              <a:uLnTx/>
              <a:uFillTx/>
              <a:latin typeface="Calibri"/>
              <a:ea typeface="+mn-ea"/>
              <a:cs typeface="+mn-cs"/>
            </a:endParaRPr>
          </a:p>
        </p:txBody>
      </p:sp>
      <p:sp>
        <p:nvSpPr>
          <p:cNvPr id="63" name="Rounded Rectangle 62">
            <a:extLst>
              <a:ext uri="{FF2B5EF4-FFF2-40B4-BE49-F238E27FC236}">
                <a16:creationId xmlns:a16="http://schemas.microsoft.com/office/drawing/2014/main" id="{2E3C43EB-3A93-2945-B1D3-BF9B062A4E02}"/>
              </a:ext>
            </a:extLst>
          </p:cNvPr>
          <p:cNvSpPr/>
          <p:nvPr/>
        </p:nvSpPr>
        <p:spPr>
          <a:xfrm>
            <a:off x="541867" y="4012063"/>
            <a:ext cx="4963030" cy="670560"/>
          </a:xfrm>
          <a:prstGeom prst="roundRect">
            <a:avLst>
              <a:gd name="adj" fmla="val 50000"/>
            </a:avLst>
          </a:prstGeom>
          <a:solidFill>
            <a:srgbClr val="00D7D2"/>
          </a:solidFill>
          <a:ln w="25400" cap="flat" cmpd="sng" algn="ctr">
            <a:noFill/>
            <a:prstDash val="solid"/>
          </a:ln>
          <a:effectLst>
            <a:innerShdw blurRad="38100" dist="50800" dir="16200000">
              <a:prstClr val="black">
                <a:alpha val="23000"/>
              </a:prstClr>
            </a:innerShdw>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Calibri"/>
              <a:ea typeface="+mn-ea"/>
              <a:cs typeface="Arial" pitchFamily="34" charset="0"/>
            </a:endParaRPr>
          </a:p>
        </p:txBody>
      </p:sp>
      <p:sp>
        <p:nvSpPr>
          <p:cNvPr id="64" name="Right Arrow 63">
            <a:extLst>
              <a:ext uri="{FF2B5EF4-FFF2-40B4-BE49-F238E27FC236}">
                <a16:creationId xmlns:a16="http://schemas.microsoft.com/office/drawing/2014/main" id="{B1A57295-9F6C-4A4B-A2C9-7C0D4FB74E3E}"/>
              </a:ext>
            </a:extLst>
          </p:cNvPr>
          <p:cNvSpPr/>
          <p:nvPr/>
        </p:nvSpPr>
        <p:spPr>
          <a:xfrm>
            <a:off x="5744724" y="4116838"/>
            <a:ext cx="762000" cy="461010"/>
          </a:xfrm>
          <a:prstGeom prst="rightArrow">
            <a:avLst/>
          </a:prstGeom>
          <a:solidFill>
            <a:srgbClr val="1F497D"/>
          </a:solid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white"/>
              </a:solidFill>
              <a:effectLst/>
              <a:uLnTx/>
              <a:uFillTx/>
              <a:latin typeface="Calibri"/>
              <a:ea typeface="+mn-ea"/>
              <a:cs typeface="+mn-cs"/>
            </a:endParaRPr>
          </a:p>
        </p:txBody>
      </p:sp>
      <p:sp>
        <p:nvSpPr>
          <p:cNvPr id="66" name="Rounded Rectangle 65">
            <a:extLst>
              <a:ext uri="{FF2B5EF4-FFF2-40B4-BE49-F238E27FC236}">
                <a16:creationId xmlns:a16="http://schemas.microsoft.com/office/drawing/2014/main" id="{05E38663-FF53-394E-9B53-EC0ADC21B141}"/>
              </a:ext>
            </a:extLst>
          </p:cNvPr>
          <p:cNvSpPr/>
          <p:nvPr/>
        </p:nvSpPr>
        <p:spPr>
          <a:xfrm>
            <a:off x="541867" y="5005671"/>
            <a:ext cx="4963030" cy="670560"/>
          </a:xfrm>
          <a:prstGeom prst="roundRect">
            <a:avLst>
              <a:gd name="adj" fmla="val 50000"/>
            </a:avLst>
          </a:prstGeom>
          <a:solidFill>
            <a:srgbClr val="00D7D2"/>
          </a:solidFill>
          <a:ln w="25400" cap="flat" cmpd="sng" algn="ctr">
            <a:noFill/>
            <a:prstDash val="solid"/>
          </a:ln>
          <a:effectLst>
            <a:innerShdw blurRad="38100" dist="50800" dir="16200000">
              <a:prstClr val="black">
                <a:alpha val="23000"/>
              </a:prstClr>
            </a:innerShdw>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Calibri"/>
              <a:ea typeface="+mn-ea"/>
              <a:cs typeface="Arial" pitchFamily="34" charset="0"/>
            </a:endParaRPr>
          </a:p>
        </p:txBody>
      </p:sp>
      <p:sp>
        <p:nvSpPr>
          <p:cNvPr id="67" name="Right Arrow 66">
            <a:extLst>
              <a:ext uri="{FF2B5EF4-FFF2-40B4-BE49-F238E27FC236}">
                <a16:creationId xmlns:a16="http://schemas.microsoft.com/office/drawing/2014/main" id="{9B078BF0-FC54-9845-A5AA-D17673709546}"/>
              </a:ext>
            </a:extLst>
          </p:cNvPr>
          <p:cNvSpPr/>
          <p:nvPr/>
        </p:nvSpPr>
        <p:spPr>
          <a:xfrm>
            <a:off x="5744724" y="5110446"/>
            <a:ext cx="762000" cy="461010"/>
          </a:xfrm>
          <a:prstGeom prst="rightArrow">
            <a:avLst/>
          </a:prstGeom>
          <a:solidFill>
            <a:srgbClr val="1F497D"/>
          </a:solid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white"/>
              </a:solidFill>
              <a:effectLst/>
              <a:uLnTx/>
              <a:uFillTx/>
              <a:latin typeface="Calibri"/>
              <a:ea typeface="+mn-ea"/>
              <a:cs typeface="+mn-cs"/>
            </a:endParaRPr>
          </a:p>
        </p:txBody>
      </p:sp>
      <p:sp>
        <p:nvSpPr>
          <p:cNvPr id="69" name="Rounded Rectangle 68">
            <a:extLst>
              <a:ext uri="{FF2B5EF4-FFF2-40B4-BE49-F238E27FC236}">
                <a16:creationId xmlns:a16="http://schemas.microsoft.com/office/drawing/2014/main" id="{5257D400-508E-C446-8F58-42B19E7EC666}"/>
              </a:ext>
            </a:extLst>
          </p:cNvPr>
          <p:cNvSpPr/>
          <p:nvPr/>
        </p:nvSpPr>
        <p:spPr>
          <a:xfrm>
            <a:off x="541867" y="5999278"/>
            <a:ext cx="4963030" cy="670560"/>
          </a:xfrm>
          <a:prstGeom prst="roundRect">
            <a:avLst>
              <a:gd name="adj" fmla="val 50000"/>
            </a:avLst>
          </a:prstGeom>
          <a:solidFill>
            <a:srgbClr val="00D7D2"/>
          </a:solidFill>
          <a:ln w="25400" cap="flat" cmpd="sng" algn="ctr">
            <a:noFill/>
            <a:prstDash val="solid"/>
          </a:ln>
          <a:effectLst>
            <a:innerShdw blurRad="38100" dist="50800" dir="16200000">
              <a:prstClr val="black">
                <a:alpha val="23000"/>
              </a:prstClr>
            </a:innerShdw>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Calibri"/>
              <a:ea typeface="+mn-ea"/>
              <a:cs typeface="Arial" pitchFamily="34" charset="0"/>
            </a:endParaRPr>
          </a:p>
        </p:txBody>
      </p:sp>
      <p:sp>
        <p:nvSpPr>
          <p:cNvPr id="70" name="Right Arrow 69">
            <a:extLst>
              <a:ext uri="{FF2B5EF4-FFF2-40B4-BE49-F238E27FC236}">
                <a16:creationId xmlns:a16="http://schemas.microsoft.com/office/drawing/2014/main" id="{7EA48EC1-33C8-794C-B6FA-C20848E8FDE9}"/>
              </a:ext>
            </a:extLst>
          </p:cNvPr>
          <p:cNvSpPr/>
          <p:nvPr/>
        </p:nvSpPr>
        <p:spPr>
          <a:xfrm>
            <a:off x="5744724" y="6104053"/>
            <a:ext cx="762000" cy="461010"/>
          </a:xfrm>
          <a:prstGeom prst="rightArrow">
            <a:avLst/>
          </a:prstGeom>
          <a:solidFill>
            <a:srgbClr val="1F497D"/>
          </a:solid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white"/>
              </a:solidFill>
              <a:effectLst/>
              <a:uLnTx/>
              <a:uFillTx/>
              <a:latin typeface="Calibri"/>
              <a:ea typeface="+mn-ea"/>
              <a:cs typeface="+mn-cs"/>
            </a:endParaRPr>
          </a:p>
        </p:txBody>
      </p:sp>
      <p:grpSp>
        <p:nvGrpSpPr>
          <p:cNvPr id="72" name="Group 71">
            <a:extLst>
              <a:ext uri="{FF2B5EF4-FFF2-40B4-BE49-F238E27FC236}">
                <a16:creationId xmlns:a16="http://schemas.microsoft.com/office/drawing/2014/main" id="{42C57E8D-61A2-D646-A612-6E04F0A93771}"/>
              </a:ext>
            </a:extLst>
          </p:cNvPr>
          <p:cNvGrpSpPr/>
          <p:nvPr/>
        </p:nvGrpSpPr>
        <p:grpSpPr>
          <a:xfrm>
            <a:off x="6952624" y="1924055"/>
            <a:ext cx="4343400" cy="4654294"/>
            <a:chOff x="6399212" y="1447800"/>
            <a:chExt cx="4343400" cy="4654294"/>
          </a:xfrm>
        </p:grpSpPr>
        <p:grpSp>
          <p:nvGrpSpPr>
            <p:cNvPr id="75" name="Group 33">
              <a:extLst>
                <a:ext uri="{FF2B5EF4-FFF2-40B4-BE49-F238E27FC236}">
                  <a16:creationId xmlns:a16="http://schemas.microsoft.com/office/drawing/2014/main" id="{1B8F84B7-1D09-C244-8AC0-1B587A5A1A2A}"/>
                </a:ext>
              </a:extLst>
            </p:cNvPr>
            <p:cNvGrpSpPr/>
            <p:nvPr/>
          </p:nvGrpSpPr>
          <p:grpSpPr>
            <a:xfrm>
              <a:off x="6399212" y="1447800"/>
              <a:ext cx="4343400" cy="4654294"/>
              <a:chOff x="6614674" y="1670306"/>
              <a:chExt cx="3445192" cy="3892294"/>
            </a:xfrm>
          </p:grpSpPr>
          <p:sp>
            <p:nvSpPr>
              <p:cNvPr id="80" name="Rectangle 79">
                <a:extLst>
                  <a:ext uri="{FF2B5EF4-FFF2-40B4-BE49-F238E27FC236}">
                    <a16:creationId xmlns:a16="http://schemas.microsoft.com/office/drawing/2014/main" id="{B3BEC301-1A36-454E-8032-131003BF9EF4}"/>
                  </a:ext>
                </a:extLst>
              </p:cNvPr>
              <p:cNvSpPr/>
              <p:nvPr/>
            </p:nvSpPr>
            <p:spPr>
              <a:xfrm rot="297575">
                <a:off x="6630866" y="1670306"/>
                <a:ext cx="3429000" cy="3886200"/>
              </a:xfrm>
              <a:prstGeom prst="rect">
                <a:avLst/>
              </a:prstGeom>
              <a:solidFill>
                <a:sysClr val="window" lastClr="FFFFFF">
                  <a:lumMod val="75000"/>
                </a:sysClr>
              </a:solid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white"/>
                  </a:solidFill>
                  <a:effectLst/>
                  <a:uLnTx/>
                  <a:uFillTx/>
                  <a:latin typeface="Calibri"/>
                  <a:ea typeface="+mn-ea"/>
                  <a:cs typeface="+mn-cs"/>
                </a:endParaRPr>
              </a:p>
            </p:txBody>
          </p:sp>
          <p:sp>
            <p:nvSpPr>
              <p:cNvPr id="81" name="Rectangle 80">
                <a:extLst>
                  <a:ext uri="{FF2B5EF4-FFF2-40B4-BE49-F238E27FC236}">
                    <a16:creationId xmlns:a16="http://schemas.microsoft.com/office/drawing/2014/main" id="{FFAF5741-AE30-734B-87CC-1BEAC85CB1B8}"/>
                  </a:ext>
                </a:extLst>
              </p:cNvPr>
              <p:cNvSpPr/>
              <p:nvPr/>
            </p:nvSpPr>
            <p:spPr>
              <a:xfrm>
                <a:off x="6614674" y="1676400"/>
                <a:ext cx="3429000" cy="3886200"/>
              </a:xfrm>
              <a:prstGeom prst="rect">
                <a:avLst/>
              </a:prstGeom>
              <a:gradFill flip="none" rotWithShape="1">
                <a:gsLst>
                  <a:gs pos="0">
                    <a:sysClr val="window" lastClr="FFFFFF">
                      <a:lumMod val="85000"/>
                    </a:sysClr>
                  </a:gs>
                  <a:gs pos="100000">
                    <a:sysClr val="window" lastClr="FFFFFF">
                      <a:lumMod val="95000"/>
                      <a:shade val="100000"/>
                      <a:satMod val="115000"/>
                    </a:sysClr>
                  </a:gs>
                </a:gsLst>
                <a:lin ang="16200000" scaled="1"/>
                <a:tileRect/>
              </a:grad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white"/>
                  </a:solidFill>
                  <a:effectLst/>
                  <a:uLnTx/>
                  <a:uFillTx/>
                  <a:latin typeface="Calibri"/>
                  <a:ea typeface="+mn-ea"/>
                  <a:cs typeface="+mn-cs"/>
                </a:endParaRPr>
              </a:p>
            </p:txBody>
          </p:sp>
        </p:grpSp>
        <p:sp>
          <p:nvSpPr>
            <p:cNvPr id="74" name="Rounded Rectangle 73">
              <a:extLst>
                <a:ext uri="{FF2B5EF4-FFF2-40B4-BE49-F238E27FC236}">
                  <a16:creationId xmlns:a16="http://schemas.microsoft.com/office/drawing/2014/main" id="{7DAEE078-9166-6546-859E-4AB05FC922F1}"/>
                </a:ext>
              </a:extLst>
            </p:cNvPr>
            <p:cNvSpPr/>
            <p:nvPr/>
          </p:nvSpPr>
          <p:spPr>
            <a:xfrm>
              <a:off x="6758575" y="1720459"/>
              <a:ext cx="3604260" cy="609600"/>
            </a:xfrm>
            <a:prstGeom prst="roundRect">
              <a:avLst>
                <a:gd name="adj" fmla="val 50000"/>
              </a:avLst>
            </a:prstGeom>
            <a:solidFill>
              <a:srgbClr val="FFC000"/>
            </a:solidFill>
            <a:ln w="25400" cap="flat" cmpd="sng" algn="ctr">
              <a:noFill/>
              <a:prstDash val="solid"/>
            </a:ln>
            <a:effectLst>
              <a:innerShdw blurRad="38100" dist="50800" dir="16200000">
                <a:prstClr val="black">
                  <a:alpha val="23000"/>
                </a:prstClr>
              </a:innerShdw>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black">
                    <a:lumMod val="85000"/>
                    <a:lumOff val="15000"/>
                  </a:prstClr>
                </a:solidFill>
                <a:effectLst/>
                <a:uLnTx/>
                <a:uFillTx/>
                <a:latin typeface="Calibri"/>
                <a:ea typeface="+mn-ea"/>
                <a:cs typeface="Arial" pitchFamily="34" charset="0"/>
              </a:endParaRPr>
            </a:p>
          </p:txBody>
        </p:sp>
      </p:grpSp>
      <p:sp>
        <p:nvSpPr>
          <p:cNvPr id="4" name="Rectangle 3">
            <a:extLst>
              <a:ext uri="{FF2B5EF4-FFF2-40B4-BE49-F238E27FC236}">
                <a16:creationId xmlns:a16="http://schemas.microsoft.com/office/drawing/2014/main" id="{1EDE2FB3-F382-1243-9FC3-EC387FFE2E39}"/>
              </a:ext>
            </a:extLst>
          </p:cNvPr>
          <p:cNvSpPr/>
          <p:nvPr/>
        </p:nvSpPr>
        <p:spPr>
          <a:xfrm>
            <a:off x="620855" y="4032309"/>
            <a:ext cx="5395409" cy="646331"/>
          </a:xfrm>
          <a:prstGeom prst="rect">
            <a:avLst/>
          </a:prstGeom>
        </p:spPr>
        <p:txBody>
          <a:bodyPr wrap="square">
            <a:spAutoFit/>
          </a:bodyPr>
          <a:lstStyle/>
          <a:p>
            <a:pPr marR="560705" algn="ctr">
              <a:tabLst>
                <a:tab pos="375285" algn="l"/>
                <a:tab pos="375920" algn="l"/>
              </a:tabLst>
            </a:pPr>
            <a:r>
              <a:rPr lang="en-US" spc="-45" dirty="0">
                <a:solidFill>
                  <a:schemeClr val="bg1"/>
                </a:solidFill>
                <a:latin typeface="Open Sans" panose="020B0606030504020204" pitchFamily="34" charset="0"/>
                <a:ea typeface="Open Sans" panose="020B0606030504020204" pitchFamily="34" charset="0"/>
                <a:cs typeface="Open Sans" panose="020B0606030504020204" pitchFamily="34" charset="0"/>
              </a:rPr>
              <a:t>Selecting the Right Subscription / Plan Level: Capability to  know and measure usage</a:t>
            </a:r>
          </a:p>
        </p:txBody>
      </p:sp>
      <p:sp>
        <p:nvSpPr>
          <p:cNvPr id="5" name="Rectangle 4">
            <a:extLst>
              <a:ext uri="{FF2B5EF4-FFF2-40B4-BE49-F238E27FC236}">
                <a16:creationId xmlns:a16="http://schemas.microsoft.com/office/drawing/2014/main" id="{123E1101-4D8E-3040-9A74-95A47DAA8D96}"/>
              </a:ext>
            </a:extLst>
          </p:cNvPr>
          <p:cNvSpPr/>
          <p:nvPr/>
        </p:nvSpPr>
        <p:spPr>
          <a:xfrm>
            <a:off x="994530" y="6160509"/>
            <a:ext cx="4506297" cy="369332"/>
          </a:xfrm>
          <a:prstGeom prst="rect">
            <a:avLst/>
          </a:prstGeom>
        </p:spPr>
        <p:txBody>
          <a:bodyPr wrap="square">
            <a:spAutoFit/>
          </a:bodyPr>
          <a:lstStyle/>
          <a:p>
            <a:pPr marR="560705" algn="ctr">
              <a:tabLst>
                <a:tab pos="375285" algn="l"/>
                <a:tab pos="375920" algn="l"/>
              </a:tabLst>
            </a:pPr>
            <a:r>
              <a:rPr lang="en-US" spc="-45" dirty="0">
                <a:solidFill>
                  <a:schemeClr val="bg1"/>
                </a:solidFill>
                <a:latin typeface="Open Sans" panose="020B0606030504020204" pitchFamily="34" charset="0"/>
                <a:ea typeface="Open Sans" panose="020B0606030504020204" pitchFamily="34" charset="0"/>
                <a:cs typeface="Open Sans" panose="020B0606030504020204" pitchFamily="34" charset="0"/>
              </a:rPr>
              <a:t>Controlling Access to Cloud Services</a:t>
            </a:r>
          </a:p>
        </p:txBody>
      </p:sp>
      <p:sp>
        <p:nvSpPr>
          <p:cNvPr id="6" name="Rectangle 5">
            <a:extLst>
              <a:ext uri="{FF2B5EF4-FFF2-40B4-BE49-F238E27FC236}">
                <a16:creationId xmlns:a16="http://schemas.microsoft.com/office/drawing/2014/main" id="{C49E693F-7F35-D749-ADD4-FD6EDE25A1FD}"/>
              </a:ext>
            </a:extLst>
          </p:cNvPr>
          <p:cNvSpPr/>
          <p:nvPr/>
        </p:nvSpPr>
        <p:spPr>
          <a:xfrm>
            <a:off x="933592" y="2058050"/>
            <a:ext cx="4647389" cy="646331"/>
          </a:xfrm>
          <a:prstGeom prst="rect">
            <a:avLst/>
          </a:prstGeom>
        </p:spPr>
        <p:txBody>
          <a:bodyPr wrap="square">
            <a:spAutoFit/>
          </a:bodyPr>
          <a:lstStyle/>
          <a:p>
            <a:pPr marR="560705" algn="ctr">
              <a:tabLst>
                <a:tab pos="375285" algn="l"/>
                <a:tab pos="375920" algn="l"/>
              </a:tabLst>
            </a:pPr>
            <a:r>
              <a:rPr lang="en-US" spc="-45" dirty="0">
                <a:solidFill>
                  <a:schemeClr val="bg1"/>
                </a:solidFill>
                <a:latin typeface="Open Sans" panose="020B0606030504020204" pitchFamily="34" charset="0"/>
                <a:ea typeface="Open Sans" panose="020B0606030504020204" pitchFamily="34" charset="0"/>
                <a:cs typeface="Open Sans" panose="020B0606030504020204" pitchFamily="34" charset="0"/>
              </a:rPr>
              <a:t>Managing multiple non-co-terminated subscriptions</a:t>
            </a:r>
          </a:p>
        </p:txBody>
      </p:sp>
      <p:sp>
        <p:nvSpPr>
          <p:cNvPr id="7" name="Rectangle 6">
            <a:extLst>
              <a:ext uri="{FF2B5EF4-FFF2-40B4-BE49-F238E27FC236}">
                <a16:creationId xmlns:a16="http://schemas.microsoft.com/office/drawing/2014/main" id="{219EDA23-A064-6A4C-BD77-003CC4A19F1E}"/>
              </a:ext>
            </a:extLst>
          </p:cNvPr>
          <p:cNvSpPr/>
          <p:nvPr/>
        </p:nvSpPr>
        <p:spPr>
          <a:xfrm>
            <a:off x="859283" y="3036295"/>
            <a:ext cx="4963030" cy="646331"/>
          </a:xfrm>
          <a:prstGeom prst="rect">
            <a:avLst/>
          </a:prstGeom>
        </p:spPr>
        <p:txBody>
          <a:bodyPr wrap="square">
            <a:spAutoFit/>
          </a:bodyPr>
          <a:lstStyle/>
          <a:p>
            <a:pPr marR="560705" algn="ctr">
              <a:tabLst>
                <a:tab pos="375285" algn="l"/>
                <a:tab pos="375920" algn="l"/>
              </a:tabLst>
            </a:pPr>
            <a:r>
              <a:rPr lang="en-US" spc="-45" dirty="0">
                <a:solidFill>
                  <a:schemeClr val="bg1"/>
                </a:solidFill>
                <a:latin typeface="Open Sans" panose="020B0606030504020204" pitchFamily="34" charset="0"/>
                <a:ea typeface="Open Sans" panose="020B0606030504020204" pitchFamily="34" charset="0"/>
                <a:cs typeface="Open Sans" panose="020B0606030504020204" pitchFamily="34" charset="0"/>
              </a:rPr>
              <a:t>Overlapping Entitlements &amp; Unused Subscriptions</a:t>
            </a:r>
          </a:p>
        </p:txBody>
      </p:sp>
      <p:sp>
        <p:nvSpPr>
          <p:cNvPr id="8" name="Rectangle 7">
            <a:extLst>
              <a:ext uri="{FF2B5EF4-FFF2-40B4-BE49-F238E27FC236}">
                <a16:creationId xmlns:a16="http://schemas.microsoft.com/office/drawing/2014/main" id="{91639598-AFC9-E347-81C9-36868AB2F680}"/>
              </a:ext>
            </a:extLst>
          </p:cNvPr>
          <p:cNvSpPr/>
          <p:nvPr/>
        </p:nvSpPr>
        <p:spPr>
          <a:xfrm>
            <a:off x="864613" y="5026616"/>
            <a:ext cx="4823882" cy="646331"/>
          </a:xfrm>
          <a:prstGeom prst="rect">
            <a:avLst/>
          </a:prstGeom>
        </p:spPr>
        <p:txBody>
          <a:bodyPr wrap="square">
            <a:spAutoFit/>
          </a:bodyPr>
          <a:lstStyle/>
          <a:p>
            <a:pPr marR="560705" algn="ctr">
              <a:tabLst>
                <a:tab pos="375285" algn="l"/>
                <a:tab pos="375920" algn="l"/>
              </a:tabLst>
            </a:pPr>
            <a:r>
              <a:rPr lang="en-US" spc="-45" dirty="0">
                <a:solidFill>
                  <a:schemeClr val="bg1"/>
                </a:solidFill>
                <a:latin typeface="Open Sans" panose="020B0606030504020204" pitchFamily="34" charset="0"/>
                <a:ea typeface="Open Sans" panose="020B0606030504020204" pitchFamily="34" charset="0"/>
                <a:cs typeface="Open Sans" panose="020B0606030504020204" pitchFamily="34" charset="0"/>
              </a:rPr>
              <a:t>M</a:t>
            </a:r>
            <a:r>
              <a:rPr lang="en-US"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ana</a:t>
            </a:r>
            <a:r>
              <a:rPr lang="en-US" spc="45" dirty="0">
                <a:solidFill>
                  <a:schemeClr val="bg1"/>
                </a:solidFill>
                <a:latin typeface="Open Sans" panose="020B0606030504020204" pitchFamily="34" charset="0"/>
                <a:ea typeface="Open Sans" panose="020B0606030504020204" pitchFamily="34" charset="0"/>
                <a:cs typeface="Open Sans" panose="020B0606030504020204" pitchFamily="34" charset="0"/>
              </a:rPr>
              <a:t>g</a:t>
            </a:r>
            <a:r>
              <a:rPr lang="en-US" spc="-15" dirty="0">
                <a:solidFill>
                  <a:schemeClr val="bg1"/>
                </a:solidFill>
                <a:latin typeface="Open Sans" panose="020B0606030504020204" pitchFamily="34" charset="0"/>
                <a:ea typeface="Open Sans" panose="020B0606030504020204" pitchFamily="34" charset="0"/>
                <a:cs typeface="Open Sans" panose="020B0606030504020204" pitchFamily="34" charset="0"/>
              </a:rPr>
              <a:t>i</a:t>
            </a:r>
            <a:r>
              <a:rPr lang="en-US"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n</a:t>
            </a:r>
            <a:r>
              <a:rPr lang="en-US" spc="15" dirty="0">
                <a:solidFill>
                  <a:schemeClr val="bg1"/>
                </a:solidFill>
                <a:latin typeface="Open Sans" panose="020B0606030504020204" pitchFamily="34" charset="0"/>
                <a:ea typeface="Open Sans" panose="020B0606030504020204" pitchFamily="34" charset="0"/>
                <a:cs typeface="Open Sans" panose="020B0606030504020204" pitchFamily="34" charset="0"/>
              </a:rPr>
              <a:t>g</a:t>
            </a:r>
            <a:r>
              <a:rPr lang="en-US" spc="85"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a</a:t>
            </a:r>
            <a:r>
              <a:rPr lang="en-US" spc="40" dirty="0">
                <a:solidFill>
                  <a:schemeClr val="bg1"/>
                </a:solidFill>
                <a:latin typeface="Open Sans" panose="020B0606030504020204" pitchFamily="34" charset="0"/>
                <a:ea typeface="Open Sans" panose="020B0606030504020204" pitchFamily="34" charset="0"/>
                <a:cs typeface="Open Sans" panose="020B0606030504020204" pitchFamily="34" charset="0"/>
              </a:rPr>
              <a:t>cc</a:t>
            </a:r>
            <a:r>
              <a:rPr lang="en-US" spc="45" dirty="0">
                <a:solidFill>
                  <a:schemeClr val="bg1"/>
                </a:solidFill>
                <a:latin typeface="Open Sans" panose="020B0606030504020204" pitchFamily="34" charset="0"/>
                <a:ea typeface="Open Sans" panose="020B0606030504020204" pitchFamily="34" charset="0"/>
                <a:cs typeface="Open Sans" panose="020B0606030504020204" pitchFamily="34" charset="0"/>
              </a:rPr>
              <a:t>o</a:t>
            </a:r>
            <a:r>
              <a:rPr lang="en-US"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un</a:t>
            </a:r>
            <a:r>
              <a:rPr lang="en-US" spc="-20" dirty="0">
                <a:solidFill>
                  <a:schemeClr val="bg1"/>
                </a:solidFill>
                <a:latin typeface="Open Sans" panose="020B0606030504020204" pitchFamily="34" charset="0"/>
                <a:ea typeface="Open Sans" panose="020B0606030504020204" pitchFamily="34" charset="0"/>
                <a:cs typeface="Open Sans" panose="020B0606030504020204" pitchFamily="34" charset="0"/>
              </a:rPr>
              <a:t>t</a:t>
            </a:r>
            <a:r>
              <a:rPr lang="en-US" spc="10" dirty="0">
                <a:solidFill>
                  <a:schemeClr val="bg1"/>
                </a:solidFill>
                <a:latin typeface="Open Sans" panose="020B0606030504020204" pitchFamily="34" charset="0"/>
                <a:ea typeface="Open Sans" panose="020B0606030504020204" pitchFamily="34" charset="0"/>
                <a:cs typeface="Open Sans" panose="020B0606030504020204" pitchFamily="34" charset="0"/>
              </a:rPr>
              <a:t>s</a:t>
            </a:r>
            <a:r>
              <a:rPr lang="en-US" spc="-1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pc="55" dirty="0">
                <a:solidFill>
                  <a:schemeClr val="bg1"/>
                </a:solidFill>
                <a:latin typeface="Open Sans" panose="020B0606030504020204" pitchFamily="34" charset="0"/>
                <a:ea typeface="Open Sans" panose="020B0606030504020204" pitchFamily="34" charset="0"/>
                <a:cs typeface="Open Sans" panose="020B0606030504020204" pitchFamily="34" charset="0"/>
              </a:rPr>
              <a:t>f</a:t>
            </a:r>
            <a:r>
              <a:rPr lang="en-US" spc="45" dirty="0">
                <a:solidFill>
                  <a:schemeClr val="bg1"/>
                </a:solidFill>
                <a:latin typeface="Open Sans" panose="020B0606030504020204" pitchFamily="34" charset="0"/>
                <a:ea typeface="Open Sans" panose="020B0606030504020204" pitchFamily="34" charset="0"/>
                <a:cs typeface="Open Sans" panose="020B0606030504020204" pitchFamily="34" charset="0"/>
              </a:rPr>
              <a:t>o</a:t>
            </a:r>
            <a:r>
              <a:rPr lang="en-US" spc="5" dirty="0">
                <a:solidFill>
                  <a:schemeClr val="bg1"/>
                </a:solidFill>
                <a:latin typeface="Open Sans" panose="020B0606030504020204" pitchFamily="34" charset="0"/>
                <a:ea typeface="Open Sans" panose="020B0606030504020204" pitchFamily="34" charset="0"/>
                <a:cs typeface="Open Sans" panose="020B0606030504020204" pitchFamily="34" charset="0"/>
              </a:rPr>
              <a:t>r</a:t>
            </a:r>
            <a:r>
              <a:rPr lang="en-US" spc="-114"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n</a:t>
            </a:r>
            <a:r>
              <a:rPr lang="en-US" spc="45" dirty="0">
                <a:solidFill>
                  <a:schemeClr val="bg1"/>
                </a:solidFill>
                <a:latin typeface="Open Sans" panose="020B0606030504020204" pitchFamily="34" charset="0"/>
                <a:ea typeface="Open Sans" panose="020B0606030504020204" pitchFamily="34" charset="0"/>
                <a:cs typeface="Open Sans" panose="020B0606030504020204" pitchFamily="34" charset="0"/>
              </a:rPr>
              <a:t>e</a:t>
            </a:r>
            <a:r>
              <a:rPr lang="en-US" spc="15" dirty="0">
                <a:solidFill>
                  <a:schemeClr val="bg1"/>
                </a:solidFill>
                <a:latin typeface="Open Sans" panose="020B0606030504020204" pitchFamily="34" charset="0"/>
                <a:ea typeface="Open Sans" panose="020B0606030504020204" pitchFamily="34" charset="0"/>
                <a:cs typeface="Open Sans" panose="020B0606030504020204" pitchFamily="34" charset="0"/>
              </a:rPr>
              <a:t>w</a:t>
            </a:r>
            <a:r>
              <a:rPr lang="en-US"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pc="45" dirty="0">
                <a:solidFill>
                  <a:schemeClr val="bg1"/>
                </a:solidFill>
                <a:latin typeface="Open Sans" panose="020B0606030504020204" pitchFamily="34" charset="0"/>
                <a:ea typeface="Open Sans" panose="020B0606030504020204" pitchFamily="34" charset="0"/>
                <a:cs typeface="Open Sans" panose="020B0606030504020204" pitchFamily="34" charset="0"/>
              </a:rPr>
              <a:t>peop</a:t>
            </a:r>
            <a:r>
              <a:rPr lang="en-US" spc="-15" dirty="0">
                <a:solidFill>
                  <a:schemeClr val="bg1"/>
                </a:solidFill>
                <a:latin typeface="Open Sans" panose="020B0606030504020204" pitchFamily="34" charset="0"/>
                <a:ea typeface="Open Sans" panose="020B0606030504020204" pitchFamily="34" charset="0"/>
                <a:cs typeface="Open Sans" panose="020B0606030504020204" pitchFamily="34" charset="0"/>
              </a:rPr>
              <a:t>l</a:t>
            </a:r>
            <a:r>
              <a:rPr lang="en-US" spc="15" dirty="0">
                <a:solidFill>
                  <a:schemeClr val="bg1"/>
                </a:solidFill>
                <a:latin typeface="Open Sans" panose="020B0606030504020204" pitchFamily="34" charset="0"/>
                <a:ea typeface="Open Sans" panose="020B0606030504020204" pitchFamily="34" charset="0"/>
                <a:cs typeface="Open Sans" panose="020B0606030504020204" pitchFamily="34" charset="0"/>
              </a:rPr>
              <a:t>e</a:t>
            </a:r>
            <a:r>
              <a:rPr lang="en-US" spc="-6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pc="45" dirty="0">
                <a:solidFill>
                  <a:schemeClr val="bg1"/>
                </a:solidFill>
                <a:latin typeface="Open Sans" panose="020B0606030504020204" pitchFamily="34" charset="0"/>
                <a:ea typeface="Open Sans" panose="020B0606030504020204" pitchFamily="34" charset="0"/>
                <a:cs typeface="Open Sans" panose="020B0606030504020204" pitchFamily="34" charset="0"/>
              </a:rPr>
              <a:t>o</a:t>
            </a:r>
            <a:r>
              <a:rPr lang="en-US" spc="5" dirty="0">
                <a:solidFill>
                  <a:schemeClr val="bg1"/>
                </a:solidFill>
                <a:latin typeface="Open Sans" panose="020B0606030504020204" pitchFamily="34" charset="0"/>
                <a:ea typeface="Open Sans" panose="020B0606030504020204" pitchFamily="34" charset="0"/>
                <a:cs typeface="Open Sans" panose="020B0606030504020204" pitchFamily="34" charset="0"/>
              </a:rPr>
              <a:t>r</a:t>
            </a:r>
            <a:r>
              <a:rPr lang="en-US" spc="-19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pc="-20" dirty="0">
                <a:solidFill>
                  <a:schemeClr val="bg1"/>
                </a:solidFill>
                <a:latin typeface="Open Sans" panose="020B0606030504020204" pitchFamily="34" charset="0"/>
                <a:ea typeface="Open Sans" panose="020B0606030504020204" pitchFamily="34" charset="0"/>
                <a:cs typeface="Open Sans" panose="020B0606030504020204" pitchFamily="34" charset="0"/>
              </a:rPr>
              <a:t>t</a:t>
            </a:r>
            <a:r>
              <a:rPr lang="en-US"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h</a:t>
            </a:r>
            <a:r>
              <a:rPr lang="en-US" spc="45" dirty="0">
                <a:solidFill>
                  <a:schemeClr val="bg1"/>
                </a:solidFill>
                <a:latin typeface="Open Sans" panose="020B0606030504020204" pitchFamily="34" charset="0"/>
                <a:ea typeface="Open Sans" panose="020B0606030504020204" pitchFamily="34" charset="0"/>
                <a:cs typeface="Open Sans" panose="020B0606030504020204" pitchFamily="34" charset="0"/>
              </a:rPr>
              <a:t>o</a:t>
            </a:r>
            <a:r>
              <a:rPr lang="en-US" spc="40" dirty="0">
                <a:solidFill>
                  <a:schemeClr val="bg1"/>
                </a:solidFill>
                <a:latin typeface="Open Sans" panose="020B0606030504020204" pitchFamily="34" charset="0"/>
                <a:ea typeface="Open Sans" panose="020B0606030504020204" pitchFamily="34" charset="0"/>
                <a:cs typeface="Open Sans" panose="020B0606030504020204" pitchFamily="34" charset="0"/>
              </a:rPr>
              <a:t>s</a:t>
            </a:r>
            <a:r>
              <a:rPr lang="en-US" spc="15" dirty="0">
                <a:solidFill>
                  <a:schemeClr val="bg1"/>
                </a:solidFill>
                <a:latin typeface="Open Sans" panose="020B0606030504020204" pitchFamily="34" charset="0"/>
                <a:ea typeface="Open Sans" panose="020B0606030504020204" pitchFamily="34" charset="0"/>
                <a:cs typeface="Open Sans" panose="020B0606030504020204" pitchFamily="34" charset="0"/>
              </a:rPr>
              <a:t>e</a:t>
            </a:r>
            <a:r>
              <a:rPr lang="en-US" spc="-135"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pc="-20" dirty="0">
                <a:solidFill>
                  <a:schemeClr val="bg1"/>
                </a:solidFill>
                <a:latin typeface="Open Sans" panose="020B0606030504020204" pitchFamily="34" charset="0"/>
                <a:ea typeface="Open Sans" panose="020B0606030504020204" pitchFamily="34" charset="0"/>
                <a:cs typeface="Open Sans" panose="020B0606030504020204" pitchFamily="34" charset="0"/>
              </a:rPr>
              <a:t>t</a:t>
            </a:r>
            <a:r>
              <a:rPr lang="en-US"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ha</a:t>
            </a:r>
            <a:r>
              <a:rPr lang="en-US" spc="5" dirty="0">
                <a:solidFill>
                  <a:schemeClr val="bg1"/>
                </a:solidFill>
                <a:latin typeface="Open Sans" panose="020B0606030504020204" pitchFamily="34" charset="0"/>
                <a:ea typeface="Open Sans" panose="020B0606030504020204" pitchFamily="34" charset="0"/>
                <a:cs typeface="Open Sans" panose="020B0606030504020204" pitchFamily="34" charset="0"/>
              </a:rPr>
              <a:t>t</a:t>
            </a:r>
            <a:r>
              <a:rPr lang="en-US" spc="35"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pc="-15" dirty="0">
                <a:solidFill>
                  <a:schemeClr val="bg1"/>
                </a:solidFill>
                <a:latin typeface="Open Sans" panose="020B0606030504020204" pitchFamily="34" charset="0"/>
                <a:ea typeface="Open Sans" panose="020B0606030504020204" pitchFamily="34" charset="0"/>
                <a:cs typeface="Open Sans" panose="020B0606030504020204" pitchFamily="34" charset="0"/>
              </a:rPr>
              <a:t>l</a:t>
            </a:r>
            <a:r>
              <a:rPr lang="en-US" spc="45" dirty="0">
                <a:solidFill>
                  <a:schemeClr val="bg1"/>
                </a:solidFill>
                <a:latin typeface="Open Sans" panose="020B0606030504020204" pitchFamily="34" charset="0"/>
                <a:ea typeface="Open Sans" panose="020B0606030504020204" pitchFamily="34" charset="0"/>
                <a:cs typeface="Open Sans" panose="020B0606030504020204" pitchFamily="34" charset="0"/>
              </a:rPr>
              <a:t>e</a:t>
            </a:r>
            <a:r>
              <a:rPr lang="en-US" spc="55" dirty="0">
                <a:solidFill>
                  <a:schemeClr val="bg1"/>
                </a:solidFill>
                <a:latin typeface="Open Sans" panose="020B0606030504020204" pitchFamily="34" charset="0"/>
                <a:ea typeface="Open Sans" panose="020B0606030504020204" pitchFamily="34" charset="0"/>
                <a:cs typeface="Open Sans" panose="020B0606030504020204" pitchFamily="34" charset="0"/>
              </a:rPr>
              <a:t>f</a:t>
            </a:r>
            <a:r>
              <a:rPr lang="en-US" spc="5" dirty="0">
                <a:solidFill>
                  <a:schemeClr val="bg1"/>
                </a:solidFill>
                <a:latin typeface="Open Sans" panose="020B0606030504020204" pitchFamily="34" charset="0"/>
                <a:ea typeface="Open Sans" panose="020B0606030504020204" pitchFamily="34" charset="0"/>
                <a:cs typeface="Open Sans" panose="020B0606030504020204" pitchFamily="34" charset="0"/>
              </a:rPr>
              <a:t>t</a:t>
            </a:r>
            <a:r>
              <a:rPr lang="en-US" spc="-114"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pc="45" dirty="0">
                <a:solidFill>
                  <a:schemeClr val="bg1"/>
                </a:solidFill>
                <a:latin typeface="Open Sans" panose="020B0606030504020204" pitchFamily="34" charset="0"/>
                <a:ea typeface="Open Sans" panose="020B0606030504020204" pitchFamily="34" charset="0"/>
                <a:cs typeface="Open Sans" panose="020B0606030504020204" pitchFamily="34" charset="0"/>
              </a:rPr>
              <a:t>o</a:t>
            </a:r>
            <a:r>
              <a:rPr lang="en-US" spc="5" dirty="0">
                <a:solidFill>
                  <a:schemeClr val="bg1"/>
                </a:solidFill>
                <a:latin typeface="Open Sans" panose="020B0606030504020204" pitchFamily="34" charset="0"/>
                <a:ea typeface="Open Sans" panose="020B0606030504020204" pitchFamily="34" charset="0"/>
                <a:cs typeface="Open Sans" panose="020B0606030504020204" pitchFamily="34" charset="0"/>
              </a:rPr>
              <a:t>r </a:t>
            </a:r>
            <a:r>
              <a:rPr lang="en-US" spc="20" dirty="0">
                <a:solidFill>
                  <a:schemeClr val="bg1"/>
                </a:solidFill>
                <a:latin typeface="Open Sans" panose="020B0606030504020204" pitchFamily="34" charset="0"/>
                <a:ea typeface="Open Sans" panose="020B0606030504020204" pitchFamily="34" charset="0"/>
                <a:cs typeface="Open Sans" panose="020B0606030504020204" pitchFamily="34" charset="0"/>
              </a:rPr>
              <a:t>moved</a:t>
            </a:r>
            <a:endParaRPr lang="en-US"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object 5">
            <a:extLst>
              <a:ext uri="{FF2B5EF4-FFF2-40B4-BE49-F238E27FC236}">
                <a16:creationId xmlns:a16="http://schemas.microsoft.com/office/drawing/2014/main" id="{926AFBF2-1322-4A50-9116-BD72682089E6}"/>
              </a:ext>
            </a:extLst>
          </p:cNvPr>
          <p:cNvSpPr txBox="1"/>
          <p:nvPr/>
        </p:nvSpPr>
        <p:spPr>
          <a:xfrm>
            <a:off x="7217273" y="2837163"/>
            <a:ext cx="3834513" cy="3323346"/>
          </a:xfrm>
          <a:prstGeom prst="rect">
            <a:avLst/>
          </a:prstGeom>
        </p:spPr>
        <p:txBody>
          <a:bodyPr vert="horz" wrap="square" lIns="0" tIns="141605" rIns="0" bIns="0" rtlCol="0">
            <a:spAutoFit/>
          </a:bodyPr>
          <a:lstStyle/>
          <a:p>
            <a:pPr marL="285115" indent="-285115">
              <a:lnSpc>
                <a:spcPct val="100000"/>
              </a:lnSpc>
              <a:spcBef>
                <a:spcPts val="1115"/>
              </a:spcBef>
              <a:buSzPct val="117857"/>
              <a:buChar char="•"/>
              <a:tabLst>
                <a:tab pos="285115" algn="l"/>
                <a:tab pos="285750" algn="l"/>
              </a:tabLst>
            </a:pPr>
            <a:r>
              <a:rPr sz="2000" i="1" spc="-40" dirty="0">
                <a:latin typeface="Open Sans" panose="020B0606030504020204" pitchFamily="34" charset="0"/>
                <a:ea typeface="Open Sans" panose="020B0606030504020204" pitchFamily="34" charset="0"/>
                <a:cs typeface="Open Sans" panose="020B0606030504020204" pitchFamily="34" charset="0"/>
              </a:rPr>
              <a:t>H</a:t>
            </a:r>
            <a:r>
              <a:rPr sz="2000" i="1" spc="45" dirty="0">
                <a:latin typeface="Open Sans" panose="020B0606030504020204" pitchFamily="34" charset="0"/>
                <a:ea typeface="Open Sans" panose="020B0606030504020204" pitchFamily="34" charset="0"/>
                <a:cs typeface="Open Sans" panose="020B0606030504020204" pitchFamily="34" charset="0"/>
              </a:rPr>
              <a:t>o</a:t>
            </a:r>
            <a:r>
              <a:rPr sz="2000" i="1" spc="15" dirty="0">
                <a:latin typeface="Open Sans" panose="020B0606030504020204" pitchFamily="34" charset="0"/>
                <a:ea typeface="Open Sans" panose="020B0606030504020204" pitchFamily="34" charset="0"/>
                <a:cs typeface="Open Sans" panose="020B0606030504020204" pitchFamily="34" charset="0"/>
              </a:rPr>
              <a:t>w</a:t>
            </a:r>
            <a:r>
              <a:rPr sz="2000" i="1" spc="-70" dirty="0">
                <a:latin typeface="Open Sans" panose="020B0606030504020204" pitchFamily="34" charset="0"/>
                <a:ea typeface="Open Sans" panose="020B0606030504020204" pitchFamily="34" charset="0"/>
                <a:cs typeface="Open Sans" panose="020B0606030504020204" pitchFamily="34" charset="0"/>
              </a:rPr>
              <a:t> </a:t>
            </a:r>
            <a:r>
              <a:rPr sz="2000" i="1" spc="30" dirty="0">
                <a:latin typeface="Open Sans" panose="020B0606030504020204" pitchFamily="34" charset="0"/>
                <a:ea typeface="Open Sans" panose="020B0606030504020204" pitchFamily="34" charset="0"/>
                <a:cs typeface="Open Sans" panose="020B0606030504020204" pitchFamily="34" charset="0"/>
              </a:rPr>
              <a:t>m</a:t>
            </a:r>
            <a:r>
              <a:rPr sz="2000" i="1" spc="-30" dirty="0">
                <a:latin typeface="Open Sans" panose="020B0606030504020204" pitchFamily="34" charset="0"/>
                <a:ea typeface="Open Sans" panose="020B0606030504020204" pitchFamily="34" charset="0"/>
                <a:cs typeface="Open Sans" panose="020B0606030504020204" pitchFamily="34" charset="0"/>
              </a:rPr>
              <a:t>an</a:t>
            </a:r>
            <a:r>
              <a:rPr sz="2000" i="1" spc="10" dirty="0">
                <a:latin typeface="Open Sans" panose="020B0606030504020204" pitchFamily="34" charset="0"/>
                <a:ea typeface="Open Sans" panose="020B0606030504020204" pitchFamily="34" charset="0"/>
                <a:cs typeface="Open Sans" panose="020B0606030504020204" pitchFamily="34" charset="0"/>
              </a:rPr>
              <a:t>y</a:t>
            </a:r>
            <a:r>
              <a:rPr sz="2000" i="1" spc="20" dirty="0">
                <a:latin typeface="Open Sans" panose="020B0606030504020204" pitchFamily="34" charset="0"/>
                <a:ea typeface="Open Sans" panose="020B0606030504020204" pitchFamily="34" charset="0"/>
                <a:cs typeface="Open Sans" panose="020B0606030504020204" pitchFamily="34" charset="0"/>
              </a:rPr>
              <a:t> </a:t>
            </a:r>
            <a:r>
              <a:rPr sz="2000" i="1" spc="-30" dirty="0">
                <a:latin typeface="Open Sans" panose="020B0606030504020204" pitchFamily="34" charset="0"/>
                <a:ea typeface="Open Sans" panose="020B0606030504020204" pitchFamily="34" charset="0"/>
                <a:cs typeface="Open Sans" panose="020B0606030504020204" pitchFamily="34" charset="0"/>
              </a:rPr>
              <a:t>u</a:t>
            </a:r>
            <a:r>
              <a:rPr sz="2000" i="1" spc="40" dirty="0">
                <a:latin typeface="Open Sans" panose="020B0606030504020204" pitchFamily="34" charset="0"/>
                <a:ea typeface="Open Sans" panose="020B0606030504020204" pitchFamily="34" charset="0"/>
                <a:cs typeface="Open Sans" panose="020B0606030504020204" pitchFamily="34" charset="0"/>
              </a:rPr>
              <a:t>s</a:t>
            </a:r>
            <a:r>
              <a:rPr sz="2000" i="1" spc="45" dirty="0">
                <a:latin typeface="Open Sans" panose="020B0606030504020204" pitchFamily="34" charset="0"/>
                <a:ea typeface="Open Sans" panose="020B0606030504020204" pitchFamily="34" charset="0"/>
                <a:cs typeface="Open Sans" panose="020B0606030504020204" pitchFamily="34" charset="0"/>
              </a:rPr>
              <a:t>e</a:t>
            </a:r>
            <a:r>
              <a:rPr sz="2000" i="1" spc="-25" dirty="0">
                <a:latin typeface="Open Sans" panose="020B0606030504020204" pitchFamily="34" charset="0"/>
                <a:ea typeface="Open Sans" panose="020B0606030504020204" pitchFamily="34" charset="0"/>
                <a:cs typeface="Open Sans" panose="020B0606030504020204" pitchFamily="34" charset="0"/>
              </a:rPr>
              <a:t>r</a:t>
            </a:r>
            <a:r>
              <a:rPr sz="2000" i="1" spc="40" dirty="0">
                <a:latin typeface="Open Sans" panose="020B0606030504020204" pitchFamily="34" charset="0"/>
                <a:ea typeface="Open Sans" panose="020B0606030504020204" pitchFamily="34" charset="0"/>
                <a:cs typeface="Open Sans" panose="020B0606030504020204" pitchFamily="34" charset="0"/>
              </a:rPr>
              <a:t>s</a:t>
            </a:r>
            <a:r>
              <a:rPr sz="2000" i="1" spc="-20" dirty="0">
                <a:latin typeface="Open Sans" panose="020B0606030504020204" pitchFamily="34" charset="0"/>
                <a:ea typeface="Open Sans" panose="020B0606030504020204" pitchFamily="34" charset="0"/>
                <a:cs typeface="Open Sans" panose="020B0606030504020204" pitchFamily="34" charset="0"/>
              </a:rPr>
              <a:t>/</a:t>
            </a:r>
            <a:r>
              <a:rPr sz="2000" i="1" spc="-30" dirty="0">
                <a:latin typeface="Open Sans" panose="020B0606030504020204" pitchFamily="34" charset="0"/>
                <a:ea typeface="Open Sans" panose="020B0606030504020204" pitchFamily="34" charset="0"/>
                <a:cs typeface="Open Sans" panose="020B0606030504020204" pitchFamily="34" charset="0"/>
              </a:rPr>
              <a:t>a</a:t>
            </a:r>
            <a:r>
              <a:rPr sz="2000" i="1" spc="40" dirty="0">
                <a:latin typeface="Open Sans" panose="020B0606030504020204" pitchFamily="34" charset="0"/>
                <a:ea typeface="Open Sans" panose="020B0606030504020204" pitchFamily="34" charset="0"/>
                <a:cs typeface="Open Sans" panose="020B0606030504020204" pitchFamily="34" charset="0"/>
              </a:rPr>
              <a:t>cc</a:t>
            </a:r>
            <a:r>
              <a:rPr sz="2000" i="1" spc="45" dirty="0">
                <a:latin typeface="Open Sans" panose="020B0606030504020204" pitchFamily="34" charset="0"/>
                <a:ea typeface="Open Sans" panose="020B0606030504020204" pitchFamily="34" charset="0"/>
                <a:cs typeface="Open Sans" panose="020B0606030504020204" pitchFamily="34" charset="0"/>
              </a:rPr>
              <a:t>o</a:t>
            </a:r>
            <a:r>
              <a:rPr sz="2000" i="1" spc="-30" dirty="0">
                <a:latin typeface="Open Sans" panose="020B0606030504020204" pitchFamily="34" charset="0"/>
                <a:ea typeface="Open Sans" panose="020B0606030504020204" pitchFamily="34" charset="0"/>
                <a:cs typeface="Open Sans" panose="020B0606030504020204" pitchFamily="34" charset="0"/>
              </a:rPr>
              <a:t>un</a:t>
            </a:r>
            <a:r>
              <a:rPr sz="2000" i="1" spc="-20" dirty="0">
                <a:latin typeface="Open Sans" panose="020B0606030504020204" pitchFamily="34" charset="0"/>
                <a:ea typeface="Open Sans" panose="020B0606030504020204" pitchFamily="34" charset="0"/>
                <a:cs typeface="Open Sans" panose="020B0606030504020204" pitchFamily="34" charset="0"/>
              </a:rPr>
              <a:t>t</a:t>
            </a:r>
            <a:r>
              <a:rPr sz="2000" i="1" spc="10" dirty="0">
                <a:latin typeface="Open Sans" panose="020B0606030504020204" pitchFamily="34" charset="0"/>
                <a:ea typeface="Open Sans" panose="020B0606030504020204" pitchFamily="34" charset="0"/>
                <a:cs typeface="Open Sans" panose="020B0606030504020204" pitchFamily="34" charset="0"/>
              </a:rPr>
              <a:t>s</a:t>
            </a:r>
            <a:r>
              <a:rPr sz="2000" i="1" spc="-130" dirty="0">
                <a:latin typeface="Open Sans" panose="020B0606030504020204" pitchFamily="34" charset="0"/>
                <a:ea typeface="Open Sans" panose="020B0606030504020204" pitchFamily="34" charset="0"/>
                <a:cs typeface="Open Sans" panose="020B0606030504020204" pitchFamily="34" charset="0"/>
              </a:rPr>
              <a:t> </a:t>
            </a:r>
            <a:r>
              <a:rPr sz="2000" i="1" spc="45" dirty="0">
                <a:latin typeface="Open Sans" panose="020B0606030504020204" pitchFamily="34" charset="0"/>
                <a:ea typeface="Open Sans" panose="020B0606030504020204" pitchFamily="34" charset="0"/>
                <a:cs typeface="Open Sans" panose="020B0606030504020204" pitchFamily="34" charset="0"/>
              </a:rPr>
              <a:t>d</a:t>
            </a:r>
            <a:r>
              <a:rPr sz="2000" i="1" spc="15" dirty="0">
                <a:latin typeface="Open Sans" panose="020B0606030504020204" pitchFamily="34" charset="0"/>
                <a:ea typeface="Open Sans" panose="020B0606030504020204" pitchFamily="34" charset="0"/>
                <a:cs typeface="Open Sans" panose="020B0606030504020204" pitchFamily="34" charset="0"/>
              </a:rPr>
              <a:t>o</a:t>
            </a:r>
            <a:r>
              <a:rPr sz="2000" i="1" spc="-135" dirty="0">
                <a:latin typeface="Open Sans" panose="020B0606030504020204" pitchFamily="34" charset="0"/>
                <a:ea typeface="Open Sans" panose="020B0606030504020204" pitchFamily="34" charset="0"/>
                <a:cs typeface="Open Sans" panose="020B0606030504020204" pitchFamily="34" charset="0"/>
              </a:rPr>
              <a:t> </a:t>
            </a:r>
            <a:r>
              <a:rPr sz="2000" i="1" spc="5" dirty="0">
                <a:latin typeface="Open Sans" panose="020B0606030504020204" pitchFamily="34" charset="0"/>
                <a:ea typeface="Open Sans" panose="020B0606030504020204" pitchFamily="34" charset="0"/>
                <a:cs typeface="Open Sans" panose="020B0606030504020204" pitchFamily="34" charset="0"/>
              </a:rPr>
              <a:t>I</a:t>
            </a:r>
            <a:r>
              <a:rPr sz="2000" i="1" spc="35" dirty="0">
                <a:latin typeface="Open Sans" panose="020B0606030504020204" pitchFamily="34" charset="0"/>
                <a:ea typeface="Open Sans" panose="020B0606030504020204" pitchFamily="34" charset="0"/>
                <a:cs typeface="Open Sans" panose="020B0606030504020204" pitchFamily="34" charset="0"/>
              </a:rPr>
              <a:t> </a:t>
            </a:r>
            <a:r>
              <a:rPr sz="2000" i="1" spc="-30" dirty="0">
                <a:latin typeface="Open Sans" panose="020B0606030504020204" pitchFamily="34" charset="0"/>
                <a:ea typeface="Open Sans" panose="020B0606030504020204" pitchFamily="34" charset="0"/>
                <a:cs typeface="Open Sans" panose="020B0606030504020204" pitchFamily="34" charset="0"/>
              </a:rPr>
              <a:t>hav</a:t>
            </a:r>
            <a:r>
              <a:rPr sz="2000" i="1" spc="45" dirty="0">
                <a:latin typeface="Open Sans" panose="020B0606030504020204" pitchFamily="34" charset="0"/>
                <a:ea typeface="Open Sans" panose="020B0606030504020204" pitchFamily="34" charset="0"/>
                <a:cs typeface="Open Sans" panose="020B0606030504020204" pitchFamily="34" charset="0"/>
              </a:rPr>
              <a:t>e</a:t>
            </a:r>
            <a:r>
              <a:rPr sz="2000" i="1" spc="15" dirty="0">
                <a:latin typeface="Open Sans" panose="020B0606030504020204" pitchFamily="34" charset="0"/>
                <a:ea typeface="Open Sans" panose="020B0606030504020204" pitchFamily="34" charset="0"/>
                <a:cs typeface="Open Sans" panose="020B0606030504020204" pitchFamily="34" charset="0"/>
              </a:rPr>
              <a:t>?</a:t>
            </a:r>
            <a:endParaRPr sz="2000" i="1" dirty="0">
              <a:latin typeface="Open Sans" panose="020B0606030504020204" pitchFamily="34" charset="0"/>
              <a:ea typeface="Open Sans" panose="020B0606030504020204" pitchFamily="34" charset="0"/>
              <a:cs typeface="Open Sans" panose="020B0606030504020204" pitchFamily="34" charset="0"/>
            </a:endParaRPr>
          </a:p>
          <a:p>
            <a:pPr marL="285115" indent="-285115">
              <a:lnSpc>
                <a:spcPct val="100000"/>
              </a:lnSpc>
              <a:spcBef>
                <a:spcPts val="1400"/>
              </a:spcBef>
              <a:buSzPct val="117857"/>
              <a:buChar char="•"/>
              <a:tabLst>
                <a:tab pos="285115" algn="l"/>
                <a:tab pos="285750" algn="l"/>
              </a:tabLst>
            </a:pPr>
            <a:r>
              <a:rPr sz="2000" i="1" spc="-40" dirty="0">
                <a:latin typeface="Open Sans" panose="020B0606030504020204" pitchFamily="34" charset="0"/>
                <a:ea typeface="Open Sans" panose="020B0606030504020204" pitchFamily="34" charset="0"/>
                <a:cs typeface="Open Sans" panose="020B0606030504020204" pitchFamily="34" charset="0"/>
              </a:rPr>
              <a:t>H</a:t>
            </a:r>
            <a:r>
              <a:rPr sz="2000" i="1" spc="40" dirty="0">
                <a:latin typeface="Open Sans" panose="020B0606030504020204" pitchFamily="34" charset="0"/>
                <a:ea typeface="Open Sans" panose="020B0606030504020204" pitchFamily="34" charset="0"/>
                <a:cs typeface="Open Sans" panose="020B0606030504020204" pitchFamily="34" charset="0"/>
              </a:rPr>
              <a:t>o</a:t>
            </a:r>
            <a:r>
              <a:rPr sz="2000" i="1" spc="15" dirty="0">
                <a:latin typeface="Open Sans" panose="020B0606030504020204" pitchFamily="34" charset="0"/>
                <a:ea typeface="Open Sans" panose="020B0606030504020204" pitchFamily="34" charset="0"/>
                <a:cs typeface="Open Sans" panose="020B0606030504020204" pitchFamily="34" charset="0"/>
              </a:rPr>
              <a:t>w</a:t>
            </a:r>
            <a:r>
              <a:rPr sz="2000" i="1" spc="-70" dirty="0">
                <a:latin typeface="Open Sans" panose="020B0606030504020204" pitchFamily="34" charset="0"/>
                <a:ea typeface="Open Sans" panose="020B0606030504020204" pitchFamily="34" charset="0"/>
                <a:cs typeface="Open Sans" panose="020B0606030504020204" pitchFamily="34" charset="0"/>
              </a:rPr>
              <a:t> </a:t>
            </a:r>
            <a:r>
              <a:rPr sz="2000" i="1" spc="30" dirty="0">
                <a:latin typeface="Open Sans" panose="020B0606030504020204" pitchFamily="34" charset="0"/>
                <a:ea typeface="Open Sans" panose="020B0606030504020204" pitchFamily="34" charset="0"/>
                <a:cs typeface="Open Sans" panose="020B0606030504020204" pitchFamily="34" charset="0"/>
              </a:rPr>
              <a:t>m</a:t>
            </a:r>
            <a:r>
              <a:rPr sz="2000" i="1" spc="-35" dirty="0">
                <a:latin typeface="Open Sans" panose="020B0606030504020204" pitchFamily="34" charset="0"/>
                <a:ea typeface="Open Sans" panose="020B0606030504020204" pitchFamily="34" charset="0"/>
                <a:cs typeface="Open Sans" panose="020B0606030504020204" pitchFamily="34" charset="0"/>
              </a:rPr>
              <a:t>an</a:t>
            </a:r>
            <a:r>
              <a:rPr sz="2000" i="1" spc="10" dirty="0">
                <a:latin typeface="Open Sans" panose="020B0606030504020204" pitchFamily="34" charset="0"/>
                <a:ea typeface="Open Sans" panose="020B0606030504020204" pitchFamily="34" charset="0"/>
                <a:cs typeface="Open Sans" panose="020B0606030504020204" pitchFamily="34" charset="0"/>
              </a:rPr>
              <a:t>y</a:t>
            </a:r>
            <a:r>
              <a:rPr sz="2000" i="1" spc="20" dirty="0">
                <a:latin typeface="Open Sans" panose="020B0606030504020204" pitchFamily="34" charset="0"/>
                <a:ea typeface="Open Sans" panose="020B0606030504020204" pitchFamily="34" charset="0"/>
                <a:cs typeface="Open Sans" panose="020B0606030504020204" pitchFamily="34" charset="0"/>
              </a:rPr>
              <a:t> </a:t>
            </a:r>
            <a:r>
              <a:rPr sz="2000" i="1" spc="-35" dirty="0">
                <a:latin typeface="Open Sans" panose="020B0606030504020204" pitchFamily="34" charset="0"/>
                <a:ea typeface="Open Sans" panose="020B0606030504020204" pitchFamily="34" charset="0"/>
                <a:cs typeface="Open Sans" panose="020B0606030504020204" pitchFamily="34" charset="0"/>
              </a:rPr>
              <a:t>ha</a:t>
            </a:r>
            <a:r>
              <a:rPr sz="2000" i="1" spc="-30" dirty="0">
                <a:latin typeface="Open Sans" panose="020B0606030504020204" pitchFamily="34" charset="0"/>
                <a:ea typeface="Open Sans" panose="020B0606030504020204" pitchFamily="34" charset="0"/>
                <a:cs typeface="Open Sans" panose="020B0606030504020204" pitchFamily="34" charset="0"/>
              </a:rPr>
              <a:t>v</a:t>
            </a:r>
            <a:r>
              <a:rPr sz="2000" i="1" spc="10" dirty="0">
                <a:latin typeface="Open Sans" panose="020B0606030504020204" pitchFamily="34" charset="0"/>
                <a:ea typeface="Open Sans" panose="020B0606030504020204" pitchFamily="34" charset="0"/>
                <a:cs typeface="Open Sans" panose="020B0606030504020204" pitchFamily="34" charset="0"/>
              </a:rPr>
              <a:t>e</a:t>
            </a:r>
            <a:r>
              <a:rPr sz="2000" i="1" spc="90" dirty="0">
                <a:latin typeface="Open Sans" panose="020B0606030504020204" pitchFamily="34" charset="0"/>
                <a:ea typeface="Open Sans" panose="020B0606030504020204" pitchFamily="34" charset="0"/>
                <a:cs typeface="Open Sans" panose="020B0606030504020204" pitchFamily="34" charset="0"/>
              </a:rPr>
              <a:t> </a:t>
            </a:r>
            <a:r>
              <a:rPr sz="2000" i="1" spc="-35" dirty="0">
                <a:latin typeface="Open Sans" panose="020B0606030504020204" pitchFamily="34" charset="0"/>
                <a:ea typeface="Open Sans" panose="020B0606030504020204" pitchFamily="34" charset="0"/>
                <a:cs typeface="Open Sans" panose="020B0606030504020204" pitchFamily="34" charset="0"/>
              </a:rPr>
              <a:t>n</a:t>
            </a:r>
            <a:r>
              <a:rPr sz="2000" i="1" spc="40" dirty="0">
                <a:latin typeface="Open Sans" panose="020B0606030504020204" pitchFamily="34" charset="0"/>
                <a:ea typeface="Open Sans" panose="020B0606030504020204" pitchFamily="34" charset="0"/>
                <a:cs typeface="Open Sans" panose="020B0606030504020204" pitchFamily="34" charset="0"/>
              </a:rPr>
              <a:t>o</a:t>
            </a:r>
            <a:r>
              <a:rPr sz="2000" i="1" spc="5" dirty="0">
                <a:latin typeface="Open Sans" panose="020B0606030504020204" pitchFamily="34" charset="0"/>
                <a:ea typeface="Open Sans" panose="020B0606030504020204" pitchFamily="34" charset="0"/>
                <a:cs typeface="Open Sans" panose="020B0606030504020204" pitchFamily="34" charset="0"/>
              </a:rPr>
              <a:t>t</a:t>
            </a:r>
            <a:r>
              <a:rPr sz="2000" i="1" spc="-40" dirty="0">
                <a:latin typeface="Open Sans" panose="020B0606030504020204" pitchFamily="34" charset="0"/>
                <a:ea typeface="Open Sans" panose="020B0606030504020204" pitchFamily="34" charset="0"/>
                <a:cs typeface="Open Sans" panose="020B0606030504020204" pitchFamily="34" charset="0"/>
              </a:rPr>
              <a:t> </a:t>
            </a:r>
            <a:r>
              <a:rPr sz="2000" i="1" spc="40" dirty="0">
                <a:latin typeface="Open Sans" panose="020B0606030504020204" pitchFamily="34" charset="0"/>
                <a:ea typeface="Open Sans" panose="020B0606030504020204" pitchFamily="34" charset="0"/>
                <a:cs typeface="Open Sans" panose="020B0606030504020204" pitchFamily="34" charset="0"/>
              </a:rPr>
              <a:t>bee</a:t>
            </a:r>
            <a:r>
              <a:rPr sz="2000" i="1" spc="10" dirty="0">
                <a:latin typeface="Open Sans" panose="020B0606030504020204" pitchFamily="34" charset="0"/>
                <a:ea typeface="Open Sans" panose="020B0606030504020204" pitchFamily="34" charset="0"/>
                <a:cs typeface="Open Sans" panose="020B0606030504020204" pitchFamily="34" charset="0"/>
              </a:rPr>
              <a:t>n</a:t>
            </a:r>
            <a:r>
              <a:rPr sz="2000" i="1" spc="-210" dirty="0">
                <a:latin typeface="Open Sans" panose="020B0606030504020204" pitchFamily="34" charset="0"/>
                <a:ea typeface="Open Sans" panose="020B0606030504020204" pitchFamily="34" charset="0"/>
                <a:cs typeface="Open Sans" panose="020B0606030504020204" pitchFamily="34" charset="0"/>
              </a:rPr>
              <a:t> </a:t>
            </a:r>
            <a:r>
              <a:rPr sz="2000" i="1" spc="-35" dirty="0">
                <a:latin typeface="Open Sans" panose="020B0606030504020204" pitchFamily="34" charset="0"/>
                <a:ea typeface="Open Sans" panose="020B0606030504020204" pitchFamily="34" charset="0"/>
                <a:cs typeface="Open Sans" panose="020B0606030504020204" pitchFamily="34" charset="0"/>
              </a:rPr>
              <a:t>u</a:t>
            </a:r>
            <a:r>
              <a:rPr sz="2000" i="1" spc="45" dirty="0">
                <a:latin typeface="Open Sans" panose="020B0606030504020204" pitchFamily="34" charset="0"/>
                <a:ea typeface="Open Sans" panose="020B0606030504020204" pitchFamily="34" charset="0"/>
                <a:cs typeface="Open Sans" panose="020B0606030504020204" pitchFamily="34" charset="0"/>
              </a:rPr>
              <a:t>s</a:t>
            </a:r>
            <a:r>
              <a:rPr sz="2000" i="1" spc="40" dirty="0">
                <a:latin typeface="Open Sans" panose="020B0606030504020204" pitchFamily="34" charset="0"/>
                <a:ea typeface="Open Sans" panose="020B0606030504020204" pitchFamily="34" charset="0"/>
                <a:cs typeface="Open Sans" panose="020B0606030504020204" pitchFamily="34" charset="0"/>
              </a:rPr>
              <a:t>e</a:t>
            </a:r>
            <a:r>
              <a:rPr sz="2000" i="1" spc="10" dirty="0">
                <a:latin typeface="Open Sans" panose="020B0606030504020204" pitchFamily="34" charset="0"/>
                <a:ea typeface="Open Sans" panose="020B0606030504020204" pitchFamily="34" charset="0"/>
                <a:cs typeface="Open Sans" panose="020B0606030504020204" pitchFamily="34" charset="0"/>
              </a:rPr>
              <a:t>d</a:t>
            </a:r>
            <a:r>
              <a:rPr sz="2000" i="1" spc="-55" dirty="0">
                <a:latin typeface="Open Sans" panose="020B0606030504020204" pitchFamily="34" charset="0"/>
                <a:ea typeface="Open Sans" panose="020B0606030504020204" pitchFamily="34" charset="0"/>
                <a:cs typeface="Open Sans" panose="020B0606030504020204" pitchFamily="34" charset="0"/>
              </a:rPr>
              <a:t> </a:t>
            </a:r>
            <a:r>
              <a:rPr sz="2000" i="1" spc="55" dirty="0">
                <a:latin typeface="Open Sans" panose="020B0606030504020204" pitchFamily="34" charset="0"/>
                <a:ea typeface="Open Sans" panose="020B0606030504020204" pitchFamily="34" charset="0"/>
                <a:cs typeface="Open Sans" panose="020B0606030504020204" pitchFamily="34" charset="0"/>
              </a:rPr>
              <a:t>f</a:t>
            </a:r>
            <a:r>
              <a:rPr sz="2000" i="1" spc="40" dirty="0">
                <a:latin typeface="Open Sans" panose="020B0606030504020204" pitchFamily="34" charset="0"/>
                <a:ea typeface="Open Sans" panose="020B0606030504020204" pitchFamily="34" charset="0"/>
                <a:cs typeface="Open Sans" panose="020B0606030504020204" pitchFamily="34" charset="0"/>
              </a:rPr>
              <a:t>o</a:t>
            </a:r>
            <a:r>
              <a:rPr sz="2000" i="1" spc="5" dirty="0">
                <a:latin typeface="Open Sans" panose="020B0606030504020204" pitchFamily="34" charset="0"/>
                <a:ea typeface="Open Sans" panose="020B0606030504020204" pitchFamily="34" charset="0"/>
                <a:cs typeface="Open Sans" panose="020B0606030504020204" pitchFamily="34" charset="0"/>
              </a:rPr>
              <a:t>r</a:t>
            </a:r>
            <a:r>
              <a:rPr sz="2000" i="1" spc="-190" dirty="0">
                <a:latin typeface="Open Sans" panose="020B0606030504020204" pitchFamily="34" charset="0"/>
                <a:ea typeface="Open Sans" panose="020B0606030504020204" pitchFamily="34" charset="0"/>
                <a:cs typeface="Open Sans" panose="020B0606030504020204" pitchFamily="34" charset="0"/>
              </a:rPr>
              <a:t> </a:t>
            </a:r>
            <a:r>
              <a:rPr sz="2000" i="1" spc="40" dirty="0">
                <a:latin typeface="Open Sans" panose="020B0606030504020204" pitchFamily="34" charset="0"/>
                <a:ea typeface="Open Sans" panose="020B0606030504020204" pitchFamily="34" charset="0"/>
                <a:cs typeface="Open Sans" panose="020B0606030504020204" pitchFamily="34" charset="0"/>
              </a:rPr>
              <a:t>30</a:t>
            </a:r>
            <a:r>
              <a:rPr sz="2000" i="1" spc="-20" dirty="0">
                <a:latin typeface="Open Sans" panose="020B0606030504020204" pitchFamily="34" charset="0"/>
                <a:ea typeface="Open Sans" panose="020B0606030504020204" pitchFamily="34" charset="0"/>
                <a:cs typeface="Open Sans" panose="020B0606030504020204" pitchFamily="34" charset="0"/>
              </a:rPr>
              <a:t>/</a:t>
            </a:r>
            <a:r>
              <a:rPr sz="2000" i="1" spc="40" dirty="0">
                <a:latin typeface="Open Sans" panose="020B0606030504020204" pitchFamily="34" charset="0"/>
                <a:ea typeface="Open Sans" panose="020B0606030504020204" pitchFamily="34" charset="0"/>
                <a:cs typeface="Open Sans" panose="020B0606030504020204" pitchFamily="34" charset="0"/>
              </a:rPr>
              <a:t>60</a:t>
            </a:r>
            <a:r>
              <a:rPr sz="2000" i="1" spc="-20" dirty="0">
                <a:latin typeface="Open Sans" panose="020B0606030504020204" pitchFamily="34" charset="0"/>
                <a:ea typeface="Open Sans" panose="020B0606030504020204" pitchFamily="34" charset="0"/>
                <a:cs typeface="Open Sans" panose="020B0606030504020204" pitchFamily="34" charset="0"/>
              </a:rPr>
              <a:t>/</a:t>
            </a:r>
            <a:r>
              <a:rPr sz="2000" i="1" spc="40" dirty="0">
                <a:latin typeface="Open Sans" panose="020B0606030504020204" pitchFamily="34" charset="0"/>
                <a:ea typeface="Open Sans" panose="020B0606030504020204" pitchFamily="34" charset="0"/>
                <a:cs typeface="Open Sans" panose="020B0606030504020204" pitchFamily="34" charset="0"/>
              </a:rPr>
              <a:t>90</a:t>
            </a:r>
            <a:r>
              <a:rPr sz="2000" i="1" spc="5" dirty="0">
                <a:latin typeface="Open Sans" panose="020B0606030504020204" pitchFamily="34" charset="0"/>
                <a:ea typeface="Open Sans" panose="020B0606030504020204" pitchFamily="34" charset="0"/>
                <a:cs typeface="Open Sans" panose="020B0606030504020204" pitchFamily="34" charset="0"/>
              </a:rPr>
              <a:t>/</a:t>
            </a:r>
            <a:r>
              <a:rPr sz="2000" i="1" spc="-190" dirty="0">
                <a:latin typeface="Open Sans" panose="020B0606030504020204" pitchFamily="34" charset="0"/>
                <a:ea typeface="Open Sans" panose="020B0606030504020204" pitchFamily="34" charset="0"/>
                <a:cs typeface="Open Sans" panose="020B0606030504020204" pitchFamily="34" charset="0"/>
              </a:rPr>
              <a:t> </a:t>
            </a:r>
            <a:r>
              <a:rPr sz="2000" i="1" spc="40" dirty="0">
                <a:latin typeface="Open Sans" panose="020B0606030504020204" pitchFamily="34" charset="0"/>
                <a:ea typeface="Open Sans" panose="020B0606030504020204" pitchFamily="34" charset="0"/>
                <a:cs typeface="Open Sans" panose="020B0606030504020204" pitchFamily="34" charset="0"/>
              </a:rPr>
              <a:t>d</a:t>
            </a:r>
            <a:r>
              <a:rPr sz="2000" i="1" spc="-35" dirty="0">
                <a:latin typeface="Open Sans" panose="020B0606030504020204" pitchFamily="34" charset="0"/>
                <a:ea typeface="Open Sans" panose="020B0606030504020204" pitchFamily="34" charset="0"/>
                <a:cs typeface="Open Sans" panose="020B0606030504020204" pitchFamily="34" charset="0"/>
              </a:rPr>
              <a:t>a</a:t>
            </a:r>
            <a:r>
              <a:rPr sz="2000" i="1" spc="-30" dirty="0">
                <a:latin typeface="Open Sans" panose="020B0606030504020204" pitchFamily="34" charset="0"/>
                <a:ea typeface="Open Sans" panose="020B0606030504020204" pitchFamily="34" charset="0"/>
                <a:cs typeface="Open Sans" panose="020B0606030504020204" pitchFamily="34" charset="0"/>
              </a:rPr>
              <a:t>y</a:t>
            </a:r>
            <a:r>
              <a:rPr sz="2000" i="1" spc="45" dirty="0">
                <a:latin typeface="Open Sans" panose="020B0606030504020204" pitchFamily="34" charset="0"/>
                <a:ea typeface="Open Sans" panose="020B0606030504020204" pitchFamily="34" charset="0"/>
                <a:cs typeface="Open Sans" panose="020B0606030504020204" pitchFamily="34" charset="0"/>
              </a:rPr>
              <a:t>s</a:t>
            </a:r>
            <a:r>
              <a:rPr sz="2000" i="1" spc="10" dirty="0">
                <a:latin typeface="Open Sans" panose="020B0606030504020204" pitchFamily="34" charset="0"/>
                <a:ea typeface="Open Sans" panose="020B0606030504020204" pitchFamily="34" charset="0"/>
                <a:cs typeface="Open Sans" panose="020B0606030504020204" pitchFamily="34" charset="0"/>
              </a:rPr>
              <a:t>?</a:t>
            </a:r>
            <a:endParaRPr sz="2000" i="1" dirty="0">
              <a:latin typeface="Open Sans" panose="020B0606030504020204" pitchFamily="34" charset="0"/>
              <a:ea typeface="Open Sans" panose="020B0606030504020204" pitchFamily="34" charset="0"/>
              <a:cs typeface="Open Sans" panose="020B0606030504020204" pitchFamily="34" charset="0"/>
            </a:endParaRPr>
          </a:p>
          <a:p>
            <a:pPr marL="285115" indent="-285115">
              <a:lnSpc>
                <a:spcPct val="100000"/>
              </a:lnSpc>
              <a:spcBef>
                <a:spcPts val="1395"/>
              </a:spcBef>
              <a:buSzPct val="117857"/>
              <a:buChar char="•"/>
              <a:tabLst>
                <a:tab pos="285115" algn="l"/>
                <a:tab pos="285750" algn="l"/>
              </a:tabLst>
            </a:pPr>
            <a:r>
              <a:rPr sz="2000" i="1" spc="35" dirty="0">
                <a:latin typeface="Open Sans" panose="020B0606030504020204" pitchFamily="34" charset="0"/>
                <a:ea typeface="Open Sans" panose="020B0606030504020204" pitchFamily="34" charset="0"/>
                <a:cs typeface="Open Sans" panose="020B0606030504020204" pitchFamily="34" charset="0"/>
              </a:rPr>
              <a:t>C</a:t>
            </a:r>
            <a:r>
              <a:rPr sz="2000" i="1" spc="-30" dirty="0">
                <a:latin typeface="Open Sans" panose="020B0606030504020204" pitchFamily="34" charset="0"/>
                <a:ea typeface="Open Sans" panose="020B0606030504020204" pitchFamily="34" charset="0"/>
                <a:cs typeface="Open Sans" panose="020B0606030504020204" pitchFamily="34" charset="0"/>
              </a:rPr>
              <a:t>a</a:t>
            </a:r>
            <a:r>
              <a:rPr sz="2000" i="1" spc="15" dirty="0">
                <a:latin typeface="Open Sans" panose="020B0606030504020204" pitchFamily="34" charset="0"/>
                <a:ea typeface="Open Sans" panose="020B0606030504020204" pitchFamily="34" charset="0"/>
                <a:cs typeface="Open Sans" panose="020B0606030504020204" pitchFamily="34" charset="0"/>
              </a:rPr>
              <a:t>n</a:t>
            </a:r>
            <a:r>
              <a:rPr sz="2000" i="1" spc="-60" dirty="0">
                <a:latin typeface="Open Sans" panose="020B0606030504020204" pitchFamily="34" charset="0"/>
                <a:ea typeface="Open Sans" panose="020B0606030504020204" pitchFamily="34" charset="0"/>
                <a:cs typeface="Open Sans" panose="020B0606030504020204" pitchFamily="34" charset="0"/>
              </a:rPr>
              <a:t> </a:t>
            </a:r>
            <a:r>
              <a:rPr sz="2000" i="1" spc="5" dirty="0">
                <a:latin typeface="Open Sans" panose="020B0606030504020204" pitchFamily="34" charset="0"/>
                <a:ea typeface="Open Sans" panose="020B0606030504020204" pitchFamily="34" charset="0"/>
                <a:cs typeface="Open Sans" panose="020B0606030504020204" pitchFamily="34" charset="0"/>
              </a:rPr>
              <a:t>I</a:t>
            </a:r>
            <a:r>
              <a:rPr sz="2000" i="1" spc="35" dirty="0">
                <a:latin typeface="Open Sans" panose="020B0606030504020204" pitchFamily="34" charset="0"/>
                <a:ea typeface="Open Sans" panose="020B0606030504020204" pitchFamily="34" charset="0"/>
                <a:cs typeface="Open Sans" panose="020B0606030504020204" pitchFamily="34" charset="0"/>
              </a:rPr>
              <a:t> </a:t>
            </a:r>
            <a:r>
              <a:rPr sz="2000" i="1" spc="40" dirty="0">
                <a:latin typeface="Open Sans" panose="020B0606030504020204" pitchFamily="34" charset="0"/>
                <a:ea typeface="Open Sans" panose="020B0606030504020204" pitchFamily="34" charset="0"/>
                <a:cs typeface="Open Sans" panose="020B0606030504020204" pitchFamily="34" charset="0"/>
              </a:rPr>
              <a:t>c</a:t>
            </a:r>
            <a:r>
              <a:rPr sz="2000" i="1" spc="45" dirty="0">
                <a:latin typeface="Open Sans" panose="020B0606030504020204" pitchFamily="34" charset="0"/>
                <a:ea typeface="Open Sans" panose="020B0606030504020204" pitchFamily="34" charset="0"/>
                <a:cs typeface="Open Sans" panose="020B0606030504020204" pitchFamily="34" charset="0"/>
              </a:rPr>
              <a:t>o</a:t>
            </a:r>
            <a:r>
              <a:rPr sz="2000" i="1" spc="-30" dirty="0">
                <a:latin typeface="Open Sans" panose="020B0606030504020204" pitchFamily="34" charset="0"/>
                <a:ea typeface="Open Sans" panose="020B0606030504020204" pitchFamily="34" charset="0"/>
                <a:cs typeface="Open Sans" panose="020B0606030504020204" pitchFamily="34" charset="0"/>
              </a:rPr>
              <a:t>n</a:t>
            </a:r>
            <a:r>
              <a:rPr sz="2000" i="1" spc="40" dirty="0">
                <a:latin typeface="Open Sans" panose="020B0606030504020204" pitchFamily="34" charset="0"/>
                <a:ea typeface="Open Sans" panose="020B0606030504020204" pitchFamily="34" charset="0"/>
                <a:cs typeface="Open Sans" panose="020B0606030504020204" pitchFamily="34" charset="0"/>
              </a:rPr>
              <a:t>s</a:t>
            </a:r>
            <a:r>
              <a:rPr sz="2000" i="1" spc="45" dirty="0">
                <a:latin typeface="Open Sans" panose="020B0606030504020204" pitchFamily="34" charset="0"/>
                <a:ea typeface="Open Sans" panose="020B0606030504020204" pitchFamily="34" charset="0"/>
                <a:cs typeface="Open Sans" panose="020B0606030504020204" pitchFamily="34" charset="0"/>
              </a:rPr>
              <a:t>o</a:t>
            </a:r>
            <a:r>
              <a:rPr sz="2000" i="1" spc="-15" dirty="0">
                <a:latin typeface="Open Sans" panose="020B0606030504020204" pitchFamily="34" charset="0"/>
                <a:ea typeface="Open Sans" panose="020B0606030504020204" pitchFamily="34" charset="0"/>
                <a:cs typeface="Open Sans" panose="020B0606030504020204" pitchFamily="34" charset="0"/>
              </a:rPr>
              <a:t>li</a:t>
            </a:r>
            <a:r>
              <a:rPr sz="2000" i="1" spc="45" dirty="0">
                <a:latin typeface="Open Sans" panose="020B0606030504020204" pitchFamily="34" charset="0"/>
                <a:ea typeface="Open Sans" panose="020B0606030504020204" pitchFamily="34" charset="0"/>
                <a:cs typeface="Open Sans" panose="020B0606030504020204" pitchFamily="34" charset="0"/>
              </a:rPr>
              <a:t>d</a:t>
            </a:r>
            <a:r>
              <a:rPr sz="2000" i="1" spc="-30" dirty="0">
                <a:latin typeface="Open Sans" panose="020B0606030504020204" pitchFamily="34" charset="0"/>
                <a:ea typeface="Open Sans" panose="020B0606030504020204" pitchFamily="34" charset="0"/>
                <a:cs typeface="Open Sans" panose="020B0606030504020204" pitchFamily="34" charset="0"/>
              </a:rPr>
              <a:t>a</a:t>
            </a:r>
            <a:r>
              <a:rPr sz="2000" i="1" spc="-20" dirty="0">
                <a:latin typeface="Open Sans" panose="020B0606030504020204" pitchFamily="34" charset="0"/>
                <a:ea typeface="Open Sans" panose="020B0606030504020204" pitchFamily="34" charset="0"/>
                <a:cs typeface="Open Sans" panose="020B0606030504020204" pitchFamily="34" charset="0"/>
              </a:rPr>
              <a:t>t</a:t>
            </a:r>
            <a:r>
              <a:rPr sz="2000" i="1" spc="15" dirty="0">
                <a:latin typeface="Open Sans" panose="020B0606030504020204" pitchFamily="34" charset="0"/>
                <a:ea typeface="Open Sans" panose="020B0606030504020204" pitchFamily="34" charset="0"/>
                <a:cs typeface="Open Sans" panose="020B0606030504020204" pitchFamily="34" charset="0"/>
              </a:rPr>
              <a:t>e</a:t>
            </a:r>
            <a:r>
              <a:rPr sz="2000" i="1" spc="-135" dirty="0">
                <a:latin typeface="Open Sans" panose="020B0606030504020204" pitchFamily="34" charset="0"/>
                <a:ea typeface="Open Sans" panose="020B0606030504020204" pitchFamily="34" charset="0"/>
                <a:cs typeface="Open Sans" panose="020B0606030504020204" pitchFamily="34" charset="0"/>
              </a:rPr>
              <a:t> </a:t>
            </a:r>
            <a:r>
              <a:rPr sz="2000" i="1" spc="-30" dirty="0">
                <a:latin typeface="Open Sans" panose="020B0606030504020204" pitchFamily="34" charset="0"/>
                <a:ea typeface="Open Sans" panose="020B0606030504020204" pitchFamily="34" charset="0"/>
                <a:cs typeface="Open Sans" panose="020B0606030504020204" pitchFamily="34" charset="0"/>
              </a:rPr>
              <a:t>a</a:t>
            </a:r>
            <a:r>
              <a:rPr sz="2000" i="1" spc="40" dirty="0">
                <a:latin typeface="Open Sans" panose="020B0606030504020204" pitchFamily="34" charset="0"/>
                <a:ea typeface="Open Sans" panose="020B0606030504020204" pitchFamily="34" charset="0"/>
                <a:cs typeface="Open Sans" panose="020B0606030504020204" pitchFamily="34" charset="0"/>
              </a:rPr>
              <a:t>cc</a:t>
            </a:r>
            <a:r>
              <a:rPr sz="2000" i="1" spc="45" dirty="0">
                <a:latin typeface="Open Sans" panose="020B0606030504020204" pitchFamily="34" charset="0"/>
                <a:ea typeface="Open Sans" panose="020B0606030504020204" pitchFamily="34" charset="0"/>
                <a:cs typeface="Open Sans" panose="020B0606030504020204" pitchFamily="34" charset="0"/>
              </a:rPr>
              <a:t>o</a:t>
            </a:r>
            <a:r>
              <a:rPr sz="2000" i="1" spc="-30" dirty="0">
                <a:latin typeface="Open Sans" panose="020B0606030504020204" pitchFamily="34" charset="0"/>
                <a:ea typeface="Open Sans" panose="020B0606030504020204" pitchFamily="34" charset="0"/>
                <a:cs typeface="Open Sans" panose="020B0606030504020204" pitchFamily="34" charset="0"/>
              </a:rPr>
              <a:t>un</a:t>
            </a:r>
            <a:r>
              <a:rPr sz="2000" i="1" spc="-20" dirty="0">
                <a:latin typeface="Open Sans" panose="020B0606030504020204" pitchFamily="34" charset="0"/>
                <a:ea typeface="Open Sans" panose="020B0606030504020204" pitchFamily="34" charset="0"/>
                <a:cs typeface="Open Sans" panose="020B0606030504020204" pitchFamily="34" charset="0"/>
              </a:rPr>
              <a:t>t</a:t>
            </a:r>
            <a:r>
              <a:rPr sz="2000" i="1" spc="40" dirty="0">
                <a:latin typeface="Open Sans" panose="020B0606030504020204" pitchFamily="34" charset="0"/>
                <a:ea typeface="Open Sans" panose="020B0606030504020204" pitchFamily="34" charset="0"/>
                <a:cs typeface="Open Sans" panose="020B0606030504020204" pitchFamily="34" charset="0"/>
              </a:rPr>
              <a:t>s</a:t>
            </a:r>
            <a:r>
              <a:rPr sz="2000" i="1" spc="15" dirty="0">
                <a:latin typeface="Open Sans" panose="020B0606030504020204" pitchFamily="34" charset="0"/>
                <a:ea typeface="Open Sans" panose="020B0606030504020204" pitchFamily="34" charset="0"/>
                <a:cs typeface="Open Sans" panose="020B0606030504020204" pitchFamily="34" charset="0"/>
              </a:rPr>
              <a:t>?</a:t>
            </a:r>
            <a:endParaRPr sz="2000" i="1" dirty="0">
              <a:latin typeface="Open Sans" panose="020B0606030504020204" pitchFamily="34" charset="0"/>
              <a:ea typeface="Open Sans" panose="020B0606030504020204" pitchFamily="34" charset="0"/>
              <a:cs typeface="Open Sans" panose="020B0606030504020204" pitchFamily="34" charset="0"/>
            </a:endParaRPr>
          </a:p>
          <a:p>
            <a:pPr marL="285115" indent="-285115">
              <a:lnSpc>
                <a:spcPct val="100000"/>
              </a:lnSpc>
              <a:spcBef>
                <a:spcPts val="1400"/>
              </a:spcBef>
              <a:buSzPct val="117857"/>
              <a:buChar char="•"/>
              <a:tabLst>
                <a:tab pos="285115" algn="l"/>
                <a:tab pos="285750" algn="l"/>
              </a:tabLst>
            </a:pPr>
            <a:r>
              <a:rPr sz="2000" i="1" spc="5" dirty="0">
                <a:latin typeface="Open Sans" panose="020B0606030504020204" pitchFamily="34" charset="0"/>
                <a:ea typeface="Open Sans" panose="020B0606030504020204" pitchFamily="34" charset="0"/>
                <a:cs typeface="Open Sans" panose="020B0606030504020204" pitchFamily="34" charset="0"/>
              </a:rPr>
              <a:t>Can</a:t>
            </a:r>
            <a:r>
              <a:rPr sz="2000" i="1" spc="-65" dirty="0">
                <a:latin typeface="Open Sans" panose="020B0606030504020204" pitchFamily="34" charset="0"/>
                <a:ea typeface="Open Sans" panose="020B0606030504020204" pitchFamily="34" charset="0"/>
                <a:cs typeface="Open Sans" panose="020B0606030504020204" pitchFamily="34" charset="0"/>
              </a:rPr>
              <a:t> </a:t>
            </a:r>
            <a:r>
              <a:rPr sz="2000" i="1" spc="5" dirty="0">
                <a:latin typeface="Open Sans" panose="020B0606030504020204" pitchFamily="34" charset="0"/>
                <a:ea typeface="Open Sans" panose="020B0606030504020204" pitchFamily="34" charset="0"/>
                <a:cs typeface="Open Sans" panose="020B0606030504020204" pitchFamily="34" charset="0"/>
              </a:rPr>
              <a:t>I</a:t>
            </a:r>
            <a:r>
              <a:rPr sz="2000" i="1" spc="30" dirty="0">
                <a:latin typeface="Open Sans" panose="020B0606030504020204" pitchFamily="34" charset="0"/>
                <a:ea typeface="Open Sans" panose="020B0606030504020204" pitchFamily="34" charset="0"/>
                <a:cs typeface="Open Sans" panose="020B0606030504020204" pitchFamily="34" charset="0"/>
              </a:rPr>
              <a:t> </a:t>
            </a:r>
            <a:r>
              <a:rPr sz="2000" i="1" spc="-5" dirty="0">
                <a:latin typeface="Open Sans" panose="020B0606030504020204" pitchFamily="34" charset="0"/>
                <a:ea typeface="Open Sans" panose="020B0606030504020204" pitchFamily="34" charset="0"/>
                <a:cs typeface="Open Sans" panose="020B0606030504020204" pitchFamily="34" charset="0"/>
              </a:rPr>
              <a:t>harvest</a:t>
            </a:r>
            <a:r>
              <a:rPr sz="2000" i="1" spc="-35" dirty="0">
                <a:latin typeface="Open Sans" panose="020B0606030504020204" pitchFamily="34" charset="0"/>
                <a:ea typeface="Open Sans" panose="020B0606030504020204" pitchFamily="34" charset="0"/>
                <a:cs typeface="Open Sans" panose="020B0606030504020204" pitchFamily="34" charset="0"/>
              </a:rPr>
              <a:t> </a:t>
            </a:r>
            <a:r>
              <a:rPr sz="2000" i="1" spc="5" dirty="0">
                <a:latin typeface="Open Sans" panose="020B0606030504020204" pitchFamily="34" charset="0"/>
                <a:ea typeface="Open Sans" panose="020B0606030504020204" pitchFamily="34" charset="0"/>
                <a:cs typeface="Open Sans" panose="020B0606030504020204" pitchFamily="34" charset="0"/>
              </a:rPr>
              <a:t>usage</a:t>
            </a:r>
            <a:r>
              <a:rPr sz="2000" i="1" spc="-65" dirty="0">
                <a:latin typeface="Open Sans" panose="020B0606030504020204" pitchFamily="34" charset="0"/>
                <a:ea typeface="Open Sans" panose="020B0606030504020204" pitchFamily="34" charset="0"/>
                <a:cs typeface="Open Sans" panose="020B0606030504020204" pitchFamily="34" charset="0"/>
              </a:rPr>
              <a:t> </a:t>
            </a:r>
            <a:r>
              <a:rPr sz="2000" i="1" dirty="0">
                <a:latin typeface="Open Sans" panose="020B0606030504020204" pitchFamily="34" charset="0"/>
                <a:ea typeface="Open Sans" panose="020B0606030504020204" pitchFamily="34" charset="0"/>
                <a:cs typeface="Open Sans" panose="020B0606030504020204" pitchFamily="34" charset="0"/>
              </a:rPr>
              <a:t>rights?</a:t>
            </a:r>
          </a:p>
          <a:p>
            <a:pPr marL="285115" indent="-285115">
              <a:lnSpc>
                <a:spcPct val="100000"/>
              </a:lnSpc>
              <a:spcBef>
                <a:spcPts val="1400"/>
              </a:spcBef>
              <a:buSzPct val="117857"/>
              <a:buChar char="•"/>
              <a:tabLst>
                <a:tab pos="285115" algn="l"/>
                <a:tab pos="285750" algn="l"/>
              </a:tabLst>
            </a:pPr>
            <a:r>
              <a:rPr sz="2000" i="1" spc="-25" dirty="0">
                <a:latin typeface="Open Sans" panose="020B0606030504020204" pitchFamily="34" charset="0"/>
                <a:ea typeface="Open Sans" panose="020B0606030504020204" pitchFamily="34" charset="0"/>
                <a:cs typeface="Open Sans" panose="020B0606030504020204" pitchFamily="34" charset="0"/>
              </a:rPr>
              <a:t>Have</a:t>
            </a:r>
            <a:r>
              <a:rPr sz="2000" i="1" spc="90" dirty="0">
                <a:latin typeface="Open Sans" panose="020B0606030504020204" pitchFamily="34" charset="0"/>
                <a:ea typeface="Open Sans" panose="020B0606030504020204" pitchFamily="34" charset="0"/>
                <a:cs typeface="Open Sans" panose="020B0606030504020204" pitchFamily="34" charset="0"/>
              </a:rPr>
              <a:t> </a:t>
            </a:r>
            <a:r>
              <a:rPr sz="2000" i="1" spc="10" dirty="0">
                <a:latin typeface="Open Sans" panose="020B0606030504020204" pitchFamily="34" charset="0"/>
                <a:ea typeface="Open Sans" panose="020B0606030504020204" pitchFamily="34" charset="0"/>
                <a:cs typeface="Open Sans" panose="020B0606030504020204" pitchFamily="34" charset="0"/>
              </a:rPr>
              <a:t>users</a:t>
            </a:r>
            <a:r>
              <a:rPr sz="2000" i="1" spc="-130" dirty="0">
                <a:latin typeface="Open Sans" panose="020B0606030504020204" pitchFamily="34" charset="0"/>
                <a:ea typeface="Open Sans" panose="020B0606030504020204" pitchFamily="34" charset="0"/>
                <a:cs typeface="Open Sans" panose="020B0606030504020204" pitchFamily="34" charset="0"/>
              </a:rPr>
              <a:t> </a:t>
            </a:r>
            <a:r>
              <a:rPr sz="2000" i="1" spc="20" dirty="0">
                <a:latin typeface="Open Sans" panose="020B0606030504020204" pitchFamily="34" charset="0"/>
                <a:ea typeface="Open Sans" panose="020B0606030504020204" pitchFamily="34" charset="0"/>
                <a:cs typeface="Open Sans" panose="020B0606030504020204" pitchFamily="34" charset="0"/>
              </a:rPr>
              <a:t>left</a:t>
            </a:r>
            <a:r>
              <a:rPr sz="2000" i="1" spc="-105" dirty="0">
                <a:latin typeface="Open Sans" panose="020B0606030504020204" pitchFamily="34" charset="0"/>
                <a:ea typeface="Open Sans" panose="020B0606030504020204" pitchFamily="34" charset="0"/>
                <a:cs typeface="Open Sans" panose="020B0606030504020204" pitchFamily="34" charset="0"/>
              </a:rPr>
              <a:t> </a:t>
            </a:r>
            <a:r>
              <a:rPr sz="2000" i="1" spc="25" dirty="0">
                <a:latin typeface="Open Sans" panose="020B0606030504020204" pitchFamily="34" charset="0"/>
                <a:ea typeface="Open Sans" panose="020B0606030504020204" pitchFamily="34" charset="0"/>
                <a:cs typeface="Open Sans" panose="020B0606030504020204" pitchFamily="34" charset="0"/>
              </a:rPr>
              <a:t>or</a:t>
            </a:r>
            <a:r>
              <a:rPr sz="2000" i="1" spc="-40" dirty="0">
                <a:latin typeface="Open Sans" panose="020B0606030504020204" pitchFamily="34" charset="0"/>
                <a:ea typeface="Open Sans" panose="020B0606030504020204" pitchFamily="34" charset="0"/>
                <a:cs typeface="Open Sans" panose="020B0606030504020204" pitchFamily="34" charset="0"/>
              </a:rPr>
              <a:t> </a:t>
            </a:r>
            <a:r>
              <a:rPr sz="2000" i="1" spc="20" dirty="0">
                <a:latin typeface="Open Sans" panose="020B0606030504020204" pitchFamily="34" charset="0"/>
                <a:ea typeface="Open Sans" panose="020B0606030504020204" pitchFamily="34" charset="0"/>
                <a:cs typeface="Open Sans" panose="020B0606030504020204" pitchFamily="34" charset="0"/>
              </a:rPr>
              <a:t>moved</a:t>
            </a:r>
            <a:r>
              <a:rPr sz="2000" i="1" spc="-130" dirty="0">
                <a:latin typeface="Open Sans" panose="020B0606030504020204" pitchFamily="34" charset="0"/>
                <a:ea typeface="Open Sans" panose="020B0606030504020204" pitchFamily="34" charset="0"/>
                <a:cs typeface="Open Sans" panose="020B0606030504020204" pitchFamily="34" charset="0"/>
              </a:rPr>
              <a:t> </a:t>
            </a:r>
            <a:r>
              <a:rPr sz="2000" i="1" spc="-20" dirty="0">
                <a:latin typeface="Open Sans" panose="020B0606030504020204" pitchFamily="34" charset="0"/>
                <a:ea typeface="Open Sans" panose="020B0606030504020204" pitchFamily="34" charset="0"/>
                <a:cs typeface="Open Sans" panose="020B0606030504020204" pitchFamily="34" charset="0"/>
              </a:rPr>
              <a:t>within</a:t>
            </a:r>
            <a:r>
              <a:rPr sz="2000" i="1" spc="95" dirty="0">
                <a:latin typeface="Open Sans" panose="020B0606030504020204" pitchFamily="34" charset="0"/>
                <a:ea typeface="Open Sans" panose="020B0606030504020204" pitchFamily="34" charset="0"/>
                <a:cs typeface="Open Sans" panose="020B0606030504020204" pitchFamily="34" charset="0"/>
              </a:rPr>
              <a:t> </a:t>
            </a:r>
            <a:r>
              <a:rPr sz="2000" i="1" spc="20" dirty="0">
                <a:latin typeface="Open Sans" panose="020B0606030504020204" pitchFamily="34" charset="0"/>
                <a:ea typeface="Open Sans" panose="020B0606030504020204" pitchFamily="34" charset="0"/>
                <a:cs typeface="Open Sans" panose="020B0606030504020204" pitchFamily="34" charset="0"/>
              </a:rPr>
              <a:t>my</a:t>
            </a:r>
            <a:r>
              <a:rPr sz="2000" i="1" spc="-55" dirty="0">
                <a:latin typeface="Open Sans" panose="020B0606030504020204" pitchFamily="34" charset="0"/>
                <a:ea typeface="Open Sans" panose="020B0606030504020204" pitchFamily="34" charset="0"/>
                <a:cs typeface="Open Sans" panose="020B0606030504020204" pitchFamily="34" charset="0"/>
              </a:rPr>
              <a:t> </a:t>
            </a:r>
            <a:r>
              <a:rPr sz="2000" i="1" spc="-10" dirty="0">
                <a:latin typeface="Open Sans" panose="020B0606030504020204" pitchFamily="34" charset="0"/>
                <a:ea typeface="Open Sans" panose="020B0606030504020204" pitchFamily="34" charset="0"/>
                <a:cs typeface="Open Sans" panose="020B0606030504020204" pitchFamily="34" charset="0"/>
              </a:rPr>
              <a:t>organization?</a:t>
            </a:r>
            <a:endParaRPr sz="2000" i="1" dirty="0">
              <a:latin typeface="Open Sans" panose="020B0606030504020204" pitchFamily="34" charset="0"/>
              <a:ea typeface="Open Sans" panose="020B0606030504020204" pitchFamily="34" charset="0"/>
              <a:cs typeface="Open Sans" panose="020B0606030504020204" pitchFamily="34" charset="0"/>
            </a:endParaRPr>
          </a:p>
        </p:txBody>
      </p:sp>
      <p:sp>
        <p:nvSpPr>
          <p:cNvPr id="34" name="object 13">
            <a:extLst>
              <a:ext uri="{FF2B5EF4-FFF2-40B4-BE49-F238E27FC236}">
                <a16:creationId xmlns:a16="http://schemas.microsoft.com/office/drawing/2014/main" id="{8C8C0CE3-7D5A-4A3F-B00A-308176FB49CC}"/>
              </a:ext>
            </a:extLst>
          </p:cNvPr>
          <p:cNvSpPr txBox="1"/>
          <p:nvPr/>
        </p:nvSpPr>
        <p:spPr>
          <a:xfrm>
            <a:off x="7171045" y="2372270"/>
            <a:ext cx="3926968" cy="284180"/>
          </a:xfrm>
          <a:prstGeom prst="rect">
            <a:avLst/>
          </a:prstGeom>
        </p:spPr>
        <p:txBody>
          <a:bodyPr vert="horz" wrap="square" lIns="0" tIns="25400" rIns="0" bIns="0" rtlCol="0">
            <a:spAutoFit/>
          </a:bodyPr>
          <a:lstStyle/>
          <a:p>
            <a:pPr marL="688975" marR="5080" indent="-676910" algn="ctr">
              <a:lnSpc>
                <a:spcPts val="2030"/>
              </a:lnSpc>
              <a:spcBef>
                <a:spcPts val="200"/>
              </a:spcBef>
            </a:pPr>
            <a:r>
              <a:rPr sz="2000" b="1" spc="40" dirty="0">
                <a:latin typeface="Open Sans" panose="020B0606030504020204" pitchFamily="34" charset="0"/>
                <a:ea typeface="Open Sans" panose="020B0606030504020204" pitchFamily="34" charset="0"/>
                <a:cs typeface="Open Sans" panose="020B0606030504020204" pitchFamily="34" charset="0"/>
              </a:rPr>
              <a:t>K</a:t>
            </a:r>
            <a:r>
              <a:rPr sz="2000" b="1" spc="30" dirty="0">
                <a:latin typeface="Open Sans" panose="020B0606030504020204" pitchFamily="34" charset="0"/>
                <a:ea typeface="Open Sans" panose="020B0606030504020204" pitchFamily="34" charset="0"/>
                <a:cs typeface="Open Sans" panose="020B0606030504020204" pitchFamily="34" charset="0"/>
              </a:rPr>
              <a:t>e</a:t>
            </a:r>
            <a:r>
              <a:rPr sz="2000" b="1" spc="15" dirty="0">
                <a:latin typeface="Open Sans" panose="020B0606030504020204" pitchFamily="34" charset="0"/>
                <a:ea typeface="Open Sans" panose="020B0606030504020204" pitchFamily="34" charset="0"/>
                <a:cs typeface="Open Sans" panose="020B0606030504020204" pitchFamily="34" charset="0"/>
              </a:rPr>
              <a:t>y</a:t>
            </a:r>
            <a:r>
              <a:rPr sz="2000" b="1" spc="-85" dirty="0">
                <a:latin typeface="Open Sans" panose="020B0606030504020204" pitchFamily="34" charset="0"/>
                <a:ea typeface="Open Sans" panose="020B0606030504020204" pitchFamily="34" charset="0"/>
                <a:cs typeface="Open Sans" panose="020B0606030504020204" pitchFamily="34" charset="0"/>
              </a:rPr>
              <a:t> </a:t>
            </a:r>
            <a:r>
              <a:rPr sz="2000" b="1" spc="25" dirty="0">
                <a:latin typeface="Open Sans" panose="020B0606030504020204" pitchFamily="34" charset="0"/>
                <a:ea typeface="Open Sans" panose="020B0606030504020204" pitchFamily="34" charset="0"/>
                <a:cs typeface="Open Sans" panose="020B0606030504020204" pitchFamily="34" charset="0"/>
              </a:rPr>
              <a:t>Q</a:t>
            </a:r>
            <a:r>
              <a:rPr sz="2000" b="1" spc="85" dirty="0">
                <a:latin typeface="Open Sans" panose="020B0606030504020204" pitchFamily="34" charset="0"/>
                <a:ea typeface="Open Sans" panose="020B0606030504020204" pitchFamily="34" charset="0"/>
                <a:cs typeface="Open Sans" panose="020B0606030504020204" pitchFamily="34" charset="0"/>
              </a:rPr>
              <a:t>u</a:t>
            </a:r>
            <a:r>
              <a:rPr sz="2000" b="1" spc="30" dirty="0">
                <a:latin typeface="Open Sans" panose="020B0606030504020204" pitchFamily="34" charset="0"/>
                <a:ea typeface="Open Sans" panose="020B0606030504020204" pitchFamily="34" charset="0"/>
                <a:cs typeface="Open Sans" panose="020B0606030504020204" pitchFamily="34" charset="0"/>
              </a:rPr>
              <a:t>est</a:t>
            </a:r>
            <a:r>
              <a:rPr sz="2000" b="1" spc="45" dirty="0">
                <a:latin typeface="Open Sans" panose="020B0606030504020204" pitchFamily="34" charset="0"/>
                <a:ea typeface="Open Sans" panose="020B0606030504020204" pitchFamily="34" charset="0"/>
                <a:cs typeface="Open Sans" panose="020B0606030504020204" pitchFamily="34" charset="0"/>
              </a:rPr>
              <a:t>i</a:t>
            </a:r>
            <a:r>
              <a:rPr sz="2000" b="1" spc="-65" dirty="0">
                <a:latin typeface="Open Sans" panose="020B0606030504020204" pitchFamily="34" charset="0"/>
                <a:ea typeface="Open Sans" panose="020B0606030504020204" pitchFamily="34" charset="0"/>
                <a:cs typeface="Open Sans" panose="020B0606030504020204" pitchFamily="34" charset="0"/>
              </a:rPr>
              <a:t>o</a:t>
            </a:r>
            <a:r>
              <a:rPr sz="2000" b="1" spc="15" dirty="0">
                <a:latin typeface="Open Sans" panose="020B0606030504020204" pitchFamily="34" charset="0"/>
                <a:ea typeface="Open Sans" panose="020B0606030504020204" pitchFamily="34" charset="0"/>
                <a:cs typeface="Open Sans" panose="020B0606030504020204" pitchFamily="34" charset="0"/>
              </a:rPr>
              <a:t>ns</a:t>
            </a:r>
            <a:r>
              <a:rPr sz="2000" b="1" spc="-160" dirty="0">
                <a:latin typeface="Open Sans" panose="020B0606030504020204" pitchFamily="34" charset="0"/>
                <a:ea typeface="Open Sans" panose="020B0606030504020204" pitchFamily="34" charset="0"/>
                <a:cs typeface="Open Sans" panose="020B0606030504020204" pitchFamily="34" charset="0"/>
              </a:rPr>
              <a:t> </a:t>
            </a:r>
            <a:r>
              <a:rPr sz="2000" b="1" spc="30" dirty="0">
                <a:latin typeface="Open Sans" panose="020B0606030504020204" pitchFamily="34" charset="0"/>
                <a:ea typeface="Open Sans" panose="020B0606030504020204" pitchFamily="34" charset="0"/>
                <a:cs typeface="Open Sans" panose="020B0606030504020204" pitchFamily="34" charset="0"/>
              </a:rPr>
              <a:t>f</a:t>
            </a:r>
            <a:r>
              <a:rPr sz="2000" b="1" spc="10" dirty="0">
                <a:latin typeface="Open Sans" panose="020B0606030504020204" pitchFamily="34" charset="0"/>
                <a:ea typeface="Open Sans" panose="020B0606030504020204" pitchFamily="34" charset="0"/>
                <a:cs typeface="Open Sans" panose="020B0606030504020204" pitchFamily="34" charset="0"/>
              </a:rPr>
              <a:t>or </a:t>
            </a:r>
            <a:r>
              <a:rPr lang="en-US" sz="2000" b="1" spc="10" dirty="0">
                <a:latin typeface="Open Sans" panose="020B0606030504020204" pitchFamily="34" charset="0"/>
                <a:ea typeface="Open Sans" panose="020B0606030504020204" pitchFamily="34" charset="0"/>
                <a:cs typeface="Open Sans" panose="020B0606030504020204" pitchFamily="34" charset="0"/>
              </a:rPr>
              <a:t>S</a:t>
            </a:r>
            <a:r>
              <a:rPr sz="2000" b="1" spc="10" dirty="0">
                <a:latin typeface="Open Sans" panose="020B0606030504020204" pitchFamily="34" charset="0"/>
                <a:ea typeface="Open Sans" panose="020B0606030504020204" pitchFamily="34" charset="0"/>
                <a:cs typeface="Open Sans" panose="020B0606030504020204" pitchFamily="34" charset="0"/>
              </a:rPr>
              <a:t>aaS</a:t>
            </a:r>
            <a:endParaRPr lang="en-US" sz="2000"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2007207811"/>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Title 60">
            <a:extLst>
              <a:ext uri="{FF2B5EF4-FFF2-40B4-BE49-F238E27FC236}">
                <a16:creationId xmlns:a16="http://schemas.microsoft.com/office/drawing/2014/main" id="{6FC016C1-021E-4DF1-91A5-BDBC1E3E67B1}"/>
              </a:ext>
            </a:extLst>
          </p:cNvPr>
          <p:cNvSpPr>
            <a:spLocks noGrp="1"/>
          </p:cNvSpPr>
          <p:nvPr>
            <p:ph type="title"/>
          </p:nvPr>
        </p:nvSpPr>
        <p:spPr>
          <a:xfrm>
            <a:off x="541867" y="477954"/>
            <a:ext cx="11108267" cy="303096"/>
          </a:xfrm>
        </p:spPr>
        <p:txBody>
          <a:bodyPr/>
          <a:lstStyle/>
          <a:p>
            <a:r>
              <a:rPr lang="en-US" sz="2000" dirty="0"/>
              <a:t>Potential challenges with IaaS &amp; PaaS models</a:t>
            </a:r>
          </a:p>
        </p:txBody>
      </p:sp>
      <p:sp>
        <p:nvSpPr>
          <p:cNvPr id="2" name="Rectangle: Rounded Corners 1">
            <a:extLst>
              <a:ext uri="{FF2B5EF4-FFF2-40B4-BE49-F238E27FC236}">
                <a16:creationId xmlns:a16="http://schemas.microsoft.com/office/drawing/2014/main" id="{CF4481C2-01EF-23D7-0E4D-EA53EBD72EF0}"/>
              </a:ext>
            </a:extLst>
          </p:cNvPr>
          <p:cNvSpPr/>
          <p:nvPr/>
        </p:nvSpPr>
        <p:spPr bwMode="auto">
          <a:xfrm>
            <a:off x="8091377" y="376325"/>
            <a:ext cx="3085601" cy="340519"/>
          </a:xfrm>
          <a:prstGeom prst="roundRect">
            <a:avLst/>
          </a:prstGeom>
          <a:solidFill>
            <a:srgbClr val="00D7D2"/>
          </a:solidFill>
        </p:spPr>
        <p:txBody>
          <a:bodyPr wrap="square" rtlCol="0">
            <a:spAutoFit/>
          </a:bodyPr>
          <a:lstStyle/>
          <a:p>
            <a:pPr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Module 5: Cloud Adoption</a:t>
            </a:r>
          </a:p>
        </p:txBody>
      </p:sp>
      <p:sp>
        <p:nvSpPr>
          <p:cNvPr id="17" name="object 9">
            <a:extLst>
              <a:ext uri="{FF2B5EF4-FFF2-40B4-BE49-F238E27FC236}">
                <a16:creationId xmlns:a16="http://schemas.microsoft.com/office/drawing/2014/main" id="{0AEC9F64-18D6-5B46-8A36-D3F830249F4B}"/>
              </a:ext>
            </a:extLst>
          </p:cNvPr>
          <p:cNvSpPr txBox="1"/>
          <p:nvPr/>
        </p:nvSpPr>
        <p:spPr>
          <a:xfrm>
            <a:off x="868321" y="1616902"/>
            <a:ext cx="4491263" cy="323807"/>
          </a:xfrm>
          <a:prstGeom prst="rect">
            <a:avLst/>
          </a:prstGeom>
        </p:spPr>
        <p:txBody>
          <a:bodyPr vert="horz" wrap="square" lIns="0" tIns="15875" rIns="0" bIns="0" rtlCol="0">
            <a:spAutoFit/>
          </a:bodyPr>
          <a:lstStyle/>
          <a:p>
            <a:pPr marL="12700" algn="ctr">
              <a:lnSpc>
                <a:spcPct val="100000"/>
              </a:lnSpc>
              <a:spcBef>
                <a:spcPts val="125"/>
              </a:spcBef>
            </a:pPr>
            <a:r>
              <a:rPr lang="en-US" sz="2000" b="1" spc="10" dirty="0">
                <a:latin typeface="Open Sans" panose="020B0606030504020204" pitchFamily="34" charset="0"/>
                <a:ea typeface="Open Sans" panose="020B0606030504020204" pitchFamily="34" charset="0"/>
                <a:cs typeface="Open Sans" panose="020B0606030504020204" pitchFamily="34" charset="0"/>
              </a:rPr>
              <a:t>IaaS/ PaaS</a:t>
            </a:r>
            <a:r>
              <a:rPr sz="2000" b="1" spc="-100" dirty="0">
                <a:latin typeface="Open Sans" panose="020B0606030504020204" pitchFamily="34" charset="0"/>
                <a:ea typeface="Open Sans" panose="020B0606030504020204" pitchFamily="34" charset="0"/>
                <a:cs typeface="Open Sans" panose="020B0606030504020204" pitchFamily="34" charset="0"/>
              </a:rPr>
              <a:t> </a:t>
            </a:r>
            <a:r>
              <a:rPr sz="2000" b="1" spc="15" dirty="0">
                <a:latin typeface="Open Sans" panose="020B0606030504020204" pitchFamily="34" charset="0"/>
                <a:ea typeface="Open Sans" panose="020B0606030504020204" pitchFamily="34" charset="0"/>
                <a:cs typeface="Open Sans" panose="020B0606030504020204" pitchFamily="34" charset="0"/>
              </a:rPr>
              <a:t>Challenges</a:t>
            </a:r>
            <a:endParaRPr sz="2000" dirty="0">
              <a:latin typeface="Open Sans" panose="020B0606030504020204" pitchFamily="34" charset="0"/>
              <a:ea typeface="Open Sans" panose="020B0606030504020204" pitchFamily="34" charset="0"/>
              <a:cs typeface="Open Sans" panose="020B0606030504020204" pitchFamily="34" charset="0"/>
            </a:endParaRPr>
          </a:p>
        </p:txBody>
      </p:sp>
      <p:sp>
        <p:nvSpPr>
          <p:cNvPr id="18" name="Rounded Rectangle 17">
            <a:extLst>
              <a:ext uri="{FF2B5EF4-FFF2-40B4-BE49-F238E27FC236}">
                <a16:creationId xmlns:a16="http://schemas.microsoft.com/office/drawing/2014/main" id="{E80D9E80-55A5-1E4E-A4F2-B316A0C3FC1B}"/>
              </a:ext>
            </a:extLst>
          </p:cNvPr>
          <p:cNvSpPr/>
          <p:nvPr/>
        </p:nvSpPr>
        <p:spPr>
          <a:xfrm>
            <a:off x="609303" y="2054743"/>
            <a:ext cx="4963030" cy="1715332"/>
          </a:xfrm>
          <a:prstGeom prst="roundRect">
            <a:avLst>
              <a:gd name="adj" fmla="val 50000"/>
            </a:avLst>
          </a:prstGeom>
          <a:solidFill>
            <a:srgbClr val="00D7D2"/>
          </a:solidFill>
          <a:ln w="25400" cap="flat" cmpd="sng" algn="ctr">
            <a:noFill/>
            <a:prstDash val="solid"/>
          </a:ln>
          <a:effectLst>
            <a:innerShdw blurRad="38100" dist="50800" dir="16200000">
              <a:prstClr val="black">
                <a:alpha val="23000"/>
              </a:prstClr>
            </a:innerShdw>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Calibri"/>
              <a:ea typeface="+mn-ea"/>
              <a:cs typeface="Arial" pitchFamily="34" charset="0"/>
            </a:endParaRPr>
          </a:p>
        </p:txBody>
      </p:sp>
      <p:sp>
        <p:nvSpPr>
          <p:cNvPr id="19" name="Right Arrow 18">
            <a:extLst>
              <a:ext uri="{FF2B5EF4-FFF2-40B4-BE49-F238E27FC236}">
                <a16:creationId xmlns:a16="http://schemas.microsoft.com/office/drawing/2014/main" id="{A348296C-0A13-7843-94F5-DF0C11927726}"/>
              </a:ext>
            </a:extLst>
          </p:cNvPr>
          <p:cNvSpPr/>
          <p:nvPr/>
        </p:nvSpPr>
        <p:spPr>
          <a:xfrm>
            <a:off x="5838607" y="2690435"/>
            <a:ext cx="762000" cy="461010"/>
          </a:xfrm>
          <a:prstGeom prst="rightArrow">
            <a:avLst/>
          </a:prstGeom>
          <a:solidFill>
            <a:srgbClr val="1F497D"/>
          </a:solid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white"/>
              </a:solidFill>
              <a:effectLst/>
              <a:uLnTx/>
              <a:uFillTx/>
              <a:latin typeface="Calibri"/>
              <a:ea typeface="+mn-ea"/>
              <a:cs typeface="+mn-cs"/>
            </a:endParaRPr>
          </a:p>
        </p:txBody>
      </p:sp>
      <p:sp>
        <p:nvSpPr>
          <p:cNvPr id="25" name="Right Arrow 24">
            <a:extLst>
              <a:ext uri="{FF2B5EF4-FFF2-40B4-BE49-F238E27FC236}">
                <a16:creationId xmlns:a16="http://schemas.microsoft.com/office/drawing/2014/main" id="{47CDD11C-AF58-874D-A12C-042397DDC7CB}"/>
              </a:ext>
            </a:extLst>
          </p:cNvPr>
          <p:cNvSpPr/>
          <p:nvPr/>
        </p:nvSpPr>
        <p:spPr>
          <a:xfrm>
            <a:off x="5831351" y="4571136"/>
            <a:ext cx="762000" cy="461010"/>
          </a:xfrm>
          <a:prstGeom prst="rightArrow">
            <a:avLst/>
          </a:prstGeom>
          <a:solidFill>
            <a:srgbClr val="1F497D"/>
          </a:solid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white"/>
              </a:solidFill>
              <a:effectLst/>
              <a:uLnTx/>
              <a:uFillTx/>
              <a:latin typeface="Calibri"/>
              <a:ea typeface="+mn-ea"/>
              <a:cs typeface="+mn-cs"/>
            </a:endParaRPr>
          </a:p>
        </p:txBody>
      </p:sp>
      <p:sp>
        <p:nvSpPr>
          <p:cNvPr id="26" name="Rounded Rectangle 25">
            <a:extLst>
              <a:ext uri="{FF2B5EF4-FFF2-40B4-BE49-F238E27FC236}">
                <a16:creationId xmlns:a16="http://schemas.microsoft.com/office/drawing/2014/main" id="{D38BB565-0A5F-0246-A07D-91B0A92773C3}"/>
              </a:ext>
            </a:extLst>
          </p:cNvPr>
          <p:cNvSpPr/>
          <p:nvPr/>
        </p:nvSpPr>
        <p:spPr>
          <a:xfrm>
            <a:off x="616567" y="4045630"/>
            <a:ext cx="4963030" cy="1664629"/>
          </a:xfrm>
          <a:prstGeom prst="roundRect">
            <a:avLst>
              <a:gd name="adj" fmla="val 50000"/>
            </a:avLst>
          </a:prstGeom>
          <a:solidFill>
            <a:srgbClr val="00D7D2"/>
          </a:solidFill>
          <a:ln w="25400" cap="flat" cmpd="sng" algn="ctr">
            <a:noFill/>
            <a:prstDash val="solid"/>
          </a:ln>
          <a:effectLst>
            <a:innerShdw blurRad="38100" dist="50800" dir="16200000">
              <a:prstClr val="black">
                <a:alpha val="23000"/>
              </a:prstClr>
            </a:innerShdw>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Calibri"/>
              <a:ea typeface="+mn-ea"/>
              <a:cs typeface="Arial" pitchFamily="34" charset="0"/>
            </a:endParaRPr>
          </a:p>
        </p:txBody>
      </p:sp>
      <p:grpSp>
        <p:nvGrpSpPr>
          <p:cNvPr id="28" name="Group 27">
            <a:extLst>
              <a:ext uri="{FF2B5EF4-FFF2-40B4-BE49-F238E27FC236}">
                <a16:creationId xmlns:a16="http://schemas.microsoft.com/office/drawing/2014/main" id="{9729A1DD-8627-784C-BE04-70A26FC29753}"/>
              </a:ext>
            </a:extLst>
          </p:cNvPr>
          <p:cNvGrpSpPr/>
          <p:nvPr/>
        </p:nvGrpSpPr>
        <p:grpSpPr>
          <a:xfrm>
            <a:off x="6885246" y="1509875"/>
            <a:ext cx="4343400" cy="4654294"/>
            <a:chOff x="6399212" y="1447800"/>
            <a:chExt cx="4343400" cy="4654294"/>
          </a:xfrm>
        </p:grpSpPr>
        <p:grpSp>
          <p:nvGrpSpPr>
            <p:cNvPr id="29" name="Group 33">
              <a:extLst>
                <a:ext uri="{FF2B5EF4-FFF2-40B4-BE49-F238E27FC236}">
                  <a16:creationId xmlns:a16="http://schemas.microsoft.com/office/drawing/2014/main" id="{EA2404AA-7AC5-874A-8121-AAF7B306D52A}"/>
                </a:ext>
              </a:extLst>
            </p:cNvPr>
            <p:cNvGrpSpPr/>
            <p:nvPr/>
          </p:nvGrpSpPr>
          <p:grpSpPr>
            <a:xfrm>
              <a:off x="6399212" y="1447800"/>
              <a:ext cx="4343400" cy="4654294"/>
              <a:chOff x="6614674" y="1670306"/>
              <a:chExt cx="3445192" cy="3892294"/>
            </a:xfrm>
          </p:grpSpPr>
          <p:sp>
            <p:nvSpPr>
              <p:cNvPr id="31" name="Rectangle 30">
                <a:extLst>
                  <a:ext uri="{FF2B5EF4-FFF2-40B4-BE49-F238E27FC236}">
                    <a16:creationId xmlns:a16="http://schemas.microsoft.com/office/drawing/2014/main" id="{E4D41719-13EE-7C4B-B0CC-163126E7E6E1}"/>
                  </a:ext>
                </a:extLst>
              </p:cNvPr>
              <p:cNvSpPr/>
              <p:nvPr/>
            </p:nvSpPr>
            <p:spPr>
              <a:xfrm rot="297575">
                <a:off x="6630866" y="1670306"/>
                <a:ext cx="3429000" cy="3886200"/>
              </a:xfrm>
              <a:prstGeom prst="rect">
                <a:avLst/>
              </a:prstGeom>
              <a:solidFill>
                <a:sysClr val="window" lastClr="FFFFFF">
                  <a:lumMod val="75000"/>
                </a:sysClr>
              </a:solid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white"/>
                  </a:solidFill>
                  <a:effectLst/>
                  <a:uLnTx/>
                  <a:uFillTx/>
                  <a:latin typeface="Calibri"/>
                  <a:ea typeface="+mn-ea"/>
                  <a:cs typeface="+mn-cs"/>
                </a:endParaRPr>
              </a:p>
            </p:txBody>
          </p:sp>
          <p:sp>
            <p:nvSpPr>
              <p:cNvPr id="32" name="Rectangle 31">
                <a:extLst>
                  <a:ext uri="{FF2B5EF4-FFF2-40B4-BE49-F238E27FC236}">
                    <a16:creationId xmlns:a16="http://schemas.microsoft.com/office/drawing/2014/main" id="{6DBB186E-21D4-DC47-A8CE-D2FEC9CE72BB}"/>
                  </a:ext>
                </a:extLst>
              </p:cNvPr>
              <p:cNvSpPr/>
              <p:nvPr/>
            </p:nvSpPr>
            <p:spPr>
              <a:xfrm>
                <a:off x="6614674" y="1676400"/>
                <a:ext cx="3429000" cy="3886200"/>
              </a:xfrm>
              <a:prstGeom prst="rect">
                <a:avLst/>
              </a:prstGeom>
              <a:gradFill flip="none" rotWithShape="1">
                <a:gsLst>
                  <a:gs pos="0">
                    <a:sysClr val="window" lastClr="FFFFFF">
                      <a:lumMod val="85000"/>
                    </a:sysClr>
                  </a:gs>
                  <a:gs pos="100000">
                    <a:sysClr val="window" lastClr="FFFFFF">
                      <a:lumMod val="95000"/>
                      <a:shade val="100000"/>
                      <a:satMod val="115000"/>
                    </a:sysClr>
                  </a:gs>
                </a:gsLst>
                <a:lin ang="16200000" scaled="1"/>
                <a:tileRect/>
              </a:grad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white"/>
                  </a:solidFill>
                  <a:effectLst/>
                  <a:uLnTx/>
                  <a:uFillTx/>
                  <a:latin typeface="Calibri"/>
                  <a:ea typeface="+mn-ea"/>
                  <a:cs typeface="+mn-cs"/>
                </a:endParaRPr>
              </a:p>
            </p:txBody>
          </p:sp>
        </p:grpSp>
        <p:sp>
          <p:nvSpPr>
            <p:cNvPr id="30" name="Rounded Rectangle 29">
              <a:extLst>
                <a:ext uri="{FF2B5EF4-FFF2-40B4-BE49-F238E27FC236}">
                  <a16:creationId xmlns:a16="http://schemas.microsoft.com/office/drawing/2014/main" id="{016391FF-E7A6-1740-9296-2A62FF05BAA4}"/>
                </a:ext>
              </a:extLst>
            </p:cNvPr>
            <p:cNvSpPr/>
            <p:nvPr/>
          </p:nvSpPr>
          <p:spPr>
            <a:xfrm>
              <a:off x="6662323" y="1720459"/>
              <a:ext cx="3834512" cy="609600"/>
            </a:xfrm>
            <a:prstGeom prst="roundRect">
              <a:avLst>
                <a:gd name="adj" fmla="val 50000"/>
              </a:avLst>
            </a:prstGeom>
            <a:solidFill>
              <a:srgbClr val="FFC000"/>
            </a:solidFill>
            <a:ln w="25400" cap="flat" cmpd="sng" algn="ctr">
              <a:noFill/>
              <a:prstDash val="solid"/>
            </a:ln>
            <a:effectLst>
              <a:innerShdw blurRad="38100" dist="50800" dir="16200000">
                <a:prstClr val="black">
                  <a:alpha val="23000"/>
                </a:prstClr>
              </a:innerShdw>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black">
                    <a:lumMod val="85000"/>
                    <a:lumOff val="15000"/>
                  </a:prstClr>
                </a:solidFill>
                <a:effectLst/>
                <a:uLnTx/>
                <a:uFillTx/>
                <a:latin typeface="Calibri"/>
                <a:ea typeface="+mn-ea"/>
                <a:cs typeface="Arial" pitchFamily="34" charset="0"/>
              </a:endParaRPr>
            </a:p>
          </p:txBody>
        </p:sp>
      </p:grpSp>
      <p:sp>
        <p:nvSpPr>
          <p:cNvPr id="35" name="Rectangle 34">
            <a:extLst>
              <a:ext uri="{FF2B5EF4-FFF2-40B4-BE49-F238E27FC236}">
                <a16:creationId xmlns:a16="http://schemas.microsoft.com/office/drawing/2014/main" id="{10D6B93D-66CE-A840-B085-034E811E4966}"/>
              </a:ext>
            </a:extLst>
          </p:cNvPr>
          <p:cNvSpPr/>
          <p:nvPr/>
        </p:nvSpPr>
        <p:spPr>
          <a:xfrm>
            <a:off x="868321" y="2320776"/>
            <a:ext cx="4963030" cy="1200329"/>
          </a:xfrm>
          <a:prstGeom prst="rect">
            <a:avLst/>
          </a:prstGeom>
        </p:spPr>
        <p:txBody>
          <a:bodyPr wrap="square">
            <a:spAutoFit/>
          </a:bodyPr>
          <a:lstStyle/>
          <a:p>
            <a:pPr marR="560705" algn="ctr">
              <a:tabLst>
                <a:tab pos="375285" algn="l"/>
                <a:tab pos="375920" algn="l"/>
              </a:tabLst>
            </a:pPr>
            <a:r>
              <a:rPr lang="en-US" spc="-45" dirty="0">
                <a:solidFill>
                  <a:schemeClr val="bg1"/>
                </a:solidFill>
                <a:latin typeface="Open Sans" panose="020B0606030504020204" pitchFamily="34" charset="0"/>
                <a:ea typeface="Open Sans" panose="020B0606030504020204" pitchFamily="34" charset="0"/>
                <a:cs typeface="Open Sans" panose="020B0606030504020204" pitchFamily="34" charset="0"/>
              </a:rPr>
              <a:t>In some agreements, you are billed by the  number of cores that the software could  potentially run on, not the actual number of cores  that are currently running it</a:t>
            </a:r>
          </a:p>
        </p:txBody>
      </p:sp>
      <p:sp>
        <p:nvSpPr>
          <p:cNvPr id="38" name="object 5">
            <a:extLst>
              <a:ext uri="{FF2B5EF4-FFF2-40B4-BE49-F238E27FC236}">
                <a16:creationId xmlns:a16="http://schemas.microsoft.com/office/drawing/2014/main" id="{3EEF81F7-5284-7142-A78B-E473E5DA7D54}"/>
              </a:ext>
            </a:extLst>
          </p:cNvPr>
          <p:cNvSpPr txBox="1"/>
          <p:nvPr/>
        </p:nvSpPr>
        <p:spPr>
          <a:xfrm>
            <a:off x="7092145" y="2422983"/>
            <a:ext cx="4441553" cy="3538276"/>
          </a:xfrm>
          <a:prstGeom prst="rect">
            <a:avLst/>
          </a:prstGeom>
        </p:spPr>
        <p:txBody>
          <a:bodyPr vert="horz" wrap="square" lIns="0" tIns="141605" rIns="0" bIns="0" rtlCol="0">
            <a:spAutoFit/>
          </a:bodyPr>
          <a:lstStyle/>
          <a:p>
            <a:pPr marL="285750" indent="-286385">
              <a:lnSpc>
                <a:spcPct val="100000"/>
              </a:lnSpc>
              <a:spcBef>
                <a:spcPts val="865"/>
              </a:spcBef>
              <a:buSzPct val="119354"/>
              <a:buChar char="•"/>
              <a:tabLst>
                <a:tab pos="285750" algn="l"/>
                <a:tab pos="286385" algn="l"/>
              </a:tabLst>
            </a:pPr>
            <a:r>
              <a:rPr lang="en-US" sz="2000" i="1" spc="-10" dirty="0">
                <a:cs typeface="Arial"/>
              </a:rPr>
              <a:t>How</a:t>
            </a:r>
            <a:r>
              <a:rPr lang="en-US" sz="2000" i="1" spc="65" dirty="0">
                <a:cs typeface="Arial"/>
              </a:rPr>
              <a:t> </a:t>
            </a:r>
            <a:r>
              <a:rPr lang="en-US" sz="2000" i="1" spc="-25" dirty="0">
                <a:cs typeface="Arial"/>
              </a:rPr>
              <a:t>many</a:t>
            </a:r>
            <a:r>
              <a:rPr lang="en-US" sz="2000" i="1" spc="265" dirty="0">
                <a:cs typeface="Arial"/>
              </a:rPr>
              <a:t> </a:t>
            </a:r>
            <a:r>
              <a:rPr lang="en-US" sz="2000" i="1" spc="15" dirty="0">
                <a:cs typeface="Arial"/>
              </a:rPr>
              <a:t>instances</a:t>
            </a:r>
            <a:r>
              <a:rPr lang="en-US" sz="2000" i="1" spc="40" dirty="0">
                <a:cs typeface="Arial"/>
              </a:rPr>
              <a:t> </a:t>
            </a:r>
            <a:r>
              <a:rPr lang="en-US" sz="2000" i="1" spc="-15" dirty="0">
                <a:cs typeface="Arial"/>
              </a:rPr>
              <a:t>do</a:t>
            </a:r>
            <a:r>
              <a:rPr lang="en-US" sz="2000" i="1" spc="35" dirty="0">
                <a:cs typeface="Arial"/>
              </a:rPr>
              <a:t> </a:t>
            </a:r>
            <a:r>
              <a:rPr lang="en-US" sz="2000" i="1" spc="5" dirty="0">
                <a:cs typeface="Arial"/>
              </a:rPr>
              <a:t>I</a:t>
            </a:r>
            <a:r>
              <a:rPr lang="en-US" sz="2000" i="1" spc="20" dirty="0">
                <a:cs typeface="Arial"/>
              </a:rPr>
              <a:t> </a:t>
            </a:r>
            <a:r>
              <a:rPr lang="en-US" sz="2000" i="1" spc="15" dirty="0">
                <a:cs typeface="Arial"/>
              </a:rPr>
              <a:t>have?</a:t>
            </a:r>
            <a:endParaRPr lang="en-US" sz="2000" i="1" dirty="0">
              <a:cs typeface="Arial"/>
            </a:endParaRPr>
          </a:p>
          <a:p>
            <a:pPr marL="285750" indent="-286385">
              <a:lnSpc>
                <a:spcPct val="100000"/>
              </a:lnSpc>
              <a:spcBef>
                <a:spcPts val="1215"/>
              </a:spcBef>
              <a:buSzPct val="119354"/>
              <a:buChar char="•"/>
              <a:tabLst>
                <a:tab pos="285750" algn="l"/>
                <a:tab pos="286385" algn="l"/>
              </a:tabLst>
            </a:pPr>
            <a:r>
              <a:rPr lang="en-US" sz="2000" i="1" spc="-15" dirty="0">
                <a:cs typeface="Arial"/>
              </a:rPr>
              <a:t>Are</a:t>
            </a:r>
            <a:r>
              <a:rPr lang="en-US" sz="2000" i="1" spc="90" dirty="0">
                <a:cs typeface="Arial"/>
              </a:rPr>
              <a:t> </a:t>
            </a:r>
            <a:r>
              <a:rPr lang="en-US" sz="2000" i="1" spc="5" dirty="0">
                <a:cs typeface="Arial"/>
              </a:rPr>
              <a:t>they</a:t>
            </a:r>
            <a:r>
              <a:rPr lang="en-US" sz="2000" i="1" spc="35" dirty="0">
                <a:cs typeface="Arial"/>
              </a:rPr>
              <a:t> </a:t>
            </a:r>
            <a:r>
              <a:rPr lang="en-US" sz="2000" i="1" spc="5" dirty="0">
                <a:cs typeface="Arial"/>
              </a:rPr>
              <a:t>approved?</a:t>
            </a:r>
            <a:endParaRPr lang="en-US" sz="2000" i="1" dirty="0">
              <a:cs typeface="Arial"/>
            </a:endParaRPr>
          </a:p>
          <a:p>
            <a:pPr marL="285750" indent="-286385">
              <a:lnSpc>
                <a:spcPct val="100000"/>
              </a:lnSpc>
              <a:spcBef>
                <a:spcPts val="1295"/>
              </a:spcBef>
              <a:buSzPct val="119354"/>
              <a:buChar char="•"/>
              <a:tabLst>
                <a:tab pos="285750" algn="l"/>
                <a:tab pos="286385" algn="l"/>
              </a:tabLst>
            </a:pPr>
            <a:r>
              <a:rPr lang="en-US" sz="2000" i="1" spc="25" dirty="0">
                <a:cs typeface="Arial"/>
              </a:rPr>
              <a:t>What’s</a:t>
            </a:r>
            <a:r>
              <a:rPr lang="en-US" sz="2000" i="1" spc="-35" dirty="0">
                <a:cs typeface="Arial"/>
              </a:rPr>
              <a:t> </a:t>
            </a:r>
            <a:r>
              <a:rPr lang="en-US" sz="2000" i="1" spc="5" dirty="0">
                <a:cs typeface="Arial"/>
              </a:rPr>
              <a:t>their</a:t>
            </a:r>
            <a:r>
              <a:rPr lang="en-US" sz="2000" i="1" dirty="0">
                <a:cs typeface="Arial"/>
              </a:rPr>
              <a:t> purpose?</a:t>
            </a:r>
          </a:p>
          <a:p>
            <a:pPr marL="285750" marR="5080" indent="-286385">
              <a:lnSpc>
                <a:spcPct val="133200"/>
              </a:lnSpc>
              <a:spcBef>
                <a:spcPts val="980"/>
              </a:spcBef>
              <a:buSzPct val="119354"/>
              <a:buChar char="•"/>
              <a:tabLst>
                <a:tab pos="285750" algn="l"/>
                <a:tab pos="286385" algn="l"/>
              </a:tabLst>
            </a:pPr>
            <a:r>
              <a:rPr lang="en-US" sz="2000" i="1" spc="25" dirty="0">
                <a:cs typeface="Arial"/>
              </a:rPr>
              <a:t>What</a:t>
            </a:r>
            <a:r>
              <a:rPr lang="en-US" sz="2000" i="1" spc="15" dirty="0">
                <a:cs typeface="Arial"/>
              </a:rPr>
              <a:t> is</a:t>
            </a:r>
            <a:r>
              <a:rPr lang="en-US" sz="2000" i="1" spc="-35" dirty="0">
                <a:cs typeface="Arial"/>
              </a:rPr>
              <a:t> </a:t>
            </a:r>
            <a:r>
              <a:rPr lang="en-US" sz="2000" i="1" spc="-40" dirty="0">
                <a:cs typeface="Arial"/>
              </a:rPr>
              <a:t>my</a:t>
            </a:r>
            <a:r>
              <a:rPr lang="en-US" sz="2000" i="1" spc="185" dirty="0">
                <a:cs typeface="Arial"/>
              </a:rPr>
              <a:t> </a:t>
            </a:r>
            <a:r>
              <a:rPr lang="en-US" sz="2000" i="1" spc="15" dirty="0">
                <a:cs typeface="Arial"/>
              </a:rPr>
              <a:t>overall</a:t>
            </a:r>
            <a:r>
              <a:rPr lang="en-US" sz="2000" i="1" spc="-40" dirty="0">
                <a:cs typeface="Arial"/>
              </a:rPr>
              <a:t> </a:t>
            </a:r>
            <a:r>
              <a:rPr lang="en-US" sz="2000" i="1" spc="15" dirty="0">
                <a:cs typeface="Arial"/>
              </a:rPr>
              <a:t>storage/processing/etc. </a:t>
            </a:r>
            <a:r>
              <a:rPr lang="en-US" sz="2000" i="1" spc="-5" dirty="0">
                <a:cs typeface="Arial"/>
              </a:rPr>
              <a:t>consumption?</a:t>
            </a:r>
            <a:endParaRPr lang="en-US" sz="2000" i="1" dirty="0">
              <a:cs typeface="Arial"/>
            </a:endParaRPr>
          </a:p>
          <a:p>
            <a:pPr marL="285750" indent="-286385">
              <a:lnSpc>
                <a:spcPct val="100000"/>
              </a:lnSpc>
              <a:spcBef>
                <a:spcPts val="1370"/>
              </a:spcBef>
              <a:buSzPct val="119354"/>
              <a:buChar char="•"/>
              <a:tabLst>
                <a:tab pos="285750" algn="l"/>
                <a:tab pos="286385" algn="l"/>
              </a:tabLst>
            </a:pPr>
            <a:r>
              <a:rPr lang="en-US" sz="2000" i="1" spc="25" dirty="0">
                <a:cs typeface="Arial"/>
              </a:rPr>
              <a:t>What </a:t>
            </a:r>
            <a:r>
              <a:rPr lang="en-US" sz="2000" i="1" spc="15" dirty="0">
                <a:cs typeface="Arial"/>
              </a:rPr>
              <a:t>is</a:t>
            </a:r>
            <a:r>
              <a:rPr lang="en-US" sz="2000" i="1" spc="-25" dirty="0">
                <a:cs typeface="Arial"/>
              </a:rPr>
              <a:t> </a:t>
            </a:r>
            <a:r>
              <a:rPr lang="en-US" sz="2000" i="1" spc="-5" dirty="0">
                <a:cs typeface="Arial"/>
              </a:rPr>
              <a:t>the</a:t>
            </a:r>
            <a:r>
              <a:rPr lang="en-US" sz="2000" i="1" spc="120" dirty="0">
                <a:cs typeface="Arial"/>
              </a:rPr>
              <a:t> </a:t>
            </a:r>
            <a:r>
              <a:rPr lang="en-US" sz="2000" i="1" spc="-5" dirty="0">
                <a:cs typeface="Arial"/>
              </a:rPr>
              <a:t>utilization</a:t>
            </a:r>
            <a:r>
              <a:rPr lang="en-US" sz="2000" i="1" spc="114" dirty="0">
                <a:cs typeface="Arial"/>
              </a:rPr>
              <a:t> </a:t>
            </a:r>
            <a:r>
              <a:rPr lang="en-US" sz="2000" i="1" spc="20" dirty="0">
                <a:cs typeface="Arial"/>
              </a:rPr>
              <a:t>of</a:t>
            </a:r>
            <a:r>
              <a:rPr lang="en-US" sz="2000" i="1" spc="30" dirty="0">
                <a:cs typeface="Arial"/>
              </a:rPr>
              <a:t> </a:t>
            </a:r>
            <a:r>
              <a:rPr lang="en-US" sz="2000" i="1" spc="-40" dirty="0">
                <a:cs typeface="Arial"/>
              </a:rPr>
              <a:t>my</a:t>
            </a:r>
            <a:r>
              <a:rPr lang="en-US" sz="2000" i="1" spc="200" dirty="0">
                <a:cs typeface="Arial"/>
              </a:rPr>
              <a:t> </a:t>
            </a:r>
            <a:r>
              <a:rPr lang="en-US" sz="2000" i="1" spc="20" dirty="0">
                <a:cs typeface="Arial"/>
              </a:rPr>
              <a:t>instances</a:t>
            </a:r>
            <a:endParaRPr sz="2000" i="1" dirty="0">
              <a:latin typeface="Open Sans" panose="020B0606030504020204" pitchFamily="34" charset="0"/>
              <a:ea typeface="Open Sans" panose="020B0606030504020204" pitchFamily="34" charset="0"/>
              <a:cs typeface="Open Sans" panose="020B0606030504020204" pitchFamily="34" charset="0"/>
            </a:endParaRPr>
          </a:p>
        </p:txBody>
      </p:sp>
      <p:sp>
        <p:nvSpPr>
          <p:cNvPr id="39" name="object 13">
            <a:extLst>
              <a:ext uri="{FF2B5EF4-FFF2-40B4-BE49-F238E27FC236}">
                <a16:creationId xmlns:a16="http://schemas.microsoft.com/office/drawing/2014/main" id="{B7EC12E3-7303-8C42-B19F-750C635B3F4A}"/>
              </a:ext>
            </a:extLst>
          </p:cNvPr>
          <p:cNvSpPr txBox="1"/>
          <p:nvPr/>
        </p:nvSpPr>
        <p:spPr>
          <a:xfrm>
            <a:off x="7094042" y="1958090"/>
            <a:ext cx="3926968" cy="284180"/>
          </a:xfrm>
          <a:prstGeom prst="rect">
            <a:avLst/>
          </a:prstGeom>
        </p:spPr>
        <p:txBody>
          <a:bodyPr vert="horz" wrap="square" lIns="0" tIns="25400" rIns="0" bIns="0" rtlCol="0">
            <a:spAutoFit/>
          </a:bodyPr>
          <a:lstStyle/>
          <a:p>
            <a:pPr marL="688975" marR="5080" indent="-676910" algn="ctr">
              <a:lnSpc>
                <a:spcPts val="2030"/>
              </a:lnSpc>
              <a:spcBef>
                <a:spcPts val="200"/>
              </a:spcBef>
            </a:pPr>
            <a:r>
              <a:rPr sz="2000" b="1" spc="40" dirty="0">
                <a:latin typeface="Open Sans" panose="020B0606030504020204" pitchFamily="34" charset="0"/>
                <a:ea typeface="Open Sans" panose="020B0606030504020204" pitchFamily="34" charset="0"/>
                <a:cs typeface="Open Sans" panose="020B0606030504020204" pitchFamily="34" charset="0"/>
              </a:rPr>
              <a:t>K</a:t>
            </a:r>
            <a:r>
              <a:rPr sz="2000" b="1" spc="30" dirty="0">
                <a:latin typeface="Open Sans" panose="020B0606030504020204" pitchFamily="34" charset="0"/>
                <a:ea typeface="Open Sans" panose="020B0606030504020204" pitchFamily="34" charset="0"/>
                <a:cs typeface="Open Sans" panose="020B0606030504020204" pitchFamily="34" charset="0"/>
              </a:rPr>
              <a:t>e</a:t>
            </a:r>
            <a:r>
              <a:rPr sz="2000" b="1" spc="15" dirty="0">
                <a:latin typeface="Open Sans" panose="020B0606030504020204" pitchFamily="34" charset="0"/>
                <a:ea typeface="Open Sans" panose="020B0606030504020204" pitchFamily="34" charset="0"/>
                <a:cs typeface="Open Sans" panose="020B0606030504020204" pitchFamily="34" charset="0"/>
              </a:rPr>
              <a:t>y</a:t>
            </a:r>
            <a:r>
              <a:rPr sz="2000" b="1" spc="-85" dirty="0">
                <a:latin typeface="Open Sans" panose="020B0606030504020204" pitchFamily="34" charset="0"/>
                <a:ea typeface="Open Sans" panose="020B0606030504020204" pitchFamily="34" charset="0"/>
                <a:cs typeface="Open Sans" panose="020B0606030504020204" pitchFamily="34" charset="0"/>
              </a:rPr>
              <a:t> </a:t>
            </a:r>
            <a:r>
              <a:rPr sz="2000" b="1" spc="25" dirty="0">
                <a:latin typeface="Open Sans" panose="020B0606030504020204" pitchFamily="34" charset="0"/>
                <a:ea typeface="Open Sans" panose="020B0606030504020204" pitchFamily="34" charset="0"/>
                <a:cs typeface="Open Sans" panose="020B0606030504020204" pitchFamily="34" charset="0"/>
              </a:rPr>
              <a:t>Q</a:t>
            </a:r>
            <a:r>
              <a:rPr sz="2000" b="1" spc="85" dirty="0">
                <a:latin typeface="Open Sans" panose="020B0606030504020204" pitchFamily="34" charset="0"/>
                <a:ea typeface="Open Sans" panose="020B0606030504020204" pitchFamily="34" charset="0"/>
                <a:cs typeface="Open Sans" panose="020B0606030504020204" pitchFamily="34" charset="0"/>
              </a:rPr>
              <a:t>u</a:t>
            </a:r>
            <a:r>
              <a:rPr sz="2000" b="1" spc="30" dirty="0">
                <a:latin typeface="Open Sans" panose="020B0606030504020204" pitchFamily="34" charset="0"/>
                <a:ea typeface="Open Sans" panose="020B0606030504020204" pitchFamily="34" charset="0"/>
                <a:cs typeface="Open Sans" panose="020B0606030504020204" pitchFamily="34" charset="0"/>
              </a:rPr>
              <a:t>est</a:t>
            </a:r>
            <a:r>
              <a:rPr sz="2000" b="1" spc="45" dirty="0">
                <a:latin typeface="Open Sans" panose="020B0606030504020204" pitchFamily="34" charset="0"/>
                <a:ea typeface="Open Sans" panose="020B0606030504020204" pitchFamily="34" charset="0"/>
                <a:cs typeface="Open Sans" panose="020B0606030504020204" pitchFamily="34" charset="0"/>
              </a:rPr>
              <a:t>i</a:t>
            </a:r>
            <a:r>
              <a:rPr sz="2000" b="1" spc="-65" dirty="0">
                <a:latin typeface="Open Sans" panose="020B0606030504020204" pitchFamily="34" charset="0"/>
                <a:ea typeface="Open Sans" panose="020B0606030504020204" pitchFamily="34" charset="0"/>
                <a:cs typeface="Open Sans" panose="020B0606030504020204" pitchFamily="34" charset="0"/>
              </a:rPr>
              <a:t>o</a:t>
            </a:r>
            <a:r>
              <a:rPr sz="2000" b="1" spc="15" dirty="0">
                <a:latin typeface="Open Sans" panose="020B0606030504020204" pitchFamily="34" charset="0"/>
                <a:ea typeface="Open Sans" panose="020B0606030504020204" pitchFamily="34" charset="0"/>
                <a:cs typeface="Open Sans" panose="020B0606030504020204" pitchFamily="34" charset="0"/>
              </a:rPr>
              <a:t>ns</a:t>
            </a:r>
            <a:r>
              <a:rPr sz="2000" b="1" spc="-160" dirty="0">
                <a:latin typeface="Open Sans" panose="020B0606030504020204" pitchFamily="34" charset="0"/>
                <a:ea typeface="Open Sans" panose="020B0606030504020204" pitchFamily="34" charset="0"/>
                <a:cs typeface="Open Sans" panose="020B0606030504020204" pitchFamily="34" charset="0"/>
              </a:rPr>
              <a:t> </a:t>
            </a:r>
            <a:r>
              <a:rPr sz="2000" b="1" spc="30" dirty="0">
                <a:latin typeface="Open Sans" panose="020B0606030504020204" pitchFamily="34" charset="0"/>
                <a:ea typeface="Open Sans" panose="020B0606030504020204" pitchFamily="34" charset="0"/>
                <a:cs typeface="Open Sans" panose="020B0606030504020204" pitchFamily="34" charset="0"/>
              </a:rPr>
              <a:t>f</a:t>
            </a:r>
            <a:r>
              <a:rPr sz="2000" b="1" spc="10" dirty="0">
                <a:latin typeface="Open Sans" panose="020B0606030504020204" pitchFamily="34" charset="0"/>
                <a:ea typeface="Open Sans" panose="020B0606030504020204" pitchFamily="34" charset="0"/>
                <a:cs typeface="Open Sans" panose="020B0606030504020204" pitchFamily="34" charset="0"/>
              </a:rPr>
              <a:t>or </a:t>
            </a:r>
            <a:r>
              <a:rPr lang="en-US" sz="2000" b="1" spc="10" dirty="0">
                <a:latin typeface="Open Sans" panose="020B0606030504020204" pitchFamily="34" charset="0"/>
                <a:ea typeface="Open Sans" panose="020B0606030504020204" pitchFamily="34" charset="0"/>
                <a:cs typeface="Open Sans" panose="020B0606030504020204" pitchFamily="34" charset="0"/>
              </a:rPr>
              <a:t>IaaS/ PaaS</a:t>
            </a:r>
            <a:endParaRPr lang="en-US" sz="2000" dirty="0">
              <a:latin typeface="Open Sans" panose="020B0606030504020204" pitchFamily="34" charset="0"/>
              <a:ea typeface="Open Sans" panose="020B0606030504020204" pitchFamily="34" charset="0"/>
              <a:cs typeface="Open Sans" panose="020B0606030504020204" pitchFamily="34" charset="0"/>
            </a:endParaRPr>
          </a:p>
        </p:txBody>
      </p:sp>
      <p:sp>
        <p:nvSpPr>
          <p:cNvPr id="3" name="Rectangle 2">
            <a:extLst>
              <a:ext uri="{FF2B5EF4-FFF2-40B4-BE49-F238E27FC236}">
                <a16:creationId xmlns:a16="http://schemas.microsoft.com/office/drawing/2014/main" id="{0C2473BD-43C7-734C-9819-1012FCAC586C}"/>
              </a:ext>
            </a:extLst>
          </p:cNvPr>
          <p:cNvSpPr/>
          <p:nvPr/>
        </p:nvSpPr>
        <p:spPr>
          <a:xfrm>
            <a:off x="817835" y="4173459"/>
            <a:ext cx="5164306" cy="1513299"/>
          </a:xfrm>
          <a:prstGeom prst="rect">
            <a:avLst/>
          </a:prstGeom>
        </p:spPr>
        <p:txBody>
          <a:bodyPr wrap="square">
            <a:spAutoFit/>
          </a:bodyPr>
          <a:lstStyle/>
          <a:p>
            <a:pPr marR="560705" algn="ctr">
              <a:tabLst>
                <a:tab pos="375285" algn="l"/>
                <a:tab pos="375920" algn="l"/>
              </a:tabLst>
            </a:pPr>
            <a:r>
              <a:rPr lang="en-US" spc="-45" dirty="0">
                <a:solidFill>
                  <a:schemeClr val="bg1"/>
                </a:solidFill>
                <a:latin typeface="Open Sans" panose="020B0606030504020204" pitchFamily="34" charset="0"/>
                <a:ea typeface="Open Sans" panose="020B0606030504020204" pitchFamily="34" charset="0"/>
                <a:cs typeface="Open Sans" panose="020B0606030504020204" pitchFamily="34" charset="0"/>
              </a:rPr>
              <a:t>Previously owned licenses being used on-  premise are likely to have provisions that prohibit  installing that software on hardware that isn’t  owned by the licensee (making it illegal)</a:t>
            </a:r>
          </a:p>
        </p:txBody>
      </p:sp>
    </p:spTree>
    <p:extLst>
      <p:ext uri="{BB962C8B-B14F-4D97-AF65-F5344CB8AC3E}">
        <p14:creationId xmlns:p14="http://schemas.microsoft.com/office/powerpoint/2010/main" val="2034348734"/>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 name="Rectangle: Rounded Corners 38">
            <a:extLst>
              <a:ext uri="{FF2B5EF4-FFF2-40B4-BE49-F238E27FC236}">
                <a16:creationId xmlns:a16="http://schemas.microsoft.com/office/drawing/2014/main" id="{0E4BE749-030B-3444-A79D-DE7C1DDFA054}"/>
              </a:ext>
            </a:extLst>
          </p:cNvPr>
          <p:cNvSpPr/>
          <p:nvPr/>
        </p:nvSpPr>
        <p:spPr>
          <a:xfrm>
            <a:off x="4299988" y="4170363"/>
            <a:ext cx="7520545" cy="2279167"/>
          </a:xfrm>
          <a:prstGeom prst="roundRect">
            <a:avLst>
              <a:gd name="adj" fmla="val 3976"/>
            </a:avLst>
          </a:prstGeom>
          <a:solidFill>
            <a:srgbClr val="C4EFEF"/>
          </a:solidFill>
          <a:ln w="25400" cap="flat" cmpd="sng" algn="ctr">
            <a:solidFill>
              <a:schemeClr val="bg2"/>
            </a:solid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white"/>
              </a:solidFill>
              <a:effectLst/>
              <a:uLnTx/>
              <a:uFillTx/>
              <a:latin typeface="Segoe UI"/>
              <a:ea typeface="+mn-ea"/>
              <a:cs typeface="+mn-cs"/>
            </a:endParaRPr>
          </a:p>
        </p:txBody>
      </p:sp>
      <p:sp>
        <p:nvSpPr>
          <p:cNvPr id="61" name="Title 60">
            <a:extLst>
              <a:ext uri="{FF2B5EF4-FFF2-40B4-BE49-F238E27FC236}">
                <a16:creationId xmlns:a16="http://schemas.microsoft.com/office/drawing/2014/main" id="{6FC016C1-021E-4DF1-91A5-BDBC1E3E67B1}"/>
              </a:ext>
            </a:extLst>
          </p:cNvPr>
          <p:cNvSpPr>
            <a:spLocks noGrp="1"/>
          </p:cNvSpPr>
          <p:nvPr>
            <p:ph type="title"/>
          </p:nvPr>
        </p:nvSpPr>
        <p:spPr>
          <a:xfrm>
            <a:off x="541867" y="477954"/>
            <a:ext cx="11108267" cy="303096"/>
          </a:xfrm>
        </p:spPr>
        <p:txBody>
          <a:bodyPr/>
          <a:lstStyle/>
          <a:p>
            <a:r>
              <a:rPr lang="en-US" sz="2000" dirty="0"/>
              <a:t>License Compliance in the Cloud</a:t>
            </a:r>
          </a:p>
        </p:txBody>
      </p:sp>
      <p:sp>
        <p:nvSpPr>
          <p:cNvPr id="2" name="Rectangle: Rounded Corners 1">
            <a:extLst>
              <a:ext uri="{FF2B5EF4-FFF2-40B4-BE49-F238E27FC236}">
                <a16:creationId xmlns:a16="http://schemas.microsoft.com/office/drawing/2014/main" id="{CF4481C2-01EF-23D7-0E4D-EA53EBD72EF0}"/>
              </a:ext>
            </a:extLst>
          </p:cNvPr>
          <p:cNvSpPr/>
          <p:nvPr/>
        </p:nvSpPr>
        <p:spPr bwMode="auto">
          <a:xfrm>
            <a:off x="8091377" y="376325"/>
            <a:ext cx="3085601" cy="340519"/>
          </a:xfrm>
          <a:prstGeom prst="roundRect">
            <a:avLst/>
          </a:prstGeom>
          <a:solidFill>
            <a:srgbClr val="00D7D2"/>
          </a:solidFill>
        </p:spPr>
        <p:txBody>
          <a:bodyPr wrap="square" rtlCol="0">
            <a:spAutoFit/>
          </a:bodyPr>
          <a:lstStyle/>
          <a:p>
            <a:pPr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Module 5: Cloud Adoption</a:t>
            </a:r>
          </a:p>
        </p:txBody>
      </p:sp>
      <p:sp>
        <p:nvSpPr>
          <p:cNvPr id="19" name="Rectangle 18">
            <a:extLst>
              <a:ext uri="{FF2B5EF4-FFF2-40B4-BE49-F238E27FC236}">
                <a16:creationId xmlns:a16="http://schemas.microsoft.com/office/drawing/2014/main" id="{F4809410-0801-7A4F-BE36-42BECF7E9E62}"/>
              </a:ext>
            </a:extLst>
          </p:cNvPr>
          <p:cNvSpPr/>
          <p:nvPr/>
        </p:nvSpPr>
        <p:spPr>
          <a:xfrm>
            <a:off x="4786110" y="1083216"/>
            <a:ext cx="6914053" cy="553998"/>
          </a:xfrm>
          <a:prstGeom prst="rect">
            <a:avLst/>
          </a:prstGeom>
        </p:spPr>
        <p:txBody>
          <a:bodyPr wrap="square">
            <a:spAutoFit/>
          </a:bodyPr>
          <a:lstStyle/>
          <a:p>
            <a:pPr>
              <a:spcAft>
                <a:spcPts val="600"/>
              </a:spcAft>
            </a:pPr>
            <a:r>
              <a:rPr lang="en-US" sz="1500" dirty="0">
                <a:latin typeface="Open Sans" panose="020B0606030504020204" pitchFamily="34" charset="0"/>
                <a:ea typeface="Open Sans" panose="020B0606030504020204" pitchFamily="34" charset="0"/>
                <a:cs typeface="Open Sans" panose="020B0606030504020204" pitchFamily="34" charset="0"/>
              </a:rPr>
              <a:t>Migrating applications and systems to the cloud may </a:t>
            </a:r>
            <a:r>
              <a:rPr lang="en-US" sz="1500" b="1" dirty="0">
                <a:latin typeface="Open Sans" panose="020B0606030504020204" pitchFamily="34" charset="0"/>
                <a:ea typeface="Open Sans" panose="020B0606030504020204" pitchFamily="34" charset="0"/>
                <a:cs typeface="Open Sans" panose="020B0606030504020204" pitchFamily="34" charset="0"/>
              </a:rPr>
              <a:t>significantly increase costs </a:t>
            </a:r>
            <a:r>
              <a:rPr lang="en-US" sz="1500" dirty="0">
                <a:latin typeface="Open Sans" panose="020B0606030504020204" pitchFamily="34" charset="0"/>
                <a:ea typeface="Open Sans" panose="020B0606030504020204" pitchFamily="34" charset="0"/>
                <a:cs typeface="Open Sans" panose="020B0606030504020204" pitchFamily="34" charset="0"/>
              </a:rPr>
              <a:t>if software licensing considerations are not carefully planned.</a:t>
            </a:r>
          </a:p>
        </p:txBody>
      </p:sp>
      <p:sp>
        <p:nvSpPr>
          <p:cNvPr id="66" name="Rectangle 65">
            <a:extLst>
              <a:ext uri="{FF2B5EF4-FFF2-40B4-BE49-F238E27FC236}">
                <a16:creationId xmlns:a16="http://schemas.microsoft.com/office/drawing/2014/main" id="{F7C069B3-3EA6-684F-BFA2-F45130DE1CAD}"/>
              </a:ext>
            </a:extLst>
          </p:cNvPr>
          <p:cNvSpPr/>
          <p:nvPr/>
        </p:nvSpPr>
        <p:spPr>
          <a:xfrm>
            <a:off x="4798687" y="1977112"/>
            <a:ext cx="6268259" cy="784830"/>
          </a:xfrm>
          <a:prstGeom prst="rect">
            <a:avLst/>
          </a:prstGeom>
        </p:spPr>
        <p:txBody>
          <a:bodyPr wrap="square">
            <a:spAutoFit/>
          </a:bodyPr>
          <a:lstStyle/>
          <a:p>
            <a:pPr>
              <a:spcAft>
                <a:spcPts val="600"/>
              </a:spcAft>
            </a:pPr>
            <a:r>
              <a:rPr lang="en-US" sz="1500" dirty="0">
                <a:latin typeface="Open Sans" panose="020B0606030504020204" pitchFamily="34" charset="0"/>
                <a:ea typeface="Open Sans" panose="020B0606030504020204" pitchFamily="34" charset="0"/>
                <a:cs typeface="Open Sans" panose="020B0606030504020204" pitchFamily="34" charset="0"/>
              </a:rPr>
              <a:t>When applications are not offered in a SaaS model, organizations may pursue </a:t>
            </a:r>
            <a:r>
              <a:rPr lang="en-US" sz="1500" b="1" dirty="0">
                <a:latin typeface="Open Sans" panose="020B0606030504020204" pitchFamily="34" charset="0"/>
                <a:ea typeface="Open Sans" panose="020B0606030504020204" pitchFamily="34" charset="0"/>
                <a:cs typeface="Open Sans" panose="020B0606030504020204" pitchFamily="34" charset="0"/>
              </a:rPr>
              <a:t>migrating on-premise systems to IaaS, by using their existing license agreements.</a:t>
            </a:r>
          </a:p>
        </p:txBody>
      </p:sp>
      <p:sp>
        <p:nvSpPr>
          <p:cNvPr id="67" name="Rectangle 66">
            <a:extLst>
              <a:ext uri="{FF2B5EF4-FFF2-40B4-BE49-F238E27FC236}">
                <a16:creationId xmlns:a16="http://schemas.microsoft.com/office/drawing/2014/main" id="{342218C6-5BBB-8640-8303-27E398CF84C3}"/>
              </a:ext>
            </a:extLst>
          </p:cNvPr>
          <p:cNvSpPr/>
          <p:nvPr/>
        </p:nvSpPr>
        <p:spPr>
          <a:xfrm>
            <a:off x="4786110" y="3035001"/>
            <a:ext cx="6665555" cy="784830"/>
          </a:xfrm>
          <a:prstGeom prst="rect">
            <a:avLst/>
          </a:prstGeom>
        </p:spPr>
        <p:txBody>
          <a:bodyPr wrap="square">
            <a:spAutoFit/>
          </a:bodyPr>
          <a:lstStyle/>
          <a:p>
            <a:pPr marL="0" lvl="1">
              <a:spcAft>
                <a:spcPts val="600"/>
              </a:spcAft>
            </a:pPr>
            <a:r>
              <a:rPr lang="en-US" sz="1500" dirty="0">
                <a:latin typeface="Open Sans" panose="020B0606030504020204" pitchFamily="34" charset="0"/>
                <a:ea typeface="Open Sans" panose="020B0606030504020204" pitchFamily="34" charset="0"/>
                <a:cs typeface="Open Sans" panose="020B0606030504020204" pitchFamily="34" charset="0"/>
              </a:rPr>
              <a:t>Make sure your existing license agreements do not restrict </a:t>
            </a:r>
            <a:r>
              <a:rPr lang="en-US" sz="1500" b="1" dirty="0">
                <a:latin typeface="Open Sans" panose="020B0606030504020204" pitchFamily="34" charset="0"/>
                <a:ea typeface="Open Sans" panose="020B0606030504020204" pitchFamily="34" charset="0"/>
                <a:cs typeface="Open Sans" panose="020B0606030504020204" pitchFamily="34" charset="0"/>
              </a:rPr>
              <a:t>software deployments to third party datacenters</a:t>
            </a:r>
            <a:r>
              <a:rPr lang="en-US" sz="1500" dirty="0">
                <a:latin typeface="Open Sans" panose="020B0606030504020204" pitchFamily="34" charset="0"/>
                <a:ea typeface="Open Sans" panose="020B0606030504020204" pitchFamily="34" charset="0"/>
                <a:cs typeface="Open Sans" panose="020B0606030504020204" pitchFamily="34" charset="0"/>
              </a:rPr>
              <a:t>, and </a:t>
            </a:r>
            <a:r>
              <a:rPr lang="en-US" sz="1500" b="1" dirty="0">
                <a:latin typeface="Open Sans" panose="020B0606030504020204" pitchFamily="34" charset="0"/>
                <a:ea typeface="Open Sans" panose="020B0606030504020204" pitchFamily="34" charset="0"/>
                <a:cs typeface="Open Sans" panose="020B0606030504020204" pitchFamily="34" charset="0"/>
              </a:rPr>
              <a:t>understand associated fees</a:t>
            </a:r>
            <a:r>
              <a:rPr lang="en-US" sz="1500" dirty="0">
                <a:latin typeface="Open Sans" panose="020B0606030504020204" pitchFamily="34" charset="0"/>
                <a:ea typeface="Open Sans" panose="020B0606030504020204" pitchFamily="34" charset="0"/>
                <a:cs typeface="Open Sans" panose="020B0606030504020204" pitchFamily="34" charset="0"/>
              </a:rPr>
              <a:t>, and </a:t>
            </a:r>
            <a:r>
              <a:rPr lang="en-US" sz="1500" b="1" dirty="0">
                <a:latin typeface="Open Sans" panose="020B0606030504020204" pitchFamily="34" charset="0"/>
                <a:ea typeface="Open Sans" panose="020B0606030504020204" pitchFamily="34" charset="0"/>
                <a:cs typeface="Open Sans" panose="020B0606030504020204" pitchFamily="34" charset="0"/>
              </a:rPr>
              <a:t>compliance risks if allowed</a:t>
            </a:r>
            <a:r>
              <a:rPr lang="en-US" sz="1500" dirty="0">
                <a:latin typeface="Open Sans" panose="020B0606030504020204" pitchFamily="34" charset="0"/>
                <a:ea typeface="Open Sans" panose="020B0606030504020204" pitchFamily="34" charset="0"/>
                <a:cs typeface="Open Sans" panose="020B0606030504020204" pitchFamily="34" charset="0"/>
              </a:rPr>
              <a:t>.</a:t>
            </a:r>
          </a:p>
        </p:txBody>
      </p:sp>
      <p:grpSp>
        <p:nvGrpSpPr>
          <p:cNvPr id="157" name="Group 156">
            <a:extLst>
              <a:ext uri="{FF2B5EF4-FFF2-40B4-BE49-F238E27FC236}">
                <a16:creationId xmlns:a16="http://schemas.microsoft.com/office/drawing/2014/main" id="{DA0A51D4-E112-E649-9275-22289D3D0957}"/>
              </a:ext>
            </a:extLst>
          </p:cNvPr>
          <p:cNvGrpSpPr/>
          <p:nvPr/>
        </p:nvGrpSpPr>
        <p:grpSpPr>
          <a:xfrm>
            <a:off x="3809037" y="1041505"/>
            <a:ext cx="881653" cy="833323"/>
            <a:chOff x="1828800" y="1733550"/>
            <a:chExt cx="2003352" cy="1721393"/>
          </a:xfrm>
          <a:effectLst/>
        </p:grpSpPr>
        <p:sp>
          <p:nvSpPr>
            <p:cNvPr id="158" name="Rounded Rectangle 157">
              <a:extLst>
                <a:ext uri="{FF2B5EF4-FFF2-40B4-BE49-F238E27FC236}">
                  <a16:creationId xmlns:a16="http://schemas.microsoft.com/office/drawing/2014/main" id="{D4C828FA-09E4-7D4D-AE77-0C05428576CB}"/>
                </a:ext>
              </a:extLst>
            </p:cNvPr>
            <p:cNvSpPr/>
            <p:nvPr/>
          </p:nvSpPr>
          <p:spPr>
            <a:xfrm>
              <a:off x="1828800" y="1734047"/>
              <a:ext cx="1997922" cy="1354914"/>
            </a:xfrm>
            <a:prstGeom prst="roundRect">
              <a:avLst>
                <a:gd name="adj" fmla="val 3834"/>
              </a:avLst>
            </a:prstGeom>
            <a:gradFill flip="none" rotWithShape="1">
              <a:gsLst>
                <a:gs pos="0">
                  <a:sysClr val="window" lastClr="FFFFFF">
                    <a:lumMod val="75000"/>
                  </a:sysClr>
                </a:gs>
                <a:gs pos="50000">
                  <a:sysClr val="window" lastClr="FFFFFF">
                    <a:lumMod val="85000"/>
                  </a:sysClr>
                </a:gs>
                <a:gs pos="100000">
                  <a:sysClr val="window" lastClr="FFFFFF">
                    <a:lumMod val="95000"/>
                    <a:shade val="100000"/>
                    <a:satMod val="115000"/>
                  </a:sysClr>
                </a:gs>
              </a:gsLst>
              <a:lin ang="189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sp>
          <p:nvSpPr>
            <p:cNvPr id="159" name="Freeform 158">
              <a:extLst>
                <a:ext uri="{FF2B5EF4-FFF2-40B4-BE49-F238E27FC236}">
                  <a16:creationId xmlns:a16="http://schemas.microsoft.com/office/drawing/2014/main" id="{5DEAD34A-25B1-0E41-AA9E-0174E8CF4B3C}"/>
                </a:ext>
              </a:extLst>
            </p:cNvPr>
            <p:cNvSpPr/>
            <p:nvPr/>
          </p:nvSpPr>
          <p:spPr>
            <a:xfrm>
              <a:off x="2576338" y="3088961"/>
              <a:ext cx="490572" cy="280327"/>
            </a:xfrm>
            <a:custGeom>
              <a:avLst/>
              <a:gdLst>
                <a:gd name="connsiteX0" fmla="*/ 0 w 1600200"/>
                <a:gd name="connsiteY0" fmla="*/ 0 h 914400"/>
                <a:gd name="connsiteX1" fmla="*/ 1600200 w 1600200"/>
                <a:gd name="connsiteY1" fmla="*/ 0 h 914400"/>
                <a:gd name="connsiteX2" fmla="*/ 1600200 w 1600200"/>
                <a:gd name="connsiteY2" fmla="*/ 914400 h 914400"/>
                <a:gd name="connsiteX3" fmla="*/ 0 w 1600200"/>
                <a:gd name="connsiteY3" fmla="*/ 914400 h 914400"/>
                <a:gd name="connsiteX4" fmla="*/ 0 w 1600200"/>
                <a:gd name="connsiteY4" fmla="*/ 0 h 914400"/>
                <a:gd name="connsiteX0" fmla="*/ 3325 w 1603525"/>
                <a:gd name="connsiteY0" fmla="*/ 0 h 914400"/>
                <a:gd name="connsiteX1" fmla="*/ 1603525 w 1603525"/>
                <a:gd name="connsiteY1" fmla="*/ 0 h 914400"/>
                <a:gd name="connsiteX2" fmla="*/ 1603525 w 1603525"/>
                <a:gd name="connsiteY2" fmla="*/ 914400 h 914400"/>
                <a:gd name="connsiteX3" fmla="*/ 3325 w 1603525"/>
                <a:gd name="connsiteY3" fmla="*/ 914400 h 914400"/>
                <a:gd name="connsiteX4" fmla="*/ 0 w 1603525"/>
                <a:gd name="connsiteY4" fmla="*/ 441406 h 914400"/>
                <a:gd name="connsiteX5" fmla="*/ 3325 w 1603525"/>
                <a:gd name="connsiteY5" fmla="*/ 0 h 914400"/>
                <a:gd name="connsiteX0" fmla="*/ 1108 w 1601308"/>
                <a:gd name="connsiteY0" fmla="*/ 0 h 914400"/>
                <a:gd name="connsiteX1" fmla="*/ 1601308 w 1601308"/>
                <a:gd name="connsiteY1" fmla="*/ 0 h 914400"/>
                <a:gd name="connsiteX2" fmla="*/ 1601308 w 1601308"/>
                <a:gd name="connsiteY2" fmla="*/ 914400 h 914400"/>
                <a:gd name="connsiteX3" fmla="*/ 1108 w 1601308"/>
                <a:gd name="connsiteY3" fmla="*/ 914400 h 914400"/>
                <a:gd name="connsiteX4" fmla="*/ 150183 w 1601308"/>
                <a:gd name="connsiteY4" fmla="*/ 441406 h 914400"/>
                <a:gd name="connsiteX5" fmla="*/ 1108 w 1601308"/>
                <a:gd name="connsiteY5" fmla="*/ 0 h 914400"/>
                <a:gd name="connsiteX0" fmla="*/ 1108 w 1601308"/>
                <a:gd name="connsiteY0" fmla="*/ 0 h 914400"/>
                <a:gd name="connsiteX1" fmla="*/ 1601308 w 1601308"/>
                <a:gd name="connsiteY1" fmla="*/ 0 h 914400"/>
                <a:gd name="connsiteX2" fmla="*/ 1601308 w 1601308"/>
                <a:gd name="connsiteY2" fmla="*/ 914400 h 914400"/>
                <a:gd name="connsiteX3" fmla="*/ 1108 w 1601308"/>
                <a:gd name="connsiteY3" fmla="*/ 914400 h 914400"/>
                <a:gd name="connsiteX4" fmla="*/ 73983 w 1601308"/>
                <a:gd name="connsiteY4" fmla="*/ 441406 h 914400"/>
                <a:gd name="connsiteX5" fmla="*/ 1108 w 1601308"/>
                <a:gd name="connsiteY5" fmla="*/ 0 h 914400"/>
                <a:gd name="connsiteX0" fmla="*/ 1108 w 1601308"/>
                <a:gd name="connsiteY0" fmla="*/ 0 h 914400"/>
                <a:gd name="connsiteX1" fmla="*/ 1601308 w 1601308"/>
                <a:gd name="connsiteY1" fmla="*/ 0 h 914400"/>
                <a:gd name="connsiteX2" fmla="*/ 1601308 w 1601308"/>
                <a:gd name="connsiteY2" fmla="*/ 914400 h 914400"/>
                <a:gd name="connsiteX3" fmla="*/ 1108 w 1601308"/>
                <a:gd name="connsiteY3" fmla="*/ 914400 h 914400"/>
                <a:gd name="connsiteX4" fmla="*/ 73983 w 1601308"/>
                <a:gd name="connsiteY4" fmla="*/ 441406 h 914400"/>
                <a:gd name="connsiteX5" fmla="*/ 1108 w 1601308"/>
                <a:gd name="connsiteY5" fmla="*/ 0 h 914400"/>
                <a:gd name="connsiteX0" fmla="*/ 1108 w 1601308"/>
                <a:gd name="connsiteY0" fmla="*/ 0 h 914400"/>
                <a:gd name="connsiteX1" fmla="*/ 1601308 w 1601308"/>
                <a:gd name="connsiteY1" fmla="*/ 0 h 914400"/>
                <a:gd name="connsiteX2" fmla="*/ 1601308 w 1601308"/>
                <a:gd name="connsiteY2" fmla="*/ 914400 h 914400"/>
                <a:gd name="connsiteX3" fmla="*/ 1108 w 1601308"/>
                <a:gd name="connsiteY3" fmla="*/ 914400 h 914400"/>
                <a:gd name="connsiteX4" fmla="*/ 73983 w 1601308"/>
                <a:gd name="connsiteY4" fmla="*/ 441406 h 914400"/>
                <a:gd name="connsiteX5" fmla="*/ 1108 w 1601308"/>
                <a:gd name="connsiteY5" fmla="*/ 0 h 914400"/>
                <a:gd name="connsiteX0" fmla="*/ 0 w 1600200"/>
                <a:gd name="connsiteY0" fmla="*/ 0 h 914400"/>
                <a:gd name="connsiteX1" fmla="*/ 1600200 w 1600200"/>
                <a:gd name="connsiteY1" fmla="*/ 0 h 914400"/>
                <a:gd name="connsiteX2" fmla="*/ 1600200 w 1600200"/>
                <a:gd name="connsiteY2" fmla="*/ 914400 h 914400"/>
                <a:gd name="connsiteX3" fmla="*/ 0 w 1600200"/>
                <a:gd name="connsiteY3" fmla="*/ 914400 h 914400"/>
                <a:gd name="connsiteX4" fmla="*/ 72875 w 1600200"/>
                <a:gd name="connsiteY4" fmla="*/ 441406 h 914400"/>
                <a:gd name="connsiteX5" fmla="*/ 0 w 1600200"/>
                <a:gd name="connsiteY5" fmla="*/ 0 h 914400"/>
                <a:gd name="connsiteX0" fmla="*/ 0 w 1600200"/>
                <a:gd name="connsiteY0" fmla="*/ 0 h 914400"/>
                <a:gd name="connsiteX1" fmla="*/ 1600200 w 1600200"/>
                <a:gd name="connsiteY1" fmla="*/ 0 h 914400"/>
                <a:gd name="connsiteX2" fmla="*/ 1596044 w 1600200"/>
                <a:gd name="connsiteY2" fmla="*/ 454706 h 914400"/>
                <a:gd name="connsiteX3" fmla="*/ 1600200 w 1600200"/>
                <a:gd name="connsiteY3" fmla="*/ 914400 h 914400"/>
                <a:gd name="connsiteX4" fmla="*/ 0 w 1600200"/>
                <a:gd name="connsiteY4" fmla="*/ 914400 h 914400"/>
                <a:gd name="connsiteX5" fmla="*/ 72875 w 1600200"/>
                <a:gd name="connsiteY5" fmla="*/ 441406 h 914400"/>
                <a:gd name="connsiteX6" fmla="*/ 0 w 1600200"/>
                <a:gd name="connsiteY6" fmla="*/ 0 h 914400"/>
                <a:gd name="connsiteX0" fmla="*/ 0 w 1600200"/>
                <a:gd name="connsiteY0" fmla="*/ 0 h 914400"/>
                <a:gd name="connsiteX1" fmla="*/ 1600200 w 1600200"/>
                <a:gd name="connsiteY1" fmla="*/ 0 h 914400"/>
                <a:gd name="connsiteX2" fmla="*/ 1519844 w 1600200"/>
                <a:gd name="connsiteY2" fmla="*/ 454706 h 914400"/>
                <a:gd name="connsiteX3" fmla="*/ 1600200 w 1600200"/>
                <a:gd name="connsiteY3" fmla="*/ 914400 h 914400"/>
                <a:gd name="connsiteX4" fmla="*/ 0 w 1600200"/>
                <a:gd name="connsiteY4" fmla="*/ 914400 h 914400"/>
                <a:gd name="connsiteX5" fmla="*/ 72875 w 1600200"/>
                <a:gd name="connsiteY5" fmla="*/ 441406 h 914400"/>
                <a:gd name="connsiteX6" fmla="*/ 0 w 1600200"/>
                <a:gd name="connsiteY6" fmla="*/ 0 h 914400"/>
                <a:gd name="connsiteX0" fmla="*/ 0 w 1600200"/>
                <a:gd name="connsiteY0" fmla="*/ 0 h 914400"/>
                <a:gd name="connsiteX1" fmla="*/ 1600200 w 1600200"/>
                <a:gd name="connsiteY1" fmla="*/ 0 h 914400"/>
                <a:gd name="connsiteX2" fmla="*/ 1519844 w 1600200"/>
                <a:gd name="connsiteY2" fmla="*/ 454706 h 914400"/>
                <a:gd name="connsiteX3" fmla="*/ 1600200 w 1600200"/>
                <a:gd name="connsiteY3" fmla="*/ 914400 h 914400"/>
                <a:gd name="connsiteX4" fmla="*/ 0 w 1600200"/>
                <a:gd name="connsiteY4" fmla="*/ 914400 h 914400"/>
                <a:gd name="connsiteX5" fmla="*/ 72875 w 1600200"/>
                <a:gd name="connsiteY5" fmla="*/ 441406 h 914400"/>
                <a:gd name="connsiteX6" fmla="*/ 0 w 1600200"/>
                <a:gd name="connsiteY6" fmla="*/ 0 h 914400"/>
                <a:gd name="connsiteX0" fmla="*/ 0 w 1600200"/>
                <a:gd name="connsiteY0" fmla="*/ 0 h 914400"/>
                <a:gd name="connsiteX1" fmla="*/ 1600200 w 1600200"/>
                <a:gd name="connsiteY1" fmla="*/ 0 h 914400"/>
                <a:gd name="connsiteX2" fmla="*/ 1519844 w 1600200"/>
                <a:gd name="connsiteY2" fmla="*/ 454706 h 914400"/>
                <a:gd name="connsiteX3" fmla="*/ 1600200 w 1600200"/>
                <a:gd name="connsiteY3" fmla="*/ 914400 h 914400"/>
                <a:gd name="connsiteX4" fmla="*/ 0 w 1600200"/>
                <a:gd name="connsiteY4" fmla="*/ 914400 h 914400"/>
                <a:gd name="connsiteX5" fmla="*/ 72875 w 1600200"/>
                <a:gd name="connsiteY5" fmla="*/ 441406 h 914400"/>
                <a:gd name="connsiteX6" fmla="*/ 0 w 1600200"/>
                <a:gd name="connsiteY6" fmla="*/ 0 h 914400"/>
                <a:gd name="connsiteX0" fmla="*/ 0 w 1600200"/>
                <a:gd name="connsiteY0" fmla="*/ 0 h 914400"/>
                <a:gd name="connsiteX1" fmla="*/ 1600200 w 1600200"/>
                <a:gd name="connsiteY1" fmla="*/ 0 h 914400"/>
                <a:gd name="connsiteX2" fmla="*/ 1519844 w 1600200"/>
                <a:gd name="connsiteY2" fmla="*/ 454706 h 914400"/>
                <a:gd name="connsiteX3" fmla="*/ 1600200 w 1600200"/>
                <a:gd name="connsiteY3" fmla="*/ 914400 h 914400"/>
                <a:gd name="connsiteX4" fmla="*/ 0 w 1600200"/>
                <a:gd name="connsiteY4" fmla="*/ 914400 h 914400"/>
                <a:gd name="connsiteX5" fmla="*/ 72875 w 1600200"/>
                <a:gd name="connsiteY5" fmla="*/ 441406 h 914400"/>
                <a:gd name="connsiteX6" fmla="*/ 0 w 1600200"/>
                <a:gd name="connsiteY6" fmla="*/ 0 h 914400"/>
                <a:gd name="connsiteX0" fmla="*/ 0 w 1600200"/>
                <a:gd name="connsiteY0" fmla="*/ 0 h 914400"/>
                <a:gd name="connsiteX1" fmla="*/ 1600200 w 1600200"/>
                <a:gd name="connsiteY1" fmla="*/ 0 h 914400"/>
                <a:gd name="connsiteX2" fmla="*/ 1519844 w 1600200"/>
                <a:gd name="connsiteY2" fmla="*/ 454706 h 914400"/>
                <a:gd name="connsiteX3" fmla="*/ 1600200 w 1600200"/>
                <a:gd name="connsiteY3" fmla="*/ 914400 h 914400"/>
                <a:gd name="connsiteX4" fmla="*/ 0 w 1600200"/>
                <a:gd name="connsiteY4" fmla="*/ 914400 h 914400"/>
                <a:gd name="connsiteX5" fmla="*/ 72875 w 1600200"/>
                <a:gd name="connsiteY5" fmla="*/ 441406 h 914400"/>
                <a:gd name="connsiteX6" fmla="*/ 0 w 1600200"/>
                <a:gd name="connsiteY6" fmla="*/ 0 h 914400"/>
                <a:gd name="connsiteX0" fmla="*/ 0 w 1600200"/>
                <a:gd name="connsiteY0" fmla="*/ 0 h 914400"/>
                <a:gd name="connsiteX1" fmla="*/ 1600200 w 1600200"/>
                <a:gd name="connsiteY1" fmla="*/ 0 h 914400"/>
                <a:gd name="connsiteX2" fmla="*/ 1519844 w 1600200"/>
                <a:gd name="connsiteY2" fmla="*/ 454706 h 914400"/>
                <a:gd name="connsiteX3" fmla="*/ 1600200 w 1600200"/>
                <a:gd name="connsiteY3" fmla="*/ 914400 h 914400"/>
                <a:gd name="connsiteX4" fmla="*/ 0 w 1600200"/>
                <a:gd name="connsiteY4" fmla="*/ 914400 h 914400"/>
                <a:gd name="connsiteX5" fmla="*/ 72875 w 1600200"/>
                <a:gd name="connsiteY5" fmla="*/ 441406 h 914400"/>
                <a:gd name="connsiteX6" fmla="*/ 0 w 1600200"/>
                <a:gd name="connsiteY6" fmla="*/ 0 h 914400"/>
                <a:gd name="connsiteX0" fmla="*/ 0 w 1600200"/>
                <a:gd name="connsiteY0" fmla="*/ 0 h 914400"/>
                <a:gd name="connsiteX1" fmla="*/ 1600200 w 1600200"/>
                <a:gd name="connsiteY1" fmla="*/ 0 h 914400"/>
                <a:gd name="connsiteX2" fmla="*/ 1519844 w 1600200"/>
                <a:gd name="connsiteY2" fmla="*/ 454706 h 914400"/>
                <a:gd name="connsiteX3" fmla="*/ 1600200 w 1600200"/>
                <a:gd name="connsiteY3" fmla="*/ 914400 h 914400"/>
                <a:gd name="connsiteX4" fmla="*/ 0 w 1600200"/>
                <a:gd name="connsiteY4" fmla="*/ 914400 h 914400"/>
                <a:gd name="connsiteX5" fmla="*/ 149075 w 1600200"/>
                <a:gd name="connsiteY5" fmla="*/ 441406 h 914400"/>
                <a:gd name="connsiteX6" fmla="*/ 0 w 1600200"/>
                <a:gd name="connsiteY6" fmla="*/ 0 h 914400"/>
                <a:gd name="connsiteX0" fmla="*/ 0 w 1600200"/>
                <a:gd name="connsiteY0" fmla="*/ 0 h 914400"/>
                <a:gd name="connsiteX1" fmla="*/ 1600200 w 1600200"/>
                <a:gd name="connsiteY1" fmla="*/ 0 h 914400"/>
                <a:gd name="connsiteX2" fmla="*/ 1519844 w 1600200"/>
                <a:gd name="connsiteY2" fmla="*/ 454706 h 914400"/>
                <a:gd name="connsiteX3" fmla="*/ 1600200 w 1600200"/>
                <a:gd name="connsiteY3" fmla="*/ 914400 h 914400"/>
                <a:gd name="connsiteX4" fmla="*/ 0 w 1600200"/>
                <a:gd name="connsiteY4" fmla="*/ 914400 h 914400"/>
                <a:gd name="connsiteX5" fmla="*/ 72875 w 1600200"/>
                <a:gd name="connsiteY5" fmla="*/ 441406 h 914400"/>
                <a:gd name="connsiteX6" fmla="*/ 0 w 1600200"/>
                <a:gd name="connsiteY6" fmla="*/ 0 h 914400"/>
                <a:gd name="connsiteX0" fmla="*/ 0 w 1600200"/>
                <a:gd name="connsiteY0" fmla="*/ 0 h 914400"/>
                <a:gd name="connsiteX1" fmla="*/ 1600200 w 1600200"/>
                <a:gd name="connsiteY1" fmla="*/ 0 h 914400"/>
                <a:gd name="connsiteX2" fmla="*/ 1519844 w 1600200"/>
                <a:gd name="connsiteY2" fmla="*/ 454706 h 914400"/>
                <a:gd name="connsiteX3" fmla="*/ 1600200 w 1600200"/>
                <a:gd name="connsiteY3" fmla="*/ 914400 h 914400"/>
                <a:gd name="connsiteX4" fmla="*/ 0 w 1600200"/>
                <a:gd name="connsiteY4" fmla="*/ 914400 h 914400"/>
                <a:gd name="connsiteX5" fmla="*/ 149075 w 1600200"/>
                <a:gd name="connsiteY5" fmla="*/ 441406 h 914400"/>
                <a:gd name="connsiteX6" fmla="*/ 0 w 1600200"/>
                <a:gd name="connsiteY6" fmla="*/ 0 h 914400"/>
                <a:gd name="connsiteX0" fmla="*/ 0 w 1600200"/>
                <a:gd name="connsiteY0" fmla="*/ 0 h 914400"/>
                <a:gd name="connsiteX1" fmla="*/ 1600200 w 1600200"/>
                <a:gd name="connsiteY1" fmla="*/ 0 h 914400"/>
                <a:gd name="connsiteX2" fmla="*/ 1519844 w 1600200"/>
                <a:gd name="connsiteY2" fmla="*/ 454706 h 914400"/>
                <a:gd name="connsiteX3" fmla="*/ 1600200 w 1600200"/>
                <a:gd name="connsiteY3" fmla="*/ 914400 h 914400"/>
                <a:gd name="connsiteX4" fmla="*/ 0 w 1600200"/>
                <a:gd name="connsiteY4" fmla="*/ 914400 h 914400"/>
                <a:gd name="connsiteX5" fmla="*/ 72875 w 1600200"/>
                <a:gd name="connsiteY5" fmla="*/ 441406 h 914400"/>
                <a:gd name="connsiteX6" fmla="*/ 0 w 1600200"/>
                <a:gd name="connsiteY6" fmla="*/ 0 h 914400"/>
                <a:gd name="connsiteX0" fmla="*/ 0 w 1600200"/>
                <a:gd name="connsiteY0" fmla="*/ 0 h 914400"/>
                <a:gd name="connsiteX1" fmla="*/ 1600200 w 1600200"/>
                <a:gd name="connsiteY1" fmla="*/ 0 h 914400"/>
                <a:gd name="connsiteX2" fmla="*/ 1519844 w 1600200"/>
                <a:gd name="connsiteY2" fmla="*/ 454706 h 914400"/>
                <a:gd name="connsiteX3" fmla="*/ 1600200 w 1600200"/>
                <a:gd name="connsiteY3" fmla="*/ 914400 h 914400"/>
                <a:gd name="connsiteX4" fmla="*/ 0 w 1600200"/>
                <a:gd name="connsiteY4" fmla="*/ 914400 h 914400"/>
                <a:gd name="connsiteX5" fmla="*/ 72875 w 1600200"/>
                <a:gd name="connsiteY5" fmla="*/ 441406 h 914400"/>
                <a:gd name="connsiteX6" fmla="*/ 0 w 1600200"/>
                <a:gd name="connsiteY6" fmla="*/ 0 h 914400"/>
                <a:gd name="connsiteX0" fmla="*/ 0 w 1600200"/>
                <a:gd name="connsiteY0" fmla="*/ 0 h 914400"/>
                <a:gd name="connsiteX1" fmla="*/ 1600200 w 1600200"/>
                <a:gd name="connsiteY1" fmla="*/ 0 h 914400"/>
                <a:gd name="connsiteX2" fmla="*/ 1519844 w 1600200"/>
                <a:gd name="connsiteY2" fmla="*/ 454706 h 914400"/>
                <a:gd name="connsiteX3" fmla="*/ 1600200 w 1600200"/>
                <a:gd name="connsiteY3" fmla="*/ 914400 h 914400"/>
                <a:gd name="connsiteX4" fmla="*/ 0 w 1600200"/>
                <a:gd name="connsiteY4" fmla="*/ 914400 h 914400"/>
                <a:gd name="connsiteX5" fmla="*/ 72875 w 1600200"/>
                <a:gd name="connsiteY5" fmla="*/ 441406 h 914400"/>
                <a:gd name="connsiteX6" fmla="*/ 0 w 1600200"/>
                <a:gd name="connsiteY6" fmla="*/ 0 h 914400"/>
                <a:gd name="connsiteX0" fmla="*/ 0 w 1600200"/>
                <a:gd name="connsiteY0" fmla="*/ 0 h 914400"/>
                <a:gd name="connsiteX1" fmla="*/ 1600200 w 1600200"/>
                <a:gd name="connsiteY1" fmla="*/ 0 h 914400"/>
                <a:gd name="connsiteX2" fmla="*/ 1519844 w 1600200"/>
                <a:gd name="connsiteY2" fmla="*/ 454706 h 914400"/>
                <a:gd name="connsiteX3" fmla="*/ 1600200 w 1600200"/>
                <a:gd name="connsiteY3" fmla="*/ 914400 h 914400"/>
                <a:gd name="connsiteX4" fmla="*/ 0 w 1600200"/>
                <a:gd name="connsiteY4" fmla="*/ 914400 h 914400"/>
                <a:gd name="connsiteX5" fmla="*/ 72875 w 1600200"/>
                <a:gd name="connsiteY5" fmla="*/ 441406 h 914400"/>
                <a:gd name="connsiteX6" fmla="*/ 0 w 1600200"/>
                <a:gd name="connsiteY6" fmla="*/ 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0200" h="914400">
                  <a:moveTo>
                    <a:pt x="0" y="0"/>
                  </a:moveTo>
                  <a:lnTo>
                    <a:pt x="1600200" y="0"/>
                  </a:lnTo>
                  <a:cubicBezTo>
                    <a:pt x="1521507" y="174568"/>
                    <a:pt x="1518459" y="301475"/>
                    <a:pt x="1519844" y="454706"/>
                  </a:cubicBezTo>
                  <a:cubicBezTo>
                    <a:pt x="1521229" y="607937"/>
                    <a:pt x="1550324" y="685246"/>
                    <a:pt x="1600200" y="914400"/>
                  </a:cubicBezTo>
                  <a:lnTo>
                    <a:pt x="0" y="914400"/>
                  </a:lnTo>
                  <a:cubicBezTo>
                    <a:pt x="55419" y="748699"/>
                    <a:pt x="71767" y="588541"/>
                    <a:pt x="72875" y="441406"/>
                  </a:cubicBezTo>
                  <a:cubicBezTo>
                    <a:pt x="73983" y="294271"/>
                    <a:pt x="55973" y="226383"/>
                    <a:pt x="0" y="0"/>
                  </a:cubicBezTo>
                  <a:close/>
                </a:path>
              </a:pathLst>
            </a:custGeom>
            <a:gradFill flip="none" rotWithShape="1">
              <a:gsLst>
                <a:gs pos="0">
                  <a:sysClr val="window" lastClr="FFFFFF">
                    <a:lumMod val="85000"/>
                    <a:shade val="30000"/>
                    <a:satMod val="115000"/>
                  </a:sysClr>
                </a:gs>
                <a:gs pos="50000">
                  <a:sysClr val="window" lastClr="FFFFFF">
                    <a:lumMod val="85000"/>
                    <a:shade val="67500"/>
                    <a:satMod val="115000"/>
                  </a:sysClr>
                </a:gs>
                <a:gs pos="100000">
                  <a:sysClr val="window" lastClr="FFFFFF">
                    <a:lumMod val="85000"/>
                    <a:shade val="100000"/>
                    <a:satMod val="115000"/>
                  </a:sysClr>
                </a:gs>
              </a:gsLst>
              <a:lin ang="54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sp>
          <p:nvSpPr>
            <p:cNvPr id="160" name="Freeform 159">
              <a:extLst>
                <a:ext uri="{FF2B5EF4-FFF2-40B4-BE49-F238E27FC236}">
                  <a16:creationId xmlns:a16="http://schemas.microsoft.com/office/drawing/2014/main" id="{A37B18CC-6D0F-C64E-B8B6-D63ACE740F1D}"/>
                </a:ext>
              </a:extLst>
            </p:cNvPr>
            <p:cNvSpPr/>
            <p:nvPr/>
          </p:nvSpPr>
          <p:spPr>
            <a:xfrm>
              <a:off x="2529617" y="3345928"/>
              <a:ext cx="607375" cy="109015"/>
            </a:xfrm>
            <a:custGeom>
              <a:avLst/>
              <a:gdLst>
                <a:gd name="connsiteX0" fmla="*/ 0 w 1828800"/>
                <a:gd name="connsiteY0" fmla="*/ 101602 h 609600"/>
                <a:gd name="connsiteX1" fmla="*/ 29759 w 1828800"/>
                <a:gd name="connsiteY1" fmla="*/ 29759 h 609600"/>
                <a:gd name="connsiteX2" fmla="*/ 101603 w 1828800"/>
                <a:gd name="connsiteY2" fmla="*/ 1 h 609600"/>
                <a:gd name="connsiteX3" fmla="*/ 1727198 w 1828800"/>
                <a:gd name="connsiteY3" fmla="*/ 0 h 609600"/>
                <a:gd name="connsiteX4" fmla="*/ 1799041 w 1828800"/>
                <a:gd name="connsiteY4" fmla="*/ 29759 h 609600"/>
                <a:gd name="connsiteX5" fmla="*/ 1828799 w 1828800"/>
                <a:gd name="connsiteY5" fmla="*/ 101603 h 609600"/>
                <a:gd name="connsiteX6" fmla="*/ 1828800 w 1828800"/>
                <a:gd name="connsiteY6" fmla="*/ 507998 h 609600"/>
                <a:gd name="connsiteX7" fmla="*/ 1799041 w 1828800"/>
                <a:gd name="connsiteY7" fmla="*/ 579841 h 609600"/>
                <a:gd name="connsiteX8" fmla="*/ 1727197 w 1828800"/>
                <a:gd name="connsiteY8" fmla="*/ 609600 h 609600"/>
                <a:gd name="connsiteX9" fmla="*/ 101602 w 1828800"/>
                <a:gd name="connsiteY9" fmla="*/ 609600 h 609600"/>
                <a:gd name="connsiteX10" fmla="*/ 29759 w 1828800"/>
                <a:gd name="connsiteY10" fmla="*/ 579841 h 609600"/>
                <a:gd name="connsiteX11" fmla="*/ 1 w 1828800"/>
                <a:gd name="connsiteY11" fmla="*/ 507997 h 609600"/>
                <a:gd name="connsiteX12" fmla="*/ 0 w 1828800"/>
                <a:gd name="connsiteY12" fmla="*/ 101602 h 609600"/>
                <a:gd name="connsiteX0" fmla="*/ 186263 w 2015063"/>
                <a:gd name="connsiteY0" fmla="*/ 101602 h 609600"/>
                <a:gd name="connsiteX1" fmla="*/ 287866 w 2015063"/>
                <a:gd name="connsiteY1" fmla="*/ 1 h 609600"/>
                <a:gd name="connsiteX2" fmla="*/ 1913461 w 2015063"/>
                <a:gd name="connsiteY2" fmla="*/ 0 h 609600"/>
                <a:gd name="connsiteX3" fmla="*/ 1985304 w 2015063"/>
                <a:gd name="connsiteY3" fmla="*/ 29759 h 609600"/>
                <a:gd name="connsiteX4" fmla="*/ 2015062 w 2015063"/>
                <a:gd name="connsiteY4" fmla="*/ 101603 h 609600"/>
                <a:gd name="connsiteX5" fmla="*/ 2015063 w 2015063"/>
                <a:gd name="connsiteY5" fmla="*/ 507998 h 609600"/>
                <a:gd name="connsiteX6" fmla="*/ 1985304 w 2015063"/>
                <a:gd name="connsiteY6" fmla="*/ 579841 h 609600"/>
                <a:gd name="connsiteX7" fmla="*/ 1913460 w 2015063"/>
                <a:gd name="connsiteY7" fmla="*/ 609600 h 609600"/>
                <a:gd name="connsiteX8" fmla="*/ 287865 w 2015063"/>
                <a:gd name="connsiteY8" fmla="*/ 609600 h 609600"/>
                <a:gd name="connsiteX9" fmla="*/ 216022 w 2015063"/>
                <a:gd name="connsiteY9" fmla="*/ 579841 h 609600"/>
                <a:gd name="connsiteX10" fmla="*/ 186264 w 2015063"/>
                <a:gd name="connsiteY10" fmla="*/ 507997 h 609600"/>
                <a:gd name="connsiteX11" fmla="*/ 186263 w 2015063"/>
                <a:gd name="connsiteY11" fmla="*/ 101602 h 609600"/>
                <a:gd name="connsiteX0" fmla="*/ 0 w 2027038"/>
                <a:gd name="connsiteY0" fmla="*/ 113576 h 621574"/>
                <a:gd name="connsiteX1" fmla="*/ 1727198 w 2027038"/>
                <a:gd name="connsiteY1" fmla="*/ 11974 h 621574"/>
                <a:gd name="connsiteX2" fmla="*/ 1799041 w 2027038"/>
                <a:gd name="connsiteY2" fmla="*/ 41733 h 621574"/>
                <a:gd name="connsiteX3" fmla="*/ 1828799 w 2027038"/>
                <a:gd name="connsiteY3" fmla="*/ 113577 h 621574"/>
                <a:gd name="connsiteX4" fmla="*/ 1828800 w 2027038"/>
                <a:gd name="connsiteY4" fmla="*/ 519972 h 621574"/>
                <a:gd name="connsiteX5" fmla="*/ 1799041 w 2027038"/>
                <a:gd name="connsiteY5" fmla="*/ 591815 h 621574"/>
                <a:gd name="connsiteX6" fmla="*/ 1727197 w 2027038"/>
                <a:gd name="connsiteY6" fmla="*/ 621574 h 621574"/>
                <a:gd name="connsiteX7" fmla="*/ 101602 w 2027038"/>
                <a:gd name="connsiteY7" fmla="*/ 621574 h 621574"/>
                <a:gd name="connsiteX8" fmla="*/ 29759 w 2027038"/>
                <a:gd name="connsiteY8" fmla="*/ 591815 h 621574"/>
                <a:gd name="connsiteX9" fmla="*/ 1 w 2027038"/>
                <a:gd name="connsiteY9" fmla="*/ 519971 h 621574"/>
                <a:gd name="connsiteX10" fmla="*/ 0 w 2027038"/>
                <a:gd name="connsiteY10" fmla="*/ 113576 h 621574"/>
                <a:gd name="connsiteX0" fmla="*/ 0 w 1828800"/>
                <a:gd name="connsiteY0" fmla="*/ 79706 h 587704"/>
                <a:gd name="connsiteX1" fmla="*/ 1799041 w 1828800"/>
                <a:gd name="connsiteY1" fmla="*/ 7863 h 587704"/>
                <a:gd name="connsiteX2" fmla="*/ 1828799 w 1828800"/>
                <a:gd name="connsiteY2" fmla="*/ 79707 h 587704"/>
                <a:gd name="connsiteX3" fmla="*/ 1828800 w 1828800"/>
                <a:gd name="connsiteY3" fmla="*/ 486102 h 587704"/>
                <a:gd name="connsiteX4" fmla="*/ 1799041 w 1828800"/>
                <a:gd name="connsiteY4" fmla="*/ 557945 h 587704"/>
                <a:gd name="connsiteX5" fmla="*/ 1727197 w 1828800"/>
                <a:gd name="connsiteY5" fmla="*/ 587704 h 587704"/>
                <a:gd name="connsiteX6" fmla="*/ 101602 w 1828800"/>
                <a:gd name="connsiteY6" fmla="*/ 587704 h 587704"/>
                <a:gd name="connsiteX7" fmla="*/ 29759 w 1828800"/>
                <a:gd name="connsiteY7" fmla="*/ 557945 h 587704"/>
                <a:gd name="connsiteX8" fmla="*/ 1 w 1828800"/>
                <a:gd name="connsiteY8" fmla="*/ 486101 h 587704"/>
                <a:gd name="connsiteX9" fmla="*/ 0 w 1828800"/>
                <a:gd name="connsiteY9" fmla="*/ 79706 h 587704"/>
                <a:gd name="connsiteX0" fmla="*/ 0 w 1828800"/>
                <a:gd name="connsiteY0" fmla="*/ 67732 h 575730"/>
                <a:gd name="connsiteX1" fmla="*/ 1828799 w 1828800"/>
                <a:gd name="connsiteY1" fmla="*/ 67733 h 575730"/>
                <a:gd name="connsiteX2" fmla="*/ 1828800 w 1828800"/>
                <a:gd name="connsiteY2" fmla="*/ 474128 h 575730"/>
                <a:gd name="connsiteX3" fmla="*/ 1799041 w 1828800"/>
                <a:gd name="connsiteY3" fmla="*/ 545971 h 575730"/>
                <a:gd name="connsiteX4" fmla="*/ 1727197 w 1828800"/>
                <a:gd name="connsiteY4" fmla="*/ 575730 h 575730"/>
                <a:gd name="connsiteX5" fmla="*/ 101602 w 1828800"/>
                <a:gd name="connsiteY5" fmla="*/ 575730 h 575730"/>
                <a:gd name="connsiteX6" fmla="*/ 29759 w 1828800"/>
                <a:gd name="connsiteY6" fmla="*/ 545971 h 575730"/>
                <a:gd name="connsiteX7" fmla="*/ 1 w 1828800"/>
                <a:gd name="connsiteY7" fmla="*/ 474127 h 575730"/>
                <a:gd name="connsiteX8" fmla="*/ 0 w 1828800"/>
                <a:gd name="connsiteY8" fmla="*/ 67732 h 575730"/>
                <a:gd name="connsiteX0" fmla="*/ 0 w 1828800"/>
                <a:gd name="connsiteY0" fmla="*/ 67732 h 575730"/>
                <a:gd name="connsiteX1" fmla="*/ 1828799 w 1828800"/>
                <a:gd name="connsiteY1" fmla="*/ 67733 h 575730"/>
                <a:gd name="connsiteX2" fmla="*/ 1828800 w 1828800"/>
                <a:gd name="connsiteY2" fmla="*/ 474128 h 575730"/>
                <a:gd name="connsiteX3" fmla="*/ 1799041 w 1828800"/>
                <a:gd name="connsiteY3" fmla="*/ 545971 h 575730"/>
                <a:gd name="connsiteX4" fmla="*/ 1727197 w 1828800"/>
                <a:gd name="connsiteY4" fmla="*/ 575730 h 575730"/>
                <a:gd name="connsiteX5" fmla="*/ 101602 w 1828800"/>
                <a:gd name="connsiteY5" fmla="*/ 575730 h 575730"/>
                <a:gd name="connsiteX6" fmla="*/ 29759 w 1828800"/>
                <a:gd name="connsiteY6" fmla="*/ 545971 h 575730"/>
                <a:gd name="connsiteX7" fmla="*/ 1 w 1828800"/>
                <a:gd name="connsiteY7" fmla="*/ 474127 h 575730"/>
                <a:gd name="connsiteX8" fmla="*/ 0 w 1828800"/>
                <a:gd name="connsiteY8" fmla="*/ 67732 h 575730"/>
                <a:gd name="connsiteX0" fmla="*/ 0 w 1828800"/>
                <a:gd name="connsiteY0" fmla="*/ 0 h 507998"/>
                <a:gd name="connsiteX1" fmla="*/ 1828799 w 1828800"/>
                <a:gd name="connsiteY1" fmla="*/ 1 h 507998"/>
                <a:gd name="connsiteX2" fmla="*/ 1828800 w 1828800"/>
                <a:gd name="connsiteY2" fmla="*/ 406396 h 507998"/>
                <a:gd name="connsiteX3" fmla="*/ 1799041 w 1828800"/>
                <a:gd name="connsiteY3" fmla="*/ 478239 h 507998"/>
                <a:gd name="connsiteX4" fmla="*/ 1727197 w 1828800"/>
                <a:gd name="connsiteY4" fmla="*/ 507998 h 507998"/>
                <a:gd name="connsiteX5" fmla="*/ 101602 w 1828800"/>
                <a:gd name="connsiteY5" fmla="*/ 507998 h 507998"/>
                <a:gd name="connsiteX6" fmla="*/ 29759 w 1828800"/>
                <a:gd name="connsiteY6" fmla="*/ 478239 h 507998"/>
                <a:gd name="connsiteX7" fmla="*/ 1 w 1828800"/>
                <a:gd name="connsiteY7" fmla="*/ 406395 h 507998"/>
                <a:gd name="connsiteX8" fmla="*/ 0 w 1828800"/>
                <a:gd name="connsiteY8" fmla="*/ 0 h 507998"/>
                <a:gd name="connsiteX0" fmla="*/ 140677 w 1828800"/>
                <a:gd name="connsiteY0" fmla="*/ 76199 h 507997"/>
                <a:gd name="connsiteX1" fmla="*/ 1828799 w 1828800"/>
                <a:gd name="connsiteY1" fmla="*/ 0 h 507997"/>
                <a:gd name="connsiteX2" fmla="*/ 1828800 w 1828800"/>
                <a:gd name="connsiteY2" fmla="*/ 406395 h 507997"/>
                <a:gd name="connsiteX3" fmla="*/ 1799041 w 1828800"/>
                <a:gd name="connsiteY3" fmla="*/ 478238 h 507997"/>
                <a:gd name="connsiteX4" fmla="*/ 1727197 w 1828800"/>
                <a:gd name="connsiteY4" fmla="*/ 507997 h 507997"/>
                <a:gd name="connsiteX5" fmla="*/ 101602 w 1828800"/>
                <a:gd name="connsiteY5" fmla="*/ 507997 h 507997"/>
                <a:gd name="connsiteX6" fmla="*/ 29759 w 1828800"/>
                <a:gd name="connsiteY6" fmla="*/ 478238 h 507997"/>
                <a:gd name="connsiteX7" fmla="*/ 1 w 1828800"/>
                <a:gd name="connsiteY7" fmla="*/ 406394 h 507997"/>
                <a:gd name="connsiteX8" fmla="*/ 140677 w 1828800"/>
                <a:gd name="connsiteY8" fmla="*/ 76199 h 507997"/>
                <a:gd name="connsiteX0" fmla="*/ 140677 w 1828800"/>
                <a:gd name="connsiteY0" fmla="*/ 0 h 431798"/>
                <a:gd name="connsiteX1" fmla="*/ 1617784 w 1828800"/>
                <a:gd name="connsiteY1" fmla="*/ 1 h 431798"/>
                <a:gd name="connsiteX2" fmla="*/ 1828800 w 1828800"/>
                <a:gd name="connsiteY2" fmla="*/ 330196 h 431798"/>
                <a:gd name="connsiteX3" fmla="*/ 1799041 w 1828800"/>
                <a:gd name="connsiteY3" fmla="*/ 402039 h 431798"/>
                <a:gd name="connsiteX4" fmla="*/ 1727197 w 1828800"/>
                <a:gd name="connsiteY4" fmla="*/ 431798 h 431798"/>
                <a:gd name="connsiteX5" fmla="*/ 101602 w 1828800"/>
                <a:gd name="connsiteY5" fmla="*/ 431798 h 431798"/>
                <a:gd name="connsiteX6" fmla="*/ 29759 w 1828800"/>
                <a:gd name="connsiteY6" fmla="*/ 402039 h 431798"/>
                <a:gd name="connsiteX7" fmla="*/ 1 w 1828800"/>
                <a:gd name="connsiteY7" fmla="*/ 330195 h 431798"/>
                <a:gd name="connsiteX8" fmla="*/ 140677 w 1828800"/>
                <a:gd name="connsiteY8" fmla="*/ 0 h 431798"/>
                <a:gd name="connsiteX0" fmla="*/ 140677 w 1828800"/>
                <a:gd name="connsiteY0" fmla="*/ 0 h 431798"/>
                <a:gd name="connsiteX1" fmla="*/ 1617784 w 1828800"/>
                <a:gd name="connsiteY1" fmla="*/ 1 h 431798"/>
                <a:gd name="connsiteX2" fmla="*/ 1828800 w 1828800"/>
                <a:gd name="connsiteY2" fmla="*/ 330196 h 431798"/>
                <a:gd name="connsiteX3" fmla="*/ 1799041 w 1828800"/>
                <a:gd name="connsiteY3" fmla="*/ 402039 h 431798"/>
                <a:gd name="connsiteX4" fmla="*/ 1727197 w 1828800"/>
                <a:gd name="connsiteY4" fmla="*/ 431798 h 431798"/>
                <a:gd name="connsiteX5" fmla="*/ 101602 w 1828800"/>
                <a:gd name="connsiteY5" fmla="*/ 431798 h 431798"/>
                <a:gd name="connsiteX6" fmla="*/ 29759 w 1828800"/>
                <a:gd name="connsiteY6" fmla="*/ 402039 h 431798"/>
                <a:gd name="connsiteX7" fmla="*/ 1 w 1828800"/>
                <a:gd name="connsiteY7" fmla="*/ 330195 h 431798"/>
                <a:gd name="connsiteX8" fmla="*/ 140677 w 1828800"/>
                <a:gd name="connsiteY8" fmla="*/ 0 h 431798"/>
                <a:gd name="connsiteX0" fmla="*/ 140677 w 1828800"/>
                <a:gd name="connsiteY0" fmla="*/ 76199 h 431797"/>
                <a:gd name="connsiteX1" fmla="*/ 1617784 w 1828800"/>
                <a:gd name="connsiteY1" fmla="*/ 0 h 431797"/>
                <a:gd name="connsiteX2" fmla="*/ 1828800 w 1828800"/>
                <a:gd name="connsiteY2" fmla="*/ 330195 h 431797"/>
                <a:gd name="connsiteX3" fmla="*/ 1799041 w 1828800"/>
                <a:gd name="connsiteY3" fmla="*/ 402038 h 431797"/>
                <a:gd name="connsiteX4" fmla="*/ 1727197 w 1828800"/>
                <a:gd name="connsiteY4" fmla="*/ 431797 h 431797"/>
                <a:gd name="connsiteX5" fmla="*/ 101602 w 1828800"/>
                <a:gd name="connsiteY5" fmla="*/ 431797 h 431797"/>
                <a:gd name="connsiteX6" fmla="*/ 29759 w 1828800"/>
                <a:gd name="connsiteY6" fmla="*/ 402038 h 431797"/>
                <a:gd name="connsiteX7" fmla="*/ 1 w 1828800"/>
                <a:gd name="connsiteY7" fmla="*/ 330194 h 431797"/>
                <a:gd name="connsiteX8" fmla="*/ 140677 w 1828800"/>
                <a:gd name="connsiteY8" fmla="*/ 76199 h 431797"/>
                <a:gd name="connsiteX0" fmla="*/ 140677 w 1828800"/>
                <a:gd name="connsiteY0" fmla="*/ 76199 h 431797"/>
                <a:gd name="connsiteX1" fmla="*/ 1617784 w 1828800"/>
                <a:gd name="connsiteY1" fmla="*/ 0 h 431797"/>
                <a:gd name="connsiteX2" fmla="*/ 1828800 w 1828800"/>
                <a:gd name="connsiteY2" fmla="*/ 330195 h 431797"/>
                <a:gd name="connsiteX3" fmla="*/ 1799041 w 1828800"/>
                <a:gd name="connsiteY3" fmla="*/ 402038 h 431797"/>
                <a:gd name="connsiteX4" fmla="*/ 1727197 w 1828800"/>
                <a:gd name="connsiteY4" fmla="*/ 431797 h 431797"/>
                <a:gd name="connsiteX5" fmla="*/ 101602 w 1828800"/>
                <a:gd name="connsiteY5" fmla="*/ 431797 h 431797"/>
                <a:gd name="connsiteX6" fmla="*/ 29759 w 1828800"/>
                <a:gd name="connsiteY6" fmla="*/ 402038 h 431797"/>
                <a:gd name="connsiteX7" fmla="*/ 1 w 1828800"/>
                <a:gd name="connsiteY7" fmla="*/ 330194 h 431797"/>
                <a:gd name="connsiteX8" fmla="*/ 140677 w 1828800"/>
                <a:gd name="connsiteY8" fmla="*/ 76199 h 431797"/>
                <a:gd name="connsiteX0" fmla="*/ 140677 w 1828800"/>
                <a:gd name="connsiteY0" fmla="*/ 76199 h 431797"/>
                <a:gd name="connsiteX1" fmla="*/ 1617784 w 1828800"/>
                <a:gd name="connsiteY1" fmla="*/ 0 h 431797"/>
                <a:gd name="connsiteX2" fmla="*/ 1828800 w 1828800"/>
                <a:gd name="connsiteY2" fmla="*/ 330195 h 431797"/>
                <a:gd name="connsiteX3" fmla="*/ 1799041 w 1828800"/>
                <a:gd name="connsiteY3" fmla="*/ 402038 h 431797"/>
                <a:gd name="connsiteX4" fmla="*/ 1727197 w 1828800"/>
                <a:gd name="connsiteY4" fmla="*/ 431797 h 431797"/>
                <a:gd name="connsiteX5" fmla="*/ 101602 w 1828800"/>
                <a:gd name="connsiteY5" fmla="*/ 431797 h 431797"/>
                <a:gd name="connsiteX6" fmla="*/ 29759 w 1828800"/>
                <a:gd name="connsiteY6" fmla="*/ 402038 h 431797"/>
                <a:gd name="connsiteX7" fmla="*/ 1 w 1828800"/>
                <a:gd name="connsiteY7" fmla="*/ 330194 h 431797"/>
                <a:gd name="connsiteX8" fmla="*/ 140677 w 1828800"/>
                <a:gd name="connsiteY8" fmla="*/ 76199 h 431797"/>
                <a:gd name="connsiteX0" fmla="*/ 140677 w 1828800"/>
                <a:gd name="connsiteY0" fmla="*/ 0 h 355598"/>
                <a:gd name="connsiteX1" fmla="*/ 1617785 w 1828800"/>
                <a:gd name="connsiteY1" fmla="*/ 1 h 355598"/>
                <a:gd name="connsiteX2" fmla="*/ 1828800 w 1828800"/>
                <a:gd name="connsiteY2" fmla="*/ 253996 h 355598"/>
                <a:gd name="connsiteX3" fmla="*/ 1799041 w 1828800"/>
                <a:gd name="connsiteY3" fmla="*/ 325839 h 355598"/>
                <a:gd name="connsiteX4" fmla="*/ 1727197 w 1828800"/>
                <a:gd name="connsiteY4" fmla="*/ 355598 h 355598"/>
                <a:gd name="connsiteX5" fmla="*/ 101602 w 1828800"/>
                <a:gd name="connsiteY5" fmla="*/ 355598 h 355598"/>
                <a:gd name="connsiteX6" fmla="*/ 29759 w 1828800"/>
                <a:gd name="connsiteY6" fmla="*/ 325839 h 355598"/>
                <a:gd name="connsiteX7" fmla="*/ 1 w 1828800"/>
                <a:gd name="connsiteY7" fmla="*/ 253995 h 355598"/>
                <a:gd name="connsiteX8" fmla="*/ 140677 w 1828800"/>
                <a:gd name="connsiteY8" fmla="*/ 0 h 355598"/>
                <a:gd name="connsiteX0" fmla="*/ 140677 w 1828800"/>
                <a:gd name="connsiteY0" fmla="*/ 0 h 355598"/>
                <a:gd name="connsiteX1" fmla="*/ 1617785 w 1828800"/>
                <a:gd name="connsiteY1" fmla="*/ 1 h 355598"/>
                <a:gd name="connsiteX2" fmla="*/ 1828800 w 1828800"/>
                <a:gd name="connsiteY2" fmla="*/ 253996 h 355598"/>
                <a:gd name="connsiteX3" fmla="*/ 1799041 w 1828800"/>
                <a:gd name="connsiteY3" fmla="*/ 325839 h 355598"/>
                <a:gd name="connsiteX4" fmla="*/ 1727197 w 1828800"/>
                <a:gd name="connsiteY4" fmla="*/ 355598 h 355598"/>
                <a:gd name="connsiteX5" fmla="*/ 101602 w 1828800"/>
                <a:gd name="connsiteY5" fmla="*/ 355598 h 355598"/>
                <a:gd name="connsiteX6" fmla="*/ 29759 w 1828800"/>
                <a:gd name="connsiteY6" fmla="*/ 325839 h 355598"/>
                <a:gd name="connsiteX7" fmla="*/ 1 w 1828800"/>
                <a:gd name="connsiteY7" fmla="*/ 253995 h 355598"/>
                <a:gd name="connsiteX8" fmla="*/ 140677 w 1828800"/>
                <a:gd name="connsiteY8" fmla="*/ 0 h 355598"/>
                <a:gd name="connsiteX0" fmla="*/ 140677 w 1828800"/>
                <a:gd name="connsiteY0" fmla="*/ 0 h 355598"/>
                <a:gd name="connsiteX1" fmla="*/ 1617785 w 1828800"/>
                <a:gd name="connsiteY1" fmla="*/ 1 h 355598"/>
                <a:gd name="connsiteX2" fmla="*/ 1828800 w 1828800"/>
                <a:gd name="connsiteY2" fmla="*/ 253996 h 355598"/>
                <a:gd name="connsiteX3" fmla="*/ 1799041 w 1828800"/>
                <a:gd name="connsiteY3" fmla="*/ 325839 h 355598"/>
                <a:gd name="connsiteX4" fmla="*/ 1727197 w 1828800"/>
                <a:gd name="connsiteY4" fmla="*/ 355598 h 355598"/>
                <a:gd name="connsiteX5" fmla="*/ 101602 w 1828800"/>
                <a:gd name="connsiteY5" fmla="*/ 355598 h 355598"/>
                <a:gd name="connsiteX6" fmla="*/ 29759 w 1828800"/>
                <a:gd name="connsiteY6" fmla="*/ 325839 h 355598"/>
                <a:gd name="connsiteX7" fmla="*/ 1 w 1828800"/>
                <a:gd name="connsiteY7" fmla="*/ 253995 h 355598"/>
                <a:gd name="connsiteX8" fmla="*/ 140677 w 1828800"/>
                <a:gd name="connsiteY8" fmla="*/ 0 h 355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8800" h="355598">
                  <a:moveTo>
                    <a:pt x="140677" y="0"/>
                  </a:moveTo>
                  <a:lnTo>
                    <a:pt x="1617785" y="1"/>
                  </a:lnTo>
                  <a:cubicBezTo>
                    <a:pt x="1756659" y="121789"/>
                    <a:pt x="1828800" y="227049"/>
                    <a:pt x="1828800" y="253996"/>
                  </a:cubicBezTo>
                  <a:cubicBezTo>
                    <a:pt x="1828800" y="280943"/>
                    <a:pt x="1818096" y="306785"/>
                    <a:pt x="1799041" y="325839"/>
                  </a:cubicBezTo>
                  <a:cubicBezTo>
                    <a:pt x="1779987" y="344893"/>
                    <a:pt x="1754144" y="355598"/>
                    <a:pt x="1727197" y="355598"/>
                  </a:cubicBezTo>
                  <a:lnTo>
                    <a:pt x="101602" y="355598"/>
                  </a:lnTo>
                  <a:cubicBezTo>
                    <a:pt x="74655" y="355598"/>
                    <a:pt x="48813" y="344893"/>
                    <a:pt x="29759" y="325839"/>
                  </a:cubicBezTo>
                  <a:cubicBezTo>
                    <a:pt x="10705" y="306785"/>
                    <a:pt x="0" y="280942"/>
                    <a:pt x="1" y="253995"/>
                  </a:cubicBezTo>
                  <a:cubicBezTo>
                    <a:pt x="1" y="118530"/>
                    <a:pt x="55910" y="112019"/>
                    <a:pt x="140677" y="0"/>
                  </a:cubicBezTo>
                  <a:close/>
                </a:path>
              </a:pathLst>
            </a:custGeom>
            <a:gradFill flip="none" rotWithShape="1">
              <a:gsLst>
                <a:gs pos="0">
                  <a:sysClr val="window" lastClr="FFFFFF">
                    <a:lumMod val="85000"/>
                    <a:shade val="30000"/>
                    <a:satMod val="115000"/>
                  </a:sysClr>
                </a:gs>
                <a:gs pos="50000">
                  <a:sysClr val="window" lastClr="FFFFFF">
                    <a:lumMod val="85000"/>
                    <a:shade val="67500"/>
                    <a:satMod val="115000"/>
                  </a:sysClr>
                </a:gs>
                <a:gs pos="100000">
                  <a:sysClr val="window" lastClr="FFFFFF">
                    <a:lumMod val="85000"/>
                    <a:shade val="100000"/>
                    <a:satMod val="115000"/>
                  </a:sysClr>
                </a:gs>
              </a:gsLst>
              <a:lin ang="5400000" scaled="1"/>
              <a:tileRect/>
            </a:gradFill>
            <a:ln w="25400" cap="flat" cmpd="sng" algn="ctr">
              <a:noFill/>
              <a:prstDash val="solid"/>
            </a:ln>
            <a:effectLst/>
            <a:scene3d>
              <a:camera prst="perspectiveRelaxedModerately"/>
              <a:lightRig rig="threePt" dir="t"/>
            </a:scene3d>
            <a:sp3d>
              <a:bevelT w="127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sp>
          <p:nvSpPr>
            <p:cNvPr id="161" name="Rectangle 160">
              <a:extLst>
                <a:ext uri="{FF2B5EF4-FFF2-40B4-BE49-F238E27FC236}">
                  <a16:creationId xmlns:a16="http://schemas.microsoft.com/office/drawing/2014/main" id="{CE665123-8731-5C4F-9F5F-6F401271BE26}"/>
                </a:ext>
              </a:extLst>
            </p:cNvPr>
            <p:cNvSpPr/>
            <p:nvPr/>
          </p:nvSpPr>
          <p:spPr>
            <a:xfrm>
              <a:off x="1905019" y="1815809"/>
              <a:ext cx="1845485" cy="1191390"/>
            </a:xfrm>
            <a:prstGeom prst="rect">
              <a:avLst/>
            </a:prstGeom>
            <a:solidFill>
              <a:schemeClr val="bg1">
                <a:lumMod val="95000"/>
              </a:schemeClr>
            </a:solidFill>
            <a:ln w="25400" cap="flat" cmpd="sng" algn="ctr">
              <a:solidFill>
                <a:schemeClr val="bg2"/>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sp>
          <p:nvSpPr>
            <p:cNvPr id="162" name="Freeform 161">
              <a:extLst>
                <a:ext uri="{FF2B5EF4-FFF2-40B4-BE49-F238E27FC236}">
                  <a16:creationId xmlns:a16="http://schemas.microsoft.com/office/drawing/2014/main" id="{35B1DD80-8DE9-0E4C-A85F-95CEBEE8B495}"/>
                </a:ext>
              </a:extLst>
            </p:cNvPr>
            <p:cNvSpPr/>
            <p:nvPr/>
          </p:nvSpPr>
          <p:spPr>
            <a:xfrm>
              <a:off x="2155848" y="1733550"/>
              <a:ext cx="1676304" cy="1355411"/>
            </a:xfrm>
            <a:custGeom>
              <a:avLst/>
              <a:gdLst>
                <a:gd name="connsiteX0" fmla="*/ 0 w 5562600"/>
                <a:gd name="connsiteY0" fmla="*/ 188894 h 4343400"/>
                <a:gd name="connsiteX1" fmla="*/ 55326 w 5562600"/>
                <a:gd name="connsiteY1" fmla="*/ 55326 h 4343400"/>
                <a:gd name="connsiteX2" fmla="*/ 188894 w 5562600"/>
                <a:gd name="connsiteY2" fmla="*/ 0 h 4343400"/>
                <a:gd name="connsiteX3" fmla="*/ 5373706 w 5562600"/>
                <a:gd name="connsiteY3" fmla="*/ 0 h 4343400"/>
                <a:gd name="connsiteX4" fmla="*/ 5507274 w 5562600"/>
                <a:gd name="connsiteY4" fmla="*/ 55326 h 4343400"/>
                <a:gd name="connsiteX5" fmla="*/ 5562600 w 5562600"/>
                <a:gd name="connsiteY5" fmla="*/ 188894 h 4343400"/>
                <a:gd name="connsiteX6" fmla="*/ 5562600 w 5562600"/>
                <a:gd name="connsiteY6" fmla="*/ 4154506 h 4343400"/>
                <a:gd name="connsiteX7" fmla="*/ 5507274 w 5562600"/>
                <a:gd name="connsiteY7" fmla="*/ 4288074 h 4343400"/>
                <a:gd name="connsiteX8" fmla="*/ 5373706 w 5562600"/>
                <a:gd name="connsiteY8" fmla="*/ 4343400 h 4343400"/>
                <a:gd name="connsiteX9" fmla="*/ 188894 w 5562600"/>
                <a:gd name="connsiteY9" fmla="*/ 4343400 h 4343400"/>
                <a:gd name="connsiteX10" fmla="*/ 55326 w 5562600"/>
                <a:gd name="connsiteY10" fmla="*/ 4288074 h 4343400"/>
                <a:gd name="connsiteX11" fmla="*/ 0 w 5562600"/>
                <a:gd name="connsiteY11" fmla="*/ 4154506 h 4343400"/>
                <a:gd name="connsiteX12" fmla="*/ 0 w 5562600"/>
                <a:gd name="connsiteY12" fmla="*/ 188894 h 4343400"/>
                <a:gd name="connsiteX0" fmla="*/ 0 w 5562600"/>
                <a:gd name="connsiteY0" fmla="*/ 4154506 h 4343400"/>
                <a:gd name="connsiteX1" fmla="*/ 55326 w 5562600"/>
                <a:gd name="connsiteY1" fmla="*/ 55326 h 4343400"/>
                <a:gd name="connsiteX2" fmla="*/ 188894 w 5562600"/>
                <a:gd name="connsiteY2" fmla="*/ 0 h 4343400"/>
                <a:gd name="connsiteX3" fmla="*/ 5373706 w 5562600"/>
                <a:gd name="connsiteY3" fmla="*/ 0 h 4343400"/>
                <a:gd name="connsiteX4" fmla="*/ 5507274 w 5562600"/>
                <a:gd name="connsiteY4" fmla="*/ 55326 h 4343400"/>
                <a:gd name="connsiteX5" fmla="*/ 5562600 w 5562600"/>
                <a:gd name="connsiteY5" fmla="*/ 188894 h 4343400"/>
                <a:gd name="connsiteX6" fmla="*/ 5562600 w 5562600"/>
                <a:gd name="connsiteY6" fmla="*/ 4154506 h 4343400"/>
                <a:gd name="connsiteX7" fmla="*/ 5507274 w 5562600"/>
                <a:gd name="connsiteY7" fmla="*/ 4288074 h 4343400"/>
                <a:gd name="connsiteX8" fmla="*/ 5373706 w 5562600"/>
                <a:gd name="connsiteY8" fmla="*/ 4343400 h 4343400"/>
                <a:gd name="connsiteX9" fmla="*/ 188894 w 5562600"/>
                <a:gd name="connsiteY9" fmla="*/ 4343400 h 4343400"/>
                <a:gd name="connsiteX10" fmla="*/ 55326 w 5562600"/>
                <a:gd name="connsiteY10" fmla="*/ 4288074 h 4343400"/>
                <a:gd name="connsiteX11" fmla="*/ 0 w 5562600"/>
                <a:gd name="connsiteY11" fmla="*/ 4154506 h 4343400"/>
                <a:gd name="connsiteX0" fmla="*/ 55326 w 5562600"/>
                <a:gd name="connsiteY0" fmla="*/ 55326 h 4343400"/>
                <a:gd name="connsiteX1" fmla="*/ 188894 w 5562600"/>
                <a:gd name="connsiteY1" fmla="*/ 0 h 4343400"/>
                <a:gd name="connsiteX2" fmla="*/ 5373706 w 5562600"/>
                <a:gd name="connsiteY2" fmla="*/ 0 h 4343400"/>
                <a:gd name="connsiteX3" fmla="*/ 5507274 w 5562600"/>
                <a:gd name="connsiteY3" fmla="*/ 55326 h 4343400"/>
                <a:gd name="connsiteX4" fmla="*/ 5562600 w 5562600"/>
                <a:gd name="connsiteY4" fmla="*/ 188894 h 4343400"/>
                <a:gd name="connsiteX5" fmla="*/ 5562600 w 5562600"/>
                <a:gd name="connsiteY5" fmla="*/ 4154506 h 4343400"/>
                <a:gd name="connsiteX6" fmla="*/ 5507274 w 5562600"/>
                <a:gd name="connsiteY6" fmla="*/ 4288074 h 4343400"/>
                <a:gd name="connsiteX7" fmla="*/ 5373706 w 5562600"/>
                <a:gd name="connsiteY7" fmla="*/ 4343400 h 4343400"/>
                <a:gd name="connsiteX8" fmla="*/ 188894 w 5562600"/>
                <a:gd name="connsiteY8" fmla="*/ 4343400 h 4343400"/>
                <a:gd name="connsiteX9" fmla="*/ 55326 w 5562600"/>
                <a:gd name="connsiteY9" fmla="*/ 4288074 h 4343400"/>
                <a:gd name="connsiteX10" fmla="*/ 0 w 5562600"/>
                <a:gd name="connsiteY10" fmla="*/ 4154506 h 4343400"/>
                <a:gd name="connsiteX11" fmla="*/ 146766 w 5562600"/>
                <a:gd name="connsiteY11" fmla="*/ 146766 h 4343400"/>
                <a:gd name="connsiteX0" fmla="*/ 55326 w 5562600"/>
                <a:gd name="connsiteY0" fmla="*/ 55326 h 4343400"/>
                <a:gd name="connsiteX1" fmla="*/ 188894 w 5562600"/>
                <a:gd name="connsiteY1" fmla="*/ 0 h 4343400"/>
                <a:gd name="connsiteX2" fmla="*/ 5373706 w 5562600"/>
                <a:gd name="connsiteY2" fmla="*/ 0 h 4343400"/>
                <a:gd name="connsiteX3" fmla="*/ 5507274 w 5562600"/>
                <a:gd name="connsiteY3" fmla="*/ 55326 h 4343400"/>
                <a:gd name="connsiteX4" fmla="*/ 5562600 w 5562600"/>
                <a:gd name="connsiteY4" fmla="*/ 188894 h 4343400"/>
                <a:gd name="connsiteX5" fmla="*/ 5562600 w 5562600"/>
                <a:gd name="connsiteY5" fmla="*/ 4154506 h 4343400"/>
                <a:gd name="connsiteX6" fmla="*/ 5507274 w 5562600"/>
                <a:gd name="connsiteY6" fmla="*/ 4288074 h 4343400"/>
                <a:gd name="connsiteX7" fmla="*/ 5373706 w 5562600"/>
                <a:gd name="connsiteY7" fmla="*/ 4343400 h 4343400"/>
                <a:gd name="connsiteX8" fmla="*/ 188894 w 5562600"/>
                <a:gd name="connsiteY8" fmla="*/ 4343400 h 4343400"/>
                <a:gd name="connsiteX9" fmla="*/ 55326 w 5562600"/>
                <a:gd name="connsiteY9" fmla="*/ 4288074 h 4343400"/>
                <a:gd name="connsiteX10" fmla="*/ 0 w 5562600"/>
                <a:gd name="connsiteY10" fmla="*/ 4154506 h 4343400"/>
                <a:gd name="connsiteX0" fmla="*/ 188894 w 5562600"/>
                <a:gd name="connsiteY0" fmla="*/ 0 h 4343400"/>
                <a:gd name="connsiteX1" fmla="*/ 5373706 w 5562600"/>
                <a:gd name="connsiteY1" fmla="*/ 0 h 4343400"/>
                <a:gd name="connsiteX2" fmla="*/ 5507274 w 5562600"/>
                <a:gd name="connsiteY2" fmla="*/ 55326 h 4343400"/>
                <a:gd name="connsiteX3" fmla="*/ 5562600 w 5562600"/>
                <a:gd name="connsiteY3" fmla="*/ 188894 h 4343400"/>
                <a:gd name="connsiteX4" fmla="*/ 5562600 w 5562600"/>
                <a:gd name="connsiteY4" fmla="*/ 4154506 h 4343400"/>
                <a:gd name="connsiteX5" fmla="*/ 5507274 w 5562600"/>
                <a:gd name="connsiteY5" fmla="*/ 4288074 h 4343400"/>
                <a:gd name="connsiteX6" fmla="*/ 5373706 w 5562600"/>
                <a:gd name="connsiteY6" fmla="*/ 4343400 h 4343400"/>
                <a:gd name="connsiteX7" fmla="*/ 188894 w 5562600"/>
                <a:gd name="connsiteY7" fmla="*/ 4343400 h 4343400"/>
                <a:gd name="connsiteX8" fmla="*/ 55326 w 5562600"/>
                <a:gd name="connsiteY8" fmla="*/ 4288074 h 4343400"/>
                <a:gd name="connsiteX9" fmla="*/ 0 w 5562600"/>
                <a:gd name="connsiteY9" fmla="*/ 4154506 h 4343400"/>
                <a:gd name="connsiteX0" fmla="*/ 188894 w 5562600"/>
                <a:gd name="connsiteY0" fmla="*/ 1621 h 4345021"/>
                <a:gd name="connsiteX1" fmla="*/ 3621932 w 5562600"/>
                <a:gd name="connsiteY1" fmla="*/ 0 h 4345021"/>
                <a:gd name="connsiteX2" fmla="*/ 5373706 w 5562600"/>
                <a:gd name="connsiteY2" fmla="*/ 1621 h 4345021"/>
                <a:gd name="connsiteX3" fmla="*/ 5507274 w 5562600"/>
                <a:gd name="connsiteY3" fmla="*/ 56947 h 4345021"/>
                <a:gd name="connsiteX4" fmla="*/ 5562600 w 5562600"/>
                <a:gd name="connsiteY4" fmla="*/ 190515 h 4345021"/>
                <a:gd name="connsiteX5" fmla="*/ 5562600 w 5562600"/>
                <a:gd name="connsiteY5" fmla="*/ 4156127 h 4345021"/>
                <a:gd name="connsiteX6" fmla="*/ 5507274 w 5562600"/>
                <a:gd name="connsiteY6" fmla="*/ 4289695 h 4345021"/>
                <a:gd name="connsiteX7" fmla="*/ 5373706 w 5562600"/>
                <a:gd name="connsiteY7" fmla="*/ 4345021 h 4345021"/>
                <a:gd name="connsiteX8" fmla="*/ 188894 w 5562600"/>
                <a:gd name="connsiteY8" fmla="*/ 4345021 h 4345021"/>
                <a:gd name="connsiteX9" fmla="*/ 55326 w 5562600"/>
                <a:gd name="connsiteY9" fmla="*/ 4289695 h 4345021"/>
                <a:gd name="connsiteX10" fmla="*/ 0 w 5562600"/>
                <a:gd name="connsiteY10" fmla="*/ 4156127 h 4345021"/>
                <a:gd name="connsiteX0" fmla="*/ 3621932 w 5562600"/>
                <a:gd name="connsiteY0" fmla="*/ 0 h 4345021"/>
                <a:gd name="connsiteX1" fmla="*/ 5373706 w 5562600"/>
                <a:gd name="connsiteY1" fmla="*/ 1621 h 4345021"/>
                <a:gd name="connsiteX2" fmla="*/ 5507274 w 5562600"/>
                <a:gd name="connsiteY2" fmla="*/ 56947 h 4345021"/>
                <a:gd name="connsiteX3" fmla="*/ 5562600 w 5562600"/>
                <a:gd name="connsiteY3" fmla="*/ 190515 h 4345021"/>
                <a:gd name="connsiteX4" fmla="*/ 5562600 w 5562600"/>
                <a:gd name="connsiteY4" fmla="*/ 4156127 h 4345021"/>
                <a:gd name="connsiteX5" fmla="*/ 5507274 w 5562600"/>
                <a:gd name="connsiteY5" fmla="*/ 4289695 h 4345021"/>
                <a:gd name="connsiteX6" fmla="*/ 5373706 w 5562600"/>
                <a:gd name="connsiteY6" fmla="*/ 4345021 h 4345021"/>
                <a:gd name="connsiteX7" fmla="*/ 188894 w 5562600"/>
                <a:gd name="connsiteY7" fmla="*/ 4345021 h 4345021"/>
                <a:gd name="connsiteX8" fmla="*/ 55326 w 5562600"/>
                <a:gd name="connsiteY8" fmla="*/ 4289695 h 4345021"/>
                <a:gd name="connsiteX9" fmla="*/ 0 w 5562600"/>
                <a:gd name="connsiteY9" fmla="*/ 4156127 h 4345021"/>
                <a:gd name="connsiteX0" fmla="*/ 3566606 w 5507274"/>
                <a:gd name="connsiteY0" fmla="*/ 0 h 4345021"/>
                <a:gd name="connsiteX1" fmla="*/ 5318380 w 5507274"/>
                <a:gd name="connsiteY1" fmla="*/ 1621 h 4345021"/>
                <a:gd name="connsiteX2" fmla="*/ 5451948 w 5507274"/>
                <a:gd name="connsiteY2" fmla="*/ 56947 h 4345021"/>
                <a:gd name="connsiteX3" fmla="*/ 5507274 w 5507274"/>
                <a:gd name="connsiteY3" fmla="*/ 190515 h 4345021"/>
                <a:gd name="connsiteX4" fmla="*/ 5507274 w 5507274"/>
                <a:gd name="connsiteY4" fmla="*/ 4156127 h 4345021"/>
                <a:gd name="connsiteX5" fmla="*/ 5451948 w 5507274"/>
                <a:gd name="connsiteY5" fmla="*/ 4289695 h 4345021"/>
                <a:gd name="connsiteX6" fmla="*/ 5318380 w 5507274"/>
                <a:gd name="connsiteY6" fmla="*/ 4345021 h 4345021"/>
                <a:gd name="connsiteX7" fmla="*/ 133568 w 5507274"/>
                <a:gd name="connsiteY7" fmla="*/ 4345021 h 4345021"/>
                <a:gd name="connsiteX8" fmla="*/ 0 w 5507274"/>
                <a:gd name="connsiteY8" fmla="*/ 4289695 h 4345021"/>
                <a:gd name="connsiteX0" fmla="*/ 3433038 w 5373706"/>
                <a:gd name="connsiteY0" fmla="*/ 0 h 4345021"/>
                <a:gd name="connsiteX1" fmla="*/ 5184812 w 5373706"/>
                <a:gd name="connsiteY1" fmla="*/ 1621 h 4345021"/>
                <a:gd name="connsiteX2" fmla="*/ 5318380 w 5373706"/>
                <a:gd name="connsiteY2" fmla="*/ 56947 h 4345021"/>
                <a:gd name="connsiteX3" fmla="*/ 5373706 w 5373706"/>
                <a:gd name="connsiteY3" fmla="*/ 190515 h 4345021"/>
                <a:gd name="connsiteX4" fmla="*/ 5373706 w 5373706"/>
                <a:gd name="connsiteY4" fmla="*/ 4156127 h 4345021"/>
                <a:gd name="connsiteX5" fmla="*/ 5318380 w 5373706"/>
                <a:gd name="connsiteY5" fmla="*/ 4289695 h 4345021"/>
                <a:gd name="connsiteX6" fmla="*/ 5184812 w 5373706"/>
                <a:gd name="connsiteY6" fmla="*/ 4345021 h 4345021"/>
                <a:gd name="connsiteX7" fmla="*/ 0 w 5373706"/>
                <a:gd name="connsiteY7" fmla="*/ 4345021 h 4345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73706" h="4345021">
                  <a:moveTo>
                    <a:pt x="3433038" y="0"/>
                  </a:moveTo>
                  <a:lnTo>
                    <a:pt x="5184812" y="1621"/>
                  </a:lnTo>
                  <a:cubicBezTo>
                    <a:pt x="5234910" y="1621"/>
                    <a:pt x="5282956" y="21522"/>
                    <a:pt x="5318380" y="56947"/>
                  </a:cubicBezTo>
                  <a:cubicBezTo>
                    <a:pt x="5353804" y="92372"/>
                    <a:pt x="5373706" y="140418"/>
                    <a:pt x="5373706" y="190515"/>
                  </a:cubicBezTo>
                  <a:lnTo>
                    <a:pt x="5373706" y="4156127"/>
                  </a:lnTo>
                  <a:cubicBezTo>
                    <a:pt x="5373706" y="4206225"/>
                    <a:pt x="5353805" y="4254271"/>
                    <a:pt x="5318380" y="4289695"/>
                  </a:cubicBezTo>
                  <a:cubicBezTo>
                    <a:pt x="5282955" y="4325119"/>
                    <a:pt x="5234910" y="4345021"/>
                    <a:pt x="5184812" y="4345021"/>
                  </a:cubicBezTo>
                  <a:lnTo>
                    <a:pt x="0" y="4345021"/>
                  </a:lnTo>
                </a:path>
              </a:pathLst>
            </a:custGeom>
            <a:gradFill>
              <a:gsLst>
                <a:gs pos="0">
                  <a:srgbClr val="151515">
                    <a:alpha val="0"/>
                  </a:srgbClr>
                </a:gs>
                <a:gs pos="100000">
                  <a:sysClr val="window" lastClr="FFFFFF">
                    <a:lumMod val="95000"/>
                    <a:alpha val="42000"/>
                  </a:sysClr>
                </a:gs>
              </a:gsLst>
              <a:lin ang="16200000" scaled="0"/>
            </a:gradFill>
            <a:ln w="25400" cap="flat" cmpd="sng" algn="ctr">
              <a:noFill/>
              <a:prstDash val="solid"/>
            </a:ln>
            <a:effectLst/>
            <a:scene3d>
              <a:camera prst="orthographicFront"/>
              <a:lightRig rig="threePt" dir="t"/>
            </a:scene3d>
            <a:sp3d>
              <a:bevelT w="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grpSp>
      <p:grpSp>
        <p:nvGrpSpPr>
          <p:cNvPr id="163" name="Group 162">
            <a:extLst>
              <a:ext uri="{FF2B5EF4-FFF2-40B4-BE49-F238E27FC236}">
                <a16:creationId xmlns:a16="http://schemas.microsoft.com/office/drawing/2014/main" id="{9531C01D-DEEF-A848-BA1C-95B081B68EB9}"/>
              </a:ext>
            </a:extLst>
          </p:cNvPr>
          <p:cNvGrpSpPr/>
          <p:nvPr/>
        </p:nvGrpSpPr>
        <p:grpSpPr>
          <a:xfrm>
            <a:off x="3809037" y="2062683"/>
            <a:ext cx="881653" cy="833323"/>
            <a:chOff x="1828800" y="1733550"/>
            <a:chExt cx="2003352" cy="1721393"/>
          </a:xfrm>
          <a:effectLst/>
        </p:grpSpPr>
        <p:sp>
          <p:nvSpPr>
            <p:cNvPr id="164" name="Rounded Rectangle 163">
              <a:extLst>
                <a:ext uri="{FF2B5EF4-FFF2-40B4-BE49-F238E27FC236}">
                  <a16:creationId xmlns:a16="http://schemas.microsoft.com/office/drawing/2014/main" id="{3E9B9683-E671-B140-B0FE-FFBF72DDD396}"/>
                </a:ext>
              </a:extLst>
            </p:cNvPr>
            <p:cNvSpPr/>
            <p:nvPr/>
          </p:nvSpPr>
          <p:spPr>
            <a:xfrm>
              <a:off x="1828800" y="1734047"/>
              <a:ext cx="1997922" cy="1354914"/>
            </a:xfrm>
            <a:prstGeom prst="roundRect">
              <a:avLst>
                <a:gd name="adj" fmla="val 3834"/>
              </a:avLst>
            </a:prstGeom>
            <a:gradFill flip="none" rotWithShape="1">
              <a:gsLst>
                <a:gs pos="0">
                  <a:sysClr val="window" lastClr="FFFFFF">
                    <a:lumMod val="75000"/>
                  </a:sysClr>
                </a:gs>
                <a:gs pos="50000">
                  <a:sysClr val="window" lastClr="FFFFFF">
                    <a:lumMod val="85000"/>
                  </a:sysClr>
                </a:gs>
                <a:gs pos="100000">
                  <a:sysClr val="window" lastClr="FFFFFF">
                    <a:lumMod val="95000"/>
                    <a:shade val="100000"/>
                    <a:satMod val="115000"/>
                  </a:sysClr>
                </a:gs>
              </a:gsLst>
              <a:lin ang="189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sp>
          <p:nvSpPr>
            <p:cNvPr id="165" name="Freeform 164">
              <a:extLst>
                <a:ext uri="{FF2B5EF4-FFF2-40B4-BE49-F238E27FC236}">
                  <a16:creationId xmlns:a16="http://schemas.microsoft.com/office/drawing/2014/main" id="{DD487398-5B5E-FD44-B0B2-34DDAF85B0F7}"/>
                </a:ext>
              </a:extLst>
            </p:cNvPr>
            <p:cNvSpPr/>
            <p:nvPr/>
          </p:nvSpPr>
          <p:spPr>
            <a:xfrm>
              <a:off x="2576338" y="3088961"/>
              <a:ext cx="490572" cy="280327"/>
            </a:xfrm>
            <a:custGeom>
              <a:avLst/>
              <a:gdLst>
                <a:gd name="connsiteX0" fmla="*/ 0 w 1600200"/>
                <a:gd name="connsiteY0" fmla="*/ 0 h 914400"/>
                <a:gd name="connsiteX1" fmla="*/ 1600200 w 1600200"/>
                <a:gd name="connsiteY1" fmla="*/ 0 h 914400"/>
                <a:gd name="connsiteX2" fmla="*/ 1600200 w 1600200"/>
                <a:gd name="connsiteY2" fmla="*/ 914400 h 914400"/>
                <a:gd name="connsiteX3" fmla="*/ 0 w 1600200"/>
                <a:gd name="connsiteY3" fmla="*/ 914400 h 914400"/>
                <a:gd name="connsiteX4" fmla="*/ 0 w 1600200"/>
                <a:gd name="connsiteY4" fmla="*/ 0 h 914400"/>
                <a:gd name="connsiteX0" fmla="*/ 3325 w 1603525"/>
                <a:gd name="connsiteY0" fmla="*/ 0 h 914400"/>
                <a:gd name="connsiteX1" fmla="*/ 1603525 w 1603525"/>
                <a:gd name="connsiteY1" fmla="*/ 0 h 914400"/>
                <a:gd name="connsiteX2" fmla="*/ 1603525 w 1603525"/>
                <a:gd name="connsiteY2" fmla="*/ 914400 h 914400"/>
                <a:gd name="connsiteX3" fmla="*/ 3325 w 1603525"/>
                <a:gd name="connsiteY3" fmla="*/ 914400 h 914400"/>
                <a:gd name="connsiteX4" fmla="*/ 0 w 1603525"/>
                <a:gd name="connsiteY4" fmla="*/ 441406 h 914400"/>
                <a:gd name="connsiteX5" fmla="*/ 3325 w 1603525"/>
                <a:gd name="connsiteY5" fmla="*/ 0 h 914400"/>
                <a:gd name="connsiteX0" fmla="*/ 1108 w 1601308"/>
                <a:gd name="connsiteY0" fmla="*/ 0 h 914400"/>
                <a:gd name="connsiteX1" fmla="*/ 1601308 w 1601308"/>
                <a:gd name="connsiteY1" fmla="*/ 0 h 914400"/>
                <a:gd name="connsiteX2" fmla="*/ 1601308 w 1601308"/>
                <a:gd name="connsiteY2" fmla="*/ 914400 h 914400"/>
                <a:gd name="connsiteX3" fmla="*/ 1108 w 1601308"/>
                <a:gd name="connsiteY3" fmla="*/ 914400 h 914400"/>
                <a:gd name="connsiteX4" fmla="*/ 150183 w 1601308"/>
                <a:gd name="connsiteY4" fmla="*/ 441406 h 914400"/>
                <a:gd name="connsiteX5" fmla="*/ 1108 w 1601308"/>
                <a:gd name="connsiteY5" fmla="*/ 0 h 914400"/>
                <a:gd name="connsiteX0" fmla="*/ 1108 w 1601308"/>
                <a:gd name="connsiteY0" fmla="*/ 0 h 914400"/>
                <a:gd name="connsiteX1" fmla="*/ 1601308 w 1601308"/>
                <a:gd name="connsiteY1" fmla="*/ 0 h 914400"/>
                <a:gd name="connsiteX2" fmla="*/ 1601308 w 1601308"/>
                <a:gd name="connsiteY2" fmla="*/ 914400 h 914400"/>
                <a:gd name="connsiteX3" fmla="*/ 1108 w 1601308"/>
                <a:gd name="connsiteY3" fmla="*/ 914400 h 914400"/>
                <a:gd name="connsiteX4" fmla="*/ 73983 w 1601308"/>
                <a:gd name="connsiteY4" fmla="*/ 441406 h 914400"/>
                <a:gd name="connsiteX5" fmla="*/ 1108 w 1601308"/>
                <a:gd name="connsiteY5" fmla="*/ 0 h 914400"/>
                <a:gd name="connsiteX0" fmla="*/ 1108 w 1601308"/>
                <a:gd name="connsiteY0" fmla="*/ 0 h 914400"/>
                <a:gd name="connsiteX1" fmla="*/ 1601308 w 1601308"/>
                <a:gd name="connsiteY1" fmla="*/ 0 h 914400"/>
                <a:gd name="connsiteX2" fmla="*/ 1601308 w 1601308"/>
                <a:gd name="connsiteY2" fmla="*/ 914400 h 914400"/>
                <a:gd name="connsiteX3" fmla="*/ 1108 w 1601308"/>
                <a:gd name="connsiteY3" fmla="*/ 914400 h 914400"/>
                <a:gd name="connsiteX4" fmla="*/ 73983 w 1601308"/>
                <a:gd name="connsiteY4" fmla="*/ 441406 h 914400"/>
                <a:gd name="connsiteX5" fmla="*/ 1108 w 1601308"/>
                <a:gd name="connsiteY5" fmla="*/ 0 h 914400"/>
                <a:gd name="connsiteX0" fmla="*/ 1108 w 1601308"/>
                <a:gd name="connsiteY0" fmla="*/ 0 h 914400"/>
                <a:gd name="connsiteX1" fmla="*/ 1601308 w 1601308"/>
                <a:gd name="connsiteY1" fmla="*/ 0 h 914400"/>
                <a:gd name="connsiteX2" fmla="*/ 1601308 w 1601308"/>
                <a:gd name="connsiteY2" fmla="*/ 914400 h 914400"/>
                <a:gd name="connsiteX3" fmla="*/ 1108 w 1601308"/>
                <a:gd name="connsiteY3" fmla="*/ 914400 h 914400"/>
                <a:gd name="connsiteX4" fmla="*/ 73983 w 1601308"/>
                <a:gd name="connsiteY4" fmla="*/ 441406 h 914400"/>
                <a:gd name="connsiteX5" fmla="*/ 1108 w 1601308"/>
                <a:gd name="connsiteY5" fmla="*/ 0 h 914400"/>
                <a:gd name="connsiteX0" fmla="*/ 0 w 1600200"/>
                <a:gd name="connsiteY0" fmla="*/ 0 h 914400"/>
                <a:gd name="connsiteX1" fmla="*/ 1600200 w 1600200"/>
                <a:gd name="connsiteY1" fmla="*/ 0 h 914400"/>
                <a:gd name="connsiteX2" fmla="*/ 1600200 w 1600200"/>
                <a:gd name="connsiteY2" fmla="*/ 914400 h 914400"/>
                <a:gd name="connsiteX3" fmla="*/ 0 w 1600200"/>
                <a:gd name="connsiteY3" fmla="*/ 914400 h 914400"/>
                <a:gd name="connsiteX4" fmla="*/ 72875 w 1600200"/>
                <a:gd name="connsiteY4" fmla="*/ 441406 h 914400"/>
                <a:gd name="connsiteX5" fmla="*/ 0 w 1600200"/>
                <a:gd name="connsiteY5" fmla="*/ 0 h 914400"/>
                <a:gd name="connsiteX0" fmla="*/ 0 w 1600200"/>
                <a:gd name="connsiteY0" fmla="*/ 0 h 914400"/>
                <a:gd name="connsiteX1" fmla="*/ 1600200 w 1600200"/>
                <a:gd name="connsiteY1" fmla="*/ 0 h 914400"/>
                <a:gd name="connsiteX2" fmla="*/ 1596044 w 1600200"/>
                <a:gd name="connsiteY2" fmla="*/ 454706 h 914400"/>
                <a:gd name="connsiteX3" fmla="*/ 1600200 w 1600200"/>
                <a:gd name="connsiteY3" fmla="*/ 914400 h 914400"/>
                <a:gd name="connsiteX4" fmla="*/ 0 w 1600200"/>
                <a:gd name="connsiteY4" fmla="*/ 914400 h 914400"/>
                <a:gd name="connsiteX5" fmla="*/ 72875 w 1600200"/>
                <a:gd name="connsiteY5" fmla="*/ 441406 h 914400"/>
                <a:gd name="connsiteX6" fmla="*/ 0 w 1600200"/>
                <a:gd name="connsiteY6" fmla="*/ 0 h 914400"/>
                <a:gd name="connsiteX0" fmla="*/ 0 w 1600200"/>
                <a:gd name="connsiteY0" fmla="*/ 0 h 914400"/>
                <a:gd name="connsiteX1" fmla="*/ 1600200 w 1600200"/>
                <a:gd name="connsiteY1" fmla="*/ 0 h 914400"/>
                <a:gd name="connsiteX2" fmla="*/ 1519844 w 1600200"/>
                <a:gd name="connsiteY2" fmla="*/ 454706 h 914400"/>
                <a:gd name="connsiteX3" fmla="*/ 1600200 w 1600200"/>
                <a:gd name="connsiteY3" fmla="*/ 914400 h 914400"/>
                <a:gd name="connsiteX4" fmla="*/ 0 w 1600200"/>
                <a:gd name="connsiteY4" fmla="*/ 914400 h 914400"/>
                <a:gd name="connsiteX5" fmla="*/ 72875 w 1600200"/>
                <a:gd name="connsiteY5" fmla="*/ 441406 h 914400"/>
                <a:gd name="connsiteX6" fmla="*/ 0 w 1600200"/>
                <a:gd name="connsiteY6" fmla="*/ 0 h 914400"/>
                <a:gd name="connsiteX0" fmla="*/ 0 w 1600200"/>
                <a:gd name="connsiteY0" fmla="*/ 0 h 914400"/>
                <a:gd name="connsiteX1" fmla="*/ 1600200 w 1600200"/>
                <a:gd name="connsiteY1" fmla="*/ 0 h 914400"/>
                <a:gd name="connsiteX2" fmla="*/ 1519844 w 1600200"/>
                <a:gd name="connsiteY2" fmla="*/ 454706 h 914400"/>
                <a:gd name="connsiteX3" fmla="*/ 1600200 w 1600200"/>
                <a:gd name="connsiteY3" fmla="*/ 914400 h 914400"/>
                <a:gd name="connsiteX4" fmla="*/ 0 w 1600200"/>
                <a:gd name="connsiteY4" fmla="*/ 914400 h 914400"/>
                <a:gd name="connsiteX5" fmla="*/ 72875 w 1600200"/>
                <a:gd name="connsiteY5" fmla="*/ 441406 h 914400"/>
                <a:gd name="connsiteX6" fmla="*/ 0 w 1600200"/>
                <a:gd name="connsiteY6" fmla="*/ 0 h 914400"/>
                <a:gd name="connsiteX0" fmla="*/ 0 w 1600200"/>
                <a:gd name="connsiteY0" fmla="*/ 0 h 914400"/>
                <a:gd name="connsiteX1" fmla="*/ 1600200 w 1600200"/>
                <a:gd name="connsiteY1" fmla="*/ 0 h 914400"/>
                <a:gd name="connsiteX2" fmla="*/ 1519844 w 1600200"/>
                <a:gd name="connsiteY2" fmla="*/ 454706 h 914400"/>
                <a:gd name="connsiteX3" fmla="*/ 1600200 w 1600200"/>
                <a:gd name="connsiteY3" fmla="*/ 914400 h 914400"/>
                <a:gd name="connsiteX4" fmla="*/ 0 w 1600200"/>
                <a:gd name="connsiteY4" fmla="*/ 914400 h 914400"/>
                <a:gd name="connsiteX5" fmla="*/ 72875 w 1600200"/>
                <a:gd name="connsiteY5" fmla="*/ 441406 h 914400"/>
                <a:gd name="connsiteX6" fmla="*/ 0 w 1600200"/>
                <a:gd name="connsiteY6" fmla="*/ 0 h 914400"/>
                <a:gd name="connsiteX0" fmla="*/ 0 w 1600200"/>
                <a:gd name="connsiteY0" fmla="*/ 0 h 914400"/>
                <a:gd name="connsiteX1" fmla="*/ 1600200 w 1600200"/>
                <a:gd name="connsiteY1" fmla="*/ 0 h 914400"/>
                <a:gd name="connsiteX2" fmla="*/ 1519844 w 1600200"/>
                <a:gd name="connsiteY2" fmla="*/ 454706 h 914400"/>
                <a:gd name="connsiteX3" fmla="*/ 1600200 w 1600200"/>
                <a:gd name="connsiteY3" fmla="*/ 914400 h 914400"/>
                <a:gd name="connsiteX4" fmla="*/ 0 w 1600200"/>
                <a:gd name="connsiteY4" fmla="*/ 914400 h 914400"/>
                <a:gd name="connsiteX5" fmla="*/ 72875 w 1600200"/>
                <a:gd name="connsiteY5" fmla="*/ 441406 h 914400"/>
                <a:gd name="connsiteX6" fmla="*/ 0 w 1600200"/>
                <a:gd name="connsiteY6" fmla="*/ 0 h 914400"/>
                <a:gd name="connsiteX0" fmla="*/ 0 w 1600200"/>
                <a:gd name="connsiteY0" fmla="*/ 0 h 914400"/>
                <a:gd name="connsiteX1" fmla="*/ 1600200 w 1600200"/>
                <a:gd name="connsiteY1" fmla="*/ 0 h 914400"/>
                <a:gd name="connsiteX2" fmla="*/ 1519844 w 1600200"/>
                <a:gd name="connsiteY2" fmla="*/ 454706 h 914400"/>
                <a:gd name="connsiteX3" fmla="*/ 1600200 w 1600200"/>
                <a:gd name="connsiteY3" fmla="*/ 914400 h 914400"/>
                <a:gd name="connsiteX4" fmla="*/ 0 w 1600200"/>
                <a:gd name="connsiteY4" fmla="*/ 914400 h 914400"/>
                <a:gd name="connsiteX5" fmla="*/ 72875 w 1600200"/>
                <a:gd name="connsiteY5" fmla="*/ 441406 h 914400"/>
                <a:gd name="connsiteX6" fmla="*/ 0 w 1600200"/>
                <a:gd name="connsiteY6" fmla="*/ 0 h 914400"/>
                <a:gd name="connsiteX0" fmla="*/ 0 w 1600200"/>
                <a:gd name="connsiteY0" fmla="*/ 0 h 914400"/>
                <a:gd name="connsiteX1" fmla="*/ 1600200 w 1600200"/>
                <a:gd name="connsiteY1" fmla="*/ 0 h 914400"/>
                <a:gd name="connsiteX2" fmla="*/ 1519844 w 1600200"/>
                <a:gd name="connsiteY2" fmla="*/ 454706 h 914400"/>
                <a:gd name="connsiteX3" fmla="*/ 1600200 w 1600200"/>
                <a:gd name="connsiteY3" fmla="*/ 914400 h 914400"/>
                <a:gd name="connsiteX4" fmla="*/ 0 w 1600200"/>
                <a:gd name="connsiteY4" fmla="*/ 914400 h 914400"/>
                <a:gd name="connsiteX5" fmla="*/ 72875 w 1600200"/>
                <a:gd name="connsiteY5" fmla="*/ 441406 h 914400"/>
                <a:gd name="connsiteX6" fmla="*/ 0 w 1600200"/>
                <a:gd name="connsiteY6" fmla="*/ 0 h 914400"/>
                <a:gd name="connsiteX0" fmla="*/ 0 w 1600200"/>
                <a:gd name="connsiteY0" fmla="*/ 0 h 914400"/>
                <a:gd name="connsiteX1" fmla="*/ 1600200 w 1600200"/>
                <a:gd name="connsiteY1" fmla="*/ 0 h 914400"/>
                <a:gd name="connsiteX2" fmla="*/ 1519844 w 1600200"/>
                <a:gd name="connsiteY2" fmla="*/ 454706 h 914400"/>
                <a:gd name="connsiteX3" fmla="*/ 1600200 w 1600200"/>
                <a:gd name="connsiteY3" fmla="*/ 914400 h 914400"/>
                <a:gd name="connsiteX4" fmla="*/ 0 w 1600200"/>
                <a:gd name="connsiteY4" fmla="*/ 914400 h 914400"/>
                <a:gd name="connsiteX5" fmla="*/ 149075 w 1600200"/>
                <a:gd name="connsiteY5" fmla="*/ 441406 h 914400"/>
                <a:gd name="connsiteX6" fmla="*/ 0 w 1600200"/>
                <a:gd name="connsiteY6" fmla="*/ 0 h 914400"/>
                <a:gd name="connsiteX0" fmla="*/ 0 w 1600200"/>
                <a:gd name="connsiteY0" fmla="*/ 0 h 914400"/>
                <a:gd name="connsiteX1" fmla="*/ 1600200 w 1600200"/>
                <a:gd name="connsiteY1" fmla="*/ 0 h 914400"/>
                <a:gd name="connsiteX2" fmla="*/ 1519844 w 1600200"/>
                <a:gd name="connsiteY2" fmla="*/ 454706 h 914400"/>
                <a:gd name="connsiteX3" fmla="*/ 1600200 w 1600200"/>
                <a:gd name="connsiteY3" fmla="*/ 914400 h 914400"/>
                <a:gd name="connsiteX4" fmla="*/ 0 w 1600200"/>
                <a:gd name="connsiteY4" fmla="*/ 914400 h 914400"/>
                <a:gd name="connsiteX5" fmla="*/ 72875 w 1600200"/>
                <a:gd name="connsiteY5" fmla="*/ 441406 h 914400"/>
                <a:gd name="connsiteX6" fmla="*/ 0 w 1600200"/>
                <a:gd name="connsiteY6" fmla="*/ 0 h 914400"/>
                <a:gd name="connsiteX0" fmla="*/ 0 w 1600200"/>
                <a:gd name="connsiteY0" fmla="*/ 0 h 914400"/>
                <a:gd name="connsiteX1" fmla="*/ 1600200 w 1600200"/>
                <a:gd name="connsiteY1" fmla="*/ 0 h 914400"/>
                <a:gd name="connsiteX2" fmla="*/ 1519844 w 1600200"/>
                <a:gd name="connsiteY2" fmla="*/ 454706 h 914400"/>
                <a:gd name="connsiteX3" fmla="*/ 1600200 w 1600200"/>
                <a:gd name="connsiteY3" fmla="*/ 914400 h 914400"/>
                <a:gd name="connsiteX4" fmla="*/ 0 w 1600200"/>
                <a:gd name="connsiteY4" fmla="*/ 914400 h 914400"/>
                <a:gd name="connsiteX5" fmla="*/ 149075 w 1600200"/>
                <a:gd name="connsiteY5" fmla="*/ 441406 h 914400"/>
                <a:gd name="connsiteX6" fmla="*/ 0 w 1600200"/>
                <a:gd name="connsiteY6" fmla="*/ 0 h 914400"/>
                <a:gd name="connsiteX0" fmla="*/ 0 w 1600200"/>
                <a:gd name="connsiteY0" fmla="*/ 0 h 914400"/>
                <a:gd name="connsiteX1" fmla="*/ 1600200 w 1600200"/>
                <a:gd name="connsiteY1" fmla="*/ 0 h 914400"/>
                <a:gd name="connsiteX2" fmla="*/ 1519844 w 1600200"/>
                <a:gd name="connsiteY2" fmla="*/ 454706 h 914400"/>
                <a:gd name="connsiteX3" fmla="*/ 1600200 w 1600200"/>
                <a:gd name="connsiteY3" fmla="*/ 914400 h 914400"/>
                <a:gd name="connsiteX4" fmla="*/ 0 w 1600200"/>
                <a:gd name="connsiteY4" fmla="*/ 914400 h 914400"/>
                <a:gd name="connsiteX5" fmla="*/ 72875 w 1600200"/>
                <a:gd name="connsiteY5" fmla="*/ 441406 h 914400"/>
                <a:gd name="connsiteX6" fmla="*/ 0 w 1600200"/>
                <a:gd name="connsiteY6" fmla="*/ 0 h 914400"/>
                <a:gd name="connsiteX0" fmla="*/ 0 w 1600200"/>
                <a:gd name="connsiteY0" fmla="*/ 0 h 914400"/>
                <a:gd name="connsiteX1" fmla="*/ 1600200 w 1600200"/>
                <a:gd name="connsiteY1" fmla="*/ 0 h 914400"/>
                <a:gd name="connsiteX2" fmla="*/ 1519844 w 1600200"/>
                <a:gd name="connsiteY2" fmla="*/ 454706 h 914400"/>
                <a:gd name="connsiteX3" fmla="*/ 1600200 w 1600200"/>
                <a:gd name="connsiteY3" fmla="*/ 914400 h 914400"/>
                <a:gd name="connsiteX4" fmla="*/ 0 w 1600200"/>
                <a:gd name="connsiteY4" fmla="*/ 914400 h 914400"/>
                <a:gd name="connsiteX5" fmla="*/ 72875 w 1600200"/>
                <a:gd name="connsiteY5" fmla="*/ 441406 h 914400"/>
                <a:gd name="connsiteX6" fmla="*/ 0 w 1600200"/>
                <a:gd name="connsiteY6" fmla="*/ 0 h 914400"/>
                <a:gd name="connsiteX0" fmla="*/ 0 w 1600200"/>
                <a:gd name="connsiteY0" fmla="*/ 0 h 914400"/>
                <a:gd name="connsiteX1" fmla="*/ 1600200 w 1600200"/>
                <a:gd name="connsiteY1" fmla="*/ 0 h 914400"/>
                <a:gd name="connsiteX2" fmla="*/ 1519844 w 1600200"/>
                <a:gd name="connsiteY2" fmla="*/ 454706 h 914400"/>
                <a:gd name="connsiteX3" fmla="*/ 1600200 w 1600200"/>
                <a:gd name="connsiteY3" fmla="*/ 914400 h 914400"/>
                <a:gd name="connsiteX4" fmla="*/ 0 w 1600200"/>
                <a:gd name="connsiteY4" fmla="*/ 914400 h 914400"/>
                <a:gd name="connsiteX5" fmla="*/ 72875 w 1600200"/>
                <a:gd name="connsiteY5" fmla="*/ 441406 h 914400"/>
                <a:gd name="connsiteX6" fmla="*/ 0 w 1600200"/>
                <a:gd name="connsiteY6" fmla="*/ 0 h 914400"/>
                <a:gd name="connsiteX0" fmla="*/ 0 w 1600200"/>
                <a:gd name="connsiteY0" fmla="*/ 0 h 914400"/>
                <a:gd name="connsiteX1" fmla="*/ 1600200 w 1600200"/>
                <a:gd name="connsiteY1" fmla="*/ 0 h 914400"/>
                <a:gd name="connsiteX2" fmla="*/ 1519844 w 1600200"/>
                <a:gd name="connsiteY2" fmla="*/ 454706 h 914400"/>
                <a:gd name="connsiteX3" fmla="*/ 1600200 w 1600200"/>
                <a:gd name="connsiteY3" fmla="*/ 914400 h 914400"/>
                <a:gd name="connsiteX4" fmla="*/ 0 w 1600200"/>
                <a:gd name="connsiteY4" fmla="*/ 914400 h 914400"/>
                <a:gd name="connsiteX5" fmla="*/ 72875 w 1600200"/>
                <a:gd name="connsiteY5" fmla="*/ 441406 h 914400"/>
                <a:gd name="connsiteX6" fmla="*/ 0 w 1600200"/>
                <a:gd name="connsiteY6" fmla="*/ 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0200" h="914400">
                  <a:moveTo>
                    <a:pt x="0" y="0"/>
                  </a:moveTo>
                  <a:lnTo>
                    <a:pt x="1600200" y="0"/>
                  </a:lnTo>
                  <a:cubicBezTo>
                    <a:pt x="1521507" y="174568"/>
                    <a:pt x="1518459" y="301475"/>
                    <a:pt x="1519844" y="454706"/>
                  </a:cubicBezTo>
                  <a:cubicBezTo>
                    <a:pt x="1521229" y="607937"/>
                    <a:pt x="1550324" y="685246"/>
                    <a:pt x="1600200" y="914400"/>
                  </a:cubicBezTo>
                  <a:lnTo>
                    <a:pt x="0" y="914400"/>
                  </a:lnTo>
                  <a:cubicBezTo>
                    <a:pt x="55419" y="748699"/>
                    <a:pt x="71767" y="588541"/>
                    <a:pt x="72875" y="441406"/>
                  </a:cubicBezTo>
                  <a:cubicBezTo>
                    <a:pt x="73983" y="294271"/>
                    <a:pt x="55973" y="226383"/>
                    <a:pt x="0" y="0"/>
                  </a:cubicBezTo>
                  <a:close/>
                </a:path>
              </a:pathLst>
            </a:custGeom>
            <a:gradFill flip="none" rotWithShape="1">
              <a:gsLst>
                <a:gs pos="0">
                  <a:sysClr val="window" lastClr="FFFFFF">
                    <a:lumMod val="85000"/>
                    <a:shade val="30000"/>
                    <a:satMod val="115000"/>
                  </a:sysClr>
                </a:gs>
                <a:gs pos="50000">
                  <a:sysClr val="window" lastClr="FFFFFF">
                    <a:lumMod val="85000"/>
                    <a:shade val="67500"/>
                    <a:satMod val="115000"/>
                  </a:sysClr>
                </a:gs>
                <a:gs pos="100000">
                  <a:sysClr val="window" lastClr="FFFFFF">
                    <a:lumMod val="85000"/>
                    <a:shade val="100000"/>
                    <a:satMod val="115000"/>
                  </a:sysClr>
                </a:gs>
              </a:gsLst>
              <a:lin ang="54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sp>
          <p:nvSpPr>
            <p:cNvPr id="166" name="Freeform 165">
              <a:extLst>
                <a:ext uri="{FF2B5EF4-FFF2-40B4-BE49-F238E27FC236}">
                  <a16:creationId xmlns:a16="http://schemas.microsoft.com/office/drawing/2014/main" id="{84C0DE3D-72BA-8549-B199-B0D9AF74D2EE}"/>
                </a:ext>
              </a:extLst>
            </p:cNvPr>
            <p:cNvSpPr/>
            <p:nvPr/>
          </p:nvSpPr>
          <p:spPr>
            <a:xfrm>
              <a:off x="2529617" y="3345928"/>
              <a:ext cx="607375" cy="109015"/>
            </a:xfrm>
            <a:custGeom>
              <a:avLst/>
              <a:gdLst>
                <a:gd name="connsiteX0" fmla="*/ 0 w 1828800"/>
                <a:gd name="connsiteY0" fmla="*/ 101602 h 609600"/>
                <a:gd name="connsiteX1" fmla="*/ 29759 w 1828800"/>
                <a:gd name="connsiteY1" fmla="*/ 29759 h 609600"/>
                <a:gd name="connsiteX2" fmla="*/ 101603 w 1828800"/>
                <a:gd name="connsiteY2" fmla="*/ 1 h 609600"/>
                <a:gd name="connsiteX3" fmla="*/ 1727198 w 1828800"/>
                <a:gd name="connsiteY3" fmla="*/ 0 h 609600"/>
                <a:gd name="connsiteX4" fmla="*/ 1799041 w 1828800"/>
                <a:gd name="connsiteY4" fmla="*/ 29759 h 609600"/>
                <a:gd name="connsiteX5" fmla="*/ 1828799 w 1828800"/>
                <a:gd name="connsiteY5" fmla="*/ 101603 h 609600"/>
                <a:gd name="connsiteX6" fmla="*/ 1828800 w 1828800"/>
                <a:gd name="connsiteY6" fmla="*/ 507998 h 609600"/>
                <a:gd name="connsiteX7" fmla="*/ 1799041 w 1828800"/>
                <a:gd name="connsiteY7" fmla="*/ 579841 h 609600"/>
                <a:gd name="connsiteX8" fmla="*/ 1727197 w 1828800"/>
                <a:gd name="connsiteY8" fmla="*/ 609600 h 609600"/>
                <a:gd name="connsiteX9" fmla="*/ 101602 w 1828800"/>
                <a:gd name="connsiteY9" fmla="*/ 609600 h 609600"/>
                <a:gd name="connsiteX10" fmla="*/ 29759 w 1828800"/>
                <a:gd name="connsiteY10" fmla="*/ 579841 h 609600"/>
                <a:gd name="connsiteX11" fmla="*/ 1 w 1828800"/>
                <a:gd name="connsiteY11" fmla="*/ 507997 h 609600"/>
                <a:gd name="connsiteX12" fmla="*/ 0 w 1828800"/>
                <a:gd name="connsiteY12" fmla="*/ 101602 h 609600"/>
                <a:gd name="connsiteX0" fmla="*/ 186263 w 2015063"/>
                <a:gd name="connsiteY0" fmla="*/ 101602 h 609600"/>
                <a:gd name="connsiteX1" fmla="*/ 287866 w 2015063"/>
                <a:gd name="connsiteY1" fmla="*/ 1 h 609600"/>
                <a:gd name="connsiteX2" fmla="*/ 1913461 w 2015063"/>
                <a:gd name="connsiteY2" fmla="*/ 0 h 609600"/>
                <a:gd name="connsiteX3" fmla="*/ 1985304 w 2015063"/>
                <a:gd name="connsiteY3" fmla="*/ 29759 h 609600"/>
                <a:gd name="connsiteX4" fmla="*/ 2015062 w 2015063"/>
                <a:gd name="connsiteY4" fmla="*/ 101603 h 609600"/>
                <a:gd name="connsiteX5" fmla="*/ 2015063 w 2015063"/>
                <a:gd name="connsiteY5" fmla="*/ 507998 h 609600"/>
                <a:gd name="connsiteX6" fmla="*/ 1985304 w 2015063"/>
                <a:gd name="connsiteY6" fmla="*/ 579841 h 609600"/>
                <a:gd name="connsiteX7" fmla="*/ 1913460 w 2015063"/>
                <a:gd name="connsiteY7" fmla="*/ 609600 h 609600"/>
                <a:gd name="connsiteX8" fmla="*/ 287865 w 2015063"/>
                <a:gd name="connsiteY8" fmla="*/ 609600 h 609600"/>
                <a:gd name="connsiteX9" fmla="*/ 216022 w 2015063"/>
                <a:gd name="connsiteY9" fmla="*/ 579841 h 609600"/>
                <a:gd name="connsiteX10" fmla="*/ 186264 w 2015063"/>
                <a:gd name="connsiteY10" fmla="*/ 507997 h 609600"/>
                <a:gd name="connsiteX11" fmla="*/ 186263 w 2015063"/>
                <a:gd name="connsiteY11" fmla="*/ 101602 h 609600"/>
                <a:gd name="connsiteX0" fmla="*/ 0 w 2027038"/>
                <a:gd name="connsiteY0" fmla="*/ 113576 h 621574"/>
                <a:gd name="connsiteX1" fmla="*/ 1727198 w 2027038"/>
                <a:gd name="connsiteY1" fmla="*/ 11974 h 621574"/>
                <a:gd name="connsiteX2" fmla="*/ 1799041 w 2027038"/>
                <a:gd name="connsiteY2" fmla="*/ 41733 h 621574"/>
                <a:gd name="connsiteX3" fmla="*/ 1828799 w 2027038"/>
                <a:gd name="connsiteY3" fmla="*/ 113577 h 621574"/>
                <a:gd name="connsiteX4" fmla="*/ 1828800 w 2027038"/>
                <a:gd name="connsiteY4" fmla="*/ 519972 h 621574"/>
                <a:gd name="connsiteX5" fmla="*/ 1799041 w 2027038"/>
                <a:gd name="connsiteY5" fmla="*/ 591815 h 621574"/>
                <a:gd name="connsiteX6" fmla="*/ 1727197 w 2027038"/>
                <a:gd name="connsiteY6" fmla="*/ 621574 h 621574"/>
                <a:gd name="connsiteX7" fmla="*/ 101602 w 2027038"/>
                <a:gd name="connsiteY7" fmla="*/ 621574 h 621574"/>
                <a:gd name="connsiteX8" fmla="*/ 29759 w 2027038"/>
                <a:gd name="connsiteY8" fmla="*/ 591815 h 621574"/>
                <a:gd name="connsiteX9" fmla="*/ 1 w 2027038"/>
                <a:gd name="connsiteY9" fmla="*/ 519971 h 621574"/>
                <a:gd name="connsiteX10" fmla="*/ 0 w 2027038"/>
                <a:gd name="connsiteY10" fmla="*/ 113576 h 621574"/>
                <a:gd name="connsiteX0" fmla="*/ 0 w 1828800"/>
                <a:gd name="connsiteY0" fmla="*/ 79706 h 587704"/>
                <a:gd name="connsiteX1" fmla="*/ 1799041 w 1828800"/>
                <a:gd name="connsiteY1" fmla="*/ 7863 h 587704"/>
                <a:gd name="connsiteX2" fmla="*/ 1828799 w 1828800"/>
                <a:gd name="connsiteY2" fmla="*/ 79707 h 587704"/>
                <a:gd name="connsiteX3" fmla="*/ 1828800 w 1828800"/>
                <a:gd name="connsiteY3" fmla="*/ 486102 h 587704"/>
                <a:gd name="connsiteX4" fmla="*/ 1799041 w 1828800"/>
                <a:gd name="connsiteY4" fmla="*/ 557945 h 587704"/>
                <a:gd name="connsiteX5" fmla="*/ 1727197 w 1828800"/>
                <a:gd name="connsiteY5" fmla="*/ 587704 h 587704"/>
                <a:gd name="connsiteX6" fmla="*/ 101602 w 1828800"/>
                <a:gd name="connsiteY6" fmla="*/ 587704 h 587704"/>
                <a:gd name="connsiteX7" fmla="*/ 29759 w 1828800"/>
                <a:gd name="connsiteY7" fmla="*/ 557945 h 587704"/>
                <a:gd name="connsiteX8" fmla="*/ 1 w 1828800"/>
                <a:gd name="connsiteY8" fmla="*/ 486101 h 587704"/>
                <a:gd name="connsiteX9" fmla="*/ 0 w 1828800"/>
                <a:gd name="connsiteY9" fmla="*/ 79706 h 587704"/>
                <a:gd name="connsiteX0" fmla="*/ 0 w 1828800"/>
                <a:gd name="connsiteY0" fmla="*/ 67732 h 575730"/>
                <a:gd name="connsiteX1" fmla="*/ 1828799 w 1828800"/>
                <a:gd name="connsiteY1" fmla="*/ 67733 h 575730"/>
                <a:gd name="connsiteX2" fmla="*/ 1828800 w 1828800"/>
                <a:gd name="connsiteY2" fmla="*/ 474128 h 575730"/>
                <a:gd name="connsiteX3" fmla="*/ 1799041 w 1828800"/>
                <a:gd name="connsiteY3" fmla="*/ 545971 h 575730"/>
                <a:gd name="connsiteX4" fmla="*/ 1727197 w 1828800"/>
                <a:gd name="connsiteY4" fmla="*/ 575730 h 575730"/>
                <a:gd name="connsiteX5" fmla="*/ 101602 w 1828800"/>
                <a:gd name="connsiteY5" fmla="*/ 575730 h 575730"/>
                <a:gd name="connsiteX6" fmla="*/ 29759 w 1828800"/>
                <a:gd name="connsiteY6" fmla="*/ 545971 h 575730"/>
                <a:gd name="connsiteX7" fmla="*/ 1 w 1828800"/>
                <a:gd name="connsiteY7" fmla="*/ 474127 h 575730"/>
                <a:gd name="connsiteX8" fmla="*/ 0 w 1828800"/>
                <a:gd name="connsiteY8" fmla="*/ 67732 h 575730"/>
                <a:gd name="connsiteX0" fmla="*/ 0 w 1828800"/>
                <a:gd name="connsiteY0" fmla="*/ 67732 h 575730"/>
                <a:gd name="connsiteX1" fmla="*/ 1828799 w 1828800"/>
                <a:gd name="connsiteY1" fmla="*/ 67733 h 575730"/>
                <a:gd name="connsiteX2" fmla="*/ 1828800 w 1828800"/>
                <a:gd name="connsiteY2" fmla="*/ 474128 h 575730"/>
                <a:gd name="connsiteX3" fmla="*/ 1799041 w 1828800"/>
                <a:gd name="connsiteY3" fmla="*/ 545971 h 575730"/>
                <a:gd name="connsiteX4" fmla="*/ 1727197 w 1828800"/>
                <a:gd name="connsiteY4" fmla="*/ 575730 h 575730"/>
                <a:gd name="connsiteX5" fmla="*/ 101602 w 1828800"/>
                <a:gd name="connsiteY5" fmla="*/ 575730 h 575730"/>
                <a:gd name="connsiteX6" fmla="*/ 29759 w 1828800"/>
                <a:gd name="connsiteY6" fmla="*/ 545971 h 575730"/>
                <a:gd name="connsiteX7" fmla="*/ 1 w 1828800"/>
                <a:gd name="connsiteY7" fmla="*/ 474127 h 575730"/>
                <a:gd name="connsiteX8" fmla="*/ 0 w 1828800"/>
                <a:gd name="connsiteY8" fmla="*/ 67732 h 575730"/>
                <a:gd name="connsiteX0" fmla="*/ 0 w 1828800"/>
                <a:gd name="connsiteY0" fmla="*/ 0 h 507998"/>
                <a:gd name="connsiteX1" fmla="*/ 1828799 w 1828800"/>
                <a:gd name="connsiteY1" fmla="*/ 1 h 507998"/>
                <a:gd name="connsiteX2" fmla="*/ 1828800 w 1828800"/>
                <a:gd name="connsiteY2" fmla="*/ 406396 h 507998"/>
                <a:gd name="connsiteX3" fmla="*/ 1799041 w 1828800"/>
                <a:gd name="connsiteY3" fmla="*/ 478239 h 507998"/>
                <a:gd name="connsiteX4" fmla="*/ 1727197 w 1828800"/>
                <a:gd name="connsiteY4" fmla="*/ 507998 h 507998"/>
                <a:gd name="connsiteX5" fmla="*/ 101602 w 1828800"/>
                <a:gd name="connsiteY5" fmla="*/ 507998 h 507998"/>
                <a:gd name="connsiteX6" fmla="*/ 29759 w 1828800"/>
                <a:gd name="connsiteY6" fmla="*/ 478239 h 507998"/>
                <a:gd name="connsiteX7" fmla="*/ 1 w 1828800"/>
                <a:gd name="connsiteY7" fmla="*/ 406395 h 507998"/>
                <a:gd name="connsiteX8" fmla="*/ 0 w 1828800"/>
                <a:gd name="connsiteY8" fmla="*/ 0 h 507998"/>
                <a:gd name="connsiteX0" fmla="*/ 140677 w 1828800"/>
                <a:gd name="connsiteY0" fmla="*/ 76199 h 507997"/>
                <a:gd name="connsiteX1" fmla="*/ 1828799 w 1828800"/>
                <a:gd name="connsiteY1" fmla="*/ 0 h 507997"/>
                <a:gd name="connsiteX2" fmla="*/ 1828800 w 1828800"/>
                <a:gd name="connsiteY2" fmla="*/ 406395 h 507997"/>
                <a:gd name="connsiteX3" fmla="*/ 1799041 w 1828800"/>
                <a:gd name="connsiteY3" fmla="*/ 478238 h 507997"/>
                <a:gd name="connsiteX4" fmla="*/ 1727197 w 1828800"/>
                <a:gd name="connsiteY4" fmla="*/ 507997 h 507997"/>
                <a:gd name="connsiteX5" fmla="*/ 101602 w 1828800"/>
                <a:gd name="connsiteY5" fmla="*/ 507997 h 507997"/>
                <a:gd name="connsiteX6" fmla="*/ 29759 w 1828800"/>
                <a:gd name="connsiteY6" fmla="*/ 478238 h 507997"/>
                <a:gd name="connsiteX7" fmla="*/ 1 w 1828800"/>
                <a:gd name="connsiteY7" fmla="*/ 406394 h 507997"/>
                <a:gd name="connsiteX8" fmla="*/ 140677 w 1828800"/>
                <a:gd name="connsiteY8" fmla="*/ 76199 h 507997"/>
                <a:gd name="connsiteX0" fmla="*/ 140677 w 1828800"/>
                <a:gd name="connsiteY0" fmla="*/ 0 h 431798"/>
                <a:gd name="connsiteX1" fmla="*/ 1617784 w 1828800"/>
                <a:gd name="connsiteY1" fmla="*/ 1 h 431798"/>
                <a:gd name="connsiteX2" fmla="*/ 1828800 w 1828800"/>
                <a:gd name="connsiteY2" fmla="*/ 330196 h 431798"/>
                <a:gd name="connsiteX3" fmla="*/ 1799041 w 1828800"/>
                <a:gd name="connsiteY3" fmla="*/ 402039 h 431798"/>
                <a:gd name="connsiteX4" fmla="*/ 1727197 w 1828800"/>
                <a:gd name="connsiteY4" fmla="*/ 431798 h 431798"/>
                <a:gd name="connsiteX5" fmla="*/ 101602 w 1828800"/>
                <a:gd name="connsiteY5" fmla="*/ 431798 h 431798"/>
                <a:gd name="connsiteX6" fmla="*/ 29759 w 1828800"/>
                <a:gd name="connsiteY6" fmla="*/ 402039 h 431798"/>
                <a:gd name="connsiteX7" fmla="*/ 1 w 1828800"/>
                <a:gd name="connsiteY7" fmla="*/ 330195 h 431798"/>
                <a:gd name="connsiteX8" fmla="*/ 140677 w 1828800"/>
                <a:gd name="connsiteY8" fmla="*/ 0 h 431798"/>
                <a:gd name="connsiteX0" fmla="*/ 140677 w 1828800"/>
                <a:gd name="connsiteY0" fmla="*/ 0 h 431798"/>
                <a:gd name="connsiteX1" fmla="*/ 1617784 w 1828800"/>
                <a:gd name="connsiteY1" fmla="*/ 1 h 431798"/>
                <a:gd name="connsiteX2" fmla="*/ 1828800 w 1828800"/>
                <a:gd name="connsiteY2" fmla="*/ 330196 h 431798"/>
                <a:gd name="connsiteX3" fmla="*/ 1799041 w 1828800"/>
                <a:gd name="connsiteY3" fmla="*/ 402039 h 431798"/>
                <a:gd name="connsiteX4" fmla="*/ 1727197 w 1828800"/>
                <a:gd name="connsiteY4" fmla="*/ 431798 h 431798"/>
                <a:gd name="connsiteX5" fmla="*/ 101602 w 1828800"/>
                <a:gd name="connsiteY5" fmla="*/ 431798 h 431798"/>
                <a:gd name="connsiteX6" fmla="*/ 29759 w 1828800"/>
                <a:gd name="connsiteY6" fmla="*/ 402039 h 431798"/>
                <a:gd name="connsiteX7" fmla="*/ 1 w 1828800"/>
                <a:gd name="connsiteY7" fmla="*/ 330195 h 431798"/>
                <a:gd name="connsiteX8" fmla="*/ 140677 w 1828800"/>
                <a:gd name="connsiteY8" fmla="*/ 0 h 431798"/>
                <a:gd name="connsiteX0" fmla="*/ 140677 w 1828800"/>
                <a:gd name="connsiteY0" fmla="*/ 76199 h 431797"/>
                <a:gd name="connsiteX1" fmla="*/ 1617784 w 1828800"/>
                <a:gd name="connsiteY1" fmla="*/ 0 h 431797"/>
                <a:gd name="connsiteX2" fmla="*/ 1828800 w 1828800"/>
                <a:gd name="connsiteY2" fmla="*/ 330195 h 431797"/>
                <a:gd name="connsiteX3" fmla="*/ 1799041 w 1828800"/>
                <a:gd name="connsiteY3" fmla="*/ 402038 h 431797"/>
                <a:gd name="connsiteX4" fmla="*/ 1727197 w 1828800"/>
                <a:gd name="connsiteY4" fmla="*/ 431797 h 431797"/>
                <a:gd name="connsiteX5" fmla="*/ 101602 w 1828800"/>
                <a:gd name="connsiteY5" fmla="*/ 431797 h 431797"/>
                <a:gd name="connsiteX6" fmla="*/ 29759 w 1828800"/>
                <a:gd name="connsiteY6" fmla="*/ 402038 h 431797"/>
                <a:gd name="connsiteX7" fmla="*/ 1 w 1828800"/>
                <a:gd name="connsiteY7" fmla="*/ 330194 h 431797"/>
                <a:gd name="connsiteX8" fmla="*/ 140677 w 1828800"/>
                <a:gd name="connsiteY8" fmla="*/ 76199 h 431797"/>
                <a:gd name="connsiteX0" fmla="*/ 140677 w 1828800"/>
                <a:gd name="connsiteY0" fmla="*/ 76199 h 431797"/>
                <a:gd name="connsiteX1" fmla="*/ 1617784 w 1828800"/>
                <a:gd name="connsiteY1" fmla="*/ 0 h 431797"/>
                <a:gd name="connsiteX2" fmla="*/ 1828800 w 1828800"/>
                <a:gd name="connsiteY2" fmla="*/ 330195 h 431797"/>
                <a:gd name="connsiteX3" fmla="*/ 1799041 w 1828800"/>
                <a:gd name="connsiteY3" fmla="*/ 402038 h 431797"/>
                <a:gd name="connsiteX4" fmla="*/ 1727197 w 1828800"/>
                <a:gd name="connsiteY4" fmla="*/ 431797 h 431797"/>
                <a:gd name="connsiteX5" fmla="*/ 101602 w 1828800"/>
                <a:gd name="connsiteY5" fmla="*/ 431797 h 431797"/>
                <a:gd name="connsiteX6" fmla="*/ 29759 w 1828800"/>
                <a:gd name="connsiteY6" fmla="*/ 402038 h 431797"/>
                <a:gd name="connsiteX7" fmla="*/ 1 w 1828800"/>
                <a:gd name="connsiteY7" fmla="*/ 330194 h 431797"/>
                <a:gd name="connsiteX8" fmla="*/ 140677 w 1828800"/>
                <a:gd name="connsiteY8" fmla="*/ 76199 h 431797"/>
                <a:gd name="connsiteX0" fmla="*/ 140677 w 1828800"/>
                <a:gd name="connsiteY0" fmla="*/ 76199 h 431797"/>
                <a:gd name="connsiteX1" fmla="*/ 1617784 w 1828800"/>
                <a:gd name="connsiteY1" fmla="*/ 0 h 431797"/>
                <a:gd name="connsiteX2" fmla="*/ 1828800 w 1828800"/>
                <a:gd name="connsiteY2" fmla="*/ 330195 h 431797"/>
                <a:gd name="connsiteX3" fmla="*/ 1799041 w 1828800"/>
                <a:gd name="connsiteY3" fmla="*/ 402038 h 431797"/>
                <a:gd name="connsiteX4" fmla="*/ 1727197 w 1828800"/>
                <a:gd name="connsiteY4" fmla="*/ 431797 h 431797"/>
                <a:gd name="connsiteX5" fmla="*/ 101602 w 1828800"/>
                <a:gd name="connsiteY5" fmla="*/ 431797 h 431797"/>
                <a:gd name="connsiteX6" fmla="*/ 29759 w 1828800"/>
                <a:gd name="connsiteY6" fmla="*/ 402038 h 431797"/>
                <a:gd name="connsiteX7" fmla="*/ 1 w 1828800"/>
                <a:gd name="connsiteY7" fmla="*/ 330194 h 431797"/>
                <a:gd name="connsiteX8" fmla="*/ 140677 w 1828800"/>
                <a:gd name="connsiteY8" fmla="*/ 76199 h 431797"/>
                <a:gd name="connsiteX0" fmla="*/ 140677 w 1828800"/>
                <a:gd name="connsiteY0" fmla="*/ 0 h 355598"/>
                <a:gd name="connsiteX1" fmla="*/ 1617785 w 1828800"/>
                <a:gd name="connsiteY1" fmla="*/ 1 h 355598"/>
                <a:gd name="connsiteX2" fmla="*/ 1828800 w 1828800"/>
                <a:gd name="connsiteY2" fmla="*/ 253996 h 355598"/>
                <a:gd name="connsiteX3" fmla="*/ 1799041 w 1828800"/>
                <a:gd name="connsiteY3" fmla="*/ 325839 h 355598"/>
                <a:gd name="connsiteX4" fmla="*/ 1727197 w 1828800"/>
                <a:gd name="connsiteY4" fmla="*/ 355598 h 355598"/>
                <a:gd name="connsiteX5" fmla="*/ 101602 w 1828800"/>
                <a:gd name="connsiteY5" fmla="*/ 355598 h 355598"/>
                <a:gd name="connsiteX6" fmla="*/ 29759 w 1828800"/>
                <a:gd name="connsiteY6" fmla="*/ 325839 h 355598"/>
                <a:gd name="connsiteX7" fmla="*/ 1 w 1828800"/>
                <a:gd name="connsiteY7" fmla="*/ 253995 h 355598"/>
                <a:gd name="connsiteX8" fmla="*/ 140677 w 1828800"/>
                <a:gd name="connsiteY8" fmla="*/ 0 h 355598"/>
                <a:gd name="connsiteX0" fmla="*/ 140677 w 1828800"/>
                <a:gd name="connsiteY0" fmla="*/ 0 h 355598"/>
                <a:gd name="connsiteX1" fmla="*/ 1617785 w 1828800"/>
                <a:gd name="connsiteY1" fmla="*/ 1 h 355598"/>
                <a:gd name="connsiteX2" fmla="*/ 1828800 w 1828800"/>
                <a:gd name="connsiteY2" fmla="*/ 253996 h 355598"/>
                <a:gd name="connsiteX3" fmla="*/ 1799041 w 1828800"/>
                <a:gd name="connsiteY3" fmla="*/ 325839 h 355598"/>
                <a:gd name="connsiteX4" fmla="*/ 1727197 w 1828800"/>
                <a:gd name="connsiteY4" fmla="*/ 355598 h 355598"/>
                <a:gd name="connsiteX5" fmla="*/ 101602 w 1828800"/>
                <a:gd name="connsiteY5" fmla="*/ 355598 h 355598"/>
                <a:gd name="connsiteX6" fmla="*/ 29759 w 1828800"/>
                <a:gd name="connsiteY6" fmla="*/ 325839 h 355598"/>
                <a:gd name="connsiteX7" fmla="*/ 1 w 1828800"/>
                <a:gd name="connsiteY7" fmla="*/ 253995 h 355598"/>
                <a:gd name="connsiteX8" fmla="*/ 140677 w 1828800"/>
                <a:gd name="connsiteY8" fmla="*/ 0 h 355598"/>
                <a:gd name="connsiteX0" fmla="*/ 140677 w 1828800"/>
                <a:gd name="connsiteY0" fmla="*/ 0 h 355598"/>
                <a:gd name="connsiteX1" fmla="*/ 1617785 w 1828800"/>
                <a:gd name="connsiteY1" fmla="*/ 1 h 355598"/>
                <a:gd name="connsiteX2" fmla="*/ 1828800 w 1828800"/>
                <a:gd name="connsiteY2" fmla="*/ 253996 h 355598"/>
                <a:gd name="connsiteX3" fmla="*/ 1799041 w 1828800"/>
                <a:gd name="connsiteY3" fmla="*/ 325839 h 355598"/>
                <a:gd name="connsiteX4" fmla="*/ 1727197 w 1828800"/>
                <a:gd name="connsiteY4" fmla="*/ 355598 h 355598"/>
                <a:gd name="connsiteX5" fmla="*/ 101602 w 1828800"/>
                <a:gd name="connsiteY5" fmla="*/ 355598 h 355598"/>
                <a:gd name="connsiteX6" fmla="*/ 29759 w 1828800"/>
                <a:gd name="connsiteY6" fmla="*/ 325839 h 355598"/>
                <a:gd name="connsiteX7" fmla="*/ 1 w 1828800"/>
                <a:gd name="connsiteY7" fmla="*/ 253995 h 355598"/>
                <a:gd name="connsiteX8" fmla="*/ 140677 w 1828800"/>
                <a:gd name="connsiteY8" fmla="*/ 0 h 355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8800" h="355598">
                  <a:moveTo>
                    <a:pt x="140677" y="0"/>
                  </a:moveTo>
                  <a:lnTo>
                    <a:pt x="1617785" y="1"/>
                  </a:lnTo>
                  <a:cubicBezTo>
                    <a:pt x="1756659" y="121789"/>
                    <a:pt x="1828800" y="227049"/>
                    <a:pt x="1828800" y="253996"/>
                  </a:cubicBezTo>
                  <a:cubicBezTo>
                    <a:pt x="1828800" y="280943"/>
                    <a:pt x="1818096" y="306785"/>
                    <a:pt x="1799041" y="325839"/>
                  </a:cubicBezTo>
                  <a:cubicBezTo>
                    <a:pt x="1779987" y="344893"/>
                    <a:pt x="1754144" y="355598"/>
                    <a:pt x="1727197" y="355598"/>
                  </a:cubicBezTo>
                  <a:lnTo>
                    <a:pt x="101602" y="355598"/>
                  </a:lnTo>
                  <a:cubicBezTo>
                    <a:pt x="74655" y="355598"/>
                    <a:pt x="48813" y="344893"/>
                    <a:pt x="29759" y="325839"/>
                  </a:cubicBezTo>
                  <a:cubicBezTo>
                    <a:pt x="10705" y="306785"/>
                    <a:pt x="0" y="280942"/>
                    <a:pt x="1" y="253995"/>
                  </a:cubicBezTo>
                  <a:cubicBezTo>
                    <a:pt x="1" y="118530"/>
                    <a:pt x="55910" y="112019"/>
                    <a:pt x="140677" y="0"/>
                  </a:cubicBezTo>
                  <a:close/>
                </a:path>
              </a:pathLst>
            </a:custGeom>
            <a:gradFill flip="none" rotWithShape="1">
              <a:gsLst>
                <a:gs pos="0">
                  <a:sysClr val="window" lastClr="FFFFFF">
                    <a:lumMod val="85000"/>
                    <a:shade val="30000"/>
                    <a:satMod val="115000"/>
                  </a:sysClr>
                </a:gs>
                <a:gs pos="50000">
                  <a:sysClr val="window" lastClr="FFFFFF">
                    <a:lumMod val="85000"/>
                    <a:shade val="67500"/>
                    <a:satMod val="115000"/>
                  </a:sysClr>
                </a:gs>
                <a:gs pos="100000">
                  <a:sysClr val="window" lastClr="FFFFFF">
                    <a:lumMod val="85000"/>
                    <a:shade val="100000"/>
                    <a:satMod val="115000"/>
                  </a:sysClr>
                </a:gs>
              </a:gsLst>
              <a:lin ang="5400000" scaled="1"/>
              <a:tileRect/>
            </a:gradFill>
            <a:ln w="25400" cap="flat" cmpd="sng" algn="ctr">
              <a:noFill/>
              <a:prstDash val="solid"/>
            </a:ln>
            <a:effectLst/>
            <a:scene3d>
              <a:camera prst="perspectiveRelaxedModerately"/>
              <a:lightRig rig="threePt" dir="t"/>
            </a:scene3d>
            <a:sp3d>
              <a:bevelT w="127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sp>
          <p:nvSpPr>
            <p:cNvPr id="167" name="Rectangle 166">
              <a:extLst>
                <a:ext uri="{FF2B5EF4-FFF2-40B4-BE49-F238E27FC236}">
                  <a16:creationId xmlns:a16="http://schemas.microsoft.com/office/drawing/2014/main" id="{01678420-4C80-AD49-BBED-E8C105F33CC7}"/>
                </a:ext>
              </a:extLst>
            </p:cNvPr>
            <p:cNvSpPr/>
            <p:nvPr/>
          </p:nvSpPr>
          <p:spPr>
            <a:xfrm>
              <a:off x="1905019" y="1815809"/>
              <a:ext cx="1845485" cy="1191390"/>
            </a:xfrm>
            <a:prstGeom prst="rect">
              <a:avLst/>
            </a:prstGeom>
            <a:solidFill>
              <a:schemeClr val="bg1">
                <a:lumMod val="95000"/>
              </a:schemeClr>
            </a:solidFill>
            <a:ln w="25400" cap="flat" cmpd="sng" algn="ctr">
              <a:solidFill>
                <a:schemeClr val="bg2"/>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sp>
          <p:nvSpPr>
            <p:cNvPr id="168" name="Freeform 167">
              <a:extLst>
                <a:ext uri="{FF2B5EF4-FFF2-40B4-BE49-F238E27FC236}">
                  <a16:creationId xmlns:a16="http://schemas.microsoft.com/office/drawing/2014/main" id="{36CA1F87-8A21-9641-B83D-F99EB96E0036}"/>
                </a:ext>
              </a:extLst>
            </p:cNvPr>
            <p:cNvSpPr/>
            <p:nvPr/>
          </p:nvSpPr>
          <p:spPr>
            <a:xfrm>
              <a:off x="2155848" y="1733550"/>
              <a:ext cx="1676304" cy="1355411"/>
            </a:xfrm>
            <a:custGeom>
              <a:avLst/>
              <a:gdLst>
                <a:gd name="connsiteX0" fmla="*/ 0 w 5562600"/>
                <a:gd name="connsiteY0" fmla="*/ 188894 h 4343400"/>
                <a:gd name="connsiteX1" fmla="*/ 55326 w 5562600"/>
                <a:gd name="connsiteY1" fmla="*/ 55326 h 4343400"/>
                <a:gd name="connsiteX2" fmla="*/ 188894 w 5562600"/>
                <a:gd name="connsiteY2" fmla="*/ 0 h 4343400"/>
                <a:gd name="connsiteX3" fmla="*/ 5373706 w 5562600"/>
                <a:gd name="connsiteY3" fmla="*/ 0 h 4343400"/>
                <a:gd name="connsiteX4" fmla="*/ 5507274 w 5562600"/>
                <a:gd name="connsiteY4" fmla="*/ 55326 h 4343400"/>
                <a:gd name="connsiteX5" fmla="*/ 5562600 w 5562600"/>
                <a:gd name="connsiteY5" fmla="*/ 188894 h 4343400"/>
                <a:gd name="connsiteX6" fmla="*/ 5562600 w 5562600"/>
                <a:gd name="connsiteY6" fmla="*/ 4154506 h 4343400"/>
                <a:gd name="connsiteX7" fmla="*/ 5507274 w 5562600"/>
                <a:gd name="connsiteY7" fmla="*/ 4288074 h 4343400"/>
                <a:gd name="connsiteX8" fmla="*/ 5373706 w 5562600"/>
                <a:gd name="connsiteY8" fmla="*/ 4343400 h 4343400"/>
                <a:gd name="connsiteX9" fmla="*/ 188894 w 5562600"/>
                <a:gd name="connsiteY9" fmla="*/ 4343400 h 4343400"/>
                <a:gd name="connsiteX10" fmla="*/ 55326 w 5562600"/>
                <a:gd name="connsiteY10" fmla="*/ 4288074 h 4343400"/>
                <a:gd name="connsiteX11" fmla="*/ 0 w 5562600"/>
                <a:gd name="connsiteY11" fmla="*/ 4154506 h 4343400"/>
                <a:gd name="connsiteX12" fmla="*/ 0 w 5562600"/>
                <a:gd name="connsiteY12" fmla="*/ 188894 h 4343400"/>
                <a:gd name="connsiteX0" fmla="*/ 0 w 5562600"/>
                <a:gd name="connsiteY0" fmla="*/ 4154506 h 4343400"/>
                <a:gd name="connsiteX1" fmla="*/ 55326 w 5562600"/>
                <a:gd name="connsiteY1" fmla="*/ 55326 h 4343400"/>
                <a:gd name="connsiteX2" fmla="*/ 188894 w 5562600"/>
                <a:gd name="connsiteY2" fmla="*/ 0 h 4343400"/>
                <a:gd name="connsiteX3" fmla="*/ 5373706 w 5562600"/>
                <a:gd name="connsiteY3" fmla="*/ 0 h 4343400"/>
                <a:gd name="connsiteX4" fmla="*/ 5507274 w 5562600"/>
                <a:gd name="connsiteY4" fmla="*/ 55326 h 4343400"/>
                <a:gd name="connsiteX5" fmla="*/ 5562600 w 5562600"/>
                <a:gd name="connsiteY5" fmla="*/ 188894 h 4343400"/>
                <a:gd name="connsiteX6" fmla="*/ 5562600 w 5562600"/>
                <a:gd name="connsiteY6" fmla="*/ 4154506 h 4343400"/>
                <a:gd name="connsiteX7" fmla="*/ 5507274 w 5562600"/>
                <a:gd name="connsiteY7" fmla="*/ 4288074 h 4343400"/>
                <a:gd name="connsiteX8" fmla="*/ 5373706 w 5562600"/>
                <a:gd name="connsiteY8" fmla="*/ 4343400 h 4343400"/>
                <a:gd name="connsiteX9" fmla="*/ 188894 w 5562600"/>
                <a:gd name="connsiteY9" fmla="*/ 4343400 h 4343400"/>
                <a:gd name="connsiteX10" fmla="*/ 55326 w 5562600"/>
                <a:gd name="connsiteY10" fmla="*/ 4288074 h 4343400"/>
                <a:gd name="connsiteX11" fmla="*/ 0 w 5562600"/>
                <a:gd name="connsiteY11" fmla="*/ 4154506 h 4343400"/>
                <a:gd name="connsiteX0" fmla="*/ 55326 w 5562600"/>
                <a:gd name="connsiteY0" fmla="*/ 55326 h 4343400"/>
                <a:gd name="connsiteX1" fmla="*/ 188894 w 5562600"/>
                <a:gd name="connsiteY1" fmla="*/ 0 h 4343400"/>
                <a:gd name="connsiteX2" fmla="*/ 5373706 w 5562600"/>
                <a:gd name="connsiteY2" fmla="*/ 0 h 4343400"/>
                <a:gd name="connsiteX3" fmla="*/ 5507274 w 5562600"/>
                <a:gd name="connsiteY3" fmla="*/ 55326 h 4343400"/>
                <a:gd name="connsiteX4" fmla="*/ 5562600 w 5562600"/>
                <a:gd name="connsiteY4" fmla="*/ 188894 h 4343400"/>
                <a:gd name="connsiteX5" fmla="*/ 5562600 w 5562600"/>
                <a:gd name="connsiteY5" fmla="*/ 4154506 h 4343400"/>
                <a:gd name="connsiteX6" fmla="*/ 5507274 w 5562600"/>
                <a:gd name="connsiteY6" fmla="*/ 4288074 h 4343400"/>
                <a:gd name="connsiteX7" fmla="*/ 5373706 w 5562600"/>
                <a:gd name="connsiteY7" fmla="*/ 4343400 h 4343400"/>
                <a:gd name="connsiteX8" fmla="*/ 188894 w 5562600"/>
                <a:gd name="connsiteY8" fmla="*/ 4343400 h 4343400"/>
                <a:gd name="connsiteX9" fmla="*/ 55326 w 5562600"/>
                <a:gd name="connsiteY9" fmla="*/ 4288074 h 4343400"/>
                <a:gd name="connsiteX10" fmla="*/ 0 w 5562600"/>
                <a:gd name="connsiteY10" fmla="*/ 4154506 h 4343400"/>
                <a:gd name="connsiteX11" fmla="*/ 146766 w 5562600"/>
                <a:gd name="connsiteY11" fmla="*/ 146766 h 4343400"/>
                <a:gd name="connsiteX0" fmla="*/ 55326 w 5562600"/>
                <a:gd name="connsiteY0" fmla="*/ 55326 h 4343400"/>
                <a:gd name="connsiteX1" fmla="*/ 188894 w 5562600"/>
                <a:gd name="connsiteY1" fmla="*/ 0 h 4343400"/>
                <a:gd name="connsiteX2" fmla="*/ 5373706 w 5562600"/>
                <a:gd name="connsiteY2" fmla="*/ 0 h 4343400"/>
                <a:gd name="connsiteX3" fmla="*/ 5507274 w 5562600"/>
                <a:gd name="connsiteY3" fmla="*/ 55326 h 4343400"/>
                <a:gd name="connsiteX4" fmla="*/ 5562600 w 5562600"/>
                <a:gd name="connsiteY4" fmla="*/ 188894 h 4343400"/>
                <a:gd name="connsiteX5" fmla="*/ 5562600 w 5562600"/>
                <a:gd name="connsiteY5" fmla="*/ 4154506 h 4343400"/>
                <a:gd name="connsiteX6" fmla="*/ 5507274 w 5562600"/>
                <a:gd name="connsiteY6" fmla="*/ 4288074 h 4343400"/>
                <a:gd name="connsiteX7" fmla="*/ 5373706 w 5562600"/>
                <a:gd name="connsiteY7" fmla="*/ 4343400 h 4343400"/>
                <a:gd name="connsiteX8" fmla="*/ 188894 w 5562600"/>
                <a:gd name="connsiteY8" fmla="*/ 4343400 h 4343400"/>
                <a:gd name="connsiteX9" fmla="*/ 55326 w 5562600"/>
                <a:gd name="connsiteY9" fmla="*/ 4288074 h 4343400"/>
                <a:gd name="connsiteX10" fmla="*/ 0 w 5562600"/>
                <a:gd name="connsiteY10" fmla="*/ 4154506 h 4343400"/>
                <a:gd name="connsiteX0" fmla="*/ 188894 w 5562600"/>
                <a:gd name="connsiteY0" fmla="*/ 0 h 4343400"/>
                <a:gd name="connsiteX1" fmla="*/ 5373706 w 5562600"/>
                <a:gd name="connsiteY1" fmla="*/ 0 h 4343400"/>
                <a:gd name="connsiteX2" fmla="*/ 5507274 w 5562600"/>
                <a:gd name="connsiteY2" fmla="*/ 55326 h 4343400"/>
                <a:gd name="connsiteX3" fmla="*/ 5562600 w 5562600"/>
                <a:gd name="connsiteY3" fmla="*/ 188894 h 4343400"/>
                <a:gd name="connsiteX4" fmla="*/ 5562600 w 5562600"/>
                <a:gd name="connsiteY4" fmla="*/ 4154506 h 4343400"/>
                <a:gd name="connsiteX5" fmla="*/ 5507274 w 5562600"/>
                <a:gd name="connsiteY5" fmla="*/ 4288074 h 4343400"/>
                <a:gd name="connsiteX6" fmla="*/ 5373706 w 5562600"/>
                <a:gd name="connsiteY6" fmla="*/ 4343400 h 4343400"/>
                <a:gd name="connsiteX7" fmla="*/ 188894 w 5562600"/>
                <a:gd name="connsiteY7" fmla="*/ 4343400 h 4343400"/>
                <a:gd name="connsiteX8" fmla="*/ 55326 w 5562600"/>
                <a:gd name="connsiteY8" fmla="*/ 4288074 h 4343400"/>
                <a:gd name="connsiteX9" fmla="*/ 0 w 5562600"/>
                <a:gd name="connsiteY9" fmla="*/ 4154506 h 4343400"/>
                <a:gd name="connsiteX0" fmla="*/ 188894 w 5562600"/>
                <a:gd name="connsiteY0" fmla="*/ 1621 h 4345021"/>
                <a:gd name="connsiteX1" fmla="*/ 3621932 w 5562600"/>
                <a:gd name="connsiteY1" fmla="*/ 0 h 4345021"/>
                <a:gd name="connsiteX2" fmla="*/ 5373706 w 5562600"/>
                <a:gd name="connsiteY2" fmla="*/ 1621 h 4345021"/>
                <a:gd name="connsiteX3" fmla="*/ 5507274 w 5562600"/>
                <a:gd name="connsiteY3" fmla="*/ 56947 h 4345021"/>
                <a:gd name="connsiteX4" fmla="*/ 5562600 w 5562600"/>
                <a:gd name="connsiteY4" fmla="*/ 190515 h 4345021"/>
                <a:gd name="connsiteX5" fmla="*/ 5562600 w 5562600"/>
                <a:gd name="connsiteY5" fmla="*/ 4156127 h 4345021"/>
                <a:gd name="connsiteX6" fmla="*/ 5507274 w 5562600"/>
                <a:gd name="connsiteY6" fmla="*/ 4289695 h 4345021"/>
                <a:gd name="connsiteX7" fmla="*/ 5373706 w 5562600"/>
                <a:gd name="connsiteY7" fmla="*/ 4345021 h 4345021"/>
                <a:gd name="connsiteX8" fmla="*/ 188894 w 5562600"/>
                <a:gd name="connsiteY8" fmla="*/ 4345021 h 4345021"/>
                <a:gd name="connsiteX9" fmla="*/ 55326 w 5562600"/>
                <a:gd name="connsiteY9" fmla="*/ 4289695 h 4345021"/>
                <a:gd name="connsiteX10" fmla="*/ 0 w 5562600"/>
                <a:gd name="connsiteY10" fmla="*/ 4156127 h 4345021"/>
                <a:gd name="connsiteX0" fmla="*/ 3621932 w 5562600"/>
                <a:gd name="connsiteY0" fmla="*/ 0 h 4345021"/>
                <a:gd name="connsiteX1" fmla="*/ 5373706 w 5562600"/>
                <a:gd name="connsiteY1" fmla="*/ 1621 h 4345021"/>
                <a:gd name="connsiteX2" fmla="*/ 5507274 w 5562600"/>
                <a:gd name="connsiteY2" fmla="*/ 56947 h 4345021"/>
                <a:gd name="connsiteX3" fmla="*/ 5562600 w 5562600"/>
                <a:gd name="connsiteY3" fmla="*/ 190515 h 4345021"/>
                <a:gd name="connsiteX4" fmla="*/ 5562600 w 5562600"/>
                <a:gd name="connsiteY4" fmla="*/ 4156127 h 4345021"/>
                <a:gd name="connsiteX5" fmla="*/ 5507274 w 5562600"/>
                <a:gd name="connsiteY5" fmla="*/ 4289695 h 4345021"/>
                <a:gd name="connsiteX6" fmla="*/ 5373706 w 5562600"/>
                <a:gd name="connsiteY6" fmla="*/ 4345021 h 4345021"/>
                <a:gd name="connsiteX7" fmla="*/ 188894 w 5562600"/>
                <a:gd name="connsiteY7" fmla="*/ 4345021 h 4345021"/>
                <a:gd name="connsiteX8" fmla="*/ 55326 w 5562600"/>
                <a:gd name="connsiteY8" fmla="*/ 4289695 h 4345021"/>
                <a:gd name="connsiteX9" fmla="*/ 0 w 5562600"/>
                <a:gd name="connsiteY9" fmla="*/ 4156127 h 4345021"/>
                <a:gd name="connsiteX0" fmla="*/ 3566606 w 5507274"/>
                <a:gd name="connsiteY0" fmla="*/ 0 h 4345021"/>
                <a:gd name="connsiteX1" fmla="*/ 5318380 w 5507274"/>
                <a:gd name="connsiteY1" fmla="*/ 1621 h 4345021"/>
                <a:gd name="connsiteX2" fmla="*/ 5451948 w 5507274"/>
                <a:gd name="connsiteY2" fmla="*/ 56947 h 4345021"/>
                <a:gd name="connsiteX3" fmla="*/ 5507274 w 5507274"/>
                <a:gd name="connsiteY3" fmla="*/ 190515 h 4345021"/>
                <a:gd name="connsiteX4" fmla="*/ 5507274 w 5507274"/>
                <a:gd name="connsiteY4" fmla="*/ 4156127 h 4345021"/>
                <a:gd name="connsiteX5" fmla="*/ 5451948 w 5507274"/>
                <a:gd name="connsiteY5" fmla="*/ 4289695 h 4345021"/>
                <a:gd name="connsiteX6" fmla="*/ 5318380 w 5507274"/>
                <a:gd name="connsiteY6" fmla="*/ 4345021 h 4345021"/>
                <a:gd name="connsiteX7" fmla="*/ 133568 w 5507274"/>
                <a:gd name="connsiteY7" fmla="*/ 4345021 h 4345021"/>
                <a:gd name="connsiteX8" fmla="*/ 0 w 5507274"/>
                <a:gd name="connsiteY8" fmla="*/ 4289695 h 4345021"/>
                <a:gd name="connsiteX0" fmla="*/ 3433038 w 5373706"/>
                <a:gd name="connsiteY0" fmla="*/ 0 h 4345021"/>
                <a:gd name="connsiteX1" fmla="*/ 5184812 w 5373706"/>
                <a:gd name="connsiteY1" fmla="*/ 1621 h 4345021"/>
                <a:gd name="connsiteX2" fmla="*/ 5318380 w 5373706"/>
                <a:gd name="connsiteY2" fmla="*/ 56947 h 4345021"/>
                <a:gd name="connsiteX3" fmla="*/ 5373706 w 5373706"/>
                <a:gd name="connsiteY3" fmla="*/ 190515 h 4345021"/>
                <a:gd name="connsiteX4" fmla="*/ 5373706 w 5373706"/>
                <a:gd name="connsiteY4" fmla="*/ 4156127 h 4345021"/>
                <a:gd name="connsiteX5" fmla="*/ 5318380 w 5373706"/>
                <a:gd name="connsiteY5" fmla="*/ 4289695 h 4345021"/>
                <a:gd name="connsiteX6" fmla="*/ 5184812 w 5373706"/>
                <a:gd name="connsiteY6" fmla="*/ 4345021 h 4345021"/>
                <a:gd name="connsiteX7" fmla="*/ 0 w 5373706"/>
                <a:gd name="connsiteY7" fmla="*/ 4345021 h 4345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73706" h="4345021">
                  <a:moveTo>
                    <a:pt x="3433038" y="0"/>
                  </a:moveTo>
                  <a:lnTo>
                    <a:pt x="5184812" y="1621"/>
                  </a:lnTo>
                  <a:cubicBezTo>
                    <a:pt x="5234910" y="1621"/>
                    <a:pt x="5282956" y="21522"/>
                    <a:pt x="5318380" y="56947"/>
                  </a:cubicBezTo>
                  <a:cubicBezTo>
                    <a:pt x="5353804" y="92372"/>
                    <a:pt x="5373706" y="140418"/>
                    <a:pt x="5373706" y="190515"/>
                  </a:cubicBezTo>
                  <a:lnTo>
                    <a:pt x="5373706" y="4156127"/>
                  </a:lnTo>
                  <a:cubicBezTo>
                    <a:pt x="5373706" y="4206225"/>
                    <a:pt x="5353805" y="4254271"/>
                    <a:pt x="5318380" y="4289695"/>
                  </a:cubicBezTo>
                  <a:cubicBezTo>
                    <a:pt x="5282955" y="4325119"/>
                    <a:pt x="5234910" y="4345021"/>
                    <a:pt x="5184812" y="4345021"/>
                  </a:cubicBezTo>
                  <a:lnTo>
                    <a:pt x="0" y="4345021"/>
                  </a:lnTo>
                </a:path>
              </a:pathLst>
            </a:custGeom>
            <a:gradFill>
              <a:gsLst>
                <a:gs pos="0">
                  <a:srgbClr val="151515">
                    <a:alpha val="0"/>
                  </a:srgbClr>
                </a:gs>
                <a:gs pos="100000">
                  <a:sysClr val="window" lastClr="FFFFFF">
                    <a:lumMod val="95000"/>
                    <a:alpha val="42000"/>
                  </a:sysClr>
                </a:gs>
              </a:gsLst>
              <a:lin ang="16200000" scaled="0"/>
            </a:gradFill>
            <a:ln w="25400" cap="flat" cmpd="sng" algn="ctr">
              <a:noFill/>
              <a:prstDash val="solid"/>
            </a:ln>
            <a:effectLst/>
            <a:scene3d>
              <a:camera prst="orthographicFront"/>
              <a:lightRig rig="threePt" dir="t"/>
            </a:scene3d>
            <a:sp3d>
              <a:bevelT w="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grpSp>
      <p:grpSp>
        <p:nvGrpSpPr>
          <p:cNvPr id="169" name="Group 168">
            <a:extLst>
              <a:ext uri="{FF2B5EF4-FFF2-40B4-BE49-F238E27FC236}">
                <a16:creationId xmlns:a16="http://schemas.microsoft.com/office/drawing/2014/main" id="{7636CE4D-9AA6-DF48-82EB-F752EAE75F33}"/>
              </a:ext>
            </a:extLst>
          </p:cNvPr>
          <p:cNvGrpSpPr/>
          <p:nvPr/>
        </p:nvGrpSpPr>
        <p:grpSpPr>
          <a:xfrm>
            <a:off x="3805140" y="3094303"/>
            <a:ext cx="881653" cy="833323"/>
            <a:chOff x="1828800" y="1733550"/>
            <a:chExt cx="2003352" cy="1721393"/>
          </a:xfrm>
          <a:effectLst/>
        </p:grpSpPr>
        <p:sp>
          <p:nvSpPr>
            <p:cNvPr id="170" name="Rounded Rectangle 169">
              <a:extLst>
                <a:ext uri="{FF2B5EF4-FFF2-40B4-BE49-F238E27FC236}">
                  <a16:creationId xmlns:a16="http://schemas.microsoft.com/office/drawing/2014/main" id="{403CE699-F760-6E4F-B616-C8D236709B75}"/>
                </a:ext>
              </a:extLst>
            </p:cNvPr>
            <p:cNvSpPr/>
            <p:nvPr/>
          </p:nvSpPr>
          <p:spPr>
            <a:xfrm>
              <a:off x="1828800" y="1734047"/>
              <a:ext cx="1997922" cy="1354914"/>
            </a:xfrm>
            <a:prstGeom prst="roundRect">
              <a:avLst>
                <a:gd name="adj" fmla="val 3834"/>
              </a:avLst>
            </a:prstGeom>
            <a:gradFill flip="none" rotWithShape="1">
              <a:gsLst>
                <a:gs pos="0">
                  <a:sysClr val="window" lastClr="FFFFFF">
                    <a:lumMod val="75000"/>
                  </a:sysClr>
                </a:gs>
                <a:gs pos="50000">
                  <a:sysClr val="window" lastClr="FFFFFF">
                    <a:lumMod val="85000"/>
                  </a:sysClr>
                </a:gs>
                <a:gs pos="100000">
                  <a:sysClr val="window" lastClr="FFFFFF">
                    <a:lumMod val="95000"/>
                    <a:shade val="100000"/>
                    <a:satMod val="115000"/>
                  </a:sysClr>
                </a:gs>
              </a:gsLst>
              <a:lin ang="189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sp>
          <p:nvSpPr>
            <p:cNvPr id="171" name="Freeform 170">
              <a:extLst>
                <a:ext uri="{FF2B5EF4-FFF2-40B4-BE49-F238E27FC236}">
                  <a16:creationId xmlns:a16="http://schemas.microsoft.com/office/drawing/2014/main" id="{7D6F48B3-2E25-BE40-B74E-9D75603F1695}"/>
                </a:ext>
              </a:extLst>
            </p:cNvPr>
            <p:cNvSpPr/>
            <p:nvPr/>
          </p:nvSpPr>
          <p:spPr>
            <a:xfrm>
              <a:off x="2576338" y="3088961"/>
              <a:ext cx="490572" cy="280327"/>
            </a:xfrm>
            <a:custGeom>
              <a:avLst/>
              <a:gdLst>
                <a:gd name="connsiteX0" fmla="*/ 0 w 1600200"/>
                <a:gd name="connsiteY0" fmla="*/ 0 h 914400"/>
                <a:gd name="connsiteX1" fmla="*/ 1600200 w 1600200"/>
                <a:gd name="connsiteY1" fmla="*/ 0 h 914400"/>
                <a:gd name="connsiteX2" fmla="*/ 1600200 w 1600200"/>
                <a:gd name="connsiteY2" fmla="*/ 914400 h 914400"/>
                <a:gd name="connsiteX3" fmla="*/ 0 w 1600200"/>
                <a:gd name="connsiteY3" fmla="*/ 914400 h 914400"/>
                <a:gd name="connsiteX4" fmla="*/ 0 w 1600200"/>
                <a:gd name="connsiteY4" fmla="*/ 0 h 914400"/>
                <a:gd name="connsiteX0" fmla="*/ 3325 w 1603525"/>
                <a:gd name="connsiteY0" fmla="*/ 0 h 914400"/>
                <a:gd name="connsiteX1" fmla="*/ 1603525 w 1603525"/>
                <a:gd name="connsiteY1" fmla="*/ 0 h 914400"/>
                <a:gd name="connsiteX2" fmla="*/ 1603525 w 1603525"/>
                <a:gd name="connsiteY2" fmla="*/ 914400 h 914400"/>
                <a:gd name="connsiteX3" fmla="*/ 3325 w 1603525"/>
                <a:gd name="connsiteY3" fmla="*/ 914400 h 914400"/>
                <a:gd name="connsiteX4" fmla="*/ 0 w 1603525"/>
                <a:gd name="connsiteY4" fmla="*/ 441406 h 914400"/>
                <a:gd name="connsiteX5" fmla="*/ 3325 w 1603525"/>
                <a:gd name="connsiteY5" fmla="*/ 0 h 914400"/>
                <a:gd name="connsiteX0" fmla="*/ 1108 w 1601308"/>
                <a:gd name="connsiteY0" fmla="*/ 0 h 914400"/>
                <a:gd name="connsiteX1" fmla="*/ 1601308 w 1601308"/>
                <a:gd name="connsiteY1" fmla="*/ 0 h 914400"/>
                <a:gd name="connsiteX2" fmla="*/ 1601308 w 1601308"/>
                <a:gd name="connsiteY2" fmla="*/ 914400 h 914400"/>
                <a:gd name="connsiteX3" fmla="*/ 1108 w 1601308"/>
                <a:gd name="connsiteY3" fmla="*/ 914400 h 914400"/>
                <a:gd name="connsiteX4" fmla="*/ 150183 w 1601308"/>
                <a:gd name="connsiteY4" fmla="*/ 441406 h 914400"/>
                <a:gd name="connsiteX5" fmla="*/ 1108 w 1601308"/>
                <a:gd name="connsiteY5" fmla="*/ 0 h 914400"/>
                <a:gd name="connsiteX0" fmla="*/ 1108 w 1601308"/>
                <a:gd name="connsiteY0" fmla="*/ 0 h 914400"/>
                <a:gd name="connsiteX1" fmla="*/ 1601308 w 1601308"/>
                <a:gd name="connsiteY1" fmla="*/ 0 h 914400"/>
                <a:gd name="connsiteX2" fmla="*/ 1601308 w 1601308"/>
                <a:gd name="connsiteY2" fmla="*/ 914400 h 914400"/>
                <a:gd name="connsiteX3" fmla="*/ 1108 w 1601308"/>
                <a:gd name="connsiteY3" fmla="*/ 914400 h 914400"/>
                <a:gd name="connsiteX4" fmla="*/ 73983 w 1601308"/>
                <a:gd name="connsiteY4" fmla="*/ 441406 h 914400"/>
                <a:gd name="connsiteX5" fmla="*/ 1108 w 1601308"/>
                <a:gd name="connsiteY5" fmla="*/ 0 h 914400"/>
                <a:gd name="connsiteX0" fmla="*/ 1108 w 1601308"/>
                <a:gd name="connsiteY0" fmla="*/ 0 h 914400"/>
                <a:gd name="connsiteX1" fmla="*/ 1601308 w 1601308"/>
                <a:gd name="connsiteY1" fmla="*/ 0 h 914400"/>
                <a:gd name="connsiteX2" fmla="*/ 1601308 w 1601308"/>
                <a:gd name="connsiteY2" fmla="*/ 914400 h 914400"/>
                <a:gd name="connsiteX3" fmla="*/ 1108 w 1601308"/>
                <a:gd name="connsiteY3" fmla="*/ 914400 h 914400"/>
                <a:gd name="connsiteX4" fmla="*/ 73983 w 1601308"/>
                <a:gd name="connsiteY4" fmla="*/ 441406 h 914400"/>
                <a:gd name="connsiteX5" fmla="*/ 1108 w 1601308"/>
                <a:gd name="connsiteY5" fmla="*/ 0 h 914400"/>
                <a:gd name="connsiteX0" fmla="*/ 1108 w 1601308"/>
                <a:gd name="connsiteY0" fmla="*/ 0 h 914400"/>
                <a:gd name="connsiteX1" fmla="*/ 1601308 w 1601308"/>
                <a:gd name="connsiteY1" fmla="*/ 0 h 914400"/>
                <a:gd name="connsiteX2" fmla="*/ 1601308 w 1601308"/>
                <a:gd name="connsiteY2" fmla="*/ 914400 h 914400"/>
                <a:gd name="connsiteX3" fmla="*/ 1108 w 1601308"/>
                <a:gd name="connsiteY3" fmla="*/ 914400 h 914400"/>
                <a:gd name="connsiteX4" fmla="*/ 73983 w 1601308"/>
                <a:gd name="connsiteY4" fmla="*/ 441406 h 914400"/>
                <a:gd name="connsiteX5" fmla="*/ 1108 w 1601308"/>
                <a:gd name="connsiteY5" fmla="*/ 0 h 914400"/>
                <a:gd name="connsiteX0" fmla="*/ 0 w 1600200"/>
                <a:gd name="connsiteY0" fmla="*/ 0 h 914400"/>
                <a:gd name="connsiteX1" fmla="*/ 1600200 w 1600200"/>
                <a:gd name="connsiteY1" fmla="*/ 0 h 914400"/>
                <a:gd name="connsiteX2" fmla="*/ 1600200 w 1600200"/>
                <a:gd name="connsiteY2" fmla="*/ 914400 h 914400"/>
                <a:gd name="connsiteX3" fmla="*/ 0 w 1600200"/>
                <a:gd name="connsiteY3" fmla="*/ 914400 h 914400"/>
                <a:gd name="connsiteX4" fmla="*/ 72875 w 1600200"/>
                <a:gd name="connsiteY4" fmla="*/ 441406 h 914400"/>
                <a:gd name="connsiteX5" fmla="*/ 0 w 1600200"/>
                <a:gd name="connsiteY5" fmla="*/ 0 h 914400"/>
                <a:gd name="connsiteX0" fmla="*/ 0 w 1600200"/>
                <a:gd name="connsiteY0" fmla="*/ 0 h 914400"/>
                <a:gd name="connsiteX1" fmla="*/ 1600200 w 1600200"/>
                <a:gd name="connsiteY1" fmla="*/ 0 h 914400"/>
                <a:gd name="connsiteX2" fmla="*/ 1596044 w 1600200"/>
                <a:gd name="connsiteY2" fmla="*/ 454706 h 914400"/>
                <a:gd name="connsiteX3" fmla="*/ 1600200 w 1600200"/>
                <a:gd name="connsiteY3" fmla="*/ 914400 h 914400"/>
                <a:gd name="connsiteX4" fmla="*/ 0 w 1600200"/>
                <a:gd name="connsiteY4" fmla="*/ 914400 h 914400"/>
                <a:gd name="connsiteX5" fmla="*/ 72875 w 1600200"/>
                <a:gd name="connsiteY5" fmla="*/ 441406 h 914400"/>
                <a:gd name="connsiteX6" fmla="*/ 0 w 1600200"/>
                <a:gd name="connsiteY6" fmla="*/ 0 h 914400"/>
                <a:gd name="connsiteX0" fmla="*/ 0 w 1600200"/>
                <a:gd name="connsiteY0" fmla="*/ 0 h 914400"/>
                <a:gd name="connsiteX1" fmla="*/ 1600200 w 1600200"/>
                <a:gd name="connsiteY1" fmla="*/ 0 h 914400"/>
                <a:gd name="connsiteX2" fmla="*/ 1519844 w 1600200"/>
                <a:gd name="connsiteY2" fmla="*/ 454706 h 914400"/>
                <a:gd name="connsiteX3" fmla="*/ 1600200 w 1600200"/>
                <a:gd name="connsiteY3" fmla="*/ 914400 h 914400"/>
                <a:gd name="connsiteX4" fmla="*/ 0 w 1600200"/>
                <a:gd name="connsiteY4" fmla="*/ 914400 h 914400"/>
                <a:gd name="connsiteX5" fmla="*/ 72875 w 1600200"/>
                <a:gd name="connsiteY5" fmla="*/ 441406 h 914400"/>
                <a:gd name="connsiteX6" fmla="*/ 0 w 1600200"/>
                <a:gd name="connsiteY6" fmla="*/ 0 h 914400"/>
                <a:gd name="connsiteX0" fmla="*/ 0 w 1600200"/>
                <a:gd name="connsiteY0" fmla="*/ 0 h 914400"/>
                <a:gd name="connsiteX1" fmla="*/ 1600200 w 1600200"/>
                <a:gd name="connsiteY1" fmla="*/ 0 h 914400"/>
                <a:gd name="connsiteX2" fmla="*/ 1519844 w 1600200"/>
                <a:gd name="connsiteY2" fmla="*/ 454706 h 914400"/>
                <a:gd name="connsiteX3" fmla="*/ 1600200 w 1600200"/>
                <a:gd name="connsiteY3" fmla="*/ 914400 h 914400"/>
                <a:gd name="connsiteX4" fmla="*/ 0 w 1600200"/>
                <a:gd name="connsiteY4" fmla="*/ 914400 h 914400"/>
                <a:gd name="connsiteX5" fmla="*/ 72875 w 1600200"/>
                <a:gd name="connsiteY5" fmla="*/ 441406 h 914400"/>
                <a:gd name="connsiteX6" fmla="*/ 0 w 1600200"/>
                <a:gd name="connsiteY6" fmla="*/ 0 h 914400"/>
                <a:gd name="connsiteX0" fmla="*/ 0 w 1600200"/>
                <a:gd name="connsiteY0" fmla="*/ 0 h 914400"/>
                <a:gd name="connsiteX1" fmla="*/ 1600200 w 1600200"/>
                <a:gd name="connsiteY1" fmla="*/ 0 h 914400"/>
                <a:gd name="connsiteX2" fmla="*/ 1519844 w 1600200"/>
                <a:gd name="connsiteY2" fmla="*/ 454706 h 914400"/>
                <a:gd name="connsiteX3" fmla="*/ 1600200 w 1600200"/>
                <a:gd name="connsiteY3" fmla="*/ 914400 h 914400"/>
                <a:gd name="connsiteX4" fmla="*/ 0 w 1600200"/>
                <a:gd name="connsiteY4" fmla="*/ 914400 h 914400"/>
                <a:gd name="connsiteX5" fmla="*/ 72875 w 1600200"/>
                <a:gd name="connsiteY5" fmla="*/ 441406 h 914400"/>
                <a:gd name="connsiteX6" fmla="*/ 0 w 1600200"/>
                <a:gd name="connsiteY6" fmla="*/ 0 h 914400"/>
                <a:gd name="connsiteX0" fmla="*/ 0 w 1600200"/>
                <a:gd name="connsiteY0" fmla="*/ 0 h 914400"/>
                <a:gd name="connsiteX1" fmla="*/ 1600200 w 1600200"/>
                <a:gd name="connsiteY1" fmla="*/ 0 h 914400"/>
                <a:gd name="connsiteX2" fmla="*/ 1519844 w 1600200"/>
                <a:gd name="connsiteY2" fmla="*/ 454706 h 914400"/>
                <a:gd name="connsiteX3" fmla="*/ 1600200 w 1600200"/>
                <a:gd name="connsiteY3" fmla="*/ 914400 h 914400"/>
                <a:gd name="connsiteX4" fmla="*/ 0 w 1600200"/>
                <a:gd name="connsiteY4" fmla="*/ 914400 h 914400"/>
                <a:gd name="connsiteX5" fmla="*/ 72875 w 1600200"/>
                <a:gd name="connsiteY5" fmla="*/ 441406 h 914400"/>
                <a:gd name="connsiteX6" fmla="*/ 0 w 1600200"/>
                <a:gd name="connsiteY6" fmla="*/ 0 h 914400"/>
                <a:gd name="connsiteX0" fmla="*/ 0 w 1600200"/>
                <a:gd name="connsiteY0" fmla="*/ 0 h 914400"/>
                <a:gd name="connsiteX1" fmla="*/ 1600200 w 1600200"/>
                <a:gd name="connsiteY1" fmla="*/ 0 h 914400"/>
                <a:gd name="connsiteX2" fmla="*/ 1519844 w 1600200"/>
                <a:gd name="connsiteY2" fmla="*/ 454706 h 914400"/>
                <a:gd name="connsiteX3" fmla="*/ 1600200 w 1600200"/>
                <a:gd name="connsiteY3" fmla="*/ 914400 h 914400"/>
                <a:gd name="connsiteX4" fmla="*/ 0 w 1600200"/>
                <a:gd name="connsiteY4" fmla="*/ 914400 h 914400"/>
                <a:gd name="connsiteX5" fmla="*/ 72875 w 1600200"/>
                <a:gd name="connsiteY5" fmla="*/ 441406 h 914400"/>
                <a:gd name="connsiteX6" fmla="*/ 0 w 1600200"/>
                <a:gd name="connsiteY6" fmla="*/ 0 h 914400"/>
                <a:gd name="connsiteX0" fmla="*/ 0 w 1600200"/>
                <a:gd name="connsiteY0" fmla="*/ 0 h 914400"/>
                <a:gd name="connsiteX1" fmla="*/ 1600200 w 1600200"/>
                <a:gd name="connsiteY1" fmla="*/ 0 h 914400"/>
                <a:gd name="connsiteX2" fmla="*/ 1519844 w 1600200"/>
                <a:gd name="connsiteY2" fmla="*/ 454706 h 914400"/>
                <a:gd name="connsiteX3" fmla="*/ 1600200 w 1600200"/>
                <a:gd name="connsiteY3" fmla="*/ 914400 h 914400"/>
                <a:gd name="connsiteX4" fmla="*/ 0 w 1600200"/>
                <a:gd name="connsiteY4" fmla="*/ 914400 h 914400"/>
                <a:gd name="connsiteX5" fmla="*/ 72875 w 1600200"/>
                <a:gd name="connsiteY5" fmla="*/ 441406 h 914400"/>
                <a:gd name="connsiteX6" fmla="*/ 0 w 1600200"/>
                <a:gd name="connsiteY6" fmla="*/ 0 h 914400"/>
                <a:gd name="connsiteX0" fmla="*/ 0 w 1600200"/>
                <a:gd name="connsiteY0" fmla="*/ 0 h 914400"/>
                <a:gd name="connsiteX1" fmla="*/ 1600200 w 1600200"/>
                <a:gd name="connsiteY1" fmla="*/ 0 h 914400"/>
                <a:gd name="connsiteX2" fmla="*/ 1519844 w 1600200"/>
                <a:gd name="connsiteY2" fmla="*/ 454706 h 914400"/>
                <a:gd name="connsiteX3" fmla="*/ 1600200 w 1600200"/>
                <a:gd name="connsiteY3" fmla="*/ 914400 h 914400"/>
                <a:gd name="connsiteX4" fmla="*/ 0 w 1600200"/>
                <a:gd name="connsiteY4" fmla="*/ 914400 h 914400"/>
                <a:gd name="connsiteX5" fmla="*/ 149075 w 1600200"/>
                <a:gd name="connsiteY5" fmla="*/ 441406 h 914400"/>
                <a:gd name="connsiteX6" fmla="*/ 0 w 1600200"/>
                <a:gd name="connsiteY6" fmla="*/ 0 h 914400"/>
                <a:gd name="connsiteX0" fmla="*/ 0 w 1600200"/>
                <a:gd name="connsiteY0" fmla="*/ 0 h 914400"/>
                <a:gd name="connsiteX1" fmla="*/ 1600200 w 1600200"/>
                <a:gd name="connsiteY1" fmla="*/ 0 h 914400"/>
                <a:gd name="connsiteX2" fmla="*/ 1519844 w 1600200"/>
                <a:gd name="connsiteY2" fmla="*/ 454706 h 914400"/>
                <a:gd name="connsiteX3" fmla="*/ 1600200 w 1600200"/>
                <a:gd name="connsiteY3" fmla="*/ 914400 h 914400"/>
                <a:gd name="connsiteX4" fmla="*/ 0 w 1600200"/>
                <a:gd name="connsiteY4" fmla="*/ 914400 h 914400"/>
                <a:gd name="connsiteX5" fmla="*/ 72875 w 1600200"/>
                <a:gd name="connsiteY5" fmla="*/ 441406 h 914400"/>
                <a:gd name="connsiteX6" fmla="*/ 0 w 1600200"/>
                <a:gd name="connsiteY6" fmla="*/ 0 h 914400"/>
                <a:gd name="connsiteX0" fmla="*/ 0 w 1600200"/>
                <a:gd name="connsiteY0" fmla="*/ 0 h 914400"/>
                <a:gd name="connsiteX1" fmla="*/ 1600200 w 1600200"/>
                <a:gd name="connsiteY1" fmla="*/ 0 h 914400"/>
                <a:gd name="connsiteX2" fmla="*/ 1519844 w 1600200"/>
                <a:gd name="connsiteY2" fmla="*/ 454706 h 914400"/>
                <a:gd name="connsiteX3" fmla="*/ 1600200 w 1600200"/>
                <a:gd name="connsiteY3" fmla="*/ 914400 h 914400"/>
                <a:gd name="connsiteX4" fmla="*/ 0 w 1600200"/>
                <a:gd name="connsiteY4" fmla="*/ 914400 h 914400"/>
                <a:gd name="connsiteX5" fmla="*/ 149075 w 1600200"/>
                <a:gd name="connsiteY5" fmla="*/ 441406 h 914400"/>
                <a:gd name="connsiteX6" fmla="*/ 0 w 1600200"/>
                <a:gd name="connsiteY6" fmla="*/ 0 h 914400"/>
                <a:gd name="connsiteX0" fmla="*/ 0 w 1600200"/>
                <a:gd name="connsiteY0" fmla="*/ 0 h 914400"/>
                <a:gd name="connsiteX1" fmla="*/ 1600200 w 1600200"/>
                <a:gd name="connsiteY1" fmla="*/ 0 h 914400"/>
                <a:gd name="connsiteX2" fmla="*/ 1519844 w 1600200"/>
                <a:gd name="connsiteY2" fmla="*/ 454706 h 914400"/>
                <a:gd name="connsiteX3" fmla="*/ 1600200 w 1600200"/>
                <a:gd name="connsiteY3" fmla="*/ 914400 h 914400"/>
                <a:gd name="connsiteX4" fmla="*/ 0 w 1600200"/>
                <a:gd name="connsiteY4" fmla="*/ 914400 h 914400"/>
                <a:gd name="connsiteX5" fmla="*/ 72875 w 1600200"/>
                <a:gd name="connsiteY5" fmla="*/ 441406 h 914400"/>
                <a:gd name="connsiteX6" fmla="*/ 0 w 1600200"/>
                <a:gd name="connsiteY6" fmla="*/ 0 h 914400"/>
                <a:gd name="connsiteX0" fmla="*/ 0 w 1600200"/>
                <a:gd name="connsiteY0" fmla="*/ 0 h 914400"/>
                <a:gd name="connsiteX1" fmla="*/ 1600200 w 1600200"/>
                <a:gd name="connsiteY1" fmla="*/ 0 h 914400"/>
                <a:gd name="connsiteX2" fmla="*/ 1519844 w 1600200"/>
                <a:gd name="connsiteY2" fmla="*/ 454706 h 914400"/>
                <a:gd name="connsiteX3" fmla="*/ 1600200 w 1600200"/>
                <a:gd name="connsiteY3" fmla="*/ 914400 h 914400"/>
                <a:gd name="connsiteX4" fmla="*/ 0 w 1600200"/>
                <a:gd name="connsiteY4" fmla="*/ 914400 h 914400"/>
                <a:gd name="connsiteX5" fmla="*/ 72875 w 1600200"/>
                <a:gd name="connsiteY5" fmla="*/ 441406 h 914400"/>
                <a:gd name="connsiteX6" fmla="*/ 0 w 1600200"/>
                <a:gd name="connsiteY6" fmla="*/ 0 h 914400"/>
                <a:gd name="connsiteX0" fmla="*/ 0 w 1600200"/>
                <a:gd name="connsiteY0" fmla="*/ 0 h 914400"/>
                <a:gd name="connsiteX1" fmla="*/ 1600200 w 1600200"/>
                <a:gd name="connsiteY1" fmla="*/ 0 h 914400"/>
                <a:gd name="connsiteX2" fmla="*/ 1519844 w 1600200"/>
                <a:gd name="connsiteY2" fmla="*/ 454706 h 914400"/>
                <a:gd name="connsiteX3" fmla="*/ 1600200 w 1600200"/>
                <a:gd name="connsiteY3" fmla="*/ 914400 h 914400"/>
                <a:gd name="connsiteX4" fmla="*/ 0 w 1600200"/>
                <a:gd name="connsiteY4" fmla="*/ 914400 h 914400"/>
                <a:gd name="connsiteX5" fmla="*/ 72875 w 1600200"/>
                <a:gd name="connsiteY5" fmla="*/ 441406 h 914400"/>
                <a:gd name="connsiteX6" fmla="*/ 0 w 1600200"/>
                <a:gd name="connsiteY6" fmla="*/ 0 h 914400"/>
                <a:gd name="connsiteX0" fmla="*/ 0 w 1600200"/>
                <a:gd name="connsiteY0" fmla="*/ 0 h 914400"/>
                <a:gd name="connsiteX1" fmla="*/ 1600200 w 1600200"/>
                <a:gd name="connsiteY1" fmla="*/ 0 h 914400"/>
                <a:gd name="connsiteX2" fmla="*/ 1519844 w 1600200"/>
                <a:gd name="connsiteY2" fmla="*/ 454706 h 914400"/>
                <a:gd name="connsiteX3" fmla="*/ 1600200 w 1600200"/>
                <a:gd name="connsiteY3" fmla="*/ 914400 h 914400"/>
                <a:gd name="connsiteX4" fmla="*/ 0 w 1600200"/>
                <a:gd name="connsiteY4" fmla="*/ 914400 h 914400"/>
                <a:gd name="connsiteX5" fmla="*/ 72875 w 1600200"/>
                <a:gd name="connsiteY5" fmla="*/ 441406 h 914400"/>
                <a:gd name="connsiteX6" fmla="*/ 0 w 1600200"/>
                <a:gd name="connsiteY6" fmla="*/ 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0200" h="914400">
                  <a:moveTo>
                    <a:pt x="0" y="0"/>
                  </a:moveTo>
                  <a:lnTo>
                    <a:pt x="1600200" y="0"/>
                  </a:lnTo>
                  <a:cubicBezTo>
                    <a:pt x="1521507" y="174568"/>
                    <a:pt x="1518459" y="301475"/>
                    <a:pt x="1519844" y="454706"/>
                  </a:cubicBezTo>
                  <a:cubicBezTo>
                    <a:pt x="1521229" y="607937"/>
                    <a:pt x="1550324" y="685246"/>
                    <a:pt x="1600200" y="914400"/>
                  </a:cubicBezTo>
                  <a:lnTo>
                    <a:pt x="0" y="914400"/>
                  </a:lnTo>
                  <a:cubicBezTo>
                    <a:pt x="55419" y="748699"/>
                    <a:pt x="71767" y="588541"/>
                    <a:pt x="72875" y="441406"/>
                  </a:cubicBezTo>
                  <a:cubicBezTo>
                    <a:pt x="73983" y="294271"/>
                    <a:pt x="55973" y="226383"/>
                    <a:pt x="0" y="0"/>
                  </a:cubicBezTo>
                  <a:close/>
                </a:path>
              </a:pathLst>
            </a:custGeom>
            <a:gradFill flip="none" rotWithShape="1">
              <a:gsLst>
                <a:gs pos="0">
                  <a:sysClr val="window" lastClr="FFFFFF">
                    <a:lumMod val="85000"/>
                    <a:shade val="30000"/>
                    <a:satMod val="115000"/>
                  </a:sysClr>
                </a:gs>
                <a:gs pos="50000">
                  <a:sysClr val="window" lastClr="FFFFFF">
                    <a:lumMod val="85000"/>
                    <a:shade val="67500"/>
                    <a:satMod val="115000"/>
                  </a:sysClr>
                </a:gs>
                <a:gs pos="100000">
                  <a:sysClr val="window" lastClr="FFFFFF">
                    <a:lumMod val="85000"/>
                    <a:shade val="100000"/>
                    <a:satMod val="115000"/>
                  </a:sysClr>
                </a:gs>
              </a:gsLst>
              <a:lin ang="54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sp>
          <p:nvSpPr>
            <p:cNvPr id="172" name="Freeform 171">
              <a:extLst>
                <a:ext uri="{FF2B5EF4-FFF2-40B4-BE49-F238E27FC236}">
                  <a16:creationId xmlns:a16="http://schemas.microsoft.com/office/drawing/2014/main" id="{A0DFCF94-5667-AC40-A6E9-73FF8A3D646F}"/>
                </a:ext>
              </a:extLst>
            </p:cNvPr>
            <p:cNvSpPr/>
            <p:nvPr/>
          </p:nvSpPr>
          <p:spPr>
            <a:xfrm>
              <a:off x="2529617" y="3345928"/>
              <a:ext cx="607375" cy="109015"/>
            </a:xfrm>
            <a:custGeom>
              <a:avLst/>
              <a:gdLst>
                <a:gd name="connsiteX0" fmla="*/ 0 w 1828800"/>
                <a:gd name="connsiteY0" fmla="*/ 101602 h 609600"/>
                <a:gd name="connsiteX1" fmla="*/ 29759 w 1828800"/>
                <a:gd name="connsiteY1" fmla="*/ 29759 h 609600"/>
                <a:gd name="connsiteX2" fmla="*/ 101603 w 1828800"/>
                <a:gd name="connsiteY2" fmla="*/ 1 h 609600"/>
                <a:gd name="connsiteX3" fmla="*/ 1727198 w 1828800"/>
                <a:gd name="connsiteY3" fmla="*/ 0 h 609600"/>
                <a:gd name="connsiteX4" fmla="*/ 1799041 w 1828800"/>
                <a:gd name="connsiteY4" fmla="*/ 29759 h 609600"/>
                <a:gd name="connsiteX5" fmla="*/ 1828799 w 1828800"/>
                <a:gd name="connsiteY5" fmla="*/ 101603 h 609600"/>
                <a:gd name="connsiteX6" fmla="*/ 1828800 w 1828800"/>
                <a:gd name="connsiteY6" fmla="*/ 507998 h 609600"/>
                <a:gd name="connsiteX7" fmla="*/ 1799041 w 1828800"/>
                <a:gd name="connsiteY7" fmla="*/ 579841 h 609600"/>
                <a:gd name="connsiteX8" fmla="*/ 1727197 w 1828800"/>
                <a:gd name="connsiteY8" fmla="*/ 609600 h 609600"/>
                <a:gd name="connsiteX9" fmla="*/ 101602 w 1828800"/>
                <a:gd name="connsiteY9" fmla="*/ 609600 h 609600"/>
                <a:gd name="connsiteX10" fmla="*/ 29759 w 1828800"/>
                <a:gd name="connsiteY10" fmla="*/ 579841 h 609600"/>
                <a:gd name="connsiteX11" fmla="*/ 1 w 1828800"/>
                <a:gd name="connsiteY11" fmla="*/ 507997 h 609600"/>
                <a:gd name="connsiteX12" fmla="*/ 0 w 1828800"/>
                <a:gd name="connsiteY12" fmla="*/ 101602 h 609600"/>
                <a:gd name="connsiteX0" fmla="*/ 186263 w 2015063"/>
                <a:gd name="connsiteY0" fmla="*/ 101602 h 609600"/>
                <a:gd name="connsiteX1" fmla="*/ 287866 w 2015063"/>
                <a:gd name="connsiteY1" fmla="*/ 1 h 609600"/>
                <a:gd name="connsiteX2" fmla="*/ 1913461 w 2015063"/>
                <a:gd name="connsiteY2" fmla="*/ 0 h 609600"/>
                <a:gd name="connsiteX3" fmla="*/ 1985304 w 2015063"/>
                <a:gd name="connsiteY3" fmla="*/ 29759 h 609600"/>
                <a:gd name="connsiteX4" fmla="*/ 2015062 w 2015063"/>
                <a:gd name="connsiteY4" fmla="*/ 101603 h 609600"/>
                <a:gd name="connsiteX5" fmla="*/ 2015063 w 2015063"/>
                <a:gd name="connsiteY5" fmla="*/ 507998 h 609600"/>
                <a:gd name="connsiteX6" fmla="*/ 1985304 w 2015063"/>
                <a:gd name="connsiteY6" fmla="*/ 579841 h 609600"/>
                <a:gd name="connsiteX7" fmla="*/ 1913460 w 2015063"/>
                <a:gd name="connsiteY7" fmla="*/ 609600 h 609600"/>
                <a:gd name="connsiteX8" fmla="*/ 287865 w 2015063"/>
                <a:gd name="connsiteY8" fmla="*/ 609600 h 609600"/>
                <a:gd name="connsiteX9" fmla="*/ 216022 w 2015063"/>
                <a:gd name="connsiteY9" fmla="*/ 579841 h 609600"/>
                <a:gd name="connsiteX10" fmla="*/ 186264 w 2015063"/>
                <a:gd name="connsiteY10" fmla="*/ 507997 h 609600"/>
                <a:gd name="connsiteX11" fmla="*/ 186263 w 2015063"/>
                <a:gd name="connsiteY11" fmla="*/ 101602 h 609600"/>
                <a:gd name="connsiteX0" fmla="*/ 0 w 2027038"/>
                <a:gd name="connsiteY0" fmla="*/ 113576 h 621574"/>
                <a:gd name="connsiteX1" fmla="*/ 1727198 w 2027038"/>
                <a:gd name="connsiteY1" fmla="*/ 11974 h 621574"/>
                <a:gd name="connsiteX2" fmla="*/ 1799041 w 2027038"/>
                <a:gd name="connsiteY2" fmla="*/ 41733 h 621574"/>
                <a:gd name="connsiteX3" fmla="*/ 1828799 w 2027038"/>
                <a:gd name="connsiteY3" fmla="*/ 113577 h 621574"/>
                <a:gd name="connsiteX4" fmla="*/ 1828800 w 2027038"/>
                <a:gd name="connsiteY4" fmla="*/ 519972 h 621574"/>
                <a:gd name="connsiteX5" fmla="*/ 1799041 w 2027038"/>
                <a:gd name="connsiteY5" fmla="*/ 591815 h 621574"/>
                <a:gd name="connsiteX6" fmla="*/ 1727197 w 2027038"/>
                <a:gd name="connsiteY6" fmla="*/ 621574 h 621574"/>
                <a:gd name="connsiteX7" fmla="*/ 101602 w 2027038"/>
                <a:gd name="connsiteY7" fmla="*/ 621574 h 621574"/>
                <a:gd name="connsiteX8" fmla="*/ 29759 w 2027038"/>
                <a:gd name="connsiteY8" fmla="*/ 591815 h 621574"/>
                <a:gd name="connsiteX9" fmla="*/ 1 w 2027038"/>
                <a:gd name="connsiteY9" fmla="*/ 519971 h 621574"/>
                <a:gd name="connsiteX10" fmla="*/ 0 w 2027038"/>
                <a:gd name="connsiteY10" fmla="*/ 113576 h 621574"/>
                <a:gd name="connsiteX0" fmla="*/ 0 w 1828800"/>
                <a:gd name="connsiteY0" fmla="*/ 79706 h 587704"/>
                <a:gd name="connsiteX1" fmla="*/ 1799041 w 1828800"/>
                <a:gd name="connsiteY1" fmla="*/ 7863 h 587704"/>
                <a:gd name="connsiteX2" fmla="*/ 1828799 w 1828800"/>
                <a:gd name="connsiteY2" fmla="*/ 79707 h 587704"/>
                <a:gd name="connsiteX3" fmla="*/ 1828800 w 1828800"/>
                <a:gd name="connsiteY3" fmla="*/ 486102 h 587704"/>
                <a:gd name="connsiteX4" fmla="*/ 1799041 w 1828800"/>
                <a:gd name="connsiteY4" fmla="*/ 557945 h 587704"/>
                <a:gd name="connsiteX5" fmla="*/ 1727197 w 1828800"/>
                <a:gd name="connsiteY5" fmla="*/ 587704 h 587704"/>
                <a:gd name="connsiteX6" fmla="*/ 101602 w 1828800"/>
                <a:gd name="connsiteY6" fmla="*/ 587704 h 587704"/>
                <a:gd name="connsiteX7" fmla="*/ 29759 w 1828800"/>
                <a:gd name="connsiteY7" fmla="*/ 557945 h 587704"/>
                <a:gd name="connsiteX8" fmla="*/ 1 w 1828800"/>
                <a:gd name="connsiteY8" fmla="*/ 486101 h 587704"/>
                <a:gd name="connsiteX9" fmla="*/ 0 w 1828800"/>
                <a:gd name="connsiteY9" fmla="*/ 79706 h 587704"/>
                <a:gd name="connsiteX0" fmla="*/ 0 w 1828800"/>
                <a:gd name="connsiteY0" fmla="*/ 67732 h 575730"/>
                <a:gd name="connsiteX1" fmla="*/ 1828799 w 1828800"/>
                <a:gd name="connsiteY1" fmla="*/ 67733 h 575730"/>
                <a:gd name="connsiteX2" fmla="*/ 1828800 w 1828800"/>
                <a:gd name="connsiteY2" fmla="*/ 474128 h 575730"/>
                <a:gd name="connsiteX3" fmla="*/ 1799041 w 1828800"/>
                <a:gd name="connsiteY3" fmla="*/ 545971 h 575730"/>
                <a:gd name="connsiteX4" fmla="*/ 1727197 w 1828800"/>
                <a:gd name="connsiteY4" fmla="*/ 575730 h 575730"/>
                <a:gd name="connsiteX5" fmla="*/ 101602 w 1828800"/>
                <a:gd name="connsiteY5" fmla="*/ 575730 h 575730"/>
                <a:gd name="connsiteX6" fmla="*/ 29759 w 1828800"/>
                <a:gd name="connsiteY6" fmla="*/ 545971 h 575730"/>
                <a:gd name="connsiteX7" fmla="*/ 1 w 1828800"/>
                <a:gd name="connsiteY7" fmla="*/ 474127 h 575730"/>
                <a:gd name="connsiteX8" fmla="*/ 0 w 1828800"/>
                <a:gd name="connsiteY8" fmla="*/ 67732 h 575730"/>
                <a:gd name="connsiteX0" fmla="*/ 0 w 1828800"/>
                <a:gd name="connsiteY0" fmla="*/ 67732 h 575730"/>
                <a:gd name="connsiteX1" fmla="*/ 1828799 w 1828800"/>
                <a:gd name="connsiteY1" fmla="*/ 67733 h 575730"/>
                <a:gd name="connsiteX2" fmla="*/ 1828800 w 1828800"/>
                <a:gd name="connsiteY2" fmla="*/ 474128 h 575730"/>
                <a:gd name="connsiteX3" fmla="*/ 1799041 w 1828800"/>
                <a:gd name="connsiteY3" fmla="*/ 545971 h 575730"/>
                <a:gd name="connsiteX4" fmla="*/ 1727197 w 1828800"/>
                <a:gd name="connsiteY4" fmla="*/ 575730 h 575730"/>
                <a:gd name="connsiteX5" fmla="*/ 101602 w 1828800"/>
                <a:gd name="connsiteY5" fmla="*/ 575730 h 575730"/>
                <a:gd name="connsiteX6" fmla="*/ 29759 w 1828800"/>
                <a:gd name="connsiteY6" fmla="*/ 545971 h 575730"/>
                <a:gd name="connsiteX7" fmla="*/ 1 w 1828800"/>
                <a:gd name="connsiteY7" fmla="*/ 474127 h 575730"/>
                <a:gd name="connsiteX8" fmla="*/ 0 w 1828800"/>
                <a:gd name="connsiteY8" fmla="*/ 67732 h 575730"/>
                <a:gd name="connsiteX0" fmla="*/ 0 w 1828800"/>
                <a:gd name="connsiteY0" fmla="*/ 0 h 507998"/>
                <a:gd name="connsiteX1" fmla="*/ 1828799 w 1828800"/>
                <a:gd name="connsiteY1" fmla="*/ 1 h 507998"/>
                <a:gd name="connsiteX2" fmla="*/ 1828800 w 1828800"/>
                <a:gd name="connsiteY2" fmla="*/ 406396 h 507998"/>
                <a:gd name="connsiteX3" fmla="*/ 1799041 w 1828800"/>
                <a:gd name="connsiteY3" fmla="*/ 478239 h 507998"/>
                <a:gd name="connsiteX4" fmla="*/ 1727197 w 1828800"/>
                <a:gd name="connsiteY4" fmla="*/ 507998 h 507998"/>
                <a:gd name="connsiteX5" fmla="*/ 101602 w 1828800"/>
                <a:gd name="connsiteY5" fmla="*/ 507998 h 507998"/>
                <a:gd name="connsiteX6" fmla="*/ 29759 w 1828800"/>
                <a:gd name="connsiteY6" fmla="*/ 478239 h 507998"/>
                <a:gd name="connsiteX7" fmla="*/ 1 w 1828800"/>
                <a:gd name="connsiteY7" fmla="*/ 406395 h 507998"/>
                <a:gd name="connsiteX8" fmla="*/ 0 w 1828800"/>
                <a:gd name="connsiteY8" fmla="*/ 0 h 507998"/>
                <a:gd name="connsiteX0" fmla="*/ 140677 w 1828800"/>
                <a:gd name="connsiteY0" fmla="*/ 76199 h 507997"/>
                <a:gd name="connsiteX1" fmla="*/ 1828799 w 1828800"/>
                <a:gd name="connsiteY1" fmla="*/ 0 h 507997"/>
                <a:gd name="connsiteX2" fmla="*/ 1828800 w 1828800"/>
                <a:gd name="connsiteY2" fmla="*/ 406395 h 507997"/>
                <a:gd name="connsiteX3" fmla="*/ 1799041 w 1828800"/>
                <a:gd name="connsiteY3" fmla="*/ 478238 h 507997"/>
                <a:gd name="connsiteX4" fmla="*/ 1727197 w 1828800"/>
                <a:gd name="connsiteY4" fmla="*/ 507997 h 507997"/>
                <a:gd name="connsiteX5" fmla="*/ 101602 w 1828800"/>
                <a:gd name="connsiteY5" fmla="*/ 507997 h 507997"/>
                <a:gd name="connsiteX6" fmla="*/ 29759 w 1828800"/>
                <a:gd name="connsiteY6" fmla="*/ 478238 h 507997"/>
                <a:gd name="connsiteX7" fmla="*/ 1 w 1828800"/>
                <a:gd name="connsiteY7" fmla="*/ 406394 h 507997"/>
                <a:gd name="connsiteX8" fmla="*/ 140677 w 1828800"/>
                <a:gd name="connsiteY8" fmla="*/ 76199 h 507997"/>
                <a:gd name="connsiteX0" fmla="*/ 140677 w 1828800"/>
                <a:gd name="connsiteY0" fmla="*/ 0 h 431798"/>
                <a:gd name="connsiteX1" fmla="*/ 1617784 w 1828800"/>
                <a:gd name="connsiteY1" fmla="*/ 1 h 431798"/>
                <a:gd name="connsiteX2" fmla="*/ 1828800 w 1828800"/>
                <a:gd name="connsiteY2" fmla="*/ 330196 h 431798"/>
                <a:gd name="connsiteX3" fmla="*/ 1799041 w 1828800"/>
                <a:gd name="connsiteY3" fmla="*/ 402039 h 431798"/>
                <a:gd name="connsiteX4" fmla="*/ 1727197 w 1828800"/>
                <a:gd name="connsiteY4" fmla="*/ 431798 h 431798"/>
                <a:gd name="connsiteX5" fmla="*/ 101602 w 1828800"/>
                <a:gd name="connsiteY5" fmla="*/ 431798 h 431798"/>
                <a:gd name="connsiteX6" fmla="*/ 29759 w 1828800"/>
                <a:gd name="connsiteY6" fmla="*/ 402039 h 431798"/>
                <a:gd name="connsiteX7" fmla="*/ 1 w 1828800"/>
                <a:gd name="connsiteY7" fmla="*/ 330195 h 431798"/>
                <a:gd name="connsiteX8" fmla="*/ 140677 w 1828800"/>
                <a:gd name="connsiteY8" fmla="*/ 0 h 431798"/>
                <a:gd name="connsiteX0" fmla="*/ 140677 w 1828800"/>
                <a:gd name="connsiteY0" fmla="*/ 0 h 431798"/>
                <a:gd name="connsiteX1" fmla="*/ 1617784 w 1828800"/>
                <a:gd name="connsiteY1" fmla="*/ 1 h 431798"/>
                <a:gd name="connsiteX2" fmla="*/ 1828800 w 1828800"/>
                <a:gd name="connsiteY2" fmla="*/ 330196 h 431798"/>
                <a:gd name="connsiteX3" fmla="*/ 1799041 w 1828800"/>
                <a:gd name="connsiteY3" fmla="*/ 402039 h 431798"/>
                <a:gd name="connsiteX4" fmla="*/ 1727197 w 1828800"/>
                <a:gd name="connsiteY4" fmla="*/ 431798 h 431798"/>
                <a:gd name="connsiteX5" fmla="*/ 101602 w 1828800"/>
                <a:gd name="connsiteY5" fmla="*/ 431798 h 431798"/>
                <a:gd name="connsiteX6" fmla="*/ 29759 w 1828800"/>
                <a:gd name="connsiteY6" fmla="*/ 402039 h 431798"/>
                <a:gd name="connsiteX7" fmla="*/ 1 w 1828800"/>
                <a:gd name="connsiteY7" fmla="*/ 330195 h 431798"/>
                <a:gd name="connsiteX8" fmla="*/ 140677 w 1828800"/>
                <a:gd name="connsiteY8" fmla="*/ 0 h 431798"/>
                <a:gd name="connsiteX0" fmla="*/ 140677 w 1828800"/>
                <a:gd name="connsiteY0" fmla="*/ 76199 h 431797"/>
                <a:gd name="connsiteX1" fmla="*/ 1617784 w 1828800"/>
                <a:gd name="connsiteY1" fmla="*/ 0 h 431797"/>
                <a:gd name="connsiteX2" fmla="*/ 1828800 w 1828800"/>
                <a:gd name="connsiteY2" fmla="*/ 330195 h 431797"/>
                <a:gd name="connsiteX3" fmla="*/ 1799041 w 1828800"/>
                <a:gd name="connsiteY3" fmla="*/ 402038 h 431797"/>
                <a:gd name="connsiteX4" fmla="*/ 1727197 w 1828800"/>
                <a:gd name="connsiteY4" fmla="*/ 431797 h 431797"/>
                <a:gd name="connsiteX5" fmla="*/ 101602 w 1828800"/>
                <a:gd name="connsiteY5" fmla="*/ 431797 h 431797"/>
                <a:gd name="connsiteX6" fmla="*/ 29759 w 1828800"/>
                <a:gd name="connsiteY6" fmla="*/ 402038 h 431797"/>
                <a:gd name="connsiteX7" fmla="*/ 1 w 1828800"/>
                <a:gd name="connsiteY7" fmla="*/ 330194 h 431797"/>
                <a:gd name="connsiteX8" fmla="*/ 140677 w 1828800"/>
                <a:gd name="connsiteY8" fmla="*/ 76199 h 431797"/>
                <a:gd name="connsiteX0" fmla="*/ 140677 w 1828800"/>
                <a:gd name="connsiteY0" fmla="*/ 76199 h 431797"/>
                <a:gd name="connsiteX1" fmla="*/ 1617784 w 1828800"/>
                <a:gd name="connsiteY1" fmla="*/ 0 h 431797"/>
                <a:gd name="connsiteX2" fmla="*/ 1828800 w 1828800"/>
                <a:gd name="connsiteY2" fmla="*/ 330195 h 431797"/>
                <a:gd name="connsiteX3" fmla="*/ 1799041 w 1828800"/>
                <a:gd name="connsiteY3" fmla="*/ 402038 h 431797"/>
                <a:gd name="connsiteX4" fmla="*/ 1727197 w 1828800"/>
                <a:gd name="connsiteY4" fmla="*/ 431797 h 431797"/>
                <a:gd name="connsiteX5" fmla="*/ 101602 w 1828800"/>
                <a:gd name="connsiteY5" fmla="*/ 431797 h 431797"/>
                <a:gd name="connsiteX6" fmla="*/ 29759 w 1828800"/>
                <a:gd name="connsiteY6" fmla="*/ 402038 h 431797"/>
                <a:gd name="connsiteX7" fmla="*/ 1 w 1828800"/>
                <a:gd name="connsiteY7" fmla="*/ 330194 h 431797"/>
                <a:gd name="connsiteX8" fmla="*/ 140677 w 1828800"/>
                <a:gd name="connsiteY8" fmla="*/ 76199 h 431797"/>
                <a:gd name="connsiteX0" fmla="*/ 140677 w 1828800"/>
                <a:gd name="connsiteY0" fmla="*/ 76199 h 431797"/>
                <a:gd name="connsiteX1" fmla="*/ 1617784 w 1828800"/>
                <a:gd name="connsiteY1" fmla="*/ 0 h 431797"/>
                <a:gd name="connsiteX2" fmla="*/ 1828800 w 1828800"/>
                <a:gd name="connsiteY2" fmla="*/ 330195 h 431797"/>
                <a:gd name="connsiteX3" fmla="*/ 1799041 w 1828800"/>
                <a:gd name="connsiteY3" fmla="*/ 402038 h 431797"/>
                <a:gd name="connsiteX4" fmla="*/ 1727197 w 1828800"/>
                <a:gd name="connsiteY4" fmla="*/ 431797 h 431797"/>
                <a:gd name="connsiteX5" fmla="*/ 101602 w 1828800"/>
                <a:gd name="connsiteY5" fmla="*/ 431797 h 431797"/>
                <a:gd name="connsiteX6" fmla="*/ 29759 w 1828800"/>
                <a:gd name="connsiteY6" fmla="*/ 402038 h 431797"/>
                <a:gd name="connsiteX7" fmla="*/ 1 w 1828800"/>
                <a:gd name="connsiteY7" fmla="*/ 330194 h 431797"/>
                <a:gd name="connsiteX8" fmla="*/ 140677 w 1828800"/>
                <a:gd name="connsiteY8" fmla="*/ 76199 h 431797"/>
                <a:gd name="connsiteX0" fmla="*/ 140677 w 1828800"/>
                <a:gd name="connsiteY0" fmla="*/ 0 h 355598"/>
                <a:gd name="connsiteX1" fmla="*/ 1617785 w 1828800"/>
                <a:gd name="connsiteY1" fmla="*/ 1 h 355598"/>
                <a:gd name="connsiteX2" fmla="*/ 1828800 w 1828800"/>
                <a:gd name="connsiteY2" fmla="*/ 253996 h 355598"/>
                <a:gd name="connsiteX3" fmla="*/ 1799041 w 1828800"/>
                <a:gd name="connsiteY3" fmla="*/ 325839 h 355598"/>
                <a:gd name="connsiteX4" fmla="*/ 1727197 w 1828800"/>
                <a:gd name="connsiteY4" fmla="*/ 355598 h 355598"/>
                <a:gd name="connsiteX5" fmla="*/ 101602 w 1828800"/>
                <a:gd name="connsiteY5" fmla="*/ 355598 h 355598"/>
                <a:gd name="connsiteX6" fmla="*/ 29759 w 1828800"/>
                <a:gd name="connsiteY6" fmla="*/ 325839 h 355598"/>
                <a:gd name="connsiteX7" fmla="*/ 1 w 1828800"/>
                <a:gd name="connsiteY7" fmla="*/ 253995 h 355598"/>
                <a:gd name="connsiteX8" fmla="*/ 140677 w 1828800"/>
                <a:gd name="connsiteY8" fmla="*/ 0 h 355598"/>
                <a:gd name="connsiteX0" fmla="*/ 140677 w 1828800"/>
                <a:gd name="connsiteY0" fmla="*/ 0 h 355598"/>
                <a:gd name="connsiteX1" fmla="*/ 1617785 w 1828800"/>
                <a:gd name="connsiteY1" fmla="*/ 1 h 355598"/>
                <a:gd name="connsiteX2" fmla="*/ 1828800 w 1828800"/>
                <a:gd name="connsiteY2" fmla="*/ 253996 h 355598"/>
                <a:gd name="connsiteX3" fmla="*/ 1799041 w 1828800"/>
                <a:gd name="connsiteY3" fmla="*/ 325839 h 355598"/>
                <a:gd name="connsiteX4" fmla="*/ 1727197 w 1828800"/>
                <a:gd name="connsiteY4" fmla="*/ 355598 h 355598"/>
                <a:gd name="connsiteX5" fmla="*/ 101602 w 1828800"/>
                <a:gd name="connsiteY5" fmla="*/ 355598 h 355598"/>
                <a:gd name="connsiteX6" fmla="*/ 29759 w 1828800"/>
                <a:gd name="connsiteY6" fmla="*/ 325839 h 355598"/>
                <a:gd name="connsiteX7" fmla="*/ 1 w 1828800"/>
                <a:gd name="connsiteY7" fmla="*/ 253995 h 355598"/>
                <a:gd name="connsiteX8" fmla="*/ 140677 w 1828800"/>
                <a:gd name="connsiteY8" fmla="*/ 0 h 355598"/>
                <a:gd name="connsiteX0" fmla="*/ 140677 w 1828800"/>
                <a:gd name="connsiteY0" fmla="*/ 0 h 355598"/>
                <a:gd name="connsiteX1" fmla="*/ 1617785 w 1828800"/>
                <a:gd name="connsiteY1" fmla="*/ 1 h 355598"/>
                <a:gd name="connsiteX2" fmla="*/ 1828800 w 1828800"/>
                <a:gd name="connsiteY2" fmla="*/ 253996 h 355598"/>
                <a:gd name="connsiteX3" fmla="*/ 1799041 w 1828800"/>
                <a:gd name="connsiteY3" fmla="*/ 325839 h 355598"/>
                <a:gd name="connsiteX4" fmla="*/ 1727197 w 1828800"/>
                <a:gd name="connsiteY4" fmla="*/ 355598 h 355598"/>
                <a:gd name="connsiteX5" fmla="*/ 101602 w 1828800"/>
                <a:gd name="connsiteY5" fmla="*/ 355598 h 355598"/>
                <a:gd name="connsiteX6" fmla="*/ 29759 w 1828800"/>
                <a:gd name="connsiteY6" fmla="*/ 325839 h 355598"/>
                <a:gd name="connsiteX7" fmla="*/ 1 w 1828800"/>
                <a:gd name="connsiteY7" fmla="*/ 253995 h 355598"/>
                <a:gd name="connsiteX8" fmla="*/ 140677 w 1828800"/>
                <a:gd name="connsiteY8" fmla="*/ 0 h 355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8800" h="355598">
                  <a:moveTo>
                    <a:pt x="140677" y="0"/>
                  </a:moveTo>
                  <a:lnTo>
                    <a:pt x="1617785" y="1"/>
                  </a:lnTo>
                  <a:cubicBezTo>
                    <a:pt x="1756659" y="121789"/>
                    <a:pt x="1828800" y="227049"/>
                    <a:pt x="1828800" y="253996"/>
                  </a:cubicBezTo>
                  <a:cubicBezTo>
                    <a:pt x="1828800" y="280943"/>
                    <a:pt x="1818096" y="306785"/>
                    <a:pt x="1799041" y="325839"/>
                  </a:cubicBezTo>
                  <a:cubicBezTo>
                    <a:pt x="1779987" y="344893"/>
                    <a:pt x="1754144" y="355598"/>
                    <a:pt x="1727197" y="355598"/>
                  </a:cubicBezTo>
                  <a:lnTo>
                    <a:pt x="101602" y="355598"/>
                  </a:lnTo>
                  <a:cubicBezTo>
                    <a:pt x="74655" y="355598"/>
                    <a:pt x="48813" y="344893"/>
                    <a:pt x="29759" y="325839"/>
                  </a:cubicBezTo>
                  <a:cubicBezTo>
                    <a:pt x="10705" y="306785"/>
                    <a:pt x="0" y="280942"/>
                    <a:pt x="1" y="253995"/>
                  </a:cubicBezTo>
                  <a:cubicBezTo>
                    <a:pt x="1" y="118530"/>
                    <a:pt x="55910" y="112019"/>
                    <a:pt x="140677" y="0"/>
                  </a:cubicBezTo>
                  <a:close/>
                </a:path>
              </a:pathLst>
            </a:custGeom>
            <a:gradFill flip="none" rotWithShape="1">
              <a:gsLst>
                <a:gs pos="0">
                  <a:sysClr val="window" lastClr="FFFFFF">
                    <a:lumMod val="85000"/>
                    <a:shade val="30000"/>
                    <a:satMod val="115000"/>
                  </a:sysClr>
                </a:gs>
                <a:gs pos="50000">
                  <a:sysClr val="window" lastClr="FFFFFF">
                    <a:lumMod val="85000"/>
                    <a:shade val="67500"/>
                    <a:satMod val="115000"/>
                  </a:sysClr>
                </a:gs>
                <a:gs pos="100000">
                  <a:sysClr val="window" lastClr="FFFFFF">
                    <a:lumMod val="85000"/>
                    <a:shade val="100000"/>
                    <a:satMod val="115000"/>
                  </a:sysClr>
                </a:gs>
              </a:gsLst>
              <a:lin ang="5400000" scaled="1"/>
              <a:tileRect/>
            </a:gradFill>
            <a:ln w="25400" cap="flat" cmpd="sng" algn="ctr">
              <a:noFill/>
              <a:prstDash val="solid"/>
            </a:ln>
            <a:effectLst/>
            <a:scene3d>
              <a:camera prst="perspectiveRelaxedModerately"/>
              <a:lightRig rig="threePt" dir="t"/>
            </a:scene3d>
            <a:sp3d>
              <a:bevelT w="127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sp>
          <p:nvSpPr>
            <p:cNvPr id="173" name="Rectangle 172">
              <a:extLst>
                <a:ext uri="{FF2B5EF4-FFF2-40B4-BE49-F238E27FC236}">
                  <a16:creationId xmlns:a16="http://schemas.microsoft.com/office/drawing/2014/main" id="{9A15FFCD-E586-4E46-9B4A-62BB2211340E}"/>
                </a:ext>
              </a:extLst>
            </p:cNvPr>
            <p:cNvSpPr/>
            <p:nvPr/>
          </p:nvSpPr>
          <p:spPr>
            <a:xfrm>
              <a:off x="1905019" y="1815809"/>
              <a:ext cx="1845485" cy="1191390"/>
            </a:xfrm>
            <a:prstGeom prst="rect">
              <a:avLst/>
            </a:prstGeom>
            <a:solidFill>
              <a:schemeClr val="bg1">
                <a:lumMod val="95000"/>
              </a:schemeClr>
            </a:solidFill>
            <a:ln w="25400" cap="flat" cmpd="sng" algn="ctr">
              <a:solidFill>
                <a:schemeClr val="bg2"/>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sp>
          <p:nvSpPr>
            <p:cNvPr id="174" name="Freeform 173">
              <a:extLst>
                <a:ext uri="{FF2B5EF4-FFF2-40B4-BE49-F238E27FC236}">
                  <a16:creationId xmlns:a16="http://schemas.microsoft.com/office/drawing/2014/main" id="{EC81D847-AD8D-9744-AD46-E3456EBCB235}"/>
                </a:ext>
              </a:extLst>
            </p:cNvPr>
            <p:cNvSpPr/>
            <p:nvPr/>
          </p:nvSpPr>
          <p:spPr>
            <a:xfrm>
              <a:off x="2155848" y="1733550"/>
              <a:ext cx="1676304" cy="1355411"/>
            </a:xfrm>
            <a:custGeom>
              <a:avLst/>
              <a:gdLst>
                <a:gd name="connsiteX0" fmla="*/ 0 w 5562600"/>
                <a:gd name="connsiteY0" fmla="*/ 188894 h 4343400"/>
                <a:gd name="connsiteX1" fmla="*/ 55326 w 5562600"/>
                <a:gd name="connsiteY1" fmla="*/ 55326 h 4343400"/>
                <a:gd name="connsiteX2" fmla="*/ 188894 w 5562600"/>
                <a:gd name="connsiteY2" fmla="*/ 0 h 4343400"/>
                <a:gd name="connsiteX3" fmla="*/ 5373706 w 5562600"/>
                <a:gd name="connsiteY3" fmla="*/ 0 h 4343400"/>
                <a:gd name="connsiteX4" fmla="*/ 5507274 w 5562600"/>
                <a:gd name="connsiteY4" fmla="*/ 55326 h 4343400"/>
                <a:gd name="connsiteX5" fmla="*/ 5562600 w 5562600"/>
                <a:gd name="connsiteY5" fmla="*/ 188894 h 4343400"/>
                <a:gd name="connsiteX6" fmla="*/ 5562600 w 5562600"/>
                <a:gd name="connsiteY6" fmla="*/ 4154506 h 4343400"/>
                <a:gd name="connsiteX7" fmla="*/ 5507274 w 5562600"/>
                <a:gd name="connsiteY7" fmla="*/ 4288074 h 4343400"/>
                <a:gd name="connsiteX8" fmla="*/ 5373706 w 5562600"/>
                <a:gd name="connsiteY8" fmla="*/ 4343400 h 4343400"/>
                <a:gd name="connsiteX9" fmla="*/ 188894 w 5562600"/>
                <a:gd name="connsiteY9" fmla="*/ 4343400 h 4343400"/>
                <a:gd name="connsiteX10" fmla="*/ 55326 w 5562600"/>
                <a:gd name="connsiteY10" fmla="*/ 4288074 h 4343400"/>
                <a:gd name="connsiteX11" fmla="*/ 0 w 5562600"/>
                <a:gd name="connsiteY11" fmla="*/ 4154506 h 4343400"/>
                <a:gd name="connsiteX12" fmla="*/ 0 w 5562600"/>
                <a:gd name="connsiteY12" fmla="*/ 188894 h 4343400"/>
                <a:gd name="connsiteX0" fmla="*/ 0 w 5562600"/>
                <a:gd name="connsiteY0" fmla="*/ 4154506 h 4343400"/>
                <a:gd name="connsiteX1" fmla="*/ 55326 w 5562600"/>
                <a:gd name="connsiteY1" fmla="*/ 55326 h 4343400"/>
                <a:gd name="connsiteX2" fmla="*/ 188894 w 5562600"/>
                <a:gd name="connsiteY2" fmla="*/ 0 h 4343400"/>
                <a:gd name="connsiteX3" fmla="*/ 5373706 w 5562600"/>
                <a:gd name="connsiteY3" fmla="*/ 0 h 4343400"/>
                <a:gd name="connsiteX4" fmla="*/ 5507274 w 5562600"/>
                <a:gd name="connsiteY4" fmla="*/ 55326 h 4343400"/>
                <a:gd name="connsiteX5" fmla="*/ 5562600 w 5562600"/>
                <a:gd name="connsiteY5" fmla="*/ 188894 h 4343400"/>
                <a:gd name="connsiteX6" fmla="*/ 5562600 w 5562600"/>
                <a:gd name="connsiteY6" fmla="*/ 4154506 h 4343400"/>
                <a:gd name="connsiteX7" fmla="*/ 5507274 w 5562600"/>
                <a:gd name="connsiteY7" fmla="*/ 4288074 h 4343400"/>
                <a:gd name="connsiteX8" fmla="*/ 5373706 w 5562600"/>
                <a:gd name="connsiteY8" fmla="*/ 4343400 h 4343400"/>
                <a:gd name="connsiteX9" fmla="*/ 188894 w 5562600"/>
                <a:gd name="connsiteY9" fmla="*/ 4343400 h 4343400"/>
                <a:gd name="connsiteX10" fmla="*/ 55326 w 5562600"/>
                <a:gd name="connsiteY10" fmla="*/ 4288074 h 4343400"/>
                <a:gd name="connsiteX11" fmla="*/ 0 w 5562600"/>
                <a:gd name="connsiteY11" fmla="*/ 4154506 h 4343400"/>
                <a:gd name="connsiteX0" fmla="*/ 55326 w 5562600"/>
                <a:gd name="connsiteY0" fmla="*/ 55326 h 4343400"/>
                <a:gd name="connsiteX1" fmla="*/ 188894 w 5562600"/>
                <a:gd name="connsiteY1" fmla="*/ 0 h 4343400"/>
                <a:gd name="connsiteX2" fmla="*/ 5373706 w 5562600"/>
                <a:gd name="connsiteY2" fmla="*/ 0 h 4343400"/>
                <a:gd name="connsiteX3" fmla="*/ 5507274 w 5562600"/>
                <a:gd name="connsiteY3" fmla="*/ 55326 h 4343400"/>
                <a:gd name="connsiteX4" fmla="*/ 5562600 w 5562600"/>
                <a:gd name="connsiteY4" fmla="*/ 188894 h 4343400"/>
                <a:gd name="connsiteX5" fmla="*/ 5562600 w 5562600"/>
                <a:gd name="connsiteY5" fmla="*/ 4154506 h 4343400"/>
                <a:gd name="connsiteX6" fmla="*/ 5507274 w 5562600"/>
                <a:gd name="connsiteY6" fmla="*/ 4288074 h 4343400"/>
                <a:gd name="connsiteX7" fmla="*/ 5373706 w 5562600"/>
                <a:gd name="connsiteY7" fmla="*/ 4343400 h 4343400"/>
                <a:gd name="connsiteX8" fmla="*/ 188894 w 5562600"/>
                <a:gd name="connsiteY8" fmla="*/ 4343400 h 4343400"/>
                <a:gd name="connsiteX9" fmla="*/ 55326 w 5562600"/>
                <a:gd name="connsiteY9" fmla="*/ 4288074 h 4343400"/>
                <a:gd name="connsiteX10" fmla="*/ 0 w 5562600"/>
                <a:gd name="connsiteY10" fmla="*/ 4154506 h 4343400"/>
                <a:gd name="connsiteX11" fmla="*/ 146766 w 5562600"/>
                <a:gd name="connsiteY11" fmla="*/ 146766 h 4343400"/>
                <a:gd name="connsiteX0" fmla="*/ 55326 w 5562600"/>
                <a:gd name="connsiteY0" fmla="*/ 55326 h 4343400"/>
                <a:gd name="connsiteX1" fmla="*/ 188894 w 5562600"/>
                <a:gd name="connsiteY1" fmla="*/ 0 h 4343400"/>
                <a:gd name="connsiteX2" fmla="*/ 5373706 w 5562600"/>
                <a:gd name="connsiteY2" fmla="*/ 0 h 4343400"/>
                <a:gd name="connsiteX3" fmla="*/ 5507274 w 5562600"/>
                <a:gd name="connsiteY3" fmla="*/ 55326 h 4343400"/>
                <a:gd name="connsiteX4" fmla="*/ 5562600 w 5562600"/>
                <a:gd name="connsiteY4" fmla="*/ 188894 h 4343400"/>
                <a:gd name="connsiteX5" fmla="*/ 5562600 w 5562600"/>
                <a:gd name="connsiteY5" fmla="*/ 4154506 h 4343400"/>
                <a:gd name="connsiteX6" fmla="*/ 5507274 w 5562600"/>
                <a:gd name="connsiteY6" fmla="*/ 4288074 h 4343400"/>
                <a:gd name="connsiteX7" fmla="*/ 5373706 w 5562600"/>
                <a:gd name="connsiteY7" fmla="*/ 4343400 h 4343400"/>
                <a:gd name="connsiteX8" fmla="*/ 188894 w 5562600"/>
                <a:gd name="connsiteY8" fmla="*/ 4343400 h 4343400"/>
                <a:gd name="connsiteX9" fmla="*/ 55326 w 5562600"/>
                <a:gd name="connsiteY9" fmla="*/ 4288074 h 4343400"/>
                <a:gd name="connsiteX10" fmla="*/ 0 w 5562600"/>
                <a:gd name="connsiteY10" fmla="*/ 4154506 h 4343400"/>
                <a:gd name="connsiteX0" fmla="*/ 188894 w 5562600"/>
                <a:gd name="connsiteY0" fmla="*/ 0 h 4343400"/>
                <a:gd name="connsiteX1" fmla="*/ 5373706 w 5562600"/>
                <a:gd name="connsiteY1" fmla="*/ 0 h 4343400"/>
                <a:gd name="connsiteX2" fmla="*/ 5507274 w 5562600"/>
                <a:gd name="connsiteY2" fmla="*/ 55326 h 4343400"/>
                <a:gd name="connsiteX3" fmla="*/ 5562600 w 5562600"/>
                <a:gd name="connsiteY3" fmla="*/ 188894 h 4343400"/>
                <a:gd name="connsiteX4" fmla="*/ 5562600 w 5562600"/>
                <a:gd name="connsiteY4" fmla="*/ 4154506 h 4343400"/>
                <a:gd name="connsiteX5" fmla="*/ 5507274 w 5562600"/>
                <a:gd name="connsiteY5" fmla="*/ 4288074 h 4343400"/>
                <a:gd name="connsiteX6" fmla="*/ 5373706 w 5562600"/>
                <a:gd name="connsiteY6" fmla="*/ 4343400 h 4343400"/>
                <a:gd name="connsiteX7" fmla="*/ 188894 w 5562600"/>
                <a:gd name="connsiteY7" fmla="*/ 4343400 h 4343400"/>
                <a:gd name="connsiteX8" fmla="*/ 55326 w 5562600"/>
                <a:gd name="connsiteY8" fmla="*/ 4288074 h 4343400"/>
                <a:gd name="connsiteX9" fmla="*/ 0 w 5562600"/>
                <a:gd name="connsiteY9" fmla="*/ 4154506 h 4343400"/>
                <a:gd name="connsiteX0" fmla="*/ 188894 w 5562600"/>
                <a:gd name="connsiteY0" fmla="*/ 1621 h 4345021"/>
                <a:gd name="connsiteX1" fmla="*/ 3621932 w 5562600"/>
                <a:gd name="connsiteY1" fmla="*/ 0 h 4345021"/>
                <a:gd name="connsiteX2" fmla="*/ 5373706 w 5562600"/>
                <a:gd name="connsiteY2" fmla="*/ 1621 h 4345021"/>
                <a:gd name="connsiteX3" fmla="*/ 5507274 w 5562600"/>
                <a:gd name="connsiteY3" fmla="*/ 56947 h 4345021"/>
                <a:gd name="connsiteX4" fmla="*/ 5562600 w 5562600"/>
                <a:gd name="connsiteY4" fmla="*/ 190515 h 4345021"/>
                <a:gd name="connsiteX5" fmla="*/ 5562600 w 5562600"/>
                <a:gd name="connsiteY5" fmla="*/ 4156127 h 4345021"/>
                <a:gd name="connsiteX6" fmla="*/ 5507274 w 5562600"/>
                <a:gd name="connsiteY6" fmla="*/ 4289695 h 4345021"/>
                <a:gd name="connsiteX7" fmla="*/ 5373706 w 5562600"/>
                <a:gd name="connsiteY7" fmla="*/ 4345021 h 4345021"/>
                <a:gd name="connsiteX8" fmla="*/ 188894 w 5562600"/>
                <a:gd name="connsiteY8" fmla="*/ 4345021 h 4345021"/>
                <a:gd name="connsiteX9" fmla="*/ 55326 w 5562600"/>
                <a:gd name="connsiteY9" fmla="*/ 4289695 h 4345021"/>
                <a:gd name="connsiteX10" fmla="*/ 0 w 5562600"/>
                <a:gd name="connsiteY10" fmla="*/ 4156127 h 4345021"/>
                <a:gd name="connsiteX0" fmla="*/ 3621932 w 5562600"/>
                <a:gd name="connsiteY0" fmla="*/ 0 h 4345021"/>
                <a:gd name="connsiteX1" fmla="*/ 5373706 w 5562600"/>
                <a:gd name="connsiteY1" fmla="*/ 1621 h 4345021"/>
                <a:gd name="connsiteX2" fmla="*/ 5507274 w 5562600"/>
                <a:gd name="connsiteY2" fmla="*/ 56947 h 4345021"/>
                <a:gd name="connsiteX3" fmla="*/ 5562600 w 5562600"/>
                <a:gd name="connsiteY3" fmla="*/ 190515 h 4345021"/>
                <a:gd name="connsiteX4" fmla="*/ 5562600 w 5562600"/>
                <a:gd name="connsiteY4" fmla="*/ 4156127 h 4345021"/>
                <a:gd name="connsiteX5" fmla="*/ 5507274 w 5562600"/>
                <a:gd name="connsiteY5" fmla="*/ 4289695 h 4345021"/>
                <a:gd name="connsiteX6" fmla="*/ 5373706 w 5562600"/>
                <a:gd name="connsiteY6" fmla="*/ 4345021 h 4345021"/>
                <a:gd name="connsiteX7" fmla="*/ 188894 w 5562600"/>
                <a:gd name="connsiteY7" fmla="*/ 4345021 h 4345021"/>
                <a:gd name="connsiteX8" fmla="*/ 55326 w 5562600"/>
                <a:gd name="connsiteY8" fmla="*/ 4289695 h 4345021"/>
                <a:gd name="connsiteX9" fmla="*/ 0 w 5562600"/>
                <a:gd name="connsiteY9" fmla="*/ 4156127 h 4345021"/>
                <a:gd name="connsiteX0" fmla="*/ 3566606 w 5507274"/>
                <a:gd name="connsiteY0" fmla="*/ 0 h 4345021"/>
                <a:gd name="connsiteX1" fmla="*/ 5318380 w 5507274"/>
                <a:gd name="connsiteY1" fmla="*/ 1621 h 4345021"/>
                <a:gd name="connsiteX2" fmla="*/ 5451948 w 5507274"/>
                <a:gd name="connsiteY2" fmla="*/ 56947 h 4345021"/>
                <a:gd name="connsiteX3" fmla="*/ 5507274 w 5507274"/>
                <a:gd name="connsiteY3" fmla="*/ 190515 h 4345021"/>
                <a:gd name="connsiteX4" fmla="*/ 5507274 w 5507274"/>
                <a:gd name="connsiteY4" fmla="*/ 4156127 h 4345021"/>
                <a:gd name="connsiteX5" fmla="*/ 5451948 w 5507274"/>
                <a:gd name="connsiteY5" fmla="*/ 4289695 h 4345021"/>
                <a:gd name="connsiteX6" fmla="*/ 5318380 w 5507274"/>
                <a:gd name="connsiteY6" fmla="*/ 4345021 h 4345021"/>
                <a:gd name="connsiteX7" fmla="*/ 133568 w 5507274"/>
                <a:gd name="connsiteY7" fmla="*/ 4345021 h 4345021"/>
                <a:gd name="connsiteX8" fmla="*/ 0 w 5507274"/>
                <a:gd name="connsiteY8" fmla="*/ 4289695 h 4345021"/>
                <a:gd name="connsiteX0" fmla="*/ 3433038 w 5373706"/>
                <a:gd name="connsiteY0" fmla="*/ 0 h 4345021"/>
                <a:gd name="connsiteX1" fmla="*/ 5184812 w 5373706"/>
                <a:gd name="connsiteY1" fmla="*/ 1621 h 4345021"/>
                <a:gd name="connsiteX2" fmla="*/ 5318380 w 5373706"/>
                <a:gd name="connsiteY2" fmla="*/ 56947 h 4345021"/>
                <a:gd name="connsiteX3" fmla="*/ 5373706 w 5373706"/>
                <a:gd name="connsiteY3" fmla="*/ 190515 h 4345021"/>
                <a:gd name="connsiteX4" fmla="*/ 5373706 w 5373706"/>
                <a:gd name="connsiteY4" fmla="*/ 4156127 h 4345021"/>
                <a:gd name="connsiteX5" fmla="*/ 5318380 w 5373706"/>
                <a:gd name="connsiteY5" fmla="*/ 4289695 h 4345021"/>
                <a:gd name="connsiteX6" fmla="*/ 5184812 w 5373706"/>
                <a:gd name="connsiteY6" fmla="*/ 4345021 h 4345021"/>
                <a:gd name="connsiteX7" fmla="*/ 0 w 5373706"/>
                <a:gd name="connsiteY7" fmla="*/ 4345021 h 4345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73706" h="4345021">
                  <a:moveTo>
                    <a:pt x="3433038" y="0"/>
                  </a:moveTo>
                  <a:lnTo>
                    <a:pt x="5184812" y="1621"/>
                  </a:lnTo>
                  <a:cubicBezTo>
                    <a:pt x="5234910" y="1621"/>
                    <a:pt x="5282956" y="21522"/>
                    <a:pt x="5318380" y="56947"/>
                  </a:cubicBezTo>
                  <a:cubicBezTo>
                    <a:pt x="5353804" y="92372"/>
                    <a:pt x="5373706" y="140418"/>
                    <a:pt x="5373706" y="190515"/>
                  </a:cubicBezTo>
                  <a:lnTo>
                    <a:pt x="5373706" y="4156127"/>
                  </a:lnTo>
                  <a:cubicBezTo>
                    <a:pt x="5373706" y="4206225"/>
                    <a:pt x="5353805" y="4254271"/>
                    <a:pt x="5318380" y="4289695"/>
                  </a:cubicBezTo>
                  <a:cubicBezTo>
                    <a:pt x="5282955" y="4325119"/>
                    <a:pt x="5234910" y="4345021"/>
                    <a:pt x="5184812" y="4345021"/>
                  </a:cubicBezTo>
                  <a:lnTo>
                    <a:pt x="0" y="4345021"/>
                  </a:lnTo>
                </a:path>
              </a:pathLst>
            </a:custGeom>
            <a:gradFill>
              <a:gsLst>
                <a:gs pos="0">
                  <a:srgbClr val="151515">
                    <a:alpha val="0"/>
                  </a:srgbClr>
                </a:gs>
                <a:gs pos="100000">
                  <a:sysClr val="window" lastClr="FFFFFF">
                    <a:lumMod val="95000"/>
                    <a:alpha val="42000"/>
                  </a:sysClr>
                </a:gs>
              </a:gsLst>
              <a:lin ang="16200000" scaled="0"/>
            </a:gradFill>
            <a:ln w="25400" cap="flat" cmpd="sng" algn="ctr">
              <a:noFill/>
              <a:prstDash val="solid"/>
            </a:ln>
            <a:effectLst/>
            <a:scene3d>
              <a:camera prst="orthographicFront"/>
              <a:lightRig rig="threePt" dir="t"/>
            </a:scene3d>
            <a:sp3d>
              <a:bevelT w="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grpSp>
      <p:grpSp>
        <p:nvGrpSpPr>
          <p:cNvPr id="175" name="Group 174">
            <a:extLst>
              <a:ext uri="{FF2B5EF4-FFF2-40B4-BE49-F238E27FC236}">
                <a16:creationId xmlns:a16="http://schemas.microsoft.com/office/drawing/2014/main" id="{38300FC0-578C-A047-9AA6-A3BEC4BA650A}"/>
              </a:ext>
            </a:extLst>
          </p:cNvPr>
          <p:cNvGrpSpPr/>
          <p:nvPr/>
        </p:nvGrpSpPr>
        <p:grpSpPr>
          <a:xfrm>
            <a:off x="2401162" y="1161202"/>
            <a:ext cx="1402648" cy="2304920"/>
            <a:chOff x="3048000" y="1581944"/>
            <a:chExt cx="1159213" cy="2369070"/>
          </a:xfrm>
        </p:grpSpPr>
        <p:cxnSp>
          <p:nvCxnSpPr>
            <p:cNvPr id="177" name="Straight Connector 176">
              <a:extLst>
                <a:ext uri="{FF2B5EF4-FFF2-40B4-BE49-F238E27FC236}">
                  <a16:creationId xmlns:a16="http://schemas.microsoft.com/office/drawing/2014/main" id="{1E5A0AD6-8BDF-CA47-BEA0-C7F6E4FA39F3}"/>
                </a:ext>
              </a:extLst>
            </p:cNvPr>
            <p:cNvCxnSpPr/>
            <p:nvPr/>
          </p:nvCxnSpPr>
          <p:spPr>
            <a:xfrm>
              <a:off x="3048000" y="2769542"/>
              <a:ext cx="762000" cy="1588"/>
            </a:xfrm>
            <a:prstGeom prst="line">
              <a:avLst/>
            </a:prstGeom>
            <a:noFill/>
            <a:ln w="19050" cap="flat" cmpd="sng" algn="ctr">
              <a:solidFill>
                <a:schemeClr val="tx1"/>
              </a:solidFill>
              <a:prstDash val="dash"/>
            </a:ln>
            <a:effectLst/>
          </p:spPr>
        </p:cxnSp>
        <p:cxnSp>
          <p:nvCxnSpPr>
            <p:cNvPr id="176" name="Straight Connector 175">
              <a:extLst>
                <a:ext uri="{FF2B5EF4-FFF2-40B4-BE49-F238E27FC236}">
                  <a16:creationId xmlns:a16="http://schemas.microsoft.com/office/drawing/2014/main" id="{DB8B9508-40BC-AD4B-95C2-D44B2C04D84B}"/>
                </a:ext>
              </a:extLst>
            </p:cNvPr>
            <p:cNvCxnSpPr/>
            <p:nvPr/>
          </p:nvCxnSpPr>
          <p:spPr>
            <a:xfrm rot="5400000">
              <a:off x="2628900" y="2762250"/>
              <a:ext cx="2362200" cy="1588"/>
            </a:xfrm>
            <a:prstGeom prst="line">
              <a:avLst/>
            </a:prstGeom>
            <a:noFill/>
            <a:ln w="19050" cap="flat" cmpd="sng" algn="ctr">
              <a:solidFill>
                <a:schemeClr val="tx1"/>
              </a:solidFill>
              <a:prstDash val="dash"/>
            </a:ln>
            <a:effectLst/>
          </p:spPr>
        </p:cxnSp>
        <p:cxnSp>
          <p:nvCxnSpPr>
            <p:cNvPr id="178" name="Straight Connector 177">
              <a:extLst>
                <a:ext uri="{FF2B5EF4-FFF2-40B4-BE49-F238E27FC236}">
                  <a16:creationId xmlns:a16="http://schemas.microsoft.com/office/drawing/2014/main" id="{07998D9D-556E-C74A-80B7-156F8ECA2548}"/>
                </a:ext>
              </a:extLst>
            </p:cNvPr>
            <p:cNvCxnSpPr/>
            <p:nvPr/>
          </p:nvCxnSpPr>
          <p:spPr>
            <a:xfrm>
              <a:off x="3826213" y="1585609"/>
              <a:ext cx="381000" cy="1588"/>
            </a:xfrm>
            <a:prstGeom prst="line">
              <a:avLst/>
            </a:prstGeom>
            <a:noFill/>
            <a:ln w="19050" cap="flat" cmpd="sng" algn="ctr">
              <a:solidFill>
                <a:schemeClr val="tx1"/>
              </a:solidFill>
              <a:prstDash val="dash"/>
            </a:ln>
            <a:effectLst/>
          </p:spPr>
        </p:cxnSp>
        <p:cxnSp>
          <p:nvCxnSpPr>
            <p:cNvPr id="179" name="Straight Connector 178">
              <a:extLst>
                <a:ext uri="{FF2B5EF4-FFF2-40B4-BE49-F238E27FC236}">
                  <a16:creationId xmlns:a16="http://schemas.microsoft.com/office/drawing/2014/main" id="{7CA73AEE-2D12-414C-9C4F-A723071773E8}"/>
                </a:ext>
              </a:extLst>
            </p:cNvPr>
            <p:cNvCxnSpPr>
              <a:cxnSpLocks/>
            </p:cNvCxnSpPr>
            <p:nvPr/>
          </p:nvCxnSpPr>
          <p:spPr>
            <a:xfrm>
              <a:off x="3826213" y="2772379"/>
              <a:ext cx="381000" cy="1588"/>
            </a:xfrm>
            <a:prstGeom prst="line">
              <a:avLst/>
            </a:prstGeom>
            <a:noFill/>
            <a:ln w="19050" cap="flat" cmpd="sng" algn="ctr">
              <a:solidFill>
                <a:schemeClr val="tx1"/>
              </a:solidFill>
              <a:prstDash val="dash"/>
            </a:ln>
            <a:effectLst/>
          </p:spPr>
        </p:cxnSp>
        <p:cxnSp>
          <p:nvCxnSpPr>
            <p:cNvPr id="180" name="Straight Connector 179">
              <a:extLst>
                <a:ext uri="{FF2B5EF4-FFF2-40B4-BE49-F238E27FC236}">
                  <a16:creationId xmlns:a16="http://schemas.microsoft.com/office/drawing/2014/main" id="{9A0D6312-9F42-CA4B-82ED-DE0A0D58E803}"/>
                </a:ext>
              </a:extLst>
            </p:cNvPr>
            <p:cNvCxnSpPr/>
            <p:nvPr/>
          </p:nvCxnSpPr>
          <p:spPr>
            <a:xfrm>
              <a:off x="3826213" y="3949426"/>
              <a:ext cx="381000" cy="1588"/>
            </a:xfrm>
            <a:prstGeom prst="line">
              <a:avLst/>
            </a:prstGeom>
            <a:noFill/>
            <a:ln w="19050" cap="flat" cmpd="sng" algn="ctr">
              <a:solidFill>
                <a:schemeClr val="tx1"/>
              </a:solidFill>
              <a:prstDash val="dash"/>
            </a:ln>
            <a:effectLst/>
          </p:spPr>
        </p:cxnSp>
      </p:grpSp>
      <p:grpSp>
        <p:nvGrpSpPr>
          <p:cNvPr id="152" name="Group 86">
            <a:extLst>
              <a:ext uri="{FF2B5EF4-FFF2-40B4-BE49-F238E27FC236}">
                <a16:creationId xmlns:a16="http://schemas.microsoft.com/office/drawing/2014/main" id="{5FD3A8B5-6186-3343-9943-E6D5EB3D3959}"/>
              </a:ext>
            </a:extLst>
          </p:cNvPr>
          <p:cNvGrpSpPr/>
          <p:nvPr/>
        </p:nvGrpSpPr>
        <p:grpSpPr>
          <a:xfrm>
            <a:off x="298717" y="1275612"/>
            <a:ext cx="2964274" cy="1738308"/>
            <a:chOff x="4997069" y="1001693"/>
            <a:chExt cx="3030800" cy="1838047"/>
          </a:xfrm>
          <a:effectLst>
            <a:outerShdw blurRad="50800" dist="38100" dir="5400000" algn="t" rotWithShape="0">
              <a:prstClr val="black">
                <a:alpha val="40000"/>
              </a:prstClr>
            </a:outerShdw>
          </a:effectLst>
        </p:grpSpPr>
        <p:grpSp>
          <p:nvGrpSpPr>
            <p:cNvPr id="153" name="Group 178">
              <a:extLst>
                <a:ext uri="{FF2B5EF4-FFF2-40B4-BE49-F238E27FC236}">
                  <a16:creationId xmlns:a16="http://schemas.microsoft.com/office/drawing/2014/main" id="{E6E54A95-5146-B447-BD25-29AB2FC19E7B}"/>
                </a:ext>
              </a:extLst>
            </p:cNvPr>
            <p:cNvGrpSpPr/>
            <p:nvPr/>
          </p:nvGrpSpPr>
          <p:grpSpPr>
            <a:xfrm>
              <a:off x="5013420" y="1001693"/>
              <a:ext cx="3014449" cy="1838047"/>
              <a:chOff x="5013420" y="186163"/>
              <a:chExt cx="3014449" cy="1838047"/>
            </a:xfrm>
          </p:grpSpPr>
          <p:sp>
            <p:nvSpPr>
              <p:cNvPr id="155" name="Freeform 6">
                <a:extLst>
                  <a:ext uri="{FF2B5EF4-FFF2-40B4-BE49-F238E27FC236}">
                    <a16:creationId xmlns:a16="http://schemas.microsoft.com/office/drawing/2014/main" id="{0CBA52E4-6467-E240-AFE3-CC7F62C1340E}"/>
                  </a:ext>
                </a:extLst>
              </p:cNvPr>
              <p:cNvSpPr>
                <a:spLocks/>
              </p:cNvSpPr>
              <p:nvPr/>
            </p:nvSpPr>
            <p:spPr bwMode="auto">
              <a:xfrm>
                <a:off x="5013420" y="186163"/>
                <a:ext cx="2928770" cy="1817904"/>
              </a:xfrm>
              <a:custGeom>
                <a:avLst/>
                <a:gdLst/>
                <a:ahLst/>
                <a:cxnLst>
                  <a:cxn ang="0">
                    <a:pos x="1041" y="7"/>
                  </a:cxn>
                  <a:cxn ang="0">
                    <a:pos x="1146" y="44"/>
                  </a:cxn>
                  <a:cxn ang="0">
                    <a:pos x="1234" y="105"/>
                  </a:cxn>
                  <a:cxn ang="0">
                    <a:pos x="1303" y="188"/>
                  </a:cxn>
                  <a:cxn ang="0">
                    <a:pos x="1347" y="288"/>
                  </a:cxn>
                  <a:cxn ang="0">
                    <a:pos x="1412" y="319"/>
                  </a:cxn>
                  <a:cxn ang="0">
                    <a:pos x="1517" y="335"/>
                  </a:cxn>
                  <a:cxn ang="0">
                    <a:pos x="1609" y="379"/>
                  </a:cxn>
                  <a:cxn ang="0">
                    <a:pos x="1685" y="447"/>
                  </a:cxn>
                  <a:cxn ang="0">
                    <a:pos x="1752" y="499"/>
                  </a:cxn>
                  <a:cxn ang="0">
                    <a:pos x="1854" y="505"/>
                  </a:cxn>
                  <a:cxn ang="0">
                    <a:pos x="1954" y="545"/>
                  </a:cxn>
                  <a:cxn ang="0">
                    <a:pos x="2036" y="611"/>
                  </a:cxn>
                  <a:cxn ang="0">
                    <a:pos x="2094" y="700"/>
                  </a:cxn>
                  <a:cxn ang="0">
                    <a:pos x="2123" y="806"/>
                  </a:cxn>
                  <a:cxn ang="0">
                    <a:pos x="2117" y="917"/>
                  </a:cxn>
                  <a:cxn ang="0">
                    <a:pos x="2078" y="1017"/>
                  </a:cxn>
                  <a:cxn ang="0">
                    <a:pos x="2011" y="1099"/>
                  </a:cxn>
                  <a:cxn ang="0">
                    <a:pos x="1923" y="1157"/>
                  </a:cxn>
                  <a:cxn ang="0">
                    <a:pos x="1817" y="1186"/>
                  </a:cxn>
                  <a:cxn ang="0">
                    <a:pos x="1716" y="1182"/>
                  </a:cxn>
                  <a:cxn ang="0">
                    <a:pos x="1629" y="1153"/>
                  </a:cxn>
                  <a:cxn ang="0">
                    <a:pos x="1535" y="1207"/>
                  </a:cxn>
                  <a:cxn ang="0">
                    <a:pos x="1427" y="1233"/>
                  </a:cxn>
                  <a:cxn ang="0">
                    <a:pos x="1310" y="1227"/>
                  </a:cxn>
                  <a:cxn ang="0">
                    <a:pos x="1203" y="1189"/>
                  </a:cxn>
                  <a:cxn ang="0">
                    <a:pos x="1121" y="1258"/>
                  </a:cxn>
                  <a:cxn ang="0">
                    <a:pos x="1022" y="1303"/>
                  </a:cxn>
                  <a:cxn ang="0">
                    <a:pos x="911" y="1319"/>
                  </a:cxn>
                  <a:cxn ang="0">
                    <a:pos x="795" y="1302"/>
                  </a:cxn>
                  <a:cxn ang="0">
                    <a:pos x="693" y="1253"/>
                  </a:cxn>
                  <a:cxn ang="0">
                    <a:pos x="610" y="1178"/>
                  </a:cxn>
                  <a:cxn ang="0">
                    <a:pos x="497" y="1202"/>
                  </a:cxn>
                  <a:cxn ang="0">
                    <a:pos x="374" y="1197"/>
                  </a:cxn>
                  <a:cxn ang="0">
                    <a:pos x="261" y="1160"/>
                  </a:cxn>
                  <a:cxn ang="0">
                    <a:pos x="162" y="1096"/>
                  </a:cxn>
                  <a:cxn ang="0">
                    <a:pos x="84" y="1010"/>
                  </a:cxn>
                  <a:cxn ang="0">
                    <a:pos x="28" y="906"/>
                  </a:cxn>
                  <a:cxn ang="0">
                    <a:pos x="2" y="788"/>
                  </a:cxn>
                  <a:cxn ang="0">
                    <a:pos x="7" y="664"/>
                  </a:cxn>
                  <a:cxn ang="0">
                    <a:pos x="44" y="550"/>
                  </a:cxn>
                  <a:cxn ang="0">
                    <a:pos x="108" y="451"/>
                  </a:cxn>
                  <a:cxn ang="0">
                    <a:pos x="193" y="372"/>
                  </a:cxn>
                  <a:cxn ang="0">
                    <a:pos x="297" y="317"/>
                  </a:cxn>
                  <a:cxn ang="0">
                    <a:pos x="415" y="290"/>
                  </a:cxn>
                  <a:cxn ang="0">
                    <a:pos x="520" y="293"/>
                  </a:cxn>
                  <a:cxn ang="0">
                    <a:pos x="591" y="268"/>
                  </a:cxn>
                  <a:cxn ang="0">
                    <a:pos x="642" y="168"/>
                  </a:cxn>
                  <a:cxn ang="0">
                    <a:pos x="718" y="87"/>
                  </a:cxn>
                  <a:cxn ang="0">
                    <a:pos x="815" y="30"/>
                  </a:cxn>
                  <a:cxn ang="0">
                    <a:pos x="926" y="2"/>
                  </a:cxn>
                </a:cxnLst>
                <a:rect l="0" t="0" r="r" b="b"/>
                <a:pathLst>
                  <a:path w="2125" h="1319">
                    <a:moveTo>
                      <a:pt x="966" y="0"/>
                    </a:moveTo>
                    <a:lnTo>
                      <a:pt x="1004" y="2"/>
                    </a:lnTo>
                    <a:lnTo>
                      <a:pt x="1041" y="7"/>
                    </a:lnTo>
                    <a:lnTo>
                      <a:pt x="1077" y="16"/>
                    </a:lnTo>
                    <a:lnTo>
                      <a:pt x="1112" y="28"/>
                    </a:lnTo>
                    <a:lnTo>
                      <a:pt x="1146" y="44"/>
                    </a:lnTo>
                    <a:lnTo>
                      <a:pt x="1177" y="61"/>
                    </a:lnTo>
                    <a:lnTo>
                      <a:pt x="1207" y="82"/>
                    </a:lnTo>
                    <a:lnTo>
                      <a:pt x="1234" y="105"/>
                    </a:lnTo>
                    <a:lnTo>
                      <a:pt x="1260" y="131"/>
                    </a:lnTo>
                    <a:lnTo>
                      <a:pt x="1282" y="158"/>
                    </a:lnTo>
                    <a:lnTo>
                      <a:pt x="1303" y="188"/>
                    </a:lnTo>
                    <a:lnTo>
                      <a:pt x="1321" y="219"/>
                    </a:lnTo>
                    <a:lnTo>
                      <a:pt x="1336" y="253"/>
                    </a:lnTo>
                    <a:lnTo>
                      <a:pt x="1347" y="288"/>
                    </a:lnTo>
                    <a:lnTo>
                      <a:pt x="1356" y="324"/>
                    </a:lnTo>
                    <a:lnTo>
                      <a:pt x="1384" y="321"/>
                    </a:lnTo>
                    <a:lnTo>
                      <a:pt x="1412" y="319"/>
                    </a:lnTo>
                    <a:lnTo>
                      <a:pt x="1448" y="321"/>
                    </a:lnTo>
                    <a:lnTo>
                      <a:pt x="1483" y="326"/>
                    </a:lnTo>
                    <a:lnTo>
                      <a:pt x="1517" y="335"/>
                    </a:lnTo>
                    <a:lnTo>
                      <a:pt x="1549" y="346"/>
                    </a:lnTo>
                    <a:lnTo>
                      <a:pt x="1580" y="361"/>
                    </a:lnTo>
                    <a:lnTo>
                      <a:pt x="1609" y="379"/>
                    </a:lnTo>
                    <a:lnTo>
                      <a:pt x="1636" y="399"/>
                    </a:lnTo>
                    <a:lnTo>
                      <a:pt x="1662" y="421"/>
                    </a:lnTo>
                    <a:lnTo>
                      <a:pt x="1685" y="447"/>
                    </a:lnTo>
                    <a:lnTo>
                      <a:pt x="1706" y="473"/>
                    </a:lnTo>
                    <a:lnTo>
                      <a:pt x="1724" y="502"/>
                    </a:lnTo>
                    <a:lnTo>
                      <a:pt x="1752" y="499"/>
                    </a:lnTo>
                    <a:lnTo>
                      <a:pt x="1780" y="498"/>
                    </a:lnTo>
                    <a:lnTo>
                      <a:pt x="1817" y="500"/>
                    </a:lnTo>
                    <a:lnTo>
                      <a:pt x="1854" y="505"/>
                    </a:lnTo>
                    <a:lnTo>
                      <a:pt x="1889" y="515"/>
                    </a:lnTo>
                    <a:lnTo>
                      <a:pt x="1923" y="529"/>
                    </a:lnTo>
                    <a:lnTo>
                      <a:pt x="1954" y="545"/>
                    </a:lnTo>
                    <a:lnTo>
                      <a:pt x="1984" y="564"/>
                    </a:lnTo>
                    <a:lnTo>
                      <a:pt x="2011" y="587"/>
                    </a:lnTo>
                    <a:lnTo>
                      <a:pt x="2036" y="611"/>
                    </a:lnTo>
                    <a:lnTo>
                      <a:pt x="2058" y="639"/>
                    </a:lnTo>
                    <a:lnTo>
                      <a:pt x="2078" y="669"/>
                    </a:lnTo>
                    <a:lnTo>
                      <a:pt x="2094" y="700"/>
                    </a:lnTo>
                    <a:lnTo>
                      <a:pt x="2107" y="734"/>
                    </a:lnTo>
                    <a:lnTo>
                      <a:pt x="2117" y="769"/>
                    </a:lnTo>
                    <a:lnTo>
                      <a:pt x="2123" y="806"/>
                    </a:lnTo>
                    <a:lnTo>
                      <a:pt x="2125" y="843"/>
                    </a:lnTo>
                    <a:lnTo>
                      <a:pt x="2123" y="881"/>
                    </a:lnTo>
                    <a:lnTo>
                      <a:pt x="2117" y="917"/>
                    </a:lnTo>
                    <a:lnTo>
                      <a:pt x="2107" y="952"/>
                    </a:lnTo>
                    <a:lnTo>
                      <a:pt x="2094" y="986"/>
                    </a:lnTo>
                    <a:lnTo>
                      <a:pt x="2078" y="1017"/>
                    </a:lnTo>
                    <a:lnTo>
                      <a:pt x="2058" y="1047"/>
                    </a:lnTo>
                    <a:lnTo>
                      <a:pt x="2036" y="1074"/>
                    </a:lnTo>
                    <a:lnTo>
                      <a:pt x="2011" y="1099"/>
                    </a:lnTo>
                    <a:lnTo>
                      <a:pt x="1984" y="1121"/>
                    </a:lnTo>
                    <a:lnTo>
                      <a:pt x="1954" y="1141"/>
                    </a:lnTo>
                    <a:lnTo>
                      <a:pt x="1923" y="1157"/>
                    </a:lnTo>
                    <a:lnTo>
                      <a:pt x="1889" y="1171"/>
                    </a:lnTo>
                    <a:lnTo>
                      <a:pt x="1854" y="1180"/>
                    </a:lnTo>
                    <a:lnTo>
                      <a:pt x="1817" y="1186"/>
                    </a:lnTo>
                    <a:lnTo>
                      <a:pt x="1780" y="1188"/>
                    </a:lnTo>
                    <a:lnTo>
                      <a:pt x="1748" y="1187"/>
                    </a:lnTo>
                    <a:lnTo>
                      <a:pt x="1716" y="1182"/>
                    </a:lnTo>
                    <a:lnTo>
                      <a:pt x="1686" y="1175"/>
                    </a:lnTo>
                    <a:lnTo>
                      <a:pt x="1657" y="1165"/>
                    </a:lnTo>
                    <a:lnTo>
                      <a:pt x="1629" y="1153"/>
                    </a:lnTo>
                    <a:lnTo>
                      <a:pt x="1599" y="1174"/>
                    </a:lnTo>
                    <a:lnTo>
                      <a:pt x="1568" y="1192"/>
                    </a:lnTo>
                    <a:lnTo>
                      <a:pt x="1535" y="1207"/>
                    </a:lnTo>
                    <a:lnTo>
                      <a:pt x="1501" y="1219"/>
                    </a:lnTo>
                    <a:lnTo>
                      <a:pt x="1464" y="1228"/>
                    </a:lnTo>
                    <a:lnTo>
                      <a:pt x="1427" y="1233"/>
                    </a:lnTo>
                    <a:lnTo>
                      <a:pt x="1388" y="1235"/>
                    </a:lnTo>
                    <a:lnTo>
                      <a:pt x="1348" y="1233"/>
                    </a:lnTo>
                    <a:lnTo>
                      <a:pt x="1310" y="1227"/>
                    </a:lnTo>
                    <a:lnTo>
                      <a:pt x="1273" y="1218"/>
                    </a:lnTo>
                    <a:lnTo>
                      <a:pt x="1237" y="1205"/>
                    </a:lnTo>
                    <a:lnTo>
                      <a:pt x="1203" y="1189"/>
                    </a:lnTo>
                    <a:lnTo>
                      <a:pt x="1178" y="1214"/>
                    </a:lnTo>
                    <a:lnTo>
                      <a:pt x="1151" y="1238"/>
                    </a:lnTo>
                    <a:lnTo>
                      <a:pt x="1121" y="1258"/>
                    </a:lnTo>
                    <a:lnTo>
                      <a:pt x="1090" y="1276"/>
                    </a:lnTo>
                    <a:lnTo>
                      <a:pt x="1057" y="1291"/>
                    </a:lnTo>
                    <a:lnTo>
                      <a:pt x="1022" y="1303"/>
                    </a:lnTo>
                    <a:lnTo>
                      <a:pt x="986" y="1312"/>
                    </a:lnTo>
                    <a:lnTo>
                      <a:pt x="949" y="1317"/>
                    </a:lnTo>
                    <a:lnTo>
                      <a:pt x="911" y="1319"/>
                    </a:lnTo>
                    <a:lnTo>
                      <a:pt x="871" y="1317"/>
                    </a:lnTo>
                    <a:lnTo>
                      <a:pt x="832" y="1311"/>
                    </a:lnTo>
                    <a:lnTo>
                      <a:pt x="795" y="1302"/>
                    </a:lnTo>
                    <a:lnTo>
                      <a:pt x="759" y="1289"/>
                    </a:lnTo>
                    <a:lnTo>
                      <a:pt x="725" y="1272"/>
                    </a:lnTo>
                    <a:lnTo>
                      <a:pt x="693" y="1253"/>
                    </a:lnTo>
                    <a:lnTo>
                      <a:pt x="663" y="1231"/>
                    </a:lnTo>
                    <a:lnTo>
                      <a:pt x="635" y="1205"/>
                    </a:lnTo>
                    <a:lnTo>
                      <a:pt x="610" y="1178"/>
                    </a:lnTo>
                    <a:lnTo>
                      <a:pt x="573" y="1189"/>
                    </a:lnTo>
                    <a:lnTo>
                      <a:pt x="535" y="1197"/>
                    </a:lnTo>
                    <a:lnTo>
                      <a:pt x="497" y="1202"/>
                    </a:lnTo>
                    <a:lnTo>
                      <a:pt x="457" y="1204"/>
                    </a:lnTo>
                    <a:lnTo>
                      <a:pt x="415" y="1202"/>
                    </a:lnTo>
                    <a:lnTo>
                      <a:pt x="374" y="1197"/>
                    </a:lnTo>
                    <a:lnTo>
                      <a:pt x="335" y="1188"/>
                    </a:lnTo>
                    <a:lnTo>
                      <a:pt x="297" y="1176"/>
                    </a:lnTo>
                    <a:lnTo>
                      <a:pt x="261" y="1160"/>
                    </a:lnTo>
                    <a:lnTo>
                      <a:pt x="226" y="1141"/>
                    </a:lnTo>
                    <a:lnTo>
                      <a:pt x="193" y="1120"/>
                    </a:lnTo>
                    <a:lnTo>
                      <a:pt x="162" y="1096"/>
                    </a:lnTo>
                    <a:lnTo>
                      <a:pt x="133" y="1070"/>
                    </a:lnTo>
                    <a:lnTo>
                      <a:pt x="108" y="1041"/>
                    </a:lnTo>
                    <a:lnTo>
                      <a:pt x="84" y="1010"/>
                    </a:lnTo>
                    <a:lnTo>
                      <a:pt x="63" y="977"/>
                    </a:lnTo>
                    <a:lnTo>
                      <a:pt x="44" y="943"/>
                    </a:lnTo>
                    <a:lnTo>
                      <a:pt x="28" y="906"/>
                    </a:lnTo>
                    <a:lnTo>
                      <a:pt x="16" y="868"/>
                    </a:lnTo>
                    <a:lnTo>
                      <a:pt x="7" y="828"/>
                    </a:lnTo>
                    <a:lnTo>
                      <a:pt x="2" y="788"/>
                    </a:lnTo>
                    <a:lnTo>
                      <a:pt x="0" y="746"/>
                    </a:lnTo>
                    <a:lnTo>
                      <a:pt x="2" y="704"/>
                    </a:lnTo>
                    <a:lnTo>
                      <a:pt x="7" y="664"/>
                    </a:lnTo>
                    <a:lnTo>
                      <a:pt x="16" y="624"/>
                    </a:lnTo>
                    <a:lnTo>
                      <a:pt x="28" y="586"/>
                    </a:lnTo>
                    <a:lnTo>
                      <a:pt x="44" y="550"/>
                    </a:lnTo>
                    <a:lnTo>
                      <a:pt x="63" y="515"/>
                    </a:lnTo>
                    <a:lnTo>
                      <a:pt x="84" y="482"/>
                    </a:lnTo>
                    <a:lnTo>
                      <a:pt x="108" y="451"/>
                    </a:lnTo>
                    <a:lnTo>
                      <a:pt x="133" y="422"/>
                    </a:lnTo>
                    <a:lnTo>
                      <a:pt x="162" y="396"/>
                    </a:lnTo>
                    <a:lnTo>
                      <a:pt x="193" y="372"/>
                    </a:lnTo>
                    <a:lnTo>
                      <a:pt x="226" y="351"/>
                    </a:lnTo>
                    <a:lnTo>
                      <a:pt x="261" y="332"/>
                    </a:lnTo>
                    <a:lnTo>
                      <a:pt x="297" y="317"/>
                    </a:lnTo>
                    <a:lnTo>
                      <a:pt x="335" y="305"/>
                    </a:lnTo>
                    <a:lnTo>
                      <a:pt x="374" y="295"/>
                    </a:lnTo>
                    <a:lnTo>
                      <a:pt x="415" y="290"/>
                    </a:lnTo>
                    <a:lnTo>
                      <a:pt x="457" y="288"/>
                    </a:lnTo>
                    <a:lnTo>
                      <a:pt x="488" y="290"/>
                    </a:lnTo>
                    <a:lnTo>
                      <a:pt x="520" y="293"/>
                    </a:lnTo>
                    <a:lnTo>
                      <a:pt x="550" y="298"/>
                    </a:lnTo>
                    <a:lnTo>
                      <a:pt x="580" y="305"/>
                    </a:lnTo>
                    <a:lnTo>
                      <a:pt x="591" y="268"/>
                    </a:lnTo>
                    <a:lnTo>
                      <a:pt x="604" y="233"/>
                    </a:lnTo>
                    <a:lnTo>
                      <a:pt x="622" y="200"/>
                    </a:lnTo>
                    <a:lnTo>
                      <a:pt x="642" y="168"/>
                    </a:lnTo>
                    <a:lnTo>
                      <a:pt x="665" y="139"/>
                    </a:lnTo>
                    <a:lnTo>
                      <a:pt x="691" y="111"/>
                    </a:lnTo>
                    <a:lnTo>
                      <a:pt x="718" y="87"/>
                    </a:lnTo>
                    <a:lnTo>
                      <a:pt x="749" y="65"/>
                    </a:lnTo>
                    <a:lnTo>
                      <a:pt x="781" y="46"/>
                    </a:lnTo>
                    <a:lnTo>
                      <a:pt x="815" y="30"/>
                    </a:lnTo>
                    <a:lnTo>
                      <a:pt x="850" y="17"/>
                    </a:lnTo>
                    <a:lnTo>
                      <a:pt x="888" y="8"/>
                    </a:lnTo>
                    <a:lnTo>
                      <a:pt x="926" y="2"/>
                    </a:lnTo>
                    <a:lnTo>
                      <a:pt x="966" y="0"/>
                    </a:lnTo>
                    <a:close/>
                  </a:path>
                </a:pathLst>
              </a:custGeom>
              <a:solidFill>
                <a:schemeClr val="bg2"/>
              </a:solidFill>
              <a:ln w="57150">
                <a:noFill/>
                <a:prstDash val="solid"/>
                <a:round/>
                <a:headEnd/>
                <a:tailEnd/>
              </a:ln>
              <a:effectLst/>
              <a:scene3d>
                <a:camera prst="orthographicFront"/>
                <a:lightRig rig="flat" dir="t"/>
              </a:scene3d>
              <a:sp3d prstMaterial="plastic"/>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a:endParaRPr>
              </a:p>
            </p:txBody>
          </p:sp>
          <p:sp>
            <p:nvSpPr>
              <p:cNvPr id="156" name="Freeform 6">
                <a:extLst>
                  <a:ext uri="{FF2B5EF4-FFF2-40B4-BE49-F238E27FC236}">
                    <a16:creationId xmlns:a16="http://schemas.microsoft.com/office/drawing/2014/main" id="{87F568EB-7C60-1C45-BC86-E193FE7F6B37}"/>
                  </a:ext>
                </a:extLst>
              </p:cNvPr>
              <p:cNvSpPr>
                <a:spLocks/>
              </p:cNvSpPr>
              <p:nvPr/>
            </p:nvSpPr>
            <p:spPr bwMode="auto">
              <a:xfrm>
                <a:off x="5985241" y="531058"/>
                <a:ext cx="2042628" cy="1493152"/>
              </a:xfrm>
              <a:custGeom>
                <a:avLst/>
                <a:gdLst/>
                <a:ahLst/>
                <a:cxnLst>
                  <a:cxn ang="0">
                    <a:pos x="606" y="21"/>
                  </a:cxn>
                  <a:cxn ang="0">
                    <a:pos x="635" y="38"/>
                  </a:cxn>
                  <a:cxn ang="0">
                    <a:pos x="703" y="40"/>
                  </a:cxn>
                  <a:cxn ang="0">
                    <a:pos x="782" y="63"/>
                  </a:cxn>
                  <a:cxn ang="0">
                    <a:pos x="852" y="105"/>
                  </a:cxn>
                  <a:cxn ang="0">
                    <a:pos x="909" y="163"/>
                  </a:cxn>
                  <a:cxn ang="0">
                    <a:pos x="955" y="193"/>
                  </a:cxn>
                  <a:cxn ang="0">
                    <a:pos x="1021" y="195"/>
                  </a:cxn>
                  <a:cxn ang="0">
                    <a:pos x="1096" y="216"/>
                  </a:cxn>
                  <a:cxn ang="0">
                    <a:pos x="1163" y="255"/>
                  </a:cxn>
                  <a:cxn ang="0">
                    <a:pos x="1217" y="310"/>
                  </a:cxn>
                  <a:cxn ang="0">
                    <a:pos x="1256" y="376"/>
                  </a:cxn>
                  <a:cxn ang="0">
                    <a:pos x="1276" y="453"/>
                  </a:cxn>
                  <a:cxn ang="0">
                    <a:pos x="1276" y="534"/>
                  </a:cxn>
                  <a:cxn ang="0">
                    <a:pos x="1256" y="610"/>
                  </a:cxn>
                  <a:cxn ang="0">
                    <a:pos x="1217" y="677"/>
                  </a:cxn>
                  <a:cxn ang="0">
                    <a:pos x="1163" y="732"/>
                  </a:cxn>
                  <a:cxn ang="0">
                    <a:pos x="1096" y="770"/>
                  </a:cxn>
                  <a:cxn ang="0">
                    <a:pos x="1021" y="791"/>
                  </a:cxn>
                  <a:cxn ang="0">
                    <a:pos x="944" y="792"/>
                  </a:cxn>
                  <a:cxn ang="0">
                    <a:pos x="878" y="776"/>
                  </a:cxn>
                  <a:cxn ang="0">
                    <a:pos x="818" y="784"/>
                  </a:cxn>
                  <a:cxn ang="0">
                    <a:pos x="752" y="816"/>
                  </a:cxn>
                  <a:cxn ang="0">
                    <a:pos x="678" y="833"/>
                  </a:cxn>
                  <a:cxn ang="0">
                    <a:pos x="597" y="832"/>
                  </a:cxn>
                  <a:cxn ang="0">
                    <a:pos x="515" y="811"/>
                  </a:cxn>
                  <a:cxn ang="0">
                    <a:pos x="449" y="822"/>
                  </a:cxn>
                  <a:cxn ang="0">
                    <a:pos x="383" y="868"/>
                  </a:cxn>
                  <a:cxn ang="0">
                    <a:pos x="308" y="897"/>
                  </a:cxn>
                  <a:cxn ang="0">
                    <a:pos x="224" y="908"/>
                  </a:cxn>
                  <a:cxn ang="0">
                    <a:pos x="142" y="898"/>
                  </a:cxn>
                  <a:cxn ang="0">
                    <a:pos x="66" y="870"/>
                  </a:cxn>
                  <a:cxn ang="0">
                    <a:pos x="0" y="824"/>
                  </a:cxn>
                </a:cxnLst>
                <a:rect l="0" t="0" r="r" b="b"/>
                <a:pathLst>
                  <a:path w="1279" h="908">
                    <a:moveTo>
                      <a:pt x="601" y="0"/>
                    </a:moveTo>
                    <a:lnTo>
                      <a:pt x="606" y="21"/>
                    </a:lnTo>
                    <a:lnTo>
                      <a:pt x="610" y="41"/>
                    </a:lnTo>
                    <a:lnTo>
                      <a:pt x="635" y="38"/>
                    </a:lnTo>
                    <a:lnTo>
                      <a:pt x="659" y="38"/>
                    </a:lnTo>
                    <a:lnTo>
                      <a:pt x="703" y="40"/>
                    </a:lnTo>
                    <a:lnTo>
                      <a:pt x="744" y="49"/>
                    </a:lnTo>
                    <a:lnTo>
                      <a:pt x="782" y="63"/>
                    </a:lnTo>
                    <a:lnTo>
                      <a:pt x="819" y="82"/>
                    </a:lnTo>
                    <a:lnTo>
                      <a:pt x="852" y="105"/>
                    </a:lnTo>
                    <a:lnTo>
                      <a:pt x="882" y="131"/>
                    </a:lnTo>
                    <a:lnTo>
                      <a:pt x="909" y="163"/>
                    </a:lnTo>
                    <a:lnTo>
                      <a:pt x="931" y="196"/>
                    </a:lnTo>
                    <a:lnTo>
                      <a:pt x="955" y="193"/>
                    </a:lnTo>
                    <a:lnTo>
                      <a:pt x="980" y="192"/>
                    </a:lnTo>
                    <a:lnTo>
                      <a:pt x="1021" y="195"/>
                    </a:lnTo>
                    <a:lnTo>
                      <a:pt x="1059" y="203"/>
                    </a:lnTo>
                    <a:lnTo>
                      <a:pt x="1096" y="216"/>
                    </a:lnTo>
                    <a:lnTo>
                      <a:pt x="1131" y="234"/>
                    </a:lnTo>
                    <a:lnTo>
                      <a:pt x="1163" y="255"/>
                    </a:lnTo>
                    <a:lnTo>
                      <a:pt x="1192" y="281"/>
                    </a:lnTo>
                    <a:lnTo>
                      <a:pt x="1217" y="310"/>
                    </a:lnTo>
                    <a:lnTo>
                      <a:pt x="1238" y="341"/>
                    </a:lnTo>
                    <a:lnTo>
                      <a:pt x="1256" y="376"/>
                    </a:lnTo>
                    <a:lnTo>
                      <a:pt x="1268" y="413"/>
                    </a:lnTo>
                    <a:lnTo>
                      <a:pt x="1276" y="453"/>
                    </a:lnTo>
                    <a:lnTo>
                      <a:pt x="1279" y="493"/>
                    </a:lnTo>
                    <a:lnTo>
                      <a:pt x="1276" y="534"/>
                    </a:lnTo>
                    <a:lnTo>
                      <a:pt x="1268" y="573"/>
                    </a:lnTo>
                    <a:lnTo>
                      <a:pt x="1256" y="610"/>
                    </a:lnTo>
                    <a:lnTo>
                      <a:pt x="1238" y="645"/>
                    </a:lnTo>
                    <a:lnTo>
                      <a:pt x="1217" y="677"/>
                    </a:lnTo>
                    <a:lnTo>
                      <a:pt x="1192" y="706"/>
                    </a:lnTo>
                    <a:lnTo>
                      <a:pt x="1163" y="732"/>
                    </a:lnTo>
                    <a:lnTo>
                      <a:pt x="1131" y="752"/>
                    </a:lnTo>
                    <a:lnTo>
                      <a:pt x="1096" y="770"/>
                    </a:lnTo>
                    <a:lnTo>
                      <a:pt x="1059" y="783"/>
                    </a:lnTo>
                    <a:lnTo>
                      <a:pt x="1021" y="791"/>
                    </a:lnTo>
                    <a:lnTo>
                      <a:pt x="980" y="794"/>
                    </a:lnTo>
                    <a:lnTo>
                      <a:pt x="944" y="792"/>
                    </a:lnTo>
                    <a:lnTo>
                      <a:pt x="911" y="786"/>
                    </a:lnTo>
                    <a:lnTo>
                      <a:pt x="878" y="776"/>
                    </a:lnTo>
                    <a:lnTo>
                      <a:pt x="848" y="763"/>
                    </a:lnTo>
                    <a:lnTo>
                      <a:pt x="818" y="784"/>
                    </a:lnTo>
                    <a:lnTo>
                      <a:pt x="786" y="802"/>
                    </a:lnTo>
                    <a:lnTo>
                      <a:pt x="752" y="816"/>
                    </a:lnTo>
                    <a:lnTo>
                      <a:pt x="715" y="826"/>
                    </a:lnTo>
                    <a:lnTo>
                      <a:pt x="678" y="833"/>
                    </a:lnTo>
                    <a:lnTo>
                      <a:pt x="640" y="835"/>
                    </a:lnTo>
                    <a:lnTo>
                      <a:pt x="597" y="832"/>
                    </a:lnTo>
                    <a:lnTo>
                      <a:pt x="554" y="824"/>
                    </a:lnTo>
                    <a:lnTo>
                      <a:pt x="515" y="811"/>
                    </a:lnTo>
                    <a:lnTo>
                      <a:pt x="478" y="794"/>
                    </a:lnTo>
                    <a:lnTo>
                      <a:pt x="449" y="822"/>
                    </a:lnTo>
                    <a:lnTo>
                      <a:pt x="418" y="847"/>
                    </a:lnTo>
                    <a:lnTo>
                      <a:pt x="383" y="868"/>
                    </a:lnTo>
                    <a:lnTo>
                      <a:pt x="347" y="885"/>
                    </a:lnTo>
                    <a:lnTo>
                      <a:pt x="308" y="897"/>
                    </a:lnTo>
                    <a:lnTo>
                      <a:pt x="267" y="905"/>
                    </a:lnTo>
                    <a:lnTo>
                      <a:pt x="224" y="908"/>
                    </a:lnTo>
                    <a:lnTo>
                      <a:pt x="182" y="905"/>
                    </a:lnTo>
                    <a:lnTo>
                      <a:pt x="142" y="898"/>
                    </a:lnTo>
                    <a:lnTo>
                      <a:pt x="103" y="885"/>
                    </a:lnTo>
                    <a:lnTo>
                      <a:pt x="66" y="870"/>
                    </a:lnTo>
                    <a:lnTo>
                      <a:pt x="32" y="849"/>
                    </a:lnTo>
                    <a:lnTo>
                      <a:pt x="0" y="824"/>
                    </a:lnTo>
                    <a:lnTo>
                      <a:pt x="601" y="0"/>
                    </a:lnTo>
                    <a:close/>
                  </a:path>
                </a:pathLst>
              </a:custGeom>
              <a:gradFill flip="none" rotWithShape="1">
                <a:gsLst>
                  <a:gs pos="1000">
                    <a:sysClr val="window" lastClr="FFFFFF">
                      <a:lumMod val="95000"/>
                      <a:shade val="30000"/>
                      <a:satMod val="115000"/>
                      <a:alpha val="0"/>
                    </a:sysClr>
                  </a:gs>
                  <a:gs pos="100000">
                    <a:sysClr val="window" lastClr="FFFFFF">
                      <a:alpha val="51000"/>
                    </a:sysClr>
                  </a:gs>
                </a:gsLst>
                <a:path path="circle">
                  <a:fillToRect t="100000" r="100000"/>
                </a:path>
                <a:tileRect l="-100000" b="-100000"/>
              </a:gra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a:endParaRPr>
              </a:p>
            </p:txBody>
          </p:sp>
        </p:grpSp>
        <p:sp>
          <p:nvSpPr>
            <p:cNvPr id="154" name="TextBox 153">
              <a:extLst>
                <a:ext uri="{FF2B5EF4-FFF2-40B4-BE49-F238E27FC236}">
                  <a16:creationId xmlns:a16="http://schemas.microsoft.com/office/drawing/2014/main" id="{A8FE9B00-5E4D-5148-9FCA-F01A1B1D012B}"/>
                </a:ext>
              </a:extLst>
            </p:cNvPr>
            <p:cNvSpPr txBox="1"/>
            <p:nvPr/>
          </p:nvSpPr>
          <p:spPr>
            <a:xfrm flipH="1">
              <a:off x="4997069" y="1591267"/>
              <a:ext cx="2704156" cy="976308"/>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b="1"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rPr>
                <a:t>Cloud Compliance Migration Considerations</a:t>
              </a:r>
            </a:p>
          </p:txBody>
        </p:sp>
      </p:grpSp>
      <p:sp>
        <p:nvSpPr>
          <p:cNvPr id="206" name="TextBox 205">
            <a:extLst>
              <a:ext uri="{FF2B5EF4-FFF2-40B4-BE49-F238E27FC236}">
                <a16:creationId xmlns:a16="http://schemas.microsoft.com/office/drawing/2014/main" id="{F2D1BBAF-CDF5-E94C-90FB-287E5F19643E}"/>
              </a:ext>
            </a:extLst>
          </p:cNvPr>
          <p:cNvSpPr txBox="1"/>
          <p:nvPr/>
        </p:nvSpPr>
        <p:spPr>
          <a:xfrm flipH="1">
            <a:off x="298717" y="4509134"/>
            <a:ext cx="3938708" cy="1712190"/>
          </a:xfrm>
          <a:prstGeom prst="rect">
            <a:avLst/>
          </a:prstGeom>
          <a:noFill/>
        </p:spPr>
        <p:txBody>
          <a:bodyPr wrap="square" lIns="0" tIns="0" rIns="0" bIns="0" rtlCol="0" anchor="t">
            <a:noAutofit/>
          </a:bodyPr>
          <a:lstStyle/>
          <a:p>
            <a:pPr>
              <a:spcAft>
                <a:spcPts val="600"/>
              </a:spcAft>
            </a:pPr>
            <a:r>
              <a:rPr lang="en-US" sz="2000" b="1" dirty="0">
                <a:latin typeface="Open Sans" panose="020B0606030504020204" pitchFamily="34" charset="0"/>
                <a:ea typeface="Open Sans" panose="020B0606030504020204" pitchFamily="34" charset="0"/>
                <a:cs typeface="Open Sans" panose="020B0606030504020204" pitchFamily="34" charset="0"/>
              </a:rPr>
              <a:t>Questions to consider related to license compliance when migrating applications to the cloud:</a:t>
            </a:r>
          </a:p>
        </p:txBody>
      </p:sp>
      <p:pic>
        <p:nvPicPr>
          <p:cNvPr id="31746" name="Picture 2">
            <a:extLst>
              <a:ext uri="{FF2B5EF4-FFF2-40B4-BE49-F238E27FC236}">
                <a16:creationId xmlns:a16="http://schemas.microsoft.com/office/drawing/2014/main" id="{6078267B-BA5F-574D-BCD9-C44D07588D4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75689" y="1147164"/>
            <a:ext cx="445078" cy="420179"/>
          </a:xfrm>
          <a:prstGeom prst="rect">
            <a:avLst/>
          </a:prstGeom>
          <a:noFill/>
          <a:extLst>
            <a:ext uri="{909E8E84-426E-40DD-AFC4-6F175D3DCCD1}">
              <a14:hiddenFill xmlns:a14="http://schemas.microsoft.com/office/drawing/2010/main">
                <a:solidFill>
                  <a:srgbClr val="FFFFFF"/>
                </a:solidFill>
              </a14:hiddenFill>
            </a:ext>
          </a:extLst>
        </p:spPr>
      </p:pic>
      <p:pic>
        <p:nvPicPr>
          <p:cNvPr id="31748" name="Picture 4">
            <a:extLst>
              <a:ext uri="{FF2B5EF4-FFF2-40B4-BE49-F238E27FC236}">
                <a16:creationId xmlns:a16="http://schemas.microsoft.com/office/drawing/2014/main" id="{B4DBE9E7-3A0D-9646-AEB5-605AE3BD86C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84582" y="2173599"/>
            <a:ext cx="424673" cy="424673"/>
          </a:xfrm>
          <a:prstGeom prst="rect">
            <a:avLst/>
          </a:prstGeom>
          <a:noFill/>
          <a:extLst>
            <a:ext uri="{909E8E84-426E-40DD-AFC4-6F175D3DCCD1}">
              <a14:hiddenFill xmlns:a14="http://schemas.microsoft.com/office/drawing/2010/main">
                <a:solidFill>
                  <a:srgbClr val="FFFFFF"/>
                </a:solidFill>
              </a14:hiddenFill>
            </a:ext>
          </a:extLst>
        </p:spPr>
      </p:pic>
      <p:pic>
        <p:nvPicPr>
          <p:cNvPr id="31750" name="Picture 6">
            <a:extLst>
              <a:ext uri="{FF2B5EF4-FFF2-40B4-BE49-F238E27FC236}">
                <a16:creationId xmlns:a16="http://schemas.microsoft.com/office/drawing/2014/main" id="{F186A431-3619-E842-A2B0-72AD9D1ED41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15046" y="3181214"/>
            <a:ext cx="482821" cy="482821"/>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215" name="Table 215">
            <a:extLst>
              <a:ext uri="{FF2B5EF4-FFF2-40B4-BE49-F238E27FC236}">
                <a16:creationId xmlns:a16="http://schemas.microsoft.com/office/drawing/2014/main" id="{65D540C1-0948-B943-9B8A-FBE71756EC1C}"/>
              </a:ext>
            </a:extLst>
          </p:cNvPr>
          <p:cNvGraphicFramePr>
            <a:graphicFrameLocks noGrp="1"/>
          </p:cNvGraphicFramePr>
          <p:nvPr>
            <p:extLst>
              <p:ext uri="{D42A27DB-BD31-4B8C-83A1-F6EECF244321}">
                <p14:modId xmlns:p14="http://schemas.microsoft.com/office/powerpoint/2010/main" val="2803054694"/>
              </p:ext>
            </p:extLst>
          </p:nvPr>
        </p:nvGraphicFramePr>
        <p:xfrm>
          <a:off x="4683575" y="4242223"/>
          <a:ext cx="7150454" cy="2164080"/>
        </p:xfrm>
        <a:graphic>
          <a:graphicData uri="http://schemas.openxmlformats.org/drawingml/2006/table">
            <a:tbl>
              <a:tblPr firstRow="1" bandRow="1">
                <a:tableStyleId>{5C22544A-7EE6-4342-B048-85BDC9FD1C3A}</a:tableStyleId>
              </a:tblPr>
              <a:tblGrid>
                <a:gridCol w="3100213">
                  <a:extLst>
                    <a:ext uri="{9D8B030D-6E8A-4147-A177-3AD203B41FA5}">
                      <a16:colId xmlns:a16="http://schemas.microsoft.com/office/drawing/2014/main" val="2985258609"/>
                    </a:ext>
                  </a:extLst>
                </a:gridCol>
                <a:gridCol w="4050241">
                  <a:extLst>
                    <a:ext uri="{9D8B030D-6E8A-4147-A177-3AD203B41FA5}">
                      <a16:colId xmlns:a16="http://schemas.microsoft.com/office/drawing/2014/main" val="2475768424"/>
                    </a:ext>
                  </a:extLst>
                </a:gridCol>
              </a:tblGrid>
              <a:tr h="1097448">
                <a:tc>
                  <a:txBody>
                    <a:bodyPr/>
                    <a:lstStyle/>
                    <a:p>
                      <a:pPr marL="285750" lvl="1" indent="-285750">
                        <a:spcAft>
                          <a:spcPts val="600"/>
                        </a:spcAft>
                        <a:buFont typeface="Arial" panose="020B0604020202020204" pitchFamily="34" charset="0"/>
                        <a:buChar char="•"/>
                      </a:pPr>
                      <a:r>
                        <a:rPr lang="en-US" sz="1400" b="0" i="1" dirty="0">
                          <a:solidFill>
                            <a:schemeClr val="tx1"/>
                          </a:solidFill>
                          <a:latin typeface="Open Sans" panose="020B0606030504020204" pitchFamily="34" charset="0"/>
                          <a:ea typeface="Open Sans" panose="020B0606030504020204" pitchFamily="34" charset="0"/>
                          <a:cs typeface="Open Sans" panose="020B0606030504020204" pitchFamily="34" charset="0"/>
                        </a:rPr>
                        <a:t>Do I know my existing licensing metrics for on-premise?  </a:t>
                      </a:r>
                    </a:p>
                    <a:p>
                      <a:pPr marL="285750" lvl="1" indent="-285750">
                        <a:spcAft>
                          <a:spcPts val="600"/>
                        </a:spcAft>
                        <a:buFont typeface="Arial" panose="020B0604020202020204" pitchFamily="34" charset="0"/>
                        <a:buChar char="•"/>
                      </a:pPr>
                      <a:r>
                        <a:rPr lang="en-US" sz="1400" b="0" i="1" dirty="0">
                          <a:solidFill>
                            <a:schemeClr val="tx1"/>
                          </a:solidFill>
                          <a:latin typeface="Open Sans" panose="020B0606030504020204" pitchFamily="34" charset="0"/>
                          <a:ea typeface="Open Sans" panose="020B0606030504020204" pitchFamily="34" charset="0"/>
                          <a:cs typeface="Open Sans" panose="020B0606030504020204" pitchFamily="34" charset="0"/>
                        </a:rPr>
                        <a:t>How will licensing metrics be calculated for applications running off-premise? </a:t>
                      </a:r>
                    </a:p>
                    <a:p>
                      <a:pPr marL="285750" lvl="1" indent="-285750">
                        <a:spcAft>
                          <a:spcPts val="600"/>
                        </a:spcAft>
                        <a:buFont typeface="Arial" panose="020B0604020202020204" pitchFamily="34" charset="0"/>
                        <a:buChar char="•"/>
                      </a:pPr>
                      <a:r>
                        <a:rPr lang="en-US" sz="1400" b="0" i="1" dirty="0">
                          <a:solidFill>
                            <a:schemeClr val="tx1"/>
                          </a:solidFill>
                          <a:latin typeface="Open Sans" panose="020B0606030504020204" pitchFamily="34" charset="0"/>
                          <a:ea typeface="Open Sans" panose="020B0606030504020204" pitchFamily="34" charset="0"/>
                          <a:cs typeface="Open Sans" panose="020B0606030504020204" pitchFamily="34" charset="0"/>
                        </a:rPr>
                        <a:t>Who will have access to the data in the cloud?  Access affects security and privacy, as well as licensing compliance</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L="285750" lvl="1" indent="-285750">
                        <a:spcAft>
                          <a:spcPts val="600"/>
                        </a:spcAft>
                        <a:buFont typeface="Arial" panose="020B0604020202020204" pitchFamily="34" charset="0"/>
                        <a:buChar char="•"/>
                      </a:pPr>
                      <a:r>
                        <a:rPr lang="en-US" sz="1400" b="0" i="1" dirty="0">
                          <a:solidFill>
                            <a:schemeClr val="tx1"/>
                          </a:solidFill>
                          <a:latin typeface="Open Sans" panose="020B0606030504020204" pitchFamily="34" charset="0"/>
                          <a:ea typeface="Open Sans" panose="020B0606030504020204" pitchFamily="34" charset="0"/>
                          <a:cs typeface="Open Sans" panose="020B0606030504020204" pitchFamily="34" charset="0"/>
                        </a:rPr>
                        <a:t>For software metrics dependent on physical hardware, how will the metrics change and be calculated if/when a migration occurs (i.e., number of cores a processor is using, capacity, virtual vs. physical)?</a:t>
                      </a:r>
                    </a:p>
                    <a:p>
                      <a:pPr marL="285750" lvl="1" indent="-285750">
                        <a:spcAft>
                          <a:spcPts val="600"/>
                        </a:spcAft>
                        <a:buFont typeface="Arial" panose="020B0604020202020204" pitchFamily="34" charset="0"/>
                        <a:buChar char="•"/>
                      </a:pPr>
                      <a:r>
                        <a:rPr lang="en-US" sz="1400" b="0" i="1" dirty="0">
                          <a:solidFill>
                            <a:schemeClr val="tx1"/>
                          </a:solidFill>
                          <a:latin typeface="Open Sans" panose="020B0606030504020204" pitchFamily="34" charset="0"/>
                          <a:ea typeface="Open Sans" panose="020B0606030504020204" pitchFamily="34" charset="0"/>
                          <a:cs typeface="Open Sans" panose="020B0606030504020204" pitchFamily="34" charset="0"/>
                        </a:rPr>
                        <a:t>Will migrating applications to the cloud provide new flexibility in my licensing compliance?  For example: Often this is vendor and contract-specific?</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212917985"/>
                  </a:ext>
                </a:extLst>
              </a:tr>
            </a:tbl>
          </a:graphicData>
        </a:graphic>
      </p:graphicFrame>
      <p:sp>
        <p:nvSpPr>
          <p:cNvPr id="220" name="Freeform 6">
            <a:extLst>
              <a:ext uri="{FF2B5EF4-FFF2-40B4-BE49-F238E27FC236}">
                <a16:creationId xmlns:a16="http://schemas.microsoft.com/office/drawing/2014/main" id="{4910EFC4-9B26-6640-8E51-4DED39D9980F}"/>
              </a:ext>
            </a:extLst>
          </p:cNvPr>
          <p:cNvSpPr>
            <a:spLocks/>
          </p:cNvSpPr>
          <p:nvPr/>
        </p:nvSpPr>
        <p:spPr bwMode="auto">
          <a:xfrm>
            <a:off x="4519014" y="4309567"/>
            <a:ext cx="418809" cy="245055"/>
          </a:xfrm>
          <a:custGeom>
            <a:avLst/>
            <a:gdLst/>
            <a:ahLst/>
            <a:cxnLst>
              <a:cxn ang="0">
                <a:pos x="1041" y="7"/>
              </a:cxn>
              <a:cxn ang="0">
                <a:pos x="1146" y="44"/>
              </a:cxn>
              <a:cxn ang="0">
                <a:pos x="1234" y="105"/>
              </a:cxn>
              <a:cxn ang="0">
                <a:pos x="1303" y="188"/>
              </a:cxn>
              <a:cxn ang="0">
                <a:pos x="1347" y="288"/>
              </a:cxn>
              <a:cxn ang="0">
                <a:pos x="1412" y="319"/>
              </a:cxn>
              <a:cxn ang="0">
                <a:pos x="1517" y="335"/>
              </a:cxn>
              <a:cxn ang="0">
                <a:pos x="1609" y="379"/>
              </a:cxn>
              <a:cxn ang="0">
                <a:pos x="1685" y="447"/>
              </a:cxn>
              <a:cxn ang="0">
                <a:pos x="1752" y="499"/>
              </a:cxn>
              <a:cxn ang="0">
                <a:pos x="1854" y="505"/>
              </a:cxn>
              <a:cxn ang="0">
                <a:pos x="1954" y="545"/>
              </a:cxn>
              <a:cxn ang="0">
                <a:pos x="2036" y="611"/>
              </a:cxn>
              <a:cxn ang="0">
                <a:pos x="2094" y="700"/>
              </a:cxn>
              <a:cxn ang="0">
                <a:pos x="2123" y="806"/>
              </a:cxn>
              <a:cxn ang="0">
                <a:pos x="2117" y="917"/>
              </a:cxn>
              <a:cxn ang="0">
                <a:pos x="2078" y="1017"/>
              </a:cxn>
              <a:cxn ang="0">
                <a:pos x="2011" y="1099"/>
              </a:cxn>
              <a:cxn ang="0">
                <a:pos x="1923" y="1157"/>
              </a:cxn>
              <a:cxn ang="0">
                <a:pos x="1817" y="1186"/>
              </a:cxn>
              <a:cxn ang="0">
                <a:pos x="1716" y="1182"/>
              </a:cxn>
              <a:cxn ang="0">
                <a:pos x="1629" y="1153"/>
              </a:cxn>
              <a:cxn ang="0">
                <a:pos x="1535" y="1207"/>
              </a:cxn>
              <a:cxn ang="0">
                <a:pos x="1427" y="1233"/>
              </a:cxn>
              <a:cxn ang="0">
                <a:pos x="1310" y="1227"/>
              </a:cxn>
              <a:cxn ang="0">
                <a:pos x="1203" y="1189"/>
              </a:cxn>
              <a:cxn ang="0">
                <a:pos x="1121" y="1258"/>
              </a:cxn>
              <a:cxn ang="0">
                <a:pos x="1022" y="1303"/>
              </a:cxn>
              <a:cxn ang="0">
                <a:pos x="911" y="1319"/>
              </a:cxn>
              <a:cxn ang="0">
                <a:pos x="795" y="1302"/>
              </a:cxn>
              <a:cxn ang="0">
                <a:pos x="693" y="1253"/>
              </a:cxn>
              <a:cxn ang="0">
                <a:pos x="610" y="1178"/>
              </a:cxn>
              <a:cxn ang="0">
                <a:pos x="497" y="1202"/>
              </a:cxn>
              <a:cxn ang="0">
                <a:pos x="374" y="1197"/>
              </a:cxn>
              <a:cxn ang="0">
                <a:pos x="261" y="1160"/>
              </a:cxn>
              <a:cxn ang="0">
                <a:pos x="162" y="1096"/>
              </a:cxn>
              <a:cxn ang="0">
                <a:pos x="84" y="1010"/>
              </a:cxn>
              <a:cxn ang="0">
                <a:pos x="28" y="906"/>
              </a:cxn>
              <a:cxn ang="0">
                <a:pos x="2" y="788"/>
              </a:cxn>
              <a:cxn ang="0">
                <a:pos x="7" y="664"/>
              </a:cxn>
              <a:cxn ang="0">
                <a:pos x="44" y="550"/>
              </a:cxn>
              <a:cxn ang="0">
                <a:pos x="108" y="451"/>
              </a:cxn>
              <a:cxn ang="0">
                <a:pos x="193" y="372"/>
              </a:cxn>
              <a:cxn ang="0">
                <a:pos x="297" y="317"/>
              </a:cxn>
              <a:cxn ang="0">
                <a:pos x="415" y="290"/>
              </a:cxn>
              <a:cxn ang="0">
                <a:pos x="520" y="293"/>
              </a:cxn>
              <a:cxn ang="0">
                <a:pos x="591" y="268"/>
              </a:cxn>
              <a:cxn ang="0">
                <a:pos x="642" y="168"/>
              </a:cxn>
              <a:cxn ang="0">
                <a:pos x="718" y="87"/>
              </a:cxn>
              <a:cxn ang="0">
                <a:pos x="815" y="30"/>
              </a:cxn>
              <a:cxn ang="0">
                <a:pos x="926" y="2"/>
              </a:cxn>
            </a:cxnLst>
            <a:rect l="0" t="0" r="r" b="b"/>
            <a:pathLst>
              <a:path w="2125" h="1319">
                <a:moveTo>
                  <a:pt x="966" y="0"/>
                </a:moveTo>
                <a:lnTo>
                  <a:pt x="1004" y="2"/>
                </a:lnTo>
                <a:lnTo>
                  <a:pt x="1041" y="7"/>
                </a:lnTo>
                <a:lnTo>
                  <a:pt x="1077" y="16"/>
                </a:lnTo>
                <a:lnTo>
                  <a:pt x="1112" y="28"/>
                </a:lnTo>
                <a:lnTo>
                  <a:pt x="1146" y="44"/>
                </a:lnTo>
                <a:lnTo>
                  <a:pt x="1177" y="61"/>
                </a:lnTo>
                <a:lnTo>
                  <a:pt x="1207" y="82"/>
                </a:lnTo>
                <a:lnTo>
                  <a:pt x="1234" y="105"/>
                </a:lnTo>
                <a:lnTo>
                  <a:pt x="1260" y="131"/>
                </a:lnTo>
                <a:lnTo>
                  <a:pt x="1282" y="158"/>
                </a:lnTo>
                <a:lnTo>
                  <a:pt x="1303" y="188"/>
                </a:lnTo>
                <a:lnTo>
                  <a:pt x="1321" y="219"/>
                </a:lnTo>
                <a:lnTo>
                  <a:pt x="1336" y="253"/>
                </a:lnTo>
                <a:lnTo>
                  <a:pt x="1347" y="288"/>
                </a:lnTo>
                <a:lnTo>
                  <a:pt x="1356" y="324"/>
                </a:lnTo>
                <a:lnTo>
                  <a:pt x="1384" y="321"/>
                </a:lnTo>
                <a:lnTo>
                  <a:pt x="1412" y="319"/>
                </a:lnTo>
                <a:lnTo>
                  <a:pt x="1448" y="321"/>
                </a:lnTo>
                <a:lnTo>
                  <a:pt x="1483" y="326"/>
                </a:lnTo>
                <a:lnTo>
                  <a:pt x="1517" y="335"/>
                </a:lnTo>
                <a:lnTo>
                  <a:pt x="1549" y="346"/>
                </a:lnTo>
                <a:lnTo>
                  <a:pt x="1580" y="361"/>
                </a:lnTo>
                <a:lnTo>
                  <a:pt x="1609" y="379"/>
                </a:lnTo>
                <a:lnTo>
                  <a:pt x="1636" y="399"/>
                </a:lnTo>
                <a:lnTo>
                  <a:pt x="1662" y="421"/>
                </a:lnTo>
                <a:lnTo>
                  <a:pt x="1685" y="447"/>
                </a:lnTo>
                <a:lnTo>
                  <a:pt x="1706" y="473"/>
                </a:lnTo>
                <a:lnTo>
                  <a:pt x="1724" y="502"/>
                </a:lnTo>
                <a:lnTo>
                  <a:pt x="1752" y="499"/>
                </a:lnTo>
                <a:lnTo>
                  <a:pt x="1780" y="498"/>
                </a:lnTo>
                <a:lnTo>
                  <a:pt x="1817" y="500"/>
                </a:lnTo>
                <a:lnTo>
                  <a:pt x="1854" y="505"/>
                </a:lnTo>
                <a:lnTo>
                  <a:pt x="1889" y="515"/>
                </a:lnTo>
                <a:lnTo>
                  <a:pt x="1923" y="529"/>
                </a:lnTo>
                <a:lnTo>
                  <a:pt x="1954" y="545"/>
                </a:lnTo>
                <a:lnTo>
                  <a:pt x="1984" y="564"/>
                </a:lnTo>
                <a:lnTo>
                  <a:pt x="2011" y="587"/>
                </a:lnTo>
                <a:lnTo>
                  <a:pt x="2036" y="611"/>
                </a:lnTo>
                <a:lnTo>
                  <a:pt x="2058" y="639"/>
                </a:lnTo>
                <a:lnTo>
                  <a:pt x="2078" y="669"/>
                </a:lnTo>
                <a:lnTo>
                  <a:pt x="2094" y="700"/>
                </a:lnTo>
                <a:lnTo>
                  <a:pt x="2107" y="734"/>
                </a:lnTo>
                <a:lnTo>
                  <a:pt x="2117" y="769"/>
                </a:lnTo>
                <a:lnTo>
                  <a:pt x="2123" y="806"/>
                </a:lnTo>
                <a:lnTo>
                  <a:pt x="2125" y="843"/>
                </a:lnTo>
                <a:lnTo>
                  <a:pt x="2123" y="881"/>
                </a:lnTo>
                <a:lnTo>
                  <a:pt x="2117" y="917"/>
                </a:lnTo>
                <a:lnTo>
                  <a:pt x="2107" y="952"/>
                </a:lnTo>
                <a:lnTo>
                  <a:pt x="2094" y="986"/>
                </a:lnTo>
                <a:lnTo>
                  <a:pt x="2078" y="1017"/>
                </a:lnTo>
                <a:lnTo>
                  <a:pt x="2058" y="1047"/>
                </a:lnTo>
                <a:lnTo>
                  <a:pt x="2036" y="1074"/>
                </a:lnTo>
                <a:lnTo>
                  <a:pt x="2011" y="1099"/>
                </a:lnTo>
                <a:lnTo>
                  <a:pt x="1984" y="1121"/>
                </a:lnTo>
                <a:lnTo>
                  <a:pt x="1954" y="1141"/>
                </a:lnTo>
                <a:lnTo>
                  <a:pt x="1923" y="1157"/>
                </a:lnTo>
                <a:lnTo>
                  <a:pt x="1889" y="1171"/>
                </a:lnTo>
                <a:lnTo>
                  <a:pt x="1854" y="1180"/>
                </a:lnTo>
                <a:lnTo>
                  <a:pt x="1817" y="1186"/>
                </a:lnTo>
                <a:lnTo>
                  <a:pt x="1780" y="1188"/>
                </a:lnTo>
                <a:lnTo>
                  <a:pt x="1748" y="1187"/>
                </a:lnTo>
                <a:lnTo>
                  <a:pt x="1716" y="1182"/>
                </a:lnTo>
                <a:lnTo>
                  <a:pt x="1686" y="1175"/>
                </a:lnTo>
                <a:lnTo>
                  <a:pt x="1657" y="1165"/>
                </a:lnTo>
                <a:lnTo>
                  <a:pt x="1629" y="1153"/>
                </a:lnTo>
                <a:lnTo>
                  <a:pt x="1599" y="1174"/>
                </a:lnTo>
                <a:lnTo>
                  <a:pt x="1568" y="1192"/>
                </a:lnTo>
                <a:lnTo>
                  <a:pt x="1535" y="1207"/>
                </a:lnTo>
                <a:lnTo>
                  <a:pt x="1501" y="1219"/>
                </a:lnTo>
                <a:lnTo>
                  <a:pt x="1464" y="1228"/>
                </a:lnTo>
                <a:lnTo>
                  <a:pt x="1427" y="1233"/>
                </a:lnTo>
                <a:lnTo>
                  <a:pt x="1388" y="1235"/>
                </a:lnTo>
                <a:lnTo>
                  <a:pt x="1348" y="1233"/>
                </a:lnTo>
                <a:lnTo>
                  <a:pt x="1310" y="1227"/>
                </a:lnTo>
                <a:lnTo>
                  <a:pt x="1273" y="1218"/>
                </a:lnTo>
                <a:lnTo>
                  <a:pt x="1237" y="1205"/>
                </a:lnTo>
                <a:lnTo>
                  <a:pt x="1203" y="1189"/>
                </a:lnTo>
                <a:lnTo>
                  <a:pt x="1178" y="1214"/>
                </a:lnTo>
                <a:lnTo>
                  <a:pt x="1151" y="1238"/>
                </a:lnTo>
                <a:lnTo>
                  <a:pt x="1121" y="1258"/>
                </a:lnTo>
                <a:lnTo>
                  <a:pt x="1090" y="1276"/>
                </a:lnTo>
                <a:lnTo>
                  <a:pt x="1057" y="1291"/>
                </a:lnTo>
                <a:lnTo>
                  <a:pt x="1022" y="1303"/>
                </a:lnTo>
                <a:lnTo>
                  <a:pt x="986" y="1312"/>
                </a:lnTo>
                <a:lnTo>
                  <a:pt x="949" y="1317"/>
                </a:lnTo>
                <a:lnTo>
                  <a:pt x="911" y="1319"/>
                </a:lnTo>
                <a:lnTo>
                  <a:pt x="871" y="1317"/>
                </a:lnTo>
                <a:lnTo>
                  <a:pt x="832" y="1311"/>
                </a:lnTo>
                <a:lnTo>
                  <a:pt x="795" y="1302"/>
                </a:lnTo>
                <a:lnTo>
                  <a:pt x="759" y="1289"/>
                </a:lnTo>
                <a:lnTo>
                  <a:pt x="725" y="1272"/>
                </a:lnTo>
                <a:lnTo>
                  <a:pt x="693" y="1253"/>
                </a:lnTo>
                <a:lnTo>
                  <a:pt x="663" y="1231"/>
                </a:lnTo>
                <a:lnTo>
                  <a:pt x="635" y="1205"/>
                </a:lnTo>
                <a:lnTo>
                  <a:pt x="610" y="1178"/>
                </a:lnTo>
                <a:lnTo>
                  <a:pt x="573" y="1189"/>
                </a:lnTo>
                <a:lnTo>
                  <a:pt x="535" y="1197"/>
                </a:lnTo>
                <a:lnTo>
                  <a:pt x="497" y="1202"/>
                </a:lnTo>
                <a:lnTo>
                  <a:pt x="457" y="1204"/>
                </a:lnTo>
                <a:lnTo>
                  <a:pt x="415" y="1202"/>
                </a:lnTo>
                <a:lnTo>
                  <a:pt x="374" y="1197"/>
                </a:lnTo>
                <a:lnTo>
                  <a:pt x="335" y="1188"/>
                </a:lnTo>
                <a:lnTo>
                  <a:pt x="297" y="1176"/>
                </a:lnTo>
                <a:lnTo>
                  <a:pt x="261" y="1160"/>
                </a:lnTo>
                <a:lnTo>
                  <a:pt x="226" y="1141"/>
                </a:lnTo>
                <a:lnTo>
                  <a:pt x="193" y="1120"/>
                </a:lnTo>
                <a:lnTo>
                  <a:pt x="162" y="1096"/>
                </a:lnTo>
                <a:lnTo>
                  <a:pt x="133" y="1070"/>
                </a:lnTo>
                <a:lnTo>
                  <a:pt x="108" y="1041"/>
                </a:lnTo>
                <a:lnTo>
                  <a:pt x="84" y="1010"/>
                </a:lnTo>
                <a:lnTo>
                  <a:pt x="63" y="977"/>
                </a:lnTo>
                <a:lnTo>
                  <a:pt x="44" y="943"/>
                </a:lnTo>
                <a:lnTo>
                  <a:pt x="28" y="906"/>
                </a:lnTo>
                <a:lnTo>
                  <a:pt x="16" y="868"/>
                </a:lnTo>
                <a:lnTo>
                  <a:pt x="7" y="828"/>
                </a:lnTo>
                <a:lnTo>
                  <a:pt x="2" y="788"/>
                </a:lnTo>
                <a:lnTo>
                  <a:pt x="0" y="746"/>
                </a:lnTo>
                <a:lnTo>
                  <a:pt x="2" y="704"/>
                </a:lnTo>
                <a:lnTo>
                  <a:pt x="7" y="664"/>
                </a:lnTo>
                <a:lnTo>
                  <a:pt x="16" y="624"/>
                </a:lnTo>
                <a:lnTo>
                  <a:pt x="28" y="586"/>
                </a:lnTo>
                <a:lnTo>
                  <a:pt x="44" y="550"/>
                </a:lnTo>
                <a:lnTo>
                  <a:pt x="63" y="515"/>
                </a:lnTo>
                <a:lnTo>
                  <a:pt x="84" y="482"/>
                </a:lnTo>
                <a:lnTo>
                  <a:pt x="108" y="451"/>
                </a:lnTo>
                <a:lnTo>
                  <a:pt x="133" y="422"/>
                </a:lnTo>
                <a:lnTo>
                  <a:pt x="162" y="396"/>
                </a:lnTo>
                <a:lnTo>
                  <a:pt x="193" y="372"/>
                </a:lnTo>
                <a:lnTo>
                  <a:pt x="226" y="351"/>
                </a:lnTo>
                <a:lnTo>
                  <a:pt x="261" y="332"/>
                </a:lnTo>
                <a:lnTo>
                  <a:pt x="297" y="317"/>
                </a:lnTo>
                <a:lnTo>
                  <a:pt x="335" y="305"/>
                </a:lnTo>
                <a:lnTo>
                  <a:pt x="374" y="295"/>
                </a:lnTo>
                <a:lnTo>
                  <a:pt x="415" y="290"/>
                </a:lnTo>
                <a:lnTo>
                  <a:pt x="457" y="288"/>
                </a:lnTo>
                <a:lnTo>
                  <a:pt x="488" y="290"/>
                </a:lnTo>
                <a:lnTo>
                  <a:pt x="520" y="293"/>
                </a:lnTo>
                <a:lnTo>
                  <a:pt x="550" y="298"/>
                </a:lnTo>
                <a:lnTo>
                  <a:pt x="580" y="305"/>
                </a:lnTo>
                <a:lnTo>
                  <a:pt x="591" y="268"/>
                </a:lnTo>
                <a:lnTo>
                  <a:pt x="604" y="233"/>
                </a:lnTo>
                <a:lnTo>
                  <a:pt x="622" y="200"/>
                </a:lnTo>
                <a:lnTo>
                  <a:pt x="642" y="168"/>
                </a:lnTo>
                <a:lnTo>
                  <a:pt x="665" y="139"/>
                </a:lnTo>
                <a:lnTo>
                  <a:pt x="691" y="111"/>
                </a:lnTo>
                <a:lnTo>
                  <a:pt x="718" y="87"/>
                </a:lnTo>
                <a:lnTo>
                  <a:pt x="749" y="65"/>
                </a:lnTo>
                <a:lnTo>
                  <a:pt x="781" y="46"/>
                </a:lnTo>
                <a:lnTo>
                  <a:pt x="815" y="30"/>
                </a:lnTo>
                <a:lnTo>
                  <a:pt x="850" y="17"/>
                </a:lnTo>
                <a:lnTo>
                  <a:pt x="888" y="8"/>
                </a:lnTo>
                <a:lnTo>
                  <a:pt x="926" y="2"/>
                </a:lnTo>
                <a:lnTo>
                  <a:pt x="966" y="0"/>
                </a:lnTo>
                <a:close/>
              </a:path>
            </a:pathLst>
          </a:custGeom>
          <a:solidFill>
            <a:schemeClr val="bg2"/>
          </a:solidFill>
          <a:ln w="57150">
            <a:noFill/>
            <a:prstDash val="solid"/>
            <a:round/>
            <a:headEnd/>
            <a:tailEnd/>
          </a:ln>
          <a:effectLst/>
          <a:scene3d>
            <a:camera prst="orthographicFront"/>
            <a:lightRig rig="flat" dir="t"/>
          </a:scene3d>
          <a:sp3d prstMaterial="plastic"/>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a:endParaRPr>
          </a:p>
        </p:txBody>
      </p:sp>
      <p:sp>
        <p:nvSpPr>
          <p:cNvPr id="221" name="Freeform 6">
            <a:extLst>
              <a:ext uri="{FF2B5EF4-FFF2-40B4-BE49-F238E27FC236}">
                <a16:creationId xmlns:a16="http://schemas.microsoft.com/office/drawing/2014/main" id="{E211B3E5-F85F-BC46-A612-2F7427B90B9B}"/>
              </a:ext>
            </a:extLst>
          </p:cNvPr>
          <p:cNvSpPr>
            <a:spLocks/>
          </p:cNvSpPr>
          <p:nvPr/>
        </p:nvSpPr>
        <p:spPr bwMode="auto">
          <a:xfrm>
            <a:off x="4540220" y="4768628"/>
            <a:ext cx="418809" cy="245055"/>
          </a:xfrm>
          <a:custGeom>
            <a:avLst/>
            <a:gdLst/>
            <a:ahLst/>
            <a:cxnLst>
              <a:cxn ang="0">
                <a:pos x="1041" y="7"/>
              </a:cxn>
              <a:cxn ang="0">
                <a:pos x="1146" y="44"/>
              </a:cxn>
              <a:cxn ang="0">
                <a:pos x="1234" y="105"/>
              </a:cxn>
              <a:cxn ang="0">
                <a:pos x="1303" y="188"/>
              </a:cxn>
              <a:cxn ang="0">
                <a:pos x="1347" y="288"/>
              </a:cxn>
              <a:cxn ang="0">
                <a:pos x="1412" y="319"/>
              </a:cxn>
              <a:cxn ang="0">
                <a:pos x="1517" y="335"/>
              </a:cxn>
              <a:cxn ang="0">
                <a:pos x="1609" y="379"/>
              </a:cxn>
              <a:cxn ang="0">
                <a:pos x="1685" y="447"/>
              </a:cxn>
              <a:cxn ang="0">
                <a:pos x="1752" y="499"/>
              </a:cxn>
              <a:cxn ang="0">
                <a:pos x="1854" y="505"/>
              </a:cxn>
              <a:cxn ang="0">
                <a:pos x="1954" y="545"/>
              </a:cxn>
              <a:cxn ang="0">
                <a:pos x="2036" y="611"/>
              </a:cxn>
              <a:cxn ang="0">
                <a:pos x="2094" y="700"/>
              </a:cxn>
              <a:cxn ang="0">
                <a:pos x="2123" y="806"/>
              </a:cxn>
              <a:cxn ang="0">
                <a:pos x="2117" y="917"/>
              </a:cxn>
              <a:cxn ang="0">
                <a:pos x="2078" y="1017"/>
              </a:cxn>
              <a:cxn ang="0">
                <a:pos x="2011" y="1099"/>
              </a:cxn>
              <a:cxn ang="0">
                <a:pos x="1923" y="1157"/>
              </a:cxn>
              <a:cxn ang="0">
                <a:pos x="1817" y="1186"/>
              </a:cxn>
              <a:cxn ang="0">
                <a:pos x="1716" y="1182"/>
              </a:cxn>
              <a:cxn ang="0">
                <a:pos x="1629" y="1153"/>
              </a:cxn>
              <a:cxn ang="0">
                <a:pos x="1535" y="1207"/>
              </a:cxn>
              <a:cxn ang="0">
                <a:pos x="1427" y="1233"/>
              </a:cxn>
              <a:cxn ang="0">
                <a:pos x="1310" y="1227"/>
              </a:cxn>
              <a:cxn ang="0">
                <a:pos x="1203" y="1189"/>
              </a:cxn>
              <a:cxn ang="0">
                <a:pos x="1121" y="1258"/>
              </a:cxn>
              <a:cxn ang="0">
                <a:pos x="1022" y="1303"/>
              </a:cxn>
              <a:cxn ang="0">
                <a:pos x="911" y="1319"/>
              </a:cxn>
              <a:cxn ang="0">
                <a:pos x="795" y="1302"/>
              </a:cxn>
              <a:cxn ang="0">
                <a:pos x="693" y="1253"/>
              </a:cxn>
              <a:cxn ang="0">
                <a:pos x="610" y="1178"/>
              </a:cxn>
              <a:cxn ang="0">
                <a:pos x="497" y="1202"/>
              </a:cxn>
              <a:cxn ang="0">
                <a:pos x="374" y="1197"/>
              </a:cxn>
              <a:cxn ang="0">
                <a:pos x="261" y="1160"/>
              </a:cxn>
              <a:cxn ang="0">
                <a:pos x="162" y="1096"/>
              </a:cxn>
              <a:cxn ang="0">
                <a:pos x="84" y="1010"/>
              </a:cxn>
              <a:cxn ang="0">
                <a:pos x="28" y="906"/>
              </a:cxn>
              <a:cxn ang="0">
                <a:pos x="2" y="788"/>
              </a:cxn>
              <a:cxn ang="0">
                <a:pos x="7" y="664"/>
              </a:cxn>
              <a:cxn ang="0">
                <a:pos x="44" y="550"/>
              </a:cxn>
              <a:cxn ang="0">
                <a:pos x="108" y="451"/>
              </a:cxn>
              <a:cxn ang="0">
                <a:pos x="193" y="372"/>
              </a:cxn>
              <a:cxn ang="0">
                <a:pos x="297" y="317"/>
              </a:cxn>
              <a:cxn ang="0">
                <a:pos x="415" y="290"/>
              </a:cxn>
              <a:cxn ang="0">
                <a:pos x="520" y="293"/>
              </a:cxn>
              <a:cxn ang="0">
                <a:pos x="591" y="268"/>
              </a:cxn>
              <a:cxn ang="0">
                <a:pos x="642" y="168"/>
              </a:cxn>
              <a:cxn ang="0">
                <a:pos x="718" y="87"/>
              </a:cxn>
              <a:cxn ang="0">
                <a:pos x="815" y="30"/>
              </a:cxn>
              <a:cxn ang="0">
                <a:pos x="926" y="2"/>
              </a:cxn>
            </a:cxnLst>
            <a:rect l="0" t="0" r="r" b="b"/>
            <a:pathLst>
              <a:path w="2125" h="1319">
                <a:moveTo>
                  <a:pt x="966" y="0"/>
                </a:moveTo>
                <a:lnTo>
                  <a:pt x="1004" y="2"/>
                </a:lnTo>
                <a:lnTo>
                  <a:pt x="1041" y="7"/>
                </a:lnTo>
                <a:lnTo>
                  <a:pt x="1077" y="16"/>
                </a:lnTo>
                <a:lnTo>
                  <a:pt x="1112" y="28"/>
                </a:lnTo>
                <a:lnTo>
                  <a:pt x="1146" y="44"/>
                </a:lnTo>
                <a:lnTo>
                  <a:pt x="1177" y="61"/>
                </a:lnTo>
                <a:lnTo>
                  <a:pt x="1207" y="82"/>
                </a:lnTo>
                <a:lnTo>
                  <a:pt x="1234" y="105"/>
                </a:lnTo>
                <a:lnTo>
                  <a:pt x="1260" y="131"/>
                </a:lnTo>
                <a:lnTo>
                  <a:pt x="1282" y="158"/>
                </a:lnTo>
                <a:lnTo>
                  <a:pt x="1303" y="188"/>
                </a:lnTo>
                <a:lnTo>
                  <a:pt x="1321" y="219"/>
                </a:lnTo>
                <a:lnTo>
                  <a:pt x="1336" y="253"/>
                </a:lnTo>
                <a:lnTo>
                  <a:pt x="1347" y="288"/>
                </a:lnTo>
                <a:lnTo>
                  <a:pt x="1356" y="324"/>
                </a:lnTo>
                <a:lnTo>
                  <a:pt x="1384" y="321"/>
                </a:lnTo>
                <a:lnTo>
                  <a:pt x="1412" y="319"/>
                </a:lnTo>
                <a:lnTo>
                  <a:pt x="1448" y="321"/>
                </a:lnTo>
                <a:lnTo>
                  <a:pt x="1483" y="326"/>
                </a:lnTo>
                <a:lnTo>
                  <a:pt x="1517" y="335"/>
                </a:lnTo>
                <a:lnTo>
                  <a:pt x="1549" y="346"/>
                </a:lnTo>
                <a:lnTo>
                  <a:pt x="1580" y="361"/>
                </a:lnTo>
                <a:lnTo>
                  <a:pt x="1609" y="379"/>
                </a:lnTo>
                <a:lnTo>
                  <a:pt x="1636" y="399"/>
                </a:lnTo>
                <a:lnTo>
                  <a:pt x="1662" y="421"/>
                </a:lnTo>
                <a:lnTo>
                  <a:pt x="1685" y="447"/>
                </a:lnTo>
                <a:lnTo>
                  <a:pt x="1706" y="473"/>
                </a:lnTo>
                <a:lnTo>
                  <a:pt x="1724" y="502"/>
                </a:lnTo>
                <a:lnTo>
                  <a:pt x="1752" y="499"/>
                </a:lnTo>
                <a:lnTo>
                  <a:pt x="1780" y="498"/>
                </a:lnTo>
                <a:lnTo>
                  <a:pt x="1817" y="500"/>
                </a:lnTo>
                <a:lnTo>
                  <a:pt x="1854" y="505"/>
                </a:lnTo>
                <a:lnTo>
                  <a:pt x="1889" y="515"/>
                </a:lnTo>
                <a:lnTo>
                  <a:pt x="1923" y="529"/>
                </a:lnTo>
                <a:lnTo>
                  <a:pt x="1954" y="545"/>
                </a:lnTo>
                <a:lnTo>
                  <a:pt x="1984" y="564"/>
                </a:lnTo>
                <a:lnTo>
                  <a:pt x="2011" y="587"/>
                </a:lnTo>
                <a:lnTo>
                  <a:pt x="2036" y="611"/>
                </a:lnTo>
                <a:lnTo>
                  <a:pt x="2058" y="639"/>
                </a:lnTo>
                <a:lnTo>
                  <a:pt x="2078" y="669"/>
                </a:lnTo>
                <a:lnTo>
                  <a:pt x="2094" y="700"/>
                </a:lnTo>
                <a:lnTo>
                  <a:pt x="2107" y="734"/>
                </a:lnTo>
                <a:lnTo>
                  <a:pt x="2117" y="769"/>
                </a:lnTo>
                <a:lnTo>
                  <a:pt x="2123" y="806"/>
                </a:lnTo>
                <a:lnTo>
                  <a:pt x="2125" y="843"/>
                </a:lnTo>
                <a:lnTo>
                  <a:pt x="2123" y="881"/>
                </a:lnTo>
                <a:lnTo>
                  <a:pt x="2117" y="917"/>
                </a:lnTo>
                <a:lnTo>
                  <a:pt x="2107" y="952"/>
                </a:lnTo>
                <a:lnTo>
                  <a:pt x="2094" y="986"/>
                </a:lnTo>
                <a:lnTo>
                  <a:pt x="2078" y="1017"/>
                </a:lnTo>
                <a:lnTo>
                  <a:pt x="2058" y="1047"/>
                </a:lnTo>
                <a:lnTo>
                  <a:pt x="2036" y="1074"/>
                </a:lnTo>
                <a:lnTo>
                  <a:pt x="2011" y="1099"/>
                </a:lnTo>
                <a:lnTo>
                  <a:pt x="1984" y="1121"/>
                </a:lnTo>
                <a:lnTo>
                  <a:pt x="1954" y="1141"/>
                </a:lnTo>
                <a:lnTo>
                  <a:pt x="1923" y="1157"/>
                </a:lnTo>
                <a:lnTo>
                  <a:pt x="1889" y="1171"/>
                </a:lnTo>
                <a:lnTo>
                  <a:pt x="1854" y="1180"/>
                </a:lnTo>
                <a:lnTo>
                  <a:pt x="1817" y="1186"/>
                </a:lnTo>
                <a:lnTo>
                  <a:pt x="1780" y="1188"/>
                </a:lnTo>
                <a:lnTo>
                  <a:pt x="1748" y="1187"/>
                </a:lnTo>
                <a:lnTo>
                  <a:pt x="1716" y="1182"/>
                </a:lnTo>
                <a:lnTo>
                  <a:pt x="1686" y="1175"/>
                </a:lnTo>
                <a:lnTo>
                  <a:pt x="1657" y="1165"/>
                </a:lnTo>
                <a:lnTo>
                  <a:pt x="1629" y="1153"/>
                </a:lnTo>
                <a:lnTo>
                  <a:pt x="1599" y="1174"/>
                </a:lnTo>
                <a:lnTo>
                  <a:pt x="1568" y="1192"/>
                </a:lnTo>
                <a:lnTo>
                  <a:pt x="1535" y="1207"/>
                </a:lnTo>
                <a:lnTo>
                  <a:pt x="1501" y="1219"/>
                </a:lnTo>
                <a:lnTo>
                  <a:pt x="1464" y="1228"/>
                </a:lnTo>
                <a:lnTo>
                  <a:pt x="1427" y="1233"/>
                </a:lnTo>
                <a:lnTo>
                  <a:pt x="1388" y="1235"/>
                </a:lnTo>
                <a:lnTo>
                  <a:pt x="1348" y="1233"/>
                </a:lnTo>
                <a:lnTo>
                  <a:pt x="1310" y="1227"/>
                </a:lnTo>
                <a:lnTo>
                  <a:pt x="1273" y="1218"/>
                </a:lnTo>
                <a:lnTo>
                  <a:pt x="1237" y="1205"/>
                </a:lnTo>
                <a:lnTo>
                  <a:pt x="1203" y="1189"/>
                </a:lnTo>
                <a:lnTo>
                  <a:pt x="1178" y="1214"/>
                </a:lnTo>
                <a:lnTo>
                  <a:pt x="1151" y="1238"/>
                </a:lnTo>
                <a:lnTo>
                  <a:pt x="1121" y="1258"/>
                </a:lnTo>
                <a:lnTo>
                  <a:pt x="1090" y="1276"/>
                </a:lnTo>
                <a:lnTo>
                  <a:pt x="1057" y="1291"/>
                </a:lnTo>
                <a:lnTo>
                  <a:pt x="1022" y="1303"/>
                </a:lnTo>
                <a:lnTo>
                  <a:pt x="986" y="1312"/>
                </a:lnTo>
                <a:lnTo>
                  <a:pt x="949" y="1317"/>
                </a:lnTo>
                <a:lnTo>
                  <a:pt x="911" y="1319"/>
                </a:lnTo>
                <a:lnTo>
                  <a:pt x="871" y="1317"/>
                </a:lnTo>
                <a:lnTo>
                  <a:pt x="832" y="1311"/>
                </a:lnTo>
                <a:lnTo>
                  <a:pt x="795" y="1302"/>
                </a:lnTo>
                <a:lnTo>
                  <a:pt x="759" y="1289"/>
                </a:lnTo>
                <a:lnTo>
                  <a:pt x="725" y="1272"/>
                </a:lnTo>
                <a:lnTo>
                  <a:pt x="693" y="1253"/>
                </a:lnTo>
                <a:lnTo>
                  <a:pt x="663" y="1231"/>
                </a:lnTo>
                <a:lnTo>
                  <a:pt x="635" y="1205"/>
                </a:lnTo>
                <a:lnTo>
                  <a:pt x="610" y="1178"/>
                </a:lnTo>
                <a:lnTo>
                  <a:pt x="573" y="1189"/>
                </a:lnTo>
                <a:lnTo>
                  <a:pt x="535" y="1197"/>
                </a:lnTo>
                <a:lnTo>
                  <a:pt x="497" y="1202"/>
                </a:lnTo>
                <a:lnTo>
                  <a:pt x="457" y="1204"/>
                </a:lnTo>
                <a:lnTo>
                  <a:pt x="415" y="1202"/>
                </a:lnTo>
                <a:lnTo>
                  <a:pt x="374" y="1197"/>
                </a:lnTo>
                <a:lnTo>
                  <a:pt x="335" y="1188"/>
                </a:lnTo>
                <a:lnTo>
                  <a:pt x="297" y="1176"/>
                </a:lnTo>
                <a:lnTo>
                  <a:pt x="261" y="1160"/>
                </a:lnTo>
                <a:lnTo>
                  <a:pt x="226" y="1141"/>
                </a:lnTo>
                <a:lnTo>
                  <a:pt x="193" y="1120"/>
                </a:lnTo>
                <a:lnTo>
                  <a:pt x="162" y="1096"/>
                </a:lnTo>
                <a:lnTo>
                  <a:pt x="133" y="1070"/>
                </a:lnTo>
                <a:lnTo>
                  <a:pt x="108" y="1041"/>
                </a:lnTo>
                <a:lnTo>
                  <a:pt x="84" y="1010"/>
                </a:lnTo>
                <a:lnTo>
                  <a:pt x="63" y="977"/>
                </a:lnTo>
                <a:lnTo>
                  <a:pt x="44" y="943"/>
                </a:lnTo>
                <a:lnTo>
                  <a:pt x="28" y="906"/>
                </a:lnTo>
                <a:lnTo>
                  <a:pt x="16" y="868"/>
                </a:lnTo>
                <a:lnTo>
                  <a:pt x="7" y="828"/>
                </a:lnTo>
                <a:lnTo>
                  <a:pt x="2" y="788"/>
                </a:lnTo>
                <a:lnTo>
                  <a:pt x="0" y="746"/>
                </a:lnTo>
                <a:lnTo>
                  <a:pt x="2" y="704"/>
                </a:lnTo>
                <a:lnTo>
                  <a:pt x="7" y="664"/>
                </a:lnTo>
                <a:lnTo>
                  <a:pt x="16" y="624"/>
                </a:lnTo>
                <a:lnTo>
                  <a:pt x="28" y="586"/>
                </a:lnTo>
                <a:lnTo>
                  <a:pt x="44" y="550"/>
                </a:lnTo>
                <a:lnTo>
                  <a:pt x="63" y="515"/>
                </a:lnTo>
                <a:lnTo>
                  <a:pt x="84" y="482"/>
                </a:lnTo>
                <a:lnTo>
                  <a:pt x="108" y="451"/>
                </a:lnTo>
                <a:lnTo>
                  <a:pt x="133" y="422"/>
                </a:lnTo>
                <a:lnTo>
                  <a:pt x="162" y="396"/>
                </a:lnTo>
                <a:lnTo>
                  <a:pt x="193" y="372"/>
                </a:lnTo>
                <a:lnTo>
                  <a:pt x="226" y="351"/>
                </a:lnTo>
                <a:lnTo>
                  <a:pt x="261" y="332"/>
                </a:lnTo>
                <a:lnTo>
                  <a:pt x="297" y="317"/>
                </a:lnTo>
                <a:lnTo>
                  <a:pt x="335" y="305"/>
                </a:lnTo>
                <a:lnTo>
                  <a:pt x="374" y="295"/>
                </a:lnTo>
                <a:lnTo>
                  <a:pt x="415" y="290"/>
                </a:lnTo>
                <a:lnTo>
                  <a:pt x="457" y="288"/>
                </a:lnTo>
                <a:lnTo>
                  <a:pt x="488" y="290"/>
                </a:lnTo>
                <a:lnTo>
                  <a:pt x="520" y="293"/>
                </a:lnTo>
                <a:lnTo>
                  <a:pt x="550" y="298"/>
                </a:lnTo>
                <a:lnTo>
                  <a:pt x="580" y="305"/>
                </a:lnTo>
                <a:lnTo>
                  <a:pt x="591" y="268"/>
                </a:lnTo>
                <a:lnTo>
                  <a:pt x="604" y="233"/>
                </a:lnTo>
                <a:lnTo>
                  <a:pt x="622" y="200"/>
                </a:lnTo>
                <a:lnTo>
                  <a:pt x="642" y="168"/>
                </a:lnTo>
                <a:lnTo>
                  <a:pt x="665" y="139"/>
                </a:lnTo>
                <a:lnTo>
                  <a:pt x="691" y="111"/>
                </a:lnTo>
                <a:lnTo>
                  <a:pt x="718" y="87"/>
                </a:lnTo>
                <a:lnTo>
                  <a:pt x="749" y="65"/>
                </a:lnTo>
                <a:lnTo>
                  <a:pt x="781" y="46"/>
                </a:lnTo>
                <a:lnTo>
                  <a:pt x="815" y="30"/>
                </a:lnTo>
                <a:lnTo>
                  <a:pt x="850" y="17"/>
                </a:lnTo>
                <a:lnTo>
                  <a:pt x="888" y="8"/>
                </a:lnTo>
                <a:lnTo>
                  <a:pt x="926" y="2"/>
                </a:lnTo>
                <a:lnTo>
                  <a:pt x="966" y="0"/>
                </a:lnTo>
                <a:close/>
              </a:path>
            </a:pathLst>
          </a:custGeom>
          <a:solidFill>
            <a:schemeClr val="bg2"/>
          </a:solidFill>
          <a:ln w="57150">
            <a:noFill/>
            <a:prstDash val="solid"/>
            <a:round/>
            <a:headEnd/>
            <a:tailEnd/>
          </a:ln>
          <a:effectLst/>
          <a:scene3d>
            <a:camera prst="orthographicFront"/>
            <a:lightRig rig="flat" dir="t"/>
          </a:scene3d>
          <a:sp3d prstMaterial="plastic"/>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a:endParaRPr>
          </a:p>
        </p:txBody>
      </p:sp>
      <p:sp>
        <p:nvSpPr>
          <p:cNvPr id="222" name="Freeform 6">
            <a:extLst>
              <a:ext uri="{FF2B5EF4-FFF2-40B4-BE49-F238E27FC236}">
                <a16:creationId xmlns:a16="http://schemas.microsoft.com/office/drawing/2014/main" id="{EB55D7EB-176A-2148-9783-158099609A81}"/>
              </a:ext>
            </a:extLst>
          </p:cNvPr>
          <p:cNvSpPr>
            <a:spLocks/>
          </p:cNvSpPr>
          <p:nvPr/>
        </p:nvSpPr>
        <p:spPr bwMode="auto">
          <a:xfrm>
            <a:off x="4558449" y="5436075"/>
            <a:ext cx="418809" cy="222777"/>
          </a:xfrm>
          <a:custGeom>
            <a:avLst/>
            <a:gdLst/>
            <a:ahLst/>
            <a:cxnLst>
              <a:cxn ang="0">
                <a:pos x="1041" y="7"/>
              </a:cxn>
              <a:cxn ang="0">
                <a:pos x="1146" y="44"/>
              </a:cxn>
              <a:cxn ang="0">
                <a:pos x="1234" y="105"/>
              </a:cxn>
              <a:cxn ang="0">
                <a:pos x="1303" y="188"/>
              </a:cxn>
              <a:cxn ang="0">
                <a:pos x="1347" y="288"/>
              </a:cxn>
              <a:cxn ang="0">
                <a:pos x="1412" y="319"/>
              </a:cxn>
              <a:cxn ang="0">
                <a:pos x="1517" y="335"/>
              </a:cxn>
              <a:cxn ang="0">
                <a:pos x="1609" y="379"/>
              </a:cxn>
              <a:cxn ang="0">
                <a:pos x="1685" y="447"/>
              </a:cxn>
              <a:cxn ang="0">
                <a:pos x="1752" y="499"/>
              </a:cxn>
              <a:cxn ang="0">
                <a:pos x="1854" y="505"/>
              </a:cxn>
              <a:cxn ang="0">
                <a:pos x="1954" y="545"/>
              </a:cxn>
              <a:cxn ang="0">
                <a:pos x="2036" y="611"/>
              </a:cxn>
              <a:cxn ang="0">
                <a:pos x="2094" y="700"/>
              </a:cxn>
              <a:cxn ang="0">
                <a:pos x="2123" y="806"/>
              </a:cxn>
              <a:cxn ang="0">
                <a:pos x="2117" y="917"/>
              </a:cxn>
              <a:cxn ang="0">
                <a:pos x="2078" y="1017"/>
              </a:cxn>
              <a:cxn ang="0">
                <a:pos x="2011" y="1099"/>
              </a:cxn>
              <a:cxn ang="0">
                <a:pos x="1923" y="1157"/>
              </a:cxn>
              <a:cxn ang="0">
                <a:pos x="1817" y="1186"/>
              </a:cxn>
              <a:cxn ang="0">
                <a:pos x="1716" y="1182"/>
              </a:cxn>
              <a:cxn ang="0">
                <a:pos x="1629" y="1153"/>
              </a:cxn>
              <a:cxn ang="0">
                <a:pos x="1535" y="1207"/>
              </a:cxn>
              <a:cxn ang="0">
                <a:pos x="1427" y="1233"/>
              </a:cxn>
              <a:cxn ang="0">
                <a:pos x="1310" y="1227"/>
              </a:cxn>
              <a:cxn ang="0">
                <a:pos x="1203" y="1189"/>
              </a:cxn>
              <a:cxn ang="0">
                <a:pos x="1121" y="1258"/>
              </a:cxn>
              <a:cxn ang="0">
                <a:pos x="1022" y="1303"/>
              </a:cxn>
              <a:cxn ang="0">
                <a:pos x="911" y="1319"/>
              </a:cxn>
              <a:cxn ang="0">
                <a:pos x="795" y="1302"/>
              </a:cxn>
              <a:cxn ang="0">
                <a:pos x="693" y="1253"/>
              </a:cxn>
              <a:cxn ang="0">
                <a:pos x="610" y="1178"/>
              </a:cxn>
              <a:cxn ang="0">
                <a:pos x="497" y="1202"/>
              </a:cxn>
              <a:cxn ang="0">
                <a:pos x="374" y="1197"/>
              </a:cxn>
              <a:cxn ang="0">
                <a:pos x="261" y="1160"/>
              </a:cxn>
              <a:cxn ang="0">
                <a:pos x="162" y="1096"/>
              </a:cxn>
              <a:cxn ang="0">
                <a:pos x="84" y="1010"/>
              </a:cxn>
              <a:cxn ang="0">
                <a:pos x="28" y="906"/>
              </a:cxn>
              <a:cxn ang="0">
                <a:pos x="2" y="788"/>
              </a:cxn>
              <a:cxn ang="0">
                <a:pos x="7" y="664"/>
              </a:cxn>
              <a:cxn ang="0">
                <a:pos x="44" y="550"/>
              </a:cxn>
              <a:cxn ang="0">
                <a:pos x="108" y="451"/>
              </a:cxn>
              <a:cxn ang="0">
                <a:pos x="193" y="372"/>
              </a:cxn>
              <a:cxn ang="0">
                <a:pos x="297" y="317"/>
              </a:cxn>
              <a:cxn ang="0">
                <a:pos x="415" y="290"/>
              </a:cxn>
              <a:cxn ang="0">
                <a:pos x="520" y="293"/>
              </a:cxn>
              <a:cxn ang="0">
                <a:pos x="591" y="268"/>
              </a:cxn>
              <a:cxn ang="0">
                <a:pos x="642" y="168"/>
              </a:cxn>
              <a:cxn ang="0">
                <a:pos x="718" y="87"/>
              </a:cxn>
              <a:cxn ang="0">
                <a:pos x="815" y="30"/>
              </a:cxn>
              <a:cxn ang="0">
                <a:pos x="926" y="2"/>
              </a:cxn>
            </a:cxnLst>
            <a:rect l="0" t="0" r="r" b="b"/>
            <a:pathLst>
              <a:path w="2125" h="1319">
                <a:moveTo>
                  <a:pt x="966" y="0"/>
                </a:moveTo>
                <a:lnTo>
                  <a:pt x="1004" y="2"/>
                </a:lnTo>
                <a:lnTo>
                  <a:pt x="1041" y="7"/>
                </a:lnTo>
                <a:lnTo>
                  <a:pt x="1077" y="16"/>
                </a:lnTo>
                <a:lnTo>
                  <a:pt x="1112" y="28"/>
                </a:lnTo>
                <a:lnTo>
                  <a:pt x="1146" y="44"/>
                </a:lnTo>
                <a:lnTo>
                  <a:pt x="1177" y="61"/>
                </a:lnTo>
                <a:lnTo>
                  <a:pt x="1207" y="82"/>
                </a:lnTo>
                <a:lnTo>
                  <a:pt x="1234" y="105"/>
                </a:lnTo>
                <a:lnTo>
                  <a:pt x="1260" y="131"/>
                </a:lnTo>
                <a:lnTo>
                  <a:pt x="1282" y="158"/>
                </a:lnTo>
                <a:lnTo>
                  <a:pt x="1303" y="188"/>
                </a:lnTo>
                <a:lnTo>
                  <a:pt x="1321" y="219"/>
                </a:lnTo>
                <a:lnTo>
                  <a:pt x="1336" y="253"/>
                </a:lnTo>
                <a:lnTo>
                  <a:pt x="1347" y="288"/>
                </a:lnTo>
                <a:lnTo>
                  <a:pt x="1356" y="324"/>
                </a:lnTo>
                <a:lnTo>
                  <a:pt x="1384" y="321"/>
                </a:lnTo>
                <a:lnTo>
                  <a:pt x="1412" y="319"/>
                </a:lnTo>
                <a:lnTo>
                  <a:pt x="1448" y="321"/>
                </a:lnTo>
                <a:lnTo>
                  <a:pt x="1483" y="326"/>
                </a:lnTo>
                <a:lnTo>
                  <a:pt x="1517" y="335"/>
                </a:lnTo>
                <a:lnTo>
                  <a:pt x="1549" y="346"/>
                </a:lnTo>
                <a:lnTo>
                  <a:pt x="1580" y="361"/>
                </a:lnTo>
                <a:lnTo>
                  <a:pt x="1609" y="379"/>
                </a:lnTo>
                <a:lnTo>
                  <a:pt x="1636" y="399"/>
                </a:lnTo>
                <a:lnTo>
                  <a:pt x="1662" y="421"/>
                </a:lnTo>
                <a:lnTo>
                  <a:pt x="1685" y="447"/>
                </a:lnTo>
                <a:lnTo>
                  <a:pt x="1706" y="473"/>
                </a:lnTo>
                <a:lnTo>
                  <a:pt x="1724" y="502"/>
                </a:lnTo>
                <a:lnTo>
                  <a:pt x="1752" y="499"/>
                </a:lnTo>
                <a:lnTo>
                  <a:pt x="1780" y="498"/>
                </a:lnTo>
                <a:lnTo>
                  <a:pt x="1817" y="500"/>
                </a:lnTo>
                <a:lnTo>
                  <a:pt x="1854" y="505"/>
                </a:lnTo>
                <a:lnTo>
                  <a:pt x="1889" y="515"/>
                </a:lnTo>
                <a:lnTo>
                  <a:pt x="1923" y="529"/>
                </a:lnTo>
                <a:lnTo>
                  <a:pt x="1954" y="545"/>
                </a:lnTo>
                <a:lnTo>
                  <a:pt x="1984" y="564"/>
                </a:lnTo>
                <a:lnTo>
                  <a:pt x="2011" y="587"/>
                </a:lnTo>
                <a:lnTo>
                  <a:pt x="2036" y="611"/>
                </a:lnTo>
                <a:lnTo>
                  <a:pt x="2058" y="639"/>
                </a:lnTo>
                <a:lnTo>
                  <a:pt x="2078" y="669"/>
                </a:lnTo>
                <a:lnTo>
                  <a:pt x="2094" y="700"/>
                </a:lnTo>
                <a:lnTo>
                  <a:pt x="2107" y="734"/>
                </a:lnTo>
                <a:lnTo>
                  <a:pt x="2117" y="769"/>
                </a:lnTo>
                <a:lnTo>
                  <a:pt x="2123" y="806"/>
                </a:lnTo>
                <a:lnTo>
                  <a:pt x="2125" y="843"/>
                </a:lnTo>
                <a:lnTo>
                  <a:pt x="2123" y="881"/>
                </a:lnTo>
                <a:lnTo>
                  <a:pt x="2117" y="917"/>
                </a:lnTo>
                <a:lnTo>
                  <a:pt x="2107" y="952"/>
                </a:lnTo>
                <a:lnTo>
                  <a:pt x="2094" y="986"/>
                </a:lnTo>
                <a:lnTo>
                  <a:pt x="2078" y="1017"/>
                </a:lnTo>
                <a:lnTo>
                  <a:pt x="2058" y="1047"/>
                </a:lnTo>
                <a:lnTo>
                  <a:pt x="2036" y="1074"/>
                </a:lnTo>
                <a:lnTo>
                  <a:pt x="2011" y="1099"/>
                </a:lnTo>
                <a:lnTo>
                  <a:pt x="1984" y="1121"/>
                </a:lnTo>
                <a:lnTo>
                  <a:pt x="1954" y="1141"/>
                </a:lnTo>
                <a:lnTo>
                  <a:pt x="1923" y="1157"/>
                </a:lnTo>
                <a:lnTo>
                  <a:pt x="1889" y="1171"/>
                </a:lnTo>
                <a:lnTo>
                  <a:pt x="1854" y="1180"/>
                </a:lnTo>
                <a:lnTo>
                  <a:pt x="1817" y="1186"/>
                </a:lnTo>
                <a:lnTo>
                  <a:pt x="1780" y="1188"/>
                </a:lnTo>
                <a:lnTo>
                  <a:pt x="1748" y="1187"/>
                </a:lnTo>
                <a:lnTo>
                  <a:pt x="1716" y="1182"/>
                </a:lnTo>
                <a:lnTo>
                  <a:pt x="1686" y="1175"/>
                </a:lnTo>
                <a:lnTo>
                  <a:pt x="1657" y="1165"/>
                </a:lnTo>
                <a:lnTo>
                  <a:pt x="1629" y="1153"/>
                </a:lnTo>
                <a:lnTo>
                  <a:pt x="1599" y="1174"/>
                </a:lnTo>
                <a:lnTo>
                  <a:pt x="1568" y="1192"/>
                </a:lnTo>
                <a:lnTo>
                  <a:pt x="1535" y="1207"/>
                </a:lnTo>
                <a:lnTo>
                  <a:pt x="1501" y="1219"/>
                </a:lnTo>
                <a:lnTo>
                  <a:pt x="1464" y="1228"/>
                </a:lnTo>
                <a:lnTo>
                  <a:pt x="1427" y="1233"/>
                </a:lnTo>
                <a:lnTo>
                  <a:pt x="1388" y="1235"/>
                </a:lnTo>
                <a:lnTo>
                  <a:pt x="1348" y="1233"/>
                </a:lnTo>
                <a:lnTo>
                  <a:pt x="1310" y="1227"/>
                </a:lnTo>
                <a:lnTo>
                  <a:pt x="1273" y="1218"/>
                </a:lnTo>
                <a:lnTo>
                  <a:pt x="1237" y="1205"/>
                </a:lnTo>
                <a:lnTo>
                  <a:pt x="1203" y="1189"/>
                </a:lnTo>
                <a:lnTo>
                  <a:pt x="1178" y="1214"/>
                </a:lnTo>
                <a:lnTo>
                  <a:pt x="1151" y="1238"/>
                </a:lnTo>
                <a:lnTo>
                  <a:pt x="1121" y="1258"/>
                </a:lnTo>
                <a:lnTo>
                  <a:pt x="1090" y="1276"/>
                </a:lnTo>
                <a:lnTo>
                  <a:pt x="1057" y="1291"/>
                </a:lnTo>
                <a:lnTo>
                  <a:pt x="1022" y="1303"/>
                </a:lnTo>
                <a:lnTo>
                  <a:pt x="986" y="1312"/>
                </a:lnTo>
                <a:lnTo>
                  <a:pt x="949" y="1317"/>
                </a:lnTo>
                <a:lnTo>
                  <a:pt x="911" y="1319"/>
                </a:lnTo>
                <a:lnTo>
                  <a:pt x="871" y="1317"/>
                </a:lnTo>
                <a:lnTo>
                  <a:pt x="832" y="1311"/>
                </a:lnTo>
                <a:lnTo>
                  <a:pt x="795" y="1302"/>
                </a:lnTo>
                <a:lnTo>
                  <a:pt x="759" y="1289"/>
                </a:lnTo>
                <a:lnTo>
                  <a:pt x="725" y="1272"/>
                </a:lnTo>
                <a:lnTo>
                  <a:pt x="693" y="1253"/>
                </a:lnTo>
                <a:lnTo>
                  <a:pt x="663" y="1231"/>
                </a:lnTo>
                <a:lnTo>
                  <a:pt x="635" y="1205"/>
                </a:lnTo>
                <a:lnTo>
                  <a:pt x="610" y="1178"/>
                </a:lnTo>
                <a:lnTo>
                  <a:pt x="573" y="1189"/>
                </a:lnTo>
                <a:lnTo>
                  <a:pt x="535" y="1197"/>
                </a:lnTo>
                <a:lnTo>
                  <a:pt x="497" y="1202"/>
                </a:lnTo>
                <a:lnTo>
                  <a:pt x="457" y="1204"/>
                </a:lnTo>
                <a:lnTo>
                  <a:pt x="415" y="1202"/>
                </a:lnTo>
                <a:lnTo>
                  <a:pt x="374" y="1197"/>
                </a:lnTo>
                <a:lnTo>
                  <a:pt x="335" y="1188"/>
                </a:lnTo>
                <a:lnTo>
                  <a:pt x="297" y="1176"/>
                </a:lnTo>
                <a:lnTo>
                  <a:pt x="261" y="1160"/>
                </a:lnTo>
                <a:lnTo>
                  <a:pt x="226" y="1141"/>
                </a:lnTo>
                <a:lnTo>
                  <a:pt x="193" y="1120"/>
                </a:lnTo>
                <a:lnTo>
                  <a:pt x="162" y="1096"/>
                </a:lnTo>
                <a:lnTo>
                  <a:pt x="133" y="1070"/>
                </a:lnTo>
                <a:lnTo>
                  <a:pt x="108" y="1041"/>
                </a:lnTo>
                <a:lnTo>
                  <a:pt x="84" y="1010"/>
                </a:lnTo>
                <a:lnTo>
                  <a:pt x="63" y="977"/>
                </a:lnTo>
                <a:lnTo>
                  <a:pt x="44" y="943"/>
                </a:lnTo>
                <a:lnTo>
                  <a:pt x="28" y="906"/>
                </a:lnTo>
                <a:lnTo>
                  <a:pt x="16" y="868"/>
                </a:lnTo>
                <a:lnTo>
                  <a:pt x="7" y="828"/>
                </a:lnTo>
                <a:lnTo>
                  <a:pt x="2" y="788"/>
                </a:lnTo>
                <a:lnTo>
                  <a:pt x="0" y="746"/>
                </a:lnTo>
                <a:lnTo>
                  <a:pt x="2" y="704"/>
                </a:lnTo>
                <a:lnTo>
                  <a:pt x="7" y="664"/>
                </a:lnTo>
                <a:lnTo>
                  <a:pt x="16" y="624"/>
                </a:lnTo>
                <a:lnTo>
                  <a:pt x="28" y="586"/>
                </a:lnTo>
                <a:lnTo>
                  <a:pt x="44" y="550"/>
                </a:lnTo>
                <a:lnTo>
                  <a:pt x="63" y="515"/>
                </a:lnTo>
                <a:lnTo>
                  <a:pt x="84" y="482"/>
                </a:lnTo>
                <a:lnTo>
                  <a:pt x="108" y="451"/>
                </a:lnTo>
                <a:lnTo>
                  <a:pt x="133" y="422"/>
                </a:lnTo>
                <a:lnTo>
                  <a:pt x="162" y="396"/>
                </a:lnTo>
                <a:lnTo>
                  <a:pt x="193" y="372"/>
                </a:lnTo>
                <a:lnTo>
                  <a:pt x="226" y="351"/>
                </a:lnTo>
                <a:lnTo>
                  <a:pt x="261" y="332"/>
                </a:lnTo>
                <a:lnTo>
                  <a:pt x="297" y="317"/>
                </a:lnTo>
                <a:lnTo>
                  <a:pt x="335" y="305"/>
                </a:lnTo>
                <a:lnTo>
                  <a:pt x="374" y="295"/>
                </a:lnTo>
                <a:lnTo>
                  <a:pt x="415" y="290"/>
                </a:lnTo>
                <a:lnTo>
                  <a:pt x="457" y="288"/>
                </a:lnTo>
                <a:lnTo>
                  <a:pt x="488" y="290"/>
                </a:lnTo>
                <a:lnTo>
                  <a:pt x="520" y="293"/>
                </a:lnTo>
                <a:lnTo>
                  <a:pt x="550" y="298"/>
                </a:lnTo>
                <a:lnTo>
                  <a:pt x="580" y="305"/>
                </a:lnTo>
                <a:lnTo>
                  <a:pt x="591" y="268"/>
                </a:lnTo>
                <a:lnTo>
                  <a:pt x="604" y="233"/>
                </a:lnTo>
                <a:lnTo>
                  <a:pt x="622" y="200"/>
                </a:lnTo>
                <a:lnTo>
                  <a:pt x="642" y="168"/>
                </a:lnTo>
                <a:lnTo>
                  <a:pt x="665" y="139"/>
                </a:lnTo>
                <a:lnTo>
                  <a:pt x="691" y="111"/>
                </a:lnTo>
                <a:lnTo>
                  <a:pt x="718" y="87"/>
                </a:lnTo>
                <a:lnTo>
                  <a:pt x="749" y="65"/>
                </a:lnTo>
                <a:lnTo>
                  <a:pt x="781" y="46"/>
                </a:lnTo>
                <a:lnTo>
                  <a:pt x="815" y="30"/>
                </a:lnTo>
                <a:lnTo>
                  <a:pt x="850" y="17"/>
                </a:lnTo>
                <a:lnTo>
                  <a:pt x="888" y="8"/>
                </a:lnTo>
                <a:lnTo>
                  <a:pt x="926" y="2"/>
                </a:lnTo>
                <a:lnTo>
                  <a:pt x="966" y="0"/>
                </a:lnTo>
                <a:close/>
              </a:path>
            </a:pathLst>
          </a:custGeom>
          <a:solidFill>
            <a:schemeClr val="bg2"/>
          </a:solidFill>
          <a:ln w="57150">
            <a:noFill/>
            <a:prstDash val="solid"/>
            <a:round/>
            <a:headEnd/>
            <a:tailEnd/>
          </a:ln>
          <a:effectLst/>
          <a:scene3d>
            <a:camera prst="orthographicFront"/>
            <a:lightRig rig="flat" dir="t"/>
          </a:scene3d>
          <a:sp3d prstMaterial="plastic"/>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a:endParaRPr>
          </a:p>
        </p:txBody>
      </p:sp>
      <p:sp>
        <p:nvSpPr>
          <p:cNvPr id="223" name="Freeform 6">
            <a:extLst>
              <a:ext uri="{FF2B5EF4-FFF2-40B4-BE49-F238E27FC236}">
                <a16:creationId xmlns:a16="http://schemas.microsoft.com/office/drawing/2014/main" id="{042F5456-B741-8D46-9131-09065808A69D}"/>
              </a:ext>
            </a:extLst>
          </p:cNvPr>
          <p:cNvSpPr>
            <a:spLocks/>
          </p:cNvSpPr>
          <p:nvPr/>
        </p:nvSpPr>
        <p:spPr bwMode="auto">
          <a:xfrm>
            <a:off x="7648054" y="4325683"/>
            <a:ext cx="418809" cy="222777"/>
          </a:xfrm>
          <a:custGeom>
            <a:avLst/>
            <a:gdLst/>
            <a:ahLst/>
            <a:cxnLst>
              <a:cxn ang="0">
                <a:pos x="1041" y="7"/>
              </a:cxn>
              <a:cxn ang="0">
                <a:pos x="1146" y="44"/>
              </a:cxn>
              <a:cxn ang="0">
                <a:pos x="1234" y="105"/>
              </a:cxn>
              <a:cxn ang="0">
                <a:pos x="1303" y="188"/>
              </a:cxn>
              <a:cxn ang="0">
                <a:pos x="1347" y="288"/>
              </a:cxn>
              <a:cxn ang="0">
                <a:pos x="1412" y="319"/>
              </a:cxn>
              <a:cxn ang="0">
                <a:pos x="1517" y="335"/>
              </a:cxn>
              <a:cxn ang="0">
                <a:pos x="1609" y="379"/>
              </a:cxn>
              <a:cxn ang="0">
                <a:pos x="1685" y="447"/>
              </a:cxn>
              <a:cxn ang="0">
                <a:pos x="1752" y="499"/>
              </a:cxn>
              <a:cxn ang="0">
                <a:pos x="1854" y="505"/>
              </a:cxn>
              <a:cxn ang="0">
                <a:pos x="1954" y="545"/>
              </a:cxn>
              <a:cxn ang="0">
                <a:pos x="2036" y="611"/>
              </a:cxn>
              <a:cxn ang="0">
                <a:pos x="2094" y="700"/>
              </a:cxn>
              <a:cxn ang="0">
                <a:pos x="2123" y="806"/>
              </a:cxn>
              <a:cxn ang="0">
                <a:pos x="2117" y="917"/>
              </a:cxn>
              <a:cxn ang="0">
                <a:pos x="2078" y="1017"/>
              </a:cxn>
              <a:cxn ang="0">
                <a:pos x="2011" y="1099"/>
              </a:cxn>
              <a:cxn ang="0">
                <a:pos x="1923" y="1157"/>
              </a:cxn>
              <a:cxn ang="0">
                <a:pos x="1817" y="1186"/>
              </a:cxn>
              <a:cxn ang="0">
                <a:pos x="1716" y="1182"/>
              </a:cxn>
              <a:cxn ang="0">
                <a:pos x="1629" y="1153"/>
              </a:cxn>
              <a:cxn ang="0">
                <a:pos x="1535" y="1207"/>
              </a:cxn>
              <a:cxn ang="0">
                <a:pos x="1427" y="1233"/>
              </a:cxn>
              <a:cxn ang="0">
                <a:pos x="1310" y="1227"/>
              </a:cxn>
              <a:cxn ang="0">
                <a:pos x="1203" y="1189"/>
              </a:cxn>
              <a:cxn ang="0">
                <a:pos x="1121" y="1258"/>
              </a:cxn>
              <a:cxn ang="0">
                <a:pos x="1022" y="1303"/>
              </a:cxn>
              <a:cxn ang="0">
                <a:pos x="911" y="1319"/>
              </a:cxn>
              <a:cxn ang="0">
                <a:pos x="795" y="1302"/>
              </a:cxn>
              <a:cxn ang="0">
                <a:pos x="693" y="1253"/>
              </a:cxn>
              <a:cxn ang="0">
                <a:pos x="610" y="1178"/>
              </a:cxn>
              <a:cxn ang="0">
                <a:pos x="497" y="1202"/>
              </a:cxn>
              <a:cxn ang="0">
                <a:pos x="374" y="1197"/>
              </a:cxn>
              <a:cxn ang="0">
                <a:pos x="261" y="1160"/>
              </a:cxn>
              <a:cxn ang="0">
                <a:pos x="162" y="1096"/>
              </a:cxn>
              <a:cxn ang="0">
                <a:pos x="84" y="1010"/>
              </a:cxn>
              <a:cxn ang="0">
                <a:pos x="28" y="906"/>
              </a:cxn>
              <a:cxn ang="0">
                <a:pos x="2" y="788"/>
              </a:cxn>
              <a:cxn ang="0">
                <a:pos x="7" y="664"/>
              </a:cxn>
              <a:cxn ang="0">
                <a:pos x="44" y="550"/>
              </a:cxn>
              <a:cxn ang="0">
                <a:pos x="108" y="451"/>
              </a:cxn>
              <a:cxn ang="0">
                <a:pos x="193" y="372"/>
              </a:cxn>
              <a:cxn ang="0">
                <a:pos x="297" y="317"/>
              </a:cxn>
              <a:cxn ang="0">
                <a:pos x="415" y="290"/>
              </a:cxn>
              <a:cxn ang="0">
                <a:pos x="520" y="293"/>
              </a:cxn>
              <a:cxn ang="0">
                <a:pos x="591" y="268"/>
              </a:cxn>
              <a:cxn ang="0">
                <a:pos x="642" y="168"/>
              </a:cxn>
              <a:cxn ang="0">
                <a:pos x="718" y="87"/>
              </a:cxn>
              <a:cxn ang="0">
                <a:pos x="815" y="30"/>
              </a:cxn>
              <a:cxn ang="0">
                <a:pos x="926" y="2"/>
              </a:cxn>
            </a:cxnLst>
            <a:rect l="0" t="0" r="r" b="b"/>
            <a:pathLst>
              <a:path w="2125" h="1319">
                <a:moveTo>
                  <a:pt x="966" y="0"/>
                </a:moveTo>
                <a:lnTo>
                  <a:pt x="1004" y="2"/>
                </a:lnTo>
                <a:lnTo>
                  <a:pt x="1041" y="7"/>
                </a:lnTo>
                <a:lnTo>
                  <a:pt x="1077" y="16"/>
                </a:lnTo>
                <a:lnTo>
                  <a:pt x="1112" y="28"/>
                </a:lnTo>
                <a:lnTo>
                  <a:pt x="1146" y="44"/>
                </a:lnTo>
                <a:lnTo>
                  <a:pt x="1177" y="61"/>
                </a:lnTo>
                <a:lnTo>
                  <a:pt x="1207" y="82"/>
                </a:lnTo>
                <a:lnTo>
                  <a:pt x="1234" y="105"/>
                </a:lnTo>
                <a:lnTo>
                  <a:pt x="1260" y="131"/>
                </a:lnTo>
                <a:lnTo>
                  <a:pt x="1282" y="158"/>
                </a:lnTo>
                <a:lnTo>
                  <a:pt x="1303" y="188"/>
                </a:lnTo>
                <a:lnTo>
                  <a:pt x="1321" y="219"/>
                </a:lnTo>
                <a:lnTo>
                  <a:pt x="1336" y="253"/>
                </a:lnTo>
                <a:lnTo>
                  <a:pt x="1347" y="288"/>
                </a:lnTo>
                <a:lnTo>
                  <a:pt x="1356" y="324"/>
                </a:lnTo>
                <a:lnTo>
                  <a:pt x="1384" y="321"/>
                </a:lnTo>
                <a:lnTo>
                  <a:pt x="1412" y="319"/>
                </a:lnTo>
                <a:lnTo>
                  <a:pt x="1448" y="321"/>
                </a:lnTo>
                <a:lnTo>
                  <a:pt x="1483" y="326"/>
                </a:lnTo>
                <a:lnTo>
                  <a:pt x="1517" y="335"/>
                </a:lnTo>
                <a:lnTo>
                  <a:pt x="1549" y="346"/>
                </a:lnTo>
                <a:lnTo>
                  <a:pt x="1580" y="361"/>
                </a:lnTo>
                <a:lnTo>
                  <a:pt x="1609" y="379"/>
                </a:lnTo>
                <a:lnTo>
                  <a:pt x="1636" y="399"/>
                </a:lnTo>
                <a:lnTo>
                  <a:pt x="1662" y="421"/>
                </a:lnTo>
                <a:lnTo>
                  <a:pt x="1685" y="447"/>
                </a:lnTo>
                <a:lnTo>
                  <a:pt x="1706" y="473"/>
                </a:lnTo>
                <a:lnTo>
                  <a:pt x="1724" y="502"/>
                </a:lnTo>
                <a:lnTo>
                  <a:pt x="1752" y="499"/>
                </a:lnTo>
                <a:lnTo>
                  <a:pt x="1780" y="498"/>
                </a:lnTo>
                <a:lnTo>
                  <a:pt x="1817" y="500"/>
                </a:lnTo>
                <a:lnTo>
                  <a:pt x="1854" y="505"/>
                </a:lnTo>
                <a:lnTo>
                  <a:pt x="1889" y="515"/>
                </a:lnTo>
                <a:lnTo>
                  <a:pt x="1923" y="529"/>
                </a:lnTo>
                <a:lnTo>
                  <a:pt x="1954" y="545"/>
                </a:lnTo>
                <a:lnTo>
                  <a:pt x="1984" y="564"/>
                </a:lnTo>
                <a:lnTo>
                  <a:pt x="2011" y="587"/>
                </a:lnTo>
                <a:lnTo>
                  <a:pt x="2036" y="611"/>
                </a:lnTo>
                <a:lnTo>
                  <a:pt x="2058" y="639"/>
                </a:lnTo>
                <a:lnTo>
                  <a:pt x="2078" y="669"/>
                </a:lnTo>
                <a:lnTo>
                  <a:pt x="2094" y="700"/>
                </a:lnTo>
                <a:lnTo>
                  <a:pt x="2107" y="734"/>
                </a:lnTo>
                <a:lnTo>
                  <a:pt x="2117" y="769"/>
                </a:lnTo>
                <a:lnTo>
                  <a:pt x="2123" y="806"/>
                </a:lnTo>
                <a:lnTo>
                  <a:pt x="2125" y="843"/>
                </a:lnTo>
                <a:lnTo>
                  <a:pt x="2123" y="881"/>
                </a:lnTo>
                <a:lnTo>
                  <a:pt x="2117" y="917"/>
                </a:lnTo>
                <a:lnTo>
                  <a:pt x="2107" y="952"/>
                </a:lnTo>
                <a:lnTo>
                  <a:pt x="2094" y="986"/>
                </a:lnTo>
                <a:lnTo>
                  <a:pt x="2078" y="1017"/>
                </a:lnTo>
                <a:lnTo>
                  <a:pt x="2058" y="1047"/>
                </a:lnTo>
                <a:lnTo>
                  <a:pt x="2036" y="1074"/>
                </a:lnTo>
                <a:lnTo>
                  <a:pt x="2011" y="1099"/>
                </a:lnTo>
                <a:lnTo>
                  <a:pt x="1984" y="1121"/>
                </a:lnTo>
                <a:lnTo>
                  <a:pt x="1954" y="1141"/>
                </a:lnTo>
                <a:lnTo>
                  <a:pt x="1923" y="1157"/>
                </a:lnTo>
                <a:lnTo>
                  <a:pt x="1889" y="1171"/>
                </a:lnTo>
                <a:lnTo>
                  <a:pt x="1854" y="1180"/>
                </a:lnTo>
                <a:lnTo>
                  <a:pt x="1817" y="1186"/>
                </a:lnTo>
                <a:lnTo>
                  <a:pt x="1780" y="1188"/>
                </a:lnTo>
                <a:lnTo>
                  <a:pt x="1748" y="1187"/>
                </a:lnTo>
                <a:lnTo>
                  <a:pt x="1716" y="1182"/>
                </a:lnTo>
                <a:lnTo>
                  <a:pt x="1686" y="1175"/>
                </a:lnTo>
                <a:lnTo>
                  <a:pt x="1657" y="1165"/>
                </a:lnTo>
                <a:lnTo>
                  <a:pt x="1629" y="1153"/>
                </a:lnTo>
                <a:lnTo>
                  <a:pt x="1599" y="1174"/>
                </a:lnTo>
                <a:lnTo>
                  <a:pt x="1568" y="1192"/>
                </a:lnTo>
                <a:lnTo>
                  <a:pt x="1535" y="1207"/>
                </a:lnTo>
                <a:lnTo>
                  <a:pt x="1501" y="1219"/>
                </a:lnTo>
                <a:lnTo>
                  <a:pt x="1464" y="1228"/>
                </a:lnTo>
                <a:lnTo>
                  <a:pt x="1427" y="1233"/>
                </a:lnTo>
                <a:lnTo>
                  <a:pt x="1388" y="1235"/>
                </a:lnTo>
                <a:lnTo>
                  <a:pt x="1348" y="1233"/>
                </a:lnTo>
                <a:lnTo>
                  <a:pt x="1310" y="1227"/>
                </a:lnTo>
                <a:lnTo>
                  <a:pt x="1273" y="1218"/>
                </a:lnTo>
                <a:lnTo>
                  <a:pt x="1237" y="1205"/>
                </a:lnTo>
                <a:lnTo>
                  <a:pt x="1203" y="1189"/>
                </a:lnTo>
                <a:lnTo>
                  <a:pt x="1178" y="1214"/>
                </a:lnTo>
                <a:lnTo>
                  <a:pt x="1151" y="1238"/>
                </a:lnTo>
                <a:lnTo>
                  <a:pt x="1121" y="1258"/>
                </a:lnTo>
                <a:lnTo>
                  <a:pt x="1090" y="1276"/>
                </a:lnTo>
                <a:lnTo>
                  <a:pt x="1057" y="1291"/>
                </a:lnTo>
                <a:lnTo>
                  <a:pt x="1022" y="1303"/>
                </a:lnTo>
                <a:lnTo>
                  <a:pt x="986" y="1312"/>
                </a:lnTo>
                <a:lnTo>
                  <a:pt x="949" y="1317"/>
                </a:lnTo>
                <a:lnTo>
                  <a:pt x="911" y="1319"/>
                </a:lnTo>
                <a:lnTo>
                  <a:pt x="871" y="1317"/>
                </a:lnTo>
                <a:lnTo>
                  <a:pt x="832" y="1311"/>
                </a:lnTo>
                <a:lnTo>
                  <a:pt x="795" y="1302"/>
                </a:lnTo>
                <a:lnTo>
                  <a:pt x="759" y="1289"/>
                </a:lnTo>
                <a:lnTo>
                  <a:pt x="725" y="1272"/>
                </a:lnTo>
                <a:lnTo>
                  <a:pt x="693" y="1253"/>
                </a:lnTo>
                <a:lnTo>
                  <a:pt x="663" y="1231"/>
                </a:lnTo>
                <a:lnTo>
                  <a:pt x="635" y="1205"/>
                </a:lnTo>
                <a:lnTo>
                  <a:pt x="610" y="1178"/>
                </a:lnTo>
                <a:lnTo>
                  <a:pt x="573" y="1189"/>
                </a:lnTo>
                <a:lnTo>
                  <a:pt x="535" y="1197"/>
                </a:lnTo>
                <a:lnTo>
                  <a:pt x="497" y="1202"/>
                </a:lnTo>
                <a:lnTo>
                  <a:pt x="457" y="1204"/>
                </a:lnTo>
                <a:lnTo>
                  <a:pt x="415" y="1202"/>
                </a:lnTo>
                <a:lnTo>
                  <a:pt x="374" y="1197"/>
                </a:lnTo>
                <a:lnTo>
                  <a:pt x="335" y="1188"/>
                </a:lnTo>
                <a:lnTo>
                  <a:pt x="297" y="1176"/>
                </a:lnTo>
                <a:lnTo>
                  <a:pt x="261" y="1160"/>
                </a:lnTo>
                <a:lnTo>
                  <a:pt x="226" y="1141"/>
                </a:lnTo>
                <a:lnTo>
                  <a:pt x="193" y="1120"/>
                </a:lnTo>
                <a:lnTo>
                  <a:pt x="162" y="1096"/>
                </a:lnTo>
                <a:lnTo>
                  <a:pt x="133" y="1070"/>
                </a:lnTo>
                <a:lnTo>
                  <a:pt x="108" y="1041"/>
                </a:lnTo>
                <a:lnTo>
                  <a:pt x="84" y="1010"/>
                </a:lnTo>
                <a:lnTo>
                  <a:pt x="63" y="977"/>
                </a:lnTo>
                <a:lnTo>
                  <a:pt x="44" y="943"/>
                </a:lnTo>
                <a:lnTo>
                  <a:pt x="28" y="906"/>
                </a:lnTo>
                <a:lnTo>
                  <a:pt x="16" y="868"/>
                </a:lnTo>
                <a:lnTo>
                  <a:pt x="7" y="828"/>
                </a:lnTo>
                <a:lnTo>
                  <a:pt x="2" y="788"/>
                </a:lnTo>
                <a:lnTo>
                  <a:pt x="0" y="746"/>
                </a:lnTo>
                <a:lnTo>
                  <a:pt x="2" y="704"/>
                </a:lnTo>
                <a:lnTo>
                  <a:pt x="7" y="664"/>
                </a:lnTo>
                <a:lnTo>
                  <a:pt x="16" y="624"/>
                </a:lnTo>
                <a:lnTo>
                  <a:pt x="28" y="586"/>
                </a:lnTo>
                <a:lnTo>
                  <a:pt x="44" y="550"/>
                </a:lnTo>
                <a:lnTo>
                  <a:pt x="63" y="515"/>
                </a:lnTo>
                <a:lnTo>
                  <a:pt x="84" y="482"/>
                </a:lnTo>
                <a:lnTo>
                  <a:pt x="108" y="451"/>
                </a:lnTo>
                <a:lnTo>
                  <a:pt x="133" y="422"/>
                </a:lnTo>
                <a:lnTo>
                  <a:pt x="162" y="396"/>
                </a:lnTo>
                <a:lnTo>
                  <a:pt x="193" y="372"/>
                </a:lnTo>
                <a:lnTo>
                  <a:pt x="226" y="351"/>
                </a:lnTo>
                <a:lnTo>
                  <a:pt x="261" y="332"/>
                </a:lnTo>
                <a:lnTo>
                  <a:pt x="297" y="317"/>
                </a:lnTo>
                <a:lnTo>
                  <a:pt x="335" y="305"/>
                </a:lnTo>
                <a:lnTo>
                  <a:pt x="374" y="295"/>
                </a:lnTo>
                <a:lnTo>
                  <a:pt x="415" y="290"/>
                </a:lnTo>
                <a:lnTo>
                  <a:pt x="457" y="288"/>
                </a:lnTo>
                <a:lnTo>
                  <a:pt x="488" y="290"/>
                </a:lnTo>
                <a:lnTo>
                  <a:pt x="520" y="293"/>
                </a:lnTo>
                <a:lnTo>
                  <a:pt x="550" y="298"/>
                </a:lnTo>
                <a:lnTo>
                  <a:pt x="580" y="305"/>
                </a:lnTo>
                <a:lnTo>
                  <a:pt x="591" y="268"/>
                </a:lnTo>
                <a:lnTo>
                  <a:pt x="604" y="233"/>
                </a:lnTo>
                <a:lnTo>
                  <a:pt x="622" y="200"/>
                </a:lnTo>
                <a:lnTo>
                  <a:pt x="642" y="168"/>
                </a:lnTo>
                <a:lnTo>
                  <a:pt x="665" y="139"/>
                </a:lnTo>
                <a:lnTo>
                  <a:pt x="691" y="111"/>
                </a:lnTo>
                <a:lnTo>
                  <a:pt x="718" y="87"/>
                </a:lnTo>
                <a:lnTo>
                  <a:pt x="749" y="65"/>
                </a:lnTo>
                <a:lnTo>
                  <a:pt x="781" y="46"/>
                </a:lnTo>
                <a:lnTo>
                  <a:pt x="815" y="30"/>
                </a:lnTo>
                <a:lnTo>
                  <a:pt x="850" y="17"/>
                </a:lnTo>
                <a:lnTo>
                  <a:pt x="888" y="8"/>
                </a:lnTo>
                <a:lnTo>
                  <a:pt x="926" y="2"/>
                </a:lnTo>
                <a:lnTo>
                  <a:pt x="966" y="0"/>
                </a:lnTo>
                <a:close/>
              </a:path>
            </a:pathLst>
          </a:custGeom>
          <a:solidFill>
            <a:schemeClr val="bg2"/>
          </a:solidFill>
          <a:ln w="57150">
            <a:noFill/>
            <a:prstDash val="solid"/>
            <a:round/>
            <a:headEnd/>
            <a:tailEnd/>
          </a:ln>
          <a:effectLst/>
          <a:scene3d>
            <a:camera prst="orthographicFront"/>
            <a:lightRig rig="flat" dir="t"/>
          </a:scene3d>
          <a:sp3d prstMaterial="plastic"/>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a:endParaRPr>
          </a:p>
        </p:txBody>
      </p:sp>
      <p:sp>
        <p:nvSpPr>
          <p:cNvPr id="224" name="Freeform 6">
            <a:extLst>
              <a:ext uri="{FF2B5EF4-FFF2-40B4-BE49-F238E27FC236}">
                <a16:creationId xmlns:a16="http://schemas.microsoft.com/office/drawing/2014/main" id="{B690FD85-E31D-B546-B405-86725A4B7F78}"/>
              </a:ext>
            </a:extLst>
          </p:cNvPr>
          <p:cNvSpPr>
            <a:spLocks/>
          </p:cNvSpPr>
          <p:nvPr/>
        </p:nvSpPr>
        <p:spPr bwMode="auto">
          <a:xfrm>
            <a:off x="7678349" y="5412477"/>
            <a:ext cx="418809" cy="222777"/>
          </a:xfrm>
          <a:custGeom>
            <a:avLst/>
            <a:gdLst/>
            <a:ahLst/>
            <a:cxnLst>
              <a:cxn ang="0">
                <a:pos x="1041" y="7"/>
              </a:cxn>
              <a:cxn ang="0">
                <a:pos x="1146" y="44"/>
              </a:cxn>
              <a:cxn ang="0">
                <a:pos x="1234" y="105"/>
              </a:cxn>
              <a:cxn ang="0">
                <a:pos x="1303" y="188"/>
              </a:cxn>
              <a:cxn ang="0">
                <a:pos x="1347" y="288"/>
              </a:cxn>
              <a:cxn ang="0">
                <a:pos x="1412" y="319"/>
              </a:cxn>
              <a:cxn ang="0">
                <a:pos x="1517" y="335"/>
              </a:cxn>
              <a:cxn ang="0">
                <a:pos x="1609" y="379"/>
              </a:cxn>
              <a:cxn ang="0">
                <a:pos x="1685" y="447"/>
              </a:cxn>
              <a:cxn ang="0">
                <a:pos x="1752" y="499"/>
              </a:cxn>
              <a:cxn ang="0">
                <a:pos x="1854" y="505"/>
              </a:cxn>
              <a:cxn ang="0">
                <a:pos x="1954" y="545"/>
              </a:cxn>
              <a:cxn ang="0">
                <a:pos x="2036" y="611"/>
              </a:cxn>
              <a:cxn ang="0">
                <a:pos x="2094" y="700"/>
              </a:cxn>
              <a:cxn ang="0">
                <a:pos x="2123" y="806"/>
              </a:cxn>
              <a:cxn ang="0">
                <a:pos x="2117" y="917"/>
              </a:cxn>
              <a:cxn ang="0">
                <a:pos x="2078" y="1017"/>
              </a:cxn>
              <a:cxn ang="0">
                <a:pos x="2011" y="1099"/>
              </a:cxn>
              <a:cxn ang="0">
                <a:pos x="1923" y="1157"/>
              </a:cxn>
              <a:cxn ang="0">
                <a:pos x="1817" y="1186"/>
              </a:cxn>
              <a:cxn ang="0">
                <a:pos x="1716" y="1182"/>
              </a:cxn>
              <a:cxn ang="0">
                <a:pos x="1629" y="1153"/>
              </a:cxn>
              <a:cxn ang="0">
                <a:pos x="1535" y="1207"/>
              </a:cxn>
              <a:cxn ang="0">
                <a:pos x="1427" y="1233"/>
              </a:cxn>
              <a:cxn ang="0">
                <a:pos x="1310" y="1227"/>
              </a:cxn>
              <a:cxn ang="0">
                <a:pos x="1203" y="1189"/>
              </a:cxn>
              <a:cxn ang="0">
                <a:pos x="1121" y="1258"/>
              </a:cxn>
              <a:cxn ang="0">
                <a:pos x="1022" y="1303"/>
              </a:cxn>
              <a:cxn ang="0">
                <a:pos x="911" y="1319"/>
              </a:cxn>
              <a:cxn ang="0">
                <a:pos x="795" y="1302"/>
              </a:cxn>
              <a:cxn ang="0">
                <a:pos x="693" y="1253"/>
              </a:cxn>
              <a:cxn ang="0">
                <a:pos x="610" y="1178"/>
              </a:cxn>
              <a:cxn ang="0">
                <a:pos x="497" y="1202"/>
              </a:cxn>
              <a:cxn ang="0">
                <a:pos x="374" y="1197"/>
              </a:cxn>
              <a:cxn ang="0">
                <a:pos x="261" y="1160"/>
              </a:cxn>
              <a:cxn ang="0">
                <a:pos x="162" y="1096"/>
              </a:cxn>
              <a:cxn ang="0">
                <a:pos x="84" y="1010"/>
              </a:cxn>
              <a:cxn ang="0">
                <a:pos x="28" y="906"/>
              </a:cxn>
              <a:cxn ang="0">
                <a:pos x="2" y="788"/>
              </a:cxn>
              <a:cxn ang="0">
                <a:pos x="7" y="664"/>
              </a:cxn>
              <a:cxn ang="0">
                <a:pos x="44" y="550"/>
              </a:cxn>
              <a:cxn ang="0">
                <a:pos x="108" y="451"/>
              </a:cxn>
              <a:cxn ang="0">
                <a:pos x="193" y="372"/>
              </a:cxn>
              <a:cxn ang="0">
                <a:pos x="297" y="317"/>
              </a:cxn>
              <a:cxn ang="0">
                <a:pos x="415" y="290"/>
              </a:cxn>
              <a:cxn ang="0">
                <a:pos x="520" y="293"/>
              </a:cxn>
              <a:cxn ang="0">
                <a:pos x="591" y="268"/>
              </a:cxn>
              <a:cxn ang="0">
                <a:pos x="642" y="168"/>
              </a:cxn>
              <a:cxn ang="0">
                <a:pos x="718" y="87"/>
              </a:cxn>
              <a:cxn ang="0">
                <a:pos x="815" y="30"/>
              </a:cxn>
              <a:cxn ang="0">
                <a:pos x="926" y="2"/>
              </a:cxn>
            </a:cxnLst>
            <a:rect l="0" t="0" r="r" b="b"/>
            <a:pathLst>
              <a:path w="2125" h="1319">
                <a:moveTo>
                  <a:pt x="966" y="0"/>
                </a:moveTo>
                <a:lnTo>
                  <a:pt x="1004" y="2"/>
                </a:lnTo>
                <a:lnTo>
                  <a:pt x="1041" y="7"/>
                </a:lnTo>
                <a:lnTo>
                  <a:pt x="1077" y="16"/>
                </a:lnTo>
                <a:lnTo>
                  <a:pt x="1112" y="28"/>
                </a:lnTo>
                <a:lnTo>
                  <a:pt x="1146" y="44"/>
                </a:lnTo>
                <a:lnTo>
                  <a:pt x="1177" y="61"/>
                </a:lnTo>
                <a:lnTo>
                  <a:pt x="1207" y="82"/>
                </a:lnTo>
                <a:lnTo>
                  <a:pt x="1234" y="105"/>
                </a:lnTo>
                <a:lnTo>
                  <a:pt x="1260" y="131"/>
                </a:lnTo>
                <a:lnTo>
                  <a:pt x="1282" y="158"/>
                </a:lnTo>
                <a:lnTo>
                  <a:pt x="1303" y="188"/>
                </a:lnTo>
                <a:lnTo>
                  <a:pt x="1321" y="219"/>
                </a:lnTo>
                <a:lnTo>
                  <a:pt x="1336" y="253"/>
                </a:lnTo>
                <a:lnTo>
                  <a:pt x="1347" y="288"/>
                </a:lnTo>
                <a:lnTo>
                  <a:pt x="1356" y="324"/>
                </a:lnTo>
                <a:lnTo>
                  <a:pt x="1384" y="321"/>
                </a:lnTo>
                <a:lnTo>
                  <a:pt x="1412" y="319"/>
                </a:lnTo>
                <a:lnTo>
                  <a:pt x="1448" y="321"/>
                </a:lnTo>
                <a:lnTo>
                  <a:pt x="1483" y="326"/>
                </a:lnTo>
                <a:lnTo>
                  <a:pt x="1517" y="335"/>
                </a:lnTo>
                <a:lnTo>
                  <a:pt x="1549" y="346"/>
                </a:lnTo>
                <a:lnTo>
                  <a:pt x="1580" y="361"/>
                </a:lnTo>
                <a:lnTo>
                  <a:pt x="1609" y="379"/>
                </a:lnTo>
                <a:lnTo>
                  <a:pt x="1636" y="399"/>
                </a:lnTo>
                <a:lnTo>
                  <a:pt x="1662" y="421"/>
                </a:lnTo>
                <a:lnTo>
                  <a:pt x="1685" y="447"/>
                </a:lnTo>
                <a:lnTo>
                  <a:pt x="1706" y="473"/>
                </a:lnTo>
                <a:lnTo>
                  <a:pt x="1724" y="502"/>
                </a:lnTo>
                <a:lnTo>
                  <a:pt x="1752" y="499"/>
                </a:lnTo>
                <a:lnTo>
                  <a:pt x="1780" y="498"/>
                </a:lnTo>
                <a:lnTo>
                  <a:pt x="1817" y="500"/>
                </a:lnTo>
                <a:lnTo>
                  <a:pt x="1854" y="505"/>
                </a:lnTo>
                <a:lnTo>
                  <a:pt x="1889" y="515"/>
                </a:lnTo>
                <a:lnTo>
                  <a:pt x="1923" y="529"/>
                </a:lnTo>
                <a:lnTo>
                  <a:pt x="1954" y="545"/>
                </a:lnTo>
                <a:lnTo>
                  <a:pt x="1984" y="564"/>
                </a:lnTo>
                <a:lnTo>
                  <a:pt x="2011" y="587"/>
                </a:lnTo>
                <a:lnTo>
                  <a:pt x="2036" y="611"/>
                </a:lnTo>
                <a:lnTo>
                  <a:pt x="2058" y="639"/>
                </a:lnTo>
                <a:lnTo>
                  <a:pt x="2078" y="669"/>
                </a:lnTo>
                <a:lnTo>
                  <a:pt x="2094" y="700"/>
                </a:lnTo>
                <a:lnTo>
                  <a:pt x="2107" y="734"/>
                </a:lnTo>
                <a:lnTo>
                  <a:pt x="2117" y="769"/>
                </a:lnTo>
                <a:lnTo>
                  <a:pt x="2123" y="806"/>
                </a:lnTo>
                <a:lnTo>
                  <a:pt x="2125" y="843"/>
                </a:lnTo>
                <a:lnTo>
                  <a:pt x="2123" y="881"/>
                </a:lnTo>
                <a:lnTo>
                  <a:pt x="2117" y="917"/>
                </a:lnTo>
                <a:lnTo>
                  <a:pt x="2107" y="952"/>
                </a:lnTo>
                <a:lnTo>
                  <a:pt x="2094" y="986"/>
                </a:lnTo>
                <a:lnTo>
                  <a:pt x="2078" y="1017"/>
                </a:lnTo>
                <a:lnTo>
                  <a:pt x="2058" y="1047"/>
                </a:lnTo>
                <a:lnTo>
                  <a:pt x="2036" y="1074"/>
                </a:lnTo>
                <a:lnTo>
                  <a:pt x="2011" y="1099"/>
                </a:lnTo>
                <a:lnTo>
                  <a:pt x="1984" y="1121"/>
                </a:lnTo>
                <a:lnTo>
                  <a:pt x="1954" y="1141"/>
                </a:lnTo>
                <a:lnTo>
                  <a:pt x="1923" y="1157"/>
                </a:lnTo>
                <a:lnTo>
                  <a:pt x="1889" y="1171"/>
                </a:lnTo>
                <a:lnTo>
                  <a:pt x="1854" y="1180"/>
                </a:lnTo>
                <a:lnTo>
                  <a:pt x="1817" y="1186"/>
                </a:lnTo>
                <a:lnTo>
                  <a:pt x="1780" y="1188"/>
                </a:lnTo>
                <a:lnTo>
                  <a:pt x="1748" y="1187"/>
                </a:lnTo>
                <a:lnTo>
                  <a:pt x="1716" y="1182"/>
                </a:lnTo>
                <a:lnTo>
                  <a:pt x="1686" y="1175"/>
                </a:lnTo>
                <a:lnTo>
                  <a:pt x="1657" y="1165"/>
                </a:lnTo>
                <a:lnTo>
                  <a:pt x="1629" y="1153"/>
                </a:lnTo>
                <a:lnTo>
                  <a:pt x="1599" y="1174"/>
                </a:lnTo>
                <a:lnTo>
                  <a:pt x="1568" y="1192"/>
                </a:lnTo>
                <a:lnTo>
                  <a:pt x="1535" y="1207"/>
                </a:lnTo>
                <a:lnTo>
                  <a:pt x="1501" y="1219"/>
                </a:lnTo>
                <a:lnTo>
                  <a:pt x="1464" y="1228"/>
                </a:lnTo>
                <a:lnTo>
                  <a:pt x="1427" y="1233"/>
                </a:lnTo>
                <a:lnTo>
                  <a:pt x="1388" y="1235"/>
                </a:lnTo>
                <a:lnTo>
                  <a:pt x="1348" y="1233"/>
                </a:lnTo>
                <a:lnTo>
                  <a:pt x="1310" y="1227"/>
                </a:lnTo>
                <a:lnTo>
                  <a:pt x="1273" y="1218"/>
                </a:lnTo>
                <a:lnTo>
                  <a:pt x="1237" y="1205"/>
                </a:lnTo>
                <a:lnTo>
                  <a:pt x="1203" y="1189"/>
                </a:lnTo>
                <a:lnTo>
                  <a:pt x="1178" y="1214"/>
                </a:lnTo>
                <a:lnTo>
                  <a:pt x="1151" y="1238"/>
                </a:lnTo>
                <a:lnTo>
                  <a:pt x="1121" y="1258"/>
                </a:lnTo>
                <a:lnTo>
                  <a:pt x="1090" y="1276"/>
                </a:lnTo>
                <a:lnTo>
                  <a:pt x="1057" y="1291"/>
                </a:lnTo>
                <a:lnTo>
                  <a:pt x="1022" y="1303"/>
                </a:lnTo>
                <a:lnTo>
                  <a:pt x="986" y="1312"/>
                </a:lnTo>
                <a:lnTo>
                  <a:pt x="949" y="1317"/>
                </a:lnTo>
                <a:lnTo>
                  <a:pt x="911" y="1319"/>
                </a:lnTo>
                <a:lnTo>
                  <a:pt x="871" y="1317"/>
                </a:lnTo>
                <a:lnTo>
                  <a:pt x="832" y="1311"/>
                </a:lnTo>
                <a:lnTo>
                  <a:pt x="795" y="1302"/>
                </a:lnTo>
                <a:lnTo>
                  <a:pt x="759" y="1289"/>
                </a:lnTo>
                <a:lnTo>
                  <a:pt x="725" y="1272"/>
                </a:lnTo>
                <a:lnTo>
                  <a:pt x="693" y="1253"/>
                </a:lnTo>
                <a:lnTo>
                  <a:pt x="663" y="1231"/>
                </a:lnTo>
                <a:lnTo>
                  <a:pt x="635" y="1205"/>
                </a:lnTo>
                <a:lnTo>
                  <a:pt x="610" y="1178"/>
                </a:lnTo>
                <a:lnTo>
                  <a:pt x="573" y="1189"/>
                </a:lnTo>
                <a:lnTo>
                  <a:pt x="535" y="1197"/>
                </a:lnTo>
                <a:lnTo>
                  <a:pt x="497" y="1202"/>
                </a:lnTo>
                <a:lnTo>
                  <a:pt x="457" y="1204"/>
                </a:lnTo>
                <a:lnTo>
                  <a:pt x="415" y="1202"/>
                </a:lnTo>
                <a:lnTo>
                  <a:pt x="374" y="1197"/>
                </a:lnTo>
                <a:lnTo>
                  <a:pt x="335" y="1188"/>
                </a:lnTo>
                <a:lnTo>
                  <a:pt x="297" y="1176"/>
                </a:lnTo>
                <a:lnTo>
                  <a:pt x="261" y="1160"/>
                </a:lnTo>
                <a:lnTo>
                  <a:pt x="226" y="1141"/>
                </a:lnTo>
                <a:lnTo>
                  <a:pt x="193" y="1120"/>
                </a:lnTo>
                <a:lnTo>
                  <a:pt x="162" y="1096"/>
                </a:lnTo>
                <a:lnTo>
                  <a:pt x="133" y="1070"/>
                </a:lnTo>
                <a:lnTo>
                  <a:pt x="108" y="1041"/>
                </a:lnTo>
                <a:lnTo>
                  <a:pt x="84" y="1010"/>
                </a:lnTo>
                <a:lnTo>
                  <a:pt x="63" y="977"/>
                </a:lnTo>
                <a:lnTo>
                  <a:pt x="44" y="943"/>
                </a:lnTo>
                <a:lnTo>
                  <a:pt x="28" y="906"/>
                </a:lnTo>
                <a:lnTo>
                  <a:pt x="16" y="868"/>
                </a:lnTo>
                <a:lnTo>
                  <a:pt x="7" y="828"/>
                </a:lnTo>
                <a:lnTo>
                  <a:pt x="2" y="788"/>
                </a:lnTo>
                <a:lnTo>
                  <a:pt x="0" y="746"/>
                </a:lnTo>
                <a:lnTo>
                  <a:pt x="2" y="704"/>
                </a:lnTo>
                <a:lnTo>
                  <a:pt x="7" y="664"/>
                </a:lnTo>
                <a:lnTo>
                  <a:pt x="16" y="624"/>
                </a:lnTo>
                <a:lnTo>
                  <a:pt x="28" y="586"/>
                </a:lnTo>
                <a:lnTo>
                  <a:pt x="44" y="550"/>
                </a:lnTo>
                <a:lnTo>
                  <a:pt x="63" y="515"/>
                </a:lnTo>
                <a:lnTo>
                  <a:pt x="84" y="482"/>
                </a:lnTo>
                <a:lnTo>
                  <a:pt x="108" y="451"/>
                </a:lnTo>
                <a:lnTo>
                  <a:pt x="133" y="422"/>
                </a:lnTo>
                <a:lnTo>
                  <a:pt x="162" y="396"/>
                </a:lnTo>
                <a:lnTo>
                  <a:pt x="193" y="372"/>
                </a:lnTo>
                <a:lnTo>
                  <a:pt x="226" y="351"/>
                </a:lnTo>
                <a:lnTo>
                  <a:pt x="261" y="332"/>
                </a:lnTo>
                <a:lnTo>
                  <a:pt x="297" y="317"/>
                </a:lnTo>
                <a:lnTo>
                  <a:pt x="335" y="305"/>
                </a:lnTo>
                <a:lnTo>
                  <a:pt x="374" y="295"/>
                </a:lnTo>
                <a:lnTo>
                  <a:pt x="415" y="290"/>
                </a:lnTo>
                <a:lnTo>
                  <a:pt x="457" y="288"/>
                </a:lnTo>
                <a:lnTo>
                  <a:pt x="488" y="290"/>
                </a:lnTo>
                <a:lnTo>
                  <a:pt x="520" y="293"/>
                </a:lnTo>
                <a:lnTo>
                  <a:pt x="550" y="298"/>
                </a:lnTo>
                <a:lnTo>
                  <a:pt x="580" y="305"/>
                </a:lnTo>
                <a:lnTo>
                  <a:pt x="591" y="268"/>
                </a:lnTo>
                <a:lnTo>
                  <a:pt x="604" y="233"/>
                </a:lnTo>
                <a:lnTo>
                  <a:pt x="622" y="200"/>
                </a:lnTo>
                <a:lnTo>
                  <a:pt x="642" y="168"/>
                </a:lnTo>
                <a:lnTo>
                  <a:pt x="665" y="139"/>
                </a:lnTo>
                <a:lnTo>
                  <a:pt x="691" y="111"/>
                </a:lnTo>
                <a:lnTo>
                  <a:pt x="718" y="87"/>
                </a:lnTo>
                <a:lnTo>
                  <a:pt x="749" y="65"/>
                </a:lnTo>
                <a:lnTo>
                  <a:pt x="781" y="46"/>
                </a:lnTo>
                <a:lnTo>
                  <a:pt x="815" y="30"/>
                </a:lnTo>
                <a:lnTo>
                  <a:pt x="850" y="17"/>
                </a:lnTo>
                <a:lnTo>
                  <a:pt x="888" y="8"/>
                </a:lnTo>
                <a:lnTo>
                  <a:pt x="926" y="2"/>
                </a:lnTo>
                <a:lnTo>
                  <a:pt x="966" y="0"/>
                </a:lnTo>
                <a:close/>
              </a:path>
            </a:pathLst>
          </a:custGeom>
          <a:solidFill>
            <a:schemeClr val="bg2"/>
          </a:solidFill>
          <a:ln w="57150">
            <a:noFill/>
            <a:prstDash val="solid"/>
            <a:round/>
            <a:headEnd/>
            <a:tailEnd/>
          </a:ln>
          <a:effectLst/>
          <a:scene3d>
            <a:camera prst="orthographicFront"/>
            <a:lightRig rig="flat" dir="t"/>
          </a:scene3d>
          <a:sp3d prstMaterial="plastic"/>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a:endParaRPr>
          </a:p>
        </p:txBody>
      </p:sp>
      <p:sp>
        <p:nvSpPr>
          <p:cNvPr id="225" name="Right Arrow 224">
            <a:extLst>
              <a:ext uri="{FF2B5EF4-FFF2-40B4-BE49-F238E27FC236}">
                <a16:creationId xmlns:a16="http://schemas.microsoft.com/office/drawing/2014/main" id="{789EDFF0-970A-7A46-A7B7-BD764B06B8D2}"/>
              </a:ext>
            </a:extLst>
          </p:cNvPr>
          <p:cNvSpPr/>
          <p:nvPr/>
        </p:nvSpPr>
        <p:spPr>
          <a:xfrm>
            <a:off x="1186215" y="5436648"/>
            <a:ext cx="2839443" cy="346364"/>
          </a:xfrm>
          <a:prstGeom prst="rightArrow">
            <a:avLst/>
          </a:prstGeom>
          <a:solidFill>
            <a:srgbClr val="C4EFEF"/>
          </a:solid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1381948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Freeform: Shape 18">
            <a:extLst>
              <a:ext uri="{FF2B5EF4-FFF2-40B4-BE49-F238E27FC236}">
                <a16:creationId xmlns:a16="http://schemas.microsoft.com/office/drawing/2014/main" id="{C6AD0772-C8B9-2941-AED0-4A931D9082C3}"/>
              </a:ext>
            </a:extLst>
          </p:cNvPr>
          <p:cNvSpPr/>
          <p:nvPr/>
        </p:nvSpPr>
        <p:spPr>
          <a:xfrm rot="10800000" flipH="1">
            <a:off x="6496325" y="3071787"/>
            <a:ext cx="4515824" cy="1517528"/>
          </a:xfrm>
          <a:custGeom>
            <a:avLst/>
            <a:gdLst>
              <a:gd name="connsiteX0" fmla="*/ 0 w 5472608"/>
              <a:gd name="connsiteY0" fmla="*/ 0 h 2273348"/>
              <a:gd name="connsiteX1" fmla="*/ 4335934 w 5472608"/>
              <a:gd name="connsiteY1" fmla="*/ 0 h 2273348"/>
              <a:gd name="connsiteX2" fmla="*/ 5472608 w 5472608"/>
              <a:gd name="connsiteY2" fmla="*/ 1136674 h 2273348"/>
              <a:gd name="connsiteX3" fmla="*/ 4335934 w 5472608"/>
              <a:gd name="connsiteY3" fmla="*/ 2273348 h 2273348"/>
              <a:gd name="connsiteX4" fmla="*/ 0 w 5472608"/>
              <a:gd name="connsiteY4" fmla="*/ 2273348 h 2273348"/>
              <a:gd name="connsiteX5" fmla="*/ 0 w 5472608"/>
              <a:gd name="connsiteY5" fmla="*/ 0 h 2273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72608" h="2273348">
                <a:moveTo>
                  <a:pt x="0" y="0"/>
                </a:moveTo>
                <a:lnTo>
                  <a:pt x="4335934" y="0"/>
                </a:lnTo>
                <a:cubicBezTo>
                  <a:pt x="4963702" y="0"/>
                  <a:pt x="5472608" y="508906"/>
                  <a:pt x="5472608" y="1136674"/>
                </a:cubicBezTo>
                <a:cubicBezTo>
                  <a:pt x="5472608" y="1764442"/>
                  <a:pt x="4963702" y="2273348"/>
                  <a:pt x="4335934" y="2273348"/>
                </a:cubicBezTo>
                <a:lnTo>
                  <a:pt x="0" y="2273348"/>
                </a:lnTo>
                <a:lnTo>
                  <a:pt x="0" y="0"/>
                </a:lnTo>
                <a:close/>
              </a:path>
            </a:pathLst>
          </a:custGeom>
          <a:solidFill>
            <a:srgbClr val="D1F3FF"/>
          </a:solidFill>
          <a:ln w="19050">
            <a:solidFill>
              <a:srgbClr val="00A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N" dirty="0"/>
          </a:p>
        </p:txBody>
      </p:sp>
      <p:sp>
        <p:nvSpPr>
          <p:cNvPr id="56" name="Freeform: Shape 18">
            <a:extLst>
              <a:ext uri="{FF2B5EF4-FFF2-40B4-BE49-F238E27FC236}">
                <a16:creationId xmlns:a16="http://schemas.microsoft.com/office/drawing/2014/main" id="{B8D93BD1-C8F2-DF4A-B29D-A91644196F50}"/>
              </a:ext>
            </a:extLst>
          </p:cNvPr>
          <p:cNvSpPr/>
          <p:nvPr/>
        </p:nvSpPr>
        <p:spPr>
          <a:xfrm flipH="1">
            <a:off x="1274020" y="1828524"/>
            <a:ext cx="4628501" cy="1206426"/>
          </a:xfrm>
          <a:custGeom>
            <a:avLst/>
            <a:gdLst>
              <a:gd name="connsiteX0" fmla="*/ 0 w 5472608"/>
              <a:gd name="connsiteY0" fmla="*/ 0 h 2273348"/>
              <a:gd name="connsiteX1" fmla="*/ 4335934 w 5472608"/>
              <a:gd name="connsiteY1" fmla="*/ 0 h 2273348"/>
              <a:gd name="connsiteX2" fmla="*/ 5472608 w 5472608"/>
              <a:gd name="connsiteY2" fmla="*/ 1136674 h 2273348"/>
              <a:gd name="connsiteX3" fmla="*/ 4335934 w 5472608"/>
              <a:gd name="connsiteY3" fmla="*/ 2273348 h 2273348"/>
              <a:gd name="connsiteX4" fmla="*/ 0 w 5472608"/>
              <a:gd name="connsiteY4" fmla="*/ 2273348 h 2273348"/>
              <a:gd name="connsiteX5" fmla="*/ 0 w 5472608"/>
              <a:gd name="connsiteY5" fmla="*/ 0 h 2273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72608" h="2273348">
                <a:moveTo>
                  <a:pt x="0" y="0"/>
                </a:moveTo>
                <a:lnTo>
                  <a:pt x="4335934" y="0"/>
                </a:lnTo>
                <a:cubicBezTo>
                  <a:pt x="4963702" y="0"/>
                  <a:pt x="5472608" y="508906"/>
                  <a:pt x="5472608" y="1136674"/>
                </a:cubicBezTo>
                <a:cubicBezTo>
                  <a:pt x="5472608" y="1764442"/>
                  <a:pt x="4963702" y="2273348"/>
                  <a:pt x="4335934" y="2273348"/>
                </a:cubicBezTo>
                <a:lnTo>
                  <a:pt x="0" y="2273348"/>
                </a:lnTo>
                <a:lnTo>
                  <a:pt x="0" y="0"/>
                </a:lnTo>
                <a:close/>
              </a:path>
            </a:pathLst>
          </a:custGeom>
          <a:solidFill>
            <a:srgbClr val="D1F3FF"/>
          </a:solidFill>
          <a:ln w="1905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N" dirty="0"/>
          </a:p>
        </p:txBody>
      </p:sp>
      <p:sp>
        <p:nvSpPr>
          <p:cNvPr id="2" name="Trapezoid 1">
            <a:extLst>
              <a:ext uri="{FF2B5EF4-FFF2-40B4-BE49-F238E27FC236}">
                <a16:creationId xmlns:a16="http://schemas.microsoft.com/office/drawing/2014/main" id="{9C9E87CD-7EA0-A248-AF6D-1B70E3FEF839}"/>
              </a:ext>
            </a:extLst>
          </p:cNvPr>
          <p:cNvSpPr/>
          <p:nvPr/>
        </p:nvSpPr>
        <p:spPr bwMode="auto">
          <a:xfrm>
            <a:off x="3490777" y="4618477"/>
            <a:ext cx="4852383" cy="799855"/>
          </a:xfrm>
          <a:prstGeom prst="trapezoid">
            <a:avLst>
              <a:gd name="adj" fmla="val 81558"/>
            </a:avLst>
          </a:prstGeom>
          <a:solidFill>
            <a:schemeClr val="accent1"/>
          </a:solidFill>
          <a:ln w="12700" cap="flat" cmpd="sng" algn="ctr">
            <a:noFill/>
            <a:prstDash val="solid"/>
            <a:round/>
            <a:headEnd type="none" w="med" len="med"/>
            <a:tailEnd type="none" w="med" len="med"/>
          </a:ln>
          <a:effectLst/>
        </p:spPr>
        <p:txBody>
          <a:bodyPr vert="horz" wrap="square" lIns="73152" tIns="73152" rIns="73152" bIns="73152" numCol="1" rtlCol="0" anchor="ctr" anchorCtr="1" compatLnSpc="1">
            <a:prstTxWarp prst="textNoShape">
              <a:avLst/>
            </a:prstTxWarp>
          </a:bodyPr>
          <a:lstStyle/>
          <a:p>
            <a:pPr marL="0" marR="0" indent="0" algn="ctr" defTabSz="914400" rtl="0" eaLnBrk="0" fontAlgn="base" latinLnBrk="0" hangingPunct="0">
              <a:lnSpc>
                <a:spcPct val="106000"/>
              </a:lnSpc>
              <a:spcBef>
                <a:spcPct val="0"/>
              </a:spcBef>
              <a:spcAft>
                <a:spcPct val="0"/>
              </a:spcAft>
              <a:buClrTx/>
              <a:buSzTx/>
              <a:buFontTx/>
              <a:buNone/>
              <a:tabLst/>
            </a:pPr>
            <a:endParaRPr kumimoji="0" lang="en-US" sz="1100" b="0" i="0" u="none" strike="noStrike" cap="none" normalizeH="0" baseline="0" dirty="0">
              <a:ln>
                <a:noFill/>
              </a:ln>
              <a:solidFill>
                <a:schemeClr val="tx1"/>
              </a:solidFill>
              <a:effectLst/>
              <a:latin typeface="Arial" charset="0"/>
            </a:endParaRPr>
          </a:p>
        </p:txBody>
      </p:sp>
      <p:sp>
        <p:nvSpPr>
          <p:cNvPr id="3" name="Title 1">
            <a:extLst>
              <a:ext uri="{FF2B5EF4-FFF2-40B4-BE49-F238E27FC236}">
                <a16:creationId xmlns:a16="http://schemas.microsoft.com/office/drawing/2014/main" id="{459E651B-900F-4271-9436-E98B10F989D8}"/>
              </a:ext>
            </a:extLst>
          </p:cNvPr>
          <p:cNvSpPr txBox="1">
            <a:spLocks/>
          </p:cNvSpPr>
          <p:nvPr/>
        </p:nvSpPr>
        <p:spPr bwMode="gray">
          <a:xfrm>
            <a:off x="541868" y="477954"/>
            <a:ext cx="5284480" cy="303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0" tIns="0" rIns="0" bIns="0" numCol="1" anchor="b" anchorCtr="0" compatLnSpc="1">
            <a:prstTxWarp prst="textNoShape">
              <a:avLst/>
            </a:prstTxWarp>
            <a:spAutoFit/>
          </a:bodyPr>
          <a:lstStyle>
            <a:lvl1pPr algn="l" rtl="0" eaLnBrk="1" fontAlgn="base" hangingPunct="1">
              <a:lnSpc>
                <a:spcPct val="106000"/>
              </a:lnSpc>
              <a:spcBef>
                <a:spcPct val="0"/>
              </a:spcBef>
              <a:spcAft>
                <a:spcPct val="0"/>
              </a:spcAft>
              <a:defRPr sz="1600" b="1">
                <a:solidFill>
                  <a:schemeClr val="tx1"/>
                </a:solidFill>
                <a:latin typeface="+mj-lt"/>
                <a:ea typeface="+mj-ea"/>
                <a:cs typeface="+mj-cs"/>
              </a:defRPr>
            </a:lvl1pPr>
            <a:lvl2pPr algn="l" rtl="0" eaLnBrk="1" fontAlgn="base" hangingPunct="1">
              <a:lnSpc>
                <a:spcPct val="106000"/>
              </a:lnSpc>
              <a:spcBef>
                <a:spcPct val="0"/>
              </a:spcBef>
              <a:spcAft>
                <a:spcPct val="0"/>
              </a:spcAft>
              <a:defRPr sz="1600" b="1">
                <a:solidFill>
                  <a:schemeClr val="tx1"/>
                </a:solidFill>
                <a:latin typeface="Arial" charset="0"/>
              </a:defRPr>
            </a:lvl2pPr>
            <a:lvl3pPr algn="l" rtl="0" eaLnBrk="1" fontAlgn="base" hangingPunct="1">
              <a:lnSpc>
                <a:spcPct val="106000"/>
              </a:lnSpc>
              <a:spcBef>
                <a:spcPct val="0"/>
              </a:spcBef>
              <a:spcAft>
                <a:spcPct val="0"/>
              </a:spcAft>
              <a:defRPr sz="1600" b="1">
                <a:solidFill>
                  <a:schemeClr val="tx1"/>
                </a:solidFill>
                <a:latin typeface="Arial" charset="0"/>
              </a:defRPr>
            </a:lvl3pPr>
            <a:lvl4pPr algn="l" rtl="0" eaLnBrk="1" fontAlgn="base" hangingPunct="1">
              <a:lnSpc>
                <a:spcPct val="106000"/>
              </a:lnSpc>
              <a:spcBef>
                <a:spcPct val="0"/>
              </a:spcBef>
              <a:spcAft>
                <a:spcPct val="0"/>
              </a:spcAft>
              <a:defRPr sz="1600" b="1">
                <a:solidFill>
                  <a:schemeClr val="tx1"/>
                </a:solidFill>
                <a:latin typeface="Arial" charset="0"/>
              </a:defRPr>
            </a:lvl4pPr>
            <a:lvl5pPr algn="l" rtl="0" eaLnBrk="1" fontAlgn="base" hangingPunct="1">
              <a:lnSpc>
                <a:spcPct val="106000"/>
              </a:lnSpc>
              <a:spcBef>
                <a:spcPct val="0"/>
              </a:spcBef>
              <a:spcAft>
                <a:spcPct val="0"/>
              </a:spcAft>
              <a:defRPr sz="1600" b="1">
                <a:solidFill>
                  <a:schemeClr val="tx1"/>
                </a:solidFill>
                <a:latin typeface="Arial" charset="0"/>
              </a:defRPr>
            </a:lvl5pPr>
            <a:lvl6pPr marL="457200" algn="l" rtl="0" eaLnBrk="1" fontAlgn="base" hangingPunct="1">
              <a:lnSpc>
                <a:spcPct val="106000"/>
              </a:lnSpc>
              <a:spcBef>
                <a:spcPct val="0"/>
              </a:spcBef>
              <a:spcAft>
                <a:spcPct val="0"/>
              </a:spcAft>
              <a:defRPr sz="1600" b="1">
                <a:solidFill>
                  <a:schemeClr val="tx1"/>
                </a:solidFill>
                <a:latin typeface="Arial" charset="0"/>
              </a:defRPr>
            </a:lvl6pPr>
            <a:lvl7pPr marL="914400" algn="l" rtl="0" eaLnBrk="1" fontAlgn="base" hangingPunct="1">
              <a:lnSpc>
                <a:spcPct val="106000"/>
              </a:lnSpc>
              <a:spcBef>
                <a:spcPct val="0"/>
              </a:spcBef>
              <a:spcAft>
                <a:spcPct val="0"/>
              </a:spcAft>
              <a:defRPr sz="1600" b="1">
                <a:solidFill>
                  <a:schemeClr val="tx1"/>
                </a:solidFill>
                <a:latin typeface="Arial" charset="0"/>
              </a:defRPr>
            </a:lvl7pPr>
            <a:lvl8pPr marL="1371600" algn="l" rtl="0" eaLnBrk="1" fontAlgn="base" hangingPunct="1">
              <a:lnSpc>
                <a:spcPct val="106000"/>
              </a:lnSpc>
              <a:spcBef>
                <a:spcPct val="0"/>
              </a:spcBef>
              <a:spcAft>
                <a:spcPct val="0"/>
              </a:spcAft>
              <a:defRPr sz="1600" b="1">
                <a:solidFill>
                  <a:schemeClr val="tx1"/>
                </a:solidFill>
                <a:latin typeface="Arial" charset="0"/>
              </a:defRPr>
            </a:lvl8pPr>
            <a:lvl9pPr marL="1828800" algn="l" rtl="0" eaLnBrk="1" fontAlgn="base" hangingPunct="1">
              <a:lnSpc>
                <a:spcPct val="106000"/>
              </a:lnSpc>
              <a:spcBef>
                <a:spcPct val="0"/>
              </a:spcBef>
              <a:spcAft>
                <a:spcPct val="0"/>
              </a:spcAft>
              <a:defRPr sz="1600" b="1">
                <a:solidFill>
                  <a:schemeClr val="tx1"/>
                </a:solidFill>
                <a:latin typeface="Arial" charset="0"/>
              </a:defRPr>
            </a:lvl9pPr>
          </a:lstStyle>
          <a:p>
            <a:pPr defTabSz="914377">
              <a:defRPr/>
            </a:pPr>
            <a:r>
              <a:rPr lang="en-US" sz="2000" kern="0" dirty="0">
                <a:solidFill>
                  <a:srgbClr val="000000"/>
                </a:solidFill>
                <a:latin typeface="Arial"/>
              </a:rPr>
              <a:t>Software License Management Lifecycle</a:t>
            </a:r>
          </a:p>
        </p:txBody>
      </p:sp>
      <p:sp>
        <p:nvSpPr>
          <p:cNvPr id="130" name="Rectangle 129">
            <a:extLst>
              <a:ext uri="{FF2B5EF4-FFF2-40B4-BE49-F238E27FC236}">
                <a16:creationId xmlns:a16="http://schemas.microsoft.com/office/drawing/2014/main" id="{F55F322D-54D4-4223-B453-58972DF7F720}"/>
              </a:ext>
            </a:extLst>
          </p:cNvPr>
          <p:cNvSpPr/>
          <p:nvPr/>
        </p:nvSpPr>
        <p:spPr>
          <a:xfrm>
            <a:off x="1561213" y="1856027"/>
            <a:ext cx="4054113" cy="1169551"/>
          </a:xfrm>
          <a:prstGeom prst="rect">
            <a:avLst/>
          </a:prstGeom>
        </p:spPr>
        <p:txBody>
          <a:bodyPr wrap="square">
            <a:spAutoFit/>
          </a:bodyPr>
          <a:lstStyle/>
          <a:p>
            <a:pPr algn="ctr"/>
            <a:r>
              <a:rPr lang="en-US" sz="1400" i="1" dirty="0">
                <a:latin typeface="Open Sans" panose="020B0606030504020204" pitchFamily="34" charset="0"/>
                <a:ea typeface="Open Sans" panose="020B0606030504020204" pitchFamily="34" charset="0"/>
                <a:cs typeface="Open Sans" panose="020B0606030504020204" pitchFamily="34" charset="0"/>
              </a:rPr>
              <a:t>“Promote job creation, economic growth, sustainable development, and improved living standards for all Americans by working in partnership with businesses, universities, communities, and workers.”</a:t>
            </a:r>
          </a:p>
        </p:txBody>
      </p:sp>
      <p:sp>
        <p:nvSpPr>
          <p:cNvPr id="142" name="Rectangle 141">
            <a:extLst>
              <a:ext uri="{FF2B5EF4-FFF2-40B4-BE49-F238E27FC236}">
                <a16:creationId xmlns:a16="http://schemas.microsoft.com/office/drawing/2014/main" id="{C97AAF7D-7F3D-49A6-9692-DE1AE9EA99E9}"/>
              </a:ext>
            </a:extLst>
          </p:cNvPr>
          <p:cNvSpPr/>
          <p:nvPr/>
        </p:nvSpPr>
        <p:spPr>
          <a:xfrm>
            <a:off x="3120823" y="6506233"/>
            <a:ext cx="5904132" cy="276999"/>
          </a:xfrm>
          <a:prstGeom prst="rect">
            <a:avLst/>
          </a:prstGeom>
        </p:spPr>
        <p:txBody>
          <a:bodyPr wrap="square">
            <a:spAutoFit/>
          </a:bodyPr>
          <a:lstStyle/>
          <a:p>
            <a:pPr algn="ctr"/>
            <a:r>
              <a:rPr lang="en-US" sz="1200" b="1" i="1" dirty="0"/>
              <a:t>Cradle                                                to                                              Grave</a:t>
            </a:r>
            <a:endParaRPr lang="en-US" sz="900" b="1" i="1" dirty="0">
              <a:latin typeface="Arial" panose="020B0604020202020204" pitchFamily="34" charset="0"/>
              <a:cs typeface="Arial" panose="020B0604020202020204" pitchFamily="34" charset="0"/>
            </a:endParaRPr>
          </a:p>
        </p:txBody>
      </p:sp>
      <p:sp>
        <p:nvSpPr>
          <p:cNvPr id="43" name="Rectangle: Rounded Corners 7">
            <a:extLst>
              <a:ext uri="{FF2B5EF4-FFF2-40B4-BE49-F238E27FC236}">
                <a16:creationId xmlns:a16="http://schemas.microsoft.com/office/drawing/2014/main" id="{0951CCCE-77F6-2147-9AD9-116C6CA0BFA8}"/>
              </a:ext>
            </a:extLst>
          </p:cNvPr>
          <p:cNvSpPr/>
          <p:nvPr/>
        </p:nvSpPr>
        <p:spPr bwMode="auto">
          <a:xfrm>
            <a:off x="7593129" y="376325"/>
            <a:ext cx="3583847" cy="340519"/>
          </a:xfrm>
          <a:prstGeom prst="roundRect">
            <a:avLst/>
          </a:prstGeom>
          <a:solidFill>
            <a:srgbClr val="336CEE"/>
          </a:solidFill>
        </p:spPr>
        <p:txBody>
          <a:bodyPr wrap="square" rtlCol="0">
            <a:spAutoFit/>
          </a:bodyPr>
          <a:lstStyle/>
          <a:p>
            <a:pPr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Module 1: What is SLM?  </a:t>
            </a:r>
          </a:p>
        </p:txBody>
      </p:sp>
      <p:sp>
        <p:nvSpPr>
          <p:cNvPr id="51" name="Freeform 50">
            <a:extLst>
              <a:ext uri="{FF2B5EF4-FFF2-40B4-BE49-F238E27FC236}">
                <a16:creationId xmlns:a16="http://schemas.microsoft.com/office/drawing/2014/main" id="{173C76D7-A51A-E646-875A-33F1FC019C5E}"/>
              </a:ext>
            </a:extLst>
          </p:cNvPr>
          <p:cNvSpPr>
            <a:spLocks/>
          </p:cNvSpPr>
          <p:nvPr/>
        </p:nvSpPr>
        <p:spPr bwMode="auto">
          <a:xfrm>
            <a:off x="4193488" y="3842696"/>
            <a:ext cx="3462814" cy="747713"/>
          </a:xfrm>
          <a:custGeom>
            <a:avLst/>
            <a:gdLst>
              <a:gd name="T0" fmla="*/ 0 w 1983"/>
              <a:gd name="T1" fmla="*/ 471 h 471"/>
              <a:gd name="T2" fmla="*/ 1983 w 1983"/>
              <a:gd name="T3" fmla="*/ 471 h 471"/>
              <a:gd name="T4" fmla="*/ 1659 w 1983"/>
              <a:gd name="T5" fmla="*/ 0 h 471"/>
              <a:gd name="T6" fmla="*/ 324 w 1983"/>
              <a:gd name="T7" fmla="*/ 0 h 471"/>
              <a:gd name="T8" fmla="*/ 0 w 1983"/>
              <a:gd name="T9" fmla="*/ 471 h 471"/>
            </a:gdLst>
            <a:ahLst/>
            <a:cxnLst>
              <a:cxn ang="0">
                <a:pos x="T0" y="T1"/>
              </a:cxn>
              <a:cxn ang="0">
                <a:pos x="T2" y="T3"/>
              </a:cxn>
              <a:cxn ang="0">
                <a:pos x="T4" y="T5"/>
              </a:cxn>
              <a:cxn ang="0">
                <a:pos x="T6" y="T7"/>
              </a:cxn>
              <a:cxn ang="0">
                <a:pos x="T8" y="T9"/>
              </a:cxn>
            </a:cxnLst>
            <a:rect l="0" t="0" r="r" b="b"/>
            <a:pathLst>
              <a:path w="1983" h="471">
                <a:moveTo>
                  <a:pt x="0" y="471"/>
                </a:moveTo>
                <a:lnTo>
                  <a:pt x="1983" y="471"/>
                </a:lnTo>
                <a:lnTo>
                  <a:pt x="1659" y="0"/>
                </a:lnTo>
                <a:lnTo>
                  <a:pt x="324" y="0"/>
                </a:lnTo>
                <a:lnTo>
                  <a:pt x="0" y="471"/>
                </a:lnTo>
                <a:close/>
              </a:path>
            </a:pathLst>
          </a:custGeom>
          <a:solidFill>
            <a:schemeClr val="accent1">
              <a:lumMod val="60000"/>
              <a:lumOff val="40000"/>
            </a:schemeClr>
          </a:solidFill>
          <a:ln>
            <a:noFill/>
          </a:ln>
          <a:effectLst>
            <a:outerShdw blurRad="571500" dist="444500" dir="8100000" algn="tr" rotWithShape="0">
              <a:prstClr val="black">
                <a:alpha val="20000"/>
              </a:prstClr>
            </a:outerShdw>
          </a:effectLst>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black"/>
              </a:solidFill>
              <a:effectLst/>
              <a:uLnTx/>
              <a:uFillTx/>
              <a:latin typeface="Segoe UI"/>
            </a:endParaRPr>
          </a:p>
        </p:txBody>
      </p:sp>
      <p:sp>
        <p:nvSpPr>
          <p:cNvPr id="53" name="Freeform 52">
            <a:extLst>
              <a:ext uri="{FF2B5EF4-FFF2-40B4-BE49-F238E27FC236}">
                <a16:creationId xmlns:a16="http://schemas.microsoft.com/office/drawing/2014/main" id="{61021E61-32F6-2D49-A09F-CFD9863063C7}"/>
              </a:ext>
            </a:extLst>
          </p:cNvPr>
          <p:cNvSpPr>
            <a:spLocks/>
          </p:cNvSpPr>
          <p:nvPr/>
        </p:nvSpPr>
        <p:spPr bwMode="auto">
          <a:xfrm>
            <a:off x="5337614" y="2299546"/>
            <a:ext cx="1158711" cy="755650"/>
          </a:xfrm>
          <a:custGeom>
            <a:avLst/>
            <a:gdLst>
              <a:gd name="T0" fmla="*/ 327 w 655"/>
              <a:gd name="T1" fmla="*/ 0 h 476"/>
              <a:gd name="T2" fmla="*/ 0 w 655"/>
              <a:gd name="T3" fmla="*/ 476 h 476"/>
              <a:gd name="T4" fmla="*/ 655 w 655"/>
              <a:gd name="T5" fmla="*/ 476 h 476"/>
              <a:gd name="T6" fmla="*/ 327 w 655"/>
              <a:gd name="T7" fmla="*/ 0 h 476"/>
            </a:gdLst>
            <a:ahLst/>
            <a:cxnLst>
              <a:cxn ang="0">
                <a:pos x="T0" y="T1"/>
              </a:cxn>
              <a:cxn ang="0">
                <a:pos x="T2" y="T3"/>
              </a:cxn>
              <a:cxn ang="0">
                <a:pos x="T4" y="T5"/>
              </a:cxn>
              <a:cxn ang="0">
                <a:pos x="T6" y="T7"/>
              </a:cxn>
            </a:cxnLst>
            <a:rect l="0" t="0" r="r" b="b"/>
            <a:pathLst>
              <a:path w="655" h="476">
                <a:moveTo>
                  <a:pt x="327" y="0"/>
                </a:moveTo>
                <a:lnTo>
                  <a:pt x="0" y="476"/>
                </a:lnTo>
                <a:lnTo>
                  <a:pt x="655" y="476"/>
                </a:lnTo>
                <a:lnTo>
                  <a:pt x="327" y="0"/>
                </a:lnTo>
                <a:close/>
              </a:path>
            </a:pathLst>
          </a:custGeom>
          <a:solidFill>
            <a:srgbClr val="D1F3FF"/>
          </a:solidFill>
          <a:ln>
            <a:noFill/>
          </a:ln>
          <a:effectLst>
            <a:outerShdw blurRad="571500" dist="444500" dir="8100000" algn="tr" rotWithShape="0">
              <a:prstClr val="black">
                <a:alpha val="20000"/>
              </a:prstClr>
            </a:outerShdw>
          </a:effectLst>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black"/>
              </a:solidFill>
              <a:effectLst/>
              <a:uLnTx/>
              <a:uFillTx/>
              <a:latin typeface="Segoe UI"/>
            </a:endParaRPr>
          </a:p>
        </p:txBody>
      </p:sp>
      <p:sp>
        <p:nvSpPr>
          <p:cNvPr id="54" name="Freeform 53">
            <a:extLst>
              <a:ext uri="{FF2B5EF4-FFF2-40B4-BE49-F238E27FC236}">
                <a16:creationId xmlns:a16="http://schemas.microsoft.com/office/drawing/2014/main" id="{3BA6D3D4-EA79-9046-8DFD-C9DBFF78967A}"/>
              </a:ext>
            </a:extLst>
          </p:cNvPr>
          <p:cNvSpPr>
            <a:spLocks/>
          </p:cNvSpPr>
          <p:nvPr/>
        </p:nvSpPr>
        <p:spPr bwMode="auto">
          <a:xfrm>
            <a:off x="4773243" y="3072658"/>
            <a:ext cx="2303304" cy="744538"/>
          </a:xfrm>
          <a:custGeom>
            <a:avLst/>
            <a:gdLst>
              <a:gd name="T0" fmla="*/ 323 w 1319"/>
              <a:gd name="T1" fmla="*/ 0 h 469"/>
              <a:gd name="T2" fmla="*/ 0 w 1319"/>
              <a:gd name="T3" fmla="*/ 469 h 469"/>
              <a:gd name="T4" fmla="*/ 1319 w 1319"/>
              <a:gd name="T5" fmla="*/ 469 h 469"/>
              <a:gd name="T6" fmla="*/ 995 w 1319"/>
              <a:gd name="T7" fmla="*/ 0 h 469"/>
              <a:gd name="T8" fmla="*/ 323 w 1319"/>
              <a:gd name="T9" fmla="*/ 0 h 469"/>
            </a:gdLst>
            <a:ahLst/>
            <a:cxnLst>
              <a:cxn ang="0">
                <a:pos x="T0" y="T1"/>
              </a:cxn>
              <a:cxn ang="0">
                <a:pos x="T2" y="T3"/>
              </a:cxn>
              <a:cxn ang="0">
                <a:pos x="T4" y="T5"/>
              </a:cxn>
              <a:cxn ang="0">
                <a:pos x="T6" y="T7"/>
              </a:cxn>
              <a:cxn ang="0">
                <a:pos x="T8" y="T9"/>
              </a:cxn>
            </a:cxnLst>
            <a:rect l="0" t="0" r="r" b="b"/>
            <a:pathLst>
              <a:path w="1319" h="469">
                <a:moveTo>
                  <a:pt x="323" y="0"/>
                </a:moveTo>
                <a:lnTo>
                  <a:pt x="0" y="469"/>
                </a:lnTo>
                <a:lnTo>
                  <a:pt x="1319" y="469"/>
                </a:lnTo>
                <a:lnTo>
                  <a:pt x="995" y="0"/>
                </a:lnTo>
                <a:lnTo>
                  <a:pt x="323" y="0"/>
                </a:lnTo>
                <a:close/>
              </a:path>
            </a:pathLst>
          </a:custGeom>
          <a:solidFill>
            <a:srgbClr val="89D3F0"/>
          </a:solidFill>
          <a:ln>
            <a:noFill/>
          </a:ln>
          <a:effectLst>
            <a:outerShdw blurRad="571500" dist="444500" dir="8100000" algn="tr" rotWithShape="0">
              <a:prstClr val="black">
                <a:alpha val="20000"/>
              </a:prstClr>
            </a:outerShdw>
          </a:effectLst>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black"/>
              </a:solidFill>
              <a:effectLst/>
              <a:uLnTx/>
              <a:uFillTx/>
              <a:latin typeface="Segoe UI"/>
            </a:endParaRPr>
          </a:p>
        </p:txBody>
      </p:sp>
      <p:sp>
        <p:nvSpPr>
          <p:cNvPr id="114" name="object 39">
            <a:extLst>
              <a:ext uri="{FF2B5EF4-FFF2-40B4-BE49-F238E27FC236}">
                <a16:creationId xmlns:a16="http://schemas.microsoft.com/office/drawing/2014/main" id="{A65BA2D9-FF00-43CE-BD5A-A4E265D4836F}"/>
              </a:ext>
            </a:extLst>
          </p:cNvPr>
          <p:cNvSpPr txBox="1"/>
          <p:nvPr/>
        </p:nvSpPr>
        <p:spPr>
          <a:xfrm>
            <a:off x="5500849" y="2670437"/>
            <a:ext cx="1158711" cy="246221"/>
          </a:xfrm>
          <a:prstGeom prst="rect">
            <a:avLst/>
          </a:prstGeom>
        </p:spPr>
        <p:txBody>
          <a:bodyPr vert="horz" wrap="square" lIns="0" tIns="0" rIns="0" bIns="0" rtlCol="0">
            <a:spAutoFit/>
          </a:bodyPr>
          <a:lstStyle/>
          <a:p>
            <a:pPr marL="12700"/>
            <a:r>
              <a:rPr sz="1600" b="1" dirty="0">
                <a:latin typeface="Open Sans" panose="020B0606030504020204" pitchFamily="34" charset="0"/>
                <a:ea typeface="Open Sans" panose="020B0606030504020204" pitchFamily="34" charset="0"/>
                <a:cs typeface="Open Sans" panose="020B0606030504020204" pitchFamily="34" charset="0"/>
              </a:rPr>
              <a:t>MI</a:t>
            </a:r>
            <a:r>
              <a:rPr lang="en-US" sz="1600" b="1" spc="11" dirty="0">
                <a:latin typeface="Open Sans" panose="020B0606030504020204" pitchFamily="34" charset="0"/>
                <a:ea typeface="Open Sans" panose="020B0606030504020204" pitchFamily="34" charset="0"/>
                <a:cs typeface="Open Sans" panose="020B0606030504020204" pitchFamily="34" charset="0"/>
              </a:rPr>
              <a:t>S</a:t>
            </a:r>
            <a:r>
              <a:rPr sz="1600" b="1" spc="5" dirty="0">
                <a:latin typeface="Open Sans" panose="020B0606030504020204" pitchFamily="34" charset="0"/>
                <a:ea typeface="Open Sans" panose="020B0606030504020204" pitchFamily="34" charset="0"/>
                <a:cs typeface="Open Sans" panose="020B0606030504020204" pitchFamily="34" charset="0"/>
              </a:rPr>
              <a:t>S</a:t>
            </a:r>
            <a:r>
              <a:rPr sz="1600" b="1" dirty="0">
                <a:latin typeface="Open Sans" panose="020B0606030504020204" pitchFamily="34" charset="0"/>
                <a:ea typeface="Open Sans" panose="020B0606030504020204" pitchFamily="34" charset="0"/>
                <a:cs typeface="Open Sans" panose="020B0606030504020204" pitchFamily="34" charset="0"/>
              </a:rPr>
              <a:t>I</a:t>
            </a:r>
            <a:r>
              <a:rPr sz="1600" b="1" spc="-20" dirty="0">
                <a:latin typeface="Open Sans" panose="020B0606030504020204" pitchFamily="34" charset="0"/>
                <a:ea typeface="Open Sans" panose="020B0606030504020204" pitchFamily="34" charset="0"/>
                <a:cs typeface="Open Sans" panose="020B0606030504020204" pitchFamily="34" charset="0"/>
              </a:rPr>
              <a:t>O</a:t>
            </a:r>
            <a:r>
              <a:rPr sz="1600" b="1" dirty="0">
                <a:latin typeface="Open Sans" panose="020B0606030504020204" pitchFamily="34" charset="0"/>
                <a:ea typeface="Open Sans" panose="020B0606030504020204" pitchFamily="34" charset="0"/>
                <a:cs typeface="Open Sans" panose="020B0606030504020204" pitchFamily="34" charset="0"/>
              </a:rPr>
              <a:t>N</a:t>
            </a:r>
            <a:endParaRPr sz="1600" dirty="0">
              <a:latin typeface="Open Sans" panose="020B0606030504020204" pitchFamily="34" charset="0"/>
              <a:ea typeface="Open Sans" panose="020B0606030504020204" pitchFamily="34" charset="0"/>
              <a:cs typeface="Open Sans" panose="020B0606030504020204" pitchFamily="34" charset="0"/>
            </a:endParaRPr>
          </a:p>
        </p:txBody>
      </p:sp>
      <p:sp>
        <p:nvSpPr>
          <p:cNvPr id="117" name="object 42">
            <a:extLst>
              <a:ext uri="{FF2B5EF4-FFF2-40B4-BE49-F238E27FC236}">
                <a16:creationId xmlns:a16="http://schemas.microsoft.com/office/drawing/2014/main" id="{FA96775E-E691-40EA-86EB-D88B8B473870}"/>
              </a:ext>
            </a:extLst>
          </p:cNvPr>
          <p:cNvSpPr txBox="1"/>
          <p:nvPr/>
        </p:nvSpPr>
        <p:spPr>
          <a:xfrm>
            <a:off x="4709257" y="3214877"/>
            <a:ext cx="2431276" cy="492443"/>
          </a:xfrm>
          <a:prstGeom prst="rect">
            <a:avLst/>
          </a:prstGeom>
        </p:spPr>
        <p:txBody>
          <a:bodyPr vert="horz" wrap="square" lIns="0" tIns="0" rIns="0" bIns="0" rtlCol="0">
            <a:spAutoFit/>
          </a:bodyPr>
          <a:lstStyle/>
          <a:p>
            <a:pPr marL="7620" algn="ctr"/>
            <a:r>
              <a:rPr sz="1600" b="1" dirty="0">
                <a:latin typeface="Open Sans" panose="020B0606030504020204" pitchFamily="34" charset="0"/>
                <a:ea typeface="Open Sans" panose="020B0606030504020204" pitchFamily="34" charset="0"/>
                <a:cs typeface="Open Sans" panose="020B0606030504020204" pitchFamily="34" charset="0"/>
              </a:rPr>
              <a:t>IT</a:t>
            </a:r>
            <a:endParaRPr sz="1600" dirty="0">
              <a:latin typeface="Open Sans" panose="020B0606030504020204" pitchFamily="34" charset="0"/>
              <a:ea typeface="Open Sans" panose="020B0606030504020204" pitchFamily="34" charset="0"/>
              <a:cs typeface="Open Sans" panose="020B0606030504020204" pitchFamily="34" charset="0"/>
            </a:endParaRPr>
          </a:p>
          <a:p>
            <a:pPr algn="ctr"/>
            <a:r>
              <a:rPr lang="en-US" sz="1600" b="1" spc="-11" dirty="0">
                <a:latin typeface="Open Sans" panose="020B0606030504020204" pitchFamily="34" charset="0"/>
                <a:ea typeface="Open Sans" panose="020B0606030504020204" pitchFamily="34" charset="0"/>
                <a:cs typeface="Open Sans" panose="020B0606030504020204" pitchFamily="34" charset="0"/>
              </a:rPr>
              <a:t>INFRASTRUCTURE</a:t>
            </a:r>
            <a:endParaRPr sz="1600" dirty="0">
              <a:latin typeface="Open Sans" panose="020B0606030504020204" pitchFamily="34" charset="0"/>
              <a:ea typeface="Open Sans" panose="020B0606030504020204" pitchFamily="34" charset="0"/>
              <a:cs typeface="Open Sans" panose="020B0606030504020204" pitchFamily="34" charset="0"/>
            </a:endParaRPr>
          </a:p>
        </p:txBody>
      </p:sp>
      <p:sp>
        <p:nvSpPr>
          <p:cNvPr id="122" name="object 45">
            <a:extLst>
              <a:ext uri="{FF2B5EF4-FFF2-40B4-BE49-F238E27FC236}">
                <a16:creationId xmlns:a16="http://schemas.microsoft.com/office/drawing/2014/main" id="{B856A612-C3A8-4118-BC77-262E479D2740}"/>
              </a:ext>
            </a:extLst>
          </p:cNvPr>
          <p:cNvSpPr txBox="1"/>
          <p:nvPr/>
        </p:nvSpPr>
        <p:spPr>
          <a:xfrm>
            <a:off x="5384113" y="4132372"/>
            <a:ext cx="1392184" cy="246221"/>
          </a:xfrm>
          <a:prstGeom prst="rect">
            <a:avLst/>
          </a:prstGeom>
        </p:spPr>
        <p:txBody>
          <a:bodyPr vert="horz" wrap="square" lIns="0" tIns="0" rIns="0" bIns="0" rtlCol="0">
            <a:spAutoFit/>
          </a:bodyPr>
          <a:lstStyle/>
          <a:p>
            <a:pPr marL="12700" algn="ctr"/>
            <a:r>
              <a:rPr sz="1600" b="1" dirty="0">
                <a:solidFill>
                  <a:schemeClr val="bg1"/>
                </a:solidFill>
                <a:latin typeface="Open Sans" panose="020B0606030504020204" pitchFamily="34" charset="0"/>
                <a:ea typeface="Open Sans" panose="020B0606030504020204" pitchFamily="34" charset="0"/>
                <a:cs typeface="Open Sans" panose="020B0606030504020204" pitchFamily="34" charset="0"/>
              </a:rPr>
              <a:t>IT</a:t>
            </a:r>
            <a:r>
              <a:rPr sz="1600" b="1" spc="-1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sz="1600" b="1" spc="-5" dirty="0">
                <a:solidFill>
                  <a:schemeClr val="bg1"/>
                </a:solidFill>
                <a:latin typeface="Open Sans" panose="020B0606030504020204" pitchFamily="34" charset="0"/>
                <a:ea typeface="Open Sans" panose="020B0606030504020204" pitchFamily="34" charset="0"/>
                <a:cs typeface="Open Sans" panose="020B0606030504020204" pitchFamily="34" charset="0"/>
              </a:rPr>
              <a:t>ASSETS</a:t>
            </a:r>
            <a:endParaRPr sz="16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27" name="object 48">
            <a:extLst>
              <a:ext uri="{FF2B5EF4-FFF2-40B4-BE49-F238E27FC236}">
                <a16:creationId xmlns:a16="http://schemas.microsoft.com/office/drawing/2014/main" id="{C63DBF95-B87A-4815-B645-E975E8481C41}"/>
              </a:ext>
            </a:extLst>
          </p:cNvPr>
          <p:cNvSpPr txBox="1"/>
          <p:nvPr/>
        </p:nvSpPr>
        <p:spPr>
          <a:xfrm>
            <a:off x="3372644" y="4805378"/>
            <a:ext cx="4515825" cy="492443"/>
          </a:xfrm>
          <a:prstGeom prst="rect">
            <a:avLst/>
          </a:prstGeom>
        </p:spPr>
        <p:txBody>
          <a:bodyPr vert="horz" wrap="square" lIns="0" tIns="0" rIns="0" bIns="0" rtlCol="0">
            <a:spAutoFit/>
          </a:bodyPr>
          <a:lstStyle/>
          <a:p>
            <a:pPr marL="712453" marR="5080" algn="ctr"/>
            <a:r>
              <a:rPr lang="en-US" sz="1600" b="1" spc="-15" dirty="0">
                <a:solidFill>
                  <a:schemeClr val="bg1"/>
                </a:solidFill>
                <a:latin typeface="Open Sans" panose="020B0606030504020204" pitchFamily="34" charset="0"/>
                <a:ea typeface="Open Sans" panose="020B0606030504020204" pitchFamily="34" charset="0"/>
                <a:cs typeface="Open Sans" panose="020B0606030504020204" pitchFamily="34" charset="0"/>
              </a:rPr>
              <a:t>SOFTWARE </a:t>
            </a:r>
            <a:r>
              <a:rPr lang="en-US" sz="1600" b="1" dirty="0">
                <a:solidFill>
                  <a:schemeClr val="bg1"/>
                </a:solidFill>
                <a:latin typeface="Open Sans" panose="020B0606030504020204" pitchFamily="34" charset="0"/>
                <a:ea typeface="Open Sans" panose="020B0606030504020204" pitchFamily="34" charset="0"/>
                <a:cs typeface="Open Sans" panose="020B0606030504020204" pitchFamily="34" charset="0"/>
              </a:rPr>
              <a:t>LICENSE </a:t>
            </a:r>
            <a:r>
              <a:rPr lang="en-US" sz="1600" b="1" spc="-11" dirty="0">
                <a:solidFill>
                  <a:schemeClr val="bg1"/>
                </a:solidFill>
                <a:latin typeface="Open Sans" panose="020B0606030504020204" pitchFamily="34" charset="0"/>
                <a:ea typeface="Open Sans" panose="020B0606030504020204" pitchFamily="34" charset="0"/>
                <a:cs typeface="Open Sans" panose="020B0606030504020204" pitchFamily="34" charset="0"/>
              </a:rPr>
              <a:t>MANAGEMENT </a:t>
            </a:r>
            <a:r>
              <a:rPr lang="en-US" sz="1600" b="1" spc="-5" dirty="0">
                <a:solidFill>
                  <a:schemeClr val="bg1"/>
                </a:solidFill>
                <a:latin typeface="Open Sans" panose="020B0606030504020204" pitchFamily="34" charset="0"/>
                <a:ea typeface="Open Sans" panose="020B0606030504020204" pitchFamily="34" charset="0"/>
                <a:cs typeface="Open Sans" panose="020B0606030504020204" pitchFamily="34" charset="0"/>
              </a:rPr>
              <a:t>LIFECYCLE</a:t>
            </a:r>
            <a:endParaRPr 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4098" name="Picture 2" descr="United States Department of Commerce - Wikipedia">
            <a:extLst>
              <a:ext uri="{FF2B5EF4-FFF2-40B4-BE49-F238E27FC236}">
                <a16:creationId xmlns:a16="http://schemas.microsoft.com/office/drawing/2014/main" id="{96895E99-30D5-644B-9C89-E886ACDC49A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71670" y="1717465"/>
            <a:ext cx="861703" cy="861703"/>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4" name="Table 4">
            <a:extLst>
              <a:ext uri="{FF2B5EF4-FFF2-40B4-BE49-F238E27FC236}">
                <a16:creationId xmlns:a16="http://schemas.microsoft.com/office/drawing/2014/main" id="{CDC0D645-C396-E746-8C52-E58DBBFB1C8B}"/>
              </a:ext>
            </a:extLst>
          </p:cNvPr>
          <p:cNvGraphicFramePr>
            <a:graphicFrameLocks noGrp="1"/>
          </p:cNvGraphicFramePr>
          <p:nvPr>
            <p:extLst>
              <p:ext uri="{D42A27DB-BD31-4B8C-83A1-F6EECF244321}">
                <p14:modId xmlns:p14="http://schemas.microsoft.com/office/powerpoint/2010/main" val="4264820306"/>
              </p:ext>
            </p:extLst>
          </p:nvPr>
        </p:nvGraphicFramePr>
        <p:xfrm>
          <a:off x="7164903" y="3219854"/>
          <a:ext cx="3492764" cy="975230"/>
        </p:xfrm>
        <a:graphic>
          <a:graphicData uri="http://schemas.openxmlformats.org/drawingml/2006/table">
            <a:tbl>
              <a:tblPr firstRow="1" bandRow="1">
                <a:tableStyleId>{5C22544A-7EE6-4342-B048-85BDC9FD1C3A}</a:tableStyleId>
              </a:tblPr>
              <a:tblGrid>
                <a:gridCol w="1164255">
                  <a:extLst>
                    <a:ext uri="{9D8B030D-6E8A-4147-A177-3AD203B41FA5}">
                      <a16:colId xmlns:a16="http://schemas.microsoft.com/office/drawing/2014/main" val="1734643812"/>
                    </a:ext>
                  </a:extLst>
                </a:gridCol>
                <a:gridCol w="1113030">
                  <a:extLst>
                    <a:ext uri="{9D8B030D-6E8A-4147-A177-3AD203B41FA5}">
                      <a16:colId xmlns:a16="http://schemas.microsoft.com/office/drawing/2014/main" val="2405961746"/>
                    </a:ext>
                  </a:extLst>
                </a:gridCol>
                <a:gridCol w="1215479">
                  <a:extLst>
                    <a:ext uri="{9D8B030D-6E8A-4147-A177-3AD203B41FA5}">
                      <a16:colId xmlns:a16="http://schemas.microsoft.com/office/drawing/2014/main" val="2645343830"/>
                    </a:ext>
                  </a:extLst>
                </a:gridCol>
              </a:tblGrid>
              <a:tr h="487615">
                <a:tc>
                  <a:txBody>
                    <a:bodyPr/>
                    <a:lstStyle/>
                    <a:p>
                      <a:pPr algn="ctr"/>
                      <a:r>
                        <a:rPr lang="en-US" sz="1200" dirty="0">
                          <a:solidFill>
                            <a:schemeClr val="tx1"/>
                          </a:solidFill>
                          <a:latin typeface="Open Sans" panose="020B0606030504020204" pitchFamily="34" charset="0"/>
                          <a:ea typeface="Open Sans" panose="020B0606030504020204" pitchFamily="34" charset="0"/>
                          <a:cs typeface="Open Sans" panose="020B0606030504020204" pitchFamily="34" charset="0"/>
                        </a:rPr>
                        <a:t>Support</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en-US" sz="1200" dirty="0">
                          <a:solidFill>
                            <a:schemeClr val="tx1"/>
                          </a:solidFill>
                          <a:latin typeface="Open Sans" panose="020B0606030504020204" pitchFamily="34" charset="0"/>
                          <a:ea typeface="Open Sans" panose="020B0606030504020204" pitchFamily="34" charset="0"/>
                          <a:cs typeface="Open Sans" panose="020B0606030504020204" pitchFamily="34" charset="0"/>
                        </a:rPr>
                        <a:t>Data and Storage</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en-US" sz="1200" dirty="0">
                          <a:solidFill>
                            <a:schemeClr val="tx1"/>
                          </a:solidFill>
                          <a:latin typeface="Open Sans" panose="020B0606030504020204" pitchFamily="34" charset="0"/>
                          <a:ea typeface="Open Sans" panose="020B0606030504020204" pitchFamily="34" charset="0"/>
                          <a:cs typeface="Open Sans" panose="020B0606030504020204" pitchFamily="34" charset="0"/>
                        </a:rPr>
                        <a:t>Network and Telecom</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165099331"/>
                  </a:ext>
                </a:extLst>
              </a:tr>
              <a:tr h="487615">
                <a:tc>
                  <a:txBody>
                    <a:bodyPr/>
                    <a:lstStyle/>
                    <a:p>
                      <a:pPr algn="ctr"/>
                      <a:r>
                        <a:rPr lang="en-US" sz="1200" b="1" dirty="0">
                          <a:solidFill>
                            <a:schemeClr val="tx1"/>
                          </a:solidFill>
                          <a:latin typeface="Open Sans" panose="020B0606030504020204" pitchFamily="34" charset="0"/>
                          <a:ea typeface="Open Sans" panose="020B0606030504020204" pitchFamily="34" charset="0"/>
                          <a:cs typeface="Open Sans" panose="020B0606030504020204" pitchFamily="34" charset="0"/>
                        </a:rPr>
                        <a:t>Operating Systems</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ctr"/>
                      <a:r>
                        <a:rPr lang="en-US" sz="1200" b="1" dirty="0">
                          <a:solidFill>
                            <a:schemeClr val="tx1"/>
                          </a:solidFill>
                          <a:latin typeface="Open Sans" panose="020B0606030504020204" pitchFamily="34" charset="0"/>
                          <a:ea typeface="Open Sans" panose="020B0606030504020204" pitchFamily="34" charset="0"/>
                          <a:cs typeface="Open Sans" panose="020B0606030504020204" pitchFamily="34" charset="0"/>
                        </a:rPr>
                        <a:t>Assets (HW and SW)</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ctr"/>
                      <a:r>
                        <a:rPr lang="en-US" sz="1200" b="1" dirty="0">
                          <a:solidFill>
                            <a:schemeClr val="tx1"/>
                          </a:solidFill>
                          <a:latin typeface="Open Sans" panose="020B0606030504020204" pitchFamily="34" charset="0"/>
                          <a:ea typeface="Open Sans" panose="020B0606030504020204" pitchFamily="34" charset="0"/>
                          <a:cs typeface="Open Sans" panose="020B0606030504020204" pitchFamily="34" charset="0"/>
                        </a:rPr>
                        <a:t>Security</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706638225"/>
                  </a:ext>
                </a:extLst>
              </a:tr>
            </a:tbl>
          </a:graphicData>
        </a:graphic>
      </p:graphicFrame>
      <p:sp>
        <p:nvSpPr>
          <p:cNvPr id="5" name="Rectangle 4">
            <a:extLst>
              <a:ext uri="{FF2B5EF4-FFF2-40B4-BE49-F238E27FC236}">
                <a16:creationId xmlns:a16="http://schemas.microsoft.com/office/drawing/2014/main" id="{31E2D83A-31F4-AE43-B9E4-F387DEEB395E}"/>
              </a:ext>
            </a:extLst>
          </p:cNvPr>
          <p:cNvSpPr/>
          <p:nvPr/>
        </p:nvSpPr>
        <p:spPr>
          <a:xfrm>
            <a:off x="7888469" y="4219696"/>
            <a:ext cx="2596202" cy="276999"/>
          </a:xfrm>
          <a:prstGeom prst="rect">
            <a:avLst/>
          </a:prstGeom>
        </p:spPr>
        <p:txBody>
          <a:bodyPr wrap="square">
            <a:spAutoFit/>
          </a:bodyPr>
          <a:lstStyle/>
          <a:p>
            <a:pPr algn="ctr"/>
            <a:r>
              <a:rPr lang="en-US" sz="1200" b="1" dirty="0">
                <a:latin typeface="Open Sans" panose="020B0606030504020204" pitchFamily="34" charset="0"/>
                <a:ea typeface="Open Sans" panose="020B0606030504020204" pitchFamily="34" charset="0"/>
                <a:cs typeface="Open Sans" panose="020B0606030504020204" pitchFamily="34" charset="0"/>
              </a:rPr>
              <a:t>Systems and Integration</a:t>
            </a:r>
          </a:p>
        </p:txBody>
      </p:sp>
      <p:sp>
        <p:nvSpPr>
          <p:cNvPr id="8" name="Down Arrow 7">
            <a:extLst>
              <a:ext uri="{FF2B5EF4-FFF2-40B4-BE49-F238E27FC236}">
                <a16:creationId xmlns:a16="http://schemas.microsoft.com/office/drawing/2014/main" id="{C0B8FDC5-2E55-BE46-89A4-ADEDE3E09CF6}"/>
              </a:ext>
            </a:extLst>
          </p:cNvPr>
          <p:cNvSpPr/>
          <p:nvPr/>
        </p:nvSpPr>
        <p:spPr bwMode="auto">
          <a:xfrm>
            <a:off x="5396364" y="5484707"/>
            <a:ext cx="1263196" cy="341290"/>
          </a:xfrm>
          <a:prstGeom prst="downArrow">
            <a:avLst/>
          </a:prstGeom>
          <a:solidFill>
            <a:srgbClr val="FBE17C"/>
          </a:solidFill>
          <a:ln w="12700" cap="flat" cmpd="sng" algn="ctr">
            <a:noFill/>
            <a:prstDash val="solid"/>
            <a:round/>
            <a:headEnd type="none" w="med" len="med"/>
            <a:tailEnd type="none" w="med" len="med"/>
          </a:ln>
          <a:effectLst/>
        </p:spPr>
        <p:txBody>
          <a:bodyPr vert="horz" wrap="square" lIns="73152" tIns="73152" rIns="73152" bIns="73152" numCol="1" rtlCol="0" anchor="ctr" anchorCtr="1" compatLnSpc="1">
            <a:prstTxWarp prst="textNoShape">
              <a:avLst/>
            </a:prstTxWarp>
          </a:bodyPr>
          <a:lstStyle/>
          <a:p>
            <a:pPr marL="0" marR="0" indent="0" algn="ctr" defTabSz="914400" rtl="0" eaLnBrk="0" fontAlgn="base" latinLnBrk="0" hangingPunct="0">
              <a:lnSpc>
                <a:spcPct val="106000"/>
              </a:lnSpc>
              <a:spcBef>
                <a:spcPct val="0"/>
              </a:spcBef>
              <a:spcAft>
                <a:spcPct val="0"/>
              </a:spcAft>
              <a:buClrTx/>
              <a:buSzTx/>
              <a:buFontTx/>
              <a:buNone/>
              <a:tabLst/>
            </a:pPr>
            <a:endParaRPr kumimoji="0" lang="en-US" sz="1100" b="0" i="0" u="none" strike="noStrike" cap="none" normalizeH="0" baseline="0" dirty="0">
              <a:ln>
                <a:noFill/>
              </a:ln>
              <a:solidFill>
                <a:schemeClr val="tx1"/>
              </a:solidFill>
              <a:effectLst/>
              <a:latin typeface="Arial" charset="0"/>
            </a:endParaRPr>
          </a:p>
        </p:txBody>
      </p:sp>
      <p:sp>
        <p:nvSpPr>
          <p:cNvPr id="10" name="Rounded Rectangle 9">
            <a:extLst>
              <a:ext uri="{FF2B5EF4-FFF2-40B4-BE49-F238E27FC236}">
                <a16:creationId xmlns:a16="http://schemas.microsoft.com/office/drawing/2014/main" id="{91984CDF-253A-1F42-8278-08FDA69C16B9}"/>
              </a:ext>
            </a:extLst>
          </p:cNvPr>
          <p:cNvSpPr/>
          <p:nvPr/>
        </p:nvSpPr>
        <p:spPr bwMode="auto">
          <a:xfrm>
            <a:off x="2966369" y="5935316"/>
            <a:ext cx="1462530" cy="433421"/>
          </a:xfrm>
          <a:prstGeom prst="roundRect">
            <a:avLst>
              <a:gd name="adj" fmla="val 50000"/>
            </a:avLst>
          </a:prstGeom>
          <a:solidFill>
            <a:srgbClr val="FFC000"/>
          </a:solidFill>
          <a:ln w="12700" cap="flat" cmpd="sng" algn="ctr">
            <a:noFill/>
            <a:prstDash val="solid"/>
            <a:round/>
            <a:headEnd type="none" w="med" len="med"/>
            <a:tailEnd type="none" w="med" len="med"/>
          </a:ln>
          <a:effectLst/>
        </p:spPr>
        <p:txBody>
          <a:bodyPr vert="horz" wrap="square" lIns="73152" tIns="73152" rIns="73152" bIns="73152" numCol="1" rtlCol="0" anchor="ctr" anchorCtr="1" compatLnSpc="1">
            <a:prstTxWarp prst="textNoShape">
              <a:avLst/>
            </a:prstTxWarp>
          </a:bodyPr>
          <a:lstStyle/>
          <a:p>
            <a:pPr marL="0" marR="0" indent="0" algn="ctr" defTabSz="914400" rtl="0" eaLnBrk="0" fontAlgn="base" latinLnBrk="0" hangingPunct="0">
              <a:lnSpc>
                <a:spcPct val="106000"/>
              </a:lnSpc>
              <a:spcBef>
                <a:spcPct val="0"/>
              </a:spcBef>
              <a:spcAft>
                <a:spcPct val="0"/>
              </a:spcAft>
              <a:buClrTx/>
              <a:buSzTx/>
              <a:buFontTx/>
              <a:buNone/>
              <a:tabLst/>
            </a:pPr>
            <a:r>
              <a:rPr kumimoji="0" lang="en-US" sz="1200" b="1" i="0" u="none" strike="noStrike" cap="none" normalizeH="0" baseline="0" dirty="0">
                <a:ln>
                  <a:noFill/>
                </a:ln>
                <a:solidFill>
                  <a:schemeClr val="tx1"/>
                </a:solidFill>
                <a:effectLst/>
                <a:latin typeface="Open Sans" panose="020B0606030504020204" pitchFamily="34" charset="0"/>
                <a:ea typeface="Open Sans" panose="020B0606030504020204" pitchFamily="34" charset="0"/>
                <a:cs typeface="Open Sans" panose="020B0606030504020204" pitchFamily="34" charset="0"/>
              </a:rPr>
              <a:t>Acquisition</a:t>
            </a:r>
          </a:p>
        </p:txBody>
      </p:sp>
      <p:sp>
        <p:nvSpPr>
          <p:cNvPr id="61" name="Rounded Rectangle 60">
            <a:extLst>
              <a:ext uri="{FF2B5EF4-FFF2-40B4-BE49-F238E27FC236}">
                <a16:creationId xmlns:a16="http://schemas.microsoft.com/office/drawing/2014/main" id="{C8BD501C-6A3F-0040-B4DA-07BFCFD38759}"/>
              </a:ext>
            </a:extLst>
          </p:cNvPr>
          <p:cNvSpPr/>
          <p:nvPr/>
        </p:nvSpPr>
        <p:spPr bwMode="auto">
          <a:xfrm>
            <a:off x="4485298" y="5935316"/>
            <a:ext cx="1462530" cy="433421"/>
          </a:xfrm>
          <a:prstGeom prst="roundRect">
            <a:avLst>
              <a:gd name="adj" fmla="val 50000"/>
            </a:avLst>
          </a:prstGeom>
          <a:solidFill>
            <a:srgbClr val="FFC000"/>
          </a:solidFill>
          <a:ln w="12700" cap="flat" cmpd="sng" algn="ctr">
            <a:noFill/>
            <a:prstDash val="solid"/>
            <a:round/>
            <a:headEnd type="none" w="med" len="med"/>
            <a:tailEnd type="none" w="med" len="med"/>
          </a:ln>
          <a:effectLst/>
        </p:spPr>
        <p:txBody>
          <a:bodyPr vert="horz" wrap="square" lIns="73152" tIns="73152" rIns="73152" bIns="73152" numCol="1" rtlCol="0" anchor="ctr" anchorCtr="1" compatLnSpc="1">
            <a:prstTxWarp prst="textNoShape">
              <a:avLst/>
            </a:prstTxWarp>
          </a:bodyPr>
          <a:lstStyle/>
          <a:p>
            <a:pPr marL="0" marR="0" indent="0" algn="ctr" defTabSz="914400" rtl="0" eaLnBrk="0" fontAlgn="base" latinLnBrk="0" hangingPunct="0">
              <a:lnSpc>
                <a:spcPct val="106000"/>
              </a:lnSpc>
              <a:spcBef>
                <a:spcPct val="0"/>
              </a:spcBef>
              <a:spcAft>
                <a:spcPct val="0"/>
              </a:spcAft>
              <a:buClrTx/>
              <a:buSzTx/>
              <a:buFontTx/>
              <a:buNone/>
              <a:tabLst/>
            </a:pPr>
            <a:r>
              <a:rPr kumimoji="0" lang="en-US" sz="1200" b="1" i="0" u="none" strike="noStrike" cap="none" normalizeH="0" baseline="0" dirty="0">
                <a:ln>
                  <a:noFill/>
                </a:ln>
                <a:solidFill>
                  <a:schemeClr val="tx1"/>
                </a:solidFill>
                <a:effectLst/>
                <a:latin typeface="Open Sans" panose="020B0606030504020204" pitchFamily="34" charset="0"/>
                <a:ea typeface="Open Sans" panose="020B0606030504020204" pitchFamily="34" charset="0"/>
                <a:cs typeface="Open Sans" panose="020B0606030504020204" pitchFamily="34" charset="0"/>
              </a:rPr>
              <a:t>Deployment</a:t>
            </a:r>
          </a:p>
        </p:txBody>
      </p:sp>
      <p:sp>
        <p:nvSpPr>
          <p:cNvPr id="62" name="Rounded Rectangle 61">
            <a:extLst>
              <a:ext uri="{FF2B5EF4-FFF2-40B4-BE49-F238E27FC236}">
                <a16:creationId xmlns:a16="http://schemas.microsoft.com/office/drawing/2014/main" id="{C21AA661-1BF6-AA43-BA64-A9D72B215ED7}"/>
              </a:ext>
            </a:extLst>
          </p:cNvPr>
          <p:cNvSpPr/>
          <p:nvPr/>
        </p:nvSpPr>
        <p:spPr bwMode="auto">
          <a:xfrm>
            <a:off x="6004227" y="5946508"/>
            <a:ext cx="1462530" cy="433421"/>
          </a:xfrm>
          <a:prstGeom prst="roundRect">
            <a:avLst>
              <a:gd name="adj" fmla="val 50000"/>
            </a:avLst>
          </a:prstGeom>
          <a:solidFill>
            <a:srgbClr val="FFC000"/>
          </a:solidFill>
          <a:ln w="12700" cap="flat" cmpd="sng" algn="ctr">
            <a:noFill/>
            <a:prstDash val="solid"/>
            <a:round/>
            <a:headEnd type="none" w="med" len="med"/>
            <a:tailEnd type="none" w="med" len="med"/>
          </a:ln>
          <a:effectLst/>
        </p:spPr>
        <p:txBody>
          <a:bodyPr vert="horz" wrap="square" lIns="73152" tIns="73152" rIns="73152" bIns="73152" numCol="1" rtlCol="0" anchor="ctr" anchorCtr="1" compatLnSpc="1">
            <a:prstTxWarp prst="textNoShape">
              <a:avLst/>
            </a:prstTxWarp>
          </a:bodyPr>
          <a:lstStyle/>
          <a:p>
            <a:pPr marL="0" marR="0" indent="0" algn="ctr" defTabSz="914400" rtl="0" eaLnBrk="0" fontAlgn="base" latinLnBrk="0" hangingPunct="0">
              <a:lnSpc>
                <a:spcPct val="106000"/>
              </a:lnSpc>
              <a:spcBef>
                <a:spcPct val="0"/>
              </a:spcBef>
              <a:spcAft>
                <a:spcPct val="0"/>
              </a:spcAft>
              <a:buClrTx/>
              <a:buSzTx/>
              <a:buFontTx/>
              <a:buNone/>
              <a:tabLst/>
            </a:pPr>
            <a:r>
              <a:rPr kumimoji="0" lang="en-US" sz="1200" b="1" i="0" u="none" strike="noStrike" cap="none" normalizeH="0" baseline="0" dirty="0">
                <a:ln>
                  <a:noFill/>
                </a:ln>
                <a:solidFill>
                  <a:schemeClr val="tx1"/>
                </a:solidFill>
                <a:effectLst/>
                <a:latin typeface="Open Sans" panose="020B0606030504020204" pitchFamily="34" charset="0"/>
                <a:ea typeface="Open Sans" panose="020B0606030504020204" pitchFamily="34" charset="0"/>
                <a:cs typeface="Open Sans" panose="020B0606030504020204" pitchFamily="34" charset="0"/>
              </a:rPr>
              <a:t>Monitor &amp; Maintain</a:t>
            </a:r>
          </a:p>
        </p:txBody>
      </p:sp>
      <p:sp>
        <p:nvSpPr>
          <p:cNvPr id="63" name="Rounded Rectangle 62">
            <a:extLst>
              <a:ext uri="{FF2B5EF4-FFF2-40B4-BE49-F238E27FC236}">
                <a16:creationId xmlns:a16="http://schemas.microsoft.com/office/drawing/2014/main" id="{DC62F587-DCB9-434B-9F62-4893BE58F474}"/>
              </a:ext>
            </a:extLst>
          </p:cNvPr>
          <p:cNvSpPr/>
          <p:nvPr/>
        </p:nvSpPr>
        <p:spPr bwMode="auto">
          <a:xfrm>
            <a:off x="7521261" y="5936227"/>
            <a:ext cx="1462530" cy="433421"/>
          </a:xfrm>
          <a:prstGeom prst="roundRect">
            <a:avLst>
              <a:gd name="adj" fmla="val 50000"/>
            </a:avLst>
          </a:prstGeom>
          <a:solidFill>
            <a:srgbClr val="FFC000"/>
          </a:solidFill>
          <a:ln w="12700" cap="flat" cmpd="sng" algn="ctr">
            <a:noFill/>
            <a:prstDash val="solid"/>
            <a:round/>
            <a:headEnd type="none" w="med" len="med"/>
            <a:tailEnd type="none" w="med" len="med"/>
          </a:ln>
          <a:effectLst/>
        </p:spPr>
        <p:txBody>
          <a:bodyPr vert="horz" wrap="square" lIns="73152" tIns="73152" rIns="73152" bIns="73152" numCol="1" rtlCol="0" anchor="ctr" anchorCtr="1" compatLnSpc="1">
            <a:prstTxWarp prst="textNoShape">
              <a:avLst/>
            </a:prstTxWarp>
          </a:bodyPr>
          <a:lstStyle/>
          <a:p>
            <a:pPr marL="0" marR="0" indent="0" algn="ctr" defTabSz="914400" rtl="0" eaLnBrk="0" fontAlgn="base" latinLnBrk="0" hangingPunct="0">
              <a:lnSpc>
                <a:spcPct val="106000"/>
              </a:lnSpc>
              <a:spcBef>
                <a:spcPct val="0"/>
              </a:spcBef>
              <a:spcAft>
                <a:spcPct val="0"/>
              </a:spcAft>
              <a:buClrTx/>
              <a:buSzTx/>
              <a:buFontTx/>
              <a:buNone/>
              <a:tabLst/>
            </a:pPr>
            <a:r>
              <a:rPr kumimoji="0" lang="en-US" sz="1200" b="1" i="0" u="none" strike="noStrike" cap="none" normalizeH="0" baseline="0" dirty="0">
                <a:ln>
                  <a:noFill/>
                </a:ln>
                <a:solidFill>
                  <a:schemeClr val="tx1"/>
                </a:solidFill>
                <a:effectLst/>
                <a:latin typeface="Open Sans" panose="020B0606030504020204" pitchFamily="34" charset="0"/>
                <a:ea typeface="Open Sans" panose="020B0606030504020204" pitchFamily="34" charset="0"/>
                <a:cs typeface="Open Sans" panose="020B0606030504020204" pitchFamily="34" charset="0"/>
              </a:rPr>
              <a:t>Retirement &amp; Disposal</a:t>
            </a:r>
          </a:p>
        </p:txBody>
      </p:sp>
      <p:sp>
        <p:nvSpPr>
          <p:cNvPr id="15" name="Rectangle 14">
            <a:extLst>
              <a:ext uri="{FF2B5EF4-FFF2-40B4-BE49-F238E27FC236}">
                <a16:creationId xmlns:a16="http://schemas.microsoft.com/office/drawing/2014/main" id="{A68C76D3-E812-E044-B40D-B77956E5C932}"/>
              </a:ext>
            </a:extLst>
          </p:cNvPr>
          <p:cNvSpPr/>
          <p:nvPr/>
        </p:nvSpPr>
        <p:spPr>
          <a:xfrm>
            <a:off x="619278" y="3245972"/>
            <a:ext cx="3343670" cy="1323439"/>
          </a:xfrm>
          <a:prstGeom prst="rect">
            <a:avLst/>
          </a:prstGeom>
        </p:spPr>
        <p:txBody>
          <a:bodyPr wrap="square">
            <a:spAutoFit/>
          </a:bodyPr>
          <a:lstStyle/>
          <a:p>
            <a:pPr algn="ctr" defTabSz="844530">
              <a:spcBef>
                <a:spcPts val="600"/>
              </a:spcBef>
              <a:spcAft>
                <a:spcPts val="600"/>
              </a:spcAft>
            </a:pPr>
            <a:r>
              <a:rPr lang="en-US" sz="1600" i="1" dirty="0">
                <a:latin typeface="Open Sans" panose="020B0606030504020204" pitchFamily="34" charset="0"/>
                <a:ea typeface="Open Sans" panose="020B0606030504020204" pitchFamily="34" charset="0"/>
                <a:cs typeface="Open Sans" panose="020B0606030504020204" pitchFamily="34" charset="0"/>
              </a:rPr>
              <a:t>Optimizing IT infrastructure gives users what they need, when they need it at the lowest cost, enabling Commerce more resources to </a:t>
            </a:r>
            <a:r>
              <a:rPr lang="en-US" sz="1600" i="1" u="sng" dirty="0">
                <a:latin typeface="Open Sans" panose="020B0606030504020204" pitchFamily="34" charset="0"/>
                <a:ea typeface="Open Sans" panose="020B0606030504020204" pitchFamily="34" charset="0"/>
                <a:cs typeface="Open Sans" panose="020B0606030504020204" pitchFamily="34" charset="0"/>
              </a:rPr>
              <a:t>optimize its mission.</a:t>
            </a:r>
          </a:p>
        </p:txBody>
      </p:sp>
      <p:sp>
        <p:nvSpPr>
          <p:cNvPr id="16" name="Rectangle 15">
            <a:extLst>
              <a:ext uri="{FF2B5EF4-FFF2-40B4-BE49-F238E27FC236}">
                <a16:creationId xmlns:a16="http://schemas.microsoft.com/office/drawing/2014/main" id="{47F37D54-C245-AC46-9DAE-A121016AB407}"/>
              </a:ext>
            </a:extLst>
          </p:cNvPr>
          <p:cNvSpPr/>
          <p:nvPr/>
        </p:nvSpPr>
        <p:spPr>
          <a:xfrm>
            <a:off x="298898" y="855517"/>
            <a:ext cx="11579191" cy="723275"/>
          </a:xfrm>
          <a:prstGeom prst="rect">
            <a:avLst/>
          </a:prstGeom>
        </p:spPr>
        <p:txBody>
          <a:bodyPr wrap="square">
            <a:spAutoFit/>
          </a:bodyPr>
          <a:lstStyle/>
          <a:p>
            <a:pPr algn="ctr" defTabSz="844530">
              <a:spcBef>
                <a:spcPts val="600"/>
              </a:spcBef>
              <a:spcAft>
                <a:spcPts val="600"/>
              </a:spcAft>
            </a:pPr>
            <a:r>
              <a:rPr lang="en-US" b="1" dirty="0">
                <a:latin typeface="Open Sans" panose="020B0606030504020204" pitchFamily="34" charset="0"/>
                <a:ea typeface="Open Sans" panose="020B0606030504020204" pitchFamily="34" charset="0"/>
                <a:cs typeface="Open Sans" panose="020B0606030504020204" pitchFamily="34" charset="0"/>
              </a:rPr>
              <a:t>SLM is supported by a process called the Software License Management Lifecycle: </a:t>
            </a:r>
          </a:p>
          <a:p>
            <a:pPr algn="ctr" defTabSz="844530">
              <a:spcAft>
                <a:spcPts val="600"/>
              </a:spcAft>
            </a:pPr>
            <a:r>
              <a:rPr lang="en-US" i="1" dirty="0">
                <a:solidFill>
                  <a:srgbClr val="000000"/>
                </a:solidFill>
                <a:latin typeface="Open Sans" panose="020B0606030504020204" pitchFamily="34" charset="0"/>
                <a:ea typeface="Open Sans" panose="020B0606030504020204" pitchFamily="34" charset="0"/>
                <a:cs typeface="Open Sans" panose="020B0606030504020204" pitchFamily="34" charset="0"/>
              </a:rPr>
              <a:t>(1) Acquisition, (2) Deployment, (3) Monitor &amp; Maintain, (4) Retirement &amp; Disposal.</a:t>
            </a:r>
          </a:p>
        </p:txBody>
      </p:sp>
      <p:sp>
        <p:nvSpPr>
          <p:cNvPr id="18" name="Rectangle 17">
            <a:extLst>
              <a:ext uri="{FF2B5EF4-FFF2-40B4-BE49-F238E27FC236}">
                <a16:creationId xmlns:a16="http://schemas.microsoft.com/office/drawing/2014/main" id="{BAB6CFF1-38D7-2B40-8760-8DA4D0C1FBB6}"/>
              </a:ext>
            </a:extLst>
          </p:cNvPr>
          <p:cNvSpPr/>
          <p:nvPr/>
        </p:nvSpPr>
        <p:spPr>
          <a:xfrm>
            <a:off x="7164903" y="1813517"/>
            <a:ext cx="3226901" cy="1077218"/>
          </a:xfrm>
          <a:prstGeom prst="rect">
            <a:avLst/>
          </a:prstGeom>
        </p:spPr>
        <p:txBody>
          <a:bodyPr wrap="square">
            <a:spAutoFit/>
          </a:bodyPr>
          <a:lstStyle/>
          <a:p>
            <a:pPr algn="ctr" defTabSz="844530">
              <a:spcBef>
                <a:spcPts val="600"/>
              </a:spcBef>
              <a:spcAft>
                <a:spcPts val="600"/>
              </a:spcAft>
            </a:pPr>
            <a:r>
              <a:rPr lang="en-US" sz="1600" i="1" dirty="0">
                <a:latin typeface="Open Sans" panose="020B0606030504020204" pitchFamily="34" charset="0"/>
                <a:ea typeface="Open Sans" panose="020B0606030504020204" pitchFamily="34" charset="0"/>
                <a:cs typeface="Open Sans" panose="020B0606030504020204" pitchFamily="34" charset="0"/>
              </a:rPr>
              <a:t>The SLM Lifecycle supports DOC’s overall mission as well as the mission of individual bureaus and DOC operating units.</a:t>
            </a:r>
          </a:p>
        </p:txBody>
      </p:sp>
      <p:cxnSp>
        <p:nvCxnSpPr>
          <p:cNvPr id="20" name="Straight Arrow Connector 19">
            <a:extLst>
              <a:ext uri="{FF2B5EF4-FFF2-40B4-BE49-F238E27FC236}">
                <a16:creationId xmlns:a16="http://schemas.microsoft.com/office/drawing/2014/main" id="{EBF6F45A-061D-AD4B-B7D8-A8F501703A42}"/>
              </a:ext>
            </a:extLst>
          </p:cNvPr>
          <p:cNvCxnSpPr/>
          <p:nvPr/>
        </p:nvCxnSpPr>
        <p:spPr bwMode="auto">
          <a:xfrm>
            <a:off x="6433968" y="2171452"/>
            <a:ext cx="582961" cy="0"/>
          </a:xfrm>
          <a:prstGeom prst="straightConnector1">
            <a:avLst/>
          </a:prstGeom>
          <a:solidFill>
            <a:schemeClr val="accent2"/>
          </a:solidFill>
          <a:ln w="28575" cap="flat" cmpd="sng" algn="ctr">
            <a:solidFill>
              <a:srgbClr val="00B0F0"/>
            </a:solidFill>
            <a:prstDash val="solid"/>
            <a:round/>
            <a:headEnd type="none" w="med" len="med"/>
            <a:tailEnd type="triangle"/>
          </a:ln>
          <a:effectLst/>
        </p:spPr>
      </p:cxnSp>
      <p:cxnSp>
        <p:nvCxnSpPr>
          <p:cNvPr id="75" name="Straight Arrow Connector 74">
            <a:extLst>
              <a:ext uri="{FF2B5EF4-FFF2-40B4-BE49-F238E27FC236}">
                <a16:creationId xmlns:a16="http://schemas.microsoft.com/office/drawing/2014/main" id="{C1487C79-B096-D745-8319-3E0E03D55954}"/>
              </a:ext>
            </a:extLst>
          </p:cNvPr>
          <p:cNvCxnSpPr>
            <a:cxnSpLocks/>
          </p:cNvCxnSpPr>
          <p:nvPr/>
        </p:nvCxnSpPr>
        <p:spPr bwMode="auto">
          <a:xfrm>
            <a:off x="2864225" y="6440926"/>
            <a:ext cx="6138951" cy="34928"/>
          </a:xfrm>
          <a:prstGeom prst="straightConnector1">
            <a:avLst/>
          </a:prstGeom>
          <a:solidFill>
            <a:schemeClr val="accent2"/>
          </a:solidFill>
          <a:ln w="28575" cap="flat" cmpd="sng" algn="ctr">
            <a:solidFill>
              <a:srgbClr val="00B050"/>
            </a:solidFill>
            <a:prstDash val="solid"/>
            <a:round/>
            <a:headEnd type="none" w="med" len="med"/>
            <a:tailEnd type="triangle"/>
          </a:ln>
          <a:effectLst/>
        </p:spPr>
      </p:cxnSp>
      <p:cxnSp>
        <p:nvCxnSpPr>
          <p:cNvPr id="78" name="Straight Arrow Connector 77">
            <a:extLst>
              <a:ext uri="{FF2B5EF4-FFF2-40B4-BE49-F238E27FC236}">
                <a16:creationId xmlns:a16="http://schemas.microsoft.com/office/drawing/2014/main" id="{36D9CFC2-8F53-3749-8BA2-D82BDB1A85CD}"/>
              </a:ext>
            </a:extLst>
          </p:cNvPr>
          <p:cNvCxnSpPr>
            <a:cxnSpLocks/>
          </p:cNvCxnSpPr>
          <p:nvPr/>
        </p:nvCxnSpPr>
        <p:spPr bwMode="auto">
          <a:xfrm flipH="1">
            <a:off x="4060732" y="3534103"/>
            <a:ext cx="841030" cy="0"/>
          </a:xfrm>
          <a:prstGeom prst="straightConnector1">
            <a:avLst/>
          </a:prstGeom>
          <a:solidFill>
            <a:schemeClr val="accent2"/>
          </a:solidFill>
          <a:ln w="28575" cap="flat" cmpd="sng" algn="ctr">
            <a:solidFill>
              <a:srgbClr val="89D3F0"/>
            </a:solidFill>
            <a:prstDash val="solid"/>
            <a:round/>
            <a:headEnd type="none" w="med" len="med"/>
            <a:tailEnd type="triangle"/>
          </a:ln>
          <a:effectLst/>
        </p:spPr>
      </p:cxnSp>
      <p:sp>
        <p:nvSpPr>
          <p:cNvPr id="27" name="Double Bracket 26">
            <a:extLst>
              <a:ext uri="{FF2B5EF4-FFF2-40B4-BE49-F238E27FC236}">
                <a16:creationId xmlns:a16="http://schemas.microsoft.com/office/drawing/2014/main" id="{59DDCA3A-C051-A444-B096-00FF15256F61}"/>
              </a:ext>
            </a:extLst>
          </p:cNvPr>
          <p:cNvSpPr/>
          <p:nvPr/>
        </p:nvSpPr>
        <p:spPr bwMode="auto">
          <a:xfrm>
            <a:off x="619278" y="3162319"/>
            <a:ext cx="3366095" cy="1447132"/>
          </a:xfrm>
          <a:prstGeom prst="bracketPair">
            <a:avLst/>
          </a:prstGeom>
          <a:noFill/>
          <a:ln w="28575" cap="flat" cmpd="sng" algn="ctr">
            <a:solidFill>
              <a:srgbClr val="89D3F0"/>
            </a:solidFill>
            <a:prstDash val="solid"/>
            <a:round/>
            <a:headEnd type="none" w="med" len="med"/>
            <a:tailEnd type="none" w="med" len="med"/>
          </a:ln>
          <a:effectLst/>
        </p:spPr>
        <p:txBody>
          <a:bodyPr vert="horz" wrap="square" lIns="73152" tIns="73152" rIns="73152" bIns="73152" numCol="1" rtlCol="0" anchor="ctr" anchorCtr="1" compatLnSpc="1">
            <a:prstTxWarp prst="textNoShape">
              <a:avLst/>
            </a:prstTxWarp>
          </a:bodyPr>
          <a:lstStyle/>
          <a:p>
            <a:pPr marL="0" marR="0" indent="0" algn="ctr" defTabSz="914400" rtl="0" eaLnBrk="0" fontAlgn="base" latinLnBrk="0" hangingPunct="0">
              <a:lnSpc>
                <a:spcPct val="106000"/>
              </a:lnSpc>
              <a:spcBef>
                <a:spcPct val="0"/>
              </a:spcBef>
              <a:spcAft>
                <a:spcPct val="0"/>
              </a:spcAft>
              <a:buClrTx/>
              <a:buSzTx/>
              <a:buFontTx/>
              <a:buNone/>
              <a:tabLst/>
            </a:pPr>
            <a:endParaRPr kumimoji="0" lang="en-US" sz="1100" b="0" i="0" u="none" strike="noStrike" cap="none" normalizeH="0" baseline="0" dirty="0">
              <a:ln>
                <a:noFill/>
              </a:ln>
              <a:solidFill>
                <a:schemeClr val="tx1"/>
              </a:solidFill>
              <a:effectLst/>
              <a:latin typeface="Arial" charset="0"/>
            </a:endParaRPr>
          </a:p>
        </p:txBody>
      </p:sp>
      <p:sp>
        <p:nvSpPr>
          <p:cNvPr id="83" name="Double Bracket 82">
            <a:extLst>
              <a:ext uri="{FF2B5EF4-FFF2-40B4-BE49-F238E27FC236}">
                <a16:creationId xmlns:a16="http://schemas.microsoft.com/office/drawing/2014/main" id="{99CC5177-6EB4-2D48-A353-B952649F2177}"/>
              </a:ext>
            </a:extLst>
          </p:cNvPr>
          <p:cNvSpPr/>
          <p:nvPr/>
        </p:nvSpPr>
        <p:spPr bwMode="auto">
          <a:xfrm>
            <a:off x="7117524" y="1773400"/>
            <a:ext cx="3308795" cy="1073141"/>
          </a:xfrm>
          <a:prstGeom prst="bracketPair">
            <a:avLst/>
          </a:prstGeom>
          <a:noFill/>
          <a:ln w="28575" cap="flat" cmpd="sng" algn="ctr">
            <a:solidFill>
              <a:srgbClr val="00B0F0"/>
            </a:solidFill>
            <a:prstDash val="solid"/>
            <a:round/>
            <a:headEnd type="none" w="med" len="med"/>
            <a:tailEnd type="none" w="med" len="med"/>
          </a:ln>
          <a:effectLst/>
        </p:spPr>
        <p:txBody>
          <a:bodyPr vert="horz" wrap="square" lIns="73152" tIns="73152" rIns="73152" bIns="73152" numCol="1" rtlCol="0" anchor="ctr" anchorCtr="1" compatLnSpc="1">
            <a:prstTxWarp prst="textNoShape">
              <a:avLst/>
            </a:prstTxWarp>
          </a:bodyPr>
          <a:lstStyle/>
          <a:p>
            <a:pPr marL="0" marR="0" indent="0" algn="ctr" defTabSz="914400" rtl="0" eaLnBrk="0" fontAlgn="base" latinLnBrk="0" hangingPunct="0">
              <a:lnSpc>
                <a:spcPct val="106000"/>
              </a:lnSpc>
              <a:spcBef>
                <a:spcPct val="0"/>
              </a:spcBef>
              <a:spcAft>
                <a:spcPct val="0"/>
              </a:spcAft>
              <a:buClrTx/>
              <a:buSzTx/>
              <a:buFontTx/>
              <a:buNone/>
              <a:tabLst/>
            </a:pPr>
            <a:endParaRPr kumimoji="0" lang="en-US" sz="1100" b="0" i="0" u="none" strike="noStrike" cap="none" normalizeH="0" baseline="0" dirty="0">
              <a:ln>
                <a:noFill/>
              </a:ln>
              <a:solidFill>
                <a:schemeClr val="tx1"/>
              </a:solidFill>
              <a:effectLst/>
              <a:latin typeface="Arial" charset="0"/>
            </a:endParaRPr>
          </a:p>
        </p:txBody>
      </p:sp>
      <p:pic>
        <p:nvPicPr>
          <p:cNvPr id="32" name="Picture 2" descr="Software License Management &amp; Optimization – SIE Consulting Group">
            <a:extLst>
              <a:ext uri="{FF2B5EF4-FFF2-40B4-BE49-F238E27FC236}">
                <a16:creationId xmlns:a16="http://schemas.microsoft.com/office/drawing/2014/main" id="{E47E7D13-7DE9-754A-8EDD-715620829C58}"/>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115588" y="4662234"/>
            <a:ext cx="2488064" cy="21496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1510265"/>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graphicFrame>
        <p:nvGraphicFramePr>
          <p:cNvPr id="26" name="Table 482">
            <a:extLst>
              <a:ext uri="{FF2B5EF4-FFF2-40B4-BE49-F238E27FC236}">
                <a16:creationId xmlns:a16="http://schemas.microsoft.com/office/drawing/2014/main" id="{5FC81A77-2B33-4F4D-B7C3-F003C832509A}"/>
              </a:ext>
            </a:extLst>
          </p:cNvPr>
          <p:cNvGraphicFramePr>
            <a:graphicFrameLocks noGrp="1"/>
          </p:cNvGraphicFramePr>
          <p:nvPr/>
        </p:nvGraphicFramePr>
        <p:xfrm>
          <a:off x="199539" y="995263"/>
          <a:ext cx="6496590" cy="4815840"/>
        </p:xfrm>
        <a:graphic>
          <a:graphicData uri="http://schemas.openxmlformats.org/drawingml/2006/table">
            <a:tbl>
              <a:tblPr firstRow="1" bandRow="1"/>
              <a:tblGrid>
                <a:gridCol w="1343651">
                  <a:extLst>
                    <a:ext uri="{9D8B030D-6E8A-4147-A177-3AD203B41FA5}">
                      <a16:colId xmlns:a16="http://schemas.microsoft.com/office/drawing/2014/main" val="625839038"/>
                    </a:ext>
                  </a:extLst>
                </a:gridCol>
                <a:gridCol w="5152939">
                  <a:extLst>
                    <a:ext uri="{9D8B030D-6E8A-4147-A177-3AD203B41FA5}">
                      <a16:colId xmlns:a16="http://schemas.microsoft.com/office/drawing/2014/main" val="3849847475"/>
                    </a:ext>
                  </a:extLst>
                </a:gridCol>
              </a:tblGrid>
              <a:tr h="270745">
                <a:tc gridSpan="2">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1300" b="1" dirty="0">
                          <a:solidFill>
                            <a:schemeClr val="bg1"/>
                          </a:solidFill>
                          <a:latin typeface="Open Sans" panose="020B0606030504020204" pitchFamily="34" charset="0"/>
                          <a:ea typeface="Open Sans" panose="020B0606030504020204" pitchFamily="34" charset="0"/>
                          <a:cs typeface="Open Sans" panose="020B0606030504020204" pitchFamily="34" charset="0"/>
                        </a:rPr>
                        <a:t>Relevant Government Initiatives and Use Cases</a:t>
                      </a:r>
                    </a:p>
                  </a:txBody>
                  <a:tcPr marL="121920" marR="121920" marT="60960" marB="60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hMerge="1">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200" b="1">
                          <a:latin typeface="Calibri" panose="020F0502020204030204" pitchFamily="34" charset="0"/>
                          <a:cs typeface="Calibri" panose="020F0502020204030204" pitchFamily="34" charset="0"/>
                        </a:rPr>
                        <a:t>Relevant Government Initiatives and Use Cases</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US" sz="1200" b="1" i="0">
                        <a:solidFill>
                          <a:schemeClr val="bg1"/>
                        </a:solidFill>
                        <a:latin typeface="Calibri" panose="020F0502020204030204" pitchFamily="34" charset="0"/>
                        <a:cs typeface="Calibri" panose="020F050202020403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530731816"/>
                  </a:ext>
                </a:extLst>
              </a:tr>
              <a:tr h="259464">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1300" b="1" dirty="0">
                          <a:solidFill>
                            <a:schemeClr val="tx1"/>
                          </a:solidFill>
                          <a:latin typeface="Open Sans" panose="020B0606030504020204" pitchFamily="34" charset="0"/>
                          <a:ea typeface="Open Sans" panose="020B0606030504020204" pitchFamily="34" charset="0"/>
                          <a:cs typeface="Open Sans" panose="020B0606030504020204" pitchFamily="34" charset="0"/>
                        </a:rPr>
                        <a:t>Initiative </a:t>
                      </a:r>
                    </a:p>
                  </a:txBody>
                  <a:tcPr marL="121920" marR="121920" marT="60960" marB="6096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B7EAEA"/>
                    </a:solid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panose="020B0604020202020204" pitchFamily="34" charset="0"/>
                        <a:buNone/>
                        <a:tabLst/>
                        <a:defRPr/>
                      </a:pPr>
                      <a:r>
                        <a:rPr lang="en-US" sz="1300" b="1" dirty="0">
                          <a:solidFill>
                            <a:schemeClr val="tx1"/>
                          </a:solidFill>
                          <a:latin typeface="Open Sans" panose="020B0606030504020204" pitchFamily="34" charset="0"/>
                          <a:ea typeface="Open Sans" panose="020B0606030504020204" pitchFamily="34" charset="0"/>
                          <a:cs typeface="Open Sans" panose="020B0606030504020204" pitchFamily="34" charset="0"/>
                        </a:rPr>
                        <a:t>Description</a:t>
                      </a:r>
                    </a:p>
                  </a:txBody>
                  <a:tcPr marL="121920" marR="121920" marT="60960" marB="6096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B7EAEA"/>
                    </a:solidFill>
                  </a:tcPr>
                </a:tc>
                <a:extLst>
                  <a:ext uri="{0D108BD9-81ED-4DB2-BD59-A6C34878D82A}">
                    <a16:rowId xmlns:a16="http://schemas.microsoft.com/office/drawing/2014/main" val="1271192344"/>
                  </a:ext>
                </a:extLst>
              </a:tr>
              <a:tr h="597895">
                <a:tc>
                  <a:txBody>
                    <a:bodyPr/>
                    <a:lstStyle/>
                    <a:p>
                      <a:r>
                        <a:rPr lang="en-US" sz="1300" b="1" dirty="0">
                          <a:solidFill>
                            <a:schemeClr val="bg1"/>
                          </a:solidFill>
                          <a:latin typeface="Open Sans" panose="020B0606030504020204" pitchFamily="34" charset="0"/>
                          <a:ea typeface="Open Sans" panose="020B0606030504020204" pitchFamily="34" charset="0"/>
                          <a:cs typeface="Open Sans" panose="020B0606030504020204" pitchFamily="34" charset="0"/>
                        </a:rPr>
                        <a:t>Storage Capabilities</a:t>
                      </a:r>
                    </a:p>
                  </a:txBody>
                  <a:tcPr marL="121920" marR="121920" marT="60960" marB="6096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p>
                      <a:pPr marL="171450" marR="0" lvl="0" indent="-1714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US" sz="1300" b="0" i="0" dirty="0">
                          <a:solidFill>
                            <a:schemeClr val="tx2">
                              <a:lumMod val="10000"/>
                            </a:schemeClr>
                          </a:solidFill>
                          <a:latin typeface="Open Sans" panose="020B0606030504020204" pitchFamily="34" charset="0"/>
                          <a:ea typeface="Open Sans" panose="020B0606030504020204" pitchFamily="34" charset="0"/>
                          <a:cs typeface="Open Sans" panose="020B0606030504020204" pitchFamily="34" charset="0"/>
                        </a:rPr>
                        <a:t>The State of Maine deployed Oracle Analytics Cloud to create an autonomous data warehouse, giving leaders access to real-time data and ability to create their own dashboards.</a:t>
                      </a:r>
                    </a:p>
                  </a:txBody>
                  <a:tcPr marL="121920" marR="121920" marT="60960" marB="6096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4F4F5"/>
                    </a:solidFill>
                  </a:tcPr>
                </a:tc>
                <a:extLst>
                  <a:ext uri="{0D108BD9-81ED-4DB2-BD59-A6C34878D82A}">
                    <a16:rowId xmlns:a16="http://schemas.microsoft.com/office/drawing/2014/main" val="842339401"/>
                  </a:ext>
                </a:extLst>
              </a:tr>
              <a:tr h="767110">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300" b="1" dirty="0">
                          <a:solidFill>
                            <a:schemeClr val="bg1"/>
                          </a:solidFill>
                          <a:latin typeface="Open Sans" panose="020B0606030504020204" pitchFamily="34" charset="0"/>
                          <a:ea typeface="Open Sans" panose="020B0606030504020204" pitchFamily="34" charset="0"/>
                          <a:cs typeface="Open Sans" panose="020B0606030504020204" pitchFamily="34" charset="0"/>
                        </a:rPr>
                        <a:t>Run and Host Smart “Cities” on a Cloud</a:t>
                      </a:r>
                    </a:p>
                  </a:txBody>
                  <a:tcPr marL="121920" marR="121920" marT="60960" marB="6096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p>
                      <a:pPr marL="171450" marR="0" lvl="0" indent="-1714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US" sz="1300" b="0" i="0" dirty="0">
                          <a:solidFill>
                            <a:schemeClr val="tx2">
                              <a:lumMod val="10000"/>
                            </a:schemeClr>
                          </a:solidFill>
                          <a:latin typeface="Open Sans" panose="020B0606030504020204" pitchFamily="34" charset="0"/>
                          <a:ea typeface="Open Sans" panose="020B0606030504020204" pitchFamily="34" charset="0"/>
                          <a:cs typeface="Open Sans" panose="020B0606030504020204" pitchFamily="34" charset="0"/>
                        </a:rPr>
                        <a:t>The city of Chattanooga used Google’s Government Cloud and Workspace to decrease costs and improve collaboration. Documents and forms were readily available across form and factors and devices. Productivity doubled</a:t>
                      </a:r>
                      <a:r>
                        <a:rPr lang="en-US" sz="1300" i="0" dirty="0">
                          <a:solidFill>
                            <a:schemeClr val="tx2">
                              <a:lumMod val="10000"/>
                            </a:schemeClr>
                          </a:solidFill>
                          <a:latin typeface="Open Sans" panose="020B0606030504020204" pitchFamily="34" charset="0"/>
                          <a:ea typeface="Open Sans" panose="020B0606030504020204" pitchFamily="34" charset="0"/>
                          <a:cs typeface="Open Sans" panose="020B0606030504020204" pitchFamily="34" charset="0"/>
                        </a:rPr>
                        <a:t>.</a:t>
                      </a:r>
                    </a:p>
                  </a:txBody>
                  <a:tcPr marL="121920" marR="121920" marT="60960" marB="6096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4F4F5"/>
                    </a:solidFill>
                  </a:tcPr>
                </a:tc>
                <a:extLst>
                  <a:ext uri="{0D108BD9-81ED-4DB2-BD59-A6C34878D82A}">
                    <a16:rowId xmlns:a16="http://schemas.microsoft.com/office/drawing/2014/main" val="1404795818"/>
                  </a:ext>
                </a:extLst>
              </a:tr>
              <a:tr h="767110">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300" b="1" dirty="0">
                          <a:solidFill>
                            <a:schemeClr val="bg1"/>
                          </a:solidFill>
                          <a:latin typeface="Open Sans" panose="020B0606030504020204" pitchFamily="34" charset="0"/>
                          <a:ea typeface="Open Sans" panose="020B0606030504020204" pitchFamily="34" charset="0"/>
                          <a:cs typeface="Open Sans" panose="020B0606030504020204" pitchFamily="34" charset="0"/>
                        </a:rPr>
                        <a:t>Pay-Per-Use Model and High Availability</a:t>
                      </a:r>
                    </a:p>
                  </a:txBody>
                  <a:tcPr marL="121920" marR="121920" marT="60960" marB="6096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p>
                      <a:pPr marL="171450" marR="0" lvl="0" indent="-1714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US" sz="1300" b="0" i="0" dirty="0">
                          <a:solidFill>
                            <a:schemeClr val="tx2">
                              <a:lumMod val="10000"/>
                            </a:schemeClr>
                          </a:solidFill>
                          <a:latin typeface="Open Sans" panose="020B0606030504020204" pitchFamily="34" charset="0"/>
                          <a:ea typeface="Open Sans" panose="020B0606030504020204" pitchFamily="34" charset="0"/>
                          <a:cs typeface="Open Sans" panose="020B0606030504020204" pitchFamily="34" charset="0"/>
                        </a:rPr>
                        <a:t>Seat Pleasant, Maryland improved security, safety and reliance by using IBM Intelligent Operations Center (IOC) and IBM Watson Analytics. Benefiting from insight to reduce crime and deliver 24/7 services.</a:t>
                      </a:r>
                    </a:p>
                  </a:txBody>
                  <a:tcPr marL="121920" marR="121920" marT="60960" marB="6096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4F4F5"/>
                    </a:solidFill>
                  </a:tcPr>
                </a:tc>
                <a:extLst>
                  <a:ext uri="{0D108BD9-81ED-4DB2-BD59-A6C34878D82A}">
                    <a16:rowId xmlns:a16="http://schemas.microsoft.com/office/drawing/2014/main" val="4106917501"/>
                  </a:ext>
                </a:extLst>
              </a:tr>
              <a:tr h="597895">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300" b="1" dirty="0">
                          <a:solidFill>
                            <a:schemeClr val="bg1"/>
                          </a:solidFill>
                          <a:latin typeface="Open Sans" panose="020B0606030504020204" pitchFamily="34" charset="0"/>
                          <a:ea typeface="Open Sans" panose="020B0606030504020204" pitchFamily="34" charset="0"/>
                          <a:cs typeface="Open Sans" panose="020B0606030504020204" pitchFamily="34" charset="0"/>
                        </a:rPr>
                        <a:t>Security Compliance Capabilities</a:t>
                      </a:r>
                    </a:p>
                  </a:txBody>
                  <a:tcPr marL="121920" marR="121920" marT="60960" marB="6096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p>
                      <a:pPr marL="171450" indent="-171450">
                        <a:buFont typeface="Arial" panose="020B0604020202020204" pitchFamily="34" charset="0"/>
                        <a:buChar char="•"/>
                      </a:pPr>
                      <a:r>
                        <a:rPr lang="en-US" sz="1300" i="0" dirty="0">
                          <a:solidFill>
                            <a:schemeClr val="tx2">
                              <a:lumMod val="10000"/>
                            </a:schemeClr>
                          </a:solidFill>
                          <a:latin typeface="Open Sans" panose="020B0606030504020204" pitchFamily="34" charset="0"/>
                          <a:ea typeface="Open Sans" panose="020B0606030504020204" pitchFamily="34" charset="0"/>
                          <a:cs typeface="Open Sans" panose="020B0606030504020204" pitchFamily="34" charset="0"/>
                        </a:rPr>
                        <a:t>The CDC employed AWS GovCloud for managing sensitive data in a secure and compliant environment.</a:t>
                      </a:r>
                    </a:p>
                  </a:txBody>
                  <a:tcPr marL="121920" marR="121920" marT="60960" marB="6096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4F4F5"/>
                    </a:solidFill>
                  </a:tcPr>
                </a:tc>
                <a:extLst>
                  <a:ext uri="{0D108BD9-81ED-4DB2-BD59-A6C34878D82A}">
                    <a16:rowId xmlns:a16="http://schemas.microsoft.com/office/drawing/2014/main" val="1515314914"/>
                  </a:ext>
                </a:extLst>
              </a:tr>
              <a:tr h="767110">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300" b="1" dirty="0">
                          <a:solidFill>
                            <a:schemeClr val="bg1"/>
                          </a:solidFill>
                          <a:latin typeface="Open Sans" panose="020B0606030504020204" pitchFamily="34" charset="0"/>
                          <a:ea typeface="Open Sans" panose="020B0606030504020204" pitchFamily="34" charset="0"/>
                          <a:cs typeface="Open Sans" panose="020B0606030504020204" pitchFamily="34" charset="0"/>
                        </a:rPr>
                        <a:t>Sensitive Data and Regulated Workloads</a:t>
                      </a:r>
                    </a:p>
                  </a:txBody>
                  <a:tcPr marL="121920" marR="121920" marT="60960" marB="6096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p>
                      <a:pPr marL="171450" indent="-171450">
                        <a:buFont typeface="Arial" panose="020B0604020202020204" pitchFamily="34" charset="0"/>
                        <a:buChar char="•"/>
                      </a:pPr>
                      <a:r>
                        <a:rPr lang="en-US" sz="1300" i="0" dirty="0">
                          <a:latin typeface="Open Sans" panose="020B0606030504020204" pitchFamily="34" charset="0"/>
                          <a:ea typeface="Open Sans" panose="020B0606030504020204" pitchFamily="34" charset="0"/>
                          <a:cs typeface="Open Sans" panose="020B0606030504020204" pitchFamily="34" charset="0"/>
                        </a:rPr>
                        <a:t>MITA, a Maltese gov. agency adopted Microsoft Azure for enhancing its detection of protection capabilities, through AI-reinforced prediction and real-time cyberthreat prevention. </a:t>
                      </a:r>
                    </a:p>
                  </a:txBody>
                  <a:tcPr marL="121920" marR="121920" marT="60960" marB="6096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4F4F5"/>
                    </a:solidFill>
                  </a:tcPr>
                </a:tc>
                <a:extLst>
                  <a:ext uri="{0D108BD9-81ED-4DB2-BD59-A6C34878D82A}">
                    <a16:rowId xmlns:a16="http://schemas.microsoft.com/office/drawing/2014/main" val="2250325858"/>
                  </a:ext>
                </a:extLst>
              </a:tr>
            </a:tbl>
          </a:graphicData>
        </a:graphic>
      </p:graphicFrame>
      <p:graphicFrame>
        <p:nvGraphicFramePr>
          <p:cNvPr id="27" name="Table 7">
            <a:extLst>
              <a:ext uri="{FF2B5EF4-FFF2-40B4-BE49-F238E27FC236}">
                <a16:creationId xmlns:a16="http://schemas.microsoft.com/office/drawing/2014/main" id="{354293CF-9028-5648-B87F-613633984E01}"/>
              </a:ext>
            </a:extLst>
          </p:cNvPr>
          <p:cNvGraphicFramePr>
            <a:graphicFrameLocks noGrp="1"/>
          </p:cNvGraphicFramePr>
          <p:nvPr/>
        </p:nvGraphicFramePr>
        <p:xfrm>
          <a:off x="6960708" y="993007"/>
          <a:ext cx="4946028" cy="5364480"/>
        </p:xfrm>
        <a:graphic>
          <a:graphicData uri="http://schemas.openxmlformats.org/drawingml/2006/table">
            <a:tbl>
              <a:tblPr firstRow="1" bandRow="1"/>
              <a:tblGrid>
                <a:gridCol w="2084145">
                  <a:extLst>
                    <a:ext uri="{9D8B030D-6E8A-4147-A177-3AD203B41FA5}">
                      <a16:colId xmlns:a16="http://schemas.microsoft.com/office/drawing/2014/main" val="1787348586"/>
                    </a:ext>
                  </a:extLst>
                </a:gridCol>
                <a:gridCol w="2861883">
                  <a:extLst>
                    <a:ext uri="{9D8B030D-6E8A-4147-A177-3AD203B41FA5}">
                      <a16:colId xmlns:a16="http://schemas.microsoft.com/office/drawing/2014/main" val="3992984228"/>
                    </a:ext>
                  </a:extLst>
                </a:gridCol>
              </a:tblGrid>
              <a:tr h="317632">
                <a:tc>
                  <a: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endParaRPr lang="en-US" sz="1300" u="none" dirty="0">
                        <a:solidFill>
                          <a:schemeClr val="bg1"/>
                        </a:solidFill>
                      </a:endParaRPr>
                    </a:p>
                  </a:txBody>
                  <a:tcPr marL="121920" marR="121920" marT="60960" marB="60960">
                    <a:lnL w="12700"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1300" b="1" u="none" dirty="0">
                          <a:solidFill>
                            <a:schemeClr val="bg1"/>
                          </a:solidFill>
                          <a:latin typeface="Calibri" panose="020F0502020204030204" pitchFamily="34" charset="0"/>
                          <a:cs typeface="Calibri" panose="020F0502020204030204" pitchFamily="34" charset="0"/>
                        </a:rPr>
                        <a:t>Notable Vendors /Products</a:t>
                      </a:r>
                      <a:endParaRPr lang="en-US" sz="1300" u="none" dirty="0">
                        <a:solidFill>
                          <a:schemeClr val="bg1"/>
                        </a:solidFill>
                      </a:endParaRPr>
                    </a:p>
                  </a:txBody>
                  <a:tcPr marL="121920" marR="121920" marT="60960" marB="60960" anchor="ctr">
                    <a:lnL w="28575"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extLst>
                  <a:ext uri="{0D108BD9-81ED-4DB2-BD59-A6C34878D82A}">
                    <a16:rowId xmlns:a16="http://schemas.microsoft.com/office/drawing/2014/main" val="1570051357"/>
                  </a:ext>
                </a:extLst>
              </a:tr>
              <a:tr h="1104151">
                <a:tc>
                  <a:txBody>
                    <a:bodyPr/>
                    <a:lstStyle/>
                    <a:p>
                      <a:endParaRPr lang="en-US" sz="1300" dirty="0"/>
                    </a:p>
                    <a:p>
                      <a:endParaRPr lang="en-US" sz="1300" dirty="0"/>
                    </a:p>
                  </a:txBody>
                  <a:tcPr marL="121920" marR="121920" marT="60960" marB="60960">
                    <a:lnL w="12700"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300" b="1" u="none" dirty="0">
                          <a:solidFill>
                            <a:schemeClr val="tx2">
                              <a:lumMod val="10000"/>
                            </a:schemeClr>
                          </a:solidFill>
                          <a:latin typeface="Calibri" panose="020F0502020204030204" pitchFamily="34" charset="0"/>
                          <a:cs typeface="Calibri" panose="020F0502020204030204" pitchFamily="34" charset="0"/>
                        </a:rPr>
                        <a:t>Cloud Infrastructure and Platform Services</a:t>
                      </a:r>
                    </a:p>
                    <a:p>
                      <a:pPr marL="171450" indent="-171450">
                        <a:buFont typeface="Arial" panose="020B0604020202020204" pitchFamily="34" charset="0"/>
                        <a:buChar char="•"/>
                      </a:pPr>
                      <a:r>
                        <a:rPr lang="en-US" sz="1300" b="0" dirty="0">
                          <a:solidFill>
                            <a:schemeClr val="tx2">
                              <a:lumMod val="10000"/>
                            </a:schemeClr>
                          </a:solidFill>
                          <a:latin typeface="Calibri" panose="020F0502020204030204" pitchFamily="34" charset="0"/>
                          <a:cs typeface="Calibri" panose="020F0502020204030204" pitchFamily="34" charset="0"/>
                        </a:rPr>
                        <a:t>Amazon Web Services</a:t>
                      </a:r>
                    </a:p>
                    <a:p>
                      <a:pPr marL="171450" indent="-171450">
                        <a:buFont typeface="Arial" panose="020B0604020202020204" pitchFamily="34" charset="0"/>
                        <a:buChar char="•"/>
                      </a:pPr>
                      <a:r>
                        <a:rPr lang="en-US" sz="1300" b="0" dirty="0">
                          <a:solidFill>
                            <a:schemeClr val="tx2">
                              <a:lumMod val="10000"/>
                            </a:schemeClr>
                          </a:solidFill>
                          <a:latin typeface="Calibri" panose="020F0502020204030204" pitchFamily="34" charset="0"/>
                          <a:cs typeface="Calibri" panose="020F0502020204030204" pitchFamily="34" charset="0"/>
                        </a:rPr>
                        <a:t>Microsoft</a:t>
                      </a:r>
                    </a:p>
                    <a:p>
                      <a:pPr marL="171450" indent="-171450">
                        <a:buFont typeface="Arial" panose="020B0604020202020204" pitchFamily="34" charset="0"/>
                        <a:buChar char="•"/>
                      </a:pPr>
                      <a:r>
                        <a:rPr lang="en-US" sz="1300" b="0" dirty="0">
                          <a:solidFill>
                            <a:schemeClr val="tx2">
                              <a:lumMod val="10000"/>
                            </a:schemeClr>
                          </a:solidFill>
                          <a:latin typeface="Calibri" panose="020F0502020204030204" pitchFamily="34" charset="0"/>
                          <a:cs typeface="Calibri" panose="020F0502020204030204" pitchFamily="34" charset="0"/>
                        </a:rPr>
                        <a:t>Google</a:t>
                      </a:r>
                    </a:p>
                  </a:txBody>
                  <a:tcPr marL="121920" marR="121920" marT="60960" marB="60960">
                    <a:lnL w="28575"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B7EAEA"/>
                    </a:solidFill>
                  </a:tcPr>
                </a:tc>
                <a:extLst>
                  <a:ext uri="{0D108BD9-81ED-4DB2-BD59-A6C34878D82A}">
                    <a16:rowId xmlns:a16="http://schemas.microsoft.com/office/drawing/2014/main" val="3815000799"/>
                  </a:ext>
                </a:extLst>
              </a:tr>
              <a:tr h="1104151">
                <a:tc>
                  <a:txBody>
                    <a:bodyPr/>
                    <a:lstStyle/>
                    <a:p>
                      <a:endParaRPr lang="en-US" sz="1300" dirty="0"/>
                    </a:p>
                  </a:txBody>
                  <a:tcPr marL="121920" marR="121920" marT="60960" marB="60960">
                    <a:lnL w="12700"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300" b="1" u="none" dirty="0">
                          <a:solidFill>
                            <a:schemeClr val="tx2">
                              <a:lumMod val="10000"/>
                            </a:schemeClr>
                          </a:solidFill>
                          <a:latin typeface="Calibri" panose="020F0502020204030204" pitchFamily="34" charset="0"/>
                          <a:cs typeface="Calibri" panose="020F0502020204030204" pitchFamily="34" charset="0"/>
                        </a:rPr>
                        <a:t>Cloud ERP for Product-Centric Enterprises </a:t>
                      </a:r>
                    </a:p>
                    <a:p>
                      <a:pPr marL="171450" indent="-171450">
                        <a:buFont typeface="Arial" panose="020B0604020202020204" pitchFamily="34" charset="0"/>
                        <a:buChar char="•"/>
                      </a:pPr>
                      <a:r>
                        <a:rPr lang="en-US" sz="1300" b="0" dirty="0">
                          <a:solidFill>
                            <a:schemeClr val="tx2">
                              <a:lumMod val="10000"/>
                            </a:schemeClr>
                          </a:solidFill>
                          <a:latin typeface="Calibri" panose="020F0502020204030204" pitchFamily="34" charset="0"/>
                          <a:cs typeface="Calibri" panose="020F0502020204030204" pitchFamily="34" charset="0"/>
                        </a:rPr>
                        <a:t>Microsoft </a:t>
                      </a:r>
                    </a:p>
                    <a:p>
                      <a:pPr marL="171450" indent="-171450">
                        <a:buFont typeface="Arial" panose="020B0604020202020204" pitchFamily="34" charset="0"/>
                        <a:buChar char="•"/>
                      </a:pPr>
                      <a:r>
                        <a:rPr lang="en-US" sz="1300" b="0" dirty="0">
                          <a:solidFill>
                            <a:schemeClr val="tx2">
                              <a:lumMod val="10000"/>
                            </a:schemeClr>
                          </a:solidFill>
                          <a:latin typeface="Calibri" panose="020F0502020204030204" pitchFamily="34" charset="0"/>
                          <a:cs typeface="Calibri" panose="020F0502020204030204" pitchFamily="34" charset="0"/>
                        </a:rPr>
                        <a:t>Oracle (Fusion Cloud ERP)</a:t>
                      </a:r>
                    </a:p>
                    <a:p>
                      <a:pPr marL="171450" indent="-171450">
                        <a:buFont typeface="Arial" panose="020B0604020202020204" pitchFamily="34" charset="0"/>
                        <a:buChar char="•"/>
                      </a:pPr>
                      <a:r>
                        <a:rPr lang="en-US" sz="1300" b="0" dirty="0">
                          <a:solidFill>
                            <a:schemeClr val="tx2">
                              <a:lumMod val="10000"/>
                            </a:schemeClr>
                          </a:solidFill>
                          <a:latin typeface="Calibri" panose="020F0502020204030204" pitchFamily="34" charset="0"/>
                          <a:cs typeface="Calibri" panose="020F0502020204030204" pitchFamily="34" charset="0"/>
                        </a:rPr>
                        <a:t>Infor</a:t>
                      </a:r>
                    </a:p>
                  </a:txBody>
                  <a:tcPr marL="121920" marR="121920" marT="60960" marB="60960">
                    <a:lnL w="28575"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B7EAEA"/>
                    </a:solidFill>
                  </a:tcPr>
                </a:tc>
                <a:extLst>
                  <a:ext uri="{0D108BD9-81ED-4DB2-BD59-A6C34878D82A}">
                    <a16:rowId xmlns:a16="http://schemas.microsoft.com/office/drawing/2014/main" val="1958973570"/>
                  </a:ext>
                </a:extLst>
              </a:tr>
              <a:tr h="1104151">
                <a:tc>
                  <a:txBody>
                    <a:bodyPr/>
                    <a:lstStyle/>
                    <a:p>
                      <a:endParaRPr lang="en-US" sz="1300" dirty="0"/>
                    </a:p>
                  </a:txBody>
                  <a:tcPr marL="121920" marR="121920" marT="60960" marB="60960">
                    <a:lnL w="12700"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300" b="1" u="none" dirty="0">
                          <a:solidFill>
                            <a:schemeClr val="tx2">
                              <a:lumMod val="10000"/>
                            </a:schemeClr>
                          </a:solidFill>
                          <a:latin typeface="Calibri" panose="020F0502020204030204" pitchFamily="34" charset="0"/>
                          <a:cs typeface="Calibri" panose="020F0502020204030204" pitchFamily="34" charset="0"/>
                        </a:rPr>
                        <a:t>Cloud AI Developer Services</a:t>
                      </a:r>
                    </a:p>
                    <a:p>
                      <a:pPr marL="171450" indent="-171450">
                        <a:buFont typeface="Arial" panose="020B0604020202020204" pitchFamily="34" charset="0"/>
                        <a:buChar char="•"/>
                      </a:pPr>
                      <a:r>
                        <a:rPr lang="en-US" sz="1300" b="0" dirty="0">
                          <a:solidFill>
                            <a:schemeClr val="tx2">
                              <a:lumMod val="10000"/>
                            </a:schemeClr>
                          </a:solidFill>
                          <a:latin typeface="Calibri" panose="020F0502020204030204" pitchFamily="34" charset="0"/>
                          <a:cs typeface="Calibri" panose="020F0502020204030204" pitchFamily="34" charset="0"/>
                        </a:rPr>
                        <a:t>Microsoft </a:t>
                      </a:r>
                    </a:p>
                    <a:p>
                      <a:pPr marL="171450" indent="-171450">
                        <a:buFont typeface="Arial" panose="020B0604020202020204" pitchFamily="34" charset="0"/>
                        <a:buChar char="•"/>
                      </a:pPr>
                      <a:r>
                        <a:rPr lang="en-US" sz="1300" b="0" dirty="0">
                          <a:solidFill>
                            <a:schemeClr val="tx2">
                              <a:lumMod val="10000"/>
                            </a:schemeClr>
                          </a:solidFill>
                          <a:latin typeface="Calibri" panose="020F0502020204030204" pitchFamily="34" charset="0"/>
                          <a:cs typeface="Calibri" panose="020F0502020204030204" pitchFamily="34" charset="0"/>
                        </a:rPr>
                        <a:t>Google</a:t>
                      </a:r>
                    </a:p>
                    <a:p>
                      <a:pPr marL="171450" indent="-171450">
                        <a:buFont typeface="Arial" panose="020B0604020202020204" pitchFamily="34" charset="0"/>
                        <a:buChar char="•"/>
                      </a:pPr>
                      <a:r>
                        <a:rPr lang="en-US" sz="1300" b="0" dirty="0">
                          <a:solidFill>
                            <a:schemeClr val="tx2">
                              <a:lumMod val="10000"/>
                            </a:schemeClr>
                          </a:solidFill>
                          <a:latin typeface="Calibri" panose="020F0502020204030204" pitchFamily="34" charset="0"/>
                          <a:cs typeface="Calibri" panose="020F0502020204030204" pitchFamily="34" charset="0"/>
                        </a:rPr>
                        <a:t>IBM</a:t>
                      </a:r>
                    </a:p>
                    <a:p>
                      <a:pPr marL="171450" indent="-171450">
                        <a:buFont typeface="Arial" panose="020B0604020202020204" pitchFamily="34" charset="0"/>
                        <a:buChar char="•"/>
                      </a:pPr>
                      <a:r>
                        <a:rPr lang="en-US" sz="1300" b="0" dirty="0">
                          <a:solidFill>
                            <a:schemeClr val="tx2">
                              <a:lumMod val="10000"/>
                            </a:schemeClr>
                          </a:solidFill>
                          <a:latin typeface="Calibri" panose="020F0502020204030204" pitchFamily="34" charset="0"/>
                          <a:cs typeface="Calibri" panose="020F0502020204030204" pitchFamily="34" charset="0"/>
                        </a:rPr>
                        <a:t>Amazon Web Services</a:t>
                      </a:r>
                    </a:p>
                  </a:txBody>
                  <a:tcPr marL="121920" marR="121920" marT="60960" marB="60960">
                    <a:lnL w="28575"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B7EAEA"/>
                    </a:solidFill>
                  </a:tcPr>
                </a:tc>
                <a:extLst>
                  <a:ext uri="{0D108BD9-81ED-4DB2-BD59-A6C34878D82A}">
                    <a16:rowId xmlns:a16="http://schemas.microsoft.com/office/drawing/2014/main" val="1517829322"/>
                  </a:ext>
                </a:extLst>
              </a:tr>
              <a:tr h="1694040">
                <a:tc>
                  <a:txBody>
                    <a:bodyPr/>
                    <a:lstStyle/>
                    <a:p>
                      <a:endParaRPr lang="en-US" sz="1300" dirty="0"/>
                    </a:p>
                  </a:txBody>
                  <a:tcPr marL="121920" marR="121920" marT="60960" marB="60960">
                    <a:lnL w="12700"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lvl="0"/>
                      <a:r>
                        <a:rPr lang="en-US" sz="1300" b="1" u="none" dirty="0">
                          <a:solidFill>
                            <a:schemeClr val="tx2">
                              <a:lumMod val="10000"/>
                            </a:schemeClr>
                          </a:solidFill>
                          <a:latin typeface="Calibri" panose="020F0502020204030204" pitchFamily="34" charset="0"/>
                          <a:cs typeface="Calibri" panose="020F0502020204030204" pitchFamily="34" charset="0"/>
                        </a:rPr>
                        <a:t>Cloud Database Management Systems</a:t>
                      </a:r>
                    </a:p>
                    <a:p>
                      <a:pPr marL="171450" lvl="0" indent="-171450">
                        <a:buFont typeface="Arial" panose="020B0604020202020204" pitchFamily="34" charset="0"/>
                        <a:buChar char="•"/>
                      </a:pPr>
                      <a:r>
                        <a:rPr lang="en-US" sz="1300" b="0" dirty="0">
                          <a:solidFill>
                            <a:schemeClr val="tx2">
                              <a:lumMod val="10000"/>
                            </a:schemeClr>
                          </a:solidFill>
                          <a:latin typeface="Calibri" panose="020F0502020204030204" pitchFamily="34" charset="0"/>
                          <a:cs typeface="Calibri" panose="020F0502020204030204" pitchFamily="34" charset="0"/>
                        </a:rPr>
                        <a:t>IBM</a:t>
                      </a:r>
                    </a:p>
                    <a:p>
                      <a:pPr marL="171450" lvl="0" indent="-171450">
                        <a:buFont typeface="Arial" panose="020B0604020202020204" pitchFamily="34" charset="0"/>
                        <a:buChar char="•"/>
                      </a:pPr>
                      <a:r>
                        <a:rPr lang="en-US" sz="1300" b="0" dirty="0">
                          <a:solidFill>
                            <a:schemeClr val="tx2">
                              <a:lumMod val="10000"/>
                            </a:schemeClr>
                          </a:solidFill>
                          <a:latin typeface="Calibri" panose="020F0502020204030204" pitchFamily="34" charset="0"/>
                          <a:cs typeface="Calibri" panose="020F0502020204030204" pitchFamily="34" charset="0"/>
                        </a:rPr>
                        <a:t>Snowflake</a:t>
                      </a:r>
                    </a:p>
                    <a:p>
                      <a:pPr marL="171450" lvl="0" indent="-171450">
                        <a:buFont typeface="Arial" panose="020B0604020202020204" pitchFamily="34" charset="0"/>
                        <a:buChar char="•"/>
                      </a:pPr>
                      <a:r>
                        <a:rPr lang="en-US" sz="1300" b="0" dirty="0">
                          <a:solidFill>
                            <a:schemeClr val="tx2">
                              <a:lumMod val="10000"/>
                            </a:schemeClr>
                          </a:solidFill>
                          <a:latin typeface="Calibri" panose="020F0502020204030204" pitchFamily="34" charset="0"/>
                          <a:cs typeface="Calibri" panose="020F0502020204030204" pitchFamily="34" charset="0"/>
                        </a:rPr>
                        <a:t>Google</a:t>
                      </a:r>
                    </a:p>
                    <a:p>
                      <a:pPr marL="171450" lvl="0" indent="-171450">
                        <a:buFont typeface="Arial" panose="020B0604020202020204" pitchFamily="34" charset="0"/>
                        <a:buChar char="•"/>
                      </a:pPr>
                      <a:r>
                        <a:rPr lang="en-US" sz="1300" b="0" dirty="0">
                          <a:solidFill>
                            <a:schemeClr val="tx2">
                              <a:lumMod val="10000"/>
                            </a:schemeClr>
                          </a:solidFill>
                          <a:latin typeface="Calibri" panose="020F0502020204030204" pitchFamily="34" charset="0"/>
                          <a:cs typeface="Calibri" panose="020F0502020204030204" pitchFamily="34" charset="0"/>
                        </a:rPr>
                        <a:t>Oracle</a:t>
                      </a:r>
                    </a:p>
                    <a:p>
                      <a:pPr marL="171450" lvl="0" indent="-171450">
                        <a:buFont typeface="Arial" panose="020B0604020202020204" pitchFamily="34" charset="0"/>
                        <a:buChar char="•"/>
                      </a:pPr>
                      <a:r>
                        <a:rPr lang="en-US" sz="1300" b="0" dirty="0">
                          <a:solidFill>
                            <a:schemeClr val="tx2">
                              <a:lumMod val="10000"/>
                            </a:schemeClr>
                          </a:solidFill>
                          <a:latin typeface="Calibri" panose="020F0502020204030204" pitchFamily="34" charset="0"/>
                          <a:cs typeface="Calibri" panose="020F0502020204030204" pitchFamily="34" charset="0"/>
                        </a:rPr>
                        <a:t>Databricks</a:t>
                      </a:r>
                    </a:p>
                    <a:p>
                      <a:pPr marL="171450" lvl="0" indent="-171450">
                        <a:buFont typeface="Arial" panose="020B0604020202020204" pitchFamily="34" charset="0"/>
                        <a:buChar char="•"/>
                      </a:pPr>
                      <a:r>
                        <a:rPr lang="en-US" sz="1300" b="0" dirty="0">
                          <a:solidFill>
                            <a:schemeClr val="tx2">
                              <a:lumMod val="10000"/>
                            </a:schemeClr>
                          </a:solidFill>
                          <a:latin typeface="Calibri" panose="020F0502020204030204" pitchFamily="34" charset="0"/>
                          <a:cs typeface="Calibri" panose="020F0502020204030204" pitchFamily="34" charset="0"/>
                        </a:rPr>
                        <a:t>Teradata</a:t>
                      </a:r>
                    </a:p>
                    <a:p>
                      <a:pPr marL="171450" lvl="0" indent="-171450">
                        <a:buFont typeface="Arial" panose="020B0604020202020204" pitchFamily="34" charset="0"/>
                        <a:buChar char="•"/>
                      </a:pPr>
                      <a:r>
                        <a:rPr lang="en-US" sz="1300" b="0" dirty="0">
                          <a:solidFill>
                            <a:schemeClr val="tx2">
                              <a:lumMod val="10000"/>
                            </a:schemeClr>
                          </a:solidFill>
                          <a:latin typeface="Calibri" panose="020F0502020204030204" pitchFamily="34" charset="0"/>
                          <a:cs typeface="Calibri" panose="020F0502020204030204" pitchFamily="34" charset="0"/>
                        </a:rPr>
                        <a:t>Alibaba Cloud </a:t>
                      </a:r>
                    </a:p>
                  </a:txBody>
                  <a:tcPr marL="121920" marR="121920" marT="60960" marB="60960">
                    <a:lnL w="28575"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B7EAEA"/>
                    </a:solidFill>
                  </a:tcPr>
                </a:tc>
                <a:extLst>
                  <a:ext uri="{0D108BD9-81ED-4DB2-BD59-A6C34878D82A}">
                    <a16:rowId xmlns:a16="http://schemas.microsoft.com/office/drawing/2014/main" val="3100227044"/>
                  </a:ext>
                </a:extLst>
              </a:tr>
            </a:tbl>
          </a:graphicData>
        </a:graphic>
      </p:graphicFrame>
      <p:sp>
        <p:nvSpPr>
          <p:cNvPr id="499" name="Rectangle 498">
            <a:extLst>
              <a:ext uri="{FF2B5EF4-FFF2-40B4-BE49-F238E27FC236}">
                <a16:creationId xmlns:a16="http://schemas.microsoft.com/office/drawing/2014/main" id="{409CBEE2-166B-7D40-A315-E854C0D7DA19}"/>
              </a:ext>
            </a:extLst>
          </p:cNvPr>
          <p:cNvSpPr/>
          <p:nvPr/>
        </p:nvSpPr>
        <p:spPr>
          <a:xfrm>
            <a:off x="84455" y="5848201"/>
            <a:ext cx="6909660" cy="507831"/>
          </a:xfrm>
          <a:prstGeom prst="rect">
            <a:avLst/>
          </a:prstGeom>
        </p:spPr>
        <p:txBody>
          <a:bodyPr wrap="square">
            <a:spAutoFit/>
          </a:bodyPr>
          <a:lstStyle/>
          <a:p>
            <a:pPr marL="228594" indent="-228594">
              <a:buFont typeface="Arial" panose="020B0604020202020204" pitchFamily="34" charset="0"/>
              <a:buChar char="•"/>
            </a:pPr>
            <a:r>
              <a:rPr lang="en-US" sz="900" dirty="0">
                <a:latin typeface="Open Sans" panose="020B0606030504020204" pitchFamily="34" charset="0"/>
                <a:ea typeface="Open Sans" panose="020B0606030504020204" pitchFamily="34" charset="0"/>
                <a:cs typeface="Open Sans" panose="020B0606030504020204" pitchFamily="34" charset="0"/>
              </a:rPr>
              <a:t>GSA ITVMO Leading Technologies Presentation</a:t>
            </a:r>
          </a:p>
          <a:p>
            <a:pPr marL="228594" indent="-228594">
              <a:buFont typeface="Arial" panose="020B0604020202020204" pitchFamily="34" charset="0"/>
              <a:buChar char="•"/>
            </a:pPr>
            <a:r>
              <a:rPr lang="en-US" sz="900" dirty="0">
                <a:latin typeface="Open Sans" panose="020B0606030504020204" pitchFamily="34" charset="0"/>
                <a:ea typeface="Open Sans" panose="020B0606030504020204" pitchFamily="34" charset="0"/>
                <a:cs typeface="Open Sans" panose="020B0606030504020204" pitchFamily="34" charset="0"/>
              </a:rPr>
              <a:t>https://avasant.com/report/government-cloud-platforms-2021-2022-radarview/</a:t>
            </a:r>
          </a:p>
          <a:p>
            <a:pPr marL="228594" indent="-228594">
              <a:buFont typeface="Arial" panose="020B0604020202020204" pitchFamily="34" charset="0"/>
              <a:buChar char="•"/>
            </a:pPr>
            <a:r>
              <a:rPr lang="en-US" sz="900" dirty="0">
                <a:latin typeface="Open Sans" panose="020B0606030504020204" pitchFamily="34" charset="0"/>
                <a:ea typeface="Open Sans" panose="020B0606030504020204" pitchFamily="34" charset="0"/>
                <a:cs typeface="Open Sans" panose="020B0606030504020204" pitchFamily="34" charset="0"/>
              </a:rPr>
              <a:t>Gartner Magic Quadrant 2022 Cloud </a:t>
            </a:r>
          </a:p>
        </p:txBody>
      </p:sp>
      <p:grpSp>
        <p:nvGrpSpPr>
          <p:cNvPr id="32" name="Group 31">
            <a:extLst>
              <a:ext uri="{FF2B5EF4-FFF2-40B4-BE49-F238E27FC236}">
                <a16:creationId xmlns:a16="http://schemas.microsoft.com/office/drawing/2014/main" id="{D85A6584-2512-4D43-AECF-B6FC796F899A}"/>
              </a:ext>
            </a:extLst>
          </p:cNvPr>
          <p:cNvGrpSpPr/>
          <p:nvPr/>
        </p:nvGrpSpPr>
        <p:grpSpPr>
          <a:xfrm>
            <a:off x="6501848" y="886624"/>
            <a:ext cx="2527761" cy="1225005"/>
            <a:chOff x="2441619" y="590549"/>
            <a:chExt cx="4197548" cy="1584140"/>
          </a:xfrm>
          <a:effectLst/>
        </p:grpSpPr>
        <p:grpSp>
          <p:nvGrpSpPr>
            <p:cNvPr id="33" name="Group 32">
              <a:extLst>
                <a:ext uri="{FF2B5EF4-FFF2-40B4-BE49-F238E27FC236}">
                  <a16:creationId xmlns:a16="http://schemas.microsoft.com/office/drawing/2014/main" id="{7EFB72C7-F325-714E-94CF-A0B074D73506}"/>
                </a:ext>
              </a:extLst>
            </p:cNvPr>
            <p:cNvGrpSpPr/>
            <p:nvPr/>
          </p:nvGrpSpPr>
          <p:grpSpPr>
            <a:xfrm>
              <a:off x="4583686" y="590549"/>
              <a:ext cx="2055481" cy="1279339"/>
              <a:chOff x="5267570" y="343916"/>
              <a:chExt cx="2422768" cy="1507939"/>
            </a:xfrm>
            <a:scene3d>
              <a:camera prst="perspectiveContrastingLeftFacing" fov="2100000">
                <a:rot lat="0" lon="1800000" rev="21594000"/>
              </a:camera>
              <a:lightRig rig="balanced" dir="t"/>
            </a:scene3d>
          </p:grpSpPr>
          <p:sp>
            <p:nvSpPr>
              <p:cNvPr id="40" name="Freeform 6">
                <a:extLst>
                  <a:ext uri="{FF2B5EF4-FFF2-40B4-BE49-F238E27FC236}">
                    <a16:creationId xmlns:a16="http://schemas.microsoft.com/office/drawing/2014/main" id="{F98FB946-4A02-B344-97DB-4136C2FD0F05}"/>
                  </a:ext>
                </a:extLst>
              </p:cNvPr>
              <p:cNvSpPr>
                <a:spLocks/>
              </p:cNvSpPr>
              <p:nvPr/>
            </p:nvSpPr>
            <p:spPr bwMode="auto">
              <a:xfrm>
                <a:off x="5267570" y="343916"/>
                <a:ext cx="2420471" cy="1502400"/>
              </a:xfrm>
              <a:custGeom>
                <a:avLst/>
                <a:gdLst/>
                <a:ahLst/>
                <a:cxnLst>
                  <a:cxn ang="0">
                    <a:pos x="1041" y="7"/>
                  </a:cxn>
                  <a:cxn ang="0">
                    <a:pos x="1146" y="44"/>
                  </a:cxn>
                  <a:cxn ang="0">
                    <a:pos x="1234" y="105"/>
                  </a:cxn>
                  <a:cxn ang="0">
                    <a:pos x="1303" y="188"/>
                  </a:cxn>
                  <a:cxn ang="0">
                    <a:pos x="1347" y="288"/>
                  </a:cxn>
                  <a:cxn ang="0">
                    <a:pos x="1412" y="319"/>
                  </a:cxn>
                  <a:cxn ang="0">
                    <a:pos x="1517" y="335"/>
                  </a:cxn>
                  <a:cxn ang="0">
                    <a:pos x="1609" y="379"/>
                  </a:cxn>
                  <a:cxn ang="0">
                    <a:pos x="1685" y="447"/>
                  </a:cxn>
                  <a:cxn ang="0">
                    <a:pos x="1752" y="499"/>
                  </a:cxn>
                  <a:cxn ang="0">
                    <a:pos x="1854" y="505"/>
                  </a:cxn>
                  <a:cxn ang="0">
                    <a:pos x="1954" y="545"/>
                  </a:cxn>
                  <a:cxn ang="0">
                    <a:pos x="2036" y="611"/>
                  </a:cxn>
                  <a:cxn ang="0">
                    <a:pos x="2094" y="700"/>
                  </a:cxn>
                  <a:cxn ang="0">
                    <a:pos x="2123" y="806"/>
                  </a:cxn>
                  <a:cxn ang="0">
                    <a:pos x="2117" y="917"/>
                  </a:cxn>
                  <a:cxn ang="0">
                    <a:pos x="2078" y="1017"/>
                  </a:cxn>
                  <a:cxn ang="0">
                    <a:pos x="2011" y="1099"/>
                  </a:cxn>
                  <a:cxn ang="0">
                    <a:pos x="1923" y="1157"/>
                  </a:cxn>
                  <a:cxn ang="0">
                    <a:pos x="1817" y="1186"/>
                  </a:cxn>
                  <a:cxn ang="0">
                    <a:pos x="1716" y="1182"/>
                  </a:cxn>
                  <a:cxn ang="0">
                    <a:pos x="1629" y="1153"/>
                  </a:cxn>
                  <a:cxn ang="0">
                    <a:pos x="1535" y="1207"/>
                  </a:cxn>
                  <a:cxn ang="0">
                    <a:pos x="1427" y="1233"/>
                  </a:cxn>
                  <a:cxn ang="0">
                    <a:pos x="1310" y="1227"/>
                  </a:cxn>
                  <a:cxn ang="0">
                    <a:pos x="1203" y="1189"/>
                  </a:cxn>
                  <a:cxn ang="0">
                    <a:pos x="1121" y="1258"/>
                  </a:cxn>
                  <a:cxn ang="0">
                    <a:pos x="1022" y="1303"/>
                  </a:cxn>
                  <a:cxn ang="0">
                    <a:pos x="911" y="1319"/>
                  </a:cxn>
                  <a:cxn ang="0">
                    <a:pos x="795" y="1302"/>
                  </a:cxn>
                  <a:cxn ang="0">
                    <a:pos x="693" y="1253"/>
                  </a:cxn>
                  <a:cxn ang="0">
                    <a:pos x="610" y="1178"/>
                  </a:cxn>
                  <a:cxn ang="0">
                    <a:pos x="497" y="1202"/>
                  </a:cxn>
                  <a:cxn ang="0">
                    <a:pos x="374" y="1197"/>
                  </a:cxn>
                  <a:cxn ang="0">
                    <a:pos x="261" y="1160"/>
                  </a:cxn>
                  <a:cxn ang="0">
                    <a:pos x="162" y="1096"/>
                  </a:cxn>
                  <a:cxn ang="0">
                    <a:pos x="84" y="1010"/>
                  </a:cxn>
                  <a:cxn ang="0">
                    <a:pos x="28" y="906"/>
                  </a:cxn>
                  <a:cxn ang="0">
                    <a:pos x="2" y="788"/>
                  </a:cxn>
                  <a:cxn ang="0">
                    <a:pos x="7" y="664"/>
                  </a:cxn>
                  <a:cxn ang="0">
                    <a:pos x="44" y="550"/>
                  </a:cxn>
                  <a:cxn ang="0">
                    <a:pos x="108" y="451"/>
                  </a:cxn>
                  <a:cxn ang="0">
                    <a:pos x="193" y="372"/>
                  </a:cxn>
                  <a:cxn ang="0">
                    <a:pos x="297" y="317"/>
                  </a:cxn>
                  <a:cxn ang="0">
                    <a:pos x="415" y="290"/>
                  </a:cxn>
                  <a:cxn ang="0">
                    <a:pos x="520" y="293"/>
                  </a:cxn>
                  <a:cxn ang="0">
                    <a:pos x="591" y="268"/>
                  </a:cxn>
                  <a:cxn ang="0">
                    <a:pos x="642" y="168"/>
                  </a:cxn>
                  <a:cxn ang="0">
                    <a:pos x="718" y="87"/>
                  </a:cxn>
                  <a:cxn ang="0">
                    <a:pos x="815" y="30"/>
                  </a:cxn>
                  <a:cxn ang="0">
                    <a:pos x="926" y="2"/>
                  </a:cxn>
                </a:cxnLst>
                <a:rect l="0" t="0" r="r" b="b"/>
                <a:pathLst>
                  <a:path w="2125" h="1319">
                    <a:moveTo>
                      <a:pt x="966" y="0"/>
                    </a:moveTo>
                    <a:lnTo>
                      <a:pt x="1004" y="2"/>
                    </a:lnTo>
                    <a:lnTo>
                      <a:pt x="1041" y="7"/>
                    </a:lnTo>
                    <a:lnTo>
                      <a:pt x="1077" y="16"/>
                    </a:lnTo>
                    <a:lnTo>
                      <a:pt x="1112" y="28"/>
                    </a:lnTo>
                    <a:lnTo>
                      <a:pt x="1146" y="44"/>
                    </a:lnTo>
                    <a:lnTo>
                      <a:pt x="1177" y="61"/>
                    </a:lnTo>
                    <a:lnTo>
                      <a:pt x="1207" y="82"/>
                    </a:lnTo>
                    <a:lnTo>
                      <a:pt x="1234" y="105"/>
                    </a:lnTo>
                    <a:lnTo>
                      <a:pt x="1260" y="131"/>
                    </a:lnTo>
                    <a:lnTo>
                      <a:pt x="1282" y="158"/>
                    </a:lnTo>
                    <a:lnTo>
                      <a:pt x="1303" y="188"/>
                    </a:lnTo>
                    <a:lnTo>
                      <a:pt x="1321" y="219"/>
                    </a:lnTo>
                    <a:lnTo>
                      <a:pt x="1336" y="253"/>
                    </a:lnTo>
                    <a:lnTo>
                      <a:pt x="1347" y="288"/>
                    </a:lnTo>
                    <a:lnTo>
                      <a:pt x="1356" y="324"/>
                    </a:lnTo>
                    <a:lnTo>
                      <a:pt x="1384" y="321"/>
                    </a:lnTo>
                    <a:lnTo>
                      <a:pt x="1412" y="319"/>
                    </a:lnTo>
                    <a:lnTo>
                      <a:pt x="1448" y="321"/>
                    </a:lnTo>
                    <a:lnTo>
                      <a:pt x="1483" y="326"/>
                    </a:lnTo>
                    <a:lnTo>
                      <a:pt x="1517" y="335"/>
                    </a:lnTo>
                    <a:lnTo>
                      <a:pt x="1549" y="346"/>
                    </a:lnTo>
                    <a:lnTo>
                      <a:pt x="1580" y="361"/>
                    </a:lnTo>
                    <a:lnTo>
                      <a:pt x="1609" y="379"/>
                    </a:lnTo>
                    <a:lnTo>
                      <a:pt x="1636" y="399"/>
                    </a:lnTo>
                    <a:lnTo>
                      <a:pt x="1662" y="421"/>
                    </a:lnTo>
                    <a:lnTo>
                      <a:pt x="1685" y="447"/>
                    </a:lnTo>
                    <a:lnTo>
                      <a:pt x="1706" y="473"/>
                    </a:lnTo>
                    <a:lnTo>
                      <a:pt x="1724" y="502"/>
                    </a:lnTo>
                    <a:lnTo>
                      <a:pt x="1752" y="499"/>
                    </a:lnTo>
                    <a:lnTo>
                      <a:pt x="1780" y="498"/>
                    </a:lnTo>
                    <a:lnTo>
                      <a:pt x="1817" y="500"/>
                    </a:lnTo>
                    <a:lnTo>
                      <a:pt x="1854" y="505"/>
                    </a:lnTo>
                    <a:lnTo>
                      <a:pt x="1889" y="515"/>
                    </a:lnTo>
                    <a:lnTo>
                      <a:pt x="1923" y="529"/>
                    </a:lnTo>
                    <a:lnTo>
                      <a:pt x="1954" y="545"/>
                    </a:lnTo>
                    <a:lnTo>
                      <a:pt x="1984" y="564"/>
                    </a:lnTo>
                    <a:lnTo>
                      <a:pt x="2011" y="587"/>
                    </a:lnTo>
                    <a:lnTo>
                      <a:pt x="2036" y="611"/>
                    </a:lnTo>
                    <a:lnTo>
                      <a:pt x="2058" y="639"/>
                    </a:lnTo>
                    <a:lnTo>
                      <a:pt x="2078" y="669"/>
                    </a:lnTo>
                    <a:lnTo>
                      <a:pt x="2094" y="700"/>
                    </a:lnTo>
                    <a:lnTo>
                      <a:pt x="2107" y="734"/>
                    </a:lnTo>
                    <a:lnTo>
                      <a:pt x="2117" y="769"/>
                    </a:lnTo>
                    <a:lnTo>
                      <a:pt x="2123" y="806"/>
                    </a:lnTo>
                    <a:lnTo>
                      <a:pt x="2125" y="843"/>
                    </a:lnTo>
                    <a:lnTo>
                      <a:pt x="2123" y="881"/>
                    </a:lnTo>
                    <a:lnTo>
                      <a:pt x="2117" y="917"/>
                    </a:lnTo>
                    <a:lnTo>
                      <a:pt x="2107" y="952"/>
                    </a:lnTo>
                    <a:lnTo>
                      <a:pt x="2094" y="986"/>
                    </a:lnTo>
                    <a:lnTo>
                      <a:pt x="2078" y="1017"/>
                    </a:lnTo>
                    <a:lnTo>
                      <a:pt x="2058" y="1047"/>
                    </a:lnTo>
                    <a:lnTo>
                      <a:pt x="2036" y="1074"/>
                    </a:lnTo>
                    <a:lnTo>
                      <a:pt x="2011" y="1099"/>
                    </a:lnTo>
                    <a:lnTo>
                      <a:pt x="1984" y="1121"/>
                    </a:lnTo>
                    <a:lnTo>
                      <a:pt x="1954" y="1141"/>
                    </a:lnTo>
                    <a:lnTo>
                      <a:pt x="1923" y="1157"/>
                    </a:lnTo>
                    <a:lnTo>
                      <a:pt x="1889" y="1171"/>
                    </a:lnTo>
                    <a:lnTo>
                      <a:pt x="1854" y="1180"/>
                    </a:lnTo>
                    <a:lnTo>
                      <a:pt x="1817" y="1186"/>
                    </a:lnTo>
                    <a:lnTo>
                      <a:pt x="1780" y="1188"/>
                    </a:lnTo>
                    <a:lnTo>
                      <a:pt x="1748" y="1187"/>
                    </a:lnTo>
                    <a:lnTo>
                      <a:pt x="1716" y="1182"/>
                    </a:lnTo>
                    <a:lnTo>
                      <a:pt x="1686" y="1175"/>
                    </a:lnTo>
                    <a:lnTo>
                      <a:pt x="1657" y="1165"/>
                    </a:lnTo>
                    <a:lnTo>
                      <a:pt x="1629" y="1153"/>
                    </a:lnTo>
                    <a:lnTo>
                      <a:pt x="1599" y="1174"/>
                    </a:lnTo>
                    <a:lnTo>
                      <a:pt x="1568" y="1192"/>
                    </a:lnTo>
                    <a:lnTo>
                      <a:pt x="1535" y="1207"/>
                    </a:lnTo>
                    <a:lnTo>
                      <a:pt x="1501" y="1219"/>
                    </a:lnTo>
                    <a:lnTo>
                      <a:pt x="1464" y="1228"/>
                    </a:lnTo>
                    <a:lnTo>
                      <a:pt x="1427" y="1233"/>
                    </a:lnTo>
                    <a:lnTo>
                      <a:pt x="1388" y="1235"/>
                    </a:lnTo>
                    <a:lnTo>
                      <a:pt x="1348" y="1233"/>
                    </a:lnTo>
                    <a:lnTo>
                      <a:pt x="1310" y="1227"/>
                    </a:lnTo>
                    <a:lnTo>
                      <a:pt x="1273" y="1218"/>
                    </a:lnTo>
                    <a:lnTo>
                      <a:pt x="1237" y="1205"/>
                    </a:lnTo>
                    <a:lnTo>
                      <a:pt x="1203" y="1189"/>
                    </a:lnTo>
                    <a:lnTo>
                      <a:pt x="1178" y="1214"/>
                    </a:lnTo>
                    <a:lnTo>
                      <a:pt x="1151" y="1238"/>
                    </a:lnTo>
                    <a:lnTo>
                      <a:pt x="1121" y="1258"/>
                    </a:lnTo>
                    <a:lnTo>
                      <a:pt x="1090" y="1276"/>
                    </a:lnTo>
                    <a:lnTo>
                      <a:pt x="1057" y="1291"/>
                    </a:lnTo>
                    <a:lnTo>
                      <a:pt x="1022" y="1303"/>
                    </a:lnTo>
                    <a:lnTo>
                      <a:pt x="986" y="1312"/>
                    </a:lnTo>
                    <a:lnTo>
                      <a:pt x="949" y="1317"/>
                    </a:lnTo>
                    <a:lnTo>
                      <a:pt x="911" y="1319"/>
                    </a:lnTo>
                    <a:lnTo>
                      <a:pt x="871" y="1317"/>
                    </a:lnTo>
                    <a:lnTo>
                      <a:pt x="832" y="1311"/>
                    </a:lnTo>
                    <a:lnTo>
                      <a:pt x="795" y="1302"/>
                    </a:lnTo>
                    <a:lnTo>
                      <a:pt x="759" y="1289"/>
                    </a:lnTo>
                    <a:lnTo>
                      <a:pt x="725" y="1272"/>
                    </a:lnTo>
                    <a:lnTo>
                      <a:pt x="693" y="1253"/>
                    </a:lnTo>
                    <a:lnTo>
                      <a:pt x="663" y="1231"/>
                    </a:lnTo>
                    <a:lnTo>
                      <a:pt x="635" y="1205"/>
                    </a:lnTo>
                    <a:lnTo>
                      <a:pt x="610" y="1178"/>
                    </a:lnTo>
                    <a:lnTo>
                      <a:pt x="573" y="1189"/>
                    </a:lnTo>
                    <a:lnTo>
                      <a:pt x="535" y="1197"/>
                    </a:lnTo>
                    <a:lnTo>
                      <a:pt x="497" y="1202"/>
                    </a:lnTo>
                    <a:lnTo>
                      <a:pt x="457" y="1204"/>
                    </a:lnTo>
                    <a:lnTo>
                      <a:pt x="415" y="1202"/>
                    </a:lnTo>
                    <a:lnTo>
                      <a:pt x="374" y="1197"/>
                    </a:lnTo>
                    <a:lnTo>
                      <a:pt x="335" y="1188"/>
                    </a:lnTo>
                    <a:lnTo>
                      <a:pt x="297" y="1176"/>
                    </a:lnTo>
                    <a:lnTo>
                      <a:pt x="261" y="1160"/>
                    </a:lnTo>
                    <a:lnTo>
                      <a:pt x="226" y="1141"/>
                    </a:lnTo>
                    <a:lnTo>
                      <a:pt x="193" y="1120"/>
                    </a:lnTo>
                    <a:lnTo>
                      <a:pt x="162" y="1096"/>
                    </a:lnTo>
                    <a:lnTo>
                      <a:pt x="133" y="1070"/>
                    </a:lnTo>
                    <a:lnTo>
                      <a:pt x="108" y="1041"/>
                    </a:lnTo>
                    <a:lnTo>
                      <a:pt x="84" y="1010"/>
                    </a:lnTo>
                    <a:lnTo>
                      <a:pt x="63" y="977"/>
                    </a:lnTo>
                    <a:lnTo>
                      <a:pt x="44" y="943"/>
                    </a:lnTo>
                    <a:lnTo>
                      <a:pt x="28" y="906"/>
                    </a:lnTo>
                    <a:lnTo>
                      <a:pt x="16" y="868"/>
                    </a:lnTo>
                    <a:lnTo>
                      <a:pt x="7" y="828"/>
                    </a:lnTo>
                    <a:lnTo>
                      <a:pt x="2" y="788"/>
                    </a:lnTo>
                    <a:lnTo>
                      <a:pt x="0" y="746"/>
                    </a:lnTo>
                    <a:lnTo>
                      <a:pt x="2" y="704"/>
                    </a:lnTo>
                    <a:lnTo>
                      <a:pt x="7" y="664"/>
                    </a:lnTo>
                    <a:lnTo>
                      <a:pt x="16" y="624"/>
                    </a:lnTo>
                    <a:lnTo>
                      <a:pt x="28" y="586"/>
                    </a:lnTo>
                    <a:lnTo>
                      <a:pt x="44" y="550"/>
                    </a:lnTo>
                    <a:lnTo>
                      <a:pt x="63" y="515"/>
                    </a:lnTo>
                    <a:lnTo>
                      <a:pt x="84" y="482"/>
                    </a:lnTo>
                    <a:lnTo>
                      <a:pt x="108" y="451"/>
                    </a:lnTo>
                    <a:lnTo>
                      <a:pt x="133" y="422"/>
                    </a:lnTo>
                    <a:lnTo>
                      <a:pt x="162" y="396"/>
                    </a:lnTo>
                    <a:lnTo>
                      <a:pt x="193" y="372"/>
                    </a:lnTo>
                    <a:lnTo>
                      <a:pt x="226" y="351"/>
                    </a:lnTo>
                    <a:lnTo>
                      <a:pt x="261" y="332"/>
                    </a:lnTo>
                    <a:lnTo>
                      <a:pt x="297" y="317"/>
                    </a:lnTo>
                    <a:lnTo>
                      <a:pt x="335" y="305"/>
                    </a:lnTo>
                    <a:lnTo>
                      <a:pt x="374" y="295"/>
                    </a:lnTo>
                    <a:lnTo>
                      <a:pt x="415" y="290"/>
                    </a:lnTo>
                    <a:lnTo>
                      <a:pt x="457" y="288"/>
                    </a:lnTo>
                    <a:lnTo>
                      <a:pt x="488" y="290"/>
                    </a:lnTo>
                    <a:lnTo>
                      <a:pt x="520" y="293"/>
                    </a:lnTo>
                    <a:lnTo>
                      <a:pt x="550" y="298"/>
                    </a:lnTo>
                    <a:lnTo>
                      <a:pt x="580" y="305"/>
                    </a:lnTo>
                    <a:lnTo>
                      <a:pt x="591" y="268"/>
                    </a:lnTo>
                    <a:lnTo>
                      <a:pt x="604" y="233"/>
                    </a:lnTo>
                    <a:lnTo>
                      <a:pt x="622" y="200"/>
                    </a:lnTo>
                    <a:lnTo>
                      <a:pt x="642" y="168"/>
                    </a:lnTo>
                    <a:lnTo>
                      <a:pt x="665" y="139"/>
                    </a:lnTo>
                    <a:lnTo>
                      <a:pt x="691" y="111"/>
                    </a:lnTo>
                    <a:lnTo>
                      <a:pt x="718" y="87"/>
                    </a:lnTo>
                    <a:lnTo>
                      <a:pt x="749" y="65"/>
                    </a:lnTo>
                    <a:lnTo>
                      <a:pt x="781" y="46"/>
                    </a:lnTo>
                    <a:lnTo>
                      <a:pt x="815" y="30"/>
                    </a:lnTo>
                    <a:lnTo>
                      <a:pt x="850" y="17"/>
                    </a:lnTo>
                    <a:lnTo>
                      <a:pt x="888" y="8"/>
                    </a:lnTo>
                    <a:lnTo>
                      <a:pt x="926" y="2"/>
                    </a:lnTo>
                    <a:lnTo>
                      <a:pt x="966" y="0"/>
                    </a:lnTo>
                    <a:close/>
                  </a:path>
                </a:pathLst>
              </a:custGeom>
              <a:solidFill>
                <a:schemeClr val="accent6"/>
              </a:solidFill>
              <a:ln w="57150">
                <a:noFill/>
                <a:prstDash val="solid"/>
                <a:round/>
                <a:headEnd/>
                <a:tailEnd/>
              </a:ln>
              <a:effectLst/>
              <a:sp3d prstMaterial="plastic">
                <a:bevelT w="38100" h="254000"/>
              </a:sp3d>
            </p:spPr>
            <p:txBody>
              <a:bodyPr vert="horz" wrap="square" lIns="121920" tIns="60960" rIns="121920" bIns="60960" numCol="1" anchor="t" anchorCtr="0" compatLnSpc="1">
                <a:prstTxWarp prst="textNoShape">
                  <a:avLst/>
                </a:prstTxWarp>
              </a:bodyPr>
              <a:lstStyle/>
              <a:p>
                <a:endParaRPr lang="en-US" sz="2400" dirty="0"/>
              </a:p>
            </p:txBody>
          </p:sp>
          <p:sp>
            <p:nvSpPr>
              <p:cNvPr id="41" name="Freeform 6">
                <a:extLst>
                  <a:ext uri="{FF2B5EF4-FFF2-40B4-BE49-F238E27FC236}">
                    <a16:creationId xmlns:a16="http://schemas.microsoft.com/office/drawing/2014/main" id="{E55A0DA2-6DB9-C640-99D2-57AA5225BD58}"/>
                  </a:ext>
                </a:extLst>
              </p:cNvPr>
              <p:cNvSpPr>
                <a:spLocks/>
              </p:cNvSpPr>
              <p:nvPr/>
            </p:nvSpPr>
            <p:spPr bwMode="auto">
              <a:xfrm>
                <a:off x="6002215" y="653409"/>
                <a:ext cx="1688123" cy="1198446"/>
              </a:xfrm>
              <a:custGeom>
                <a:avLst/>
                <a:gdLst/>
                <a:ahLst/>
                <a:cxnLst>
                  <a:cxn ang="0">
                    <a:pos x="606" y="21"/>
                  </a:cxn>
                  <a:cxn ang="0">
                    <a:pos x="635" y="38"/>
                  </a:cxn>
                  <a:cxn ang="0">
                    <a:pos x="703" y="40"/>
                  </a:cxn>
                  <a:cxn ang="0">
                    <a:pos x="782" y="63"/>
                  </a:cxn>
                  <a:cxn ang="0">
                    <a:pos x="852" y="105"/>
                  </a:cxn>
                  <a:cxn ang="0">
                    <a:pos x="909" y="163"/>
                  </a:cxn>
                  <a:cxn ang="0">
                    <a:pos x="955" y="193"/>
                  </a:cxn>
                  <a:cxn ang="0">
                    <a:pos x="1021" y="195"/>
                  </a:cxn>
                  <a:cxn ang="0">
                    <a:pos x="1096" y="216"/>
                  </a:cxn>
                  <a:cxn ang="0">
                    <a:pos x="1163" y="255"/>
                  </a:cxn>
                  <a:cxn ang="0">
                    <a:pos x="1217" y="310"/>
                  </a:cxn>
                  <a:cxn ang="0">
                    <a:pos x="1256" y="376"/>
                  </a:cxn>
                  <a:cxn ang="0">
                    <a:pos x="1276" y="453"/>
                  </a:cxn>
                  <a:cxn ang="0">
                    <a:pos x="1276" y="534"/>
                  </a:cxn>
                  <a:cxn ang="0">
                    <a:pos x="1256" y="610"/>
                  </a:cxn>
                  <a:cxn ang="0">
                    <a:pos x="1217" y="677"/>
                  </a:cxn>
                  <a:cxn ang="0">
                    <a:pos x="1163" y="732"/>
                  </a:cxn>
                  <a:cxn ang="0">
                    <a:pos x="1096" y="770"/>
                  </a:cxn>
                  <a:cxn ang="0">
                    <a:pos x="1021" y="791"/>
                  </a:cxn>
                  <a:cxn ang="0">
                    <a:pos x="944" y="792"/>
                  </a:cxn>
                  <a:cxn ang="0">
                    <a:pos x="878" y="776"/>
                  </a:cxn>
                  <a:cxn ang="0">
                    <a:pos x="818" y="784"/>
                  </a:cxn>
                  <a:cxn ang="0">
                    <a:pos x="752" y="816"/>
                  </a:cxn>
                  <a:cxn ang="0">
                    <a:pos x="678" y="833"/>
                  </a:cxn>
                  <a:cxn ang="0">
                    <a:pos x="597" y="832"/>
                  </a:cxn>
                  <a:cxn ang="0">
                    <a:pos x="515" y="811"/>
                  </a:cxn>
                  <a:cxn ang="0">
                    <a:pos x="449" y="822"/>
                  </a:cxn>
                  <a:cxn ang="0">
                    <a:pos x="383" y="868"/>
                  </a:cxn>
                  <a:cxn ang="0">
                    <a:pos x="308" y="897"/>
                  </a:cxn>
                  <a:cxn ang="0">
                    <a:pos x="224" y="908"/>
                  </a:cxn>
                  <a:cxn ang="0">
                    <a:pos x="142" y="898"/>
                  </a:cxn>
                  <a:cxn ang="0">
                    <a:pos x="66" y="870"/>
                  </a:cxn>
                  <a:cxn ang="0">
                    <a:pos x="0" y="824"/>
                  </a:cxn>
                </a:cxnLst>
                <a:rect l="0" t="0" r="r" b="b"/>
                <a:pathLst>
                  <a:path w="1279" h="908">
                    <a:moveTo>
                      <a:pt x="601" y="0"/>
                    </a:moveTo>
                    <a:lnTo>
                      <a:pt x="606" y="21"/>
                    </a:lnTo>
                    <a:lnTo>
                      <a:pt x="610" y="41"/>
                    </a:lnTo>
                    <a:lnTo>
                      <a:pt x="635" y="38"/>
                    </a:lnTo>
                    <a:lnTo>
                      <a:pt x="659" y="38"/>
                    </a:lnTo>
                    <a:lnTo>
                      <a:pt x="703" y="40"/>
                    </a:lnTo>
                    <a:lnTo>
                      <a:pt x="744" y="49"/>
                    </a:lnTo>
                    <a:lnTo>
                      <a:pt x="782" y="63"/>
                    </a:lnTo>
                    <a:lnTo>
                      <a:pt x="819" y="82"/>
                    </a:lnTo>
                    <a:lnTo>
                      <a:pt x="852" y="105"/>
                    </a:lnTo>
                    <a:lnTo>
                      <a:pt x="882" y="131"/>
                    </a:lnTo>
                    <a:lnTo>
                      <a:pt x="909" y="163"/>
                    </a:lnTo>
                    <a:lnTo>
                      <a:pt x="931" y="196"/>
                    </a:lnTo>
                    <a:lnTo>
                      <a:pt x="955" y="193"/>
                    </a:lnTo>
                    <a:lnTo>
                      <a:pt x="980" y="192"/>
                    </a:lnTo>
                    <a:lnTo>
                      <a:pt x="1021" y="195"/>
                    </a:lnTo>
                    <a:lnTo>
                      <a:pt x="1059" y="203"/>
                    </a:lnTo>
                    <a:lnTo>
                      <a:pt x="1096" y="216"/>
                    </a:lnTo>
                    <a:lnTo>
                      <a:pt x="1131" y="234"/>
                    </a:lnTo>
                    <a:lnTo>
                      <a:pt x="1163" y="255"/>
                    </a:lnTo>
                    <a:lnTo>
                      <a:pt x="1192" y="281"/>
                    </a:lnTo>
                    <a:lnTo>
                      <a:pt x="1217" y="310"/>
                    </a:lnTo>
                    <a:lnTo>
                      <a:pt x="1238" y="341"/>
                    </a:lnTo>
                    <a:lnTo>
                      <a:pt x="1256" y="376"/>
                    </a:lnTo>
                    <a:lnTo>
                      <a:pt x="1268" y="413"/>
                    </a:lnTo>
                    <a:lnTo>
                      <a:pt x="1276" y="453"/>
                    </a:lnTo>
                    <a:lnTo>
                      <a:pt x="1279" y="493"/>
                    </a:lnTo>
                    <a:lnTo>
                      <a:pt x="1276" y="534"/>
                    </a:lnTo>
                    <a:lnTo>
                      <a:pt x="1268" y="573"/>
                    </a:lnTo>
                    <a:lnTo>
                      <a:pt x="1256" y="610"/>
                    </a:lnTo>
                    <a:lnTo>
                      <a:pt x="1238" y="645"/>
                    </a:lnTo>
                    <a:lnTo>
                      <a:pt x="1217" y="677"/>
                    </a:lnTo>
                    <a:lnTo>
                      <a:pt x="1192" y="706"/>
                    </a:lnTo>
                    <a:lnTo>
                      <a:pt x="1163" y="732"/>
                    </a:lnTo>
                    <a:lnTo>
                      <a:pt x="1131" y="752"/>
                    </a:lnTo>
                    <a:lnTo>
                      <a:pt x="1096" y="770"/>
                    </a:lnTo>
                    <a:lnTo>
                      <a:pt x="1059" y="783"/>
                    </a:lnTo>
                    <a:lnTo>
                      <a:pt x="1021" y="791"/>
                    </a:lnTo>
                    <a:lnTo>
                      <a:pt x="980" y="794"/>
                    </a:lnTo>
                    <a:lnTo>
                      <a:pt x="944" y="792"/>
                    </a:lnTo>
                    <a:lnTo>
                      <a:pt x="911" y="786"/>
                    </a:lnTo>
                    <a:lnTo>
                      <a:pt x="878" y="776"/>
                    </a:lnTo>
                    <a:lnTo>
                      <a:pt x="848" y="763"/>
                    </a:lnTo>
                    <a:lnTo>
                      <a:pt x="818" y="784"/>
                    </a:lnTo>
                    <a:lnTo>
                      <a:pt x="786" y="802"/>
                    </a:lnTo>
                    <a:lnTo>
                      <a:pt x="752" y="816"/>
                    </a:lnTo>
                    <a:lnTo>
                      <a:pt x="715" y="826"/>
                    </a:lnTo>
                    <a:lnTo>
                      <a:pt x="678" y="833"/>
                    </a:lnTo>
                    <a:lnTo>
                      <a:pt x="640" y="835"/>
                    </a:lnTo>
                    <a:lnTo>
                      <a:pt x="597" y="832"/>
                    </a:lnTo>
                    <a:lnTo>
                      <a:pt x="554" y="824"/>
                    </a:lnTo>
                    <a:lnTo>
                      <a:pt x="515" y="811"/>
                    </a:lnTo>
                    <a:lnTo>
                      <a:pt x="478" y="794"/>
                    </a:lnTo>
                    <a:lnTo>
                      <a:pt x="449" y="822"/>
                    </a:lnTo>
                    <a:lnTo>
                      <a:pt x="418" y="847"/>
                    </a:lnTo>
                    <a:lnTo>
                      <a:pt x="383" y="868"/>
                    </a:lnTo>
                    <a:lnTo>
                      <a:pt x="347" y="885"/>
                    </a:lnTo>
                    <a:lnTo>
                      <a:pt x="308" y="897"/>
                    </a:lnTo>
                    <a:lnTo>
                      <a:pt x="267" y="905"/>
                    </a:lnTo>
                    <a:lnTo>
                      <a:pt x="224" y="908"/>
                    </a:lnTo>
                    <a:lnTo>
                      <a:pt x="182" y="905"/>
                    </a:lnTo>
                    <a:lnTo>
                      <a:pt x="142" y="898"/>
                    </a:lnTo>
                    <a:lnTo>
                      <a:pt x="103" y="885"/>
                    </a:lnTo>
                    <a:lnTo>
                      <a:pt x="66" y="870"/>
                    </a:lnTo>
                    <a:lnTo>
                      <a:pt x="32" y="849"/>
                    </a:lnTo>
                    <a:lnTo>
                      <a:pt x="0" y="824"/>
                    </a:lnTo>
                    <a:lnTo>
                      <a:pt x="601" y="0"/>
                    </a:lnTo>
                    <a:close/>
                  </a:path>
                </a:pathLst>
              </a:custGeom>
              <a:gradFill flip="none" rotWithShape="1">
                <a:gsLst>
                  <a:gs pos="0">
                    <a:schemeClr val="bg1">
                      <a:lumMod val="95000"/>
                      <a:shade val="30000"/>
                      <a:satMod val="115000"/>
                      <a:alpha val="0"/>
                    </a:schemeClr>
                  </a:gs>
                  <a:gs pos="100000">
                    <a:schemeClr val="bg1">
                      <a:alpha val="52000"/>
                    </a:schemeClr>
                  </a:gs>
                </a:gsLst>
                <a:path path="circle">
                  <a:fillToRect t="100000" r="100000"/>
                </a:path>
                <a:tileRect l="-100000" b="-100000"/>
              </a:gradFill>
              <a:ln w="0">
                <a:noFill/>
                <a:prstDash val="solid"/>
                <a:round/>
                <a:headEnd/>
                <a:tailEnd/>
              </a:ln>
              <a:sp3d prstMaterial="plastic">
                <a:bevelT w="38100" h="254000"/>
              </a:sp3d>
            </p:spPr>
            <p:txBody>
              <a:bodyPr vert="horz" wrap="square" lIns="121920" tIns="60960" rIns="121920" bIns="60960" numCol="1" anchor="t" anchorCtr="0" compatLnSpc="1">
                <a:prstTxWarp prst="textNoShape">
                  <a:avLst/>
                </a:prstTxWarp>
              </a:bodyPr>
              <a:lstStyle/>
              <a:p>
                <a:endParaRPr lang="en-US" sz="2400" dirty="0"/>
              </a:p>
            </p:txBody>
          </p:sp>
        </p:grpSp>
        <p:grpSp>
          <p:nvGrpSpPr>
            <p:cNvPr id="34" name="Group 33">
              <a:extLst>
                <a:ext uri="{FF2B5EF4-FFF2-40B4-BE49-F238E27FC236}">
                  <a16:creationId xmlns:a16="http://schemas.microsoft.com/office/drawing/2014/main" id="{F8242B38-D497-4943-BDB1-ED5777060F90}"/>
                </a:ext>
              </a:extLst>
            </p:cNvPr>
            <p:cNvGrpSpPr/>
            <p:nvPr/>
          </p:nvGrpSpPr>
          <p:grpSpPr>
            <a:xfrm>
              <a:off x="2441619" y="590549"/>
              <a:ext cx="2055481" cy="1279339"/>
              <a:chOff x="5267570" y="343916"/>
              <a:chExt cx="2422768" cy="1507939"/>
            </a:xfrm>
            <a:scene3d>
              <a:camera prst="perspectiveContrastingLeftFacing" fov="2100000">
                <a:rot lat="0" lon="1800000" rev="21594000"/>
              </a:camera>
              <a:lightRig rig="balanced" dir="t"/>
            </a:scene3d>
          </p:grpSpPr>
          <p:sp>
            <p:nvSpPr>
              <p:cNvPr id="38" name="Freeform 6">
                <a:extLst>
                  <a:ext uri="{FF2B5EF4-FFF2-40B4-BE49-F238E27FC236}">
                    <a16:creationId xmlns:a16="http://schemas.microsoft.com/office/drawing/2014/main" id="{2C7D87FE-830C-4C43-BC3C-E3B02A4438B4}"/>
                  </a:ext>
                </a:extLst>
              </p:cNvPr>
              <p:cNvSpPr>
                <a:spLocks/>
              </p:cNvSpPr>
              <p:nvPr/>
            </p:nvSpPr>
            <p:spPr bwMode="auto">
              <a:xfrm>
                <a:off x="5267570" y="343916"/>
                <a:ext cx="2420471" cy="1502400"/>
              </a:xfrm>
              <a:custGeom>
                <a:avLst/>
                <a:gdLst/>
                <a:ahLst/>
                <a:cxnLst>
                  <a:cxn ang="0">
                    <a:pos x="1041" y="7"/>
                  </a:cxn>
                  <a:cxn ang="0">
                    <a:pos x="1146" y="44"/>
                  </a:cxn>
                  <a:cxn ang="0">
                    <a:pos x="1234" y="105"/>
                  </a:cxn>
                  <a:cxn ang="0">
                    <a:pos x="1303" y="188"/>
                  </a:cxn>
                  <a:cxn ang="0">
                    <a:pos x="1347" y="288"/>
                  </a:cxn>
                  <a:cxn ang="0">
                    <a:pos x="1412" y="319"/>
                  </a:cxn>
                  <a:cxn ang="0">
                    <a:pos x="1517" y="335"/>
                  </a:cxn>
                  <a:cxn ang="0">
                    <a:pos x="1609" y="379"/>
                  </a:cxn>
                  <a:cxn ang="0">
                    <a:pos x="1685" y="447"/>
                  </a:cxn>
                  <a:cxn ang="0">
                    <a:pos x="1752" y="499"/>
                  </a:cxn>
                  <a:cxn ang="0">
                    <a:pos x="1854" y="505"/>
                  </a:cxn>
                  <a:cxn ang="0">
                    <a:pos x="1954" y="545"/>
                  </a:cxn>
                  <a:cxn ang="0">
                    <a:pos x="2036" y="611"/>
                  </a:cxn>
                  <a:cxn ang="0">
                    <a:pos x="2094" y="700"/>
                  </a:cxn>
                  <a:cxn ang="0">
                    <a:pos x="2123" y="806"/>
                  </a:cxn>
                  <a:cxn ang="0">
                    <a:pos x="2117" y="917"/>
                  </a:cxn>
                  <a:cxn ang="0">
                    <a:pos x="2078" y="1017"/>
                  </a:cxn>
                  <a:cxn ang="0">
                    <a:pos x="2011" y="1099"/>
                  </a:cxn>
                  <a:cxn ang="0">
                    <a:pos x="1923" y="1157"/>
                  </a:cxn>
                  <a:cxn ang="0">
                    <a:pos x="1817" y="1186"/>
                  </a:cxn>
                  <a:cxn ang="0">
                    <a:pos x="1716" y="1182"/>
                  </a:cxn>
                  <a:cxn ang="0">
                    <a:pos x="1629" y="1153"/>
                  </a:cxn>
                  <a:cxn ang="0">
                    <a:pos x="1535" y="1207"/>
                  </a:cxn>
                  <a:cxn ang="0">
                    <a:pos x="1427" y="1233"/>
                  </a:cxn>
                  <a:cxn ang="0">
                    <a:pos x="1310" y="1227"/>
                  </a:cxn>
                  <a:cxn ang="0">
                    <a:pos x="1203" y="1189"/>
                  </a:cxn>
                  <a:cxn ang="0">
                    <a:pos x="1121" y="1258"/>
                  </a:cxn>
                  <a:cxn ang="0">
                    <a:pos x="1022" y="1303"/>
                  </a:cxn>
                  <a:cxn ang="0">
                    <a:pos x="911" y="1319"/>
                  </a:cxn>
                  <a:cxn ang="0">
                    <a:pos x="795" y="1302"/>
                  </a:cxn>
                  <a:cxn ang="0">
                    <a:pos x="693" y="1253"/>
                  </a:cxn>
                  <a:cxn ang="0">
                    <a:pos x="610" y="1178"/>
                  </a:cxn>
                  <a:cxn ang="0">
                    <a:pos x="497" y="1202"/>
                  </a:cxn>
                  <a:cxn ang="0">
                    <a:pos x="374" y="1197"/>
                  </a:cxn>
                  <a:cxn ang="0">
                    <a:pos x="261" y="1160"/>
                  </a:cxn>
                  <a:cxn ang="0">
                    <a:pos x="162" y="1096"/>
                  </a:cxn>
                  <a:cxn ang="0">
                    <a:pos x="84" y="1010"/>
                  </a:cxn>
                  <a:cxn ang="0">
                    <a:pos x="28" y="906"/>
                  </a:cxn>
                  <a:cxn ang="0">
                    <a:pos x="2" y="788"/>
                  </a:cxn>
                  <a:cxn ang="0">
                    <a:pos x="7" y="664"/>
                  </a:cxn>
                  <a:cxn ang="0">
                    <a:pos x="44" y="550"/>
                  </a:cxn>
                  <a:cxn ang="0">
                    <a:pos x="108" y="451"/>
                  </a:cxn>
                  <a:cxn ang="0">
                    <a:pos x="193" y="372"/>
                  </a:cxn>
                  <a:cxn ang="0">
                    <a:pos x="297" y="317"/>
                  </a:cxn>
                  <a:cxn ang="0">
                    <a:pos x="415" y="290"/>
                  </a:cxn>
                  <a:cxn ang="0">
                    <a:pos x="520" y="293"/>
                  </a:cxn>
                  <a:cxn ang="0">
                    <a:pos x="591" y="268"/>
                  </a:cxn>
                  <a:cxn ang="0">
                    <a:pos x="642" y="168"/>
                  </a:cxn>
                  <a:cxn ang="0">
                    <a:pos x="718" y="87"/>
                  </a:cxn>
                  <a:cxn ang="0">
                    <a:pos x="815" y="30"/>
                  </a:cxn>
                  <a:cxn ang="0">
                    <a:pos x="926" y="2"/>
                  </a:cxn>
                </a:cxnLst>
                <a:rect l="0" t="0" r="r" b="b"/>
                <a:pathLst>
                  <a:path w="2125" h="1319">
                    <a:moveTo>
                      <a:pt x="966" y="0"/>
                    </a:moveTo>
                    <a:lnTo>
                      <a:pt x="1004" y="2"/>
                    </a:lnTo>
                    <a:lnTo>
                      <a:pt x="1041" y="7"/>
                    </a:lnTo>
                    <a:lnTo>
                      <a:pt x="1077" y="16"/>
                    </a:lnTo>
                    <a:lnTo>
                      <a:pt x="1112" y="28"/>
                    </a:lnTo>
                    <a:lnTo>
                      <a:pt x="1146" y="44"/>
                    </a:lnTo>
                    <a:lnTo>
                      <a:pt x="1177" y="61"/>
                    </a:lnTo>
                    <a:lnTo>
                      <a:pt x="1207" y="82"/>
                    </a:lnTo>
                    <a:lnTo>
                      <a:pt x="1234" y="105"/>
                    </a:lnTo>
                    <a:lnTo>
                      <a:pt x="1260" y="131"/>
                    </a:lnTo>
                    <a:lnTo>
                      <a:pt x="1282" y="158"/>
                    </a:lnTo>
                    <a:lnTo>
                      <a:pt x="1303" y="188"/>
                    </a:lnTo>
                    <a:lnTo>
                      <a:pt x="1321" y="219"/>
                    </a:lnTo>
                    <a:lnTo>
                      <a:pt x="1336" y="253"/>
                    </a:lnTo>
                    <a:lnTo>
                      <a:pt x="1347" y="288"/>
                    </a:lnTo>
                    <a:lnTo>
                      <a:pt x="1356" y="324"/>
                    </a:lnTo>
                    <a:lnTo>
                      <a:pt x="1384" y="321"/>
                    </a:lnTo>
                    <a:lnTo>
                      <a:pt x="1412" y="319"/>
                    </a:lnTo>
                    <a:lnTo>
                      <a:pt x="1448" y="321"/>
                    </a:lnTo>
                    <a:lnTo>
                      <a:pt x="1483" y="326"/>
                    </a:lnTo>
                    <a:lnTo>
                      <a:pt x="1517" y="335"/>
                    </a:lnTo>
                    <a:lnTo>
                      <a:pt x="1549" y="346"/>
                    </a:lnTo>
                    <a:lnTo>
                      <a:pt x="1580" y="361"/>
                    </a:lnTo>
                    <a:lnTo>
                      <a:pt x="1609" y="379"/>
                    </a:lnTo>
                    <a:lnTo>
                      <a:pt x="1636" y="399"/>
                    </a:lnTo>
                    <a:lnTo>
                      <a:pt x="1662" y="421"/>
                    </a:lnTo>
                    <a:lnTo>
                      <a:pt x="1685" y="447"/>
                    </a:lnTo>
                    <a:lnTo>
                      <a:pt x="1706" y="473"/>
                    </a:lnTo>
                    <a:lnTo>
                      <a:pt x="1724" y="502"/>
                    </a:lnTo>
                    <a:lnTo>
                      <a:pt x="1752" y="499"/>
                    </a:lnTo>
                    <a:lnTo>
                      <a:pt x="1780" y="498"/>
                    </a:lnTo>
                    <a:lnTo>
                      <a:pt x="1817" y="500"/>
                    </a:lnTo>
                    <a:lnTo>
                      <a:pt x="1854" y="505"/>
                    </a:lnTo>
                    <a:lnTo>
                      <a:pt x="1889" y="515"/>
                    </a:lnTo>
                    <a:lnTo>
                      <a:pt x="1923" y="529"/>
                    </a:lnTo>
                    <a:lnTo>
                      <a:pt x="1954" y="545"/>
                    </a:lnTo>
                    <a:lnTo>
                      <a:pt x="1984" y="564"/>
                    </a:lnTo>
                    <a:lnTo>
                      <a:pt x="2011" y="587"/>
                    </a:lnTo>
                    <a:lnTo>
                      <a:pt x="2036" y="611"/>
                    </a:lnTo>
                    <a:lnTo>
                      <a:pt x="2058" y="639"/>
                    </a:lnTo>
                    <a:lnTo>
                      <a:pt x="2078" y="669"/>
                    </a:lnTo>
                    <a:lnTo>
                      <a:pt x="2094" y="700"/>
                    </a:lnTo>
                    <a:lnTo>
                      <a:pt x="2107" y="734"/>
                    </a:lnTo>
                    <a:lnTo>
                      <a:pt x="2117" y="769"/>
                    </a:lnTo>
                    <a:lnTo>
                      <a:pt x="2123" y="806"/>
                    </a:lnTo>
                    <a:lnTo>
                      <a:pt x="2125" y="843"/>
                    </a:lnTo>
                    <a:lnTo>
                      <a:pt x="2123" y="881"/>
                    </a:lnTo>
                    <a:lnTo>
                      <a:pt x="2117" y="917"/>
                    </a:lnTo>
                    <a:lnTo>
                      <a:pt x="2107" y="952"/>
                    </a:lnTo>
                    <a:lnTo>
                      <a:pt x="2094" y="986"/>
                    </a:lnTo>
                    <a:lnTo>
                      <a:pt x="2078" y="1017"/>
                    </a:lnTo>
                    <a:lnTo>
                      <a:pt x="2058" y="1047"/>
                    </a:lnTo>
                    <a:lnTo>
                      <a:pt x="2036" y="1074"/>
                    </a:lnTo>
                    <a:lnTo>
                      <a:pt x="2011" y="1099"/>
                    </a:lnTo>
                    <a:lnTo>
                      <a:pt x="1984" y="1121"/>
                    </a:lnTo>
                    <a:lnTo>
                      <a:pt x="1954" y="1141"/>
                    </a:lnTo>
                    <a:lnTo>
                      <a:pt x="1923" y="1157"/>
                    </a:lnTo>
                    <a:lnTo>
                      <a:pt x="1889" y="1171"/>
                    </a:lnTo>
                    <a:lnTo>
                      <a:pt x="1854" y="1180"/>
                    </a:lnTo>
                    <a:lnTo>
                      <a:pt x="1817" y="1186"/>
                    </a:lnTo>
                    <a:lnTo>
                      <a:pt x="1780" y="1188"/>
                    </a:lnTo>
                    <a:lnTo>
                      <a:pt x="1748" y="1187"/>
                    </a:lnTo>
                    <a:lnTo>
                      <a:pt x="1716" y="1182"/>
                    </a:lnTo>
                    <a:lnTo>
                      <a:pt x="1686" y="1175"/>
                    </a:lnTo>
                    <a:lnTo>
                      <a:pt x="1657" y="1165"/>
                    </a:lnTo>
                    <a:lnTo>
                      <a:pt x="1629" y="1153"/>
                    </a:lnTo>
                    <a:lnTo>
                      <a:pt x="1599" y="1174"/>
                    </a:lnTo>
                    <a:lnTo>
                      <a:pt x="1568" y="1192"/>
                    </a:lnTo>
                    <a:lnTo>
                      <a:pt x="1535" y="1207"/>
                    </a:lnTo>
                    <a:lnTo>
                      <a:pt x="1501" y="1219"/>
                    </a:lnTo>
                    <a:lnTo>
                      <a:pt x="1464" y="1228"/>
                    </a:lnTo>
                    <a:lnTo>
                      <a:pt x="1427" y="1233"/>
                    </a:lnTo>
                    <a:lnTo>
                      <a:pt x="1388" y="1235"/>
                    </a:lnTo>
                    <a:lnTo>
                      <a:pt x="1348" y="1233"/>
                    </a:lnTo>
                    <a:lnTo>
                      <a:pt x="1310" y="1227"/>
                    </a:lnTo>
                    <a:lnTo>
                      <a:pt x="1273" y="1218"/>
                    </a:lnTo>
                    <a:lnTo>
                      <a:pt x="1237" y="1205"/>
                    </a:lnTo>
                    <a:lnTo>
                      <a:pt x="1203" y="1189"/>
                    </a:lnTo>
                    <a:lnTo>
                      <a:pt x="1178" y="1214"/>
                    </a:lnTo>
                    <a:lnTo>
                      <a:pt x="1151" y="1238"/>
                    </a:lnTo>
                    <a:lnTo>
                      <a:pt x="1121" y="1258"/>
                    </a:lnTo>
                    <a:lnTo>
                      <a:pt x="1090" y="1276"/>
                    </a:lnTo>
                    <a:lnTo>
                      <a:pt x="1057" y="1291"/>
                    </a:lnTo>
                    <a:lnTo>
                      <a:pt x="1022" y="1303"/>
                    </a:lnTo>
                    <a:lnTo>
                      <a:pt x="986" y="1312"/>
                    </a:lnTo>
                    <a:lnTo>
                      <a:pt x="949" y="1317"/>
                    </a:lnTo>
                    <a:lnTo>
                      <a:pt x="911" y="1319"/>
                    </a:lnTo>
                    <a:lnTo>
                      <a:pt x="871" y="1317"/>
                    </a:lnTo>
                    <a:lnTo>
                      <a:pt x="832" y="1311"/>
                    </a:lnTo>
                    <a:lnTo>
                      <a:pt x="795" y="1302"/>
                    </a:lnTo>
                    <a:lnTo>
                      <a:pt x="759" y="1289"/>
                    </a:lnTo>
                    <a:lnTo>
                      <a:pt x="725" y="1272"/>
                    </a:lnTo>
                    <a:lnTo>
                      <a:pt x="693" y="1253"/>
                    </a:lnTo>
                    <a:lnTo>
                      <a:pt x="663" y="1231"/>
                    </a:lnTo>
                    <a:lnTo>
                      <a:pt x="635" y="1205"/>
                    </a:lnTo>
                    <a:lnTo>
                      <a:pt x="610" y="1178"/>
                    </a:lnTo>
                    <a:lnTo>
                      <a:pt x="573" y="1189"/>
                    </a:lnTo>
                    <a:lnTo>
                      <a:pt x="535" y="1197"/>
                    </a:lnTo>
                    <a:lnTo>
                      <a:pt x="497" y="1202"/>
                    </a:lnTo>
                    <a:lnTo>
                      <a:pt x="457" y="1204"/>
                    </a:lnTo>
                    <a:lnTo>
                      <a:pt x="415" y="1202"/>
                    </a:lnTo>
                    <a:lnTo>
                      <a:pt x="374" y="1197"/>
                    </a:lnTo>
                    <a:lnTo>
                      <a:pt x="335" y="1188"/>
                    </a:lnTo>
                    <a:lnTo>
                      <a:pt x="297" y="1176"/>
                    </a:lnTo>
                    <a:lnTo>
                      <a:pt x="261" y="1160"/>
                    </a:lnTo>
                    <a:lnTo>
                      <a:pt x="226" y="1141"/>
                    </a:lnTo>
                    <a:lnTo>
                      <a:pt x="193" y="1120"/>
                    </a:lnTo>
                    <a:lnTo>
                      <a:pt x="162" y="1096"/>
                    </a:lnTo>
                    <a:lnTo>
                      <a:pt x="133" y="1070"/>
                    </a:lnTo>
                    <a:lnTo>
                      <a:pt x="108" y="1041"/>
                    </a:lnTo>
                    <a:lnTo>
                      <a:pt x="84" y="1010"/>
                    </a:lnTo>
                    <a:lnTo>
                      <a:pt x="63" y="977"/>
                    </a:lnTo>
                    <a:lnTo>
                      <a:pt x="44" y="943"/>
                    </a:lnTo>
                    <a:lnTo>
                      <a:pt x="28" y="906"/>
                    </a:lnTo>
                    <a:lnTo>
                      <a:pt x="16" y="868"/>
                    </a:lnTo>
                    <a:lnTo>
                      <a:pt x="7" y="828"/>
                    </a:lnTo>
                    <a:lnTo>
                      <a:pt x="2" y="788"/>
                    </a:lnTo>
                    <a:lnTo>
                      <a:pt x="0" y="746"/>
                    </a:lnTo>
                    <a:lnTo>
                      <a:pt x="2" y="704"/>
                    </a:lnTo>
                    <a:lnTo>
                      <a:pt x="7" y="664"/>
                    </a:lnTo>
                    <a:lnTo>
                      <a:pt x="16" y="624"/>
                    </a:lnTo>
                    <a:lnTo>
                      <a:pt x="28" y="586"/>
                    </a:lnTo>
                    <a:lnTo>
                      <a:pt x="44" y="550"/>
                    </a:lnTo>
                    <a:lnTo>
                      <a:pt x="63" y="515"/>
                    </a:lnTo>
                    <a:lnTo>
                      <a:pt x="84" y="482"/>
                    </a:lnTo>
                    <a:lnTo>
                      <a:pt x="108" y="451"/>
                    </a:lnTo>
                    <a:lnTo>
                      <a:pt x="133" y="422"/>
                    </a:lnTo>
                    <a:lnTo>
                      <a:pt x="162" y="396"/>
                    </a:lnTo>
                    <a:lnTo>
                      <a:pt x="193" y="372"/>
                    </a:lnTo>
                    <a:lnTo>
                      <a:pt x="226" y="351"/>
                    </a:lnTo>
                    <a:lnTo>
                      <a:pt x="261" y="332"/>
                    </a:lnTo>
                    <a:lnTo>
                      <a:pt x="297" y="317"/>
                    </a:lnTo>
                    <a:lnTo>
                      <a:pt x="335" y="305"/>
                    </a:lnTo>
                    <a:lnTo>
                      <a:pt x="374" y="295"/>
                    </a:lnTo>
                    <a:lnTo>
                      <a:pt x="415" y="290"/>
                    </a:lnTo>
                    <a:lnTo>
                      <a:pt x="457" y="288"/>
                    </a:lnTo>
                    <a:lnTo>
                      <a:pt x="488" y="290"/>
                    </a:lnTo>
                    <a:lnTo>
                      <a:pt x="520" y="293"/>
                    </a:lnTo>
                    <a:lnTo>
                      <a:pt x="550" y="298"/>
                    </a:lnTo>
                    <a:lnTo>
                      <a:pt x="580" y="305"/>
                    </a:lnTo>
                    <a:lnTo>
                      <a:pt x="591" y="268"/>
                    </a:lnTo>
                    <a:lnTo>
                      <a:pt x="604" y="233"/>
                    </a:lnTo>
                    <a:lnTo>
                      <a:pt x="622" y="200"/>
                    </a:lnTo>
                    <a:lnTo>
                      <a:pt x="642" y="168"/>
                    </a:lnTo>
                    <a:lnTo>
                      <a:pt x="665" y="139"/>
                    </a:lnTo>
                    <a:lnTo>
                      <a:pt x="691" y="111"/>
                    </a:lnTo>
                    <a:lnTo>
                      <a:pt x="718" y="87"/>
                    </a:lnTo>
                    <a:lnTo>
                      <a:pt x="749" y="65"/>
                    </a:lnTo>
                    <a:lnTo>
                      <a:pt x="781" y="46"/>
                    </a:lnTo>
                    <a:lnTo>
                      <a:pt x="815" y="30"/>
                    </a:lnTo>
                    <a:lnTo>
                      <a:pt x="850" y="17"/>
                    </a:lnTo>
                    <a:lnTo>
                      <a:pt x="888" y="8"/>
                    </a:lnTo>
                    <a:lnTo>
                      <a:pt x="926" y="2"/>
                    </a:lnTo>
                    <a:lnTo>
                      <a:pt x="966" y="0"/>
                    </a:lnTo>
                    <a:close/>
                  </a:path>
                </a:pathLst>
              </a:custGeom>
              <a:solidFill>
                <a:schemeClr val="accent4">
                  <a:lumMod val="40000"/>
                  <a:lumOff val="60000"/>
                </a:schemeClr>
              </a:solidFill>
              <a:ln w="57150">
                <a:noFill/>
                <a:prstDash val="solid"/>
                <a:round/>
                <a:headEnd/>
                <a:tailEnd/>
              </a:ln>
              <a:effectLst/>
              <a:sp3d prstMaterial="plastic">
                <a:bevelT w="38100" h="254000"/>
              </a:sp3d>
            </p:spPr>
            <p:txBody>
              <a:bodyPr vert="horz" wrap="square" lIns="121920" tIns="60960" rIns="121920" bIns="60960" numCol="1" anchor="t" anchorCtr="0" compatLnSpc="1">
                <a:prstTxWarp prst="textNoShape">
                  <a:avLst/>
                </a:prstTxWarp>
              </a:bodyPr>
              <a:lstStyle/>
              <a:p>
                <a:endParaRPr lang="en-US" sz="2400" dirty="0"/>
              </a:p>
            </p:txBody>
          </p:sp>
          <p:sp>
            <p:nvSpPr>
              <p:cNvPr id="39" name="Freeform 6">
                <a:extLst>
                  <a:ext uri="{FF2B5EF4-FFF2-40B4-BE49-F238E27FC236}">
                    <a16:creationId xmlns:a16="http://schemas.microsoft.com/office/drawing/2014/main" id="{479E32FB-14C6-184B-8EE5-D6DB1E5E4A41}"/>
                  </a:ext>
                </a:extLst>
              </p:cNvPr>
              <p:cNvSpPr>
                <a:spLocks/>
              </p:cNvSpPr>
              <p:nvPr/>
            </p:nvSpPr>
            <p:spPr bwMode="auto">
              <a:xfrm>
                <a:off x="6002215" y="653409"/>
                <a:ext cx="1688123" cy="1198446"/>
              </a:xfrm>
              <a:custGeom>
                <a:avLst/>
                <a:gdLst/>
                <a:ahLst/>
                <a:cxnLst>
                  <a:cxn ang="0">
                    <a:pos x="606" y="21"/>
                  </a:cxn>
                  <a:cxn ang="0">
                    <a:pos x="635" y="38"/>
                  </a:cxn>
                  <a:cxn ang="0">
                    <a:pos x="703" y="40"/>
                  </a:cxn>
                  <a:cxn ang="0">
                    <a:pos x="782" y="63"/>
                  </a:cxn>
                  <a:cxn ang="0">
                    <a:pos x="852" y="105"/>
                  </a:cxn>
                  <a:cxn ang="0">
                    <a:pos x="909" y="163"/>
                  </a:cxn>
                  <a:cxn ang="0">
                    <a:pos x="955" y="193"/>
                  </a:cxn>
                  <a:cxn ang="0">
                    <a:pos x="1021" y="195"/>
                  </a:cxn>
                  <a:cxn ang="0">
                    <a:pos x="1096" y="216"/>
                  </a:cxn>
                  <a:cxn ang="0">
                    <a:pos x="1163" y="255"/>
                  </a:cxn>
                  <a:cxn ang="0">
                    <a:pos x="1217" y="310"/>
                  </a:cxn>
                  <a:cxn ang="0">
                    <a:pos x="1256" y="376"/>
                  </a:cxn>
                  <a:cxn ang="0">
                    <a:pos x="1276" y="453"/>
                  </a:cxn>
                  <a:cxn ang="0">
                    <a:pos x="1276" y="534"/>
                  </a:cxn>
                  <a:cxn ang="0">
                    <a:pos x="1256" y="610"/>
                  </a:cxn>
                  <a:cxn ang="0">
                    <a:pos x="1217" y="677"/>
                  </a:cxn>
                  <a:cxn ang="0">
                    <a:pos x="1163" y="732"/>
                  </a:cxn>
                  <a:cxn ang="0">
                    <a:pos x="1096" y="770"/>
                  </a:cxn>
                  <a:cxn ang="0">
                    <a:pos x="1021" y="791"/>
                  </a:cxn>
                  <a:cxn ang="0">
                    <a:pos x="944" y="792"/>
                  </a:cxn>
                  <a:cxn ang="0">
                    <a:pos x="878" y="776"/>
                  </a:cxn>
                  <a:cxn ang="0">
                    <a:pos x="818" y="784"/>
                  </a:cxn>
                  <a:cxn ang="0">
                    <a:pos x="752" y="816"/>
                  </a:cxn>
                  <a:cxn ang="0">
                    <a:pos x="678" y="833"/>
                  </a:cxn>
                  <a:cxn ang="0">
                    <a:pos x="597" y="832"/>
                  </a:cxn>
                  <a:cxn ang="0">
                    <a:pos x="515" y="811"/>
                  </a:cxn>
                  <a:cxn ang="0">
                    <a:pos x="449" y="822"/>
                  </a:cxn>
                  <a:cxn ang="0">
                    <a:pos x="383" y="868"/>
                  </a:cxn>
                  <a:cxn ang="0">
                    <a:pos x="308" y="897"/>
                  </a:cxn>
                  <a:cxn ang="0">
                    <a:pos x="224" y="908"/>
                  </a:cxn>
                  <a:cxn ang="0">
                    <a:pos x="142" y="898"/>
                  </a:cxn>
                  <a:cxn ang="0">
                    <a:pos x="66" y="870"/>
                  </a:cxn>
                  <a:cxn ang="0">
                    <a:pos x="0" y="824"/>
                  </a:cxn>
                </a:cxnLst>
                <a:rect l="0" t="0" r="r" b="b"/>
                <a:pathLst>
                  <a:path w="1279" h="908">
                    <a:moveTo>
                      <a:pt x="601" y="0"/>
                    </a:moveTo>
                    <a:lnTo>
                      <a:pt x="606" y="21"/>
                    </a:lnTo>
                    <a:lnTo>
                      <a:pt x="610" y="41"/>
                    </a:lnTo>
                    <a:lnTo>
                      <a:pt x="635" y="38"/>
                    </a:lnTo>
                    <a:lnTo>
                      <a:pt x="659" y="38"/>
                    </a:lnTo>
                    <a:lnTo>
                      <a:pt x="703" y="40"/>
                    </a:lnTo>
                    <a:lnTo>
                      <a:pt x="744" y="49"/>
                    </a:lnTo>
                    <a:lnTo>
                      <a:pt x="782" y="63"/>
                    </a:lnTo>
                    <a:lnTo>
                      <a:pt x="819" y="82"/>
                    </a:lnTo>
                    <a:lnTo>
                      <a:pt x="852" y="105"/>
                    </a:lnTo>
                    <a:lnTo>
                      <a:pt x="882" y="131"/>
                    </a:lnTo>
                    <a:lnTo>
                      <a:pt x="909" y="163"/>
                    </a:lnTo>
                    <a:lnTo>
                      <a:pt x="931" y="196"/>
                    </a:lnTo>
                    <a:lnTo>
                      <a:pt x="955" y="193"/>
                    </a:lnTo>
                    <a:lnTo>
                      <a:pt x="980" y="192"/>
                    </a:lnTo>
                    <a:lnTo>
                      <a:pt x="1021" y="195"/>
                    </a:lnTo>
                    <a:lnTo>
                      <a:pt x="1059" y="203"/>
                    </a:lnTo>
                    <a:lnTo>
                      <a:pt x="1096" y="216"/>
                    </a:lnTo>
                    <a:lnTo>
                      <a:pt x="1131" y="234"/>
                    </a:lnTo>
                    <a:lnTo>
                      <a:pt x="1163" y="255"/>
                    </a:lnTo>
                    <a:lnTo>
                      <a:pt x="1192" y="281"/>
                    </a:lnTo>
                    <a:lnTo>
                      <a:pt x="1217" y="310"/>
                    </a:lnTo>
                    <a:lnTo>
                      <a:pt x="1238" y="341"/>
                    </a:lnTo>
                    <a:lnTo>
                      <a:pt x="1256" y="376"/>
                    </a:lnTo>
                    <a:lnTo>
                      <a:pt x="1268" y="413"/>
                    </a:lnTo>
                    <a:lnTo>
                      <a:pt x="1276" y="453"/>
                    </a:lnTo>
                    <a:lnTo>
                      <a:pt x="1279" y="493"/>
                    </a:lnTo>
                    <a:lnTo>
                      <a:pt x="1276" y="534"/>
                    </a:lnTo>
                    <a:lnTo>
                      <a:pt x="1268" y="573"/>
                    </a:lnTo>
                    <a:lnTo>
                      <a:pt x="1256" y="610"/>
                    </a:lnTo>
                    <a:lnTo>
                      <a:pt x="1238" y="645"/>
                    </a:lnTo>
                    <a:lnTo>
                      <a:pt x="1217" y="677"/>
                    </a:lnTo>
                    <a:lnTo>
                      <a:pt x="1192" y="706"/>
                    </a:lnTo>
                    <a:lnTo>
                      <a:pt x="1163" y="732"/>
                    </a:lnTo>
                    <a:lnTo>
                      <a:pt x="1131" y="752"/>
                    </a:lnTo>
                    <a:lnTo>
                      <a:pt x="1096" y="770"/>
                    </a:lnTo>
                    <a:lnTo>
                      <a:pt x="1059" y="783"/>
                    </a:lnTo>
                    <a:lnTo>
                      <a:pt x="1021" y="791"/>
                    </a:lnTo>
                    <a:lnTo>
                      <a:pt x="980" y="794"/>
                    </a:lnTo>
                    <a:lnTo>
                      <a:pt x="944" y="792"/>
                    </a:lnTo>
                    <a:lnTo>
                      <a:pt x="911" y="786"/>
                    </a:lnTo>
                    <a:lnTo>
                      <a:pt x="878" y="776"/>
                    </a:lnTo>
                    <a:lnTo>
                      <a:pt x="848" y="763"/>
                    </a:lnTo>
                    <a:lnTo>
                      <a:pt x="818" y="784"/>
                    </a:lnTo>
                    <a:lnTo>
                      <a:pt x="786" y="802"/>
                    </a:lnTo>
                    <a:lnTo>
                      <a:pt x="752" y="816"/>
                    </a:lnTo>
                    <a:lnTo>
                      <a:pt x="715" y="826"/>
                    </a:lnTo>
                    <a:lnTo>
                      <a:pt x="678" y="833"/>
                    </a:lnTo>
                    <a:lnTo>
                      <a:pt x="640" y="835"/>
                    </a:lnTo>
                    <a:lnTo>
                      <a:pt x="597" y="832"/>
                    </a:lnTo>
                    <a:lnTo>
                      <a:pt x="554" y="824"/>
                    </a:lnTo>
                    <a:lnTo>
                      <a:pt x="515" y="811"/>
                    </a:lnTo>
                    <a:lnTo>
                      <a:pt x="478" y="794"/>
                    </a:lnTo>
                    <a:lnTo>
                      <a:pt x="449" y="822"/>
                    </a:lnTo>
                    <a:lnTo>
                      <a:pt x="418" y="847"/>
                    </a:lnTo>
                    <a:lnTo>
                      <a:pt x="383" y="868"/>
                    </a:lnTo>
                    <a:lnTo>
                      <a:pt x="347" y="885"/>
                    </a:lnTo>
                    <a:lnTo>
                      <a:pt x="308" y="897"/>
                    </a:lnTo>
                    <a:lnTo>
                      <a:pt x="267" y="905"/>
                    </a:lnTo>
                    <a:lnTo>
                      <a:pt x="224" y="908"/>
                    </a:lnTo>
                    <a:lnTo>
                      <a:pt x="182" y="905"/>
                    </a:lnTo>
                    <a:lnTo>
                      <a:pt x="142" y="898"/>
                    </a:lnTo>
                    <a:lnTo>
                      <a:pt x="103" y="885"/>
                    </a:lnTo>
                    <a:lnTo>
                      <a:pt x="66" y="870"/>
                    </a:lnTo>
                    <a:lnTo>
                      <a:pt x="32" y="849"/>
                    </a:lnTo>
                    <a:lnTo>
                      <a:pt x="0" y="824"/>
                    </a:lnTo>
                    <a:lnTo>
                      <a:pt x="601" y="0"/>
                    </a:lnTo>
                    <a:close/>
                  </a:path>
                </a:pathLst>
              </a:custGeom>
              <a:gradFill flip="none" rotWithShape="1">
                <a:gsLst>
                  <a:gs pos="0">
                    <a:schemeClr val="bg1">
                      <a:lumMod val="95000"/>
                      <a:shade val="30000"/>
                      <a:satMod val="115000"/>
                      <a:alpha val="0"/>
                    </a:schemeClr>
                  </a:gs>
                  <a:gs pos="100000">
                    <a:schemeClr val="bg1">
                      <a:alpha val="52000"/>
                    </a:schemeClr>
                  </a:gs>
                </a:gsLst>
                <a:path path="circle">
                  <a:fillToRect t="100000" r="100000"/>
                </a:path>
                <a:tileRect l="-100000" b="-100000"/>
              </a:gradFill>
              <a:ln w="0">
                <a:noFill/>
                <a:prstDash val="solid"/>
                <a:round/>
                <a:headEnd/>
                <a:tailEnd/>
              </a:ln>
              <a:sp3d prstMaterial="plastic">
                <a:bevelT w="38100" h="254000"/>
              </a:sp3d>
            </p:spPr>
            <p:txBody>
              <a:bodyPr vert="horz" wrap="square" lIns="121920" tIns="60960" rIns="121920" bIns="60960" numCol="1" anchor="t" anchorCtr="0" compatLnSpc="1">
                <a:prstTxWarp prst="textNoShape">
                  <a:avLst/>
                </a:prstTxWarp>
              </a:bodyPr>
              <a:lstStyle/>
              <a:p>
                <a:endParaRPr lang="en-US" sz="2400" dirty="0"/>
              </a:p>
            </p:txBody>
          </p:sp>
        </p:grpSp>
        <p:grpSp>
          <p:nvGrpSpPr>
            <p:cNvPr id="35" name="Group 34">
              <a:extLst>
                <a:ext uri="{FF2B5EF4-FFF2-40B4-BE49-F238E27FC236}">
                  <a16:creationId xmlns:a16="http://schemas.microsoft.com/office/drawing/2014/main" id="{9FD03BF8-DC12-9040-B57C-7AE9A2BCE344}"/>
                </a:ext>
              </a:extLst>
            </p:cNvPr>
            <p:cNvGrpSpPr/>
            <p:nvPr/>
          </p:nvGrpSpPr>
          <p:grpSpPr>
            <a:xfrm>
              <a:off x="3200400" y="666750"/>
              <a:ext cx="2422768" cy="1507939"/>
              <a:chOff x="5267570" y="343916"/>
              <a:chExt cx="2422768" cy="1507939"/>
            </a:xfrm>
            <a:scene3d>
              <a:camera prst="perspectiveContrastingLeftFacing" fov="2100000">
                <a:rot lat="0" lon="1800000" rev="21594000"/>
              </a:camera>
              <a:lightRig rig="balanced" dir="t"/>
            </a:scene3d>
          </p:grpSpPr>
          <p:sp>
            <p:nvSpPr>
              <p:cNvPr id="36" name="Freeform 6">
                <a:extLst>
                  <a:ext uri="{FF2B5EF4-FFF2-40B4-BE49-F238E27FC236}">
                    <a16:creationId xmlns:a16="http://schemas.microsoft.com/office/drawing/2014/main" id="{E6696CE2-12F1-0E4B-A205-2F59663FD6F7}"/>
                  </a:ext>
                </a:extLst>
              </p:cNvPr>
              <p:cNvSpPr>
                <a:spLocks/>
              </p:cNvSpPr>
              <p:nvPr/>
            </p:nvSpPr>
            <p:spPr bwMode="auto">
              <a:xfrm>
                <a:off x="5267570" y="343916"/>
                <a:ext cx="2420471" cy="1502400"/>
              </a:xfrm>
              <a:custGeom>
                <a:avLst/>
                <a:gdLst/>
                <a:ahLst/>
                <a:cxnLst>
                  <a:cxn ang="0">
                    <a:pos x="1041" y="7"/>
                  </a:cxn>
                  <a:cxn ang="0">
                    <a:pos x="1146" y="44"/>
                  </a:cxn>
                  <a:cxn ang="0">
                    <a:pos x="1234" y="105"/>
                  </a:cxn>
                  <a:cxn ang="0">
                    <a:pos x="1303" y="188"/>
                  </a:cxn>
                  <a:cxn ang="0">
                    <a:pos x="1347" y="288"/>
                  </a:cxn>
                  <a:cxn ang="0">
                    <a:pos x="1412" y="319"/>
                  </a:cxn>
                  <a:cxn ang="0">
                    <a:pos x="1517" y="335"/>
                  </a:cxn>
                  <a:cxn ang="0">
                    <a:pos x="1609" y="379"/>
                  </a:cxn>
                  <a:cxn ang="0">
                    <a:pos x="1685" y="447"/>
                  </a:cxn>
                  <a:cxn ang="0">
                    <a:pos x="1752" y="499"/>
                  </a:cxn>
                  <a:cxn ang="0">
                    <a:pos x="1854" y="505"/>
                  </a:cxn>
                  <a:cxn ang="0">
                    <a:pos x="1954" y="545"/>
                  </a:cxn>
                  <a:cxn ang="0">
                    <a:pos x="2036" y="611"/>
                  </a:cxn>
                  <a:cxn ang="0">
                    <a:pos x="2094" y="700"/>
                  </a:cxn>
                  <a:cxn ang="0">
                    <a:pos x="2123" y="806"/>
                  </a:cxn>
                  <a:cxn ang="0">
                    <a:pos x="2117" y="917"/>
                  </a:cxn>
                  <a:cxn ang="0">
                    <a:pos x="2078" y="1017"/>
                  </a:cxn>
                  <a:cxn ang="0">
                    <a:pos x="2011" y="1099"/>
                  </a:cxn>
                  <a:cxn ang="0">
                    <a:pos x="1923" y="1157"/>
                  </a:cxn>
                  <a:cxn ang="0">
                    <a:pos x="1817" y="1186"/>
                  </a:cxn>
                  <a:cxn ang="0">
                    <a:pos x="1716" y="1182"/>
                  </a:cxn>
                  <a:cxn ang="0">
                    <a:pos x="1629" y="1153"/>
                  </a:cxn>
                  <a:cxn ang="0">
                    <a:pos x="1535" y="1207"/>
                  </a:cxn>
                  <a:cxn ang="0">
                    <a:pos x="1427" y="1233"/>
                  </a:cxn>
                  <a:cxn ang="0">
                    <a:pos x="1310" y="1227"/>
                  </a:cxn>
                  <a:cxn ang="0">
                    <a:pos x="1203" y="1189"/>
                  </a:cxn>
                  <a:cxn ang="0">
                    <a:pos x="1121" y="1258"/>
                  </a:cxn>
                  <a:cxn ang="0">
                    <a:pos x="1022" y="1303"/>
                  </a:cxn>
                  <a:cxn ang="0">
                    <a:pos x="911" y="1319"/>
                  </a:cxn>
                  <a:cxn ang="0">
                    <a:pos x="795" y="1302"/>
                  </a:cxn>
                  <a:cxn ang="0">
                    <a:pos x="693" y="1253"/>
                  </a:cxn>
                  <a:cxn ang="0">
                    <a:pos x="610" y="1178"/>
                  </a:cxn>
                  <a:cxn ang="0">
                    <a:pos x="497" y="1202"/>
                  </a:cxn>
                  <a:cxn ang="0">
                    <a:pos x="374" y="1197"/>
                  </a:cxn>
                  <a:cxn ang="0">
                    <a:pos x="261" y="1160"/>
                  </a:cxn>
                  <a:cxn ang="0">
                    <a:pos x="162" y="1096"/>
                  </a:cxn>
                  <a:cxn ang="0">
                    <a:pos x="84" y="1010"/>
                  </a:cxn>
                  <a:cxn ang="0">
                    <a:pos x="28" y="906"/>
                  </a:cxn>
                  <a:cxn ang="0">
                    <a:pos x="2" y="788"/>
                  </a:cxn>
                  <a:cxn ang="0">
                    <a:pos x="7" y="664"/>
                  </a:cxn>
                  <a:cxn ang="0">
                    <a:pos x="44" y="550"/>
                  </a:cxn>
                  <a:cxn ang="0">
                    <a:pos x="108" y="451"/>
                  </a:cxn>
                  <a:cxn ang="0">
                    <a:pos x="193" y="372"/>
                  </a:cxn>
                  <a:cxn ang="0">
                    <a:pos x="297" y="317"/>
                  </a:cxn>
                  <a:cxn ang="0">
                    <a:pos x="415" y="290"/>
                  </a:cxn>
                  <a:cxn ang="0">
                    <a:pos x="520" y="293"/>
                  </a:cxn>
                  <a:cxn ang="0">
                    <a:pos x="591" y="268"/>
                  </a:cxn>
                  <a:cxn ang="0">
                    <a:pos x="642" y="168"/>
                  </a:cxn>
                  <a:cxn ang="0">
                    <a:pos x="718" y="87"/>
                  </a:cxn>
                  <a:cxn ang="0">
                    <a:pos x="815" y="30"/>
                  </a:cxn>
                  <a:cxn ang="0">
                    <a:pos x="926" y="2"/>
                  </a:cxn>
                </a:cxnLst>
                <a:rect l="0" t="0" r="r" b="b"/>
                <a:pathLst>
                  <a:path w="2125" h="1319">
                    <a:moveTo>
                      <a:pt x="966" y="0"/>
                    </a:moveTo>
                    <a:lnTo>
                      <a:pt x="1004" y="2"/>
                    </a:lnTo>
                    <a:lnTo>
                      <a:pt x="1041" y="7"/>
                    </a:lnTo>
                    <a:lnTo>
                      <a:pt x="1077" y="16"/>
                    </a:lnTo>
                    <a:lnTo>
                      <a:pt x="1112" y="28"/>
                    </a:lnTo>
                    <a:lnTo>
                      <a:pt x="1146" y="44"/>
                    </a:lnTo>
                    <a:lnTo>
                      <a:pt x="1177" y="61"/>
                    </a:lnTo>
                    <a:lnTo>
                      <a:pt x="1207" y="82"/>
                    </a:lnTo>
                    <a:lnTo>
                      <a:pt x="1234" y="105"/>
                    </a:lnTo>
                    <a:lnTo>
                      <a:pt x="1260" y="131"/>
                    </a:lnTo>
                    <a:lnTo>
                      <a:pt x="1282" y="158"/>
                    </a:lnTo>
                    <a:lnTo>
                      <a:pt x="1303" y="188"/>
                    </a:lnTo>
                    <a:lnTo>
                      <a:pt x="1321" y="219"/>
                    </a:lnTo>
                    <a:lnTo>
                      <a:pt x="1336" y="253"/>
                    </a:lnTo>
                    <a:lnTo>
                      <a:pt x="1347" y="288"/>
                    </a:lnTo>
                    <a:lnTo>
                      <a:pt x="1356" y="324"/>
                    </a:lnTo>
                    <a:lnTo>
                      <a:pt x="1384" y="321"/>
                    </a:lnTo>
                    <a:lnTo>
                      <a:pt x="1412" y="319"/>
                    </a:lnTo>
                    <a:lnTo>
                      <a:pt x="1448" y="321"/>
                    </a:lnTo>
                    <a:lnTo>
                      <a:pt x="1483" y="326"/>
                    </a:lnTo>
                    <a:lnTo>
                      <a:pt x="1517" y="335"/>
                    </a:lnTo>
                    <a:lnTo>
                      <a:pt x="1549" y="346"/>
                    </a:lnTo>
                    <a:lnTo>
                      <a:pt x="1580" y="361"/>
                    </a:lnTo>
                    <a:lnTo>
                      <a:pt x="1609" y="379"/>
                    </a:lnTo>
                    <a:lnTo>
                      <a:pt x="1636" y="399"/>
                    </a:lnTo>
                    <a:lnTo>
                      <a:pt x="1662" y="421"/>
                    </a:lnTo>
                    <a:lnTo>
                      <a:pt x="1685" y="447"/>
                    </a:lnTo>
                    <a:lnTo>
                      <a:pt x="1706" y="473"/>
                    </a:lnTo>
                    <a:lnTo>
                      <a:pt x="1724" y="502"/>
                    </a:lnTo>
                    <a:lnTo>
                      <a:pt x="1752" y="499"/>
                    </a:lnTo>
                    <a:lnTo>
                      <a:pt x="1780" y="498"/>
                    </a:lnTo>
                    <a:lnTo>
                      <a:pt x="1817" y="500"/>
                    </a:lnTo>
                    <a:lnTo>
                      <a:pt x="1854" y="505"/>
                    </a:lnTo>
                    <a:lnTo>
                      <a:pt x="1889" y="515"/>
                    </a:lnTo>
                    <a:lnTo>
                      <a:pt x="1923" y="529"/>
                    </a:lnTo>
                    <a:lnTo>
                      <a:pt x="1954" y="545"/>
                    </a:lnTo>
                    <a:lnTo>
                      <a:pt x="1984" y="564"/>
                    </a:lnTo>
                    <a:lnTo>
                      <a:pt x="2011" y="587"/>
                    </a:lnTo>
                    <a:lnTo>
                      <a:pt x="2036" y="611"/>
                    </a:lnTo>
                    <a:lnTo>
                      <a:pt x="2058" y="639"/>
                    </a:lnTo>
                    <a:lnTo>
                      <a:pt x="2078" y="669"/>
                    </a:lnTo>
                    <a:lnTo>
                      <a:pt x="2094" y="700"/>
                    </a:lnTo>
                    <a:lnTo>
                      <a:pt x="2107" y="734"/>
                    </a:lnTo>
                    <a:lnTo>
                      <a:pt x="2117" y="769"/>
                    </a:lnTo>
                    <a:lnTo>
                      <a:pt x="2123" y="806"/>
                    </a:lnTo>
                    <a:lnTo>
                      <a:pt x="2125" y="843"/>
                    </a:lnTo>
                    <a:lnTo>
                      <a:pt x="2123" y="881"/>
                    </a:lnTo>
                    <a:lnTo>
                      <a:pt x="2117" y="917"/>
                    </a:lnTo>
                    <a:lnTo>
                      <a:pt x="2107" y="952"/>
                    </a:lnTo>
                    <a:lnTo>
                      <a:pt x="2094" y="986"/>
                    </a:lnTo>
                    <a:lnTo>
                      <a:pt x="2078" y="1017"/>
                    </a:lnTo>
                    <a:lnTo>
                      <a:pt x="2058" y="1047"/>
                    </a:lnTo>
                    <a:lnTo>
                      <a:pt x="2036" y="1074"/>
                    </a:lnTo>
                    <a:lnTo>
                      <a:pt x="2011" y="1099"/>
                    </a:lnTo>
                    <a:lnTo>
                      <a:pt x="1984" y="1121"/>
                    </a:lnTo>
                    <a:lnTo>
                      <a:pt x="1954" y="1141"/>
                    </a:lnTo>
                    <a:lnTo>
                      <a:pt x="1923" y="1157"/>
                    </a:lnTo>
                    <a:lnTo>
                      <a:pt x="1889" y="1171"/>
                    </a:lnTo>
                    <a:lnTo>
                      <a:pt x="1854" y="1180"/>
                    </a:lnTo>
                    <a:lnTo>
                      <a:pt x="1817" y="1186"/>
                    </a:lnTo>
                    <a:lnTo>
                      <a:pt x="1780" y="1188"/>
                    </a:lnTo>
                    <a:lnTo>
                      <a:pt x="1748" y="1187"/>
                    </a:lnTo>
                    <a:lnTo>
                      <a:pt x="1716" y="1182"/>
                    </a:lnTo>
                    <a:lnTo>
                      <a:pt x="1686" y="1175"/>
                    </a:lnTo>
                    <a:lnTo>
                      <a:pt x="1657" y="1165"/>
                    </a:lnTo>
                    <a:lnTo>
                      <a:pt x="1629" y="1153"/>
                    </a:lnTo>
                    <a:lnTo>
                      <a:pt x="1599" y="1174"/>
                    </a:lnTo>
                    <a:lnTo>
                      <a:pt x="1568" y="1192"/>
                    </a:lnTo>
                    <a:lnTo>
                      <a:pt x="1535" y="1207"/>
                    </a:lnTo>
                    <a:lnTo>
                      <a:pt x="1501" y="1219"/>
                    </a:lnTo>
                    <a:lnTo>
                      <a:pt x="1464" y="1228"/>
                    </a:lnTo>
                    <a:lnTo>
                      <a:pt x="1427" y="1233"/>
                    </a:lnTo>
                    <a:lnTo>
                      <a:pt x="1388" y="1235"/>
                    </a:lnTo>
                    <a:lnTo>
                      <a:pt x="1348" y="1233"/>
                    </a:lnTo>
                    <a:lnTo>
                      <a:pt x="1310" y="1227"/>
                    </a:lnTo>
                    <a:lnTo>
                      <a:pt x="1273" y="1218"/>
                    </a:lnTo>
                    <a:lnTo>
                      <a:pt x="1237" y="1205"/>
                    </a:lnTo>
                    <a:lnTo>
                      <a:pt x="1203" y="1189"/>
                    </a:lnTo>
                    <a:lnTo>
                      <a:pt x="1178" y="1214"/>
                    </a:lnTo>
                    <a:lnTo>
                      <a:pt x="1151" y="1238"/>
                    </a:lnTo>
                    <a:lnTo>
                      <a:pt x="1121" y="1258"/>
                    </a:lnTo>
                    <a:lnTo>
                      <a:pt x="1090" y="1276"/>
                    </a:lnTo>
                    <a:lnTo>
                      <a:pt x="1057" y="1291"/>
                    </a:lnTo>
                    <a:lnTo>
                      <a:pt x="1022" y="1303"/>
                    </a:lnTo>
                    <a:lnTo>
                      <a:pt x="986" y="1312"/>
                    </a:lnTo>
                    <a:lnTo>
                      <a:pt x="949" y="1317"/>
                    </a:lnTo>
                    <a:lnTo>
                      <a:pt x="911" y="1319"/>
                    </a:lnTo>
                    <a:lnTo>
                      <a:pt x="871" y="1317"/>
                    </a:lnTo>
                    <a:lnTo>
                      <a:pt x="832" y="1311"/>
                    </a:lnTo>
                    <a:lnTo>
                      <a:pt x="795" y="1302"/>
                    </a:lnTo>
                    <a:lnTo>
                      <a:pt x="759" y="1289"/>
                    </a:lnTo>
                    <a:lnTo>
                      <a:pt x="725" y="1272"/>
                    </a:lnTo>
                    <a:lnTo>
                      <a:pt x="693" y="1253"/>
                    </a:lnTo>
                    <a:lnTo>
                      <a:pt x="663" y="1231"/>
                    </a:lnTo>
                    <a:lnTo>
                      <a:pt x="635" y="1205"/>
                    </a:lnTo>
                    <a:lnTo>
                      <a:pt x="610" y="1178"/>
                    </a:lnTo>
                    <a:lnTo>
                      <a:pt x="573" y="1189"/>
                    </a:lnTo>
                    <a:lnTo>
                      <a:pt x="535" y="1197"/>
                    </a:lnTo>
                    <a:lnTo>
                      <a:pt x="497" y="1202"/>
                    </a:lnTo>
                    <a:lnTo>
                      <a:pt x="457" y="1204"/>
                    </a:lnTo>
                    <a:lnTo>
                      <a:pt x="415" y="1202"/>
                    </a:lnTo>
                    <a:lnTo>
                      <a:pt x="374" y="1197"/>
                    </a:lnTo>
                    <a:lnTo>
                      <a:pt x="335" y="1188"/>
                    </a:lnTo>
                    <a:lnTo>
                      <a:pt x="297" y="1176"/>
                    </a:lnTo>
                    <a:lnTo>
                      <a:pt x="261" y="1160"/>
                    </a:lnTo>
                    <a:lnTo>
                      <a:pt x="226" y="1141"/>
                    </a:lnTo>
                    <a:lnTo>
                      <a:pt x="193" y="1120"/>
                    </a:lnTo>
                    <a:lnTo>
                      <a:pt x="162" y="1096"/>
                    </a:lnTo>
                    <a:lnTo>
                      <a:pt x="133" y="1070"/>
                    </a:lnTo>
                    <a:lnTo>
                      <a:pt x="108" y="1041"/>
                    </a:lnTo>
                    <a:lnTo>
                      <a:pt x="84" y="1010"/>
                    </a:lnTo>
                    <a:lnTo>
                      <a:pt x="63" y="977"/>
                    </a:lnTo>
                    <a:lnTo>
                      <a:pt x="44" y="943"/>
                    </a:lnTo>
                    <a:lnTo>
                      <a:pt x="28" y="906"/>
                    </a:lnTo>
                    <a:lnTo>
                      <a:pt x="16" y="868"/>
                    </a:lnTo>
                    <a:lnTo>
                      <a:pt x="7" y="828"/>
                    </a:lnTo>
                    <a:lnTo>
                      <a:pt x="2" y="788"/>
                    </a:lnTo>
                    <a:lnTo>
                      <a:pt x="0" y="746"/>
                    </a:lnTo>
                    <a:lnTo>
                      <a:pt x="2" y="704"/>
                    </a:lnTo>
                    <a:lnTo>
                      <a:pt x="7" y="664"/>
                    </a:lnTo>
                    <a:lnTo>
                      <a:pt x="16" y="624"/>
                    </a:lnTo>
                    <a:lnTo>
                      <a:pt x="28" y="586"/>
                    </a:lnTo>
                    <a:lnTo>
                      <a:pt x="44" y="550"/>
                    </a:lnTo>
                    <a:lnTo>
                      <a:pt x="63" y="515"/>
                    </a:lnTo>
                    <a:lnTo>
                      <a:pt x="84" y="482"/>
                    </a:lnTo>
                    <a:lnTo>
                      <a:pt x="108" y="451"/>
                    </a:lnTo>
                    <a:lnTo>
                      <a:pt x="133" y="422"/>
                    </a:lnTo>
                    <a:lnTo>
                      <a:pt x="162" y="396"/>
                    </a:lnTo>
                    <a:lnTo>
                      <a:pt x="193" y="372"/>
                    </a:lnTo>
                    <a:lnTo>
                      <a:pt x="226" y="351"/>
                    </a:lnTo>
                    <a:lnTo>
                      <a:pt x="261" y="332"/>
                    </a:lnTo>
                    <a:lnTo>
                      <a:pt x="297" y="317"/>
                    </a:lnTo>
                    <a:lnTo>
                      <a:pt x="335" y="305"/>
                    </a:lnTo>
                    <a:lnTo>
                      <a:pt x="374" y="295"/>
                    </a:lnTo>
                    <a:lnTo>
                      <a:pt x="415" y="290"/>
                    </a:lnTo>
                    <a:lnTo>
                      <a:pt x="457" y="288"/>
                    </a:lnTo>
                    <a:lnTo>
                      <a:pt x="488" y="290"/>
                    </a:lnTo>
                    <a:lnTo>
                      <a:pt x="520" y="293"/>
                    </a:lnTo>
                    <a:lnTo>
                      <a:pt x="550" y="298"/>
                    </a:lnTo>
                    <a:lnTo>
                      <a:pt x="580" y="305"/>
                    </a:lnTo>
                    <a:lnTo>
                      <a:pt x="591" y="268"/>
                    </a:lnTo>
                    <a:lnTo>
                      <a:pt x="604" y="233"/>
                    </a:lnTo>
                    <a:lnTo>
                      <a:pt x="622" y="200"/>
                    </a:lnTo>
                    <a:lnTo>
                      <a:pt x="642" y="168"/>
                    </a:lnTo>
                    <a:lnTo>
                      <a:pt x="665" y="139"/>
                    </a:lnTo>
                    <a:lnTo>
                      <a:pt x="691" y="111"/>
                    </a:lnTo>
                    <a:lnTo>
                      <a:pt x="718" y="87"/>
                    </a:lnTo>
                    <a:lnTo>
                      <a:pt x="749" y="65"/>
                    </a:lnTo>
                    <a:lnTo>
                      <a:pt x="781" y="46"/>
                    </a:lnTo>
                    <a:lnTo>
                      <a:pt x="815" y="30"/>
                    </a:lnTo>
                    <a:lnTo>
                      <a:pt x="850" y="17"/>
                    </a:lnTo>
                    <a:lnTo>
                      <a:pt x="888" y="8"/>
                    </a:lnTo>
                    <a:lnTo>
                      <a:pt x="926" y="2"/>
                    </a:lnTo>
                    <a:lnTo>
                      <a:pt x="966" y="0"/>
                    </a:lnTo>
                    <a:close/>
                  </a:path>
                </a:pathLst>
              </a:custGeom>
              <a:solidFill>
                <a:schemeClr val="accent1"/>
              </a:solidFill>
              <a:ln w="57150">
                <a:noFill/>
                <a:prstDash val="solid"/>
                <a:round/>
                <a:headEnd/>
                <a:tailEnd/>
              </a:ln>
              <a:effectLst/>
              <a:sp3d prstMaterial="plastic">
                <a:bevelT w="38100" h="254000"/>
              </a:sp3d>
            </p:spPr>
            <p:txBody>
              <a:bodyPr vert="horz" wrap="square" lIns="121920" tIns="60960" rIns="121920" bIns="60960" numCol="1" anchor="t" anchorCtr="0" compatLnSpc="1">
                <a:prstTxWarp prst="textNoShape">
                  <a:avLst/>
                </a:prstTxWarp>
              </a:bodyPr>
              <a:lstStyle/>
              <a:p>
                <a:endParaRPr lang="en-US" sz="2400" dirty="0"/>
              </a:p>
            </p:txBody>
          </p:sp>
          <p:sp>
            <p:nvSpPr>
              <p:cNvPr id="37" name="Freeform 6">
                <a:extLst>
                  <a:ext uri="{FF2B5EF4-FFF2-40B4-BE49-F238E27FC236}">
                    <a16:creationId xmlns:a16="http://schemas.microsoft.com/office/drawing/2014/main" id="{64B08FD8-D22E-7444-A939-A19D102A8EEF}"/>
                  </a:ext>
                </a:extLst>
              </p:cNvPr>
              <p:cNvSpPr>
                <a:spLocks/>
              </p:cNvSpPr>
              <p:nvPr/>
            </p:nvSpPr>
            <p:spPr bwMode="auto">
              <a:xfrm>
                <a:off x="6002215" y="653409"/>
                <a:ext cx="1688123" cy="1198446"/>
              </a:xfrm>
              <a:custGeom>
                <a:avLst/>
                <a:gdLst/>
                <a:ahLst/>
                <a:cxnLst>
                  <a:cxn ang="0">
                    <a:pos x="606" y="21"/>
                  </a:cxn>
                  <a:cxn ang="0">
                    <a:pos x="635" y="38"/>
                  </a:cxn>
                  <a:cxn ang="0">
                    <a:pos x="703" y="40"/>
                  </a:cxn>
                  <a:cxn ang="0">
                    <a:pos x="782" y="63"/>
                  </a:cxn>
                  <a:cxn ang="0">
                    <a:pos x="852" y="105"/>
                  </a:cxn>
                  <a:cxn ang="0">
                    <a:pos x="909" y="163"/>
                  </a:cxn>
                  <a:cxn ang="0">
                    <a:pos x="955" y="193"/>
                  </a:cxn>
                  <a:cxn ang="0">
                    <a:pos x="1021" y="195"/>
                  </a:cxn>
                  <a:cxn ang="0">
                    <a:pos x="1096" y="216"/>
                  </a:cxn>
                  <a:cxn ang="0">
                    <a:pos x="1163" y="255"/>
                  </a:cxn>
                  <a:cxn ang="0">
                    <a:pos x="1217" y="310"/>
                  </a:cxn>
                  <a:cxn ang="0">
                    <a:pos x="1256" y="376"/>
                  </a:cxn>
                  <a:cxn ang="0">
                    <a:pos x="1276" y="453"/>
                  </a:cxn>
                  <a:cxn ang="0">
                    <a:pos x="1276" y="534"/>
                  </a:cxn>
                  <a:cxn ang="0">
                    <a:pos x="1256" y="610"/>
                  </a:cxn>
                  <a:cxn ang="0">
                    <a:pos x="1217" y="677"/>
                  </a:cxn>
                  <a:cxn ang="0">
                    <a:pos x="1163" y="732"/>
                  </a:cxn>
                  <a:cxn ang="0">
                    <a:pos x="1096" y="770"/>
                  </a:cxn>
                  <a:cxn ang="0">
                    <a:pos x="1021" y="791"/>
                  </a:cxn>
                  <a:cxn ang="0">
                    <a:pos x="944" y="792"/>
                  </a:cxn>
                  <a:cxn ang="0">
                    <a:pos x="878" y="776"/>
                  </a:cxn>
                  <a:cxn ang="0">
                    <a:pos x="818" y="784"/>
                  </a:cxn>
                  <a:cxn ang="0">
                    <a:pos x="752" y="816"/>
                  </a:cxn>
                  <a:cxn ang="0">
                    <a:pos x="678" y="833"/>
                  </a:cxn>
                  <a:cxn ang="0">
                    <a:pos x="597" y="832"/>
                  </a:cxn>
                  <a:cxn ang="0">
                    <a:pos x="515" y="811"/>
                  </a:cxn>
                  <a:cxn ang="0">
                    <a:pos x="449" y="822"/>
                  </a:cxn>
                  <a:cxn ang="0">
                    <a:pos x="383" y="868"/>
                  </a:cxn>
                  <a:cxn ang="0">
                    <a:pos x="308" y="897"/>
                  </a:cxn>
                  <a:cxn ang="0">
                    <a:pos x="224" y="908"/>
                  </a:cxn>
                  <a:cxn ang="0">
                    <a:pos x="142" y="898"/>
                  </a:cxn>
                  <a:cxn ang="0">
                    <a:pos x="66" y="870"/>
                  </a:cxn>
                  <a:cxn ang="0">
                    <a:pos x="0" y="824"/>
                  </a:cxn>
                </a:cxnLst>
                <a:rect l="0" t="0" r="r" b="b"/>
                <a:pathLst>
                  <a:path w="1279" h="908">
                    <a:moveTo>
                      <a:pt x="601" y="0"/>
                    </a:moveTo>
                    <a:lnTo>
                      <a:pt x="606" y="21"/>
                    </a:lnTo>
                    <a:lnTo>
                      <a:pt x="610" y="41"/>
                    </a:lnTo>
                    <a:lnTo>
                      <a:pt x="635" y="38"/>
                    </a:lnTo>
                    <a:lnTo>
                      <a:pt x="659" y="38"/>
                    </a:lnTo>
                    <a:lnTo>
                      <a:pt x="703" y="40"/>
                    </a:lnTo>
                    <a:lnTo>
                      <a:pt x="744" y="49"/>
                    </a:lnTo>
                    <a:lnTo>
                      <a:pt x="782" y="63"/>
                    </a:lnTo>
                    <a:lnTo>
                      <a:pt x="819" y="82"/>
                    </a:lnTo>
                    <a:lnTo>
                      <a:pt x="852" y="105"/>
                    </a:lnTo>
                    <a:lnTo>
                      <a:pt x="882" y="131"/>
                    </a:lnTo>
                    <a:lnTo>
                      <a:pt x="909" y="163"/>
                    </a:lnTo>
                    <a:lnTo>
                      <a:pt x="931" y="196"/>
                    </a:lnTo>
                    <a:lnTo>
                      <a:pt x="955" y="193"/>
                    </a:lnTo>
                    <a:lnTo>
                      <a:pt x="980" y="192"/>
                    </a:lnTo>
                    <a:lnTo>
                      <a:pt x="1021" y="195"/>
                    </a:lnTo>
                    <a:lnTo>
                      <a:pt x="1059" y="203"/>
                    </a:lnTo>
                    <a:lnTo>
                      <a:pt x="1096" y="216"/>
                    </a:lnTo>
                    <a:lnTo>
                      <a:pt x="1131" y="234"/>
                    </a:lnTo>
                    <a:lnTo>
                      <a:pt x="1163" y="255"/>
                    </a:lnTo>
                    <a:lnTo>
                      <a:pt x="1192" y="281"/>
                    </a:lnTo>
                    <a:lnTo>
                      <a:pt x="1217" y="310"/>
                    </a:lnTo>
                    <a:lnTo>
                      <a:pt x="1238" y="341"/>
                    </a:lnTo>
                    <a:lnTo>
                      <a:pt x="1256" y="376"/>
                    </a:lnTo>
                    <a:lnTo>
                      <a:pt x="1268" y="413"/>
                    </a:lnTo>
                    <a:lnTo>
                      <a:pt x="1276" y="453"/>
                    </a:lnTo>
                    <a:lnTo>
                      <a:pt x="1279" y="493"/>
                    </a:lnTo>
                    <a:lnTo>
                      <a:pt x="1276" y="534"/>
                    </a:lnTo>
                    <a:lnTo>
                      <a:pt x="1268" y="573"/>
                    </a:lnTo>
                    <a:lnTo>
                      <a:pt x="1256" y="610"/>
                    </a:lnTo>
                    <a:lnTo>
                      <a:pt x="1238" y="645"/>
                    </a:lnTo>
                    <a:lnTo>
                      <a:pt x="1217" y="677"/>
                    </a:lnTo>
                    <a:lnTo>
                      <a:pt x="1192" y="706"/>
                    </a:lnTo>
                    <a:lnTo>
                      <a:pt x="1163" y="732"/>
                    </a:lnTo>
                    <a:lnTo>
                      <a:pt x="1131" y="752"/>
                    </a:lnTo>
                    <a:lnTo>
                      <a:pt x="1096" y="770"/>
                    </a:lnTo>
                    <a:lnTo>
                      <a:pt x="1059" y="783"/>
                    </a:lnTo>
                    <a:lnTo>
                      <a:pt x="1021" y="791"/>
                    </a:lnTo>
                    <a:lnTo>
                      <a:pt x="980" y="794"/>
                    </a:lnTo>
                    <a:lnTo>
                      <a:pt x="944" y="792"/>
                    </a:lnTo>
                    <a:lnTo>
                      <a:pt x="911" y="786"/>
                    </a:lnTo>
                    <a:lnTo>
                      <a:pt x="878" y="776"/>
                    </a:lnTo>
                    <a:lnTo>
                      <a:pt x="848" y="763"/>
                    </a:lnTo>
                    <a:lnTo>
                      <a:pt x="818" y="784"/>
                    </a:lnTo>
                    <a:lnTo>
                      <a:pt x="786" y="802"/>
                    </a:lnTo>
                    <a:lnTo>
                      <a:pt x="752" y="816"/>
                    </a:lnTo>
                    <a:lnTo>
                      <a:pt x="715" y="826"/>
                    </a:lnTo>
                    <a:lnTo>
                      <a:pt x="678" y="833"/>
                    </a:lnTo>
                    <a:lnTo>
                      <a:pt x="640" y="835"/>
                    </a:lnTo>
                    <a:lnTo>
                      <a:pt x="597" y="832"/>
                    </a:lnTo>
                    <a:lnTo>
                      <a:pt x="554" y="824"/>
                    </a:lnTo>
                    <a:lnTo>
                      <a:pt x="515" y="811"/>
                    </a:lnTo>
                    <a:lnTo>
                      <a:pt x="478" y="794"/>
                    </a:lnTo>
                    <a:lnTo>
                      <a:pt x="449" y="822"/>
                    </a:lnTo>
                    <a:lnTo>
                      <a:pt x="418" y="847"/>
                    </a:lnTo>
                    <a:lnTo>
                      <a:pt x="383" y="868"/>
                    </a:lnTo>
                    <a:lnTo>
                      <a:pt x="347" y="885"/>
                    </a:lnTo>
                    <a:lnTo>
                      <a:pt x="308" y="897"/>
                    </a:lnTo>
                    <a:lnTo>
                      <a:pt x="267" y="905"/>
                    </a:lnTo>
                    <a:lnTo>
                      <a:pt x="224" y="908"/>
                    </a:lnTo>
                    <a:lnTo>
                      <a:pt x="182" y="905"/>
                    </a:lnTo>
                    <a:lnTo>
                      <a:pt x="142" y="898"/>
                    </a:lnTo>
                    <a:lnTo>
                      <a:pt x="103" y="885"/>
                    </a:lnTo>
                    <a:lnTo>
                      <a:pt x="66" y="870"/>
                    </a:lnTo>
                    <a:lnTo>
                      <a:pt x="32" y="849"/>
                    </a:lnTo>
                    <a:lnTo>
                      <a:pt x="0" y="824"/>
                    </a:lnTo>
                    <a:lnTo>
                      <a:pt x="601" y="0"/>
                    </a:lnTo>
                    <a:close/>
                  </a:path>
                </a:pathLst>
              </a:custGeom>
              <a:gradFill flip="none" rotWithShape="1">
                <a:gsLst>
                  <a:gs pos="0">
                    <a:schemeClr val="bg1">
                      <a:lumMod val="95000"/>
                      <a:shade val="30000"/>
                      <a:satMod val="115000"/>
                      <a:alpha val="0"/>
                    </a:schemeClr>
                  </a:gs>
                  <a:gs pos="100000">
                    <a:schemeClr val="bg1">
                      <a:alpha val="52000"/>
                    </a:schemeClr>
                  </a:gs>
                </a:gsLst>
                <a:path path="circle">
                  <a:fillToRect t="100000" r="100000"/>
                </a:path>
                <a:tileRect l="-100000" b="-100000"/>
              </a:gradFill>
              <a:ln w="0">
                <a:noFill/>
                <a:prstDash val="solid"/>
                <a:round/>
                <a:headEnd/>
                <a:tailEnd/>
              </a:ln>
              <a:sp3d prstMaterial="plastic">
                <a:bevelT w="38100" h="254000"/>
              </a:sp3d>
            </p:spPr>
            <p:txBody>
              <a:bodyPr vert="horz" wrap="square" lIns="121920" tIns="60960" rIns="121920" bIns="60960" numCol="1" anchor="t" anchorCtr="0" compatLnSpc="1">
                <a:prstTxWarp prst="textNoShape">
                  <a:avLst/>
                </a:prstTxWarp>
              </a:bodyPr>
              <a:lstStyle/>
              <a:p>
                <a:endParaRPr lang="en-US" sz="2400" dirty="0"/>
              </a:p>
            </p:txBody>
          </p:sp>
        </p:grpSp>
      </p:grpSp>
      <p:pic>
        <p:nvPicPr>
          <p:cNvPr id="2050" name="Picture 2" descr="Microsoft Icon - Download in Flat Style">
            <a:extLst>
              <a:ext uri="{FF2B5EF4-FFF2-40B4-BE49-F238E27FC236}">
                <a16:creationId xmlns:a16="http://schemas.microsoft.com/office/drawing/2014/main" id="{618C992B-5932-504C-AD42-02CBC0394C9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01188" y="3866947"/>
            <a:ext cx="1321783" cy="1433236"/>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Cloud Services - Amazon Web Services (AWS)">
            <a:extLst>
              <a:ext uri="{FF2B5EF4-FFF2-40B4-BE49-F238E27FC236}">
                <a16:creationId xmlns:a16="http://schemas.microsoft.com/office/drawing/2014/main" id="{5354DA1D-A648-9242-A661-44D078B36F19}"/>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217665" y="2132833"/>
            <a:ext cx="1765240" cy="926751"/>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IBM Cloud - Wikipedia">
            <a:extLst>
              <a:ext uri="{FF2B5EF4-FFF2-40B4-BE49-F238E27FC236}">
                <a16:creationId xmlns:a16="http://schemas.microsoft.com/office/drawing/2014/main" id="{256FAA1F-3EE1-CB45-9FA6-0939FF880EC0}"/>
              </a:ext>
            </a:extLst>
          </p:cNvPr>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77600" y="3174544"/>
            <a:ext cx="1245371" cy="889195"/>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Oracle Cloud Add Disk To Virtual Machine - IT Tutorial">
            <a:extLst>
              <a:ext uri="{FF2B5EF4-FFF2-40B4-BE49-F238E27FC236}">
                <a16:creationId xmlns:a16="http://schemas.microsoft.com/office/drawing/2014/main" id="{EEBB7F3E-6FC2-AD43-B9ED-45265BBFD814}"/>
              </a:ext>
            </a:extLst>
          </p:cNvPr>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341929" y="5295900"/>
            <a:ext cx="1550017" cy="815010"/>
          </a:xfrm>
          <a:prstGeom prst="rect">
            <a:avLst/>
          </a:prstGeom>
          <a:noFill/>
          <a:extLst>
            <a:ext uri="{909E8E84-426E-40DD-AFC4-6F175D3DCCD1}">
              <a14:hiddenFill xmlns:a14="http://schemas.microsoft.com/office/drawing/2010/main">
                <a:solidFill>
                  <a:srgbClr val="FFFFFF"/>
                </a:solidFill>
              </a14:hiddenFill>
            </a:ext>
          </a:extLst>
        </p:spPr>
      </p:pic>
      <p:sp>
        <p:nvSpPr>
          <p:cNvPr id="22" name="Title 1">
            <a:extLst>
              <a:ext uri="{FF2B5EF4-FFF2-40B4-BE49-F238E27FC236}">
                <a16:creationId xmlns:a16="http://schemas.microsoft.com/office/drawing/2014/main" id="{20F2E2EF-1D99-F347-90A8-46929535EA2E}"/>
              </a:ext>
            </a:extLst>
          </p:cNvPr>
          <p:cNvSpPr txBox="1">
            <a:spLocks/>
          </p:cNvSpPr>
          <p:nvPr/>
        </p:nvSpPr>
        <p:spPr bwMode="gray">
          <a:xfrm>
            <a:off x="541868" y="538612"/>
            <a:ext cx="11108267" cy="242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0" tIns="0" rIns="0" bIns="0" numCol="1" anchor="b" anchorCtr="0" compatLnSpc="1">
            <a:prstTxWarp prst="textNoShape">
              <a:avLst/>
            </a:prstTxWarp>
            <a:spAutoFit/>
          </a:bodyPr>
          <a:lstStyle>
            <a:lvl1pPr algn="l" rtl="0" eaLnBrk="1" fontAlgn="base" hangingPunct="1">
              <a:lnSpc>
                <a:spcPct val="106000"/>
              </a:lnSpc>
              <a:spcBef>
                <a:spcPct val="0"/>
              </a:spcBef>
              <a:spcAft>
                <a:spcPct val="0"/>
              </a:spcAft>
              <a:defRPr sz="1600" b="1">
                <a:solidFill>
                  <a:schemeClr val="tx1"/>
                </a:solidFill>
                <a:latin typeface="+mj-lt"/>
                <a:ea typeface="+mj-ea"/>
                <a:cs typeface="+mj-cs"/>
              </a:defRPr>
            </a:lvl1pPr>
            <a:lvl2pPr algn="l" rtl="0" eaLnBrk="1" fontAlgn="base" hangingPunct="1">
              <a:lnSpc>
                <a:spcPct val="106000"/>
              </a:lnSpc>
              <a:spcBef>
                <a:spcPct val="0"/>
              </a:spcBef>
              <a:spcAft>
                <a:spcPct val="0"/>
              </a:spcAft>
              <a:defRPr sz="1600" b="1">
                <a:solidFill>
                  <a:schemeClr val="tx1"/>
                </a:solidFill>
                <a:latin typeface="Arial" charset="0"/>
              </a:defRPr>
            </a:lvl2pPr>
            <a:lvl3pPr algn="l" rtl="0" eaLnBrk="1" fontAlgn="base" hangingPunct="1">
              <a:lnSpc>
                <a:spcPct val="106000"/>
              </a:lnSpc>
              <a:spcBef>
                <a:spcPct val="0"/>
              </a:spcBef>
              <a:spcAft>
                <a:spcPct val="0"/>
              </a:spcAft>
              <a:defRPr sz="1600" b="1">
                <a:solidFill>
                  <a:schemeClr val="tx1"/>
                </a:solidFill>
                <a:latin typeface="Arial" charset="0"/>
              </a:defRPr>
            </a:lvl3pPr>
            <a:lvl4pPr algn="l" rtl="0" eaLnBrk="1" fontAlgn="base" hangingPunct="1">
              <a:lnSpc>
                <a:spcPct val="106000"/>
              </a:lnSpc>
              <a:spcBef>
                <a:spcPct val="0"/>
              </a:spcBef>
              <a:spcAft>
                <a:spcPct val="0"/>
              </a:spcAft>
              <a:defRPr sz="1600" b="1">
                <a:solidFill>
                  <a:schemeClr val="tx1"/>
                </a:solidFill>
                <a:latin typeface="Arial" charset="0"/>
              </a:defRPr>
            </a:lvl4pPr>
            <a:lvl5pPr algn="l" rtl="0" eaLnBrk="1" fontAlgn="base" hangingPunct="1">
              <a:lnSpc>
                <a:spcPct val="106000"/>
              </a:lnSpc>
              <a:spcBef>
                <a:spcPct val="0"/>
              </a:spcBef>
              <a:spcAft>
                <a:spcPct val="0"/>
              </a:spcAft>
              <a:defRPr sz="1600" b="1">
                <a:solidFill>
                  <a:schemeClr val="tx1"/>
                </a:solidFill>
                <a:latin typeface="Arial" charset="0"/>
              </a:defRPr>
            </a:lvl5pPr>
            <a:lvl6pPr marL="457189" algn="l" rtl="0" eaLnBrk="1" fontAlgn="base" hangingPunct="1">
              <a:lnSpc>
                <a:spcPct val="106000"/>
              </a:lnSpc>
              <a:spcBef>
                <a:spcPct val="0"/>
              </a:spcBef>
              <a:spcAft>
                <a:spcPct val="0"/>
              </a:spcAft>
              <a:defRPr sz="1600" b="1">
                <a:solidFill>
                  <a:schemeClr val="tx1"/>
                </a:solidFill>
                <a:latin typeface="Arial" charset="0"/>
              </a:defRPr>
            </a:lvl6pPr>
            <a:lvl7pPr marL="914377" algn="l" rtl="0" eaLnBrk="1" fontAlgn="base" hangingPunct="1">
              <a:lnSpc>
                <a:spcPct val="106000"/>
              </a:lnSpc>
              <a:spcBef>
                <a:spcPct val="0"/>
              </a:spcBef>
              <a:spcAft>
                <a:spcPct val="0"/>
              </a:spcAft>
              <a:defRPr sz="1600" b="1">
                <a:solidFill>
                  <a:schemeClr val="tx1"/>
                </a:solidFill>
                <a:latin typeface="Arial" charset="0"/>
              </a:defRPr>
            </a:lvl7pPr>
            <a:lvl8pPr marL="1371566" algn="l" rtl="0" eaLnBrk="1" fontAlgn="base" hangingPunct="1">
              <a:lnSpc>
                <a:spcPct val="106000"/>
              </a:lnSpc>
              <a:spcBef>
                <a:spcPct val="0"/>
              </a:spcBef>
              <a:spcAft>
                <a:spcPct val="0"/>
              </a:spcAft>
              <a:defRPr sz="1600" b="1">
                <a:solidFill>
                  <a:schemeClr val="tx1"/>
                </a:solidFill>
                <a:latin typeface="Arial" charset="0"/>
              </a:defRPr>
            </a:lvl8pPr>
            <a:lvl9pPr marL="1828754" algn="l" rtl="0" eaLnBrk="1" fontAlgn="base" hangingPunct="1">
              <a:lnSpc>
                <a:spcPct val="106000"/>
              </a:lnSpc>
              <a:spcBef>
                <a:spcPct val="0"/>
              </a:spcBef>
              <a:spcAft>
                <a:spcPct val="0"/>
              </a:spcAft>
              <a:defRPr sz="1600" b="1">
                <a:solidFill>
                  <a:schemeClr val="tx1"/>
                </a:solidFill>
                <a:latin typeface="Arial" charset="0"/>
              </a:defRPr>
            </a:lvl9pPr>
          </a:lstStyle>
          <a:p>
            <a:r>
              <a:rPr lang="en-US" dirty="0"/>
              <a:t>Cloud Government Use Cases and Top Cloud Vendors </a:t>
            </a:r>
            <a:endParaRPr lang="en-US" b="0" kern="0" dirty="0"/>
          </a:p>
        </p:txBody>
      </p:sp>
      <p:sp>
        <p:nvSpPr>
          <p:cNvPr id="21" name="Rectangle: Rounded Corners 1">
            <a:extLst>
              <a:ext uri="{FF2B5EF4-FFF2-40B4-BE49-F238E27FC236}">
                <a16:creationId xmlns:a16="http://schemas.microsoft.com/office/drawing/2014/main" id="{80D5A73E-2FAB-38D8-F343-7FF24363E76F}"/>
              </a:ext>
            </a:extLst>
          </p:cNvPr>
          <p:cNvSpPr/>
          <p:nvPr/>
        </p:nvSpPr>
        <p:spPr bwMode="auto">
          <a:xfrm>
            <a:off x="8091377" y="376325"/>
            <a:ext cx="3085601" cy="340519"/>
          </a:xfrm>
          <a:prstGeom prst="roundRect">
            <a:avLst/>
          </a:prstGeom>
          <a:solidFill>
            <a:srgbClr val="00D7D2"/>
          </a:solidFill>
        </p:spPr>
        <p:txBody>
          <a:bodyPr wrap="square" rtlCol="0">
            <a:spAutoFit/>
          </a:bodyPr>
          <a:lstStyle/>
          <a:p>
            <a:pPr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Module 5: Cloud Adoption</a:t>
            </a:r>
          </a:p>
        </p:txBody>
      </p:sp>
    </p:spTree>
    <p:extLst>
      <p:ext uri="{BB962C8B-B14F-4D97-AF65-F5344CB8AC3E}">
        <p14:creationId xmlns:p14="http://schemas.microsoft.com/office/powerpoint/2010/main" val="3620243461"/>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958E2E-282F-874B-A390-0A08C31E32F0}"/>
              </a:ext>
            </a:extLst>
          </p:cNvPr>
          <p:cNvSpPr>
            <a:spLocks noGrp="1"/>
          </p:cNvSpPr>
          <p:nvPr>
            <p:ph type="title"/>
          </p:nvPr>
        </p:nvSpPr>
        <p:spPr>
          <a:xfrm>
            <a:off x="541867" y="285750"/>
            <a:ext cx="11108267" cy="495300"/>
          </a:xfrm>
        </p:spPr>
        <p:txBody>
          <a:bodyPr/>
          <a:lstStyle/>
          <a:p>
            <a:r>
              <a:rPr lang="en-US" sz="2800" dirty="0">
                <a:latin typeface="Open Sans" panose="020B0606030504020204" pitchFamily="34" charset="0"/>
                <a:ea typeface="Open Sans" panose="020B0606030504020204" pitchFamily="34" charset="0"/>
                <a:cs typeface="Open Sans" panose="020B0606030504020204" pitchFamily="34" charset="0"/>
              </a:rPr>
              <a:t>Wrap-Up and Review</a:t>
            </a:r>
          </a:p>
        </p:txBody>
      </p:sp>
      <p:sp>
        <p:nvSpPr>
          <p:cNvPr id="4" name="TextBox 3">
            <a:extLst>
              <a:ext uri="{FF2B5EF4-FFF2-40B4-BE49-F238E27FC236}">
                <a16:creationId xmlns:a16="http://schemas.microsoft.com/office/drawing/2014/main" id="{A96ECC12-CED0-9440-A2AD-FDB701632A9B}"/>
              </a:ext>
            </a:extLst>
          </p:cNvPr>
          <p:cNvSpPr txBox="1"/>
          <p:nvPr/>
        </p:nvSpPr>
        <p:spPr>
          <a:xfrm>
            <a:off x="426756" y="2023487"/>
            <a:ext cx="11677613" cy="3100849"/>
          </a:xfrm>
          <a:prstGeom prst="rect">
            <a:avLst/>
          </a:prstGeom>
          <a:noFill/>
        </p:spPr>
        <p:txBody>
          <a:bodyPr wrap="square">
            <a:spAutoFit/>
          </a:bodyPr>
          <a:lstStyle/>
          <a:p>
            <a:pPr marL="469264" lvl="0" indent="-457200">
              <a:spcBef>
                <a:spcPts val="500"/>
              </a:spcBef>
              <a:spcAft>
                <a:spcPts val="600"/>
              </a:spcAft>
              <a:buFont typeface="Wingdings" panose="05000000000000000000" pitchFamily="2" charset="2"/>
              <a:buChar char="ü"/>
              <a:tabLst>
                <a:tab pos="240659" algn="l"/>
              </a:tabLst>
            </a:pPr>
            <a:r>
              <a:rPr lang="en-US" sz="2800" spc="-11" dirty="0">
                <a:solidFill>
                  <a:srgbClr val="000000"/>
                </a:solidFill>
                <a:latin typeface="Open Sans" panose="020B0606030504020204" pitchFamily="34" charset="0"/>
                <a:ea typeface="Open Sans" panose="020B0606030504020204" pitchFamily="34" charset="0"/>
                <a:cs typeface="Open Sans" panose="020B0606030504020204" pitchFamily="34" charset="0"/>
              </a:rPr>
              <a:t>Review traditional licensing models </a:t>
            </a:r>
          </a:p>
          <a:p>
            <a:pPr marL="469264" lvl="0" indent="-457200">
              <a:spcBef>
                <a:spcPts val="500"/>
              </a:spcBef>
              <a:spcAft>
                <a:spcPts val="600"/>
              </a:spcAft>
              <a:buFont typeface="Wingdings" panose="05000000000000000000" pitchFamily="2" charset="2"/>
              <a:buChar char="ü"/>
              <a:tabLst>
                <a:tab pos="240659" algn="l"/>
              </a:tabLst>
            </a:pPr>
            <a:r>
              <a:rPr lang="en-US" sz="2800" spc="-11" dirty="0">
                <a:solidFill>
                  <a:srgbClr val="000000"/>
                </a:solidFill>
                <a:latin typeface="Open Sans" panose="020B0606030504020204" pitchFamily="34" charset="0"/>
                <a:ea typeface="Open Sans" panose="020B0606030504020204" pitchFamily="34" charset="0"/>
                <a:cs typeface="Open Sans" panose="020B0606030504020204" pitchFamily="34" charset="0"/>
              </a:rPr>
              <a:t>Discuss the differences between cloud and other licensing models </a:t>
            </a:r>
          </a:p>
          <a:p>
            <a:pPr marL="469264" lvl="0" indent="-457200">
              <a:spcBef>
                <a:spcPts val="500"/>
              </a:spcBef>
              <a:spcAft>
                <a:spcPts val="600"/>
              </a:spcAft>
              <a:buFont typeface="Wingdings" panose="05000000000000000000" pitchFamily="2" charset="2"/>
              <a:buChar char="ü"/>
              <a:tabLst>
                <a:tab pos="240659" algn="l"/>
              </a:tabLst>
            </a:pPr>
            <a:r>
              <a:rPr lang="en-US" sz="2800" spc="-11" dirty="0">
                <a:solidFill>
                  <a:srgbClr val="000000"/>
                </a:solidFill>
                <a:latin typeface="Open Sans" panose="020B0606030504020204" pitchFamily="34" charset="0"/>
                <a:ea typeface="Open Sans" panose="020B0606030504020204" pitchFamily="34" charset="0"/>
                <a:cs typeface="Open Sans" panose="020B0606030504020204" pitchFamily="34" charset="0"/>
              </a:rPr>
              <a:t>Identify risks and opportunities associated with moving to the cloud</a:t>
            </a:r>
          </a:p>
          <a:p>
            <a:pPr marL="469264" lvl="0" indent="-457200">
              <a:spcBef>
                <a:spcPts val="500"/>
              </a:spcBef>
              <a:spcAft>
                <a:spcPts val="600"/>
              </a:spcAft>
              <a:buFont typeface="Wingdings" panose="05000000000000000000" pitchFamily="2" charset="2"/>
              <a:buChar char="ü"/>
              <a:tabLst>
                <a:tab pos="240659" algn="l"/>
              </a:tabLst>
            </a:pPr>
            <a:r>
              <a:rPr lang="en-US" sz="2800" spc="-11" dirty="0">
                <a:solidFill>
                  <a:srgbClr val="000000"/>
                </a:solidFill>
                <a:latin typeface="Open Sans" panose="020B0606030504020204" pitchFamily="34" charset="0"/>
                <a:ea typeface="Open Sans" panose="020B0606030504020204" pitchFamily="34" charset="0"/>
                <a:cs typeface="Open Sans" panose="020B0606030504020204" pitchFamily="34" charset="0"/>
              </a:rPr>
              <a:t>Review potential challenges and determine whether they are applicable to your environment</a:t>
            </a:r>
          </a:p>
        </p:txBody>
      </p:sp>
      <p:sp>
        <p:nvSpPr>
          <p:cNvPr id="5" name="Rectangle: Rounded Corners 50">
            <a:extLst>
              <a:ext uri="{FF2B5EF4-FFF2-40B4-BE49-F238E27FC236}">
                <a16:creationId xmlns:a16="http://schemas.microsoft.com/office/drawing/2014/main" id="{5CA156EE-41F6-644D-9CE1-F8D5E58D3E72}"/>
              </a:ext>
            </a:extLst>
          </p:cNvPr>
          <p:cNvSpPr/>
          <p:nvPr/>
        </p:nvSpPr>
        <p:spPr>
          <a:xfrm>
            <a:off x="426756" y="1257301"/>
            <a:ext cx="11108267" cy="630014"/>
          </a:xfrm>
          <a:prstGeom prst="roundRect">
            <a:avLst>
              <a:gd name="adj" fmla="val 22766"/>
            </a:avLst>
          </a:prstGeom>
          <a:solidFill>
            <a:srgbClr val="00D7D2"/>
          </a:solidFill>
          <a:ln w="25400" cap="flat" cmpd="sng" algn="ctr">
            <a:noFill/>
            <a:prstDash val="solid"/>
          </a:ln>
          <a:effectLst/>
        </p:spPr>
        <p:txBody>
          <a:bodyPr lIns="162000" rIns="162000" rtlCol="0" anchor="ctr"/>
          <a:lstStyle/>
          <a:p>
            <a:pPr marL="0" marR="0" lvl="0" indent="0" algn="l" defTabSz="1218987" rtl="0" eaLnBrk="1" fontAlgn="auto" latinLnBrk="0" hangingPunct="1">
              <a:lnSpc>
                <a:spcPct val="100000"/>
              </a:lnSpc>
              <a:spcBef>
                <a:spcPts val="0"/>
              </a:spcBef>
              <a:spcAft>
                <a:spcPts val="0"/>
              </a:spcAft>
              <a:buClrTx/>
              <a:buSzTx/>
              <a:buFontTx/>
              <a:buNone/>
              <a:tabLst/>
              <a:defRPr/>
            </a:pPr>
            <a:r>
              <a:rPr kumimoji="0" lang="en-IN" sz="3200" b="1"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rPr>
              <a:t>Module 5 Objectives:</a:t>
            </a:r>
          </a:p>
        </p:txBody>
      </p:sp>
    </p:spTree>
    <p:extLst>
      <p:ext uri="{BB962C8B-B14F-4D97-AF65-F5344CB8AC3E}">
        <p14:creationId xmlns:p14="http://schemas.microsoft.com/office/powerpoint/2010/main" val="1111530433"/>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F763EB8-A9C5-4A38-98FF-6282D4AB81A3}"/>
              </a:ext>
            </a:extLst>
          </p:cNvPr>
          <p:cNvSpPr>
            <a:spLocks noGrp="1"/>
          </p:cNvSpPr>
          <p:nvPr>
            <p:ph type="ctrTitle"/>
          </p:nvPr>
        </p:nvSpPr>
        <p:spPr>
          <a:xfrm>
            <a:off x="875602" y="832860"/>
            <a:ext cx="10284038" cy="2147511"/>
          </a:xfrm>
        </p:spPr>
        <p:txBody>
          <a:bodyPr/>
          <a:lstStyle/>
          <a:p>
            <a:pPr>
              <a:lnSpc>
                <a:spcPct val="150000"/>
              </a:lnSpc>
            </a:pPr>
            <a:r>
              <a:rPr lang="en-US" sz="2400" dirty="0"/>
              <a:t>U.S. Department of Commerce</a:t>
            </a:r>
            <a:br>
              <a:rPr lang="en-US" sz="2400" dirty="0"/>
            </a:br>
            <a:br>
              <a:rPr lang="en-US" sz="2400" dirty="0"/>
            </a:br>
            <a:r>
              <a:rPr lang="en-US" sz="2400" dirty="0"/>
              <a:t>2022 Big “A” Acquisition Conference</a:t>
            </a:r>
            <a:br>
              <a:rPr lang="en-US" sz="2400" dirty="0"/>
            </a:br>
            <a:r>
              <a:rPr lang="en-US" sz="2400" dirty="0"/>
              <a:t>Software License Management (SLM) Training</a:t>
            </a:r>
          </a:p>
        </p:txBody>
      </p:sp>
      <p:sp>
        <p:nvSpPr>
          <p:cNvPr id="2" name="Rectangle 1">
            <a:extLst>
              <a:ext uri="{FF2B5EF4-FFF2-40B4-BE49-F238E27FC236}">
                <a16:creationId xmlns:a16="http://schemas.microsoft.com/office/drawing/2014/main" id="{D7D5CA6A-22FB-41ED-BE4C-94E1ECBA5457}"/>
              </a:ext>
            </a:extLst>
          </p:cNvPr>
          <p:cNvSpPr/>
          <p:nvPr/>
        </p:nvSpPr>
        <p:spPr>
          <a:xfrm>
            <a:off x="750039" y="3102613"/>
            <a:ext cx="10284038" cy="769441"/>
          </a:xfrm>
          <a:prstGeom prst="rect">
            <a:avLst/>
          </a:prstGeom>
        </p:spPr>
        <p:txBody>
          <a:bodyPr wrap="square" anchor="t">
            <a:spAutoFit/>
          </a:bodyPr>
          <a:lstStyle/>
          <a:p>
            <a:r>
              <a:rPr lang="en-US" sz="4400" b="1" dirty="0"/>
              <a:t>Break Number 4 (2:00pm – 2:15pm)</a:t>
            </a:r>
          </a:p>
        </p:txBody>
      </p:sp>
    </p:spTree>
    <p:extLst>
      <p:ext uri="{BB962C8B-B14F-4D97-AF65-F5344CB8AC3E}">
        <p14:creationId xmlns:p14="http://schemas.microsoft.com/office/powerpoint/2010/main" val="706377201"/>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10EB36-36BE-9542-A33F-F3190EAC2022}"/>
              </a:ext>
            </a:extLst>
          </p:cNvPr>
          <p:cNvSpPr>
            <a:spLocks noGrp="1"/>
          </p:cNvSpPr>
          <p:nvPr>
            <p:ph type="title"/>
          </p:nvPr>
        </p:nvSpPr>
        <p:spPr/>
        <p:txBody>
          <a:bodyPr/>
          <a:lstStyle/>
          <a:p>
            <a:r>
              <a:rPr lang="en-US" dirty="0">
                <a:latin typeface="Open Sans" panose="020B0606030504020204" pitchFamily="34" charset="0"/>
                <a:ea typeface="Open Sans" panose="020B0606030504020204" pitchFamily="34" charset="0"/>
                <a:cs typeface="Open Sans" panose="020B0606030504020204" pitchFamily="34" charset="0"/>
              </a:rPr>
              <a:t>Module 6: ServiceNow Licensing Overview</a:t>
            </a:r>
          </a:p>
        </p:txBody>
      </p:sp>
      <p:sp>
        <p:nvSpPr>
          <p:cNvPr id="45" name="Rectangle: Rounded Corners 8">
            <a:extLst>
              <a:ext uri="{FF2B5EF4-FFF2-40B4-BE49-F238E27FC236}">
                <a16:creationId xmlns:a16="http://schemas.microsoft.com/office/drawing/2014/main" id="{72A93784-C21D-7D42-B839-69D1A514F51B}"/>
              </a:ext>
            </a:extLst>
          </p:cNvPr>
          <p:cNvSpPr/>
          <p:nvPr/>
        </p:nvSpPr>
        <p:spPr>
          <a:xfrm>
            <a:off x="450427" y="948690"/>
            <a:ext cx="11459633" cy="5737859"/>
          </a:xfrm>
          <a:prstGeom prst="roundRect">
            <a:avLst>
              <a:gd name="adj" fmla="val 5431"/>
            </a:avLst>
          </a:prstGeom>
          <a:solidFill>
            <a:sysClr val="window" lastClr="FFFFFF"/>
          </a:solidFill>
          <a:ln w="25400" cap="flat" cmpd="sng" algn="ctr">
            <a:noFill/>
            <a:prstDash val="solid"/>
          </a:ln>
          <a:effectLst>
            <a:outerShdw blurRad="381000" dist="241300" dir="2700000" algn="tl" rotWithShape="0">
              <a:prstClr val="black">
                <a:alpha val="5000"/>
              </a:prstClr>
            </a:outerShdw>
          </a:effectLst>
        </p:spPr>
        <p:txBody>
          <a:bodyPr rtlCol="0" anchor="ctr"/>
          <a:lstStyle/>
          <a:p>
            <a:pPr marL="0" marR="0" lvl="0" indent="0" algn="ctr" defTabSz="1218987" rtl="0"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white"/>
              </a:solidFill>
              <a:effectLst/>
              <a:uLnTx/>
              <a:uFillTx/>
              <a:latin typeface="Calibri"/>
              <a:ea typeface="+mn-ea"/>
              <a:cs typeface="+mn-cs"/>
            </a:endParaRPr>
          </a:p>
        </p:txBody>
      </p:sp>
      <p:sp>
        <p:nvSpPr>
          <p:cNvPr id="46" name="Rectangle 45">
            <a:extLst>
              <a:ext uri="{FF2B5EF4-FFF2-40B4-BE49-F238E27FC236}">
                <a16:creationId xmlns:a16="http://schemas.microsoft.com/office/drawing/2014/main" id="{20FF89A6-5777-0F4C-9EB6-336A720D145D}"/>
              </a:ext>
            </a:extLst>
          </p:cNvPr>
          <p:cNvSpPr/>
          <p:nvPr/>
        </p:nvSpPr>
        <p:spPr>
          <a:xfrm>
            <a:off x="6823710" y="948690"/>
            <a:ext cx="4826424" cy="5737858"/>
          </a:xfrm>
          <a:prstGeom prst="rect">
            <a:avLst/>
          </a:prstGeom>
          <a:solidFill>
            <a:sysClr val="window" lastClr="FFFFFF">
              <a:lumMod val="95000"/>
            </a:sysClr>
          </a:solidFill>
          <a:ln w="25400" cap="flat" cmpd="sng" algn="ctr">
            <a:noFill/>
            <a:prstDash val="solid"/>
          </a:ln>
          <a:effectLst>
            <a:innerShdw blurRad="101600" dist="25400">
              <a:prstClr val="black">
                <a:alpha val="5000"/>
              </a:prstClr>
            </a:innerShdw>
          </a:effectLst>
        </p:spPr>
        <p:txBody>
          <a:bodyPr rtlCol="0" anchor="ctr"/>
          <a:lstStyle/>
          <a:p>
            <a:pPr marL="0" marR="0" lvl="0" indent="0" algn="ctr" defTabSz="1218987" rtl="0"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white"/>
              </a:solidFill>
              <a:effectLst/>
              <a:uLnTx/>
              <a:uFillTx/>
              <a:latin typeface="Calibri"/>
              <a:ea typeface="+mn-ea"/>
              <a:cs typeface="+mn-cs"/>
            </a:endParaRPr>
          </a:p>
        </p:txBody>
      </p:sp>
      <p:sp>
        <p:nvSpPr>
          <p:cNvPr id="48" name="Rectangle: Rounded Corners 20">
            <a:extLst>
              <a:ext uri="{FF2B5EF4-FFF2-40B4-BE49-F238E27FC236}">
                <a16:creationId xmlns:a16="http://schemas.microsoft.com/office/drawing/2014/main" id="{607E0E01-4CD6-B043-B8CA-7EA811AB2412}"/>
              </a:ext>
            </a:extLst>
          </p:cNvPr>
          <p:cNvSpPr/>
          <p:nvPr/>
        </p:nvSpPr>
        <p:spPr>
          <a:xfrm>
            <a:off x="6960870" y="1066574"/>
            <a:ext cx="4546436" cy="2308258"/>
          </a:xfrm>
          <a:prstGeom prst="roundRect">
            <a:avLst>
              <a:gd name="adj" fmla="val 5857"/>
            </a:avLst>
          </a:prstGeom>
          <a:gradFill>
            <a:gsLst>
              <a:gs pos="0">
                <a:schemeClr val="bg2">
                  <a:lumMod val="75000"/>
                </a:schemeClr>
              </a:gs>
              <a:gs pos="96000">
                <a:schemeClr val="accent2">
                  <a:lumMod val="20000"/>
                  <a:lumOff val="80000"/>
                </a:schemeClr>
              </a:gs>
            </a:gsLst>
            <a:lin ang="2700000" scaled="1"/>
          </a:gradFill>
          <a:ln w="25400" cap="flat" cmpd="sng" algn="ctr">
            <a:noFill/>
            <a:prstDash val="solid"/>
          </a:ln>
          <a:effectLst/>
        </p:spPr>
        <p:txBody>
          <a:bodyPr rtlCol="0" anchor="ctr"/>
          <a:lstStyle/>
          <a:p>
            <a:pPr marL="0" marR="0" lvl="0" indent="0" algn="ctr" defTabSz="1218987" rtl="0"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white"/>
              </a:solidFill>
              <a:effectLst/>
              <a:uLnTx/>
              <a:uFillTx/>
              <a:latin typeface="Calibri"/>
              <a:ea typeface="+mn-ea"/>
              <a:cs typeface="+mn-cs"/>
            </a:endParaRPr>
          </a:p>
        </p:txBody>
      </p:sp>
      <p:sp>
        <p:nvSpPr>
          <p:cNvPr id="51" name="TextBox 50">
            <a:extLst>
              <a:ext uri="{FF2B5EF4-FFF2-40B4-BE49-F238E27FC236}">
                <a16:creationId xmlns:a16="http://schemas.microsoft.com/office/drawing/2014/main" id="{72B8BA37-F54C-4E46-B380-D4C28AE07A9D}"/>
              </a:ext>
            </a:extLst>
          </p:cNvPr>
          <p:cNvSpPr txBox="1"/>
          <p:nvPr/>
        </p:nvSpPr>
        <p:spPr>
          <a:xfrm>
            <a:off x="7785176" y="3449613"/>
            <a:ext cx="2903490" cy="400110"/>
          </a:xfrm>
          <a:prstGeom prst="rect">
            <a:avLst/>
          </a:prstGeom>
          <a:noFill/>
        </p:spPr>
        <p:txBody>
          <a:bodyPr wrap="square" lIns="0" rIns="0" rtlCol="0">
            <a:spAutoFit/>
          </a:bodyPr>
          <a:lstStyle/>
          <a:p>
            <a:pPr marL="0" marR="0" lvl="0" indent="0" algn="ctr" defTabSz="1218987" rtl="0" eaLnBrk="1" fontAlgn="auto" latinLnBrk="0" hangingPunct="1">
              <a:lnSpc>
                <a:spcPct val="100000"/>
              </a:lnSpc>
              <a:spcBef>
                <a:spcPts val="0"/>
              </a:spcBef>
              <a:spcAft>
                <a:spcPts val="600"/>
              </a:spcAft>
              <a:buClrTx/>
              <a:buSzTx/>
              <a:buFontTx/>
              <a:buNone/>
              <a:tabLst/>
              <a:defRPr/>
            </a:pPr>
            <a:r>
              <a:rPr kumimoji="0" lang="en-IN" sz="2000" b="1" i="0" u="sng" strike="noStrike" kern="1200" cap="none" spc="0" normalizeH="0" baseline="0" noProof="0" dirty="0">
                <a:ln>
                  <a:noFill/>
                </a:ln>
                <a:solidFill>
                  <a:prstClr val="black">
                    <a:lumMod val="75000"/>
                    <a:lumOff val="25000"/>
                  </a:prstClr>
                </a:solidFill>
                <a:effectLst/>
                <a:uLnTx/>
                <a:uFillTx/>
                <a:latin typeface="Open Sans" panose="020B0606030504020204" pitchFamily="34" charset="0"/>
                <a:ea typeface="Open Sans" panose="020B0606030504020204" pitchFamily="34" charset="0"/>
                <a:cs typeface="Open Sans" panose="020B0606030504020204" pitchFamily="34" charset="0"/>
              </a:rPr>
              <a:t>Duration</a:t>
            </a:r>
            <a:r>
              <a:rPr kumimoji="0" lang="en-IN" sz="2000" b="1" i="0" u="none" strike="noStrike" kern="1200" cap="none" spc="0" normalizeH="0" baseline="0" noProof="0" dirty="0">
                <a:ln>
                  <a:noFill/>
                </a:ln>
                <a:solidFill>
                  <a:prstClr val="black">
                    <a:lumMod val="75000"/>
                    <a:lumOff val="25000"/>
                  </a:prstClr>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lang="en-IN" sz="2000" dirty="0">
                <a:solidFill>
                  <a:prstClr val="black">
                    <a:lumMod val="75000"/>
                    <a:lumOff val="25000"/>
                  </a:prstClr>
                </a:solidFill>
                <a:latin typeface="Open Sans" panose="020B0606030504020204" pitchFamily="34" charset="0"/>
                <a:ea typeface="Open Sans" panose="020B0606030504020204" pitchFamily="34" charset="0"/>
                <a:cs typeface="Open Sans" panose="020B0606030504020204" pitchFamily="34" charset="0"/>
              </a:rPr>
              <a:t>45</a:t>
            </a:r>
            <a:r>
              <a:rPr kumimoji="0" lang="en-IN" sz="2000" b="0" i="0" u="none" strike="noStrike" kern="1200" cap="none" spc="0" normalizeH="0" baseline="0" noProof="0" dirty="0">
                <a:ln>
                  <a:noFill/>
                </a:ln>
                <a:solidFill>
                  <a:prstClr val="black">
                    <a:lumMod val="75000"/>
                    <a:lumOff val="25000"/>
                  </a:prstClr>
                </a:solidFill>
                <a:effectLst/>
                <a:uLnTx/>
                <a:uFillTx/>
                <a:latin typeface="Open Sans" panose="020B0606030504020204" pitchFamily="34" charset="0"/>
                <a:ea typeface="Open Sans" panose="020B0606030504020204" pitchFamily="34" charset="0"/>
                <a:cs typeface="Open Sans" panose="020B0606030504020204" pitchFamily="34" charset="0"/>
              </a:rPr>
              <a:t> minutes</a:t>
            </a:r>
            <a:endParaRPr kumimoji="0" lang="en-IN" sz="1600" b="0" i="0" u="none" strike="noStrike" kern="1200" cap="none" spc="0" normalizeH="0" baseline="0" noProof="0" dirty="0">
              <a:ln>
                <a:noFill/>
              </a:ln>
              <a:solidFill>
                <a:prstClr val="black">
                  <a:lumMod val="75000"/>
                  <a:lumOff val="25000"/>
                </a:prstClr>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cxnSp>
        <p:nvCxnSpPr>
          <p:cNvPr id="53" name="Straight Connector 52">
            <a:extLst>
              <a:ext uri="{FF2B5EF4-FFF2-40B4-BE49-F238E27FC236}">
                <a16:creationId xmlns:a16="http://schemas.microsoft.com/office/drawing/2014/main" id="{D2969DE4-B1A8-F641-92DE-1541B9C42784}"/>
              </a:ext>
            </a:extLst>
          </p:cNvPr>
          <p:cNvCxnSpPr>
            <a:cxnSpLocks/>
          </p:cNvCxnSpPr>
          <p:nvPr/>
        </p:nvCxnSpPr>
        <p:spPr>
          <a:xfrm>
            <a:off x="7182252" y="4041294"/>
            <a:ext cx="4109338" cy="0"/>
          </a:xfrm>
          <a:prstGeom prst="line">
            <a:avLst/>
          </a:prstGeom>
          <a:noFill/>
          <a:ln w="19050" cap="flat" cmpd="sng" algn="ctr">
            <a:solidFill>
              <a:sysClr val="window" lastClr="FFFFFF">
                <a:lumMod val="85000"/>
              </a:sysClr>
            </a:solidFill>
            <a:prstDash val="solid"/>
          </a:ln>
          <a:effectLst/>
        </p:spPr>
      </p:cxnSp>
      <p:sp>
        <p:nvSpPr>
          <p:cNvPr id="54" name="TextBox 53">
            <a:extLst>
              <a:ext uri="{FF2B5EF4-FFF2-40B4-BE49-F238E27FC236}">
                <a16:creationId xmlns:a16="http://schemas.microsoft.com/office/drawing/2014/main" id="{A7E4A51A-B1FE-CA47-9C18-2B6235AC228A}"/>
              </a:ext>
            </a:extLst>
          </p:cNvPr>
          <p:cNvSpPr txBox="1"/>
          <p:nvPr/>
        </p:nvSpPr>
        <p:spPr>
          <a:xfrm>
            <a:off x="7544384" y="4147605"/>
            <a:ext cx="3465140" cy="400110"/>
          </a:xfrm>
          <a:prstGeom prst="rect">
            <a:avLst/>
          </a:prstGeom>
          <a:noFill/>
        </p:spPr>
        <p:txBody>
          <a:bodyPr wrap="square" lIns="0" rIns="0" rtlCol="0">
            <a:spAutoFit/>
          </a:bodyPr>
          <a:lstStyle/>
          <a:p>
            <a:pPr marL="0" marR="0" lvl="0" indent="0" algn="l" defTabSz="1218987" rtl="0" eaLnBrk="1" fontAlgn="auto" latinLnBrk="0" hangingPunct="1">
              <a:lnSpc>
                <a:spcPct val="100000"/>
              </a:lnSpc>
              <a:spcBef>
                <a:spcPts val="0"/>
              </a:spcBef>
              <a:spcAft>
                <a:spcPts val="0"/>
              </a:spcAft>
              <a:buClrTx/>
              <a:buSzTx/>
              <a:buFontTx/>
              <a:buNone/>
              <a:tabLst/>
              <a:defRPr/>
            </a:pPr>
            <a:r>
              <a:rPr kumimoji="0" lang="en-IN" sz="2000" b="1" i="0" u="sng" strike="noStrike" kern="1200" cap="none" spc="0" normalizeH="0" baseline="0" noProof="0" dirty="0">
                <a:ln>
                  <a:noFill/>
                </a:ln>
                <a:solidFill>
                  <a:prstClr val="black">
                    <a:lumMod val="75000"/>
                    <a:lumOff val="25000"/>
                  </a:prstClr>
                </a:solidFill>
                <a:effectLst/>
                <a:uLnTx/>
                <a:uFillTx/>
                <a:latin typeface="Open Sans" panose="020B0606030504020204" pitchFamily="34" charset="0"/>
                <a:ea typeface="Open Sans" panose="020B0606030504020204" pitchFamily="34" charset="0"/>
                <a:cs typeface="Open Sans" panose="020B0606030504020204" pitchFamily="34" charset="0"/>
              </a:rPr>
              <a:t>Recommended Attendees:</a:t>
            </a:r>
          </a:p>
        </p:txBody>
      </p:sp>
      <p:sp>
        <p:nvSpPr>
          <p:cNvPr id="55" name="TextBox 54">
            <a:extLst>
              <a:ext uri="{FF2B5EF4-FFF2-40B4-BE49-F238E27FC236}">
                <a16:creationId xmlns:a16="http://schemas.microsoft.com/office/drawing/2014/main" id="{9A9F7723-C36E-CD45-A7CD-C355943CE886}"/>
              </a:ext>
            </a:extLst>
          </p:cNvPr>
          <p:cNvSpPr txBox="1"/>
          <p:nvPr/>
        </p:nvSpPr>
        <p:spPr>
          <a:xfrm>
            <a:off x="7082926" y="4553916"/>
            <a:ext cx="4388057" cy="1800493"/>
          </a:xfrm>
          <a:prstGeom prst="rect">
            <a:avLst/>
          </a:prstGeom>
          <a:noFill/>
        </p:spPr>
        <p:txBody>
          <a:bodyPr wrap="square" lIns="0" rIns="0" rtlCol="0">
            <a:sp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DOC IT Professionals interested in:</a:t>
            </a:r>
          </a:p>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How DOC and bureaus are licensed for ServiceNow</a:t>
            </a:r>
          </a:p>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en-US" sz="1600" dirty="0">
                <a:solidFill>
                  <a:srgbClr val="000000"/>
                </a:solidFill>
                <a:latin typeface="Open Sans" panose="020B0606030504020204" pitchFamily="34" charset="0"/>
                <a:ea typeface="Open Sans" panose="020B0606030504020204" pitchFamily="34" charset="0"/>
                <a:cs typeface="Open Sans" panose="020B0606030504020204" pitchFamily="34" charset="0"/>
              </a:rPr>
              <a:t>Learning the differences between ServiceNow modules</a:t>
            </a:r>
            <a:endParaRPr kumimoji="0" lang="en-US" sz="1600" b="0"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en-US" sz="1600" dirty="0">
                <a:solidFill>
                  <a:srgbClr val="000000"/>
                </a:solidFill>
                <a:latin typeface="Open Sans" panose="020B0606030504020204" pitchFamily="34" charset="0"/>
                <a:ea typeface="Open Sans" panose="020B0606030504020204" pitchFamily="34" charset="0"/>
                <a:cs typeface="Open Sans" panose="020B0606030504020204" pitchFamily="34" charset="0"/>
              </a:rPr>
              <a:t>User roles allocations</a:t>
            </a:r>
            <a:endParaRPr kumimoji="0" lang="en-US" sz="1600" b="0"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59" name="Rectangle: Rounded Corners 50">
            <a:extLst>
              <a:ext uri="{FF2B5EF4-FFF2-40B4-BE49-F238E27FC236}">
                <a16:creationId xmlns:a16="http://schemas.microsoft.com/office/drawing/2014/main" id="{A29EFC18-2E04-D842-812B-429E2D149891}"/>
              </a:ext>
            </a:extLst>
          </p:cNvPr>
          <p:cNvSpPr/>
          <p:nvPr/>
        </p:nvSpPr>
        <p:spPr>
          <a:xfrm>
            <a:off x="629271" y="2751529"/>
            <a:ext cx="5970155" cy="461665"/>
          </a:xfrm>
          <a:prstGeom prst="roundRect">
            <a:avLst>
              <a:gd name="adj" fmla="val 22766"/>
            </a:avLst>
          </a:prstGeom>
          <a:solidFill>
            <a:schemeClr val="bg2">
              <a:lumMod val="75000"/>
            </a:schemeClr>
          </a:solidFill>
          <a:ln w="25400" cap="flat" cmpd="sng" algn="ctr">
            <a:noFill/>
            <a:prstDash val="solid"/>
          </a:ln>
          <a:effectLst/>
        </p:spPr>
        <p:txBody>
          <a:bodyPr lIns="162000" rIns="162000" rtlCol="0" anchor="ctr"/>
          <a:lstStyle/>
          <a:p>
            <a:pPr marL="0" marR="0" lvl="0" indent="0" algn="l" defTabSz="1218987" rtl="0" eaLnBrk="1" fontAlgn="auto" latinLnBrk="0" hangingPunct="1">
              <a:lnSpc>
                <a:spcPct val="100000"/>
              </a:lnSpc>
              <a:spcBef>
                <a:spcPts val="0"/>
              </a:spcBef>
              <a:spcAft>
                <a:spcPts val="0"/>
              </a:spcAft>
              <a:buClrTx/>
              <a:buSzTx/>
              <a:buFontTx/>
              <a:buNone/>
              <a:tabLst/>
              <a:defRPr/>
            </a:pPr>
            <a:r>
              <a:rPr kumimoji="0" lang="en-IN" sz="2000" b="1" i="0" u="none" strike="noStrike" kern="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rPr>
              <a:t>Learning Objectives</a:t>
            </a:r>
          </a:p>
        </p:txBody>
      </p:sp>
      <p:graphicFrame>
        <p:nvGraphicFramePr>
          <p:cNvPr id="72" name="Table 72">
            <a:extLst>
              <a:ext uri="{FF2B5EF4-FFF2-40B4-BE49-F238E27FC236}">
                <a16:creationId xmlns:a16="http://schemas.microsoft.com/office/drawing/2014/main" id="{24DDC8FB-AE32-BC48-A933-483105E0D6E4}"/>
              </a:ext>
            </a:extLst>
          </p:cNvPr>
          <p:cNvGraphicFramePr>
            <a:graphicFrameLocks noGrp="1"/>
          </p:cNvGraphicFramePr>
          <p:nvPr>
            <p:extLst>
              <p:ext uri="{D42A27DB-BD31-4B8C-83A1-F6EECF244321}">
                <p14:modId xmlns:p14="http://schemas.microsoft.com/office/powerpoint/2010/main" val="3699057209"/>
              </p:ext>
            </p:extLst>
          </p:nvPr>
        </p:nvGraphicFramePr>
        <p:xfrm>
          <a:off x="643579" y="3297015"/>
          <a:ext cx="5982516" cy="2888796"/>
        </p:xfrm>
        <a:graphic>
          <a:graphicData uri="http://schemas.openxmlformats.org/drawingml/2006/table">
            <a:tbl>
              <a:tblPr firstRow="1" bandRow="1">
                <a:tableStyleId>{5C22544A-7EE6-4342-B048-85BDC9FD1C3A}</a:tableStyleId>
              </a:tblPr>
              <a:tblGrid>
                <a:gridCol w="5982516">
                  <a:extLst>
                    <a:ext uri="{9D8B030D-6E8A-4147-A177-3AD203B41FA5}">
                      <a16:colId xmlns:a16="http://schemas.microsoft.com/office/drawing/2014/main" val="143928644"/>
                    </a:ext>
                  </a:extLst>
                </a:gridCol>
              </a:tblGrid>
              <a:tr h="526649">
                <a:tc>
                  <a:txBody>
                    <a:bodyPr/>
                    <a:lstStyle/>
                    <a:p>
                      <a:pPr marL="297814" marR="0" lvl="0" indent="-285750" algn="l" defTabSz="914400" rtl="0" eaLnBrk="1" fontAlgn="auto" latinLnBrk="0" hangingPunct="1">
                        <a:lnSpc>
                          <a:spcPct val="100000"/>
                        </a:lnSpc>
                        <a:spcBef>
                          <a:spcPts val="500"/>
                        </a:spcBef>
                        <a:spcAft>
                          <a:spcPts val="600"/>
                        </a:spcAft>
                        <a:buClr>
                          <a:schemeClr val="bg2">
                            <a:lumMod val="75000"/>
                          </a:schemeClr>
                        </a:buClr>
                        <a:buSzPct val="150000"/>
                        <a:buFont typeface="Arial" panose="020B0604020202020204" pitchFamily="34" charset="0"/>
                        <a:buChar char="•"/>
                        <a:tabLst>
                          <a:tab pos="240659" algn="l"/>
                        </a:tabLst>
                        <a:defRPr/>
                      </a:pPr>
                      <a:r>
                        <a:rPr kumimoji="0" lang="en-US" sz="1600" b="0" i="0" u="none" strike="noStrike" kern="1200" cap="none" spc="-11" normalizeH="0" baseline="0" noProof="0" dirty="0">
                          <a:ln>
                            <a:noFill/>
                          </a:ln>
                          <a:solidFill>
                            <a:schemeClr val="tx1"/>
                          </a:solidFill>
                          <a:effectLst/>
                          <a:uLnTx/>
                          <a:uFillTx/>
                          <a:latin typeface="Open Sans" panose="020B0606030504020204" pitchFamily="34" charset="0"/>
                          <a:ea typeface="Open Sans" panose="020B0606030504020204" pitchFamily="34" charset="0"/>
                          <a:cs typeface="Open Sans" panose="020B0606030504020204" pitchFamily="34" charset="0"/>
                        </a:rPr>
                        <a:t>Overview of ServiceNow Platform</a:t>
                      </a:r>
                    </a:p>
                  </a:txBody>
                  <a:tcPr anchor="ct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12931276"/>
                  </a:ext>
                </a:extLst>
              </a:tr>
              <a:tr h="426119">
                <a:tc>
                  <a:txBody>
                    <a:bodyPr/>
                    <a:lstStyle/>
                    <a:p>
                      <a:pPr marL="297814" marR="0" lvl="0" indent="-285750" algn="l" defTabSz="914400" rtl="0" eaLnBrk="1" fontAlgn="auto" latinLnBrk="0" hangingPunct="1">
                        <a:lnSpc>
                          <a:spcPct val="100000"/>
                        </a:lnSpc>
                        <a:spcBef>
                          <a:spcPts val="500"/>
                        </a:spcBef>
                        <a:spcAft>
                          <a:spcPts val="600"/>
                        </a:spcAft>
                        <a:buClr>
                          <a:schemeClr val="bg2">
                            <a:lumMod val="75000"/>
                          </a:schemeClr>
                        </a:buClr>
                        <a:buSzPct val="150000"/>
                        <a:buFont typeface="Arial" panose="020B0604020202020204" pitchFamily="34" charset="0"/>
                        <a:buChar char="•"/>
                        <a:tabLst>
                          <a:tab pos="240659" algn="l"/>
                        </a:tabLst>
                        <a:defRPr/>
                      </a:pPr>
                      <a:r>
                        <a:rPr kumimoji="0" lang="en-US" sz="1600" b="0" i="0" u="none" strike="noStrike" kern="1200" cap="none" spc="-11" normalizeH="0" baseline="0" noProof="0" dirty="0">
                          <a:ln>
                            <a:noFill/>
                          </a:ln>
                          <a:solidFill>
                            <a:schemeClr val="tx1"/>
                          </a:solidFill>
                          <a:effectLst/>
                          <a:uLnTx/>
                          <a:uFillTx/>
                          <a:latin typeface="Open Sans" panose="020B0606030504020204" pitchFamily="34" charset="0"/>
                          <a:ea typeface="Open Sans" panose="020B0606030504020204" pitchFamily="34" charset="0"/>
                          <a:cs typeface="Open Sans" panose="020B0606030504020204" pitchFamily="34" charset="0"/>
                        </a:rPr>
                        <a:t>Understanding ServiceNow’s footprint at DOC</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69276696"/>
                  </a:ext>
                </a:extLst>
              </a:tr>
              <a:tr h="505097">
                <a:tc>
                  <a:txBody>
                    <a:bodyPr/>
                    <a:lstStyle/>
                    <a:p>
                      <a:pPr marL="297814" marR="5080" lvl="0" indent="-285750" algn="l" defTabSz="914400" rtl="0" eaLnBrk="1" fontAlgn="base" latinLnBrk="0" hangingPunct="1">
                        <a:lnSpc>
                          <a:spcPct val="100000"/>
                        </a:lnSpc>
                        <a:spcBef>
                          <a:spcPts val="500"/>
                        </a:spcBef>
                        <a:spcAft>
                          <a:spcPts val="600"/>
                        </a:spcAft>
                        <a:buClr>
                          <a:schemeClr val="bg2">
                            <a:lumMod val="75000"/>
                          </a:schemeClr>
                        </a:buClr>
                        <a:buSzPct val="150000"/>
                        <a:buFont typeface="Arial" panose="020B0604020202020204" pitchFamily="34" charset="0"/>
                        <a:buChar char="•"/>
                        <a:tabLst>
                          <a:tab pos="240659" algn="l"/>
                        </a:tabLst>
                        <a:defRPr/>
                      </a:pPr>
                      <a:r>
                        <a:rPr kumimoji="0" lang="en-US" sz="1600" b="0" i="0" u="none" strike="noStrike" kern="1200" cap="none" spc="-11" normalizeH="0" baseline="0" noProof="0" dirty="0">
                          <a:ln>
                            <a:noFill/>
                          </a:ln>
                          <a:solidFill>
                            <a:schemeClr val="tx1"/>
                          </a:solidFill>
                          <a:effectLst/>
                          <a:uLnTx/>
                          <a:uFillTx/>
                          <a:latin typeface="Open Sans" panose="020B0606030504020204" pitchFamily="34" charset="0"/>
                          <a:ea typeface="Open Sans" panose="020B0606030504020204" pitchFamily="34" charset="0"/>
                          <a:cs typeface="Open Sans" panose="020B0606030504020204" pitchFamily="34" charset="0"/>
                        </a:rPr>
                        <a:t>Understand the types of users that interact with ServiceNow</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53225866"/>
                  </a:ext>
                </a:extLst>
              </a:tr>
              <a:tr h="404948">
                <a:tc>
                  <a:txBody>
                    <a:bodyPr/>
                    <a:lstStyle/>
                    <a:p>
                      <a:pPr marL="297814" marR="5080" lvl="0" indent="-285750" algn="l" defTabSz="914400" rtl="0" eaLnBrk="1" fontAlgn="base" latinLnBrk="0" hangingPunct="1">
                        <a:lnSpc>
                          <a:spcPct val="100000"/>
                        </a:lnSpc>
                        <a:spcBef>
                          <a:spcPts val="500"/>
                        </a:spcBef>
                        <a:spcAft>
                          <a:spcPts val="600"/>
                        </a:spcAft>
                        <a:buClr>
                          <a:schemeClr val="bg2">
                            <a:lumMod val="75000"/>
                          </a:schemeClr>
                        </a:buClr>
                        <a:buSzPct val="150000"/>
                        <a:buFont typeface="Arial" panose="020B0604020202020204" pitchFamily="34" charset="0"/>
                        <a:buChar char="•"/>
                        <a:tabLst>
                          <a:tab pos="240659" algn="l"/>
                        </a:tabLst>
                        <a:defRPr/>
                      </a:pPr>
                      <a:r>
                        <a:rPr kumimoji="0" lang="en-US" sz="1600" b="0" i="0" u="none" strike="noStrike" kern="1200" cap="none" spc="-11" normalizeH="0" baseline="0" noProof="0" dirty="0">
                          <a:ln>
                            <a:noFill/>
                          </a:ln>
                          <a:solidFill>
                            <a:schemeClr val="tx1"/>
                          </a:solidFill>
                          <a:effectLst/>
                          <a:uLnTx/>
                          <a:uFillTx/>
                          <a:latin typeface="Open Sans" panose="020B0606030504020204" pitchFamily="34" charset="0"/>
                          <a:ea typeface="Open Sans" panose="020B0606030504020204" pitchFamily="34" charset="0"/>
                          <a:cs typeface="Open Sans" panose="020B0606030504020204" pitchFamily="34" charset="0"/>
                        </a:rPr>
                        <a:t>Understanding the differences between ServiceNow products and solutions</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68756221"/>
                  </a:ext>
                </a:extLst>
              </a:tr>
              <a:tr h="121920">
                <a:tc>
                  <a:txBody>
                    <a:bodyPr/>
                    <a:lstStyle/>
                    <a:p>
                      <a:pPr marL="297814" marR="5080" lvl="0" indent="-285750" algn="l" defTabSz="914400" rtl="0" eaLnBrk="1" fontAlgn="base" latinLnBrk="0" hangingPunct="1">
                        <a:lnSpc>
                          <a:spcPct val="100000"/>
                        </a:lnSpc>
                        <a:spcBef>
                          <a:spcPts val="500"/>
                        </a:spcBef>
                        <a:spcAft>
                          <a:spcPts val="600"/>
                        </a:spcAft>
                        <a:buClr>
                          <a:schemeClr val="bg2">
                            <a:lumMod val="75000"/>
                          </a:schemeClr>
                        </a:buClr>
                        <a:buSzPct val="150000"/>
                        <a:buFont typeface="Arial" panose="020B0604020202020204" pitchFamily="34" charset="0"/>
                        <a:buChar char="•"/>
                        <a:tabLst>
                          <a:tab pos="240659" algn="l"/>
                        </a:tabLst>
                        <a:defRPr/>
                      </a:pPr>
                      <a:r>
                        <a:rPr kumimoji="0" lang="en-US" sz="1600" b="0" i="0" u="none" strike="noStrike" kern="1200" cap="none" spc="-11" normalizeH="0" baseline="0" noProof="0" dirty="0">
                          <a:ln>
                            <a:noFill/>
                          </a:ln>
                          <a:solidFill>
                            <a:schemeClr val="tx1"/>
                          </a:solidFill>
                          <a:effectLst/>
                          <a:uLnTx/>
                          <a:uFillTx/>
                          <a:latin typeface="Open Sans" panose="020B0606030504020204" pitchFamily="34" charset="0"/>
                          <a:ea typeface="Open Sans" panose="020B0606030504020204" pitchFamily="34" charset="0"/>
                          <a:cs typeface="Open Sans" panose="020B0606030504020204" pitchFamily="34" charset="0"/>
                        </a:rPr>
                        <a:t>Review current quantities owned by bureau</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07134631"/>
                  </a:ext>
                </a:extLst>
              </a:tr>
              <a:tr h="516531">
                <a:tc>
                  <a:txBody>
                    <a:bodyPr/>
                    <a:lstStyle/>
                    <a:p>
                      <a:pPr marL="297814" marR="5080" lvl="0" indent="-285750" algn="l" defTabSz="914400" rtl="0" eaLnBrk="1" fontAlgn="base" latinLnBrk="0" hangingPunct="1">
                        <a:lnSpc>
                          <a:spcPct val="100000"/>
                        </a:lnSpc>
                        <a:spcBef>
                          <a:spcPts val="500"/>
                        </a:spcBef>
                        <a:spcAft>
                          <a:spcPts val="600"/>
                        </a:spcAft>
                        <a:buClr>
                          <a:schemeClr val="bg2">
                            <a:lumMod val="75000"/>
                          </a:schemeClr>
                        </a:buClr>
                        <a:buSzPct val="150000"/>
                        <a:buFont typeface="Arial" panose="020B0604020202020204" pitchFamily="34" charset="0"/>
                        <a:buChar char="•"/>
                        <a:tabLst>
                          <a:tab pos="240659" algn="l"/>
                        </a:tabLst>
                        <a:defRPr/>
                      </a:pPr>
                      <a:r>
                        <a:rPr kumimoji="0" lang="en-US" sz="1600" b="0" i="0" u="none" strike="noStrike" kern="1200" cap="none" spc="-11" normalizeH="0" baseline="0" noProof="0" dirty="0">
                          <a:ln>
                            <a:noFill/>
                          </a:ln>
                          <a:solidFill>
                            <a:schemeClr val="tx1"/>
                          </a:solidFill>
                          <a:effectLst/>
                          <a:uLnTx/>
                          <a:uFillTx/>
                          <a:latin typeface="Open Sans" panose="020B0606030504020204" pitchFamily="34" charset="0"/>
                          <a:ea typeface="Open Sans" panose="020B0606030504020204" pitchFamily="34" charset="0"/>
                          <a:cs typeface="Open Sans" panose="020B0606030504020204" pitchFamily="34" charset="0"/>
                        </a:rPr>
                        <a:t>Understanding ITOM subscription unit ratios</a:t>
                      </a:r>
                    </a:p>
                  </a:txBody>
                  <a:tcPr anchor="ctr">
                    <a:lnT w="127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2677085358"/>
                  </a:ext>
                </a:extLst>
              </a:tr>
            </a:tbl>
          </a:graphicData>
        </a:graphic>
      </p:graphicFrame>
      <p:sp>
        <p:nvSpPr>
          <p:cNvPr id="15" name="TextBox 14">
            <a:extLst>
              <a:ext uri="{FF2B5EF4-FFF2-40B4-BE49-F238E27FC236}">
                <a16:creationId xmlns:a16="http://schemas.microsoft.com/office/drawing/2014/main" id="{8B2C54D8-2C0A-2A47-823E-E61FE32E2480}"/>
              </a:ext>
            </a:extLst>
          </p:cNvPr>
          <p:cNvSpPr txBox="1"/>
          <p:nvPr/>
        </p:nvSpPr>
        <p:spPr>
          <a:xfrm>
            <a:off x="629271" y="1813019"/>
            <a:ext cx="5920205" cy="954107"/>
          </a:xfrm>
          <a:prstGeom prst="rect">
            <a:avLst/>
          </a:prstGeom>
          <a:noFill/>
        </p:spPr>
        <p:txBody>
          <a:bodyPr wrap="square" rtlCol="0">
            <a:spAutoFit/>
          </a:bodyPr>
          <a:lstStyle/>
          <a:p>
            <a:pPr marL="0" marR="0" lvl="0" indent="0" algn="l" defTabSz="1218987" rtl="0" eaLnBrk="1" fontAlgn="auto" latinLnBrk="0" hangingPunct="1">
              <a:lnSpc>
                <a:spcPct val="100000"/>
              </a:lnSpc>
              <a:spcBef>
                <a:spcPts val="0"/>
              </a:spcBef>
              <a:spcAft>
                <a:spcPts val="0"/>
              </a:spcAft>
              <a:buClrTx/>
              <a:buSzTx/>
              <a:buFontTx/>
              <a:buNone/>
              <a:tabLst/>
              <a:defRPr/>
            </a:pPr>
            <a:r>
              <a:rPr kumimoji="0" lang="en-US" sz="2800" b="0" i="0" u="none" strike="noStrike" kern="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Module 6: ServiceNow Licensing Overview</a:t>
            </a:r>
            <a:endParaRPr kumimoji="0" lang="en-US" sz="2800" b="0" i="0" u="none" strike="noStrike" kern="0" cap="none" spc="0" normalizeH="0" baseline="0" noProof="0" dirty="0">
              <a:ln>
                <a:noFill/>
              </a:ln>
              <a:solidFill>
                <a:srgbClr val="000000"/>
              </a:solidFill>
              <a:effectLst/>
              <a:highlight>
                <a:srgbClr val="FFFF00"/>
              </a:highligh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6" name="TextBox 15">
            <a:extLst>
              <a:ext uri="{FF2B5EF4-FFF2-40B4-BE49-F238E27FC236}">
                <a16:creationId xmlns:a16="http://schemas.microsoft.com/office/drawing/2014/main" id="{1AFB9597-0C35-FD4B-A696-F85386E7E6FD}"/>
              </a:ext>
            </a:extLst>
          </p:cNvPr>
          <p:cNvSpPr txBox="1"/>
          <p:nvPr/>
        </p:nvSpPr>
        <p:spPr>
          <a:xfrm>
            <a:off x="643579" y="1066574"/>
            <a:ext cx="5920205" cy="584775"/>
          </a:xfrm>
          <a:prstGeom prst="rect">
            <a:avLst/>
          </a:prstGeom>
          <a:noFill/>
        </p:spPr>
        <p:txBody>
          <a:bodyPr wrap="square" rtlCol="0">
            <a:spAutoFit/>
          </a:bodyPr>
          <a:lstStyle/>
          <a:p>
            <a:pPr marL="0" marR="0" lvl="0" indent="0" algn="l" defTabSz="1218987" rtl="0" eaLnBrk="1" fontAlgn="auto" latinLnBrk="0" hangingPunct="1">
              <a:lnSpc>
                <a:spcPct val="100000"/>
              </a:lnSpc>
              <a:spcBef>
                <a:spcPts val="0"/>
              </a:spcBef>
              <a:spcAft>
                <a:spcPts val="0"/>
              </a:spcAft>
              <a:buClrTx/>
              <a:buSzTx/>
              <a:buFontTx/>
              <a:buNone/>
              <a:tabLst/>
              <a:defRPr/>
            </a:pPr>
            <a:r>
              <a:rPr kumimoji="0" lang="en-US" sz="3200" b="1" i="1" u="none" strike="noStrike" kern="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Overview</a:t>
            </a:r>
          </a:p>
        </p:txBody>
      </p:sp>
      <p:pic>
        <p:nvPicPr>
          <p:cNvPr id="3078" name="Picture 6" descr="ServiceNow">
            <a:extLst>
              <a:ext uri="{FF2B5EF4-FFF2-40B4-BE49-F238E27FC236}">
                <a16:creationId xmlns:a16="http://schemas.microsoft.com/office/drawing/2014/main" id="{5DEF3D35-CCBF-3F47-BD3B-DA97F17DD32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5714" b="31844"/>
          <a:stretch/>
        </p:blipFill>
        <p:spPr bwMode="auto">
          <a:xfrm>
            <a:off x="7367136" y="1651349"/>
            <a:ext cx="3733904" cy="1073130"/>
          </a:xfrm>
          <a:prstGeom prst="rect">
            <a:avLst/>
          </a:prstGeom>
          <a:noFill/>
          <a:effectLst>
            <a:softEdge rad="127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38735824"/>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646" name="Nuvola 645">
            <a:extLst>
              <a:ext uri="{FF2B5EF4-FFF2-40B4-BE49-F238E27FC236}">
                <a16:creationId xmlns:a16="http://schemas.microsoft.com/office/drawing/2014/main" id="{14EA4E74-4C6E-CE4B-9BE0-9758F371994F}"/>
              </a:ext>
            </a:extLst>
          </p:cNvPr>
          <p:cNvSpPr>
            <a:spLocks noChangeAspect="1"/>
          </p:cNvSpPr>
          <p:nvPr/>
        </p:nvSpPr>
        <p:spPr>
          <a:xfrm rot="420784">
            <a:off x="824341" y="331383"/>
            <a:ext cx="10692392" cy="6364394"/>
          </a:xfrm>
          <a:prstGeom prst="cloud">
            <a:avLst/>
          </a:prstGeom>
          <a:solidFill>
            <a:schemeClr val="bg2">
              <a:alpha val="7000"/>
            </a:schemeClr>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3304" rtl="0" eaLnBrk="1" fontAlgn="auto" latinLnBrk="0" hangingPunct="1">
              <a:lnSpc>
                <a:spcPct val="100000"/>
              </a:lnSpc>
              <a:spcBef>
                <a:spcPts val="0"/>
              </a:spcBef>
              <a:spcAft>
                <a:spcPts val="0"/>
              </a:spcAft>
              <a:buClrTx/>
              <a:buSzTx/>
              <a:buFontTx/>
              <a:buNone/>
              <a:tabLst/>
              <a:defRPr/>
            </a:pPr>
            <a:endParaRPr kumimoji="0" lang="it-IT" sz="1796" b="0" i="0" u="none" strike="noStrike" kern="1200" cap="none" spc="0" normalizeH="0" baseline="0" noProof="0" dirty="0">
              <a:ln>
                <a:noFill/>
              </a:ln>
              <a:solidFill>
                <a:srgbClr val="FFFFFF"/>
              </a:solidFill>
              <a:effectLst/>
              <a:uLnTx/>
              <a:uFillTx/>
              <a:latin typeface="Calibri"/>
              <a:ea typeface="+mn-ea"/>
              <a:cs typeface="+mn-cs"/>
            </a:endParaRPr>
          </a:p>
        </p:txBody>
      </p:sp>
      <p:sp>
        <p:nvSpPr>
          <p:cNvPr id="647" name="Ovale 646">
            <a:extLst>
              <a:ext uri="{FF2B5EF4-FFF2-40B4-BE49-F238E27FC236}">
                <a16:creationId xmlns:a16="http://schemas.microsoft.com/office/drawing/2014/main" id="{9596F717-7B88-994F-9696-A33499031B73}"/>
              </a:ext>
            </a:extLst>
          </p:cNvPr>
          <p:cNvSpPr>
            <a:spLocks noChangeAspect="1"/>
          </p:cNvSpPr>
          <p:nvPr/>
        </p:nvSpPr>
        <p:spPr>
          <a:xfrm>
            <a:off x="436488" y="560726"/>
            <a:ext cx="11327584" cy="5727034"/>
          </a:xfrm>
          <a:prstGeom prst="ellipse">
            <a:avLst/>
          </a:prstGeom>
          <a:gradFill>
            <a:gsLst>
              <a:gs pos="85000">
                <a:srgbClr val="2F4D54"/>
              </a:gs>
              <a:gs pos="33000">
                <a:srgbClr val="508894"/>
              </a:gs>
              <a:gs pos="78000">
                <a:srgbClr val="35585F"/>
              </a:gs>
            </a:gsLst>
            <a:lin ang="5400000" scaled="1"/>
          </a:gradFill>
          <a:ln>
            <a:noFill/>
          </a:ln>
          <a:effectLst>
            <a:outerShdw blurRad="50800" dist="38100" dir="2700000" algn="tl" rotWithShape="0">
              <a:prstClr val="black">
                <a:alpha val="89000"/>
              </a:prstClr>
            </a:outerShdw>
          </a:effectLst>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6789" rtl="0" eaLnBrk="1" fontAlgn="auto" latinLnBrk="0" hangingPunct="1">
              <a:lnSpc>
                <a:spcPct val="100000"/>
              </a:lnSpc>
              <a:spcBef>
                <a:spcPts val="0"/>
              </a:spcBef>
              <a:spcAft>
                <a:spcPts val="0"/>
              </a:spcAft>
              <a:buClrTx/>
              <a:buSzTx/>
              <a:buFontTx/>
              <a:buNone/>
              <a:tabLst/>
              <a:defRPr/>
            </a:pPr>
            <a:endParaRPr kumimoji="0" lang="en-CA" sz="1797" b="0" i="0" u="none" strike="noStrike" kern="1200" cap="none" spc="0" normalizeH="0" baseline="0" noProof="0" dirty="0">
              <a:ln>
                <a:noFill/>
              </a:ln>
              <a:solidFill>
                <a:srgbClr val="FFFFFF"/>
              </a:solidFill>
              <a:effectLst/>
              <a:uLnTx/>
              <a:uFillTx/>
              <a:latin typeface="Calibri"/>
              <a:ea typeface="Calibri" charset="0"/>
              <a:cs typeface="Calibri" charset="0"/>
            </a:endParaRPr>
          </a:p>
        </p:txBody>
      </p:sp>
      <p:grpSp>
        <p:nvGrpSpPr>
          <p:cNvPr id="17" name="Group 16">
            <a:extLst>
              <a:ext uri="{FF2B5EF4-FFF2-40B4-BE49-F238E27FC236}">
                <a16:creationId xmlns:a16="http://schemas.microsoft.com/office/drawing/2014/main" id="{0418138A-42FF-4349-AE56-031C81DE777C}"/>
              </a:ext>
            </a:extLst>
          </p:cNvPr>
          <p:cNvGrpSpPr/>
          <p:nvPr/>
        </p:nvGrpSpPr>
        <p:grpSpPr>
          <a:xfrm>
            <a:off x="2748848" y="1881386"/>
            <a:ext cx="6694306" cy="3095231"/>
            <a:chOff x="2694383" y="1786132"/>
            <a:chExt cx="6694306" cy="3095231"/>
          </a:xfrm>
        </p:grpSpPr>
        <p:grpSp>
          <p:nvGrpSpPr>
            <p:cNvPr id="16" name="Group 15">
              <a:extLst>
                <a:ext uri="{FF2B5EF4-FFF2-40B4-BE49-F238E27FC236}">
                  <a16:creationId xmlns:a16="http://schemas.microsoft.com/office/drawing/2014/main" id="{0FBDD541-D3E8-41A8-927A-745A401A332A}"/>
                </a:ext>
              </a:extLst>
            </p:cNvPr>
            <p:cNvGrpSpPr/>
            <p:nvPr/>
          </p:nvGrpSpPr>
          <p:grpSpPr>
            <a:xfrm>
              <a:off x="2694383" y="1786132"/>
              <a:ext cx="6694306" cy="3095231"/>
              <a:chOff x="2737431" y="1901727"/>
              <a:chExt cx="6694306" cy="3095231"/>
            </a:xfrm>
          </p:grpSpPr>
          <p:grpSp>
            <p:nvGrpSpPr>
              <p:cNvPr id="39" name="Gruppo 38">
                <a:extLst>
                  <a:ext uri="{FF2B5EF4-FFF2-40B4-BE49-F238E27FC236}">
                    <a16:creationId xmlns:a16="http://schemas.microsoft.com/office/drawing/2014/main" id="{FF937FA6-F662-524B-A1FF-8EA7E7F55EDD}"/>
                  </a:ext>
                </a:extLst>
              </p:cNvPr>
              <p:cNvGrpSpPr/>
              <p:nvPr/>
            </p:nvGrpSpPr>
            <p:grpSpPr>
              <a:xfrm>
                <a:off x="2737431" y="1901727"/>
                <a:ext cx="6694306" cy="3095231"/>
                <a:chOff x="2929234" y="1765797"/>
                <a:chExt cx="6697794" cy="3096823"/>
              </a:xfrm>
            </p:grpSpPr>
            <p:sp>
              <p:nvSpPr>
                <p:cNvPr id="36" name="Ovale 35">
                  <a:extLst>
                    <a:ext uri="{FF2B5EF4-FFF2-40B4-BE49-F238E27FC236}">
                      <a16:creationId xmlns:a16="http://schemas.microsoft.com/office/drawing/2014/main" id="{A266301D-501C-A54A-8256-687128BB5A92}"/>
                    </a:ext>
                  </a:extLst>
                </p:cNvPr>
                <p:cNvSpPr/>
                <p:nvPr/>
              </p:nvSpPr>
              <p:spPr>
                <a:xfrm>
                  <a:off x="2943258" y="1776808"/>
                  <a:ext cx="6649772" cy="3028410"/>
                </a:xfrm>
                <a:prstGeom prst="ellipse">
                  <a:avLst/>
                </a:prstGeom>
                <a:solidFill>
                  <a:schemeClr val="accent2">
                    <a:lumMod val="75000"/>
                  </a:schemeClr>
                </a:solidFill>
                <a:ln w="28575">
                  <a:solidFill>
                    <a:schemeClr val="bg1"/>
                  </a:solidFill>
                </a:ln>
                <a:scene3d>
                  <a:camera prst="orthographicFront"/>
                  <a:lightRig rig="flood" dir="t"/>
                </a:scene3d>
                <a:sp3d contourW="12700" prstMaterial="matte">
                  <a:bevelB/>
                  <a:contourClr>
                    <a:schemeClr val="bg2"/>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6766" rtl="0" eaLnBrk="1" fontAlgn="auto" latinLnBrk="0" hangingPunct="1">
                    <a:lnSpc>
                      <a:spcPct val="100000"/>
                    </a:lnSpc>
                    <a:spcBef>
                      <a:spcPts val="0"/>
                    </a:spcBef>
                    <a:spcAft>
                      <a:spcPts val="0"/>
                    </a:spcAft>
                    <a:buClrTx/>
                    <a:buSzTx/>
                    <a:buFontTx/>
                    <a:buNone/>
                    <a:tabLst/>
                    <a:defRPr/>
                  </a:pPr>
                  <a:endParaRPr kumimoji="0" lang="en-CA" sz="1797" b="0" i="0" u="none" strike="noStrike" kern="1200" cap="none" spc="0" normalizeH="0" baseline="0" noProof="0" dirty="0">
                    <a:ln>
                      <a:noFill/>
                    </a:ln>
                    <a:solidFill>
                      <a:srgbClr val="FFFFFF"/>
                    </a:solidFill>
                    <a:effectLst/>
                    <a:uLnTx/>
                    <a:uFillTx/>
                    <a:latin typeface="Century Gothic" panose="020F0302020204030204"/>
                    <a:ea typeface="+mn-ea"/>
                    <a:cs typeface="+mn-cs"/>
                  </a:endParaRPr>
                </a:p>
              </p:txBody>
            </p:sp>
            <p:sp>
              <p:nvSpPr>
                <p:cNvPr id="738" name="Ovale 737"/>
                <p:cNvSpPr/>
                <p:nvPr/>
              </p:nvSpPr>
              <p:spPr>
                <a:xfrm>
                  <a:off x="2936281" y="1781182"/>
                  <a:ext cx="6677007" cy="3024037"/>
                </a:xfrm>
                <a:prstGeom prst="ellipse">
                  <a:avLst/>
                </a:prstGeom>
                <a:solidFill>
                  <a:srgbClr val="FFFFFF">
                    <a:alpha val="25000"/>
                  </a:srgbClr>
                </a:solidFill>
                <a:ln>
                  <a:noFill/>
                </a:ln>
                <a:effectLst>
                  <a:outerShdw blurRad="50800" dist="25400" dir="5400000" algn="t" rotWithShape="0">
                    <a:prstClr val="black">
                      <a:alpha val="20000"/>
                    </a:prstClr>
                  </a:outerShdw>
                </a:effectLst>
              </p:spPr>
              <p:txBody>
                <a:bodyPr vert="horz" wrap="square" lIns="91368" tIns="45684" rIns="91368" bIns="45684" numCol="1" anchor="t" anchorCtr="0" compatLnSpc="1">
                  <a:prstTxWarp prst="textNoShape">
                    <a:avLst/>
                  </a:prstTxWarp>
                </a:bodyPr>
                <a:lstStyle/>
                <a:p>
                  <a:pPr marL="0" marR="0" lvl="0" indent="0" algn="l" defTabSz="913578" rtl="0" eaLnBrk="1" fontAlgn="auto" latinLnBrk="0" hangingPunct="1">
                    <a:lnSpc>
                      <a:spcPct val="100000"/>
                    </a:lnSpc>
                    <a:spcBef>
                      <a:spcPts val="0"/>
                    </a:spcBef>
                    <a:spcAft>
                      <a:spcPts val="0"/>
                    </a:spcAft>
                    <a:buClrTx/>
                    <a:buSzTx/>
                    <a:buFontTx/>
                    <a:buNone/>
                    <a:tabLst/>
                    <a:defRPr/>
                  </a:pPr>
                  <a:endParaRPr kumimoji="0" lang="en-CA" sz="1797" b="0" i="0" u="none" strike="noStrike" kern="0" cap="none" spc="0" normalizeH="0" baseline="0" noProof="0" dirty="0">
                    <a:ln>
                      <a:noFill/>
                    </a:ln>
                    <a:solidFill>
                      <a:srgbClr val="000000"/>
                    </a:solidFill>
                    <a:effectLst/>
                    <a:uLnTx/>
                    <a:uFillTx/>
                    <a:latin typeface="Avenir Book" charset="0"/>
                    <a:ea typeface="+mn-ea"/>
                    <a:cs typeface="+mn-cs"/>
                  </a:endParaRPr>
                </a:p>
              </p:txBody>
            </p:sp>
            <p:sp>
              <p:nvSpPr>
                <p:cNvPr id="22" name="Torta 21">
                  <a:extLst>
                    <a:ext uri="{FF2B5EF4-FFF2-40B4-BE49-F238E27FC236}">
                      <a16:creationId xmlns:a16="http://schemas.microsoft.com/office/drawing/2014/main" id="{F11AB692-5032-BF4C-96E4-5A99EF8868E2}"/>
                    </a:ext>
                  </a:extLst>
                </p:cNvPr>
                <p:cNvSpPr/>
                <p:nvPr/>
              </p:nvSpPr>
              <p:spPr>
                <a:xfrm>
                  <a:off x="2929234" y="1768534"/>
                  <a:ext cx="6684053" cy="3043686"/>
                </a:xfrm>
                <a:prstGeom prst="pie">
                  <a:avLst>
                    <a:gd name="adj1" fmla="val 10046226"/>
                    <a:gd name="adj2" fmla="val 16196816"/>
                  </a:avLst>
                </a:prstGeom>
                <a:solidFill>
                  <a:srgbClr val="83B7A4">
                    <a:alpha val="6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6766" rtl="0" eaLnBrk="1" fontAlgn="auto" latinLnBrk="0" hangingPunct="1">
                    <a:lnSpc>
                      <a:spcPct val="100000"/>
                    </a:lnSpc>
                    <a:spcBef>
                      <a:spcPts val="0"/>
                    </a:spcBef>
                    <a:spcAft>
                      <a:spcPts val="0"/>
                    </a:spcAft>
                    <a:buClrTx/>
                    <a:buSzTx/>
                    <a:buFontTx/>
                    <a:buNone/>
                    <a:tabLst/>
                    <a:defRPr/>
                  </a:pPr>
                  <a:endParaRPr kumimoji="0" lang="en-CA" sz="1797" b="0" i="0" u="none" strike="noStrike" kern="1200" cap="none" spc="0" normalizeH="0" baseline="0" noProof="0" dirty="0">
                    <a:ln>
                      <a:noFill/>
                    </a:ln>
                    <a:solidFill>
                      <a:srgbClr val="283D40"/>
                    </a:solidFill>
                    <a:effectLst/>
                    <a:uLnTx/>
                    <a:uFillTx/>
                    <a:latin typeface="Century Gothic" panose="020F0302020204030204"/>
                    <a:ea typeface="+mn-ea"/>
                    <a:cs typeface="+mn-cs"/>
                  </a:endParaRPr>
                </a:p>
              </p:txBody>
            </p:sp>
            <p:sp>
              <p:nvSpPr>
                <p:cNvPr id="186" name="Torta 185">
                  <a:extLst>
                    <a:ext uri="{FF2B5EF4-FFF2-40B4-BE49-F238E27FC236}">
                      <a16:creationId xmlns:a16="http://schemas.microsoft.com/office/drawing/2014/main" id="{996C9E3D-98F3-B04C-B1F1-9638CCE860DD}"/>
                    </a:ext>
                  </a:extLst>
                </p:cNvPr>
                <p:cNvSpPr/>
                <p:nvPr/>
              </p:nvSpPr>
              <p:spPr>
                <a:xfrm>
                  <a:off x="2942975" y="1818934"/>
                  <a:ext cx="6684053" cy="3043686"/>
                </a:xfrm>
                <a:prstGeom prst="pie">
                  <a:avLst>
                    <a:gd name="adj1" fmla="val 16223826"/>
                    <a:gd name="adj2" fmla="val 553858"/>
                  </a:avLst>
                </a:prstGeom>
                <a:solidFill>
                  <a:schemeClr val="accent1">
                    <a:lumMod val="50000"/>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6766" rtl="0" eaLnBrk="1" fontAlgn="auto" latinLnBrk="0" hangingPunct="1">
                    <a:lnSpc>
                      <a:spcPct val="100000"/>
                    </a:lnSpc>
                    <a:spcBef>
                      <a:spcPts val="0"/>
                    </a:spcBef>
                    <a:spcAft>
                      <a:spcPts val="0"/>
                    </a:spcAft>
                    <a:buClrTx/>
                    <a:buSzTx/>
                    <a:buFontTx/>
                    <a:buNone/>
                    <a:tabLst/>
                    <a:defRPr/>
                  </a:pPr>
                  <a:endParaRPr kumimoji="0" lang="en-CA" sz="1797" b="0" i="0" u="none" strike="noStrike" kern="1200" cap="none" spc="0" normalizeH="0" baseline="0" noProof="0" dirty="0">
                    <a:ln>
                      <a:noFill/>
                    </a:ln>
                    <a:solidFill>
                      <a:srgbClr val="283D40"/>
                    </a:solidFill>
                    <a:effectLst/>
                    <a:uLnTx/>
                    <a:uFillTx/>
                    <a:latin typeface="Century Gothic" panose="020F0302020204030204"/>
                    <a:ea typeface="+mn-ea"/>
                    <a:cs typeface="+mn-cs"/>
                  </a:endParaRPr>
                </a:p>
              </p:txBody>
            </p:sp>
            <p:sp>
              <p:nvSpPr>
                <p:cNvPr id="183" name="TextBox 309">
                  <a:extLst>
                    <a:ext uri="{FF2B5EF4-FFF2-40B4-BE49-F238E27FC236}">
                      <a16:creationId xmlns:a16="http://schemas.microsoft.com/office/drawing/2014/main" id="{959824D0-F7FE-164E-B748-C0320767604F}"/>
                    </a:ext>
                  </a:extLst>
                </p:cNvPr>
                <p:cNvSpPr txBox="1"/>
                <p:nvPr/>
              </p:nvSpPr>
              <p:spPr>
                <a:xfrm>
                  <a:off x="5619751" y="2288206"/>
                  <a:ext cx="588151" cy="331517"/>
                </a:xfrm>
                <a:prstGeom prst="rect">
                  <a:avLst/>
                </a:prstGeom>
                <a:noFill/>
              </p:spPr>
              <p:txBody>
                <a:bodyPr wrap="square" rtlCol="0">
                  <a:noAutofit/>
                </a:bodyPr>
                <a:lstStyle/>
                <a:p>
                  <a:pPr marL="0" marR="0" lvl="0" indent="0" algn="r" defTabSz="456789" rtl="0" eaLnBrk="1" fontAlgn="auto" latinLnBrk="0" hangingPunct="1">
                    <a:lnSpc>
                      <a:spcPct val="90000"/>
                    </a:lnSpc>
                    <a:spcBef>
                      <a:spcPts val="0"/>
                    </a:spcBef>
                    <a:spcAft>
                      <a:spcPts val="0"/>
                    </a:spcAft>
                    <a:buClr>
                      <a:srgbClr val="D1232B"/>
                    </a:buClr>
                    <a:buSzTx/>
                    <a:buFontTx/>
                    <a:buNone/>
                    <a:tabLst/>
                    <a:defRPr/>
                  </a:pPr>
                  <a:r>
                    <a:rPr kumimoji="0" lang="en-CA" sz="800" b="0" i="0" u="none" strike="noStrike" kern="1200" cap="none" spc="0" normalizeH="0" baseline="0" noProof="0" dirty="0">
                      <a:ln>
                        <a:noFill/>
                      </a:ln>
                      <a:solidFill>
                        <a:srgbClr val="FFFFFF"/>
                      </a:solidFill>
                      <a:effectLst/>
                      <a:uLnTx/>
                      <a:uFillTx/>
                      <a:latin typeface="Century Gothic" panose="020F0302020204030204"/>
                      <a:ea typeface="Avenir Book" charset="0"/>
                      <a:cs typeface="Avenir Book" charset="0"/>
                    </a:rPr>
                    <a:t>Guided </a:t>
                  </a:r>
                </a:p>
                <a:p>
                  <a:pPr marL="0" marR="0" lvl="0" indent="0" algn="r" defTabSz="456789" rtl="0" eaLnBrk="1" fontAlgn="auto" latinLnBrk="0" hangingPunct="1">
                    <a:lnSpc>
                      <a:spcPct val="90000"/>
                    </a:lnSpc>
                    <a:spcBef>
                      <a:spcPts val="0"/>
                    </a:spcBef>
                    <a:spcAft>
                      <a:spcPts val="0"/>
                    </a:spcAft>
                    <a:buClr>
                      <a:srgbClr val="D1232B"/>
                    </a:buClr>
                    <a:buSzTx/>
                    <a:buFontTx/>
                    <a:buNone/>
                    <a:tabLst/>
                    <a:defRPr/>
                  </a:pPr>
                  <a:r>
                    <a:rPr kumimoji="0" lang="en-CA" sz="800" b="0" i="0" u="none" strike="noStrike" kern="1200" cap="none" spc="0" normalizeH="0" baseline="0" noProof="0" dirty="0">
                      <a:ln>
                        <a:noFill/>
                      </a:ln>
                      <a:solidFill>
                        <a:srgbClr val="FFFFFF"/>
                      </a:solidFill>
                      <a:effectLst/>
                      <a:uLnTx/>
                      <a:uFillTx/>
                      <a:latin typeface="Century Gothic" panose="020F0302020204030204"/>
                      <a:ea typeface="Avenir Book" charset="0"/>
                      <a:cs typeface="Avenir Book" charset="0"/>
                    </a:rPr>
                    <a:t>Tours</a:t>
                  </a:r>
                </a:p>
              </p:txBody>
            </p:sp>
            <p:sp>
              <p:nvSpPr>
                <p:cNvPr id="187" name="Torta 186">
                  <a:extLst>
                    <a:ext uri="{FF2B5EF4-FFF2-40B4-BE49-F238E27FC236}">
                      <a16:creationId xmlns:a16="http://schemas.microsoft.com/office/drawing/2014/main" id="{92F5930A-D2FE-9A4E-8646-EDB5AB518CE4}"/>
                    </a:ext>
                  </a:extLst>
                </p:cNvPr>
                <p:cNvSpPr/>
                <p:nvPr/>
              </p:nvSpPr>
              <p:spPr>
                <a:xfrm>
                  <a:off x="2935398" y="1765797"/>
                  <a:ext cx="6684052" cy="3043686"/>
                </a:xfrm>
                <a:prstGeom prst="pie">
                  <a:avLst>
                    <a:gd name="adj1" fmla="val 564314"/>
                    <a:gd name="adj2" fmla="val 10051142"/>
                  </a:avLst>
                </a:prstGeom>
                <a:solidFill>
                  <a:schemeClr val="tx2">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6766" rtl="0" eaLnBrk="1" fontAlgn="auto" latinLnBrk="0" hangingPunct="1">
                    <a:lnSpc>
                      <a:spcPct val="100000"/>
                    </a:lnSpc>
                    <a:spcBef>
                      <a:spcPts val="0"/>
                    </a:spcBef>
                    <a:spcAft>
                      <a:spcPts val="0"/>
                    </a:spcAft>
                    <a:buClrTx/>
                    <a:buSzTx/>
                    <a:buFontTx/>
                    <a:buNone/>
                    <a:tabLst/>
                    <a:defRPr/>
                  </a:pPr>
                  <a:endParaRPr kumimoji="0" lang="en-CA" sz="1797" b="0" i="0" u="none" strike="noStrike" kern="1200" cap="none" spc="0" normalizeH="0" baseline="0" noProof="0" dirty="0">
                    <a:ln>
                      <a:noFill/>
                    </a:ln>
                    <a:solidFill>
                      <a:srgbClr val="283D40"/>
                    </a:solidFill>
                    <a:effectLst/>
                    <a:uLnTx/>
                    <a:uFillTx/>
                    <a:latin typeface="Century Gothic" panose="020F0302020204030204"/>
                    <a:ea typeface="+mn-ea"/>
                    <a:cs typeface="+mn-cs"/>
                  </a:endParaRPr>
                </a:p>
              </p:txBody>
            </p:sp>
            <p:sp>
              <p:nvSpPr>
                <p:cNvPr id="760" name="TextBox 24"/>
                <p:cNvSpPr txBox="1"/>
                <p:nvPr/>
              </p:nvSpPr>
              <p:spPr>
                <a:xfrm>
                  <a:off x="5057226" y="3041844"/>
                  <a:ext cx="2462212" cy="584756"/>
                </a:xfrm>
                <a:prstGeom prst="rect">
                  <a:avLst/>
                </a:prstGeom>
                <a:noFill/>
                <a:effectLst/>
              </p:spPr>
              <p:txBody>
                <a:bodyPr wrap="none" rtlCol="0">
                  <a:spAutoFit/>
                </a:bodyPr>
                <a:lstStyle>
                  <a:defPPr>
                    <a:defRPr lang="it-IT"/>
                  </a:defPPr>
                  <a:lvl1pPr algn="ctr">
                    <a:spcBef>
                      <a:spcPts val="1200"/>
                    </a:spcBef>
                    <a:buClr>
                      <a:schemeClr val="tx2"/>
                    </a:buClr>
                    <a:defRPr b="1" u="sng">
                      <a:solidFill>
                        <a:schemeClr val="bg1"/>
                      </a:solidFill>
                    </a:defRPr>
                  </a:lvl1pPr>
                </a:lstStyle>
                <a:p>
                  <a:pPr marL="0" marR="0" lvl="0" indent="0" algn="ctr" defTabSz="913304" rtl="0" eaLnBrk="1" fontAlgn="auto" latinLnBrk="0" hangingPunct="1">
                    <a:lnSpc>
                      <a:spcPct val="100000"/>
                    </a:lnSpc>
                    <a:spcBef>
                      <a:spcPts val="1200"/>
                    </a:spcBef>
                    <a:spcAft>
                      <a:spcPts val="0"/>
                    </a:spcAft>
                    <a:buClr>
                      <a:srgbClr val="D1232B"/>
                    </a:buClr>
                    <a:buSzTx/>
                    <a:buFontTx/>
                    <a:buNone/>
                    <a:tabLst/>
                    <a:defRPr/>
                  </a:pPr>
                  <a:r>
                    <a:rPr kumimoji="0" lang="en-CA" sz="2398" b="1" i="0" u="none" strike="noStrike" kern="1200" cap="none" spc="0" normalizeH="0" baseline="0" noProof="0" dirty="0">
                      <a:ln>
                        <a:noFill/>
                      </a:ln>
                      <a:solidFill>
                        <a:srgbClr val="FFFFFF"/>
                      </a:solidFill>
                      <a:effectLst/>
                      <a:uLnTx/>
                      <a:uFillTx/>
                      <a:latin typeface="Century Gothic" panose="020F0302020204030204"/>
                      <a:ea typeface="+mn-ea"/>
                      <a:cs typeface="+mn-cs"/>
                    </a:rPr>
                    <a:t>Now Platform™</a:t>
                  </a:r>
                </a:p>
                <a:p>
                  <a:pPr marL="0" marR="0" lvl="0" indent="0" algn="ctr" defTabSz="913304" rtl="0" eaLnBrk="1" fontAlgn="auto" latinLnBrk="0" hangingPunct="1">
                    <a:lnSpc>
                      <a:spcPct val="100000"/>
                    </a:lnSpc>
                    <a:spcBef>
                      <a:spcPts val="0"/>
                    </a:spcBef>
                    <a:spcAft>
                      <a:spcPts val="0"/>
                    </a:spcAft>
                    <a:buClr>
                      <a:srgbClr val="D1232B"/>
                    </a:buClr>
                    <a:buSzTx/>
                    <a:buFontTx/>
                    <a:buNone/>
                    <a:tabLst/>
                    <a:defRPr/>
                  </a:pPr>
                  <a:r>
                    <a:rPr lang="en-CA" sz="800" u="none" dirty="0">
                      <a:solidFill>
                        <a:srgbClr val="FFFFFF"/>
                      </a:solidFill>
                      <a:latin typeface="Century Gothic" panose="020F0302020204030204"/>
                    </a:rPr>
                    <a:t>Quebec</a:t>
                  </a:r>
                  <a:endParaRPr kumimoji="0" lang="en-CA" sz="800" b="1" i="0" u="none" strike="noStrike" kern="1200" cap="none" spc="0" normalizeH="0" baseline="0" noProof="0" dirty="0">
                    <a:ln>
                      <a:noFill/>
                    </a:ln>
                    <a:solidFill>
                      <a:srgbClr val="FFFFFF"/>
                    </a:solidFill>
                    <a:effectLst/>
                    <a:uLnTx/>
                    <a:uFillTx/>
                    <a:latin typeface="Century Gothic" panose="020F0302020204030204"/>
                    <a:ea typeface="+mn-ea"/>
                    <a:cs typeface="+mn-cs"/>
                  </a:endParaRPr>
                </a:p>
              </p:txBody>
            </p:sp>
            <p:sp>
              <p:nvSpPr>
                <p:cNvPr id="2" name="CasellaDiTesto 1"/>
                <p:cNvSpPr txBox="1"/>
                <p:nvPr/>
              </p:nvSpPr>
              <p:spPr>
                <a:xfrm rot="21540000">
                  <a:off x="5415663" y="4478107"/>
                  <a:ext cx="1934939" cy="148707"/>
                </a:xfrm>
                <a:prstGeom prst="rect">
                  <a:avLst/>
                </a:prstGeom>
                <a:noFill/>
              </p:spPr>
              <p:txBody>
                <a:bodyPr wrap="none" rtlCol="0">
                  <a:prstTxWarp prst="textArchDown">
                    <a:avLst>
                      <a:gd name="adj" fmla="val 1741062"/>
                    </a:avLst>
                  </a:prstTxWarp>
                  <a:spAutoFit/>
                </a:bodyPr>
                <a:lstStyle/>
                <a:p>
                  <a:pPr marL="0" marR="0" lvl="0" indent="0" algn="l" defTabSz="456766" rtl="0" eaLnBrk="1" fontAlgn="auto" latinLnBrk="0" hangingPunct="1">
                    <a:lnSpc>
                      <a:spcPct val="100000"/>
                    </a:lnSpc>
                    <a:spcBef>
                      <a:spcPts val="1200"/>
                    </a:spcBef>
                    <a:spcAft>
                      <a:spcPts val="0"/>
                    </a:spcAft>
                    <a:buClr>
                      <a:srgbClr val="D1232B"/>
                    </a:buClr>
                    <a:buSzTx/>
                    <a:buFontTx/>
                    <a:buNone/>
                    <a:tabLst/>
                    <a:defRPr/>
                  </a:pPr>
                  <a:r>
                    <a:rPr kumimoji="0" lang="en-CA" sz="3998" b="0" i="0" u="none" strike="noStrike" kern="1200" cap="none" spc="0" normalizeH="0" baseline="0" noProof="0" dirty="0">
                      <a:ln>
                        <a:noFill/>
                      </a:ln>
                      <a:solidFill>
                        <a:srgbClr val="FFFFFF"/>
                      </a:solidFill>
                      <a:effectLst/>
                      <a:uLnTx/>
                      <a:uFillTx/>
                      <a:latin typeface="Century Gothic" panose="020F0302020204030204"/>
                      <a:ea typeface="+mn-ea"/>
                      <a:cs typeface="+mn-cs"/>
                    </a:rPr>
                    <a:t>SERVICE EXPERIENCES</a:t>
                  </a:r>
                </a:p>
              </p:txBody>
            </p:sp>
            <p:sp>
              <p:nvSpPr>
                <p:cNvPr id="308" name="CasellaDiTesto 307"/>
                <p:cNvSpPr txBox="1"/>
                <p:nvPr/>
              </p:nvSpPr>
              <p:spPr>
                <a:xfrm rot="20032815">
                  <a:off x="3223153" y="2328941"/>
                  <a:ext cx="1697797" cy="328556"/>
                </a:xfrm>
                <a:prstGeom prst="rect">
                  <a:avLst/>
                </a:prstGeom>
                <a:noFill/>
              </p:spPr>
              <p:txBody>
                <a:bodyPr wrap="none" rtlCol="0">
                  <a:prstTxWarp prst="textArchUp">
                    <a:avLst>
                      <a:gd name="adj" fmla="val 11761743"/>
                    </a:avLst>
                  </a:prstTxWarp>
                  <a:spAutoFit/>
                </a:bodyPr>
                <a:lstStyle/>
                <a:p>
                  <a:pPr marL="0" marR="0" lvl="0" indent="0" algn="l" defTabSz="456766" rtl="0" eaLnBrk="1" fontAlgn="auto" latinLnBrk="0" hangingPunct="1">
                    <a:lnSpc>
                      <a:spcPct val="100000"/>
                    </a:lnSpc>
                    <a:spcBef>
                      <a:spcPts val="1200"/>
                    </a:spcBef>
                    <a:spcAft>
                      <a:spcPts val="0"/>
                    </a:spcAft>
                    <a:buClr>
                      <a:srgbClr val="D1232B"/>
                    </a:buClr>
                    <a:buSzTx/>
                    <a:buFontTx/>
                    <a:buNone/>
                    <a:tabLst/>
                    <a:defRPr/>
                  </a:pPr>
                  <a:r>
                    <a:rPr kumimoji="0" lang="en-CA" sz="1600" b="0" i="0" u="none" strike="noStrike" kern="1200" cap="none" spc="0" normalizeH="0" baseline="0" noProof="0" dirty="0">
                      <a:ln>
                        <a:noFill/>
                      </a:ln>
                      <a:solidFill>
                        <a:srgbClr val="FFFFFF"/>
                      </a:solidFill>
                      <a:effectLst/>
                      <a:uLnTx/>
                      <a:uFillTx/>
                      <a:latin typeface="Century Gothic" panose="020F0302020204030204"/>
                      <a:ea typeface="+mn-ea"/>
                      <a:cs typeface="+mn-cs"/>
                    </a:rPr>
                    <a:t>USER EXPERIENCES</a:t>
                  </a:r>
                </a:p>
              </p:txBody>
            </p:sp>
            <p:sp>
              <p:nvSpPr>
                <p:cNvPr id="164" name="TextBox 483">
                  <a:extLst>
                    <a:ext uri="{FF2B5EF4-FFF2-40B4-BE49-F238E27FC236}">
                      <a16:creationId xmlns:a16="http://schemas.microsoft.com/office/drawing/2014/main" id="{AF2192B8-94B4-5243-8575-7777F4B2A2D2}"/>
                    </a:ext>
                  </a:extLst>
                </p:cNvPr>
                <p:cNvSpPr txBox="1"/>
                <p:nvPr/>
              </p:nvSpPr>
              <p:spPr>
                <a:xfrm>
                  <a:off x="3480685" y="3131316"/>
                  <a:ext cx="898561" cy="209462"/>
                </a:xfrm>
                <a:prstGeom prst="rect">
                  <a:avLst/>
                </a:prstGeom>
                <a:noFill/>
              </p:spPr>
              <p:txBody>
                <a:bodyPr wrap="square" rtlCol="0">
                  <a:noAutofit/>
                </a:bodyPr>
                <a:lstStyle/>
                <a:p>
                  <a:pPr marL="0" marR="0" lvl="0" indent="0" algn="l" defTabSz="456789" rtl="0" eaLnBrk="1" fontAlgn="auto" latinLnBrk="0" hangingPunct="1">
                    <a:lnSpc>
                      <a:spcPct val="90000"/>
                    </a:lnSpc>
                    <a:spcBef>
                      <a:spcPts val="0"/>
                    </a:spcBef>
                    <a:spcAft>
                      <a:spcPts val="0"/>
                    </a:spcAft>
                    <a:buClr>
                      <a:srgbClr val="D1232B"/>
                    </a:buClr>
                    <a:buSzTx/>
                    <a:buFontTx/>
                    <a:buNone/>
                    <a:tabLst/>
                    <a:defRPr/>
                  </a:pPr>
                  <a:r>
                    <a:rPr kumimoji="0" lang="en-CA" sz="800" b="0" i="0" u="none" strike="noStrike" kern="1200" cap="none" spc="0" normalizeH="0" baseline="0" noProof="0" dirty="0">
                      <a:ln>
                        <a:noFill/>
                      </a:ln>
                      <a:solidFill>
                        <a:srgbClr val="FFFFFF"/>
                      </a:solidFill>
                      <a:effectLst/>
                      <a:uLnTx/>
                      <a:uFillTx/>
                      <a:latin typeface="Century Gothic" panose="020F0302020204030204"/>
                      <a:ea typeface="Avenir Book" charset="0"/>
                      <a:cs typeface="Avenir Book" charset="0"/>
                    </a:rPr>
                    <a:t>Virtual  Agent</a:t>
                  </a:r>
                </a:p>
              </p:txBody>
            </p:sp>
            <p:sp>
              <p:nvSpPr>
                <p:cNvPr id="166" name="TextBox 294">
                  <a:extLst>
                    <a:ext uri="{FF2B5EF4-FFF2-40B4-BE49-F238E27FC236}">
                      <a16:creationId xmlns:a16="http://schemas.microsoft.com/office/drawing/2014/main" id="{BBCECA19-B125-B141-B39D-9C175CE76444}"/>
                    </a:ext>
                  </a:extLst>
                </p:cNvPr>
                <p:cNvSpPr txBox="1"/>
                <p:nvPr/>
              </p:nvSpPr>
              <p:spPr>
                <a:xfrm>
                  <a:off x="3559444" y="3462597"/>
                  <a:ext cx="1020494" cy="201817"/>
                </a:xfrm>
                <a:prstGeom prst="rect">
                  <a:avLst/>
                </a:prstGeom>
                <a:noFill/>
              </p:spPr>
              <p:txBody>
                <a:bodyPr wrap="square" rtlCol="0">
                  <a:noAutofit/>
                </a:bodyPr>
                <a:lstStyle/>
                <a:p>
                  <a:pPr marL="0" marR="0" lvl="0" indent="0" algn="l" defTabSz="456789" rtl="0" eaLnBrk="1" fontAlgn="auto" latinLnBrk="0" hangingPunct="1">
                    <a:lnSpc>
                      <a:spcPct val="90000"/>
                    </a:lnSpc>
                    <a:spcBef>
                      <a:spcPts val="0"/>
                    </a:spcBef>
                    <a:spcAft>
                      <a:spcPts val="0"/>
                    </a:spcAft>
                    <a:buClr>
                      <a:srgbClr val="D1232B"/>
                    </a:buClr>
                    <a:buSzTx/>
                    <a:buFontTx/>
                    <a:buNone/>
                    <a:tabLst/>
                    <a:defRPr/>
                  </a:pPr>
                  <a:r>
                    <a:rPr kumimoji="0" lang="en-CA" sz="800" b="0" i="0" u="none" strike="noStrike" kern="1200" cap="none" spc="0" normalizeH="0" baseline="0" noProof="0" dirty="0">
                      <a:ln>
                        <a:noFill/>
                      </a:ln>
                      <a:solidFill>
                        <a:srgbClr val="FFFFFF"/>
                      </a:solidFill>
                      <a:effectLst/>
                      <a:uLnTx/>
                      <a:uFillTx/>
                      <a:latin typeface="Century Gothic" panose="020F0302020204030204"/>
                      <a:ea typeface="Avenir Book" charset="0"/>
                      <a:cs typeface="Avenir Book" charset="0"/>
                    </a:rPr>
                    <a:t>Service Portal</a:t>
                  </a:r>
                </a:p>
              </p:txBody>
            </p:sp>
            <p:sp>
              <p:nvSpPr>
                <p:cNvPr id="169" name="TextBox 548">
                  <a:extLst>
                    <a:ext uri="{FF2B5EF4-FFF2-40B4-BE49-F238E27FC236}">
                      <a16:creationId xmlns:a16="http://schemas.microsoft.com/office/drawing/2014/main" id="{9EDEC570-5724-764F-AAD5-B6F60D751E7C}"/>
                    </a:ext>
                  </a:extLst>
                </p:cNvPr>
                <p:cNvSpPr txBox="1"/>
                <p:nvPr/>
              </p:nvSpPr>
              <p:spPr>
                <a:xfrm>
                  <a:off x="7171183" y="3738270"/>
                  <a:ext cx="674940" cy="310750"/>
                </a:xfrm>
                <a:prstGeom prst="rect">
                  <a:avLst/>
                </a:prstGeom>
                <a:noFill/>
              </p:spPr>
              <p:txBody>
                <a:bodyPr wrap="square" rtlCol="0">
                  <a:noAutofit/>
                </a:bodyPr>
                <a:lstStyle/>
                <a:p>
                  <a:pPr marL="0" marR="0" lvl="0" indent="0" algn="ctr" defTabSz="456789" rtl="0" eaLnBrk="1" fontAlgn="auto" latinLnBrk="0" hangingPunct="1">
                    <a:lnSpc>
                      <a:spcPct val="90000"/>
                    </a:lnSpc>
                    <a:spcBef>
                      <a:spcPts val="0"/>
                    </a:spcBef>
                    <a:spcAft>
                      <a:spcPts val="0"/>
                    </a:spcAft>
                    <a:buClr>
                      <a:srgbClr val="D1232B"/>
                    </a:buClr>
                    <a:buSzTx/>
                    <a:buFontTx/>
                    <a:buNone/>
                    <a:tabLst/>
                    <a:defRPr/>
                  </a:pPr>
                  <a:r>
                    <a:rPr kumimoji="0" lang="en-CA" sz="800" b="0" i="0" u="none" strike="noStrike" kern="1200" cap="none" spc="0" normalizeH="0" baseline="0" noProof="0" dirty="0">
                      <a:ln>
                        <a:noFill/>
                      </a:ln>
                      <a:solidFill>
                        <a:srgbClr val="FFFFFF"/>
                      </a:solidFill>
                      <a:effectLst/>
                      <a:uLnTx/>
                      <a:uFillTx/>
                      <a:latin typeface="Century Gothic" panose="020F0302020204030204"/>
                      <a:ea typeface="Avenir Book" charset="0"/>
                      <a:cs typeface="Avenir Book" charset="0"/>
                    </a:rPr>
                    <a:t>Service </a:t>
                  </a:r>
                </a:p>
                <a:p>
                  <a:pPr marL="0" marR="0" lvl="0" indent="0" algn="ctr" defTabSz="456789" rtl="0" eaLnBrk="1" fontAlgn="auto" latinLnBrk="0" hangingPunct="1">
                    <a:lnSpc>
                      <a:spcPct val="90000"/>
                    </a:lnSpc>
                    <a:spcBef>
                      <a:spcPts val="0"/>
                    </a:spcBef>
                    <a:spcAft>
                      <a:spcPts val="0"/>
                    </a:spcAft>
                    <a:buClr>
                      <a:srgbClr val="D1232B"/>
                    </a:buClr>
                    <a:buSzTx/>
                    <a:buFontTx/>
                    <a:buNone/>
                    <a:tabLst/>
                    <a:defRPr/>
                  </a:pPr>
                  <a:r>
                    <a:rPr kumimoji="0" lang="en-CA" sz="800" b="0" i="0" u="none" strike="noStrike" kern="1200" cap="none" spc="0" normalizeH="0" baseline="0" noProof="0" dirty="0">
                      <a:ln>
                        <a:noFill/>
                      </a:ln>
                      <a:solidFill>
                        <a:srgbClr val="FFFFFF"/>
                      </a:solidFill>
                      <a:effectLst/>
                      <a:uLnTx/>
                      <a:uFillTx/>
                      <a:latin typeface="Century Gothic" panose="020F0302020204030204"/>
                      <a:ea typeface="Avenir Book" charset="0"/>
                      <a:cs typeface="Avenir Book" charset="0"/>
                    </a:rPr>
                    <a:t>Catalog</a:t>
                  </a:r>
                  <a:endParaRPr kumimoji="0" lang="en-CA" sz="1000" b="0" i="0" u="none" strike="noStrike" kern="1200" cap="none" spc="0" normalizeH="0" baseline="0" noProof="0" dirty="0">
                    <a:ln>
                      <a:noFill/>
                    </a:ln>
                    <a:solidFill>
                      <a:srgbClr val="FFFFFF"/>
                    </a:solidFill>
                    <a:effectLst/>
                    <a:uLnTx/>
                    <a:uFillTx/>
                    <a:latin typeface="Century Gothic" panose="020F0302020204030204"/>
                    <a:ea typeface="Avenir Book" charset="0"/>
                    <a:cs typeface="Avenir Book" charset="0"/>
                  </a:endParaRPr>
                </a:p>
              </p:txBody>
            </p:sp>
            <p:sp>
              <p:nvSpPr>
                <p:cNvPr id="172" name="TextBox 547">
                  <a:extLst>
                    <a:ext uri="{FF2B5EF4-FFF2-40B4-BE49-F238E27FC236}">
                      <a16:creationId xmlns:a16="http://schemas.microsoft.com/office/drawing/2014/main" id="{12A2F621-2A44-1248-AD9E-4841DBA6E8C7}"/>
                    </a:ext>
                  </a:extLst>
                </p:cNvPr>
                <p:cNvSpPr txBox="1"/>
                <p:nvPr/>
              </p:nvSpPr>
              <p:spPr>
                <a:xfrm>
                  <a:off x="4078240" y="2846742"/>
                  <a:ext cx="926253" cy="291099"/>
                </a:xfrm>
                <a:prstGeom prst="rect">
                  <a:avLst/>
                </a:prstGeom>
                <a:noFill/>
              </p:spPr>
              <p:txBody>
                <a:bodyPr wrap="square" rtlCol="0">
                  <a:noAutofit/>
                </a:bodyPr>
                <a:lstStyle/>
                <a:p>
                  <a:pPr marL="0" marR="0" lvl="0" indent="0" algn="l" defTabSz="456789" rtl="0" eaLnBrk="1" fontAlgn="auto" latinLnBrk="0" hangingPunct="1">
                    <a:lnSpc>
                      <a:spcPct val="90000"/>
                    </a:lnSpc>
                    <a:spcBef>
                      <a:spcPts val="0"/>
                    </a:spcBef>
                    <a:spcAft>
                      <a:spcPts val="0"/>
                    </a:spcAft>
                    <a:buClr>
                      <a:srgbClr val="D1232B"/>
                    </a:buClr>
                    <a:buSzTx/>
                    <a:buFontTx/>
                    <a:buNone/>
                    <a:tabLst/>
                    <a:defRPr/>
                  </a:pPr>
                  <a:r>
                    <a:rPr kumimoji="0" lang="en-CA" sz="800" b="0" i="0" u="none" strike="noStrike" kern="1200" cap="none" spc="0" normalizeH="0" baseline="0" noProof="0" dirty="0">
                      <a:ln>
                        <a:noFill/>
                      </a:ln>
                      <a:solidFill>
                        <a:srgbClr val="FFFFFF"/>
                      </a:solidFill>
                      <a:effectLst/>
                      <a:uLnTx/>
                      <a:uFillTx/>
                      <a:latin typeface="Century Gothic" panose="020F0302020204030204"/>
                      <a:ea typeface="Avenir Book" charset="0"/>
                      <a:cs typeface="Avenir Book" charset="0"/>
                    </a:rPr>
                    <a:t>Knowledge </a:t>
                  </a:r>
                </a:p>
                <a:p>
                  <a:pPr marL="0" marR="0" lvl="0" indent="0" algn="l" defTabSz="456789" rtl="0" eaLnBrk="1" fontAlgn="auto" latinLnBrk="0" hangingPunct="1">
                    <a:lnSpc>
                      <a:spcPct val="90000"/>
                    </a:lnSpc>
                    <a:spcBef>
                      <a:spcPts val="0"/>
                    </a:spcBef>
                    <a:spcAft>
                      <a:spcPts val="0"/>
                    </a:spcAft>
                    <a:buClr>
                      <a:srgbClr val="D1232B"/>
                    </a:buClr>
                    <a:buSzTx/>
                    <a:buFontTx/>
                    <a:buNone/>
                    <a:tabLst/>
                    <a:defRPr/>
                  </a:pPr>
                  <a:r>
                    <a:rPr kumimoji="0" lang="en-CA" sz="800" b="0" i="0" u="none" strike="noStrike" kern="1200" cap="none" spc="0" normalizeH="0" baseline="0" noProof="0" dirty="0">
                      <a:ln>
                        <a:noFill/>
                      </a:ln>
                      <a:solidFill>
                        <a:srgbClr val="FFFFFF"/>
                      </a:solidFill>
                      <a:effectLst/>
                      <a:uLnTx/>
                      <a:uFillTx/>
                      <a:latin typeface="Century Gothic" panose="020F0302020204030204"/>
                      <a:ea typeface="Avenir Book" charset="0"/>
                      <a:cs typeface="Avenir Book" charset="0"/>
                    </a:rPr>
                    <a:t>Management</a:t>
                  </a:r>
                </a:p>
              </p:txBody>
            </p:sp>
            <p:sp>
              <p:nvSpPr>
                <p:cNvPr id="174" name="TextBox 289">
                  <a:extLst>
                    <a:ext uri="{FF2B5EF4-FFF2-40B4-BE49-F238E27FC236}">
                      <a16:creationId xmlns:a16="http://schemas.microsoft.com/office/drawing/2014/main" id="{8DB38FD6-1646-4E43-B6E1-D048607C20FA}"/>
                    </a:ext>
                  </a:extLst>
                </p:cNvPr>
                <p:cNvSpPr txBox="1"/>
                <p:nvPr/>
              </p:nvSpPr>
              <p:spPr>
                <a:xfrm>
                  <a:off x="4519965" y="2645815"/>
                  <a:ext cx="535932" cy="211617"/>
                </a:xfrm>
                <a:prstGeom prst="rect">
                  <a:avLst/>
                </a:prstGeom>
                <a:noFill/>
              </p:spPr>
              <p:txBody>
                <a:bodyPr wrap="square" rtlCol="0">
                  <a:noAutofit/>
                </a:bodyPr>
                <a:lstStyle/>
                <a:p>
                  <a:pPr marL="0" marR="0" lvl="0" indent="0" algn="l" defTabSz="456789" rtl="0" eaLnBrk="1" fontAlgn="auto" latinLnBrk="0" hangingPunct="1">
                    <a:lnSpc>
                      <a:spcPct val="90000"/>
                    </a:lnSpc>
                    <a:spcBef>
                      <a:spcPts val="0"/>
                    </a:spcBef>
                    <a:spcAft>
                      <a:spcPts val="0"/>
                    </a:spcAft>
                    <a:buClr>
                      <a:srgbClr val="D1232B"/>
                    </a:buClr>
                    <a:buSzTx/>
                    <a:buFontTx/>
                    <a:buNone/>
                    <a:tabLst/>
                    <a:defRPr/>
                  </a:pPr>
                  <a:r>
                    <a:rPr kumimoji="0" lang="en-CA" sz="800" b="0" i="0" u="none" strike="noStrike" kern="1200" cap="none" spc="0" normalizeH="0" baseline="0" noProof="0" dirty="0">
                      <a:ln>
                        <a:noFill/>
                      </a:ln>
                      <a:solidFill>
                        <a:srgbClr val="FFFFFF"/>
                      </a:solidFill>
                      <a:effectLst/>
                      <a:uLnTx/>
                      <a:uFillTx/>
                      <a:latin typeface="Century Gothic" panose="020F0302020204030204"/>
                      <a:ea typeface="Avenir Book" charset="0"/>
                      <a:cs typeface="Avenir Book" charset="0"/>
                    </a:rPr>
                    <a:t>Notify</a:t>
                  </a:r>
                </a:p>
              </p:txBody>
            </p:sp>
            <p:sp>
              <p:nvSpPr>
                <p:cNvPr id="176" name="TextBox 292">
                  <a:extLst>
                    <a:ext uri="{FF2B5EF4-FFF2-40B4-BE49-F238E27FC236}">
                      <a16:creationId xmlns:a16="http://schemas.microsoft.com/office/drawing/2014/main" id="{16FA2558-A13F-FF46-8C4C-C98854F45399}"/>
                    </a:ext>
                  </a:extLst>
                </p:cNvPr>
                <p:cNvSpPr txBox="1"/>
                <p:nvPr/>
              </p:nvSpPr>
              <p:spPr>
                <a:xfrm>
                  <a:off x="4911161" y="2549168"/>
                  <a:ext cx="462311" cy="194672"/>
                </a:xfrm>
                <a:prstGeom prst="rect">
                  <a:avLst/>
                </a:prstGeom>
                <a:noFill/>
              </p:spPr>
              <p:txBody>
                <a:bodyPr wrap="square" rtlCol="0">
                  <a:noAutofit/>
                </a:bodyPr>
                <a:lstStyle/>
                <a:p>
                  <a:pPr marL="0" marR="0" lvl="0" indent="0" algn="r" defTabSz="456789" rtl="0" eaLnBrk="1" fontAlgn="auto" latinLnBrk="0" hangingPunct="1">
                    <a:lnSpc>
                      <a:spcPct val="90000"/>
                    </a:lnSpc>
                    <a:spcBef>
                      <a:spcPts val="0"/>
                    </a:spcBef>
                    <a:spcAft>
                      <a:spcPts val="0"/>
                    </a:spcAft>
                    <a:buClr>
                      <a:srgbClr val="D1232B"/>
                    </a:buClr>
                    <a:buSzTx/>
                    <a:buFontTx/>
                    <a:buNone/>
                    <a:tabLst/>
                    <a:defRPr/>
                  </a:pPr>
                  <a:r>
                    <a:rPr kumimoji="0" lang="en-CA" sz="800" b="0" i="0" u="none" strike="noStrike" kern="1200" cap="none" spc="0" normalizeH="0" baseline="0" noProof="0" dirty="0">
                      <a:ln>
                        <a:noFill/>
                      </a:ln>
                      <a:solidFill>
                        <a:srgbClr val="FFFFFF"/>
                      </a:solidFill>
                      <a:effectLst/>
                      <a:uLnTx/>
                      <a:uFillTx/>
                      <a:latin typeface="Century Gothic" panose="020F0302020204030204"/>
                      <a:ea typeface="Avenir Book" charset="0"/>
                      <a:cs typeface="Avenir Book" charset="0"/>
                    </a:rPr>
                    <a:t>Push</a:t>
                  </a:r>
                </a:p>
              </p:txBody>
            </p:sp>
            <p:sp>
              <p:nvSpPr>
                <p:cNvPr id="179" name="TextBox 296">
                  <a:extLst>
                    <a:ext uri="{FF2B5EF4-FFF2-40B4-BE49-F238E27FC236}">
                      <a16:creationId xmlns:a16="http://schemas.microsoft.com/office/drawing/2014/main" id="{51E5BD78-551A-BF49-903D-994E1DE9DB08}"/>
                    </a:ext>
                  </a:extLst>
                </p:cNvPr>
                <p:cNvSpPr txBox="1"/>
                <p:nvPr/>
              </p:nvSpPr>
              <p:spPr>
                <a:xfrm>
                  <a:off x="5194203" y="2414358"/>
                  <a:ext cx="589219" cy="211620"/>
                </a:xfrm>
                <a:prstGeom prst="rect">
                  <a:avLst/>
                </a:prstGeom>
                <a:noFill/>
              </p:spPr>
              <p:txBody>
                <a:bodyPr wrap="square" rtlCol="0">
                  <a:noAutofit/>
                </a:bodyPr>
                <a:lstStyle/>
                <a:p>
                  <a:pPr marL="0" marR="0" lvl="0" indent="0" algn="r" defTabSz="456789" rtl="0" eaLnBrk="1" fontAlgn="auto" latinLnBrk="0" hangingPunct="1">
                    <a:lnSpc>
                      <a:spcPct val="90000"/>
                    </a:lnSpc>
                    <a:spcBef>
                      <a:spcPts val="0"/>
                    </a:spcBef>
                    <a:spcAft>
                      <a:spcPts val="0"/>
                    </a:spcAft>
                    <a:buClr>
                      <a:srgbClr val="D1232B"/>
                    </a:buClr>
                    <a:buSzTx/>
                    <a:buFontTx/>
                    <a:buNone/>
                    <a:tabLst/>
                    <a:defRPr/>
                  </a:pPr>
                  <a:r>
                    <a:rPr kumimoji="0" lang="en-CA" sz="800" b="0" i="0" u="none" strike="noStrike" kern="1200" cap="none" spc="0" normalizeH="0" baseline="0" noProof="0" dirty="0">
                      <a:ln>
                        <a:noFill/>
                      </a:ln>
                      <a:solidFill>
                        <a:srgbClr val="FFFFFF"/>
                      </a:solidFill>
                      <a:effectLst/>
                      <a:uLnTx/>
                      <a:uFillTx/>
                      <a:latin typeface="Century Gothic" panose="020F0302020204030204"/>
                      <a:ea typeface="Avenir Book" charset="0"/>
                      <a:cs typeface="Avenir Book" charset="0"/>
                    </a:rPr>
                    <a:t>Mobile</a:t>
                  </a:r>
                </a:p>
              </p:txBody>
            </p:sp>
            <p:sp>
              <p:nvSpPr>
                <p:cNvPr id="181" name="TextBox 291">
                  <a:extLst>
                    <a:ext uri="{FF2B5EF4-FFF2-40B4-BE49-F238E27FC236}">
                      <a16:creationId xmlns:a16="http://schemas.microsoft.com/office/drawing/2014/main" id="{AB0629C7-38E0-9D48-84A0-10E461E3F7A5}"/>
                    </a:ext>
                  </a:extLst>
                </p:cNvPr>
                <p:cNvSpPr txBox="1"/>
                <p:nvPr/>
              </p:nvSpPr>
              <p:spPr>
                <a:xfrm>
                  <a:off x="8187683" y="4117970"/>
                  <a:ext cx="651416" cy="224435"/>
                </a:xfrm>
                <a:prstGeom prst="rect">
                  <a:avLst/>
                </a:prstGeom>
                <a:noFill/>
              </p:spPr>
              <p:txBody>
                <a:bodyPr wrap="square" rtlCol="0">
                  <a:noAutofit/>
                </a:bodyPr>
                <a:lstStyle/>
                <a:p>
                  <a:pPr marL="0" marR="0" lvl="0" indent="0" algn="r" defTabSz="456789" rtl="0" eaLnBrk="1" fontAlgn="auto" latinLnBrk="0" hangingPunct="1">
                    <a:lnSpc>
                      <a:spcPct val="90000"/>
                    </a:lnSpc>
                    <a:spcBef>
                      <a:spcPts val="0"/>
                    </a:spcBef>
                    <a:spcAft>
                      <a:spcPts val="0"/>
                    </a:spcAft>
                    <a:buClr>
                      <a:srgbClr val="D1232B"/>
                    </a:buClr>
                    <a:buSzTx/>
                    <a:buFontTx/>
                    <a:buNone/>
                    <a:tabLst/>
                    <a:defRPr/>
                  </a:pPr>
                  <a:r>
                    <a:rPr kumimoji="0" lang="en-CA" sz="800" b="0" i="0" u="none" strike="noStrike" kern="1200" cap="none" spc="0" normalizeH="0" baseline="0" noProof="0" dirty="0">
                      <a:ln>
                        <a:noFill/>
                      </a:ln>
                      <a:solidFill>
                        <a:srgbClr val="FFFFFF"/>
                      </a:solidFill>
                      <a:effectLst/>
                      <a:uLnTx/>
                      <a:uFillTx/>
                      <a:latin typeface="Century Gothic" panose="020F0302020204030204"/>
                      <a:ea typeface="Avenir Book" charset="0"/>
                      <a:cs typeface="Avenir Book" charset="0"/>
                    </a:rPr>
                    <a:t>Connect</a:t>
                  </a:r>
                </a:p>
              </p:txBody>
            </p:sp>
            <p:sp>
              <p:nvSpPr>
                <p:cNvPr id="804" name="TextBox 187">
                  <a:extLst>
                    <a:ext uri="{FF2B5EF4-FFF2-40B4-BE49-F238E27FC236}">
                      <a16:creationId xmlns:a16="http://schemas.microsoft.com/office/drawing/2014/main" id="{35C35F94-1759-4AFD-861F-D984DFDE3BB0}"/>
                    </a:ext>
                  </a:extLst>
                </p:cNvPr>
                <p:cNvSpPr txBox="1"/>
                <p:nvPr/>
              </p:nvSpPr>
              <p:spPr>
                <a:xfrm>
                  <a:off x="6337895" y="2248706"/>
                  <a:ext cx="785538" cy="424950"/>
                </a:xfrm>
                <a:prstGeom prst="rect">
                  <a:avLst/>
                </a:prstGeom>
                <a:noFill/>
              </p:spPr>
              <p:txBody>
                <a:bodyPr wrap="square" rtlCol="0">
                  <a:spAutoFit/>
                </a:bodyPr>
                <a:lstStyle/>
                <a:p>
                  <a:pPr marL="0" marR="0" lvl="0" indent="0" algn="l" defTabSz="456789" rtl="0" eaLnBrk="1" fontAlgn="auto" latinLnBrk="0" hangingPunct="1">
                    <a:lnSpc>
                      <a:spcPct val="90000"/>
                    </a:lnSpc>
                    <a:spcBef>
                      <a:spcPts val="1200"/>
                    </a:spcBef>
                    <a:spcAft>
                      <a:spcPts val="0"/>
                    </a:spcAft>
                    <a:buClr>
                      <a:srgbClr val="D1232B"/>
                    </a:buClr>
                    <a:buSzTx/>
                    <a:buFontTx/>
                    <a:buNone/>
                    <a:tabLst/>
                    <a:defRPr/>
                  </a:pPr>
                  <a:r>
                    <a:rPr kumimoji="0" lang="en-CA" sz="800" b="0" i="0" u="none" strike="noStrike" kern="1200" cap="none" spc="0" normalizeH="0" baseline="0" noProof="0" dirty="0">
                      <a:ln>
                        <a:noFill/>
                      </a:ln>
                      <a:solidFill>
                        <a:srgbClr val="FFFFFF"/>
                      </a:solidFill>
                      <a:effectLst/>
                      <a:uLnTx/>
                      <a:uFillTx/>
                      <a:latin typeface="Century Gothic" panose="020F0302020204030204"/>
                      <a:ea typeface="+mn-ea"/>
                      <a:cs typeface="+mn-cs"/>
                    </a:rPr>
                    <a:t>Supervised</a:t>
                  </a:r>
                  <a:br>
                    <a:rPr kumimoji="0" lang="en-CA" sz="800" b="0" i="0" u="none" strike="noStrike" kern="1200" cap="none" spc="0" normalizeH="0" baseline="0" noProof="0" dirty="0">
                      <a:ln>
                        <a:noFill/>
                      </a:ln>
                      <a:solidFill>
                        <a:srgbClr val="FFFFFF"/>
                      </a:solidFill>
                      <a:effectLst/>
                      <a:uLnTx/>
                      <a:uFillTx/>
                      <a:latin typeface="Century Gothic" panose="020F0302020204030204"/>
                      <a:ea typeface="+mn-ea"/>
                      <a:cs typeface="+mn-cs"/>
                    </a:rPr>
                  </a:br>
                  <a:r>
                    <a:rPr kumimoji="0" lang="en-CA" sz="800" b="0" i="0" u="none" strike="noStrike" kern="1200" cap="none" spc="0" normalizeH="0" baseline="0" noProof="0" dirty="0">
                      <a:ln>
                        <a:noFill/>
                      </a:ln>
                      <a:solidFill>
                        <a:srgbClr val="FFFFFF"/>
                      </a:solidFill>
                      <a:effectLst/>
                      <a:uLnTx/>
                      <a:uFillTx/>
                      <a:latin typeface="Century Gothic" panose="020F0302020204030204"/>
                      <a:ea typeface="+mn-ea"/>
                      <a:cs typeface="+mn-cs"/>
                    </a:rPr>
                    <a:t>Machine Learning</a:t>
                  </a:r>
                </a:p>
              </p:txBody>
            </p:sp>
            <p:sp>
              <p:nvSpPr>
                <p:cNvPr id="188" name="TextBox 549">
                  <a:extLst>
                    <a:ext uri="{FF2B5EF4-FFF2-40B4-BE49-F238E27FC236}">
                      <a16:creationId xmlns:a16="http://schemas.microsoft.com/office/drawing/2014/main" id="{FCE79A35-8AAE-3342-93A8-D77FC8CFC37E}"/>
                    </a:ext>
                  </a:extLst>
                </p:cNvPr>
                <p:cNvSpPr txBox="1"/>
                <p:nvPr/>
              </p:nvSpPr>
              <p:spPr>
                <a:xfrm>
                  <a:off x="4078038" y="3729814"/>
                  <a:ext cx="668501" cy="249357"/>
                </a:xfrm>
                <a:prstGeom prst="rect">
                  <a:avLst/>
                </a:prstGeom>
                <a:noFill/>
              </p:spPr>
              <p:txBody>
                <a:bodyPr wrap="square" rtlCol="0">
                  <a:noAutofit/>
                </a:bodyPr>
                <a:lstStyle/>
                <a:p>
                  <a:pPr marL="0" marR="0" lvl="0" indent="0" algn="l" defTabSz="456789" rtl="0" eaLnBrk="1" fontAlgn="auto" latinLnBrk="0" hangingPunct="1">
                    <a:lnSpc>
                      <a:spcPct val="90000"/>
                    </a:lnSpc>
                    <a:spcBef>
                      <a:spcPts val="0"/>
                    </a:spcBef>
                    <a:spcAft>
                      <a:spcPts val="0"/>
                    </a:spcAft>
                    <a:buClr>
                      <a:srgbClr val="D1232B"/>
                    </a:buClr>
                    <a:buSzTx/>
                    <a:buFontTx/>
                    <a:buNone/>
                    <a:tabLst/>
                    <a:defRPr/>
                  </a:pPr>
                  <a:r>
                    <a:rPr kumimoji="0" lang="en-CA" sz="800" b="0" i="0" u="none" strike="noStrike" kern="1200" cap="none" spc="0" normalizeH="0" baseline="0" noProof="0" dirty="0">
                      <a:ln>
                        <a:noFill/>
                      </a:ln>
                      <a:solidFill>
                        <a:srgbClr val="FFFFFF"/>
                      </a:solidFill>
                      <a:effectLst/>
                      <a:uLnTx/>
                      <a:uFillTx/>
                      <a:latin typeface="Century Gothic" panose="020F0302020204030204"/>
                      <a:ea typeface="Avenir Book" charset="0"/>
                      <a:cs typeface="Avenir Book" charset="0"/>
                    </a:rPr>
                    <a:t>Workflow</a:t>
                  </a:r>
                </a:p>
              </p:txBody>
            </p:sp>
            <p:sp>
              <p:nvSpPr>
                <p:cNvPr id="190" name="TextBox 515">
                  <a:extLst>
                    <a:ext uri="{FF2B5EF4-FFF2-40B4-BE49-F238E27FC236}">
                      <a16:creationId xmlns:a16="http://schemas.microsoft.com/office/drawing/2014/main" id="{CB79B3B2-D8DB-C546-8AB2-86E00A425432}"/>
                    </a:ext>
                  </a:extLst>
                </p:cNvPr>
                <p:cNvSpPr txBox="1"/>
                <p:nvPr/>
              </p:nvSpPr>
              <p:spPr>
                <a:xfrm>
                  <a:off x="4552397" y="3847676"/>
                  <a:ext cx="730680" cy="331518"/>
                </a:xfrm>
                <a:prstGeom prst="rect">
                  <a:avLst/>
                </a:prstGeom>
                <a:noFill/>
              </p:spPr>
              <p:txBody>
                <a:bodyPr wrap="square" rtlCol="0">
                  <a:noAutofit/>
                </a:bodyPr>
                <a:lstStyle/>
                <a:p>
                  <a:pPr marL="0" marR="0" lvl="0" indent="0" algn="l" defTabSz="456789" rtl="0" eaLnBrk="1" fontAlgn="auto" latinLnBrk="0" hangingPunct="1">
                    <a:lnSpc>
                      <a:spcPct val="90000"/>
                    </a:lnSpc>
                    <a:spcBef>
                      <a:spcPts val="0"/>
                    </a:spcBef>
                    <a:spcAft>
                      <a:spcPts val="0"/>
                    </a:spcAft>
                    <a:buClr>
                      <a:srgbClr val="D1232B"/>
                    </a:buClr>
                    <a:buSzTx/>
                    <a:buFontTx/>
                    <a:buNone/>
                    <a:tabLst/>
                    <a:defRPr/>
                  </a:pPr>
                  <a:r>
                    <a:rPr kumimoji="0" lang="en-CA" sz="800" b="0" i="0" u="none" strike="noStrike" kern="1200" cap="none" spc="0" normalizeH="0" baseline="0" noProof="0" dirty="0">
                      <a:ln>
                        <a:noFill/>
                      </a:ln>
                      <a:solidFill>
                        <a:srgbClr val="FFFFFF"/>
                      </a:solidFill>
                      <a:effectLst/>
                      <a:uLnTx/>
                      <a:uFillTx/>
                      <a:latin typeface="Century Gothic" panose="020F0302020204030204"/>
                      <a:ea typeface="Avenir Book" charset="0"/>
                      <a:cs typeface="Avenir Book" charset="0"/>
                    </a:rPr>
                    <a:t>Flow Designer</a:t>
                  </a:r>
                </a:p>
              </p:txBody>
            </p:sp>
            <p:sp>
              <p:nvSpPr>
                <p:cNvPr id="195" name="TextBox 580">
                  <a:extLst>
                    <a:ext uri="{FF2B5EF4-FFF2-40B4-BE49-F238E27FC236}">
                      <a16:creationId xmlns:a16="http://schemas.microsoft.com/office/drawing/2014/main" id="{17251773-46F2-9448-BDEB-4C43E16CE128}"/>
                    </a:ext>
                  </a:extLst>
                </p:cNvPr>
                <p:cNvSpPr txBox="1"/>
                <p:nvPr/>
              </p:nvSpPr>
              <p:spPr>
                <a:xfrm>
                  <a:off x="5104948" y="3939303"/>
                  <a:ext cx="725202" cy="307090"/>
                </a:xfrm>
                <a:prstGeom prst="rect">
                  <a:avLst/>
                </a:prstGeom>
                <a:noFill/>
              </p:spPr>
              <p:txBody>
                <a:bodyPr wrap="square" rtlCol="0">
                  <a:noAutofit/>
                </a:bodyPr>
                <a:lstStyle/>
                <a:p>
                  <a:pPr marL="0" marR="0" lvl="0" indent="0" algn="l" defTabSz="456789" rtl="0" eaLnBrk="1" fontAlgn="auto" latinLnBrk="0" hangingPunct="1">
                    <a:lnSpc>
                      <a:spcPct val="90000"/>
                    </a:lnSpc>
                    <a:spcBef>
                      <a:spcPts val="0"/>
                    </a:spcBef>
                    <a:spcAft>
                      <a:spcPts val="0"/>
                    </a:spcAft>
                    <a:buClr>
                      <a:srgbClr val="D1232B"/>
                    </a:buClr>
                    <a:buSzTx/>
                    <a:buFontTx/>
                    <a:buNone/>
                    <a:tabLst/>
                    <a:defRPr/>
                  </a:pPr>
                  <a:r>
                    <a:rPr kumimoji="0" lang="en-CA" sz="800" b="0" i="0" u="none" strike="noStrike" kern="1200" cap="none" spc="0" normalizeH="0" baseline="0" noProof="0" dirty="0">
                      <a:ln>
                        <a:noFill/>
                      </a:ln>
                      <a:solidFill>
                        <a:srgbClr val="FFFFFF"/>
                      </a:solidFill>
                      <a:effectLst/>
                      <a:uLnTx/>
                      <a:uFillTx/>
                      <a:latin typeface="Century Gothic" panose="020F0302020204030204"/>
                      <a:ea typeface="Avenir Book" charset="0"/>
                      <a:cs typeface="Avenir Book" charset="0"/>
                    </a:rPr>
                    <a:t>Integration </a:t>
                  </a:r>
                </a:p>
                <a:p>
                  <a:pPr marL="0" marR="0" lvl="0" indent="0" algn="l" defTabSz="456789" rtl="0" eaLnBrk="1" fontAlgn="auto" latinLnBrk="0" hangingPunct="1">
                    <a:lnSpc>
                      <a:spcPct val="90000"/>
                    </a:lnSpc>
                    <a:spcBef>
                      <a:spcPts val="0"/>
                    </a:spcBef>
                    <a:spcAft>
                      <a:spcPts val="0"/>
                    </a:spcAft>
                    <a:buClr>
                      <a:srgbClr val="D1232B"/>
                    </a:buClr>
                    <a:buSzTx/>
                    <a:buFontTx/>
                    <a:buNone/>
                    <a:tabLst/>
                    <a:defRPr/>
                  </a:pPr>
                  <a:r>
                    <a:rPr kumimoji="0" lang="en-CA" sz="800" b="0" i="0" u="none" strike="noStrike" kern="1200" cap="none" spc="0" normalizeH="0" baseline="0" noProof="0" dirty="0">
                      <a:ln>
                        <a:noFill/>
                      </a:ln>
                      <a:solidFill>
                        <a:srgbClr val="FFFFFF"/>
                      </a:solidFill>
                      <a:effectLst/>
                      <a:uLnTx/>
                      <a:uFillTx/>
                      <a:latin typeface="Century Gothic" panose="020F0302020204030204"/>
                      <a:ea typeface="Avenir Book" charset="0"/>
                      <a:cs typeface="Avenir Book" charset="0"/>
                    </a:rPr>
                    <a:t>Hub</a:t>
                  </a:r>
                </a:p>
              </p:txBody>
            </p:sp>
            <p:sp>
              <p:nvSpPr>
                <p:cNvPr id="199" name="TextBox 545">
                  <a:extLst>
                    <a:ext uri="{FF2B5EF4-FFF2-40B4-BE49-F238E27FC236}">
                      <a16:creationId xmlns:a16="http://schemas.microsoft.com/office/drawing/2014/main" id="{13B30BFD-3075-5E4F-B2A5-9A7365DDA17E}"/>
                    </a:ext>
                  </a:extLst>
                </p:cNvPr>
                <p:cNvSpPr txBox="1"/>
                <p:nvPr/>
              </p:nvSpPr>
              <p:spPr>
                <a:xfrm>
                  <a:off x="5887551" y="3968314"/>
                  <a:ext cx="797883" cy="331517"/>
                </a:xfrm>
                <a:prstGeom prst="rect">
                  <a:avLst/>
                </a:prstGeom>
                <a:noFill/>
              </p:spPr>
              <p:txBody>
                <a:bodyPr wrap="square" rtlCol="0">
                  <a:noAutofit/>
                </a:bodyPr>
                <a:lstStyle/>
                <a:p>
                  <a:pPr marL="0" marR="0" lvl="0" indent="0" algn="ctr" defTabSz="456789" rtl="0" eaLnBrk="1" fontAlgn="auto" latinLnBrk="0" hangingPunct="1">
                    <a:lnSpc>
                      <a:spcPct val="90000"/>
                    </a:lnSpc>
                    <a:spcBef>
                      <a:spcPts val="0"/>
                    </a:spcBef>
                    <a:spcAft>
                      <a:spcPts val="0"/>
                    </a:spcAft>
                    <a:buClr>
                      <a:srgbClr val="D1232B"/>
                    </a:buClr>
                    <a:buSzTx/>
                    <a:buFontTx/>
                    <a:buNone/>
                    <a:tabLst/>
                    <a:defRPr/>
                  </a:pPr>
                  <a:r>
                    <a:rPr kumimoji="0" lang="en-CA" sz="800" b="0" i="0" u="none" strike="noStrike" kern="1200" cap="none" spc="0" normalizeH="0" baseline="0" noProof="0" dirty="0">
                      <a:ln>
                        <a:noFill/>
                      </a:ln>
                      <a:solidFill>
                        <a:srgbClr val="FFFFFF"/>
                      </a:solidFill>
                      <a:effectLst/>
                      <a:uLnTx/>
                      <a:uFillTx/>
                      <a:latin typeface="Century Gothic" panose="020F0302020204030204"/>
                      <a:ea typeface="Avenir Book" charset="0"/>
                      <a:cs typeface="Avenir Book" charset="0"/>
                    </a:rPr>
                    <a:t>Service </a:t>
                  </a:r>
                </a:p>
                <a:p>
                  <a:pPr marL="0" marR="0" lvl="0" indent="0" algn="ctr" defTabSz="456789" rtl="0" eaLnBrk="1" fontAlgn="auto" latinLnBrk="0" hangingPunct="1">
                    <a:lnSpc>
                      <a:spcPct val="90000"/>
                    </a:lnSpc>
                    <a:spcBef>
                      <a:spcPts val="0"/>
                    </a:spcBef>
                    <a:spcAft>
                      <a:spcPts val="0"/>
                    </a:spcAft>
                    <a:buClr>
                      <a:srgbClr val="D1232B"/>
                    </a:buClr>
                    <a:buSzTx/>
                    <a:buFontTx/>
                    <a:buNone/>
                    <a:tabLst/>
                    <a:defRPr/>
                  </a:pPr>
                  <a:r>
                    <a:rPr kumimoji="0" lang="en-CA" sz="800" b="0" i="0" u="none" strike="noStrike" kern="1200" cap="none" spc="0" normalizeH="0" baseline="0" noProof="0" dirty="0">
                      <a:ln>
                        <a:noFill/>
                      </a:ln>
                      <a:solidFill>
                        <a:srgbClr val="FFFFFF"/>
                      </a:solidFill>
                      <a:effectLst/>
                      <a:uLnTx/>
                      <a:uFillTx/>
                      <a:latin typeface="Century Gothic" panose="020F0302020204030204"/>
                      <a:ea typeface="Avenir Book" charset="0"/>
                      <a:cs typeface="Avenir Book" charset="0"/>
                    </a:rPr>
                    <a:t>Level Agreements</a:t>
                  </a:r>
                </a:p>
              </p:txBody>
            </p:sp>
            <p:sp>
              <p:nvSpPr>
                <p:cNvPr id="201" name="TextBox 545">
                  <a:extLst>
                    <a:ext uri="{FF2B5EF4-FFF2-40B4-BE49-F238E27FC236}">
                      <a16:creationId xmlns:a16="http://schemas.microsoft.com/office/drawing/2014/main" id="{81318522-AD64-F348-A63F-C95644F5EAD1}"/>
                    </a:ext>
                  </a:extLst>
                </p:cNvPr>
                <p:cNvSpPr txBox="1"/>
                <p:nvPr/>
              </p:nvSpPr>
              <p:spPr>
                <a:xfrm>
                  <a:off x="6578993" y="3853855"/>
                  <a:ext cx="638314" cy="200628"/>
                </a:xfrm>
                <a:prstGeom prst="rect">
                  <a:avLst/>
                </a:prstGeom>
                <a:noFill/>
              </p:spPr>
              <p:txBody>
                <a:bodyPr wrap="square" rtlCol="0">
                  <a:noAutofit/>
                </a:bodyPr>
                <a:lstStyle/>
                <a:p>
                  <a:pPr marL="0" marR="0" lvl="0" indent="0" algn="l" defTabSz="456789" rtl="0" eaLnBrk="1" fontAlgn="auto" latinLnBrk="0" hangingPunct="1">
                    <a:lnSpc>
                      <a:spcPct val="90000"/>
                    </a:lnSpc>
                    <a:spcBef>
                      <a:spcPts val="0"/>
                    </a:spcBef>
                    <a:spcAft>
                      <a:spcPts val="0"/>
                    </a:spcAft>
                    <a:buClr>
                      <a:srgbClr val="D1232B"/>
                    </a:buClr>
                    <a:buSzTx/>
                    <a:buFontTx/>
                    <a:buNone/>
                    <a:tabLst/>
                    <a:defRPr/>
                  </a:pPr>
                  <a:r>
                    <a:rPr kumimoji="0" lang="en-CA" sz="800" b="0" i="0" u="none" strike="noStrike" kern="1200" cap="none" spc="0" normalizeH="0" baseline="0" noProof="0" dirty="0">
                      <a:ln>
                        <a:noFill/>
                      </a:ln>
                      <a:solidFill>
                        <a:srgbClr val="FFFFFF"/>
                      </a:solidFill>
                      <a:effectLst/>
                      <a:uLnTx/>
                      <a:uFillTx/>
                      <a:latin typeface="Century Gothic" panose="020F0302020204030204"/>
                      <a:ea typeface="Avenir Book" charset="0"/>
                      <a:cs typeface="Avenir Book" charset="0"/>
                    </a:rPr>
                    <a:t>CMDB</a:t>
                  </a:r>
                </a:p>
              </p:txBody>
            </p:sp>
            <p:sp>
              <p:nvSpPr>
                <p:cNvPr id="202" name="TextBox 290">
                  <a:extLst>
                    <a:ext uri="{FF2B5EF4-FFF2-40B4-BE49-F238E27FC236}">
                      <a16:creationId xmlns:a16="http://schemas.microsoft.com/office/drawing/2014/main" id="{2B208294-293F-7346-B1ED-9DF477E967BB}"/>
                    </a:ext>
                  </a:extLst>
                </p:cNvPr>
                <p:cNvSpPr txBox="1"/>
                <p:nvPr/>
              </p:nvSpPr>
              <p:spPr>
                <a:xfrm>
                  <a:off x="7744125" y="3667968"/>
                  <a:ext cx="487195" cy="445509"/>
                </a:xfrm>
                <a:prstGeom prst="rect">
                  <a:avLst/>
                </a:prstGeom>
                <a:noFill/>
              </p:spPr>
              <p:txBody>
                <a:bodyPr wrap="square" rtlCol="0">
                  <a:noAutofit/>
                </a:bodyPr>
                <a:lstStyle/>
                <a:p>
                  <a:pPr marL="0" marR="0" lvl="0" indent="0" algn="ctr" defTabSz="456789" rtl="0" eaLnBrk="1" fontAlgn="auto" latinLnBrk="0" hangingPunct="1">
                    <a:lnSpc>
                      <a:spcPct val="90000"/>
                    </a:lnSpc>
                    <a:spcBef>
                      <a:spcPts val="0"/>
                    </a:spcBef>
                    <a:spcAft>
                      <a:spcPts val="0"/>
                    </a:spcAft>
                    <a:buClr>
                      <a:srgbClr val="D1232B"/>
                    </a:buClr>
                    <a:buSzTx/>
                    <a:buFontTx/>
                    <a:buNone/>
                    <a:tabLst/>
                    <a:defRPr/>
                  </a:pPr>
                  <a:r>
                    <a:rPr kumimoji="0" lang="en-CA" sz="800" b="0" i="0" u="none" strike="noStrike" kern="1200" cap="none" spc="0" normalizeH="0" baseline="0" noProof="0" dirty="0">
                      <a:ln>
                        <a:noFill/>
                      </a:ln>
                      <a:solidFill>
                        <a:srgbClr val="FFFFFF"/>
                      </a:solidFill>
                      <a:effectLst/>
                      <a:uLnTx/>
                      <a:uFillTx/>
                      <a:latin typeface="Century Gothic" panose="020F0302020204030204"/>
                      <a:ea typeface="Avenir Book" charset="0"/>
                      <a:cs typeface="Avenir Book" charset="0"/>
                    </a:rPr>
                    <a:t>Visual </a:t>
                  </a:r>
                </a:p>
                <a:p>
                  <a:pPr marL="0" marR="0" lvl="0" indent="0" algn="ctr" defTabSz="456789" rtl="0" eaLnBrk="1" fontAlgn="auto" latinLnBrk="0" hangingPunct="1">
                    <a:lnSpc>
                      <a:spcPct val="90000"/>
                    </a:lnSpc>
                    <a:spcBef>
                      <a:spcPts val="0"/>
                    </a:spcBef>
                    <a:spcAft>
                      <a:spcPts val="0"/>
                    </a:spcAft>
                    <a:buClr>
                      <a:srgbClr val="D1232B"/>
                    </a:buClr>
                    <a:buSzTx/>
                    <a:buFontTx/>
                    <a:buNone/>
                    <a:tabLst/>
                    <a:defRPr/>
                  </a:pPr>
                  <a:r>
                    <a:rPr kumimoji="0" lang="en-CA" sz="800" b="0" i="0" u="none" strike="noStrike" kern="1200" cap="none" spc="0" normalizeH="0" baseline="0" noProof="0" dirty="0">
                      <a:ln>
                        <a:noFill/>
                      </a:ln>
                      <a:solidFill>
                        <a:srgbClr val="FFFFFF"/>
                      </a:solidFill>
                      <a:effectLst/>
                      <a:uLnTx/>
                      <a:uFillTx/>
                      <a:latin typeface="Century Gothic" panose="020F0302020204030204"/>
                      <a:ea typeface="Avenir Book" charset="0"/>
                      <a:cs typeface="Avenir Book" charset="0"/>
                    </a:rPr>
                    <a:t>Task </a:t>
                  </a:r>
                </a:p>
                <a:p>
                  <a:pPr marL="0" marR="0" lvl="0" indent="0" algn="ctr" defTabSz="456789" rtl="0" eaLnBrk="1" fontAlgn="auto" latinLnBrk="0" hangingPunct="1">
                    <a:lnSpc>
                      <a:spcPct val="90000"/>
                    </a:lnSpc>
                    <a:spcBef>
                      <a:spcPts val="0"/>
                    </a:spcBef>
                    <a:spcAft>
                      <a:spcPts val="0"/>
                    </a:spcAft>
                    <a:buClr>
                      <a:srgbClr val="D1232B"/>
                    </a:buClr>
                    <a:buSzTx/>
                    <a:buFontTx/>
                    <a:buNone/>
                    <a:tabLst/>
                    <a:defRPr/>
                  </a:pPr>
                  <a:r>
                    <a:rPr kumimoji="0" lang="en-CA" sz="800" b="0" i="0" u="none" strike="noStrike" kern="1200" cap="none" spc="0" normalizeH="0" baseline="0" noProof="0" dirty="0">
                      <a:ln>
                        <a:noFill/>
                      </a:ln>
                      <a:solidFill>
                        <a:srgbClr val="FFFFFF"/>
                      </a:solidFill>
                      <a:effectLst/>
                      <a:uLnTx/>
                      <a:uFillTx/>
                      <a:latin typeface="Century Gothic" panose="020F0302020204030204"/>
                      <a:ea typeface="Avenir Book" charset="0"/>
                      <a:cs typeface="Avenir Book" charset="0"/>
                    </a:rPr>
                    <a:t>Board</a:t>
                  </a:r>
                  <a:endParaRPr kumimoji="0" lang="en-CA" sz="1000" b="0" i="0" u="none" strike="noStrike" kern="1200" cap="none" spc="0" normalizeH="0" baseline="0" noProof="0" dirty="0">
                    <a:ln>
                      <a:noFill/>
                    </a:ln>
                    <a:solidFill>
                      <a:srgbClr val="FFFFFF"/>
                    </a:solidFill>
                    <a:effectLst/>
                    <a:uLnTx/>
                    <a:uFillTx/>
                    <a:latin typeface="Century Gothic" panose="020F0302020204030204"/>
                    <a:ea typeface="Avenir Book" charset="0"/>
                    <a:cs typeface="Avenir Book" charset="0"/>
                  </a:endParaRPr>
                </a:p>
              </p:txBody>
            </p:sp>
            <p:sp>
              <p:nvSpPr>
                <p:cNvPr id="206" name="TextBox 487">
                  <a:extLst>
                    <a:ext uri="{FF2B5EF4-FFF2-40B4-BE49-F238E27FC236}">
                      <a16:creationId xmlns:a16="http://schemas.microsoft.com/office/drawing/2014/main" id="{E6144E9C-CE6D-A440-9E19-D48160D8E909}"/>
                    </a:ext>
                  </a:extLst>
                </p:cNvPr>
                <p:cNvSpPr txBox="1"/>
                <p:nvPr/>
              </p:nvSpPr>
              <p:spPr>
                <a:xfrm>
                  <a:off x="6990385" y="2646305"/>
                  <a:ext cx="1235447" cy="191401"/>
                </a:xfrm>
                <a:prstGeom prst="rect">
                  <a:avLst/>
                </a:prstGeom>
                <a:noFill/>
              </p:spPr>
              <p:txBody>
                <a:bodyPr wrap="square" rtlCol="0">
                  <a:noAutofit/>
                </a:bodyPr>
                <a:lstStyle/>
                <a:p>
                  <a:pPr marL="0" marR="0" lvl="0" indent="0" algn="r" defTabSz="913578" rtl="0" eaLnBrk="1" fontAlgn="auto" latinLnBrk="0" hangingPunct="1">
                    <a:lnSpc>
                      <a:spcPct val="90000"/>
                    </a:lnSpc>
                    <a:spcBef>
                      <a:spcPts val="0"/>
                    </a:spcBef>
                    <a:spcAft>
                      <a:spcPts val="0"/>
                    </a:spcAft>
                    <a:buClr>
                      <a:srgbClr val="D1232B"/>
                    </a:buClr>
                    <a:buSzTx/>
                    <a:buFontTx/>
                    <a:buNone/>
                    <a:tabLst/>
                    <a:defRPr/>
                  </a:pPr>
                  <a:r>
                    <a:rPr kumimoji="0" lang="en-CA" sz="800" b="0" i="0" u="none" strike="noStrike" kern="0" cap="none" spc="0" normalizeH="0" baseline="0" noProof="0" dirty="0">
                      <a:ln>
                        <a:noFill/>
                      </a:ln>
                      <a:solidFill>
                        <a:srgbClr val="FFFFFF"/>
                      </a:solidFill>
                      <a:effectLst/>
                      <a:uLnTx/>
                      <a:uFillTx/>
                      <a:latin typeface="Century Gothic" panose="020F0302020204030204"/>
                      <a:ea typeface="Avenir Book" charset="0"/>
                      <a:cs typeface="Avenir Book" charset="0"/>
                    </a:rPr>
                    <a:t>Actionable Analytics</a:t>
                  </a:r>
                </a:p>
                <a:p>
                  <a:pPr marL="0" marR="0" lvl="0" indent="0" algn="r" defTabSz="913578" rtl="0" eaLnBrk="1" fontAlgn="auto" latinLnBrk="0" hangingPunct="1">
                    <a:lnSpc>
                      <a:spcPct val="90000"/>
                    </a:lnSpc>
                    <a:spcBef>
                      <a:spcPts val="0"/>
                    </a:spcBef>
                    <a:spcAft>
                      <a:spcPts val="0"/>
                    </a:spcAft>
                    <a:buClr>
                      <a:srgbClr val="D1232B"/>
                    </a:buClr>
                    <a:buSzTx/>
                    <a:buFontTx/>
                    <a:buNone/>
                    <a:tabLst/>
                    <a:defRPr/>
                  </a:pPr>
                  <a:endParaRPr kumimoji="0" lang="en-CA" sz="1000" b="0" i="0" u="none" strike="noStrike" kern="0" cap="none" spc="0" normalizeH="0" baseline="0" noProof="0" dirty="0">
                    <a:ln>
                      <a:noFill/>
                    </a:ln>
                    <a:solidFill>
                      <a:srgbClr val="FFFFFF"/>
                    </a:solidFill>
                    <a:effectLst/>
                    <a:uLnTx/>
                    <a:uFillTx/>
                    <a:latin typeface="Calibri"/>
                    <a:ea typeface="Avenir Book" charset="0"/>
                    <a:cs typeface="Avenir Book" charset="0"/>
                  </a:endParaRPr>
                </a:p>
              </p:txBody>
            </p:sp>
            <p:sp>
              <p:nvSpPr>
                <p:cNvPr id="209" name="TextBox 594">
                  <a:extLst>
                    <a:ext uri="{FF2B5EF4-FFF2-40B4-BE49-F238E27FC236}">
                      <a16:creationId xmlns:a16="http://schemas.microsoft.com/office/drawing/2014/main" id="{A9244D1A-680B-2D46-AD2E-77E3FA5C9DCB}"/>
                    </a:ext>
                  </a:extLst>
                </p:cNvPr>
                <p:cNvSpPr txBox="1"/>
                <p:nvPr/>
              </p:nvSpPr>
              <p:spPr>
                <a:xfrm>
                  <a:off x="7832698" y="3099188"/>
                  <a:ext cx="1276525" cy="192657"/>
                </a:xfrm>
                <a:prstGeom prst="rect">
                  <a:avLst/>
                </a:prstGeom>
                <a:noFill/>
              </p:spPr>
              <p:txBody>
                <a:bodyPr wrap="square" rtlCol="0">
                  <a:noAutofit/>
                </a:bodyPr>
                <a:lstStyle/>
                <a:p>
                  <a:pPr marL="0" marR="0" lvl="0" indent="0" algn="l" defTabSz="456789" rtl="0" eaLnBrk="1" fontAlgn="auto" latinLnBrk="0" hangingPunct="1">
                    <a:lnSpc>
                      <a:spcPct val="90000"/>
                    </a:lnSpc>
                    <a:spcBef>
                      <a:spcPts val="0"/>
                    </a:spcBef>
                    <a:spcAft>
                      <a:spcPts val="0"/>
                    </a:spcAft>
                    <a:buClr>
                      <a:srgbClr val="D1232B"/>
                    </a:buClr>
                    <a:buSzTx/>
                    <a:buFontTx/>
                    <a:buNone/>
                    <a:tabLst/>
                    <a:defRPr/>
                  </a:pPr>
                  <a:r>
                    <a:rPr kumimoji="0" lang="en-CA" sz="800" b="0" i="0" u="none" strike="noStrike" kern="1200" cap="none" spc="0" normalizeH="0" baseline="0" noProof="0" dirty="0">
                      <a:ln>
                        <a:noFill/>
                      </a:ln>
                      <a:solidFill>
                        <a:srgbClr val="FFFFFF"/>
                      </a:solidFill>
                      <a:effectLst/>
                      <a:uLnTx/>
                      <a:uFillTx/>
                      <a:latin typeface="Century Gothic" panose="020F0302020204030204"/>
                      <a:ea typeface="Avenir Book" charset="0"/>
                      <a:cs typeface="Avenir Book" charset="0"/>
                    </a:rPr>
                    <a:t>Time Series Database</a:t>
                  </a:r>
                </a:p>
              </p:txBody>
            </p:sp>
            <p:sp>
              <p:nvSpPr>
                <p:cNvPr id="440" name="TextBox 484">
                  <a:extLst>
                    <a:ext uri="{FF2B5EF4-FFF2-40B4-BE49-F238E27FC236}">
                      <a16:creationId xmlns:a16="http://schemas.microsoft.com/office/drawing/2014/main" id="{ED874831-3728-4F4A-BBD5-7579C31E6377}"/>
                    </a:ext>
                  </a:extLst>
                </p:cNvPr>
                <p:cNvSpPr txBox="1"/>
                <p:nvPr/>
              </p:nvSpPr>
              <p:spPr>
                <a:xfrm>
                  <a:off x="7901611" y="3400132"/>
                  <a:ext cx="1212743" cy="194494"/>
                </a:xfrm>
                <a:prstGeom prst="rect">
                  <a:avLst/>
                </a:prstGeom>
                <a:noFill/>
              </p:spPr>
              <p:txBody>
                <a:bodyPr wrap="square" rtlCol="0">
                  <a:noAutofit/>
                </a:bodyPr>
                <a:lstStyle/>
                <a:p>
                  <a:pPr marL="0" marR="0" lvl="0" indent="0" algn="l" defTabSz="913578" rtl="0" eaLnBrk="1" fontAlgn="auto" latinLnBrk="0" hangingPunct="1">
                    <a:lnSpc>
                      <a:spcPct val="90000"/>
                    </a:lnSpc>
                    <a:spcBef>
                      <a:spcPts val="0"/>
                    </a:spcBef>
                    <a:spcAft>
                      <a:spcPts val="0"/>
                    </a:spcAft>
                    <a:buClr>
                      <a:srgbClr val="D1232B"/>
                    </a:buClr>
                    <a:buSzTx/>
                    <a:buFontTx/>
                    <a:buNone/>
                    <a:tabLst/>
                    <a:defRPr/>
                  </a:pPr>
                  <a:r>
                    <a:rPr kumimoji="0" lang="en-CA" sz="800" b="0" i="0" u="none" strike="noStrike" kern="0" cap="none" spc="0" normalizeH="0" baseline="0" noProof="0" dirty="0">
                      <a:ln>
                        <a:noFill/>
                      </a:ln>
                      <a:solidFill>
                        <a:srgbClr val="FFFFFF"/>
                      </a:solidFill>
                      <a:effectLst/>
                      <a:uLnTx/>
                      <a:uFillTx/>
                      <a:latin typeface="Century Gothic" panose="020F0302020204030204"/>
                      <a:ea typeface="Avenir Book" charset="0"/>
                      <a:cs typeface="Avenir Book" charset="0"/>
                    </a:rPr>
                    <a:t>Peer Benchmarking</a:t>
                  </a:r>
                </a:p>
              </p:txBody>
            </p:sp>
          </p:grpSp>
          <p:grpSp>
            <p:nvGrpSpPr>
              <p:cNvPr id="504" name="Group 25">
                <a:extLst>
                  <a:ext uri="{FF2B5EF4-FFF2-40B4-BE49-F238E27FC236}">
                    <a16:creationId xmlns:a16="http://schemas.microsoft.com/office/drawing/2014/main" id="{203CA48E-09AF-4B15-9B85-43B0B7EAD6FF}"/>
                  </a:ext>
                </a:extLst>
              </p:cNvPr>
              <p:cNvGrpSpPr>
                <a:grpSpLocks noChangeAspect="1"/>
              </p:cNvGrpSpPr>
              <p:nvPr/>
            </p:nvGrpSpPr>
            <p:grpSpPr bwMode="auto">
              <a:xfrm>
                <a:off x="5668520" y="1982682"/>
                <a:ext cx="367087" cy="369766"/>
                <a:chOff x="3701" y="2022"/>
                <a:chExt cx="274" cy="276"/>
              </a:xfrm>
            </p:grpSpPr>
            <p:sp>
              <p:nvSpPr>
                <p:cNvPr id="507" name="Freeform 26">
                  <a:extLst>
                    <a:ext uri="{FF2B5EF4-FFF2-40B4-BE49-F238E27FC236}">
                      <a16:creationId xmlns:a16="http://schemas.microsoft.com/office/drawing/2014/main" id="{510021D9-4DA1-4ED7-812B-A1F2112A245D}"/>
                    </a:ext>
                  </a:extLst>
                </p:cNvPr>
                <p:cNvSpPr>
                  <a:spLocks noEditPoints="1"/>
                </p:cNvSpPr>
                <p:nvPr/>
              </p:nvSpPr>
              <p:spPr bwMode="auto">
                <a:xfrm>
                  <a:off x="3701" y="2060"/>
                  <a:ext cx="274" cy="238"/>
                </a:xfrm>
                <a:custGeom>
                  <a:avLst/>
                  <a:gdLst>
                    <a:gd name="T0" fmla="*/ 120 w 252"/>
                    <a:gd name="T1" fmla="*/ 110 h 212"/>
                    <a:gd name="T2" fmla="*/ 120 w 252"/>
                    <a:gd name="T3" fmla="*/ 6 h 212"/>
                    <a:gd name="T4" fmla="*/ 126 w 252"/>
                    <a:gd name="T5" fmla="*/ 0 h 212"/>
                    <a:gd name="T6" fmla="*/ 132 w 252"/>
                    <a:gd name="T7" fmla="*/ 6 h 212"/>
                    <a:gd name="T8" fmla="*/ 132 w 252"/>
                    <a:gd name="T9" fmla="*/ 110 h 212"/>
                    <a:gd name="T10" fmla="*/ 126 w 252"/>
                    <a:gd name="T11" fmla="*/ 116 h 212"/>
                    <a:gd name="T12" fmla="*/ 120 w 252"/>
                    <a:gd name="T13" fmla="*/ 110 h 212"/>
                    <a:gd name="T14" fmla="*/ 252 w 252"/>
                    <a:gd name="T15" fmla="*/ 70 h 212"/>
                    <a:gd name="T16" fmla="*/ 252 w 252"/>
                    <a:gd name="T17" fmla="*/ 174 h 212"/>
                    <a:gd name="T18" fmla="*/ 248 w 252"/>
                    <a:gd name="T19" fmla="*/ 180 h 212"/>
                    <a:gd name="T20" fmla="*/ 168 w 252"/>
                    <a:gd name="T21" fmla="*/ 212 h 212"/>
                    <a:gd name="T22" fmla="*/ 168 w 252"/>
                    <a:gd name="T23" fmla="*/ 212 h 212"/>
                    <a:gd name="T24" fmla="*/ 166 w 252"/>
                    <a:gd name="T25" fmla="*/ 212 h 212"/>
                    <a:gd name="T26" fmla="*/ 164 w 252"/>
                    <a:gd name="T27" fmla="*/ 212 h 212"/>
                    <a:gd name="T28" fmla="*/ 164 w 252"/>
                    <a:gd name="T29" fmla="*/ 212 h 212"/>
                    <a:gd name="T30" fmla="*/ 86 w 252"/>
                    <a:gd name="T31" fmla="*/ 180 h 212"/>
                    <a:gd name="T32" fmla="*/ 8 w 252"/>
                    <a:gd name="T33" fmla="*/ 212 h 212"/>
                    <a:gd name="T34" fmla="*/ 6 w 252"/>
                    <a:gd name="T35" fmla="*/ 212 h 212"/>
                    <a:gd name="T36" fmla="*/ 3 w 252"/>
                    <a:gd name="T37" fmla="*/ 211 h 212"/>
                    <a:gd name="T38" fmla="*/ 0 w 252"/>
                    <a:gd name="T39" fmla="*/ 206 h 212"/>
                    <a:gd name="T40" fmla="*/ 0 w 252"/>
                    <a:gd name="T41" fmla="*/ 102 h 212"/>
                    <a:gd name="T42" fmla="*/ 4 w 252"/>
                    <a:gd name="T43" fmla="*/ 96 h 212"/>
                    <a:gd name="T44" fmla="*/ 84 w 252"/>
                    <a:gd name="T45" fmla="*/ 64 h 212"/>
                    <a:gd name="T46" fmla="*/ 84 w 252"/>
                    <a:gd name="T47" fmla="*/ 64 h 212"/>
                    <a:gd name="T48" fmla="*/ 85 w 252"/>
                    <a:gd name="T49" fmla="*/ 64 h 212"/>
                    <a:gd name="T50" fmla="*/ 85 w 252"/>
                    <a:gd name="T51" fmla="*/ 64 h 212"/>
                    <a:gd name="T52" fmla="*/ 86 w 252"/>
                    <a:gd name="T53" fmla="*/ 64 h 212"/>
                    <a:gd name="T54" fmla="*/ 87 w 252"/>
                    <a:gd name="T55" fmla="*/ 64 h 212"/>
                    <a:gd name="T56" fmla="*/ 87 w 252"/>
                    <a:gd name="T57" fmla="*/ 64 h 212"/>
                    <a:gd name="T58" fmla="*/ 88 w 252"/>
                    <a:gd name="T59" fmla="*/ 64 h 212"/>
                    <a:gd name="T60" fmla="*/ 88 w 252"/>
                    <a:gd name="T61" fmla="*/ 64 h 212"/>
                    <a:gd name="T62" fmla="*/ 104 w 252"/>
                    <a:gd name="T63" fmla="*/ 71 h 212"/>
                    <a:gd name="T64" fmla="*/ 108 w 252"/>
                    <a:gd name="T65" fmla="*/ 79 h 212"/>
                    <a:gd name="T66" fmla="*/ 100 w 252"/>
                    <a:gd name="T67" fmla="*/ 82 h 212"/>
                    <a:gd name="T68" fmla="*/ 92 w 252"/>
                    <a:gd name="T69" fmla="*/ 79 h 212"/>
                    <a:gd name="T70" fmla="*/ 92 w 252"/>
                    <a:gd name="T71" fmla="*/ 170 h 212"/>
                    <a:gd name="T72" fmla="*/ 160 w 252"/>
                    <a:gd name="T73" fmla="*/ 197 h 212"/>
                    <a:gd name="T74" fmla="*/ 160 w 252"/>
                    <a:gd name="T75" fmla="*/ 106 h 212"/>
                    <a:gd name="T76" fmla="*/ 148 w 252"/>
                    <a:gd name="T77" fmla="*/ 101 h 212"/>
                    <a:gd name="T78" fmla="*/ 144 w 252"/>
                    <a:gd name="T79" fmla="*/ 93 h 212"/>
                    <a:gd name="T80" fmla="*/ 152 w 252"/>
                    <a:gd name="T81" fmla="*/ 90 h 212"/>
                    <a:gd name="T82" fmla="*/ 166 w 252"/>
                    <a:gd name="T83" fmla="*/ 96 h 212"/>
                    <a:gd name="T84" fmla="*/ 244 w 252"/>
                    <a:gd name="T85" fmla="*/ 64 h 212"/>
                    <a:gd name="T86" fmla="*/ 249 w 252"/>
                    <a:gd name="T87" fmla="*/ 65 h 212"/>
                    <a:gd name="T88" fmla="*/ 252 w 252"/>
                    <a:gd name="T89" fmla="*/ 70 h 212"/>
                    <a:gd name="T90" fmla="*/ 12 w 252"/>
                    <a:gd name="T91" fmla="*/ 197 h 212"/>
                    <a:gd name="T92" fmla="*/ 80 w 252"/>
                    <a:gd name="T93" fmla="*/ 170 h 212"/>
                    <a:gd name="T94" fmla="*/ 80 w 252"/>
                    <a:gd name="T95" fmla="*/ 79 h 212"/>
                    <a:gd name="T96" fmla="*/ 12 w 252"/>
                    <a:gd name="T97" fmla="*/ 106 h 212"/>
                    <a:gd name="T98" fmla="*/ 12 w 252"/>
                    <a:gd name="T99" fmla="*/ 197 h 212"/>
                    <a:gd name="T100" fmla="*/ 240 w 252"/>
                    <a:gd name="T101" fmla="*/ 79 h 212"/>
                    <a:gd name="T102" fmla="*/ 172 w 252"/>
                    <a:gd name="T103" fmla="*/ 106 h 212"/>
                    <a:gd name="T104" fmla="*/ 172 w 252"/>
                    <a:gd name="T105" fmla="*/ 197 h 212"/>
                    <a:gd name="T106" fmla="*/ 240 w 252"/>
                    <a:gd name="T107" fmla="*/ 170 h 212"/>
                    <a:gd name="T108" fmla="*/ 240 w 252"/>
                    <a:gd name="T109" fmla="*/ 79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52" h="212">
                      <a:moveTo>
                        <a:pt x="120" y="110"/>
                      </a:moveTo>
                      <a:cubicBezTo>
                        <a:pt x="120" y="6"/>
                        <a:pt x="120" y="6"/>
                        <a:pt x="120" y="6"/>
                      </a:cubicBezTo>
                      <a:cubicBezTo>
                        <a:pt x="120" y="3"/>
                        <a:pt x="123" y="0"/>
                        <a:pt x="126" y="0"/>
                      </a:cubicBezTo>
                      <a:cubicBezTo>
                        <a:pt x="129" y="0"/>
                        <a:pt x="132" y="3"/>
                        <a:pt x="132" y="6"/>
                      </a:cubicBezTo>
                      <a:cubicBezTo>
                        <a:pt x="132" y="110"/>
                        <a:pt x="132" y="110"/>
                        <a:pt x="132" y="110"/>
                      </a:cubicBezTo>
                      <a:cubicBezTo>
                        <a:pt x="132" y="113"/>
                        <a:pt x="129" y="116"/>
                        <a:pt x="126" y="116"/>
                      </a:cubicBezTo>
                      <a:cubicBezTo>
                        <a:pt x="123" y="116"/>
                        <a:pt x="120" y="113"/>
                        <a:pt x="120" y="110"/>
                      </a:cubicBezTo>
                      <a:close/>
                      <a:moveTo>
                        <a:pt x="252" y="70"/>
                      </a:moveTo>
                      <a:cubicBezTo>
                        <a:pt x="252" y="174"/>
                        <a:pt x="252" y="174"/>
                        <a:pt x="252" y="174"/>
                      </a:cubicBezTo>
                      <a:cubicBezTo>
                        <a:pt x="252" y="176"/>
                        <a:pt x="251" y="179"/>
                        <a:pt x="248" y="180"/>
                      </a:cubicBezTo>
                      <a:cubicBezTo>
                        <a:pt x="168" y="212"/>
                        <a:pt x="168" y="212"/>
                        <a:pt x="168" y="212"/>
                      </a:cubicBezTo>
                      <a:cubicBezTo>
                        <a:pt x="168" y="212"/>
                        <a:pt x="168" y="212"/>
                        <a:pt x="168" y="212"/>
                      </a:cubicBezTo>
                      <a:cubicBezTo>
                        <a:pt x="167" y="212"/>
                        <a:pt x="167" y="212"/>
                        <a:pt x="166" y="212"/>
                      </a:cubicBezTo>
                      <a:cubicBezTo>
                        <a:pt x="165" y="212"/>
                        <a:pt x="165" y="212"/>
                        <a:pt x="164" y="212"/>
                      </a:cubicBezTo>
                      <a:cubicBezTo>
                        <a:pt x="164" y="212"/>
                        <a:pt x="164" y="212"/>
                        <a:pt x="164" y="212"/>
                      </a:cubicBezTo>
                      <a:cubicBezTo>
                        <a:pt x="86" y="180"/>
                        <a:pt x="86" y="180"/>
                        <a:pt x="86" y="180"/>
                      </a:cubicBezTo>
                      <a:cubicBezTo>
                        <a:pt x="8" y="212"/>
                        <a:pt x="8" y="212"/>
                        <a:pt x="8" y="212"/>
                      </a:cubicBezTo>
                      <a:cubicBezTo>
                        <a:pt x="8" y="212"/>
                        <a:pt x="7" y="212"/>
                        <a:pt x="6" y="212"/>
                      </a:cubicBezTo>
                      <a:cubicBezTo>
                        <a:pt x="5" y="212"/>
                        <a:pt x="4" y="212"/>
                        <a:pt x="3" y="211"/>
                      </a:cubicBezTo>
                      <a:cubicBezTo>
                        <a:pt x="1" y="210"/>
                        <a:pt x="0" y="208"/>
                        <a:pt x="0" y="206"/>
                      </a:cubicBezTo>
                      <a:cubicBezTo>
                        <a:pt x="0" y="102"/>
                        <a:pt x="0" y="102"/>
                        <a:pt x="0" y="102"/>
                      </a:cubicBezTo>
                      <a:cubicBezTo>
                        <a:pt x="0" y="100"/>
                        <a:pt x="1" y="97"/>
                        <a:pt x="4" y="96"/>
                      </a:cubicBezTo>
                      <a:cubicBezTo>
                        <a:pt x="84" y="64"/>
                        <a:pt x="84" y="64"/>
                        <a:pt x="84" y="64"/>
                      </a:cubicBezTo>
                      <a:cubicBezTo>
                        <a:pt x="84" y="64"/>
                        <a:pt x="84" y="64"/>
                        <a:pt x="84" y="64"/>
                      </a:cubicBezTo>
                      <a:cubicBezTo>
                        <a:pt x="84" y="64"/>
                        <a:pt x="84" y="64"/>
                        <a:pt x="85" y="64"/>
                      </a:cubicBezTo>
                      <a:cubicBezTo>
                        <a:pt x="85" y="64"/>
                        <a:pt x="85" y="64"/>
                        <a:pt x="85" y="64"/>
                      </a:cubicBezTo>
                      <a:cubicBezTo>
                        <a:pt x="86" y="64"/>
                        <a:pt x="86" y="64"/>
                        <a:pt x="86" y="64"/>
                      </a:cubicBezTo>
                      <a:cubicBezTo>
                        <a:pt x="86" y="64"/>
                        <a:pt x="86" y="64"/>
                        <a:pt x="87" y="64"/>
                      </a:cubicBezTo>
                      <a:cubicBezTo>
                        <a:pt x="87" y="64"/>
                        <a:pt x="87" y="64"/>
                        <a:pt x="87" y="64"/>
                      </a:cubicBezTo>
                      <a:cubicBezTo>
                        <a:pt x="88" y="64"/>
                        <a:pt x="88" y="64"/>
                        <a:pt x="88" y="64"/>
                      </a:cubicBezTo>
                      <a:cubicBezTo>
                        <a:pt x="88" y="64"/>
                        <a:pt x="88" y="64"/>
                        <a:pt x="88" y="64"/>
                      </a:cubicBezTo>
                      <a:cubicBezTo>
                        <a:pt x="104" y="71"/>
                        <a:pt x="104" y="71"/>
                        <a:pt x="104" y="71"/>
                      </a:cubicBezTo>
                      <a:cubicBezTo>
                        <a:pt x="107" y="72"/>
                        <a:pt x="109" y="76"/>
                        <a:pt x="108" y="79"/>
                      </a:cubicBezTo>
                      <a:cubicBezTo>
                        <a:pt x="106" y="82"/>
                        <a:pt x="103" y="83"/>
                        <a:pt x="100" y="82"/>
                      </a:cubicBezTo>
                      <a:cubicBezTo>
                        <a:pt x="92" y="79"/>
                        <a:pt x="92" y="79"/>
                        <a:pt x="92" y="79"/>
                      </a:cubicBezTo>
                      <a:cubicBezTo>
                        <a:pt x="92" y="170"/>
                        <a:pt x="92" y="170"/>
                        <a:pt x="92" y="170"/>
                      </a:cubicBezTo>
                      <a:cubicBezTo>
                        <a:pt x="160" y="197"/>
                        <a:pt x="160" y="197"/>
                        <a:pt x="160" y="197"/>
                      </a:cubicBezTo>
                      <a:cubicBezTo>
                        <a:pt x="160" y="106"/>
                        <a:pt x="160" y="106"/>
                        <a:pt x="160" y="106"/>
                      </a:cubicBezTo>
                      <a:cubicBezTo>
                        <a:pt x="148" y="101"/>
                        <a:pt x="148" y="101"/>
                        <a:pt x="148" y="101"/>
                      </a:cubicBezTo>
                      <a:cubicBezTo>
                        <a:pt x="145" y="100"/>
                        <a:pt x="143" y="96"/>
                        <a:pt x="144" y="93"/>
                      </a:cubicBezTo>
                      <a:cubicBezTo>
                        <a:pt x="146" y="90"/>
                        <a:pt x="149" y="89"/>
                        <a:pt x="152" y="90"/>
                      </a:cubicBezTo>
                      <a:cubicBezTo>
                        <a:pt x="166" y="96"/>
                        <a:pt x="166" y="96"/>
                        <a:pt x="166" y="96"/>
                      </a:cubicBezTo>
                      <a:cubicBezTo>
                        <a:pt x="244" y="64"/>
                        <a:pt x="244" y="64"/>
                        <a:pt x="244" y="64"/>
                      </a:cubicBezTo>
                      <a:cubicBezTo>
                        <a:pt x="246" y="64"/>
                        <a:pt x="248" y="64"/>
                        <a:pt x="249" y="65"/>
                      </a:cubicBezTo>
                      <a:cubicBezTo>
                        <a:pt x="251" y="66"/>
                        <a:pt x="252" y="68"/>
                        <a:pt x="252" y="70"/>
                      </a:cubicBezTo>
                      <a:close/>
                      <a:moveTo>
                        <a:pt x="12" y="197"/>
                      </a:moveTo>
                      <a:cubicBezTo>
                        <a:pt x="80" y="170"/>
                        <a:pt x="80" y="170"/>
                        <a:pt x="80" y="170"/>
                      </a:cubicBezTo>
                      <a:cubicBezTo>
                        <a:pt x="80" y="79"/>
                        <a:pt x="80" y="79"/>
                        <a:pt x="80" y="79"/>
                      </a:cubicBezTo>
                      <a:cubicBezTo>
                        <a:pt x="12" y="106"/>
                        <a:pt x="12" y="106"/>
                        <a:pt x="12" y="106"/>
                      </a:cubicBezTo>
                      <a:lnTo>
                        <a:pt x="12" y="197"/>
                      </a:lnTo>
                      <a:close/>
                      <a:moveTo>
                        <a:pt x="240" y="79"/>
                      </a:moveTo>
                      <a:cubicBezTo>
                        <a:pt x="172" y="106"/>
                        <a:pt x="172" y="106"/>
                        <a:pt x="172" y="106"/>
                      </a:cubicBezTo>
                      <a:cubicBezTo>
                        <a:pt x="172" y="197"/>
                        <a:pt x="172" y="197"/>
                        <a:pt x="172" y="197"/>
                      </a:cubicBezTo>
                      <a:cubicBezTo>
                        <a:pt x="240" y="170"/>
                        <a:pt x="240" y="170"/>
                        <a:pt x="240" y="170"/>
                      </a:cubicBezTo>
                      <a:lnTo>
                        <a:pt x="240" y="7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040" rtl="0" eaLnBrk="1" fontAlgn="auto" latinLnBrk="0" hangingPunct="1">
                    <a:lnSpc>
                      <a:spcPct val="100000"/>
                    </a:lnSpc>
                    <a:spcBef>
                      <a:spcPts val="0"/>
                    </a:spcBef>
                    <a:spcAft>
                      <a:spcPts val="0"/>
                    </a:spcAft>
                    <a:buClrTx/>
                    <a:buSzTx/>
                    <a:buFontTx/>
                    <a:buNone/>
                    <a:tabLst/>
                    <a:defRPr/>
                  </a:pPr>
                  <a:endParaRPr kumimoji="0" lang="en-CA" sz="1799" b="0" i="0" u="none" strike="noStrike" kern="1200" cap="none" spc="0" normalizeH="0" baseline="0" noProof="0" dirty="0">
                    <a:ln>
                      <a:noFill/>
                    </a:ln>
                    <a:solidFill>
                      <a:srgbClr val="000000"/>
                    </a:solidFill>
                    <a:effectLst/>
                    <a:uLnTx/>
                    <a:uFillTx/>
                    <a:latin typeface="Century Gothic" panose="020F0302020204030204"/>
                    <a:ea typeface="+mn-ea"/>
                    <a:cs typeface="+mn-cs"/>
                  </a:endParaRPr>
                </a:p>
              </p:txBody>
            </p:sp>
            <p:sp>
              <p:nvSpPr>
                <p:cNvPr id="508" name="Oval 27">
                  <a:extLst>
                    <a:ext uri="{FF2B5EF4-FFF2-40B4-BE49-F238E27FC236}">
                      <a16:creationId xmlns:a16="http://schemas.microsoft.com/office/drawing/2014/main" id="{D17C672E-A732-4B2C-83F2-6F678C0D5935}"/>
                    </a:ext>
                  </a:extLst>
                </p:cNvPr>
                <p:cNvSpPr>
                  <a:spLocks noChangeArrowheads="1"/>
                </p:cNvSpPr>
                <p:nvPr/>
              </p:nvSpPr>
              <p:spPr bwMode="auto">
                <a:xfrm>
                  <a:off x="3803" y="2022"/>
                  <a:ext cx="70" cy="72"/>
                </a:xfrm>
                <a:prstGeom prst="ellipse">
                  <a:avLst/>
                </a:pr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040" rtl="0" eaLnBrk="1" fontAlgn="auto" latinLnBrk="0" hangingPunct="1">
                    <a:lnSpc>
                      <a:spcPct val="100000"/>
                    </a:lnSpc>
                    <a:spcBef>
                      <a:spcPts val="0"/>
                    </a:spcBef>
                    <a:spcAft>
                      <a:spcPts val="0"/>
                    </a:spcAft>
                    <a:buClrTx/>
                    <a:buSzTx/>
                    <a:buFontTx/>
                    <a:buNone/>
                    <a:tabLst/>
                    <a:defRPr/>
                  </a:pPr>
                  <a:endParaRPr kumimoji="0" lang="en-CA" sz="1799" b="0" i="0" u="none" strike="noStrike" kern="1200" cap="none" spc="0" normalizeH="0" baseline="0" noProof="0" dirty="0">
                    <a:ln>
                      <a:noFill/>
                    </a:ln>
                    <a:solidFill>
                      <a:srgbClr val="000000"/>
                    </a:solidFill>
                    <a:effectLst/>
                    <a:uLnTx/>
                    <a:uFillTx/>
                    <a:latin typeface="Century Gothic" panose="020F0302020204030204"/>
                    <a:ea typeface="+mn-ea"/>
                    <a:cs typeface="+mn-cs"/>
                  </a:endParaRPr>
                </a:p>
              </p:txBody>
            </p:sp>
          </p:grpSp>
          <p:grpSp>
            <p:nvGrpSpPr>
              <p:cNvPr id="520" name="Group 136">
                <a:extLst>
                  <a:ext uri="{FF2B5EF4-FFF2-40B4-BE49-F238E27FC236}">
                    <a16:creationId xmlns:a16="http://schemas.microsoft.com/office/drawing/2014/main" id="{6660895A-6066-4F06-9460-4D1B0B5664CC}"/>
                  </a:ext>
                </a:extLst>
              </p:cNvPr>
              <p:cNvGrpSpPr>
                <a:grpSpLocks noChangeAspect="1"/>
              </p:cNvGrpSpPr>
              <p:nvPr/>
            </p:nvGrpSpPr>
            <p:grpSpPr bwMode="auto">
              <a:xfrm>
                <a:off x="5181238" y="2030946"/>
                <a:ext cx="241513" cy="441538"/>
                <a:chOff x="5181" y="3264"/>
                <a:chExt cx="163" cy="298"/>
              </a:xfrm>
            </p:grpSpPr>
            <p:sp>
              <p:nvSpPr>
                <p:cNvPr id="522" name="Freeform 137">
                  <a:extLst>
                    <a:ext uri="{FF2B5EF4-FFF2-40B4-BE49-F238E27FC236}">
                      <a16:creationId xmlns:a16="http://schemas.microsoft.com/office/drawing/2014/main" id="{691A9903-1221-4579-94A9-CDFACD2D406B}"/>
                    </a:ext>
                  </a:extLst>
                </p:cNvPr>
                <p:cNvSpPr>
                  <a:spLocks noEditPoints="1"/>
                </p:cNvSpPr>
                <p:nvPr/>
              </p:nvSpPr>
              <p:spPr bwMode="auto">
                <a:xfrm>
                  <a:off x="5181" y="3324"/>
                  <a:ext cx="163" cy="238"/>
                </a:xfrm>
                <a:custGeom>
                  <a:avLst/>
                  <a:gdLst>
                    <a:gd name="T0" fmla="*/ 30 w 132"/>
                    <a:gd name="T1" fmla="*/ 188 h 188"/>
                    <a:gd name="T2" fmla="*/ 8 w 132"/>
                    <a:gd name="T3" fmla="*/ 166 h 188"/>
                    <a:gd name="T4" fmla="*/ 8 w 132"/>
                    <a:gd name="T5" fmla="*/ 92 h 188"/>
                    <a:gd name="T6" fmla="*/ 6 w 132"/>
                    <a:gd name="T7" fmla="*/ 92 h 188"/>
                    <a:gd name="T8" fmla="*/ 0 w 132"/>
                    <a:gd name="T9" fmla="*/ 86 h 188"/>
                    <a:gd name="T10" fmla="*/ 0 w 132"/>
                    <a:gd name="T11" fmla="*/ 70 h 188"/>
                    <a:gd name="T12" fmla="*/ 6 w 132"/>
                    <a:gd name="T13" fmla="*/ 64 h 188"/>
                    <a:gd name="T14" fmla="*/ 6 w 132"/>
                    <a:gd name="T15" fmla="*/ 60 h 188"/>
                    <a:gd name="T16" fmla="*/ 0 w 132"/>
                    <a:gd name="T17" fmla="*/ 54 h 188"/>
                    <a:gd name="T18" fmla="*/ 0 w 132"/>
                    <a:gd name="T19" fmla="*/ 38 h 188"/>
                    <a:gd name="T20" fmla="*/ 6 w 132"/>
                    <a:gd name="T21" fmla="*/ 32 h 188"/>
                    <a:gd name="T22" fmla="*/ 8 w 132"/>
                    <a:gd name="T23" fmla="*/ 32 h 188"/>
                    <a:gd name="T24" fmla="*/ 8 w 132"/>
                    <a:gd name="T25" fmla="*/ 22 h 188"/>
                    <a:gd name="T26" fmla="*/ 30 w 132"/>
                    <a:gd name="T27" fmla="*/ 0 h 188"/>
                    <a:gd name="T28" fmla="*/ 110 w 132"/>
                    <a:gd name="T29" fmla="*/ 0 h 188"/>
                    <a:gd name="T30" fmla="*/ 132 w 132"/>
                    <a:gd name="T31" fmla="*/ 22 h 188"/>
                    <a:gd name="T32" fmla="*/ 132 w 132"/>
                    <a:gd name="T33" fmla="*/ 166 h 188"/>
                    <a:gd name="T34" fmla="*/ 110 w 132"/>
                    <a:gd name="T35" fmla="*/ 188 h 188"/>
                    <a:gd name="T36" fmla="*/ 30 w 132"/>
                    <a:gd name="T37" fmla="*/ 188 h 188"/>
                    <a:gd name="T38" fmla="*/ 30 w 132"/>
                    <a:gd name="T39" fmla="*/ 12 h 188"/>
                    <a:gd name="T40" fmla="*/ 20 w 132"/>
                    <a:gd name="T41" fmla="*/ 22 h 188"/>
                    <a:gd name="T42" fmla="*/ 20 w 132"/>
                    <a:gd name="T43" fmla="*/ 166 h 188"/>
                    <a:gd name="T44" fmla="*/ 30 w 132"/>
                    <a:gd name="T45" fmla="*/ 176 h 188"/>
                    <a:gd name="T46" fmla="*/ 110 w 132"/>
                    <a:gd name="T47" fmla="*/ 176 h 188"/>
                    <a:gd name="T48" fmla="*/ 120 w 132"/>
                    <a:gd name="T49" fmla="*/ 166 h 188"/>
                    <a:gd name="T50" fmla="*/ 120 w 132"/>
                    <a:gd name="T51" fmla="*/ 22 h 188"/>
                    <a:gd name="T52" fmla="*/ 110 w 132"/>
                    <a:gd name="T53" fmla="*/ 12 h 188"/>
                    <a:gd name="T54" fmla="*/ 96 w 132"/>
                    <a:gd name="T55" fmla="*/ 12 h 188"/>
                    <a:gd name="T56" fmla="*/ 96 w 132"/>
                    <a:gd name="T57" fmla="*/ 14 h 188"/>
                    <a:gd name="T58" fmla="*/ 90 w 132"/>
                    <a:gd name="T59" fmla="*/ 20 h 188"/>
                    <a:gd name="T60" fmla="*/ 50 w 132"/>
                    <a:gd name="T61" fmla="*/ 20 h 188"/>
                    <a:gd name="T62" fmla="*/ 44 w 132"/>
                    <a:gd name="T63" fmla="*/ 14 h 188"/>
                    <a:gd name="T64" fmla="*/ 44 w 132"/>
                    <a:gd name="T65" fmla="*/ 12 h 188"/>
                    <a:gd name="T66" fmla="*/ 30 w 132"/>
                    <a:gd name="T67" fmla="*/ 12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2" h="188">
                      <a:moveTo>
                        <a:pt x="30" y="188"/>
                      </a:moveTo>
                      <a:cubicBezTo>
                        <a:pt x="18" y="188"/>
                        <a:pt x="8" y="178"/>
                        <a:pt x="8" y="166"/>
                      </a:cubicBezTo>
                      <a:cubicBezTo>
                        <a:pt x="8" y="92"/>
                        <a:pt x="8" y="92"/>
                        <a:pt x="8" y="92"/>
                      </a:cubicBezTo>
                      <a:cubicBezTo>
                        <a:pt x="6" y="92"/>
                        <a:pt x="6" y="92"/>
                        <a:pt x="6" y="92"/>
                      </a:cubicBezTo>
                      <a:cubicBezTo>
                        <a:pt x="3" y="92"/>
                        <a:pt x="0" y="89"/>
                        <a:pt x="0" y="86"/>
                      </a:cubicBezTo>
                      <a:cubicBezTo>
                        <a:pt x="0" y="70"/>
                        <a:pt x="0" y="70"/>
                        <a:pt x="0" y="70"/>
                      </a:cubicBezTo>
                      <a:cubicBezTo>
                        <a:pt x="0" y="67"/>
                        <a:pt x="3" y="64"/>
                        <a:pt x="6" y="64"/>
                      </a:cubicBezTo>
                      <a:cubicBezTo>
                        <a:pt x="6" y="60"/>
                        <a:pt x="6" y="60"/>
                        <a:pt x="6" y="60"/>
                      </a:cubicBezTo>
                      <a:cubicBezTo>
                        <a:pt x="3" y="60"/>
                        <a:pt x="0" y="57"/>
                        <a:pt x="0" y="54"/>
                      </a:cubicBezTo>
                      <a:cubicBezTo>
                        <a:pt x="0" y="38"/>
                        <a:pt x="0" y="38"/>
                        <a:pt x="0" y="38"/>
                      </a:cubicBezTo>
                      <a:cubicBezTo>
                        <a:pt x="0" y="35"/>
                        <a:pt x="3" y="32"/>
                        <a:pt x="6" y="32"/>
                      </a:cubicBezTo>
                      <a:cubicBezTo>
                        <a:pt x="8" y="32"/>
                        <a:pt x="8" y="32"/>
                        <a:pt x="8" y="32"/>
                      </a:cubicBezTo>
                      <a:cubicBezTo>
                        <a:pt x="8" y="22"/>
                        <a:pt x="8" y="22"/>
                        <a:pt x="8" y="22"/>
                      </a:cubicBezTo>
                      <a:cubicBezTo>
                        <a:pt x="8" y="10"/>
                        <a:pt x="18" y="0"/>
                        <a:pt x="30" y="0"/>
                      </a:cubicBezTo>
                      <a:cubicBezTo>
                        <a:pt x="110" y="0"/>
                        <a:pt x="110" y="0"/>
                        <a:pt x="110" y="0"/>
                      </a:cubicBezTo>
                      <a:cubicBezTo>
                        <a:pt x="122" y="0"/>
                        <a:pt x="132" y="10"/>
                        <a:pt x="132" y="22"/>
                      </a:cubicBezTo>
                      <a:cubicBezTo>
                        <a:pt x="132" y="166"/>
                        <a:pt x="132" y="166"/>
                        <a:pt x="132" y="166"/>
                      </a:cubicBezTo>
                      <a:cubicBezTo>
                        <a:pt x="132" y="178"/>
                        <a:pt x="122" y="188"/>
                        <a:pt x="110" y="188"/>
                      </a:cubicBezTo>
                      <a:lnTo>
                        <a:pt x="30" y="188"/>
                      </a:lnTo>
                      <a:close/>
                      <a:moveTo>
                        <a:pt x="30" y="12"/>
                      </a:moveTo>
                      <a:cubicBezTo>
                        <a:pt x="24" y="12"/>
                        <a:pt x="20" y="16"/>
                        <a:pt x="20" y="22"/>
                      </a:cubicBezTo>
                      <a:cubicBezTo>
                        <a:pt x="20" y="166"/>
                        <a:pt x="20" y="166"/>
                        <a:pt x="20" y="166"/>
                      </a:cubicBezTo>
                      <a:cubicBezTo>
                        <a:pt x="20" y="172"/>
                        <a:pt x="24" y="176"/>
                        <a:pt x="30" y="176"/>
                      </a:cubicBezTo>
                      <a:cubicBezTo>
                        <a:pt x="110" y="176"/>
                        <a:pt x="110" y="176"/>
                        <a:pt x="110" y="176"/>
                      </a:cubicBezTo>
                      <a:cubicBezTo>
                        <a:pt x="116" y="176"/>
                        <a:pt x="120" y="172"/>
                        <a:pt x="120" y="166"/>
                      </a:cubicBezTo>
                      <a:cubicBezTo>
                        <a:pt x="120" y="22"/>
                        <a:pt x="120" y="22"/>
                        <a:pt x="120" y="22"/>
                      </a:cubicBezTo>
                      <a:cubicBezTo>
                        <a:pt x="120" y="16"/>
                        <a:pt x="116" y="12"/>
                        <a:pt x="110" y="12"/>
                      </a:cubicBezTo>
                      <a:cubicBezTo>
                        <a:pt x="96" y="12"/>
                        <a:pt x="96" y="12"/>
                        <a:pt x="96" y="12"/>
                      </a:cubicBezTo>
                      <a:cubicBezTo>
                        <a:pt x="96" y="14"/>
                        <a:pt x="96" y="14"/>
                        <a:pt x="96" y="14"/>
                      </a:cubicBezTo>
                      <a:cubicBezTo>
                        <a:pt x="96" y="17"/>
                        <a:pt x="93" y="20"/>
                        <a:pt x="90" y="20"/>
                      </a:cubicBezTo>
                      <a:cubicBezTo>
                        <a:pt x="50" y="20"/>
                        <a:pt x="50" y="20"/>
                        <a:pt x="50" y="20"/>
                      </a:cubicBezTo>
                      <a:cubicBezTo>
                        <a:pt x="47" y="20"/>
                        <a:pt x="44" y="17"/>
                        <a:pt x="44" y="14"/>
                      </a:cubicBezTo>
                      <a:cubicBezTo>
                        <a:pt x="44" y="12"/>
                        <a:pt x="44" y="12"/>
                        <a:pt x="44" y="12"/>
                      </a:cubicBezTo>
                      <a:lnTo>
                        <a:pt x="30" y="1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040" rtl="0" eaLnBrk="1" fontAlgn="auto" latinLnBrk="0" hangingPunct="1">
                    <a:lnSpc>
                      <a:spcPct val="100000"/>
                    </a:lnSpc>
                    <a:spcBef>
                      <a:spcPts val="0"/>
                    </a:spcBef>
                    <a:spcAft>
                      <a:spcPts val="0"/>
                    </a:spcAft>
                    <a:buClrTx/>
                    <a:buSzTx/>
                    <a:buFontTx/>
                    <a:buNone/>
                    <a:tabLst/>
                    <a:defRPr/>
                  </a:pPr>
                  <a:endParaRPr kumimoji="0" lang="en-CA" sz="1799" b="0" i="0" u="none" strike="noStrike" kern="1200" cap="none" spc="0" normalizeH="0" baseline="0" noProof="0" dirty="0">
                    <a:ln>
                      <a:noFill/>
                    </a:ln>
                    <a:solidFill>
                      <a:srgbClr val="000000"/>
                    </a:solidFill>
                    <a:effectLst/>
                    <a:uLnTx/>
                    <a:uFillTx/>
                    <a:latin typeface="Century Gothic" panose="020F0302020204030204"/>
                    <a:ea typeface="+mn-ea"/>
                    <a:cs typeface="+mn-cs"/>
                  </a:endParaRPr>
                </a:p>
              </p:txBody>
            </p:sp>
            <p:sp>
              <p:nvSpPr>
                <p:cNvPr id="523" name="Oval 138">
                  <a:extLst>
                    <a:ext uri="{FF2B5EF4-FFF2-40B4-BE49-F238E27FC236}">
                      <a16:creationId xmlns:a16="http://schemas.microsoft.com/office/drawing/2014/main" id="{D6D5E5CC-DA4A-4FF8-A726-3207CCEEA681}"/>
                    </a:ext>
                  </a:extLst>
                </p:cNvPr>
                <p:cNvSpPr>
                  <a:spLocks noChangeArrowheads="1"/>
                </p:cNvSpPr>
                <p:nvPr/>
              </p:nvSpPr>
              <p:spPr bwMode="auto">
                <a:xfrm>
                  <a:off x="5250" y="3497"/>
                  <a:ext cx="35" cy="3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040" rtl="0" eaLnBrk="1" fontAlgn="auto" latinLnBrk="0" hangingPunct="1">
                    <a:lnSpc>
                      <a:spcPct val="100000"/>
                    </a:lnSpc>
                    <a:spcBef>
                      <a:spcPts val="0"/>
                    </a:spcBef>
                    <a:spcAft>
                      <a:spcPts val="0"/>
                    </a:spcAft>
                    <a:buClrTx/>
                    <a:buSzTx/>
                    <a:buFontTx/>
                    <a:buNone/>
                    <a:tabLst/>
                    <a:defRPr/>
                  </a:pPr>
                  <a:endParaRPr kumimoji="0" lang="en-CA" sz="1799" b="0" i="0" u="none" strike="noStrike" kern="1200" cap="none" spc="0" normalizeH="0" baseline="0" noProof="0" dirty="0">
                    <a:ln>
                      <a:noFill/>
                    </a:ln>
                    <a:solidFill>
                      <a:srgbClr val="000000"/>
                    </a:solidFill>
                    <a:effectLst/>
                    <a:uLnTx/>
                    <a:uFillTx/>
                    <a:latin typeface="Century Gothic" panose="020F0302020204030204"/>
                    <a:ea typeface="+mn-ea"/>
                    <a:cs typeface="+mn-cs"/>
                  </a:endParaRPr>
                </a:p>
              </p:txBody>
            </p:sp>
            <p:sp>
              <p:nvSpPr>
                <p:cNvPr id="524" name="Freeform 139">
                  <a:extLst>
                    <a:ext uri="{FF2B5EF4-FFF2-40B4-BE49-F238E27FC236}">
                      <a16:creationId xmlns:a16="http://schemas.microsoft.com/office/drawing/2014/main" id="{D23598DF-C39C-466C-9B00-FA8BAB5EFD4A}"/>
                    </a:ext>
                  </a:extLst>
                </p:cNvPr>
                <p:cNvSpPr>
                  <a:spLocks/>
                </p:cNvSpPr>
                <p:nvPr/>
              </p:nvSpPr>
              <p:spPr bwMode="auto">
                <a:xfrm>
                  <a:off x="5204" y="3264"/>
                  <a:ext cx="127" cy="52"/>
                </a:xfrm>
                <a:custGeom>
                  <a:avLst/>
                  <a:gdLst>
                    <a:gd name="T0" fmla="*/ 47 w 103"/>
                    <a:gd name="T1" fmla="*/ 38 h 41"/>
                    <a:gd name="T2" fmla="*/ 3 w 103"/>
                    <a:gd name="T3" fmla="*/ 8 h 41"/>
                    <a:gd name="T4" fmla="*/ 6 w 103"/>
                    <a:gd name="T5" fmla="*/ 0 h 41"/>
                    <a:gd name="T6" fmla="*/ 97 w 103"/>
                    <a:gd name="T7" fmla="*/ 0 h 41"/>
                    <a:gd name="T8" fmla="*/ 100 w 103"/>
                    <a:gd name="T9" fmla="*/ 8 h 41"/>
                    <a:gd name="T10" fmla="*/ 56 w 103"/>
                    <a:gd name="T11" fmla="*/ 38 h 41"/>
                    <a:gd name="T12" fmla="*/ 47 w 103"/>
                    <a:gd name="T13" fmla="*/ 38 h 41"/>
                  </a:gdLst>
                  <a:ahLst/>
                  <a:cxnLst>
                    <a:cxn ang="0">
                      <a:pos x="T0" y="T1"/>
                    </a:cxn>
                    <a:cxn ang="0">
                      <a:pos x="T2" y="T3"/>
                    </a:cxn>
                    <a:cxn ang="0">
                      <a:pos x="T4" y="T5"/>
                    </a:cxn>
                    <a:cxn ang="0">
                      <a:pos x="T6" y="T7"/>
                    </a:cxn>
                    <a:cxn ang="0">
                      <a:pos x="T8" y="T9"/>
                    </a:cxn>
                    <a:cxn ang="0">
                      <a:pos x="T10" y="T11"/>
                    </a:cxn>
                    <a:cxn ang="0">
                      <a:pos x="T12" y="T13"/>
                    </a:cxn>
                  </a:cxnLst>
                  <a:rect l="0" t="0" r="r" b="b"/>
                  <a:pathLst>
                    <a:path w="103" h="41">
                      <a:moveTo>
                        <a:pt x="47" y="38"/>
                      </a:moveTo>
                      <a:cubicBezTo>
                        <a:pt x="3" y="8"/>
                        <a:pt x="3" y="8"/>
                        <a:pt x="3" y="8"/>
                      </a:cubicBezTo>
                      <a:cubicBezTo>
                        <a:pt x="0" y="5"/>
                        <a:pt x="2" y="0"/>
                        <a:pt x="6" y="0"/>
                      </a:cubicBezTo>
                      <a:cubicBezTo>
                        <a:pt x="97" y="0"/>
                        <a:pt x="97" y="0"/>
                        <a:pt x="97" y="0"/>
                      </a:cubicBezTo>
                      <a:cubicBezTo>
                        <a:pt x="101" y="0"/>
                        <a:pt x="103" y="5"/>
                        <a:pt x="100" y="8"/>
                      </a:cubicBezTo>
                      <a:cubicBezTo>
                        <a:pt x="56" y="38"/>
                        <a:pt x="56" y="38"/>
                        <a:pt x="56" y="38"/>
                      </a:cubicBezTo>
                      <a:cubicBezTo>
                        <a:pt x="53" y="41"/>
                        <a:pt x="50" y="41"/>
                        <a:pt x="47" y="38"/>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040" rtl="0" eaLnBrk="1" fontAlgn="auto" latinLnBrk="0" hangingPunct="1">
                    <a:lnSpc>
                      <a:spcPct val="100000"/>
                    </a:lnSpc>
                    <a:spcBef>
                      <a:spcPts val="0"/>
                    </a:spcBef>
                    <a:spcAft>
                      <a:spcPts val="0"/>
                    </a:spcAft>
                    <a:buClrTx/>
                    <a:buSzTx/>
                    <a:buFontTx/>
                    <a:buNone/>
                    <a:tabLst/>
                    <a:defRPr/>
                  </a:pPr>
                  <a:endParaRPr kumimoji="0" lang="en-CA" sz="1799" b="0" i="0" u="none" strike="noStrike" kern="1200" cap="none" spc="0" normalizeH="0" baseline="0" noProof="0" dirty="0">
                    <a:ln>
                      <a:noFill/>
                    </a:ln>
                    <a:solidFill>
                      <a:srgbClr val="000000"/>
                    </a:solidFill>
                    <a:effectLst/>
                    <a:uLnTx/>
                    <a:uFillTx/>
                    <a:latin typeface="Century Gothic" panose="020F0302020204030204"/>
                    <a:ea typeface="+mn-ea"/>
                    <a:cs typeface="+mn-cs"/>
                  </a:endParaRPr>
                </a:p>
              </p:txBody>
            </p:sp>
          </p:grpSp>
          <p:grpSp>
            <p:nvGrpSpPr>
              <p:cNvPr id="527" name="Graphic 265">
                <a:extLst>
                  <a:ext uri="{FF2B5EF4-FFF2-40B4-BE49-F238E27FC236}">
                    <a16:creationId xmlns:a16="http://schemas.microsoft.com/office/drawing/2014/main" id="{96B9E689-CF1F-4364-BA88-9BC6334CCCD4}"/>
                  </a:ext>
                </a:extLst>
              </p:cNvPr>
              <p:cNvGrpSpPr/>
              <p:nvPr/>
            </p:nvGrpSpPr>
            <p:grpSpPr>
              <a:xfrm>
                <a:off x="4724485" y="2249977"/>
                <a:ext cx="245685" cy="347190"/>
                <a:chOff x="9619816" y="1853867"/>
                <a:chExt cx="368300" cy="533400"/>
              </a:xfrm>
              <a:solidFill>
                <a:srgbClr val="000000"/>
              </a:solidFill>
            </p:grpSpPr>
            <p:sp>
              <p:nvSpPr>
                <p:cNvPr id="529" name="Freeform 761">
                  <a:extLst>
                    <a:ext uri="{FF2B5EF4-FFF2-40B4-BE49-F238E27FC236}">
                      <a16:creationId xmlns:a16="http://schemas.microsoft.com/office/drawing/2014/main" id="{AF12AF80-64A0-453F-AB6F-1649A8C10DE3}"/>
                    </a:ext>
                  </a:extLst>
                </p:cNvPr>
                <p:cNvSpPr/>
                <p:nvPr/>
              </p:nvSpPr>
              <p:spPr>
                <a:xfrm>
                  <a:off x="9619816" y="1853867"/>
                  <a:ext cx="368300" cy="533400"/>
                </a:xfrm>
                <a:custGeom>
                  <a:avLst/>
                  <a:gdLst>
                    <a:gd name="connsiteX0" fmla="*/ 316360 w 368300"/>
                    <a:gd name="connsiteY0" fmla="*/ 533400 h 533400"/>
                    <a:gd name="connsiteX1" fmla="*/ 51940 w 368300"/>
                    <a:gd name="connsiteY1" fmla="*/ 533400 h 533400"/>
                    <a:gd name="connsiteX2" fmla="*/ 0 w 368300"/>
                    <a:gd name="connsiteY2" fmla="*/ 481932 h 533400"/>
                    <a:gd name="connsiteX3" fmla="*/ 0 w 368300"/>
                    <a:gd name="connsiteY3" fmla="*/ 51468 h 533400"/>
                    <a:gd name="connsiteX4" fmla="*/ 51940 w 368300"/>
                    <a:gd name="connsiteY4" fmla="*/ 0 h 533400"/>
                    <a:gd name="connsiteX5" fmla="*/ 316360 w 368300"/>
                    <a:gd name="connsiteY5" fmla="*/ 0 h 533400"/>
                    <a:gd name="connsiteX6" fmla="*/ 368300 w 368300"/>
                    <a:gd name="connsiteY6" fmla="*/ 51468 h 533400"/>
                    <a:gd name="connsiteX7" fmla="*/ 368300 w 368300"/>
                    <a:gd name="connsiteY7" fmla="*/ 481932 h 533400"/>
                    <a:gd name="connsiteX8" fmla="*/ 316360 w 368300"/>
                    <a:gd name="connsiteY8" fmla="*/ 533400 h 533400"/>
                    <a:gd name="connsiteX9" fmla="*/ 51940 w 368300"/>
                    <a:gd name="connsiteY9" fmla="*/ 28074 h 533400"/>
                    <a:gd name="connsiteX10" fmla="*/ 28331 w 368300"/>
                    <a:gd name="connsiteY10" fmla="*/ 51468 h 533400"/>
                    <a:gd name="connsiteX11" fmla="*/ 28331 w 368300"/>
                    <a:gd name="connsiteY11" fmla="*/ 481932 h 533400"/>
                    <a:gd name="connsiteX12" fmla="*/ 51940 w 368300"/>
                    <a:gd name="connsiteY12" fmla="*/ 505326 h 533400"/>
                    <a:gd name="connsiteX13" fmla="*/ 316360 w 368300"/>
                    <a:gd name="connsiteY13" fmla="*/ 505326 h 533400"/>
                    <a:gd name="connsiteX14" fmla="*/ 339969 w 368300"/>
                    <a:gd name="connsiteY14" fmla="*/ 481932 h 533400"/>
                    <a:gd name="connsiteX15" fmla="*/ 339969 w 368300"/>
                    <a:gd name="connsiteY15" fmla="*/ 51468 h 533400"/>
                    <a:gd name="connsiteX16" fmla="*/ 316360 w 368300"/>
                    <a:gd name="connsiteY16" fmla="*/ 28074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8300" h="533400">
                      <a:moveTo>
                        <a:pt x="316360" y="533400"/>
                      </a:moveTo>
                      <a:lnTo>
                        <a:pt x="51940" y="533400"/>
                      </a:lnTo>
                      <a:cubicBezTo>
                        <a:pt x="23276" y="533349"/>
                        <a:pt x="52" y="510336"/>
                        <a:pt x="0" y="481932"/>
                      </a:cubicBezTo>
                      <a:lnTo>
                        <a:pt x="0" y="51468"/>
                      </a:lnTo>
                      <a:cubicBezTo>
                        <a:pt x="52" y="23065"/>
                        <a:pt x="23276" y="52"/>
                        <a:pt x="51940" y="0"/>
                      </a:cubicBezTo>
                      <a:lnTo>
                        <a:pt x="316360" y="0"/>
                      </a:lnTo>
                      <a:cubicBezTo>
                        <a:pt x="345024" y="52"/>
                        <a:pt x="368248" y="23065"/>
                        <a:pt x="368300" y="51468"/>
                      </a:cubicBezTo>
                      <a:lnTo>
                        <a:pt x="368300" y="481932"/>
                      </a:lnTo>
                      <a:cubicBezTo>
                        <a:pt x="368248" y="510336"/>
                        <a:pt x="345024" y="533349"/>
                        <a:pt x="316360" y="533400"/>
                      </a:cubicBezTo>
                      <a:close/>
                      <a:moveTo>
                        <a:pt x="51940" y="28074"/>
                      </a:moveTo>
                      <a:cubicBezTo>
                        <a:pt x="38901" y="28074"/>
                        <a:pt x="28331" y="38548"/>
                        <a:pt x="28331" y="51468"/>
                      </a:cubicBezTo>
                      <a:lnTo>
                        <a:pt x="28331" y="481932"/>
                      </a:lnTo>
                      <a:cubicBezTo>
                        <a:pt x="28331" y="494852"/>
                        <a:pt x="38901" y="505326"/>
                        <a:pt x="51940" y="505326"/>
                      </a:cubicBezTo>
                      <a:lnTo>
                        <a:pt x="316360" y="505326"/>
                      </a:lnTo>
                      <a:cubicBezTo>
                        <a:pt x="329399" y="505326"/>
                        <a:pt x="339969" y="494852"/>
                        <a:pt x="339969" y="481932"/>
                      </a:cubicBezTo>
                      <a:lnTo>
                        <a:pt x="339969" y="51468"/>
                      </a:lnTo>
                      <a:cubicBezTo>
                        <a:pt x="339969" y="38548"/>
                        <a:pt x="329399" y="28074"/>
                        <a:pt x="316360" y="28074"/>
                      </a:cubicBezTo>
                      <a:close/>
                    </a:path>
                  </a:pathLst>
                </a:custGeom>
                <a:solidFill>
                  <a:schemeClr val="bg1"/>
                </a:solidFill>
                <a:ln w="9281" cap="flat">
                  <a:noFill/>
                  <a:prstDash val="solid"/>
                  <a:miter/>
                </a:ln>
              </p:spPr>
              <p:txBody>
                <a:bodyPr rtlCol="0" anchor="ctr"/>
                <a:lstStyle/>
                <a:p>
                  <a:pPr marL="0" marR="0" lvl="0" indent="0" algn="l" defTabSz="457040" rtl="0" eaLnBrk="1" fontAlgn="auto" latinLnBrk="0" hangingPunct="1">
                    <a:lnSpc>
                      <a:spcPct val="100000"/>
                    </a:lnSpc>
                    <a:spcBef>
                      <a:spcPts val="0"/>
                    </a:spcBef>
                    <a:spcAft>
                      <a:spcPts val="0"/>
                    </a:spcAft>
                    <a:buClrTx/>
                    <a:buSzTx/>
                    <a:buFontTx/>
                    <a:buNone/>
                    <a:tabLst/>
                    <a:defRPr/>
                  </a:pPr>
                  <a:endParaRPr kumimoji="0" lang="en-CA" sz="1799" b="0" i="0" u="none" strike="noStrike" kern="1200" cap="none" spc="0" normalizeH="0" baseline="0" noProof="0" dirty="0">
                    <a:ln>
                      <a:noFill/>
                    </a:ln>
                    <a:solidFill>
                      <a:srgbClr val="000000"/>
                    </a:solidFill>
                    <a:effectLst/>
                    <a:uLnTx/>
                    <a:uFillTx/>
                    <a:latin typeface="Century Gothic" panose="020F0302020204030204"/>
                    <a:ea typeface="+mn-ea"/>
                    <a:cs typeface="+mn-cs"/>
                  </a:endParaRPr>
                </a:p>
              </p:txBody>
            </p:sp>
            <p:sp>
              <p:nvSpPr>
                <p:cNvPr id="800" name="Freeform 762">
                  <a:extLst>
                    <a:ext uri="{FF2B5EF4-FFF2-40B4-BE49-F238E27FC236}">
                      <a16:creationId xmlns:a16="http://schemas.microsoft.com/office/drawing/2014/main" id="{3430B6FD-5AE3-4BC7-A396-AC619452A624}"/>
                    </a:ext>
                  </a:extLst>
                </p:cNvPr>
                <p:cNvSpPr/>
                <p:nvPr/>
              </p:nvSpPr>
              <p:spPr>
                <a:xfrm>
                  <a:off x="9770913" y="1872582"/>
                  <a:ext cx="66105" cy="28073"/>
                </a:xfrm>
                <a:custGeom>
                  <a:avLst/>
                  <a:gdLst>
                    <a:gd name="connsiteX0" fmla="*/ 51940 w 66105"/>
                    <a:gd name="connsiteY0" fmla="*/ 28074 h 28073"/>
                    <a:gd name="connsiteX1" fmla="*/ 14165 w 66105"/>
                    <a:gd name="connsiteY1" fmla="*/ 28074 h 28073"/>
                    <a:gd name="connsiteX2" fmla="*/ 0 w 66105"/>
                    <a:gd name="connsiteY2" fmla="*/ 14037 h 28073"/>
                    <a:gd name="connsiteX3" fmla="*/ 14165 w 66105"/>
                    <a:gd name="connsiteY3" fmla="*/ 0 h 28073"/>
                    <a:gd name="connsiteX4" fmla="*/ 51940 w 66105"/>
                    <a:gd name="connsiteY4" fmla="*/ 0 h 28073"/>
                    <a:gd name="connsiteX5" fmla="*/ 66105 w 66105"/>
                    <a:gd name="connsiteY5" fmla="*/ 14037 h 28073"/>
                    <a:gd name="connsiteX6" fmla="*/ 51940 w 66105"/>
                    <a:gd name="connsiteY6" fmla="*/ 28074 h 28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105" h="28073">
                      <a:moveTo>
                        <a:pt x="51940" y="28074"/>
                      </a:moveTo>
                      <a:lnTo>
                        <a:pt x="14165" y="28074"/>
                      </a:lnTo>
                      <a:cubicBezTo>
                        <a:pt x="6342" y="28074"/>
                        <a:pt x="0" y="21789"/>
                        <a:pt x="0" y="14037"/>
                      </a:cubicBezTo>
                      <a:cubicBezTo>
                        <a:pt x="0" y="6284"/>
                        <a:pt x="6342" y="0"/>
                        <a:pt x="14165" y="0"/>
                      </a:cubicBezTo>
                      <a:lnTo>
                        <a:pt x="51940" y="0"/>
                      </a:lnTo>
                      <a:cubicBezTo>
                        <a:pt x="59763" y="0"/>
                        <a:pt x="66105" y="6284"/>
                        <a:pt x="66105" y="14037"/>
                      </a:cubicBezTo>
                      <a:cubicBezTo>
                        <a:pt x="66105" y="21789"/>
                        <a:pt x="59763" y="28074"/>
                        <a:pt x="51940" y="28074"/>
                      </a:cubicBezTo>
                      <a:close/>
                    </a:path>
                  </a:pathLst>
                </a:custGeom>
                <a:solidFill>
                  <a:schemeClr val="bg1"/>
                </a:solidFill>
                <a:ln w="9281" cap="flat">
                  <a:noFill/>
                  <a:prstDash val="solid"/>
                  <a:miter/>
                </a:ln>
              </p:spPr>
              <p:txBody>
                <a:bodyPr rtlCol="0" anchor="ctr"/>
                <a:lstStyle/>
                <a:p>
                  <a:pPr marL="0" marR="0" lvl="0" indent="0" algn="l" defTabSz="457040" rtl="0" eaLnBrk="1" fontAlgn="auto" latinLnBrk="0" hangingPunct="1">
                    <a:lnSpc>
                      <a:spcPct val="100000"/>
                    </a:lnSpc>
                    <a:spcBef>
                      <a:spcPts val="0"/>
                    </a:spcBef>
                    <a:spcAft>
                      <a:spcPts val="0"/>
                    </a:spcAft>
                    <a:buClrTx/>
                    <a:buSzTx/>
                    <a:buFontTx/>
                    <a:buNone/>
                    <a:tabLst/>
                    <a:defRPr/>
                  </a:pPr>
                  <a:endParaRPr kumimoji="0" lang="en-CA" sz="1799" b="0" i="0" u="none" strike="noStrike" kern="1200" cap="none" spc="0" normalizeH="0" baseline="0" noProof="0" dirty="0">
                    <a:ln>
                      <a:noFill/>
                    </a:ln>
                    <a:solidFill>
                      <a:srgbClr val="000000"/>
                    </a:solidFill>
                    <a:effectLst/>
                    <a:uLnTx/>
                    <a:uFillTx/>
                    <a:latin typeface="Century Gothic" panose="020F0302020204030204"/>
                    <a:ea typeface="+mn-ea"/>
                    <a:cs typeface="+mn-cs"/>
                  </a:endParaRPr>
                </a:p>
              </p:txBody>
            </p:sp>
            <p:sp>
              <p:nvSpPr>
                <p:cNvPr id="802" name="Freeform 765">
                  <a:extLst>
                    <a:ext uri="{FF2B5EF4-FFF2-40B4-BE49-F238E27FC236}">
                      <a16:creationId xmlns:a16="http://schemas.microsoft.com/office/drawing/2014/main" id="{82F775F1-4442-41D1-A391-94283B780B09}"/>
                    </a:ext>
                  </a:extLst>
                </p:cNvPr>
                <p:cNvSpPr/>
                <p:nvPr/>
              </p:nvSpPr>
              <p:spPr>
                <a:xfrm>
                  <a:off x="9808687" y="2209467"/>
                  <a:ext cx="103879" cy="102936"/>
                </a:xfrm>
                <a:custGeom>
                  <a:avLst/>
                  <a:gdLst>
                    <a:gd name="connsiteX0" fmla="*/ 84992 w 103879"/>
                    <a:gd name="connsiteY0" fmla="*/ 0 h 102936"/>
                    <a:gd name="connsiteX1" fmla="*/ 103879 w 103879"/>
                    <a:gd name="connsiteY1" fmla="*/ 0 h 102936"/>
                    <a:gd name="connsiteX2" fmla="*/ 103879 w 103879"/>
                    <a:gd name="connsiteY2" fmla="*/ 102937 h 102936"/>
                    <a:gd name="connsiteX3" fmla="*/ 84992 w 103879"/>
                    <a:gd name="connsiteY3" fmla="*/ 102937 h 102936"/>
                    <a:gd name="connsiteX4" fmla="*/ 18887 w 103879"/>
                    <a:gd name="connsiteY4" fmla="*/ 102937 h 102936"/>
                    <a:gd name="connsiteX5" fmla="*/ 18887 w 103879"/>
                    <a:gd name="connsiteY5" fmla="*/ 0 h 102936"/>
                    <a:gd name="connsiteX6" fmla="*/ 0 w 103879"/>
                    <a:gd name="connsiteY6" fmla="*/ 0 h 102936"/>
                    <a:gd name="connsiteX7" fmla="*/ 18887 w 103879"/>
                    <a:gd name="connsiteY7" fmla="*/ 0 h 102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879" h="102936">
                      <a:moveTo>
                        <a:pt x="84992" y="0"/>
                      </a:moveTo>
                      <a:cubicBezTo>
                        <a:pt x="95423" y="0"/>
                        <a:pt x="103879" y="0"/>
                        <a:pt x="103879" y="0"/>
                      </a:cubicBezTo>
                      <a:lnTo>
                        <a:pt x="103879" y="102937"/>
                      </a:lnTo>
                      <a:cubicBezTo>
                        <a:pt x="103879" y="102937"/>
                        <a:pt x="95423" y="102937"/>
                        <a:pt x="84992" y="102937"/>
                      </a:cubicBezTo>
                      <a:lnTo>
                        <a:pt x="18887" y="102937"/>
                      </a:lnTo>
                      <a:lnTo>
                        <a:pt x="18887" y="0"/>
                      </a:lnTo>
                      <a:cubicBezTo>
                        <a:pt x="8456" y="0"/>
                        <a:pt x="0" y="0"/>
                        <a:pt x="0" y="0"/>
                      </a:cubicBezTo>
                      <a:cubicBezTo>
                        <a:pt x="0" y="0"/>
                        <a:pt x="8456" y="0"/>
                        <a:pt x="18887" y="0"/>
                      </a:cubicBezTo>
                      <a:close/>
                    </a:path>
                  </a:pathLst>
                </a:custGeom>
                <a:solidFill>
                  <a:schemeClr val="accent1">
                    <a:lumMod val="75000"/>
                  </a:schemeClr>
                </a:solidFill>
                <a:ln w="9281" cap="flat">
                  <a:noFill/>
                  <a:prstDash val="solid"/>
                  <a:miter/>
                </a:ln>
              </p:spPr>
              <p:txBody>
                <a:bodyPr rtlCol="0" anchor="ctr"/>
                <a:lstStyle/>
                <a:p>
                  <a:pPr marL="0" marR="0" lvl="0" indent="0" algn="l" defTabSz="457040" rtl="0" eaLnBrk="1" fontAlgn="auto" latinLnBrk="0" hangingPunct="1">
                    <a:lnSpc>
                      <a:spcPct val="100000"/>
                    </a:lnSpc>
                    <a:spcBef>
                      <a:spcPts val="0"/>
                    </a:spcBef>
                    <a:spcAft>
                      <a:spcPts val="0"/>
                    </a:spcAft>
                    <a:buClrTx/>
                    <a:buSzTx/>
                    <a:buFontTx/>
                    <a:buNone/>
                    <a:tabLst/>
                    <a:defRPr/>
                  </a:pPr>
                  <a:endParaRPr kumimoji="0" lang="en-CA" sz="1799" b="0" i="0" u="none" strike="noStrike" kern="1200" cap="none" spc="0" normalizeH="0" baseline="0" noProof="0" dirty="0">
                    <a:ln>
                      <a:noFill/>
                    </a:ln>
                    <a:solidFill>
                      <a:srgbClr val="000000"/>
                    </a:solidFill>
                    <a:effectLst/>
                    <a:uLnTx/>
                    <a:uFillTx/>
                    <a:latin typeface="Century Gothic" panose="020F0302020204030204"/>
                    <a:ea typeface="+mn-ea"/>
                    <a:cs typeface="+mn-cs"/>
                  </a:endParaRPr>
                </a:p>
              </p:txBody>
            </p:sp>
          </p:grpSp>
          <p:grpSp>
            <p:nvGrpSpPr>
              <p:cNvPr id="803" name="Group 802">
                <a:extLst>
                  <a:ext uri="{FF2B5EF4-FFF2-40B4-BE49-F238E27FC236}">
                    <a16:creationId xmlns:a16="http://schemas.microsoft.com/office/drawing/2014/main" id="{110B397B-73D0-4A52-A7FC-F593F547FC19}"/>
                  </a:ext>
                </a:extLst>
              </p:cNvPr>
              <p:cNvGrpSpPr>
                <a:grpSpLocks noChangeAspect="1"/>
              </p:cNvGrpSpPr>
              <p:nvPr/>
            </p:nvGrpSpPr>
            <p:grpSpPr bwMode="auto">
              <a:xfrm>
                <a:off x="4119982" y="2499440"/>
                <a:ext cx="362954" cy="321778"/>
                <a:chOff x="3717" y="2052"/>
                <a:chExt cx="238" cy="211"/>
              </a:xfrm>
            </p:grpSpPr>
            <p:sp>
              <p:nvSpPr>
                <p:cNvPr id="805" name="Freeform 775">
                  <a:extLst>
                    <a:ext uri="{FF2B5EF4-FFF2-40B4-BE49-F238E27FC236}">
                      <a16:creationId xmlns:a16="http://schemas.microsoft.com/office/drawing/2014/main" id="{85EAC9AE-7422-4F8C-A924-FFBBA4EDF096}"/>
                    </a:ext>
                  </a:extLst>
                </p:cNvPr>
                <p:cNvSpPr>
                  <a:spLocks noEditPoints="1"/>
                </p:cNvSpPr>
                <p:nvPr/>
              </p:nvSpPr>
              <p:spPr bwMode="auto">
                <a:xfrm>
                  <a:off x="3722" y="2069"/>
                  <a:ext cx="229" cy="68"/>
                </a:xfrm>
                <a:custGeom>
                  <a:avLst/>
                  <a:gdLst>
                    <a:gd name="T0" fmla="*/ 205 w 212"/>
                    <a:gd name="T1" fmla="*/ 61 h 61"/>
                    <a:gd name="T2" fmla="*/ 200 w 212"/>
                    <a:gd name="T3" fmla="*/ 57 h 61"/>
                    <a:gd name="T4" fmla="*/ 159 w 212"/>
                    <a:gd name="T5" fmla="*/ 12 h 61"/>
                    <a:gd name="T6" fmla="*/ 157 w 212"/>
                    <a:gd name="T7" fmla="*/ 4 h 61"/>
                    <a:gd name="T8" fmla="*/ 165 w 212"/>
                    <a:gd name="T9" fmla="*/ 2 h 61"/>
                    <a:gd name="T10" fmla="*/ 210 w 212"/>
                    <a:gd name="T11" fmla="*/ 52 h 61"/>
                    <a:gd name="T12" fmla="*/ 208 w 212"/>
                    <a:gd name="T13" fmla="*/ 60 h 61"/>
                    <a:gd name="T14" fmla="*/ 205 w 212"/>
                    <a:gd name="T15" fmla="*/ 61 h 61"/>
                    <a:gd name="T16" fmla="*/ 7 w 212"/>
                    <a:gd name="T17" fmla="*/ 60 h 61"/>
                    <a:gd name="T18" fmla="*/ 4 w 212"/>
                    <a:gd name="T19" fmla="*/ 60 h 61"/>
                    <a:gd name="T20" fmla="*/ 1 w 212"/>
                    <a:gd name="T21" fmla="*/ 52 h 61"/>
                    <a:gd name="T22" fmla="*/ 30 w 212"/>
                    <a:gd name="T23" fmla="*/ 13 h 61"/>
                    <a:gd name="T24" fmla="*/ 47 w 212"/>
                    <a:gd name="T25" fmla="*/ 1 h 61"/>
                    <a:gd name="T26" fmla="*/ 55 w 212"/>
                    <a:gd name="T27" fmla="*/ 4 h 61"/>
                    <a:gd name="T28" fmla="*/ 53 w 212"/>
                    <a:gd name="T29" fmla="*/ 12 h 61"/>
                    <a:gd name="T30" fmla="*/ 38 w 212"/>
                    <a:gd name="T31" fmla="*/ 23 h 61"/>
                    <a:gd name="T32" fmla="*/ 12 w 212"/>
                    <a:gd name="T33" fmla="*/ 57 h 61"/>
                    <a:gd name="T34" fmla="*/ 7 w 212"/>
                    <a:gd name="T35" fmla="*/ 6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2" h="61">
                      <a:moveTo>
                        <a:pt x="205" y="61"/>
                      </a:moveTo>
                      <a:cubicBezTo>
                        <a:pt x="203" y="61"/>
                        <a:pt x="201" y="59"/>
                        <a:pt x="200" y="57"/>
                      </a:cubicBezTo>
                      <a:cubicBezTo>
                        <a:pt x="191" y="38"/>
                        <a:pt x="177" y="22"/>
                        <a:pt x="159" y="12"/>
                      </a:cubicBezTo>
                      <a:cubicBezTo>
                        <a:pt x="156" y="10"/>
                        <a:pt x="155" y="6"/>
                        <a:pt x="157" y="4"/>
                      </a:cubicBezTo>
                      <a:cubicBezTo>
                        <a:pt x="159" y="1"/>
                        <a:pt x="163" y="0"/>
                        <a:pt x="165" y="2"/>
                      </a:cubicBezTo>
                      <a:cubicBezTo>
                        <a:pt x="185" y="13"/>
                        <a:pt x="200" y="31"/>
                        <a:pt x="210" y="52"/>
                      </a:cubicBezTo>
                      <a:cubicBezTo>
                        <a:pt x="212" y="55"/>
                        <a:pt x="211" y="59"/>
                        <a:pt x="208" y="60"/>
                      </a:cubicBezTo>
                      <a:cubicBezTo>
                        <a:pt x="207" y="60"/>
                        <a:pt x="206" y="61"/>
                        <a:pt x="205" y="61"/>
                      </a:cubicBezTo>
                      <a:close/>
                      <a:moveTo>
                        <a:pt x="7" y="60"/>
                      </a:moveTo>
                      <a:cubicBezTo>
                        <a:pt x="6" y="60"/>
                        <a:pt x="5" y="60"/>
                        <a:pt x="4" y="60"/>
                      </a:cubicBezTo>
                      <a:cubicBezTo>
                        <a:pt x="1" y="58"/>
                        <a:pt x="0" y="55"/>
                        <a:pt x="1" y="52"/>
                      </a:cubicBezTo>
                      <a:cubicBezTo>
                        <a:pt x="8" y="37"/>
                        <a:pt x="18" y="24"/>
                        <a:pt x="30" y="13"/>
                      </a:cubicBezTo>
                      <a:cubicBezTo>
                        <a:pt x="35" y="9"/>
                        <a:pt x="41" y="5"/>
                        <a:pt x="47" y="1"/>
                      </a:cubicBezTo>
                      <a:cubicBezTo>
                        <a:pt x="49" y="0"/>
                        <a:pt x="53" y="1"/>
                        <a:pt x="55" y="4"/>
                      </a:cubicBezTo>
                      <a:cubicBezTo>
                        <a:pt x="56" y="6"/>
                        <a:pt x="56" y="10"/>
                        <a:pt x="53" y="12"/>
                      </a:cubicBezTo>
                      <a:cubicBezTo>
                        <a:pt x="48" y="15"/>
                        <a:pt x="43" y="18"/>
                        <a:pt x="38" y="23"/>
                      </a:cubicBezTo>
                      <a:cubicBezTo>
                        <a:pt x="27" y="32"/>
                        <a:pt x="18" y="44"/>
                        <a:pt x="12" y="57"/>
                      </a:cubicBezTo>
                      <a:cubicBezTo>
                        <a:pt x="11" y="59"/>
                        <a:pt x="9" y="60"/>
                        <a:pt x="7" y="60"/>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040" rtl="0" eaLnBrk="1" fontAlgn="auto" latinLnBrk="0" hangingPunct="1">
                    <a:lnSpc>
                      <a:spcPct val="100000"/>
                    </a:lnSpc>
                    <a:spcBef>
                      <a:spcPts val="0"/>
                    </a:spcBef>
                    <a:spcAft>
                      <a:spcPts val="0"/>
                    </a:spcAft>
                    <a:buClrTx/>
                    <a:buSzTx/>
                    <a:buFontTx/>
                    <a:buNone/>
                    <a:tabLst/>
                    <a:defRPr/>
                  </a:pPr>
                  <a:endParaRPr kumimoji="0" lang="en-CA" sz="1799" b="0" i="0" u="none" strike="noStrike" kern="1200" cap="none" spc="0" normalizeH="0" baseline="0" noProof="0" dirty="0">
                    <a:ln>
                      <a:noFill/>
                    </a:ln>
                    <a:solidFill>
                      <a:srgbClr val="000000"/>
                    </a:solidFill>
                    <a:effectLst/>
                    <a:uLnTx/>
                    <a:uFillTx/>
                    <a:latin typeface="Century Gothic" panose="020F0302020204030204"/>
                    <a:ea typeface="+mn-ea"/>
                    <a:cs typeface="+mn-cs"/>
                  </a:endParaRPr>
                </a:p>
              </p:txBody>
            </p:sp>
            <p:sp>
              <p:nvSpPr>
                <p:cNvPr id="809" name="Freeform 800">
                  <a:extLst>
                    <a:ext uri="{FF2B5EF4-FFF2-40B4-BE49-F238E27FC236}">
                      <a16:creationId xmlns:a16="http://schemas.microsoft.com/office/drawing/2014/main" id="{1965FE47-3959-446E-B95B-D6B31797C7C1}"/>
                    </a:ext>
                  </a:extLst>
                </p:cNvPr>
                <p:cNvSpPr>
                  <a:spLocks noEditPoints="1"/>
                </p:cNvSpPr>
                <p:nvPr/>
              </p:nvSpPr>
              <p:spPr bwMode="auto">
                <a:xfrm>
                  <a:off x="3717" y="2052"/>
                  <a:ext cx="238" cy="211"/>
                </a:xfrm>
                <a:custGeom>
                  <a:avLst/>
                  <a:gdLst>
                    <a:gd name="T0" fmla="*/ 214 w 220"/>
                    <a:gd name="T1" fmla="*/ 176 h 188"/>
                    <a:gd name="T2" fmla="*/ 116 w 220"/>
                    <a:gd name="T3" fmla="*/ 176 h 188"/>
                    <a:gd name="T4" fmla="*/ 116 w 220"/>
                    <a:gd name="T5" fmla="*/ 148 h 188"/>
                    <a:gd name="T6" fmla="*/ 214 w 220"/>
                    <a:gd name="T7" fmla="*/ 148 h 188"/>
                    <a:gd name="T8" fmla="*/ 220 w 220"/>
                    <a:gd name="T9" fmla="*/ 142 h 188"/>
                    <a:gd name="T10" fmla="*/ 214 w 220"/>
                    <a:gd name="T11" fmla="*/ 136 h 188"/>
                    <a:gd name="T12" fmla="*/ 188 w 220"/>
                    <a:gd name="T13" fmla="*/ 110 h 188"/>
                    <a:gd name="T14" fmla="*/ 116 w 220"/>
                    <a:gd name="T15" fmla="*/ 32 h 188"/>
                    <a:gd name="T16" fmla="*/ 116 w 220"/>
                    <a:gd name="T17" fmla="*/ 30 h 188"/>
                    <a:gd name="T18" fmla="*/ 134 w 220"/>
                    <a:gd name="T19" fmla="*/ 12 h 188"/>
                    <a:gd name="T20" fmla="*/ 142 w 220"/>
                    <a:gd name="T21" fmla="*/ 12 h 188"/>
                    <a:gd name="T22" fmla="*/ 148 w 220"/>
                    <a:gd name="T23" fmla="*/ 6 h 188"/>
                    <a:gd name="T24" fmla="*/ 142 w 220"/>
                    <a:gd name="T25" fmla="*/ 0 h 188"/>
                    <a:gd name="T26" fmla="*/ 78 w 220"/>
                    <a:gd name="T27" fmla="*/ 0 h 188"/>
                    <a:gd name="T28" fmla="*/ 72 w 220"/>
                    <a:gd name="T29" fmla="*/ 6 h 188"/>
                    <a:gd name="T30" fmla="*/ 78 w 220"/>
                    <a:gd name="T31" fmla="*/ 12 h 188"/>
                    <a:gd name="T32" fmla="*/ 86 w 220"/>
                    <a:gd name="T33" fmla="*/ 12 h 188"/>
                    <a:gd name="T34" fmla="*/ 104 w 220"/>
                    <a:gd name="T35" fmla="*/ 30 h 188"/>
                    <a:gd name="T36" fmla="*/ 104 w 220"/>
                    <a:gd name="T37" fmla="*/ 32 h 188"/>
                    <a:gd name="T38" fmla="*/ 32 w 220"/>
                    <a:gd name="T39" fmla="*/ 110 h 188"/>
                    <a:gd name="T40" fmla="*/ 6 w 220"/>
                    <a:gd name="T41" fmla="*/ 136 h 188"/>
                    <a:gd name="T42" fmla="*/ 0 w 220"/>
                    <a:gd name="T43" fmla="*/ 142 h 188"/>
                    <a:gd name="T44" fmla="*/ 6 w 220"/>
                    <a:gd name="T45" fmla="*/ 148 h 188"/>
                    <a:gd name="T46" fmla="*/ 104 w 220"/>
                    <a:gd name="T47" fmla="*/ 148 h 188"/>
                    <a:gd name="T48" fmla="*/ 104 w 220"/>
                    <a:gd name="T49" fmla="*/ 176 h 188"/>
                    <a:gd name="T50" fmla="*/ 6 w 220"/>
                    <a:gd name="T51" fmla="*/ 176 h 188"/>
                    <a:gd name="T52" fmla="*/ 0 w 220"/>
                    <a:gd name="T53" fmla="*/ 182 h 188"/>
                    <a:gd name="T54" fmla="*/ 6 w 220"/>
                    <a:gd name="T55" fmla="*/ 188 h 188"/>
                    <a:gd name="T56" fmla="*/ 214 w 220"/>
                    <a:gd name="T57" fmla="*/ 188 h 188"/>
                    <a:gd name="T58" fmla="*/ 220 w 220"/>
                    <a:gd name="T59" fmla="*/ 182 h 188"/>
                    <a:gd name="T60" fmla="*/ 214 w 220"/>
                    <a:gd name="T61" fmla="*/ 176 h 188"/>
                    <a:gd name="T62" fmla="*/ 44 w 220"/>
                    <a:gd name="T63" fmla="*/ 110 h 188"/>
                    <a:gd name="T64" fmla="*/ 110 w 220"/>
                    <a:gd name="T65" fmla="*/ 44 h 188"/>
                    <a:gd name="T66" fmla="*/ 176 w 220"/>
                    <a:gd name="T67" fmla="*/ 110 h 188"/>
                    <a:gd name="T68" fmla="*/ 186 w 220"/>
                    <a:gd name="T69" fmla="*/ 136 h 188"/>
                    <a:gd name="T70" fmla="*/ 34 w 220"/>
                    <a:gd name="T71" fmla="*/ 136 h 188"/>
                    <a:gd name="T72" fmla="*/ 44 w 220"/>
                    <a:gd name="T73" fmla="*/ 11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0" h="188">
                      <a:moveTo>
                        <a:pt x="214" y="176"/>
                      </a:moveTo>
                      <a:cubicBezTo>
                        <a:pt x="116" y="176"/>
                        <a:pt x="116" y="176"/>
                        <a:pt x="116" y="176"/>
                      </a:cubicBezTo>
                      <a:cubicBezTo>
                        <a:pt x="116" y="148"/>
                        <a:pt x="116" y="148"/>
                        <a:pt x="116" y="148"/>
                      </a:cubicBezTo>
                      <a:cubicBezTo>
                        <a:pt x="214" y="148"/>
                        <a:pt x="214" y="148"/>
                        <a:pt x="214" y="148"/>
                      </a:cubicBezTo>
                      <a:cubicBezTo>
                        <a:pt x="217" y="148"/>
                        <a:pt x="220" y="145"/>
                        <a:pt x="220" y="142"/>
                      </a:cubicBezTo>
                      <a:cubicBezTo>
                        <a:pt x="220" y="139"/>
                        <a:pt x="217" y="136"/>
                        <a:pt x="214" y="136"/>
                      </a:cubicBezTo>
                      <a:cubicBezTo>
                        <a:pt x="200" y="136"/>
                        <a:pt x="188" y="124"/>
                        <a:pt x="188" y="110"/>
                      </a:cubicBezTo>
                      <a:cubicBezTo>
                        <a:pt x="188" y="69"/>
                        <a:pt x="156" y="35"/>
                        <a:pt x="116" y="32"/>
                      </a:cubicBezTo>
                      <a:cubicBezTo>
                        <a:pt x="116" y="30"/>
                        <a:pt x="116" y="30"/>
                        <a:pt x="116" y="30"/>
                      </a:cubicBezTo>
                      <a:cubicBezTo>
                        <a:pt x="116" y="20"/>
                        <a:pt x="124" y="12"/>
                        <a:pt x="134" y="12"/>
                      </a:cubicBezTo>
                      <a:cubicBezTo>
                        <a:pt x="142" y="12"/>
                        <a:pt x="142" y="12"/>
                        <a:pt x="142" y="12"/>
                      </a:cubicBezTo>
                      <a:cubicBezTo>
                        <a:pt x="145" y="12"/>
                        <a:pt x="148" y="9"/>
                        <a:pt x="148" y="6"/>
                      </a:cubicBezTo>
                      <a:cubicBezTo>
                        <a:pt x="148" y="3"/>
                        <a:pt x="145" y="0"/>
                        <a:pt x="142" y="0"/>
                      </a:cubicBezTo>
                      <a:cubicBezTo>
                        <a:pt x="78" y="0"/>
                        <a:pt x="78" y="0"/>
                        <a:pt x="78" y="0"/>
                      </a:cubicBezTo>
                      <a:cubicBezTo>
                        <a:pt x="75" y="0"/>
                        <a:pt x="72" y="3"/>
                        <a:pt x="72" y="6"/>
                      </a:cubicBezTo>
                      <a:cubicBezTo>
                        <a:pt x="72" y="9"/>
                        <a:pt x="75" y="12"/>
                        <a:pt x="78" y="12"/>
                      </a:cubicBezTo>
                      <a:cubicBezTo>
                        <a:pt x="86" y="12"/>
                        <a:pt x="86" y="12"/>
                        <a:pt x="86" y="12"/>
                      </a:cubicBezTo>
                      <a:cubicBezTo>
                        <a:pt x="96" y="12"/>
                        <a:pt x="104" y="20"/>
                        <a:pt x="104" y="30"/>
                      </a:cubicBezTo>
                      <a:cubicBezTo>
                        <a:pt x="104" y="32"/>
                        <a:pt x="104" y="32"/>
                        <a:pt x="104" y="32"/>
                      </a:cubicBezTo>
                      <a:cubicBezTo>
                        <a:pt x="64" y="35"/>
                        <a:pt x="32" y="69"/>
                        <a:pt x="32" y="110"/>
                      </a:cubicBezTo>
                      <a:cubicBezTo>
                        <a:pt x="32" y="124"/>
                        <a:pt x="20" y="136"/>
                        <a:pt x="6" y="136"/>
                      </a:cubicBezTo>
                      <a:cubicBezTo>
                        <a:pt x="3" y="136"/>
                        <a:pt x="0" y="139"/>
                        <a:pt x="0" y="142"/>
                      </a:cubicBezTo>
                      <a:cubicBezTo>
                        <a:pt x="0" y="145"/>
                        <a:pt x="3" y="148"/>
                        <a:pt x="6" y="148"/>
                      </a:cubicBezTo>
                      <a:cubicBezTo>
                        <a:pt x="104" y="148"/>
                        <a:pt x="104" y="148"/>
                        <a:pt x="104" y="148"/>
                      </a:cubicBezTo>
                      <a:cubicBezTo>
                        <a:pt x="104" y="176"/>
                        <a:pt x="104" y="176"/>
                        <a:pt x="104" y="176"/>
                      </a:cubicBezTo>
                      <a:cubicBezTo>
                        <a:pt x="6" y="176"/>
                        <a:pt x="6" y="176"/>
                        <a:pt x="6" y="176"/>
                      </a:cubicBezTo>
                      <a:cubicBezTo>
                        <a:pt x="3" y="176"/>
                        <a:pt x="0" y="179"/>
                        <a:pt x="0" y="182"/>
                      </a:cubicBezTo>
                      <a:cubicBezTo>
                        <a:pt x="0" y="185"/>
                        <a:pt x="3" y="188"/>
                        <a:pt x="6" y="188"/>
                      </a:cubicBezTo>
                      <a:cubicBezTo>
                        <a:pt x="214" y="188"/>
                        <a:pt x="214" y="188"/>
                        <a:pt x="214" y="188"/>
                      </a:cubicBezTo>
                      <a:cubicBezTo>
                        <a:pt x="217" y="188"/>
                        <a:pt x="220" y="185"/>
                        <a:pt x="220" y="182"/>
                      </a:cubicBezTo>
                      <a:cubicBezTo>
                        <a:pt x="220" y="179"/>
                        <a:pt x="217" y="176"/>
                        <a:pt x="214" y="176"/>
                      </a:cubicBezTo>
                      <a:close/>
                      <a:moveTo>
                        <a:pt x="44" y="110"/>
                      </a:moveTo>
                      <a:cubicBezTo>
                        <a:pt x="44" y="74"/>
                        <a:pt x="74" y="44"/>
                        <a:pt x="110" y="44"/>
                      </a:cubicBezTo>
                      <a:cubicBezTo>
                        <a:pt x="146" y="44"/>
                        <a:pt x="176" y="74"/>
                        <a:pt x="176" y="110"/>
                      </a:cubicBezTo>
                      <a:cubicBezTo>
                        <a:pt x="176" y="120"/>
                        <a:pt x="180" y="129"/>
                        <a:pt x="186" y="136"/>
                      </a:cubicBezTo>
                      <a:cubicBezTo>
                        <a:pt x="34" y="136"/>
                        <a:pt x="34" y="136"/>
                        <a:pt x="34" y="136"/>
                      </a:cubicBezTo>
                      <a:cubicBezTo>
                        <a:pt x="40" y="129"/>
                        <a:pt x="44" y="120"/>
                        <a:pt x="44" y="1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040" rtl="0" eaLnBrk="1" fontAlgn="auto" latinLnBrk="0" hangingPunct="1">
                    <a:lnSpc>
                      <a:spcPct val="100000"/>
                    </a:lnSpc>
                    <a:spcBef>
                      <a:spcPts val="0"/>
                    </a:spcBef>
                    <a:spcAft>
                      <a:spcPts val="0"/>
                    </a:spcAft>
                    <a:buClrTx/>
                    <a:buSzTx/>
                    <a:buFontTx/>
                    <a:buNone/>
                    <a:tabLst/>
                    <a:defRPr/>
                  </a:pPr>
                  <a:endParaRPr kumimoji="0" lang="en-CA" sz="1799" b="0" i="0" u="none" strike="noStrike" kern="1200" cap="none" spc="0" normalizeH="0" baseline="0" noProof="0" dirty="0">
                    <a:ln>
                      <a:noFill/>
                    </a:ln>
                    <a:solidFill>
                      <a:srgbClr val="000000"/>
                    </a:solidFill>
                    <a:effectLst/>
                    <a:uLnTx/>
                    <a:uFillTx/>
                    <a:latin typeface="Century Gothic" panose="020F0302020204030204"/>
                    <a:ea typeface="+mn-ea"/>
                    <a:cs typeface="+mn-cs"/>
                  </a:endParaRPr>
                </a:p>
              </p:txBody>
            </p:sp>
          </p:grpSp>
          <p:grpSp>
            <p:nvGrpSpPr>
              <p:cNvPr id="819" name="Group 74">
                <a:extLst>
                  <a:ext uri="{FF2B5EF4-FFF2-40B4-BE49-F238E27FC236}">
                    <a16:creationId xmlns:a16="http://schemas.microsoft.com/office/drawing/2014/main" id="{38A881AB-A5B6-41E6-AD30-A5001DAB964A}"/>
                  </a:ext>
                </a:extLst>
              </p:cNvPr>
              <p:cNvGrpSpPr>
                <a:grpSpLocks noChangeAspect="1"/>
              </p:cNvGrpSpPr>
              <p:nvPr/>
            </p:nvGrpSpPr>
            <p:grpSpPr bwMode="auto">
              <a:xfrm>
                <a:off x="3538359" y="2804993"/>
                <a:ext cx="389996" cy="354326"/>
                <a:chOff x="1921" y="1949"/>
                <a:chExt cx="328" cy="298"/>
              </a:xfrm>
            </p:grpSpPr>
            <p:sp>
              <p:nvSpPr>
                <p:cNvPr id="827" name="Freeform 75">
                  <a:extLst>
                    <a:ext uri="{FF2B5EF4-FFF2-40B4-BE49-F238E27FC236}">
                      <a16:creationId xmlns:a16="http://schemas.microsoft.com/office/drawing/2014/main" id="{EF9E26CD-646D-473F-9CF2-A400CA64A310}"/>
                    </a:ext>
                  </a:extLst>
                </p:cNvPr>
                <p:cNvSpPr>
                  <a:spLocks noEditPoints="1"/>
                </p:cNvSpPr>
                <p:nvPr/>
              </p:nvSpPr>
              <p:spPr bwMode="auto">
                <a:xfrm>
                  <a:off x="1921" y="1949"/>
                  <a:ext cx="328" cy="298"/>
                </a:xfrm>
                <a:custGeom>
                  <a:avLst/>
                  <a:gdLst>
                    <a:gd name="T0" fmla="*/ 249 w 252"/>
                    <a:gd name="T1" fmla="*/ 1 h 220"/>
                    <a:gd name="T2" fmla="*/ 243 w 252"/>
                    <a:gd name="T3" fmla="*/ 1 h 220"/>
                    <a:gd name="T4" fmla="*/ 126 w 252"/>
                    <a:gd name="T5" fmla="*/ 55 h 220"/>
                    <a:gd name="T6" fmla="*/ 9 w 252"/>
                    <a:gd name="T7" fmla="*/ 1 h 220"/>
                    <a:gd name="T8" fmla="*/ 3 w 252"/>
                    <a:gd name="T9" fmla="*/ 1 h 220"/>
                    <a:gd name="T10" fmla="*/ 0 w 252"/>
                    <a:gd name="T11" fmla="*/ 6 h 220"/>
                    <a:gd name="T12" fmla="*/ 0 w 252"/>
                    <a:gd name="T13" fmla="*/ 158 h 220"/>
                    <a:gd name="T14" fmla="*/ 3 w 252"/>
                    <a:gd name="T15" fmla="*/ 163 h 220"/>
                    <a:gd name="T16" fmla="*/ 123 w 252"/>
                    <a:gd name="T17" fmla="*/ 219 h 220"/>
                    <a:gd name="T18" fmla="*/ 126 w 252"/>
                    <a:gd name="T19" fmla="*/ 220 h 220"/>
                    <a:gd name="T20" fmla="*/ 129 w 252"/>
                    <a:gd name="T21" fmla="*/ 219 h 220"/>
                    <a:gd name="T22" fmla="*/ 249 w 252"/>
                    <a:gd name="T23" fmla="*/ 163 h 220"/>
                    <a:gd name="T24" fmla="*/ 252 w 252"/>
                    <a:gd name="T25" fmla="*/ 158 h 220"/>
                    <a:gd name="T26" fmla="*/ 252 w 252"/>
                    <a:gd name="T27" fmla="*/ 6 h 220"/>
                    <a:gd name="T28" fmla="*/ 249 w 252"/>
                    <a:gd name="T29" fmla="*/ 1 h 220"/>
                    <a:gd name="T30" fmla="*/ 12 w 252"/>
                    <a:gd name="T31" fmla="*/ 15 h 220"/>
                    <a:gd name="T32" fmla="*/ 120 w 252"/>
                    <a:gd name="T33" fmla="*/ 66 h 220"/>
                    <a:gd name="T34" fmla="*/ 120 w 252"/>
                    <a:gd name="T35" fmla="*/ 205 h 220"/>
                    <a:gd name="T36" fmla="*/ 12 w 252"/>
                    <a:gd name="T37" fmla="*/ 154 h 220"/>
                    <a:gd name="T38" fmla="*/ 12 w 252"/>
                    <a:gd name="T39" fmla="*/ 15 h 220"/>
                    <a:gd name="T40" fmla="*/ 240 w 252"/>
                    <a:gd name="T41" fmla="*/ 154 h 220"/>
                    <a:gd name="T42" fmla="*/ 132 w 252"/>
                    <a:gd name="T43" fmla="*/ 205 h 220"/>
                    <a:gd name="T44" fmla="*/ 132 w 252"/>
                    <a:gd name="T45" fmla="*/ 66 h 220"/>
                    <a:gd name="T46" fmla="*/ 240 w 252"/>
                    <a:gd name="T47" fmla="*/ 15 h 220"/>
                    <a:gd name="T48" fmla="*/ 240 w 252"/>
                    <a:gd name="T49" fmla="*/ 154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52" h="220">
                      <a:moveTo>
                        <a:pt x="249" y="1"/>
                      </a:moveTo>
                      <a:cubicBezTo>
                        <a:pt x="247" y="0"/>
                        <a:pt x="245" y="0"/>
                        <a:pt x="243" y="1"/>
                      </a:cubicBezTo>
                      <a:cubicBezTo>
                        <a:pt x="126" y="55"/>
                        <a:pt x="126" y="55"/>
                        <a:pt x="126" y="55"/>
                      </a:cubicBezTo>
                      <a:cubicBezTo>
                        <a:pt x="9" y="1"/>
                        <a:pt x="9" y="1"/>
                        <a:pt x="9" y="1"/>
                      </a:cubicBezTo>
                      <a:cubicBezTo>
                        <a:pt x="7" y="0"/>
                        <a:pt x="5" y="0"/>
                        <a:pt x="3" y="1"/>
                      </a:cubicBezTo>
                      <a:cubicBezTo>
                        <a:pt x="1" y="2"/>
                        <a:pt x="0" y="4"/>
                        <a:pt x="0" y="6"/>
                      </a:cubicBezTo>
                      <a:cubicBezTo>
                        <a:pt x="0" y="158"/>
                        <a:pt x="0" y="158"/>
                        <a:pt x="0" y="158"/>
                      </a:cubicBezTo>
                      <a:cubicBezTo>
                        <a:pt x="0" y="160"/>
                        <a:pt x="1" y="162"/>
                        <a:pt x="3" y="163"/>
                      </a:cubicBezTo>
                      <a:cubicBezTo>
                        <a:pt x="123" y="219"/>
                        <a:pt x="123" y="219"/>
                        <a:pt x="123" y="219"/>
                      </a:cubicBezTo>
                      <a:cubicBezTo>
                        <a:pt x="124" y="220"/>
                        <a:pt x="125" y="220"/>
                        <a:pt x="126" y="220"/>
                      </a:cubicBezTo>
                      <a:cubicBezTo>
                        <a:pt x="127" y="220"/>
                        <a:pt x="128" y="220"/>
                        <a:pt x="129" y="219"/>
                      </a:cubicBezTo>
                      <a:cubicBezTo>
                        <a:pt x="249" y="163"/>
                        <a:pt x="249" y="163"/>
                        <a:pt x="249" y="163"/>
                      </a:cubicBezTo>
                      <a:cubicBezTo>
                        <a:pt x="251" y="162"/>
                        <a:pt x="252" y="160"/>
                        <a:pt x="252" y="158"/>
                      </a:cubicBezTo>
                      <a:cubicBezTo>
                        <a:pt x="252" y="6"/>
                        <a:pt x="252" y="6"/>
                        <a:pt x="252" y="6"/>
                      </a:cubicBezTo>
                      <a:cubicBezTo>
                        <a:pt x="252" y="4"/>
                        <a:pt x="251" y="2"/>
                        <a:pt x="249" y="1"/>
                      </a:cubicBezTo>
                      <a:close/>
                      <a:moveTo>
                        <a:pt x="12" y="15"/>
                      </a:moveTo>
                      <a:cubicBezTo>
                        <a:pt x="120" y="66"/>
                        <a:pt x="120" y="66"/>
                        <a:pt x="120" y="66"/>
                      </a:cubicBezTo>
                      <a:cubicBezTo>
                        <a:pt x="120" y="205"/>
                        <a:pt x="120" y="205"/>
                        <a:pt x="120" y="205"/>
                      </a:cubicBezTo>
                      <a:cubicBezTo>
                        <a:pt x="12" y="154"/>
                        <a:pt x="12" y="154"/>
                        <a:pt x="12" y="154"/>
                      </a:cubicBezTo>
                      <a:lnTo>
                        <a:pt x="12" y="15"/>
                      </a:lnTo>
                      <a:close/>
                      <a:moveTo>
                        <a:pt x="240" y="154"/>
                      </a:moveTo>
                      <a:cubicBezTo>
                        <a:pt x="132" y="205"/>
                        <a:pt x="132" y="205"/>
                        <a:pt x="132" y="205"/>
                      </a:cubicBezTo>
                      <a:cubicBezTo>
                        <a:pt x="132" y="66"/>
                        <a:pt x="132" y="66"/>
                        <a:pt x="132" y="66"/>
                      </a:cubicBezTo>
                      <a:cubicBezTo>
                        <a:pt x="240" y="15"/>
                        <a:pt x="240" y="15"/>
                        <a:pt x="240" y="15"/>
                      </a:cubicBezTo>
                      <a:lnTo>
                        <a:pt x="240" y="15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040" rtl="0" eaLnBrk="1" fontAlgn="auto" latinLnBrk="0" hangingPunct="1">
                    <a:lnSpc>
                      <a:spcPct val="100000"/>
                    </a:lnSpc>
                    <a:spcBef>
                      <a:spcPts val="0"/>
                    </a:spcBef>
                    <a:spcAft>
                      <a:spcPts val="0"/>
                    </a:spcAft>
                    <a:buClrTx/>
                    <a:buSzTx/>
                    <a:buFontTx/>
                    <a:buNone/>
                    <a:tabLst/>
                    <a:defRPr/>
                  </a:pPr>
                  <a:endParaRPr kumimoji="0" lang="en-CA" sz="1799" b="0" i="0" u="none" strike="noStrike" kern="1200" cap="none" spc="0" normalizeH="0" baseline="0" noProof="0" dirty="0">
                    <a:ln>
                      <a:noFill/>
                    </a:ln>
                    <a:solidFill>
                      <a:srgbClr val="000000"/>
                    </a:solidFill>
                    <a:effectLst/>
                    <a:uLnTx/>
                    <a:uFillTx/>
                    <a:latin typeface="Century Gothic" panose="020F0302020204030204"/>
                    <a:ea typeface="+mn-ea"/>
                    <a:cs typeface="+mn-cs"/>
                  </a:endParaRPr>
                </a:p>
              </p:txBody>
            </p:sp>
            <p:sp>
              <p:nvSpPr>
                <p:cNvPr id="828" name="Freeform 76">
                  <a:extLst>
                    <a:ext uri="{FF2B5EF4-FFF2-40B4-BE49-F238E27FC236}">
                      <a16:creationId xmlns:a16="http://schemas.microsoft.com/office/drawing/2014/main" id="{0B9ECBEB-F312-4C70-9798-A2EA8B2E1431}"/>
                    </a:ext>
                  </a:extLst>
                </p:cNvPr>
                <p:cNvSpPr>
                  <a:spLocks/>
                </p:cNvSpPr>
                <p:nvPr/>
              </p:nvSpPr>
              <p:spPr bwMode="auto">
                <a:xfrm>
                  <a:off x="2120" y="2035"/>
                  <a:ext cx="73" cy="44"/>
                </a:xfrm>
                <a:custGeom>
                  <a:avLst/>
                  <a:gdLst>
                    <a:gd name="T0" fmla="*/ 7 w 56"/>
                    <a:gd name="T1" fmla="*/ 33 h 33"/>
                    <a:gd name="T2" fmla="*/ 10 w 56"/>
                    <a:gd name="T3" fmla="*/ 32 h 33"/>
                    <a:gd name="T4" fmla="*/ 51 w 56"/>
                    <a:gd name="T5" fmla="*/ 13 h 33"/>
                    <a:gd name="T6" fmla="*/ 54 w 56"/>
                    <a:gd name="T7" fmla="*/ 5 h 33"/>
                    <a:gd name="T8" fmla="*/ 46 w 56"/>
                    <a:gd name="T9" fmla="*/ 2 h 33"/>
                    <a:gd name="T10" fmla="*/ 5 w 56"/>
                    <a:gd name="T11" fmla="*/ 21 h 33"/>
                    <a:gd name="T12" fmla="*/ 2 w 56"/>
                    <a:gd name="T13" fmla="*/ 29 h 33"/>
                    <a:gd name="T14" fmla="*/ 7 w 56"/>
                    <a:gd name="T15" fmla="*/ 33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 h="33">
                      <a:moveTo>
                        <a:pt x="7" y="33"/>
                      </a:moveTo>
                      <a:cubicBezTo>
                        <a:pt x="8" y="33"/>
                        <a:pt x="9" y="33"/>
                        <a:pt x="10" y="32"/>
                      </a:cubicBezTo>
                      <a:cubicBezTo>
                        <a:pt x="51" y="13"/>
                        <a:pt x="51" y="13"/>
                        <a:pt x="51" y="13"/>
                      </a:cubicBezTo>
                      <a:cubicBezTo>
                        <a:pt x="54" y="11"/>
                        <a:pt x="56" y="8"/>
                        <a:pt x="54" y="5"/>
                      </a:cubicBezTo>
                      <a:cubicBezTo>
                        <a:pt x="53" y="2"/>
                        <a:pt x="49" y="0"/>
                        <a:pt x="46" y="2"/>
                      </a:cubicBezTo>
                      <a:cubicBezTo>
                        <a:pt x="5" y="21"/>
                        <a:pt x="5" y="21"/>
                        <a:pt x="5" y="21"/>
                      </a:cubicBezTo>
                      <a:cubicBezTo>
                        <a:pt x="2" y="23"/>
                        <a:pt x="0" y="26"/>
                        <a:pt x="2" y="29"/>
                      </a:cubicBezTo>
                      <a:cubicBezTo>
                        <a:pt x="3" y="31"/>
                        <a:pt x="5" y="33"/>
                        <a:pt x="7" y="3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040" rtl="0" eaLnBrk="1" fontAlgn="auto" latinLnBrk="0" hangingPunct="1">
                    <a:lnSpc>
                      <a:spcPct val="100000"/>
                    </a:lnSpc>
                    <a:spcBef>
                      <a:spcPts val="0"/>
                    </a:spcBef>
                    <a:spcAft>
                      <a:spcPts val="0"/>
                    </a:spcAft>
                    <a:buClrTx/>
                    <a:buSzTx/>
                    <a:buFontTx/>
                    <a:buNone/>
                    <a:tabLst/>
                    <a:defRPr/>
                  </a:pPr>
                  <a:endParaRPr kumimoji="0" lang="en-CA" sz="1799" b="0" i="0" u="none" strike="noStrike" kern="1200" cap="none" spc="0" normalizeH="0" baseline="0" noProof="0" dirty="0">
                    <a:ln>
                      <a:noFill/>
                    </a:ln>
                    <a:solidFill>
                      <a:srgbClr val="000000"/>
                    </a:solidFill>
                    <a:effectLst/>
                    <a:uLnTx/>
                    <a:uFillTx/>
                    <a:latin typeface="Century Gothic" panose="020F0302020204030204"/>
                    <a:ea typeface="+mn-ea"/>
                    <a:cs typeface="+mn-cs"/>
                  </a:endParaRPr>
                </a:p>
              </p:txBody>
            </p:sp>
            <p:sp>
              <p:nvSpPr>
                <p:cNvPr id="838" name="Freeform 77">
                  <a:extLst>
                    <a:ext uri="{FF2B5EF4-FFF2-40B4-BE49-F238E27FC236}">
                      <a16:creationId xmlns:a16="http://schemas.microsoft.com/office/drawing/2014/main" id="{C2D54FD8-1EAC-4A45-B3DE-00A9D92F4D86}"/>
                    </a:ext>
                  </a:extLst>
                </p:cNvPr>
                <p:cNvSpPr>
                  <a:spLocks/>
                </p:cNvSpPr>
                <p:nvPr/>
              </p:nvSpPr>
              <p:spPr bwMode="auto">
                <a:xfrm>
                  <a:off x="2120" y="2072"/>
                  <a:ext cx="85" cy="50"/>
                </a:xfrm>
                <a:custGeom>
                  <a:avLst/>
                  <a:gdLst>
                    <a:gd name="T0" fmla="*/ 7 w 65"/>
                    <a:gd name="T1" fmla="*/ 37 h 37"/>
                    <a:gd name="T2" fmla="*/ 10 w 65"/>
                    <a:gd name="T3" fmla="*/ 36 h 37"/>
                    <a:gd name="T4" fmla="*/ 61 w 65"/>
                    <a:gd name="T5" fmla="*/ 12 h 37"/>
                    <a:gd name="T6" fmla="*/ 64 w 65"/>
                    <a:gd name="T7" fmla="*/ 4 h 37"/>
                    <a:gd name="T8" fmla="*/ 56 w 65"/>
                    <a:gd name="T9" fmla="*/ 1 h 37"/>
                    <a:gd name="T10" fmla="*/ 5 w 65"/>
                    <a:gd name="T11" fmla="*/ 25 h 37"/>
                    <a:gd name="T12" fmla="*/ 2 w 65"/>
                    <a:gd name="T13" fmla="*/ 33 h 37"/>
                    <a:gd name="T14" fmla="*/ 7 w 65"/>
                    <a:gd name="T15" fmla="*/ 37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37">
                      <a:moveTo>
                        <a:pt x="7" y="37"/>
                      </a:moveTo>
                      <a:cubicBezTo>
                        <a:pt x="8" y="37"/>
                        <a:pt x="9" y="37"/>
                        <a:pt x="10" y="36"/>
                      </a:cubicBezTo>
                      <a:cubicBezTo>
                        <a:pt x="61" y="12"/>
                        <a:pt x="61" y="12"/>
                        <a:pt x="61" y="12"/>
                      </a:cubicBezTo>
                      <a:cubicBezTo>
                        <a:pt x="64" y="11"/>
                        <a:pt x="65" y="7"/>
                        <a:pt x="64" y="4"/>
                      </a:cubicBezTo>
                      <a:cubicBezTo>
                        <a:pt x="63" y="1"/>
                        <a:pt x="59" y="0"/>
                        <a:pt x="56" y="1"/>
                      </a:cubicBezTo>
                      <a:cubicBezTo>
                        <a:pt x="5" y="25"/>
                        <a:pt x="5" y="25"/>
                        <a:pt x="5" y="25"/>
                      </a:cubicBezTo>
                      <a:cubicBezTo>
                        <a:pt x="2" y="27"/>
                        <a:pt x="0" y="30"/>
                        <a:pt x="2" y="33"/>
                      </a:cubicBezTo>
                      <a:cubicBezTo>
                        <a:pt x="3" y="35"/>
                        <a:pt x="5" y="37"/>
                        <a:pt x="7" y="3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040" rtl="0" eaLnBrk="1" fontAlgn="auto" latinLnBrk="0" hangingPunct="1">
                    <a:lnSpc>
                      <a:spcPct val="100000"/>
                    </a:lnSpc>
                    <a:spcBef>
                      <a:spcPts val="0"/>
                    </a:spcBef>
                    <a:spcAft>
                      <a:spcPts val="0"/>
                    </a:spcAft>
                    <a:buClrTx/>
                    <a:buSzTx/>
                    <a:buFontTx/>
                    <a:buNone/>
                    <a:tabLst/>
                    <a:defRPr/>
                  </a:pPr>
                  <a:endParaRPr kumimoji="0" lang="en-CA" sz="1799" b="0" i="0" u="none" strike="noStrike" kern="1200" cap="none" spc="0" normalizeH="0" baseline="0" noProof="0" dirty="0">
                    <a:ln>
                      <a:noFill/>
                    </a:ln>
                    <a:solidFill>
                      <a:srgbClr val="000000"/>
                    </a:solidFill>
                    <a:effectLst/>
                    <a:uLnTx/>
                    <a:uFillTx/>
                    <a:latin typeface="Century Gothic" panose="020F0302020204030204"/>
                    <a:ea typeface="+mn-ea"/>
                    <a:cs typeface="+mn-cs"/>
                  </a:endParaRPr>
                </a:p>
              </p:txBody>
            </p:sp>
            <p:sp>
              <p:nvSpPr>
                <p:cNvPr id="839" name="Freeform 78">
                  <a:extLst>
                    <a:ext uri="{FF2B5EF4-FFF2-40B4-BE49-F238E27FC236}">
                      <a16:creationId xmlns:a16="http://schemas.microsoft.com/office/drawing/2014/main" id="{358D7854-F434-4DFD-ABFF-FB46E81CA19B}"/>
                    </a:ext>
                  </a:extLst>
                </p:cNvPr>
                <p:cNvSpPr>
                  <a:spLocks/>
                </p:cNvSpPr>
                <p:nvPr/>
              </p:nvSpPr>
              <p:spPr bwMode="auto">
                <a:xfrm>
                  <a:off x="2120" y="2122"/>
                  <a:ext cx="71" cy="44"/>
                </a:xfrm>
                <a:custGeom>
                  <a:avLst/>
                  <a:gdLst>
                    <a:gd name="T0" fmla="*/ 45 w 55"/>
                    <a:gd name="T1" fmla="*/ 1 h 32"/>
                    <a:gd name="T2" fmla="*/ 5 w 55"/>
                    <a:gd name="T3" fmla="*/ 20 h 32"/>
                    <a:gd name="T4" fmla="*/ 2 w 55"/>
                    <a:gd name="T5" fmla="*/ 28 h 32"/>
                    <a:gd name="T6" fmla="*/ 7 w 55"/>
                    <a:gd name="T7" fmla="*/ 32 h 32"/>
                    <a:gd name="T8" fmla="*/ 10 w 55"/>
                    <a:gd name="T9" fmla="*/ 31 h 32"/>
                    <a:gd name="T10" fmla="*/ 51 w 55"/>
                    <a:gd name="T11" fmla="*/ 12 h 32"/>
                    <a:gd name="T12" fmla="*/ 53 w 55"/>
                    <a:gd name="T13" fmla="*/ 4 h 32"/>
                    <a:gd name="T14" fmla="*/ 45 w 55"/>
                    <a:gd name="T15" fmla="*/ 1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 h="32">
                      <a:moveTo>
                        <a:pt x="45" y="1"/>
                      </a:moveTo>
                      <a:cubicBezTo>
                        <a:pt x="5" y="20"/>
                        <a:pt x="5" y="20"/>
                        <a:pt x="5" y="20"/>
                      </a:cubicBezTo>
                      <a:cubicBezTo>
                        <a:pt x="2" y="22"/>
                        <a:pt x="0" y="25"/>
                        <a:pt x="2" y="28"/>
                      </a:cubicBezTo>
                      <a:cubicBezTo>
                        <a:pt x="3" y="30"/>
                        <a:pt x="5" y="32"/>
                        <a:pt x="7" y="32"/>
                      </a:cubicBezTo>
                      <a:cubicBezTo>
                        <a:pt x="8" y="32"/>
                        <a:pt x="9" y="32"/>
                        <a:pt x="10" y="31"/>
                      </a:cubicBezTo>
                      <a:cubicBezTo>
                        <a:pt x="51" y="12"/>
                        <a:pt x="51" y="12"/>
                        <a:pt x="51" y="12"/>
                      </a:cubicBezTo>
                      <a:cubicBezTo>
                        <a:pt x="54" y="11"/>
                        <a:pt x="55" y="7"/>
                        <a:pt x="53" y="4"/>
                      </a:cubicBezTo>
                      <a:cubicBezTo>
                        <a:pt x="52" y="1"/>
                        <a:pt x="48" y="0"/>
                        <a:pt x="45"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040" rtl="0" eaLnBrk="1" fontAlgn="auto" latinLnBrk="0" hangingPunct="1">
                    <a:lnSpc>
                      <a:spcPct val="100000"/>
                    </a:lnSpc>
                    <a:spcBef>
                      <a:spcPts val="0"/>
                    </a:spcBef>
                    <a:spcAft>
                      <a:spcPts val="0"/>
                    </a:spcAft>
                    <a:buClrTx/>
                    <a:buSzTx/>
                    <a:buFontTx/>
                    <a:buNone/>
                    <a:tabLst/>
                    <a:defRPr/>
                  </a:pPr>
                  <a:endParaRPr kumimoji="0" lang="en-CA" sz="1799" b="0" i="0" u="none" strike="noStrike" kern="1200" cap="none" spc="0" normalizeH="0" baseline="0" noProof="0" dirty="0">
                    <a:ln>
                      <a:noFill/>
                    </a:ln>
                    <a:solidFill>
                      <a:srgbClr val="000000"/>
                    </a:solidFill>
                    <a:effectLst/>
                    <a:uLnTx/>
                    <a:uFillTx/>
                    <a:latin typeface="Century Gothic" panose="020F0302020204030204"/>
                    <a:ea typeface="+mn-ea"/>
                    <a:cs typeface="+mn-cs"/>
                  </a:endParaRPr>
                </a:p>
              </p:txBody>
            </p:sp>
            <p:sp>
              <p:nvSpPr>
                <p:cNvPr id="840" name="Freeform 79">
                  <a:extLst>
                    <a:ext uri="{FF2B5EF4-FFF2-40B4-BE49-F238E27FC236}">
                      <a16:creationId xmlns:a16="http://schemas.microsoft.com/office/drawing/2014/main" id="{5BB64E81-029C-4B5E-B649-DCB34F141A5A}"/>
                    </a:ext>
                  </a:extLst>
                </p:cNvPr>
                <p:cNvSpPr>
                  <a:spLocks/>
                </p:cNvSpPr>
                <p:nvPr/>
              </p:nvSpPr>
              <p:spPr bwMode="auto">
                <a:xfrm>
                  <a:off x="1973" y="2035"/>
                  <a:ext cx="62" cy="97"/>
                </a:xfrm>
                <a:custGeom>
                  <a:avLst/>
                  <a:gdLst>
                    <a:gd name="T0" fmla="*/ 45 w 48"/>
                    <a:gd name="T1" fmla="*/ 18 h 72"/>
                    <a:gd name="T2" fmla="*/ 8 w 48"/>
                    <a:gd name="T3" fmla="*/ 1 h 72"/>
                    <a:gd name="T4" fmla="*/ 3 w 48"/>
                    <a:gd name="T5" fmla="*/ 1 h 72"/>
                    <a:gd name="T6" fmla="*/ 0 w 48"/>
                    <a:gd name="T7" fmla="*/ 6 h 72"/>
                    <a:gd name="T8" fmla="*/ 0 w 48"/>
                    <a:gd name="T9" fmla="*/ 49 h 72"/>
                    <a:gd name="T10" fmla="*/ 3 w 48"/>
                    <a:gd name="T11" fmla="*/ 55 h 72"/>
                    <a:gd name="T12" fmla="*/ 40 w 48"/>
                    <a:gd name="T13" fmla="*/ 72 h 72"/>
                    <a:gd name="T14" fmla="*/ 42 w 48"/>
                    <a:gd name="T15" fmla="*/ 72 h 72"/>
                    <a:gd name="T16" fmla="*/ 45 w 48"/>
                    <a:gd name="T17" fmla="*/ 71 h 72"/>
                    <a:gd name="T18" fmla="*/ 48 w 48"/>
                    <a:gd name="T19" fmla="*/ 66 h 72"/>
                    <a:gd name="T20" fmla="*/ 48 w 48"/>
                    <a:gd name="T21" fmla="*/ 23 h 72"/>
                    <a:gd name="T22" fmla="*/ 45 w 48"/>
                    <a:gd name="T23" fmla="*/ 1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8" h="72">
                      <a:moveTo>
                        <a:pt x="45" y="18"/>
                      </a:moveTo>
                      <a:cubicBezTo>
                        <a:pt x="8" y="1"/>
                        <a:pt x="8" y="1"/>
                        <a:pt x="8" y="1"/>
                      </a:cubicBezTo>
                      <a:cubicBezTo>
                        <a:pt x="7" y="0"/>
                        <a:pt x="4" y="0"/>
                        <a:pt x="3" y="1"/>
                      </a:cubicBezTo>
                      <a:cubicBezTo>
                        <a:pt x="1" y="2"/>
                        <a:pt x="0" y="4"/>
                        <a:pt x="0" y="6"/>
                      </a:cubicBezTo>
                      <a:cubicBezTo>
                        <a:pt x="0" y="49"/>
                        <a:pt x="0" y="49"/>
                        <a:pt x="0" y="49"/>
                      </a:cubicBezTo>
                      <a:cubicBezTo>
                        <a:pt x="0" y="51"/>
                        <a:pt x="1" y="54"/>
                        <a:pt x="3" y="55"/>
                      </a:cubicBezTo>
                      <a:cubicBezTo>
                        <a:pt x="40" y="72"/>
                        <a:pt x="40" y="72"/>
                        <a:pt x="40" y="72"/>
                      </a:cubicBezTo>
                      <a:cubicBezTo>
                        <a:pt x="40" y="72"/>
                        <a:pt x="41" y="72"/>
                        <a:pt x="42" y="72"/>
                      </a:cubicBezTo>
                      <a:cubicBezTo>
                        <a:pt x="43" y="72"/>
                        <a:pt x="44" y="72"/>
                        <a:pt x="45" y="71"/>
                      </a:cubicBezTo>
                      <a:cubicBezTo>
                        <a:pt x="47" y="70"/>
                        <a:pt x="48" y="68"/>
                        <a:pt x="48" y="66"/>
                      </a:cubicBezTo>
                      <a:cubicBezTo>
                        <a:pt x="48" y="23"/>
                        <a:pt x="48" y="23"/>
                        <a:pt x="48" y="23"/>
                      </a:cubicBezTo>
                      <a:cubicBezTo>
                        <a:pt x="48" y="21"/>
                        <a:pt x="47" y="19"/>
                        <a:pt x="45" y="18"/>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040" rtl="0" eaLnBrk="1" fontAlgn="auto" latinLnBrk="0" hangingPunct="1">
                    <a:lnSpc>
                      <a:spcPct val="100000"/>
                    </a:lnSpc>
                    <a:spcBef>
                      <a:spcPts val="0"/>
                    </a:spcBef>
                    <a:spcAft>
                      <a:spcPts val="0"/>
                    </a:spcAft>
                    <a:buClrTx/>
                    <a:buSzTx/>
                    <a:buFontTx/>
                    <a:buNone/>
                    <a:tabLst/>
                    <a:defRPr/>
                  </a:pPr>
                  <a:endParaRPr kumimoji="0" lang="en-CA" sz="1799" b="0" i="0" u="none" strike="noStrike" kern="1200" cap="none" spc="0" normalizeH="0" baseline="0" noProof="0" dirty="0">
                    <a:ln>
                      <a:noFill/>
                    </a:ln>
                    <a:solidFill>
                      <a:srgbClr val="000000"/>
                    </a:solidFill>
                    <a:effectLst/>
                    <a:uLnTx/>
                    <a:uFillTx/>
                    <a:latin typeface="Century Gothic" panose="020F0302020204030204"/>
                    <a:ea typeface="+mn-ea"/>
                    <a:cs typeface="+mn-cs"/>
                  </a:endParaRPr>
                </a:p>
              </p:txBody>
            </p:sp>
          </p:grpSp>
          <p:grpSp>
            <p:nvGrpSpPr>
              <p:cNvPr id="893" name="Group 148">
                <a:extLst>
                  <a:ext uri="{FF2B5EF4-FFF2-40B4-BE49-F238E27FC236}">
                    <a16:creationId xmlns:a16="http://schemas.microsoft.com/office/drawing/2014/main" id="{EA48F09F-AC4F-45D1-B426-D0F9DB58950C}"/>
                  </a:ext>
                </a:extLst>
              </p:cNvPr>
              <p:cNvGrpSpPr>
                <a:grpSpLocks noChangeAspect="1"/>
              </p:cNvGrpSpPr>
              <p:nvPr/>
            </p:nvGrpSpPr>
            <p:grpSpPr bwMode="auto">
              <a:xfrm>
                <a:off x="3111207" y="3588271"/>
                <a:ext cx="368077" cy="356719"/>
                <a:chOff x="4384" y="3259"/>
                <a:chExt cx="324" cy="314"/>
              </a:xfrm>
            </p:grpSpPr>
            <p:sp>
              <p:nvSpPr>
                <p:cNvPr id="895" name="Freeform 149">
                  <a:extLst>
                    <a:ext uri="{FF2B5EF4-FFF2-40B4-BE49-F238E27FC236}">
                      <a16:creationId xmlns:a16="http://schemas.microsoft.com/office/drawing/2014/main" id="{F88F8FE0-370D-45A5-8E90-408C1A591BB6}"/>
                    </a:ext>
                  </a:extLst>
                </p:cNvPr>
                <p:cNvSpPr>
                  <a:spLocks/>
                </p:cNvSpPr>
                <p:nvPr/>
              </p:nvSpPr>
              <p:spPr bwMode="auto">
                <a:xfrm>
                  <a:off x="4562" y="3320"/>
                  <a:ext cx="146" cy="135"/>
                </a:xfrm>
                <a:custGeom>
                  <a:avLst/>
                  <a:gdLst>
                    <a:gd name="T0" fmla="*/ 76 w 113"/>
                    <a:gd name="T1" fmla="*/ 101 h 101"/>
                    <a:gd name="T2" fmla="*/ 71 w 113"/>
                    <a:gd name="T3" fmla="*/ 98 h 101"/>
                    <a:gd name="T4" fmla="*/ 73 w 113"/>
                    <a:gd name="T5" fmla="*/ 90 h 101"/>
                    <a:gd name="T6" fmla="*/ 96 w 113"/>
                    <a:gd name="T7" fmla="*/ 74 h 101"/>
                    <a:gd name="T8" fmla="*/ 4 w 113"/>
                    <a:gd name="T9" fmla="*/ 12 h 101"/>
                    <a:gd name="T10" fmla="*/ 2 w 113"/>
                    <a:gd name="T11" fmla="*/ 4 h 101"/>
                    <a:gd name="T12" fmla="*/ 10 w 113"/>
                    <a:gd name="T13" fmla="*/ 2 h 101"/>
                    <a:gd name="T14" fmla="*/ 110 w 113"/>
                    <a:gd name="T15" fmla="*/ 69 h 101"/>
                    <a:gd name="T16" fmla="*/ 113 w 113"/>
                    <a:gd name="T17" fmla="*/ 74 h 101"/>
                    <a:gd name="T18" fmla="*/ 110 w 113"/>
                    <a:gd name="T19" fmla="*/ 79 h 101"/>
                    <a:gd name="T20" fmla="*/ 79 w 113"/>
                    <a:gd name="T21" fmla="*/ 100 h 101"/>
                    <a:gd name="T22" fmla="*/ 76 w 113"/>
                    <a:gd name="T23" fmla="*/ 10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3" h="101">
                      <a:moveTo>
                        <a:pt x="76" y="101"/>
                      </a:moveTo>
                      <a:cubicBezTo>
                        <a:pt x="74" y="101"/>
                        <a:pt x="72" y="100"/>
                        <a:pt x="71" y="98"/>
                      </a:cubicBezTo>
                      <a:cubicBezTo>
                        <a:pt x="69" y="95"/>
                        <a:pt x="70" y="91"/>
                        <a:pt x="73" y="90"/>
                      </a:cubicBezTo>
                      <a:cubicBezTo>
                        <a:pt x="96" y="74"/>
                        <a:pt x="96" y="74"/>
                        <a:pt x="96" y="74"/>
                      </a:cubicBezTo>
                      <a:cubicBezTo>
                        <a:pt x="4" y="12"/>
                        <a:pt x="4" y="12"/>
                        <a:pt x="4" y="12"/>
                      </a:cubicBezTo>
                      <a:cubicBezTo>
                        <a:pt x="1" y="10"/>
                        <a:pt x="0" y="7"/>
                        <a:pt x="2" y="4"/>
                      </a:cubicBezTo>
                      <a:cubicBezTo>
                        <a:pt x="4" y="1"/>
                        <a:pt x="7" y="0"/>
                        <a:pt x="10" y="2"/>
                      </a:cubicBezTo>
                      <a:cubicBezTo>
                        <a:pt x="110" y="69"/>
                        <a:pt x="110" y="69"/>
                        <a:pt x="110" y="69"/>
                      </a:cubicBezTo>
                      <a:cubicBezTo>
                        <a:pt x="112" y="70"/>
                        <a:pt x="113" y="72"/>
                        <a:pt x="113" y="74"/>
                      </a:cubicBezTo>
                      <a:cubicBezTo>
                        <a:pt x="113" y="76"/>
                        <a:pt x="112" y="78"/>
                        <a:pt x="110" y="79"/>
                      </a:cubicBezTo>
                      <a:cubicBezTo>
                        <a:pt x="79" y="100"/>
                        <a:pt x="79" y="100"/>
                        <a:pt x="79" y="100"/>
                      </a:cubicBezTo>
                      <a:cubicBezTo>
                        <a:pt x="78" y="100"/>
                        <a:pt x="77" y="101"/>
                        <a:pt x="76" y="10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040" rtl="0" eaLnBrk="1" fontAlgn="auto" latinLnBrk="0" hangingPunct="1">
                    <a:lnSpc>
                      <a:spcPct val="100000"/>
                    </a:lnSpc>
                    <a:spcBef>
                      <a:spcPts val="0"/>
                    </a:spcBef>
                    <a:spcAft>
                      <a:spcPts val="0"/>
                    </a:spcAft>
                    <a:buClrTx/>
                    <a:buSzTx/>
                    <a:buFontTx/>
                    <a:buNone/>
                    <a:tabLst/>
                    <a:defRPr/>
                  </a:pPr>
                  <a:endParaRPr kumimoji="0" lang="en-CA" sz="1799" b="0" i="0" u="none" strike="noStrike" kern="1200" cap="none" spc="0" normalizeH="0" baseline="0" noProof="0" dirty="0">
                    <a:ln>
                      <a:noFill/>
                    </a:ln>
                    <a:solidFill>
                      <a:srgbClr val="000000"/>
                    </a:solidFill>
                    <a:effectLst/>
                    <a:uLnTx/>
                    <a:uFillTx/>
                    <a:latin typeface="Century Gothic" panose="020F0302020204030204"/>
                    <a:ea typeface="+mn-ea"/>
                    <a:cs typeface="+mn-cs"/>
                  </a:endParaRPr>
                </a:p>
              </p:txBody>
            </p:sp>
            <p:sp>
              <p:nvSpPr>
                <p:cNvPr id="901" name="Freeform 150">
                  <a:extLst>
                    <a:ext uri="{FF2B5EF4-FFF2-40B4-BE49-F238E27FC236}">
                      <a16:creationId xmlns:a16="http://schemas.microsoft.com/office/drawing/2014/main" id="{45CC3C8D-F3DC-4A6D-98FF-A8662BDD4439}"/>
                    </a:ext>
                  </a:extLst>
                </p:cNvPr>
                <p:cNvSpPr>
                  <a:spLocks/>
                </p:cNvSpPr>
                <p:nvPr/>
              </p:nvSpPr>
              <p:spPr bwMode="auto">
                <a:xfrm>
                  <a:off x="4384" y="3382"/>
                  <a:ext cx="149" cy="135"/>
                </a:xfrm>
                <a:custGeom>
                  <a:avLst/>
                  <a:gdLst>
                    <a:gd name="T0" fmla="*/ 109 w 116"/>
                    <a:gd name="T1" fmla="*/ 102 h 102"/>
                    <a:gd name="T2" fmla="*/ 105 w 116"/>
                    <a:gd name="T3" fmla="*/ 101 h 102"/>
                    <a:gd name="T4" fmla="*/ 3 w 116"/>
                    <a:gd name="T5" fmla="*/ 33 h 102"/>
                    <a:gd name="T6" fmla="*/ 0 w 116"/>
                    <a:gd name="T7" fmla="*/ 28 h 102"/>
                    <a:gd name="T8" fmla="*/ 3 w 116"/>
                    <a:gd name="T9" fmla="*/ 23 h 102"/>
                    <a:gd name="T10" fmla="*/ 35 w 116"/>
                    <a:gd name="T11" fmla="*/ 2 h 102"/>
                    <a:gd name="T12" fmla="*/ 43 w 116"/>
                    <a:gd name="T13" fmla="*/ 3 h 102"/>
                    <a:gd name="T14" fmla="*/ 41 w 116"/>
                    <a:gd name="T15" fmla="*/ 12 h 102"/>
                    <a:gd name="T16" fmla="*/ 17 w 116"/>
                    <a:gd name="T17" fmla="*/ 28 h 102"/>
                    <a:gd name="T18" fmla="*/ 112 w 116"/>
                    <a:gd name="T19" fmla="*/ 91 h 102"/>
                    <a:gd name="T20" fmla="*/ 114 w 116"/>
                    <a:gd name="T21" fmla="*/ 100 h 102"/>
                    <a:gd name="T22" fmla="*/ 109 w 116"/>
                    <a:gd name="T23" fmla="*/ 102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6" h="102">
                      <a:moveTo>
                        <a:pt x="109" y="102"/>
                      </a:moveTo>
                      <a:cubicBezTo>
                        <a:pt x="108" y="102"/>
                        <a:pt x="106" y="102"/>
                        <a:pt x="105" y="101"/>
                      </a:cubicBezTo>
                      <a:cubicBezTo>
                        <a:pt x="3" y="33"/>
                        <a:pt x="3" y="33"/>
                        <a:pt x="3" y="33"/>
                      </a:cubicBezTo>
                      <a:cubicBezTo>
                        <a:pt x="1" y="32"/>
                        <a:pt x="0" y="30"/>
                        <a:pt x="0" y="28"/>
                      </a:cubicBezTo>
                      <a:cubicBezTo>
                        <a:pt x="0" y="26"/>
                        <a:pt x="1" y="24"/>
                        <a:pt x="3" y="23"/>
                      </a:cubicBezTo>
                      <a:cubicBezTo>
                        <a:pt x="35" y="2"/>
                        <a:pt x="35" y="2"/>
                        <a:pt x="35" y="2"/>
                      </a:cubicBezTo>
                      <a:cubicBezTo>
                        <a:pt x="37" y="0"/>
                        <a:pt x="41" y="1"/>
                        <a:pt x="43" y="3"/>
                      </a:cubicBezTo>
                      <a:cubicBezTo>
                        <a:pt x="45" y="6"/>
                        <a:pt x="44" y="10"/>
                        <a:pt x="41" y="12"/>
                      </a:cubicBezTo>
                      <a:cubicBezTo>
                        <a:pt x="17" y="28"/>
                        <a:pt x="17" y="28"/>
                        <a:pt x="17" y="28"/>
                      </a:cubicBezTo>
                      <a:cubicBezTo>
                        <a:pt x="112" y="91"/>
                        <a:pt x="112" y="91"/>
                        <a:pt x="112" y="91"/>
                      </a:cubicBezTo>
                      <a:cubicBezTo>
                        <a:pt x="115" y="93"/>
                        <a:pt x="116" y="97"/>
                        <a:pt x="114" y="100"/>
                      </a:cubicBezTo>
                      <a:cubicBezTo>
                        <a:pt x="113" y="102"/>
                        <a:pt x="111" y="102"/>
                        <a:pt x="109" y="10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040" rtl="0" eaLnBrk="1" fontAlgn="auto" latinLnBrk="0" hangingPunct="1">
                    <a:lnSpc>
                      <a:spcPct val="100000"/>
                    </a:lnSpc>
                    <a:spcBef>
                      <a:spcPts val="0"/>
                    </a:spcBef>
                    <a:spcAft>
                      <a:spcPts val="0"/>
                    </a:spcAft>
                    <a:buClrTx/>
                    <a:buSzTx/>
                    <a:buFontTx/>
                    <a:buNone/>
                    <a:tabLst/>
                    <a:defRPr/>
                  </a:pPr>
                  <a:endParaRPr kumimoji="0" lang="en-CA" sz="1799" b="0" i="0" u="none" strike="noStrike" kern="1200" cap="none" spc="0" normalizeH="0" baseline="0" noProof="0" dirty="0">
                    <a:ln>
                      <a:noFill/>
                    </a:ln>
                    <a:solidFill>
                      <a:srgbClr val="000000"/>
                    </a:solidFill>
                    <a:effectLst/>
                    <a:uLnTx/>
                    <a:uFillTx/>
                    <a:latin typeface="Century Gothic" panose="020F0302020204030204"/>
                    <a:ea typeface="+mn-ea"/>
                    <a:cs typeface="+mn-cs"/>
                  </a:endParaRPr>
                </a:p>
              </p:txBody>
            </p:sp>
            <p:sp>
              <p:nvSpPr>
                <p:cNvPr id="902" name="Freeform 151">
                  <a:extLst>
                    <a:ext uri="{FF2B5EF4-FFF2-40B4-BE49-F238E27FC236}">
                      <a16:creationId xmlns:a16="http://schemas.microsoft.com/office/drawing/2014/main" id="{9984E5FE-1AD4-49F9-A2FE-C5E89D2D5284}"/>
                    </a:ext>
                  </a:extLst>
                </p:cNvPr>
                <p:cNvSpPr>
                  <a:spLocks/>
                </p:cNvSpPr>
                <p:nvPr/>
              </p:nvSpPr>
              <p:spPr bwMode="auto">
                <a:xfrm>
                  <a:off x="4456" y="3259"/>
                  <a:ext cx="87" cy="116"/>
                </a:xfrm>
                <a:custGeom>
                  <a:avLst/>
                  <a:gdLst>
                    <a:gd name="T0" fmla="*/ 3 w 68"/>
                    <a:gd name="T1" fmla="*/ 87 h 87"/>
                    <a:gd name="T2" fmla="*/ 0 w 68"/>
                    <a:gd name="T3" fmla="*/ 85 h 87"/>
                    <a:gd name="T4" fmla="*/ 0 w 68"/>
                    <a:gd name="T5" fmla="*/ 82 h 87"/>
                    <a:gd name="T6" fmla="*/ 21 w 68"/>
                    <a:gd name="T7" fmla="*/ 35 h 87"/>
                    <a:gd name="T8" fmla="*/ 24 w 68"/>
                    <a:gd name="T9" fmla="*/ 33 h 87"/>
                    <a:gd name="T10" fmla="*/ 27 w 68"/>
                    <a:gd name="T11" fmla="*/ 35 h 87"/>
                    <a:gd name="T12" fmla="*/ 39 w 68"/>
                    <a:gd name="T13" fmla="*/ 53 h 87"/>
                    <a:gd name="T14" fmla="*/ 50 w 68"/>
                    <a:gd name="T15" fmla="*/ 45 h 87"/>
                    <a:gd name="T16" fmla="*/ 56 w 68"/>
                    <a:gd name="T17" fmla="*/ 34 h 87"/>
                    <a:gd name="T18" fmla="*/ 56 w 68"/>
                    <a:gd name="T19" fmla="*/ 6 h 87"/>
                    <a:gd name="T20" fmla="*/ 62 w 68"/>
                    <a:gd name="T21" fmla="*/ 0 h 87"/>
                    <a:gd name="T22" fmla="*/ 68 w 68"/>
                    <a:gd name="T23" fmla="*/ 6 h 87"/>
                    <a:gd name="T24" fmla="*/ 68 w 68"/>
                    <a:gd name="T25" fmla="*/ 37 h 87"/>
                    <a:gd name="T26" fmla="*/ 59 w 68"/>
                    <a:gd name="T27" fmla="*/ 54 h 87"/>
                    <a:gd name="T28" fmla="*/ 45 w 68"/>
                    <a:gd name="T29" fmla="*/ 63 h 87"/>
                    <a:gd name="T30" fmla="*/ 55 w 68"/>
                    <a:gd name="T31" fmla="*/ 79 h 87"/>
                    <a:gd name="T32" fmla="*/ 55 w 68"/>
                    <a:gd name="T33" fmla="*/ 82 h 87"/>
                    <a:gd name="T34" fmla="*/ 53 w 68"/>
                    <a:gd name="T35" fmla="*/ 84 h 87"/>
                    <a:gd name="T36" fmla="*/ 3 w 68"/>
                    <a:gd name="T37"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8" h="87">
                      <a:moveTo>
                        <a:pt x="3" y="87"/>
                      </a:moveTo>
                      <a:cubicBezTo>
                        <a:pt x="2" y="87"/>
                        <a:pt x="1" y="86"/>
                        <a:pt x="0" y="85"/>
                      </a:cubicBezTo>
                      <a:cubicBezTo>
                        <a:pt x="0" y="84"/>
                        <a:pt x="0" y="83"/>
                        <a:pt x="0" y="82"/>
                      </a:cubicBezTo>
                      <a:cubicBezTo>
                        <a:pt x="21" y="35"/>
                        <a:pt x="21" y="35"/>
                        <a:pt x="21" y="35"/>
                      </a:cubicBezTo>
                      <a:cubicBezTo>
                        <a:pt x="22" y="34"/>
                        <a:pt x="23" y="33"/>
                        <a:pt x="24" y="33"/>
                      </a:cubicBezTo>
                      <a:cubicBezTo>
                        <a:pt x="26" y="33"/>
                        <a:pt x="27" y="34"/>
                        <a:pt x="27" y="35"/>
                      </a:cubicBezTo>
                      <a:cubicBezTo>
                        <a:pt x="39" y="53"/>
                        <a:pt x="39" y="53"/>
                        <a:pt x="39" y="53"/>
                      </a:cubicBezTo>
                      <a:cubicBezTo>
                        <a:pt x="50" y="45"/>
                        <a:pt x="50" y="45"/>
                        <a:pt x="50" y="45"/>
                      </a:cubicBezTo>
                      <a:cubicBezTo>
                        <a:pt x="54" y="43"/>
                        <a:pt x="56" y="39"/>
                        <a:pt x="56" y="34"/>
                      </a:cubicBezTo>
                      <a:cubicBezTo>
                        <a:pt x="56" y="6"/>
                        <a:pt x="56" y="6"/>
                        <a:pt x="56" y="6"/>
                      </a:cubicBezTo>
                      <a:cubicBezTo>
                        <a:pt x="56" y="3"/>
                        <a:pt x="59" y="0"/>
                        <a:pt x="62" y="0"/>
                      </a:cubicBezTo>
                      <a:cubicBezTo>
                        <a:pt x="65" y="0"/>
                        <a:pt x="68" y="3"/>
                        <a:pt x="68" y="6"/>
                      </a:cubicBezTo>
                      <a:cubicBezTo>
                        <a:pt x="68" y="37"/>
                        <a:pt x="68" y="37"/>
                        <a:pt x="68" y="37"/>
                      </a:cubicBezTo>
                      <a:cubicBezTo>
                        <a:pt x="68" y="44"/>
                        <a:pt x="65" y="50"/>
                        <a:pt x="59" y="54"/>
                      </a:cubicBezTo>
                      <a:cubicBezTo>
                        <a:pt x="45" y="63"/>
                        <a:pt x="45" y="63"/>
                        <a:pt x="45" y="63"/>
                      </a:cubicBezTo>
                      <a:cubicBezTo>
                        <a:pt x="55" y="79"/>
                        <a:pt x="55" y="79"/>
                        <a:pt x="55" y="79"/>
                      </a:cubicBezTo>
                      <a:cubicBezTo>
                        <a:pt x="56" y="80"/>
                        <a:pt x="56" y="81"/>
                        <a:pt x="55" y="82"/>
                      </a:cubicBezTo>
                      <a:cubicBezTo>
                        <a:pt x="55" y="83"/>
                        <a:pt x="54" y="84"/>
                        <a:pt x="53" y="84"/>
                      </a:cubicBezTo>
                      <a:lnTo>
                        <a:pt x="3" y="87"/>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040" rtl="0" eaLnBrk="1" fontAlgn="auto" latinLnBrk="0" hangingPunct="1">
                    <a:lnSpc>
                      <a:spcPct val="100000"/>
                    </a:lnSpc>
                    <a:spcBef>
                      <a:spcPts val="0"/>
                    </a:spcBef>
                    <a:spcAft>
                      <a:spcPts val="0"/>
                    </a:spcAft>
                    <a:buClrTx/>
                    <a:buSzTx/>
                    <a:buFontTx/>
                    <a:buNone/>
                    <a:tabLst/>
                    <a:defRPr/>
                  </a:pPr>
                  <a:endParaRPr kumimoji="0" lang="en-CA" sz="1799" b="0" i="0" u="none" strike="noStrike" kern="1200" cap="none" spc="0" normalizeH="0" baseline="0" noProof="0" dirty="0">
                    <a:ln>
                      <a:noFill/>
                    </a:ln>
                    <a:solidFill>
                      <a:srgbClr val="000000"/>
                    </a:solidFill>
                    <a:effectLst/>
                    <a:uLnTx/>
                    <a:uFillTx/>
                    <a:latin typeface="Century Gothic" panose="020F0302020204030204"/>
                    <a:ea typeface="+mn-ea"/>
                    <a:cs typeface="+mn-cs"/>
                  </a:endParaRPr>
                </a:p>
              </p:txBody>
            </p:sp>
            <p:sp>
              <p:nvSpPr>
                <p:cNvPr id="903" name="Freeform 152">
                  <a:extLst>
                    <a:ext uri="{FF2B5EF4-FFF2-40B4-BE49-F238E27FC236}">
                      <a16:creationId xmlns:a16="http://schemas.microsoft.com/office/drawing/2014/main" id="{DC978CF4-2977-4B22-A580-A6A814C51EBB}"/>
                    </a:ext>
                  </a:extLst>
                </p:cNvPr>
                <p:cNvSpPr>
                  <a:spLocks/>
                </p:cNvSpPr>
                <p:nvPr/>
              </p:nvSpPr>
              <p:spPr bwMode="auto">
                <a:xfrm>
                  <a:off x="4548" y="3459"/>
                  <a:ext cx="88" cy="114"/>
                </a:xfrm>
                <a:custGeom>
                  <a:avLst/>
                  <a:gdLst>
                    <a:gd name="T0" fmla="*/ 6 w 68"/>
                    <a:gd name="T1" fmla="*/ 86 h 86"/>
                    <a:gd name="T2" fmla="*/ 0 w 68"/>
                    <a:gd name="T3" fmla="*/ 80 h 86"/>
                    <a:gd name="T4" fmla="*/ 0 w 68"/>
                    <a:gd name="T5" fmla="*/ 56 h 86"/>
                    <a:gd name="T6" fmla="*/ 14 w 68"/>
                    <a:gd name="T7" fmla="*/ 29 h 86"/>
                    <a:gd name="T8" fmla="*/ 23 w 68"/>
                    <a:gd name="T9" fmla="*/ 24 h 86"/>
                    <a:gd name="T10" fmla="*/ 13 w 68"/>
                    <a:gd name="T11" fmla="*/ 8 h 86"/>
                    <a:gd name="T12" fmla="*/ 13 w 68"/>
                    <a:gd name="T13" fmla="*/ 5 h 86"/>
                    <a:gd name="T14" fmla="*/ 15 w 68"/>
                    <a:gd name="T15" fmla="*/ 3 h 86"/>
                    <a:gd name="T16" fmla="*/ 65 w 68"/>
                    <a:gd name="T17" fmla="*/ 0 h 86"/>
                    <a:gd name="T18" fmla="*/ 68 w 68"/>
                    <a:gd name="T19" fmla="*/ 2 h 86"/>
                    <a:gd name="T20" fmla="*/ 68 w 68"/>
                    <a:gd name="T21" fmla="*/ 5 h 86"/>
                    <a:gd name="T22" fmla="*/ 47 w 68"/>
                    <a:gd name="T23" fmla="*/ 51 h 86"/>
                    <a:gd name="T24" fmla="*/ 44 w 68"/>
                    <a:gd name="T25" fmla="*/ 53 h 86"/>
                    <a:gd name="T26" fmla="*/ 44 w 68"/>
                    <a:gd name="T27" fmla="*/ 53 h 86"/>
                    <a:gd name="T28" fmla="*/ 41 w 68"/>
                    <a:gd name="T29" fmla="*/ 52 h 86"/>
                    <a:gd name="T30" fmla="*/ 29 w 68"/>
                    <a:gd name="T31" fmla="*/ 34 h 86"/>
                    <a:gd name="T32" fmla="*/ 21 w 68"/>
                    <a:gd name="T33" fmla="*/ 39 h 86"/>
                    <a:gd name="T34" fmla="*/ 12 w 68"/>
                    <a:gd name="T35" fmla="*/ 56 h 86"/>
                    <a:gd name="T36" fmla="*/ 12 w 68"/>
                    <a:gd name="T37" fmla="*/ 80 h 86"/>
                    <a:gd name="T38" fmla="*/ 6 w 68"/>
                    <a:gd name="T39"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 h="86">
                      <a:moveTo>
                        <a:pt x="6" y="86"/>
                      </a:moveTo>
                      <a:cubicBezTo>
                        <a:pt x="3" y="86"/>
                        <a:pt x="0" y="84"/>
                        <a:pt x="0" y="80"/>
                      </a:cubicBezTo>
                      <a:cubicBezTo>
                        <a:pt x="0" y="56"/>
                        <a:pt x="0" y="56"/>
                        <a:pt x="0" y="56"/>
                      </a:cubicBezTo>
                      <a:cubicBezTo>
                        <a:pt x="0" y="45"/>
                        <a:pt x="5" y="35"/>
                        <a:pt x="14" y="29"/>
                      </a:cubicBezTo>
                      <a:cubicBezTo>
                        <a:pt x="23" y="24"/>
                        <a:pt x="23" y="24"/>
                        <a:pt x="23" y="24"/>
                      </a:cubicBezTo>
                      <a:cubicBezTo>
                        <a:pt x="13" y="8"/>
                        <a:pt x="13" y="8"/>
                        <a:pt x="13" y="8"/>
                      </a:cubicBezTo>
                      <a:cubicBezTo>
                        <a:pt x="12" y="7"/>
                        <a:pt x="12" y="6"/>
                        <a:pt x="13" y="5"/>
                      </a:cubicBezTo>
                      <a:cubicBezTo>
                        <a:pt x="13" y="4"/>
                        <a:pt x="14" y="3"/>
                        <a:pt x="15" y="3"/>
                      </a:cubicBezTo>
                      <a:cubicBezTo>
                        <a:pt x="15" y="3"/>
                        <a:pt x="65" y="0"/>
                        <a:pt x="65" y="0"/>
                      </a:cubicBezTo>
                      <a:cubicBezTo>
                        <a:pt x="66" y="0"/>
                        <a:pt x="67" y="1"/>
                        <a:pt x="68" y="2"/>
                      </a:cubicBezTo>
                      <a:cubicBezTo>
                        <a:pt x="68" y="3"/>
                        <a:pt x="68" y="4"/>
                        <a:pt x="68" y="5"/>
                      </a:cubicBezTo>
                      <a:cubicBezTo>
                        <a:pt x="47" y="51"/>
                        <a:pt x="47" y="51"/>
                        <a:pt x="47" y="51"/>
                      </a:cubicBezTo>
                      <a:cubicBezTo>
                        <a:pt x="46" y="53"/>
                        <a:pt x="45" y="53"/>
                        <a:pt x="44" y="53"/>
                      </a:cubicBezTo>
                      <a:cubicBezTo>
                        <a:pt x="44" y="53"/>
                        <a:pt x="44" y="53"/>
                        <a:pt x="44" y="53"/>
                      </a:cubicBezTo>
                      <a:cubicBezTo>
                        <a:pt x="42" y="53"/>
                        <a:pt x="41" y="53"/>
                        <a:pt x="41" y="52"/>
                      </a:cubicBezTo>
                      <a:cubicBezTo>
                        <a:pt x="29" y="34"/>
                        <a:pt x="29" y="34"/>
                        <a:pt x="29" y="34"/>
                      </a:cubicBezTo>
                      <a:cubicBezTo>
                        <a:pt x="21" y="39"/>
                        <a:pt x="21" y="39"/>
                        <a:pt x="21" y="39"/>
                      </a:cubicBezTo>
                      <a:cubicBezTo>
                        <a:pt x="15" y="43"/>
                        <a:pt x="12" y="49"/>
                        <a:pt x="12" y="56"/>
                      </a:cubicBezTo>
                      <a:cubicBezTo>
                        <a:pt x="12" y="80"/>
                        <a:pt x="12" y="80"/>
                        <a:pt x="12" y="80"/>
                      </a:cubicBezTo>
                      <a:cubicBezTo>
                        <a:pt x="12" y="84"/>
                        <a:pt x="9" y="86"/>
                        <a:pt x="6" y="86"/>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040" rtl="0" eaLnBrk="1" fontAlgn="auto" latinLnBrk="0" hangingPunct="1">
                    <a:lnSpc>
                      <a:spcPct val="100000"/>
                    </a:lnSpc>
                    <a:spcBef>
                      <a:spcPts val="0"/>
                    </a:spcBef>
                    <a:spcAft>
                      <a:spcPts val="0"/>
                    </a:spcAft>
                    <a:buClrTx/>
                    <a:buSzTx/>
                    <a:buFontTx/>
                    <a:buNone/>
                    <a:tabLst/>
                    <a:defRPr/>
                  </a:pPr>
                  <a:endParaRPr kumimoji="0" lang="en-CA" sz="1799" b="0" i="0" u="none" strike="noStrike" kern="1200" cap="none" spc="0" normalizeH="0" baseline="0" noProof="0" dirty="0">
                    <a:ln>
                      <a:noFill/>
                    </a:ln>
                    <a:solidFill>
                      <a:srgbClr val="000000"/>
                    </a:solidFill>
                    <a:effectLst/>
                    <a:uLnTx/>
                    <a:uFillTx/>
                    <a:latin typeface="Century Gothic" panose="020F0302020204030204"/>
                    <a:ea typeface="+mn-ea"/>
                    <a:cs typeface="+mn-cs"/>
                  </a:endParaRPr>
                </a:p>
              </p:txBody>
            </p:sp>
          </p:grpSp>
          <p:grpSp>
            <p:nvGrpSpPr>
              <p:cNvPr id="904" name="Group 903">
                <a:extLst>
                  <a:ext uri="{FF2B5EF4-FFF2-40B4-BE49-F238E27FC236}">
                    <a16:creationId xmlns:a16="http://schemas.microsoft.com/office/drawing/2014/main" id="{A3E4BBD1-CD38-4526-9CE8-A8D47CC0D5E2}"/>
                  </a:ext>
                </a:extLst>
              </p:cNvPr>
              <p:cNvGrpSpPr>
                <a:grpSpLocks noChangeAspect="1"/>
              </p:cNvGrpSpPr>
              <p:nvPr/>
            </p:nvGrpSpPr>
            <p:grpSpPr>
              <a:xfrm>
                <a:off x="3754847" y="4019643"/>
                <a:ext cx="314850" cy="325850"/>
                <a:chOff x="9549068" y="7037650"/>
                <a:chExt cx="416621" cy="431177"/>
              </a:xfrm>
            </p:grpSpPr>
            <p:sp>
              <p:nvSpPr>
                <p:cNvPr id="905" name="Freeform 76">
                  <a:extLst>
                    <a:ext uri="{FF2B5EF4-FFF2-40B4-BE49-F238E27FC236}">
                      <a16:creationId xmlns:a16="http://schemas.microsoft.com/office/drawing/2014/main" id="{526DC79F-935B-48C2-9AF1-CAB57703781E}"/>
                    </a:ext>
                  </a:extLst>
                </p:cNvPr>
                <p:cNvSpPr>
                  <a:spLocks noEditPoints="1"/>
                </p:cNvSpPr>
                <p:nvPr/>
              </p:nvSpPr>
              <p:spPr bwMode="auto">
                <a:xfrm>
                  <a:off x="9549068" y="7037650"/>
                  <a:ext cx="416621" cy="431176"/>
                </a:xfrm>
                <a:custGeom>
                  <a:avLst/>
                  <a:gdLst>
                    <a:gd name="T0" fmla="*/ 30 w 213"/>
                    <a:gd name="T1" fmla="*/ 69 h 213"/>
                    <a:gd name="T2" fmla="*/ 0 w 213"/>
                    <a:gd name="T3" fmla="*/ 39 h 213"/>
                    <a:gd name="T4" fmla="*/ 30 w 213"/>
                    <a:gd name="T5" fmla="*/ 9 h 213"/>
                    <a:gd name="T6" fmla="*/ 60 w 213"/>
                    <a:gd name="T7" fmla="*/ 39 h 213"/>
                    <a:gd name="T8" fmla="*/ 30 w 213"/>
                    <a:gd name="T9" fmla="*/ 69 h 213"/>
                    <a:gd name="T10" fmla="*/ 30 w 213"/>
                    <a:gd name="T11" fmla="*/ 21 h 213"/>
                    <a:gd name="T12" fmla="*/ 12 w 213"/>
                    <a:gd name="T13" fmla="*/ 39 h 213"/>
                    <a:gd name="T14" fmla="*/ 30 w 213"/>
                    <a:gd name="T15" fmla="*/ 57 h 213"/>
                    <a:gd name="T16" fmla="*/ 48 w 213"/>
                    <a:gd name="T17" fmla="*/ 39 h 213"/>
                    <a:gd name="T18" fmla="*/ 30 w 213"/>
                    <a:gd name="T19" fmla="*/ 21 h 213"/>
                    <a:gd name="T20" fmla="*/ 174 w 213"/>
                    <a:gd name="T21" fmla="*/ 213 h 213"/>
                    <a:gd name="T22" fmla="*/ 144 w 213"/>
                    <a:gd name="T23" fmla="*/ 183 h 213"/>
                    <a:gd name="T24" fmla="*/ 174 w 213"/>
                    <a:gd name="T25" fmla="*/ 153 h 213"/>
                    <a:gd name="T26" fmla="*/ 204 w 213"/>
                    <a:gd name="T27" fmla="*/ 183 h 213"/>
                    <a:gd name="T28" fmla="*/ 174 w 213"/>
                    <a:gd name="T29" fmla="*/ 213 h 213"/>
                    <a:gd name="T30" fmla="*/ 174 w 213"/>
                    <a:gd name="T31" fmla="*/ 165 h 213"/>
                    <a:gd name="T32" fmla="*/ 156 w 213"/>
                    <a:gd name="T33" fmla="*/ 183 h 213"/>
                    <a:gd name="T34" fmla="*/ 174 w 213"/>
                    <a:gd name="T35" fmla="*/ 201 h 213"/>
                    <a:gd name="T36" fmla="*/ 192 w 213"/>
                    <a:gd name="T37" fmla="*/ 183 h 213"/>
                    <a:gd name="T38" fmla="*/ 174 w 213"/>
                    <a:gd name="T39" fmla="*/ 165 h 213"/>
                    <a:gd name="T40" fmla="*/ 174 w 213"/>
                    <a:gd name="T41" fmla="*/ 77 h 213"/>
                    <a:gd name="T42" fmla="*/ 170 w 213"/>
                    <a:gd name="T43" fmla="*/ 75 h 213"/>
                    <a:gd name="T44" fmla="*/ 138 w 213"/>
                    <a:gd name="T45" fmla="*/ 43 h 213"/>
                    <a:gd name="T46" fmla="*/ 138 w 213"/>
                    <a:gd name="T47" fmla="*/ 35 h 213"/>
                    <a:gd name="T48" fmla="*/ 170 w 213"/>
                    <a:gd name="T49" fmla="*/ 3 h 213"/>
                    <a:gd name="T50" fmla="*/ 178 w 213"/>
                    <a:gd name="T51" fmla="*/ 3 h 213"/>
                    <a:gd name="T52" fmla="*/ 210 w 213"/>
                    <a:gd name="T53" fmla="*/ 35 h 213"/>
                    <a:gd name="T54" fmla="*/ 210 w 213"/>
                    <a:gd name="T55" fmla="*/ 43 h 213"/>
                    <a:gd name="T56" fmla="*/ 178 w 213"/>
                    <a:gd name="T57" fmla="*/ 75 h 213"/>
                    <a:gd name="T58" fmla="*/ 174 w 213"/>
                    <a:gd name="T59" fmla="*/ 77 h 213"/>
                    <a:gd name="T60" fmla="*/ 150 w 213"/>
                    <a:gd name="T61" fmla="*/ 39 h 213"/>
                    <a:gd name="T62" fmla="*/ 174 w 213"/>
                    <a:gd name="T63" fmla="*/ 63 h 213"/>
                    <a:gd name="T64" fmla="*/ 198 w 213"/>
                    <a:gd name="T65" fmla="*/ 39 h 213"/>
                    <a:gd name="T66" fmla="*/ 174 w 213"/>
                    <a:gd name="T67" fmla="*/ 15 h 213"/>
                    <a:gd name="T68" fmla="*/ 150 w 213"/>
                    <a:gd name="T69" fmla="*/ 39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3" h="213">
                      <a:moveTo>
                        <a:pt x="30" y="69"/>
                      </a:moveTo>
                      <a:cubicBezTo>
                        <a:pt x="13" y="69"/>
                        <a:pt x="0" y="56"/>
                        <a:pt x="0" y="39"/>
                      </a:cubicBezTo>
                      <a:cubicBezTo>
                        <a:pt x="0" y="22"/>
                        <a:pt x="13" y="9"/>
                        <a:pt x="30" y="9"/>
                      </a:cubicBezTo>
                      <a:cubicBezTo>
                        <a:pt x="47" y="9"/>
                        <a:pt x="60" y="22"/>
                        <a:pt x="60" y="39"/>
                      </a:cubicBezTo>
                      <a:cubicBezTo>
                        <a:pt x="60" y="56"/>
                        <a:pt x="47" y="69"/>
                        <a:pt x="30" y="69"/>
                      </a:cubicBezTo>
                      <a:close/>
                      <a:moveTo>
                        <a:pt x="30" y="21"/>
                      </a:moveTo>
                      <a:cubicBezTo>
                        <a:pt x="20" y="21"/>
                        <a:pt x="12" y="29"/>
                        <a:pt x="12" y="39"/>
                      </a:cubicBezTo>
                      <a:cubicBezTo>
                        <a:pt x="12" y="49"/>
                        <a:pt x="20" y="57"/>
                        <a:pt x="30" y="57"/>
                      </a:cubicBezTo>
                      <a:cubicBezTo>
                        <a:pt x="40" y="57"/>
                        <a:pt x="48" y="49"/>
                        <a:pt x="48" y="39"/>
                      </a:cubicBezTo>
                      <a:cubicBezTo>
                        <a:pt x="48" y="29"/>
                        <a:pt x="40" y="21"/>
                        <a:pt x="30" y="21"/>
                      </a:cubicBezTo>
                      <a:close/>
                      <a:moveTo>
                        <a:pt x="174" y="213"/>
                      </a:moveTo>
                      <a:cubicBezTo>
                        <a:pt x="157" y="213"/>
                        <a:pt x="144" y="200"/>
                        <a:pt x="144" y="183"/>
                      </a:cubicBezTo>
                      <a:cubicBezTo>
                        <a:pt x="144" y="166"/>
                        <a:pt x="157" y="153"/>
                        <a:pt x="174" y="153"/>
                      </a:cubicBezTo>
                      <a:cubicBezTo>
                        <a:pt x="191" y="153"/>
                        <a:pt x="204" y="166"/>
                        <a:pt x="204" y="183"/>
                      </a:cubicBezTo>
                      <a:cubicBezTo>
                        <a:pt x="204" y="200"/>
                        <a:pt x="191" y="213"/>
                        <a:pt x="174" y="213"/>
                      </a:cubicBezTo>
                      <a:close/>
                      <a:moveTo>
                        <a:pt x="174" y="165"/>
                      </a:moveTo>
                      <a:cubicBezTo>
                        <a:pt x="164" y="165"/>
                        <a:pt x="156" y="173"/>
                        <a:pt x="156" y="183"/>
                      </a:cubicBezTo>
                      <a:cubicBezTo>
                        <a:pt x="156" y="193"/>
                        <a:pt x="164" y="201"/>
                        <a:pt x="174" y="201"/>
                      </a:cubicBezTo>
                      <a:cubicBezTo>
                        <a:pt x="184" y="201"/>
                        <a:pt x="192" y="193"/>
                        <a:pt x="192" y="183"/>
                      </a:cubicBezTo>
                      <a:cubicBezTo>
                        <a:pt x="192" y="173"/>
                        <a:pt x="184" y="165"/>
                        <a:pt x="174" y="165"/>
                      </a:cubicBezTo>
                      <a:close/>
                      <a:moveTo>
                        <a:pt x="174" y="77"/>
                      </a:moveTo>
                      <a:cubicBezTo>
                        <a:pt x="172" y="77"/>
                        <a:pt x="171" y="76"/>
                        <a:pt x="170" y="75"/>
                      </a:cubicBezTo>
                      <a:cubicBezTo>
                        <a:pt x="138" y="43"/>
                        <a:pt x="138" y="43"/>
                        <a:pt x="138" y="43"/>
                      </a:cubicBezTo>
                      <a:cubicBezTo>
                        <a:pt x="135" y="41"/>
                        <a:pt x="135" y="37"/>
                        <a:pt x="138" y="35"/>
                      </a:cubicBezTo>
                      <a:cubicBezTo>
                        <a:pt x="170" y="3"/>
                        <a:pt x="170" y="3"/>
                        <a:pt x="170" y="3"/>
                      </a:cubicBezTo>
                      <a:cubicBezTo>
                        <a:pt x="172" y="0"/>
                        <a:pt x="176" y="0"/>
                        <a:pt x="178" y="3"/>
                      </a:cubicBezTo>
                      <a:cubicBezTo>
                        <a:pt x="210" y="35"/>
                        <a:pt x="210" y="35"/>
                        <a:pt x="210" y="35"/>
                      </a:cubicBezTo>
                      <a:cubicBezTo>
                        <a:pt x="213" y="37"/>
                        <a:pt x="213" y="41"/>
                        <a:pt x="210" y="43"/>
                      </a:cubicBezTo>
                      <a:cubicBezTo>
                        <a:pt x="178" y="75"/>
                        <a:pt x="178" y="75"/>
                        <a:pt x="178" y="75"/>
                      </a:cubicBezTo>
                      <a:cubicBezTo>
                        <a:pt x="177" y="76"/>
                        <a:pt x="176" y="77"/>
                        <a:pt x="174" y="77"/>
                      </a:cubicBezTo>
                      <a:close/>
                      <a:moveTo>
                        <a:pt x="150" y="39"/>
                      </a:moveTo>
                      <a:cubicBezTo>
                        <a:pt x="174" y="63"/>
                        <a:pt x="174" y="63"/>
                        <a:pt x="174" y="63"/>
                      </a:cubicBezTo>
                      <a:cubicBezTo>
                        <a:pt x="198" y="39"/>
                        <a:pt x="198" y="39"/>
                        <a:pt x="198" y="39"/>
                      </a:cubicBezTo>
                      <a:cubicBezTo>
                        <a:pt x="174" y="15"/>
                        <a:pt x="174" y="15"/>
                        <a:pt x="174" y="15"/>
                      </a:cubicBezTo>
                      <a:lnTo>
                        <a:pt x="150" y="3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040" rtl="0" eaLnBrk="1" fontAlgn="auto" latinLnBrk="0" hangingPunct="1">
                    <a:lnSpc>
                      <a:spcPct val="100000"/>
                    </a:lnSpc>
                    <a:spcBef>
                      <a:spcPts val="0"/>
                    </a:spcBef>
                    <a:spcAft>
                      <a:spcPts val="0"/>
                    </a:spcAft>
                    <a:buClrTx/>
                    <a:buSzTx/>
                    <a:buFontTx/>
                    <a:buNone/>
                    <a:tabLst/>
                    <a:defRPr/>
                  </a:pPr>
                  <a:endParaRPr kumimoji="0" lang="en-CA" sz="1799" b="0" i="0" u="none" strike="noStrike" kern="1200" cap="none" spc="0" normalizeH="0" baseline="0" noProof="0" dirty="0">
                    <a:ln>
                      <a:noFill/>
                    </a:ln>
                    <a:solidFill>
                      <a:srgbClr val="000000"/>
                    </a:solidFill>
                    <a:effectLst/>
                    <a:uLnTx/>
                    <a:uFillTx/>
                    <a:latin typeface="Century Gothic" panose="020F0302020204030204"/>
                    <a:ea typeface="+mn-ea"/>
                    <a:cs typeface="+mn-cs"/>
                  </a:endParaRPr>
                </a:p>
              </p:txBody>
            </p:sp>
            <p:sp>
              <p:nvSpPr>
                <p:cNvPr id="906" name="Freeform 77">
                  <a:extLst>
                    <a:ext uri="{FF2B5EF4-FFF2-40B4-BE49-F238E27FC236}">
                      <a16:creationId xmlns:a16="http://schemas.microsoft.com/office/drawing/2014/main" id="{873490CE-18DE-4783-BB3D-2E40038C6318}"/>
                    </a:ext>
                  </a:extLst>
                </p:cNvPr>
                <p:cNvSpPr>
                  <a:spLocks/>
                </p:cNvSpPr>
                <p:nvPr/>
              </p:nvSpPr>
              <p:spPr bwMode="auto">
                <a:xfrm>
                  <a:off x="9690974" y="7070398"/>
                  <a:ext cx="103701" cy="90965"/>
                </a:xfrm>
                <a:custGeom>
                  <a:avLst/>
                  <a:gdLst>
                    <a:gd name="T0" fmla="*/ 26 w 53"/>
                    <a:gd name="T1" fmla="*/ 35 h 45"/>
                    <a:gd name="T2" fmla="*/ 26 w 53"/>
                    <a:gd name="T3" fmla="*/ 43 h 45"/>
                    <a:gd name="T4" fmla="*/ 30 w 53"/>
                    <a:gd name="T5" fmla="*/ 45 h 45"/>
                    <a:gd name="T6" fmla="*/ 34 w 53"/>
                    <a:gd name="T7" fmla="*/ 43 h 45"/>
                    <a:gd name="T8" fmla="*/ 50 w 53"/>
                    <a:gd name="T9" fmla="*/ 27 h 45"/>
                    <a:gd name="T10" fmla="*/ 50 w 53"/>
                    <a:gd name="T11" fmla="*/ 19 h 45"/>
                    <a:gd name="T12" fmla="*/ 34 w 53"/>
                    <a:gd name="T13" fmla="*/ 3 h 45"/>
                    <a:gd name="T14" fmla="*/ 26 w 53"/>
                    <a:gd name="T15" fmla="*/ 3 h 45"/>
                    <a:gd name="T16" fmla="*/ 26 w 53"/>
                    <a:gd name="T17" fmla="*/ 11 h 45"/>
                    <a:gd name="T18" fmla="*/ 32 w 53"/>
                    <a:gd name="T19" fmla="*/ 17 h 45"/>
                    <a:gd name="T20" fmla="*/ 6 w 53"/>
                    <a:gd name="T21" fmla="*/ 17 h 45"/>
                    <a:gd name="T22" fmla="*/ 0 w 53"/>
                    <a:gd name="T23" fmla="*/ 23 h 45"/>
                    <a:gd name="T24" fmla="*/ 6 w 53"/>
                    <a:gd name="T25" fmla="*/ 29 h 45"/>
                    <a:gd name="T26" fmla="*/ 32 w 53"/>
                    <a:gd name="T27" fmla="*/ 29 h 45"/>
                    <a:gd name="T28" fmla="*/ 26 w 53"/>
                    <a:gd name="T29" fmla="*/ 3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3" h="45">
                      <a:moveTo>
                        <a:pt x="26" y="35"/>
                      </a:moveTo>
                      <a:cubicBezTo>
                        <a:pt x="23" y="37"/>
                        <a:pt x="23" y="41"/>
                        <a:pt x="26" y="43"/>
                      </a:cubicBezTo>
                      <a:cubicBezTo>
                        <a:pt x="27" y="44"/>
                        <a:pt x="28" y="45"/>
                        <a:pt x="30" y="45"/>
                      </a:cubicBezTo>
                      <a:cubicBezTo>
                        <a:pt x="32" y="45"/>
                        <a:pt x="33" y="44"/>
                        <a:pt x="34" y="43"/>
                      </a:cubicBezTo>
                      <a:cubicBezTo>
                        <a:pt x="50" y="27"/>
                        <a:pt x="50" y="27"/>
                        <a:pt x="50" y="27"/>
                      </a:cubicBezTo>
                      <a:cubicBezTo>
                        <a:pt x="53" y="25"/>
                        <a:pt x="53" y="21"/>
                        <a:pt x="50" y="19"/>
                      </a:cubicBezTo>
                      <a:cubicBezTo>
                        <a:pt x="34" y="3"/>
                        <a:pt x="34" y="3"/>
                        <a:pt x="34" y="3"/>
                      </a:cubicBezTo>
                      <a:cubicBezTo>
                        <a:pt x="32" y="0"/>
                        <a:pt x="28" y="0"/>
                        <a:pt x="26" y="3"/>
                      </a:cubicBezTo>
                      <a:cubicBezTo>
                        <a:pt x="23" y="5"/>
                        <a:pt x="23" y="9"/>
                        <a:pt x="26" y="11"/>
                      </a:cubicBezTo>
                      <a:cubicBezTo>
                        <a:pt x="32" y="17"/>
                        <a:pt x="32" y="17"/>
                        <a:pt x="32" y="17"/>
                      </a:cubicBezTo>
                      <a:cubicBezTo>
                        <a:pt x="6" y="17"/>
                        <a:pt x="6" y="17"/>
                        <a:pt x="6" y="17"/>
                      </a:cubicBezTo>
                      <a:cubicBezTo>
                        <a:pt x="3" y="17"/>
                        <a:pt x="0" y="20"/>
                        <a:pt x="0" y="23"/>
                      </a:cubicBezTo>
                      <a:cubicBezTo>
                        <a:pt x="0" y="26"/>
                        <a:pt x="3" y="29"/>
                        <a:pt x="6" y="29"/>
                      </a:cubicBezTo>
                      <a:cubicBezTo>
                        <a:pt x="32" y="29"/>
                        <a:pt x="32" y="29"/>
                        <a:pt x="32" y="29"/>
                      </a:cubicBezTo>
                      <a:lnTo>
                        <a:pt x="26" y="35"/>
                      </a:lnTo>
                      <a:close/>
                    </a:path>
                  </a:pathLst>
                </a:custGeom>
                <a:solidFill>
                  <a:srgbClr val="81B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040" rtl="0" eaLnBrk="1" fontAlgn="auto" latinLnBrk="0" hangingPunct="1">
                    <a:lnSpc>
                      <a:spcPct val="100000"/>
                    </a:lnSpc>
                    <a:spcBef>
                      <a:spcPts val="0"/>
                    </a:spcBef>
                    <a:spcAft>
                      <a:spcPts val="0"/>
                    </a:spcAft>
                    <a:buClrTx/>
                    <a:buSzTx/>
                    <a:buFontTx/>
                    <a:buNone/>
                    <a:tabLst/>
                    <a:defRPr/>
                  </a:pPr>
                  <a:endParaRPr kumimoji="0" lang="en-CA" sz="1799" b="0" i="0" u="none" strike="noStrike" kern="1200" cap="none" spc="0" normalizeH="0" baseline="0" noProof="0" dirty="0">
                    <a:ln>
                      <a:noFill/>
                    </a:ln>
                    <a:solidFill>
                      <a:srgbClr val="000000"/>
                    </a:solidFill>
                    <a:effectLst/>
                    <a:uLnTx/>
                    <a:uFillTx/>
                    <a:latin typeface="Century Gothic" panose="020F0302020204030204"/>
                    <a:ea typeface="+mn-ea"/>
                    <a:cs typeface="+mn-cs"/>
                  </a:endParaRPr>
                </a:p>
              </p:txBody>
            </p:sp>
            <p:sp>
              <p:nvSpPr>
                <p:cNvPr id="907" name="Freeform 78">
                  <a:extLst>
                    <a:ext uri="{FF2B5EF4-FFF2-40B4-BE49-F238E27FC236}">
                      <a16:creationId xmlns:a16="http://schemas.microsoft.com/office/drawing/2014/main" id="{86E86742-7D0F-437C-931F-C95414C8114B}"/>
                    </a:ext>
                  </a:extLst>
                </p:cNvPr>
                <p:cNvSpPr>
                  <a:spLocks/>
                </p:cNvSpPr>
                <p:nvPr/>
              </p:nvSpPr>
              <p:spPr bwMode="auto">
                <a:xfrm>
                  <a:off x="9703709" y="7361487"/>
                  <a:ext cx="103701" cy="90965"/>
                </a:xfrm>
                <a:custGeom>
                  <a:avLst/>
                  <a:gdLst>
                    <a:gd name="T0" fmla="*/ 47 w 53"/>
                    <a:gd name="T1" fmla="*/ 17 h 45"/>
                    <a:gd name="T2" fmla="*/ 21 w 53"/>
                    <a:gd name="T3" fmla="*/ 17 h 45"/>
                    <a:gd name="T4" fmla="*/ 27 w 53"/>
                    <a:gd name="T5" fmla="*/ 11 h 45"/>
                    <a:gd name="T6" fmla="*/ 27 w 53"/>
                    <a:gd name="T7" fmla="*/ 3 h 45"/>
                    <a:gd name="T8" fmla="*/ 19 w 53"/>
                    <a:gd name="T9" fmla="*/ 3 h 45"/>
                    <a:gd name="T10" fmla="*/ 3 w 53"/>
                    <a:gd name="T11" fmla="*/ 19 h 45"/>
                    <a:gd name="T12" fmla="*/ 3 w 53"/>
                    <a:gd name="T13" fmla="*/ 27 h 45"/>
                    <a:gd name="T14" fmla="*/ 19 w 53"/>
                    <a:gd name="T15" fmla="*/ 43 h 45"/>
                    <a:gd name="T16" fmla="*/ 23 w 53"/>
                    <a:gd name="T17" fmla="*/ 45 h 45"/>
                    <a:gd name="T18" fmla="*/ 27 w 53"/>
                    <a:gd name="T19" fmla="*/ 43 h 45"/>
                    <a:gd name="T20" fmla="*/ 27 w 53"/>
                    <a:gd name="T21" fmla="*/ 35 h 45"/>
                    <a:gd name="T22" fmla="*/ 21 w 53"/>
                    <a:gd name="T23" fmla="*/ 29 h 45"/>
                    <a:gd name="T24" fmla="*/ 47 w 53"/>
                    <a:gd name="T25" fmla="*/ 29 h 45"/>
                    <a:gd name="T26" fmla="*/ 53 w 53"/>
                    <a:gd name="T27" fmla="*/ 23 h 45"/>
                    <a:gd name="T28" fmla="*/ 47 w 53"/>
                    <a:gd name="T29" fmla="*/ 1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3" h="45">
                      <a:moveTo>
                        <a:pt x="47" y="17"/>
                      </a:moveTo>
                      <a:cubicBezTo>
                        <a:pt x="21" y="17"/>
                        <a:pt x="21" y="17"/>
                        <a:pt x="21" y="17"/>
                      </a:cubicBezTo>
                      <a:cubicBezTo>
                        <a:pt x="27" y="11"/>
                        <a:pt x="27" y="11"/>
                        <a:pt x="27" y="11"/>
                      </a:cubicBezTo>
                      <a:cubicBezTo>
                        <a:pt x="30" y="9"/>
                        <a:pt x="30" y="5"/>
                        <a:pt x="27" y="3"/>
                      </a:cubicBezTo>
                      <a:cubicBezTo>
                        <a:pt x="25" y="0"/>
                        <a:pt x="21" y="0"/>
                        <a:pt x="19" y="3"/>
                      </a:cubicBezTo>
                      <a:cubicBezTo>
                        <a:pt x="3" y="19"/>
                        <a:pt x="3" y="19"/>
                        <a:pt x="3" y="19"/>
                      </a:cubicBezTo>
                      <a:cubicBezTo>
                        <a:pt x="0" y="21"/>
                        <a:pt x="0" y="25"/>
                        <a:pt x="3" y="27"/>
                      </a:cubicBezTo>
                      <a:cubicBezTo>
                        <a:pt x="19" y="43"/>
                        <a:pt x="19" y="43"/>
                        <a:pt x="19" y="43"/>
                      </a:cubicBezTo>
                      <a:cubicBezTo>
                        <a:pt x="20" y="44"/>
                        <a:pt x="21" y="45"/>
                        <a:pt x="23" y="45"/>
                      </a:cubicBezTo>
                      <a:cubicBezTo>
                        <a:pt x="25" y="45"/>
                        <a:pt x="26" y="44"/>
                        <a:pt x="27" y="43"/>
                      </a:cubicBezTo>
                      <a:cubicBezTo>
                        <a:pt x="30" y="41"/>
                        <a:pt x="30" y="37"/>
                        <a:pt x="27" y="35"/>
                      </a:cubicBezTo>
                      <a:cubicBezTo>
                        <a:pt x="21" y="29"/>
                        <a:pt x="21" y="29"/>
                        <a:pt x="21" y="29"/>
                      </a:cubicBezTo>
                      <a:cubicBezTo>
                        <a:pt x="47" y="29"/>
                        <a:pt x="47" y="29"/>
                        <a:pt x="47" y="29"/>
                      </a:cubicBezTo>
                      <a:cubicBezTo>
                        <a:pt x="50" y="29"/>
                        <a:pt x="53" y="26"/>
                        <a:pt x="53" y="23"/>
                      </a:cubicBezTo>
                      <a:cubicBezTo>
                        <a:pt x="53" y="20"/>
                        <a:pt x="50" y="17"/>
                        <a:pt x="47" y="17"/>
                      </a:cubicBezTo>
                      <a:close/>
                    </a:path>
                  </a:pathLst>
                </a:custGeom>
                <a:solidFill>
                  <a:srgbClr val="81B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040" rtl="0" eaLnBrk="1" fontAlgn="auto" latinLnBrk="0" hangingPunct="1">
                    <a:lnSpc>
                      <a:spcPct val="100000"/>
                    </a:lnSpc>
                    <a:spcBef>
                      <a:spcPts val="0"/>
                    </a:spcBef>
                    <a:spcAft>
                      <a:spcPts val="0"/>
                    </a:spcAft>
                    <a:buClrTx/>
                    <a:buSzTx/>
                    <a:buFontTx/>
                    <a:buNone/>
                    <a:tabLst/>
                    <a:defRPr/>
                  </a:pPr>
                  <a:endParaRPr kumimoji="0" lang="en-CA" sz="1799" b="0" i="0" u="none" strike="noStrike" kern="1200" cap="none" spc="0" normalizeH="0" baseline="0" noProof="0" dirty="0">
                    <a:ln>
                      <a:noFill/>
                    </a:ln>
                    <a:solidFill>
                      <a:srgbClr val="000000"/>
                    </a:solidFill>
                    <a:effectLst/>
                    <a:uLnTx/>
                    <a:uFillTx/>
                    <a:latin typeface="Century Gothic" panose="020F0302020204030204"/>
                    <a:ea typeface="+mn-ea"/>
                    <a:cs typeface="+mn-cs"/>
                  </a:endParaRPr>
                </a:p>
              </p:txBody>
            </p:sp>
            <p:sp>
              <p:nvSpPr>
                <p:cNvPr id="908" name="Freeform 79">
                  <a:extLst>
                    <a:ext uri="{FF2B5EF4-FFF2-40B4-BE49-F238E27FC236}">
                      <a16:creationId xmlns:a16="http://schemas.microsoft.com/office/drawing/2014/main" id="{00139CC4-4A44-42C4-9E2F-BFA862CA3F13}"/>
                    </a:ext>
                  </a:extLst>
                </p:cNvPr>
                <p:cNvSpPr>
                  <a:spLocks/>
                </p:cNvSpPr>
                <p:nvPr/>
              </p:nvSpPr>
              <p:spPr bwMode="auto">
                <a:xfrm>
                  <a:off x="9845615" y="7217762"/>
                  <a:ext cx="89146" cy="96423"/>
                </a:xfrm>
                <a:custGeom>
                  <a:avLst/>
                  <a:gdLst>
                    <a:gd name="T0" fmla="*/ 43 w 46"/>
                    <a:gd name="T1" fmla="*/ 22 h 48"/>
                    <a:gd name="T2" fmla="*/ 35 w 46"/>
                    <a:gd name="T3" fmla="*/ 22 h 48"/>
                    <a:gd name="T4" fmla="*/ 29 w 46"/>
                    <a:gd name="T5" fmla="*/ 28 h 48"/>
                    <a:gd name="T6" fmla="*/ 29 w 46"/>
                    <a:gd name="T7" fmla="*/ 6 h 48"/>
                    <a:gd name="T8" fmla="*/ 23 w 46"/>
                    <a:gd name="T9" fmla="*/ 0 h 48"/>
                    <a:gd name="T10" fmla="*/ 17 w 46"/>
                    <a:gd name="T11" fmla="*/ 6 h 48"/>
                    <a:gd name="T12" fmla="*/ 17 w 46"/>
                    <a:gd name="T13" fmla="*/ 28 h 48"/>
                    <a:gd name="T14" fmla="*/ 11 w 46"/>
                    <a:gd name="T15" fmla="*/ 22 h 48"/>
                    <a:gd name="T16" fmla="*/ 3 w 46"/>
                    <a:gd name="T17" fmla="*/ 22 h 48"/>
                    <a:gd name="T18" fmla="*/ 3 w 46"/>
                    <a:gd name="T19" fmla="*/ 30 h 48"/>
                    <a:gd name="T20" fmla="*/ 19 w 46"/>
                    <a:gd name="T21" fmla="*/ 46 h 48"/>
                    <a:gd name="T22" fmla="*/ 23 w 46"/>
                    <a:gd name="T23" fmla="*/ 48 h 48"/>
                    <a:gd name="T24" fmla="*/ 27 w 46"/>
                    <a:gd name="T25" fmla="*/ 46 h 48"/>
                    <a:gd name="T26" fmla="*/ 43 w 46"/>
                    <a:gd name="T27" fmla="*/ 30 h 48"/>
                    <a:gd name="T28" fmla="*/ 43 w 46"/>
                    <a:gd name="T29" fmla="*/ 2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 h="48">
                      <a:moveTo>
                        <a:pt x="43" y="22"/>
                      </a:moveTo>
                      <a:cubicBezTo>
                        <a:pt x="41" y="19"/>
                        <a:pt x="37" y="19"/>
                        <a:pt x="35" y="22"/>
                      </a:cubicBezTo>
                      <a:cubicBezTo>
                        <a:pt x="29" y="28"/>
                        <a:pt x="29" y="28"/>
                        <a:pt x="29" y="28"/>
                      </a:cubicBezTo>
                      <a:cubicBezTo>
                        <a:pt x="29" y="6"/>
                        <a:pt x="29" y="6"/>
                        <a:pt x="29" y="6"/>
                      </a:cubicBezTo>
                      <a:cubicBezTo>
                        <a:pt x="29" y="3"/>
                        <a:pt x="26" y="0"/>
                        <a:pt x="23" y="0"/>
                      </a:cubicBezTo>
                      <a:cubicBezTo>
                        <a:pt x="20" y="0"/>
                        <a:pt x="17" y="3"/>
                        <a:pt x="17" y="6"/>
                      </a:cubicBezTo>
                      <a:cubicBezTo>
                        <a:pt x="17" y="28"/>
                        <a:pt x="17" y="28"/>
                        <a:pt x="17" y="28"/>
                      </a:cubicBezTo>
                      <a:cubicBezTo>
                        <a:pt x="11" y="22"/>
                        <a:pt x="11" y="22"/>
                        <a:pt x="11" y="22"/>
                      </a:cubicBezTo>
                      <a:cubicBezTo>
                        <a:pt x="9" y="19"/>
                        <a:pt x="5" y="19"/>
                        <a:pt x="3" y="22"/>
                      </a:cubicBezTo>
                      <a:cubicBezTo>
                        <a:pt x="0" y="24"/>
                        <a:pt x="0" y="28"/>
                        <a:pt x="3" y="30"/>
                      </a:cubicBezTo>
                      <a:cubicBezTo>
                        <a:pt x="19" y="46"/>
                        <a:pt x="19" y="46"/>
                        <a:pt x="19" y="46"/>
                      </a:cubicBezTo>
                      <a:cubicBezTo>
                        <a:pt x="20" y="47"/>
                        <a:pt x="21" y="48"/>
                        <a:pt x="23" y="48"/>
                      </a:cubicBezTo>
                      <a:cubicBezTo>
                        <a:pt x="25" y="48"/>
                        <a:pt x="26" y="47"/>
                        <a:pt x="27" y="46"/>
                      </a:cubicBezTo>
                      <a:cubicBezTo>
                        <a:pt x="43" y="30"/>
                        <a:pt x="43" y="30"/>
                        <a:pt x="43" y="30"/>
                      </a:cubicBezTo>
                      <a:cubicBezTo>
                        <a:pt x="46" y="28"/>
                        <a:pt x="46" y="24"/>
                        <a:pt x="43" y="22"/>
                      </a:cubicBezTo>
                      <a:close/>
                    </a:path>
                  </a:pathLst>
                </a:custGeom>
                <a:solidFill>
                  <a:srgbClr val="81B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040" rtl="0" eaLnBrk="1" fontAlgn="auto" latinLnBrk="0" hangingPunct="1">
                    <a:lnSpc>
                      <a:spcPct val="100000"/>
                    </a:lnSpc>
                    <a:spcBef>
                      <a:spcPts val="0"/>
                    </a:spcBef>
                    <a:spcAft>
                      <a:spcPts val="0"/>
                    </a:spcAft>
                    <a:buClrTx/>
                    <a:buSzTx/>
                    <a:buFontTx/>
                    <a:buNone/>
                    <a:tabLst/>
                    <a:defRPr/>
                  </a:pPr>
                  <a:endParaRPr kumimoji="0" lang="en-CA" sz="1799" b="0" i="0" u="none" strike="noStrike" kern="1200" cap="none" spc="0" normalizeH="0" baseline="0" noProof="0" dirty="0">
                    <a:ln>
                      <a:noFill/>
                    </a:ln>
                    <a:solidFill>
                      <a:srgbClr val="000000"/>
                    </a:solidFill>
                    <a:effectLst/>
                    <a:uLnTx/>
                    <a:uFillTx/>
                    <a:latin typeface="Century Gothic" panose="020F0302020204030204"/>
                    <a:ea typeface="+mn-ea"/>
                    <a:cs typeface="+mn-cs"/>
                  </a:endParaRPr>
                </a:p>
              </p:txBody>
            </p:sp>
            <p:sp>
              <p:nvSpPr>
                <p:cNvPr id="909" name="Freeform 80">
                  <a:extLst>
                    <a:ext uri="{FF2B5EF4-FFF2-40B4-BE49-F238E27FC236}">
                      <a16:creationId xmlns:a16="http://schemas.microsoft.com/office/drawing/2014/main" id="{4433D40E-E25F-401B-B337-C8A41A4140C8}"/>
                    </a:ext>
                  </a:extLst>
                </p:cNvPr>
                <p:cNvSpPr>
                  <a:spLocks/>
                </p:cNvSpPr>
                <p:nvPr/>
              </p:nvSpPr>
              <p:spPr bwMode="auto">
                <a:xfrm>
                  <a:off x="9549068" y="7346933"/>
                  <a:ext cx="118255" cy="121894"/>
                </a:xfrm>
                <a:custGeom>
                  <a:avLst/>
                  <a:gdLst>
                    <a:gd name="T0" fmla="*/ 54 w 60"/>
                    <a:gd name="T1" fmla="*/ 0 h 60"/>
                    <a:gd name="T2" fmla="*/ 6 w 60"/>
                    <a:gd name="T3" fmla="*/ 0 h 60"/>
                    <a:gd name="T4" fmla="*/ 0 w 60"/>
                    <a:gd name="T5" fmla="*/ 6 h 60"/>
                    <a:gd name="T6" fmla="*/ 0 w 60"/>
                    <a:gd name="T7" fmla="*/ 54 h 60"/>
                    <a:gd name="T8" fmla="*/ 6 w 60"/>
                    <a:gd name="T9" fmla="*/ 60 h 60"/>
                    <a:gd name="T10" fmla="*/ 54 w 60"/>
                    <a:gd name="T11" fmla="*/ 60 h 60"/>
                    <a:gd name="T12" fmla="*/ 60 w 60"/>
                    <a:gd name="T13" fmla="*/ 54 h 60"/>
                    <a:gd name="T14" fmla="*/ 60 w 60"/>
                    <a:gd name="T15" fmla="*/ 6 h 60"/>
                    <a:gd name="T16" fmla="*/ 54 w 60"/>
                    <a:gd name="T17"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60">
                      <a:moveTo>
                        <a:pt x="54" y="0"/>
                      </a:moveTo>
                      <a:cubicBezTo>
                        <a:pt x="6" y="0"/>
                        <a:pt x="6" y="0"/>
                        <a:pt x="6" y="0"/>
                      </a:cubicBezTo>
                      <a:cubicBezTo>
                        <a:pt x="3" y="0"/>
                        <a:pt x="0" y="3"/>
                        <a:pt x="0" y="6"/>
                      </a:cubicBezTo>
                      <a:cubicBezTo>
                        <a:pt x="0" y="54"/>
                        <a:pt x="0" y="54"/>
                        <a:pt x="0" y="54"/>
                      </a:cubicBezTo>
                      <a:cubicBezTo>
                        <a:pt x="0" y="57"/>
                        <a:pt x="3" y="60"/>
                        <a:pt x="6" y="60"/>
                      </a:cubicBezTo>
                      <a:cubicBezTo>
                        <a:pt x="54" y="60"/>
                        <a:pt x="54" y="60"/>
                        <a:pt x="54" y="60"/>
                      </a:cubicBezTo>
                      <a:cubicBezTo>
                        <a:pt x="57" y="60"/>
                        <a:pt x="60" y="57"/>
                        <a:pt x="60" y="54"/>
                      </a:cubicBezTo>
                      <a:cubicBezTo>
                        <a:pt x="60" y="6"/>
                        <a:pt x="60" y="6"/>
                        <a:pt x="60" y="6"/>
                      </a:cubicBezTo>
                      <a:cubicBezTo>
                        <a:pt x="60" y="3"/>
                        <a:pt x="57" y="0"/>
                        <a:pt x="54" y="0"/>
                      </a:cubicBezTo>
                      <a:close/>
                    </a:path>
                  </a:pathLst>
                </a:custGeom>
                <a:solidFill>
                  <a:srgbClr val="81B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040" rtl="0" eaLnBrk="1" fontAlgn="auto" latinLnBrk="0" hangingPunct="1">
                    <a:lnSpc>
                      <a:spcPct val="100000"/>
                    </a:lnSpc>
                    <a:spcBef>
                      <a:spcPts val="0"/>
                    </a:spcBef>
                    <a:spcAft>
                      <a:spcPts val="0"/>
                    </a:spcAft>
                    <a:buClrTx/>
                    <a:buSzTx/>
                    <a:buFontTx/>
                    <a:buNone/>
                    <a:tabLst/>
                    <a:defRPr/>
                  </a:pPr>
                  <a:endParaRPr kumimoji="0" lang="en-CA" sz="1799" b="0" i="0" u="none" strike="noStrike" kern="1200" cap="none" spc="0" normalizeH="0" baseline="0" noProof="0" dirty="0">
                    <a:ln>
                      <a:noFill/>
                    </a:ln>
                    <a:solidFill>
                      <a:srgbClr val="000000"/>
                    </a:solidFill>
                    <a:effectLst/>
                    <a:uLnTx/>
                    <a:uFillTx/>
                    <a:latin typeface="Century Gothic" panose="020F0302020204030204"/>
                    <a:ea typeface="+mn-ea"/>
                    <a:cs typeface="+mn-cs"/>
                  </a:endParaRPr>
                </a:p>
              </p:txBody>
            </p:sp>
          </p:grpSp>
          <p:grpSp>
            <p:nvGrpSpPr>
              <p:cNvPr id="910" name="Group 909">
                <a:extLst>
                  <a:ext uri="{FF2B5EF4-FFF2-40B4-BE49-F238E27FC236}">
                    <a16:creationId xmlns:a16="http://schemas.microsoft.com/office/drawing/2014/main" id="{1F4AE583-9AF3-4B6E-8547-F4EA347D95BD}"/>
                  </a:ext>
                </a:extLst>
              </p:cNvPr>
              <p:cNvGrpSpPr>
                <a:grpSpLocks noChangeAspect="1"/>
              </p:cNvGrpSpPr>
              <p:nvPr/>
            </p:nvGrpSpPr>
            <p:grpSpPr>
              <a:xfrm>
                <a:off x="4256194" y="4257661"/>
                <a:ext cx="396269" cy="321967"/>
                <a:chOff x="7709006" y="-849072"/>
                <a:chExt cx="563779" cy="458071"/>
              </a:xfrm>
            </p:grpSpPr>
            <p:sp>
              <p:nvSpPr>
                <p:cNvPr id="911" name="Freeform: Shape 180">
                  <a:extLst>
                    <a:ext uri="{FF2B5EF4-FFF2-40B4-BE49-F238E27FC236}">
                      <a16:creationId xmlns:a16="http://schemas.microsoft.com/office/drawing/2014/main" id="{19782E4A-B933-4ED0-9A2C-7E3AC23882CD}"/>
                    </a:ext>
                  </a:extLst>
                </p:cNvPr>
                <p:cNvSpPr/>
                <p:nvPr/>
              </p:nvSpPr>
              <p:spPr>
                <a:xfrm>
                  <a:off x="7722217" y="-822633"/>
                  <a:ext cx="537352" cy="114518"/>
                </a:xfrm>
                <a:custGeom>
                  <a:avLst/>
                  <a:gdLst>
                    <a:gd name="connsiteX0" fmla="*/ 6444 w 524149"/>
                    <a:gd name="connsiteY0" fmla="*/ 6444 h 111704"/>
                    <a:gd name="connsiteX1" fmla="*/ 6444 w 524149"/>
                    <a:gd name="connsiteY1" fmla="*/ 109556 h 111704"/>
                    <a:gd name="connsiteX2" fmla="*/ 522002 w 524149"/>
                    <a:gd name="connsiteY2" fmla="*/ 109556 h 111704"/>
                    <a:gd name="connsiteX3" fmla="*/ 522002 w 524149"/>
                    <a:gd name="connsiteY3" fmla="*/ 6444 h 111704"/>
                    <a:gd name="connsiteX4" fmla="*/ 6444 w 524149"/>
                    <a:gd name="connsiteY4" fmla="*/ 6444 h 111704"/>
                    <a:gd name="connsiteX5" fmla="*/ 83778 w 524149"/>
                    <a:gd name="connsiteY5" fmla="*/ 83778 h 111704"/>
                    <a:gd name="connsiteX6" fmla="*/ 58000 w 524149"/>
                    <a:gd name="connsiteY6" fmla="*/ 58000 h 111704"/>
                    <a:gd name="connsiteX7" fmla="*/ 83778 w 524149"/>
                    <a:gd name="connsiteY7" fmla="*/ 32222 h 111704"/>
                    <a:gd name="connsiteX8" fmla="*/ 109556 w 524149"/>
                    <a:gd name="connsiteY8" fmla="*/ 58000 h 111704"/>
                    <a:gd name="connsiteX9" fmla="*/ 83778 w 524149"/>
                    <a:gd name="connsiteY9" fmla="*/ 83778 h 111704"/>
                    <a:gd name="connsiteX10" fmla="*/ 152519 w 524149"/>
                    <a:gd name="connsiteY10" fmla="*/ 83778 h 111704"/>
                    <a:gd name="connsiteX11" fmla="*/ 126741 w 524149"/>
                    <a:gd name="connsiteY11" fmla="*/ 58000 h 111704"/>
                    <a:gd name="connsiteX12" fmla="*/ 152519 w 524149"/>
                    <a:gd name="connsiteY12" fmla="*/ 32222 h 111704"/>
                    <a:gd name="connsiteX13" fmla="*/ 178297 w 524149"/>
                    <a:gd name="connsiteY13" fmla="*/ 58000 h 111704"/>
                    <a:gd name="connsiteX14" fmla="*/ 152519 w 524149"/>
                    <a:gd name="connsiteY14" fmla="*/ 83778 h 111704"/>
                    <a:gd name="connsiteX15" fmla="*/ 221260 w 524149"/>
                    <a:gd name="connsiteY15" fmla="*/ 83778 h 111704"/>
                    <a:gd name="connsiteX16" fmla="*/ 195482 w 524149"/>
                    <a:gd name="connsiteY16" fmla="*/ 58000 h 111704"/>
                    <a:gd name="connsiteX17" fmla="*/ 221260 w 524149"/>
                    <a:gd name="connsiteY17" fmla="*/ 32222 h 111704"/>
                    <a:gd name="connsiteX18" fmla="*/ 247038 w 524149"/>
                    <a:gd name="connsiteY18" fmla="*/ 58000 h 111704"/>
                    <a:gd name="connsiteX19" fmla="*/ 221260 w 524149"/>
                    <a:gd name="connsiteY19" fmla="*/ 83778 h 111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24149" h="111704">
                      <a:moveTo>
                        <a:pt x="6444" y="6444"/>
                      </a:moveTo>
                      <a:lnTo>
                        <a:pt x="6444" y="109556"/>
                      </a:lnTo>
                      <a:lnTo>
                        <a:pt x="522002" y="109556"/>
                      </a:lnTo>
                      <a:lnTo>
                        <a:pt x="522002" y="6444"/>
                      </a:lnTo>
                      <a:lnTo>
                        <a:pt x="6444" y="6444"/>
                      </a:lnTo>
                      <a:close/>
                      <a:moveTo>
                        <a:pt x="83778" y="83778"/>
                      </a:moveTo>
                      <a:cubicBezTo>
                        <a:pt x="69514" y="83778"/>
                        <a:pt x="58000" y="72264"/>
                        <a:pt x="58000" y="58000"/>
                      </a:cubicBezTo>
                      <a:cubicBezTo>
                        <a:pt x="58000" y="43736"/>
                        <a:pt x="69514" y="32222"/>
                        <a:pt x="83778" y="32222"/>
                      </a:cubicBezTo>
                      <a:cubicBezTo>
                        <a:pt x="98042" y="32222"/>
                        <a:pt x="109556" y="43736"/>
                        <a:pt x="109556" y="58000"/>
                      </a:cubicBezTo>
                      <a:cubicBezTo>
                        <a:pt x="109556" y="72264"/>
                        <a:pt x="98042" y="83778"/>
                        <a:pt x="83778" y="83778"/>
                      </a:cubicBezTo>
                      <a:close/>
                      <a:moveTo>
                        <a:pt x="152519" y="83778"/>
                      </a:moveTo>
                      <a:cubicBezTo>
                        <a:pt x="138255" y="83778"/>
                        <a:pt x="126741" y="72264"/>
                        <a:pt x="126741" y="58000"/>
                      </a:cubicBezTo>
                      <a:cubicBezTo>
                        <a:pt x="126741" y="43736"/>
                        <a:pt x="138255" y="32222"/>
                        <a:pt x="152519" y="32222"/>
                      </a:cubicBezTo>
                      <a:cubicBezTo>
                        <a:pt x="166783" y="32222"/>
                        <a:pt x="178297" y="43736"/>
                        <a:pt x="178297" y="58000"/>
                      </a:cubicBezTo>
                      <a:cubicBezTo>
                        <a:pt x="178297" y="72264"/>
                        <a:pt x="166783" y="83778"/>
                        <a:pt x="152519" y="83778"/>
                      </a:cubicBezTo>
                      <a:close/>
                      <a:moveTo>
                        <a:pt x="221260" y="83778"/>
                      </a:moveTo>
                      <a:cubicBezTo>
                        <a:pt x="206996" y="83778"/>
                        <a:pt x="195482" y="72264"/>
                        <a:pt x="195482" y="58000"/>
                      </a:cubicBezTo>
                      <a:cubicBezTo>
                        <a:pt x="195482" y="43736"/>
                        <a:pt x="206996" y="32222"/>
                        <a:pt x="221260" y="32222"/>
                      </a:cubicBezTo>
                      <a:cubicBezTo>
                        <a:pt x="235524" y="32222"/>
                        <a:pt x="247038" y="43736"/>
                        <a:pt x="247038" y="58000"/>
                      </a:cubicBezTo>
                      <a:cubicBezTo>
                        <a:pt x="247038" y="72264"/>
                        <a:pt x="235524" y="83778"/>
                        <a:pt x="221260" y="83778"/>
                      </a:cubicBezTo>
                      <a:close/>
                    </a:path>
                  </a:pathLst>
                </a:custGeom>
                <a:solidFill>
                  <a:srgbClr val="81B5A0"/>
                </a:solidFill>
                <a:ln w="9525" cap="flat">
                  <a:noFill/>
                  <a:prstDash val="solid"/>
                  <a:miter/>
                </a:ln>
              </p:spPr>
              <p:txBody>
                <a:bodyPr rtlCol="0" anchor="ctr"/>
                <a:lstStyle/>
                <a:p>
                  <a:pPr marL="0" marR="0" lvl="0" indent="0" algn="l" defTabSz="457040" rtl="0" eaLnBrk="1" fontAlgn="auto" latinLnBrk="0" hangingPunct="1">
                    <a:lnSpc>
                      <a:spcPct val="100000"/>
                    </a:lnSpc>
                    <a:spcBef>
                      <a:spcPts val="0"/>
                    </a:spcBef>
                    <a:spcAft>
                      <a:spcPts val="0"/>
                    </a:spcAft>
                    <a:buClrTx/>
                    <a:buSzTx/>
                    <a:buFontTx/>
                    <a:buNone/>
                    <a:tabLst/>
                    <a:defRPr/>
                  </a:pPr>
                  <a:endParaRPr kumimoji="0" lang="en-CA" sz="1799" b="0" i="0" u="none" strike="noStrike" kern="1200" cap="none" spc="0" normalizeH="0" baseline="0" noProof="0" dirty="0">
                    <a:ln>
                      <a:noFill/>
                    </a:ln>
                    <a:solidFill>
                      <a:srgbClr val="000000"/>
                    </a:solidFill>
                    <a:effectLst/>
                    <a:uLnTx/>
                    <a:uFillTx/>
                    <a:latin typeface="Century Gothic" panose="020F0302020204030204"/>
                    <a:ea typeface="+mn-ea"/>
                    <a:cs typeface="+mn-cs"/>
                  </a:endParaRPr>
                </a:p>
              </p:txBody>
            </p:sp>
            <p:sp>
              <p:nvSpPr>
                <p:cNvPr id="912" name="Freeform: Shape 181">
                  <a:extLst>
                    <a:ext uri="{FF2B5EF4-FFF2-40B4-BE49-F238E27FC236}">
                      <a16:creationId xmlns:a16="http://schemas.microsoft.com/office/drawing/2014/main" id="{0F72A90E-315E-4FCF-979E-3498260EB2E7}"/>
                    </a:ext>
                  </a:extLst>
                </p:cNvPr>
                <p:cNvSpPr/>
                <p:nvPr/>
              </p:nvSpPr>
              <p:spPr>
                <a:xfrm>
                  <a:off x="7709006" y="-849072"/>
                  <a:ext cx="563779" cy="458071"/>
                </a:xfrm>
                <a:custGeom>
                  <a:avLst/>
                  <a:gdLst>
                    <a:gd name="connsiteX0" fmla="*/ 509113 w 549927"/>
                    <a:gd name="connsiteY0" fmla="*/ 6444 h 446816"/>
                    <a:gd name="connsiteX1" fmla="*/ 45111 w 549927"/>
                    <a:gd name="connsiteY1" fmla="*/ 6444 h 446816"/>
                    <a:gd name="connsiteX2" fmla="*/ 6444 w 549927"/>
                    <a:gd name="connsiteY2" fmla="*/ 45111 h 446816"/>
                    <a:gd name="connsiteX3" fmla="*/ 6444 w 549927"/>
                    <a:gd name="connsiteY3" fmla="*/ 406002 h 446816"/>
                    <a:gd name="connsiteX4" fmla="*/ 45111 w 549927"/>
                    <a:gd name="connsiteY4" fmla="*/ 444668 h 446816"/>
                    <a:gd name="connsiteX5" fmla="*/ 509113 w 549927"/>
                    <a:gd name="connsiteY5" fmla="*/ 444668 h 446816"/>
                    <a:gd name="connsiteX6" fmla="*/ 547779 w 549927"/>
                    <a:gd name="connsiteY6" fmla="*/ 406002 h 446816"/>
                    <a:gd name="connsiteX7" fmla="*/ 547779 w 549927"/>
                    <a:gd name="connsiteY7" fmla="*/ 45111 h 446816"/>
                    <a:gd name="connsiteX8" fmla="*/ 509113 w 549927"/>
                    <a:gd name="connsiteY8" fmla="*/ 6444 h 446816"/>
                    <a:gd name="connsiteX9" fmla="*/ 522002 w 549927"/>
                    <a:gd name="connsiteY9" fmla="*/ 406002 h 446816"/>
                    <a:gd name="connsiteX10" fmla="*/ 509113 w 549927"/>
                    <a:gd name="connsiteY10" fmla="*/ 418891 h 446816"/>
                    <a:gd name="connsiteX11" fmla="*/ 45111 w 549927"/>
                    <a:gd name="connsiteY11" fmla="*/ 418891 h 446816"/>
                    <a:gd name="connsiteX12" fmla="*/ 32222 w 549927"/>
                    <a:gd name="connsiteY12" fmla="*/ 406002 h 446816"/>
                    <a:gd name="connsiteX13" fmla="*/ 32222 w 549927"/>
                    <a:gd name="connsiteY13" fmla="*/ 45111 h 446816"/>
                    <a:gd name="connsiteX14" fmla="*/ 45111 w 549927"/>
                    <a:gd name="connsiteY14" fmla="*/ 32222 h 446816"/>
                    <a:gd name="connsiteX15" fmla="*/ 509113 w 549927"/>
                    <a:gd name="connsiteY15" fmla="*/ 32222 h 446816"/>
                    <a:gd name="connsiteX16" fmla="*/ 522002 w 549927"/>
                    <a:gd name="connsiteY16" fmla="*/ 45111 h 446816"/>
                    <a:gd name="connsiteX17" fmla="*/ 522002 w 549927"/>
                    <a:gd name="connsiteY17" fmla="*/ 406002 h 446816"/>
                    <a:gd name="connsiteX18" fmla="*/ 440887 w 549927"/>
                    <a:gd name="connsiteY18" fmla="*/ 250819 h 446816"/>
                    <a:gd name="connsiteX19" fmla="*/ 440887 w 549927"/>
                    <a:gd name="connsiteY19" fmla="*/ 269035 h 446816"/>
                    <a:gd name="connsiteX20" fmla="*/ 389332 w 549927"/>
                    <a:gd name="connsiteY20" fmla="*/ 320591 h 446816"/>
                    <a:gd name="connsiteX21" fmla="*/ 380223 w 549927"/>
                    <a:gd name="connsiteY21" fmla="*/ 324372 h 446816"/>
                    <a:gd name="connsiteX22" fmla="*/ 371115 w 549927"/>
                    <a:gd name="connsiteY22" fmla="*/ 320591 h 446816"/>
                    <a:gd name="connsiteX23" fmla="*/ 371115 w 549927"/>
                    <a:gd name="connsiteY23" fmla="*/ 302375 h 446816"/>
                    <a:gd name="connsiteX24" fmla="*/ 413563 w 549927"/>
                    <a:gd name="connsiteY24" fmla="*/ 259927 h 446816"/>
                    <a:gd name="connsiteX25" fmla="*/ 371115 w 549927"/>
                    <a:gd name="connsiteY25" fmla="*/ 217479 h 446816"/>
                    <a:gd name="connsiteX26" fmla="*/ 371115 w 549927"/>
                    <a:gd name="connsiteY26" fmla="*/ 199263 h 446816"/>
                    <a:gd name="connsiteX27" fmla="*/ 389332 w 549927"/>
                    <a:gd name="connsiteY27" fmla="*/ 199263 h 446816"/>
                    <a:gd name="connsiteX28" fmla="*/ 440887 w 549927"/>
                    <a:gd name="connsiteY28" fmla="*/ 250819 h 446816"/>
                    <a:gd name="connsiteX29" fmla="*/ 165923 w 549927"/>
                    <a:gd name="connsiteY29" fmla="*/ 217479 h 446816"/>
                    <a:gd name="connsiteX30" fmla="*/ 123476 w 549927"/>
                    <a:gd name="connsiteY30" fmla="*/ 259927 h 446816"/>
                    <a:gd name="connsiteX31" fmla="*/ 165923 w 549927"/>
                    <a:gd name="connsiteY31" fmla="*/ 302375 h 446816"/>
                    <a:gd name="connsiteX32" fmla="*/ 165923 w 549927"/>
                    <a:gd name="connsiteY32" fmla="*/ 320591 h 446816"/>
                    <a:gd name="connsiteX33" fmla="*/ 156815 w 549927"/>
                    <a:gd name="connsiteY33" fmla="*/ 324372 h 446816"/>
                    <a:gd name="connsiteX34" fmla="*/ 147707 w 549927"/>
                    <a:gd name="connsiteY34" fmla="*/ 320591 h 446816"/>
                    <a:gd name="connsiteX35" fmla="*/ 96151 w 549927"/>
                    <a:gd name="connsiteY35" fmla="*/ 269035 h 446816"/>
                    <a:gd name="connsiteX36" fmla="*/ 96151 w 549927"/>
                    <a:gd name="connsiteY36" fmla="*/ 250819 h 446816"/>
                    <a:gd name="connsiteX37" fmla="*/ 147707 w 549927"/>
                    <a:gd name="connsiteY37" fmla="*/ 199263 h 446816"/>
                    <a:gd name="connsiteX38" fmla="*/ 165923 w 549927"/>
                    <a:gd name="connsiteY38" fmla="*/ 199263 h 446816"/>
                    <a:gd name="connsiteX39" fmla="*/ 165923 w 549927"/>
                    <a:gd name="connsiteY39" fmla="*/ 217479 h 446816"/>
                    <a:gd name="connsiteX40" fmla="*/ 221260 w 549927"/>
                    <a:gd name="connsiteY40" fmla="*/ 259927 h 446816"/>
                    <a:gd name="connsiteX41" fmla="*/ 208371 w 549927"/>
                    <a:gd name="connsiteY41" fmla="*/ 272816 h 446816"/>
                    <a:gd name="connsiteX42" fmla="*/ 191186 w 549927"/>
                    <a:gd name="connsiteY42" fmla="*/ 272816 h 446816"/>
                    <a:gd name="connsiteX43" fmla="*/ 178297 w 549927"/>
                    <a:gd name="connsiteY43" fmla="*/ 259927 h 446816"/>
                    <a:gd name="connsiteX44" fmla="*/ 191186 w 549927"/>
                    <a:gd name="connsiteY44" fmla="*/ 247038 h 446816"/>
                    <a:gd name="connsiteX45" fmla="*/ 208371 w 549927"/>
                    <a:gd name="connsiteY45" fmla="*/ 247038 h 446816"/>
                    <a:gd name="connsiteX46" fmla="*/ 221260 w 549927"/>
                    <a:gd name="connsiteY46" fmla="*/ 259927 h 446816"/>
                    <a:gd name="connsiteX47" fmla="*/ 290001 w 549927"/>
                    <a:gd name="connsiteY47" fmla="*/ 259927 h 446816"/>
                    <a:gd name="connsiteX48" fmla="*/ 277112 w 549927"/>
                    <a:gd name="connsiteY48" fmla="*/ 272816 h 446816"/>
                    <a:gd name="connsiteX49" fmla="*/ 259927 w 549927"/>
                    <a:gd name="connsiteY49" fmla="*/ 272816 h 446816"/>
                    <a:gd name="connsiteX50" fmla="*/ 247038 w 549927"/>
                    <a:gd name="connsiteY50" fmla="*/ 259927 h 446816"/>
                    <a:gd name="connsiteX51" fmla="*/ 259927 w 549927"/>
                    <a:gd name="connsiteY51" fmla="*/ 247038 h 446816"/>
                    <a:gd name="connsiteX52" fmla="*/ 277112 w 549927"/>
                    <a:gd name="connsiteY52" fmla="*/ 247038 h 446816"/>
                    <a:gd name="connsiteX53" fmla="*/ 290001 w 549927"/>
                    <a:gd name="connsiteY53" fmla="*/ 259927 h 446816"/>
                    <a:gd name="connsiteX54" fmla="*/ 358742 w 549927"/>
                    <a:gd name="connsiteY54" fmla="*/ 259927 h 446816"/>
                    <a:gd name="connsiteX55" fmla="*/ 345853 w 549927"/>
                    <a:gd name="connsiteY55" fmla="*/ 272816 h 446816"/>
                    <a:gd name="connsiteX56" fmla="*/ 328668 w 549927"/>
                    <a:gd name="connsiteY56" fmla="*/ 272816 h 446816"/>
                    <a:gd name="connsiteX57" fmla="*/ 315779 w 549927"/>
                    <a:gd name="connsiteY57" fmla="*/ 259927 h 446816"/>
                    <a:gd name="connsiteX58" fmla="*/ 328668 w 549927"/>
                    <a:gd name="connsiteY58" fmla="*/ 247038 h 446816"/>
                    <a:gd name="connsiteX59" fmla="*/ 345853 w 549927"/>
                    <a:gd name="connsiteY59" fmla="*/ 247038 h 446816"/>
                    <a:gd name="connsiteX60" fmla="*/ 358742 w 549927"/>
                    <a:gd name="connsiteY60" fmla="*/ 259927 h 446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549927" h="446816">
                      <a:moveTo>
                        <a:pt x="509113" y="6444"/>
                      </a:moveTo>
                      <a:lnTo>
                        <a:pt x="45111" y="6444"/>
                      </a:lnTo>
                      <a:cubicBezTo>
                        <a:pt x="23802" y="6444"/>
                        <a:pt x="6444" y="23802"/>
                        <a:pt x="6444" y="45111"/>
                      </a:cubicBezTo>
                      <a:lnTo>
                        <a:pt x="6444" y="406002"/>
                      </a:lnTo>
                      <a:cubicBezTo>
                        <a:pt x="6444" y="427311"/>
                        <a:pt x="23802" y="444668"/>
                        <a:pt x="45111" y="444668"/>
                      </a:cubicBezTo>
                      <a:lnTo>
                        <a:pt x="509113" y="444668"/>
                      </a:lnTo>
                      <a:cubicBezTo>
                        <a:pt x="530422" y="444668"/>
                        <a:pt x="547779" y="427311"/>
                        <a:pt x="547779" y="406002"/>
                      </a:cubicBezTo>
                      <a:lnTo>
                        <a:pt x="547779" y="45111"/>
                      </a:lnTo>
                      <a:cubicBezTo>
                        <a:pt x="547779" y="23802"/>
                        <a:pt x="530422" y="6444"/>
                        <a:pt x="509113" y="6444"/>
                      </a:cubicBezTo>
                      <a:close/>
                      <a:moveTo>
                        <a:pt x="522002" y="406002"/>
                      </a:moveTo>
                      <a:cubicBezTo>
                        <a:pt x="522002" y="413134"/>
                        <a:pt x="516245" y="418891"/>
                        <a:pt x="509113" y="418891"/>
                      </a:cubicBezTo>
                      <a:lnTo>
                        <a:pt x="45111" y="418891"/>
                      </a:lnTo>
                      <a:cubicBezTo>
                        <a:pt x="37979" y="418891"/>
                        <a:pt x="32222" y="413134"/>
                        <a:pt x="32222" y="406002"/>
                      </a:cubicBezTo>
                      <a:lnTo>
                        <a:pt x="32222" y="45111"/>
                      </a:lnTo>
                      <a:cubicBezTo>
                        <a:pt x="32222" y="37979"/>
                        <a:pt x="37979" y="32222"/>
                        <a:pt x="45111" y="32222"/>
                      </a:cubicBezTo>
                      <a:lnTo>
                        <a:pt x="509113" y="32222"/>
                      </a:lnTo>
                      <a:cubicBezTo>
                        <a:pt x="516245" y="32222"/>
                        <a:pt x="522002" y="37979"/>
                        <a:pt x="522002" y="45111"/>
                      </a:cubicBezTo>
                      <a:lnTo>
                        <a:pt x="522002" y="406002"/>
                      </a:lnTo>
                      <a:close/>
                      <a:moveTo>
                        <a:pt x="440887" y="250819"/>
                      </a:moveTo>
                      <a:cubicBezTo>
                        <a:pt x="445957" y="255888"/>
                        <a:pt x="445957" y="264051"/>
                        <a:pt x="440887" y="269035"/>
                      </a:cubicBezTo>
                      <a:lnTo>
                        <a:pt x="389332" y="320591"/>
                      </a:lnTo>
                      <a:cubicBezTo>
                        <a:pt x="386840" y="323083"/>
                        <a:pt x="383489" y="324372"/>
                        <a:pt x="380223" y="324372"/>
                      </a:cubicBezTo>
                      <a:cubicBezTo>
                        <a:pt x="376958" y="324372"/>
                        <a:pt x="373607" y="323083"/>
                        <a:pt x="371115" y="320591"/>
                      </a:cubicBezTo>
                      <a:cubicBezTo>
                        <a:pt x="366046" y="315521"/>
                        <a:pt x="366046" y="307358"/>
                        <a:pt x="371115" y="302375"/>
                      </a:cubicBezTo>
                      <a:lnTo>
                        <a:pt x="413563" y="259927"/>
                      </a:lnTo>
                      <a:lnTo>
                        <a:pt x="371115" y="217479"/>
                      </a:lnTo>
                      <a:cubicBezTo>
                        <a:pt x="366046" y="212410"/>
                        <a:pt x="366046" y="204247"/>
                        <a:pt x="371115" y="199263"/>
                      </a:cubicBezTo>
                      <a:cubicBezTo>
                        <a:pt x="376185" y="194279"/>
                        <a:pt x="384348" y="194193"/>
                        <a:pt x="389332" y="199263"/>
                      </a:cubicBezTo>
                      <a:lnTo>
                        <a:pt x="440887" y="250819"/>
                      </a:lnTo>
                      <a:close/>
                      <a:moveTo>
                        <a:pt x="165923" y="217479"/>
                      </a:moveTo>
                      <a:lnTo>
                        <a:pt x="123476" y="259927"/>
                      </a:lnTo>
                      <a:lnTo>
                        <a:pt x="165923" y="302375"/>
                      </a:lnTo>
                      <a:cubicBezTo>
                        <a:pt x="170993" y="307444"/>
                        <a:pt x="170993" y="315607"/>
                        <a:pt x="165923" y="320591"/>
                      </a:cubicBezTo>
                      <a:cubicBezTo>
                        <a:pt x="163432" y="323083"/>
                        <a:pt x="160080" y="324372"/>
                        <a:pt x="156815" y="324372"/>
                      </a:cubicBezTo>
                      <a:cubicBezTo>
                        <a:pt x="153550" y="324372"/>
                        <a:pt x="150199" y="323083"/>
                        <a:pt x="147707" y="320591"/>
                      </a:cubicBezTo>
                      <a:lnTo>
                        <a:pt x="96151" y="269035"/>
                      </a:lnTo>
                      <a:cubicBezTo>
                        <a:pt x="91082" y="263966"/>
                        <a:pt x="91082" y="255803"/>
                        <a:pt x="96151" y="250819"/>
                      </a:cubicBezTo>
                      <a:lnTo>
                        <a:pt x="147707" y="199263"/>
                      </a:lnTo>
                      <a:cubicBezTo>
                        <a:pt x="152777" y="194193"/>
                        <a:pt x="160940" y="194193"/>
                        <a:pt x="165923" y="199263"/>
                      </a:cubicBezTo>
                      <a:cubicBezTo>
                        <a:pt x="170907" y="204333"/>
                        <a:pt x="170993" y="212410"/>
                        <a:pt x="165923" y="217479"/>
                      </a:cubicBezTo>
                      <a:close/>
                      <a:moveTo>
                        <a:pt x="221260" y="259927"/>
                      </a:moveTo>
                      <a:cubicBezTo>
                        <a:pt x="221260" y="267059"/>
                        <a:pt x="215503" y="272816"/>
                        <a:pt x="208371" y="272816"/>
                      </a:cubicBezTo>
                      <a:lnTo>
                        <a:pt x="191186" y="272816"/>
                      </a:lnTo>
                      <a:cubicBezTo>
                        <a:pt x="184054" y="272816"/>
                        <a:pt x="178297" y="267059"/>
                        <a:pt x="178297" y="259927"/>
                      </a:cubicBezTo>
                      <a:cubicBezTo>
                        <a:pt x="178297" y="252795"/>
                        <a:pt x="184054" y="247038"/>
                        <a:pt x="191186" y="247038"/>
                      </a:cubicBezTo>
                      <a:lnTo>
                        <a:pt x="208371" y="247038"/>
                      </a:lnTo>
                      <a:cubicBezTo>
                        <a:pt x="215503" y="247038"/>
                        <a:pt x="221260" y="252795"/>
                        <a:pt x="221260" y="259927"/>
                      </a:cubicBezTo>
                      <a:close/>
                      <a:moveTo>
                        <a:pt x="290001" y="259927"/>
                      </a:moveTo>
                      <a:cubicBezTo>
                        <a:pt x="290001" y="267059"/>
                        <a:pt x="284244" y="272816"/>
                        <a:pt x="277112" y="272816"/>
                      </a:cubicBezTo>
                      <a:lnTo>
                        <a:pt x="259927" y="272816"/>
                      </a:lnTo>
                      <a:cubicBezTo>
                        <a:pt x="252795" y="272816"/>
                        <a:pt x="247038" y="267059"/>
                        <a:pt x="247038" y="259927"/>
                      </a:cubicBezTo>
                      <a:cubicBezTo>
                        <a:pt x="247038" y="252795"/>
                        <a:pt x="252795" y="247038"/>
                        <a:pt x="259927" y="247038"/>
                      </a:cubicBezTo>
                      <a:lnTo>
                        <a:pt x="277112" y="247038"/>
                      </a:lnTo>
                      <a:cubicBezTo>
                        <a:pt x="284244" y="247038"/>
                        <a:pt x="290001" y="252795"/>
                        <a:pt x="290001" y="259927"/>
                      </a:cubicBezTo>
                      <a:close/>
                      <a:moveTo>
                        <a:pt x="358742" y="259927"/>
                      </a:moveTo>
                      <a:cubicBezTo>
                        <a:pt x="358742" y="267059"/>
                        <a:pt x="352985" y="272816"/>
                        <a:pt x="345853" y="272816"/>
                      </a:cubicBezTo>
                      <a:lnTo>
                        <a:pt x="328668" y="272816"/>
                      </a:lnTo>
                      <a:cubicBezTo>
                        <a:pt x="321536" y="272816"/>
                        <a:pt x="315779" y="267059"/>
                        <a:pt x="315779" y="259927"/>
                      </a:cubicBezTo>
                      <a:cubicBezTo>
                        <a:pt x="315779" y="252795"/>
                        <a:pt x="321536" y="247038"/>
                        <a:pt x="328668" y="247038"/>
                      </a:cubicBezTo>
                      <a:lnTo>
                        <a:pt x="345853" y="247038"/>
                      </a:lnTo>
                      <a:cubicBezTo>
                        <a:pt x="352985" y="247038"/>
                        <a:pt x="358742" y="252795"/>
                        <a:pt x="358742" y="259927"/>
                      </a:cubicBezTo>
                      <a:close/>
                    </a:path>
                  </a:pathLst>
                </a:custGeom>
                <a:solidFill>
                  <a:schemeClr val="bg1"/>
                </a:solidFill>
                <a:ln w="9525" cap="flat">
                  <a:noFill/>
                  <a:prstDash val="solid"/>
                  <a:miter/>
                </a:ln>
              </p:spPr>
              <p:txBody>
                <a:bodyPr rtlCol="0" anchor="ctr"/>
                <a:lstStyle/>
                <a:p>
                  <a:pPr marL="0" marR="0" lvl="0" indent="0" algn="l" defTabSz="457040" rtl="0" eaLnBrk="1" fontAlgn="auto" latinLnBrk="0" hangingPunct="1">
                    <a:lnSpc>
                      <a:spcPct val="100000"/>
                    </a:lnSpc>
                    <a:spcBef>
                      <a:spcPts val="0"/>
                    </a:spcBef>
                    <a:spcAft>
                      <a:spcPts val="0"/>
                    </a:spcAft>
                    <a:buClrTx/>
                    <a:buSzTx/>
                    <a:buFontTx/>
                    <a:buNone/>
                    <a:tabLst/>
                    <a:defRPr/>
                  </a:pPr>
                  <a:endParaRPr kumimoji="0" lang="en-CA" sz="1799" b="0" i="0" u="none" strike="noStrike" kern="1200" cap="none" spc="0" normalizeH="0" baseline="0" noProof="0" dirty="0">
                    <a:ln>
                      <a:noFill/>
                    </a:ln>
                    <a:solidFill>
                      <a:srgbClr val="000000"/>
                    </a:solidFill>
                    <a:effectLst/>
                    <a:uLnTx/>
                    <a:uFillTx/>
                    <a:latin typeface="Century Gothic" panose="020F0302020204030204"/>
                    <a:ea typeface="+mn-ea"/>
                    <a:cs typeface="+mn-cs"/>
                  </a:endParaRPr>
                </a:p>
              </p:txBody>
            </p:sp>
          </p:grpSp>
          <p:grpSp>
            <p:nvGrpSpPr>
              <p:cNvPr id="913" name="Group 912">
                <a:extLst>
                  <a:ext uri="{FF2B5EF4-FFF2-40B4-BE49-F238E27FC236}">
                    <a16:creationId xmlns:a16="http://schemas.microsoft.com/office/drawing/2014/main" id="{22459242-A4E0-45F5-BD87-81BCC287B479}"/>
                  </a:ext>
                </a:extLst>
              </p:cNvPr>
              <p:cNvGrpSpPr>
                <a:grpSpLocks noChangeAspect="1"/>
              </p:cNvGrpSpPr>
              <p:nvPr/>
            </p:nvGrpSpPr>
            <p:grpSpPr>
              <a:xfrm>
                <a:off x="4941516" y="4363983"/>
                <a:ext cx="299644" cy="305914"/>
                <a:chOff x="10666123" y="7032193"/>
                <a:chExt cx="434814" cy="443911"/>
              </a:xfrm>
            </p:grpSpPr>
            <p:sp>
              <p:nvSpPr>
                <p:cNvPr id="914" name="Oval 81">
                  <a:extLst>
                    <a:ext uri="{FF2B5EF4-FFF2-40B4-BE49-F238E27FC236}">
                      <a16:creationId xmlns:a16="http://schemas.microsoft.com/office/drawing/2014/main" id="{3AD042A6-D8C3-4B4B-B240-E3327AEBC5E7}"/>
                    </a:ext>
                  </a:extLst>
                </p:cNvPr>
                <p:cNvSpPr>
                  <a:spLocks noChangeArrowheads="1"/>
                </p:cNvSpPr>
                <p:nvPr/>
              </p:nvSpPr>
              <p:spPr bwMode="auto">
                <a:xfrm>
                  <a:off x="10980863" y="7194111"/>
                  <a:ext cx="118255" cy="120074"/>
                </a:xfrm>
                <a:prstGeom prst="ellipse">
                  <a:avLst/>
                </a:prstGeom>
                <a:solidFill>
                  <a:srgbClr val="81B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040" rtl="0" eaLnBrk="1" fontAlgn="auto" latinLnBrk="0" hangingPunct="1">
                    <a:lnSpc>
                      <a:spcPct val="100000"/>
                    </a:lnSpc>
                    <a:spcBef>
                      <a:spcPts val="0"/>
                    </a:spcBef>
                    <a:spcAft>
                      <a:spcPts val="0"/>
                    </a:spcAft>
                    <a:buClrTx/>
                    <a:buSzTx/>
                    <a:buFontTx/>
                    <a:buNone/>
                    <a:tabLst/>
                    <a:defRPr/>
                  </a:pPr>
                  <a:endParaRPr kumimoji="0" lang="en-CA" sz="1799" b="0" i="0" u="none" strike="noStrike" kern="1200" cap="none" spc="0" normalizeH="0" baseline="0" noProof="0" dirty="0">
                    <a:ln>
                      <a:noFill/>
                    </a:ln>
                    <a:solidFill>
                      <a:srgbClr val="000000"/>
                    </a:solidFill>
                    <a:effectLst/>
                    <a:uLnTx/>
                    <a:uFillTx/>
                    <a:latin typeface="Century Gothic" panose="020F0302020204030204"/>
                    <a:ea typeface="+mn-ea"/>
                    <a:cs typeface="+mn-cs"/>
                  </a:endParaRPr>
                </a:p>
              </p:txBody>
            </p:sp>
            <p:sp>
              <p:nvSpPr>
                <p:cNvPr id="915" name="Freeform 82">
                  <a:extLst>
                    <a:ext uri="{FF2B5EF4-FFF2-40B4-BE49-F238E27FC236}">
                      <a16:creationId xmlns:a16="http://schemas.microsoft.com/office/drawing/2014/main" id="{C616E3D3-AC12-4144-9BEF-355FF6590F1B}"/>
                    </a:ext>
                  </a:extLst>
                </p:cNvPr>
                <p:cNvSpPr>
                  <a:spLocks noEditPoints="1"/>
                </p:cNvSpPr>
                <p:nvPr/>
              </p:nvSpPr>
              <p:spPr bwMode="auto">
                <a:xfrm>
                  <a:off x="10824403" y="7194111"/>
                  <a:ext cx="118255" cy="120074"/>
                </a:xfrm>
                <a:custGeom>
                  <a:avLst/>
                  <a:gdLst>
                    <a:gd name="T0" fmla="*/ 60 w 60"/>
                    <a:gd name="T1" fmla="*/ 30 h 60"/>
                    <a:gd name="T2" fmla="*/ 30 w 60"/>
                    <a:gd name="T3" fmla="*/ 0 h 60"/>
                    <a:gd name="T4" fmla="*/ 0 w 60"/>
                    <a:gd name="T5" fmla="*/ 30 h 60"/>
                    <a:gd name="T6" fmla="*/ 30 w 60"/>
                    <a:gd name="T7" fmla="*/ 60 h 60"/>
                    <a:gd name="T8" fmla="*/ 60 w 60"/>
                    <a:gd name="T9" fmla="*/ 30 h 60"/>
                    <a:gd name="T10" fmla="*/ 12 w 60"/>
                    <a:gd name="T11" fmla="*/ 30 h 60"/>
                    <a:gd name="T12" fmla="*/ 30 w 60"/>
                    <a:gd name="T13" fmla="*/ 12 h 60"/>
                    <a:gd name="T14" fmla="*/ 48 w 60"/>
                    <a:gd name="T15" fmla="*/ 30 h 60"/>
                    <a:gd name="T16" fmla="*/ 30 w 60"/>
                    <a:gd name="T17" fmla="*/ 48 h 60"/>
                    <a:gd name="T18" fmla="*/ 12 w 60"/>
                    <a:gd name="T19" fmla="*/ 3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60" y="30"/>
                      </a:moveTo>
                      <a:cubicBezTo>
                        <a:pt x="60" y="13"/>
                        <a:pt x="47" y="0"/>
                        <a:pt x="30" y="0"/>
                      </a:cubicBezTo>
                      <a:cubicBezTo>
                        <a:pt x="13" y="0"/>
                        <a:pt x="0" y="13"/>
                        <a:pt x="0" y="30"/>
                      </a:cubicBezTo>
                      <a:cubicBezTo>
                        <a:pt x="0" y="47"/>
                        <a:pt x="13" y="60"/>
                        <a:pt x="30" y="60"/>
                      </a:cubicBezTo>
                      <a:cubicBezTo>
                        <a:pt x="47" y="60"/>
                        <a:pt x="60" y="47"/>
                        <a:pt x="60" y="30"/>
                      </a:cubicBezTo>
                      <a:close/>
                      <a:moveTo>
                        <a:pt x="12" y="30"/>
                      </a:moveTo>
                      <a:cubicBezTo>
                        <a:pt x="12" y="20"/>
                        <a:pt x="20" y="12"/>
                        <a:pt x="30" y="12"/>
                      </a:cubicBezTo>
                      <a:cubicBezTo>
                        <a:pt x="40" y="12"/>
                        <a:pt x="48" y="20"/>
                        <a:pt x="48" y="30"/>
                      </a:cubicBezTo>
                      <a:cubicBezTo>
                        <a:pt x="48" y="40"/>
                        <a:pt x="40" y="48"/>
                        <a:pt x="30" y="48"/>
                      </a:cubicBezTo>
                      <a:cubicBezTo>
                        <a:pt x="20" y="48"/>
                        <a:pt x="12" y="40"/>
                        <a:pt x="12" y="3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040" rtl="0" eaLnBrk="1" fontAlgn="auto" latinLnBrk="0" hangingPunct="1">
                    <a:lnSpc>
                      <a:spcPct val="100000"/>
                    </a:lnSpc>
                    <a:spcBef>
                      <a:spcPts val="0"/>
                    </a:spcBef>
                    <a:spcAft>
                      <a:spcPts val="0"/>
                    </a:spcAft>
                    <a:buClrTx/>
                    <a:buSzTx/>
                    <a:buFontTx/>
                    <a:buNone/>
                    <a:tabLst/>
                    <a:defRPr/>
                  </a:pPr>
                  <a:endParaRPr kumimoji="0" lang="en-CA" sz="1799" b="0" i="0" u="none" strike="noStrike" kern="1200" cap="none" spc="0" normalizeH="0" baseline="0" noProof="0" dirty="0">
                    <a:ln>
                      <a:noFill/>
                    </a:ln>
                    <a:solidFill>
                      <a:srgbClr val="000000"/>
                    </a:solidFill>
                    <a:effectLst/>
                    <a:uLnTx/>
                    <a:uFillTx/>
                    <a:latin typeface="Century Gothic" panose="020F0302020204030204"/>
                    <a:ea typeface="+mn-ea"/>
                    <a:cs typeface="+mn-cs"/>
                  </a:endParaRPr>
                </a:p>
              </p:txBody>
            </p:sp>
            <p:sp>
              <p:nvSpPr>
                <p:cNvPr id="916" name="Freeform 83">
                  <a:extLst>
                    <a:ext uri="{FF2B5EF4-FFF2-40B4-BE49-F238E27FC236}">
                      <a16:creationId xmlns:a16="http://schemas.microsoft.com/office/drawing/2014/main" id="{FBB09EA0-BA40-46C1-948C-1259B889AF47}"/>
                    </a:ext>
                  </a:extLst>
                </p:cNvPr>
                <p:cNvSpPr>
                  <a:spLocks noEditPoints="1"/>
                </p:cNvSpPr>
                <p:nvPr/>
              </p:nvSpPr>
              <p:spPr bwMode="auto">
                <a:xfrm>
                  <a:off x="10667942" y="7194111"/>
                  <a:ext cx="118255" cy="120074"/>
                </a:xfrm>
                <a:custGeom>
                  <a:avLst/>
                  <a:gdLst>
                    <a:gd name="T0" fmla="*/ 30 w 60"/>
                    <a:gd name="T1" fmla="*/ 60 h 60"/>
                    <a:gd name="T2" fmla="*/ 60 w 60"/>
                    <a:gd name="T3" fmla="*/ 30 h 60"/>
                    <a:gd name="T4" fmla="*/ 30 w 60"/>
                    <a:gd name="T5" fmla="*/ 0 h 60"/>
                    <a:gd name="T6" fmla="*/ 0 w 60"/>
                    <a:gd name="T7" fmla="*/ 30 h 60"/>
                    <a:gd name="T8" fmla="*/ 30 w 60"/>
                    <a:gd name="T9" fmla="*/ 60 h 60"/>
                    <a:gd name="T10" fmla="*/ 30 w 60"/>
                    <a:gd name="T11" fmla="*/ 12 h 60"/>
                    <a:gd name="T12" fmla="*/ 48 w 60"/>
                    <a:gd name="T13" fmla="*/ 30 h 60"/>
                    <a:gd name="T14" fmla="*/ 30 w 60"/>
                    <a:gd name="T15" fmla="*/ 48 h 60"/>
                    <a:gd name="T16" fmla="*/ 12 w 60"/>
                    <a:gd name="T17" fmla="*/ 30 h 60"/>
                    <a:gd name="T18" fmla="*/ 30 w 60"/>
                    <a:gd name="T19" fmla="*/ 1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60"/>
                      </a:moveTo>
                      <a:cubicBezTo>
                        <a:pt x="47" y="60"/>
                        <a:pt x="60" y="47"/>
                        <a:pt x="60" y="30"/>
                      </a:cubicBezTo>
                      <a:cubicBezTo>
                        <a:pt x="60" y="13"/>
                        <a:pt x="47" y="0"/>
                        <a:pt x="30" y="0"/>
                      </a:cubicBezTo>
                      <a:cubicBezTo>
                        <a:pt x="13" y="0"/>
                        <a:pt x="0" y="13"/>
                        <a:pt x="0" y="30"/>
                      </a:cubicBezTo>
                      <a:cubicBezTo>
                        <a:pt x="0" y="47"/>
                        <a:pt x="13" y="60"/>
                        <a:pt x="30" y="60"/>
                      </a:cubicBezTo>
                      <a:close/>
                      <a:moveTo>
                        <a:pt x="30" y="12"/>
                      </a:moveTo>
                      <a:cubicBezTo>
                        <a:pt x="40" y="12"/>
                        <a:pt x="48" y="20"/>
                        <a:pt x="48" y="30"/>
                      </a:cubicBezTo>
                      <a:cubicBezTo>
                        <a:pt x="48" y="40"/>
                        <a:pt x="40" y="48"/>
                        <a:pt x="30" y="48"/>
                      </a:cubicBezTo>
                      <a:cubicBezTo>
                        <a:pt x="20" y="48"/>
                        <a:pt x="12" y="40"/>
                        <a:pt x="12" y="30"/>
                      </a:cubicBezTo>
                      <a:cubicBezTo>
                        <a:pt x="12" y="20"/>
                        <a:pt x="20" y="12"/>
                        <a:pt x="30"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040" rtl="0" eaLnBrk="1" fontAlgn="auto" latinLnBrk="0" hangingPunct="1">
                    <a:lnSpc>
                      <a:spcPct val="100000"/>
                    </a:lnSpc>
                    <a:spcBef>
                      <a:spcPts val="0"/>
                    </a:spcBef>
                    <a:spcAft>
                      <a:spcPts val="0"/>
                    </a:spcAft>
                    <a:buClrTx/>
                    <a:buSzTx/>
                    <a:buFontTx/>
                    <a:buNone/>
                    <a:tabLst/>
                    <a:defRPr/>
                  </a:pPr>
                  <a:endParaRPr kumimoji="0" lang="en-CA" sz="1799" b="0" i="0" u="none" strike="noStrike" kern="1200" cap="none" spc="0" normalizeH="0" baseline="0" noProof="0" dirty="0">
                    <a:ln>
                      <a:noFill/>
                    </a:ln>
                    <a:solidFill>
                      <a:srgbClr val="000000"/>
                    </a:solidFill>
                    <a:effectLst/>
                    <a:uLnTx/>
                    <a:uFillTx/>
                    <a:latin typeface="Century Gothic" panose="020F0302020204030204"/>
                    <a:ea typeface="+mn-ea"/>
                    <a:cs typeface="+mn-cs"/>
                  </a:endParaRPr>
                </a:p>
              </p:txBody>
            </p:sp>
            <p:sp>
              <p:nvSpPr>
                <p:cNvPr id="917" name="Freeform 84">
                  <a:extLst>
                    <a:ext uri="{FF2B5EF4-FFF2-40B4-BE49-F238E27FC236}">
                      <a16:creationId xmlns:a16="http://schemas.microsoft.com/office/drawing/2014/main" id="{B15BF09F-CFAA-459D-AD80-678DBEE1EB9E}"/>
                    </a:ext>
                  </a:extLst>
                </p:cNvPr>
                <p:cNvSpPr>
                  <a:spLocks/>
                </p:cNvSpPr>
                <p:nvPr/>
              </p:nvSpPr>
              <p:spPr bwMode="auto">
                <a:xfrm>
                  <a:off x="10715244" y="7032193"/>
                  <a:ext cx="385693" cy="136448"/>
                </a:xfrm>
                <a:custGeom>
                  <a:avLst/>
                  <a:gdLst>
                    <a:gd name="T0" fmla="*/ 194 w 197"/>
                    <a:gd name="T1" fmla="*/ 34 h 68"/>
                    <a:gd name="T2" fmla="*/ 186 w 197"/>
                    <a:gd name="T3" fmla="*/ 34 h 68"/>
                    <a:gd name="T4" fmla="*/ 172 w 197"/>
                    <a:gd name="T5" fmla="*/ 48 h 68"/>
                    <a:gd name="T6" fmla="*/ 172 w 197"/>
                    <a:gd name="T7" fmla="*/ 18 h 68"/>
                    <a:gd name="T8" fmla="*/ 154 w 197"/>
                    <a:gd name="T9" fmla="*/ 0 h 68"/>
                    <a:gd name="T10" fmla="*/ 18 w 197"/>
                    <a:gd name="T11" fmla="*/ 0 h 68"/>
                    <a:gd name="T12" fmla="*/ 0 w 197"/>
                    <a:gd name="T13" fmla="*/ 18 h 68"/>
                    <a:gd name="T14" fmla="*/ 0 w 197"/>
                    <a:gd name="T15" fmla="*/ 62 h 68"/>
                    <a:gd name="T16" fmla="*/ 6 w 197"/>
                    <a:gd name="T17" fmla="*/ 68 h 68"/>
                    <a:gd name="T18" fmla="*/ 12 w 197"/>
                    <a:gd name="T19" fmla="*/ 62 h 68"/>
                    <a:gd name="T20" fmla="*/ 12 w 197"/>
                    <a:gd name="T21" fmla="*/ 18 h 68"/>
                    <a:gd name="T22" fmla="*/ 18 w 197"/>
                    <a:gd name="T23" fmla="*/ 12 h 68"/>
                    <a:gd name="T24" fmla="*/ 154 w 197"/>
                    <a:gd name="T25" fmla="*/ 12 h 68"/>
                    <a:gd name="T26" fmla="*/ 160 w 197"/>
                    <a:gd name="T27" fmla="*/ 18 h 68"/>
                    <a:gd name="T28" fmla="*/ 160 w 197"/>
                    <a:gd name="T29" fmla="*/ 48 h 68"/>
                    <a:gd name="T30" fmla="*/ 146 w 197"/>
                    <a:gd name="T31" fmla="*/ 34 h 68"/>
                    <a:gd name="T32" fmla="*/ 138 w 197"/>
                    <a:gd name="T33" fmla="*/ 34 h 68"/>
                    <a:gd name="T34" fmla="*/ 138 w 197"/>
                    <a:gd name="T35" fmla="*/ 42 h 68"/>
                    <a:gd name="T36" fmla="*/ 162 w 197"/>
                    <a:gd name="T37" fmla="*/ 66 h 68"/>
                    <a:gd name="T38" fmla="*/ 166 w 197"/>
                    <a:gd name="T39" fmla="*/ 68 h 68"/>
                    <a:gd name="T40" fmla="*/ 170 w 197"/>
                    <a:gd name="T41" fmla="*/ 66 h 68"/>
                    <a:gd name="T42" fmla="*/ 194 w 197"/>
                    <a:gd name="T43" fmla="*/ 42 h 68"/>
                    <a:gd name="T44" fmla="*/ 194 w 197"/>
                    <a:gd name="T45" fmla="*/ 3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7" h="68">
                      <a:moveTo>
                        <a:pt x="194" y="34"/>
                      </a:moveTo>
                      <a:cubicBezTo>
                        <a:pt x="192" y="31"/>
                        <a:pt x="188" y="31"/>
                        <a:pt x="186" y="34"/>
                      </a:cubicBezTo>
                      <a:cubicBezTo>
                        <a:pt x="172" y="48"/>
                        <a:pt x="172" y="48"/>
                        <a:pt x="172" y="48"/>
                      </a:cubicBezTo>
                      <a:cubicBezTo>
                        <a:pt x="172" y="18"/>
                        <a:pt x="172" y="18"/>
                        <a:pt x="172" y="18"/>
                      </a:cubicBezTo>
                      <a:cubicBezTo>
                        <a:pt x="172" y="8"/>
                        <a:pt x="164" y="0"/>
                        <a:pt x="154" y="0"/>
                      </a:cubicBezTo>
                      <a:cubicBezTo>
                        <a:pt x="18" y="0"/>
                        <a:pt x="18" y="0"/>
                        <a:pt x="18" y="0"/>
                      </a:cubicBezTo>
                      <a:cubicBezTo>
                        <a:pt x="8" y="0"/>
                        <a:pt x="0" y="8"/>
                        <a:pt x="0" y="18"/>
                      </a:cubicBezTo>
                      <a:cubicBezTo>
                        <a:pt x="0" y="62"/>
                        <a:pt x="0" y="62"/>
                        <a:pt x="0" y="62"/>
                      </a:cubicBezTo>
                      <a:cubicBezTo>
                        <a:pt x="0" y="65"/>
                        <a:pt x="3" y="68"/>
                        <a:pt x="6" y="68"/>
                      </a:cubicBezTo>
                      <a:cubicBezTo>
                        <a:pt x="9" y="68"/>
                        <a:pt x="12" y="65"/>
                        <a:pt x="12" y="62"/>
                      </a:cubicBezTo>
                      <a:cubicBezTo>
                        <a:pt x="12" y="18"/>
                        <a:pt x="12" y="18"/>
                        <a:pt x="12" y="18"/>
                      </a:cubicBezTo>
                      <a:cubicBezTo>
                        <a:pt x="12" y="15"/>
                        <a:pt x="15" y="12"/>
                        <a:pt x="18" y="12"/>
                      </a:cubicBezTo>
                      <a:cubicBezTo>
                        <a:pt x="154" y="12"/>
                        <a:pt x="154" y="12"/>
                        <a:pt x="154" y="12"/>
                      </a:cubicBezTo>
                      <a:cubicBezTo>
                        <a:pt x="157" y="12"/>
                        <a:pt x="160" y="15"/>
                        <a:pt x="160" y="18"/>
                      </a:cubicBezTo>
                      <a:cubicBezTo>
                        <a:pt x="160" y="48"/>
                        <a:pt x="160" y="48"/>
                        <a:pt x="160" y="48"/>
                      </a:cubicBezTo>
                      <a:cubicBezTo>
                        <a:pt x="146" y="34"/>
                        <a:pt x="146" y="34"/>
                        <a:pt x="146" y="34"/>
                      </a:cubicBezTo>
                      <a:cubicBezTo>
                        <a:pt x="144" y="31"/>
                        <a:pt x="140" y="31"/>
                        <a:pt x="138" y="34"/>
                      </a:cubicBezTo>
                      <a:cubicBezTo>
                        <a:pt x="135" y="36"/>
                        <a:pt x="135" y="40"/>
                        <a:pt x="138" y="42"/>
                      </a:cubicBezTo>
                      <a:cubicBezTo>
                        <a:pt x="162" y="66"/>
                        <a:pt x="162" y="66"/>
                        <a:pt x="162" y="66"/>
                      </a:cubicBezTo>
                      <a:cubicBezTo>
                        <a:pt x="163" y="67"/>
                        <a:pt x="164" y="68"/>
                        <a:pt x="166" y="68"/>
                      </a:cubicBezTo>
                      <a:cubicBezTo>
                        <a:pt x="168" y="68"/>
                        <a:pt x="169" y="67"/>
                        <a:pt x="170" y="66"/>
                      </a:cubicBezTo>
                      <a:cubicBezTo>
                        <a:pt x="194" y="42"/>
                        <a:pt x="194" y="42"/>
                        <a:pt x="194" y="42"/>
                      </a:cubicBezTo>
                      <a:cubicBezTo>
                        <a:pt x="197" y="40"/>
                        <a:pt x="197" y="36"/>
                        <a:pt x="194" y="3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040" rtl="0" eaLnBrk="1" fontAlgn="auto" latinLnBrk="0" hangingPunct="1">
                    <a:lnSpc>
                      <a:spcPct val="100000"/>
                    </a:lnSpc>
                    <a:spcBef>
                      <a:spcPts val="0"/>
                    </a:spcBef>
                    <a:spcAft>
                      <a:spcPts val="0"/>
                    </a:spcAft>
                    <a:buClrTx/>
                    <a:buSzTx/>
                    <a:buFontTx/>
                    <a:buNone/>
                    <a:tabLst/>
                    <a:defRPr/>
                  </a:pPr>
                  <a:endParaRPr kumimoji="0" lang="en-CA" sz="1799" b="0" i="0" u="none" strike="noStrike" kern="1200" cap="none" spc="0" normalizeH="0" baseline="0" noProof="0" dirty="0">
                    <a:ln>
                      <a:noFill/>
                    </a:ln>
                    <a:solidFill>
                      <a:srgbClr val="000000"/>
                    </a:solidFill>
                    <a:effectLst/>
                    <a:uLnTx/>
                    <a:uFillTx/>
                    <a:latin typeface="Century Gothic" panose="020F0302020204030204"/>
                    <a:ea typeface="+mn-ea"/>
                    <a:cs typeface="+mn-cs"/>
                  </a:endParaRPr>
                </a:p>
              </p:txBody>
            </p:sp>
            <p:sp>
              <p:nvSpPr>
                <p:cNvPr id="918" name="Freeform 85">
                  <a:extLst>
                    <a:ext uri="{FF2B5EF4-FFF2-40B4-BE49-F238E27FC236}">
                      <a16:creationId xmlns:a16="http://schemas.microsoft.com/office/drawing/2014/main" id="{789C4B75-3DB3-48E9-AC1A-EEE0C9063D59}"/>
                    </a:ext>
                  </a:extLst>
                </p:cNvPr>
                <p:cNvSpPr>
                  <a:spLocks/>
                </p:cNvSpPr>
                <p:nvPr/>
              </p:nvSpPr>
              <p:spPr bwMode="auto">
                <a:xfrm>
                  <a:off x="10666123" y="7336017"/>
                  <a:ext cx="385693" cy="140087"/>
                </a:xfrm>
                <a:custGeom>
                  <a:avLst/>
                  <a:gdLst>
                    <a:gd name="T0" fmla="*/ 191 w 197"/>
                    <a:gd name="T1" fmla="*/ 1 h 69"/>
                    <a:gd name="T2" fmla="*/ 185 w 197"/>
                    <a:gd name="T3" fmla="*/ 7 h 69"/>
                    <a:gd name="T4" fmla="*/ 185 w 197"/>
                    <a:gd name="T5" fmla="*/ 51 h 69"/>
                    <a:gd name="T6" fmla="*/ 179 w 197"/>
                    <a:gd name="T7" fmla="*/ 57 h 69"/>
                    <a:gd name="T8" fmla="*/ 43 w 197"/>
                    <a:gd name="T9" fmla="*/ 57 h 69"/>
                    <a:gd name="T10" fmla="*/ 37 w 197"/>
                    <a:gd name="T11" fmla="*/ 51 h 69"/>
                    <a:gd name="T12" fmla="*/ 37 w 197"/>
                    <a:gd name="T13" fmla="*/ 21 h 69"/>
                    <a:gd name="T14" fmla="*/ 51 w 197"/>
                    <a:gd name="T15" fmla="*/ 35 h 69"/>
                    <a:gd name="T16" fmla="*/ 55 w 197"/>
                    <a:gd name="T17" fmla="*/ 37 h 69"/>
                    <a:gd name="T18" fmla="*/ 60 w 197"/>
                    <a:gd name="T19" fmla="*/ 35 h 69"/>
                    <a:gd name="T20" fmla="*/ 59 w 197"/>
                    <a:gd name="T21" fmla="*/ 26 h 69"/>
                    <a:gd name="T22" fmla="*/ 35 w 197"/>
                    <a:gd name="T23" fmla="*/ 3 h 69"/>
                    <a:gd name="T24" fmla="*/ 27 w 197"/>
                    <a:gd name="T25" fmla="*/ 3 h 69"/>
                    <a:gd name="T26" fmla="*/ 3 w 197"/>
                    <a:gd name="T27" fmla="*/ 27 h 69"/>
                    <a:gd name="T28" fmla="*/ 3 w 197"/>
                    <a:gd name="T29" fmla="*/ 35 h 69"/>
                    <a:gd name="T30" fmla="*/ 11 w 197"/>
                    <a:gd name="T31" fmla="*/ 35 h 69"/>
                    <a:gd name="T32" fmla="*/ 25 w 197"/>
                    <a:gd name="T33" fmla="*/ 21 h 69"/>
                    <a:gd name="T34" fmla="*/ 25 w 197"/>
                    <a:gd name="T35" fmla="*/ 51 h 69"/>
                    <a:gd name="T36" fmla="*/ 43 w 197"/>
                    <a:gd name="T37" fmla="*/ 69 h 69"/>
                    <a:gd name="T38" fmla="*/ 179 w 197"/>
                    <a:gd name="T39" fmla="*/ 69 h 69"/>
                    <a:gd name="T40" fmla="*/ 197 w 197"/>
                    <a:gd name="T41" fmla="*/ 51 h 69"/>
                    <a:gd name="T42" fmla="*/ 197 w 197"/>
                    <a:gd name="T43" fmla="*/ 7 h 69"/>
                    <a:gd name="T44" fmla="*/ 191 w 197"/>
                    <a:gd name="T45" fmla="*/ 1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7" h="69">
                      <a:moveTo>
                        <a:pt x="191" y="1"/>
                      </a:moveTo>
                      <a:cubicBezTo>
                        <a:pt x="188" y="1"/>
                        <a:pt x="185" y="4"/>
                        <a:pt x="185" y="7"/>
                      </a:cubicBezTo>
                      <a:cubicBezTo>
                        <a:pt x="185" y="51"/>
                        <a:pt x="185" y="51"/>
                        <a:pt x="185" y="51"/>
                      </a:cubicBezTo>
                      <a:cubicBezTo>
                        <a:pt x="185" y="54"/>
                        <a:pt x="182" y="57"/>
                        <a:pt x="179" y="57"/>
                      </a:cubicBezTo>
                      <a:cubicBezTo>
                        <a:pt x="43" y="57"/>
                        <a:pt x="43" y="57"/>
                        <a:pt x="43" y="57"/>
                      </a:cubicBezTo>
                      <a:cubicBezTo>
                        <a:pt x="40" y="57"/>
                        <a:pt x="37" y="54"/>
                        <a:pt x="37" y="51"/>
                      </a:cubicBezTo>
                      <a:cubicBezTo>
                        <a:pt x="37" y="21"/>
                        <a:pt x="37" y="21"/>
                        <a:pt x="37" y="21"/>
                      </a:cubicBezTo>
                      <a:cubicBezTo>
                        <a:pt x="51" y="35"/>
                        <a:pt x="51" y="35"/>
                        <a:pt x="51" y="35"/>
                      </a:cubicBezTo>
                      <a:cubicBezTo>
                        <a:pt x="52" y="36"/>
                        <a:pt x="53" y="37"/>
                        <a:pt x="55" y="37"/>
                      </a:cubicBezTo>
                      <a:cubicBezTo>
                        <a:pt x="57" y="37"/>
                        <a:pt x="58" y="36"/>
                        <a:pt x="60" y="35"/>
                      </a:cubicBezTo>
                      <a:cubicBezTo>
                        <a:pt x="62" y="32"/>
                        <a:pt x="61" y="29"/>
                        <a:pt x="59" y="26"/>
                      </a:cubicBezTo>
                      <a:cubicBezTo>
                        <a:pt x="35" y="3"/>
                        <a:pt x="35" y="3"/>
                        <a:pt x="35" y="3"/>
                      </a:cubicBezTo>
                      <a:cubicBezTo>
                        <a:pt x="33" y="0"/>
                        <a:pt x="29" y="0"/>
                        <a:pt x="27" y="3"/>
                      </a:cubicBezTo>
                      <a:cubicBezTo>
                        <a:pt x="3" y="27"/>
                        <a:pt x="3" y="27"/>
                        <a:pt x="3" y="27"/>
                      </a:cubicBezTo>
                      <a:cubicBezTo>
                        <a:pt x="0" y="29"/>
                        <a:pt x="0" y="33"/>
                        <a:pt x="3" y="35"/>
                      </a:cubicBezTo>
                      <a:cubicBezTo>
                        <a:pt x="5" y="38"/>
                        <a:pt x="9" y="38"/>
                        <a:pt x="11" y="35"/>
                      </a:cubicBezTo>
                      <a:cubicBezTo>
                        <a:pt x="25" y="21"/>
                        <a:pt x="25" y="21"/>
                        <a:pt x="25" y="21"/>
                      </a:cubicBezTo>
                      <a:cubicBezTo>
                        <a:pt x="25" y="51"/>
                        <a:pt x="25" y="51"/>
                        <a:pt x="25" y="51"/>
                      </a:cubicBezTo>
                      <a:cubicBezTo>
                        <a:pt x="25" y="61"/>
                        <a:pt x="33" y="69"/>
                        <a:pt x="43" y="69"/>
                      </a:cubicBezTo>
                      <a:cubicBezTo>
                        <a:pt x="179" y="69"/>
                        <a:pt x="179" y="69"/>
                        <a:pt x="179" y="69"/>
                      </a:cubicBezTo>
                      <a:cubicBezTo>
                        <a:pt x="189" y="69"/>
                        <a:pt x="197" y="61"/>
                        <a:pt x="197" y="51"/>
                      </a:cubicBezTo>
                      <a:cubicBezTo>
                        <a:pt x="197" y="7"/>
                        <a:pt x="197" y="7"/>
                        <a:pt x="197" y="7"/>
                      </a:cubicBezTo>
                      <a:cubicBezTo>
                        <a:pt x="197" y="4"/>
                        <a:pt x="194" y="1"/>
                        <a:pt x="191"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040" rtl="0" eaLnBrk="1" fontAlgn="auto" latinLnBrk="0" hangingPunct="1">
                    <a:lnSpc>
                      <a:spcPct val="100000"/>
                    </a:lnSpc>
                    <a:spcBef>
                      <a:spcPts val="0"/>
                    </a:spcBef>
                    <a:spcAft>
                      <a:spcPts val="0"/>
                    </a:spcAft>
                    <a:buClrTx/>
                    <a:buSzTx/>
                    <a:buFontTx/>
                    <a:buNone/>
                    <a:tabLst/>
                    <a:defRPr/>
                  </a:pPr>
                  <a:endParaRPr kumimoji="0" lang="en-CA" sz="1799" b="0" i="0" u="none" strike="noStrike" kern="1200" cap="none" spc="0" normalizeH="0" baseline="0" noProof="0" dirty="0">
                    <a:ln>
                      <a:noFill/>
                    </a:ln>
                    <a:solidFill>
                      <a:srgbClr val="000000"/>
                    </a:solidFill>
                    <a:effectLst/>
                    <a:uLnTx/>
                    <a:uFillTx/>
                    <a:latin typeface="Century Gothic" panose="020F0302020204030204"/>
                    <a:ea typeface="+mn-ea"/>
                    <a:cs typeface="+mn-cs"/>
                  </a:endParaRPr>
                </a:p>
              </p:txBody>
            </p:sp>
          </p:grpSp>
          <p:grpSp>
            <p:nvGrpSpPr>
              <p:cNvPr id="919" name="Group 160">
                <a:extLst>
                  <a:ext uri="{FF2B5EF4-FFF2-40B4-BE49-F238E27FC236}">
                    <a16:creationId xmlns:a16="http://schemas.microsoft.com/office/drawing/2014/main" id="{8528D0C2-FF9D-450E-9263-A6E9435A4D7E}"/>
                  </a:ext>
                </a:extLst>
              </p:cNvPr>
              <p:cNvGrpSpPr>
                <a:grpSpLocks noChangeAspect="1"/>
              </p:cNvGrpSpPr>
              <p:nvPr/>
            </p:nvGrpSpPr>
            <p:grpSpPr bwMode="auto">
              <a:xfrm>
                <a:off x="5538041" y="4260440"/>
                <a:ext cx="244099" cy="337561"/>
                <a:chOff x="2661" y="2960"/>
                <a:chExt cx="222" cy="307"/>
              </a:xfrm>
            </p:grpSpPr>
            <p:sp>
              <p:nvSpPr>
                <p:cNvPr id="920" name="Freeform 162">
                  <a:extLst>
                    <a:ext uri="{FF2B5EF4-FFF2-40B4-BE49-F238E27FC236}">
                      <a16:creationId xmlns:a16="http://schemas.microsoft.com/office/drawing/2014/main" id="{B6C2602F-7DC6-4816-A7A3-29B7D3776F1D}"/>
                    </a:ext>
                  </a:extLst>
                </p:cNvPr>
                <p:cNvSpPr>
                  <a:spLocks noEditPoints="1"/>
                </p:cNvSpPr>
                <p:nvPr/>
              </p:nvSpPr>
              <p:spPr bwMode="auto">
                <a:xfrm>
                  <a:off x="2661" y="2960"/>
                  <a:ext cx="222" cy="307"/>
                </a:xfrm>
                <a:custGeom>
                  <a:avLst/>
                  <a:gdLst>
                    <a:gd name="T0" fmla="*/ 182 w 188"/>
                    <a:gd name="T1" fmla="*/ 240 h 252"/>
                    <a:gd name="T2" fmla="*/ 166 w 188"/>
                    <a:gd name="T3" fmla="*/ 240 h 252"/>
                    <a:gd name="T4" fmla="*/ 139 w 188"/>
                    <a:gd name="T5" fmla="*/ 149 h 252"/>
                    <a:gd name="T6" fmla="*/ 124 w 188"/>
                    <a:gd name="T7" fmla="*/ 126 h 252"/>
                    <a:gd name="T8" fmla="*/ 139 w 188"/>
                    <a:gd name="T9" fmla="*/ 103 h 252"/>
                    <a:gd name="T10" fmla="*/ 166 w 188"/>
                    <a:gd name="T11" fmla="*/ 12 h 252"/>
                    <a:gd name="T12" fmla="*/ 182 w 188"/>
                    <a:gd name="T13" fmla="*/ 12 h 252"/>
                    <a:gd name="T14" fmla="*/ 188 w 188"/>
                    <a:gd name="T15" fmla="*/ 6 h 252"/>
                    <a:gd name="T16" fmla="*/ 182 w 188"/>
                    <a:gd name="T17" fmla="*/ 0 h 252"/>
                    <a:gd name="T18" fmla="*/ 30 w 188"/>
                    <a:gd name="T19" fmla="*/ 0 h 252"/>
                    <a:gd name="T20" fmla="*/ 30 w 188"/>
                    <a:gd name="T21" fmla="*/ 0 h 252"/>
                    <a:gd name="T22" fmla="*/ 6 w 188"/>
                    <a:gd name="T23" fmla="*/ 0 h 252"/>
                    <a:gd name="T24" fmla="*/ 0 w 188"/>
                    <a:gd name="T25" fmla="*/ 6 h 252"/>
                    <a:gd name="T26" fmla="*/ 6 w 188"/>
                    <a:gd name="T27" fmla="*/ 12 h 252"/>
                    <a:gd name="T28" fmla="*/ 23 w 188"/>
                    <a:gd name="T29" fmla="*/ 12 h 252"/>
                    <a:gd name="T30" fmla="*/ 50 w 188"/>
                    <a:gd name="T31" fmla="*/ 103 h 252"/>
                    <a:gd name="T32" fmla="*/ 64 w 188"/>
                    <a:gd name="T33" fmla="*/ 126 h 252"/>
                    <a:gd name="T34" fmla="*/ 50 w 188"/>
                    <a:gd name="T35" fmla="*/ 149 h 252"/>
                    <a:gd name="T36" fmla="*/ 23 w 188"/>
                    <a:gd name="T37" fmla="*/ 240 h 252"/>
                    <a:gd name="T38" fmla="*/ 6 w 188"/>
                    <a:gd name="T39" fmla="*/ 240 h 252"/>
                    <a:gd name="T40" fmla="*/ 0 w 188"/>
                    <a:gd name="T41" fmla="*/ 246 h 252"/>
                    <a:gd name="T42" fmla="*/ 6 w 188"/>
                    <a:gd name="T43" fmla="*/ 252 h 252"/>
                    <a:gd name="T44" fmla="*/ 30 w 188"/>
                    <a:gd name="T45" fmla="*/ 252 h 252"/>
                    <a:gd name="T46" fmla="*/ 30 w 188"/>
                    <a:gd name="T47" fmla="*/ 252 h 252"/>
                    <a:gd name="T48" fmla="*/ 30 w 188"/>
                    <a:gd name="T49" fmla="*/ 252 h 252"/>
                    <a:gd name="T50" fmla="*/ 158 w 188"/>
                    <a:gd name="T51" fmla="*/ 252 h 252"/>
                    <a:gd name="T52" fmla="*/ 159 w 188"/>
                    <a:gd name="T53" fmla="*/ 252 h 252"/>
                    <a:gd name="T54" fmla="*/ 159 w 188"/>
                    <a:gd name="T55" fmla="*/ 252 h 252"/>
                    <a:gd name="T56" fmla="*/ 182 w 188"/>
                    <a:gd name="T57" fmla="*/ 252 h 252"/>
                    <a:gd name="T58" fmla="*/ 188 w 188"/>
                    <a:gd name="T59" fmla="*/ 246 h 252"/>
                    <a:gd name="T60" fmla="*/ 182 w 188"/>
                    <a:gd name="T61" fmla="*/ 240 h 252"/>
                    <a:gd name="T62" fmla="*/ 58 w 188"/>
                    <a:gd name="T63" fmla="*/ 158 h 252"/>
                    <a:gd name="T64" fmla="*/ 76 w 188"/>
                    <a:gd name="T65" fmla="*/ 126 h 252"/>
                    <a:gd name="T66" fmla="*/ 58 w 188"/>
                    <a:gd name="T67" fmla="*/ 94 h 252"/>
                    <a:gd name="T68" fmla="*/ 35 w 188"/>
                    <a:gd name="T69" fmla="*/ 12 h 252"/>
                    <a:gd name="T70" fmla="*/ 154 w 188"/>
                    <a:gd name="T71" fmla="*/ 12 h 252"/>
                    <a:gd name="T72" fmla="*/ 130 w 188"/>
                    <a:gd name="T73" fmla="*/ 94 h 252"/>
                    <a:gd name="T74" fmla="*/ 112 w 188"/>
                    <a:gd name="T75" fmla="*/ 126 h 252"/>
                    <a:gd name="T76" fmla="*/ 130 w 188"/>
                    <a:gd name="T77" fmla="*/ 158 h 252"/>
                    <a:gd name="T78" fmla="*/ 154 w 188"/>
                    <a:gd name="T79" fmla="*/ 240 h 252"/>
                    <a:gd name="T80" fmla="*/ 35 w 188"/>
                    <a:gd name="T81" fmla="*/ 240 h 252"/>
                    <a:gd name="T82" fmla="*/ 58 w 188"/>
                    <a:gd name="T83" fmla="*/ 158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88" h="252">
                      <a:moveTo>
                        <a:pt x="182" y="240"/>
                      </a:moveTo>
                      <a:cubicBezTo>
                        <a:pt x="166" y="240"/>
                        <a:pt x="166" y="240"/>
                        <a:pt x="166" y="240"/>
                      </a:cubicBezTo>
                      <a:cubicBezTo>
                        <a:pt x="176" y="185"/>
                        <a:pt x="154" y="164"/>
                        <a:pt x="139" y="149"/>
                      </a:cubicBezTo>
                      <a:cubicBezTo>
                        <a:pt x="129" y="140"/>
                        <a:pt x="124" y="134"/>
                        <a:pt x="124" y="126"/>
                      </a:cubicBezTo>
                      <a:cubicBezTo>
                        <a:pt x="124" y="118"/>
                        <a:pt x="129" y="112"/>
                        <a:pt x="139" y="103"/>
                      </a:cubicBezTo>
                      <a:cubicBezTo>
                        <a:pt x="154" y="88"/>
                        <a:pt x="176" y="67"/>
                        <a:pt x="166" y="12"/>
                      </a:cubicBezTo>
                      <a:cubicBezTo>
                        <a:pt x="182" y="12"/>
                        <a:pt x="182" y="12"/>
                        <a:pt x="182" y="12"/>
                      </a:cubicBezTo>
                      <a:cubicBezTo>
                        <a:pt x="185" y="12"/>
                        <a:pt x="188" y="9"/>
                        <a:pt x="188" y="6"/>
                      </a:cubicBezTo>
                      <a:cubicBezTo>
                        <a:pt x="188" y="3"/>
                        <a:pt x="185" y="0"/>
                        <a:pt x="182" y="0"/>
                      </a:cubicBezTo>
                      <a:cubicBezTo>
                        <a:pt x="30" y="0"/>
                        <a:pt x="30" y="0"/>
                        <a:pt x="30" y="0"/>
                      </a:cubicBezTo>
                      <a:cubicBezTo>
                        <a:pt x="30" y="0"/>
                        <a:pt x="30" y="0"/>
                        <a:pt x="30" y="0"/>
                      </a:cubicBezTo>
                      <a:cubicBezTo>
                        <a:pt x="6" y="0"/>
                        <a:pt x="6" y="0"/>
                        <a:pt x="6" y="0"/>
                      </a:cubicBezTo>
                      <a:cubicBezTo>
                        <a:pt x="3" y="0"/>
                        <a:pt x="0" y="3"/>
                        <a:pt x="0" y="6"/>
                      </a:cubicBezTo>
                      <a:cubicBezTo>
                        <a:pt x="0" y="9"/>
                        <a:pt x="3" y="12"/>
                        <a:pt x="6" y="12"/>
                      </a:cubicBezTo>
                      <a:cubicBezTo>
                        <a:pt x="23" y="12"/>
                        <a:pt x="23" y="12"/>
                        <a:pt x="23" y="12"/>
                      </a:cubicBezTo>
                      <a:cubicBezTo>
                        <a:pt x="13" y="67"/>
                        <a:pt x="34" y="88"/>
                        <a:pt x="50" y="103"/>
                      </a:cubicBezTo>
                      <a:cubicBezTo>
                        <a:pt x="59" y="112"/>
                        <a:pt x="64" y="118"/>
                        <a:pt x="64" y="126"/>
                      </a:cubicBezTo>
                      <a:cubicBezTo>
                        <a:pt x="64" y="134"/>
                        <a:pt x="59" y="140"/>
                        <a:pt x="50" y="149"/>
                      </a:cubicBezTo>
                      <a:cubicBezTo>
                        <a:pt x="34" y="164"/>
                        <a:pt x="13" y="185"/>
                        <a:pt x="23" y="240"/>
                      </a:cubicBezTo>
                      <a:cubicBezTo>
                        <a:pt x="6" y="240"/>
                        <a:pt x="6" y="240"/>
                        <a:pt x="6" y="240"/>
                      </a:cubicBezTo>
                      <a:cubicBezTo>
                        <a:pt x="3" y="240"/>
                        <a:pt x="0" y="243"/>
                        <a:pt x="0" y="246"/>
                      </a:cubicBezTo>
                      <a:cubicBezTo>
                        <a:pt x="0" y="249"/>
                        <a:pt x="3" y="252"/>
                        <a:pt x="6" y="252"/>
                      </a:cubicBezTo>
                      <a:cubicBezTo>
                        <a:pt x="30" y="252"/>
                        <a:pt x="30" y="252"/>
                        <a:pt x="30" y="252"/>
                      </a:cubicBezTo>
                      <a:cubicBezTo>
                        <a:pt x="30" y="252"/>
                        <a:pt x="30" y="252"/>
                        <a:pt x="30" y="252"/>
                      </a:cubicBezTo>
                      <a:cubicBezTo>
                        <a:pt x="30" y="252"/>
                        <a:pt x="30" y="252"/>
                        <a:pt x="30" y="252"/>
                      </a:cubicBezTo>
                      <a:cubicBezTo>
                        <a:pt x="158" y="252"/>
                        <a:pt x="158" y="252"/>
                        <a:pt x="158" y="252"/>
                      </a:cubicBezTo>
                      <a:cubicBezTo>
                        <a:pt x="159" y="252"/>
                        <a:pt x="159" y="252"/>
                        <a:pt x="159" y="252"/>
                      </a:cubicBezTo>
                      <a:cubicBezTo>
                        <a:pt x="159" y="252"/>
                        <a:pt x="159" y="252"/>
                        <a:pt x="159" y="252"/>
                      </a:cubicBezTo>
                      <a:cubicBezTo>
                        <a:pt x="182" y="252"/>
                        <a:pt x="182" y="252"/>
                        <a:pt x="182" y="252"/>
                      </a:cubicBezTo>
                      <a:cubicBezTo>
                        <a:pt x="185" y="252"/>
                        <a:pt x="188" y="249"/>
                        <a:pt x="188" y="246"/>
                      </a:cubicBezTo>
                      <a:cubicBezTo>
                        <a:pt x="188" y="243"/>
                        <a:pt x="185" y="240"/>
                        <a:pt x="182" y="240"/>
                      </a:cubicBezTo>
                      <a:close/>
                      <a:moveTo>
                        <a:pt x="58" y="158"/>
                      </a:moveTo>
                      <a:cubicBezTo>
                        <a:pt x="68" y="148"/>
                        <a:pt x="76" y="140"/>
                        <a:pt x="76" y="126"/>
                      </a:cubicBezTo>
                      <a:cubicBezTo>
                        <a:pt x="76" y="112"/>
                        <a:pt x="68" y="104"/>
                        <a:pt x="58" y="94"/>
                      </a:cubicBezTo>
                      <a:cubicBezTo>
                        <a:pt x="43" y="79"/>
                        <a:pt x="25" y="62"/>
                        <a:pt x="35" y="12"/>
                      </a:cubicBezTo>
                      <a:cubicBezTo>
                        <a:pt x="154" y="12"/>
                        <a:pt x="154" y="12"/>
                        <a:pt x="154" y="12"/>
                      </a:cubicBezTo>
                      <a:cubicBezTo>
                        <a:pt x="163" y="62"/>
                        <a:pt x="146" y="79"/>
                        <a:pt x="130" y="94"/>
                      </a:cubicBezTo>
                      <a:cubicBezTo>
                        <a:pt x="121" y="104"/>
                        <a:pt x="112" y="112"/>
                        <a:pt x="112" y="126"/>
                      </a:cubicBezTo>
                      <a:cubicBezTo>
                        <a:pt x="112" y="140"/>
                        <a:pt x="121" y="148"/>
                        <a:pt x="130" y="158"/>
                      </a:cubicBezTo>
                      <a:cubicBezTo>
                        <a:pt x="146" y="173"/>
                        <a:pt x="163" y="190"/>
                        <a:pt x="154" y="240"/>
                      </a:cubicBezTo>
                      <a:cubicBezTo>
                        <a:pt x="35" y="240"/>
                        <a:pt x="35" y="240"/>
                        <a:pt x="35" y="240"/>
                      </a:cubicBezTo>
                      <a:cubicBezTo>
                        <a:pt x="25" y="190"/>
                        <a:pt x="43" y="173"/>
                        <a:pt x="58" y="15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040" rtl="0" eaLnBrk="1" fontAlgn="auto" latinLnBrk="0" hangingPunct="1">
                    <a:lnSpc>
                      <a:spcPct val="100000"/>
                    </a:lnSpc>
                    <a:spcBef>
                      <a:spcPts val="0"/>
                    </a:spcBef>
                    <a:spcAft>
                      <a:spcPts val="0"/>
                    </a:spcAft>
                    <a:buClrTx/>
                    <a:buSzTx/>
                    <a:buFontTx/>
                    <a:buNone/>
                    <a:tabLst/>
                    <a:defRPr/>
                  </a:pPr>
                  <a:endParaRPr kumimoji="0" lang="en-CA" sz="1799" b="0" i="0" u="none" strike="noStrike" kern="1200" cap="none" spc="0" normalizeH="0" baseline="0" noProof="0" dirty="0">
                    <a:ln>
                      <a:noFill/>
                    </a:ln>
                    <a:solidFill>
                      <a:srgbClr val="000000"/>
                    </a:solidFill>
                    <a:effectLst/>
                    <a:uLnTx/>
                    <a:uFillTx/>
                    <a:latin typeface="Century Gothic" panose="020F0302020204030204"/>
                    <a:ea typeface="+mn-ea"/>
                    <a:cs typeface="+mn-cs"/>
                  </a:endParaRPr>
                </a:p>
              </p:txBody>
            </p:sp>
            <p:sp>
              <p:nvSpPr>
                <p:cNvPr id="921" name="Freeform 163">
                  <a:extLst>
                    <a:ext uri="{FF2B5EF4-FFF2-40B4-BE49-F238E27FC236}">
                      <a16:creationId xmlns:a16="http://schemas.microsoft.com/office/drawing/2014/main" id="{B9EA8FD3-6BA4-42DD-9A48-2E966B68168E}"/>
                    </a:ext>
                  </a:extLst>
                </p:cNvPr>
                <p:cNvSpPr>
                  <a:spLocks/>
                </p:cNvSpPr>
                <p:nvPr/>
              </p:nvSpPr>
              <p:spPr bwMode="auto">
                <a:xfrm>
                  <a:off x="2727" y="3165"/>
                  <a:ext cx="90" cy="63"/>
                </a:xfrm>
                <a:custGeom>
                  <a:avLst/>
                  <a:gdLst>
                    <a:gd name="T0" fmla="*/ 76 w 76"/>
                    <a:gd name="T1" fmla="*/ 44 h 52"/>
                    <a:gd name="T2" fmla="*/ 38 w 76"/>
                    <a:gd name="T3" fmla="*/ 0 h 52"/>
                    <a:gd name="T4" fmla="*/ 0 w 76"/>
                    <a:gd name="T5" fmla="*/ 44 h 52"/>
                    <a:gd name="T6" fmla="*/ 1 w 76"/>
                    <a:gd name="T7" fmla="*/ 50 h 52"/>
                    <a:gd name="T8" fmla="*/ 6 w 76"/>
                    <a:gd name="T9" fmla="*/ 52 h 52"/>
                    <a:gd name="T10" fmla="*/ 70 w 76"/>
                    <a:gd name="T11" fmla="*/ 52 h 52"/>
                    <a:gd name="T12" fmla="*/ 75 w 76"/>
                    <a:gd name="T13" fmla="*/ 50 h 52"/>
                    <a:gd name="T14" fmla="*/ 76 w 76"/>
                    <a:gd name="T15" fmla="*/ 44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52">
                      <a:moveTo>
                        <a:pt x="76" y="44"/>
                      </a:moveTo>
                      <a:cubicBezTo>
                        <a:pt x="74" y="40"/>
                        <a:pt x="61" y="0"/>
                        <a:pt x="38" y="0"/>
                      </a:cubicBezTo>
                      <a:cubicBezTo>
                        <a:pt x="15" y="0"/>
                        <a:pt x="2" y="40"/>
                        <a:pt x="0" y="44"/>
                      </a:cubicBezTo>
                      <a:cubicBezTo>
                        <a:pt x="0" y="46"/>
                        <a:pt x="0" y="48"/>
                        <a:pt x="1" y="50"/>
                      </a:cubicBezTo>
                      <a:cubicBezTo>
                        <a:pt x="2" y="51"/>
                        <a:pt x="4" y="52"/>
                        <a:pt x="6" y="52"/>
                      </a:cubicBezTo>
                      <a:cubicBezTo>
                        <a:pt x="70" y="52"/>
                        <a:pt x="70" y="52"/>
                        <a:pt x="70" y="52"/>
                      </a:cubicBezTo>
                      <a:cubicBezTo>
                        <a:pt x="72" y="52"/>
                        <a:pt x="74" y="51"/>
                        <a:pt x="75" y="50"/>
                      </a:cubicBezTo>
                      <a:cubicBezTo>
                        <a:pt x="76" y="48"/>
                        <a:pt x="76" y="46"/>
                        <a:pt x="76" y="44"/>
                      </a:cubicBezTo>
                      <a:close/>
                    </a:path>
                  </a:pathLst>
                </a:custGeom>
                <a:solidFill>
                  <a:srgbClr val="81B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040" rtl="0" eaLnBrk="1" fontAlgn="auto" latinLnBrk="0" hangingPunct="1">
                    <a:lnSpc>
                      <a:spcPct val="100000"/>
                    </a:lnSpc>
                    <a:spcBef>
                      <a:spcPts val="0"/>
                    </a:spcBef>
                    <a:spcAft>
                      <a:spcPts val="0"/>
                    </a:spcAft>
                    <a:buClrTx/>
                    <a:buSzTx/>
                    <a:buFontTx/>
                    <a:buNone/>
                    <a:tabLst/>
                    <a:defRPr/>
                  </a:pPr>
                  <a:endParaRPr kumimoji="0" lang="en-CA" sz="1799" b="0" i="0" u="none" strike="noStrike" kern="1200" cap="none" spc="0" normalizeH="0" baseline="0" noProof="0" dirty="0">
                    <a:ln>
                      <a:noFill/>
                    </a:ln>
                    <a:solidFill>
                      <a:srgbClr val="000000"/>
                    </a:solidFill>
                    <a:effectLst/>
                    <a:uLnTx/>
                    <a:uFillTx/>
                    <a:latin typeface="Century Gothic" panose="020F0302020204030204"/>
                    <a:ea typeface="+mn-ea"/>
                    <a:cs typeface="+mn-cs"/>
                  </a:endParaRPr>
                </a:p>
              </p:txBody>
            </p:sp>
          </p:grpSp>
          <p:grpSp>
            <p:nvGrpSpPr>
              <p:cNvPr id="922" name="Group 54">
                <a:extLst>
                  <a:ext uri="{FF2B5EF4-FFF2-40B4-BE49-F238E27FC236}">
                    <a16:creationId xmlns:a16="http://schemas.microsoft.com/office/drawing/2014/main" id="{2BE2565F-18C4-4377-AEB8-ADC8D8203CB3}"/>
                  </a:ext>
                </a:extLst>
              </p:cNvPr>
              <p:cNvGrpSpPr>
                <a:grpSpLocks noChangeAspect="1"/>
              </p:cNvGrpSpPr>
              <p:nvPr/>
            </p:nvGrpSpPr>
            <p:grpSpPr bwMode="auto">
              <a:xfrm>
                <a:off x="6534419" y="4212560"/>
                <a:ext cx="325901" cy="420901"/>
                <a:chOff x="6273" y="2193"/>
                <a:chExt cx="247" cy="319"/>
              </a:xfrm>
            </p:grpSpPr>
            <p:sp>
              <p:nvSpPr>
                <p:cNvPr id="923" name="Freeform 55">
                  <a:extLst>
                    <a:ext uri="{FF2B5EF4-FFF2-40B4-BE49-F238E27FC236}">
                      <a16:creationId xmlns:a16="http://schemas.microsoft.com/office/drawing/2014/main" id="{2DD15663-1BB2-4666-8F20-A74D8B163CAC}"/>
                    </a:ext>
                  </a:extLst>
                </p:cNvPr>
                <p:cNvSpPr>
                  <a:spLocks noEditPoints="1"/>
                </p:cNvSpPr>
                <p:nvPr/>
              </p:nvSpPr>
              <p:spPr bwMode="auto">
                <a:xfrm>
                  <a:off x="6273" y="2237"/>
                  <a:ext cx="247" cy="232"/>
                </a:xfrm>
                <a:custGeom>
                  <a:avLst/>
                  <a:gdLst>
                    <a:gd name="T0" fmla="*/ 170 w 188"/>
                    <a:gd name="T1" fmla="*/ 92 h 172"/>
                    <a:gd name="T2" fmla="*/ 126 w 188"/>
                    <a:gd name="T3" fmla="*/ 92 h 172"/>
                    <a:gd name="T4" fmla="*/ 126 w 188"/>
                    <a:gd name="T5" fmla="*/ 80 h 172"/>
                    <a:gd name="T6" fmla="*/ 170 w 188"/>
                    <a:gd name="T7" fmla="*/ 80 h 172"/>
                    <a:gd name="T8" fmla="*/ 176 w 188"/>
                    <a:gd name="T9" fmla="*/ 74 h 172"/>
                    <a:gd name="T10" fmla="*/ 176 w 188"/>
                    <a:gd name="T11" fmla="*/ 18 h 172"/>
                    <a:gd name="T12" fmla="*/ 170 w 188"/>
                    <a:gd name="T13" fmla="*/ 12 h 172"/>
                    <a:gd name="T14" fmla="*/ 78 w 188"/>
                    <a:gd name="T15" fmla="*/ 12 h 172"/>
                    <a:gd name="T16" fmla="*/ 78 w 188"/>
                    <a:gd name="T17" fmla="*/ 0 h 172"/>
                    <a:gd name="T18" fmla="*/ 170 w 188"/>
                    <a:gd name="T19" fmla="*/ 0 h 172"/>
                    <a:gd name="T20" fmla="*/ 188 w 188"/>
                    <a:gd name="T21" fmla="*/ 18 h 172"/>
                    <a:gd name="T22" fmla="*/ 188 w 188"/>
                    <a:gd name="T23" fmla="*/ 74 h 172"/>
                    <a:gd name="T24" fmla="*/ 170 w 188"/>
                    <a:gd name="T25" fmla="*/ 92 h 172"/>
                    <a:gd name="T26" fmla="*/ 118 w 188"/>
                    <a:gd name="T27" fmla="*/ 160 h 172"/>
                    <a:gd name="T28" fmla="*/ 18 w 188"/>
                    <a:gd name="T29" fmla="*/ 160 h 172"/>
                    <a:gd name="T30" fmla="*/ 12 w 188"/>
                    <a:gd name="T31" fmla="*/ 154 h 172"/>
                    <a:gd name="T32" fmla="*/ 12 w 188"/>
                    <a:gd name="T33" fmla="*/ 98 h 172"/>
                    <a:gd name="T34" fmla="*/ 18 w 188"/>
                    <a:gd name="T35" fmla="*/ 92 h 172"/>
                    <a:gd name="T36" fmla="*/ 62 w 188"/>
                    <a:gd name="T37" fmla="*/ 92 h 172"/>
                    <a:gd name="T38" fmla="*/ 62 w 188"/>
                    <a:gd name="T39" fmla="*/ 80 h 172"/>
                    <a:gd name="T40" fmla="*/ 18 w 188"/>
                    <a:gd name="T41" fmla="*/ 80 h 172"/>
                    <a:gd name="T42" fmla="*/ 0 w 188"/>
                    <a:gd name="T43" fmla="*/ 98 h 172"/>
                    <a:gd name="T44" fmla="*/ 0 w 188"/>
                    <a:gd name="T45" fmla="*/ 154 h 172"/>
                    <a:gd name="T46" fmla="*/ 18 w 188"/>
                    <a:gd name="T47" fmla="*/ 172 h 172"/>
                    <a:gd name="T48" fmla="*/ 118 w 188"/>
                    <a:gd name="T49" fmla="*/ 172 h 172"/>
                    <a:gd name="T50" fmla="*/ 118 w 188"/>
                    <a:gd name="T51" fmla="*/ 16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88" h="172">
                      <a:moveTo>
                        <a:pt x="170" y="92"/>
                      </a:moveTo>
                      <a:cubicBezTo>
                        <a:pt x="126" y="92"/>
                        <a:pt x="126" y="92"/>
                        <a:pt x="126" y="92"/>
                      </a:cubicBezTo>
                      <a:cubicBezTo>
                        <a:pt x="126" y="80"/>
                        <a:pt x="126" y="80"/>
                        <a:pt x="126" y="80"/>
                      </a:cubicBezTo>
                      <a:cubicBezTo>
                        <a:pt x="170" y="80"/>
                        <a:pt x="170" y="80"/>
                        <a:pt x="170" y="80"/>
                      </a:cubicBezTo>
                      <a:cubicBezTo>
                        <a:pt x="173" y="80"/>
                        <a:pt x="176" y="77"/>
                        <a:pt x="176" y="74"/>
                      </a:cubicBezTo>
                      <a:cubicBezTo>
                        <a:pt x="176" y="18"/>
                        <a:pt x="176" y="18"/>
                        <a:pt x="176" y="18"/>
                      </a:cubicBezTo>
                      <a:cubicBezTo>
                        <a:pt x="176" y="15"/>
                        <a:pt x="173" y="12"/>
                        <a:pt x="170" y="12"/>
                      </a:cubicBezTo>
                      <a:cubicBezTo>
                        <a:pt x="78" y="12"/>
                        <a:pt x="78" y="12"/>
                        <a:pt x="78" y="12"/>
                      </a:cubicBezTo>
                      <a:cubicBezTo>
                        <a:pt x="78" y="0"/>
                        <a:pt x="78" y="0"/>
                        <a:pt x="78" y="0"/>
                      </a:cubicBezTo>
                      <a:cubicBezTo>
                        <a:pt x="170" y="0"/>
                        <a:pt x="170" y="0"/>
                        <a:pt x="170" y="0"/>
                      </a:cubicBezTo>
                      <a:cubicBezTo>
                        <a:pt x="180" y="0"/>
                        <a:pt x="188" y="8"/>
                        <a:pt x="188" y="18"/>
                      </a:cubicBezTo>
                      <a:cubicBezTo>
                        <a:pt x="188" y="74"/>
                        <a:pt x="188" y="74"/>
                        <a:pt x="188" y="74"/>
                      </a:cubicBezTo>
                      <a:cubicBezTo>
                        <a:pt x="188" y="84"/>
                        <a:pt x="180" y="92"/>
                        <a:pt x="170" y="92"/>
                      </a:cubicBezTo>
                      <a:close/>
                      <a:moveTo>
                        <a:pt x="118" y="160"/>
                      </a:moveTo>
                      <a:cubicBezTo>
                        <a:pt x="18" y="160"/>
                        <a:pt x="18" y="160"/>
                        <a:pt x="18" y="160"/>
                      </a:cubicBezTo>
                      <a:cubicBezTo>
                        <a:pt x="15" y="160"/>
                        <a:pt x="12" y="157"/>
                        <a:pt x="12" y="154"/>
                      </a:cubicBezTo>
                      <a:cubicBezTo>
                        <a:pt x="12" y="98"/>
                        <a:pt x="12" y="98"/>
                        <a:pt x="12" y="98"/>
                      </a:cubicBezTo>
                      <a:cubicBezTo>
                        <a:pt x="12" y="95"/>
                        <a:pt x="15" y="92"/>
                        <a:pt x="18" y="92"/>
                      </a:cubicBezTo>
                      <a:cubicBezTo>
                        <a:pt x="62" y="92"/>
                        <a:pt x="62" y="92"/>
                        <a:pt x="62" y="92"/>
                      </a:cubicBezTo>
                      <a:cubicBezTo>
                        <a:pt x="62" y="80"/>
                        <a:pt x="62" y="80"/>
                        <a:pt x="62" y="80"/>
                      </a:cubicBezTo>
                      <a:cubicBezTo>
                        <a:pt x="18" y="80"/>
                        <a:pt x="18" y="80"/>
                        <a:pt x="18" y="80"/>
                      </a:cubicBezTo>
                      <a:cubicBezTo>
                        <a:pt x="8" y="80"/>
                        <a:pt x="0" y="88"/>
                        <a:pt x="0" y="98"/>
                      </a:cubicBezTo>
                      <a:cubicBezTo>
                        <a:pt x="0" y="154"/>
                        <a:pt x="0" y="154"/>
                        <a:pt x="0" y="154"/>
                      </a:cubicBezTo>
                      <a:cubicBezTo>
                        <a:pt x="0" y="164"/>
                        <a:pt x="8" y="172"/>
                        <a:pt x="18" y="172"/>
                      </a:cubicBezTo>
                      <a:cubicBezTo>
                        <a:pt x="118" y="172"/>
                        <a:pt x="118" y="172"/>
                        <a:pt x="118" y="172"/>
                      </a:cubicBezTo>
                      <a:lnTo>
                        <a:pt x="118" y="16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040" rtl="0" eaLnBrk="1" fontAlgn="auto" latinLnBrk="0" hangingPunct="1">
                    <a:lnSpc>
                      <a:spcPct val="100000"/>
                    </a:lnSpc>
                    <a:spcBef>
                      <a:spcPts val="0"/>
                    </a:spcBef>
                    <a:spcAft>
                      <a:spcPts val="0"/>
                    </a:spcAft>
                    <a:buClrTx/>
                    <a:buSzTx/>
                    <a:buFontTx/>
                    <a:buNone/>
                    <a:tabLst/>
                    <a:defRPr/>
                  </a:pPr>
                  <a:endParaRPr kumimoji="0" lang="en-CA" sz="1799" b="0" i="0" u="none" strike="noStrike" kern="1200" cap="none" spc="0" normalizeH="0" baseline="0" noProof="0" dirty="0">
                    <a:ln>
                      <a:noFill/>
                    </a:ln>
                    <a:solidFill>
                      <a:srgbClr val="000000"/>
                    </a:solidFill>
                    <a:effectLst/>
                    <a:uLnTx/>
                    <a:uFillTx/>
                    <a:latin typeface="Century Gothic" panose="020F0302020204030204"/>
                    <a:ea typeface="+mn-ea"/>
                    <a:cs typeface="+mn-cs"/>
                  </a:endParaRPr>
                </a:p>
              </p:txBody>
            </p:sp>
            <p:sp>
              <p:nvSpPr>
                <p:cNvPr id="924" name="Freeform 56">
                  <a:extLst>
                    <a:ext uri="{FF2B5EF4-FFF2-40B4-BE49-F238E27FC236}">
                      <a16:creationId xmlns:a16="http://schemas.microsoft.com/office/drawing/2014/main" id="{EF941762-E70F-478D-8C88-A84DD614AD39}"/>
                    </a:ext>
                  </a:extLst>
                </p:cNvPr>
                <p:cNvSpPr>
                  <a:spLocks noEditPoints="1"/>
                </p:cNvSpPr>
                <p:nvPr/>
              </p:nvSpPr>
              <p:spPr bwMode="auto">
                <a:xfrm>
                  <a:off x="6284" y="2193"/>
                  <a:ext cx="236" cy="319"/>
                </a:xfrm>
                <a:custGeom>
                  <a:avLst/>
                  <a:gdLst>
                    <a:gd name="T0" fmla="*/ 76 w 180"/>
                    <a:gd name="T1" fmla="*/ 38 h 236"/>
                    <a:gd name="T2" fmla="*/ 38 w 180"/>
                    <a:gd name="T3" fmla="*/ 76 h 236"/>
                    <a:gd name="T4" fmla="*/ 0 w 180"/>
                    <a:gd name="T5" fmla="*/ 38 h 236"/>
                    <a:gd name="T6" fmla="*/ 38 w 180"/>
                    <a:gd name="T7" fmla="*/ 0 h 236"/>
                    <a:gd name="T8" fmla="*/ 76 w 180"/>
                    <a:gd name="T9" fmla="*/ 38 h 236"/>
                    <a:gd name="T10" fmla="*/ 142 w 180"/>
                    <a:gd name="T11" fmla="*/ 160 h 236"/>
                    <a:gd name="T12" fmla="*/ 104 w 180"/>
                    <a:gd name="T13" fmla="*/ 198 h 236"/>
                    <a:gd name="T14" fmla="*/ 142 w 180"/>
                    <a:gd name="T15" fmla="*/ 236 h 236"/>
                    <a:gd name="T16" fmla="*/ 180 w 180"/>
                    <a:gd name="T17" fmla="*/ 198 h 236"/>
                    <a:gd name="T18" fmla="*/ 142 w 180"/>
                    <a:gd name="T19" fmla="*/ 160 h 236"/>
                    <a:gd name="T20" fmla="*/ 86 w 180"/>
                    <a:gd name="T21" fmla="*/ 80 h 236"/>
                    <a:gd name="T22" fmla="*/ 48 w 180"/>
                    <a:gd name="T23" fmla="*/ 118 h 236"/>
                    <a:gd name="T24" fmla="*/ 86 w 180"/>
                    <a:gd name="T25" fmla="*/ 156 h 236"/>
                    <a:gd name="T26" fmla="*/ 124 w 180"/>
                    <a:gd name="T27" fmla="*/ 118 h 236"/>
                    <a:gd name="T28" fmla="*/ 86 w 180"/>
                    <a:gd name="T29" fmla="*/ 80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0" h="236">
                      <a:moveTo>
                        <a:pt x="76" y="38"/>
                      </a:moveTo>
                      <a:cubicBezTo>
                        <a:pt x="76" y="59"/>
                        <a:pt x="59" y="76"/>
                        <a:pt x="38" y="76"/>
                      </a:cubicBezTo>
                      <a:cubicBezTo>
                        <a:pt x="17" y="76"/>
                        <a:pt x="0" y="59"/>
                        <a:pt x="0" y="38"/>
                      </a:cubicBezTo>
                      <a:cubicBezTo>
                        <a:pt x="0" y="17"/>
                        <a:pt x="17" y="0"/>
                        <a:pt x="38" y="0"/>
                      </a:cubicBezTo>
                      <a:cubicBezTo>
                        <a:pt x="59" y="0"/>
                        <a:pt x="76" y="17"/>
                        <a:pt x="76" y="38"/>
                      </a:cubicBezTo>
                      <a:close/>
                      <a:moveTo>
                        <a:pt x="142" y="160"/>
                      </a:moveTo>
                      <a:cubicBezTo>
                        <a:pt x="121" y="160"/>
                        <a:pt x="104" y="177"/>
                        <a:pt x="104" y="198"/>
                      </a:cubicBezTo>
                      <a:cubicBezTo>
                        <a:pt x="104" y="219"/>
                        <a:pt x="121" y="236"/>
                        <a:pt x="142" y="236"/>
                      </a:cubicBezTo>
                      <a:cubicBezTo>
                        <a:pt x="163" y="236"/>
                        <a:pt x="180" y="219"/>
                        <a:pt x="180" y="198"/>
                      </a:cubicBezTo>
                      <a:cubicBezTo>
                        <a:pt x="180" y="177"/>
                        <a:pt x="163" y="160"/>
                        <a:pt x="142" y="160"/>
                      </a:cubicBezTo>
                      <a:close/>
                      <a:moveTo>
                        <a:pt x="86" y="80"/>
                      </a:moveTo>
                      <a:cubicBezTo>
                        <a:pt x="65" y="80"/>
                        <a:pt x="48" y="97"/>
                        <a:pt x="48" y="118"/>
                      </a:cubicBezTo>
                      <a:cubicBezTo>
                        <a:pt x="48" y="139"/>
                        <a:pt x="65" y="156"/>
                        <a:pt x="86" y="156"/>
                      </a:cubicBezTo>
                      <a:cubicBezTo>
                        <a:pt x="107" y="156"/>
                        <a:pt x="124" y="139"/>
                        <a:pt x="124" y="118"/>
                      </a:cubicBezTo>
                      <a:cubicBezTo>
                        <a:pt x="124" y="97"/>
                        <a:pt x="107" y="80"/>
                        <a:pt x="86" y="80"/>
                      </a:cubicBezTo>
                      <a:close/>
                    </a:path>
                  </a:pathLst>
                </a:custGeom>
                <a:solidFill>
                  <a:srgbClr val="81B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040" rtl="0" eaLnBrk="1" fontAlgn="auto" latinLnBrk="0" hangingPunct="1">
                    <a:lnSpc>
                      <a:spcPct val="100000"/>
                    </a:lnSpc>
                    <a:spcBef>
                      <a:spcPts val="0"/>
                    </a:spcBef>
                    <a:spcAft>
                      <a:spcPts val="0"/>
                    </a:spcAft>
                    <a:buClrTx/>
                    <a:buSzTx/>
                    <a:buFontTx/>
                    <a:buNone/>
                    <a:tabLst/>
                    <a:defRPr/>
                  </a:pPr>
                  <a:endParaRPr kumimoji="0" lang="en-CA" sz="1799" b="0" i="0" u="none" strike="noStrike" kern="1200" cap="none" spc="0" normalizeH="0" baseline="0" noProof="0" dirty="0">
                    <a:ln>
                      <a:noFill/>
                    </a:ln>
                    <a:solidFill>
                      <a:srgbClr val="000000"/>
                    </a:solidFill>
                    <a:effectLst/>
                    <a:uLnTx/>
                    <a:uFillTx/>
                    <a:latin typeface="Century Gothic" panose="020F0302020204030204"/>
                    <a:ea typeface="+mn-ea"/>
                    <a:cs typeface="+mn-cs"/>
                  </a:endParaRPr>
                </a:p>
              </p:txBody>
            </p:sp>
            <p:sp>
              <p:nvSpPr>
                <p:cNvPr id="925" name="Freeform 57">
                  <a:extLst>
                    <a:ext uri="{FF2B5EF4-FFF2-40B4-BE49-F238E27FC236}">
                      <a16:creationId xmlns:a16="http://schemas.microsoft.com/office/drawing/2014/main" id="{75AF108B-5673-4616-A37B-8E1A1BE638A9}"/>
                    </a:ext>
                  </a:extLst>
                </p:cNvPr>
                <p:cNvSpPr>
                  <a:spLocks/>
                </p:cNvSpPr>
                <p:nvPr/>
              </p:nvSpPr>
              <p:spPr bwMode="auto">
                <a:xfrm>
                  <a:off x="6365" y="2324"/>
                  <a:ext cx="63" cy="50"/>
                </a:xfrm>
                <a:custGeom>
                  <a:avLst/>
                  <a:gdLst>
                    <a:gd name="T0" fmla="*/ 16 w 48"/>
                    <a:gd name="T1" fmla="*/ 37 h 37"/>
                    <a:gd name="T2" fmla="*/ 12 w 48"/>
                    <a:gd name="T3" fmla="*/ 36 h 37"/>
                    <a:gd name="T4" fmla="*/ 1 w 48"/>
                    <a:gd name="T5" fmla="*/ 25 h 37"/>
                    <a:gd name="T6" fmla="*/ 1 w 48"/>
                    <a:gd name="T7" fmla="*/ 20 h 37"/>
                    <a:gd name="T8" fmla="*/ 3 w 48"/>
                    <a:gd name="T9" fmla="*/ 18 h 37"/>
                    <a:gd name="T10" fmla="*/ 8 w 48"/>
                    <a:gd name="T11" fmla="*/ 18 h 37"/>
                    <a:gd name="T12" fmla="*/ 16 w 48"/>
                    <a:gd name="T13" fmla="*/ 25 h 37"/>
                    <a:gd name="T14" fmla="*/ 40 w 48"/>
                    <a:gd name="T15" fmla="*/ 1 h 37"/>
                    <a:gd name="T16" fmla="*/ 45 w 48"/>
                    <a:gd name="T17" fmla="*/ 1 h 37"/>
                    <a:gd name="T18" fmla="*/ 47 w 48"/>
                    <a:gd name="T19" fmla="*/ 3 h 37"/>
                    <a:gd name="T20" fmla="*/ 47 w 48"/>
                    <a:gd name="T21" fmla="*/ 8 h 37"/>
                    <a:gd name="T22" fmla="*/ 19 w 48"/>
                    <a:gd name="T23" fmla="*/ 36 h 37"/>
                    <a:gd name="T24" fmla="*/ 16 w 48"/>
                    <a:gd name="T25"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 h="37">
                      <a:moveTo>
                        <a:pt x="16" y="37"/>
                      </a:moveTo>
                      <a:cubicBezTo>
                        <a:pt x="14" y="37"/>
                        <a:pt x="13" y="37"/>
                        <a:pt x="12" y="36"/>
                      </a:cubicBezTo>
                      <a:cubicBezTo>
                        <a:pt x="1" y="25"/>
                        <a:pt x="1" y="25"/>
                        <a:pt x="1" y="25"/>
                      </a:cubicBezTo>
                      <a:cubicBezTo>
                        <a:pt x="0" y="24"/>
                        <a:pt x="0" y="22"/>
                        <a:pt x="1" y="20"/>
                      </a:cubicBezTo>
                      <a:cubicBezTo>
                        <a:pt x="3" y="18"/>
                        <a:pt x="3" y="18"/>
                        <a:pt x="3" y="18"/>
                      </a:cubicBezTo>
                      <a:cubicBezTo>
                        <a:pt x="5" y="17"/>
                        <a:pt x="7" y="17"/>
                        <a:pt x="8" y="18"/>
                      </a:cubicBezTo>
                      <a:cubicBezTo>
                        <a:pt x="16" y="25"/>
                        <a:pt x="16" y="25"/>
                        <a:pt x="16" y="25"/>
                      </a:cubicBezTo>
                      <a:cubicBezTo>
                        <a:pt x="40" y="1"/>
                        <a:pt x="40" y="1"/>
                        <a:pt x="40" y="1"/>
                      </a:cubicBezTo>
                      <a:cubicBezTo>
                        <a:pt x="41" y="0"/>
                        <a:pt x="43" y="0"/>
                        <a:pt x="45" y="1"/>
                      </a:cubicBezTo>
                      <a:cubicBezTo>
                        <a:pt x="47" y="3"/>
                        <a:pt x="47" y="3"/>
                        <a:pt x="47" y="3"/>
                      </a:cubicBezTo>
                      <a:cubicBezTo>
                        <a:pt x="48" y="5"/>
                        <a:pt x="48" y="7"/>
                        <a:pt x="47" y="8"/>
                      </a:cubicBezTo>
                      <a:cubicBezTo>
                        <a:pt x="19" y="36"/>
                        <a:pt x="19" y="36"/>
                        <a:pt x="19" y="36"/>
                      </a:cubicBezTo>
                      <a:cubicBezTo>
                        <a:pt x="18" y="37"/>
                        <a:pt x="17" y="37"/>
                        <a:pt x="16" y="37"/>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040" rtl="0" eaLnBrk="1" fontAlgn="auto" latinLnBrk="0" hangingPunct="1">
                    <a:lnSpc>
                      <a:spcPct val="100000"/>
                    </a:lnSpc>
                    <a:spcBef>
                      <a:spcPts val="0"/>
                    </a:spcBef>
                    <a:spcAft>
                      <a:spcPts val="0"/>
                    </a:spcAft>
                    <a:buClrTx/>
                    <a:buSzTx/>
                    <a:buFontTx/>
                    <a:buNone/>
                    <a:tabLst/>
                    <a:defRPr/>
                  </a:pPr>
                  <a:endParaRPr kumimoji="0" lang="en-CA" sz="1799" b="0" i="0" u="none" strike="noStrike" kern="1200" cap="none" spc="0" normalizeH="0" baseline="0" noProof="0" dirty="0">
                    <a:ln>
                      <a:noFill/>
                    </a:ln>
                    <a:solidFill>
                      <a:srgbClr val="000000"/>
                    </a:solidFill>
                    <a:effectLst/>
                    <a:uLnTx/>
                    <a:uFillTx/>
                    <a:latin typeface="Century Gothic" panose="020F0302020204030204"/>
                    <a:ea typeface="+mn-ea"/>
                    <a:cs typeface="+mn-cs"/>
                  </a:endParaRPr>
                </a:p>
              </p:txBody>
            </p:sp>
            <p:sp>
              <p:nvSpPr>
                <p:cNvPr id="926" name="Freeform 58">
                  <a:extLst>
                    <a:ext uri="{FF2B5EF4-FFF2-40B4-BE49-F238E27FC236}">
                      <a16:creationId xmlns:a16="http://schemas.microsoft.com/office/drawing/2014/main" id="{8052BDA3-00AD-43DA-BC28-FE3F0F6BC916}"/>
                    </a:ext>
                  </a:extLst>
                </p:cNvPr>
                <p:cNvSpPr>
                  <a:spLocks/>
                </p:cNvSpPr>
                <p:nvPr/>
              </p:nvSpPr>
              <p:spPr bwMode="auto">
                <a:xfrm>
                  <a:off x="6302" y="2216"/>
                  <a:ext cx="63" cy="50"/>
                </a:xfrm>
                <a:custGeom>
                  <a:avLst/>
                  <a:gdLst>
                    <a:gd name="T0" fmla="*/ 16 w 48"/>
                    <a:gd name="T1" fmla="*/ 37 h 37"/>
                    <a:gd name="T2" fmla="*/ 12 w 48"/>
                    <a:gd name="T3" fmla="*/ 36 h 37"/>
                    <a:gd name="T4" fmla="*/ 1 w 48"/>
                    <a:gd name="T5" fmla="*/ 25 h 37"/>
                    <a:gd name="T6" fmla="*/ 1 w 48"/>
                    <a:gd name="T7" fmla="*/ 20 h 37"/>
                    <a:gd name="T8" fmla="*/ 3 w 48"/>
                    <a:gd name="T9" fmla="*/ 18 h 37"/>
                    <a:gd name="T10" fmla="*/ 8 w 48"/>
                    <a:gd name="T11" fmla="*/ 18 h 37"/>
                    <a:gd name="T12" fmla="*/ 16 w 48"/>
                    <a:gd name="T13" fmla="*/ 25 h 37"/>
                    <a:gd name="T14" fmla="*/ 40 w 48"/>
                    <a:gd name="T15" fmla="*/ 1 h 37"/>
                    <a:gd name="T16" fmla="*/ 45 w 48"/>
                    <a:gd name="T17" fmla="*/ 1 h 37"/>
                    <a:gd name="T18" fmla="*/ 47 w 48"/>
                    <a:gd name="T19" fmla="*/ 3 h 37"/>
                    <a:gd name="T20" fmla="*/ 47 w 48"/>
                    <a:gd name="T21" fmla="*/ 8 h 37"/>
                    <a:gd name="T22" fmla="*/ 19 w 48"/>
                    <a:gd name="T23" fmla="*/ 36 h 37"/>
                    <a:gd name="T24" fmla="*/ 16 w 48"/>
                    <a:gd name="T25"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 h="37">
                      <a:moveTo>
                        <a:pt x="16" y="37"/>
                      </a:moveTo>
                      <a:cubicBezTo>
                        <a:pt x="14" y="37"/>
                        <a:pt x="13" y="37"/>
                        <a:pt x="12" y="36"/>
                      </a:cubicBezTo>
                      <a:cubicBezTo>
                        <a:pt x="1" y="25"/>
                        <a:pt x="1" y="25"/>
                        <a:pt x="1" y="25"/>
                      </a:cubicBezTo>
                      <a:cubicBezTo>
                        <a:pt x="0" y="24"/>
                        <a:pt x="0" y="22"/>
                        <a:pt x="1" y="20"/>
                      </a:cubicBezTo>
                      <a:cubicBezTo>
                        <a:pt x="3" y="18"/>
                        <a:pt x="3" y="18"/>
                        <a:pt x="3" y="18"/>
                      </a:cubicBezTo>
                      <a:cubicBezTo>
                        <a:pt x="5" y="17"/>
                        <a:pt x="7" y="17"/>
                        <a:pt x="8" y="18"/>
                      </a:cubicBezTo>
                      <a:cubicBezTo>
                        <a:pt x="16" y="25"/>
                        <a:pt x="16" y="25"/>
                        <a:pt x="16" y="25"/>
                      </a:cubicBezTo>
                      <a:cubicBezTo>
                        <a:pt x="40" y="1"/>
                        <a:pt x="40" y="1"/>
                        <a:pt x="40" y="1"/>
                      </a:cubicBezTo>
                      <a:cubicBezTo>
                        <a:pt x="41" y="0"/>
                        <a:pt x="43" y="0"/>
                        <a:pt x="45" y="1"/>
                      </a:cubicBezTo>
                      <a:cubicBezTo>
                        <a:pt x="47" y="3"/>
                        <a:pt x="47" y="3"/>
                        <a:pt x="47" y="3"/>
                      </a:cubicBezTo>
                      <a:cubicBezTo>
                        <a:pt x="48" y="5"/>
                        <a:pt x="48" y="7"/>
                        <a:pt x="47" y="8"/>
                      </a:cubicBezTo>
                      <a:cubicBezTo>
                        <a:pt x="19" y="36"/>
                        <a:pt x="19" y="36"/>
                        <a:pt x="19" y="36"/>
                      </a:cubicBezTo>
                      <a:cubicBezTo>
                        <a:pt x="18" y="37"/>
                        <a:pt x="17" y="37"/>
                        <a:pt x="16" y="37"/>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040" rtl="0" eaLnBrk="1" fontAlgn="auto" latinLnBrk="0" hangingPunct="1">
                    <a:lnSpc>
                      <a:spcPct val="100000"/>
                    </a:lnSpc>
                    <a:spcBef>
                      <a:spcPts val="0"/>
                    </a:spcBef>
                    <a:spcAft>
                      <a:spcPts val="0"/>
                    </a:spcAft>
                    <a:buClrTx/>
                    <a:buSzTx/>
                    <a:buFontTx/>
                    <a:buNone/>
                    <a:tabLst/>
                    <a:defRPr/>
                  </a:pPr>
                  <a:endParaRPr kumimoji="0" lang="en-CA" sz="1799" b="0" i="0" u="none" strike="noStrike" kern="1200" cap="none" spc="0" normalizeH="0" baseline="0" noProof="0" dirty="0">
                    <a:ln>
                      <a:noFill/>
                    </a:ln>
                    <a:solidFill>
                      <a:srgbClr val="000000"/>
                    </a:solidFill>
                    <a:effectLst/>
                    <a:uLnTx/>
                    <a:uFillTx/>
                    <a:latin typeface="Century Gothic" panose="020F0302020204030204"/>
                    <a:ea typeface="+mn-ea"/>
                    <a:cs typeface="+mn-cs"/>
                  </a:endParaRPr>
                </a:p>
              </p:txBody>
            </p:sp>
            <p:sp>
              <p:nvSpPr>
                <p:cNvPr id="927" name="Freeform 59">
                  <a:extLst>
                    <a:ext uri="{FF2B5EF4-FFF2-40B4-BE49-F238E27FC236}">
                      <a16:creationId xmlns:a16="http://schemas.microsoft.com/office/drawing/2014/main" id="{B6406953-2126-446D-B16C-CD6C3F4E32D4}"/>
                    </a:ext>
                  </a:extLst>
                </p:cNvPr>
                <p:cNvSpPr>
                  <a:spLocks/>
                </p:cNvSpPr>
                <p:nvPr/>
              </p:nvSpPr>
              <p:spPr bwMode="auto">
                <a:xfrm>
                  <a:off x="6439" y="2432"/>
                  <a:ext cx="63" cy="50"/>
                </a:xfrm>
                <a:custGeom>
                  <a:avLst/>
                  <a:gdLst>
                    <a:gd name="T0" fmla="*/ 16 w 48"/>
                    <a:gd name="T1" fmla="*/ 37 h 37"/>
                    <a:gd name="T2" fmla="*/ 12 w 48"/>
                    <a:gd name="T3" fmla="*/ 36 h 37"/>
                    <a:gd name="T4" fmla="*/ 1 w 48"/>
                    <a:gd name="T5" fmla="*/ 25 h 37"/>
                    <a:gd name="T6" fmla="*/ 1 w 48"/>
                    <a:gd name="T7" fmla="*/ 20 h 37"/>
                    <a:gd name="T8" fmla="*/ 3 w 48"/>
                    <a:gd name="T9" fmla="*/ 18 h 37"/>
                    <a:gd name="T10" fmla="*/ 8 w 48"/>
                    <a:gd name="T11" fmla="*/ 18 h 37"/>
                    <a:gd name="T12" fmla="*/ 16 w 48"/>
                    <a:gd name="T13" fmla="*/ 25 h 37"/>
                    <a:gd name="T14" fmla="*/ 40 w 48"/>
                    <a:gd name="T15" fmla="*/ 1 h 37"/>
                    <a:gd name="T16" fmla="*/ 45 w 48"/>
                    <a:gd name="T17" fmla="*/ 1 h 37"/>
                    <a:gd name="T18" fmla="*/ 47 w 48"/>
                    <a:gd name="T19" fmla="*/ 3 h 37"/>
                    <a:gd name="T20" fmla="*/ 47 w 48"/>
                    <a:gd name="T21" fmla="*/ 8 h 37"/>
                    <a:gd name="T22" fmla="*/ 19 w 48"/>
                    <a:gd name="T23" fmla="*/ 36 h 37"/>
                    <a:gd name="T24" fmla="*/ 16 w 48"/>
                    <a:gd name="T25"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 h="37">
                      <a:moveTo>
                        <a:pt x="16" y="37"/>
                      </a:moveTo>
                      <a:cubicBezTo>
                        <a:pt x="14" y="37"/>
                        <a:pt x="13" y="37"/>
                        <a:pt x="12" y="36"/>
                      </a:cubicBezTo>
                      <a:cubicBezTo>
                        <a:pt x="1" y="25"/>
                        <a:pt x="1" y="25"/>
                        <a:pt x="1" y="25"/>
                      </a:cubicBezTo>
                      <a:cubicBezTo>
                        <a:pt x="0" y="24"/>
                        <a:pt x="0" y="22"/>
                        <a:pt x="1" y="20"/>
                      </a:cubicBezTo>
                      <a:cubicBezTo>
                        <a:pt x="3" y="18"/>
                        <a:pt x="3" y="18"/>
                        <a:pt x="3" y="18"/>
                      </a:cubicBezTo>
                      <a:cubicBezTo>
                        <a:pt x="5" y="17"/>
                        <a:pt x="7" y="17"/>
                        <a:pt x="8" y="18"/>
                      </a:cubicBezTo>
                      <a:cubicBezTo>
                        <a:pt x="16" y="25"/>
                        <a:pt x="16" y="25"/>
                        <a:pt x="16" y="25"/>
                      </a:cubicBezTo>
                      <a:cubicBezTo>
                        <a:pt x="40" y="1"/>
                        <a:pt x="40" y="1"/>
                        <a:pt x="40" y="1"/>
                      </a:cubicBezTo>
                      <a:cubicBezTo>
                        <a:pt x="41" y="0"/>
                        <a:pt x="43" y="0"/>
                        <a:pt x="45" y="1"/>
                      </a:cubicBezTo>
                      <a:cubicBezTo>
                        <a:pt x="47" y="3"/>
                        <a:pt x="47" y="3"/>
                        <a:pt x="47" y="3"/>
                      </a:cubicBezTo>
                      <a:cubicBezTo>
                        <a:pt x="48" y="5"/>
                        <a:pt x="48" y="7"/>
                        <a:pt x="47" y="8"/>
                      </a:cubicBezTo>
                      <a:cubicBezTo>
                        <a:pt x="19" y="36"/>
                        <a:pt x="19" y="36"/>
                        <a:pt x="19" y="36"/>
                      </a:cubicBezTo>
                      <a:cubicBezTo>
                        <a:pt x="18" y="37"/>
                        <a:pt x="17" y="37"/>
                        <a:pt x="16" y="37"/>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040" rtl="0" eaLnBrk="1" fontAlgn="auto" latinLnBrk="0" hangingPunct="1">
                    <a:lnSpc>
                      <a:spcPct val="100000"/>
                    </a:lnSpc>
                    <a:spcBef>
                      <a:spcPts val="0"/>
                    </a:spcBef>
                    <a:spcAft>
                      <a:spcPts val="0"/>
                    </a:spcAft>
                    <a:buClrTx/>
                    <a:buSzTx/>
                    <a:buFontTx/>
                    <a:buNone/>
                    <a:tabLst/>
                    <a:defRPr/>
                  </a:pPr>
                  <a:endParaRPr kumimoji="0" lang="en-CA" sz="1799" b="0" i="0" u="none" strike="noStrike" kern="1200" cap="none" spc="0" normalizeH="0" baseline="0" noProof="0" dirty="0">
                    <a:ln>
                      <a:noFill/>
                    </a:ln>
                    <a:solidFill>
                      <a:srgbClr val="000000"/>
                    </a:solidFill>
                    <a:effectLst/>
                    <a:uLnTx/>
                    <a:uFillTx/>
                    <a:latin typeface="Century Gothic" panose="020F0302020204030204"/>
                    <a:ea typeface="+mn-ea"/>
                    <a:cs typeface="+mn-cs"/>
                  </a:endParaRPr>
                </a:p>
              </p:txBody>
            </p:sp>
          </p:grpSp>
          <p:grpSp>
            <p:nvGrpSpPr>
              <p:cNvPr id="928" name="Group 92">
                <a:extLst>
                  <a:ext uri="{FF2B5EF4-FFF2-40B4-BE49-F238E27FC236}">
                    <a16:creationId xmlns:a16="http://schemas.microsoft.com/office/drawing/2014/main" id="{14B93674-200C-41FA-821D-676809AD99CA}"/>
                  </a:ext>
                </a:extLst>
              </p:cNvPr>
              <p:cNvGrpSpPr>
                <a:grpSpLocks noChangeAspect="1"/>
              </p:cNvGrpSpPr>
              <p:nvPr/>
            </p:nvGrpSpPr>
            <p:grpSpPr bwMode="auto">
              <a:xfrm>
                <a:off x="7085642" y="4242907"/>
                <a:ext cx="402978" cy="447754"/>
                <a:chOff x="4091" y="1937"/>
                <a:chExt cx="288" cy="320"/>
              </a:xfrm>
            </p:grpSpPr>
            <p:sp>
              <p:nvSpPr>
                <p:cNvPr id="929" name="Freeform 93">
                  <a:extLst>
                    <a:ext uri="{FF2B5EF4-FFF2-40B4-BE49-F238E27FC236}">
                      <a16:creationId xmlns:a16="http://schemas.microsoft.com/office/drawing/2014/main" id="{1BE40D4B-30EA-428F-9274-CED37D25D042}"/>
                    </a:ext>
                  </a:extLst>
                </p:cNvPr>
                <p:cNvSpPr>
                  <a:spLocks noEditPoints="1"/>
                </p:cNvSpPr>
                <p:nvPr/>
              </p:nvSpPr>
              <p:spPr bwMode="auto">
                <a:xfrm>
                  <a:off x="4091" y="1937"/>
                  <a:ext cx="288" cy="320"/>
                </a:xfrm>
                <a:custGeom>
                  <a:avLst/>
                  <a:gdLst>
                    <a:gd name="T0" fmla="*/ 217 w 220"/>
                    <a:gd name="T1" fmla="*/ 1 h 236"/>
                    <a:gd name="T2" fmla="*/ 211 w 220"/>
                    <a:gd name="T3" fmla="*/ 1 h 236"/>
                    <a:gd name="T4" fmla="*/ 110 w 220"/>
                    <a:gd name="T5" fmla="*/ 55 h 236"/>
                    <a:gd name="T6" fmla="*/ 9 w 220"/>
                    <a:gd name="T7" fmla="*/ 1 h 236"/>
                    <a:gd name="T8" fmla="*/ 3 w 220"/>
                    <a:gd name="T9" fmla="*/ 1 h 236"/>
                    <a:gd name="T10" fmla="*/ 0 w 220"/>
                    <a:gd name="T11" fmla="*/ 6 h 236"/>
                    <a:gd name="T12" fmla="*/ 0 w 220"/>
                    <a:gd name="T13" fmla="*/ 174 h 236"/>
                    <a:gd name="T14" fmla="*/ 3 w 220"/>
                    <a:gd name="T15" fmla="*/ 179 h 236"/>
                    <a:gd name="T16" fmla="*/ 107 w 220"/>
                    <a:gd name="T17" fmla="*/ 235 h 236"/>
                    <a:gd name="T18" fmla="*/ 110 w 220"/>
                    <a:gd name="T19" fmla="*/ 236 h 236"/>
                    <a:gd name="T20" fmla="*/ 113 w 220"/>
                    <a:gd name="T21" fmla="*/ 235 h 236"/>
                    <a:gd name="T22" fmla="*/ 217 w 220"/>
                    <a:gd name="T23" fmla="*/ 179 h 236"/>
                    <a:gd name="T24" fmla="*/ 220 w 220"/>
                    <a:gd name="T25" fmla="*/ 174 h 236"/>
                    <a:gd name="T26" fmla="*/ 220 w 220"/>
                    <a:gd name="T27" fmla="*/ 6 h 236"/>
                    <a:gd name="T28" fmla="*/ 217 w 220"/>
                    <a:gd name="T29" fmla="*/ 1 h 236"/>
                    <a:gd name="T30" fmla="*/ 12 w 220"/>
                    <a:gd name="T31" fmla="*/ 16 h 236"/>
                    <a:gd name="T32" fmla="*/ 104 w 220"/>
                    <a:gd name="T33" fmla="*/ 66 h 236"/>
                    <a:gd name="T34" fmla="*/ 104 w 220"/>
                    <a:gd name="T35" fmla="*/ 220 h 236"/>
                    <a:gd name="T36" fmla="*/ 12 w 220"/>
                    <a:gd name="T37" fmla="*/ 170 h 236"/>
                    <a:gd name="T38" fmla="*/ 12 w 220"/>
                    <a:gd name="T39" fmla="*/ 16 h 236"/>
                    <a:gd name="T40" fmla="*/ 208 w 220"/>
                    <a:gd name="T41" fmla="*/ 170 h 236"/>
                    <a:gd name="T42" fmla="*/ 116 w 220"/>
                    <a:gd name="T43" fmla="*/ 220 h 236"/>
                    <a:gd name="T44" fmla="*/ 116 w 220"/>
                    <a:gd name="T45" fmla="*/ 66 h 236"/>
                    <a:gd name="T46" fmla="*/ 208 w 220"/>
                    <a:gd name="T47" fmla="*/ 16 h 236"/>
                    <a:gd name="T48" fmla="*/ 208 w 220"/>
                    <a:gd name="T49" fmla="*/ 170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0" h="236">
                      <a:moveTo>
                        <a:pt x="217" y="1"/>
                      </a:moveTo>
                      <a:cubicBezTo>
                        <a:pt x="215" y="0"/>
                        <a:pt x="213" y="0"/>
                        <a:pt x="211" y="1"/>
                      </a:cubicBezTo>
                      <a:cubicBezTo>
                        <a:pt x="110" y="55"/>
                        <a:pt x="110" y="55"/>
                        <a:pt x="110" y="55"/>
                      </a:cubicBezTo>
                      <a:cubicBezTo>
                        <a:pt x="9" y="1"/>
                        <a:pt x="9" y="1"/>
                        <a:pt x="9" y="1"/>
                      </a:cubicBezTo>
                      <a:cubicBezTo>
                        <a:pt x="7" y="0"/>
                        <a:pt x="5" y="0"/>
                        <a:pt x="3" y="1"/>
                      </a:cubicBezTo>
                      <a:cubicBezTo>
                        <a:pt x="1" y="2"/>
                        <a:pt x="0" y="4"/>
                        <a:pt x="0" y="6"/>
                      </a:cubicBezTo>
                      <a:cubicBezTo>
                        <a:pt x="0" y="174"/>
                        <a:pt x="0" y="174"/>
                        <a:pt x="0" y="174"/>
                      </a:cubicBezTo>
                      <a:cubicBezTo>
                        <a:pt x="0" y="176"/>
                        <a:pt x="1" y="178"/>
                        <a:pt x="3" y="179"/>
                      </a:cubicBezTo>
                      <a:cubicBezTo>
                        <a:pt x="107" y="235"/>
                        <a:pt x="107" y="235"/>
                        <a:pt x="107" y="235"/>
                      </a:cubicBezTo>
                      <a:cubicBezTo>
                        <a:pt x="108" y="236"/>
                        <a:pt x="109" y="236"/>
                        <a:pt x="110" y="236"/>
                      </a:cubicBezTo>
                      <a:cubicBezTo>
                        <a:pt x="111" y="236"/>
                        <a:pt x="112" y="236"/>
                        <a:pt x="113" y="235"/>
                      </a:cubicBezTo>
                      <a:cubicBezTo>
                        <a:pt x="217" y="179"/>
                        <a:pt x="217" y="179"/>
                        <a:pt x="217" y="179"/>
                      </a:cubicBezTo>
                      <a:cubicBezTo>
                        <a:pt x="219" y="178"/>
                        <a:pt x="220" y="176"/>
                        <a:pt x="220" y="174"/>
                      </a:cubicBezTo>
                      <a:cubicBezTo>
                        <a:pt x="220" y="6"/>
                        <a:pt x="220" y="6"/>
                        <a:pt x="220" y="6"/>
                      </a:cubicBezTo>
                      <a:cubicBezTo>
                        <a:pt x="220" y="4"/>
                        <a:pt x="219" y="2"/>
                        <a:pt x="217" y="1"/>
                      </a:cubicBezTo>
                      <a:close/>
                      <a:moveTo>
                        <a:pt x="12" y="16"/>
                      </a:moveTo>
                      <a:cubicBezTo>
                        <a:pt x="104" y="66"/>
                        <a:pt x="104" y="66"/>
                        <a:pt x="104" y="66"/>
                      </a:cubicBezTo>
                      <a:cubicBezTo>
                        <a:pt x="104" y="220"/>
                        <a:pt x="104" y="220"/>
                        <a:pt x="104" y="220"/>
                      </a:cubicBezTo>
                      <a:cubicBezTo>
                        <a:pt x="12" y="170"/>
                        <a:pt x="12" y="170"/>
                        <a:pt x="12" y="170"/>
                      </a:cubicBezTo>
                      <a:lnTo>
                        <a:pt x="12" y="16"/>
                      </a:lnTo>
                      <a:close/>
                      <a:moveTo>
                        <a:pt x="208" y="170"/>
                      </a:moveTo>
                      <a:cubicBezTo>
                        <a:pt x="116" y="220"/>
                        <a:pt x="116" y="220"/>
                        <a:pt x="116" y="220"/>
                      </a:cubicBezTo>
                      <a:cubicBezTo>
                        <a:pt x="116" y="66"/>
                        <a:pt x="116" y="66"/>
                        <a:pt x="116" y="66"/>
                      </a:cubicBezTo>
                      <a:cubicBezTo>
                        <a:pt x="208" y="16"/>
                        <a:pt x="208" y="16"/>
                        <a:pt x="208" y="16"/>
                      </a:cubicBezTo>
                      <a:lnTo>
                        <a:pt x="208" y="17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040" rtl="0" eaLnBrk="1" fontAlgn="auto" latinLnBrk="0" hangingPunct="1">
                    <a:lnSpc>
                      <a:spcPct val="100000"/>
                    </a:lnSpc>
                    <a:spcBef>
                      <a:spcPts val="0"/>
                    </a:spcBef>
                    <a:spcAft>
                      <a:spcPts val="0"/>
                    </a:spcAft>
                    <a:buClrTx/>
                    <a:buSzTx/>
                    <a:buFontTx/>
                    <a:buNone/>
                    <a:tabLst/>
                    <a:defRPr/>
                  </a:pPr>
                  <a:endParaRPr kumimoji="0" lang="en-CA" sz="1799" b="0" i="0" u="none" strike="noStrike" kern="1200" cap="none" spc="0" normalizeH="0" baseline="0" noProof="0" dirty="0">
                    <a:ln>
                      <a:noFill/>
                    </a:ln>
                    <a:solidFill>
                      <a:srgbClr val="000000"/>
                    </a:solidFill>
                    <a:effectLst/>
                    <a:uLnTx/>
                    <a:uFillTx/>
                    <a:latin typeface="Century Gothic" panose="020F0302020204030204"/>
                    <a:ea typeface="+mn-ea"/>
                    <a:cs typeface="+mn-cs"/>
                  </a:endParaRPr>
                </a:p>
              </p:txBody>
            </p:sp>
            <p:sp>
              <p:nvSpPr>
                <p:cNvPr id="930" name="Freeform 94">
                  <a:extLst>
                    <a:ext uri="{FF2B5EF4-FFF2-40B4-BE49-F238E27FC236}">
                      <a16:creationId xmlns:a16="http://schemas.microsoft.com/office/drawing/2014/main" id="{96A6085C-9DB7-4697-8474-E0A7C7E4CC33}"/>
                    </a:ext>
                  </a:extLst>
                </p:cNvPr>
                <p:cNvSpPr>
                  <a:spLocks/>
                </p:cNvSpPr>
                <p:nvPr/>
              </p:nvSpPr>
              <p:spPr bwMode="auto">
                <a:xfrm>
                  <a:off x="4143" y="2020"/>
                  <a:ext cx="53" cy="78"/>
                </a:xfrm>
                <a:custGeom>
                  <a:avLst/>
                  <a:gdLst>
                    <a:gd name="T0" fmla="*/ 0 w 40"/>
                    <a:gd name="T1" fmla="*/ 33 h 58"/>
                    <a:gd name="T2" fmla="*/ 0 w 40"/>
                    <a:gd name="T3" fmla="*/ 5 h 58"/>
                    <a:gd name="T4" fmla="*/ 6 w 40"/>
                    <a:gd name="T5" fmla="*/ 2 h 58"/>
                    <a:gd name="T6" fmla="*/ 36 w 40"/>
                    <a:gd name="T7" fmla="*/ 18 h 58"/>
                    <a:gd name="T8" fmla="*/ 40 w 40"/>
                    <a:gd name="T9" fmla="*/ 25 h 58"/>
                    <a:gd name="T10" fmla="*/ 40 w 40"/>
                    <a:gd name="T11" fmla="*/ 53 h 58"/>
                    <a:gd name="T12" fmla="*/ 34 w 40"/>
                    <a:gd name="T13" fmla="*/ 56 h 58"/>
                    <a:gd name="T14" fmla="*/ 4 w 40"/>
                    <a:gd name="T15" fmla="*/ 40 h 58"/>
                    <a:gd name="T16" fmla="*/ 0 w 40"/>
                    <a:gd name="T17" fmla="*/ 3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58">
                      <a:moveTo>
                        <a:pt x="0" y="33"/>
                      </a:moveTo>
                      <a:cubicBezTo>
                        <a:pt x="0" y="5"/>
                        <a:pt x="0" y="5"/>
                        <a:pt x="0" y="5"/>
                      </a:cubicBezTo>
                      <a:cubicBezTo>
                        <a:pt x="0" y="2"/>
                        <a:pt x="3" y="0"/>
                        <a:pt x="6" y="2"/>
                      </a:cubicBezTo>
                      <a:cubicBezTo>
                        <a:pt x="36" y="18"/>
                        <a:pt x="36" y="18"/>
                        <a:pt x="36" y="18"/>
                      </a:cubicBezTo>
                      <a:cubicBezTo>
                        <a:pt x="38" y="19"/>
                        <a:pt x="40" y="22"/>
                        <a:pt x="40" y="25"/>
                      </a:cubicBezTo>
                      <a:cubicBezTo>
                        <a:pt x="40" y="53"/>
                        <a:pt x="40" y="53"/>
                        <a:pt x="40" y="53"/>
                      </a:cubicBezTo>
                      <a:cubicBezTo>
                        <a:pt x="40" y="56"/>
                        <a:pt x="37" y="58"/>
                        <a:pt x="34" y="56"/>
                      </a:cubicBezTo>
                      <a:cubicBezTo>
                        <a:pt x="4" y="40"/>
                        <a:pt x="4" y="40"/>
                        <a:pt x="4" y="40"/>
                      </a:cubicBezTo>
                      <a:cubicBezTo>
                        <a:pt x="2" y="39"/>
                        <a:pt x="0" y="36"/>
                        <a:pt x="0" y="33"/>
                      </a:cubicBezTo>
                      <a:close/>
                    </a:path>
                  </a:pathLst>
                </a:custGeom>
                <a:solidFill>
                  <a:srgbClr val="81B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040" rtl="0" eaLnBrk="1" fontAlgn="auto" latinLnBrk="0" hangingPunct="1">
                    <a:lnSpc>
                      <a:spcPct val="100000"/>
                    </a:lnSpc>
                    <a:spcBef>
                      <a:spcPts val="0"/>
                    </a:spcBef>
                    <a:spcAft>
                      <a:spcPts val="0"/>
                    </a:spcAft>
                    <a:buClrTx/>
                    <a:buSzTx/>
                    <a:buFontTx/>
                    <a:buNone/>
                    <a:tabLst/>
                    <a:defRPr/>
                  </a:pPr>
                  <a:endParaRPr kumimoji="0" lang="en-CA" sz="1799" b="0" i="0" u="none" strike="noStrike" kern="1200" cap="none" spc="0" normalizeH="0" baseline="0" noProof="0" dirty="0">
                    <a:ln>
                      <a:noFill/>
                    </a:ln>
                    <a:solidFill>
                      <a:srgbClr val="000000"/>
                    </a:solidFill>
                    <a:effectLst/>
                    <a:uLnTx/>
                    <a:uFillTx/>
                    <a:latin typeface="Century Gothic" panose="020F0302020204030204"/>
                    <a:ea typeface="+mn-ea"/>
                    <a:cs typeface="+mn-cs"/>
                  </a:endParaRPr>
                </a:p>
              </p:txBody>
            </p:sp>
            <p:sp>
              <p:nvSpPr>
                <p:cNvPr id="931" name="Freeform 95">
                  <a:extLst>
                    <a:ext uri="{FF2B5EF4-FFF2-40B4-BE49-F238E27FC236}">
                      <a16:creationId xmlns:a16="http://schemas.microsoft.com/office/drawing/2014/main" id="{E2876C4B-19D5-44FB-B7B7-5CFEA86CEC05}"/>
                    </a:ext>
                  </a:extLst>
                </p:cNvPr>
                <p:cNvSpPr>
                  <a:spLocks/>
                </p:cNvSpPr>
                <p:nvPr/>
              </p:nvSpPr>
              <p:spPr bwMode="auto">
                <a:xfrm>
                  <a:off x="4143" y="2096"/>
                  <a:ext cx="53" cy="78"/>
                </a:xfrm>
                <a:custGeom>
                  <a:avLst/>
                  <a:gdLst>
                    <a:gd name="T0" fmla="*/ 0 w 40"/>
                    <a:gd name="T1" fmla="*/ 33 h 58"/>
                    <a:gd name="T2" fmla="*/ 0 w 40"/>
                    <a:gd name="T3" fmla="*/ 5 h 58"/>
                    <a:gd name="T4" fmla="*/ 6 w 40"/>
                    <a:gd name="T5" fmla="*/ 2 h 58"/>
                    <a:gd name="T6" fmla="*/ 36 w 40"/>
                    <a:gd name="T7" fmla="*/ 18 h 58"/>
                    <a:gd name="T8" fmla="*/ 40 w 40"/>
                    <a:gd name="T9" fmla="*/ 25 h 58"/>
                    <a:gd name="T10" fmla="*/ 40 w 40"/>
                    <a:gd name="T11" fmla="*/ 53 h 58"/>
                    <a:gd name="T12" fmla="*/ 34 w 40"/>
                    <a:gd name="T13" fmla="*/ 56 h 58"/>
                    <a:gd name="T14" fmla="*/ 4 w 40"/>
                    <a:gd name="T15" fmla="*/ 40 h 58"/>
                    <a:gd name="T16" fmla="*/ 0 w 40"/>
                    <a:gd name="T17" fmla="*/ 3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58">
                      <a:moveTo>
                        <a:pt x="0" y="33"/>
                      </a:moveTo>
                      <a:cubicBezTo>
                        <a:pt x="0" y="5"/>
                        <a:pt x="0" y="5"/>
                        <a:pt x="0" y="5"/>
                      </a:cubicBezTo>
                      <a:cubicBezTo>
                        <a:pt x="0" y="2"/>
                        <a:pt x="3" y="0"/>
                        <a:pt x="6" y="2"/>
                      </a:cubicBezTo>
                      <a:cubicBezTo>
                        <a:pt x="36" y="18"/>
                        <a:pt x="36" y="18"/>
                        <a:pt x="36" y="18"/>
                      </a:cubicBezTo>
                      <a:cubicBezTo>
                        <a:pt x="38" y="19"/>
                        <a:pt x="40" y="22"/>
                        <a:pt x="40" y="25"/>
                      </a:cubicBezTo>
                      <a:cubicBezTo>
                        <a:pt x="40" y="53"/>
                        <a:pt x="40" y="53"/>
                        <a:pt x="40" y="53"/>
                      </a:cubicBezTo>
                      <a:cubicBezTo>
                        <a:pt x="40" y="56"/>
                        <a:pt x="37" y="58"/>
                        <a:pt x="34" y="56"/>
                      </a:cubicBezTo>
                      <a:cubicBezTo>
                        <a:pt x="4" y="40"/>
                        <a:pt x="4" y="40"/>
                        <a:pt x="4" y="40"/>
                      </a:cubicBezTo>
                      <a:cubicBezTo>
                        <a:pt x="2" y="39"/>
                        <a:pt x="0" y="36"/>
                        <a:pt x="0" y="33"/>
                      </a:cubicBezTo>
                      <a:close/>
                    </a:path>
                  </a:pathLst>
                </a:custGeom>
                <a:solidFill>
                  <a:srgbClr val="81B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040" rtl="0" eaLnBrk="1" fontAlgn="auto" latinLnBrk="0" hangingPunct="1">
                    <a:lnSpc>
                      <a:spcPct val="100000"/>
                    </a:lnSpc>
                    <a:spcBef>
                      <a:spcPts val="0"/>
                    </a:spcBef>
                    <a:spcAft>
                      <a:spcPts val="0"/>
                    </a:spcAft>
                    <a:buClrTx/>
                    <a:buSzTx/>
                    <a:buFontTx/>
                    <a:buNone/>
                    <a:tabLst/>
                    <a:defRPr/>
                  </a:pPr>
                  <a:endParaRPr kumimoji="0" lang="en-CA" sz="1799" b="0" i="0" u="none" strike="noStrike" kern="1200" cap="none" spc="0" normalizeH="0" baseline="0" noProof="0" dirty="0">
                    <a:ln>
                      <a:noFill/>
                    </a:ln>
                    <a:solidFill>
                      <a:srgbClr val="000000"/>
                    </a:solidFill>
                    <a:effectLst/>
                    <a:uLnTx/>
                    <a:uFillTx/>
                    <a:latin typeface="Century Gothic" panose="020F0302020204030204"/>
                    <a:ea typeface="+mn-ea"/>
                    <a:cs typeface="+mn-cs"/>
                  </a:endParaRPr>
                </a:p>
              </p:txBody>
            </p:sp>
            <p:sp>
              <p:nvSpPr>
                <p:cNvPr id="932" name="Freeform 96">
                  <a:extLst>
                    <a:ext uri="{FF2B5EF4-FFF2-40B4-BE49-F238E27FC236}">
                      <a16:creationId xmlns:a16="http://schemas.microsoft.com/office/drawing/2014/main" id="{67310C01-BED9-4E0E-95D3-0A8E3EE50739}"/>
                    </a:ext>
                  </a:extLst>
                </p:cNvPr>
                <p:cNvSpPr>
                  <a:spLocks/>
                </p:cNvSpPr>
                <p:nvPr/>
              </p:nvSpPr>
              <p:spPr bwMode="auto">
                <a:xfrm>
                  <a:off x="4274" y="2020"/>
                  <a:ext cx="53" cy="78"/>
                </a:xfrm>
                <a:custGeom>
                  <a:avLst/>
                  <a:gdLst>
                    <a:gd name="T0" fmla="*/ 40 w 40"/>
                    <a:gd name="T1" fmla="*/ 33 h 58"/>
                    <a:gd name="T2" fmla="*/ 40 w 40"/>
                    <a:gd name="T3" fmla="*/ 5 h 58"/>
                    <a:gd name="T4" fmla="*/ 34 w 40"/>
                    <a:gd name="T5" fmla="*/ 2 h 58"/>
                    <a:gd name="T6" fmla="*/ 4 w 40"/>
                    <a:gd name="T7" fmla="*/ 18 h 58"/>
                    <a:gd name="T8" fmla="*/ 0 w 40"/>
                    <a:gd name="T9" fmla="*/ 25 h 58"/>
                    <a:gd name="T10" fmla="*/ 0 w 40"/>
                    <a:gd name="T11" fmla="*/ 53 h 58"/>
                    <a:gd name="T12" fmla="*/ 6 w 40"/>
                    <a:gd name="T13" fmla="*/ 56 h 58"/>
                    <a:gd name="T14" fmla="*/ 36 w 40"/>
                    <a:gd name="T15" fmla="*/ 40 h 58"/>
                    <a:gd name="T16" fmla="*/ 40 w 40"/>
                    <a:gd name="T17" fmla="*/ 3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58">
                      <a:moveTo>
                        <a:pt x="40" y="33"/>
                      </a:moveTo>
                      <a:cubicBezTo>
                        <a:pt x="40" y="5"/>
                        <a:pt x="40" y="5"/>
                        <a:pt x="40" y="5"/>
                      </a:cubicBezTo>
                      <a:cubicBezTo>
                        <a:pt x="40" y="2"/>
                        <a:pt x="37" y="0"/>
                        <a:pt x="34" y="2"/>
                      </a:cubicBezTo>
                      <a:cubicBezTo>
                        <a:pt x="4" y="18"/>
                        <a:pt x="4" y="18"/>
                        <a:pt x="4" y="18"/>
                      </a:cubicBezTo>
                      <a:cubicBezTo>
                        <a:pt x="2" y="19"/>
                        <a:pt x="0" y="22"/>
                        <a:pt x="0" y="25"/>
                      </a:cubicBezTo>
                      <a:cubicBezTo>
                        <a:pt x="0" y="53"/>
                        <a:pt x="0" y="53"/>
                        <a:pt x="0" y="53"/>
                      </a:cubicBezTo>
                      <a:cubicBezTo>
                        <a:pt x="0" y="56"/>
                        <a:pt x="3" y="58"/>
                        <a:pt x="6" y="56"/>
                      </a:cubicBezTo>
                      <a:cubicBezTo>
                        <a:pt x="36" y="40"/>
                        <a:pt x="36" y="40"/>
                        <a:pt x="36" y="40"/>
                      </a:cubicBezTo>
                      <a:cubicBezTo>
                        <a:pt x="38" y="39"/>
                        <a:pt x="40" y="36"/>
                        <a:pt x="40" y="33"/>
                      </a:cubicBezTo>
                      <a:close/>
                    </a:path>
                  </a:pathLst>
                </a:custGeom>
                <a:solidFill>
                  <a:srgbClr val="81B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040" rtl="0" eaLnBrk="1" fontAlgn="auto" latinLnBrk="0" hangingPunct="1">
                    <a:lnSpc>
                      <a:spcPct val="100000"/>
                    </a:lnSpc>
                    <a:spcBef>
                      <a:spcPts val="0"/>
                    </a:spcBef>
                    <a:spcAft>
                      <a:spcPts val="0"/>
                    </a:spcAft>
                    <a:buClrTx/>
                    <a:buSzTx/>
                    <a:buFontTx/>
                    <a:buNone/>
                    <a:tabLst/>
                    <a:defRPr/>
                  </a:pPr>
                  <a:endParaRPr kumimoji="0" lang="en-CA" sz="1799" b="0" i="0" u="none" strike="noStrike" kern="1200" cap="none" spc="0" normalizeH="0" baseline="0" noProof="0" dirty="0">
                    <a:ln>
                      <a:noFill/>
                    </a:ln>
                    <a:solidFill>
                      <a:srgbClr val="000000"/>
                    </a:solidFill>
                    <a:effectLst/>
                    <a:uLnTx/>
                    <a:uFillTx/>
                    <a:latin typeface="Century Gothic" panose="020F0302020204030204"/>
                    <a:ea typeface="+mn-ea"/>
                    <a:cs typeface="+mn-cs"/>
                  </a:endParaRPr>
                </a:p>
              </p:txBody>
            </p:sp>
            <p:sp>
              <p:nvSpPr>
                <p:cNvPr id="933" name="Freeform 97">
                  <a:extLst>
                    <a:ext uri="{FF2B5EF4-FFF2-40B4-BE49-F238E27FC236}">
                      <a16:creationId xmlns:a16="http://schemas.microsoft.com/office/drawing/2014/main" id="{1F0F944A-47BD-44F7-BF81-29F0C2F0BFF4}"/>
                    </a:ext>
                  </a:extLst>
                </p:cNvPr>
                <p:cNvSpPr>
                  <a:spLocks/>
                </p:cNvSpPr>
                <p:nvPr/>
              </p:nvSpPr>
              <p:spPr bwMode="auto">
                <a:xfrm>
                  <a:off x="4274" y="2096"/>
                  <a:ext cx="53" cy="78"/>
                </a:xfrm>
                <a:custGeom>
                  <a:avLst/>
                  <a:gdLst>
                    <a:gd name="T0" fmla="*/ 40 w 40"/>
                    <a:gd name="T1" fmla="*/ 33 h 58"/>
                    <a:gd name="T2" fmla="*/ 40 w 40"/>
                    <a:gd name="T3" fmla="*/ 5 h 58"/>
                    <a:gd name="T4" fmla="*/ 34 w 40"/>
                    <a:gd name="T5" fmla="*/ 2 h 58"/>
                    <a:gd name="T6" fmla="*/ 4 w 40"/>
                    <a:gd name="T7" fmla="*/ 18 h 58"/>
                    <a:gd name="T8" fmla="*/ 0 w 40"/>
                    <a:gd name="T9" fmla="*/ 25 h 58"/>
                    <a:gd name="T10" fmla="*/ 0 w 40"/>
                    <a:gd name="T11" fmla="*/ 53 h 58"/>
                    <a:gd name="T12" fmla="*/ 6 w 40"/>
                    <a:gd name="T13" fmla="*/ 56 h 58"/>
                    <a:gd name="T14" fmla="*/ 36 w 40"/>
                    <a:gd name="T15" fmla="*/ 40 h 58"/>
                    <a:gd name="T16" fmla="*/ 40 w 40"/>
                    <a:gd name="T17" fmla="*/ 3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58">
                      <a:moveTo>
                        <a:pt x="40" y="33"/>
                      </a:moveTo>
                      <a:cubicBezTo>
                        <a:pt x="40" y="5"/>
                        <a:pt x="40" y="5"/>
                        <a:pt x="40" y="5"/>
                      </a:cubicBezTo>
                      <a:cubicBezTo>
                        <a:pt x="40" y="2"/>
                        <a:pt x="37" y="0"/>
                        <a:pt x="34" y="2"/>
                      </a:cubicBezTo>
                      <a:cubicBezTo>
                        <a:pt x="4" y="18"/>
                        <a:pt x="4" y="18"/>
                        <a:pt x="4" y="18"/>
                      </a:cubicBezTo>
                      <a:cubicBezTo>
                        <a:pt x="2" y="19"/>
                        <a:pt x="0" y="22"/>
                        <a:pt x="0" y="25"/>
                      </a:cubicBezTo>
                      <a:cubicBezTo>
                        <a:pt x="0" y="53"/>
                        <a:pt x="0" y="53"/>
                        <a:pt x="0" y="53"/>
                      </a:cubicBezTo>
                      <a:cubicBezTo>
                        <a:pt x="0" y="56"/>
                        <a:pt x="3" y="58"/>
                        <a:pt x="6" y="56"/>
                      </a:cubicBezTo>
                      <a:cubicBezTo>
                        <a:pt x="36" y="40"/>
                        <a:pt x="36" y="40"/>
                        <a:pt x="36" y="40"/>
                      </a:cubicBezTo>
                      <a:cubicBezTo>
                        <a:pt x="38" y="39"/>
                        <a:pt x="40" y="36"/>
                        <a:pt x="40" y="33"/>
                      </a:cubicBezTo>
                      <a:close/>
                    </a:path>
                  </a:pathLst>
                </a:custGeom>
                <a:solidFill>
                  <a:srgbClr val="81B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040" rtl="0" eaLnBrk="1" fontAlgn="auto" latinLnBrk="0" hangingPunct="1">
                    <a:lnSpc>
                      <a:spcPct val="100000"/>
                    </a:lnSpc>
                    <a:spcBef>
                      <a:spcPts val="0"/>
                    </a:spcBef>
                    <a:spcAft>
                      <a:spcPts val="0"/>
                    </a:spcAft>
                    <a:buClrTx/>
                    <a:buSzTx/>
                    <a:buFontTx/>
                    <a:buNone/>
                    <a:tabLst/>
                    <a:defRPr/>
                  </a:pPr>
                  <a:endParaRPr kumimoji="0" lang="en-CA" sz="1799" b="0" i="0" u="none" strike="noStrike" kern="1200" cap="none" spc="0" normalizeH="0" baseline="0" noProof="0" dirty="0">
                    <a:ln>
                      <a:noFill/>
                    </a:ln>
                    <a:solidFill>
                      <a:srgbClr val="000000"/>
                    </a:solidFill>
                    <a:effectLst/>
                    <a:uLnTx/>
                    <a:uFillTx/>
                    <a:latin typeface="Century Gothic" panose="020F0302020204030204"/>
                    <a:ea typeface="+mn-ea"/>
                    <a:cs typeface="+mn-cs"/>
                  </a:endParaRPr>
                </a:p>
              </p:txBody>
            </p:sp>
          </p:grpSp>
          <p:grpSp>
            <p:nvGrpSpPr>
              <p:cNvPr id="934" name="Group 39">
                <a:extLst>
                  <a:ext uri="{FF2B5EF4-FFF2-40B4-BE49-F238E27FC236}">
                    <a16:creationId xmlns:a16="http://schemas.microsoft.com/office/drawing/2014/main" id="{9FB77E7F-24B5-4D28-85FB-8ED13D07073F}"/>
                  </a:ext>
                </a:extLst>
              </p:cNvPr>
              <p:cNvGrpSpPr>
                <a:grpSpLocks noChangeAspect="1"/>
              </p:cNvGrpSpPr>
              <p:nvPr/>
            </p:nvGrpSpPr>
            <p:grpSpPr bwMode="auto">
              <a:xfrm>
                <a:off x="7612099" y="4258384"/>
                <a:ext cx="376902" cy="310457"/>
                <a:chOff x="5514" y="3292"/>
                <a:chExt cx="329" cy="271"/>
              </a:xfrm>
            </p:grpSpPr>
            <p:sp>
              <p:nvSpPr>
                <p:cNvPr id="935" name="Freeform 40">
                  <a:extLst>
                    <a:ext uri="{FF2B5EF4-FFF2-40B4-BE49-F238E27FC236}">
                      <a16:creationId xmlns:a16="http://schemas.microsoft.com/office/drawing/2014/main" id="{C94526B6-B1E0-4723-AC72-3D5181353778}"/>
                    </a:ext>
                  </a:extLst>
                </p:cNvPr>
                <p:cNvSpPr>
                  <a:spLocks noEditPoints="1"/>
                </p:cNvSpPr>
                <p:nvPr/>
              </p:nvSpPr>
              <p:spPr bwMode="auto">
                <a:xfrm>
                  <a:off x="5693" y="3292"/>
                  <a:ext cx="150" cy="271"/>
                </a:xfrm>
                <a:custGeom>
                  <a:avLst/>
                  <a:gdLst>
                    <a:gd name="T0" fmla="*/ 94 w 108"/>
                    <a:gd name="T1" fmla="*/ 188 h 188"/>
                    <a:gd name="T2" fmla="*/ 14 w 108"/>
                    <a:gd name="T3" fmla="*/ 188 h 188"/>
                    <a:gd name="T4" fmla="*/ 0 w 108"/>
                    <a:gd name="T5" fmla="*/ 174 h 188"/>
                    <a:gd name="T6" fmla="*/ 0 w 108"/>
                    <a:gd name="T7" fmla="*/ 14 h 188"/>
                    <a:gd name="T8" fmla="*/ 14 w 108"/>
                    <a:gd name="T9" fmla="*/ 0 h 188"/>
                    <a:gd name="T10" fmla="*/ 94 w 108"/>
                    <a:gd name="T11" fmla="*/ 0 h 188"/>
                    <a:gd name="T12" fmla="*/ 108 w 108"/>
                    <a:gd name="T13" fmla="*/ 14 h 188"/>
                    <a:gd name="T14" fmla="*/ 108 w 108"/>
                    <a:gd name="T15" fmla="*/ 174 h 188"/>
                    <a:gd name="T16" fmla="*/ 94 w 108"/>
                    <a:gd name="T17" fmla="*/ 188 h 188"/>
                    <a:gd name="T18" fmla="*/ 14 w 108"/>
                    <a:gd name="T19" fmla="*/ 12 h 188"/>
                    <a:gd name="T20" fmla="*/ 12 w 108"/>
                    <a:gd name="T21" fmla="*/ 14 h 188"/>
                    <a:gd name="T22" fmla="*/ 12 w 108"/>
                    <a:gd name="T23" fmla="*/ 174 h 188"/>
                    <a:gd name="T24" fmla="*/ 14 w 108"/>
                    <a:gd name="T25" fmla="*/ 176 h 188"/>
                    <a:gd name="T26" fmla="*/ 94 w 108"/>
                    <a:gd name="T27" fmla="*/ 176 h 188"/>
                    <a:gd name="T28" fmla="*/ 96 w 108"/>
                    <a:gd name="T29" fmla="*/ 174 h 188"/>
                    <a:gd name="T30" fmla="*/ 96 w 108"/>
                    <a:gd name="T31" fmla="*/ 14 h 188"/>
                    <a:gd name="T32" fmla="*/ 94 w 108"/>
                    <a:gd name="T33" fmla="*/ 12 h 188"/>
                    <a:gd name="T34" fmla="*/ 14 w 108"/>
                    <a:gd name="T35" fmla="*/ 12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8" h="188">
                      <a:moveTo>
                        <a:pt x="94" y="188"/>
                      </a:moveTo>
                      <a:cubicBezTo>
                        <a:pt x="14" y="188"/>
                        <a:pt x="14" y="188"/>
                        <a:pt x="14" y="188"/>
                      </a:cubicBezTo>
                      <a:cubicBezTo>
                        <a:pt x="6" y="188"/>
                        <a:pt x="0" y="182"/>
                        <a:pt x="0" y="174"/>
                      </a:cubicBezTo>
                      <a:cubicBezTo>
                        <a:pt x="0" y="14"/>
                        <a:pt x="0" y="14"/>
                        <a:pt x="0" y="14"/>
                      </a:cubicBezTo>
                      <a:cubicBezTo>
                        <a:pt x="0" y="6"/>
                        <a:pt x="6" y="0"/>
                        <a:pt x="14" y="0"/>
                      </a:cubicBezTo>
                      <a:cubicBezTo>
                        <a:pt x="94" y="0"/>
                        <a:pt x="94" y="0"/>
                        <a:pt x="94" y="0"/>
                      </a:cubicBezTo>
                      <a:cubicBezTo>
                        <a:pt x="102" y="0"/>
                        <a:pt x="108" y="6"/>
                        <a:pt x="108" y="14"/>
                      </a:cubicBezTo>
                      <a:cubicBezTo>
                        <a:pt x="108" y="174"/>
                        <a:pt x="108" y="174"/>
                        <a:pt x="108" y="174"/>
                      </a:cubicBezTo>
                      <a:cubicBezTo>
                        <a:pt x="108" y="182"/>
                        <a:pt x="102" y="188"/>
                        <a:pt x="94" y="188"/>
                      </a:cubicBezTo>
                      <a:close/>
                      <a:moveTo>
                        <a:pt x="14" y="12"/>
                      </a:moveTo>
                      <a:cubicBezTo>
                        <a:pt x="13" y="12"/>
                        <a:pt x="12" y="13"/>
                        <a:pt x="12" y="14"/>
                      </a:cubicBezTo>
                      <a:cubicBezTo>
                        <a:pt x="12" y="174"/>
                        <a:pt x="12" y="174"/>
                        <a:pt x="12" y="174"/>
                      </a:cubicBezTo>
                      <a:cubicBezTo>
                        <a:pt x="12" y="175"/>
                        <a:pt x="13" y="176"/>
                        <a:pt x="14" y="176"/>
                      </a:cubicBezTo>
                      <a:cubicBezTo>
                        <a:pt x="94" y="176"/>
                        <a:pt x="94" y="176"/>
                        <a:pt x="94" y="176"/>
                      </a:cubicBezTo>
                      <a:cubicBezTo>
                        <a:pt x="95" y="176"/>
                        <a:pt x="96" y="175"/>
                        <a:pt x="96" y="174"/>
                      </a:cubicBezTo>
                      <a:cubicBezTo>
                        <a:pt x="96" y="14"/>
                        <a:pt x="96" y="14"/>
                        <a:pt x="96" y="14"/>
                      </a:cubicBezTo>
                      <a:cubicBezTo>
                        <a:pt x="96" y="13"/>
                        <a:pt x="95" y="12"/>
                        <a:pt x="94" y="12"/>
                      </a:cubicBezTo>
                      <a:lnTo>
                        <a:pt x="14" y="1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040" rtl="0" eaLnBrk="1" fontAlgn="auto" latinLnBrk="0" hangingPunct="1">
                    <a:lnSpc>
                      <a:spcPct val="100000"/>
                    </a:lnSpc>
                    <a:spcBef>
                      <a:spcPts val="0"/>
                    </a:spcBef>
                    <a:spcAft>
                      <a:spcPts val="0"/>
                    </a:spcAft>
                    <a:buClrTx/>
                    <a:buSzTx/>
                    <a:buFontTx/>
                    <a:buNone/>
                    <a:tabLst/>
                    <a:defRPr/>
                  </a:pPr>
                  <a:endParaRPr kumimoji="0" lang="en-CA" sz="1799" b="0" i="0" u="none" strike="noStrike" kern="1200" cap="none" spc="0" normalizeH="0" baseline="0" noProof="0" dirty="0">
                    <a:ln>
                      <a:noFill/>
                    </a:ln>
                    <a:solidFill>
                      <a:srgbClr val="000000"/>
                    </a:solidFill>
                    <a:effectLst/>
                    <a:uLnTx/>
                    <a:uFillTx/>
                    <a:latin typeface="Century Gothic" panose="020F0302020204030204"/>
                    <a:ea typeface="+mn-ea"/>
                    <a:cs typeface="+mn-cs"/>
                  </a:endParaRPr>
                </a:p>
              </p:txBody>
            </p:sp>
            <p:sp>
              <p:nvSpPr>
                <p:cNvPr id="936" name="Freeform 41">
                  <a:extLst>
                    <a:ext uri="{FF2B5EF4-FFF2-40B4-BE49-F238E27FC236}">
                      <a16:creationId xmlns:a16="http://schemas.microsoft.com/office/drawing/2014/main" id="{F156A469-4114-4F3C-A5A2-4D85DCD004F9}"/>
                    </a:ext>
                  </a:extLst>
                </p:cNvPr>
                <p:cNvSpPr>
                  <a:spLocks noEditPoints="1"/>
                </p:cNvSpPr>
                <p:nvPr/>
              </p:nvSpPr>
              <p:spPr bwMode="auto">
                <a:xfrm>
                  <a:off x="5514" y="3292"/>
                  <a:ext cx="151" cy="109"/>
                </a:xfrm>
                <a:custGeom>
                  <a:avLst/>
                  <a:gdLst>
                    <a:gd name="T0" fmla="*/ 94 w 108"/>
                    <a:gd name="T1" fmla="*/ 76 h 76"/>
                    <a:gd name="T2" fmla="*/ 14 w 108"/>
                    <a:gd name="T3" fmla="*/ 76 h 76"/>
                    <a:gd name="T4" fmla="*/ 0 w 108"/>
                    <a:gd name="T5" fmla="*/ 62 h 76"/>
                    <a:gd name="T6" fmla="*/ 0 w 108"/>
                    <a:gd name="T7" fmla="*/ 14 h 76"/>
                    <a:gd name="T8" fmla="*/ 14 w 108"/>
                    <a:gd name="T9" fmla="*/ 0 h 76"/>
                    <a:gd name="T10" fmla="*/ 94 w 108"/>
                    <a:gd name="T11" fmla="*/ 0 h 76"/>
                    <a:gd name="T12" fmla="*/ 108 w 108"/>
                    <a:gd name="T13" fmla="*/ 14 h 76"/>
                    <a:gd name="T14" fmla="*/ 108 w 108"/>
                    <a:gd name="T15" fmla="*/ 62 h 76"/>
                    <a:gd name="T16" fmla="*/ 94 w 108"/>
                    <a:gd name="T17" fmla="*/ 76 h 76"/>
                    <a:gd name="T18" fmla="*/ 14 w 108"/>
                    <a:gd name="T19" fmla="*/ 12 h 76"/>
                    <a:gd name="T20" fmla="*/ 12 w 108"/>
                    <a:gd name="T21" fmla="*/ 14 h 76"/>
                    <a:gd name="T22" fmla="*/ 12 w 108"/>
                    <a:gd name="T23" fmla="*/ 62 h 76"/>
                    <a:gd name="T24" fmla="*/ 14 w 108"/>
                    <a:gd name="T25" fmla="*/ 64 h 76"/>
                    <a:gd name="T26" fmla="*/ 94 w 108"/>
                    <a:gd name="T27" fmla="*/ 64 h 76"/>
                    <a:gd name="T28" fmla="*/ 96 w 108"/>
                    <a:gd name="T29" fmla="*/ 62 h 76"/>
                    <a:gd name="T30" fmla="*/ 96 w 108"/>
                    <a:gd name="T31" fmla="*/ 14 h 76"/>
                    <a:gd name="T32" fmla="*/ 94 w 108"/>
                    <a:gd name="T33" fmla="*/ 12 h 76"/>
                    <a:gd name="T34" fmla="*/ 14 w 108"/>
                    <a:gd name="T35" fmla="*/ 1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8" h="76">
                      <a:moveTo>
                        <a:pt x="94" y="76"/>
                      </a:moveTo>
                      <a:cubicBezTo>
                        <a:pt x="14" y="76"/>
                        <a:pt x="14" y="76"/>
                        <a:pt x="14" y="76"/>
                      </a:cubicBezTo>
                      <a:cubicBezTo>
                        <a:pt x="6" y="76"/>
                        <a:pt x="0" y="70"/>
                        <a:pt x="0" y="62"/>
                      </a:cubicBezTo>
                      <a:cubicBezTo>
                        <a:pt x="0" y="14"/>
                        <a:pt x="0" y="14"/>
                        <a:pt x="0" y="14"/>
                      </a:cubicBezTo>
                      <a:cubicBezTo>
                        <a:pt x="0" y="6"/>
                        <a:pt x="6" y="0"/>
                        <a:pt x="14" y="0"/>
                      </a:cubicBezTo>
                      <a:cubicBezTo>
                        <a:pt x="94" y="0"/>
                        <a:pt x="94" y="0"/>
                        <a:pt x="94" y="0"/>
                      </a:cubicBezTo>
                      <a:cubicBezTo>
                        <a:pt x="102" y="0"/>
                        <a:pt x="108" y="6"/>
                        <a:pt x="108" y="14"/>
                      </a:cubicBezTo>
                      <a:cubicBezTo>
                        <a:pt x="108" y="62"/>
                        <a:pt x="108" y="62"/>
                        <a:pt x="108" y="62"/>
                      </a:cubicBezTo>
                      <a:cubicBezTo>
                        <a:pt x="108" y="70"/>
                        <a:pt x="102" y="76"/>
                        <a:pt x="94" y="76"/>
                      </a:cubicBezTo>
                      <a:close/>
                      <a:moveTo>
                        <a:pt x="14" y="12"/>
                      </a:moveTo>
                      <a:cubicBezTo>
                        <a:pt x="13" y="12"/>
                        <a:pt x="12" y="13"/>
                        <a:pt x="12" y="14"/>
                      </a:cubicBezTo>
                      <a:cubicBezTo>
                        <a:pt x="12" y="62"/>
                        <a:pt x="12" y="62"/>
                        <a:pt x="12" y="62"/>
                      </a:cubicBezTo>
                      <a:cubicBezTo>
                        <a:pt x="12" y="63"/>
                        <a:pt x="13" y="64"/>
                        <a:pt x="14" y="64"/>
                      </a:cubicBezTo>
                      <a:cubicBezTo>
                        <a:pt x="94" y="64"/>
                        <a:pt x="94" y="64"/>
                        <a:pt x="94" y="64"/>
                      </a:cubicBezTo>
                      <a:cubicBezTo>
                        <a:pt x="95" y="64"/>
                        <a:pt x="96" y="63"/>
                        <a:pt x="96" y="62"/>
                      </a:cubicBezTo>
                      <a:cubicBezTo>
                        <a:pt x="96" y="14"/>
                        <a:pt x="96" y="14"/>
                        <a:pt x="96" y="14"/>
                      </a:cubicBezTo>
                      <a:cubicBezTo>
                        <a:pt x="96" y="13"/>
                        <a:pt x="95" y="12"/>
                        <a:pt x="94" y="12"/>
                      </a:cubicBezTo>
                      <a:lnTo>
                        <a:pt x="14" y="1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040" rtl="0" eaLnBrk="1" fontAlgn="auto" latinLnBrk="0" hangingPunct="1">
                    <a:lnSpc>
                      <a:spcPct val="100000"/>
                    </a:lnSpc>
                    <a:spcBef>
                      <a:spcPts val="0"/>
                    </a:spcBef>
                    <a:spcAft>
                      <a:spcPts val="0"/>
                    </a:spcAft>
                    <a:buClrTx/>
                    <a:buSzTx/>
                    <a:buFontTx/>
                    <a:buNone/>
                    <a:tabLst/>
                    <a:defRPr/>
                  </a:pPr>
                  <a:endParaRPr kumimoji="0" lang="en-CA" sz="1799" b="0" i="0" u="none" strike="noStrike" kern="1200" cap="none" spc="0" normalizeH="0" baseline="0" noProof="0" dirty="0">
                    <a:ln>
                      <a:noFill/>
                    </a:ln>
                    <a:solidFill>
                      <a:srgbClr val="000000"/>
                    </a:solidFill>
                    <a:effectLst/>
                    <a:uLnTx/>
                    <a:uFillTx/>
                    <a:latin typeface="Century Gothic" panose="020F0302020204030204"/>
                    <a:ea typeface="+mn-ea"/>
                    <a:cs typeface="+mn-cs"/>
                  </a:endParaRPr>
                </a:p>
              </p:txBody>
            </p:sp>
            <p:sp>
              <p:nvSpPr>
                <p:cNvPr id="937" name="Freeform 42">
                  <a:extLst>
                    <a:ext uri="{FF2B5EF4-FFF2-40B4-BE49-F238E27FC236}">
                      <a16:creationId xmlns:a16="http://schemas.microsoft.com/office/drawing/2014/main" id="{52C8E19C-8B97-4DFA-955E-8406B1A86A77}"/>
                    </a:ext>
                  </a:extLst>
                </p:cNvPr>
                <p:cNvSpPr>
                  <a:spLocks/>
                </p:cNvSpPr>
                <p:nvPr/>
              </p:nvSpPr>
              <p:spPr bwMode="auto">
                <a:xfrm>
                  <a:off x="5643" y="3540"/>
                  <a:ext cx="22" cy="23"/>
                </a:xfrm>
                <a:custGeom>
                  <a:avLst/>
                  <a:gdLst>
                    <a:gd name="T0" fmla="*/ 10 w 16"/>
                    <a:gd name="T1" fmla="*/ 16 h 16"/>
                    <a:gd name="T2" fmla="*/ 6 w 16"/>
                    <a:gd name="T3" fmla="*/ 16 h 16"/>
                    <a:gd name="T4" fmla="*/ 0 w 16"/>
                    <a:gd name="T5" fmla="*/ 10 h 16"/>
                    <a:gd name="T6" fmla="*/ 4 w 16"/>
                    <a:gd name="T7" fmla="*/ 4 h 16"/>
                    <a:gd name="T8" fmla="*/ 10 w 16"/>
                    <a:gd name="T9" fmla="*/ 0 h 16"/>
                    <a:gd name="T10" fmla="*/ 16 w 16"/>
                    <a:gd name="T11" fmla="*/ 6 h 16"/>
                    <a:gd name="T12" fmla="*/ 16 w 16"/>
                    <a:gd name="T13" fmla="*/ 10 h 16"/>
                    <a:gd name="T14" fmla="*/ 10 w 16"/>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6">
                      <a:moveTo>
                        <a:pt x="10" y="16"/>
                      </a:moveTo>
                      <a:cubicBezTo>
                        <a:pt x="6" y="16"/>
                        <a:pt x="6" y="16"/>
                        <a:pt x="6" y="16"/>
                      </a:cubicBezTo>
                      <a:cubicBezTo>
                        <a:pt x="3" y="16"/>
                        <a:pt x="0" y="13"/>
                        <a:pt x="0" y="10"/>
                      </a:cubicBezTo>
                      <a:cubicBezTo>
                        <a:pt x="0" y="7"/>
                        <a:pt x="2" y="5"/>
                        <a:pt x="4" y="4"/>
                      </a:cubicBezTo>
                      <a:cubicBezTo>
                        <a:pt x="5" y="2"/>
                        <a:pt x="7" y="0"/>
                        <a:pt x="10" y="0"/>
                      </a:cubicBezTo>
                      <a:cubicBezTo>
                        <a:pt x="13" y="0"/>
                        <a:pt x="16" y="3"/>
                        <a:pt x="16" y="6"/>
                      </a:cubicBezTo>
                      <a:cubicBezTo>
                        <a:pt x="16" y="10"/>
                        <a:pt x="16" y="10"/>
                        <a:pt x="16" y="10"/>
                      </a:cubicBezTo>
                      <a:cubicBezTo>
                        <a:pt x="16" y="13"/>
                        <a:pt x="13" y="16"/>
                        <a:pt x="10" y="16"/>
                      </a:cubicBezTo>
                      <a:close/>
                    </a:path>
                  </a:pathLst>
                </a:custGeom>
                <a:solidFill>
                  <a:srgbClr val="81B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040" rtl="0" eaLnBrk="1" fontAlgn="auto" latinLnBrk="0" hangingPunct="1">
                    <a:lnSpc>
                      <a:spcPct val="100000"/>
                    </a:lnSpc>
                    <a:spcBef>
                      <a:spcPts val="0"/>
                    </a:spcBef>
                    <a:spcAft>
                      <a:spcPts val="0"/>
                    </a:spcAft>
                    <a:buClrTx/>
                    <a:buSzTx/>
                    <a:buFontTx/>
                    <a:buNone/>
                    <a:tabLst/>
                    <a:defRPr/>
                  </a:pPr>
                  <a:endParaRPr kumimoji="0" lang="en-CA" sz="1799" b="0" i="0" u="none" strike="noStrike" kern="1200" cap="none" spc="0" normalizeH="0" baseline="0" noProof="0" dirty="0">
                    <a:ln>
                      <a:noFill/>
                    </a:ln>
                    <a:solidFill>
                      <a:srgbClr val="000000"/>
                    </a:solidFill>
                    <a:effectLst/>
                    <a:uLnTx/>
                    <a:uFillTx/>
                    <a:latin typeface="Century Gothic" panose="020F0302020204030204"/>
                    <a:ea typeface="+mn-ea"/>
                    <a:cs typeface="+mn-cs"/>
                  </a:endParaRPr>
                </a:p>
              </p:txBody>
            </p:sp>
            <p:sp>
              <p:nvSpPr>
                <p:cNvPr id="938" name="Freeform 43">
                  <a:extLst>
                    <a:ext uri="{FF2B5EF4-FFF2-40B4-BE49-F238E27FC236}">
                      <a16:creationId xmlns:a16="http://schemas.microsoft.com/office/drawing/2014/main" id="{0A2952EC-039F-4A2F-9AC8-A1BB27CDA881}"/>
                    </a:ext>
                  </a:extLst>
                </p:cNvPr>
                <p:cNvSpPr>
                  <a:spLocks noEditPoints="1"/>
                </p:cNvSpPr>
                <p:nvPr/>
              </p:nvSpPr>
              <p:spPr bwMode="auto">
                <a:xfrm>
                  <a:off x="5542" y="3546"/>
                  <a:ext cx="95" cy="17"/>
                </a:xfrm>
                <a:custGeom>
                  <a:avLst/>
                  <a:gdLst>
                    <a:gd name="T0" fmla="*/ 62 w 68"/>
                    <a:gd name="T1" fmla="*/ 12 h 12"/>
                    <a:gd name="T2" fmla="*/ 54 w 68"/>
                    <a:gd name="T3" fmla="*/ 12 h 12"/>
                    <a:gd name="T4" fmla="*/ 48 w 68"/>
                    <a:gd name="T5" fmla="*/ 6 h 12"/>
                    <a:gd name="T6" fmla="*/ 54 w 68"/>
                    <a:gd name="T7" fmla="*/ 0 h 12"/>
                    <a:gd name="T8" fmla="*/ 62 w 68"/>
                    <a:gd name="T9" fmla="*/ 0 h 12"/>
                    <a:gd name="T10" fmla="*/ 68 w 68"/>
                    <a:gd name="T11" fmla="*/ 6 h 12"/>
                    <a:gd name="T12" fmla="*/ 62 w 68"/>
                    <a:gd name="T13" fmla="*/ 12 h 12"/>
                    <a:gd name="T14" fmla="*/ 38 w 68"/>
                    <a:gd name="T15" fmla="*/ 12 h 12"/>
                    <a:gd name="T16" fmla="*/ 30 w 68"/>
                    <a:gd name="T17" fmla="*/ 12 h 12"/>
                    <a:gd name="T18" fmla="*/ 24 w 68"/>
                    <a:gd name="T19" fmla="*/ 6 h 12"/>
                    <a:gd name="T20" fmla="*/ 30 w 68"/>
                    <a:gd name="T21" fmla="*/ 0 h 12"/>
                    <a:gd name="T22" fmla="*/ 38 w 68"/>
                    <a:gd name="T23" fmla="*/ 0 h 12"/>
                    <a:gd name="T24" fmla="*/ 44 w 68"/>
                    <a:gd name="T25" fmla="*/ 6 h 12"/>
                    <a:gd name="T26" fmla="*/ 38 w 68"/>
                    <a:gd name="T27" fmla="*/ 12 h 12"/>
                    <a:gd name="T28" fmla="*/ 14 w 68"/>
                    <a:gd name="T29" fmla="*/ 12 h 12"/>
                    <a:gd name="T30" fmla="*/ 6 w 68"/>
                    <a:gd name="T31" fmla="*/ 12 h 12"/>
                    <a:gd name="T32" fmla="*/ 0 w 68"/>
                    <a:gd name="T33" fmla="*/ 6 h 12"/>
                    <a:gd name="T34" fmla="*/ 6 w 68"/>
                    <a:gd name="T35" fmla="*/ 0 h 12"/>
                    <a:gd name="T36" fmla="*/ 14 w 68"/>
                    <a:gd name="T37" fmla="*/ 0 h 12"/>
                    <a:gd name="T38" fmla="*/ 20 w 68"/>
                    <a:gd name="T39" fmla="*/ 6 h 12"/>
                    <a:gd name="T40" fmla="*/ 14 w 68"/>
                    <a:gd name="T41"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8" h="12">
                      <a:moveTo>
                        <a:pt x="62" y="12"/>
                      </a:moveTo>
                      <a:cubicBezTo>
                        <a:pt x="54" y="12"/>
                        <a:pt x="54" y="12"/>
                        <a:pt x="54" y="12"/>
                      </a:cubicBezTo>
                      <a:cubicBezTo>
                        <a:pt x="51" y="12"/>
                        <a:pt x="48" y="9"/>
                        <a:pt x="48" y="6"/>
                      </a:cubicBezTo>
                      <a:cubicBezTo>
                        <a:pt x="48" y="3"/>
                        <a:pt x="51" y="0"/>
                        <a:pt x="54" y="0"/>
                      </a:cubicBezTo>
                      <a:cubicBezTo>
                        <a:pt x="62" y="0"/>
                        <a:pt x="62" y="0"/>
                        <a:pt x="62" y="0"/>
                      </a:cubicBezTo>
                      <a:cubicBezTo>
                        <a:pt x="65" y="0"/>
                        <a:pt x="68" y="3"/>
                        <a:pt x="68" y="6"/>
                      </a:cubicBezTo>
                      <a:cubicBezTo>
                        <a:pt x="68" y="9"/>
                        <a:pt x="65" y="12"/>
                        <a:pt x="62" y="12"/>
                      </a:cubicBezTo>
                      <a:close/>
                      <a:moveTo>
                        <a:pt x="38" y="12"/>
                      </a:moveTo>
                      <a:cubicBezTo>
                        <a:pt x="30" y="12"/>
                        <a:pt x="30" y="12"/>
                        <a:pt x="30" y="12"/>
                      </a:cubicBezTo>
                      <a:cubicBezTo>
                        <a:pt x="27" y="12"/>
                        <a:pt x="24" y="9"/>
                        <a:pt x="24" y="6"/>
                      </a:cubicBezTo>
                      <a:cubicBezTo>
                        <a:pt x="24" y="3"/>
                        <a:pt x="27" y="0"/>
                        <a:pt x="30" y="0"/>
                      </a:cubicBezTo>
                      <a:cubicBezTo>
                        <a:pt x="38" y="0"/>
                        <a:pt x="38" y="0"/>
                        <a:pt x="38" y="0"/>
                      </a:cubicBezTo>
                      <a:cubicBezTo>
                        <a:pt x="41" y="0"/>
                        <a:pt x="44" y="3"/>
                        <a:pt x="44" y="6"/>
                      </a:cubicBezTo>
                      <a:cubicBezTo>
                        <a:pt x="44" y="9"/>
                        <a:pt x="41" y="12"/>
                        <a:pt x="38" y="12"/>
                      </a:cubicBezTo>
                      <a:close/>
                      <a:moveTo>
                        <a:pt x="14" y="12"/>
                      </a:moveTo>
                      <a:cubicBezTo>
                        <a:pt x="6" y="12"/>
                        <a:pt x="6" y="12"/>
                        <a:pt x="6" y="12"/>
                      </a:cubicBezTo>
                      <a:cubicBezTo>
                        <a:pt x="3" y="12"/>
                        <a:pt x="0" y="9"/>
                        <a:pt x="0" y="6"/>
                      </a:cubicBezTo>
                      <a:cubicBezTo>
                        <a:pt x="0" y="3"/>
                        <a:pt x="3" y="0"/>
                        <a:pt x="6" y="0"/>
                      </a:cubicBezTo>
                      <a:cubicBezTo>
                        <a:pt x="14" y="0"/>
                        <a:pt x="14" y="0"/>
                        <a:pt x="14" y="0"/>
                      </a:cubicBezTo>
                      <a:cubicBezTo>
                        <a:pt x="17" y="0"/>
                        <a:pt x="20" y="3"/>
                        <a:pt x="20" y="6"/>
                      </a:cubicBezTo>
                      <a:cubicBezTo>
                        <a:pt x="20" y="9"/>
                        <a:pt x="17" y="12"/>
                        <a:pt x="14" y="12"/>
                      </a:cubicBezTo>
                      <a:close/>
                    </a:path>
                  </a:pathLst>
                </a:custGeom>
                <a:solidFill>
                  <a:srgbClr val="81B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040" rtl="0" eaLnBrk="1" fontAlgn="auto" latinLnBrk="0" hangingPunct="1">
                    <a:lnSpc>
                      <a:spcPct val="100000"/>
                    </a:lnSpc>
                    <a:spcBef>
                      <a:spcPts val="0"/>
                    </a:spcBef>
                    <a:spcAft>
                      <a:spcPts val="0"/>
                    </a:spcAft>
                    <a:buClrTx/>
                    <a:buSzTx/>
                    <a:buFontTx/>
                    <a:buNone/>
                    <a:tabLst/>
                    <a:defRPr/>
                  </a:pPr>
                  <a:endParaRPr kumimoji="0" lang="en-CA" sz="1799" b="0" i="0" u="none" strike="noStrike" kern="1200" cap="none" spc="0" normalizeH="0" baseline="0" noProof="0" dirty="0">
                    <a:ln>
                      <a:noFill/>
                    </a:ln>
                    <a:solidFill>
                      <a:srgbClr val="000000"/>
                    </a:solidFill>
                    <a:effectLst/>
                    <a:uLnTx/>
                    <a:uFillTx/>
                    <a:latin typeface="Century Gothic" panose="020F0302020204030204"/>
                    <a:ea typeface="+mn-ea"/>
                    <a:cs typeface="+mn-cs"/>
                  </a:endParaRPr>
                </a:p>
              </p:txBody>
            </p:sp>
            <p:sp>
              <p:nvSpPr>
                <p:cNvPr id="939" name="Freeform 44">
                  <a:extLst>
                    <a:ext uri="{FF2B5EF4-FFF2-40B4-BE49-F238E27FC236}">
                      <a16:creationId xmlns:a16="http://schemas.microsoft.com/office/drawing/2014/main" id="{AD646F29-1C4C-49EA-AB15-9E9DA42F8A3B}"/>
                    </a:ext>
                  </a:extLst>
                </p:cNvPr>
                <p:cNvSpPr>
                  <a:spLocks/>
                </p:cNvSpPr>
                <p:nvPr/>
              </p:nvSpPr>
              <p:spPr bwMode="auto">
                <a:xfrm>
                  <a:off x="5514" y="3540"/>
                  <a:ext cx="23" cy="23"/>
                </a:xfrm>
                <a:custGeom>
                  <a:avLst/>
                  <a:gdLst>
                    <a:gd name="T0" fmla="*/ 10 w 16"/>
                    <a:gd name="T1" fmla="*/ 16 h 16"/>
                    <a:gd name="T2" fmla="*/ 6 w 16"/>
                    <a:gd name="T3" fmla="*/ 16 h 16"/>
                    <a:gd name="T4" fmla="*/ 0 w 16"/>
                    <a:gd name="T5" fmla="*/ 10 h 16"/>
                    <a:gd name="T6" fmla="*/ 0 w 16"/>
                    <a:gd name="T7" fmla="*/ 6 h 16"/>
                    <a:gd name="T8" fmla="*/ 6 w 16"/>
                    <a:gd name="T9" fmla="*/ 0 h 16"/>
                    <a:gd name="T10" fmla="*/ 12 w 16"/>
                    <a:gd name="T11" fmla="*/ 4 h 16"/>
                    <a:gd name="T12" fmla="*/ 16 w 16"/>
                    <a:gd name="T13" fmla="*/ 10 h 16"/>
                    <a:gd name="T14" fmla="*/ 10 w 16"/>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6">
                      <a:moveTo>
                        <a:pt x="10" y="16"/>
                      </a:moveTo>
                      <a:cubicBezTo>
                        <a:pt x="6" y="16"/>
                        <a:pt x="6" y="16"/>
                        <a:pt x="6" y="16"/>
                      </a:cubicBezTo>
                      <a:cubicBezTo>
                        <a:pt x="3" y="16"/>
                        <a:pt x="0" y="13"/>
                        <a:pt x="0" y="10"/>
                      </a:cubicBezTo>
                      <a:cubicBezTo>
                        <a:pt x="0" y="6"/>
                        <a:pt x="0" y="6"/>
                        <a:pt x="0" y="6"/>
                      </a:cubicBezTo>
                      <a:cubicBezTo>
                        <a:pt x="0" y="3"/>
                        <a:pt x="3" y="0"/>
                        <a:pt x="6" y="0"/>
                      </a:cubicBezTo>
                      <a:cubicBezTo>
                        <a:pt x="9" y="0"/>
                        <a:pt x="11" y="2"/>
                        <a:pt x="12" y="4"/>
                      </a:cubicBezTo>
                      <a:cubicBezTo>
                        <a:pt x="14" y="5"/>
                        <a:pt x="16" y="7"/>
                        <a:pt x="16" y="10"/>
                      </a:cubicBezTo>
                      <a:cubicBezTo>
                        <a:pt x="16" y="13"/>
                        <a:pt x="13" y="16"/>
                        <a:pt x="10" y="16"/>
                      </a:cubicBezTo>
                      <a:close/>
                    </a:path>
                  </a:pathLst>
                </a:custGeom>
                <a:solidFill>
                  <a:srgbClr val="81B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040" rtl="0" eaLnBrk="1" fontAlgn="auto" latinLnBrk="0" hangingPunct="1">
                    <a:lnSpc>
                      <a:spcPct val="100000"/>
                    </a:lnSpc>
                    <a:spcBef>
                      <a:spcPts val="0"/>
                    </a:spcBef>
                    <a:spcAft>
                      <a:spcPts val="0"/>
                    </a:spcAft>
                    <a:buClrTx/>
                    <a:buSzTx/>
                    <a:buFontTx/>
                    <a:buNone/>
                    <a:tabLst/>
                    <a:defRPr/>
                  </a:pPr>
                  <a:endParaRPr kumimoji="0" lang="en-CA" sz="1799" b="0" i="0" u="none" strike="noStrike" kern="1200" cap="none" spc="0" normalizeH="0" baseline="0" noProof="0" dirty="0">
                    <a:ln>
                      <a:noFill/>
                    </a:ln>
                    <a:solidFill>
                      <a:srgbClr val="000000"/>
                    </a:solidFill>
                    <a:effectLst/>
                    <a:uLnTx/>
                    <a:uFillTx/>
                    <a:latin typeface="Century Gothic" panose="020F0302020204030204"/>
                    <a:ea typeface="+mn-ea"/>
                    <a:cs typeface="+mn-cs"/>
                  </a:endParaRPr>
                </a:p>
              </p:txBody>
            </p:sp>
            <p:sp>
              <p:nvSpPr>
                <p:cNvPr id="940" name="Freeform 45">
                  <a:extLst>
                    <a:ext uri="{FF2B5EF4-FFF2-40B4-BE49-F238E27FC236}">
                      <a16:creationId xmlns:a16="http://schemas.microsoft.com/office/drawing/2014/main" id="{5DD691F3-405A-4A5E-9321-A7E64F444D3E}"/>
                    </a:ext>
                  </a:extLst>
                </p:cNvPr>
                <p:cNvSpPr>
                  <a:spLocks noEditPoints="1"/>
                </p:cNvSpPr>
                <p:nvPr/>
              </p:nvSpPr>
              <p:spPr bwMode="auto">
                <a:xfrm>
                  <a:off x="5514" y="3462"/>
                  <a:ext cx="17" cy="69"/>
                </a:xfrm>
                <a:custGeom>
                  <a:avLst/>
                  <a:gdLst>
                    <a:gd name="T0" fmla="*/ 6 w 12"/>
                    <a:gd name="T1" fmla="*/ 48 h 48"/>
                    <a:gd name="T2" fmla="*/ 0 w 12"/>
                    <a:gd name="T3" fmla="*/ 42 h 48"/>
                    <a:gd name="T4" fmla="*/ 0 w 12"/>
                    <a:gd name="T5" fmla="*/ 33 h 48"/>
                    <a:gd name="T6" fmla="*/ 6 w 12"/>
                    <a:gd name="T7" fmla="*/ 27 h 48"/>
                    <a:gd name="T8" fmla="*/ 12 w 12"/>
                    <a:gd name="T9" fmla="*/ 33 h 48"/>
                    <a:gd name="T10" fmla="*/ 12 w 12"/>
                    <a:gd name="T11" fmla="*/ 42 h 48"/>
                    <a:gd name="T12" fmla="*/ 6 w 12"/>
                    <a:gd name="T13" fmla="*/ 48 h 48"/>
                    <a:gd name="T14" fmla="*/ 6 w 12"/>
                    <a:gd name="T15" fmla="*/ 21 h 48"/>
                    <a:gd name="T16" fmla="*/ 0 w 12"/>
                    <a:gd name="T17" fmla="*/ 15 h 48"/>
                    <a:gd name="T18" fmla="*/ 0 w 12"/>
                    <a:gd name="T19" fmla="*/ 6 h 48"/>
                    <a:gd name="T20" fmla="*/ 6 w 12"/>
                    <a:gd name="T21" fmla="*/ 0 h 48"/>
                    <a:gd name="T22" fmla="*/ 12 w 12"/>
                    <a:gd name="T23" fmla="*/ 6 h 48"/>
                    <a:gd name="T24" fmla="*/ 12 w 12"/>
                    <a:gd name="T25" fmla="*/ 15 h 48"/>
                    <a:gd name="T26" fmla="*/ 6 w 12"/>
                    <a:gd name="T27" fmla="*/ 2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 h="48">
                      <a:moveTo>
                        <a:pt x="6" y="48"/>
                      </a:moveTo>
                      <a:cubicBezTo>
                        <a:pt x="3" y="48"/>
                        <a:pt x="0" y="45"/>
                        <a:pt x="0" y="42"/>
                      </a:cubicBezTo>
                      <a:cubicBezTo>
                        <a:pt x="0" y="33"/>
                        <a:pt x="0" y="33"/>
                        <a:pt x="0" y="33"/>
                      </a:cubicBezTo>
                      <a:cubicBezTo>
                        <a:pt x="0" y="30"/>
                        <a:pt x="3" y="27"/>
                        <a:pt x="6" y="27"/>
                      </a:cubicBezTo>
                      <a:cubicBezTo>
                        <a:pt x="9" y="27"/>
                        <a:pt x="12" y="30"/>
                        <a:pt x="12" y="33"/>
                      </a:cubicBezTo>
                      <a:cubicBezTo>
                        <a:pt x="12" y="42"/>
                        <a:pt x="12" y="42"/>
                        <a:pt x="12" y="42"/>
                      </a:cubicBezTo>
                      <a:cubicBezTo>
                        <a:pt x="12" y="45"/>
                        <a:pt x="9" y="48"/>
                        <a:pt x="6" y="48"/>
                      </a:cubicBezTo>
                      <a:close/>
                      <a:moveTo>
                        <a:pt x="6" y="21"/>
                      </a:moveTo>
                      <a:cubicBezTo>
                        <a:pt x="3" y="21"/>
                        <a:pt x="0" y="18"/>
                        <a:pt x="0" y="15"/>
                      </a:cubicBezTo>
                      <a:cubicBezTo>
                        <a:pt x="0" y="6"/>
                        <a:pt x="0" y="6"/>
                        <a:pt x="0" y="6"/>
                      </a:cubicBezTo>
                      <a:cubicBezTo>
                        <a:pt x="0" y="3"/>
                        <a:pt x="3" y="0"/>
                        <a:pt x="6" y="0"/>
                      </a:cubicBezTo>
                      <a:cubicBezTo>
                        <a:pt x="9" y="0"/>
                        <a:pt x="12" y="3"/>
                        <a:pt x="12" y="6"/>
                      </a:cubicBezTo>
                      <a:cubicBezTo>
                        <a:pt x="12" y="15"/>
                        <a:pt x="12" y="15"/>
                        <a:pt x="12" y="15"/>
                      </a:cubicBezTo>
                      <a:cubicBezTo>
                        <a:pt x="12" y="18"/>
                        <a:pt x="9" y="21"/>
                        <a:pt x="6" y="21"/>
                      </a:cubicBezTo>
                      <a:close/>
                    </a:path>
                  </a:pathLst>
                </a:custGeom>
                <a:solidFill>
                  <a:srgbClr val="81B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040" rtl="0" eaLnBrk="1" fontAlgn="auto" latinLnBrk="0" hangingPunct="1">
                    <a:lnSpc>
                      <a:spcPct val="100000"/>
                    </a:lnSpc>
                    <a:spcBef>
                      <a:spcPts val="0"/>
                    </a:spcBef>
                    <a:spcAft>
                      <a:spcPts val="0"/>
                    </a:spcAft>
                    <a:buClrTx/>
                    <a:buSzTx/>
                    <a:buFontTx/>
                    <a:buNone/>
                    <a:tabLst/>
                    <a:defRPr/>
                  </a:pPr>
                  <a:endParaRPr kumimoji="0" lang="en-CA" sz="1799" b="0" i="0" u="none" strike="noStrike" kern="1200" cap="none" spc="0" normalizeH="0" baseline="0" noProof="0" dirty="0">
                    <a:ln>
                      <a:noFill/>
                    </a:ln>
                    <a:solidFill>
                      <a:srgbClr val="000000"/>
                    </a:solidFill>
                    <a:effectLst/>
                    <a:uLnTx/>
                    <a:uFillTx/>
                    <a:latin typeface="Century Gothic" panose="020F0302020204030204"/>
                    <a:ea typeface="+mn-ea"/>
                    <a:cs typeface="+mn-cs"/>
                  </a:endParaRPr>
                </a:p>
              </p:txBody>
            </p:sp>
            <p:sp>
              <p:nvSpPr>
                <p:cNvPr id="941" name="Freeform 46">
                  <a:extLst>
                    <a:ext uri="{FF2B5EF4-FFF2-40B4-BE49-F238E27FC236}">
                      <a16:creationId xmlns:a16="http://schemas.microsoft.com/office/drawing/2014/main" id="{42F19CC8-8FDD-4CC5-B3F1-667DE1166721}"/>
                    </a:ext>
                  </a:extLst>
                </p:cNvPr>
                <p:cNvSpPr>
                  <a:spLocks/>
                </p:cNvSpPr>
                <p:nvPr/>
              </p:nvSpPr>
              <p:spPr bwMode="auto">
                <a:xfrm>
                  <a:off x="5514" y="3430"/>
                  <a:ext cx="23" cy="23"/>
                </a:xfrm>
                <a:custGeom>
                  <a:avLst/>
                  <a:gdLst>
                    <a:gd name="T0" fmla="*/ 6 w 16"/>
                    <a:gd name="T1" fmla="*/ 16 h 16"/>
                    <a:gd name="T2" fmla="*/ 0 w 16"/>
                    <a:gd name="T3" fmla="*/ 10 h 16"/>
                    <a:gd name="T4" fmla="*/ 0 w 16"/>
                    <a:gd name="T5" fmla="*/ 6 h 16"/>
                    <a:gd name="T6" fmla="*/ 6 w 16"/>
                    <a:gd name="T7" fmla="*/ 0 h 16"/>
                    <a:gd name="T8" fmla="*/ 10 w 16"/>
                    <a:gd name="T9" fmla="*/ 0 h 16"/>
                    <a:gd name="T10" fmla="*/ 16 w 16"/>
                    <a:gd name="T11" fmla="*/ 6 h 16"/>
                    <a:gd name="T12" fmla="*/ 12 w 16"/>
                    <a:gd name="T13" fmla="*/ 12 h 16"/>
                    <a:gd name="T14" fmla="*/ 6 w 16"/>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6">
                      <a:moveTo>
                        <a:pt x="6" y="16"/>
                      </a:moveTo>
                      <a:cubicBezTo>
                        <a:pt x="3" y="16"/>
                        <a:pt x="0" y="13"/>
                        <a:pt x="0" y="10"/>
                      </a:cubicBezTo>
                      <a:cubicBezTo>
                        <a:pt x="0" y="6"/>
                        <a:pt x="0" y="6"/>
                        <a:pt x="0" y="6"/>
                      </a:cubicBezTo>
                      <a:cubicBezTo>
                        <a:pt x="0" y="3"/>
                        <a:pt x="3" y="0"/>
                        <a:pt x="6" y="0"/>
                      </a:cubicBezTo>
                      <a:cubicBezTo>
                        <a:pt x="10" y="0"/>
                        <a:pt x="10" y="0"/>
                        <a:pt x="10" y="0"/>
                      </a:cubicBezTo>
                      <a:cubicBezTo>
                        <a:pt x="13" y="0"/>
                        <a:pt x="16" y="3"/>
                        <a:pt x="16" y="6"/>
                      </a:cubicBezTo>
                      <a:cubicBezTo>
                        <a:pt x="16" y="9"/>
                        <a:pt x="14" y="11"/>
                        <a:pt x="12" y="12"/>
                      </a:cubicBezTo>
                      <a:cubicBezTo>
                        <a:pt x="11" y="14"/>
                        <a:pt x="9" y="16"/>
                        <a:pt x="6" y="16"/>
                      </a:cubicBezTo>
                      <a:close/>
                    </a:path>
                  </a:pathLst>
                </a:custGeom>
                <a:solidFill>
                  <a:srgbClr val="81B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040" rtl="0" eaLnBrk="1" fontAlgn="auto" latinLnBrk="0" hangingPunct="1">
                    <a:lnSpc>
                      <a:spcPct val="100000"/>
                    </a:lnSpc>
                    <a:spcBef>
                      <a:spcPts val="0"/>
                    </a:spcBef>
                    <a:spcAft>
                      <a:spcPts val="0"/>
                    </a:spcAft>
                    <a:buClrTx/>
                    <a:buSzTx/>
                    <a:buFontTx/>
                    <a:buNone/>
                    <a:tabLst/>
                    <a:defRPr/>
                  </a:pPr>
                  <a:endParaRPr kumimoji="0" lang="en-CA" sz="1799" b="0" i="0" u="none" strike="noStrike" kern="1200" cap="none" spc="0" normalizeH="0" baseline="0" noProof="0" dirty="0">
                    <a:ln>
                      <a:noFill/>
                    </a:ln>
                    <a:solidFill>
                      <a:srgbClr val="000000"/>
                    </a:solidFill>
                    <a:effectLst/>
                    <a:uLnTx/>
                    <a:uFillTx/>
                    <a:latin typeface="Century Gothic" panose="020F0302020204030204"/>
                    <a:ea typeface="+mn-ea"/>
                    <a:cs typeface="+mn-cs"/>
                  </a:endParaRPr>
                </a:p>
              </p:txBody>
            </p:sp>
            <p:sp>
              <p:nvSpPr>
                <p:cNvPr id="942" name="Freeform 47">
                  <a:extLst>
                    <a:ext uri="{FF2B5EF4-FFF2-40B4-BE49-F238E27FC236}">
                      <a16:creationId xmlns:a16="http://schemas.microsoft.com/office/drawing/2014/main" id="{BBA1C447-7F56-4FA1-9219-30A3A302ED30}"/>
                    </a:ext>
                  </a:extLst>
                </p:cNvPr>
                <p:cNvSpPr>
                  <a:spLocks noEditPoints="1"/>
                </p:cNvSpPr>
                <p:nvPr/>
              </p:nvSpPr>
              <p:spPr bwMode="auto">
                <a:xfrm>
                  <a:off x="5542" y="3430"/>
                  <a:ext cx="95" cy="17"/>
                </a:xfrm>
                <a:custGeom>
                  <a:avLst/>
                  <a:gdLst>
                    <a:gd name="T0" fmla="*/ 62 w 68"/>
                    <a:gd name="T1" fmla="*/ 12 h 12"/>
                    <a:gd name="T2" fmla="*/ 54 w 68"/>
                    <a:gd name="T3" fmla="*/ 12 h 12"/>
                    <a:gd name="T4" fmla="*/ 48 w 68"/>
                    <a:gd name="T5" fmla="*/ 6 h 12"/>
                    <a:gd name="T6" fmla="*/ 54 w 68"/>
                    <a:gd name="T7" fmla="*/ 0 h 12"/>
                    <a:gd name="T8" fmla="*/ 62 w 68"/>
                    <a:gd name="T9" fmla="*/ 0 h 12"/>
                    <a:gd name="T10" fmla="*/ 68 w 68"/>
                    <a:gd name="T11" fmla="*/ 6 h 12"/>
                    <a:gd name="T12" fmla="*/ 62 w 68"/>
                    <a:gd name="T13" fmla="*/ 12 h 12"/>
                    <a:gd name="T14" fmla="*/ 38 w 68"/>
                    <a:gd name="T15" fmla="*/ 12 h 12"/>
                    <a:gd name="T16" fmla="*/ 30 w 68"/>
                    <a:gd name="T17" fmla="*/ 12 h 12"/>
                    <a:gd name="T18" fmla="*/ 24 w 68"/>
                    <a:gd name="T19" fmla="*/ 6 h 12"/>
                    <a:gd name="T20" fmla="*/ 30 w 68"/>
                    <a:gd name="T21" fmla="*/ 0 h 12"/>
                    <a:gd name="T22" fmla="*/ 38 w 68"/>
                    <a:gd name="T23" fmla="*/ 0 h 12"/>
                    <a:gd name="T24" fmla="*/ 44 w 68"/>
                    <a:gd name="T25" fmla="*/ 6 h 12"/>
                    <a:gd name="T26" fmla="*/ 38 w 68"/>
                    <a:gd name="T27" fmla="*/ 12 h 12"/>
                    <a:gd name="T28" fmla="*/ 14 w 68"/>
                    <a:gd name="T29" fmla="*/ 12 h 12"/>
                    <a:gd name="T30" fmla="*/ 6 w 68"/>
                    <a:gd name="T31" fmla="*/ 12 h 12"/>
                    <a:gd name="T32" fmla="*/ 0 w 68"/>
                    <a:gd name="T33" fmla="*/ 6 h 12"/>
                    <a:gd name="T34" fmla="*/ 6 w 68"/>
                    <a:gd name="T35" fmla="*/ 0 h 12"/>
                    <a:gd name="T36" fmla="*/ 14 w 68"/>
                    <a:gd name="T37" fmla="*/ 0 h 12"/>
                    <a:gd name="T38" fmla="*/ 20 w 68"/>
                    <a:gd name="T39" fmla="*/ 6 h 12"/>
                    <a:gd name="T40" fmla="*/ 14 w 68"/>
                    <a:gd name="T41"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8" h="12">
                      <a:moveTo>
                        <a:pt x="62" y="12"/>
                      </a:moveTo>
                      <a:cubicBezTo>
                        <a:pt x="54" y="12"/>
                        <a:pt x="54" y="12"/>
                        <a:pt x="54" y="12"/>
                      </a:cubicBezTo>
                      <a:cubicBezTo>
                        <a:pt x="51" y="12"/>
                        <a:pt x="48" y="9"/>
                        <a:pt x="48" y="6"/>
                      </a:cubicBezTo>
                      <a:cubicBezTo>
                        <a:pt x="48" y="3"/>
                        <a:pt x="51" y="0"/>
                        <a:pt x="54" y="0"/>
                      </a:cubicBezTo>
                      <a:cubicBezTo>
                        <a:pt x="62" y="0"/>
                        <a:pt x="62" y="0"/>
                        <a:pt x="62" y="0"/>
                      </a:cubicBezTo>
                      <a:cubicBezTo>
                        <a:pt x="65" y="0"/>
                        <a:pt x="68" y="3"/>
                        <a:pt x="68" y="6"/>
                      </a:cubicBezTo>
                      <a:cubicBezTo>
                        <a:pt x="68" y="9"/>
                        <a:pt x="65" y="12"/>
                        <a:pt x="62" y="12"/>
                      </a:cubicBezTo>
                      <a:close/>
                      <a:moveTo>
                        <a:pt x="38" y="12"/>
                      </a:moveTo>
                      <a:cubicBezTo>
                        <a:pt x="30" y="12"/>
                        <a:pt x="30" y="12"/>
                        <a:pt x="30" y="12"/>
                      </a:cubicBezTo>
                      <a:cubicBezTo>
                        <a:pt x="27" y="12"/>
                        <a:pt x="24" y="9"/>
                        <a:pt x="24" y="6"/>
                      </a:cubicBezTo>
                      <a:cubicBezTo>
                        <a:pt x="24" y="3"/>
                        <a:pt x="27" y="0"/>
                        <a:pt x="30" y="0"/>
                      </a:cubicBezTo>
                      <a:cubicBezTo>
                        <a:pt x="38" y="0"/>
                        <a:pt x="38" y="0"/>
                        <a:pt x="38" y="0"/>
                      </a:cubicBezTo>
                      <a:cubicBezTo>
                        <a:pt x="41" y="0"/>
                        <a:pt x="44" y="3"/>
                        <a:pt x="44" y="6"/>
                      </a:cubicBezTo>
                      <a:cubicBezTo>
                        <a:pt x="44" y="9"/>
                        <a:pt x="41" y="12"/>
                        <a:pt x="38" y="12"/>
                      </a:cubicBezTo>
                      <a:close/>
                      <a:moveTo>
                        <a:pt x="14" y="12"/>
                      </a:moveTo>
                      <a:cubicBezTo>
                        <a:pt x="6" y="12"/>
                        <a:pt x="6" y="12"/>
                        <a:pt x="6" y="12"/>
                      </a:cubicBezTo>
                      <a:cubicBezTo>
                        <a:pt x="3" y="12"/>
                        <a:pt x="0" y="9"/>
                        <a:pt x="0" y="6"/>
                      </a:cubicBezTo>
                      <a:cubicBezTo>
                        <a:pt x="0" y="3"/>
                        <a:pt x="3" y="0"/>
                        <a:pt x="6" y="0"/>
                      </a:cubicBezTo>
                      <a:cubicBezTo>
                        <a:pt x="14" y="0"/>
                        <a:pt x="14" y="0"/>
                        <a:pt x="14" y="0"/>
                      </a:cubicBezTo>
                      <a:cubicBezTo>
                        <a:pt x="17" y="0"/>
                        <a:pt x="20" y="3"/>
                        <a:pt x="20" y="6"/>
                      </a:cubicBezTo>
                      <a:cubicBezTo>
                        <a:pt x="20" y="9"/>
                        <a:pt x="17" y="12"/>
                        <a:pt x="14" y="12"/>
                      </a:cubicBezTo>
                      <a:close/>
                    </a:path>
                  </a:pathLst>
                </a:custGeom>
                <a:solidFill>
                  <a:srgbClr val="81B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040" rtl="0" eaLnBrk="1" fontAlgn="auto" latinLnBrk="0" hangingPunct="1">
                    <a:lnSpc>
                      <a:spcPct val="100000"/>
                    </a:lnSpc>
                    <a:spcBef>
                      <a:spcPts val="0"/>
                    </a:spcBef>
                    <a:spcAft>
                      <a:spcPts val="0"/>
                    </a:spcAft>
                    <a:buClrTx/>
                    <a:buSzTx/>
                    <a:buFontTx/>
                    <a:buNone/>
                    <a:tabLst/>
                    <a:defRPr/>
                  </a:pPr>
                  <a:endParaRPr kumimoji="0" lang="en-CA" sz="1799" b="0" i="0" u="none" strike="noStrike" kern="1200" cap="none" spc="0" normalizeH="0" baseline="0" noProof="0" dirty="0">
                    <a:ln>
                      <a:noFill/>
                    </a:ln>
                    <a:solidFill>
                      <a:srgbClr val="000000"/>
                    </a:solidFill>
                    <a:effectLst/>
                    <a:uLnTx/>
                    <a:uFillTx/>
                    <a:latin typeface="Century Gothic" panose="020F0302020204030204"/>
                    <a:ea typeface="+mn-ea"/>
                    <a:cs typeface="+mn-cs"/>
                  </a:endParaRPr>
                </a:p>
              </p:txBody>
            </p:sp>
            <p:sp>
              <p:nvSpPr>
                <p:cNvPr id="943" name="Freeform 48">
                  <a:extLst>
                    <a:ext uri="{FF2B5EF4-FFF2-40B4-BE49-F238E27FC236}">
                      <a16:creationId xmlns:a16="http://schemas.microsoft.com/office/drawing/2014/main" id="{0A25135E-259C-4F4B-9974-1E31BCECDFAA}"/>
                    </a:ext>
                  </a:extLst>
                </p:cNvPr>
                <p:cNvSpPr>
                  <a:spLocks/>
                </p:cNvSpPr>
                <p:nvPr/>
              </p:nvSpPr>
              <p:spPr bwMode="auto">
                <a:xfrm>
                  <a:off x="5643" y="3430"/>
                  <a:ext cx="22" cy="23"/>
                </a:xfrm>
                <a:custGeom>
                  <a:avLst/>
                  <a:gdLst>
                    <a:gd name="T0" fmla="*/ 10 w 16"/>
                    <a:gd name="T1" fmla="*/ 16 h 16"/>
                    <a:gd name="T2" fmla="*/ 4 w 16"/>
                    <a:gd name="T3" fmla="*/ 12 h 16"/>
                    <a:gd name="T4" fmla="*/ 0 w 16"/>
                    <a:gd name="T5" fmla="*/ 6 h 16"/>
                    <a:gd name="T6" fmla="*/ 6 w 16"/>
                    <a:gd name="T7" fmla="*/ 0 h 16"/>
                    <a:gd name="T8" fmla="*/ 10 w 16"/>
                    <a:gd name="T9" fmla="*/ 0 h 16"/>
                    <a:gd name="T10" fmla="*/ 16 w 16"/>
                    <a:gd name="T11" fmla="*/ 6 h 16"/>
                    <a:gd name="T12" fmla="*/ 16 w 16"/>
                    <a:gd name="T13" fmla="*/ 10 h 16"/>
                    <a:gd name="T14" fmla="*/ 10 w 16"/>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6">
                      <a:moveTo>
                        <a:pt x="10" y="16"/>
                      </a:moveTo>
                      <a:cubicBezTo>
                        <a:pt x="7" y="16"/>
                        <a:pt x="5" y="14"/>
                        <a:pt x="4" y="12"/>
                      </a:cubicBezTo>
                      <a:cubicBezTo>
                        <a:pt x="2" y="11"/>
                        <a:pt x="0" y="9"/>
                        <a:pt x="0" y="6"/>
                      </a:cubicBezTo>
                      <a:cubicBezTo>
                        <a:pt x="0" y="3"/>
                        <a:pt x="3" y="0"/>
                        <a:pt x="6" y="0"/>
                      </a:cubicBezTo>
                      <a:cubicBezTo>
                        <a:pt x="10" y="0"/>
                        <a:pt x="10" y="0"/>
                        <a:pt x="10" y="0"/>
                      </a:cubicBezTo>
                      <a:cubicBezTo>
                        <a:pt x="13" y="0"/>
                        <a:pt x="16" y="3"/>
                        <a:pt x="16" y="6"/>
                      </a:cubicBezTo>
                      <a:cubicBezTo>
                        <a:pt x="16" y="10"/>
                        <a:pt x="16" y="10"/>
                        <a:pt x="16" y="10"/>
                      </a:cubicBezTo>
                      <a:cubicBezTo>
                        <a:pt x="16" y="13"/>
                        <a:pt x="13" y="16"/>
                        <a:pt x="10" y="16"/>
                      </a:cubicBezTo>
                      <a:close/>
                    </a:path>
                  </a:pathLst>
                </a:custGeom>
                <a:solidFill>
                  <a:srgbClr val="81B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040" rtl="0" eaLnBrk="1" fontAlgn="auto" latinLnBrk="0" hangingPunct="1">
                    <a:lnSpc>
                      <a:spcPct val="100000"/>
                    </a:lnSpc>
                    <a:spcBef>
                      <a:spcPts val="0"/>
                    </a:spcBef>
                    <a:spcAft>
                      <a:spcPts val="0"/>
                    </a:spcAft>
                    <a:buClrTx/>
                    <a:buSzTx/>
                    <a:buFontTx/>
                    <a:buNone/>
                    <a:tabLst/>
                    <a:defRPr/>
                  </a:pPr>
                  <a:endParaRPr kumimoji="0" lang="en-CA" sz="1799" b="0" i="0" u="none" strike="noStrike" kern="1200" cap="none" spc="0" normalizeH="0" baseline="0" noProof="0" dirty="0">
                    <a:ln>
                      <a:noFill/>
                    </a:ln>
                    <a:solidFill>
                      <a:srgbClr val="000000"/>
                    </a:solidFill>
                    <a:effectLst/>
                    <a:uLnTx/>
                    <a:uFillTx/>
                    <a:latin typeface="Century Gothic" panose="020F0302020204030204"/>
                    <a:ea typeface="+mn-ea"/>
                    <a:cs typeface="+mn-cs"/>
                  </a:endParaRPr>
                </a:p>
              </p:txBody>
            </p:sp>
            <p:sp>
              <p:nvSpPr>
                <p:cNvPr id="944" name="Freeform 49">
                  <a:extLst>
                    <a:ext uri="{FF2B5EF4-FFF2-40B4-BE49-F238E27FC236}">
                      <a16:creationId xmlns:a16="http://schemas.microsoft.com/office/drawing/2014/main" id="{DD7EDE64-E134-402E-ABDE-45752BDA2472}"/>
                    </a:ext>
                  </a:extLst>
                </p:cNvPr>
                <p:cNvSpPr>
                  <a:spLocks noEditPoints="1"/>
                </p:cNvSpPr>
                <p:nvPr/>
              </p:nvSpPr>
              <p:spPr bwMode="auto">
                <a:xfrm>
                  <a:off x="5648" y="3462"/>
                  <a:ext cx="17" cy="69"/>
                </a:xfrm>
                <a:custGeom>
                  <a:avLst/>
                  <a:gdLst>
                    <a:gd name="T0" fmla="*/ 6 w 12"/>
                    <a:gd name="T1" fmla="*/ 48 h 48"/>
                    <a:gd name="T2" fmla="*/ 0 w 12"/>
                    <a:gd name="T3" fmla="*/ 42 h 48"/>
                    <a:gd name="T4" fmla="*/ 0 w 12"/>
                    <a:gd name="T5" fmla="*/ 33 h 48"/>
                    <a:gd name="T6" fmla="*/ 6 w 12"/>
                    <a:gd name="T7" fmla="*/ 27 h 48"/>
                    <a:gd name="T8" fmla="*/ 12 w 12"/>
                    <a:gd name="T9" fmla="*/ 33 h 48"/>
                    <a:gd name="T10" fmla="*/ 12 w 12"/>
                    <a:gd name="T11" fmla="*/ 42 h 48"/>
                    <a:gd name="T12" fmla="*/ 6 w 12"/>
                    <a:gd name="T13" fmla="*/ 48 h 48"/>
                    <a:gd name="T14" fmla="*/ 6 w 12"/>
                    <a:gd name="T15" fmla="*/ 21 h 48"/>
                    <a:gd name="T16" fmla="*/ 0 w 12"/>
                    <a:gd name="T17" fmla="*/ 15 h 48"/>
                    <a:gd name="T18" fmla="*/ 0 w 12"/>
                    <a:gd name="T19" fmla="*/ 6 h 48"/>
                    <a:gd name="T20" fmla="*/ 6 w 12"/>
                    <a:gd name="T21" fmla="*/ 0 h 48"/>
                    <a:gd name="T22" fmla="*/ 12 w 12"/>
                    <a:gd name="T23" fmla="*/ 6 h 48"/>
                    <a:gd name="T24" fmla="*/ 12 w 12"/>
                    <a:gd name="T25" fmla="*/ 15 h 48"/>
                    <a:gd name="T26" fmla="*/ 6 w 12"/>
                    <a:gd name="T27" fmla="*/ 2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 h="48">
                      <a:moveTo>
                        <a:pt x="6" y="48"/>
                      </a:moveTo>
                      <a:cubicBezTo>
                        <a:pt x="3" y="48"/>
                        <a:pt x="0" y="45"/>
                        <a:pt x="0" y="42"/>
                      </a:cubicBezTo>
                      <a:cubicBezTo>
                        <a:pt x="0" y="33"/>
                        <a:pt x="0" y="33"/>
                        <a:pt x="0" y="33"/>
                      </a:cubicBezTo>
                      <a:cubicBezTo>
                        <a:pt x="0" y="30"/>
                        <a:pt x="3" y="27"/>
                        <a:pt x="6" y="27"/>
                      </a:cubicBezTo>
                      <a:cubicBezTo>
                        <a:pt x="9" y="27"/>
                        <a:pt x="12" y="30"/>
                        <a:pt x="12" y="33"/>
                      </a:cubicBezTo>
                      <a:cubicBezTo>
                        <a:pt x="12" y="42"/>
                        <a:pt x="12" y="42"/>
                        <a:pt x="12" y="42"/>
                      </a:cubicBezTo>
                      <a:cubicBezTo>
                        <a:pt x="12" y="45"/>
                        <a:pt x="9" y="48"/>
                        <a:pt x="6" y="48"/>
                      </a:cubicBezTo>
                      <a:close/>
                      <a:moveTo>
                        <a:pt x="6" y="21"/>
                      </a:moveTo>
                      <a:cubicBezTo>
                        <a:pt x="3" y="21"/>
                        <a:pt x="0" y="18"/>
                        <a:pt x="0" y="15"/>
                      </a:cubicBezTo>
                      <a:cubicBezTo>
                        <a:pt x="0" y="6"/>
                        <a:pt x="0" y="6"/>
                        <a:pt x="0" y="6"/>
                      </a:cubicBezTo>
                      <a:cubicBezTo>
                        <a:pt x="0" y="3"/>
                        <a:pt x="3" y="0"/>
                        <a:pt x="6" y="0"/>
                      </a:cubicBezTo>
                      <a:cubicBezTo>
                        <a:pt x="9" y="0"/>
                        <a:pt x="12" y="3"/>
                        <a:pt x="12" y="6"/>
                      </a:cubicBezTo>
                      <a:cubicBezTo>
                        <a:pt x="12" y="15"/>
                        <a:pt x="12" y="15"/>
                        <a:pt x="12" y="15"/>
                      </a:cubicBezTo>
                      <a:cubicBezTo>
                        <a:pt x="12" y="18"/>
                        <a:pt x="9" y="21"/>
                        <a:pt x="6" y="21"/>
                      </a:cubicBezTo>
                      <a:close/>
                    </a:path>
                  </a:pathLst>
                </a:custGeom>
                <a:solidFill>
                  <a:srgbClr val="81B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040" rtl="0" eaLnBrk="1" fontAlgn="auto" latinLnBrk="0" hangingPunct="1">
                    <a:lnSpc>
                      <a:spcPct val="100000"/>
                    </a:lnSpc>
                    <a:spcBef>
                      <a:spcPts val="0"/>
                    </a:spcBef>
                    <a:spcAft>
                      <a:spcPts val="0"/>
                    </a:spcAft>
                    <a:buClrTx/>
                    <a:buSzTx/>
                    <a:buFontTx/>
                    <a:buNone/>
                    <a:tabLst/>
                    <a:defRPr/>
                  </a:pPr>
                  <a:endParaRPr kumimoji="0" lang="en-CA" sz="1799" b="0" i="0" u="none" strike="noStrike" kern="1200" cap="none" spc="0" normalizeH="0" baseline="0" noProof="0" dirty="0">
                    <a:ln>
                      <a:noFill/>
                    </a:ln>
                    <a:solidFill>
                      <a:srgbClr val="000000"/>
                    </a:solidFill>
                    <a:effectLst/>
                    <a:uLnTx/>
                    <a:uFillTx/>
                    <a:latin typeface="Century Gothic" panose="020F0302020204030204"/>
                    <a:ea typeface="+mn-ea"/>
                    <a:cs typeface="+mn-cs"/>
                  </a:endParaRPr>
                </a:p>
              </p:txBody>
            </p:sp>
          </p:grpSp>
          <p:grpSp>
            <p:nvGrpSpPr>
              <p:cNvPr id="945" name="Group 15">
                <a:extLst>
                  <a:ext uri="{FF2B5EF4-FFF2-40B4-BE49-F238E27FC236}">
                    <a16:creationId xmlns:a16="http://schemas.microsoft.com/office/drawing/2014/main" id="{E87E121C-106A-405B-92D4-3F0589475A9A}"/>
                  </a:ext>
                </a:extLst>
              </p:cNvPr>
              <p:cNvGrpSpPr>
                <a:grpSpLocks noChangeAspect="1"/>
              </p:cNvGrpSpPr>
              <p:nvPr/>
            </p:nvGrpSpPr>
            <p:grpSpPr bwMode="auto">
              <a:xfrm>
                <a:off x="8150954" y="3832698"/>
                <a:ext cx="427891" cy="413178"/>
                <a:chOff x="1906" y="856"/>
                <a:chExt cx="349" cy="337"/>
              </a:xfrm>
            </p:grpSpPr>
            <p:sp>
              <p:nvSpPr>
                <p:cNvPr id="946" name="Freeform 16">
                  <a:extLst>
                    <a:ext uri="{FF2B5EF4-FFF2-40B4-BE49-F238E27FC236}">
                      <a16:creationId xmlns:a16="http://schemas.microsoft.com/office/drawing/2014/main" id="{150558DE-2C80-4235-93A6-7F3150B01B40}"/>
                    </a:ext>
                  </a:extLst>
                </p:cNvPr>
                <p:cNvSpPr>
                  <a:spLocks/>
                </p:cNvSpPr>
                <p:nvPr/>
              </p:nvSpPr>
              <p:spPr bwMode="auto">
                <a:xfrm>
                  <a:off x="2108" y="1007"/>
                  <a:ext cx="147" cy="186"/>
                </a:xfrm>
                <a:custGeom>
                  <a:avLst/>
                  <a:gdLst>
                    <a:gd name="T0" fmla="*/ 54 w 108"/>
                    <a:gd name="T1" fmla="*/ 0 h 132"/>
                    <a:gd name="T2" fmla="*/ 0 w 108"/>
                    <a:gd name="T3" fmla="*/ 53 h 132"/>
                    <a:gd name="T4" fmla="*/ 40 w 108"/>
                    <a:gd name="T5" fmla="*/ 104 h 132"/>
                    <a:gd name="T6" fmla="*/ 48 w 108"/>
                    <a:gd name="T7" fmla="*/ 113 h 132"/>
                    <a:gd name="T8" fmla="*/ 48 w 108"/>
                    <a:gd name="T9" fmla="*/ 126 h 132"/>
                    <a:gd name="T10" fmla="*/ 52 w 108"/>
                    <a:gd name="T11" fmla="*/ 132 h 132"/>
                    <a:gd name="T12" fmla="*/ 54 w 108"/>
                    <a:gd name="T13" fmla="*/ 132 h 132"/>
                    <a:gd name="T14" fmla="*/ 58 w 108"/>
                    <a:gd name="T15" fmla="*/ 130 h 132"/>
                    <a:gd name="T16" fmla="*/ 94 w 108"/>
                    <a:gd name="T17" fmla="*/ 88 h 132"/>
                    <a:gd name="T18" fmla="*/ 108 w 108"/>
                    <a:gd name="T19" fmla="*/ 53 h 132"/>
                    <a:gd name="T20" fmla="*/ 54 w 108"/>
                    <a:gd name="T21"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 h="132">
                      <a:moveTo>
                        <a:pt x="54" y="0"/>
                      </a:moveTo>
                      <a:cubicBezTo>
                        <a:pt x="24" y="0"/>
                        <a:pt x="0" y="24"/>
                        <a:pt x="0" y="53"/>
                      </a:cubicBezTo>
                      <a:cubicBezTo>
                        <a:pt x="0" y="77"/>
                        <a:pt x="17" y="98"/>
                        <a:pt x="40" y="104"/>
                      </a:cubicBezTo>
                      <a:cubicBezTo>
                        <a:pt x="45" y="105"/>
                        <a:pt x="48" y="109"/>
                        <a:pt x="48" y="113"/>
                      </a:cubicBezTo>
                      <a:cubicBezTo>
                        <a:pt x="48" y="126"/>
                        <a:pt x="48" y="126"/>
                        <a:pt x="48" y="126"/>
                      </a:cubicBezTo>
                      <a:cubicBezTo>
                        <a:pt x="48" y="129"/>
                        <a:pt x="49" y="131"/>
                        <a:pt x="52" y="132"/>
                      </a:cubicBezTo>
                      <a:cubicBezTo>
                        <a:pt x="53" y="132"/>
                        <a:pt x="53" y="132"/>
                        <a:pt x="54" y="132"/>
                      </a:cubicBezTo>
                      <a:cubicBezTo>
                        <a:pt x="56" y="132"/>
                        <a:pt x="57" y="131"/>
                        <a:pt x="58" y="130"/>
                      </a:cubicBezTo>
                      <a:cubicBezTo>
                        <a:pt x="94" y="88"/>
                        <a:pt x="94" y="88"/>
                        <a:pt x="94" y="88"/>
                      </a:cubicBezTo>
                      <a:cubicBezTo>
                        <a:pt x="103" y="79"/>
                        <a:pt x="108" y="66"/>
                        <a:pt x="108" y="53"/>
                      </a:cubicBezTo>
                      <a:cubicBezTo>
                        <a:pt x="108" y="24"/>
                        <a:pt x="84" y="0"/>
                        <a:pt x="54" y="0"/>
                      </a:cubicBezTo>
                      <a:close/>
                    </a:path>
                  </a:pathLst>
                </a:custGeom>
                <a:solidFill>
                  <a:srgbClr val="81B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040" rtl="0" eaLnBrk="1" fontAlgn="auto" latinLnBrk="0" hangingPunct="1">
                    <a:lnSpc>
                      <a:spcPct val="100000"/>
                    </a:lnSpc>
                    <a:spcBef>
                      <a:spcPts val="0"/>
                    </a:spcBef>
                    <a:spcAft>
                      <a:spcPts val="0"/>
                    </a:spcAft>
                    <a:buClrTx/>
                    <a:buSzTx/>
                    <a:buFontTx/>
                    <a:buNone/>
                    <a:tabLst/>
                    <a:defRPr/>
                  </a:pPr>
                  <a:endParaRPr kumimoji="0" lang="en-CA" sz="1799" b="0" i="0" u="none" strike="noStrike" kern="1200" cap="none" spc="0" normalizeH="0" baseline="0" noProof="0" dirty="0">
                    <a:ln>
                      <a:noFill/>
                    </a:ln>
                    <a:solidFill>
                      <a:srgbClr val="000000"/>
                    </a:solidFill>
                    <a:effectLst/>
                    <a:uLnTx/>
                    <a:uFillTx/>
                    <a:latin typeface="Century Gothic" panose="020F0302020204030204"/>
                    <a:ea typeface="+mn-ea"/>
                    <a:cs typeface="+mn-cs"/>
                  </a:endParaRPr>
                </a:p>
              </p:txBody>
            </p:sp>
            <p:sp>
              <p:nvSpPr>
                <p:cNvPr id="947" name="Freeform 17">
                  <a:extLst>
                    <a:ext uri="{FF2B5EF4-FFF2-40B4-BE49-F238E27FC236}">
                      <a16:creationId xmlns:a16="http://schemas.microsoft.com/office/drawing/2014/main" id="{011E8C9F-1A7A-4693-A4D3-E7DF5BDC2BE7}"/>
                    </a:ext>
                  </a:extLst>
                </p:cNvPr>
                <p:cNvSpPr>
                  <a:spLocks noEditPoints="1"/>
                </p:cNvSpPr>
                <p:nvPr/>
              </p:nvSpPr>
              <p:spPr bwMode="auto">
                <a:xfrm>
                  <a:off x="1906" y="856"/>
                  <a:ext cx="272" cy="326"/>
                </a:xfrm>
                <a:custGeom>
                  <a:avLst/>
                  <a:gdLst>
                    <a:gd name="T0" fmla="*/ 168 w 200"/>
                    <a:gd name="T1" fmla="*/ 28 h 231"/>
                    <a:gd name="T2" fmla="*/ 91 w 200"/>
                    <a:gd name="T3" fmla="*/ 4 h 231"/>
                    <a:gd name="T4" fmla="*/ 6 w 200"/>
                    <a:gd name="T5" fmla="*/ 82 h 231"/>
                    <a:gd name="T6" fmla="*/ 30 w 200"/>
                    <a:gd name="T7" fmla="*/ 166 h 231"/>
                    <a:gd name="T8" fmla="*/ 30 w 200"/>
                    <a:gd name="T9" fmla="*/ 167 h 231"/>
                    <a:gd name="T10" fmla="*/ 102 w 200"/>
                    <a:gd name="T11" fmla="*/ 230 h 231"/>
                    <a:gd name="T12" fmla="*/ 106 w 200"/>
                    <a:gd name="T13" fmla="*/ 231 h 231"/>
                    <a:gd name="T14" fmla="*/ 108 w 200"/>
                    <a:gd name="T15" fmla="*/ 230 h 231"/>
                    <a:gd name="T16" fmla="*/ 112 w 200"/>
                    <a:gd name="T17" fmla="*/ 225 h 231"/>
                    <a:gd name="T18" fmla="*/ 112 w 200"/>
                    <a:gd name="T19" fmla="*/ 207 h 231"/>
                    <a:gd name="T20" fmla="*/ 120 w 200"/>
                    <a:gd name="T21" fmla="*/ 197 h 231"/>
                    <a:gd name="T22" fmla="*/ 200 w 200"/>
                    <a:gd name="T23" fmla="*/ 100 h 231"/>
                    <a:gd name="T24" fmla="*/ 168 w 200"/>
                    <a:gd name="T25" fmla="*/ 28 h 231"/>
                    <a:gd name="T26" fmla="*/ 118 w 200"/>
                    <a:gd name="T27" fmla="*/ 185 h 231"/>
                    <a:gd name="T28" fmla="*/ 100 w 200"/>
                    <a:gd name="T29" fmla="*/ 207 h 231"/>
                    <a:gd name="T30" fmla="*/ 100 w 200"/>
                    <a:gd name="T31" fmla="*/ 212 h 231"/>
                    <a:gd name="T32" fmla="*/ 39 w 200"/>
                    <a:gd name="T33" fmla="*/ 158 h 231"/>
                    <a:gd name="T34" fmla="*/ 17 w 200"/>
                    <a:gd name="T35" fmla="*/ 85 h 231"/>
                    <a:gd name="T36" fmla="*/ 92 w 200"/>
                    <a:gd name="T37" fmla="*/ 16 h 231"/>
                    <a:gd name="T38" fmla="*/ 160 w 200"/>
                    <a:gd name="T39" fmla="*/ 37 h 231"/>
                    <a:gd name="T40" fmla="*/ 188 w 200"/>
                    <a:gd name="T41" fmla="*/ 100 h 231"/>
                    <a:gd name="T42" fmla="*/ 118 w 200"/>
                    <a:gd name="T43" fmla="*/ 185 h 231"/>
                    <a:gd name="T44" fmla="*/ 116 w 200"/>
                    <a:gd name="T45" fmla="*/ 101 h 231"/>
                    <a:gd name="T46" fmla="*/ 102 w 200"/>
                    <a:gd name="T47" fmla="*/ 115 h 231"/>
                    <a:gd name="T48" fmla="*/ 88 w 200"/>
                    <a:gd name="T49" fmla="*/ 101 h 231"/>
                    <a:gd name="T50" fmla="*/ 102 w 200"/>
                    <a:gd name="T51" fmla="*/ 87 h 231"/>
                    <a:gd name="T52" fmla="*/ 116 w 200"/>
                    <a:gd name="T53" fmla="*/ 101 h 231"/>
                    <a:gd name="T54" fmla="*/ 72 w 200"/>
                    <a:gd name="T55" fmla="*/ 101 h 231"/>
                    <a:gd name="T56" fmla="*/ 58 w 200"/>
                    <a:gd name="T57" fmla="*/ 115 h 231"/>
                    <a:gd name="T58" fmla="*/ 44 w 200"/>
                    <a:gd name="T59" fmla="*/ 101 h 231"/>
                    <a:gd name="T60" fmla="*/ 58 w 200"/>
                    <a:gd name="T61" fmla="*/ 87 h 231"/>
                    <a:gd name="T62" fmla="*/ 72 w 200"/>
                    <a:gd name="T63" fmla="*/ 101 h 231"/>
                    <a:gd name="T64" fmla="*/ 160 w 200"/>
                    <a:gd name="T65" fmla="*/ 101 h 231"/>
                    <a:gd name="T66" fmla="*/ 146 w 200"/>
                    <a:gd name="T67" fmla="*/ 115 h 231"/>
                    <a:gd name="T68" fmla="*/ 132 w 200"/>
                    <a:gd name="T69" fmla="*/ 101 h 231"/>
                    <a:gd name="T70" fmla="*/ 146 w 200"/>
                    <a:gd name="T71" fmla="*/ 87 h 231"/>
                    <a:gd name="T72" fmla="*/ 160 w 200"/>
                    <a:gd name="T73" fmla="*/ 101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0" h="231">
                      <a:moveTo>
                        <a:pt x="168" y="28"/>
                      </a:moveTo>
                      <a:cubicBezTo>
                        <a:pt x="147" y="9"/>
                        <a:pt x="119" y="0"/>
                        <a:pt x="91" y="4"/>
                      </a:cubicBezTo>
                      <a:cubicBezTo>
                        <a:pt x="48" y="8"/>
                        <a:pt x="13" y="41"/>
                        <a:pt x="6" y="82"/>
                      </a:cubicBezTo>
                      <a:cubicBezTo>
                        <a:pt x="0" y="113"/>
                        <a:pt x="9" y="144"/>
                        <a:pt x="30" y="166"/>
                      </a:cubicBezTo>
                      <a:cubicBezTo>
                        <a:pt x="30" y="166"/>
                        <a:pt x="30" y="167"/>
                        <a:pt x="30" y="167"/>
                      </a:cubicBezTo>
                      <a:cubicBezTo>
                        <a:pt x="102" y="230"/>
                        <a:pt x="102" y="230"/>
                        <a:pt x="102" y="230"/>
                      </a:cubicBezTo>
                      <a:cubicBezTo>
                        <a:pt x="103" y="230"/>
                        <a:pt x="105" y="231"/>
                        <a:pt x="106" y="231"/>
                      </a:cubicBezTo>
                      <a:cubicBezTo>
                        <a:pt x="107" y="231"/>
                        <a:pt x="108" y="231"/>
                        <a:pt x="108" y="230"/>
                      </a:cubicBezTo>
                      <a:cubicBezTo>
                        <a:pt x="111" y="229"/>
                        <a:pt x="112" y="227"/>
                        <a:pt x="112" y="225"/>
                      </a:cubicBezTo>
                      <a:cubicBezTo>
                        <a:pt x="112" y="207"/>
                        <a:pt x="112" y="207"/>
                        <a:pt x="112" y="207"/>
                      </a:cubicBezTo>
                      <a:cubicBezTo>
                        <a:pt x="112" y="202"/>
                        <a:pt x="116" y="197"/>
                        <a:pt x="120" y="197"/>
                      </a:cubicBezTo>
                      <a:cubicBezTo>
                        <a:pt x="167" y="190"/>
                        <a:pt x="200" y="150"/>
                        <a:pt x="200" y="100"/>
                      </a:cubicBezTo>
                      <a:cubicBezTo>
                        <a:pt x="200" y="73"/>
                        <a:pt x="188" y="46"/>
                        <a:pt x="168" y="28"/>
                      </a:cubicBezTo>
                      <a:close/>
                      <a:moveTo>
                        <a:pt x="118" y="185"/>
                      </a:moveTo>
                      <a:cubicBezTo>
                        <a:pt x="108" y="186"/>
                        <a:pt x="100" y="196"/>
                        <a:pt x="100" y="207"/>
                      </a:cubicBezTo>
                      <a:cubicBezTo>
                        <a:pt x="100" y="212"/>
                        <a:pt x="100" y="212"/>
                        <a:pt x="100" y="212"/>
                      </a:cubicBezTo>
                      <a:cubicBezTo>
                        <a:pt x="39" y="158"/>
                        <a:pt x="39" y="158"/>
                        <a:pt x="39" y="158"/>
                      </a:cubicBezTo>
                      <a:cubicBezTo>
                        <a:pt x="20" y="138"/>
                        <a:pt x="13" y="111"/>
                        <a:pt x="17" y="85"/>
                      </a:cubicBezTo>
                      <a:cubicBezTo>
                        <a:pt x="24" y="48"/>
                        <a:pt x="55" y="20"/>
                        <a:pt x="92" y="16"/>
                      </a:cubicBezTo>
                      <a:cubicBezTo>
                        <a:pt x="117" y="13"/>
                        <a:pt x="141" y="20"/>
                        <a:pt x="160" y="37"/>
                      </a:cubicBezTo>
                      <a:cubicBezTo>
                        <a:pt x="178" y="53"/>
                        <a:pt x="188" y="76"/>
                        <a:pt x="188" y="100"/>
                      </a:cubicBezTo>
                      <a:cubicBezTo>
                        <a:pt x="188" y="144"/>
                        <a:pt x="159" y="179"/>
                        <a:pt x="118" y="185"/>
                      </a:cubicBezTo>
                      <a:close/>
                      <a:moveTo>
                        <a:pt x="116" y="101"/>
                      </a:moveTo>
                      <a:cubicBezTo>
                        <a:pt x="116" y="109"/>
                        <a:pt x="110" y="115"/>
                        <a:pt x="102" y="115"/>
                      </a:cubicBezTo>
                      <a:cubicBezTo>
                        <a:pt x="94" y="115"/>
                        <a:pt x="88" y="109"/>
                        <a:pt x="88" y="101"/>
                      </a:cubicBezTo>
                      <a:cubicBezTo>
                        <a:pt x="88" y="93"/>
                        <a:pt x="94" y="87"/>
                        <a:pt x="102" y="87"/>
                      </a:cubicBezTo>
                      <a:cubicBezTo>
                        <a:pt x="110" y="87"/>
                        <a:pt x="116" y="93"/>
                        <a:pt x="116" y="101"/>
                      </a:cubicBezTo>
                      <a:close/>
                      <a:moveTo>
                        <a:pt x="72" y="101"/>
                      </a:moveTo>
                      <a:cubicBezTo>
                        <a:pt x="72" y="109"/>
                        <a:pt x="66" y="115"/>
                        <a:pt x="58" y="115"/>
                      </a:cubicBezTo>
                      <a:cubicBezTo>
                        <a:pt x="50" y="115"/>
                        <a:pt x="44" y="109"/>
                        <a:pt x="44" y="101"/>
                      </a:cubicBezTo>
                      <a:cubicBezTo>
                        <a:pt x="44" y="93"/>
                        <a:pt x="50" y="87"/>
                        <a:pt x="58" y="87"/>
                      </a:cubicBezTo>
                      <a:cubicBezTo>
                        <a:pt x="66" y="87"/>
                        <a:pt x="72" y="93"/>
                        <a:pt x="72" y="101"/>
                      </a:cubicBezTo>
                      <a:close/>
                      <a:moveTo>
                        <a:pt x="160" y="101"/>
                      </a:moveTo>
                      <a:cubicBezTo>
                        <a:pt x="160" y="109"/>
                        <a:pt x="154" y="115"/>
                        <a:pt x="146" y="115"/>
                      </a:cubicBezTo>
                      <a:cubicBezTo>
                        <a:pt x="138" y="115"/>
                        <a:pt x="132" y="109"/>
                        <a:pt x="132" y="101"/>
                      </a:cubicBezTo>
                      <a:cubicBezTo>
                        <a:pt x="132" y="93"/>
                        <a:pt x="138" y="87"/>
                        <a:pt x="146" y="87"/>
                      </a:cubicBezTo>
                      <a:cubicBezTo>
                        <a:pt x="154" y="87"/>
                        <a:pt x="160" y="93"/>
                        <a:pt x="160" y="10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040" rtl="0" eaLnBrk="1" fontAlgn="auto" latinLnBrk="0" hangingPunct="1">
                    <a:lnSpc>
                      <a:spcPct val="100000"/>
                    </a:lnSpc>
                    <a:spcBef>
                      <a:spcPts val="0"/>
                    </a:spcBef>
                    <a:spcAft>
                      <a:spcPts val="0"/>
                    </a:spcAft>
                    <a:buClrTx/>
                    <a:buSzTx/>
                    <a:buFontTx/>
                    <a:buNone/>
                    <a:tabLst/>
                    <a:defRPr/>
                  </a:pPr>
                  <a:endParaRPr kumimoji="0" lang="en-CA" sz="1799" b="0" i="0" u="none" strike="noStrike" kern="1200" cap="none" spc="0" normalizeH="0" baseline="0" noProof="0" dirty="0">
                    <a:ln>
                      <a:noFill/>
                    </a:ln>
                    <a:solidFill>
                      <a:srgbClr val="000000"/>
                    </a:solidFill>
                    <a:effectLst/>
                    <a:uLnTx/>
                    <a:uFillTx/>
                    <a:latin typeface="Century Gothic" panose="020F0302020204030204"/>
                    <a:ea typeface="+mn-ea"/>
                    <a:cs typeface="+mn-cs"/>
                  </a:endParaRPr>
                </a:p>
              </p:txBody>
            </p:sp>
          </p:grpSp>
          <p:grpSp>
            <p:nvGrpSpPr>
              <p:cNvPr id="948" name="Group 947">
                <a:extLst>
                  <a:ext uri="{FF2B5EF4-FFF2-40B4-BE49-F238E27FC236}">
                    <a16:creationId xmlns:a16="http://schemas.microsoft.com/office/drawing/2014/main" id="{67903558-6FE1-4B8F-AEED-6BDC3E599C4E}"/>
                  </a:ext>
                </a:extLst>
              </p:cNvPr>
              <p:cNvGrpSpPr>
                <a:grpSpLocks noChangeAspect="1"/>
              </p:cNvGrpSpPr>
              <p:nvPr/>
            </p:nvGrpSpPr>
            <p:grpSpPr>
              <a:xfrm>
                <a:off x="8814002" y="3505795"/>
                <a:ext cx="375028" cy="312523"/>
                <a:chOff x="5902326" y="2236788"/>
                <a:chExt cx="381000" cy="317500"/>
              </a:xfrm>
            </p:grpSpPr>
            <p:sp>
              <p:nvSpPr>
                <p:cNvPr id="949" name="Freeform 16">
                  <a:extLst>
                    <a:ext uri="{FF2B5EF4-FFF2-40B4-BE49-F238E27FC236}">
                      <a16:creationId xmlns:a16="http://schemas.microsoft.com/office/drawing/2014/main" id="{0A03B059-7D48-48D4-B860-78116F90FE17}"/>
                    </a:ext>
                  </a:extLst>
                </p:cNvPr>
                <p:cNvSpPr>
                  <a:spLocks noEditPoints="1"/>
                </p:cNvSpPr>
                <p:nvPr/>
              </p:nvSpPr>
              <p:spPr bwMode="auto">
                <a:xfrm>
                  <a:off x="5902326" y="2265363"/>
                  <a:ext cx="381000" cy="246063"/>
                </a:xfrm>
                <a:custGeom>
                  <a:avLst/>
                  <a:gdLst>
                    <a:gd name="T0" fmla="*/ 214 w 220"/>
                    <a:gd name="T1" fmla="*/ 12 h 140"/>
                    <a:gd name="T2" fmla="*/ 6 w 220"/>
                    <a:gd name="T3" fmla="*/ 12 h 140"/>
                    <a:gd name="T4" fmla="*/ 0 w 220"/>
                    <a:gd name="T5" fmla="*/ 6 h 140"/>
                    <a:gd name="T6" fmla="*/ 6 w 220"/>
                    <a:gd name="T7" fmla="*/ 0 h 140"/>
                    <a:gd name="T8" fmla="*/ 214 w 220"/>
                    <a:gd name="T9" fmla="*/ 0 h 140"/>
                    <a:gd name="T10" fmla="*/ 220 w 220"/>
                    <a:gd name="T11" fmla="*/ 6 h 140"/>
                    <a:gd name="T12" fmla="*/ 214 w 220"/>
                    <a:gd name="T13" fmla="*/ 12 h 140"/>
                    <a:gd name="T14" fmla="*/ 220 w 220"/>
                    <a:gd name="T15" fmla="*/ 70 h 140"/>
                    <a:gd name="T16" fmla="*/ 214 w 220"/>
                    <a:gd name="T17" fmla="*/ 64 h 140"/>
                    <a:gd name="T18" fmla="*/ 6 w 220"/>
                    <a:gd name="T19" fmla="*/ 64 h 140"/>
                    <a:gd name="T20" fmla="*/ 0 w 220"/>
                    <a:gd name="T21" fmla="*/ 70 h 140"/>
                    <a:gd name="T22" fmla="*/ 6 w 220"/>
                    <a:gd name="T23" fmla="*/ 76 h 140"/>
                    <a:gd name="T24" fmla="*/ 214 w 220"/>
                    <a:gd name="T25" fmla="*/ 76 h 140"/>
                    <a:gd name="T26" fmla="*/ 220 w 220"/>
                    <a:gd name="T27" fmla="*/ 70 h 140"/>
                    <a:gd name="T28" fmla="*/ 220 w 220"/>
                    <a:gd name="T29" fmla="*/ 134 h 140"/>
                    <a:gd name="T30" fmla="*/ 214 w 220"/>
                    <a:gd name="T31" fmla="*/ 128 h 140"/>
                    <a:gd name="T32" fmla="*/ 6 w 220"/>
                    <a:gd name="T33" fmla="*/ 128 h 140"/>
                    <a:gd name="T34" fmla="*/ 0 w 220"/>
                    <a:gd name="T35" fmla="*/ 134 h 140"/>
                    <a:gd name="T36" fmla="*/ 6 w 220"/>
                    <a:gd name="T37" fmla="*/ 140 h 140"/>
                    <a:gd name="T38" fmla="*/ 214 w 220"/>
                    <a:gd name="T39" fmla="*/ 140 h 140"/>
                    <a:gd name="T40" fmla="*/ 220 w 220"/>
                    <a:gd name="T41" fmla="*/ 13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0" h="140">
                      <a:moveTo>
                        <a:pt x="214" y="12"/>
                      </a:moveTo>
                      <a:cubicBezTo>
                        <a:pt x="6" y="12"/>
                        <a:pt x="6" y="12"/>
                        <a:pt x="6" y="12"/>
                      </a:cubicBezTo>
                      <a:cubicBezTo>
                        <a:pt x="3" y="12"/>
                        <a:pt x="0" y="9"/>
                        <a:pt x="0" y="6"/>
                      </a:cubicBezTo>
                      <a:cubicBezTo>
                        <a:pt x="0" y="3"/>
                        <a:pt x="3" y="0"/>
                        <a:pt x="6" y="0"/>
                      </a:cubicBezTo>
                      <a:cubicBezTo>
                        <a:pt x="214" y="0"/>
                        <a:pt x="214" y="0"/>
                        <a:pt x="214" y="0"/>
                      </a:cubicBezTo>
                      <a:cubicBezTo>
                        <a:pt x="217" y="0"/>
                        <a:pt x="220" y="3"/>
                        <a:pt x="220" y="6"/>
                      </a:cubicBezTo>
                      <a:cubicBezTo>
                        <a:pt x="220" y="9"/>
                        <a:pt x="217" y="12"/>
                        <a:pt x="214" y="12"/>
                      </a:cubicBezTo>
                      <a:close/>
                      <a:moveTo>
                        <a:pt x="220" y="70"/>
                      </a:moveTo>
                      <a:cubicBezTo>
                        <a:pt x="220" y="67"/>
                        <a:pt x="217" y="64"/>
                        <a:pt x="214" y="64"/>
                      </a:cubicBezTo>
                      <a:cubicBezTo>
                        <a:pt x="6" y="64"/>
                        <a:pt x="6" y="64"/>
                        <a:pt x="6" y="64"/>
                      </a:cubicBezTo>
                      <a:cubicBezTo>
                        <a:pt x="3" y="64"/>
                        <a:pt x="0" y="67"/>
                        <a:pt x="0" y="70"/>
                      </a:cubicBezTo>
                      <a:cubicBezTo>
                        <a:pt x="0" y="73"/>
                        <a:pt x="3" y="76"/>
                        <a:pt x="6" y="76"/>
                      </a:cubicBezTo>
                      <a:cubicBezTo>
                        <a:pt x="214" y="76"/>
                        <a:pt x="214" y="76"/>
                        <a:pt x="214" y="76"/>
                      </a:cubicBezTo>
                      <a:cubicBezTo>
                        <a:pt x="217" y="76"/>
                        <a:pt x="220" y="73"/>
                        <a:pt x="220" y="70"/>
                      </a:cubicBezTo>
                      <a:close/>
                      <a:moveTo>
                        <a:pt x="220" y="134"/>
                      </a:moveTo>
                      <a:cubicBezTo>
                        <a:pt x="220" y="131"/>
                        <a:pt x="217" y="128"/>
                        <a:pt x="214" y="128"/>
                      </a:cubicBezTo>
                      <a:cubicBezTo>
                        <a:pt x="6" y="128"/>
                        <a:pt x="6" y="128"/>
                        <a:pt x="6" y="128"/>
                      </a:cubicBezTo>
                      <a:cubicBezTo>
                        <a:pt x="3" y="128"/>
                        <a:pt x="0" y="131"/>
                        <a:pt x="0" y="134"/>
                      </a:cubicBezTo>
                      <a:cubicBezTo>
                        <a:pt x="0" y="137"/>
                        <a:pt x="3" y="140"/>
                        <a:pt x="6" y="140"/>
                      </a:cubicBezTo>
                      <a:cubicBezTo>
                        <a:pt x="214" y="140"/>
                        <a:pt x="214" y="140"/>
                        <a:pt x="214" y="140"/>
                      </a:cubicBezTo>
                      <a:cubicBezTo>
                        <a:pt x="217" y="140"/>
                        <a:pt x="220" y="137"/>
                        <a:pt x="220" y="13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040" rtl="0" eaLnBrk="1" fontAlgn="auto" latinLnBrk="0" hangingPunct="1">
                    <a:lnSpc>
                      <a:spcPct val="100000"/>
                    </a:lnSpc>
                    <a:spcBef>
                      <a:spcPts val="0"/>
                    </a:spcBef>
                    <a:spcAft>
                      <a:spcPts val="0"/>
                    </a:spcAft>
                    <a:buClrTx/>
                    <a:buSzTx/>
                    <a:buFontTx/>
                    <a:buNone/>
                    <a:tabLst/>
                    <a:defRPr/>
                  </a:pPr>
                  <a:endParaRPr kumimoji="0" lang="en-CA" sz="1799" b="0" i="0" u="none" strike="noStrike" kern="1200" cap="none" spc="0" normalizeH="0" baseline="0" noProof="0" dirty="0">
                    <a:ln>
                      <a:noFill/>
                    </a:ln>
                    <a:solidFill>
                      <a:srgbClr val="000000"/>
                    </a:solidFill>
                    <a:effectLst/>
                    <a:uLnTx/>
                    <a:uFillTx/>
                    <a:latin typeface="Century Gothic" panose="020F0302020204030204"/>
                    <a:ea typeface="+mn-ea"/>
                    <a:cs typeface="+mn-cs"/>
                  </a:endParaRPr>
                </a:p>
              </p:txBody>
            </p:sp>
            <p:sp>
              <p:nvSpPr>
                <p:cNvPr id="950" name="Oval 17">
                  <a:extLst>
                    <a:ext uri="{FF2B5EF4-FFF2-40B4-BE49-F238E27FC236}">
                      <a16:creationId xmlns:a16="http://schemas.microsoft.com/office/drawing/2014/main" id="{0C205DE5-20EF-44BF-AC08-3FCB4968AA94}"/>
                    </a:ext>
                  </a:extLst>
                </p:cNvPr>
                <p:cNvSpPr>
                  <a:spLocks noChangeArrowheads="1"/>
                </p:cNvSpPr>
                <p:nvPr/>
              </p:nvSpPr>
              <p:spPr bwMode="auto">
                <a:xfrm>
                  <a:off x="5957888" y="2236788"/>
                  <a:ext cx="90488" cy="92075"/>
                </a:xfrm>
                <a:prstGeom prst="ellipse">
                  <a:avLst/>
                </a:prstGeom>
                <a:solidFill>
                  <a:srgbClr val="81B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040" rtl="0" eaLnBrk="1" fontAlgn="auto" latinLnBrk="0" hangingPunct="1">
                    <a:lnSpc>
                      <a:spcPct val="100000"/>
                    </a:lnSpc>
                    <a:spcBef>
                      <a:spcPts val="0"/>
                    </a:spcBef>
                    <a:spcAft>
                      <a:spcPts val="0"/>
                    </a:spcAft>
                    <a:buClrTx/>
                    <a:buSzTx/>
                    <a:buFontTx/>
                    <a:buNone/>
                    <a:tabLst/>
                    <a:defRPr/>
                  </a:pPr>
                  <a:endParaRPr kumimoji="0" lang="en-CA" sz="1799" b="0" i="0" u="none" strike="noStrike" kern="1200" cap="none" spc="0" normalizeH="0" baseline="0" noProof="0" dirty="0">
                    <a:ln>
                      <a:noFill/>
                    </a:ln>
                    <a:solidFill>
                      <a:srgbClr val="000000"/>
                    </a:solidFill>
                    <a:effectLst/>
                    <a:uLnTx/>
                    <a:uFillTx/>
                    <a:latin typeface="Century Gothic" panose="020F0302020204030204"/>
                    <a:ea typeface="+mn-ea"/>
                    <a:cs typeface="+mn-cs"/>
                  </a:endParaRPr>
                </a:p>
              </p:txBody>
            </p:sp>
            <p:sp>
              <p:nvSpPr>
                <p:cNvPr id="951" name="Oval 18">
                  <a:extLst>
                    <a:ext uri="{FF2B5EF4-FFF2-40B4-BE49-F238E27FC236}">
                      <a16:creationId xmlns:a16="http://schemas.microsoft.com/office/drawing/2014/main" id="{23AE6F30-FB8E-4347-857C-270B15F333A8}"/>
                    </a:ext>
                  </a:extLst>
                </p:cNvPr>
                <p:cNvSpPr>
                  <a:spLocks noChangeArrowheads="1"/>
                </p:cNvSpPr>
                <p:nvPr/>
              </p:nvSpPr>
              <p:spPr bwMode="auto">
                <a:xfrm>
                  <a:off x="6124576" y="2349501"/>
                  <a:ext cx="88900" cy="92075"/>
                </a:xfrm>
                <a:prstGeom prst="ellipse">
                  <a:avLst/>
                </a:prstGeom>
                <a:solidFill>
                  <a:srgbClr val="81B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040" rtl="0" eaLnBrk="1" fontAlgn="auto" latinLnBrk="0" hangingPunct="1">
                    <a:lnSpc>
                      <a:spcPct val="100000"/>
                    </a:lnSpc>
                    <a:spcBef>
                      <a:spcPts val="0"/>
                    </a:spcBef>
                    <a:spcAft>
                      <a:spcPts val="0"/>
                    </a:spcAft>
                    <a:buClrTx/>
                    <a:buSzTx/>
                    <a:buFontTx/>
                    <a:buNone/>
                    <a:tabLst/>
                    <a:defRPr/>
                  </a:pPr>
                  <a:endParaRPr kumimoji="0" lang="en-CA" sz="1799" b="0" i="0" u="none" strike="noStrike" kern="1200" cap="none" spc="0" normalizeH="0" baseline="0" noProof="0" dirty="0">
                    <a:ln>
                      <a:noFill/>
                    </a:ln>
                    <a:solidFill>
                      <a:srgbClr val="000000"/>
                    </a:solidFill>
                    <a:effectLst/>
                    <a:uLnTx/>
                    <a:uFillTx/>
                    <a:latin typeface="Century Gothic" panose="020F0302020204030204"/>
                    <a:ea typeface="+mn-ea"/>
                    <a:cs typeface="+mn-cs"/>
                  </a:endParaRPr>
                </a:p>
              </p:txBody>
            </p:sp>
            <p:sp>
              <p:nvSpPr>
                <p:cNvPr id="952" name="Oval 19">
                  <a:extLst>
                    <a:ext uri="{FF2B5EF4-FFF2-40B4-BE49-F238E27FC236}">
                      <a16:creationId xmlns:a16="http://schemas.microsoft.com/office/drawing/2014/main" id="{23FC8C17-6E97-4D45-8607-E429BD18CFD5}"/>
                    </a:ext>
                  </a:extLst>
                </p:cNvPr>
                <p:cNvSpPr>
                  <a:spLocks noChangeArrowheads="1"/>
                </p:cNvSpPr>
                <p:nvPr/>
              </p:nvSpPr>
              <p:spPr bwMode="auto">
                <a:xfrm>
                  <a:off x="5999163" y="2462213"/>
                  <a:ext cx="90488" cy="92075"/>
                </a:xfrm>
                <a:prstGeom prst="ellipse">
                  <a:avLst/>
                </a:prstGeom>
                <a:solidFill>
                  <a:srgbClr val="81B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040" rtl="0" eaLnBrk="1" fontAlgn="auto" latinLnBrk="0" hangingPunct="1">
                    <a:lnSpc>
                      <a:spcPct val="100000"/>
                    </a:lnSpc>
                    <a:spcBef>
                      <a:spcPts val="0"/>
                    </a:spcBef>
                    <a:spcAft>
                      <a:spcPts val="0"/>
                    </a:spcAft>
                    <a:buClrTx/>
                    <a:buSzTx/>
                    <a:buFontTx/>
                    <a:buNone/>
                    <a:tabLst/>
                    <a:defRPr/>
                  </a:pPr>
                  <a:endParaRPr kumimoji="0" lang="en-CA" sz="1799" b="0" i="0" u="none" strike="noStrike" kern="1200" cap="none" spc="0" normalizeH="0" baseline="0" noProof="0" dirty="0">
                    <a:ln>
                      <a:noFill/>
                    </a:ln>
                    <a:solidFill>
                      <a:srgbClr val="000000"/>
                    </a:solidFill>
                    <a:effectLst/>
                    <a:uLnTx/>
                    <a:uFillTx/>
                    <a:latin typeface="Century Gothic" panose="020F0302020204030204"/>
                    <a:ea typeface="+mn-ea"/>
                    <a:cs typeface="+mn-cs"/>
                  </a:endParaRPr>
                </a:p>
              </p:txBody>
            </p:sp>
          </p:grpSp>
          <p:grpSp>
            <p:nvGrpSpPr>
              <p:cNvPr id="953" name="Group 51">
                <a:extLst>
                  <a:ext uri="{FF2B5EF4-FFF2-40B4-BE49-F238E27FC236}">
                    <a16:creationId xmlns:a16="http://schemas.microsoft.com/office/drawing/2014/main" id="{0E4F8EAC-305E-40AD-BF70-E60661E21FCB}"/>
                  </a:ext>
                </a:extLst>
              </p:cNvPr>
              <p:cNvGrpSpPr>
                <a:grpSpLocks noChangeAspect="1"/>
              </p:cNvGrpSpPr>
              <p:nvPr/>
            </p:nvGrpSpPr>
            <p:grpSpPr bwMode="auto">
              <a:xfrm>
                <a:off x="8855217" y="3059342"/>
                <a:ext cx="274106" cy="365874"/>
                <a:chOff x="6267" y="887"/>
                <a:chExt cx="230" cy="307"/>
              </a:xfrm>
            </p:grpSpPr>
            <p:sp>
              <p:nvSpPr>
                <p:cNvPr id="954" name="Oval 52">
                  <a:extLst>
                    <a:ext uri="{FF2B5EF4-FFF2-40B4-BE49-F238E27FC236}">
                      <a16:creationId xmlns:a16="http://schemas.microsoft.com/office/drawing/2014/main" id="{6B7E6B28-4613-4212-BA26-62E3CB51ED7F}"/>
                    </a:ext>
                  </a:extLst>
                </p:cNvPr>
                <p:cNvSpPr>
                  <a:spLocks noChangeArrowheads="1"/>
                </p:cNvSpPr>
                <p:nvPr/>
              </p:nvSpPr>
              <p:spPr bwMode="auto">
                <a:xfrm>
                  <a:off x="6314" y="922"/>
                  <a:ext cx="137" cy="53"/>
                </a:xfrm>
                <a:prstGeom prst="ellipse">
                  <a:avLst/>
                </a:prstGeom>
                <a:solidFill>
                  <a:srgbClr val="81B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040" rtl="0" eaLnBrk="1" fontAlgn="auto" latinLnBrk="0" hangingPunct="1">
                    <a:lnSpc>
                      <a:spcPct val="100000"/>
                    </a:lnSpc>
                    <a:spcBef>
                      <a:spcPts val="0"/>
                    </a:spcBef>
                    <a:spcAft>
                      <a:spcPts val="0"/>
                    </a:spcAft>
                    <a:buClrTx/>
                    <a:buSzTx/>
                    <a:buFontTx/>
                    <a:buNone/>
                    <a:tabLst/>
                    <a:defRPr/>
                  </a:pPr>
                  <a:endParaRPr kumimoji="0" lang="en-CA" sz="1799" b="0" i="0" u="none" strike="noStrike" kern="1200" cap="none" spc="0" normalizeH="0" baseline="0" noProof="0" dirty="0">
                    <a:ln>
                      <a:noFill/>
                    </a:ln>
                    <a:solidFill>
                      <a:srgbClr val="000000"/>
                    </a:solidFill>
                    <a:effectLst/>
                    <a:uLnTx/>
                    <a:uFillTx/>
                    <a:latin typeface="Century Gothic" panose="020F0302020204030204"/>
                    <a:ea typeface="+mn-ea"/>
                    <a:cs typeface="+mn-cs"/>
                  </a:endParaRPr>
                </a:p>
              </p:txBody>
            </p:sp>
            <p:sp>
              <p:nvSpPr>
                <p:cNvPr id="955" name="Freeform 53">
                  <a:extLst>
                    <a:ext uri="{FF2B5EF4-FFF2-40B4-BE49-F238E27FC236}">
                      <a16:creationId xmlns:a16="http://schemas.microsoft.com/office/drawing/2014/main" id="{3DA94E6C-859F-4261-84E5-D8DEAFC55310}"/>
                    </a:ext>
                  </a:extLst>
                </p:cNvPr>
                <p:cNvSpPr>
                  <a:spLocks noEditPoints="1"/>
                </p:cNvSpPr>
                <p:nvPr/>
              </p:nvSpPr>
              <p:spPr bwMode="auto">
                <a:xfrm>
                  <a:off x="6267" y="887"/>
                  <a:ext cx="230" cy="307"/>
                </a:xfrm>
                <a:custGeom>
                  <a:avLst/>
                  <a:gdLst>
                    <a:gd name="T0" fmla="*/ 188 w 188"/>
                    <a:gd name="T1" fmla="*/ 50 h 244"/>
                    <a:gd name="T2" fmla="*/ 94 w 188"/>
                    <a:gd name="T3" fmla="*/ 0 h 244"/>
                    <a:gd name="T4" fmla="*/ 0 w 188"/>
                    <a:gd name="T5" fmla="*/ 50 h 244"/>
                    <a:gd name="T6" fmla="*/ 0 w 188"/>
                    <a:gd name="T7" fmla="*/ 200 h 244"/>
                    <a:gd name="T8" fmla="*/ 94 w 188"/>
                    <a:gd name="T9" fmla="*/ 244 h 244"/>
                    <a:gd name="T10" fmla="*/ 188 w 188"/>
                    <a:gd name="T11" fmla="*/ 200 h 244"/>
                    <a:gd name="T12" fmla="*/ 188 w 188"/>
                    <a:gd name="T13" fmla="*/ 50 h 244"/>
                    <a:gd name="T14" fmla="*/ 176 w 188"/>
                    <a:gd name="T15" fmla="*/ 150 h 244"/>
                    <a:gd name="T16" fmla="*/ 176 w 188"/>
                    <a:gd name="T17" fmla="*/ 152 h 244"/>
                    <a:gd name="T18" fmla="*/ 94 w 188"/>
                    <a:gd name="T19" fmla="*/ 184 h 244"/>
                    <a:gd name="T20" fmla="*/ 12 w 188"/>
                    <a:gd name="T21" fmla="*/ 152 h 244"/>
                    <a:gd name="T22" fmla="*/ 12 w 188"/>
                    <a:gd name="T23" fmla="*/ 150 h 244"/>
                    <a:gd name="T24" fmla="*/ 12 w 188"/>
                    <a:gd name="T25" fmla="*/ 126 h 244"/>
                    <a:gd name="T26" fmla="*/ 94 w 188"/>
                    <a:gd name="T27" fmla="*/ 148 h 244"/>
                    <a:gd name="T28" fmla="*/ 176 w 188"/>
                    <a:gd name="T29" fmla="*/ 126 h 244"/>
                    <a:gd name="T30" fmla="*/ 176 w 188"/>
                    <a:gd name="T31" fmla="*/ 150 h 244"/>
                    <a:gd name="T32" fmla="*/ 176 w 188"/>
                    <a:gd name="T33" fmla="*/ 104 h 244"/>
                    <a:gd name="T34" fmla="*/ 94 w 188"/>
                    <a:gd name="T35" fmla="*/ 136 h 244"/>
                    <a:gd name="T36" fmla="*/ 12 w 188"/>
                    <a:gd name="T37" fmla="*/ 104 h 244"/>
                    <a:gd name="T38" fmla="*/ 12 w 188"/>
                    <a:gd name="T39" fmla="*/ 102 h 244"/>
                    <a:gd name="T40" fmla="*/ 12 w 188"/>
                    <a:gd name="T41" fmla="*/ 75 h 244"/>
                    <a:gd name="T42" fmla="*/ 94 w 188"/>
                    <a:gd name="T43" fmla="*/ 100 h 244"/>
                    <a:gd name="T44" fmla="*/ 176 w 188"/>
                    <a:gd name="T45" fmla="*/ 75 h 244"/>
                    <a:gd name="T46" fmla="*/ 176 w 188"/>
                    <a:gd name="T47" fmla="*/ 102 h 244"/>
                    <a:gd name="T48" fmla="*/ 176 w 188"/>
                    <a:gd name="T49" fmla="*/ 104 h 244"/>
                    <a:gd name="T50" fmla="*/ 94 w 188"/>
                    <a:gd name="T51" fmla="*/ 12 h 244"/>
                    <a:gd name="T52" fmla="*/ 176 w 188"/>
                    <a:gd name="T53" fmla="*/ 50 h 244"/>
                    <a:gd name="T54" fmla="*/ 94 w 188"/>
                    <a:gd name="T55" fmla="*/ 88 h 244"/>
                    <a:gd name="T56" fmla="*/ 12 w 188"/>
                    <a:gd name="T57" fmla="*/ 50 h 244"/>
                    <a:gd name="T58" fmla="*/ 94 w 188"/>
                    <a:gd name="T59" fmla="*/ 12 h 244"/>
                    <a:gd name="T60" fmla="*/ 94 w 188"/>
                    <a:gd name="T61" fmla="*/ 232 h 244"/>
                    <a:gd name="T62" fmla="*/ 12 w 188"/>
                    <a:gd name="T63" fmla="*/ 200 h 244"/>
                    <a:gd name="T64" fmla="*/ 12 w 188"/>
                    <a:gd name="T65" fmla="*/ 174 h 244"/>
                    <a:gd name="T66" fmla="*/ 94 w 188"/>
                    <a:gd name="T67" fmla="*/ 196 h 244"/>
                    <a:gd name="T68" fmla="*/ 176 w 188"/>
                    <a:gd name="T69" fmla="*/ 174 h 244"/>
                    <a:gd name="T70" fmla="*/ 176 w 188"/>
                    <a:gd name="T71" fmla="*/ 200 h 244"/>
                    <a:gd name="T72" fmla="*/ 94 w 188"/>
                    <a:gd name="T73" fmla="*/ 232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88" h="244">
                      <a:moveTo>
                        <a:pt x="188" y="50"/>
                      </a:moveTo>
                      <a:cubicBezTo>
                        <a:pt x="188" y="22"/>
                        <a:pt x="147" y="0"/>
                        <a:pt x="94" y="0"/>
                      </a:cubicBezTo>
                      <a:cubicBezTo>
                        <a:pt x="41" y="0"/>
                        <a:pt x="0" y="22"/>
                        <a:pt x="0" y="50"/>
                      </a:cubicBezTo>
                      <a:cubicBezTo>
                        <a:pt x="0" y="51"/>
                        <a:pt x="0" y="200"/>
                        <a:pt x="0" y="200"/>
                      </a:cubicBezTo>
                      <a:cubicBezTo>
                        <a:pt x="0" y="225"/>
                        <a:pt x="40" y="244"/>
                        <a:pt x="94" y="244"/>
                      </a:cubicBezTo>
                      <a:cubicBezTo>
                        <a:pt x="148" y="244"/>
                        <a:pt x="188" y="225"/>
                        <a:pt x="188" y="200"/>
                      </a:cubicBezTo>
                      <a:cubicBezTo>
                        <a:pt x="188" y="200"/>
                        <a:pt x="188" y="51"/>
                        <a:pt x="188" y="50"/>
                      </a:cubicBezTo>
                      <a:close/>
                      <a:moveTo>
                        <a:pt x="176" y="150"/>
                      </a:moveTo>
                      <a:cubicBezTo>
                        <a:pt x="176" y="152"/>
                        <a:pt x="176" y="152"/>
                        <a:pt x="176" y="152"/>
                      </a:cubicBezTo>
                      <a:cubicBezTo>
                        <a:pt x="176" y="167"/>
                        <a:pt x="142" y="184"/>
                        <a:pt x="94" y="184"/>
                      </a:cubicBezTo>
                      <a:cubicBezTo>
                        <a:pt x="46" y="184"/>
                        <a:pt x="12" y="167"/>
                        <a:pt x="12" y="152"/>
                      </a:cubicBezTo>
                      <a:cubicBezTo>
                        <a:pt x="12" y="150"/>
                        <a:pt x="12" y="150"/>
                        <a:pt x="12" y="150"/>
                      </a:cubicBezTo>
                      <a:cubicBezTo>
                        <a:pt x="12" y="126"/>
                        <a:pt x="12" y="126"/>
                        <a:pt x="12" y="126"/>
                      </a:cubicBezTo>
                      <a:cubicBezTo>
                        <a:pt x="28" y="139"/>
                        <a:pt x="58" y="148"/>
                        <a:pt x="94" y="148"/>
                      </a:cubicBezTo>
                      <a:cubicBezTo>
                        <a:pt x="130" y="148"/>
                        <a:pt x="160" y="139"/>
                        <a:pt x="176" y="126"/>
                      </a:cubicBezTo>
                      <a:lnTo>
                        <a:pt x="176" y="150"/>
                      </a:lnTo>
                      <a:close/>
                      <a:moveTo>
                        <a:pt x="176" y="104"/>
                      </a:moveTo>
                      <a:cubicBezTo>
                        <a:pt x="176" y="119"/>
                        <a:pt x="142" y="136"/>
                        <a:pt x="94" y="136"/>
                      </a:cubicBezTo>
                      <a:cubicBezTo>
                        <a:pt x="46" y="136"/>
                        <a:pt x="12" y="119"/>
                        <a:pt x="12" y="104"/>
                      </a:cubicBezTo>
                      <a:cubicBezTo>
                        <a:pt x="12" y="102"/>
                        <a:pt x="12" y="102"/>
                        <a:pt x="12" y="102"/>
                      </a:cubicBezTo>
                      <a:cubicBezTo>
                        <a:pt x="12" y="75"/>
                        <a:pt x="12" y="75"/>
                        <a:pt x="12" y="75"/>
                      </a:cubicBezTo>
                      <a:cubicBezTo>
                        <a:pt x="28" y="90"/>
                        <a:pt x="58" y="100"/>
                        <a:pt x="94" y="100"/>
                      </a:cubicBezTo>
                      <a:cubicBezTo>
                        <a:pt x="130" y="100"/>
                        <a:pt x="160" y="90"/>
                        <a:pt x="176" y="75"/>
                      </a:cubicBezTo>
                      <a:cubicBezTo>
                        <a:pt x="176" y="102"/>
                        <a:pt x="176" y="102"/>
                        <a:pt x="176" y="102"/>
                      </a:cubicBezTo>
                      <a:lnTo>
                        <a:pt x="176" y="104"/>
                      </a:lnTo>
                      <a:close/>
                      <a:moveTo>
                        <a:pt x="94" y="12"/>
                      </a:moveTo>
                      <a:cubicBezTo>
                        <a:pt x="138" y="12"/>
                        <a:pt x="176" y="29"/>
                        <a:pt x="176" y="50"/>
                      </a:cubicBezTo>
                      <a:cubicBezTo>
                        <a:pt x="176" y="71"/>
                        <a:pt x="138" y="88"/>
                        <a:pt x="94" y="88"/>
                      </a:cubicBezTo>
                      <a:cubicBezTo>
                        <a:pt x="50" y="88"/>
                        <a:pt x="12" y="71"/>
                        <a:pt x="12" y="50"/>
                      </a:cubicBezTo>
                      <a:cubicBezTo>
                        <a:pt x="12" y="29"/>
                        <a:pt x="50" y="12"/>
                        <a:pt x="94" y="12"/>
                      </a:cubicBezTo>
                      <a:close/>
                      <a:moveTo>
                        <a:pt x="94" y="232"/>
                      </a:moveTo>
                      <a:cubicBezTo>
                        <a:pt x="46" y="232"/>
                        <a:pt x="12" y="215"/>
                        <a:pt x="12" y="200"/>
                      </a:cubicBezTo>
                      <a:cubicBezTo>
                        <a:pt x="12" y="174"/>
                        <a:pt x="12" y="174"/>
                        <a:pt x="12" y="174"/>
                      </a:cubicBezTo>
                      <a:cubicBezTo>
                        <a:pt x="28" y="187"/>
                        <a:pt x="58" y="196"/>
                        <a:pt x="94" y="196"/>
                      </a:cubicBezTo>
                      <a:cubicBezTo>
                        <a:pt x="130" y="196"/>
                        <a:pt x="160" y="187"/>
                        <a:pt x="176" y="174"/>
                      </a:cubicBezTo>
                      <a:cubicBezTo>
                        <a:pt x="176" y="200"/>
                        <a:pt x="176" y="200"/>
                        <a:pt x="176" y="200"/>
                      </a:cubicBezTo>
                      <a:cubicBezTo>
                        <a:pt x="176" y="215"/>
                        <a:pt x="142" y="232"/>
                        <a:pt x="94" y="23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040" rtl="0" eaLnBrk="1" fontAlgn="auto" latinLnBrk="0" hangingPunct="1">
                    <a:lnSpc>
                      <a:spcPct val="100000"/>
                    </a:lnSpc>
                    <a:spcBef>
                      <a:spcPts val="0"/>
                    </a:spcBef>
                    <a:spcAft>
                      <a:spcPts val="0"/>
                    </a:spcAft>
                    <a:buClrTx/>
                    <a:buSzTx/>
                    <a:buFontTx/>
                    <a:buNone/>
                    <a:tabLst/>
                    <a:defRPr/>
                  </a:pPr>
                  <a:endParaRPr kumimoji="0" lang="en-CA" sz="1799" b="0" i="0" u="none" strike="noStrike" kern="1200" cap="none" spc="0" normalizeH="0" baseline="0" noProof="0" dirty="0">
                    <a:ln>
                      <a:noFill/>
                    </a:ln>
                    <a:solidFill>
                      <a:srgbClr val="000000"/>
                    </a:solidFill>
                    <a:effectLst/>
                    <a:uLnTx/>
                    <a:uFillTx/>
                    <a:latin typeface="Century Gothic" panose="020F0302020204030204"/>
                    <a:ea typeface="+mn-ea"/>
                    <a:cs typeface="+mn-cs"/>
                  </a:endParaRPr>
                </a:p>
              </p:txBody>
            </p:sp>
          </p:grpSp>
          <p:grpSp>
            <p:nvGrpSpPr>
              <p:cNvPr id="956" name="Group 955">
                <a:extLst>
                  <a:ext uri="{FF2B5EF4-FFF2-40B4-BE49-F238E27FC236}">
                    <a16:creationId xmlns:a16="http://schemas.microsoft.com/office/drawing/2014/main" id="{B750F5BC-4FD0-4AAC-91E2-52D1895D1409}"/>
                  </a:ext>
                </a:extLst>
              </p:cNvPr>
              <p:cNvGrpSpPr>
                <a:grpSpLocks noChangeAspect="1"/>
              </p:cNvGrpSpPr>
              <p:nvPr/>
            </p:nvGrpSpPr>
            <p:grpSpPr>
              <a:xfrm>
                <a:off x="8407162" y="2890163"/>
                <a:ext cx="359358" cy="325403"/>
                <a:chOff x="15736482" y="1870133"/>
                <a:chExt cx="462104" cy="418441"/>
              </a:xfrm>
            </p:grpSpPr>
            <p:sp>
              <p:nvSpPr>
                <p:cNvPr id="957" name="Freeform 86">
                  <a:extLst>
                    <a:ext uri="{FF2B5EF4-FFF2-40B4-BE49-F238E27FC236}">
                      <a16:creationId xmlns:a16="http://schemas.microsoft.com/office/drawing/2014/main" id="{CEFD59C7-EE6C-4E0B-A989-F47AB00039D7}"/>
                    </a:ext>
                  </a:extLst>
                </p:cNvPr>
                <p:cNvSpPr>
                  <a:spLocks/>
                </p:cNvSpPr>
                <p:nvPr/>
              </p:nvSpPr>
              <p:spPr bwMode="auto">
                <a:xfrm>
                  <a:off x="15736482" y="1870133"/>
                  <a:ext cx="160099" cy="127352"/>
                </a:xfrm>
                <a:custGeom>
                  <a:avLst/>
                  <a:gdLst>
                    <a:gd name="T0" fmla="*/ 27 w 82"/>
                    <a:gd name="T1" fmla="*/ 63 h 63"/>
                    <a:gd name="T2" fmla="*/ 21 w 82"/>
                    <a:gd name="T3" fmla="*/ 60 h 63"/>
                    <a:gd name="T4" fmla="*/ 3 w 82"/>
                    <a:gd name="T5" fmla="*/ 42 h 63"/>
                    <a:gd name="T6" fmla="*/ 3 w 82"/>
                    <a:gd name="T7" fmla="*/ 34 h 63"/>
                    <a:gd name="T8" fmla="*/ 7 w 82"/>
                    <a:gd name="T9" fmla="*/ 30 h 63"/>
                    <a:gd name="T10" fmla="*/ 15 w 82"/>
                    <a:gd name="T11" fmla="*/ 30 h 63"/>
                    <a:gd name="T12" fmla="*/ 27 w 82"/>
                    <a:gd name="T13" fmla="*/ 42 h 63"/>
                    <a:gd name="T14" fmla="*/ 67 w 82"/>
                    <a:gd name="T15" fmla="*/ 2 h 63"/>
                    <a:gd name="T16" fmla="*/ 75 w 82"/>
                    <a:gd name="T17" fmla="*/ 2 h 63"/>
                    <a:gd name="T18" fmla="*/ 79 w 82"/>
                    <a:gd name="T19" fmla="*/ 6 h 63"/>
                    <a:gd name="T20" fmla="*/ 79 w 82"/>
                    <a:gd name="T21" fmla="*/ 14 h 63"/>
                    <a:gd name="T22" fmla="*/ 33 w 82"/>
                    <a:gd name="T23" fmla="*/ 60 h 63"/>
                    <a:gd name="T24" fmla="*/ 27 w 82"/>
                    <a:gd name="T25"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2" h="63">
                      <a:moveTo>
                        <a:pt x="27" y="63"/>
                      </a:moveTo>
                      <a:cubicBezTo>
                        <a:pt x="25" y="63"/>
                        <a:pt x="23" y="62"/>
                        <a:pt x="21" y="60"/>
                      </a:cubicBezTo>
                      <a:cubicBezTo>
                        <a:pt x="3" y="42"/>
                        <a:pt x="3" y="42"/>
                        <a:pt x="3" y="42"/>
                      </a:cubicBezTo>
                      <a:cubicBezTo>
                        <a:pt x="0" y="40"/>
                        <a:pt x="0" y="36"/>
                        <a:pt x="3" y="34"/>
                      </a:cubicBezTo>
                      <a:cubicBezTo>
                        <a:pt x="7" y="30"/>
                        <a:pt x="7" y="30"/>
                        <a:pt x="7" y="30"/>
                      </a:cubicBezTo>
                      <a:cubicBezTo>
                        <a:pt x="9" y="28"/>
                        <a:pt x="12" y="28"/>
                        <a:pt x="15" y="30"/>
                      </a:cubicBezTo>
                      <a:cubicBezTo>
                        <a:pt x="27" y="42"/>
                        <a:pt x="27" y="42"/>
                        <a:pt x="27" y="42"/>
                      </a:cubicBezTo>
                      <a:cubicBezTo>
                        <a:pt x="67" y="2"/>
                        <a:pt x="67" y="2"/>
                        <a:pt x="67" y="2"/>
                      </a:cubicBezTo>
                      <a:cubicBezTo>
                        <a:pt x="70" y="0"/>
                        <a:pt x="73" y="0"/>
                        <a:pt x="75" y="2"/>
                      </a:cubicBezTo>
                      <a:cubicBezTo>
                        <a:pt x="79" y="6"/>
                        <a:pt x="79" y="6"/>
                        <a:pt x="79" y="6"/>
                      </a:cubicBezTo>
                      <a:cubicBezTo>
                        <a:pt x="82" y="8"/>
                        <a:pt x="82" y="12"/>
                        <a:pt x="79" y="14"/>
                      </a:cubicBezTo>
                      <a:cubicBezTo>
                        <a:pt x="33" y="60"/>
                        <a:pt x="33" y="60"/>
                        <a:pt x="33" y="60"/>
                      </a:cubicBezTo>
                      <a:cubicBezTo>
                        <a:pt x="31" y="62"/>
                        <a:pt x="29" y="63"/>
                        <a:pt x="27" y="63"/>
                      </a:cubicBezTo>
                      <a:close/>
                    </a:path>
                  </a:pathLst>
                </a:custGeom>
                <a:solidFill>
                  <a:srgbClr val="81B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040" rtl="0" eaLnBrk="1" fontAlgn="auto" latinLnBrk="0" hangingPunct="1">
                    <a:lnSpc>
                      <a:spcPct val="100000"/>
                    </a:lnSpc>
                    <a:spcBef>
                      <a:spcPts val="0"/>
                    </a:spcBef>
                    <a:spcAft>
                      <a:spcPts val="0"/>
                    </a:spcAft>
                    <a:buClrTx/>
                    <a:buSzTx/>
                    <a:buFontTx/>
                    <a:buNone/>
                    <a:tabLst/>
                    <a:defRPr/>
                  </a:pPr>
                  <a:endParaRPr kumimoji="0" lang="en-CA" sz="1799" b="0" i="0" u="none" strike="noStrike" kern="1200" cap="none" spc="0" normalizeH="0" baseline="0" noProof="0" dirty="0">
                    <a:ln>
                      <a:noFill/>
                    </a:ln>
                    <a:solidFill>
                      <a:srgbClr val="000000"/>
                    </a:solidFill>
                    <a:effectLst/>
                    <a:uLnTx/>
                    <a:uFillTx/>
                    <a:latin typeface="Century Gothic" panose="020F0302020204030204"/>
                    <a:ea typeface="+mn-ea"/>
                    <a:cs typeface="+mn-cs"/>
                  </a:endParaRPr>
                </a:p>
              </p:txBody>
            </p:sp>
            <p:sp>
              <p:nvSpPr>
                <p:cNvPr id="958" name="Freeform 87">
                  <a:extLst>
                    <a:ext uri="{FF2B5EF4-FFF2-40B4-BE49-F238E27FC236}">
                      <a16:creationId xmlns:a16="http://schemas.microsoft.com/office/drawing/2014/main" id="{B84EB572-4B1E-4384-A69A-C7899542F28C}"/>
                    </a:ext>
                  </a:extLst>
                </p:cNvPr>
                <p:cNvSpPr>
                  <a:spLocks/>
                </p:cNvSpPr>
                <p:nvPr/>
              </p:nvSpPr>
              <p:spPr bwMode="auto">
                <a:xfrm>
                  <a:off x="15736482" y="2015678"/>
                  <a:ext cx="160099" cy="127352"/>
                </a:xfrm>
                <a:custGeom>
                  <a:avLst/>
                  <a:gdLst>
                    <a:gd name="T0" fmla="*/ 27 w 82"/>
                    <a:gd name="T1" fmla="*/ 63 h 63"/>
                    <a:gd name="T2" fmla="*/ 21 w 82"/>
                    <a:gd name="T3" fmla="*/ 60 h 63"/>
                    <a:gd name="T4" fmla="*/ 3 w 82"/>
                    <a:gd name="T5" fmla="*/ 42 h 63"/>
                    <a:gd name="T6" fmla="*/ 3 w 82"/>
                    <a:gd name="T7" fmla="*/ 34 h 63"/>
                    <a:gd name="T8" fmla="*/ 7 w 82"/>
                    <a:gd name="T9" fmla="*/ 30 h 63"/>
                    <a:gd name="T10" fmla="*/ 15 w 82"/>
                    <a:gd name="T11" fmla="*/ 30 h 63"/>
                    <a:gd name="T12" fmla="*/ 27 w 82"/>
                    <a:gd name="T13" fmla="*/ 42 h 63"/>
                    <a:gd name="T14" fmla="*/ 67 w 82"/>
                    <a:gd name="T15" fmla="*/ 2 h 63"/>
                    <a:gd name="T16" fmla="*/ 75 w 82"/>
                    <a:gd name="T17" fmla="*/ 2 h 63"/>
                    <a:gd name="T18" fmla="*/ 79 w 82"/>
                    <a:gd name="T19" fmla="*/ 6 h 63"/>
                    <a:gd name="T20" fmla="*/ 79 w 82"/>
                    <a:gd name="T21" fmla="*/ 14 h 63"/>
                    <a:gd name="T22" fmla="*/ 33 w 82"/>
                    <a:gd name="T23" fmla="*/ 60 h 63"/>
                    <a:gd name="T24" fmla="*/ 27 w 82"/>
                    <a:gd name="T25"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2" h="63">
                      <a:moveTo>
                        <a:pt x="27" y="63"/>
                      </a:moveTo>
                      <a:cubicBezTo>
                        <a:pt x="25" y="63"/>
                        <a:pt x="23" y="62"/>
                        <a:pt x="21" y="60"/>
                      </a:cubicBezTo>
                      <a:cubicBezTo>
                        <a:pt x="3" y="42"/>
                        <a:pt x="3" y="42"/>
                        <a:pt x="3" y="42"/>
                      </a:cubicBezTo>
                      <a:cubicBezTo>
                        <a:pt x="0" y="40"/>
                        <a:pt x="0" y="36"/>
                        <a:pt x="3" y="34"/>
                      </a:cubicBezTo>
                      <a:cubicBezTo>
                        <a:pt x="7" y="30"/>
                        <a:pt x="7" y="30"/>
                        <a:pt x="7" y="30"/>
                      </a:cubicBezTo>
                      <a:cubicBezTo>
                        <a:pt x="9" y="28"/>
                        <a:pt x="12" y="28"/>
                        <a:pt x="15" y="30"/>
                      </a:cubicBezTo>
                      <a:cubicBezTo>
                        <a:pt x="27" y="42"/>
                        <a:pt x="27" y="42"/>
                        <a:pt x="27" y="42"/>
                      </a:cubicBezTo>
                      <a:cubicBezTo>
                        <a:pt x="67" y="2"/>
                        <a:pt x="67" y="2"/>
                        <a:pt x="67" y="2"/>
                      </a:cubicBezTo>
                      <a:cubicBezTo>
                        <a:pt x="70" y="0"/>
                        <a:pt x="73" y="0"/>
                        <a:pt x="75" y="2"/>
                      </a:cubicBezTo>
                      <a:cubicBezTo>
                        <a:pt x="79" y="6"/>
                        <a:pt x="79" y="6"/>
                        <a:pt x="79" y="6"/>
                      </a:cubicBezTo>
                      <a:cubicBezTo>
                        <a:pt x="82" y="8"/>
                        <a:pt x="82" y="12"/>
                        <a:pt x="79" y="14"/>
                      </a:cubicBezTo>
                      <a:cubicBezTo>
                        <a:pt x="33" y="60"/>
                        <a:pt x="33" y="60"/>
                        <a:pt x="33" y="60"/>
                      </a:cubicBezTo>
                      <a:cubicBezTo>
                        <a:pt x="31" y="62"/>
                        <a:pt x="29" y="63"/>
                        <a:pt x="27" y="63"/>
                      </a:cubicBezTo>
                      <a:close/>
                    </a:path>
                  </a:pathLst>
                </a:custGeom>
                <a:solidFill>
                  <a:srgbClr val="81B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040" rtl="0" eaLnBrk="1" fontAlgn="auto" latinLnBrk="0" hangingPunct="1">
                    <a:lnSpc>
                      <a:spcPct val="100000"/>
                    </a:lnSpc>
                    <a:spcBef>
                      <a:spcPts val="0"/>
                    </a:spcBef>
                    <a:spcAft>
                      <a:spcPts val="0"/>
                    </a:spcAft>
                    <a:buClrTx/>
                    <a:buSzTx/>
                    <a:buFontTx/>
                    <a:buNone/>
                    <a:tabLst/>
                    <a:defRPr/>
                  </a:pPr>
                  <a:endParaRPr kumimoji="0" lang="en-CA" sz="1799" b="0" i="0" u="none" strike="noStrike" kern="1200" cap="none" spc="0" normalizeH="0" baseline="0" noProof="0" dirty="0">
                    <a:ln>
                      <a:noFill/>
                    </a:ln>
                    <a:solidFill>
                      <a:srgbClr val="000000"/>
                    </a:solidFill>
                    <a:effectLst/>
                    <a:uLnTx/>
                    <a:uFillTx/>
                    <a:latin typeface="Century Gothic" panose="020F0302020204030204"/>
                    <a:ea typeface="+mn-ea"/>
                    <a:cs typeface="+mn-cs"/>
                  </a:endParaRPr>
                </a:p>
              </p:txBody>
            </p:sp>
            <p:sp>
              <p:nvSpPr>
                <p:cNvPr id="959" name="Freeform 88">
                  <a:extLst>
                    <a:ext uri="{FF2B5EF4-FFF2-40B4-BE49-F238E27FC236}">
                      <a16:creationId xmlns:a16="http://schemas.microsoft.com/office/drawing/2014/main" id="{BADC0EEB-9493-4DEE-A01E-63B990F9E5A4}"/>
                    </a:ext>
                  </a:extLst>
                </p:cNvPr>
                <p:cNvSpPr>
                  <a:spLocks/>
                </p:cNvSpPr>
                <p:nvPr/>
              </p:nvSpPr>
              <p:spPr bwMode="auto">
                <a:xfrm>
                  <a:off x="15736482" y="2161222"/>
                  <a:ext cx="160099" cy="127352"/>
                </a:xfrm>
                <a:custGeom>
                  <a:avLst/>
                  <a:gdLst>
                    <a:gd name="T0" fmla="*/ 27 w 82"/>
                    <a:gd name="T1" fmla="*/ 63 h 63"/>
                    <a:gd name="T2" fmla="*/ 21 w 82"/>
                    <a:gd name="T3" fmla="*/ 60 h 63"/>
                    <a:gd name="T4" fmla="*/ 3 w 82"/>
                    <a:gd name="T5" fmla="*/ 42 h 63"/>
                    <a:gd name="T6" fmla="*/ 3 w 82"/>
                    <a:gd name="T7" fmla="*/ 34 h 63"/>
                    <a:gd name="T8" fmla="*/ 7 w 82"/>
                    <a:gd name="T9" fmla="*/ 30 h 63"/>
                    <a:gd name="T10" fmla="*/ 15 w 82"/>
                    <a:gd name="T11" fmla="*/ 30 h 63"/>
                    <a:gd name="T12" fmla="*/ 27 w 82"/>
                    <a:gd name="T13" fmla="*/ 42 h 63"/>
                    <a:gd name="T14" fmla="*/ 67 w 82"/>
                    <a:gd name="T15" fmla="*/ 2 h 63"/>
                    <a:gd name="T16" fmla="*/ 75 w 82"/>
                    <a:gd name="T17" fmla="*/ 2 h 63"/>
                    <a:gd name="T18" fmla="*/ 79 w 82"/>
                    <a:gd name="T19" fmla="*/ 6 h 63"/>
                    <a:gd name="T20" fmla="*/ 79 w 82"/>
                    <a:gd name="T21" fmla="*/ 14 h 63"/>
                    <a:gd name="T22" fmla="*/ 33 w 82"/>
                    <a:gd name="T23" fmla="*/ 60 h 63"/>
                    <a:gd name="T24" fmla="*/ 27 w 82"/>
                    <a:gd name="T25"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2" h="63">
                      <a:moveTo>
                        <a:pt x="27" y="63"/>
                      </a:moveTo>
                      <a:cubicBezTo>
                        <a:pt x="25" y="63"/>
                        <a:pt x="23" y="62"/>
                        <a:pt x="21" y="60"/>
                      </a:cubicBezTo>
                      <a:cubicBezTo>
                        <a:pt x="3" y="42"/>
                        <a:pt x="3" y="42"/>
                        <a:pt x="3" y="42"/>
                      </a:cubicBezTo>
                      <a:cubicBezTo>
                        <a:pt x="0" y="40"/>
                        <a:pt x="0" y="36"/>
                        <a:pt x="3" y="34"/>
                      </a:cubicBezTo>
                      <a:cubicBezTo>
                        <a:pt x="7" y="30"/>
                        <a:pt x="7" y="30"/>
                        <a:pt x="7" y="30"/>
                      </a:cubicBezTo>
                      <a:cubicBezTo>
                        <a:pt x="9" y="28"/>
                        <a:pt x="12" y="28"/>
                        <a:pt x="15" y="30"/>
                      </a:cubicBezTo>
                      <a:cubicBezTo>
                        <a:pt x="27" y="42"/>
                        <a:pt x="27" y="42"/>
                        <a:pt x="27" y="42"/>
                      </a:cubicBezTo>
                      <a:cubicBezTo>
                        <a:pt x="67" y="2"/>
                        <a:pt x="67" y="2"/>
                        <a:pt x="67" y="2"/>
                      </a:cubicBezTo>
                      <a:cubicBezTo>
                        <a:pt x="70" y="0"/>
                        <a:pt x="73" y="0"/>
                        <a:pt x="75" y="2"/>
                      </a:cubicBezTo>
                      <a:cubicBezTo>
                        <a:pt x="79" y="6"/>
                        <a:pt x="79" y="6"/>
                        <a:pt x="79" y="6"/>
                      </a:cubicBezTo>
                      <a:cubicBezTo>
                        <a:pt x="82" y="8"/>
                        <a:pt x="82" y="12"/>
                        <a:pt x="79" y="14"/>
                      </a:cubicBezTo>
                      <a:cubicBezTo>
                        <a:pt x="33" y="60"/>
                        <a:pt x="33" y="60"/>
                        <a:pt x="33" y="60"/>
                      </a:cubicBezTo>
                      <a:cubicBezTo>
                        <a:pt x="31" y="62"/>
                        <a:pt x="29" y="63"/>
                        <a:pt x="27" y="63"/>
                      </a:cubicBezTo>
                      <a:close/>
                    </a:path>
                  </a:pathLst>
                </a:custGeom>
                <a:solidFill>
                  <a:srgbClr val="81B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040" rtl="0" eaLnBrk="1" fontAlgn="auto" latinLnBrk="0" hangingPunct="1">
                    <a:lnSpc>
                      <a:spcPct val="100000"/>
                    </a:lnSpc>
                    <a:spcBef>
                      <a:spcPts val="0"/>
                    </a:spcBef>
                    <a:spcAft>
                      <a:spcPts val="0"/>
                    </a:spcAft>
                    <a:buClrTx/>
                    <a:buSzTx/>
                    <a:buFontTx/>
                    <a:buNone/>
                    <a:tabLst/>
                    <a:defRPr/>
                  </a:pPr>
                  <a:endParaRPr kumimoji="0" lang="en-CA" sz="1799" b="0" i="0" u="none" strike="noStrike" kern="1200" cap="none" spc="0" normalizeH="0" baseline="0" noProof="0" dirty="0">
                    <a:ln>
                      <a:noFill/>
                    </a:ln>
                    <a:solidFill>
                      <a:srgbClr val="000000"/>
                    </a:solidFill>
                    <a:effectLst/>
                    <a:uLnTx/>
                    <a:uFillTx/>
                    <a:latin typeface="Century Gothic" panose="020F0302020204030204"/>
                    <a:ea typeface="+mn-ea"/>
                    <a:cs typeface="+mn-cs"/>
                  </a:endParaRPr>
                </a:p>
              </p:txBody>
            </p:sp>
            <p:sp>
              <p:nvSpPr>
                <p:cNvPr id="960" name="Freeform 89">
                  <a:extLst>
                    <a:ext uri="{FF2B5EF4-FFF2-40B4-BE49-F238E27FC236}">
                      <a16:creationId xmlns:a16="http://schemas.microsoft.com/office/drawing/2014/main" id="{C48B3150-6FF2-4C71-B738-A97767C17E8C}"/>
                    </a:ext>
                  </a:extLst>
                </p:cNvPr>
                <p:cNvSpPr>
                  <a:spLocks/>
                </p:cNvSpPr>
                <p:nvPr/>
              </p:nvSpPr>
              <p:spPr bwMode="auto">
                <a:xfrm>
                  <a:off x="15909316" y="1930170"/>
                  <a:ext cx="243787" cy="25470"/>
                </a:xfrm>
                <a:custGeom>
                  <a:avLst/>
                  <a:gdLst>
                    <a:gd name="T0" fmla="*/ 118 w 124"/>
                    <a:gd name="T1" fmla="*/ 12 h 12"/>
                    <a:gd name="T2" fmla="*/ 6 w 124"/>
                    <a:gd name="T3" fmla="*/ 12 h 12"/>
                    <a:gd name="T4" fmla="*/ 0 w 124"/>
                    <a:gd name="T5" fmla="*/ 6 h 12"/>
                    <a:gd name="T6" fmla="*/ 6 w 124"/>
                    <a:gd name="T7" fmla="*/ 0 h 12"/>
                    <a:gd name="T8" fmla="*/ 118 w 124"/>
                    <a:gd name="T9" fmla="*/ 0 h 12"/>
                    <a:gd name="T10" fmla="*/ 124 w 124"/>
                    <a:gd name="T11" fmla="*/ 6 h 12"/>
                    <a:gd name="T12" fmla="*/ 118 w 124"/>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24" h="12">
                      <a:moveTo>
                        <a:pt x="118" y="12"/>
                      </a:moveTo>
                      <a:cubicBezTo>
                        <a:pt x="6" y="12"/>
                        <a:pt x="6" y="12"/>
                        <a:pt x="6" y="12"/>
                      </a:cubicBezTo>
                      <a:cubicBezTo>
                        <a:pt x="3" y="12"/>
                        <a:pt x="0" y="9"/>
                        <a:pt x="0" y="6"/>
                      </a:cubicBezTo>
                      <a:cubicBezTo>
                        <a:pt x="0" y="3"/>
                        <a:pt x="3" y="0"/>
                        <a:pt x="6" y="0"/>
                      </a:cubicBezTo>
                      <a:cubicBezTo>
                        <a:pt x="118" y="0"/>
                        <a:pt x="118" y="0"/>
                        <a:pt x="118" y="0"/>
                      </a:cubicBezTo>
                      <a:cubicBezTo>
                        <a:pt x="121" y="0"/>
                        <a:pt x="124" y="3"/>
                        <a:pt x="124" y="6"/>
                      </a:cubicBezTo>
                      <a:cubicBezTo>
                        <a:pt x="124" y="9"/>
                        <a:pt x="121" y="12"/>
                        <a:pt x="11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040" rtl="0" eaLnBrk="1" fontAlgn="auto" latinLnBrk="0" hangingPunct="1">
                    <a:lnSpc>
                      <a:spcPct val="100000"/>
                    </a:lnSpc>
                    <a:spcBef>
                      <a:spcPts val="0"/>
                    </a:spcBef>
                    <a:spcAft>
                      <a:spcPts val="0"/>
                    </a:spcAft>
                    <a:buClrTx/>
                    <a:buSzTx/>
                    <a:buFontTx/>
                    <a:buNone/>
                    <a:tabLst/>
                    <a:defRPr/>
                  </a:pPr>
                  <a:endParaRPr kumimoji="0" lang="en-CA" sz="1799" b="0" i="0" u="none" strike="noStrike" kern="1200" cap="none" spc="0" normalizeH="0" baseline="0" noProof="0" dirty="0">
                    <a:ln>
                      <a:noFill/>
                    </a:ln>
                    <a:solidFill>
                      <a:srgbClr val="000000"/>
                    </a:solidFill>
                    <a:effectLst/>
                    <a:uLnTx/>
                    <a:uFillTx/>
                    <a:latin typeface="Century Gothic" panose="020F0302020204030204"/>
                    <a:ea typeface="+mn-ea"/>
                    <a:cs typeface="+mn-cs"/>
                  </a:endParaRPr>
                </a:p>
              </p:txBody>
            </p:sp>
            <p:sp>
              <p:nvSpPr>
                <p:cNvPr id="961" name="Freeform 90">
                  <a:extLst>
                    <a:ext uri="{FF2B5EF4-FFF2-40B4-BE49-F238E27FC236}">
                      <a16:creationId xmlns:a16="http://schemas.microsoft.com/office/drawing/2014/main" id="{21ADA286-182F-423A-A36D-DAC464B31C11}"/>
                    </a:ext>
                  </a:extLst>
                </p:cNvPr>
                <p:cNvSpPr>
                  <a:spLocks/>
                </p:cNvSpPr>
                <p:nvPr/>
              </p:nvSpPr>
              <p:spPr bwMode="auto">
                <a:xfrm>
                  <a:off x="15909316" y="2075715"/>
                  <a:ext cx="289270" cy="25470"/>
                </a:xfrm>
                <a:custGeom>
                  <a:avLst/>
                  <a:gdLst>
                    <a:gd name="T0" fmla="*/ 142 w 148"/>
                    <a:gd name="T1" fmla="*/ 12 h 12"/>
                    <a:gd name="T2" fmla="*/ 6 w 148"/>
                    <a:gd name="T3" fmla="*/ 12 h 12"/>
                    <a:gd name="T4" fmla="*/ 0 w 148"/>
                    <a:gd name="T5" fmla="*/ 6 h 12"/>
                    <a:gd name="T6" fmla="*/ 6 w 148"/>
                    <a:gd name="T7" fmla="*/ 0 h 12"/>
                    <a:gd name="T8" fmla="*/ 142 w 148"/>
                    <a:gd name="T9" fmla="*/ 0 h 12"/>
                    <a:gd name="T10" fmla="*/ 148 w 148"/>
                    <a:gd name="T11" fmla="*/ 6 h 12"/>
                    <a:gd name="T12" fmla="*/ 142 w 148"/>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48" h="12">
                      <a:moveTo>
                        <a:pt x="142" y="12"/>
                      </a:moveTo>
                      <a:cubicBezTo>
                        <a:pt x="6" y="12"/>
                        <a:pt x="6" y="12"/>
                        <a:pt x="6" y="12"/>
                      </a:cubicBezTo>
                      <a:cubicBezTo>
                        <a:pt x="3" y="12"/>
                        <a:pt x="0" y="9"/>
                        <a:pt x="0" y="6"/>
                      </a:cubicBezTo>
                      <a:cubicBezTo>
                        <a:pt x="0" y="3"/>
                        <a:pt x="3" y="0"/>
                        <a:pt x="6" y="0"/>
                      </a:cubicBezTo>
                      <a:cubicBezTo>
                        <a:pt x="142" y="0"/>
                        <a:pt x="142" y="0"/>
                        <a:pt x="142" y="0"/>
                      </a:cubicBezTo>
                      <a:cubicBezTo>
                        <a:pt x="145" y="0"/>
                        <a:pt x="148" y="3"/>
                        <a:pt x="148" y="6"/>
                      </a:cubicBezTo>
                      <a:cubicBezTo>
                        <a:pt x="148" y="9"/>
                        <a:pt x="145" y="12"/>
                        <a:pt x="142"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040" rtl="0" eaLnBrk="1" fontAlgn="auto" latinLnBrk="0" hangingPunct="1">
                    <a:lnSpc>
                      <a:spcPct val="100000"/>
                    </a:lnSpc>
                    <a:spcBef>
                      <a:spcPts val="0"/>
                    </a:spcBef>
                    <a:spcAft>
                      <a:spcPts val="0"/>
                    </a:spcAft>
                    <a:buClrTx/>
                    <a:buSzTx/>
                    <a:buFontTx/>
                    <a:buNone/>
                    <a:tabLst/>
                    <a:defRPr/>
                  </a:pPr>
                  <a:endParaRPr kumimoji="0" lang="en-CA" sz="1799" b="0" i="0" u="none" strike="noStrike" kern="1200" cap="none" spc="0" normalizeH="0" baseline="0" noProof="0" dirty="0">
                    <a:ln>
                      <a:noFill/>
                    </a:ln>
                    <a:solidFill>
                      <a:srgbClr val="000000"/>
                    </a:solidFill>
                    <a:effectLst/>
                    <a:uLnTx/>
                    <a:uFillTx/>
                    <a:latin typeface="Century Gothic" panose="020F0302020204030204"/>
                    <a:ea typeface="+mn-ea"/>
                    <a:cs typeface="+mn-cs"/>
                  </a:endParaRPr>
                </a:p>
              </p:txBody>
            </p:sp>
            <p:sp>
              <p:nvSpPr>
                <p:cNvPr id="962" name="Freeform 91">
                  <a:extLst>
                    <a:ext uri="{FF2B5EF4-FFF2-40B4-BE49-F238E27FC236}">
                      <a16:creationId xmlns:a16="http://schemas.microsoft.com/office/drawing/2014/main" id="{EB9324EE-3676-4EA6-8CAE-DE9E2DE9AA0A}"/>
                    </a:ext>
                  </a:extLst>
                </p:cNvPr>
                <p:cNvSpPr>
                  <a:spLocks/>
                </p:cNvSpPr>
                <p:nvPr/>
              </p:nvSpPr>
              <p:spPr bwMode="auto">
                <a:xfrm>
                  <a:off x="15909316" y="2221259"/>
                  <a:ext cx="211040" cy="25470"/>
                </a:xfrm>
                <a:custGeom>
                  <a:avLst/>
                  <a:gdLst>
                    <a:gd name="T0" fmla="*/ 102 w 108"/>
                    <a:gd name="T1" fmla="*/ 12 h 12"/>
                    <a:gd name="T2" fmla="*/ 6 w 108"/>
                    <a:gd name="T3" fmla="*/ 12 h 12"/>
                    <a:gd name="T4" fmla="*/ 0 w 108"/>
                    <a:gd name="T5" fmla="*/ 6 h 12"/>
                    <a:gd name="T6" fmla="*/ 6 w 108"/>
                    <a:gd name="T7" fmla="*/ 0 h 12"/>
                    <a:gd name="T8" fmla="*/ 102 w 108"/>
                    <a:gd name="T9" fmla="*/ 0 h 12"/>
                    <a:gd name="T10" fmla="*/ 108 w 108"/>
                    <a:gd name="T11" fmla="*/ 6 h 12"/>
                    <a:gd name="T12" fmla="*/ 102 w 108"/>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08" h="12">
                      <a:moveTo>
                        <a:pt x="102" y="12"/>
                      </a:moveTo>
                      <a:cubicBezTo>
                        <a:pt x="6" y="12"/>
                        <a:pt x="6" y="12"/>
                        <a:pt x="6" y="12"/>
                      </a:cubicBezTo>
                      <a:cubicBezTo>
                        <a:pt x="3" y="12"/>
                        <a:pt x="0" y="9"/>
                        <a:pt x="0" y="6"/>
                      </a:cubicBezTo>
                      <a:cubicBezTo>
                        <a:pt x="0" y="3"/>
                        <a:pt x="3" y="0"/>
                        <a:pt x="6" y="0"/>
                      </a:cubicBezTo>
                      <a:cubicBezTo>
                        <a:pt x="102" y="0"/>
                        <a:pt x="102" y="0"/>
                        <a:pt x="102" y="0"/>
                      </a:cubicBezTo>
                      <a:cubicBezTo>
                        <a:pt x="105" y="0"/>
                        <a:pt x="108" y="3"/>
                        <a:pt x="108" y="6"/>
                      </a:cubicBezTo>
                      <a:cubicBezTo>
                        <a:pt x="108" y="9"/>
                        <a:pt x="105" y="12"/>
                        <a:pt x="102"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040" rtl="0" eaLnBrk="1" fontAlgn="auto" latinLnBrk="0" hangingPunct="1">
                    <a:lnSpc>
                      <a:spcPct val="100000"/>
                    </a:lnSpc>
                    <a:spcBef>
                      <a:spcPts val="0"/>
                    </a:spcBef>
                    <a:spcAft>
                      <a:spcPts val="0"/>
                    </a:spcAft>
                    <a:buClrTx/>
                    <a:buSzTx/>
                    <a:buFontTx/>
                    <a:buNone/>
                    <a:tabLst/>
                    <a:defRPr/>
                  </a:pPr>
                  <a:endParaRPr kumimoji="0" lang="en-CA" sz="1799" b="0" i="0" u="none" strike="noStrike" kern="1200" cap="none" spc="0" normalizeH="0" baseline="0" noProof="0" dirty="0">
                    <a:ln>
                      <a:noFill/>
                    </a:ln>
                    <a:solidFill>
                      <a:srgbClr val="000000"/>
                    </a:solidFill>
                    <a:effectLst/>
                    <a:uLnTx/>
                    <a:uFillTx/>
                    <a:latin typeface="Century Gothic" panose="020F0302020204030204"/>
                    <a:ea typeface="+mn-ea"/>
                    <a:cs typeface="+mn-cs"/>
                  </a:endParaRPr>
                </a:p>
              </p:txBody>
            </p:sp>
          </p:grpSp>
          <p:sp>
            <p:nvSpPr>
              <p:cNvPr id="7" name="TextBox 594">
                <a:extLst>
                  <a:ext uri="{FF2B5EF4-FFF2-40B4-BE49-F238E27FC236}">
                    <a16:creationId xmlns:a16="http://schemas.microsoft.com/office/drawing/2014/main" id="{BEFCD804-1A67-4AC2-B0A8-8BABE4486C5E}"/>
                  </a:ext>
                </a:extLst>
              </p:cNvPr>
              <p:cNvSpPr txBox="1"/>
              <p:nvPr/>
            </p:nvSpPr>
            <p:spPr>
              <a:xfrm>
                <a:off x="7235999" y="2993578"/>
                <a:ext cx="1207806" cy="187744"/>
              </a:xfrm>
              <a:prstGeom prst="rect">
                <a:avLst/>
              </a:prstGeom>
              <a:noFill/>
            </p:spPr>
            <p:txBody>
              <a:bodyPr wrap="square" rtlCol="0">
                <a:noAutofit/>
              </a:bodyPr>
              <a:lstStyle/>
              <a:p>
                <a:pPr marL="0" marR="0" lvl="0" indent="0" algn="r" defTabSz="456789" rtl="0" eaLnBrk="1" fontAlgn="auto" latinLnBrk="0" hangingPunct="1">
                  <a:lnSpc>
                    <a:spcPct val="90000"/>
                  </a:lnSpc>
                  <a:spcBef>
                    <a:spcPts val="0"/>
                  </a:spcBef>
                  <a:spcAft>
                    <a:spcPts val="0"/>
                  </a:spcAft>
                  <a:buClr>
                    <a:srgbClr val="D1232B"/>
                  </a:buClr>
                  <a:buSzTx/>
                  <a:buFontTx/>
                  <a:buNone/>
                  <a:tabLst/>
                  <a:defRPr/>
                </a:pPr>
                <a:r>
                  <a:rPr kumimoji="0" lang="en-CA" sz="800" b="0" i="0" u="none" strike="noStrike" kern="1200" cap="none" spc="0" normalizeH="0" baseline="0" noProof="0" dirty="0">
                    <a:ln>
                      <a:noFill/>
                    </a:ln>
                    <a:solidFill>
                      <a:srgbClr val="FFFFFF"/>
                    </a:solidFill>
                    <a:effectLst/>
                    <a:uLnTx/>
                    <a:uFillTx/>
                    <a:latin typeface="Century Gothic" panose="020F0302020204030204"/>
                    <a:ea typeface="Avenir Book" charset="0"/>
                    <a:cs typeface="Avenir Book" charset="0"/>
                  </a:rPr>
                  <a:t>Automated Testing</a:t>
                </a:r>
              </a:p>
            </p:txBody>
          </p:sp>
          <p:grpSp>
            <p:nvGrpSpPr>
              <p:cNvPr id="971" name="Group 970">
                <a:extLst>
                  <a:ext uri="{FF2B5EF4-FFF2-40B4-BE49-F238E27FC236}">
                    <a16:creationId xmlns:a16="http://schemas.microsoft.com/office/drawing/2014/main" id="{CF734471-F2A8-4EA4-8D1C-D99D49AC969F}"/>
                  </a:ext>
                </a:extLst>
              </p:cNvPr>
              <p:cNvGrpSpPr>
                <a:grpSpLocks noChangeAspect="1"/>
              </p:cNvGrpSpPr>
              <p:nvPr/>
            </p:nvGrpSpPr>
            <p:grpSpPr>
              <a:xfrm>
                <a:off x="7974536" y="2609534"/>
                <a:ext cx="318569" cy="344299"/>
                <a:chOff x="8624878" y="5374214"/>
                <a:chExt cx="412749" cy="446087"/>
              </a:xfrm>
            </p:grpSpPr>
            <p:sp>
              <p:nvSpPr>
                <p:cNvPr id="972" name="Freeform 30">
                  <a:extLst>
                    <a:ext uri="{FF2B5EF4-FFF2-40B4-BE49-F238E27FC236}">
                      <a16:creationId xmlns:a16="http://schemas.microsoft.com/office/drawing/2014/main" id="{C4DD95F5-BC47-4736-8E39-16FAEB779171}"/>
                    </a:ext>
                  </a:extLst>
                </p:cNvPr>
                <p:cNvSpPr>
                  <a:spLocks/>
                </p:cNvSpPr>
                <p:nvPr/>
              </p:nvSpPr>
              <p:spPr bwMode="auto">
                <a:xfrm>
                  <a:off x="8762990" y="5515501"/>
                  <a:ext cx="163512" cy="163512"/>
                </a:xfrm>
                <a:custGeom>
                  <a:avLst/>
                  <a:gdLst>
                    <a:gd name="T0" fmla="*/ 78 w 95"/>
                    <a:gd name="T1" fmla="*/ 3 h 93"/>
                    <a:gd name="T2" fmla="*/ 69 w 95"/>
                    <a:gd name="T3" fmla="*/ 3 h 93"/>
                    <a:gd name="T4" fmla="*/ 69 w 95"/>
                    <a:gd name="T5" fmla="*/ 11 h 93"/>
                    <a:gd name="T6" fmla="*/ 75 w 95"/>
                    <a:gd name="T7" fmla="*/ 17 h 93"/>
                    <a:gd name="T8" fmla="*/ 42 w 95"/>
                    <a:gd name="T9" fmla="*/ 17 h 93"/>
                    <a:gd name="T10" fmla="*/ 3 w 95"/>
                    <a:gd name="T11" fmla="*/ 50 h 93"/>
                    <a:gd name="T12" fmla="*/ 41 w 95"/>
                    <a:gd name="T13" fmla="*/ 93 h 93"/>
                    <a:gd name="T14" fmla="*/ 46 w 95"/>
                    <a:gd name="T15" fmla="*/ 90 h 93"/>
                    <a:gd name="T16" fmla="*/ 41 w 95"/>
                    <a:gd name="T17" fmla="*/ 81 h 93"/>
                    <a:gd name="T18" fmla="*/ 16 w 95"/>
                    <a:gd name="T19" fmla="*/ 49 h 93"/>
                    <a:gd name="T20" fmla="*/ 42 w 95"/>
                    <a:gd name="T21" fmla="*/ 29 h 93"/>
                    <a:gd name="T22" fmla="*/ 74 w 95"/>
                    <a:gd name="T23" fmla="*/ 29 h 93"/>
                    <a:gd name="T24" fmla="*/ 69 w 95"/>
                    <a:gd name="T25" fmla="*/ 34 h 93"/>
                    <a:gd name="T26" fmla="*/ 69 w 95"/>
                    <a:gd name="T27" fmla="*/ 43 h 93"/>
                    <a:gd name="T28" fmla="*/ 73 w 95"/>
                    <a:gd name="T29" fmla="*/ 45 h 93"/>
                    <a:gd name="T30" fmla="*/ 77 w 95"/>
                    <a:gd name="T31" fmla="*/ 43 h 93"/>
                    <a:gd name="T32" fmla="*/ 93 w 95"/>
                    <a:gd name="T33" fmla="*/ 27 h 93"/>
                    <a:gd name="T34" fmla="*/ 95 w 95"/>
                    <a:gd name="T35" fmla="*/ 23 h 93"/>
                    <a:gd name="T36" fmla="*/ 93 w 95"/>
                    <a:gd name="T37" fmla="*/ 18 h 93"/>
                    <a:gd name="T38" fmla="*/ 78 w 95"/>
                    <a:gd name="T39" fmla="*/ 3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93">
                      <a:moveTo>
                        <a:pt x="78" y="3"/>
                      </a:moveTo>
                      <a:cubicBezTo>
                        <a:pt x="75" y="0"/>
                        <a:pt x="71" y="0"/>
                        <a:pt x="69" y="3"/>
                      </a:cubicBezTo>
                      <a:cubicBezTo>
                        <a:pt x="67" y="5"/>
                        <a:pt x="67" y="9"/>
                        <a:pt x="69" y="11"/>
                      </a:cubicBezTo>
                      <a:cubicBezTo>
                        <a:pt x="75" y="17"/>
                        <a:pt x="75" y="17"/>
                        <a:pt x="75" y="17"/>
                      </a:cubicBezTo>
                      <a:cubicBezTo>
                        <a:pt x="67" y="17"/>
                        <a:pt x="54" y="17"/>
                        <a:pt x="42" y="17"/>
                      </a:cubicBezTo>
                      <a:cubicBezTo>
                        <a:pt x="23" y="17"/>
                        <a:pt x="6" y="31"/>
                        <a:pt x="3" y="50"/>
                      </a:cubicBezTo>
                      <a:cubicBezTo>
                        <a:pt x="0" y="73"/>
                        <a:pt x="18" y="93"/>
                        <a:pt x="41" y="93"/>
                      </a:cubicBezTo>
                      <a:cubicBezTo>
                        <a:pt x="43" y="93"/>
                        <a:pt x="46" y="92"/>
                        <a:pt x="46" y="90"/>
                      </a:cubicBezTo>
                      <a:cubicBezTo>
                        <a:pt x="48" y="85"/>
                        <a:pt x="45" y="81"/>
                        <a:pt x="41" y="81"/>
                      </a:cubicBezTo>
                      <a:cubicBezTo>
                        <a:pt x="25" y="81"/>
                        <a:pt x="12" y="66"/>
                        <a:pt x="16" y="49"/>
                      </a:cubicBezTo>
                      <a:cubicBezTo>
                        <a:pt x="18" y="37"/>
                        <a:pt x="30" y="29"/>
                        <a:pt x="42" y="29"/>
                      </a:cubicBezTo>
                      <a:cubicBezTo>
                        <a:pt x="74" y="29"/>
                        <a:pt x="74" y="29"/>
                        <a:pt x="74" y="29"/>
                      </a:cubicBezTo>
                      <a:cubicBezTo>
                        <a:pt x="69" y="34"/>
                        <a:pt x="69" y="34"/>
                        <a:pt x="69" y="34"/>
                      </a:cubicBezTo>
                      <a:cubicBezTo>
                        <a:pt x="66" y="37"/>
                        <a:pt x="66" y="41"/>
                        <a:pt x="69" y="43"/>
                      </a:cubicBezTo>
                      <a:cubicBezTo>
                        <a:pt x="70" y="44"/>
                        <a:pt x="71" y="45"/>
                        <a:pt x="73" y="45"/>
                      </a:cubicBezTo>
                      <a:cubicBezTo>
                        <a:pt x="75" y="45"/>
                        <a:pt x="76" y="44"/>
                        <a:pt x="77" y="43"/>
                      </a:cubicBezTo>
                      <a:cubicBezTo>
                        <a:pt x="93" y="27"/>
                        <a:pt x="93" y="27"/>
                        <a:pt x="93" y="27"/>
                      </a:cubicBezTo>
                      <a:cubicBezTo>
                        <a:pt x="94" y="26"/>
                        <a:pt x="95" y="24"/>
                        <a:pt x="95" y="23"/>
                      </a:cubicBezTo>
                      <a:cubicBezTo>
                        <a:pt x="95" y="21"/>
                        <a:pt x="94" y="19"/>
                        <a:pt x="93" y="18"/>
                      </a:cubicBezTo>
                      <a:lnTo>
                        <a:pt x="78" y="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040" rtl="0" eaLnBrk="1" fontAlgn="auto" latinLnBrk="0" hangingPunct="1">
                    <a:lnSpc>
                      <a:spcPct val="100000"/>
                    </a:lnSpc>
                    <a:spcBef>
                      <a:spcPts val="0"/>
                    </a:spcBef>
                    <a:spcAft>
                      <a:spcPts val="0"/>
                    </a:spcAft>
                    <a:buClrTx/>
                    <a:buSzTx/>
                    <a:buFontTx/>
                    <a:buNone/>
                    <a:tabLst/>
                    <a:defRPr/>
                  </a:pPr>
                  <a:endParaRPr kumimoji="0" lang="en-CA" sz="1799" b="0" i="0" u="none" strike="noStrike" kern="1200" cap="none" spc="0" normalizeH="0" baseline="0" noProof="0" dirty="0">
                    <a:ln>
                      <a:noFill/>
                    </a:ln>
                    <a:solidFill>
                      <a:srgbClr val="000000"/>
                    </a:solidFill>
                    <a:effectLst/>
                    <a:uLnTx/>
                    <a:uFillTx/>
                    <a:latin typeface="Century Gothic" panose="020F0302020204030204"/>
                    <a:ea typeface="+mn-ea"/>
                    <a:cs typeface="+mn-cs"/>
                  </a:endParaRPr>
                </a:p>
              </p:txBody>
            </p:sp>
            <p:sp>
              <p:nvSpPr>
                <p:cNvPr id="973" name="Freeform 31">
                  <a:extLst>
                    <a:ext uri="{FF2B5EF4-FFF2-40B4-BE49-F238E27FC236}">
                      <a16:creationId xmlns:a16="http://schemas.microsoft.com/office/drawing/2014/main" id="{699B4617-0B33-4924-8666-1E5EEB8BCEE7}"/>
                    </a:ext>
                  </a:extLst>
                </p:cNvPr>
                <p:cNvSpPr>
                  <a:spLocks/>
                </p:cNvSpPr>
                <p:nvPr/>
              </p:nvSpPr>
              <p:spPr bwMode="auto">
                <a:xfrm>
                  <a:off x="8624878" y="5374214"/>
                  <a:ext cx="328612" cy="446087"/>
                </a:xfrm>
                <a:custGeom>
                  <a:avLst/>
                  <a:gdLst>
                    <a:gd name="T0" fmla="*/ 189 w 191"/>
                    <a:gd name="T1" fmla="*/ 18 h 253"/>
                    <a:gd name="T2" fmla="*/ 174 w 191"/>
                    <a:gd name="T3" fmla="*/ 3 h 253"/>
                    <a:gd name="T4" fmla="*/ 165 w 191"/>
                    <a:gd name="T5" fmla="*/ 3 h 253"/>
                    <a:gd name="T6" fmla="*/ 165 w 191"/>
                    <a:gd name="T7" fmla="*/ 11 h 253"/>
                    <a:gd name="T8" fmla="*/ 171 w 191"/>
                    <a:gd name="T9" fmla="*/ 17 h 253"/>
                    <a:gd name="T10" fmla="*/ 124 w 191"/>
                    <a:gd name="T11" fmla="*/ 17 h 253"/>
                    <a:gd name="T12" fmla="*/ 4 w 191"/>
                    <a:gd name="T13" fmla="*/ 121 h 253"/>
                    <a:gd name="T14" fmla="*/ 33 w 191"/>
                    <a:gd name="T15" fmla="*/ 214 h 253"/>
                    <a:gd name="T16" fmla="*/ 121 w 191"/>
                    <a:gd name="T17" fmla="*/ 253 h 253"/>
                    <a:gd name="T18" fmla="*/ 127 w 191"/>
                    <a:gd name="T19" fmla="*/ 247 h 253"/>
                    <a:gd name="T20" fmla="*/ 121 w 191"/>
                    <a:gd name="T21" fmla="*/ 241 h 253"/>
                    <a:gd name="T22" fmla="*/ 42 w 191"/>
                    <a:gd name="T23" fmla="*/ 206 h 253"/>
                    <a:gd name="T24" fmla="*/ 16 w 191"/>
                    <a:gd name="T25" fmla="*/ 123 h 253"/>
                    <a:gd name="T26" fmla="*/ 124 w 191"/>
                    <a:gd name="T27" fmla="*/ 29 h 253"/>
                    <a:gd name="T28" fmla="*/ 170 w 191"/>
                    <a:gd name="T29" fmla="*/ 29 h 253"/>
                    <a:gd name="T30" fmla="*/ 165 w 191"/>
                    <a:gd name="T31" fmla="*/ 34 h 253"/>
                    <a:gd name="T32" fmla="*/ 165 w 191"/>
                    <a:gd name="T33" fmla="*/ 43 h 253"/>
                    <a:gd name="T34" fmla="*/ 169 w 191"/>
                    <a:gd name="T35" fmla="*/ 45 h 253"/>
                    <a:gd name="T36" fmla="*/ 173 w 191"/>
                    <a:gd name="T37" fmla="*/ 43 h 253"/>
                    <a:gd name="T38" fmla="*/ 189 w 191"/>
                    <a:gd name="T39" fmla="*/ 27 h 253"/>
                    <a:gd name="T40" fmla="*/ 191 w 191"/>
                    <a:gd name="T41" fmla="*/ 23 h 253"/>
                    <a:gd name="T42" fmla="*/ 189 w 191"/>
                    <a:gd name="T43" fmla="*/ 18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1" h="253">
                      <a:moveTo>
                        <a:pt x="189" y="18"/>
                      </a:moveTo>
                      <a:cubicBezTo>
                        <a:pt x="174" y="3"/>
                        <a:pt x="174" y="3"/>
                        <a:pt x="174" y="3"/>
                      </a:cubicBezTo>
                      <a:cubicBezTo>
                        <a:pt x="171" y="0"/>
                        <a:pt x="167" y="0"/>
                        <a:pt x="165" y="3"/>
                      </a:cubicBezTo>
                      <a:cubicBezTo>
                        <a:pt x="163" y="5"/>
                        <a:pt x="163" y="9"/>
                        <a:pt x="165" y="11"/>
                      </a:cubicBezTo>
                      <a:cubicBezTo>
                        <a:pt x="171" y="17"/>
                        <a:pt x="171" y="17"/>
                        <a:pt x="171" y="17"/>
                      </a:cubicBezTo>
                      <a:cubicBezTo>
                        <a:pt x="124" y="17"/>
                        <a:pt x="124" y="17"/>
                        <a:pt x="124" y="17"/>
                      </a:cubicBezTo>
                      <a:cubicBezTo>
                        <a:pt x="62" y="17"/>
                        <a:pt x="11" y="62"/>
                        <a:pt x="4" y="121"/>
                      </a:cubicBezTo>
                      <a:cubicBezTo>
                        <a:pt x="0" y="155"/>
                        <a:pt x="11" y="188"/>
                        <a:pt x="33" y="214"/>
                      </a:cubicBezTo>
                      <a:cubicBezTo>
                        <a:pt x="55" y="239"/>
                        <a:pt x="87" y="253"/>
                        <a:pt x="121" y="253"/>
                      </a:cubicBezTo>
                      <a:cubicBezTo>
                        <a:pt x="124" y="253"/>
                        <a:pt x="127" y="250"/>
                        <a:pt x="127" y="247"/>
                      </a:cubicBezTo>
                      <a:cubicBezTo>
                        <a:pt x="127" y="244"/>
                        <a:pt x="124" y="241"/>
                        <a:pt x="121" y="241"/>
                      </a:cubicBezTo>
                      <a:cubicBezTo>
                        <a:pt x="91" y="241"/>
                        <a:pt x="62" y="228"/>
                        <a:pt x="42" y="206"/>
                      </a:cubicBezTo>
                      <a:cubicBezTo>
                        <a:pt x="22" y="183"/>
                        <a:pt x="12" y="153"/>
                        <a:pt x="16" y="123"/>
                      </a:cubicBezTo>
                      <a:cubicBezTo>
                        <a:pt x="22" y="69"/>
                        <a:pt x="68" y="29"/>
                        <a:pt x="124" y="29"/>
                      </a:cubicBezTo>
                      <a:cubicBezTo>
                        <a:pt x="170" y="29"/>
                        <a:pt x="170" y="29"/>
                        <a:pt x="170" y="29"/>
                      </a:cubicBezTo>
                      <a:cubicBezTo>
                        <a:pt x="165" y="34"/>
                        <a:pt x="165" y="34"/>
                        <a:pt x="165" y="34"/>
                      </a:cubicBezTo>
                      <a:cubicBezTo>
                        <a:pt x="162" y="37"/>
                        <a:pt x="162" y="41"/>
                        <a:pt x="165" y="43"/>
                      </a:cubicBezTo>
                      <a:cubicBezTo>
                        <a:pt x="166" y="44"/>
                        <a:pt x="167" y="45"/>
                        <a:pt x="169" y="45"/>
                      </a:cubicBezTo>
                      <a:cubicBezTo>
                        <a:pt x="171" y="45"/>
                        <a:pt x="172" y="44"/>
                        <a:pt x="173" y="43"/>
                      </a:cubicBezTo>
                      <a:cubicBezTo>
                        <a:pt x="189" y="27"/>
                        <a:pt x="189" y="27"/>
                        <a:pt x="189" y="27"/>
                      </a:cubicBezTo>
                      <a:cubicBezTo>
                        <a:pt x="190" y="26"/>
                        <a:pt x="191" y="24"/>
                        <a:pt x="191" y="23"/>
                      </a:cubicBezTo>
                      <a:cubicBezTo>
                        <a:pt x="191" y="21"/>
                        <a:pt x="190" y="19"/>
                        <a:pt x="189" y="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040" rtl="0" eaLnBrk="1" fontAlgn="auto" latinLnBrk="0" hangingPunct="1">
                    <a:lnSpc>
                      <a:spcPct val="100000"/>
                    </a:lnSpc>
                    <a:spcBef>
                      <a:spcPts val="0"/>
                    </a:spcBef>
                    <a:spcAft>
                      <a:spcPts val="0"/>
                    </a:spcAft>
                    <a:buClrTx/>
                    <a:buSzTx/>
                    <a:buFontTx/>
                    <a:buNone/>
                    <a:tabLst/>
                    <a:defRPr/>
                  </a:pPr>
                  <a:endParaRPr kumimoji="0" lang="en-CA" sz="1799" b="0" i="0" u="none" strike="noStrike" kern="1200" cap="none" spc="0" normalizeH="0" baseline="0" noProof="0" dirty="0">
                    <a:ln>
                      <a:noFill/>
                    </a:ln>
                    <a:solidFill>
                      <a:srgbClr val="000000"/>
                    </a:solidFill>
                    <a:effectLst/>
                    <a:uLnTx/>
                    <a:uFillTx/>
                    <a:latin typeface="Century Gothic" panose="020F0302020204030204"/>
                    <a:ea typeface="+mn-ea"/>
                    <a:cs typeface="+mn-cs"/>
                  </a:endParaRPr>
                </a:p>
              </p:txBody>
            </p:sp>
            <p:sp>
              <p:nvSpPr>
                <p:cNvPr id="974" name="Freeform 32">
                  <a:extLst>
                    <a:ext uri="{FF2B5EF4-FFF2-40B4-BE49-F238E27FC236}">
                      <a16:creationId xmlns:a16="http://schemas.microsoft.com/office/drawing/2014/main" id="{702EC5AD-9E6E-4E40-A2FF-97293BD4B071}"/>
                    </a:ext>
                  </a:extLst>
                </p:cNvPr>
                <p:cNvSpPr>
                  <a:spLocks/>
                </p:cNvSpPr>
                <p:nvPr/>
              </p:nvSpPr>
              <p:spPr bwMode="auto">
                <a:xfrm>
                  <a:off x="8691553" y="5431364"/>
                  <a:ext cx="346074" cy="319087"/>
                </a:xfrm>
                <a:custGeom>
                  <a:avLst/>
                  <a:gdLst>
                    <a:gd name="T0" fmla="*/ 198 w 201"/>
                    <a:gd name="T1" fmla="*/ 26 h 180"/>
                    <a:gd name="T2" fmla="*/ 174 w 201"/>
                    <a:gd name="T3" fmla="*/ 2 h 180"/>
                    <a:gd name="T4" fmla="*/ 168 w 201"/>
                    <a:gd name="T5" fmla="*/ 0 h 180"/>
                    <a:gd name="T6" fmla="*/ 164 w 201"/>
                    <a:gd name="T7" fmla="*/ 6 h 180"/>
                    <a:gd name="T8" fmla="*/ 164 w 201"/>
                    <a:gd name="T9" fmla="*/ 24 h 180"/>
                    <a:gd name="T10" fmla="*/ 84 w 201"/>
                    <a:gd name="T11" fmla="*/ 24 h 180"/>
                    <a:gd name="T12" fmla="*/ 4 w 201"/>
                    <a:gd name="T13" fmla="*/ 95 h 180"/>
                    <a:gd name="T14" fmla="*/ 82 w 201"/>
                    <a:gd name="T15" fmla="*/ 180 h 180"/>
                    <a:gd name="T16" fmla="*/ 88 w 201"/>
                    <a:gd name="T17" fmla="*/ 174 h 180"/>
                    <a:gd name="T18" fmla="*/ 82 w 201"/>
                    <a:gd name="T19" fmla="*/ 168 h 180"/>
                    <a:gd name="T20" fmla="*/ 16 w 201"/>
                    <a:gd name="T21" fmla="*/ 96 h 180"/>
                    <a:gd name="T22" fmla="*/ 84 w 201"/>
                    <a:gd name="T23" fmla="*/ 36 h 180"/>
                    <a:gd name="T24" fmla="*/ 164 w 201"/>
                    <a:gd name="T25" fmla="*/ 36 h 180"/>
                    <a:gd name="T26" fmla="*/ 164 w 201"/>
                    <a:gd name="T27" fmla="*/ 54 h 180"/>
                    <a:gd name="T28" fmla="*/ 168 w 201"/>
                    <a:gd name="T29" fmla="*/ 60 h 180"/>
                    <a:gd name="T30" fmla="*/ 170 w 201"/>
                    <a:gd name="T31" fmla="*/ 60 h 180"/>
                    <a:gd name="T32" fmla="*/ 174 w 201"/>
                    <a:gd name="T33" fmla="*/ 58 h 180"/>
                    <a:gd name="T34" fmla="*/ 198 w 201"/>
                    <a:gd name="T35" fmla="*/ 34 h 180"/>
                    <a:gd name="T36" fmla="*/ 198 w 201"/>
                    <a:gd name="T37" fmla="*/ 26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1" h="180">
                      <a:moveTo>
                        <a:pt x="198" y="26"/>
                      </a:moveTo>
                      <a:cubicBezTo>
                        <a:pt x="174" y="2"/>
                        <a:pt x="174" y="2"/>
                        <a:pt x="174" y="2"/>
                      </a:cubicBezTo>
                      <a:cubicBezTo>
                        <a:pt x="173" y="0"/>
                        <a:pt x="170" y="0"/>
                        <a:pt x="168" y="0"/>
                      </a:cubicBezTo>
                      <a:cubicBezTo>
                        <a:pt x="165" y="1"/>
                        <a:pt x="164" y="4"/>
                        <a:pt x="164" y="6"/>
                      </a:cubicBezTo>
                      <a:cubicBezTo>
                        <a:pt x="164" y="24"/>
                        <a:pt x="164" y="24"/>
                        <a:pt x="164" y="24"/>
                      </a:cubicBezTo>
                      <a:cubicBezTo>
                        <a:pt x="84" y="24"/>
                        <a:pt x="84" y="24"/>
                        <a:pt x="84" y="24"/>
                      </a:cubicBezTo>
                      <a:cubicBezTo>
                        <a:pt x="43" y="24"/>
                        <a:pt x="8" y="54"/>
                        <a:pt x="4" y="95"/>
                      </a:cubicBezTo>
                      <a:cubicBezTo>
                        <a:pt x="0" y="141"/>
                        <a:pt x="37" y="180"/>
                        <a:pt x="82" y="180"/>
                      </a:cubicBezTo>
                      <a:cubicBezTo>
                        <a:pt x="85" y="180"/>
                        <a:pt x="88" y="177"/>
                        <a:pt x="88" y="174"/>
                      </a:cubicBezTo>
                      <a:cubicBezTo>
                        <a:pt x="88" y="171"/>
                        <a:pt x="85" y="168"/>
                        <a:pt x="82" y="168"/>
                      </a:cubicBezTo>
                      <a:cubicBezTo>
                        <a:pt x="44" y="168"/>
                        <a:pt x="13" y="135"/>
                        <a:pt x="16" y="96"/>
                      </a:cubicBezTo>
                      <a:cubicBezTo>
                        <a:pt x="19" y="63"/>
                        <a:pt x="50" y="36"/>
                        <a:pt x="84" y="36"/>
                      </a:cubicBezTo>
                      <a:cubicBezTo>
                        <a:pt x="164" y="36"/>
                        <a:pt x="164" y="36"/>
                        <a:pt x="164" y="36"/>
                      </a:cubicBezTo>
                      <a:cubicBezTo>
                        <a:pt x="164" y="54"/>
                        <a:pt x="164" y="54"/>
                        <a:pt x="164" y="54"/>
                      </a:cubicBezTo>
                      <a:cubicBezTo>
                        <a:pt x="164" y="56"/>
                        <a:pt x="165" y="59"/>
                        <a:pt x="168" y="60"/>
                      </a:cubicBezTo>
                      <a:cubicBezTo>
                        <a:pt x="168" y="60"/>
                        <a:pt x="169" y="60"/>
                        <a:pt x="170" y="60"/>
                      </a:cubicBezTo>
                      <a:cubicBezTo>
                        <a:pt x="172" y="60"/>
                        <a:pt x="173" y="59"/>
                        <a:pt x="174" y="58"/>
                      </a:cubicBezTo>
                      <a:cubicBezTo>
                        <a:pt x="198" y="34"/>
                        <a:pt x="198" y="34"/>
                        <a:pt x="198" y="34"/>
                      </a:cubicBezTo>
                      <a:cubicBezTo>
                        <a:pt x="201" y="32"/>
                        <a:pt x="201" y="28"/>
                        <a:pt x="198" y="26"/>
                      </a:cubicBezTo>
                      <a:close/>
                    </a:path>
                  </a:pathLst>
                </a:custGeom>
                <a:solidFill>
                  <a:srgbClr val="81B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040" rtl="0" eaLnBrk="1" fontAlgn="auto" latinLnBrk="0" hangingPunct="1">
                    <a:lnSpc>
                      <a:spcPct val="100000"/>
                    </a:lnSpc>
                    <a:spcBef>
                      <a:spcPts val="0"/>
                    </a:spcBef>
                    <a:spcAft>
                      <a:spcPts val="0"/>
                    </a:spcAft>
                    <a:buClrTx/>
                    <a:buSzTx/>
                    <a:buFontTx/>
                    <a:buNone/>
                    <a:tabLst/>
                    <a:defRPr/>
                  </a:pPr>
                  <a:endParaRPr kumimoji="0" lang="en-CA" sz="1799" b="0" i="0" u="none" strike="noStrike" kern="1200" cap="none" spc="0" normalizeH="0" baseline="0" noProof="0" dirty="0">
                    <a:ln>
                      <a:noFill/>
                    </a:ln>
                    <a:solidFill>
                      <a:srgbClr val="000000"/>
                    </a:solidFill>
                    <a:effectLst/>
                    <a:uLnTx/>
                    <a:uFillTx/>
                    <a:latin typeface="Century Gothic" panose="020F0302020204030204"/>
                    <a:ea typeface="+mn-ea"/>
                    <a:cs typeface="+mn-cs"/>
                  </a:endParaRPr>
                </a:p>
              </p:txBody>
            </p:sp>
          </p:grpSp>
          <p:grpSp>
            <p:nvGrpSpPr>
              <p:cNvPr id="979" name="Group 978">
                <a:extLst>
                  <a:ext uri="{FF2B5EF4-FFF2-40B4-BE49-F238E27FC236}">
                    <a16:creationId xmlns:a16="http://schemas.microsoft.com/office/drawing/2014/main" id="{253223FF-5D22-466A-A4FF-53AC23EC923D}"/>
                  </a:ext>
                </a:extLst>
              </p:cNvPr>
              <p:cNvGrpSpPr/>
              <p:nvPr/>
            </p:nvGrpSpPr>
            <p:grpSpPr>
              <a:xfrm>
                <a:off x="6560911" y="2166516"/>
                <a:ext cx="1146314" cy="617892"/>
                <a:chOff x="6861283" y="2457904"/>
                <a:chExt cx="1146610" cy="618053"/>
              </a:xfrm>
            </p:grpSpPr>
            <p:sp>
              <p:nvSpPr>
                <p:cNvPr id="980" name="Oval 979">
                  <a:extLst>
                    <a:ext uri="{FF2B5EF4-FFF2-40B4-BE49-F238E27FC236}">
                      <a16:creationId xmlns:a16="http://schemas.microsoft.com/office/drawing/2014/main" id="{0E5847D4-59CE-4C04-9BC4-C1871E4A893E}"/>
                    </a:ext>
                  </a:extLst>
                </p:cNvPr>
                <p:cNvSpPr/>
                <p:nvPr/>
              </p:nvSpPr>
              <p:spPr>
                <a:xfrm>
                  <a:off x="6861283" y="2457904"/>
                  <a:ext cx="236046" cy="237522"/>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040" rtl="0" eaLnBrk="1" fontAlgn="auto" latinLnBrk="0" hangingPunct="1">
                    <a:lnSpc>
                      <a:spcPct val="100000"/>
                    </a:lnSpc>
                    <a:spcBef>
                      <a:spcPts val="0"/>
                    </a:spcBef>
                    <a:spcAft>
                      <a:spcPts val="0"/>
                    </a:spcAft>
                    <a:buClrTx/>
                    <a:buSzTx/>
                    <a:buFontTx/>
                    <a:buNone/>
                    <a:tabLst/>
                    <a:defRPr/>
                  </a:pPr>
                  <a:endParaRPr kumimoji="0" lang="en-CA" sz="1798" b="0" i="0" u="none" strike="noStrike" kern="1200" cap="none" spc="0" normalizeH="0" baseline="0" noProof="0" dirty="0">
                    <a:ln>
                      <a:noFill/>
                    </a:ln>
                    <a:solidFill>
                      <a:srgbClr val="FFFFFF"/>
                    </a:solidFill>
                    <a:effectLst/>
                    <a:uLnTx/>
                    <a:uFillTx/>
                    <a:latin typeface="Century Gothic" panose="020F0302020204030204"/>
                    <a:ea typeface="+mn-ea"/>
                    <a:cs typeface="+mn-cs"/>
                  </a:endParaRPr>
                </a:p>
              </p:txBody>
            </p:sp>
            <p:sp>
              <p:nvSpPr>
                <p:cNvPr id="981" name="TextBox 187">
                  <a:extLst>
                    <a:ext uri="{FF2B5EF4-FFF2-40B4-BE49-F238E27FC236}">
                      <a16:creationId xmlns:a16="http://schemas.microsoft.com/office/drawing/2014/main" id="{3AB41B7F-801D-42F9-B5D7-D66575EC43C6}"/>
                    </a:ext>
                  </a:extLst>
                </p:cNvPr>
                <p:cNvSpPr txBox="1"/>
                <p:nvPr/>
              </p:nvSpPr>
              <p:spPr>
                <a:xfrm>
                  <a:off x="7057911" y="2651114"/>
                  <a:ext cx="949982" cy="424843"/>
                </a:xfrm>
                <a:prstGeom prst="rect">
                  <a:avLst/>
                </a:prstGeom>
                <a:noFill/>
                <a:ln>
                  <a:noFill/>
                </a:ln>
              </p:spPr>
              <p:txBody>
                <a:bodyPr wrap="square" rtlCol="0">
                  <a:spAutoFit/>
                </a:bodyPr>
                <a:lstStyle/>
                <a:p>
                  <a:pPr marL="0" marR="0" lvl="0" indent="0" algn="ctr" defTabSz="456612" rtl="0" eaLnBrk="1" fontAlgn="auto" latinLnBrk="0" hangingPunct="1">
                    <a:lnSpc>
                      <a:spcPct val="90000"/>
                    </a:lnSpc>
                    <a:spcBef>
                      <a:spcPts val="1200"/>
                    </a:spcBef>
                    <a:spcAft>
                      <a:spcPts val="0"/>
                    </a:spcAft>
                    <a:buClr>
                      <a:srgbClr val="D1232B"/>
                    </a:buClr>
                    <a:buSzTx/>
                    <a:buFontTx/>
                    <a:buNone/>
                    <a:tabLst/>
                    <a:defRPr/>
                  </a:pPr>
                  <a:r>
                    <a:rPr kumimoji="0" lang="en-CA" sz="800" b="0" i="0" u="none" strike="noStrike" kern="1200" cap="none" spc="0" normalizeH="0" baseline="0" noProof="0" dirty="0">
                      <a:ln>
                        <a:noFill/>
                      </a:ln>
                      <a:solidFill>
                        <a:srgbClr val="FFFFFF"/>
                      </a:solidFill>
                      <a:effectLst/>
                      <a:uLnTx/>
                      <a:uFillTx/>
                      <a:latin typeface="Century Gothic" panose="020F0302020204030204"/>
                      <a:ea typeface="+mn-ea"/>
                      <a:cs typeface="Calibri" panose="020F0502020204030204" pitchFamily="34" charset="0"/>
                    </a:rPr>
                    <a:t>Natural</a:t>
                  </a:r>
                  <a:br>
                    <a:rPr kumimoji="0" lang="en-CA" sz="800" b="0" i="0" u="none" strike="noStrike" kern="1200" cap="none" spc="0" normalizeH="0" baseline="0" noProof="0" dirty="0">
                      <a:ln>
                        <a:noFill/>
                      </a:ln>
                      <a:solidFill>
                        <a:srgbClr val="FFFFFF"/>
                      </a:solidFill>
                      <a:effectLst/>
                      <a:uLnTx/>
                      <a:uFillTx/>
                      <a:latin typeface="Century Gothic" panose="020F0302020204030204"/>
                      <a:ea typeface="+mn-ea"/>
                      <a:cs typeface="Calibri" panose="020F0502020204030204" pitchFamily="34" charset="0"/>
                    </a:rPr>
                  </a:br>
                  <a:r>
                    <a:rPr kumimoji="0" lang="en-CA" sz="800" b="0" i="0" u="none" strike="noStrike" kern="1200" cap="none" spc="0" normalizeH="0" baseline="0" noProof="0" dirty="0">
                      <a:ln>
                        <a:noFill/>
                      </a:ln>
                      <a:solidFill>
                        <a:srgbClr val="FFFFFF"/>
                      </a:solidFill>
                      <a:effectLst/>
                      <a:uLnTx/>
                      <a:uFillTx/>
                      <a:latin typeface="Century Gothic" panose="020F0302020204030204"/>
                      <a:ea typeface="+mn-ea"/>
                      <a:cs typeface="Calibri" panose="020F0502020204030204" pitchFamily="34" charset="0"/>
                    </a:rPr>
                    <a:t>Language</a:t>
                  </a:r>
                  <a:br>
                    <a:rPr kumimoji="0" lang="en-CA" sz="800" b="0" i="0" u="none" strike="noStrike" kern="1200" cap="none" spc="0" normalizeH="0" baseline="0" noProof="0" dirty="0">
                      <a:ln>
                        <a:noFill/>
                      </a:ln>
                      <a:solidFill>
                        <a:srgbClr val="FFFFFF"/>
                      </a:solidFill>
                      <a:effectLst/>
                      <a:uLnTx/>
                      <a:uFillTx/>
                      <a:latin typeface="Century Gothic" panose="020F0302020204030204"/>
                      <a:ea typeface="+mn-ea"/>
                      <a:cs typeface="Calibri" panose="020F0502020204030204" pitchFamily="34" charset="0"/>
                    </a:rPr>
                  </a:br>
                  <a:r>
                    <a:rPr kumimoji="0" lang="en-CA" sz="800" b="0" i="0" u="none" strike="noStrike" kern="1200" cap="none" spc="0" normalizeH="0" baseline="0" noProof="0" dirty="0">
                      <a:ln>
                        <a:noFill/>
                      </a:ln>
                      <a:solidFill>
                        <a:srgbClr val="FFFFFF"/>
                      </a:solidFill>
                      <a:effectLst/>
                      <a:uLnTx/>
                      <a:uFillTx/>
                      <a:latin typeface="Century Gothic" panose="020F0302020204030204"/>
                      <a:ea typeface="+mn-ea"/>
                      <a:cs typeface="Calibri" panose="020F0502020204030204" pitchFamily="34" charset="0"/>
                    </a:rPr>
                    <a:t>Understanding</a:t>
                  </a:r>
                </a:p>
              </p:txBody>
            </p:sp>
          </p:grpSp>
          <p:grpSp>
            <p:nvGrpSpPr>
              <p:cNvPr id="982" name="Graphic 275">
                <a:extLst>
                  <a:ext uri="{FF2B5EF4-FFF2-40B4-BE49-F238E27FC236}">
                    <a16:creationId xmlns:a16="http://schemas.microsoft.com/office/drawing/2014/main" id="{285FA310-D9BD-4003-8161-0E6EFF8A8FC6}"/>
                  </a:ext>
                </a:extLst>
              </p:cNvPr>
              <p:cNvGrpSpPr/>
              <p:nvPr/>
            </p:nvGrpSpPr>
            <p:grpSpPr>
              <a:xfrm>
                <a:off x="6848714" y="2038072"/>
                <a:ext cx="319483" cy="353123"/>
                <a:chOff x="10958319" y="1830014"/>
                <a:chExt cx="520798" cy="571539"/>
              </a:xfrm>
              <a:solidFill>
                <a:srgbClr val="000000"/>
              </a:solidFill>
            </p:grpSpPr>
            <p:sp>
              <p:nvSpPr>
                <p:cNvPr id="983" name="Freeform 623">
                  <a:extLst>
                    <a:ext uri="{FF2B5EF4-FFF2-40B4-BE49-F238E27FC236}">
                      <a16:creationId xmlns:a16="http://schemas.microsoft.com/office/drawing/2014/main" id="{E03151B7-5DEF-4731-B830-E9DE15B1F819}"/>
                    </a:ext>
                  </a:extLst>
                </p:cNvPr>
                <p:cNvSpPr/>
                <p:nvPr/>
              </p:nvSpPr>
              <p:spPr>
                <a:xfrm>
                  <a:off x="10958319" y="1830014"/>
                  <a:ext cx="520798" cy="571539"/>
                </a:xfrm>
                <a:custGeom>
                  <a:avLst/>
                  <a:gdLst>
                    <a:gd name="connsiteX0" fmla="*/ 241513 w 520798"/>
                    <a:gd name="connsiteY0" fmla="*/ 571540 h 571539"/>
                    <a:gd name="connsiteX1" fmla="*/ 227313 w 520798"/>
                    <a:gd name="connsiteY1" fmla="*/ 557486 h 571539"/>
                    <a:gd name="connsiteX2" fmla="*/ 227313 w 520798"/>
                    <a:gd name="connsiteY2" fmla="*/ 520011 h 571539"/>
                    <a:gd name="connsiteX3" fmla="*/ 203644 w 520798"/>
                    <a:gd name="connsiteY3" fmla="*/ 496589 h 571539"/>
                    <a:gd name="connsiteX4" fmla="*/ 127906 w 520798"/>
                    <a:gd name="connsiteY4" fmla="*/ 496589 h 571539"/>
                    <a:gd name="connsiteX5" fmla="*/ 75833 w 520798"/>
                    <a:gd name="connsiteY5" fmla="*/ 448496 h 571539"/>
                    <a:gd name="connsiteX6" fmla="*/ 75836 w 520798"/>
                    <a:gd name="connsiteY6" fmla="*/ 444966 h 571539"/>
                    <a:gd name="connsiteX7" fmla="*/ 75836 w 520798"/>
                    <a:gd name="connsiteY7" fmla="*/ 381727 h 571539"/>
                    <a:gd name="connsiteX8" fmla="*/ 11743 w 520798"/>
                    <a:gd name="connsiteY8" fmla="*/ 370016 h 571539"/>
                    <a:gd name="connsiteX9" fmla="*/ 202 w 520798"/>
                    <a:gd name="connsiteY9" fmla="*/ 353912 h 571539"/>
                    <a:gd name="connsiteX10" fmla="*/ 2275 w 520798"/>
                    <a:gd name="connsiteY10" fmla="*/ 348655 h 571539"/>
                    <a:gd name="connsiteX11" fmla="*/ 75836 w 520798"/>
                    <a:gd name="connsiteY11" fmla="*/ 234823 h 571539"/>
                    <a:gd name="connsiteX12" fmla="*/ 75836 w 520798"/>
                    <a:gd name="connsiteY12" fmla="*/ 220114 h 571539"/>
                    <a:gd name="connsiteX13" fmla="*/ 269158 w 520798"/>
                    <a:gd name="connsiteY13" fmla="*/ 2288 h 571539"/>
                    <a:gd name="connsiteX14" fmla="*/ 445817 w 520798"/>
                    <a:gd name="connsiteY14" fmla="*/ 53161 h 571539"/>
                    <a:gd name="connsiteX15" fmla="*/ 520798 w 520798"/>
                    <a:gd name="connsiteY15" fmla="*/ 215523 h 571539"/>
                    <a:gd name="connsiteX16" fmla="*/ 490313 w 520798"/>
                    <a:gd name="connsiteY16" fmla="*/ 329167 h 571539"/>
                    <a:gd name="connsiteX17" fmla="*/ 456231 w 520798"/>
                    <a:gd name="connsiteY17" fmla="*/ 515326 h 571539"/>
                    <a:gd name="connsiteX18" fmla="*/ 459071 w 520798"/>
                    <a:gd name="connsiteY18" fmla="*/ 535095 h 571539"/>
                    <a:gd name="connsiteX19" fmla="*/ 446906 w 520798"/>
                    <a:gd name="connsiteY19" fmla="*/ 551162 h 571539"/>
                    <a:gd name="connsiteX20" fmla="*/ 430670 w 520798"/>
                    <a:gd name="connsiteY20" fmla="*/ 539123 h 571539"/>
                    <a:gd name="connsiteX21" fmla="*/ 427735 w 520798"/>
                    <a:gd name="connsiteY21" fmla="*/ 519355 h 571539"/>
                    <a:gd name="connsiteX22" fmla="*/ 464752 w 520798"/>
                    <a:gd name="connsiteY22" fmla="*/ 315864 h 571539"/>
                    <a:gd name="connsiteX23" fmla="*/ 492396 w 520798"/>
                    <a:gd name="connsiteY23" fmla="*/ 215523 h 571539"/>
                    <a:gd name="connsiteX24" fmla="*/ 427167 w 520798"/>
                    <a:gd name="connsiteY24" fmla="*/ 74990 h 571539"/>
                    <a:gd name="connsiteX25" fmla="*/ 273134 w 520798"/>
                    <a:gd name="connsiteY25" fmla="*/ 30114 h 571539"/>
                    <a:gd name="connsiteX26" fmla="*/ 104238 w 520798"/>
                    <a:gd name="connsiteY26" fmla="*/ 220114 h 571539"/>
                    <a:gd name="connsiteX27" fmla="*/ 104238 w 520798"/>
                    <a:gd name="connsiteY27" fmla="*/ 238852 h 571539"/>
                    <a:gd name="connsiteX28" fmla="*/ 101966 w 520798"/>
                    <a:gd name="connsiteY28" fmla="*/ 246440 h 571539"/>
                    <a:gd name="connsiteX29" fmla="*/ 37967 w 520798"/>
                    <a:gd name="connsiteY29" fmla="*/ 346125 h 571539"/>
                    <a:gd name="connsiteX30" fmla="*/ 92593 w 520798"/>
                    <a:gd name="connsiteY30" fmla="*/ 356056 h 571539"/>
                    <a:gd name="connsiteX31" fmla="*/ 104238 w 520798"/>
                    <a:gd name="connsiteY31" fmla="*/ 370016 h 571539"/>
                    <a:gd name="connsiteX32" fmla="*/ 104238 w 520798"/>
                    <a:gd name="connsiteY32" fmla="*/ 444966 h 571539"/>
                    <a:gd name="connsiteX33" fmla="*/ 123623 w 520798"/>
                    <a:gd name="connsiteY33" fmla="*/ 468474 h 571539"/>
                    <a:gd name="connsiteX34" fmla="*/ 127906 w 520798"/>
                    <a:gd name="connsiteY34" fmla="*/ 468482 h 571539"/>
                    <a:gd name="connsiteX35" fmla="*/ 203644 w 520798"/>
                    <a:gd name="connsiteY35" fmla="*/ 468482 h 571539"/>
                    <a:gd name="connsiteX36" fmla="*/ 255714 w 520798"/>
                    <a:gd name="connsiteY36" fmla="*/ 520011 h 571539"/>
                    <a:gd name="connsiteX37" fmla="*/ 255714 w 520798"/>
                    <a:gd name="connsiteY37" fmla="*/ 557486 h 571539"/>
                    <a:gd name="connsiteX38" fmla="*/ 241513 w 520798"/>
                    <a:gd name="connsiteY38" fmla="*/ 571540 h 571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520798" h="571539">
                      <a:moveTo>
                        <a:pt x="241513" y="571540"/>
                      </a:moveTo>
                      <a:cubicBezTo>
                        <a:pt x="233671" y="571540"/>
                        <a:pt x="227313" y="565247"/>
                        <a:pt x="227313" y="557486"/>
                      </a:cubicBezTo>
                      <a:lnTo>
                        <a:pt x="227313" y="520011"/>
                      </a:lnTo>
                      <a:cubicBezTo>
                        <a:pt x="227260" y="507097"/>
                        <a:pt x="216694" y="496640"/>
                        <a:pt x="203644" y="496589"/>
                      </a:cubicBezTo>
                      <a:lnTo>
                        <a:pt x="127906" y="496589"/>
                      </a:lnTo>
                      <a:cubicBezTo>
                        <a:pt x="100107" y="497538"/>
                        <a:pt x="76793" y="476006"/>
                        <a:pt x="75833" y="448496"/>
                      </a:cubicBezTo>
                      <a:cubicBezTo>
                        <a:pt x="75792" y="447319"/>
                        <a:pt x="75793" y="446142"/>
                        <a:pt x="75836" y="444966"/>
                      </a:cubicBezTo>
                      <a:lnTo>
                        <a:pt x="75836" y="381727"/>
                      </a:lnTo>
                      <a:lnTo>
                        <a:pt x="11743" y="370016"/>
                      </a:lnTo>
                      <a:cubicBezTo>
                        <a:pt x="4062" y="368723"/>
                        <a:pt x="-1105" y="361513"/>
                        <a:pt x="202" y="353912"/>
                      </a:cubicBezTo>
                      <a:cubicBezTo>
                        <a:pt x="524" y="352039"/>
                        <a:pt x="1230" y="350249"/>
                        <a:pt x="2275" y="348655"/>
                      </a:cubicBezTo>
                      <a:lnTo>
                        <a:pt x="75836" y="234823"/>
                      </a:lnTo>
                      <a:lnTo>
                        <a:pt x="75836" y="220114"/>
                      </a:lnTo>
                      <a:cubicBezTo>
                        <a:pt x="75836" y="113215"/>
                        <a:pt x="161042" y="17466"/>
                        <a:pt x="269158" y="2288"/>
                      </a:cubicBezTo>
                      <a:cubicBezTo>
                        <a:pt x="332710" y="-6861"/>
                        <a:pt x="397149" y="11696"/>
                        <a:pt x="445817" y="53161"/>
                      </a:cubicBezTo>
                      <a:cubicBezTo>
                        <a:pt x="493416" y="93964"/>
                        <a:pt x="520773" y="153204"/>
                        <a:pt x="520798" y="215523"/>
                      </a:cubicBezTo>
                      <a:cubicBezTo>
                        <a:pt x="520090" y="255289"/>
                        <a:pt x="509629" y="294289"/>
                        <a:pt x="490313" y="329167"/>
                      </a:cubicBezTo>
                      <a:cubicBezTo>
                        <a:pt x="459502" y="386147"/>
                        <a:pt x="447579" y="451272"/>
                        <a:pt x="456231" y="515326"/>
                      </a:cubicBezTo>
                      <a:lnTo>
                        <a:pt x="459071" y="535095"/>
                      </a:lnTo>
                      <a:cubicBezTo>
                        <a:pt x="460195" y="542856"/>
                        <a:pt x="454749" y="550050"/>
                        <a:pt x="446906" y="551162"/>
                      </a:cubicBezTo>
                      <a:cubicBezTo>
                        <a:pt x="439063" y="552274"/>
                        <a:pt x="431793" y="546884"/>
                        <a:pt x="430670" y="539123"/>
                      </a:cubicBezTo>
                      <a:lnTo>
                        <a:pt x="427735" y="519355"/>
                      </a:lnTo>
                      <a:cubicBezTo>
                        <a:pt x="418106" y="449359"/>
                        <a:pt x="431061" y="378142"/>
                        <a:pt x="464752" y="315864"/>
                      </a:cubicBezTo>
                      <a:cubicBezTo>
                        <a:pt x="481987" y="285104"/>
                        <a:pt x="491470" y="250683"/>
                        <a:pt x="492396" y="215523"/>
                      </a:cubicBezTo>
                      <a:cubicBezTo>
                        <a:pt x="492224" y="161545"/>
                        <a:pt x="468433" y="110288"/>
                        <a:pt x="427167" y="74990"/>
                      </a:cubicBezTo>
                      <a:cubicBezTo>
                        <a:pt x="384850" y="38595"/>
                        <a:pt x="328628" y="22215"/>
                        <a:pt x="273134" y="30114"/>
                      </a:cubicBezTo>
                      <a:cubicBezTo>
                        <a:pt x="177686" y="44465"/>
                        <a:pt x="106452" y="124599"/>
                        <a:pt x="104238" y="220114"/>
                      </a:cubicBezTo>
                      <a:lnTo>
                        <a:pt x="104238" y="238852"/>
                      </a:lnTo>
                      <a:cubicBezTo>
                        <a:pt x="104259" y="241548"/>
                        <a:pt x="103467" y="244190"/>
                        <a:pt x="101966" y="246440"/>
                      </a:cubicBezTo>
                      <a:lnTo>
                        <a:pt x="37967" y="346125"/>
                      </a:lnTo>
                      <a:lnTo>
                        <a:pt x="92593" y="356056"/>
                      </a:lnTo>
                      <a:cubicBezTo>
                        <a:pt x="99390" y="357286"/>
                        <a:pt x="104304" y="363179"/>
                        <a:pt x="104238" y="370016"/>
                      </a:cubicBezTo>
                      <a:lnTo>
                        <a:pt x="104238" y="444966"/>
                      </a:lnTo>
                      <a:cubicBezTo>
                        <a:pt x="103032" y="456755"/>
                        <a:pt x="111711" y="467280"/>
                        <a:pt x="123623" y="468474"/>
                      </a:cubicBezTo>
                      <a:cubicBezTo>
                        <a:pt x="125047" y="468616"/>
                        <a:pt x="126481" y="468619"/>
                        <a:pt x="127906" y="468482"/>
                      </a:cubicBezTo>
                      <a:lnTo>
                        <a:pt x="203644" y="468482"/>
                      </a:lnTo>
                      <a:cubicBezTo>
                        <a:pt x="232380" y="468534"/>
                        <a:pt x="255662" y="491574"/>
                        <a:pt x="255714" y="520011"/>
                      </a:cubicBezTo>
                      <a:lnTo>
                        <a:pt x="255714" y="557486"/>
                      </a:lnTo>
                      <a:cubicBezTo>
                        <a:pt x="255714" y="565247"/>
                        <a:pt x="249356" y="571540"/>
                        <a:pt x="241513" y="571540"/>
                      </a:cubicBezTo>
                      <a:close/>
                    </a:path>
                  </a:pathLst>
                </a:custGeom>
                <a:solidFill>
                  <a:schemeClr val="bg1"/>
                </a:solidFill>
                <a:ln w="9352" cap="flat">
                  <a:noFill/>
                  <a:prstDash val="solid"/>
                  <a:miter/>
                </a:ln>
              </p:spPr>
              <p:txBody>
                <a:bodyPr rtlCol="0" anchor="ctr"/>
                <a:lstStyle/>
                <a:p>
                  <a:pPr marL="0" marR="0" lvl="0" indent="0" algn="l" defTabSz="457040" rtl="0" eaLnBrk="1" fontAlgn="auto" latinLnBrk="0" hangingPunct="1">
                    <a:lnSpc>
                      <a:spcPct val="100000"/>
                    </a:lnSpc>
                    <a:spcBef>
                      <a:spcPts val="0"/>
                    </a:spcBef>
                    <a:spcAft>
                      <a:spcPts val="0"/>
                    </a:spcAft>
                    <a:buClrTx/>
                    <a:buSzTx/>
                    <a:buFontTx/>
                    <a:buNone/>
                    <a:tabLst/>
                    <a:defRPr/>
                  </a:pPr>
                  <a:endParaRPr kumimoji="0" lang="en-CA" sz="1799" b="0" i="0" u="none" strike="noStrike" kern="1200" cap="none" spc="0" normalizeH="0" baseline="0" noProof="0" dirty="0">
                    <a:ln>
                      <a:noFill/>
                    </a:ln>
                    <a:solidFill>
                      <a:srgbClr val="000000"/>
                    </a:solidFill>
                    <a:effectLst/>
                    <a:uLnTx/>
                    <a:uFillTx/>
                    <a:latin typeface="Century Gothic" panose="020F0302020204030204"/>
                    <a:ea typeface="+mn-ea"/>
                    <a:cs typeface="+mn-cs"/>
                  </a:endParaRPr>
                </a:p>
              </p:txBody>
            </p:sp>
            <p:sp>
              <p:nvSpPr>
                <p:cNvPr id="984" name="Freeform 630">
                  <a:extLst>
                    <a:ext uri="{FF2B5EF4-FFF2-40B4-BE49-F238E27FC236}">
                      <a16:creationId xmlns:a16="http://schemas.microsoft.com/office/drawing/2014/main" id="{21918A10-3CEC-4D02-B6D5-0957F7A33F97}"/>
                    </a:ext>
                  </a:extLst>
                </p:cNvPr>
                <p:cNvSpPr/>
                <p:nvPr/>
              </p:nvSpPr>
              <p:spPr>
                <a:xfrm>
                  <a:off x="11109882" y="1905023"/>
                  <a:ext cx="284030" cy="337259"/>
                </a:xfrm>
                <a:custGeom>
                  <a:avLst/>
                  <a:gdLst>
                    <a:gd name="connsiteX0" fmla="*/ 160956 w 284030"/>
                    <a:gd name="connsiteY0" fmla="*/ 206096 h 337259"/>
                    <a:gd name="connsiteX1" fmla="*/ 142021 w 284030"/>
                    <a:gd name="connsiteY1" fmla="*/ 224833 h 337259"/>
                    <a:gd name="connsiteX2" fmla="*/ 123086 w 284030"/>
                    <a:gd name="connsiteY2" fmla="*/ 206096 h 337259"/>
                    <a:gd name="connsiteX3" fmla="*/ 123086 w 284030"/>
                    <a:gd name="connsiteY3" fmla="*/ 93670 h 337259"/>
                    <a:gd name="connsiteX4" fmla="*/ 123844 w 284030"/>
                    <a:gd name="connsiteY4" fmla="*/ 90109 h 337259"/>
                    <a:gd name="connsiteX5" fmla="*/ 98313 w 284030"/>
                    <a:gd name="connsiteY5" fmla="*/ 28868 h 337259"/>
                    <a:gd name="connsiteX6" fmla="*/ 160198 w 284030"/>
                    <a:gd name="connsiteY6" fmla="*/ 3604 h 337259"/>
                    <a:gd name="connsiteX7" fmla="*/ 185729 w 284030"/>
                    <a:gd name="connsiteY7" fmla="*/ 64844 h 337259"/>
                    <a:gd name="connsiteX8" fmla="*/ 160198 w 284030"/>
                    <a:gd name="connsiteY8" fmla="*/ 90109 h 337259"/>
                    <a:gd name="connsiteX9" fmla="*/ 160956 w 284030"/>
                    <a:gd name="connsiteY9" fmla="*/ 93670 h 337259"/>
                    <a:gd name="connsiteX10" fmla="*/ 284030 w 284030"/>
                    <a:gd name="connsiteY10" fmla="*/ 140514 h 337259"/>
                    <a:gd name="connsiteX11" fmla="*/ 236718 w 284030"/>
                    <a:gd name="connsiteY11" fmla="*/ 93645 h 337259"/>
                    <a:gd name="connsiteX12" fmla="*/ 189357 w 284030"/>
                    <a:gd name="connsiteY12" fmla="*/ 140465 h 337259"/>
                    <a:gd name="connsiteX13" fmla="*/ 217759 w 284030"/>
                    <a:gd name="connsiteY13" fmla="*/ 183423 h 337259"/>
                    <a:gd name="connsiteX14" fmla="*/ 217759 w 284030"/>
                    <a:gd name="connsiteY14" fmla="*/ 198413 h 337259"/>
                    <a:gd name="connsiteX15" fmla="*/ 166541 w 284030"/>
                    <a:gd name="connsiteY15" fmla="*/ 249099 h 337259"/>
                    <a:gd name="connsiteX16" fmla="*/ 160956 w 284030"/>
                    <a:gd name="connsiteY16" fmla="*/ 262309 h 337259"/>
                    <a:gd name="connsiteX17" fmla="*/ 160956 w 284030"/>
                    <a:gd name="connsiteY17" fmla="*/ 318522 h 337259"/>
                    <a:gd name="connsiteX18" fmla="*/ 179890 w 284030"/>
                    <a:gd name="connsiteY18" fmla="*/ 337260 h 337259"/>
                    <a:gd name="connsiteX19" fmla="*/ 198825 w 284030"/>
                    <a:gd name="connsiteY19" fmla="*/ 318522 h 337259"/>
                    <a:gd name="connsiteX20" fmla="*/ 198825 w 284030"/>
                    <a:gd name="connsiteY20" fmla="*/ 269991 h 337259"/>
                    <a:gd name="connsiteX21" fmla="*/ 250043 w 284030"/>
                    <a:gd name="connsiteY21" fmla="*/ 219306 h 337259"/>
                    <a:gd name="connsiteX22" fmla="*/ 255628 w 284030"/>
                    <a:gd name="connsiteY22" fmla="*/ 206096 h 337259"/>
                    <a:gd name="connsiteX23" fmla="*/ 255628 w 284030"/>
                    <a:gd name="connsiteY23" fmla="*/ 183329 h 337259"/>
                    <a:gd name="connsiteX24" fmla="*/ 284030 w 284030"/>
                    <a:gd name="connsiteY24" fmla="*/ 140514 h 337259"/>
                    <a:gd name="connsiteX25" fmla="*/ 66283 w 284030"/>
                    <a:gd name="connsiteY25" fmla="*/ 198320 h 337259"/>
                    <a:gd name="connsiteX26" fmla="*/ 66283 w 284030"/>
                    <a:gd name="connsiteY26" fmla="*/ 183329 h 337259"/>
                    <a:gd name="connsiteX27" fmla="*/ 90733 w 284030"/>
                    <a:gd name="connsiteY27" fmla="*/ 121658 h 337259"/>
                    <a:gd name="connsiteX28" fmla="*/ 28414 w 284030"/>
                    <a:gd name="connsiteY28" fmla="*/ 97463 h 337259"/>
                    <a:gd name="connsiteX29" fmla="*/ 3964 w 284030"/>
                    <a:gd name="connsiteY29" fmla="*/ 159133 h 337259"/>
                    <a:gd name="connsiteX30" fmla="*/ 28414 w 284030"/>
                    <a:gd name="connsiteY30" fmla="*/ 183329 h 337259"/>
                    <a:gd name="connsiteX31" fmla="*/ 28414 w 284030"/>
                    <a:gd name="connsiteY31" fmla="*/ 206096 h 337259"/>
                    <a:gd name="connsiteX32" fmla="*/ 33999 w 284030"/>
                    <a:gd name="connsiteY32" fmla="*/ 219400 h 337259"/>
                    <a:gd name="connsiteX33" fmla="*/ 85217 w 284030"/>
                    <a:gd name="connsiteY33" fmla="*/ 269991 h 337259"/>
                    <a:gd name="connsiteX34" fmla="*/ 85217 w 284030"/>
                    <a:gd name="connsiteY34" fmla="*/ 318522 h 337259"/>
                    <a:gd name="connsiteX35" fmla="*/ 104152 w 284030"/>
                    <a:gd name="connsiteY35" fmla="*/ 337260 h 337259"/>
                    <a:gd name="connsiteX36" fmla="*/ 123086 w 284030"/>
                    <a:gd name="connsiteY36" fmla="*/ 318522 h 337259"/>
                    <a:gd name="connsiteX37" fmla="*/ 123086 w 284030"/>
                    <a:gd name="connsiteY37" fmla="*/ 262309 h 337259"/>
                    <a:gd name="connsiteX38" fmla="*/ 117501 w 284030"/>
                    <a:gd name="connsiteY38" fmla="*/ 249099 h 337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84030" h="337259">
                      <a:moveTo>
                        <a:pt x="160956" y="206096"/>
                      </a:moveTo>
                      <a:cubicBezTo>
                        <a:pt x="160956" y="216445"/>
                        <a:pt x="152479" y="224833"/>
                        <a:pt x="142021" y="224833"/>
                      </a:cubicBezTo>
                      <a:cubicBezTo>
                        <a:pt x="131563" y="224833"/>
                        <a:pt x="123086" y="216445"/>
                        <a:pt x="123086" y="206096"/>
                      </a:cubicBezTo>
                      <a:lnTo>
                        <a:pt x="123086" y="93670"/>
                      </a:lnTo>
                      <a:cubicBezTo>
                        <a:pt x="123202" y="92458"/>
                        <a:pt x="123457" y="91264"/>
                        <a:pt x="123844" y="90109"/>
                      </a:cubicBezTo>
                      <a:cubicBezTo>
                        <a:pt x="99705" y="80175"/>
                        <a:pt x="88274" y="52756"/>
                        <a:pt x="98313" y="28868"/>
                      </a:cubicBezTo>
                      <a:cubicBezTo>
                        <a:pt x="108353" y="4980"/>
                        <a:pt x="136059" y="-6331"/>
                        <a:pt x="160198" y="3604"/>
                      </a:cubicBezTo>
                      <a:cubicBezTo>
                        <a:pt x="184337" y="13538"/>
                        <a:pt x="195768" y="40957"/>
                        <a:pt x="185729" y="64844"/>
                      </a:cubicBezTo>
                      <a:cubicBezTo>
                        <a:pt x="180925" y="76273"/>
                        <a:pt x="171747" y="85357"/>
                        <a:pt x="160198" y="90109"/>
                      </a:cubicBezTo>
                      <a:cubicBezTo>
                        <a:pt x="160585" y="91264"/>
                        <a:pt x="160840" y="92458"/>
                        <a:pt x="160956" y="93670"/>
                      </a:cubicBezTo>
                      <a:close/>
                      <a:moveTo>
                        <a:pt x="284030" y="140514"/>
                      </a:moveTo>
                      <a:cubicBezTo>
                        <a:pt x="284043" y="114643"/>
                        <a:pt x="262861" y="93658"/>
                        <a:pt x="236718" y="93645"/>
                      </a:cubicBezTo>
                      <a:cubicBezTo>
                        <a:pt x="210574" y="93632"/>
                        <a:pt x="189371" y="114594"/>
                        <a:pt x="189357" y="140465"/>
                      </a:cubicBezTo>
                      <a:cubicBezTo>
                        <a:pt x="189348" y="159101"/>
                        <a:pt x="200500" y="175969"/>
                        <a:pt x="217759" y="183423"/>
                      </a:cubicBezTo>
                      <a:lnTo>
                        <a:pt x="217759" y="198413"/>
                      </a:lnTo>
                      <a:lnTo>
                        <a:pt x="166541" y="249099"/>
                      </a:lnTo>
                      <a:cubicBezTo>
                        <a:pt x="162985" y="252597"/>
                        <a:pt x="160976" y="257347"/>
                        <a:pt x="160956" y="262309"/>
                      </a:cubicBezTo>
                      <a:lnTo>
                        <a:pt x="160956" y="318522"/>
                      </a:lnTo>
                      <a:cubicBezTo>
                        <a:pt x="160956" y="328871"/>
                        <a:pt x="169433" y="337260"/>
                        <a:pt x="179890" y="337260"/>
                      </a:cubicBezTo>
                      <a:cubicBezTo>
                        <a:pt x="190348" y="337260"/>
                        <a:pt x="198825" y="328871"/>
                        <a:pt x="198825" y="318522"/>
                      </a:cubicBezTo>
                      <a:lnTo>
                        <a:pt x="198825" y="269991"/>
                      </a:lnTo>
                      <a:lnTo>
                        <a:pt x="250043" y="219306"/>
                      </a:lnTo>
                      <a:cubicBezTo>
                        <a:pt x="253598" y="215808"/>
                        <a:pt x="255607" y="211058"/>
                        <a:pt x="255628" y="206096"/>
                      </a:cubicBezTo>
                      <a:lnTo>
                        <a:pt x="255628" y="183329"/>
                      </a:lnTo>
                      <a:cubicBezTo>
                        <a:pt x="272840" y="175896"/>
                        <a:pt x="283983" y="159097"/>
                        <a:pt x="284030" y="140514"/>
                      </a:cubicBezTo>
                      <a:close/>
                      <a:moveTo>
                        <a:pt x="66283" y="198320"/>
                      </a:moveTo>
                      <a:lnTo>
                        <a:pt x="66283" y="183329"/>
                      </a:lnTo>
                      <a:cubicBezTo>
                        <a:pt x="90244" y="172981"/>
                        <a:pt x="101190" y="145370"/>
                        <a:pt x="90733" y="121658"/>
                      </a:cubicBezTo>
                      <a:cubicBezTo>
                        <a:pt x="80275" y="97946"/>
                        <a:pt x="52374" y="87114"/>
                        <a:pt x="28414" y="97463"/>
                      </a:cubicBezTo>
                      <a:cubicBezTo>
                        <a:pt x="4453" y="107811"/>
                        <a:pt x="-6493" y="135422"/>
                        <a:pt x="3964" y="159133"/>
                      </a:cubicBezTo>
                      <a:cubicBezTo>
                        <a:pt x="8739" y="169961"/>
                        <a:pt x="17472" y="178604"/>
                        <a:pt x="28414" y="183329"/>
                      </a:cubicBezTo>
                      <a:lnTo>
                        <a:pt x="28414" y="206096"/>
                      </a:lnTo>
                      <a:cubicBezTo>
                        <a:pt x="28410" y="211089"/>
                        <a:pt x="30421" y="215879"/>
                        <a:pt x="33999" y="219400"/>
                      </a:cubicBezTo>
                      <a:lnTo>
                        <a:pt x="85217" y="269991"/>
                      </a:lnTo>
                      <a:lnTo>
                        <a:pt x="85217" y="318522"/>
                      </a:lnTo>
                      <a:cubicBezTo>
                        <a:pt x="85217" y="328871"/>
                        <a:pt x="93694" y="337260"/>
                        <a:pt x="104152" y="337260"/>
                      </a:cubicBezTo>
                      <a:cubicBezTo>
                        <a:pt x="114609" y="337260"/>
                        <a:pt x="123086" y="328871"/>
                        <a:pt x="123086" y="318522"/>
                      </a:cubicBezTo>
                      <a:lnTo>
                        <a:pt x="123086" y="262309"/>
                      </a:lnTo>
                      <a:cubicBezTo>
                        <a:pt x="123066" y="257347"/>
                        <a:pt x="121057" y="252596"/>
                        <a:pt x="117501" y="249099"/>
                      </a:cubicBezTo>
                      <a:close/>
                    </a:path>
                  </a:pathLst>
                </a:custGeom>
                <a:solidFill>
                  <a:srgbClr val="83B5A1"/>
                </a:solidFill>
                <a:ln w="9352" cap="flat">
                  <a:noFill/>
                  <a:prstDash val="solid"/>
                  <a:miter/>
                </a:ln>
              </p:spPr>
              <p:txBody>
                <a:bodyPr rtlCol="0" anchor="ctr"/>
                <a:lstStyle/>
                <a:p>
                  <a:pPr marL="0" marR="0" lvl="0" indent="0" algn="l" defTabSz="457040" rtl="0" eaLnBrk="1" fontAlgn="auto" latinLnBrk="0" hangingPunct="1">
                    <a:lnSpc>
                      <a:spcPct val="100000"/>
                    </a:lnSpc>
                    <a:spcBef>
                      <a:spcPts val="0"/>
                    </a:spcBef>
                    <a:spcAft>
                      <a:spcPts val="0"/>
                    </a:spcAft>
                    <a:buClrTx/>
                    <a:buSzTx/>
                    <a:buFontTx/>
                    <a:buNone/>
                    <a:tabLst/>
                    <a:defRPr/>
                  </a:pPr>
                  <a:endParaRPr kumimoji="0" lang="en-CA" sz="1799" b="0" i="0" u="none" strike="noStrike" kern="1200" cap="none" spc="0" normalizeH="0" baseline="0" noProof="0" dirty="0">
                    <a:ln>
                      <a:noFill/>
                    </a:ln>
                    <a:solidFill>
                      <a:srgbClr val="000000"/>
                    </a:solidFill>
                    <a:effectLst/>
                    <a:uLnTx/>
                    <a:uFillTx/>
                    <a:latin typeface="Century Gothic" panose="020F0302020204030204"/>
                    <a:ea typeface="+mn-ea"/>
                    <a:cs typeface="+mn-cs"/>
                  </a:endParaRPr>
                </a:p>
              </p:txBody>
            </p:sp>
          </p:grpSp>
          <p:grpSp>
            <p:nvGrpSpPr>
              <p:cNvPr id="985" name="Group 27">
                <a:extLst>
                  <a:ext uri="{FF2B5EF4-FFF2-40B4-BE49-F238E27FC236}">
                    <a16:creationId xmlns:a16="http://schemas.microsoft.com/office/drawing/2014/main" id="{C123EF8A-4A78-49F4-977A-A25E7B9FE480}"/>
                  </a:ext>
                </a:extLst>
              </p:cNvPr>
              <p:cNvGrpSpPr>
                <a:grpSpLocks noChangeAspect="1"/>
              </p:cNvGrpSpPr>
              <p:nvPr/>
            </p:nvGrpSpPr>
            <p:grpSpPr bwMode="auto">
              <a:xfrm>
                <a:off x="6271617" y="1932773"/>
                <a:ext cx="417124" cy="446162"/>
                <a:chOff x="6928" y="3303"/>
                <a:chExt cx="316" cy="338"/>
              </a:xfrm>
            </p:grpSpPr>
            <p:sp>
              <p:nvSpPr>
                <p:cNvPr id="986" name="Freeform 28">
                  <a:extLst>
                    <a:ext uri="{FF2B5EF4-FFF2-40B4-BE49-F238E27FC236}">
                      <a16:creationId xmlns:a16="http://schemas.microsoft.com/office/drawing/2014/main" id="{6D7DE8D1-EB4C-4DCA-9910-27A2185A7861}"/>
                    </a:ext>
                  </a:extLst>
                </p:cNvPr>
                <p:cNvSpPr>
                  <a:spLocks/>
                </p:cNvSpPr>
                <p:nvPr/>
              </p:nvSpPr>
              <p:spPr bwMode="auto">
                <a:xfrm>
                  <a:off x="6988" y="3391"/>
                  <a:ext cx="166" cy="145"/>
                </a:xfrm>
                <a:custGeom>
                  <a:avLst/>
                  <a:gdLst>
                    <a:gd name="T0" fmla="*/ 118 w 128"/>
                    <a:gd name="T1" fmla="*/ 77 h 108"/>
                    <a:gd name="T2" fmla="*/ 118 w 128"/>
                    <a:gd name="T3" fmla="*/ 60 h 108"/>
                    <a:gd name="T4" fmla="*/ 104 w 128"/>
                    <a:gd name="T5" fmla="*/ 46 h 108"/>
                    <a:gd name="T6" fmla="*/ 70 w 128"/>
                    <a:gd name="T7" fmla="*/ 46 h 108"/>
                    <a:gd name="T8" fmla="*/ 70 w 128"/>
                    <a:gd name="T9" fmla="*/ 31 h 108"/>
                    <a:gd name="T10" fmla="*/ 80 w 128"/>
                    <a:gd name="T11" fmla="*/ 16 h 108"/>
                    <a:gd name="T12" fmla="*/ 64 w 128"/>
                    <a:gd name="T13" fmla="*/ 0 h 108"/>
                    <a:gd name="T14" fmla="*/ 48 w 128"/>
                    <a:gd name="T15" fmla="*/ 16 h 108"/>
                    <a:gd name="T16" fmla="*/ 58 w 128"/>
                    <a:gd name="T17" fmla="*/ 31 h 108"/>
                    <a:gd name="T18" fmla="*/ 58 w 128"/>
                    <a:gd name="T19" fmla="*/ 46 h 108"/>
                    <a:gd name="T20" fmla="*/ 24 w 128"/>
                    <a:gd name="T21" fmla="*/ 46 h 108"/>
                    <a:gd name="T22" fmla="*/ 10 w 128"/>
                    <a:gd name="T23" fmla="*/ 60 h 108"/>
                    <a:gd name="T24" fmla="*/ 10 w 128"/>
                    <a:gd name="T25" fmla="*/ 77 h 108"/>
                    <a:gd name="T26" fmla="*/ 0 w 128"/>
                    <a:gd name="T27" fmla="*/ 92 h 108"/>
                    <a:gd name="T28" fmla="*/ 16 w 128"/>
                    <a:gd name="T29" fmla="*/ 108 h 108"/>
                    <a:gd name="T30" fmla="*/ 32 w 128"/>
                    <a:gd name="T31" fmla="*/ 92 h 108"/>
                    <a:gd name="T32" fmla="*/ 22 w 128"/>
                    <a:gd name="T33" fmla="*/ 77 h 108"/>
                    <a:gd name="T34" fmla="*/ 22 w 128"/>
                    <a:gd name="T35" fmla="*/ 60 h 108"/>
                    <a:gd name="T36" fmla="*/ 24 w 128"/>
                    <a:gd name="T37" fmla="*/ 58 h 108"/>
                    <a:gd name="T38" fmla="*/ 58 w 128"/>
                    <a:gd name="T39" fmla="*/ 58 h 108"/>
                    <a:gd name="T40" fmla="*/ 58 w 128"/>
                    <a:gd name="T41" fmla="*/ 77 h 108"/>
                    <a:gd name="T42" fmla="*/ 48 w 128"/>
                    <a:gd name="T43" fmla="*/ 92 h 108"/>
                    <a:gd name="T44" fmla="*/ 64 w 128"/>
                    <a:gd name="T45" fmla="*/ 108 h 108"/>
                    <a:gd name="T46" fmla="*/ 80 w 128"/>
                    <a:gd name="T47" fmla="*/ 92 h 108"/>
                    <a:gd name="T48" fmla="*/ 70 w 128"/>
                    <a:gd name="T49" fmla="*/ 77 h 108"/>
                    <a:gd name="T50" fmla="*/ 70 w 128"/>
                    <a:gd name="T51" fmla="*/ 58 h 108"/>
                    <a:gd name="T52" fmla="*/ 104 w 128"/>
                    <a:gd name="T53" fmla="*/ 58 h 108"/>
                    <a:gd name="T54" fmla="*/ 106 w 128"/>
                    <a:gd name="T55" fmla="*/ 60 h 108"/>
                    <a:gd name="T56" fmla="*/ 106 w 128"/>
                    <a:gd name="T57" fmla="*/ 77 h 108"/>
                    <a:gd name="T58" fmla="*/ 96 w 128"/>
                    <a:gd name="T59" fmla="*/ 92 h 108"/>
                    <a:gd name="T60" fmla="*/ 112 w 128"/>
                    <a:gd name="T61" fmla="*/ 108 h 108"/>
                    <a:gd name="T62" fmla="*/ 128 w 128"/>
                    <a:gd name="T63" fmla="*/ 92 h 108"/>
                    <a:gd name="T64" fmla="*/ 118 w 128"/>
                    <a:gd name="T65" fmla="*/ 77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8" h="108">
                      <a:moveTo>
                        <a:pt x="118" y="77"/>
                      </a:moveTo>
                      <a:cubicBezTo>
                        <a:pt x="118" y="60"/>
                        <a:pt x="118" y="60"/>
                        <a:pt x="118" y="60"/>
                      </a:cubicBezTo>
                      <a:cubicBezTo>
                        <a:pt x="118" y="52"/>
                        <a:pt x="112" y="46"/>
                        <a:pt x="104" y="46"/>
                      </a:cubicBezTo>
                      <a:cubicBezTo>
                        <a:pt x="70" y="46"/>
                        <a:pt x="70" y="46"/>
                        <a:pt x="70" y="46"/>
                      </a:cubicBezTo>
                      <a:cubicBezTo>
                        <a:pt x="70" y="31"/>
                        <a:pt x="70" y="31"/>
                        <a:pt x="70" y="31"/>
                      </a:cubicBezTo>
                      <a:cubicBezTo>
                        <a:pt x="76" y="29"/>
                        <a:pt x="80" y="23"/>
                        <a:pt x="80" y="16"/>
                      </a:cubicBezTo>
                      <a:cubicBezTo>
                        <a:pt x="80" y="7"/>
                        <a:pt x="73" y="0"/>
                        <a:pt x="64" y="0"/>
                      </a:cubicBezTo>
                      <a:cubicBezTo>
                        <a:pt x="55" y="0"/>
                        <a:pt x="48" y="7"/>
                        <a:pt x="48" y="16"/>
                      </a:cubicBezTo>
                      <a:cubicBezTo>
                        <a:pt x="48" y="23"/>
                        <a:pt x="52" y="29"/>
                        <a:pt x="58" y="31"/>
                      </a:cubicBezTo>
                      <a:cubicBezTo>
                        <a:pt x="58" y="46"/>
                        <a:pt x="58" y="46"/>
                        <a:pt x="58" y="46"/>
                      </a:cubicBezTo>
                      <a:cubicBezTo>
                        <a:pt x="24" y="46"/>
                        <a:pt x="24" y="46"/>
                        <a:pt x="24" y="46"/>
                      </a:cubicBezTo>
                      <a:cubicBezTo>
                        <a:pt x="16" y="46"/>
                        <a:pt x="10" y="52"/>
                        <a:pt x="10" y="60"/>
                      </a:cubicBezTo>
                      <a:cubicBezTo>
                        <a:pt x="10" y="77"/>
                        <a:pt x="10" y="77"/>
                        <a:pt x="10" y="77"/>
                      </a:cubicBezTo>
                      <a:cubicBezTo>
                        <a:pt x="4" y="80"/>
                        <a:pt x="0" y="86"/>
                        <a:pt x="0" y="92"/>
                      </a:cubicBezTo>
                      <a:cubicBezTo>
                        <a:pt x="0" y="101"/>
                        <a:pt x="7" y="108"/>
                        <a:pt x="16" y="108"/>
                      </a:cubicBezTo>
                      <a:cubicBezTo>
                        <a:pt x="25" y="108"/>
                        <a:pt x="32" y="101"/>
                        <a:pt x="32" y="92"/>
                      </a:cubicBezTo>
                      <a:cubicBezTo>
                        <a:pt x="32" y="86"/>
                        <a:pt x="28" y="80"/>
                        <a:pt x="22" y="77"/>
                      </a:cubicBezTo>
                      <a:cubicBezTo>
                        <a:pt x="22" y="60"/>
                        <a:pt x="22" y="60"/>
                        <a:pt x="22" y="60"/>
                      </a:cubicBezTo>
                      <a:cubicBezTo>
                        <a:pt x="22" y="59"/>
                        <a:pt x="23" y="58"/>
                        <a:pt x="24" y="58"/>
                      </a:cubicBezTo>
                      <a:cubicBezTo>
                        <a:pt x="58" y="58"/>
                        <a:pt x="58" y="58"/>
                        <a:pt x="58" y="58"/>
                      </a:cubicBezTo>
                      <a:cubicBezTo>
                        <a:pt x="58" y="77"/>
                        <a:pt x="58" y="77"/>
                        <a:pt x="58" y="77"/>
                      </a:cubicBezTo>
                      <a:cubicBezTo>
                        <a:pt x="52" y="80"/>
                        <a:pt x="48" y="86"/>
                        <a:pt x="48" y="92"/>
                      </a:cubicBezTo>
                      <a:cubicBezTo>
                        <a:pt x="48" y="101"/>
                        <a:pt x="55" y="108"/>
                        <a:pt x="64" y="108"/>
                      </a:cubicBezTo>
                      <a:cubicBezTo>
                        <a:pt x="73" y="108"/>
                        <a:pt x="80" y="101"/>
                        <a:pt x="80" y="92"/>
                      </a:cubicBezTo>
                      <a:cubicBezTo>
                        <a:pt x="80" y="86"/>
                        <a:pt x="76" y="80"/>
                        <a:pt x="70" y="77"/>
                      </a:cubicBezTo>
                      <a:cubicBezTo>
                        <a:pt x="70" y="58"/>
                        <a:pt x="70" y="58"/>
                        <a:pt x="70" y="58"/>
                      </a:cubicBezTo>
                      <a:cubicBezTo>
                        <a:pt x="104" y="58"/>
                        <a:pt x="104" y="58"/>
                        <a:pt x="104" y="58"/>
                      </a:cubicBezTo>
                      <a:cubicBezTo>
                        <a:pt x="105" y="58"/>
                        <a:pt x="106" y="59"/>
                        <a:pt x="106" y="60"/>
                      </a:cubicBezTo>
                      <a:cubicBezTo>
                        <a:pt x="106" y="77"/>
                        <a:pt x="106" y="77"/>
                        <a:pt x="106" y="77"/>
                      </a:cubicBezTo>
                      <a:cubicBezTo>
                        <a:pt x="100" y="80"/>
                        <a:pt x="96" y="86"/>
                        <a:pt x="96" y="92"/>
                      </a:cubicBezTo>
                      <a:cubicBezTo>
                        <a:pt x="96" y="101"/>
                        <a:pt x="103" y="108"/>
                        <a:pt x="112" y="108"/>
                      </a:cubicBezTo>
                      <a:cubicBezTo>
                        <a:pt x="121" y="108"/>
                        <a:pt x="128" y="101"/>
                        <a:pt x="128" y="92"/>
                      </a:cubicBezTo>
                      <a:cubicBezTo>
                        <a:pt x="128" y="86"/>
                        <a:pt x="124" y="80"/>
                        <a:pt x="118" y="77"/>
                      </a:cubicBezTo>
                      <a:close/>
                    </a:path>
                  </a:pathLst>
                </a:custGeom>
                <a:solidFill>
                  <a:srgbClr val="81B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040" rtl="0" eaLnBrk="1" fontAlgn="auto" latinLnBrk="0" hangingPunct="1">
                    <a:lnSpc>
                      <a:spcPct val="100000"/>
                    </a:lnSpc>
                    <a:spcBef>
                      <a:spcPts val="0"/>
                    </a:spcBef>
                    <a:spcAft>
                      <a:spcPts val="0"/>
                    </a:spcAft>
                    <a:buClrTx/>
                    <a:buSzTx/>
                    <a:buFontTx/>
                    <a:buNone/>
                    <a:tabLst/>
                    <a:defRPr/>
                  </a:pPr>
                  <a:endParaRPr kumimoji="0" lang="en-CA" sz="1799" b="0" i="0" u="none" strike="noStrike" kern="1200" cap="none" spc="0" normalizeH="0" baseline="0" noProof="0" dirty="0">
                    <a:ln>
                      <a:noFill/>
                    </a:ln>
                    <a:solidFill>
                      <a:srgbClr val="000000"/>
                    </a:solidFill>
                    <a:effectLst/>
                    <a:uLnTx/>
                    <a:uFillTx/>
                    <a:latin typeface="Century Gothic" panose="020F0302020204030204"/>
                    <a:ea typeface="+mn-ea"/>
                    <a:cs typeface="+mn-cs"/>
                  </a:endParaRPr>
                </a:p>
              </p:txBody>
            </p:sp>
            <p:sp>
              <p:nvSpPr>
                <p:cNvPr id="987" name="Freeform 29">
                  <a:extLst>
                    <a:ext uri="{FF2B5EF4-FFF2-40B4-BE49-F238E27FC236}">
                      <a16:creationId xmlns:a16="http://schemas.microsoft.com/office/drawing/2014/main" id="{B5F92ED8-4949-42D1-A889-0212121162ED}"/>
                    </a:ext>
                  </a:extLst>
                </p:cNvPr>
                <p:cNvSpPr>
                  <a:spLocks noEditPoints="1"/>
                </p:cNvSpPr>
                <p:nvPr/>
              </p:nvSpPr>
              <p:spPr bwMode="auto">
                <a:xfrm>
                  <a:off x="6928" y="3303"/>
                  <a:ext cx="316" cy="338"/>
                </a:xfrm>
                <a:custGeom>
                  <a:avLst/>
                  <a:gdLst>
                    <a:gd name="T0" fmla="*/ 8 w 244"/>
                    <a:gd name="T1" fmla="*/ 126 h 252"/>
                    <a:gd name="T2" fmla="*/ 68 w 244"/>
                    <a:gd name="T3" fmla="*/ 33 h 252"/>
                    <a:gd name="T4" fmla="*/ 76 w 244"/>
                    <a:gd name="T5" fmla="*/ 36 h 252"/>
                    <a:gd name="T6" fmla="*/ 73 w 244"/>
                    <a:gd name="T7" fmla="*/ 44 h 252"/>
                    <a:gd name="T8" fmla="*/ 20 w 244"/>
                    <a:gd name="T9" fmla="*/ 126 h 252"/>
                    <a:gd name="T10" fmla="*/ 50 w 244"/>
                    <a:gd name="T11" fmla="*/ 193 h 252"/>
                    <a:gd name="T12" fmla="*/ 50 w 244"/>
                    <a:gd name="T13" fmla="*/ 202 h 252"/>
                    <a:gd name="T14" fmla="*/ 46 w 244"/>
                    <a:gd name="T15" fmla="*/ 204 h 252"/>
                    <a:gd name="T16" fmla="*/ 42 w 244"/>
                    <a:gd name="T17" fmla="*/ 202 h 252"/>
                    <a:gd name="T18" fmla="*/ 8 w 244"/>
                    <a:gd name="T19" fmla="*/ 126 h 252"/>
                    <a:gd name="T20" fmla="*/ 212 w 244"/>
                    <a:gd name="T21" fmla="*/ 134 h 252"/>
                    <a:gd name="T22" fmla="*/ 185 w 244"/>
                    <a:gd name="T23" fmla="*/ 57 h 252"/>
                    <a:gd name="T24" fmla="*/ 117 w 244"/>
                    <a:gd name="T25" fmla="*/ 24 h 252"/>
                    <a:gd name="T26" fmla="*/ 130 w 244"/>
                    <a:gd name="T27" fmla="*/ 11 h 252"/>
                    <a:gd name="T28" fmla="*/ 130 w 244"/>
                    <a:gd name="T29" fmla="*/ 3 h 252"/>
                    <a:gd name="T30" fmla="*/ 122 w 244"/>
                    <a:gd name="T31" fmla="*/ 3 h 252"/>
                    <a:gd name="T32" fmla="*/ 98 w 244"/>
                    <a:gd name="T33" fmla="*/ 27 h 252"/>
                    <a:gd name="T34" fmla="*/ 96 w 244"/>
                    <a:gd name="T35" fmla="*/ 31 h 252"/>
                    <a:gd name="T36" fmla="*/ 98 w 244"/>
                    <a:gd name="T37" fmla="*/ 35 h 252"/>
                    <a:gd name="T38" fmla="*/ 121 w 244"/>
                    <a:gd name="T39" fmla="*/ 58 h 252"/>
                    <a:gd name="T40" fmla="*/ 126 w 244"/>
                    <a:gd name="T41" fmla="*/ 60 h 252"/>
                    <a:gd name="T42" fmla="*/ 130 w 244"/>
                    <a:gd name="T43" fmla="*/ 58 h 252"/>
                    <a:gd name="T44" fmla="*/ 130 w 244"/>
                    <a:gd name="T45" fmla="*/ 50 h 252"/>
                    <a:gd name="T46" fmla="*/ 116 w 244"/>
                    <a:gd name="T47" fmla="*/ 36 h 252"/>
                    <a:gd name="T48" fmla="*/ 176 w 244"/>
                    <a:gd name="T49" fmla="*/ 65 h 252"/>
                    <a:gd name="T50" fmla="*/ 200 w 244"/>
                    <a:gd name="T51" fmla="*/ 133 h 252"/>
                    <a:gd name="T52" fmla="*/ 108 w 244"/>
                    <a:gd name="T53" fmla="*/ 216 h 252"/>
                    <a:gd name="T54" fmla="*/ 6 w 244"/>
                    <a:gd name="T55" fmla="*/ 216 h 252"/>
                    <a:gd name="T56" fmla="*/ 0 w 244"/>
                    <a:gd name="T57" fmla="*/ 222 h 252"/>
                    <a:gd name="T58" fmla="*/ 6 w 244"/>
                    <a:gd name="T59" fmla="*/ 228 h 252"/>
                    <a:gd name="T60" fmla="*/ 108 w 244"/>
                    <a:gd name="T61" fmla="*/ 228 h 252"/>
                    <a:gd name="T62" fmla="*/ 212 w 244"/>
                    <a:gd name="T63" fmla="*/ 134 h 252"/>
                    <a:gd name="T64" fmla="*/ 242 w 244"/>
                    <a:gd name="T65" fmla="*/ 218 h 252"/>
                    <a:gd name="T66" fmla="*/ 219 w 244"/>
                    <a:gd name="T67" fmla="*/ 195 h 252"/>
                    <a:gd name="T68" fmla="*/ 210 w 244"/>
                    <a:gd name="T69" fmla="*/ 195 h 252"/>
                    <a:gd name="T70" fmla="*/ 210 w 244"/>
                    <a:gd name="T71" fmla="*/ 203 h 252"/>
                    <a:gd name="T72" fmla="*/ 223 w 244"/>
                    <a:gd name="T73" fmla="*/ 216 h 252"/>
                    <a:gd name="T74" fmla="*/ 178 w 244"/>
                    <a:gd name="T75" fmla="*/ 216 h 252"/>
                    <a:gd name="T76" fmla="*/ 172 w 244"/>
                    <a:gd name="T77" fmla="*/ 222 h 252"/>
                    <a:gd name="T78" fmla="*/ 178 w 244"/>
                    <a:gd name="T79" fmla="*/ 228 h 252"/>
                    <a:gd name="T80" fmla="*/ 224 w 244"/>
                    <a:gd name="T81" fmla="*/ 228 h 252"/>
                    <a:gd name="T82" fmla="*/ 210 w 244"/>
                    <a:gd name="T83" fmla="*/ 242 h 252"/>
                    <a:gd name="T84" fmla="*/ 210 w 244"/>
                    <a:gd name="T85" fmla="*/ 250 h 252"/>
                    <a:gd name="T86" fmla="*/ 214 w 244"/>
                    <a:gd name="T87" fmla="*/ 252 h 252"/>
                    <a:gd name="T88" fmla="*/ 218 w 244"/>
                    <a:gd name="T89" fmla="*/ 250 h 252"/>
                    <a:gd name="T90" fmla="*/ 242 w 244"/>
                    <a:gd name="T91" fmla="*/ 226 h 252"/>
                    <a:gd name="T92" fmla="*/ 244 w 244"/>
                    <a:gd name="T93" fmla="*/ 222 h 252"/>
                    <a:gd name="T94" fmla="*/ 242 w 244"/>
                    <a:gd name="T95" fmla="*/ 218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4" h="252">
                      <a:moveTo>
                        <a:pt x="8" y="126"/>
                      </a:moveTo>
                      <a:cubicBezTo>
                        <a:pt x="8" y="86"/>
                        <a:pt x="32" y="50"/>
                        <a:pt x="68" y="33"/>
                      </a:cubicBezTo>
                      <a:cubicBezTo>
                        <a:pt x="71" y="32"/>
                        <a:pt x="75" y="33"/>
                        <a:pt x="76" y="36"/>
                      </a:cubicBezTo>
                      <a:cubicBezTo>
                        <a:pt x="78" y="39"/>
                        <a:pt x="76" y="43"/>
                        <a:pt x="73" y="44"/>
                      </a:cubicBezTo>
                      <a:cubicBezTo>
                        <a:pt x="41" y="59"/>
                        <a:pt x="20" y="91"/>
                        <a:pt x="20" y="126"/>
                      </a:cubicBezTo>
                      <a:cubicBezTo>
                        <a:pt x="20" y="152"/>
                        <a:pt x="31" y="176"/>
                        <a:pt x="50" y="193"/>
                      </a:cubicBezTo>
                      <a:cubicBezTo>
                        <a:pt x="52" y="196"/>
                        <a:pt x="53" y="199"/>
                        <a:pt x="50" y="202"/>
                      </a:cubicBezTo>
                      <a:cubicBezTo>
                        <a:pt x="49" y="203"/>
                        <a:pt x="48" y="204"/>
                        <a:pt x="46" y="204"/>
                      </a:cubicBezTo>
                      <a:cubicBezTo>
                        <a:pt x="45" y="204"/>
                        <a:pt x="43" y="203"/>
                        <a:pt x="42" y="202"/>
                      </a:cubicBezTo>
                      <a:cubicBezTo>
                        <a:pt x="20" y="183"/>
                        <a:pt x="8" y="155"/>
                        <a:pt x="8" y="126"/>
                      </a:cubicBezTo>
                      <a:close/>
                      <a:moveTo>
                        <a:pt x="212" y="134"/>
                      </a:moveTo>
                      <a:cubicBezTo>
                        <a:pt x="214" y="105"/>
                        <a:pt x="204" y="77"/>
                        <a:pt x="185" y="57"/>
                      </a:cubicBezTo>
                      <a:cubicBezTo>
                        <a:pt x="167" y="38"/>
                        <a:pt x="143" y="26"/>
                        <a:pt x="117" y="24"/>
                      </a:cubicBezTo>
                      <a:cubicBezTo>
                        <a:pt x="130" y="11"/>
                        <a:pt x="130" y="11"/>
                        <a:pt x="130" y="11"/>
                      </a:cubicBezTo>
                      <a:cubicBezTo>
                        <a:pt x="133" y="9"/>
                        <a:pt x="133" y="5"/>
                        <a:pt x="130" y="3"/>
                      </a:cubicBezTo>
                      <a:cubicBezTo>
                        <a:pt x="128" y="0"/>
                        <a:pt x="124" y="0"/>
                        <a:pt x="122" y="3"/>
                      </a:cubicBezTo>
                      <a:cubicBezTo>
                        <a:pt x="98" y="27"/>
                        <a:pt x="98" y="27"/>
                        <a:pt x="98" y="27"/>
                      </a:cubicBezTo>
                      <a:cubicBezTo>
                        <a:pt x="97" y="28"/>
                        <a:pt x="96" y="29"/>
                        <a:pt x="96" y="31"/>
                      </a:cubicBezTo>
                      <a:cubicBezTo>
                        <a:pt x="96" y="33"/>
                        <a:pt x="97" y="34"/>
                        <a:pt x="98" y="35"/>
                      </a:cubicBezTo>
                      <a:cubicBezTo>
                        <a:pt x="121" y="58"/>
                        <a:pt x="121" y="58"/>
                        <a:pt x="121" y="58"/>
                      </a:cubicBezTo>
                      <a:cubicBezTo>
                        <a:pt x="122" y="60"/>
                        <a:pt x="124" y="60"/>
                        <a:pt x="126" y="60"/>
                      </a:cubicBezTo>
                      <a:cubicBezTo>
                        <a:pt x="127" y="60"/>
                        <a:pt x="129" y="60"/>
                        <a:pt x="130" y="58"/>
                      </a:cubicBezTo>
                      <a:cubicBezTo>
                        <a:pt x="132" y="56"/>
                        <a:pt x="132" y="52"/>
                        <a:pt x="130" y="50"/>
                      </a:cubicBezTo>
                      <a:cubicBezTo>
                        <a:pt x="116" y="36"/>
                        <a:pt x="116" y="36"/>
                        <a:pt x="116" y="36"/>
                      </a:cubicBezTo>
                      <a:cubicBezTo>
                        <a:pt x="139" y="38"/>
                        <a:pt x="160" y="48"/>
                        <a:pt x="176" y="65"/>
                      </a:cubicBezTo>
                      <a:cubicBezTo>
                        <a:pt x="193" y="83"/>
                        <a:pt x="202" y="107"/>
                        <a:pt x="200" y="133"/>
                      </a:cubicBezTo>
                      <a:cubicBezTo>
                        <a:pt x="197" y="178"/>
                        <a:pt x="155" y="216"/>
                        <a:pt x="108" y="216"/>
                      </a:cubicBezTo>
                      <a:cubicBezTo>
                        <a:pt x="6" y="216"/>
                        <a:pt x="6" y="216"/>
                        <a:pt x="6" y="216"/>
                      </a:cubicBezTo>
                      <a:cubicBezTo>
                        <a:pt x="3" y="216"/>
                        <a:pt x="0" y="219"/>
                        <a:pt x="0" y="222"/>
                      </a:cubicBezTo>
                      <a:cubicBezTo>
                        <a:pt x="0" y="225"/>
                        <a:pt x="3" y="228"/>
                        <a:pt x="6" y="228"/>
                      </a:cubicBezTo>
                      <a:cubicBezTo>
                        <a:pt x="108" y="228"/>
                        <a:pt x="108" y="228"/>
                        <a:pt x="108" y="228"/>
                      </a:cubicBezTo>
                      <a:cubicBezTo>
                        <a:pt x="161" y="228"/>
                        <a:pt x="208" y="185"/>
                        <a:pt x="212" y="134"/>
                      </a:cubicBezTo>
                      <a:close/>
                      <a:moveTo>
                        <a:pt x="242" y="218"/>
                      </a:moveTo>
                      <a:cubicBezTo>
                        <a:pt x="219" y="195"/>
                        <a:pt x="219" y="195"/>
                        <a:pt x="219" y="195"/>
                      </a:cubicBezTo>
                      <a:cubicBezTo>
                        <a:pt x="216" y="192"/>
                        <a:pt x="213" y="192"/>
                        <a:pt x="210" y="195"/>
                      </a:cubicBezTo>
                      <a:cubicBezTo>
                        <a:pt x="208" y="197"/>
                        <a:pt x="208" y="201"/>
                        <a:pt x="210" y="203"/>
                      </a:cubicBezTo>
                      <a:cubicBezTo>
                        <a:pt x="223" y="216"/>
                        <a:pt x="223" y="216"/>
                        <a:pt x="223" y="216"/>
                      </a:cubicBezTo>
                      <a:cubicBezTo>
                        <a:pt x="178" y="216"/>
                        <a:pt x="178" y="216"/>
                        <a:pt x="178" y="216"/>
                      </a:cubicBezTo>
                      <a:cubicBezTo>
                        <a:pt x="175" y="216"/>
                        <a:pt x="172" y="219"/>
                        <a:pt x="172" y="222"/>
                      </a:cubicBezTo>
                      <a:cubicBezTo>
                        <a:pt x="172" y="225"/>
                        <a:pt x="175" y="228"/>
                        <a:pt x="178" y="228"/>
                      </a:cubicBezTo>
                      <a:cubicBezTo>
                        <a:pt x="224" y="228"/>
                        <a:pt x="224" y="228"/>
                        <a:pt x="224" y="228"/>
                      </a:cubicBezTo>
                      <a:cubicBezTo>
                        <a:pt x="210" y="242"/>
                        <a:pt x="210" y="242"/>
                        <a:pt x="210" y="242"/>
                      </a:cubicBezTo>
                      <a:cubicBezTo>
                        <a:pt x="207" y="244"/>
                        <a:pt x="207" y="248"/>
                        <a:pt x="210" y="250"/>
                      </a:cubicBezTo>
                      <a:cubicBezTo>
                        <a:pt x="211" y="252"/>
                        <a:pt x="213" y="252"/>
                        <a:pt x="214" y="252"/>
                      </a:cubicBezTo>
                      <a:cubicBezTo>
                        <a:pt x="216" y="252"/>
                        <a:pt x="217" y="252"/>
                        <a:pt x="218" y="250"/>
                      </a:cubicBezTo>
                      <a:cubicBezTo>
                        <a:pt x="242" y="226"/>
                        <a:pt x="242" y="226"/>
                        <a:pt x="242" y="226"/>
                      </a:cubicBezTo>
                      <a:cubicBezTo>
                        <a:pt x="243" y="225"/>
                        <a:pt x="244" y="224"/>
                        <a:pt x="244" y="222"/>
                      </a:cubicBezTo>
                      <a:cubicBezTo>
                        <a:pt x="244" y="220"/>
                        <a:pt x="243" y="219"/>
                        <a:pt x="242" y="2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040" rtl="0" eaLnBrk="1" fontAlgn="auto" latinLnBrk="0" hangingPunct="1">
                    <a:lnSpc>
                      <a:spcPct val="100000"/>
                    </a:lnSpc>
                    <a:spcBef>
                      <a:spcPts val="0"/>
                    </a:spcBef>
                    <a:spcAft>
                      <a:spcPts val="0"/>
                    </a:spcAft>
                    <a:buClrTx/>
                    <a:buSzTx/>
                    <a:buFontTx/>
                    <a:buNone/>
                    <a:tabLst/>
                    <a:defRPr/>
                  </a:pPr>
                  <a:endParaRPr kumimoji="0" lang="en-CA" sz="1799" b="0" i="0" u="none" strike="noStrike" kern="1200" cap="none" spc="0" normalizeH="0" baseline="0" noProof="0" dirty="0">
                    <a:ln>
                      <a:noFill/>
                    </a:ln>
                    <a:solidFill>
                      <a:srgbClr val="000000"/>
                    </a:solidFill>
                    <a:effectLst/>
                    <a:uLnTx/>
                    <a:uFillTx/>
                    <a:latin typeface="Century Gothic" panose="020F0302020204030204"/>
                    <a:ea typeface="+mn-ea"/>
                    <a:cs typeface="+mn-cs"/>
                  </a:endParaRPr>
                </a:p>
              </p:txBody>
            </p:sp>
          </p:grpSp>
          <p:sp>
            <p:nvSpPr>
              <p:cNvPr id="8" name="CasellaDiTesto 307">
                <a:extLst>
                  <a:ext uri="{FF2B5EF4-FFF2-40B4-BE49-F238E27FC236}">
                    <a16:creationId xmlns:a16="http://schemas.microsoft.com/office/drawing/2014/main" id="{C986AA78-62C1-40D6-B6CA-5F83BCDCC1BF}"/>
                  </a:ext>
                </a:extLst>
              </p:cNvPr>
              <p:cNvSpPr txBox="1"/>
              <p:nvPr/>
            </p:nvSpPr>
            <p:spPr>
              <a:xfrm rot="1339307">
                <a:off x="7172458" y="2397683"/>
                <a:ext cx="1892944" cy="332604"/>
              </a:xfrm>
              <a:prstGeom prst="rect">
                <a:avLst/>
              </a:prstGeom>
              <a:noFill/>
            </p:spPr>
            <p:txBody>
              <a:bodyPr wrap="none" rtlCol="0">
                <a:prstTxWarp prst="textArchUp">
                  <a:avLst>
                    <a:gd name="adj" fmla="val 11761743"/>
                  </a:avLst>
                </a:prstTxWarp>
                <a:spAutoFit/>
              </a:bodyPr>
              <a:lstStyle/>
              <a:p>
                <a:pPr marL="0" marR="0" lvl="0" indent="0" algn="l" defTabSz="456766" rtl="0" eaLnBrk="1" fontAlgn="auto" latinLnBrk="0" hangingPunct="1">
                  <a:lnSpc>
                    <a:spcPct val="100000"/>
                  </a:lnSpc>
                  <a:spcBef>
                    <a:spcPts val="1200"/>
                  </a:spcBef>
                  <a:spcAft>
                    <a:spcPts val="0"/>
                  </a:spcAft>
                  <a:buClr>
                    <a:srgbClr val="D1232B"/>
                  </a:buClr>
                  <a:buSzTx/>
                  <a:buFontTx/>
                  <a:buNone/>
                  <a:tabLst/>
                  <a:defRPr/>
                </a:pPr>
                <a:r>
                  <a:rPr kumimoji="0" lang="en-CA" sz="1600" b="0" i="0" u="none" strike="noStrike" kern="1200" cap="none" spc="0" normalizeH="0" baseline="0" noProof="0" dirty="0">
                    <a:ln>
                      <a:noFill/>
                    </a:ln>
                    <a:solidFill>
                      <a:srgbClr val="FFFFFF"/>
                    </a:solidFill>
                    <a:effectLst/>
                    <a:uLnTx/>
                    <a:uFillTx/>
                    <a:latin typeface="Century Gothic" panose="020F0302020204030204"/>
                    <a:ea typeface="+mn-ea"/>
                    <a:cs typeface="+mn-cs"/>
                  </a:rPr>
                  <a:t>SERVICE INTELLIGENCE</a:t>
                </a:r>
              </a:p>
            </p:txBody>
          </p:sp>
          <p:grpSp>
            <p:nvGrpSpPr>
              <p:cNvPr id="1018" name="Group 148">
                <a:extLst>
                  <a:ext uri="{FF2B5EF4-FFF2-40B4-BE49-F238E27FC236}">
                    <a16:creationId xmlns:a16="http://schemas.microsoft.com/office/drawing/2014/main" id="{0E691055-58F8-458D-B10A-6FB5B6FB06AE}"/>
                  </a:ext>
                </a:extLst>
              </p:cNvPr>
              <p:cNvGrpSpPr>
                <a:grpSpLocks noChangeAspect="1"/>
              </p:cNvGrpSpPr>
              <p:nvPr/>
            </p:nvGrpSpPr>
            <p:grpSpPr bwMode="auto">
              <a:xfrm>
                <a:off x="3111207" y="3588271"/>
                <a:ext cx="368077" cy="356719"/>
                <a:chOff x="4384" y="3259"/>
                <a:chExt cx="324" cy="314"/>
              </a:xfrm>
            </p:grpSpPr>
            <p:sp>
              <p:nvSpPr>
                <p:cNvPr id="1019" name="Freeform 149">
                  <a:extLst>
                    <a:ext uri="{FF2B5EF4-FFF2-40B4-BE49-F238E27FC236}">
                      <a16:creationId xmlns:a16="http://schemas.microsoft.com/office/drawing/2014/main" id="{652154F1-48BA-40FD-9253-61A736878145}"/>
                    </a:ext>
                  </a:extLst>
                </p:cNvPr>
                <p:cNvSpPr>
                  <a:spLocks/>
                </p:cNvSpPr>
                <p:nvPr/>
              </p:nvSpPr>
              <p:spPr bwMode="auto">
                <a:xfrm>
                  <a:off x="4562" y="3320"/>
                  <a:ext cx="146" cy="135"/>
                </a:xfrm>
                <a:custGeom>
                  <a:avLst/>
                  <a:gdLst>
                    <a:gd name="T0" fmla="*/ 76 w 113"/>
                    <a:gd name="T1" fmla="*/ 101 h 101"/>
                    <a:gd name="T2" fmla="*/ 71 w 113"/>
                    <a:gd name="T3" fmla="*/ 98 h 101"/>
                    <a:gd name="T4" fmla="*/ 73 w 113"/>
                    <a:gd name="T5" fmla="*/ 90 h 101"/>
                    <a:gd name="T6" fmla="*/ 96 w 113"/>
                    <a:gd name="T7" fmla="*/ 74 h 101"/>
                    <a:gd name="T8" fmla="*/ 4 w 113"/>
                    <a:gd name="T9" fmla="*/ 12 h 101"/>
                    <a:gd name="T10" fmla="*/ 2 w 113"/>
                    <a:gd name="T11" fmla="*/ 4 h 101"/>
                    <a:gd name="T12" fmla="*/ 10 w 113"/>
                    <a:gd name="T13" fmla="*/ 2 h 101"/>
                    <a:gd name="T14" fmla="*/ 110 w 113"/>
                    <a:gd name="T15" fmla="*/ 69 h 101"/>
                    <a:gd name="T16" fmla="*/ 113 w 113"/>
                    <a:gd name="T17" fmla="*/ 74 h 101"/>
                    <a:gd name="T18" fmla="*/ 110 w 113"/>
                    <a:gd name="T19" fmla="*/ 79 h 101"/>
                    <a:gd name="T20" fmla="*/ 79 w 113"/>
                    <a:gd name="T21" fmla="*/ 100 h 101"/>
                    <a:gd name="T22" fmla="*/ 76 w 113"/>
                    <a:gd name="T23" fmla="*/ 10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3" h="101">
                      <a:moveTo>
                        <a:pt x="76" y="101"/>
                      </a:moveTo>
                      <a:cubicBezTo>
                        <a:pt x="74" y="101"/>
                        <a:pt x="72" y="100"/>
                        <a:pt x="71" y="98"/>
                      </a:cubicBezTo>
                      <a:cubicBezTo>
                        <a:pt x="69" y="95"/>
                        <a:pt x="70" y="91"/>
                        <a:pt x="73" y="90"/>
                      </a:cubicBezTo>
                      <a:cubicBezTo>
                        <a:pt x="96" y="74"/>
                        <a:pt x="96" y="74"/>
                        <a:pt x="96" y="74"/>
                      </a:cubicBezTo>
                      <a:cubicBezTo>
                        <a:pt x="4" y="12"/>
                        <a:pt x="4" y="12"/>
                        <a:pt x="4" y="12"/>
                      </a:cubicBezTo>
                      <a:cubicBezTo>
                        <a:pt x="1" y="10"/>
                        <a:pt x="0" y="7"/>
                        <a:pt x="2" y="4"/>
                      </a:cubicBezTo>
                      <a:cubicBezTo>
                        <a:pt x="4" y="1"/>
                        <a:pt x="7" y="0"/>
                        <a:pt x="10" y="2"/>
                      </a:cubicBezTo>
                      <a:cubicBezTo>
                        <a:pt x="110" y="69"/>
                        <a:pt x="110" y="69"/>
                        <a:pt x="110" y="69"/>
                      </a:cubicBezTo>
                      <a:cubicBezTo>
                        <a:pt x="112" y="70"/>
                        <a:pt x="113" y="72"/>
                        <a:pt x="113" y="74"/>
                      </a:cubicBezTo>
                      <a:cubicBezTo>
                        <a:pt x="113" y="76"/>
                        <a:pt x="112" y="78"/>
                        <a:pt x="110" y="79"/>
                      </a:cubicBezTo>
                      <a:cubicBezTo>
                        <a:pt x="79" y="100"/>
                        <a:pt x="79" y="100"/>
                        <a:pt x="79" y="100"/>
                      </a:cubicBezTo>
                      <a:cubicBezTo>
                        <a:pt x="78" y="100"/>
                        <a:pt x="77" y="101"/>
                        <a:pt x="76" y="10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040" rtl="0" eaLnBrk="1" fontAlgn="auto" latinLnBrk="0" hangingPunct="1">
                    <a:lnSpc>
                      <a:spcPct val="100000"/>
                    </a:lnSpc>
                    <a:spcBef>
                      <a:spcPts val="0"/>
                    </a:spcBef>
                    <a:spcAft>
                      <a:spcPts val="0"/>
                    </a:spcAft>
                    <a:buClrTx/>
                    <a:buSzTx/>
                    <a:buFontTx/>
                    <a:buNone/>
                    <a:tabLst/>
                    <a:defRPr/>
                  </a:pPr>
                  <a:endParaRPr kumimoji="0" lang="en-CA" sz="1799" b="0" i="0" u="none" strike="noStrike" kern="1200" cap="none" spc="0" normalizeH="0" baseline="0" noProof="0" dirty="0">
                    <a:ln>
                      <a:noFill/>
                    </a:ln>
                    <a:solidFill>
                      <a:srgbClr val="000000"/>
                    </a:solidFill>
                    <a:effectLst/>
                    <a:uLnTx/>
                    <a:uFillTx/>
                    <a:latin typeface="Century Gothic" panose="020F0302020204030204"/>
                    <a:ea typeface="+mn-ea"/>
                    <a:cs typeface="+mn-cs"/>
                  </a:endParaRPr>
                </a:p>
              </p:txBody>
            </p:sp>
            <p:sp>
              <p:nvSpPr>
                <p:cNvPr id="1020" name="Freeform 150">
                  <a:extLst>
                    <a:ext uri="{FF2B5EF4-FFF2-40B4-BE49-F238E27FC236}">
                      <a16:creationId xmlns:a16="http://schemas.microsoft.com/office/drawing/2014/main" id="{669B73EB-DC23-4B36-A547-36AEAD13D4B5}"/>
                    </a:ext>
                  </a:extLst>
                </p:cNvPr>
                <p:cNvSpPr>
                  <a:spLocks/>
                </p:cNvSpPr>
                <p:nvPr/>
              </p:nvSpPr>
              <p:spPr bwMode="auto">
                <a:xfrm>
                  <a:off x="4384" y="3382"/>
                  <a:ext cx="149" cy="135"/>
                </a:xfrm>
                <a:custGeom>
                  <a:avLst/>
                  <a:gdLst>
                    <a:gd name="T0" fmla="*/ 109 w 116"/>
                    <a:gd name="T1" fmla="*/ 102 h 102"/>
                    <a:gd name="T2" fmla="*/ 105 w 116"/>
                    <a:gd name="T3" fmla="*/ 101 h 102"/>
                    <a:gd name="T4" fmla="*/ 3 w 116"/>
                    <a:gd name="T5" fmla="*/ 33 h 102"/>
                    <a:gd name="T6" fmla="*/ 0 w 116"/>
                    <a:gd name="T7" fmla="*/ 28 h 102"/>
                    <a:gd name="T8" fmla="*/ 3 w 116"/>
                    <a:gd name="T9" fmla="*/ 23 h 102"/>
                    <a:gd name="T10" fmla="*/ 35 w 116"/>
                    <a:gd name="T11" fmla="*/ 2 h 102"/>
                    <a:gd name="T12" fmla="*/ 43 w 116"/>
                    <a:gd name="T13" fmla="*/ 3 h 102"/>
                    <a:gd name="T14" fmla="*/ 41 w 116"/>
                    <a:gd name="T15" fmla="*/ 12 h 102"/>
                    <a:gd name="T16" fmla="*/ 17 w 116"/>
                    <a:gd name="T17" fmla="*/ 28 h 102"/>
                    <a:gd name="T18" fmla="*/ 112 w 116"/>
                    <a:gd name="T19" fmla="*/ 91 h 102"/>
                    <a:gd name="T20" fmla="*/ 114 w 116"/>
                    <a:gd name="T21" fmla="*/ 100 h 102"/>
                    <a:gd name="T22" fmla="*/ 109 w 116"/>
                    <a:gd name="T23" fmla="*/ 102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6" h="102">
                      <a:moveTo>
                        <a:pt x="109" y="102"/>
                      </a:moveTo>
                      <a:cubicBezTo>
                        <a:pt x="108" y="102"/>
                        <a:pt x="106" y="102"/>
                        <a:pt x="105" y="101"/>
                      </a:cubicBezTo>
                      <a:cubicBezTo>
                        <a:pt x="3" y="33"/>
                        <a:pt x="3" y="33"/>
                        <a:pt x="3" y="33"/>
                      </a:cubicBezTo>
                      <a:cubicBezTo>
                        <a:pt x="1" y="32"/>
                        <a:pt x="0" y="30"/>
                        <a:pt x="0" y="28"/>
                      </a:cubicBezTo>
                      <a:cubicBezTo>
                        <a:pt x="0" y="26"/>
                        <a:pt x="1" y="24"/>
                        <a:pt x="3" y="23"/>
                      </a:cubicBezTo>
                      <a:cubicBezTo>
                        <a:pt x="35" y="2"/>
                        <a:pt x="35" y="2"/>
                        <a:pt x="35" y="2"/>
                      </a:cubicBezTo>
                      <a:cubicBezTo>
                        <a:pt x="37" y="0"/>
                        <a:pt x="41" y="1"/>
                        <a:pt x="43" y="3"/>
                      </a:cubicBezTo>
                      <a:cubicBezTo>
                        <a:pt x="45" y="6"/>
                        <a:pt x="44" y="10"/>
                        <a:pt x="41" y="12"/>
                      </a:cubicBezTo>
                      <a:cubicBezTo>
                        <a:pt x="17" y="28"/>
                        <a:pt x="17" y="28"/>
                        <a:pt x="17" y="28"/>
                      </a:cubicBezTo>
                      <a:cubicBezTo>
                        <a:pt x="112" y="91"/>
                        <a:pt x="112" y="91"/>
                        <a:pt x="112" y="91"/>
                      </a:cubicBezTo>
                      <a:cubicBezTo>
                        <a:pt x="115" y="93"/>
                        <a:pt x="116" y="97"/>
                        <a:pt x="114" y="100"/>
                      </a:cubicBezTo>
                      <a:cubicBezTo>
                        <a:pt x="113" y="102"/>
                        <a:pt x="111" y="102"/>
                        <a:pt x="109" y="10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040" rtl="0" eaLnBrk="1" fontAlgn="auto" latinLnBrk="0" hangingPunct="1">
                    <a:lnSpc>
                      <a:spcPct val="100000"/>
                    </a:lnSpc>
                    <a:spcBef>
                      <a:spcPts val="0"/>
                    </a:spcBef>
                    <a:spcAft>
                      <a:spcPts val="0"/>
                    </a:spcAft>
                    <a:buClrTx/>
                    <a:buSzTx/>
                    <a:buFontTx/>
                    <a:buNone/>
                    <a:tabLst/>
                    <a:defRPr/>
                  </a:pPr>
                  <a:endParaRPr kumimoji="0" lang="en-CA" sz="1799" b="0" i="0" u="none" strike="noStrike" kern="1200" cap="none" spc="0" normalizeH="0" baseline="0" noProof="0" dirty="0">
                    <a:ln>
                      <a:noFill/>
                    </a:ln>
                    <a:solidFill>
                      <a:srgbClr val="000000"/>
                    </a:solidFill>
                    <a:effectLst/>
                    <a:uLnTx/>
                    <a:uFillTx/>
                    <a:latin typeface="Century Gothic" panose="020F0302020204030204"/>
                    <a:ea typeface="+mn-ea"/>
                    <a:cs typeface="+mn-cs"/>
                  </a:endParaRPr>
                </a:p>
              </p:txBody>
            </p:sp>
            <p:sp>
              <p:nvSpPr>
                <p:cNvPr id="1021" name="Freeform 151">
                  <a:extLst>
                    <a:ext uri="{FF2B5EF4-FFF2-40B4-BE49-F238E27FC236}">
                      <a16:creationId xmlns:a16="http://schemas.microsoft.com/office/drawing/2014/main" id="{0B4DB28F-B8CC-4451-9701-0CB4398A3184}"/>
                    </a:ext>
                  </a:extLst>
                </p:cNvPr>
                <p:cNvSpPr>
                  <a:spLocks/>
                </p:cNvSpPr>
                <p:nvPr/>
              </p:nvSpPr>
              <p:spPr bwMode="auto">
                <a:xfrm>
                  <a:off x="4456" y="3259"/>
                  <a:ext cx="87" cy="116"/>
                </a:xfrm>
                <a:custGeom>
                  <a:avLst/>
                  <a:gdLst>
                    <a:gd name="T0" fmla="*/ 3 w 68"/>
                    <a:gd name="T1" fmla="*/ 87 h 87"/>
                    <a:gd name="T2" fmla="*/ 0 w 68"/>
                    <a:gd name="T3" fmla="*/ 85 h 87"/>
                    <a:gd name="T4" fmla="*/ 0 w 68"/>
                    <a:gd name="T5" fmla="*/ 82 h 87"/>
                    <a:gd name="T6" fmla="*/ 21 w 68"/>
                    <a:gd name="T7" fmla="*/ 35 h 87"/>
                    <a:gd name="T8" fmla="*/ 24 w 68"/>
                    <a:gd name="T9" fmla="*/ 33 h 87"/>
                    <a:gd name="T10" fmla="*/ 27 w 68"/>
                    <a:gd name="T11" fmla="*/ 35 h 87"/>
                    <a:gd name="T12" fmla="*/ 39 w 68"/>
                    <a:gd name="T13" fmla="*/ 53 h 87"/>
                    <a:gd name="T14" fmla="*/ 50 w 68"/>
                    <a:gd name="T15" fmla="*/ 45 h 87"/>
                    <a:gd name="T16" fmla="*/ 56 w 68"/>
                    <a:gd name="T17" fmla="*/ 34 h 87"/>
                    <a:gd name="T18" fmla="*/ 56 w 68"/>
                    <a:gd name="T19" fmla="*/ 6 h 87"/>
                    <a:gd name="T20" fmla="*/ 62 w 68"/>
                    <a:gd name="T21" fmla="*/ 0 h 87"/>
                    <a:gd name="T22" fmla="*/ 68 w 68"/>
                    <a:gd name="T23" fmla="*/ 6 h 87"/>
                    <a:gd name="T24" fmla="*/ 68 w 68"/>
                    <a:gd name="T25" fmla="*/ 37 h 87"/>
                    <a:gd name="T26" fmla="*/ 59 w 68"/>
                    <a:gd name="T27" fmla="*/ 54 h 87"/>
                    <a:gd name="T28" fmla="*/ 45 w 68"/>
                    <a:gd name="T29" fmla="*/ 63 h 87"/>
                    <a:gd name="T30" fmla="*/ 55 w 68"/>
                    <a:gd name="T31" fmla="*/ 79 h 87"/>
                    <a:gd name="T32" fmla="*/ 55 w 68"/>
                    <a:gd name="T33" fmla="*/ 82 h 87"/>
                    <a:gd name="T34" fmla="*/ 53 w 68"/>
                    <a:gd name="T35" fmla="*/ 84 h 87"/>
                    <a:gd name="T36" fmla="*/ 3 w 68"/>
                    <a:gd name="T37"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8" h="87">
                      <a:moveTo>
                        <a:pt x="3" y="87"/>
                      </a:moveTo>
                      <a:cubicBezTo>
                        <a:pt x="2" y="87"/>
                        <a:pt x="1" y="86"/>
                        <a:pt x="0" y="85"/>
                      </a:cubicBezTo>
                      <a:cubicBezTo>
                        <a:pt x="0" y="84"/>
                        <a:pt x="0" y="83"/>
                        <a:pt x="0" y="82"/>
                      </a:cubicBezTo>
                      <a:cubicBezTo>
                        <a:pt x="21" y="35"/>
                        <a:pt x="21" y="35"/>
                        <a:pt x="21" y="35"/>
                      </a:cubicBezTo>
                      <a:cubicBezTo>
                        <a:pt x="22" y="34"/>
                        <a:pt x="23" y="33"/>
                        <a:pt x="24" y="33"/>
                      </a:cubicBezTo>
                      <a:cubicBezTo>
                        <a:pt x="26" y="33"/>
                        <a:pt x="27" y="34"/>
                        <a:pt x="27" y="35"/>
                      </a:cubicBezTo>
                      <a:cubicBezTo>
                        <a:pt x="39" y="53"/>
                        <a:pt x="39" y="53"/>
                        <a:pt x="39" y="53"/>
                      </a:cubicBezTo>
                      <a:cubicBezTo>
                        <a:pt x="50" y="45"/>
                        <a:pt x="50" y="45"/>
                        <a:pt x="50" y="45"/>
                      </a:cubicBezTo>
                      <a:cubicBezTo>
                        <a:pt x="54" y="43"/>
                        <a:pt x="56" y="39"/>
                        <a:pt x="56" y="34"/>
                      </a:cubicBezTo>
                      <a:cubicBezTo>
                        <a:pt x="56" y="6"/>
                        <a:pt x="56" y="6"/>
                        <a:pt x="56" y="6"/>
                      </a:cubicBezTo>
                      <a:cubicBezTo>
                        <a:pt x="56" y="3"/>
                        <a:pt x="59" y="0"/>
                        <a:pt x="62" y="0"/>
                      </a:cubicBezTo>
                      <a:cubicBezTo>
                        <a:pt x="65" y="0"/>
                        <a:pt x="68" y="3"/>
                        <a:pt x="68" y="6"/>
                      </a:cubicBezTo>
                      <a:cubicBezTo>
                        <a:pt x="68" y="37"/>
                        <a:pt x="68" y="37"/>
                        <a:pt x="68" y="37"/>
                      </a:cubicBezTo>
                      <a:cubicBezTo>
                        <a:pt x="68" y="44"/>
                        <a:pt x="65" y="50"/>
                        <a:pt x="59" y="54"/>
                      </a:cubicBezTo>
                      <a:cubicBezTo>
                        <a:pt x="45" y="63"/>
                        <a:pt x="45" y="63"/>
                        <a:pt x="45" y="63"/>
                      </a:cubicBezTo>
                      <a:cubicBezTo>
                        <a:pt x="55" y="79"/>
                        <a:pt x="55" y="79"/>
                        <a:pt x="55" y="79"/>
                      </a:cubicBezTo>
                      <a:cubicBezTo>
                        <a:pt x="56" y="80"/>
                        <a:pt x="56" y="81"/>
                        <a:pt x="55" y="82"/>
                      </a:cubicBezTo>
                      <a:cubicBezTo>
                        <a:pt x="55" y="83"/>
                        <a:pt x="54" y="84"/>
                        <a:pt x="53" y="84"/>
                      </a:cubicBezTo>
                      <a:lnTo>
                        <a:pt x="3" y="87"/>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040" rtl="0" eaLnBrk="1" fontAlgn="auto" latinLnBrk="0" hangingPunct="1">
                    <a:lnSpc>
                      <a:spcPct val="100000"/>
                    </a:lnSpc>
                    <a:spcBef>
                      <a:spcPts val="0"/>
                    </a:spcBef>
                    <a:spcAft>
                      <a:spcPts val="0"/>
                    </a:spcAft>
                    <a:buClrTx/>
                    <a:buSzTx/>
                    <a:buFontTx/>
                    <a:buNone/>
                    <a:tabLst/>
                    <a:defRPr/>
                  </a:pPr>
                  <a:endParaRPr kumimoji="0" lang="en-CA" sz="1799" b="0" i="0" u="none" strike="noStrike" kern="1200" cap="none" spc="0" normalizeH="0" baseline="0" noProof="0" dirty="0">
                    <a:ln>
                      <a:noFill/>
                    </a:ln>
                    <a:solidFill>
                      <a:srgbClr val="000000"/>
                    </a:solidFill>
                    <a:effectLst/>
                    <a:uLnTx/>
                    <a:uFillTx/>
                    <a:latin typeface="Century Gothic" panose="020F0302020204030204"/>
                    <a:ea typeface="+mn-ea"/>
                    <a:cs typeface="+mn-cs"/>
                  </a:endParaRPr>
                </a:p>
              </p:txBody>
            </p:sp>
            <p:sp>
              <p:nvSpPr>
                <p:cNvPr id="1022" name="Freeform 152">
                  <a:extLst>
                    <a:ext uri="{FF2B5EF4-FFF2-40B4-BE49-F238E27FC236}">
                      <a16:creationId xmlns:a16="http://schemas.microsoft.com/office/drawing/2014/main" id="{1C2BD4F9-5335-44A9-BFAB-1B06244A9FE4}"/>
                    </a:ext>
                  </a:extLst>
                </p:cNvPr>
                <p:cNvSpPr>
                  <a:spLocks/>
                </p:cNvSpPr>
                <p:nvPr/>
              </p:nvSpPr>
              <p:spPr bwMode="auto">
                <a:xfrm>
                  <a:off x="4548" y="3459"/>
                  <a:ext cx="88" cy="114"/>
                </a:xfrm>
                <a:custGeom>
                  <a:avLst/>
                  <a:gdLst>
                    <a:gd name="T0" fmla="*/ 6 w 68"/>
                    <a:gd name="T1" fmla="*/ 86 h 86"/>
                    <a:gd name="T2" fmla="*/ 0 w 68"/>
                    <a:gd name="T3" fmla="*/ 80 h 86"/>
                    <a:gd name="T4" fmla="*/ 0 w 68"/>
                    <a:gd name="T5" fmla="*/ 56 h 86"/>
                    <a:gd name="T6" fmla="*/ 14 w 68"/>
                    <a:gd name="T7" fmla="*/ 29 h 86"/>
                    <a:gd name="T8" fmla="*/ 23 w 68"/>
                    <a:gd name="T9" fmla="*/ 24 h 86"/>
                    <a:gd name="T10" fmla="*/ 13 w 68"/>
                    <a:gd name="T11" fmla="*/ 8 h 86"/>
                    <a:gd name="T12" fmla="*/ 13 w 68"/>
                    <a:gd name="T13" fmla="*/ 5 h 86"/>
                    <a:gd name="T14" fmla="*/ 15 w 68"/>
                    <a:gd name="T15" fmla="*/ 3 h 86"/>
                    <a:gd name="T16" fmla="*/ 65 w 68"/>
                    <a:gd name="T17" fmla="*/ 0 h 86"/>
                    <a:gd name="T18" fmla="*/ 68 w 68"/>
                    <a:gd name="T19" fmla="*/ 2 h 86"/>
                    <a:gd name="T20" fmla="*/ 68 w 68"/>
                    <a:gd name="T21" fmla="*/ 5 h 86"/>
                    <a:gd name="T22" fmla="*/ 47 w 68"/>
                    <a:gd name="T23" fmla="*/ 51 h 86"/>
                    <a:gd name="T24" fmla="*/ 44 w 68"/>
                    <a:gd name="T25" fmla="*/ 53 h 86"/>
                    <a:gd name="T26" fmla="*/ 44 w 68"/>
                    <a:gd name="T27" fmla="*/ 53 h 86"/>
                    <a:gd name="T28" fmla="*/ 41 w 68"/>
                    <a:gd name="T29" fmla="*/ 52 h 86"/>
                    <a:gd name="T30" fmla="*/ 29 w 68"/>
                    <a:gd name="T31" fmla="*/ 34 h 86"/>
                    <a:gd name="T32" fmla="*/ 21 w 68"/>
                    <a:gd name="T33" fmla="*/ 39 h 86"/>
                    <a:gd name="T34" fmla="*/ 12 w 68"/>
                    <a:gd name="T35" fmla="*/ 56 h 86"/>
                    <a:gd name="T36" fmla="*/ 12 w 68"/>
                    <a:gd name="T37" fmla="*/ 80 h 86"/>
                    <a:gd name="T38" fmla="*/ 6 w 68"/>
                    <a:gd name="T39"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 h="86">
                      <a:moveTo>
                        <a:pt x="6" y="86"/>
                      </a:moveTo>
                      <a:cubicBezTo>
                        <a:pt x="3" y="86"/>
                        <a:pt x="0" y="84"/>
                        <a:pt x="0" y="80"/>
                      </a:cubicBezTo>
                      <a:cubicBezTo>
                        <a:pt x="0" y="56"/>
                        <a:pt x="0" y="56"/>
                        <a:pt x="0" y="56"/>
                      </a:cubicBezTo>
                      <a:cubicBezTo>
                        <a:pt x="0" y="45"/>
                        <a:pt x="5" y="35"/>
                        <a:pt x="14" y="29"/>
                      </a:cubicBezTo>
                      <a:cubicBezTo>
                        <a:pt x="23" y="24"/>
                        <a:pt x="23" y="24"/>
                        <a:pt x="23" y="24"/>
                      </a:cubicBezTo>
                      <a:cubicBezTo>
                        <a:pt x="13" y="8"/>
                        <a:pt x="13" y="8"/>
                        <a:pt x="13" y="8"/>
                      </a:cubicBezTo>
                      <a:cubicBezTo>
                        <a:pt x="12" y="7"/>
                        <a:pt x="12" y="6"/>
                        <a:pt x="13" y="5"/>
                      </a:cubicBezTo>
                      <a:cubicBezTo>
                        <a:pt x="13" y="4"/>
                        <a:pt x="14" y="3"/>
                        <a:pt x="15" y="3"/>
                      </a:cubicBezTo>
                      <a:cubicBezTo>
                        <a:pt x="15" y="3"/>
                        <a:pt x="65" y="0"/>
                        <a:pt x="65" y="0"/>
                      </a:cubicBezTo>
                      <a:cubicBezTo>
                        <a:pt x="66" y="0"/>
                        <a:pt x="67" y="1"/>
                        <a:pt x="68" y="2"/>
                      </a:cubicBezTo>
                      <a:cubicBezTo>
                        <a:pt x="68" y="3"/>
                        <a:pt x="68" y="4"/>
                        <a:pt x="68" y="5"/>
                      </a:cubicBezTo>
                      <a:cubicBezTo>
                        <a:pt x="47" y="51"/>
                        <a:pt x="47" y="51"/>
                        <a:pt x="47" y="51"/>
                      </a:cubicBezTo>
                      <a:cubicBezTo>
                        <a:pt x="46" y="53"/>
                        <a:pt x="45" y="53"/>
                        <a:pt x="44" y="53"/>
                      </a:cubicBezTo>
                      <a:cubicBezTo>
                        <a:pt x="44" y="53"/>
                        <a:pt x="44" y="53"/>
                        <a:pt x="44" y="53"/>
                      </a:cubicBezTo>
                      <a:cubicBezTo>
                        <a:pt x="42" y="53"/>
                        <a:pt x="41" y="53"/>
                        <a:pt x="41" y="52"/>
                      </a:cubicBezTo>
                      <a:cubicBezTo>
                        <a:pt x="29" y="34"/>
                        <a:pt x="29" y="34"/>
                        <a:pt x="29" y="34"/>
                      </a:cubicBezTo>
                      <a:cubicBezTo>
                        <a:pt x="21" y="39"/>
                        <a:pt x="21" y="39"/>
                        <a:pt x="21" y="39"/>
                      </a:cubicBezTo>
                      <a:cubicBezTo>
                        <a:pt x="15" y="43"/>
                        <a:pt x="12" y="49"/>
                        <a:pt x="12" y="56"/>
                      </a:cubicBezTo>
                      <a:cubicBezTo>
                        <a:pt x="12" y="80"/>
                        <a:pt x="12" y="80"/>
                        <a:pt x="12" y="80"/>
                      </a:cubicBezTo>
                      <a:cubicBezTo>
                        <a:pt x="12" y="84"/>
                        <a:pt x="9" y="86"/>
                        <a:pt x="6" y="86"/>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040" rtl="0" eaLnBrk="1" fontAlgn="auto" latinLnBrk="0" hangingPunct="1">
                    <a:lnSpc>
                      <a:spcPct val="100000"/>
                    </a:lnSpc>
                    <a:spcBef>
                      <a:spcPts val="0"/>
                    </a:spcBef>
                    <a:spcAft>
                      <a:spcPts val="0"/>
                    </a:spcAft>
                    <a:buClrTx/>
                    <a:buSzTx/>
                    <a:buFontTx/>
                    <a:buNone/>
                    <a:tabLst/>
                    <a:defRPr/>
                  </a:pPr>
                  <a:endParaRPr kumimoji="0" lang="en-CA" sz="1799" b="0" i="0" u="none" strike="noStrike" kern="1200" cap="none" spc="0" normalizeH="0" baseline="0" noProof="0" dirty="0">
                    <a:ln>
                      <a:noFill/>
                    </a:ln>
                    <a:solidFill>
                      <a:srgbClr val="000000"/>
                    </a:solidFill>
                    <a:effectLst/>
                    <a:uLnTx/>
                    <a:uFillTx/>
                    <a:latin typeface="Century Gothic" panose="020F0302020204030204"/>
                    <a:ea typeface="+mn-ea"/>
                    <a:cs typeface="+mn-cs"/>
                  </a:endParaRPr>
                </a:p>
              </p:txBody>
            </p:sp>
          </p:grpSp>
        </p:grpSp>
        <p:grpSp>
          <p:nvGrpSpPr>
            <p:cNvPr id="1015" name="Group 1014">
              <a:extLst>
                <a:ext uri="{FF2B5EF4-FFF2-40B4-BE49-F238E27FC236}">
                  <a16:creationId xmlns:a16="http://schemas.microsoft.com/office/drawing/2014/main" id="{00D6BC53-5A62-4C16-80EF-93EF3D90039E}"/>
                </a:ext>
              </a:extLst>
            </p:cNvPr>
            <p:cNvGrpSpPr>
              <a:grpSpLocks noChangeAspect="1"/>
            </p:cNvGrpSpPr>
            <p:nvPr/>
          </p:nvGrpSpPr>
          <p:grpSpPr>
            <a:xfrm>
              <a:off x="2904075" y="3073761"/>
              <a:ext cx="306772" cy="362431"/>
              <a:chOff x="8415640" y="6999445"/>
              <a:chExt cx="431176" cy="509406"/>
            </a:xfrm>
          </p:grpSpPr>
          <p:sp>
            <p:nvSpPr>
              <p:cNvPr id="1016" name="Freeform 74">
                <a:extLst>
                  <a:ext uri="{FF2B5EF4-FFF2-40B4-BE49-F238E27FC236}">
                    <a16:creationId xmlns:a16="http://schemas.microsoft.com/office/drawing/2014/main" id="{B0D027A3-7FB4-43B0-9B8B-376D86151E7D}"/>
                  </a:ext>
                </a:extLst>
              </p:cNvPr>
              <p:cNvSpPr>
                <a:spLocks noEditPoints="1"/>
              </p:cNvSpPr>
              <p:nvPr/>
            </p:nvSpPr>
            <p:spPr bwMode="auto">
              <a:xfrm>
                <a:off x="8415640" y="6999445"/>
                <a:ext cx="431176" cy="509406"/>
              </a:xfrm>
              <a:custGeom>
                <a:avLst/>
                <a:gdLst>
                  <a:gd name="T0" fmla="*/ 110 w 220"/>
                  <a:gd name="T1" fmla="*/ 252 h 252"/>
                  <a:gd name="T2" fmla="*/ 85 w 220"/>
                  <a:gd name="T3" fmla="*/ 250 h 252"/>
                  <a:gd name="T4" fmla="*/ 80 w 220"/>
                  <a:gd name="T5" fmla="*/ 244 h 252"/>
                  <a:gd name="T6" fmla="*/ 80 w 220"/>
                  <a:gd name="T7" fmla="*/ 230 h 252"/>
                  <a:gd name="T8" fmla="*/ 102 w 220"/>
                  <a:gd name="T9" fmla="*/ 208 h 252"/>
                  <a:gd name="T10" fmla="*/ 118 w 220"/>
                  <a:gd name="T11" fmla="*/ 208 h 252"/>
                  <a:gd name="T12" fmla="*/ 140 w 220"/>
                  <a:gd name="T13" fmla="*/ 230 h 252"/>
                  <a:gd name="T14" fmla="*/ 140 w 220"/>
                  <a:gd name="T15" fmla="*/ 237 h 252"/>
                  <a:gd name="T16" fmla="*/ 143 w 220"/>
                  <a:gd name="T17" fmla="*/ 236 h 252"/>
                  <a:gd name="T18" fmla="*/ 208 w 220"/>
                  <a:gd name="T19" fmla="*/ 170 h 252"/>
                  <a:gd name="T20" fmla="*/ 208 w 220"/>
                  <a:gd name="T21" fmla="*/ 166 h 252"/>
                  <a:gd name="T22" fmla="*/ 205 w 220"/>
                  <a:gd name="T23" fmla="*/ 168 h 252"/>
                  <a:gd name="T24" fmla="*/ 190 w 220"/>
                  <a:gd name="T25" fmla="*/ 172 h 252"/>
                  <a:gd name="T26" fmla="*/ 174 w 220"/>
                  <a:gd name="T27" fmla="*/ 172 h 252"/>
                  <a:gd name="T28" fmla="*/ 168 w 220"/>
                  <a:gd name="T29" fmla="*/ 166 h 252"/>
                  <a:gd name="T30" fmla="*/ 168 w 220"/>
                  <a:gd name="T31" fmla="*/ 94 h 252"/>
                  <a:gd name="T32" fmla="*/ 174 w 220"/>
                  <a:gd name="T33" fmla="*/ 88 h 252"/>
                  <a:gd name="T34" fmla="*/ 190 w 220"/>
                  <a:gd name="T35" fmla="*/ 88 h 252"/>
                  <a:gd name="T36" fmla="*/ 202 w 220"/>
                  <a:gd name="T37" fmla="*/ 90 h 252"/>
                  <a:gd name="T38" fmla="*/ 205 w 220"/>
                  <a:gd name="T39" fmla="*/ 92 h 252"/>
                  <a:gd name="T40" fmla="*/ 204 w 220"/>
                  <a:gd name="T41" fmla="*/ 88 h 252"/>
                  <a:gd name="T42" fmla="*/ 110 w 220"/>
                  <a:gd name="T43" fmla="*/ 12 h 252"/>
                  <a:gd name="T44" fmla="*/ 16 w 220"/>
                  <a:gd name="T45" fmla="*/ 88 h 252"/>
                  <a:gd name="T46" fmla="*/ 15 w 220"/>
                  <a:gd name="T47" fmla="*/ 92 h 252"/>
                  <a:gd name="T48" fmla="*/ 18 w 220"/>
                  <a:gd name="T49" fmla="*/ 90 h 252"/>
                  <a:gd name="T50" fmla="*/ 30 w 220"/>
                  <a:gd name="T51" fmla="*/ 88 h 252"/>
                  <a:gd name="T52" fmla="*/ 46 w 220"/>
                  <a:gd name="T53" fmla="*/ 88 h 252"/>
                  <a:gd name="T54" fmla="*/ 52 w 220"/>
                  <a:gd name="T55" fmla="*/ 94 h 252"/>
                  <a:gd name="T56" fmla="*/ 52 w 220"/>
                  <a:gd name="T57" fmla="*/ 166 h 252"/>
                  <a:gd name="T58" fmla="*/ 46 w 220"/>
                  <a:gd name="T59" fmla="*/ 172 h 252"/>
                  <a:gd name="T60" fmla="*/ 30 w 220"/>
                  <a:gd name="T61" fmla="*/ 172 h 252"/>
                  <a:gd name="T62" fmla="*/ 0 w 220"/>
                  <a:gd name="T63" fmla="*/ 142 h 252"/>
                  <a:gd name="T64" fmla="*/ 0 w 220"/>
                  <a:gd name="T65" fmla="*/ 115 h 252"/>
                  <a:gd name="T66" fmla="*/ 110 w 220"/>
                  <a:gd name="T67" fmla="*/ 0 h 252"/>
                  <a:gd name="T68" fmla="*/ 220 w 220"/>
                  <a:gd name="T69" fmla="*/ 115 h 252"/>
                  <a:gd name="T70" fmla="*/ 220 w 220"/>
                  <a:gd name="T71" fmla="*/ 164 h 252"/>
                  <a:gd name="T72" fmla="*/ 135 w 220"/>
                  <a:gd name="T73" fmla="*/ 250 h 252"/>
                  <a:gd name="T74" fmla="*/ 110 w 220"/>
                  <a:gd name="T75" fmla="*/ 252 h 252"/>
                  <a:gd name="T76" fmla="*/ 102 w 220"/>
                  <a:gd name="T77" fmla="*/ 220 h 252"/>
                  <a:gd name="T78" fmla="*/ 92 w 220"/>
                  <a:gd name="T79" fmla="*/ 230 h 252"/>
                  <a:gd name="T80" fmla="*/ 92 w 220"/>
                  <a:gd name="T81" fmla="*/ 239 h 252"/>
                  <a:gd name="T82" fmla="*/ 94 w 220"/>
                  <a:gd name="T83" fmla="*/ 239 h 252"/>
                  <a:gd name="T84" fmla="*/ 110 w 220"/>
                  <a:gd name="T85" fmla="*/ 240 h 252"/>
                  <a:gd name="T86" fmla="*/ 126 w 220"/>
                  <a:gd name="T87" fmla="*/ 239 h 252"/>
                  <a:gd name="T88" fmla="*/ 128 w 220"/>
                  <a:gd name="T89" fmla="*/ 239 h 252"/>
                  <a:gd name="T90" fmla="*/ 128 w 220"/>
                  <a:gd name="T91" fmla="*/ 230 h 252"/>
                  <a:gd name="T92" fmla="*/ 118 w 220"/>
                  <a:gd name="T93" fmla="*/ 220 h 252"/>
                  <a:gd name="T94" fmla="*/ 102 w 220"/>
                  <a:gd name="T95" fmla="*/ 220 h 252"/>
                  <a:gd name="T96" fmla="*/ 180 w 220"/>
                  <a:gd name="T97" fmla="*/ 160 h 252"/>
                  <a:gd name="T98" fmla="*/ 190 w 220"/>
                  <a:gd name="T99" fmla="*/ 160 h 252"/>
                  <a:gd name="T100" fmla="*/ 208 w 220"/>
                  <a:gd name="T101" fmla="*/ 142 h 252"/>
                  <a:gd name="T102" fmla="*/ 208 w 220"/>
                  <a:gd name="T103" fmla="*/ 118 h 252"/>
                  <a:gd name="T104" fmla="*/ 190 w 220"/>
                  <a:gd name="T105" fmla="*/ 100 h 252"/>
                  <a:gd name="T106" fmla="*/ 180 w 220"/>
                  <a:gd name="T107" fmla="*/ 100 h 252"/>
                  <a:gd name="T108" fmla="*/ 180 w 220"/>
                  <a:gd name="T109" fmla="*/ 160 h 252"/>
                  <a:gd name="T110" fmla="*/ 30 w 220"/>
                  <a:gd name="T111" fmla="*/ 100 h 252"/>
                  <a:gd name="T112" fmla="*/ 12 w 220"/>
                  <a:gd name="T113" fmla="*/ 118 h 252"/>
                  <a:gd name="T114" fmla="*/ 12 w 220"/>
                  <a:gd name="T115" fmla="*/ 142 h 252"/>
                  <a:gd name="T116" fmla="*/ 30 w 220"/>
                  <a:gd name="T117" fmla="*/ 160 h 252"/>
                  <a:gd name="T118" fmla="*/ 40 w 220"/>
                  <a:gd name="T119" fmla="*/ 160 h 252"/>
                  <a:gd name="T120" fmla="*/ 40 w 220"/>
                  <a:gd name="T121" fmla="*/ 100 h 252"/>
                  <a:gd name="T122" fmla="*/ 30 w 220"/>
                  <a:gd name="T123" fmla="*/ 10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0" h="252">
                    <a:moveTo>
                      <a:pt x="110" y="252"/>
                    </a:moveTo>
                    <a:cubicBezTo>
                      <a:pt x="102" y="252"/>
                      <a:pt x="93" y="251"/>
                      <a:pt x="85" y="250"/>
                    </a:cubicBezTo>
                    <a:cubicBezTo>
                      <a:pt x="82" y="250"/>
                      <a:pt x="80" y="247"/>
                      <a:pt x="80" y="244"/>
                    </a:cubicBezTo>
                    <a:cubicBezTo>
                      <a:pt x="80" y="230"/>
                      <a:pt x="80" y="230"/>
                      <a:pt x="80" y="230"/>
                    </a:cubicBezTo>
                    <a:cubicBezTo>
                      <a:pt x="80" y="218"/>
                      <a:pt x="90" y="208"/>
                      <a:pt x="102" y="208"/>
                    </a:cubicBezTo>
                    <a:cubicBezTo>
                      <a:pt x="118" y="208"/>
                      <a:pt x="118" y="208"/>
                      <a:pt x="118" y="208"/>
                    </a:cubicBezTo>
                    <a:cubicBezTo>
                      <a:pt x="130" y="208"/>
                      <a:pt x="140" y="218"/>
                      <a:pt x="140" y="230"/>
                    </a:cubicBezTo>
                    <a:cubicBezTo>
                      <a:pt x="140" y="237"/>
                      <a:pt x="140" y="237"/>
                      <a:pt x="140" y="237"/>
                    </a:cubicBezTo>
                    <a:cubicBezTo>
                      <a:pt x="143" y="236"/>
                      <a:pt x="143" y="236"/>
                      <a:pt x="143" y="236"/>
                    </a:cubicBezTo>
                    <a:cubicBezTo>
                      <a:pt x="179" y="227"/>
                      <a:pt x="204" y="195"/>
                      <a:pt x="208" y="170"/>
                    </a:cubicBezTo>
                    <a:cubicBezTo>
                      <a:pt x="208" y="166"/>
                      <a:pt x="208" y="166"/>
                      <a:pt x="208" y="166"/>
                    </a:cubicBezTo>
                    <a:cubicBezTo>
                      <a:pt x="205" y="168"/>
                      <a:pt x="205" y="168"/>
                      <a:pt x="205" y="168"/>
                    </a:cubicBezTo>
                    <a:cubicBezTo>
                      <a:pt x="200" y="171"/>
                      <a:pt x="195" y="172"/>
                      <a:pt x="190" y="172"/>
                    </a:cubicBezTo>
                    <a:cubicBezTo>
                      <a:pt x="174" y="172"/>
                      <a:pt x="174" y="172"/>
                      <a:pt x="174" y="172"/>
                    </a:cubicBezTo>
                    <a:cubicBezTo>
                      <a:pt x="171" y="172"/>
                      <a:pt x="168" y="169"/>
                      <a:pt x="168" y="166"/>
                    </a:cubicBezTo>
                    <a:cubicBezTo>
                      <a:pt x="168" y="94"/>
                      <a:pt x="168" y="94"/>
                      <a:pt x="168" y="94"/>
                    </a:cubicBezTo>
                    <a:cubicBezTo>
                      <a:pt x="168" y="91"/>
                      <a:pt x="171" y="88"/>
                      <a:pt x="174" y="88"/>
                    </a:cubicBezTo>
                    <a:cubicBezTo>
                      <a:pt x="190" y="88"/>
                      <a:pt x="190" y="88"/>
                      <a:pt x="190" y="88"/>
                    </a:cubicBezTo>
                    <a:cubicBezTo>
                      <a:pt x="194" y="88"/>
                      <a:pt x="198" y="89"/>
                      <a:pt x="202" y="90"/>
                    </a:cubicBezTo>
                    <a:cubicBezTo>
                      <a:pt x="205" y="92"/>
                      <a:pt x="205" y="92"/>
                      <a:pt x="205" y="92"/>
                    </a:cubicBezTo>
                    <a:cubicBezTo>
                      <a:pt x="204" y="88"/>
                      <a:pt x="204" y="88"/>
                      <a:pt x="204" y="88"/>
                    </a:cubicBezTo>
                    <a:cubicBezTo>
                      <a:pt x="193" y="43"/>
                      <a:pt x="154" y="12"/>
                      <a:pt x="110" y="12"/>
                    </a:cubicBezTo>
                    <a:cubicBezTo>
                      <a:pt x="66" y="12"/>
                      <a:pt x="27" y="43"/>
                      <a:pt x="16" y="88"/>
                    </a:cubicBezTo>
                    <a:cubicBezTo>
                      <a:pt x="15" y="92"/>
                      <a:pt x="15" y="92"/>
                      <a:pt x="15" y="92"/>
                    </a:cubicBezTo>
                    <a:cubicBezTo>
                      <a:pt x="18" y="90"/>
                      <a:pt x="18" y="90"/>
                      <a:pt x="18" y="90"/>
                    </a:cubicBezTo>
                    <a:cubicBezTo>
                      <a:pt x="22" y="89"/>
                      <a:pt x="26" y="88"/>
                      <a:pt x="30" y="88"/>
                    </a:cubicBezTo>
                    <a:cubicBezTo>
                      <a:pt x="46" y="88"/>
                      <a:pt x="46" y="88"/>
                      <a:pt x="46" y="88"/>
                    </a:cubicBezTo>
                    <a:cubicBezTo>
                      <a:pt x="49" y="88"/>
                      <a:pt x="52" y="91"/>
                      <a:pt x="52" y="94"/>
                    </a:cubicBezTo>
                    <a:cubicBezTo>
                      <a:pt x="52" y="166"/>
                      <a:pt x="52" y="166"/>
                      <a:pt x="52" y="166"/>
                    </a:cubicBezTo>
                    <a:cubicBezTo>
                      <a:pt x="52" y="169"/>
                      <a:pt x="49" y="172"/>
                      <a:pt x="46" y="172"/>
                    </a:cubicBezTo>
                    <a:cubicBezTo>
                      <a:pt x="30" y="172"/>
                      <a:pt x="30" y="172"/>
                      <a:pt x="30" y="172"/>
                    </a:cubicBezTo>
                    <a:cubicBezTo>
                      <a:pt x="13" y="172"/>
                      <a:pt x="0" y="159"/>
                      <a:pt x="0" y="142"/>
                    </a:cubicBezTo>
                    <a:cubicBezTo>
                      <a:pt x="0" y="115"/>
                      <a:pt x="0" y="115"/>
                      <a:pt x="0" y="115"/>
                    </a:cubicBezTo>
                    <a:cubicBezTo>
                      <a:pt x="0" y="52"/>
                      <a:pt x="49" y="0"/>
                      <a:pt x="110" y="0"/>
                    </a:cubicBezTo>
                    <a:cubicBezTo>
                      <a:pt x="171" y="0"/>
                      <a:pt x="220" y="52"/>
                      <a:pt x="220" y="115"/>
                    </a:cubicBezTo>
                    <a:cubicBezTo>
                      <a:pt x="220" y="164"/>
                      <a:pt x="220" y="164"/>
                      <a:pt x="220" y="164"/>
                    </a:cubicBezTo>
                    <a:cubicBezTo>
                      <a:pt x="220" y="199"/>
                      <a:pt x="184" y="243"/>
                      <a:pt x="135" y="250"/>
                    </a:cubicBezTo>
                    <a:cubicBezTo>
                      <a:pt x="127" y="251"/>
                      <a:pt x="118" y="252"/>
                      <a:pt x="110" y="252"/>
                    </a:cubicBezTo>
                    <a:close/>
                    <a:moveTo>
                      <a:pt x="102" y="220"/>
                    </a:moveTo>
                    <a:cubicBezTo>
                      <a:pt x="96" y="220"/>
                      <a:pt x="92" y="224"/>
                      <a:pt x="92" y="230"/>
                    </a:cubicBezTo>
                    <a:cubicBezTo>
                      <a:pt x="92" y="239"/>
                      <a:pt x="92" y="239"/>
                      <a:pt x="92" y="239"/>
                    </a:cubicBezTo>
                    <a:cubicBezTo>
                      <a:pt x="94" y="239"/>
                      <a:pt x="94" y="239"/>
                      <a:pt x="94" y="239"/>
                    </a:cubicBezTo>
                    <a:cubicBezTo>
                      <a:pt x="99" y="240"/>
                      <a:pt x="105" y="240"/>
                      <a:pt x="110" y="240"/>
                    </a:cubicBezTo>
                    <a:cubicBezTo>
                      <a:pt x="115" y="240"/>
                      <a:pt x="121" y="240"/>
                      <a:pt x="126" y="239"/>
                    </a:cubicBezTo>
                    <a:cubicBezTo>
                      <a:pt x="128" y="239"/>
                      <a:pt x="128" y="239"/>
                      <a:pt x="128" y="239"/>
                    </a:cubicBezTo>
                    <a:cubicBezTo>
                      <a:pt x="128" y="230"/>
                      <a:pt x="128" y="230"/>
                      <a:pt x="128" y="230"/>
                    </a:cubicBezTo>
                    <a:cubicBezTo>
                      <a:pt x="128" y="224"/>
                      <a:pt x="124" y="220"/>
                      <a:pt x="118" y="220"/>
                    </a:cubicBezTo>
                    <a:lnTo>
                      <a:pt x="102" y="220"/>
                    </a:lnTo>
                    <a:close/>
                    <a:moveTo>
                      <a:pt x="180" y="160"/>
                    </a:moveTo>
                    <a:cubicBezTo>
                      <a:pt x="190" y="160"/>
                      <a:pt x="190" y="160"/>
                      <a:pt x="190" y="160"/>
                    </a:cubicBezTo>
                    <a:cubicBezTo>
                      <a:pt x="200" y="160"/>
                      <a:pt x="208" y="152"/>
                      <a:pt x="208" y="142"/>
                    </a:cubicBezTo>
                    <a:cubicBezTo>
                      <a:pt x="208" y="118"/>
                      <a:pt x="208" y="118"/>
                      <a:pt x="208" y="118"/>
                    </a:cubicBezTo>
                    <a:cubicBezTo>
                      <a:pt x="208" y="108"/>
                      <a:pt x="200" y="100"/>
                      <a:pt x="190" y="100"/>
                    </a:cubicBezTo>
                    <a:cubicBezTo>
                      <a:pt x="180" y="100"/>
                      <a:pt x="180" y="100"/>
                      <a:pt x="180" y="100"/>
                    </a:cubicBezTo>
                    <a:lnTo>
                      <a:pt x="180" y="160"/>
                    </a:lnTo>
                    <a:close/>
                    <a:moveTo>
                      <a:pt x="30" y="100"/>
                    </a:moveTo>
                    <a:cubicBezTo>
                      <a:pt x="20" y="100"/>
                      <a:pt x="12" y="108"/>
                      <a:pt x="12" y="118"/>
                    </a:cubicBezTo>
                    <a:cubicBezTo>
                      <a:pt x="12" y="142"/>
                      <a:pt x="12" y="142"/>
                      <a:pt x="12" y="142"/>
                    </a:cubicBezTo>
                    <a:cubicBezTo>
                      <a:pt x="12" y="152"/>
                      <a:pt x="20" y="160"/>
                      <a:pt x="30" y="160"/>
                    </a:cubicBezTo>
                    <a:cubicBezTo>
                      <a:pt x="40" y="160"/>
                      <a:pt x="40" y="160"/>
                      <a:pt x="40" y="160"/>
                    </a:cubicBezTo>
                    <a:cubicBezTo>
                      <a:pt x="40" y="100"/>
                      <a:pt x="40" y="100"/>
                      <a:pt x="40" y="100"/>
                    </a:cubicBezTo>
                    <a:lnTo>
                      <a:pt x="30" y="10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040" rtl="0" eaLnBrk="1" fontAlgn="auto" latinLnBrk="0" hangingPunct="1">
                  <a:lnSpc>
                    <a:spcPct val="100000"/>
                  </a:lnSpc>
                  <a:spcBef>
                    <a:spcPts val="0"/>
                  </a:spcBef>
                  <a:spcAft>
                    <a:spcPts val="0"/>
                  </a:spcAft>
                  <a:buClrTx/>
                  <a:buSzTx/>
                  <a:buFontTx/>
                  <a:buNone/>
                  <a:tabLst/>
                  <a:defRPr/>
                </a:pPr>
                <a:endParaRPr kumimoji="0" lang="en-CA" sz="1799" b="0" i="0" u="none" strike="noStrike" kern="1200" cap="none" spc="0" normalizeH="0" baseline="0" noProof="0" dirty="0">
                  <a:ln>
                    <a:noFill/>
                  </a:ln>
                  <a:solidFill>
                    <a:srgbClr val="000000"/>
                  </a:solidFill>
                  <a:effectLst/>
                  <a:uLnTx/>
                  <a:uFillTx/>
                  <a:latin typeface="Century Gothic" panose="020F0302020204030204"/>
                  <a:ea typeface="+mn-ea"/>
                  <a:cs typeface="+mn-cs"/>
                </a:endParaRPr>
              </a:p>
            </p:txBody>
          </p:sp>
          <p:sp>
            <p:nvSpPr>
              <p:cNvPr id="1017" name="Freeform 75">
                <a:extLst>
                  <a:ext uri="{FF2B5EF4-FFF2-40B4-BE49-F238E27FC236}">
                    <a16:creationId xmlns:a16="http://schemas.microsoft.com/office/drawing/2014/main" id="{E1189108-3E40-4282-9374-AB1672333197}"/>
                  </a:ext>
                </a:extLst>
              </p:cNvPr>
              <p:cNvSpPr>
                <a:spLocks/>
              </p:cNvSpPr>
              <p:nvPr/>
            </p:nvSpPr>
            <p:spPr bwMode="auto">
              <a:xfrm>
                <a:off x="8555726" y="7161363"/>
                <a:ext cx="149183" cy="209220"/>
              </a:xfrm>
              <a:custGeom>
                <a:avLst/>
                <a:gdLst>
                  <a:gd name="T0" fmla="*/ 76 w 76"/>
                  <a:gd name="T1" fmla="*/ 42 h 104"/>
                  <a:gd name="T2" fmla="*/ 72 w 76"/>
                  <a:gd name="T3" fmla="*/ 40 h 104"/>
                  <a:gd name="T4" fmla="*/ 43 w 76"/>
                  <a:gd name="T5" fmla="*/ 40 h 104"/>
                  <a:gd name="T6" fmla="*/ 51 w 76"/>
                  <a:gd name="T7" fmla="*/ 5 h 104"/>
                  <a:gd name="T8" fmla="*/ 48 w 76"/>
                  <a:gd name="T9" fmla="*/ 0 h 104"/>
                  <a:gd name="T10" fmla="*/ 43 w 76"/>
                  <a:gd name="T11" fmla="*/ 2 h 104"/>
                  <a:gd name="T12" fmla="*/ 1 w 76"/>
                  <a:gd name="T13" fmla="*/ 58 h 104"/>
                  <a:gd name="T14" fmla="*/ 0 w 76"/>
                  <a:gd name="T15" fmla="*/ 62 h 104"/>
                  <a:gd name="T16" fmla="*/ 4 w 76"/>
                  <a:gd name="T17" fmla="*/ 64 h 104"/>
                  <a:gd name="T18" fmla="*/ 33 w 76"/>
                  <a:gd name="T19" fmla="*/ 64 h 104"/>
                  <a:gd name="T20" fmla="*/ 25 w 76"/>
                  <a:gd name="T21" fmla="*/ 99 h 104"/>
                  <a:gd name="T22" fmla="*/ 28 w 76"/>
                  <a:gd name="T23" fmla="*/ 104 h 104"/>
                  <a:gd name="T24" fmla="*/ 30 w 76"/>
                  <a:gd name="T25" fmla="*/ 104 h 104"/>
                  <a:gd name="T26" fmla="*/ 33 w 76"/>
                  <a:gd name="T27" fmla="*/ 102 h 104"/>
                  <a:gd name="T28" fmla="*/ 75 w 76"/>
                  <a:gd name="T29" fmla="*/ 46 h 104"/>
                  <a:gd name="T30" fmla="*/ 76 w 76"/>
                  <a:gd name="T31" fmla="*/ 4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6" h="104">
                    <a:moveTo>
                      <a:pt x="76" y="42"/>
                    </a:moveTo>
                    <a:cubicBezTo>
                      <a:pt x="75" y="41"/>
                      <a:pt x="73" y="40"/>
                      <a:pt x="72" y="40"/>
                    </a:cubicBezTo>
                    <a:cubicBezTo>
                      <a:pt x="43" y="40"/>
                      <a:pt x="43" y="40"/>
                      <a:pt x="43" y="40"/>
                    </a:cubicBezTo>
                    <a:cubicBezTo>
                      <a:pt x="51" y="5"/>
                      <a:pt x="51" y="5"/>
                      <a:pt x="51" y="5"/>
                    </a:cubicBezTo>
                    <a:cubicBezTo>
                      <a:pt x="51" y="3"/>
                      <a:pt x="50" y="1"/>
                      <a:pt x="48" y="0"/>
                    </a:cubicBezTo>
                    <a:cubicBezTo>
                      <a:pt x="46" y="0"/>
                      <a:pt x="44" y="0"/>
                      <a:pt x="43" y="2"/>
                    </a:cubicBezTo>
                    <a:cubicBezTo>
                      <a:pt x="1" y="58"/>
                      <a:pt x="1" y="58"/>
                      <a:pt x="1" y="58"/>
                    </a:cubicBezTo>
                    <a:cubicBezTo>
                      <a:pt x="0" y="59"/>
                      <a:pt x="0" y="60"/>
                      <a:pt x="0" y="62"/>
                    </a:cubicBezTo>
                    <a:cubicBezTo>
                      <a:pt x="1" y="63"/>
                      <a:pt x="3" y="64"/>
                      <a:pt x="4" y="64"/>
                    </a:cubicBezTo>
                    <a:cubicBezTo>
                      <a:pt x="33" y="64"/>
                      <a:pt x="33" y="64"/>
                      <a:pt x="33" y="64"/>
                    </a:cubicBezTo>
                    <a:cubicBezTo>
                      <a:pt x="25" y="99"/>
                      <a:pt x="25" y="99"/>
                      <a:pt x="25" y="99"/>
                    </a:cubicBezTo>
                    <a:cubicBezTo>
                      <a:pt x="25" y="101"/>
                      <a:pt x="26" y="103"/>
                      <a:pt x="28" y="104"/>
                    </a:cubicBezTo>
                    <a:cubicBezTo>
                      <a:pt x="28" y="104"/>
                      <a:pt x="29" y="104"/>
                      <a:pt x="30" y="104"/>
                    </a:cubicBezTo>
                    <a:cubicBezTo>
                      <a:pt x="31" y="104"/>
                      <a:pt x="32" y="103"/>
                      <a:pt x="33" y="102"/>
                    </a:cubicBezTo>
                    <a:cubicBezTo>
                      <a:pt x="75" y="46"/>
                      <a:pt x="75" y="46"/>
                      <a:pt x="75" y="46"/>
                    </a:cubicBezTo>
                    <a:cubicBezTo>
                      <a:pt x="76" y="45"/>
                      <a:pt x="76" y="44"/>
                      <a:pt x="76" y="42"/>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040" rtl="0" eaLnBrk="1" fontAlgn="auto" latinLnBrk="0" hangingPunct="1">
                  <a:lnSpc>
                    <a:spcPct val="100000"/>
                  </a:lnSpc>
                  <a:spcBef>
                    <a:spcPts val="0"/>
                  </a:spcBef>
                  <a:spcAft>
                    <a:spcPts val="0"/>
                  </a:spcAft>
                  <a:buClrTx/>
                  <a:buSzTx/>
                  <a:buFontTx/>
                  <a:buNone/>
                  <a:tabLst/>
                  <a:defRPr/>
                </a:pPr>
                <a:endParaRPr kumimoji="0" lang="en-CA" sz="1799" b="0" i="0" u="none" strike="noStrike" kern="1200" cap="none" spc="0" normalizeH="0" baseline="0" noProof="0" dirty="0">
                  <a:ln>
                    <a:noFill/>
                  </a:ln>
                  <a:solidFill>
                    <a:srgbClr val="000000"/>
                  </a:solidFill>
                  <a:effectLst/>
                  <a:uLnTx/>
                  <a:uFillTx/>
                  <a:latin typeface="Century Gothic" panose="020F0302020204030204"/>
                  <a:ea typeface="+mn-ea"/>
                  <a:cs typeface="+mn-cs"/>
                </a:endParaRPr>
              </a:p>
            </p:txBody>
          </p:sp>
        </p:grpSp>
      </p:grpSp>
      <p:cxnSp>
        <p:nvCxnSpPr>
          <p:cNvPr id="218" name="Straight Connector 217">
            <a:extLst>
              <a:ext uri="{FF2B5EF4-FFF2-40B4-BE49-F238E27FC236}">
                <a16:creationId xmlns:a16="http://schemas.microsoft.com/office/drawing/2014/main" id="{312143EE-7D23-4725-8B54-0B8709AD8519}"/>
              </a:ext>
            </a:extLst>
          </p:cNvPr>
          <p:cNvCxnSpPr>
            <a:cxnSpLocks/>
          </p:cNvCxnSpPr>
          <p:nvPr/>
        </p:nvCxnSpPr>
        <p:spPr>
          <a:xfrm flipH="1" flipV="1">
            <a:off x="432209" y="3252724"/>
            <a:ext cx="2309065" cy="81169"/>
          </a:xfrm>
          <a:prstGeom prst="line">
            <a:avLst/>
          </a:prstGeom>
          <a:ln w="28575"/>
          <a:effectLst>
            <a:outerShdw blurRad="50800" dist="38100" dir="2700000" algn="ctr" rotWithShape="0">
              <a:schemeClr val="bg1"/>
            </a:outerShdw>
          </a:effectLst>
        </p:spPr>
        <p:style>
          <a:lnRef idx="1">
            <a:schemeClr val="dk1"/>
          </a:lnRef>
          <a:fillRef idx="0">
            <a:schemeClr val="dk1"/>
          </a:fillRef>
          <a:effectRef idx="0">
            <a:schemeClr val="dk1"/>
          </a:effectRef>
          <a:fontRef idx="minor">
            <a:schemeClr val="tx1"/>
          </a:fontRef>
        </p:style>
      </p:cxnSp>
      <p:sp>
        <p:nvSpPr>
          <p:cNvPr id="219" name="TextBox 218">
            <a:extLst>
              <a:ext uri="{FF2B5EF4-FFF2-40B4-BE49-F238E27FC236}">
                <a16:creationId xmlns:a16="http://schemas.microsoft.com/office/drawing/2014/main" id="{7454F9E0-71B8-4E76-91E1-9BAFB3B7DF2A}"/>
              </a:ext>
            </a:extLst>
          </p:cNvPr>
          <p:cNvSpPr txBox="1"/>
          <p:nvPr/>
        </p:nvSpPr>
        <p:spPr>
          <a:xfrm>
            <a:off x="387426" y="1554972"/>
            <a:ext cx="1430005" cy="523220"/>
          </a:xfrm>
          <a:prstGeom prst="rect">
            <a:avLst/>
          </a:prstGeom>
          <a:noFill/>
          <a:effectLst>
            <a:outerShdw blurRad="50800" dist="38100" dir="2700000" algn="ctr" rotWithShape="0">
              <a:schemeClr val="tx1"/>
            </a:outerShdw>
          </a:effectLst>
        </p:spPr>
        <p:txBody>
          <a:bodyPr wrap="square" rtlCol="0">
            <a:spAutoFit/>
          </a:bodyPr>
          <a:lstStyle/>
          <a:p>
            <a:pPr marL="0" marR="0" lvl="0" indent="0" algn="ctr" defTabSz="45704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FFFFF"/>
                </a:solidFill>
                <a:effectLst/>
                <a:uLnTx/>
                <a:uFillTx/>
                <a:latin typeface="Century Gothic" panose="020F0302020204030204"/>
                <a:ea typeface="+mn-ea"/>
                <a:cs typeface="+mn-cs"/>
              </a:rPr>
              <a:t>IT Service Management</a:t>
            </a:r>
          </a:p>
        </p:txBody>
      </p:sp>
      <p:cxnSp>
        <p:nvCxnSpPr>
          <p:cNvPr id="220" name="Straight Connector 219">
            <a:extLst>
              <a:ext uri="{FF2B5EF4-FFF2-40B4-BE49-F238E27FC236}">
                <a16:creationId xmlns:a16="http://schemas.microsoft.com/office/drawing/2014/main" id="{BE767363-FA01-40F6-BA3D-97E3E1B8A861}"/>
              </a:ext>
            </a:extLst>
          </p:cNvPr>
          <p:cNvCxnSpPr>
            <a:cxnSpLocks/>
          </p:cNvCxnSpPr>
          <p:nvPr/>
        </p:nvCxnSpPr>
        <p:spPr>
          <a:xfrm flipH="1" flipV="1">
            <a:off x="2665424" y="1215733"/>
            <a:ext cx="919649" cy="1148315"/>
          </a:xfrm>
          <a:prstGeom prst="line">
            <a:avLst/>
          </a:prstGeom>
          <a:ln w="28575">
            <a:prstDash val="dash"/>
          </a:ln>
          <a:effectLst>
            <a:outerShdw blurRad="50800" dist="38100" dir="2700000" algn="ctr" rotWithShape="0">
              <a:schemeClr val="bg1"/>
            </a:outerShdw>
          </a:effectLst>
        </p:spPr>
        <p:style>
          <a:lnRef idx="1">
            <a:schemeClr val="dk1"/>
          </a:lnRef>
          <a:fillRef idx="0">
            <a:schemeClr val="dk1"/>
          </a:fillRef>
          <a:effectRef idx="0">
            <a:schemeClr val="dk1"/>
          </a:effectRef>
          <a:fontRef idx="minor">
            <a:schemeClr val="tx1"/>
          </a:fontRef>
        </p:style>
      </p:cxnSp>
      <p:sp>
        <p:nvSpPr>
          <p:cNvPr id="221" name="TextBox 220">
            <a:extLst>
              <a:ext uri="{FF2B5EF4-FFF2-40B4-BE49-F238E27FC236}">
                <a16:creationId xmlns:a16="http://schemas.microsoft.com/office/drawing/2014/main" id="{54254ED4-812E-493D-9742-76A1DA8E3BE0}"/>
              </a:ext>
            </a:extLst>
          </p:cNvPr>
          <p:cNvSpPr txBox="1"/>
          <p:nvPr/>
        </p:nvSpPr>
        <p:spPr>
          <a:xfrm>
            <a:off x="2638299" y="541966"/>
            <a:ext cx="1704313" cy="523220"/>
          </a:xfrm>
          <a:prstGeom prst="rect">
            <a:avLst/>
          </a:prstGeom>
          <a:noFill/>
          <a:effectLst>
            <a:outerShdw blurRad="50800" dist="38100" dir="2700000" algn="ctr" rotWithShape="0">
              <a:schemeClr val="tx1"/>
            </a:outerShdw>
          </a:effectLst>
        </p:spPr>
        <p:txBody>
          <a:bodyPr wrap="none" rtlCol="0">
            <a:spAutoFit/>
          </a:bodyPr>
          <a:lstStyle/>
          <a:p>
            <a:pPr marL="0" marR="0" lvl="0" indent="0" algn="ctr" defTabSz="45704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FFFFF"/>
                </a:solidFill>
                <a:effectLst/>
                <a:uLnTx/>
                <a:uFillTx/>
                <a:latin typeface="Century Gothic" panose="020F0302020204030204"/>
                <a:ea typeface="+mn-ea"/>
                <a:cs typeface="+mn-cs"/>
              </a:rPr>
              <a:t>Customer Service</a:t>
            </a:r>
          </a:p>
          <a:p>
            <a:pPr marL="0" marR="0" lvl="0" indent="0" algn="ctr" defTabSz="45704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FFFFF"/>
                </a:solidFill>
                <a:effectLst/>
                <a:uLnTx/>
                <a:uFillTx/>
                <a:latin typeface="Century Gothic" panose="020F0302020204030204"/>
                <a:ea typeface="+mn-ea"/>
                <a:cs typeface="+mn-cs"/>
              </a:rPr>
              <a:t>Management</a:t>
            </a:r>
          </a:p>
        </p:txBody>
      </p:sp>
      <p:grpSp>
        <p:nvGrpSpPr>
          <p:cNvPr id="10" name="Group 9">
            <a:extLst>
              <a:ext uri="{FF2B5EF4-FFF2-40B4-BE49-F238E27FC236}">
                <a16:creationId xmlns:a16="http://schemas.microsoft.com/office/drawing/2014/main" id="{21FCF838-DBE4-4FB1-8990-1B98CA705C0A}"/>
              </a:ext>
            </a:extLst>
          </p:cNvPr>
          <p:cNvGrpSpPr/>
          <p:nvPr/>
        </p:nvGrpSpPr>
        <p:grpSpPr>
          <a:xfrm>
            <a:off x="3021832" y="825682"/>
            <a:ext cx="2006518" cy="1374100"/>
            <a:chOff x="3020244" y="825682"/>
            <a:chExt cx="2006518" cy="1374100"/>
          </a:xfrm>
        </p:grpSpPr>
        <p:sp>
          <p:nvSpPr>
            <p:cNvPr id="225" name="TextBox 190">
              <a:extLst>
                <a:ext uri="{FF2B5EF4-FFF2-40B4-BE49-F238E27FC236}">
                  <a16:creationId xmlns:a16="http://schemas.microsoft.com/office/drawing/2014/main" id="{FC56AD12-9833-4ED1-A567-3432A199149D}"/>
                </a:ext>
              </a:extLst>
            </p:cNvPr>
            <p:cNvSpPr txBox="1"/>
            <p:nvPr/>
          </p:nvSpPr>
          <p:spPr bwMode="auto">
            <a:xfrm>
              <a:off x="4121313" y="1120909"/>
              <a:ext cx="813088" cy="215444"/>
            </a:xfrm>
            <a:prstGeom prst="rect">
              <a:avLst/>
            </a:prstGeom>
            <a:noFill/>
          </p:spPr>
          <p:txBody>
            <a:bodyPr wrap="square" lIns="0" rIns="0">
              <a:spAutoFit/>
            </a:bodyPr>
            <a:lstStyle/>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Communities</a:t>
              </a:r>
            </a:p>
          </p:txBody>
        </p:sp>
        <p:sp>
          <p:nvSpPr>
            <p:cNvPr id="226" name="TextBox 190">
              <a:extLst>
                <a:ext uri="{FF2B5EF4-FFF2-40B4-BE49-F238E27FC236}">
                  <a16:creationId xmlns:a16="http://schemas.microsoft.com/office/drawing/2014/main" id="{066D3EB2-240E-4AFC-A95C-3F64823F9682}"/>
                </a:ext>
              </a:extLst>
            </p:cNvPr>
            <p:cNvSpPr txBox="1"/>
            <p:nvPr/>
          </p:nvSpPr>
          <p:spPr bwMode="auto">
            <a:xfrm>
              <a:off x="4258206" y="1305720"/>
              <a:ext cx="725857" cy="338554"/>
            </a:xfrm>
            <a:prstGeom prst="rect">
              <a:avLst/>
            </a:prstGeom>
            <a:noFill/>
          </p:spPr>
          <p:txBody>
            <a:bodyPr wrap="square" lIns="0" rIns="0">
              <a:spAutoFit/>
            </a:bodyPr>
            <a:lstStyle/>
            <a:p>
              <a:pPr marL="0" marR="0" lvl="0" indent="0" algn="l"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Customer Data Management</a:t>
              </a:r>
            </a:p>
          </p:txBody>
        </p:sp>
        <p:sp>
          <p:nvSpPr>
            <p:cNvPr id="227" name="TextBox 190">
              <a:extLst>
                <a:ext uri="{FF2B5EF4-FFF2-40B4-BE49-F238E27FC236}">
                  <a16:creationId xmlns:a16="http://schemas.microsoft.com/office/drawing/2014/main" id="{2A1BC712-6E97-48A0-8971-3638E9F4DA1B}"/>
                </a:ext>
              </a:extLst>
            </p:cNvPr>
            <p:cNvSpPr txBox="1"/>
            <p:nvPr/>
          </p:nvSpPr>
          <p:spPr bwMode="auto">
            <a:xfrm>
              <a:off x="4264878" y="825682"/>
              <a:ext cx="443574" cy="215444"/>
            </a:xfrm>
            <a:prstGeom prst="rect">
              <a:avLst/>
            </a:prstGeom>
            <a:noFill/>
          </p:spPr>
          <p:txBody>
            <a:bodyPr wrap="square" lIns="0" rIns="0">
              <a:spAutoFit/>
            </a:bodyPr>
            <a:lstStyle/>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Case</a:t>
              </a:r>
            </a:p>
          </p:txBody>
        </p:sp>
        <p:sp>
          <p:nvSpPr>
            <p:cNvPr id="228" name="TextBox 190">
              <a:extLst>
                <a:ext uri="{FF2B5EF4-FFF2-40B4-BE49-F238E27FC236}">
                  <a16:creationId xmlns:a16="http://schemas.microsoft.com/office/drawing/2014/main" id="{D1751729-2639-40E4-BD44-4FB11F525E64}"/>
                </a:ext>
              </a:extLst>
            </p:cNvPr>
            <p:cNvSpPr txBox="1"/>
            <p:nvPr/>
          </p:nvSpPr>
          <p:spPr bwMode="auto">
            <a:xfrm>
              <a:off x="3020244" y="1151610"/>
              <a:ext cx="770346" cy="215444"/>
            </a:xfrm>
            <a:prstGeom prst="rect">
              <a:avLst/>
            </a:prstGeom>
            <a:noFill/>
          </p:spPr>
          <p:txBody>
            <a:bodyPr wrap="square" lIns="0" rIns="0">
              <a:spAutoFit/>
            </a:bodyPr>
            <a:lstStyle/>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Omni Channel</a:t>
              </a:r>
            </a:p>
          </p:txBody>
        </p:sp>
        <p:sp>
          <p:nvSpPr>
            <p:cNvPr id="229" name="TextBox 190">
              <a:extLst>
                <a:ext uri="{FF2B5EF4-FFF2-40B4-BE49-F238E27FC236}">
                  <a16:creationId xmlns:a16="http://schemas.microsoft.com/office/drawing/2014/main" id="{CA49957C-D299-4009-A369-8330980F8CA7}"/>
                </a:ext>
              </a:extLst>
            </p:cNvPr>
            <p:cNvSpPr txBox="1"/>
            <p:nvPr/>
          </p:nvSpPr>
          <p:spPr bwMode="auto">
            <a:xfrm>
              <a:off x="4213674" y="1633192"/>
              <a:ext cx="813088" cy="338554"/>
            </a:xfrm>
            <a:prstGeom prst="rect">
              <a:avLst/>
            </a:prstGeom>
            <a:noFill/>
          </p:spPr>
          <p:txBody>
            <a:bodyPr wrap="square" lIns="0" rIns="0">
              <a:spAutoFit/>
            </a:bodyPr>
            <a:lstStyle/>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Customer Project Management</a:t>
              </a:r>
            </a:p>
          </p:txBody>
        </p:sp>
        <p:sp>
          <p:nvSpPr>
            <p:cNvPr id="224" name="TextBox 190">
              <a:extLst>
                <a:ext uri="{FF2B5EF4-FFF2-40B4-BE49-F238E27FC236}">
                  <a16:creationId xmlns:a16="http://schemas.microsoft.com/office/drawing/2014/main" id="{A3FAC342-CE50-4993-BF6B-5F8599E02AE7}"/>
                </a:ext>
              </a:extLst>
            </p:cNvPr>
            <p:cNvSpPr txBox="1"/>
            <p:nvPr/>
          </p:nvSpPr>
          <p:spPr bwMode="auto">
            <a:xfrm>
              <a:off x="3295693" y="1432663"/>
              <a:ext cx="781282" cy="461665"/>
            </a:xfrm>
            <a:prstGeom prst="rect">
              <a:avLst/>
            </a:prstGeom>
            <a:noFill/>
          </p:spPr>
          <p:txBody>
            <a:bodyPr wrap="square" lIns="0" rIns="0">
              <a:spAutoFit/>
            </a:bodyPr>
            <a:lstStyle/>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Vaccine Administration Management</a:t>
              </a:r>
            </a:p>
          </p:txBody>
        </p:sp>
        <p:sp>
          <p:nvSpPr>
            <p:cNvPr id="232" name="TextBox 190">
              <a:extLst>
                <a:ext uri="{FF2B5EF4-FFF2-40B4-BE49-F238E27FC236}">
                  <a16:creationId xmlns:a16="http://schemas.microsoft.com/office/drawing/2014/main" id="{129A1E81-166F-4A57-9DF5-8C20164D048D}"/>
                </a:ext>
              </a:extLst>
            </p:cNvPr>
            <p:cNvSpPr txBox="1"/>
            <p:nvPr/>
          </p:nvSpPr>
          <p:spPr bwMode="auto">
            <a:xfrm>
              <a:off x="3471328" y="1984338"/>
              <a:ext cx="725857" cy="215444"/>
            </a:xfrm>
            <a:prstGeom prst="rect">
              <a:avLst/>
            </a:prstGeom>
            <a:noFill/>
          </p:spPr>
          <p:txBody>
            <a:bodyPr wrap="square" lIns="0" rIns="0">
              <a:spAutoFit/>
            </a:bodyPr>
            <a:lstStyle/>
            <a:p>
              <a:pPr marL="0" marR="0" lvl="0" indent="0" algn="ctr" defTabSz="1217342" rtl="0" eaLnBrk="1" fontAlgn="auto" latinLnBrk="0" hangingPunct="1">
                <a:lnSpc>
                  <a:spcPct val="100000"/>
                </a:lnSpc>
                <a:spcBef>
                  <a:spcPts val="0"/>
                </a:spcBef>
                <a:spcAft>
                  <a:spcPts val="0"/>
                </a:spcAft>
                <a:buClrTx/>
                <a:buSzTx/>
                <a:buFontTx/>
                <a:buNone/>
                <a:tabLst/>
                <a:defRPr/>
              </a:pPr>
              <a:endPar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endParaRPr>
            </a:p>
          </p:txBody>
        </p:sp>
      </p:grpSp>
      <p:cxnSp>
        <p:nvCxnSpPr>
          <p:cNvPr id="242" name="Straight Connector 241">
            <a:extLst>
              <a:ext uri="{FF2B5EF4-FFF2-40B4-BE49-F238E27FC236}">
                <a16:creationId xmlns:a16="http://schemas.microsoft.com/office/drawing/2014/main" id="{A6A16447-AAD7-4D64-BB2E-F5265D6C2694}"/>
              </a:ext>
            </a:extLst>
          </p:cNvPr>
          <p:cNvCxnSpPr>
            <a:cxnSpLocks/>
          </p:cNvCxnSpPr>
          <p:nvPr/>
        </p:nvCxnSpPr>
        <p:spPr>
          <a:xfrm flipH="1">
            <a:off x="1471857" y="4057370"/>
            <a:ext cx="1558654" cy="971356"/>
          </a:xfrm>
          <a:prstGeom prst="line">
            <a:avLst/>
          </a:prstGeom>
          <a:ln w="28575"/>
          <a:effectLst>
            <a:outerShdw blurRad="50800" dist="38100" dir="2700000" algn="ctr" rotWithShape="0">
              <a:schemeClr val="bg1"/>
            </a:outerShdw>
          </a:effectLst>
        </p:spPr>
        <p:style>
          <a:lnRef idx="1">
            <a:schemeClr val="dk1"/>
          </a:lnRef>
          <a:fillRef idx="0">
            <a:schemeClr val="dk1"/>
          </a:fillRef>
          <a:effectRef idx="0">
            <a:schemeClr val="dk1"/>
          </a:effectRef>
          <a:fontRef idx="minor">
            <a:schemeClr val="tx1"/>
          </a:fontRef>
        </p:style>
      </p:cxnSp>
      <p:sp>
        <p:nvSpPr>
          <p:cNvPr id="243" name="TextBox 242">
            <a:extLst>
              <a:ext uri="{FF2B5EF4-FFF2-40B4-BE49-F238E27FC236}">
                <a16:creationId xmlns:a16="http://schemas.microsoft.com/office/drawing/2014/main" id="{D572664F-337E-4AAC-A160-395081B39F0A}"/>
              </a:ext>
            </a:extLst>
          </p:cNvPr>
          <p:cNvSpPr txBox="1"/>
          <p:nvPr/>
        </p:nvSpPr>
        <p:spPr>
          <a:xfrm>
            <a:off x="16942" y="4047713"/>
            <a:ext cx="1370888" cy="523220"/>
          </a:xfrm>
          <a:prstGeom prst="rect">
            <a:avLst/>
          </a:prstGeom>
          <a:noFill/>
          <a:effectLst>
            <a:outerShdw blurRad="50800" dist="38100" dir="2700000" algn="ctr" rotWithShape="0">
              <a:schemeClr val="tx1"/>
            </a:outerShdw>
          </a:effectLst>
        </p:spPr>
        <p:txBody>
          <a:bodyPr wrap="none" rtlCol="0">
            <a:spAutoFit/>
          </a:bodyPr>
          <a:lstStyle/>
          <a:p>
            <a:pPr marL="0" marR="0" lvl="0" indent="0" algn="ctr" defTabSz="45704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FFFFF"/>
                </a:solidFill>
                <a:effectLst/>
                <a:uLnTx/>
                <a:uFillTx/>
                <a:latin typeface="Century Gothic" panose="020F0302020204030204"/>
                <a:ea typeface="+mn-ea"/>
                <a:cs typeface="+mn-cs"/>
              </a:rPr>
              <a:t>IT Operations</a:t>
            </a:r>
          </a:p>
          <a:p>
            <a:pPr marL="0" marR="0" lvl="0" indent="0" algn="ctr" defTabSz="45704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FFFFF"/>
                </a:solidFill>
                <a:effectLst/>
                <a:uLnTx/>
                <a:uFillTx/>
                <a:latin typeface="Century Gothic" panose="020F0302020204030204"/>
                <a:ea typeface="+mn-ea"/>
                <a:cs typeface="+mn-cs"/>
              </a:rPr>
              <a:t>Management</a:t>
            </a:r>
          </a:p>
        </p:txBody>
      </p:sp>
      <p:cxnSp>
        <p:nvCxnSpPr>
          <p:cNvPr id="251" name="Straight Connector 250">
            <a:extLst>
              <a:ext uri="{FF2B5EF4-FFF2-40B4-BE49-F238E27FC236}">
                <a16:creationId xmlns:a16="http://schemas.microsoft.com/office/drawing/2014/main" id="{10863F14-3A24-403C-8F2B-2E65A4B5272F}"/>
              </a:ext>
            </a:extLst>
          </p:cNvPr>
          <p:cNvCxnSpPr>
            <a:cxnSpLocks/>
          </p:cNvCxnSpPr>
          <p:nvPr/>
        </p:nvCxnSpPr>
        <p:spPr>
          <a:xfrm flipH="1">
            <a:off x="2428977" y="4324148"/>
            <a:ext cx="924438" cy="1220587"/>
          </a:xfrm>
          <a:prstGeom prst="line">
            <a:avLst/>
          </a:prstGeom>
          <a:ln w="28575"/>
          <a:effectLst>
            <a:outerShdw blurRad="50800" dist="38100" dir="2700000" algn="ctr" rotWithShape="0">
              <a:schemeClr val="bg1"/>
            </a:outerShdw>
          </a:effectLst>
        </p:spPr>
        <p:style>
          <a:lnRef idx="1">
            <a:schemeClr val="dk1"/>
          </a:lnRef>
          <a:fillRef idx="0">
            <a:schemeClr val="dk1"/>
          </a:fillRef>
          <a:effectRef idx="0">
            <a:schemeClr val="dk1"/>
          </a:effectRef>
          <a:fontRef idx="minor">
            <a:schemeClr val="tx1"/>
          </a:fontRef>
        </p:style>
      </p:cxnSp>
      <p:sp>
        <p:nvSpPr>
          <p:cNvPr id="307" name="TextBox 306">
            <a:extLst>
              <a:ext uri="{FF2B5EF4-FFF2-40B4-BE49-F238E27FC236}">
                <a16:creationId xmlns:a16="http://schemas.microsoft.com/office/drawing/2014/main" id="{47264D53-B212-492C-943E-4BC5318E5969}"/>
              </a:ext>
            </a:extLst>
          </p:cNvPr>
          <p:cNvSpPr txBox="1"/>
          <p:nvPr/>
        </p:nvSpPr>
        <p:spPr>
          <a:xfrm>
            <a:off x="1412580" y="5118966"/>
            <a:ext cx="873957" cy="307777"/>
          </a:xfrm>
          <a:prstGeom prst="rect">
            <a:avLst/>
          </a:prstGeom>
          <a:noFill/>
          <a:effectLst>
            <a:outerShdw blurRad="50800" dist="38100" dir="2700000" algn="ctr" rotWithShape="0">
              <a:schemeClr val="tx1"/>
            </a:outerShdw>
          </a:effectLst>
        </p:spPr>
        <p:txBody>
          <a:bodyPr wrap="none" rtlCol="0">
            <a:spAutoFit/>
          </a:bodyPr>
          <a:lstStyle/>
          <a:p>
            <a:pPr marL="0" marR="0" lvl="0" indent="0" algn="ctr" defTabSz="45704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FFFFF"/>
                </a:solidFill>
                <a:effectLst/>
                <a:uLnTx/>
                <a:uFillTx/>
                <a:latin typeface="Century Gothic" panose="020F0302020204030204"/>
                <a:ea typeface="+mn-ea"/>
                <a:cs typeface="+mn-cs"/>
              </a:rPr>
              <a:t>DevOps</a:t>
            </a:r>
          </a:p>
        </p:txBody>
      </p:sp>
      <p:cxnSp>
        <p:nvCxnSpPr>
          <p:cNvPr id="323" name="Straight Connector 322">
            <a:extLst>
              <a:ext uri="{FF2B5EF4-FFF2-40B4-BE49-F238E27FC236}">
                <a16:creationId xmlns:a16="http://schemas.microsoft.com/office/drawing/2014/main" id="{3665173F-73A2-49BA-94B8-83AE0E9D6FC8}"/>
              </a:ext>
            </a:extLst>
          </p:cNvPr>
          <p:cNvCxnSpPr>
            <a:cxnSpLocks/>
          </p:cNvCxnSpPr>
          <p:nvPr/>
        </p:nvCxnSpPr>
        <p:spPr>
          <a:xfrm flipH="1">
            <a:off x="5816591" y="4940240"/>
            <a:ext cx="73399" cy="1332942"/>
          </a:xfrm>
          <a:prstGeom prst="line">
            <a:avLst/>
          </a:prstGeom>
          <a:ln w="28575"/>
          <a:effectLst>
            <a:outerShdw blurRad="50800" dist="38100" dir="2700000" algn="ctr" rotWithShape="0">
              <a:schemeClr val="bg1"/>
            </a:outerShdw>
          </a:effectLst>
        </p:spPr>
        <p:style>
          <a:lnRef idx="1">
            <a:schemeClr val="dk1"/>
          </a:lnRef>
          <a:fillRef idx="0">
            <a:schemeClr val="dk1"/>
          </a:fillRef>
          <a:effectRef idx="0">
            <a:schemeClr val="dk1"/>
          </a:effectRef>
          <a:fontRef idx="minor">
            <a:schemeClr val="tx1"/>
          </a:fontRef>
        </p:style>
      </p:cxnSp>
      <p:sp>
        <p:nvSpPr>
          <p:cNvPr id="324" name="TextBox 323">
            <a:extLst>
              <a:ext uri="{FF2B5EF4-FFF2-40B4-BE49-F238E27FC236}">
                <a16:creationId xmlns:a16="http://schemas.microsoft.com/office/drawing/2014/main" id="{6141C1AD-67BA-48D4-9EEC-F3C8961B3999}"/>
              </a:ext>
            </a:extLst>
          </p:cNvPr>
          <p:cNvSpPr txBox="1"/>
          <p:nvPr/>
        </p:nvSpPr>
        <p:spPr>
          <a:xfrm>
            <a:off x="3247387" y="5749962"/>
            <a:ext cx="1370888" cy="523220"/>
          </a:xfrm>
          <a:prstGeom prst="rect">
            <a:avLst/>
          </a:prstGeom>
          <a:noFill/>
          <a:effectLst>
            <a:outerShdw blurRad="50800" dist="38100" dir="2700000" algn="ctr" rotWithShape="0">
              <a:schemeClr val="tx1"/>
            </a:outerShdw>
          </a:effectLst>
        </p:spPr>
        <p:txBody>
          <a:bodyPr wrap="none" rtlCol="0">
            <a:spAutoFit/>
          </a:bodyPr>
          <a:lstStyle/>
          <a:p>
            <a:pPr marL="0" marR="0" lvl="0" indent="0" algn="ctr" defTabSz="45704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FFFFF"/>
                </a:solidFill>
                <a:effectLst/>
                <a:uLnTx/>
                <a:uFillTx/>
                <a:latin typeface="Century Gothic" panose="020F0302020204030204"/>
                <a:ea typeface="+mn-ea"/>
                <a:cs typeface="+mn-cs"/>
              </a:rPr>
              <a:t>IT Business</a:t>
            </a:r>
          </a:p>
          <a:p>
            <a:pPr marL="0" marR="0" lvl="0" indent="0" algn="ctr" defTabSz="45704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FFFFF"/>
                </a:solidFill>
                <a:effectLst/>
                <a:uLnTx/>
                <a:uFillTx/>
                <a:latin typeface="Century Gothic" panose="020F0302020204030204"/>
                <a:ea typeface="+mn-ea"/>
                <a:cs typeface="+mn-cs"/>
              </a:rPr>
              <a:t>Management</a:t>
            </a:r>
          </a:p>
        </p:txBody>
      </p:sp>
      <p:cxnSp>
        <p:nvCxnSpPr>
          <p:cNvPr id="325" name="Straight Connector 324">
            <a:extLst>
              <a:ext uri="{FF2B5EF4-FFF2-40B4-BE49-F238E27FC236}">
                <a16:creationId xmlns:a16="http://schemas.microsoft.com/office/drawing/2014/main" id="{79917802-EC71-4A85-A1F5-61274B55F593}"/>
              </a:ext>
            </a:extLst>
          </p:cNvPr>
          <p:cNvCxnSpPr>
            <a:cxnSpLocks/>
          </p:cNvCxnSpPr>
          <p:nvPr/>
        </p:nvCxnSpPr>
        <p:spPr>
          <a:xfrm>
            <a:off x="7417168" y="4826016"/>
            <a:ext cx="521209" cy="1253162"/>
          </a:xfrm>
          <a:prstGeom prst="line">
            <a:avLst/>
          </a:prstGeom>
          <a:ln w="28575"/>
          <a:effectLst>
            <a:outerShdw blurRad="50800" dist="38100" dir="2700000" algn="ctr" rotWithShape="0">
              <a:schemeClr val="bg1"/>
            </a:outerShdw>
          </a:effectLst>
        </p:spPr>
        <p:style>
          <a:lnRef idx="1">
            <a:schemeClr val="dk1"/>
          </a:lnRef>
          <a:fillRef idx="0">
            <a:schemeClr val="dk1"/>
          </a:fillRef>
          <a:effectRef idx="0">
            <a:schemeClr val="dk1"/>
          </a:effectRef>
          <a:fontRef idx="minor">
            <a:schemeClr val="tx1"/>
          </a:fontRef>
        </p:style>
      </p:cxnSp>
      <p:sp>
        <p:nvSpPr>
          <p:cNvPr id="326" name="TextBox 325">
            <a:extLst>
              <a:ext uri="{FF2B5EF4-FFF2-40B4-BE49-F238E27FC236}">
                <a16:creationId xmlns:a16="http://schemas.microsoft.com/office/drawing/2014/main" id="{52339707-4CAE-494A-AE82-3AE91118D7A8}"/>
              </a:ext>
            </a:extLst>
          </p:cNvPr>
          <p:cNvSpPr txBox="1"/>
          <p:nvPr/>
        </p:nvSpPr>
        <p:spPr>
          <a:xfrm>
            <a:off x="6287545" y="6053522"/>
            <a:ext cx="1370889" cy="523220"/>
          </a:xfrm>
          <a:prstGeom prst="rect">
            <a:avLst/>
          </a:prstGeom>
          <a:noFill/>
          <a:effectLst>
            <a:outerShdw blurRad="50800" dist="38100" dir="2700000" algn="ctr" rotWithShape="0">
              <a:schemeClr val="tx1"/>
            </a:outerShdw>
          </a:effectLst>
        </p:spPr>
        <p:txBody>
          <a:bodyPr wrap="square" rtlCol="0">
            <a:spAutoFit/>
          </a:bodyPr>
          <a:lstStyle/>
          <a:p>
            <a:pPr marL="0" marR="0" lvl="0" indent="0" algn="ctr" defTabSz="45704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FFFFF"/>
                </a:solidFill>
                <a:effectLst/>
                <a:uLnTx/>
                <a:uFillTx/>
                <a:latin typeface="Century Gothic" panose="020F0302020204030204"/>
                <a:ea typeface="+mn-ea"/>
                <a:cs typeface="+mn-cs"/>
              </a:rPr>
              <a:t>IT Asset</a:t>
            </a:r>
          </a:p>
          <a:p>
            <a:pPr marL="0" marR="0" lvl="0" indent="0" algn="ctr" defTabSz="45704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FFFFF"/>
                </a:solidFill>
                <a:effectLst/>
                <a:uLnTx/>
                <a:uFillTx/>
                <a:latin typeface="Century Gothic" panose="020F0302020204030204"/>
                <a:ea typeface="+mn-ea"/>
                <a:cs typeface="+mn-cs"/>
              </a:rPr>
              <a:t>Management</a:t>
            </a:r>
          </a:p>
        </p:txBody>
      </p:sp>
      <p:grpSp>
        <p:nvGrpSpPr>
          <p:cNvPr id="327" name="Group 326">
            <a:extLst>
              <a:ext uri="{FF2B5EF4-FFF2-40B4-BE49-F238E27FC236}">
                <a16:creationId xmlns:a16="http://schemas.microsoft.com/office/drawing/2014/main" id="{30C022DD-9986-4E4F-8B6A-22E3E775BD22}"/>
              </a:ext>
            </a:extLst>
          </p:cNvPr>
          <p:cNvGrpSpPr/>
          <p:nvPr/>
        </p:nvGrpSpPr>
        <p:grpSpPr>
          <a:xfrm>
            <a:off x="5803085" y="4988251"/>
            <a:ext cx="1908634" cy="1091057"/>
            <a:chOff x="6413559" y="4736086"/>
            <a:chExt cx="1908634" cy="1091057"/>
          </a:xfrm>
        </p:grpSpPr>
        <p:grpSp>
          <p:nvGrpSpPr>
            <p:cNvPr id="328" name="Group 327">
              <a:extLst>
                <a:ext uri="{FF2B5EF4-FFF2-40B4-BE49-F238E27FC236}">
                  <a16:creationId xmlns:a16="http://schemas.microsoft.com/office/drawing/2014/main" id="{77E2E161-CF8A-41C3-B80A-F678D6DABBBC}"/>
                </a:ext>
              </a:extLst>
            </p:cNvPr>
            <p:cNvGrpSpPr/>
            <p:nvPr/>
          </p:nvGrpSpPr>
          <p:grpSpPr>
            <a:xfrm>
              <a:off x="6413559" y="4736086"/>
              <a:ext cx="1908634" cy="1091057"/>
              <a:chOff x="8078789" y="4130979"/>
              <a:chExt cx="1908634" cy="1091057"/>
            </a:xfrm>
          </p:grpSpPr>
          <p:sp>
            <p:nvSpPr>
              <p:cNvPr id="330" name="TextBox 190">
                <a:extLst>
                  <a:ext uri="{FF2B5EF4-FFF2-40B4-BE49-F238E27FC236}">
                    <a16:creationId xmlns:a16="http://schemas.microsoft.com/office/drawing/2014/main" id="{6A830A99-7CB1-426F-855A-983F58E1C80F}"/>
                  </a:ext>
                </a:extLst>
              </p:cNvPr>
              <p:cNvSpPr txBox="1"/>
              <p:nvPr/>
            </p:nvSpPr>
            <p:spPr bwMode="auto">
              <a:xfrm>
                <a:off x="8314930" y="5006592"/>
                <a:ext cx="801949" cy="215444"/>
              </a:xfrm>
              <a:prstGeom prst="rect">
                <a:avLst/>
              </a:prstGeom>
              <a:noFill/>
            </p:spPr>
            <p:txBody>
              <a:bodyPr wrap="square" lIns="0" rIns="0">
                <a:spAutoFit/>
              </a:bodyPr>
              <a:lstStyle/>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HW Normalization</a:t>
                </a:r>
              </a:p>
            </p:txBody>
          </p:sp>
          <p:sp>
            <p:nvSpPr>
              <p:cNvPr id="331" name="TextBox 190">
                <a:extLst>
                  <a:ext uri="{FF2B5EF4-FFF2-40B4-BE49-F238E27FC236}">
                    <a16:creationId xmlns:a16="http://schemas.microsoft.com/office/drawing/2014/main" id="{768C3C0A-1C22-48BD-8DC0-F9B6C8EE0840}"/>
                  </a:ext>
                </a:extLst>
              </p:cNvPr>
              <p:cNvSpPr txBox="1"/>
              <p:nvPr/>
            </p:nvSpPr>
            <p:spPr bwMode="auto">
              <a:xfrm>
                <a:off x="8078789" y="4241355"/>
                <a:ext cx="824808" cy="461665"/>
              </a:xfrm>
              <a:prstGeom prst="rect">
                <a:avLst/>
              </a:prstGeom>
              <a:noFill/>
            </p:spPr>
            <p:txBody>
              <a:bodyPr wrap="square" lIns="0" rIns="0">
                <a:spAutoFit/>
              </a:bodyPr>
              <a:lstStyle/>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Asset </a:t>
                </a:r>
              </a:p>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Lifecycle </a:t>
                </a:r>
              </a:p>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Automation</a:t>
                </a:r>
              </a:p>
            </p:txBody>
          </p:sp>
          <p:sp>
            <p:nvSpPr>
              <p:cNvPr id="332" name="TextBox 190">
                <a:extLst>
                  <a:ext uri="{FF2B5EF4-FFF2-40B4-BE49-F238E27FC236}">
                    <a16:creationId xmlns:a16="http://schemas.microsoft.com/office/drawing/2014/main" id="{4EECC885-14D2-4E28-A58B-7BC2EE41E858}"/>
                  </a:ext>
                </a:extLst>
              </p:cNvPr>
              <p:cNvSpPr txBox="1"/>
              <p:nvPr/>
            </p:nvSpPr>
            <p:spPr bwMode="auto">
              <a:xfrm>
                <a:off x="8782154" y="4130979"/>
                <a:ext cx="713199" cy="338554"/>
              </a:xfrm>
              <a:prstGeom prst="rect">
                <a:avLst/>
              </a:prstGeom>
              <a:noFill/>
            </p:spPr>
            <p:txBody>
              <a:bodyPr wrap="square" lIns="0" rIns="0">
                <a:spAutoFit/>
              </a:bodyPr>
              <a:lstStyle/>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SW Asset </a:t>
                </a:r>
              </a:p>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Management</a:t>
                </a:r>
              </a:p>
            </p:txBody>
          </p:sp>
          <p:sp>
            <p:nvSpPr>
              <p:cNvPr id="333" name="TextBox 190">
                <a:extLst>
                  <a:ext uri="{FF2B5EF4-FFF2-40B4-BE49-F238E27FC236}">
                    <a16:creationId xmlns:a16="http://schemas.microsoft.com/office/drawing/2014/main" id="{32DD5AE8-1068-430F-8CFF-636408CF330C}"/>
                  </a:ext>
                </a:extLst>
              </p:cNvPr>
              <p:cNvSpPr txBox="1"/>
              <p:nvPr/>
            </p:nvSpPr>
            <p:spPr bwMode="auto">
              <a:xfrm>
                <a:off x="8892057" y="4543666"/>
                <a:ext cx="705164" cy="215444"/>
              </a:xfrm>
              <a:prstGeom prst="rect">
                <a:avLst/>
              </a:prstGeom>
              <a:noFill/>
            </p:spPr>
            <p:txBody>
              <a:bodyPr wrap="square" lIns="0" rIns="0">
                <a:spAutoFit/>
              </a:bodyPr>
              <a:lstStyle/>
              <a:p>
                <a:pPr marL="0" marR="0" lvl="0" indent="0" algn="l"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SW Distribution</a:t>
                </a:r>
              </a:p>
            </p:txBody>
          </p:sp>
          <p:sp>
            <p:nvSpPr>
              <p:cNvPr id="334" name="TextBox 190">
                <a:extLst>
                  <a:ext uri="{FF2B5EF4-FFF2-40B4-BE49-F238E27FC236}">
                    <a16:creationId xmlns:a16="http://schemas.microsoft.com/office/drawing/2014/main" id="{585DBF9B-8600-4697-94F5-377CCDC1F76F}"/>
                  </a:ext>
                </a:extLst>
              </p:cNvPr>
              <p:cNvSpPr txBox="1"/>
              <p:nvPr/>
            </p:nvSpPr>
            <p:spPr bwMode="auto">
              <a:xfrm>
                <a:off x="9030820" y="4807990"/>
                <a:ext cx="956603" cy="215444"/>
              </a:xfrm>
              <a:prstGeom prst="rect">
                <a:avLst/>
              </a:prstGeom>
              <a:noFill/>
            </p:spPr>
            <p:txBody>
              <a:bodyPr wrap="square" lIns="0" rIns="0">
                <a:spAutoFit/>
              </a:bodyPr>
              <a:lstStyle/>
              <a:p>
                <a:pPr marL="0" marR="0" lvl="0" indent="0" algn="l"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SW Spend Detection</a:t>
                </a:r>
              </a:p>
            </p:txBody>
          </p:sp>
        </p:grpSp>
        <p:sp>
          <p:nvSpPr>
            <p:cNvPr id="329" name="TextBox 190">
              <a:extLst>
                <a:ext uri="{FF2B5EF4-FFF2-40B4-BE49-F238E27FC236}">
                  <a16:creationId xmlns:a16="http://schemas.microsoft.com/office/drawing/2014/main" id="{4F2E2458-5F38-4F16-AA6D-D3DBCA78C4E5}"/>
                </a:ext>
              </a:extLst>
            </p:cNvPr>
            <p:cNvSpPr txBox="1"/>
            <p:nvPr/>
          </p:nvSpPr>
          <p:spPr bwMode="auto">
            <a:xfrm>
              <a:off x="6593207" y="5299416"/>
              <a:ext cx="712152" cy="338554"/>
            </a:xfrm>
            <a:prstGeom prst="rect">
              <a:avLst/>
            </a:prstGeom>
            <a:noFill/>
          </p:spPr>
          <p:txBody>
            <a:bodyPr wrap="square" lIns="0" rIns="0">
              <a:spAutoFit/>
            </a:bodyPr>
            <a:lstStyle/>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HW Asset Management</a:t>
              </a:r>
            </a:p>
          </p:txBody>
        </p:sp>
      </p:grpSp>
      <p:cxnSp>
        <p:nvCxnSpPr>
          <p:cNvPr id="342" name="Straight Connector 341">
            <a:extLst>
              <a:ext uri="{FF2B5EF4-FFF2-40B4-BE49-F238E27FC236}">
                <a16:creationId xmlns:a16="http://schemas.microsoft.com/office/drawing/2014/main" id="{9D10F27C-ED26-48D1-9F90-5D56F64A74A0}"/>
              </a:ext>
            </a:extLst>
          </p:cNvPr>
          <p:cNvCxnSpPr>
            <a:cxnSpLocks/>
          </p:cNvCxnSpPr>
          <p:nvPr/>
        </p:nvCxnSpPr>
        <p:spPr>
          <a:xfrm>
            <a:off x="8464804" y="4489313"/>
            <a:ext cx="1319590" cy="1052831"/>
          </a:xfrm>
          <a:prstGeom prst="line">
            <a:avLst/>
          </a:prstGeom>
          <a:ln w="28575"/>
          <a:effectLst>
            <a:outerShdw blurRad="50800" dist="38100" dir="2700000" algn="ctr" rotWithShape="0">
              <a:schemeClr val="bg1"/>
            </a:outerShdw>
          </a:effectLst>
        </p:spPr>
        <p:style>
          <a:lnRef idx="1">
            <a:schemeClr val="dk1"/>
          </a:lnRef>
          <a:fillRef idx="0">
            <a:schemeClr val="dk1"/>
          </a:fillRef>
          <a:effectRef idx="0">
            <a:schemeClr val="dk1"/>
          </a:effectRef>
          <a:fontRef idx="minor">
            <a:schemeClr val="tx1"/>
          </a:fontRef>
        </p:style>
      </p:cxnSp>
      <p:sp>
        <p:nvSpPr>
          <p:cNvPr id="343" name="TextBox 342">
            <a:extLst>
              <a:ext uri="{FF2B5EF4-FFF2-40B4-BE49-F238E27FC236}">
                <a16:creationId xmlns:a16="http://schemas.microsoft.com/office/drawing/2014/main" id="{C329BB65-9D06-44A6-AD72-CEBD3C40CA73}"/>
              </a:ext>
            </a:extLst>
          </p:cNvPr>
          <p:cNvSpPr txBox="1"/>
          <p:nvPr/>
        </p:nvSpPr>
        <p:spPr>
          <a:xfrm>
            <a:off x="8590256" y="5621884"/>
            <a:ext cx="1370888" cy="738664"/>
          </a:xfrm>
          <a:prstGeom prst="rect">
            <a:avLst/>
          </a:prstGeom>
          <a:noFill/>
          <a:effectLst>
            <a:outerShdw blurRad="50800" dist="38100" dir="2700000" algn="ctr" rotWithShape="0">
              <a:schemeClr val="tx1"/>
            </a:outerShdw>
          </a:effectLst>
        </p:spPr>
        <p:txBody>
          <a:bodyPr wrap="none" rtlCol="0">
            <a:spAutoFit/>
          </a:bodyPr>
          <a:lstStyle/>
          <a:p>
            <a:pPr marL="0" marR="0" lvl="0" indent="0" algn="ctr" defTabSz="45704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FFFFF"/>
                </a:solidFill>
                <a:effectLst/>
                <a:uLnTx/>
                <a:uFillTx/>
                <a:latin typeface="Century Gothic" panose="020F0302020204030204"/>
                <a:ea typeface="+mn-ea"/>
                <a:cs typeface="+mn-cs"/>
              </a:rPr>
              <a:t>Integrated</a:t>
            </a:r>
          </a:p>
          <a:p>
            <a:pPr marL="0" marR="0" lvl="0" indent="0" algn="ctr" defTabSz="45704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FFFFF"/>
                </a:solidFill>
                <a:effectLst/>
                <a:uLnTx/>
                <a:uFillTx/>
                <a:latin typeface="Century Gothic" panose="020F0302020204030204"/>
                <a:ea typeface="+mn-ea"/>
                <a:cs typeface="+mn-cs"/>
              </a:rPr>
              <a:t>Risk</a:t>
            </a:r>
          </a:p>
          <a:p>
            <a:pPr marL="0" marR="0" lvl="0" indent="0" algn="ctr" defTabSz="45704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FFFFF"/>
                </a:solidFill>
                <a:effectLst/>
                <a:uLnTx/>
                <a:uFillTx/>
                <a:latin typeface="Century Gothic" panose="020F0302020204030204"/>
                <a:ea typeface="+mn-ea"/>
                <a:cs typeface="+mn-cs"/>
              </a:rPr>
              <a:t>Management</a:t>
            </a:r>
          </a:p>
        </p:txBody>
      </p:sp>
      <p:cxnSp>
        <p:nvCxnSpPr>
          <p:cNvPr id="350" name="Straight Connector 349">
            <a:extLst>
              <a:ext uri="{FF2B5EF4-FFF2-40B4-BE49-F238E27FC236}">
                <a16:creationId xmlns:a16="http://schemas.microsoft.com/office/drawing/2014/main" id="{ECE88071-1289-4317-8842-6D10C8F890CC}"/>
              </a:ext>
            </a:extLst>
          </p:cNvPr>
          <p:cNvCxnSpPr>
            <a:cxnSpLocks/>
          </p:cNvCxnSpPr>
          <p:nvPr/>
        </p:nvCxnSpPr>
        <p:spPr>
          <a:xfrm>
            <a:off x="9242770" y="3956272"/>
            <a:ext cx="1940033" cy="637924"/>
          </a:xfrm>
          <a:prstGeom prst="line">
            <a:avLst/>
          </a:prstGeom>
          <a:ln w="28575"/>
          <a:effectLst>
            <a:outerShdw blurRad="50800" dist="38100" dir="2700000" algn="ctr" rotWithShape="0">
              <a:schemeClr val="bg1"/>
            </a:outerShdw>
          </a:effectLst>
        </p:spPr>
        <p:style>
          <a:lnRef idx="1">
            <a:schemeClr val="dk1"/>
          </a:lnRef>
          <a:fillRef idx="0">
            <a:schemeClr val="dk1"/>
          </a:fillRef>
          <a:effectRef idx="0">
            <a:schemeClr val="dk1"/>
          </a:effectRef>
          <a:fontRef idx="minor">
            <a:schemeClr val="tx1"/>
          </a:fontRef>
        </p:style>
      </p:cxnSp>
      <p:sp>
        <p:nvSpPr>
          <p:cNvPr id="351" name="TextBox 350">
            <a:extLst>
              <a:ext uri="{FF2B5EF4-FFF2-40B4-BE49-F238E27FC236}">
                <a16:creationId xmlns:a16="http://schemas.microsoft.com/office/drawing/2014/main" id="{F6FA69F6-7E2F-4DA5-AFBD-0B5B0C3F2AD3}"/>
              </a:ext>
            </a:extLst>
          </p:cNvPr>
          <p:cNvSpPr txBox="1"/>
          <p:nvPr/>
        </p:nvSpPr>
        <p:spPr>
          <a:xfrm>
            <a:off x="10112622" y="5043635"/>
            <a:ext cx="1212395" cy="523220"/>
          </a:xfrm>
          <a:prstGeom prst="rect">
            <a:avLst/>
          </a:prstGeom>
          <a:noFill/>
          <a:effectLst>
            <a:outerShdw blurRad="50800" dist="38100" dir="2700000" algn="ctr" rotWithShape="0">
              <a:schemeClr val="tx1"/>
            </a:outerShdw>
          </a:effectLst>
        </p:spPr>
        <p:txBody>
          <a:bodyPr wrap="square" rtlCol="0">
            <a:spAutoFit/>
          </a:bodyPr>
          <a:lstStyle/>
          <a:p>
            <a:pPr marL="0" marR="0" lvl="0" indent="0" algn="ctr" defTabSz="45704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FFFFF"/>
                </a:solidFill>
                <a:effectLst/>
                <a:uLnTx/>
                <a:uFillTx/>
                <a:latin typeface="Century Gothic" panose="020F0302020204030204"/>
                <a:ea typeface="+mn-ea"/>
                <a:cs typeface="+mn-cs"/>
              </a:rPr>
              <a:t>Security Operations</a:t>
            </a:r>
          </a:p>
        </p:txBody>
      </p:sp>
      <p:sp>
        <p:nvSpPr>
          <p:cNvPr id="358" name="TextBox 357">
            <a:extLst>
              <a:ext uri="{FF2B5EF4-FFF2-40B4-BE49-F238E27FC236}">
                <a16:creationId xmlns:a16="http://schemas.microsoft.com/office/drawing/2014/main" id="{47F4383F-E2F4-4914-B08A-52B43FD2720B}"/>
              </a:ext>
            </a:extLst>
          </p:cNvPr>
          <p:cNvSpPr txBox="1"/>
          <p:nvPr/>
        </p:nvSpPr>
        <p:spPr>
          <a:xfrm>
            <a:off x="10859648" y="2988929"/>
            <a:ext cx="1588827" cy="523220"/>
          </a:xfrm>
          <a:prstGeom prst="rect">
            <a:avLst/>
          </a:prstGeom>
          <a:noFill/>
          <a:effectLst>
            <a:outerShdw blurRad="50800" dist="38100" dir="2700000" algn="ctr" rotWithShape="0">
              <a:schemeClr val="tx1"/>
            </a:outerShdw>
          </a:effectLst>
        </p:spPr>
        <p:txBody>
          <a:bodyPr wrap="square" rtlCol="0">
            <a:spAutoFit/>
          </a:bodyPr>
          <a:lstStyle/>
          <a:p>
            <a:pPr marL="0" marR="0" lvl="0" indent="0" algn="ctr" defTabSz="45704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FFFFF"/>
                </a:solidFill>
                <a:effectLst/>
                <a:uLnTx/>
                <a:uFillTx/>
                <a:latin typeface="Century Gothic" panose="020F0302020204030204"/>
                <a:ea typeface="+mn-ea"/>
                <a:cs typeface="+mn-cs"/>
              </a:rPr>
              <a:t>HR Service</a:t>
            </a:r>
          </a:p>
          <a:p>
            <a:pPr marL="0" marR="0" lvl="0" indent="0" algn="ctr" defTabSz="45704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FFFFF"/>
                </a:solidFill>
                <a:effectLst/>
                <a:uLnTx/>
                <a:uFillTx/>
                <a:latin typeface="Century Gothic" panose="020F0302020204030204"/>
                <a:ea typeface="+mn-ea"/>
                <a:cs typeface="+mn-cs"/>
              </a:rPr>
              <a:t>Delivery</a:t>
            </a:r>
          </a:p>
        </p:txBody>
      </p:sp>
      <p:cxnSp>
        <p:nvCxnSpPr>
          <p:cNvPr id="359" name="Straight Connector 358">
            <a:extLst>
              <a:ext uri="{FF2B5EF4-FFF2-40B4-BE49-F238E27FC236}">
                <a16:creationId xmlns:a16="http://schemas.microsoft.com/office/drawing/2014/main" id="{C6172FD9-6F26-4B00-8602-4B0364AB3DE3}"/>
              </a:ext>
            </a:extLst>
          </p:cNvPr>
          <p:cNvCxnSpPr>
            <a:cxnSpLocks/>
          </p:cNvCxnSpPr>
          <p:nvPr/>
        </p:nvCxnSpPr>
        <p:spPr>
          <a:xfrm flipV="1">
            <a:off x="9416040" y="2901171"/>
            <a:ext cx="2238934" cy="346962"/>
          </a:xfrm>
          <a:prstGeom prst="line">
            <a:avLst/>
          </a:prstGeom>
          <a:ln w="28575"/>
          <a:effectLst>
            <a:outerShdw blurRad="50800" dist="38100" dir="2700000" algn="ctr" rotWithShape="0">
              <a:schemeClr val="bg1"/>
            </a:outerShdw>
          </a:effectLst>
        </p:spPr>
        <p:style>
          <a:lnRef idx="1">
            <a:schemeClr val="dk1"/>
          </a:lnRef>
          <a:fillRef idx="0">
            <a:schemeClr val="dk1"/>
          </a:fillRef>
          <a:effectRef idx="0">
            <a:schemeClr val="dk1"/>
          </a:effectRef>
          <a:fontRef idx="minor">
            <a:schemeClr val="tx1"/>
          </a:fontRef>
        </p:style>
      </p:cxnSp>
      <p:sp>
        <p:nvSpPr>
          <p:cNvPr id="360" name="TextBox 359">
            <a:extLst>
              <a:ext uri="{FF2B5EF4-FFF2-40B4-BE49-F238E27FC236}">
                <a16:creationId xmlns:a16="http://schemas.microsoft.com/office/drawing/2014/main" id="{3880CBB1-2B41-4EA5-A488-0BAB2BA93A10}"/>
              </a:ext>
            </a:extLst>
          </p:cNvPr>
          <p:cNvSpPr txBox="1"/>
          <p:nvPr/>
        </p:nvSpPr>
        <p:spPr>
          <a:xfrm>
            <a:off x="10657644" y="1827376"/>
            <a:ext cx="1588827" cy="523220"/>
          </a:xfrm>
          <a:prstGeom prst="rect">
            <a:avLst/>
          </a:prstGeom>
          <a:noFill/>
          <a:effectLst>
            <a:outerShdw blurRad="50800" dist="38100" dir="2700000" algn="ctr" rotWithShape="0">
              <a:schemeClr val="tx1"/>
            </a:outerShdw>
          </a:effectLst>
        </p:spPr>
        <p:txBody>
          <a:bodyPr wrap="square" rtlCol="0">
            <a:spAutoFit/>
          </a:bodyPr>
          <a:lstStyle/>
          <a:p>
            <a:pPr marL="0" marR="0" lvl="0" indent="0" algn="ctr" defTabSz="45704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FFFFF"/>
                </a:solidFill>
                <a:effectLst/>
                <a:uLnTx/>
                <a:uFillTx/>
                <a:latin typeface="Century Gothic" panose="020F0302020204030204"/>
                <a:ea typeface="+mn-ea"/>
                <a:cs typeface="+mn-cs"/>
              </a:rPr>
              <a:t>Safe</a:t>
            </a:r>
          </a:p>
          <a:p>
            <a:pPr marL="0" marR="0" lvl="0" indent="0" algn="ctr" defTabSz="45704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FFFFF"/>
                </a:solidFill>
                <a:effectLst/>
                <a:uLnTx/>
                <a:uFillTx/>
                <a:latin typeface="Century Gothic" panose="020F0302020204030204"/>
                <a:ea typeface="+mn-ea"/>
                <a:cs typeface="+mn-cs"/>
              </a:rPr>
              <a:t>Workplace</a:t>
            </a:r>
          </a:p>
        </p:txBody>
      </p:sp>
      <p:cxnSp>
        <p:nvCxnSpPr>
          <p:cNvPr id="361" name="Straight Connector 360">
            <a:extLst>
              <a:ext uri="{FF2B5EF4-FFF2-40B4-BE49-F238E27FC236}">
                <a16:creationId xmlns:a16="http://schemas.microsoft.com/office/drawing/2014/main" id="{C8056F2F-2A42-4052-8CB4-07C7B66E54B1}"/>
              </a:ext>
            </a:extLst>
          </p:cNvPr>
          <p:cNvCxnSpPr>
            <a:cxnSpLocks/>
          </p:cNvCxnSpPr>
          <p:nvPr/>
        </p:nvCxnSpPr>
        <p:spPr>
          <a:xfrm flipV="1">
            <a:off x="9020607" y="1641618"/>
            <a:ext cx="1494264" cy="998557"/>
          </a:xfrm>
          <a:prstGeom prst="line">
            <a:avLst/>
          </a:prstGeom>
          <a:ln w="28575"/>
          <a:effectLst>
            <a:outerShdw blurRad="50800" dist="38100" dir="2700000" algn="ctr" rotWithShape="0">
              <a:schemeClr val="bg1"/>
            </a:outerShdw>
          </a:effectLst>
        </p:spPr>
        <p:style>
          <a:lnRef idx="1">
            <a:schemeClr val="dk1"/>
          </a:lnRef>
          <a:fillRef idx="0">
            <a:schemeClr val="dk1"/>
          </a:fillRef>
          <a:effectRef idx="0">
            <a:schemeClr val="dk1"/>
          </a:effectRef>
          <a:fontRef idx="minor">
            <a:schemeClr val="tx1"/>
          </a:fontRef>
        </p:style>
      </p:cxnSp>
      <p:grpSp>
        <p:nvGrpSpPr>
          <p:cNvPr id="362" name="Group 361">
            <a:extLst>
              <a:ext uri="{FF2B5EF4-FFF2-40B4-BE49-F238E27FC236}">
                <a16:creationId xmlns:a16="http://schemas.microsoft.com/office/drawing/2014/main" id="{2B07E4AD-8BE6-41DD-9644-A9311EB6B40E}"/>
              </a:ext>
            </a:extLst>
          </p:cNvPr>
          <p:cNvGrpSpPr/>
          <p:nvPr/>
        </p:nvGrpSpPr>
        <p:grpSpPr>
          <a:xfrm>
            <a:off x="9192870" y="1988150"/>
            <a:ext cx="2261300" cy="1142797"/>
            <a:chOff x="8783809" y="1690735"/>
            <a:chExt cx="2261300" cy="1142797"/>
          </a:xfrm>
        </p:grpSpPr>
        <p:sp>
          <p:nvSpPr>
            <p:cNvPr id="363" name="TextBox 190">
              <a:extLst>
                <a:ext uri="{FF2B5EF4-FFF2-40B4-BE49-F238E27FC236}">
                  <a16:creationId xmlns:a16="http://schemas.microsoft.com/office/drawing/2014/main" id="{7C14969E-470A-4B1A-A70B-E3B5D33108CC}"/>
                </a:ext>
              </a:extLst>
            </p:cNvPr>
            <p:cNvSpPr txBox="1"/>
            <p:nvPr/>
          </p:nvSpPr>
          <p:spPr bwMode="auto">
            <a:xfrm>
              <a:off x="9110631" y="2494978"/>
              <a:ext cx="765124" cy="338554"/>
            </a:xfrm>
            <a:prstGeom prst="rect">
              <a:avLst/>
            </a:prstGeom>
            <a:noFill/>
          </p:spPr>
          <p:txBody>
            <a:bodyPr wrap="square" lIns="0" rIns="0">
              <a:spAutoFit/>
            </a:bodyPr>
            <a:lstStyle/>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Contact</a:t>
              </a:r>
            </a:p>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Tracing</a:t>
              </a:r>
            </a:p>
          </p:txBody>
        </p:sp>
        <p:sp>
          <p:nvSpPr>
            <p:cNvPr id="364" name="TextBox 190">
              <a:extLst>
                <a:ext uri="{FF2B5EF4-FFF2-40B4-BE49-F238E27FC236}">
                  <a16:creationId xmlns:a16="http://schemas.microsoft.com/office/drawing/2014/main" id="{4545434D-7A14-47F0-9453-178D22073A4B}"/>
                </a:ext>
              </a:extLst>
            </p:cNvPr>
            <p:cNvSpPr txBox="1"/>
            <p:nvPr/>
          </p:nvSpPr>
          <p:spPr bwMode="auto">
            <a:xfrm>
              <a:off x="10279984" y="2187603"/>
              <a:ext cx="765125" cy="461665"/>
            </a:xfrm>
            <a:prstGeom prst="rect">
              <a:avLst/>
            </a:prstGeom>
            <a:noFill/>
          </p:spPr>
          <p:txBody>
            <a:bodyPr wrap="square" lIns="0" rIns="0">
              <a:spAutoFit/>
            </a:bodyPr>
            <a:lstStyle/>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Safe</a:t>
              </a:r>
            </a:p>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Workplace</a:t>
              </a:r>
            </a:p>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Dashboard</a:t>
              </a:r>
            </a:p>
          </p:txBody>
        </p:sp>
        <p:sp>
          <p:nvSpPr>
            <p:cNvPr id="365" name="TextBox 190">
              <a:extLst>
                <a:ext uri="{FF2B5EF4-FFF2-40B4-BE49-F238E27FC236}">
                  <a16:creationId xmlns:a16="http://schemas.microsoft.com/office/drawing/2014/main" id="{5C67884A-C755-4B37-8AE0-97F15264322B}"/>
                </a:ext>
              </a:extLst>
            </p:cNvPr>
            <p:cNvSpPr txBox="1"/>
            <p:nvPr/>
          </p:nvSpPr>
          <p:spPr bwMode="auto">
            <a:xfrm>
              <a:off x="9735621" y="2280313"/>
              <a:ext cx="576964" cy="461665"/>
            </a:xfrm>
            <a:prstGeom prst="rect">
              <a:avLst/>
            </a:prstGeom>
            <a:noFill/>
          </p:spPr>
          <p:txBody>
            <a:bodyPr wrap="square" lIns="0" rIns="0">
              <a:spAutoFit/>
            </a:bodyPr>
            <a:lstStyle/>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Employee</a:t>
              </a:r>
            </a:p>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Health</a:t>
              </a:r>
            </a:p>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Screening</a:t>
              </a:r>
            </a:p>
          </p:txBody>
        </p:sp>
        <p:sp>
          <p:nvSpPr>
            <p:cNvPr id="366" name="TextBox 190">
              <a:extLst>
                <a:ext uri="{FF2B5EF4-FFF2-40B4-BE49-F238E27FC236}">
                  <a16:creationId xmlns:a16="http://schemas.microsoft.com/office/drawing/2014/main" id="{199928E4-C050-4C23-BEA3-4D60CB3C8F75}"/>
                </a:ext>
              </a:extLst>
            </p:cNvPr>
            <p:cNvSpPr txBox="1"/>
            <p:nvPr/>
          </p:nvSpPr>
          <p:spPr bwMode="auto">
            <a:xfrm>
              <a:off x="9157314" y="1873943"/>
              <a:ext cx="765125" cy="461665"/>
            </a:xfrm>
            <a:prstGeom prst="rect">
              <a:avLst/>
            </a:prstGeom>
            <a:noFill/>
          </p:spPr>
          <p:txBody>
            <a:bodyPr wrap="square" lIns="0" rIns="0">
              <a:spAutoFit/>
            </a:bodyPr>
            <a:lstStyle/>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Workplace</a:t>
              </a:r>
            </a:p>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PPE Inventory</a:t>
              </a:r>
            </a:p>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Mgmt</a:t>
              </a:r>
            </a:p>
          </p:txBody>
        </p:sp>
        <p:sp>
          <p:nvSpPr>
            <p:cNvPr id="367" name="TextBox 190">
              <a:extLst>
                <a:ext uri="{FF2B5EF4-FFF2-40B4-BE49-F238E27FC236}">
                  <a16:creationId xmlns:a16="http://schemas.microsoft.com/office/drawing/2014/main" id="{0182209B-9174-4D53-99D4-8F418892C51F}"/>
                </a:ext>
              </a:extLst>
            </p:cNvPr>
            <p:cNvSpPr txBox="1"/>
            <p:nvPr/>
          </p:nvSpPr>
          <p:spPr bwMode="auto">
            <a:xfrm>
              <a:off x="9640124" y="1690735"/>
              <a:ext cx="765125" cy="461665"/>
            </a:xfrm>
            <a:prstGeom prst="rect">
              <a:avLst/>
            </a:prstGeom>
            <a:noFill/>
          </p:spPr>
          <p:txBody>
            <a:bodyPr wrap="square" lIns="0" rIns="0">
              <a:spAutoFit/>
            </a:bodyPr>
            <a:lstStyle/>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Workplace</a:t>
              </a:r>
            </a:p>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Safety</a:t>
              </a:r>
            </a:p>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Mgmt</a:t>
              </a:r>
            </a:p>
          </p:txBody>
        </p:sp>
        <p:sp>
          <p:nvSpPr>
            <p:cNvPr id="368" name="TextBox 190">
              <a:extLst>
                <a:ext uri="{FF2B5EF4-FFF2-40B4-BE49-F238E27FC236}">
                  <a16:creationId xmlns:a16="http://schemas.microsoft.com/office/drawing/2014/main" id="{26F458BB-0F6D-4EA0-9A2E-36318575B2B3}"/>
                </a:ext>
              </a:extLst>
            </p:cNvPr>
            <p:cNvSpPr txBox="1"/>
            <p:nvPr/>
          </p:nvSpPr>
          <p:spPr bwMode="auto">
            <a:xfrm>
              <a:off x="8783809" y="2254491"/>
              <a:ext cx="765125" cy="338554"/>
            </a:xfrm>
            <a:prstGeom prst="rect">
              <a:avLst/>
            </a:prstGeom>
            <a:noFill/>
          </p:spPr>
          <p:txBody>
            <a:bodyPr wrap="square" lIns="0" rIns="0">
              <a:spAutoFit/>
            </a:bodyPr>
            <a:lstStyle/>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Vaccination</a:t>
              </a:r>
            </a:p>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Status</a:t>
              </a:r>
            </a:p>
          </p:txBody>
        </p:sp>
      </p:grpSp>
      <p:sp>
        <p:nvSpPr>
          <p:cNvPr id="369" name="TextBox 368">
            <a:extLst>
              <a:ext uri="{FF2B5EF4-FFF2-40B4-BE49-F238E27FC236}">
                <a16:creationId xmlns:a16="http://schemas.microsoft.com/office/drawing/2014/main" id="{37F12A34-FC24-4BC9-BCE7-FDB66C03F316}"/>
              </a:ext>
            </a:extLst>
          </p:cNvPr>
          <p:cNvSpPr txBox="1"/>
          <p:nvPr/>
        </p:nvSpPr>
        <p:spPr>
          <a:xfrm>
            <a:off x="9370170" y="847482"/>
            <a:ext cx="1588827" cy="738664"/>
          </a:xfrm>
          <a:prstGeom prst="rect">
            <a:avLst/>
          </a:prstGeom>
          <a:noFill/>
          <a:effectLst>
            <a:outerShdw blurRad="50800" dist="38100" dir="2700000" algn="ctr" rotWithShape="0">
              <a:schemeClr val="tx1"/>
            </a:outerShdw>
          </a:effectLst>
        </p:spPr>
        <p:txBody>
          <a:bodyPr wrap="square" rtlCol="0">
            <a:spAutoFit/>
          </a:bodyPr>
          <a:lstStyle/>
          <a:p>
            <a:pPr marL="0" marR="0" lvl="0" indent="0" algn="ctr" defTabSz="45704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FFFFF"/>
                </a:solidFill>
                <a:effectLst/>
                <a:uLnTx/>
                <a:uFillTx/>
                <a:latin typeface="Century Gothic" panose="020F0302020204030204"/>
                <a:ea typeface="+mn-ea"/>
                <a:cs typeface="+mn-cs"/>
              </a:rPr>
              <a:t>Workplace</a:t>
            </a:r>
          </a:p>
          <a:p>
            <a:pPr marL="0" marR="0" lvl="0" indent="0" algn="ctr" defTabSz="45704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FFFFF"/>
                </a:solidFill>
                <a:effectLst/>
                <a:uLnTx/>
                <a:uFillTx/>
                <a:latin typeface="Century Gothic" panose="020F0302020204030204"/>
                <a:ea typeface="+mn-ea"/>
                <a:cs typeface="+mn-cs"/>
              </a:rPr>
              <a:t>Service</a:t>
            </a:r>
          </a:p>
          <a:p>
            <a:pPr marL="0" marR="0" lvl="0" indent="0" algn="ctr" defTabSz="45704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FFFFF"/>
                </a:solidFill>
                <a:effectLst/>
                <a:uLnTx/>
                <a:uFillTx/>
                <a:latin typeface="Century Gothic" panose="020F0302020204030204"/>
                <a:ea typeface="+mn-ea"/>
                <a:cs typeface="+mn-cs"/>
              </a:rPr>
              <a:t>Delivery</a:t>
            </a:r>
          </a:p>
        </p:txBody>
      </p:sp>
      <p:grpSp>
        <p:nvGrpSpPr>
          <p:cNvPr id="370" name="Group 369">
            <a:extLst>
              <a:ext uri="{FF2B5EF4-FFF2-40B4-BE49-F238E27FC236}">
                <a16:creationId xmlns:a16="http://schemas.microsoft.com/office/drawing/2014/main" id="{CB82C957-CCB0-43D9-801B-BEADD4A9EA6E}"/>
              </a:ext>
            </a:extLst>
          </p:cNvPr>
          <p:cNvGrpSpPr/>
          <p:nvPr/>
        </p:nvGrpSpPr>
        <p:grpSpPr>
          <a:xfrm>
            <a:off x="8694462" y="1739240"/>
            <a:ext cx="1251622" cy="736109"/>
            <a:chOff x="3523538" y="1381802"/>
            <a:chExt cx="1251622" cy="736109"/>
          </a:xfrm>
        </p:grpSpPr>
        <p:sp>
          <p:nvSpPr>
            <p:cNvPr id="371" name="TextBox 190">
              <a:extLst>
                <a:ext uri="{FF2B5EF4-FFF2-40B4-BE49-F238E27FC236}">
                  <a16:creationId xmlns:a16="http://schemas.microsoft.com/office/drawing/2014/main" id="{A356905B-F640-4FF2-88C8-02E0127BD581}"/>
                </a:ext>
              </a:extLst>
            </p:cNvPr>
            <p:cNvSpPr txBox="1"/>
            <p:nvPr/>
          </p:nvSpPr>
          <p:spPr bwMode="auto">
            <a:xfrm>
              <a:off x="3523538" y="1656246"/>
              <a:ext cx="765124" cy="461665"/>
            </a:xfrm>
            <a:prstGeom prst="rect">
              <a:avLst/>
            </a:prstGeom>
            <a:noFill/>
          </p:spPr>
          <p:txBody>
            <a:bodyPr wrap="square" lIns="0" rIns="0">
              <a:spAutoFit/>
            </a:bodyPr>
            <a:lstStyle/>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Workplace</a:t>
              </a:r>
            </a:p>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Case</a:t>
              </a:r>
            </a:p>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Mgmt</a:t>
              </a:r>
            </a:p>
          </p:txBody>
        </p:sp>
        <p:sp>
          <p:nvSpPr>
            <p:cNvPr id="372" name="TextBox 190">
              <a:extLst>
                <a:ext uri="{FF2B5EF4-FFF2-40B4-BE49-F238E27FC236}">
                  <a16:creationId xmlns:a16="http://schemas.microsoft.com/office/drawing/2014/main" id="{3F023118-A059-41C3-9BFD-4397613181D0}"/>
                </a:ext>
              </a:extLst>
            </p:cNvPr>
            <p:cNvSpPr txBox="1"/>
            <p:nvPr/>
          </p:nvSpPr>
          <p:spPr bwMode="auto">
            <a:xfrm>
              <a:off x="4010035" y="1381802"/>
              <a:ext cx="765125" cy="338554"/>
            </a:xfrm>
            <a:prstGeom prst="rect">
              <a:avLst/>
            </a:prstGeom>
            <a:noFill/>
          </p:spPr>
          <p:txBody>
            <a:bodyPr wrap="square" lIns="0" rIns="0">
              <a:spAutoFit/>
            </a:bodyPr>
            <a:lstStyle/>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Workplace</a:t>
              </a:r>
            </a:p>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Reservation</a:t>
              </a:r>
            </a:p>
          </p:txBody>
        </p:sp>
      </p:grpSp>
      <p:cxnSp>
        <p:nvCxnSpPr>
          <p:cNvPr id="373" name="Straight Connector 372">
            <a:extLst>
              <a:ext uri="{FF2B5EF4-FFF2-40B4-BE49-F238E27FC236}">
                <a16:creationId xmlns:a16="http://schemas.microsoft.com/office/drawing/2014/main" id="{DC7DE025-7F0C-4AC7-9CD2-DF698DB3FEAE}"/>
              </a:ext>
            </a:extLst>
          </p:cNvPr>
          <p:cNvCxnSpPr>
            <a:cxnSpLocks/>
          </p:cNvCxnSpPr>
          <p:nvPr/>
        </p:nvCxnSpPr>
        <p:spPr>
          <a:xfrm flipV="1">
            <a:off x="8508305" y="1184186"/>
            <a:ext cx="967391" cy="1140247"/>
          </a:xfrm>
          <a:prstGeom prst="line">
            <a:avLst/>
          </a:prstGeom>
          <a:ln w="28575"/>
          <a:effectLst>
            <a:outerShdw blurRad="50800" dist="38100" dir="2700000" algn="ctr" rotWithShape="0">
              <a:schemeClr val="bg1"/>
            </a:outerShdw>
          </a:effectLst>
        </p:spPr>
        <p:style>
          <a:lnRef idx="1">
            <a:schemeClr val="dk1"/>
          </a:lnRef>
          <a:fillRef idx="0">
            <a:schemeClr val="dk1"/>
          </a:fillRef>
          <a:effectRef idx="0">
            <a:schemeClr val="dk1"/>
          </a:effectRef>
          <a:fontRef idx="minor">
            <a:schemeClr val="tx1"/>
          </a:fontRef>
        </p:style>
      </p:cxnSp>
      <p:sp>
        <p:nvSpPr>
          <p:cNvPr id="374" name="TextBox 373">
            <a:extLst>
              <a:ext uri="{FF2B5EF4-FFF2-40B4-BE49-F238E27FC236}">
                <a16:creationId xmlns:a16="http://schemas.microsoft.com/office/drawing/2014/main" id="{BEBAFE48-8AFB-40AC-A1E4-97D2F8FB1134}"/>
              </a:ext>
            </a:extLst>
          </p:cNvPr>
          <p:cNvSpPr txBox="1"/>
          <p:nvPr/>
        </p:nvSpPr>
        <p:spPr>
          <a:xfrm>
            <a:off x="8243197" y="486644"/>
            <a:ext cx="1588827" cy="738664"/>
          </a:xfrm>
          <a:prstGeom prst="rect">
            <a:avLst/>
          </a:prstGeom>
          <a:noFill/>
          <a:effectLst>
            <a:outerShdw blurRad="50800" dist="38100" dir="2700000" algn="ctr" rotWithShape="0">
              <a:schemeClr val="tx1"/>
            </a:outerShdw>
          </a:effectLst>
        </p:spPr>
        <p:txBody>
          <a:bodyPr wrap="square" rtlCol="0">
            <a:spAutoFit/>
          </a:bodyPr>
          <a:lstStyle/>
          <a:p>
            <a:pPr marL="0" marR="0" lvl="0" indent="0" algn="ctr" defTabSz="45704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FFFFF"/>
                </a:solidFill>
                <a:effectLst/>
                <a:uLnTx/>
                <a:uFillTx/>
                <a:latin typeface="Century Gothic" panose="020F0302020204030204"/>
                <a:ea typeface="+mn-ea"/>
                <a:cs typeface="+mn-cs"/>
              </a:rPr>
              <a:t>Legal</a:t>
            </a:r>
          </a:p>
          <a:p>
            <a:pPr marL="0" marR="0" lvl="0" indent="0" algn="ctr" defTabSz="45704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FFFFF"/>
                </a:solidFill>
                <a:effectLst/>
                <a:uLnTx/>
                <a:uFillTx/>
                <a:latin typeface="Century Gothic" panose="020F0302020204030204"/>
                <a:ea typeface="+mn-ea"/>
                <a:cs typeface="+mn-cs"/>
              </a:rPr>
              <a:t>Service</a:t>
            </a:r>
          </a:p>
          <a:p>
            <a:pPr marL="0" marR="0" lvl="0" indent="0" algn="ctr" defTabSz="45704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FFFFF"/>
                </a:solidFill>
                <a:effectLst/>
                <a:uLnTx/>
                <a:uFillTx/>
                <a:latin typeface="Century Gothic" panose="020F0302020204030204"/>
                <a:ea typeface="+mn-ea"/>
                <a:cs typeface="+mn-cs"/>
              </a:rPr>
              <a:t>Delivery</a:t>
            </a:r>
          </a:p>
        </p:txBody>
      </p:sp>
      <p:grpSp>
        <p:nvGrpSpPr>
          <p:cNvPr id="375" name="Group 374">
            <a:extLst>
              <a:ext uri="{FF2B5EF4-FFF2-40B4-BE49-F238E27FC236}">
                <a16:creationId xmlns:a16="http://schemas.microsoft.com/office/drawing/2014/main" id="{4431B015-6BDC-4E73-A3A5-7316A80A8C1C}"/>
              </a:ext>
            </a:extLst>
          </p:cNvPr>
          <p:cNvGrpSpPr/>
          <p:nvPr/>
        </p:nvGrpSpPr>
        <p:grpSpPr>
          <a:xfrm>
            <a:off x="8116222" y="1255556"/>
            <a:ext cx="1034713" cy="736067"/>
            <a:chOff x="3752630" y="1171250"/>
            <a:chExt cx="1034713" cy="736067"/>
          </a:xfrm>
        </p:grpSpPr>
        <p:sp>
          <p:nvSpPr>
            <p:cNvPr id="376" name="TextBox 190">
              <a:extLst>
                <a:ext uri="{FF2B5EF4-FFF2-40B4-BE49-F238E27FC236}">
                  <a16:creationId xmlns:a16="http://schemas.microsoft.com/office/drawing/2014/main" id="{3EEB9F44-2F3D-4937-A574-EF49BBBB1CE1}"/>
                </a:ext>
              </a:extLst>
            </p:cNvPr>
            <p:cNvSpPr txBox="1"/>
            <p:nvPr/>
          </p:nvSpPr>
          <p:spPr bwMode="auto">
            <a:xfrm>
              <a:off x="3752630" y="1568763"/>
              <a:ext cx="765124" cy="338554"/>
            </a:xfrm>
            <a:prstGeom prst="rect">
              <a:avLst/>
            </a:prstGeom>
            <a:noFill/>
          </p:spPr>
          <p:txBody>
            <a:bodyPr wrap="square" lIns="0" rIns="0">
              <a:spAutoFit/>
            </a:bodyPr>
            <a:lstStyle/>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Legal Manner</a:t>
              </a:r>
            </a:p>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Management</a:t>
              </a:r>
            </a:p>
          </p:txBody>
        </p:sp>
        <p:sp>
          <p:nvSpPr>
            <p:cNvPr id="377" name="TextBox 190">
              <a:extLst>
                <a:ext uri="{FF2B5EF4-FFF2-40B4-BE49-F238E27FC236}">
                  <a16:creationId xmlns:a16="http://schemas.microsoft.com/office/drawing/2014/main" id="{753F6A4E-337A-4FD5-8700-0BE6F364B55E}"/>
                </a:ext>
              </a:extLst>
            </p:cNvPr>
            <p:cNvSpPr txBox="1"/>
            <p:nvPr/>
          </p:nvSpPr>
          <p:spPr bwMode="auto">
            <a:xfrm>
              <a:off x="4022218" y="1171250"/>
              <a:ext cx="765125" cy="338554"/>
            </a:xfrm>
            <a:prstGeom prst="rect">
              <a:avLst/>
            </a:prstGeom>
            <a:noFill/>
          </p:spPr>
          <p:txBody>
            <a:bodyPr wrap="square" lIns="0" rIns="0">
              <a:spAutoFit/>
            </a:bodyPr>
            <a:lstStyle/>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Legal Request</a:t>
              </a:r>
            </a:p>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Management</a:t>
              </a:r>
            </a:p>
          </p:txBody>
        </p:sp>
      </p:grpSp>
      <p:cxnSp>
        <p:nvCxnSpPr>
          <p:cNvPr id="378" name="Straight Connector 377">
            <a:extLst>
              <a:ext uri="{FF2B5EF4-FFF2-40B4-BE49-F238E27FC236}">
                <a16:creationId xmlns:a16="http://schemas.microsoft.com/office/drawing/2014/main" id="{96622FAA-A5D4-4FB8-AF82-452A820BDF29}"/>
              </a:ext>
            </a:extLst>
          </p:cNvPr>
          <p:cNvCxnSpPr>
            <a:cxnSpLocks/>
          </p:cNvCxnSpPr>
          <p:nvPr/>
        </p:nvCxnSpPr>
        <p:spPr>
          <a:xfrm flipV="1">
            <a:off x="7895660" y="897209"/>
            <a:ext cx="598910" cy="1192668"/>
          </a:xfrm>
          <a:prstGeom prst="line">
            <a:avLst/>
          </a:prstGeom>
          <a:ln w="28575"/>
          <a:effectLst>
            <a:outerShdw blurRad="50800" dist="38100" dir="2700000" algn="ctr" rotWithShape="0">
              <a:schemeClr val="bg1"/>
            </a:outerShdw>
          </a:effectLst>
        </p:spPr>
        <p:style>
          <a:lnRef idx="1">
            <a:schemeClr val="dk1"/>
          </a:lnRef>
          <a:fillRef idx="0">
            <a:schemeClr val="dk1"/>
          </a:fillRef>
          <a:effectRef idx="0">
            <a:schemeClr val="dk1"/>
          </a:effectRef>
          <a:fontRef idx="minor">
            <a:schemeClr val="tx1"/>
          </a:fontRef>
        </p:style>
      </p:cxnSp>
      <p:cxnSp>
        <p:nvCxnSpPr>
          <p:cNvPr id="379" name="Straight Connector 378">
            <a:extLst>
              <a:ext uri="{FF2B5EF4-FFF2-40B4-BE49-F238E27FC236}">
                <a16:creationId xmlns:a16="http://schemas.microsoft.com/office/drawing/2014/main" id="{1B45B163-C7E5-41F3-950D-3CC52F036E4B}"/>
              </a:ext>
            </a:extLst>
          </p:cNvPr>
          <p:cNvCxnSpPr>
            <a:cxnSpLocks/>
          </p:cNvCxnSpPr>
          <p:nvPr/>
        </p:nvCxnSpPr>
        <p:spPr>
          <a:xfrm flipV="1">
            <a:off x="6847365" y="663416"/>
            <a:ext cx="72568" cy="1231446"/>
          </a:xfrm>
          <a:prstGeom prst="line">
            <a:avLst/>
          </a:prstGeom>
          <a:ln w="28575"/>
          <a:effectLst>
            <a:outerShdw blurRad="50800" dist="38100" dir="2700000" algn="ctr" rotWithShape="0">
              <a:schemeClr val="bg1"/>
            </a:outerShdw>
          </a:effectLst>
        </p:spPr>
        <p:style>
          <a:lnRef idx="1">
            <a:schemeClr val="dk1"/>
          </a:lnRef>
          <a:fillRef idx="0">
            <a:schemeClr val="dk1"/>
          </a:fillRef>
          <a:effectRef idx="0">
            <a:schemeClr val="dk1"/>
          </a:effectRef>
          <a:fontRef idx="minor">
            <a:schemeClr val="tx1"/>
          </a:fontRef>
        </p:style>
      </p:cxnSp>
      <p:sp>
        <p:nvSpPr>
          <p:cNvPr id="380" name="TextBox 379">
            <a:extLst>
              <a:ext uri="{FF2B5EF4-FFF2-40B4-BE49-F238E27FC236}">
                <a16:creationId xmlns:a16="http://schemas.microsoft.com/office/drawing/2014/main" id="{AA3FEBB7-8EAD-4446-82BD-548F499E8ACE}"/>
              </a:ext>
            </a:extLst>
          </p:cNvPr>
          <p:cNvSpPr txBox="1"/>
          <p:nvPr/>
        </p:nvSpPr>
        <p:spPr>
          <a:xfrm>
            <a:off x="7034165" y="276492"/>
            <a:ext cx="1588827" cy="523220"/>
          </a:xfrm>
          <a:prstGeom prst="rect">
            <a:avLst/>
          </a:prstGeom>
          <a:noFill/>
          <a:effectLst>
            <a:outerShdw blurRad="50800" dist="38100" dir="2700000" algn="ctr" rotWithShape="0">
              <a:schemeClr val="tx1"/>
            </a:outerShdw>
          </a:effectLst>
        </p:spPr>
        <p:txBody>
          <a:bodyPr wrap="square" rtlCol="0">
            <a:spAutoFit/>
          </a:bodyPr>
          <a:lstStyle/>
          <a:p>
            <a:pPr marL="0" marR="0" lvl="0" indent="0" algn="ctr" defTabSz="45704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FFFFF"/>
                </a:solidFill>
                <a:effectLst/>
                <a:uLnTx/>
                <a:uFillTx/>
                <a:latin typeface="Century Gothic" panose="020F0302020204030204"/>
                <a:ea typeface="+mn-ea"/>
                <a:cs typeface="+mn-cs"/>
              </a:rPr>
              <a:t>Industry</a:t>
            </a:r>
          </a:p>
          <a:p>
            <a:pPr marL="0" marR="0" lvl="0" indent="0" algn="ctr" defTabSz="45704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FFFFF"/>
                </a:solidFill>
                <a:effectLst/>
                <a:uLnTx/>
                <a:uFillTx/>
                <a:latin typeface="Century Gothic" panose="020F0302020204030204"/>
                <a:ea typeface="+mn-ea"/>
                <a:cs typeface="+mn-cs"/>
              </a:rPr>
              <a:t>Workflows</a:t>
            </a:r>
          </a:p>
        </p:txBody>
      </p:sp>
      <p:grpSp>
        <p:nvGrpSpPr>
          <p:cNvPr id="381" name="Group 380">
            <a:extLst>
              <a:ext uri="{FF2B5EF4-FFF2-40B4-BE49-F238E27FC236}">
                <a16:creationId xmlns:a16="http://schemas.microsoft.com/office/drawing/2014/main" id="{C5F4BEF1-1282-4A74-A28E-1D3B7555D4C5}"/>
              </a:ext>
            </a:extLst>
          </p:cNvPr>
          <p:cNvGrpSpPr/>
          <p:nvPr/>
        </p:nvGrpSpPr>
        <p:grpSpPr>
          <a:xfrm>
            <a:off x="6687614" y="790214"/>
            <a:ext cx="1760562" cy="1107085"/>
            <a:chOff x="6926296" y="865481"/>
            <a:chExt cx="1760562" cy="1107085"/>
          </a:xfrm>
        </p:grpSpPr>
        <p:sp>
          <p:nvSpPr>
            <p:cNvPr id="382" name="TextBox 190">
              <a:extLst>
                <a:ext uri="{FF2B5EF4-FFF2-40B4-BE49-F238E27FC236}">
                  <a16:creationId xmlns:a16="http://schemas.microsoft.com/office/drawing/2014/main" id="{270010D1-241F-41D6-8951-616857C0913C}"/>
                </a:ext>
              </a:extLst>
            </p:cNvPr>
            <p:cNvSpPr txBox="1"/>
            <p:nvPr/>
          </p:nvSpPr>
          <p:spPr bwMode="auto">
            <a:xfrm>
              <a:off x="7858970" y="1444336"/>
              <a:ext cx="576964" cy="215444"/>
            </a:xfrm>
            <a:prstGeom prst="rect">
              <a:avLst/>
            </a:prstGeom>
            <a:noFill/>
          </p:spPr>
          <p:txBody>
            <a:bodyPr wrap="square" lIns="0" rIns="0">
              <a:spAutoFit/>
            </a:bodyPr>
            <a:lstStyle/>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Finserv</a:t>
              </a:r>
            </a:p>
          </p:txBody>
        </p:sp>
        <p:sp>
          <p:nvSpPr>
            <p:cNvPr id="383" name="TextBox 190">
              <a:extLst>
                <a:ext uri="{FF2B5EF4-FFF2-40B4-BE49-F238E27FC236}">
                  <a16:creationId xmlns:a16="http://schemas.microsoft.com/office/drawing/2014/main" id="{43759039-7DA6-4B6E-BD99-38A3481D8BF4}"/>
                </a:ext>
              </a:extLst>
            </p:cNvPr>
            <p:cNvSpPr txBox="1"/>
            <p:nvPr/>
          </p:nvSpPr>
          <p:spPr bwMode="auto">
            <a:xfrm>
              <a:off x="7100910" y="1459286"/>
              <a:ext cx="783978" cy="215444"/>
            </a:xfrm>
            <a:prstGeom prst="rect">
              <a:avLst/>
            </a:prstGeom>
            <a:noFill/>
          </p:spPr>
          <p:txBody>
            <a:bodyPr wrap="square" lIns="0" rIns="0">
              <a:spAutoFit/>
            </a:bodyPr>
            <a:lstStyle/>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Manufacturing</a:t>
              </a:r>
            </a:p>
          </p:txBody>
        </p:sp>
        <p:sp>
          <p:nvSpPr>
            <p:cNvPr id="384" name="TextBox 190">
              <a:extLst>
                <a:ext uri="{FF2B5EF4-FFF2-40B4-BE49-F238E27FC236}">
                  <a16:creationId xmlns:a16="http://schemas.microsoft.com/office/drawing/2014/main" id="{B6CF2DA5-E270-4486-AB26-34297540425C}"/>
                </a:ext>
              </a:extLst>
            </p:cNvPr>
            <p:cNvSpPr txBox="1"/>
            <p:nvPr/>
          </p:nvSpPr>
          <p:spPr bwMode="auto">
            <a:xfrm>
              <a:off x="7902880" y="1113864"/>
              <a:ext cx="783978" cy="215444"/>
            </a:xfrm>
            <a:prstGeom prst="rect">
              <a:avLst/>
            </a:prstGeom>
            <a:noFill/>
          </p:spPr>
          <p:txBody>
            <a:bodyPr wrap="square" lIns="0" rIns="0">
              <a:spAutoFit/>
            </a:bodyPr>
            <a:lstStyle/>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Healthcare</a:t>
              </a:r>
            </a:p>
          </p:txBody>
        </p:sp>
        <p:sp>
          <p:nvSpPr>
            <p:cNvPr id="385" name="TextBox 190">
              <a:extLst>
                <a:ext uri="{FF2B5EF4-FFF2-40B4-BE49-F238E27FC236}">
                  <a16:creationId xmlns:a16="http://schemas.microsoft.com/office/drawing/2014/main" id="{5422C3E6-BFFE-48DD-B014-BE3F0F3E35E3}"/>
                </a:ext>
              </a:extLst>
            </p:cNvPr>
            <p:cNvSpPr txBox="1"/>
            <p:nvPr/>
          </p:nvSpPr>
          <p:spPr bwMode="auto">
            <a:xfrm>
              <a:off x="7151802" y="1304483"/>
              <a:ext cx="783978" cy="215444"/>
            </a:xfrm>
            <a:prstGeom prst="rect">
              <a:avLst/>
            </a:prstGeom>
            <a:noFill/>
          </p:spPr>
          <p:txBody>
            <a:bodyPr wrap="square" lIns="0" rIns="0">
              <a:spAutoFit/>
            </a:bodyPr>
            <a:lstStyle/>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Retail</a:t>
              </a:r>
            </a:p>
          </p:txBody>
        </p:sp>
        <p:sp>
          <p:nvSpPr>
            <p:cNvPr id="386" name="TextBox 190">
              <a:extLst>
                <a:ext uri="{FF2B5EF4-FFF2-40B4-BE49-F238E27FC236}">
                  <a16:creationId xmlns:a16="http://schemas.microsoft.com/office/drawing/2014/main" id="{5C381F84-B91A-4E65-9CC5-0B99CF4F2F95}"/>
                </a:ext>
              </a:extLst>
            </p:cNvPr>
            <p:cNvSpPr txBox="1"/>
            <p:nvPr/>
          </p:nvSpPr>
          <p:spPr bwMode="auto">
            <a:xfrm>
              <a:off x="6926296" y="1634645"/>
              <a:ext cx="783978" cy="215444"/>
            </a:xfrm>
            <a:prstGeom prst="rect">
              <a:avLst/>
            </a:prstGeom>
            <a:noFill/>
          </p:spPr>
          <p:txBody>
            <a:bodyPr wrap="square" lIns="0" rIns="0">
              <a:spAutoFit/>
            </a:bodyPr>
            <a:lstStyle/>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Logistics</a:t>
              </a:r>
            </a:p>
          </p:txBody>
        </p:sp>
        <p:sp>
          <p:nvSpPr>
            <p:cNvPr id="387" name="TextBox 190">
              <a:extLst>
                <a:ext uri="{FF2B5EF4-FFF2-40B4-BE49-F238E27FC236}">
                  <a16:creationId xmlns:a16="http://schemas.microsoft.com/office/drawing/2014/main" id="{02BA509F-7176-4AC5-AEEC-571C19929686}"/>
                </a:ext>
              </a:extLst>
            </p:cNvPr>
            <p:cNvSpPr txBox="1"/>
            <p:nvPr/>
          </p:nvSpPr>
          <p:spPr bwMode="auto">
            <a:xfrm>
              <a:off x="7882638" y="1268098"/>
              <a:ext cx="783978" cy="215444"/>
            </a:xfrm>
            <a:prstGeom prst="rect">
              <a:avLst/>
            </a:prstGeom>
            <a:noFill/>
          </p:spPr>
          <p:txBody>
            <a:bodyPr wrap="square" lIns="0" rIns="0">
              <a:spAutoFit/>
            </a:bodyPr>
            <a:lstStyle/>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Gov</a:t>
              </a:r>
            </a:p>
          </p:txBody>
        </p:sp>
        <p:sp>
          <p:nvSpPr>
            <p:cNvPr id="388" name="TextBox 190">
              <a:extLst>
                <a:ext uri="{FF2B5EF4-FFF2-40B4-BE49-F238E27FC236}">
                  <a16:creationId xmlns:a16="http://schemas.microsoft.com/office/drawing/2014/main" id="{BE9B548B-8ABF-4C8E-BAE2-1E20476AB4F6}"/>
                </a:ext>
              </a:extLst>
            </p:cNvPr>
            <p:cNvSpPr txBox="1"/>
            <p:nvPr/>
          </p:nvSpPr>
          <p:spPr bwMode="auto">
            <a:xfrm>
              <a:off x="7495696" y="1757122"/>
              <a:ext cx="783978" cy="215444"/>
            </a:xfrm>
            <a:prstGeom prst="rect">
              <a:avLst/>
            </a:prstGeom>
            <a:noFill/>
          </p:spPr>
          <p:txBody>
            <a:bodyPr wrap="square" lIns="0" rIns="0">
              <a:spAutoFit/>
            </a:bodyPr>
            <a:lstStyle/>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Education</a:t>
              </a:r>
            </a:p>
          </p:txBody>
        </p:sp>
        <p:sp>
          <p:nvSpPr>
            <p:cNvPr id="389" name="TextBox 190">
              <a:extLst>
                <a:ext uri="{FF2B5EF4-FFF2-40B4-BE49-F238E27FC236}">
                  <a16:creationId xmlns:a16="http://schemas.microsoft.com/office/drawing/2014/main" id="{CF027CD6-8AAB-4665-8B18-70813988A632}"/>
                </a:ext>
              </a:extLst>
            </p:cNvPr>
            <p:cNvSpPr txBox="1"/>
            <p:nvPr/>
          </p:nvSpPr>
          <p:spPr bwMode="auto">
            <a:xfrm>
              <a:off x="7207916" y="1137120"/>
              <a:ext cx="783978" cy="215444"/>
            </a:xfrm>
            <a:prstGeom prst="rect">
              <a:avLst/>
            </a:prstGeom>
            <a:noFill/>
          </p:spPr>
          <p:txBody>
            <a:bodyPr wrap="square" lIns="0" rIns="0">
              <a:spAutoFit/>
            </a:bodyPr>
            <a:lstStyle/>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Service provider</a:t>
              </a:r>
            </a:p>
          </p:txBody>
        </p:sp>
        <p:sp>
          <p:nvSpPr>
            <p:cNvPr id="390" name="TextBox 190">
              <a:extLst>
                <a:ext uri="{FF2B5EF4-FFF2-40B4-BE49-F238E27FC236}">
                  <a16:creationId xmlns:a16="http://schemas.microsoft.com/office/drawing/2014/main" id="{030CD5F2-F368-4754-8EE4-A7BB03EAAD3C}"/>
                </a:ext>
              </a:extLst>
            </p:cNvPr>
            <p:cNvSpPr txBox="1"/>
            <p:nvPr/>
          </p:nvSpPr>
          <p:spPr bwMode="auto">
            <a:xfrm>
              <a:off x="7257217" y="865481"/>
              <a:ext cx="783978" cy="338554"/>
            </a:xfrm>
            <a:prstGeom prst="rect">
              <a:avLst/>
            </a:prstGeom>
            <a:noFill/>
          </p:spPr>
          <p:txBody>
            <a:bodyPr wrap="square" lIns="0" rIns="0">
              <a:spAutoFit/>
            </a:bodyPr>
            <a:lstStyle/>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Telcom, Media &amp; Tech</a:t>
              </a:r>
            </a:p>
          </p:txBody>
        </p:sp>
        <p:sp>
          <p:nvSpPr>
            <p:cNvPr id="391" name="TextBox 190">
              <a:extLst>
                <a:ext uri="{FF2B5EF4-FFF2-40B4-BE49-F238E27FC236}">
                  <a16:creationId xmlns:a16="http://schemas.microsoft.com/office/drawing/2014/main" id="{6514D76F-0EBE-49FB-BB8B-C19054441D2D}"/>
                </a:ext>
              </a:extLst>
            </p:cNvPr>
            <p:cNvSpPr txBox="1"/>
            <p:nvPr/>
          </p:nvSpPr>
          <p:spPr bwMode="auto">
            <a:xfrm>
              <a:off x="7649515" y="1603321"/>
              <a:ext cx="783978" cy="215444"/>
            </a:xfrm>
            <a:prstGeom prst="rect">
              <a:avLst/>
            </a:prstGeom>
            <a:noFill/>
          </p:spPr>
          <p:txBody>
            <a:bodyPr wrap="square" lIns="0" rIns="0">
              <a:spAutoFit/>
            </a:bodyPr>
            <a:lstStyle/>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E&amp;U</a:t>
              </a:r>
            </a:p>
          </p:txBody>
        </p:sp>
      </p:grpSp>
      <p:cxnSp>
        <p:nvCxnSpPr>
          <p:cNvPr id="392" name="Straight Connector 391">
            <a:extLst>
              <a:ext uri="{FF2B5EF4-FFF2-40B4-BE49-F238E27FC236}">
                <a16:creationId xmlns:a16="http://schemas.microsoft.com/office/drawing/2014/main" id="{2616FE85-BAC7-4A50-AF42-3A1097F8EB3B}"/>
              </a:ext>
            </a:extLst>
          </p:cNvPr>
          <p:cNvCxnSpPr>
            <a:cxnSpLocks/>
          </p:cNvCxnSpPr>
          <p:nvPr/>
        </p:nvCxnSpPr>
        <p:spPr>
          <a:xfrm flipH="1" flipV="1">
            <a:off x="5758327" y="663416"/>
            <a:ext cx="51527" cy="1184354"/>
          </a:xfrm>
          <a:prstGeom prst="line">
            <a:avLst/>
          </a:prstGeom>
          <a:ln w="28575"/>
          <a:effectLst>
            <a:outerShdw blurRad="50800" dist="38100" dir="2700000" algn="ctr" rotWithShape="0">
              <a:schemeClr val="bg1"/>
            </a:outerShdw>
          </a:effectLst>
        </p:spPr>
        <p:style>
          <a:lnRef idx="1">
            <a:schemeClr val="dk1"/>
          </a:lnRef>
          <a:fillRef idx="0">
            <a:schemeClr val="dk1"/>
          </a:fillRef>
          <a:effectRef idx="0">
            <a:schemeClr val="dk1"/>
          </a:effectRef>
          <a:fontRef idx="minor">
            <a:schemeClr val="tx1"/>
          </a:fontRef>
        </p:style>
      </p:cxnSp>
      <p:sp>
        <p:nvSpPr>
          <p:cNvPr id="393" name="TextBox 392">
            <a:extLst>
              <a:ext uri="{FF2B5EF4-FFF2-40B4-BE49-F238E27FC236}">
                <a16:creationId xmlns:a16="http://schemas.microsoft.com/office/drawing/2014/main" id="{B9A8A920-7CD0-4CAF-9532-331E3F22BAE8}"/>
              </a:ext>
            </a:extLst>
          </p:cNvPr>
          <p:cNvSpPr txBox="1"/>
          <p:nvPr/>
        </p:nvSpPr>
        <p:spPr>
          <a:xfrm>
            <a:off x="5671508" y="211937"/>
            <a:ext cx="1478289" cy="523220"/>
          </a:xfrm>
          <a:prstGeom prst="rect">
            <a:avLst/>
          </a:prstGeom>
          <a:noFill/>
          <a:effectLst>
            <a:outerShdw blurRad="50800" dist="38100" dir="2700000" algn="ctr" rotWithShape="0">
              <a:schemeClr val="tx1"/>
            </a:outerShdw>
          </a:effectLst>
        </p:spPr>
        <p:txBody>
          <a:bodyPr wrap="none" rtlCol="0">
            <a:spAutoFit/>
          </a:bodyPr>
          <a:lstStyle/>
          <a:p>
            <a:pPr marL="0" marR="0" lvl="0" indent="0" algn="ctr" defTabSz="45704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FFFFF"/>
                </a:solidFill>
                <a:effectLst/>
                <a:uLnTx/>
                <a:uFillTx/>
                <a:latin typeface="Century Gothic" panose="020F0302020204030204"/>
                <a:ea typeface="+mn-ea"/>
                <a:cs typeface="+mn-cs"/>
              </a:rPr>
              <a:t>NOW Platform</a:t>
            </a:r>
            <a:r>
              <a:rPr kumimoji="0" lang="en-US" sz="800" b="1" i="0" u="none" strike="noStrike" kern="1200" cap="none" spc="0" normalizeH="0" baseline="30000" noProof="0" dirty="0">
                <a:ln>
                  <a:noFill/>
                </a:ln>
                <a:solidFill>
                  <a:srgbClr val="FFFFFF"/>
                </a:solidFill>
                <a:effectLst/>
                <a:uLnTx/>
                <a:uFillTx/>
                <a:latin typeface="Century Gothic" panose="020F0302020204030204"/>
                <a:ea typeface="+mn-ea"/>
                <a:cs typeface="+mn-cs"/>
              </a:rPr>
              <a:t>TM</a:t>
            </a:r>
            <a:endParaRPr kumimoji="0" lang="en-US" sz="1400" b="1" i="0" u="none" strike="noStrike" kern="1200" cap="none" spc="0" normalizeH="0" baseline="30000" noProof="0" dirty="0">
              <a:ln>
                <a:noFill/>
              </a:ln>
              <a:solidFill>
                <a:srgbClr val="FFFFFF"/>
              </a:solidFill>
              <a:effectLst/>
              <a:uLnTx/>
              <a:uFillTx/>
              <a:latin typeface="Century Gothic" panose="020F0302020204030204"/>
              <a:ea typeface="+mn-ea"/>
              <a:cs typeface="+mn-cs"/>
            </a:endParaRPr>
          </a:p>
          <a:p>
            <a:pPr marL="0" marR="0" lvl="0" indent="0" algn="ctr" defTabSz="45704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FFFFF"/>
                </a:solidFill>
                <a:effectLst/>
                <a:uLnTx/>
                <a:uFillTx/>
                <a:latin typeface="Century Gothic" panose="020F0302020204030204"/>
                <a:ea typeface="+mn-ea"/>
                <a:cs typeface="+mn-cs"/>
              </a:rPr>
              <a:t>App Engine</a:t>
            </a:r>
          </a:p>
        </p:txBody>
      </p:sp>
      <p:grpSp>
        <p:nvGrpSpPr>
          <p:cNvPr id="50" name="Group 49">
            <a:extLst>
              <a:ext uri="{FF2B5EF4-FFF2-40B4-BE49-F238E27FC236}">
                <a16:creationId xmlns:a16="http://schemas.microsoft.com/office/drawing/2014/main" id="{44AC1AAE-6255-4C24-9014-C241499B31D5}"/>
              </a:ext>
            </a:extLst>
          </p:cNvPr>
          <p:cNvGrpSpPr/>
          <p:nvPr/>
        </p:nvGrpSpPr>
        <p:grpSpPr>
          <a:xfrm>
            <a:off x="5754688" y="685801"/>
            <a:ext cx="1129274" cy="1123325"/>
            <a:chOff x="5777720" y="732141"/>
            <a:chExt cx="1104654" cy="1077570"/>
          </a:xfrm>
        </p:grpSpPr>
        <p:sp>
          <p:nvSpPr>
            <p:cNvPr id="395" name="TextBox 190">
              <a:extLst>
                <a:ext uri="{FF2B5EF4-FFF2-40B4-BE49-F238E27FC236}">
                  <a16:creationId xmlns:a16="http://schemas.microsoft.com/office/drawing/2014/main" id="{37B0D712-0C2C-4321-A3B7-6E8C160F5050}"/>
                </a:ext>
              </a:extLst>
            </p:cNvPr>
            <p:cNvSpPr txBox="1"/>
            <p:nvPr/>
          </p:nvSpPr>
          <p:spPr bwMode="auto">
            <a:xfrm>
              <a:off x="6053910" y="1140124"/>
              <a:ext cx="765124" cy="324764"/>
            </a:xfrm>
            <a:prstGeom prst="rect">
              <a:avLst/>
            </a:prstGeom>
            <a:noFill/>
          </p:spPr>
          <p:txBody>
            <a:bodyPr wrap="square" lIns="0" rIns="0">
              <a:spAutoFit/>
            </a:bodyPr>
            <a:lstStyle/>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Service Portal</a:t>
              </a:r>
            </a:p>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Designer</a:t>
              </a:r>
            </a:p>
          </p:txBody>
        </p:sp>
        <p:sp>
          <p:nvSpPr>
            <p:cNvPr id="396" name="TextBox 190">
              <a:extLst>
                <a:ext uri="{FF2B5EF4-FFF2-40B4-BE49-F238E27FC236}">
                  <a16:creationId xmlns:a16="http://schemas.microsoft.com/office/drawing/2014/main" id="{E93258E1-6D66-49E3-AA37-23A9A289C181}"/>
                </a:ext>
              </a:extLst>
            </p:cNvPr>
            <p:cNvSpPr txBox="1"/>
            <p:nvPr/>
          </p:nvSpPr>
          <p:spPr bwMode="auto">
            <a:xfrm>
              <a:off x="6087623" y="1484947"/>
              <a:ext cx="765125" cy="324764"/>
            </a:xfrm>
            <a:prstGeom prst="rect">
              <a:avLst/>
            </a:prstGeom>
            <a:noFill/>
          </p:spPr>
          <p:txBody>
            <a:bodyPr wrap="square" lIns="0" rIns="0">
              <a:spAutoFit/>
            </a:bodyPr>
            <a:lstStyle/>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Delegated</a:t>
              </a:r>
            </a:p>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Development</a:t>
              </a:r>
            </a:p>
          </p:txBody>
        </p:sp>
        <p:sp>
          <p:nvSpPr>
            <p:cNvPr id="397" name="TextBox 190">
              <a:extLst>
                <a:ext uri="{FF2B5EF4-FFF2-40B4-BE49-F238E27FC236}">
                  <a16:creationId xmlns:a16="http://schemas.microsoft.com/office/drawing/2014/main" id="{FACDCF72-9399-490D-AA9E-78E7B298B35C}"/>
                </a:ext>
              </a:extLst>
            </p:cNvPr>
            <p:cNvSpPr txBox="1"/>
            <p:nvPr/>
          </p:nvSpPr>
          <p:spPr bwMode="auto">
            <a:xfrm>
              <a:off x="5821997" y="939952"/>
              <a:ext cx="472390" cy="206669"/>
            </a:xfrm>
            <a:prstGeom prst="rect">
              <a:avLst/>
            </a:prstGeom>
            <a:noFill/>
          </p:spPr>
          <p:txBody>
            <a:bodyPr wrap="square" lIns="0" rIns="0">
              <a:spAutoFit/>
            </a:bodyPr>
            <a:lstStyle/>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Studio</a:t>
              </a:r>
            </a:p>
          </p:txBody>
        </p:sp>
        <p:sp>
          <p:nvSpPr>
            <p:cNvPr id="398" name="TextBox 190">
              <a:extLst>
                <a:ext uri="{FF2B5EF4-FFF2-40B4-BE49-F238E27FC236}">
                  <a16:creationId xmlns:a16="http://schemas.microsoft.com/office/drawing/2014/main" id="{F2CB4FA2-FFF6-42C7-A48E-6BA4CBACBB21}"/>
                </a:ext>
              </a:extLst>
            </p:cNvPr>
            <p:cNvSpPr txBox="1"/>
            <p:nvPr/>
          </p:nvSpPr>
          <p:spPr bwMode="auto">
            <a:xfrm>
              <a:off x="6305410" y="732141"/>
              <a:ext cx="576964" cy="324764"/>
            </a:xfrm>
            <a:prstGeom prst="rect">
              <a:avLst/>
            </a:prstGeom>
            <a:noFill/>
          </p:spPr>
          <p:txBody>
            <a:bodyPr wrap="square" lIns="0" rIns="0">
              <a:spAutoFit/>
            </a:bodyPr>
            <a:lstStyle/>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ServiceNow</a:t>
              </a:r>
            </a:p>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Store</a:t>
              </a:r>
            </a:p>
          </p:txBody>
        </p:sp>
        <p:sp>
          <p:nvSpPr>
            <p:cNvPr id="399" name="TextBox 190">
              <a:extLst>
                <a:ext uri="{FF2B5EF4-FFF2-40B4-BE49-F238E27FC236}">
                  <a16:creationId xmlns:a16="http://schemas.microsoft.com/office/drawing/2014/main" id="{2F258A12-75CD-4CFB-BEAE-AD9366998652}"/>
                </a:ext>
              </a:extLst>
            </p:cNvPr>
            <p:cNvSpPr txBox="1"/>
            <p:nvPr/>
          </p:nvSpPr>
          <p:spPr bwMode="auto">
            <a:xfrm>
              <a:off x="5777720" y="755953"/>
              <a:ext cx="472390" cy="206669"/>
            </a:xfrm>
            <a:prstGeom prst="rect">
              <a:avLst/>
            </a:prstGeom>
            <a:noFill/>
          </p:spPr>
          <p:txBody>
            <a:bodyPr wrap="square" lIns="0" rIns="0">
              <a:spAutoFit/>
            </a:bodyPr>
            <a:lstStyle/>
            <a:p>
              <a:pPr marL="0" marR="0" lvl="0" indent="0" algn="ctr" defTabSz="1217342" rtl="0" eaLnBrk="1" fontAlgn="auto" latinLnBrk="0" hangingPunct="1">
                <a:lnSpc>
                  <a:spcPct val="100000"/>
                </a:lnSpc>
                <a:spcBef>
                  <a:spcPts val="0"/>
                </a:spcBef>
                <a:spcAft>
                  <a:spcPts val="0"/>
                </a:spcAft>
                <a:buClrTx/>
                <a:buSzTx/>
                <a:buFontTx/>
                <a:buNone/>
                <a:tabLst/>
                <a:defRPr/>
              </a:pPr>
              <a:endPar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endParaRPr>
            </a:p>
          </p:txBody>
        </p:sp>
      </p:grpSp>
      <p:cxnSp>
        <p:nvCxnSpPr>
          <p:cNvPr id="400" name="Straight Connector 399">
            <a:extLst>
              <a:ext uri="{FF2B5EF4-FFF2-40B4-BE49-F238E27FC236}">
                <a16:creationId xmlns:a16="http://schemas.microsoft.com/office/drawing/2014/main" id="{11823364-1498-4D70-9F3F-5F180EB62721}"/>
              </a:ext>
            </a:extLst>
          </p:cNvPr>
          <p:cNvCxnSpPr>
            <a:cxnSpLocks/>
          </p:cNvCxnSpPr>
          <p:nvPr/>
        </p:nvCxnSpPr>
        <p:spPr>
          <a:xfrm flipH="1" flipV="1">
            <a:off x="4849619" y="701642"/>
            <a:ext cx="282213" cy="1229386"/>
          </a:xfrm>
          <a:prstGeom prst="line">
            <a:avLst/>
          </a:prstGeom>
          <a:ln w="28575"/>
          <a:effectLst>
            <a:outerShdw blurRad="50800" dist="38100" dir="2700000" algn="ctr" rotWithShape="0">
              <a:schemeClr val="bg1"/>
            </a:outerShdw>
          </a:effectLst>
        </p:spPr>
        <p:style>
          <a:lnRef idx="1">
            <a:schemeClr val="dk1"/>
          </a:lnRef>
          <a:fillRef idx="0">
            <a:schemeClr val="dk1"/>
          </a:fillRef>
          <a:effectRef idx="0">
            <a:schemeClr val="dk1"/>
          </a:effectRef>
          <a:fontRef idx="minor">
            <a:schemeClr val="tx1"/>
          </a:fontRef>
        </p:style>
      </p:cxnSp>
      <p:grpSp>
        <p:nvGrpSpPr>
          <p:cNvPr id="401" name="Group 400">
            <a:extLst>
              <a:ext uri="{FF2B5EF4-FFF2-40B4-BE49-F238E27FC236}">
                <a16:creationId xmlns:a16="http://schemas.microsoft.com/office/drawing/2014/main" id="{713CCCFB-2E00-4DDF-BF84-17A473C230E4}"/>
              </a:ext>
            </a:extLst>
          </p:cNvPr>
          <p:cNvGrpSpPr/>
          <p:nvPr/>
        </p:nvGrpSpPr>
        <p:grpSpPr>
          <a:xfrm>
            <a:off x="5048367" y="850719"/>
            <a:ext cx="765125" cy="757003"/>
            <a:chOff x="7033897" y="1167828"/>
            <a:chExt cx="765125" cy="757003"/>
          </a:xfrm>
        </p:grpSpPr>
        <p:sp>
          <p:nvSpPr>
            <p:cNvPr id="402" name="TextBox 190">
              <a:extLst>
                <a:ext uri="{FF2B5EF4-FFF2-40B4-BE49-F238E27FC236}">
                  <a16:creationId xmlns:a16="http://schemas.microsoft.com/office/drawing/2014/main" id="{0C070A20-3AAD-4EC3-B221-8278CDE9D5C5}"/>
                </a:ext>
              </a:extLst>
            </p:cNvPr>
            <p:cNvSpPr txBox="1"/>
            <p:nvPr/>
          </p:nvSpPr>
          <p:spPr bwMode="auto">
            <a:xfrm>
              <a:off x="7033897" y="1586277"/>
              <a:ext cx="765125" cy="338554"/>
            </a:xfrm>
            <a:prstGeom prst="rect">
              <a:avLst/>
            </a:prstGeom>
            <a:noFill/>
          </p:spPr>
          <p:txBody>
            <a:bodyPr wrap="square" lIns="0" rIns="0">
              <a:spAutoFit/>
            </a:bodyPr>
            <a:lstStyle/>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Field Service Management</a:t>
              </a:r>
            </a:p>
          </p:txBody>
        </p:sp>
        <p:sp>
          <p:nvSpPr>
            <p:cNvPr id="403" name="TextBox 190">
              <a:extLst>
                <a:ext uri="{FF2B5EF4-FFF2-40B4-BE49-F238E27FC236}">
                  <a16:creationId xmlns:a16="http://schemas.microsoft.com/office/drawing/2014/main" id="{176FD785-EB23-4CDF-A200-4A99C40176A3}"/>
                </a:ext>
              </a:extLst>
            </p:cNvPr>
            <p:cNvSpPr txBox="1"/>
            <p:nvPr/>
          </p:nvSpPr>
          <p:spPr bwMode="auto">
            <a:xfrm>
              <a:off x="7047842" y="1167828"/>
              <a:ext cx="648967" cy="338554"/>
            </a:xfrm>
            <a:prstGeom prst="rect">
              <a:avLst/>
            </a:prstGeom>
            <a:noFill/>
          </p:spPr>
          <p:txBody>
            <a:bodyPr wrap="square" lIns="0" rIns="0">
              <a:spAutoFit/>
            </a:bodyPr>
            <a:lstStyle/>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Planned </a:t>
              </a:r>
            </a:p>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Maintenance</a:t>
              </a:r>
            </a:p>
          </p:txBody>
        </p:sp>
      </p:grpSp>
      <p:sp>
        <p:nvSpPr>
          <p:cNvPr id="404" name="TextBox 403">
            <a:extLst>
              <a:ext uri="{FF2B5EF4-FFF2-40B4-BE49-F238E27FC236}">
                <a16:creationId xmlns:a16="http://schemas.microsoft.com/office/drawing/2014/main" id="{4B8A9809-257B-43B5-B5DD-AB1C0DF0E997}"/>
              </a:ext>
            </a:extLst>
          </p:cNvPr>
          <p:cNvSpPr txBox="1"/>
          <p:nvPr/>
        </p:nvSpPr>
        <p:spPr>
          <a:xfrm>
            <a:off x="4452745" y="189759"/>
            <a:ext cx="1370888" cy="523220"/>
          </a:xfrm>
          <a:prstGeom prst="rect">
            <a:avLst/>
          </a:prstGeom>
          <a:noFill/>
          <a:effectLst>
            <a:outerShdw blurRad="50800" dist="38100" dir="2700000" algn="ctr" rotWithShape="0">
              <a:schemeClr val="tx1"/>
            </a:outerShdw>
          </a:effectLst>
        </p:spPr>
        <p:txBody>
          <a:bodyPr wrap="none" rtlCol="0">
            <a:spAutoFit/>
          </a:bodyPr>
          <a:lstStyle/>
          <a:p>
            <a:pPr marL="0" marR="0" lvl="0" indent="0" algn="ctr" defTabSz="45704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FFFFF"/>
                </a:solidFill>
                <a:effectLst/>
                <a:uLnTx/>
                <a:uFillTx/>
                <a:latin typeface="Century Gothic" panose="020F0302020204030204"/>
                <a:ea typeface="+mn-ea"/>
                <a:cs typeface="+mn-cs"/>
              </a:rPr>
              <a:t>Field Service</a:t>
            </a:r>
          </a:p>
          <a:p>
            <a:pPr marL="0" marR="0" lvl="0" indent="0" algn="ctr" defTabSz="45704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FFFFF"/>
                </a:solidFill>
                <a:effectLst/>
                <a:uLnTx/>
                <a:uFillTx/>
                <a:latin typeface="Century Gothic" panose="020F0302020204030204"/>
                <a:ea typeface="+mn-ea"/>
                <a:cs typeface="+mn-cs"/>
              </a:rPr>
              <a:t>Management</a:t>
            </a:r>
          </a:p>
        </p:txBody>
      </p:sp>
      <p:grpSp>
        <p:nvGrpSpPr>
          <p:cNvPr id="58" name="Group 57">
            <a:extLst>
              <a:ext uri="{FF2B5EF4-FFF2-40B4-BE49-F238E27FC236}">
                <a16:creationId xmlns:a16="http://schemas.microsoft.com/office/drawing/2014/main" id="{5D83825A-2D31-4C09-B932-F1F3AE1D79F3}"/>
              </a:ext>
            </a:extLst>
          </p:cNvPr>
          <p:cNvGrpSpPr/>
          <p:nvPr/>
        </p:nvGrpSpPr>
        <p:grpSpPr>
          <a:xfrm>
            <a:off x="428494" y="1498175"/>
            <a:ext cx="3074668" cy="1806091"/>
            <a:chOff x="426906" y="1498174"/>
            <a:chExt cx="3074668" cy="1806091"/>
          </a:xfrm>
        </p:grpSpPr>
        <p:grpSp>
          <p:nvGrpSpPr>
            <p:cNvPr id="57" name="Group 56">
              <a:extLst>
                <a:ext uri="{FF2B5EF4-FFF2-40B4-BE49-F238E27FC236}">
                  <a16:creationId xmlns:a16="http://schemas.microsoft.com/office/drawing/2014/main" id="{F0128A9B-E87E-456B-B3F3-89313111DB6F}"/>
                </a:ext>
              </a:extLst>
            </p:cNvPr>
            <p:cNvGrpSpPr/>
            <p:nvPr/>
          </p:nvGrpSpPr>
          <p:grpSpPr>
            <a:xfrm>
              <a:off x="426906" y="1498174"/>
              <a:ext cx="3074668" cy="1745771"/>
              <a:chOff x="426906" y="1498174"/>
              <a:chExt cx="3074668" cy="1745771"/>
            </a:xfrm>
          </p:grpSpPr>
          <p:sp>
            <p:nvSpPr>
              <p:cNvPr id="205" name="TextBox 190">
                <a:extLst>
                  <a:ext uri="{FF2B5EF4-FFF2-40B4-BE49-F238E27FC236}">
                    <a16:creationId xmlns:a16="http://schemas.microsoft.com/office/drawing/2014/main" id="{FF9E19F4-2B4C-484A-98B3-B336B9808150}"/>
                  </a:ext>
                </a:extLst>
              </p:cNvPr>
              <p:cNvSpPr txBox="1"/>
              <p:nvPr/>
            </p:nvSpPr>
            <p:spPr bwMode="auto">
              <a:xfrm>
                <a:off x="1532770" y="1927446"/>
                <a:ext cx="639013" cy="215443"/>
              </a:xfrm>
              <a:prstGeom prst="rect">
                <a:avLst/>
              </a:prstGeom>
              <a:noFill/>
            </p:spPr>
            <p:txBody>
              <a:bodyPr lIns="0" rIns="0">
                <a:spAutoFit/>
              </a:bodyPr>
              <a:lstStyle/>
              <a:p>
                <a:pPr marL="0" marR="0" lvl="0" indent="0" algn="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Incident</a:t>
                </a:r>
              </a:p>
            </p:txBody>
          </p:sp>
          <p:sp>
            <p:nvSpPr>
              <p:cNvPr id="207" name="TextBox 190">
                <a:extLst>
                  <a:ext uri="{FF2B5EF4-FFF2-40B4-BE49-F238E27FC236}">
                    <a16:creationId xmlns:a16="http://schemas.microsoft.com/office/drawing/2014/main" id="{EED7ECEA-6233-45B8-A1D4-577F5D894A46}"/>
                  </a:ext>
                </a:extLst>
              </p:cNvPr>
              <p:cNvSpPr txBox="1"/>
              <p:nvPr/>
            </p:nvSpPr>
            <p:spPr bwMode="auto">
              <a:xfrm>
                <a:off x="1847970" y="2180982"/>
                <a:ext cx="639013" cy="215444"/>
              </a:xfrm>
              <a:prstGeom prst="rect">
                <a:avLst/>
              </a:prstGeom>
              <a:noFill/>
            </p:spPr>
            <p:txBody>
              <a:bodyPr lIns="0" rIns="0">
                <a:spAutoFit/>
              </a:bodyPr>
              <a:lstStyle/>
              <a:p>
                <a:pPr marL="0" marR="0" lvl="0" indent="0" algn="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Problem</a:t>
                </a:r>
              </a:p>
            </p:txBody>
          </p:sp>
          <p:sp>
            <p:nvSpPr>
              <p:cNvPr id="208" name="TextBox 190">
                <a:extLst>
                  <a:ext uri="{FF2B5EF4-FFF2-40B4-BE49-F238E27FC236}">
                    <a16:creationId xmlns:a16="http://schemas.microsoft.com/office/drawing/2014/main" id="{49B66516-E322-446A-99E7-93A121E7BD32}"/>
                  </a:ext>
                </a:extLst>
              </p:cNvPr>
              <p:cNvSpPr txBox="1"/>
              <p:nvPr/>
            </p:nvSpPr>
            <p:spPr bwMode="auto">
              <a:xfrm>
                <a:off x="2168885" y="1743294"/>
                <a:ext cx="639014" cy="215444"/>
              </a:xfrm>
              <a:prstGeom prst="rect">
                <a:avLst/>
              </a:prstGeom>
              <a:noFill/>
            </p:spPr>
            <p:txBody>
              <a:bodyPr lIns="0" rIns="0">
                <a:spAutoFit/>
              </a:bodyPr>
              <a:lstStyle/>
              <a:p>
                <a:pPr marL="0" marR="0" lvl="0" indent="0" algn="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Change</a:t>
                </a:r>
              </a:p>
            </p:txBody>
          </p:sp>
          <p:sp>
            <p:nvSpPr>
              <p:cNvPr id="210" name="TextBox 190">
                <a:extLst>
                  <a:ext uri="{FF2B5EF4-FFF2-40B4-BE49-F238E27FC236}">
                    <a16:creationId xmlns:a16="http://schemas.microsoft.com/office/drawing/2014/main" id="{2FEDA388-828D-44D1-A2DB-A49ED9538CC5}"/>
                  </a:ext>
                </a:extLst>
              </p:cNvPr>
              <p:cNvSpPr txBox="1"/>
              <p:nvPr/>
            </p:nvSpPr>
            <p:spPr bwMode="auto">
              <a:xfrm>
                <a:off x="951494" y="2088986"/>
                <a:ext cx="639014" cy="215444"/>
              </a:xfrm>
              <a:prstGeom prst="rect">
                <a:avLst/>
              </a:prstGeom>
              <a:noFill/>
            </p:spPr>
            <p:txBody>
              <a:bodyPr lIns="0" rIns="0">
                <a:spAutoFit/>
              </a:bodyPr>
              <a:lstStyle/>
              <a:p>
                <a:pPr marL="0" marR="0" lvl="0" indent="0" algn="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Release</a:t>
                </a:r>
              </a:p>
            </p:txBody>
          </p:sp>
          <p:sp>
            <p:nvSpPr>
              <p:cNvPr id="211" name="TextBox 190">
                <a:extLst>
                  <a:ext uri="{FF2B5EF4-FFF2-40B4-BE49-F238E27FC236}">
                    <a16:creationId xmlns:a16="http://schemas.microsoft.com/office/drawing/2014/main" id="{78C1560E-2E57-4A58-B7D9-B206DA018214}"/>
                  </a:ext>
                </a:extLst>
              </p:cNvPr>
              <p:cNvSpPr txBox="1"/>
              <p:nvPr/>
            </p:nvSpPr>
            <p:spPr bwMode="auto">
              <a:xfrm>
                <a:off x="1511540" y="2271221"/>
                <a:ext cx="410769" cy="215444"/>
              </a:xfrm>
              <a:prstGeom prst="rect">
                <a:avLst/>
              </a:prstGeom>
              <a:noFill/>
            </p:spPr>
            <p:txBody>
              <a:bodyPr wrap="square" lIns="0" rIns="0">
                <a:spAutoFit/>
              </a:bodyPr>
              <a:lstStyle/>
              <a:p>
                <a:pPr marL="0" marR="0" lvl="0" indent="0" algn="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Request</a:t>
                </a:r>
              </a:p>
            </p:txBody>
          </p:sp>
          <p:sp>
            <p:nvSpPr>
              <p:cNvPr id="212" name="TextBox 190">
                <a:extLst>
                  <a:ext uri="{FF2B5EF4-FFF2-40B4-BE49-F238E27FC236}">
                    <a16:creationId xmlns:a16="http://schemas.microsoft.com/office/drawing/2014/main" id="{5D918A86-3D43-4675-B450-F434AF245B07}"/>
                  </a:ext>
                </a:extLst>
              </p:cNvPr>
              <p:cNvSpPr txBox="1"/>
              <p:nvPr/>
            </p:nvSpPr>
            <p:spPr bwMode="auto">
              <a:xfrm>
                <a:off x="2622250" y="2227255"/>
                <a:ext cx="639013" cy="215444"/>
              </a:xfrm>
              <a:prstGeom prst="rect">
                <a:avLst/>
              </a:prstGeom>
              <a:noFill/>
            </p:spPr>
            <p:txBody>
              <a:bodyPr lIns="0" rIns="0">
                <a:spAutoFit/>
              </a:bodyPr>
              <a:lstStyle/>
              <a:p>
                <a:pPr marL="0" marR="0" lvl="0" indent="0" algn="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Cost</a:t>
                </a:r>
              </a:p>
            </p:txBody>
          </p:sp>
          <p:sp>
            <p:nvSpPr>
              <p:cNvPr id="213" name="Rettangolo 2">
                <a:extLst>
                  <a:ext uri="{FF2B5EF4-FFF2-40B4-BE49-F238E27FC236}">
                    <a16:creationId xmlns:a16="http://schemas.microsoft.com/office/drawing/2014/main" id="{073B53F5-BE57-42E2-8E1D-21941B8A59C5}"/>
                  </a:ext>
                </a:extLst>
              </p:cNvPr>
              <p:cNvSpPr/>
              <p:nvPr/>
            </p:nvSpPr>
            <p:spPr>
              <a:xfrm>
                <a:off x="2344168" y="1946644"/>
                <a:ext cx="1157406" cy="338554"/>
              </a:xfrm>
              <a:prstGeom prst="rect">
                <a:avLst/>
              </a:prstGeom>
              <a:noFill/>
            </p:spPr>
            <p:txBody>
              <a:bodyPr lIns="0" rIns="0">
                <a:spAutoFit/>
              </a:bodyPr>
              <a:lstStyle/>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Continual </a:t>
                </a:r>
              </a:p>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Improvement</a:t>
                </a:r>
              </a:p>
            </p:txBody>
          </p:sp>
          <p:sp>
            <p:nvSpPr>
              <p:cNvPr id="214" name="Rettangolo 3">
                <a:extLst>
                  <a:ext uri="{FF2B5EF4-FFF2-40B4-BE49-F238E27FC236}">
                    <a16:creationId xmlns:a16="http://schemas.microsoft.com/office/drawing/2014/main" id="{4795BEC1-CCB4-46D1-8FF5-3FA24C368C69}"/>
                  </a:ext>
                </a:extLst>
              </p:cNvPr>
              <p:cNvSpPr/>
              <p:nvPr/>
            </p:nvSpPr>
            <p:spPr>
              <a:xfrm>
                <a:off x="1068530" y="2905391"/>
                <a:ext cx="1239879" cy="338554"/>
              </a:xfrm>
              <a:prstGeom prst="rect">
                <a:avLst/>
              </a:prstGeom>
              <a:noFill/>
            </p:spPr>
            <p:txBody>
              <a:bodyPr wrap="square" lIns="0" rIns="0">
                <a:spAutoFit/>
              </a:bodyPr>
              <a:lstStyle/>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Walk Up </a:t>
                </a:r>
              </a:p>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Experience</a:t>
                </a:r>
              </a:p>
            </p:txBody>
          </p:sp>
          <p:sp>
            <p:nvSpPr>
              <p:cNvPr id="215" name="TextBox 190">
                <a:extLst>
                  <a:ext uri="{FF2B5EF4-FFF2-40B4-BE49-F238E27FC236}">
                    <a16:creationId xmlns:a16="http://schemas.microsoft.com/office/drawing/2014/main" id="{A00E2012-C746-4558-B45F-C651839DFDAB}"/>
                  </a:ext>
                </a:extLst>
              </p:cNvPr>
              <p:cNvSpPr txBox="1"/>
              <p:nvPr/>
            </p:nvSpPr>
            <p:spPr bwMode="auto">
              <a:xfrm>
                <a:off x="1859248" y="1498174"/>
                <a:ext cx="639014" cy="215444"/>
              </a:xfrm>
              <a:prstGeom prst="rect">
                <a:avLst/>
              </a:prstGeom>
              <a:noFill/>
            </p:spPr>
            <p:txBody>
              <a:bodyPr wrap="square" lIns="0" rIns="0">
                <a:spAutoFit/>
              </a:bodyPr>
              <a:lstStyle/>
              <a:p>
                <a:pPr marL="0" marR="0" lvl="0" indent="0" algn="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Asset</a:t>
                </a:r>
              </a:p>
            </p:txBody>
          </p:sp>
          <p:sp>
            <p:nvSpPr>
              <p:cNvPr id="216" name="Rettangolo 2">
                <a:extLst>
                  <a:ext uri="{FF2B5EF4-FFF2-40B4-BE49-F238E27FC236}">
                    <a16:creationId xmlns:a16="http://schemas.microsoft.com/office/drawing/2014/main" id="{76815ED7-083B-483F-BB4A-050B50A90902}"/>
                  </a:ext>
                </a:extLst>
              </p:cNvPr>
              <p:cNvSpPr/>
              <p:nvPr/>
            </p:nvSpPr>
            <p:spPr>
              <a:xfrm>
                <a:off x="1459810" y="2547557"/>
                <a:ext cx="1288970" cy="338554"/>
              </a:xfrm>
              <a:prstGeom prst="rect">
                <a:avLst/>
              </a:prstGeom>
              <a:noFill/>
            </p:spPr>
            <p:txBody>
              <a:bodyPr wrap="square" lIns="0" rIns="0">
                <a:spAutoFit/>
              </a:bodyPr>
              <a:lstStyle/>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Service Owner </a:t>
                </a:r>
              </a:p>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Workspace</a:t>
                </a:r>
              </a:p>
            </p:txBody>
          </p:sp>
          <p:sp>
            <p:nvSpPr>
              <p:cNvPr id="217" name="Rettangolo 2">
                <a:extLst>
                  <a:ext uri="{FF2B5EF4-FFF2-40B4-BE49-F238E27FC236}">
                    <a16:creationId xmlns:a16="http://schemas.microsoft.com/office/drawing/2014/main" id="{60CF978A-B369-49D4-9004-99138A077194}"/>
                  </a:ext>
                </a:extLst>
              </p:cNvPr>
              <p:cNvSpPr/>
              <p:nvPr/>
            </p:nvSpPr>
            <p:spPr>
              <a:xfrm>
                <a:off x="426906" y="2631355"/>
                <a:ext cx="1468128" cy="338554"/>
              </a:xfrm>
              <a:prstGeom prst="rect">
                <a:avLst/>
              </a:prstGeom>
              <a:noFill/>
            </p:spPr>
            <p:txBody>
              <a:bodyPr wrap="square" lIns="0" rIns="0">
                <a:spAutoFit/>
              </a:bodyPr>
              <a:lstStyle/>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Vendor Manager </a:t>
                </a:r>
              </a:p>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Workspace</a:t>
                </a:r>
              </a:p>
            </p:txBody>
          </p:sp>
        </p:grpSp>
        <p:sp>
          <p:nvSpPr>
            <p:cNvPr id="405" name="Rettangolo 2">
              <a:extLst>
                <a:ext uri="{FF2B5EF4-FFF2-40B4-BE49-F238E27FC236}">
                  <a16:creationId xmlns:a16="http://schemas.microsoft.com/office/drawing/2014/main" id="{99300036-FAE4-44AD-8850-2BE4A60745C8}"/>
                </a:ext>
              </a:extLst>
            </p:cNvPr>
            <p:cNvSpPr/>
            <p:nvPr/>
          </p:nvSpPr>
          <p:spPr>
            <a:xfrm>
              <a:off x="1652909" y="2965711"/>
              <a:ext cx="1468128" cy="338554"/>
            </a:xfrm>
            <a:prstGeom prst="rect">
              <a:avLst/>
            </a:prstGeom>
            <a:noFill/>
          </p:spPr>
          <p:txBody>
            <a:bodyPr wrap="square" lIns="0" rIns="0">
              <a:spAutoFit/>
            </a:bodyPr>
            <a:lstStyle/>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Workforce</a:t>
              </a:r>
            </a:p>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Optimization</a:t>
              </a:r>
            </a:p>
          </p:txBody>
        </p:sp>
        <p:sp>
          <p:nvSpPr>
            <p:cNvPr id="406" name="Rettangolo 2">
              <a:extLst>
                <a:ext uri="{FF2B5EF4-FFF2-40B4-BE49-F238E27FC236}">
                  <a16:creationId xmlns:a16="http://schemas.microsoft.com/office/drawing/2014/main" id="{61FDDDD3-9273-420D-ADA6-8DE968F7F790}"/>
                </a:ext>
              </a:extLst>
            </p:cNvPr>
            <p:cNvSpPr/>
            <p:nvPr/>
          </p:nvSpPr>
          <p:spPr>
            <a:xfrm>
              <a:off x="2008827" y="2333099"/>
              <a:ext cx="1468128" cy="338554"/>
            </a:xfrm>
            <a:prstGeom prst="rect">
              <a:avLst/>
            </a:prstGeom>
            <a:noFill/>
          </p:spPr>
          <p:txBody>
            <a:bodyPr wrap="square" lIns="0" rIns="0">
              <a:spAutoFit/>
            </a:bodyPr>
            <a:lstStyle/>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Process</a:t>
              </a:r>
            </a:p>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Optimization</a:t>
              </a:r>
            </a:p>
          </p:txBody>
        </p:sp>
      </p:grpSp>
      <p:grpSp>
        <p:nvGrpSpPr>
          <p:cNvPr id="60" name="Group 59">
            <a:extLst>
              <a:ext uri="{FF2B5EF4-FFF2-40B4-BE49-F238E27FC236}">
                <a16:creationId xmlns:a16="http://schemas.microsoft.com/office/drawing/2014/main" id="{BE45B177-4B54-4618-BA95-E20BE23EF1F7}"/>
              </a:ext>
            </a:extLst>
          </p:cNvPr>
          <p:cNvGrpSpPr/>
          <p:nvPr/>
        </p:nvGrpSpPr>
        <p:grpSpPr>
          <a:xfrm>
            <a:off x="2101258" y="4253356"/>
            <a:ext cx="1151429" cy="930238"/>
            <a:chOff x="2099669" y="4253356"/>
            <a:chExt cx="1151429" cy="930238"/>
          </a:xfrm>
        </p:grpSpPr>
        <p:grpSp>
          <p:nvGrpSpPr>
            <p:cNvPr id="304" name="Group 303">
              <a:extLst>
                <a:ext uri="{FF2B5EF4-FFF2-40B4-BE49-F238E27FC236}">
                  <a16:creationId xmlns:a16="http://schemas.microsoft.com/office/drawing/2014/main" id="{FBE18CB5-A2A9-4662-BFF0-1B3C1D87EC3C}"/>
                </a:ext>
              </a:extLst>
            </p:cNvPr>
            <p:cNvGrpSpPr/>
            <p:nvPr/>
          </p:nvGrpSpPr>
          <p:grpSpPr>
            <a:xfrm>
              <a:off x="2410221" y="4253356"/>
              <a:ext cx="840877" cy="639316"/>
              <a:chOff x="7003024" y="4797568"/>
              <a:chExt cx="840877" cy="639316"/>
            </a:xfrm>
          </p:grpSpPr>
          <p:sp>
            <p:nvSpPr>
              <p:cNvPr id="305" name="TextBox 190">
                <a:extLst>
                  <a:ext uri="{FF2B5EF4-FFF2-40B4-BE49-F238E27FC236}">
                    <a16:creationId xmlns:a16="http://schemas.microsoft.com/office/drawing/2014/main" id="{9681DA33-0E6F-4D04-AE80-16C701C9D2E3}"/>
                  </a:ext>
                </a:extLst>
              </p:cNvPr>
              <p:cNvSpPr txBox="1"/>
              <p:nvPr/>
            </p:nvSpPr>
            <p:spPr bwMode="auto">
              <a:xfrm>
                <a:off x="7399550" y="4797568"/>
                <a:ext cx="444351" cy="215444"/>
              </a:xfrm>
              <a:prstGeom prst="rect">
                <a:avLst/>
              </a:prstGeom>
              <a:noFill/>
            </p:spPr>
            <p:txBody>
              <a:bodyPr wrap="square" lIns="0" rIns="0">
                <a:spAutoFit/>
              </a:bodyPr>
              <a:lstStyle/>
              <a:p>
                <a:pPr marL="0" marR="0" lvl="0" indent="0" algn="l"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DevOps</a:t>
                </a:r>
              </a:p>
            </p:txBody>
          </p:sp>
          <p:sp>
            <p:nvSpPr>
              <p:cNvPr id="306" name="TextBox 190">
                <a:extLst>
                  <a:ext uri="{FF2B5EF4-FFF2-40B4-BE49-F238E27FC236}">
                    <a16:creationId xmlns:a16="http://schemas.microsoft.com/office/drawing/2014/main" id="{7BAB1C54-56E1-4971-B3A3-0D0D225B76DC}"/>
                  </a:ext>
                </a:extLst>
              </p:cNvPr>
              <p:cNvSpPr txBox="1"/>
              <p:nvPr/>
            </p:nvSpPr>
            <p:spPr bwMode="auto">
              <a:xfrm>
                <a:off x="7003024" y="5098330"/>
                <a:ext cx="410769" cy="338554"/>
              </a:xfrm>
              <a:prstGeom prst="rect">
                <a:avLst/>
              </a:prstGeom>
              <a:noFill/>
            </p:spPr>
            <p:txBody>
              <a:bodyPr wrap="square" lIns="0" rIns="0">
                <a:spAutoFit/>
              </a:bodyPr>
              <a:lstStyle/>
              <a:p>
                <a:pPr marL="0" marR="0" lvl="0" indent="0" algn="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DevOps</a:t>
                </a:r>
              </a:p>
              <a:p>
                <a:pPr marL="0" marR="0" lvl="0" indent="0" algn="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Insights</a:t>
                </a:r>
              </a:p>
            </p:txBody>
          </p:sp>
        </p:grpSp>
        <p:sp>
          <p:nvSpPr>
            <p:cNvPr id="407" name="TextBox 190">
              <a:extLst>
                <a:ext uri="{FF2B5EF4-FFF2-40B4-BE49-F238E27FC236}">
                  <a16:creationId xmlns:a16="http://schemas.microsoft.com/office/drawing/2014/main" id="{C9D89E41-6D8A-4CB6-B803-9DDFD46E86CF}"/>
                </a:ext>
              </a:extLst>
            </p:cNvPr>
            <p:cNvSpPr txBox="1"/>
            <p:nvPr/>
          </p:nvSpPr>
          <p:spPr bwMode="auto">
            <a:xfrm>
              <a:off x="2099669" y="4845040"/>
              <a:ext cx="566102" cy="338554"/>
            </a:xfrm>
            <a:prstGeom prst="rect">
              <a:avLst/>
            </a:prstGeom>
            <a:noFill/>
          </p:spPr>
          <p:txBody>
            <a:bodyPr wrap="square" lIns="0" rIns="0">
              <a:spAutoFit/>
            </a:bodyPr>
            <a:lstStyle/>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DevOps</a:t>
              </a:r>
            </a:p>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Integrations</a:t>
              </a:r>
            </a:p>
          </p:txBody>
        </p:sp>
      </p:grpSp>
      <p:grpSp>
        <p:nvGrpSpPr>
          <p:cNvPr id="62" name="Group 61">
            <a:extLst>
              <a:ext uri="{FF2B5EF4-FFF2-40B4-BE49-F238E27FC236}">
                <a16:creationId xmlns:a16="http://schemas.microsoft.com/office/drawing/2014/main" id="{DD1AC3E2-DDF4-4143-B6DB-23AE25CE90CA}"/>
              </a:ext>
            </a:extLst>
          </p:cNvPr>
          <p:cNvGrpSpPr/>
          <p:nvPr/>
        </p:nvGrpSpPr>
        <p:grpSpPr>
          <a:xfrm>
            <a:off x="2992289" y="4534063"/>
            <a:ext cx="2843347" cy="1655090"/>
            <a:chOff x="2990700" y="4534063"/>
            <a:chExt cx="2843347" cy="1655090"/>
          </a:xfrm>
        </p:grpSpPr>
        <p:grpSp>
          <p:nvGrpSpPr>
            <p:cNvPr id="61" name="Group 60">
              <a:extLst>
                <a:ext uri="{FF2B5EF4-FFF2-40B4-BE49-F238E27FC236}">
                  <a16:creationId xmlns:a16="http://schemas.microsoft.com/office/drawing/2014/main" id="{A275B6C9-7F91-4380-9615-9CD0E34B7995}"/>
                </a:ext>
              </a:extLst>
            </p:cNvPr>
            <p:cNvGrpSpPr/>
            <p:nvPr/>
          </p:nvGrpSpPr>
          <p:grpSpPr>
            <a:xfrm>
              <a:off x="2990700" y="4534063"/>
              <a:ext cx="2843347" cy="1655090"/>
              <a:chOff x="2990700" y="4534063"/>
              <a:chExt cx="2843347" cy="1655090"/>
            </a:xfrm>
          </p:grpSpPr>
          <p:grpSp>
            <p:nvGrpSpPr>
              <p:cNvPr id="309" name="Group 308">
                <a:extLst>
                  <a:ext uri="{FF2B5EF4-FFF2-40B4-BE49-F238E27FC236}">
                    <a16:creationId xmlns:a16="http://schemas.microsoft.com/office/drawing/2014/main" id="{17510324-8CB7-4C39-8D0D-79F1CCFD5DF0}"/>
                  </a:ext>
                </a:extLst>
              </p:cNvPr>
              <p:cNvGrpSpPr/>
              <p:nvPr/>
            </p:nvGrpSpPr>
            <p:grpSpPr>
              <a:xfrm>
                <a:off x="2990700" y="4534063"/>
                <a:ext cx="2843347" cy="1655090"/>
                <a:chOff x="3334839" y="4553544"/>
                <a:chExt cx="2843347" cy="1655090"/>
              </a:xfrm>
            </p:grpSpPr>
            <p:sp>
              <p:nvSpPr>
                <p:cNvPr id="310" name="CasellaDiTesto 47">
                  <a:extLst>
                    <a:ext uri="{FF2B5EF4-FFF2-40B4-BE49-F238E27FC236}">
                      <a16:creationId xmlns:a16="http://schemas.microsoft.com/office/drawing/2014/main" id="{957C3A96-7853-42A7-95DF-BD0639A6B86E}"/>
                    </a:ext>
                  </a:extLst>
                </p:cNvPr>
                <p:cNvSpPr txBox="1"/>
                <p:nvPr/>
              </p:nvSpPr>
              <p:spPr>
                <a:xfrm>
                  <a:off x="5420500" y="4616141"/>
                  <a:ext cx="184635" cy="461425"/>
                </a:xfrm>
                <a:prstGeom prst="rect">
                  <a:avLst/>
                </a:prstGeom>
                <a:noFill/>
              </p:spPr>
              <p:txBody>
                <a:bodyPr wrap="none" rtlCol="0">
                  <a:spAutoFit/>
                </a:bodyPr>
                <a:lstStyle/>
                <a:p>
                  <a:pPr marL="0" marR="0" lvl="0" indent="0" algn="l" defTabSz="456766" rtl="0" eaLnBrk="1" fontAlgn="auto" latinLnBrk="0" hangingPunct="1">
                    <a:lnSpc>
                      <a:spcPct val="100000"/>
                    </a:lnSpc>
                    <a:spcBef>
                      <a:spcPts val="1200"/>
                    </a:spcBef>
                    <a:spcAft>
                      <a:spcPts val="0"/>
                    </a:spcAft>
                    <a:buClr>
                      <a:srgbClr val="D1232B"/>
                    </a:buClr>
                    <a:buSzTx/>
                    <a:buFontTx/>
                    <a:buNone/>
                    <a:tabLst/>
                    <a:defRPr/>
                  </a:pPr>
                  <a:endParaRPr kumimoji="0" lang="en-CA" sz="2398" b="0" i="0" u="none" strike="noStrike" kern="1200" cap="none" spc="0" normalizeH="0" baseline="0" noProof="0" dirty="0">
                    <a:ln>
                      <a:noFill/>
                    </a:ln>
                    <a:solidFill>
                      <a:srgbClr val="515151"/>
                    </a:solidFill>
                    <a:effectLst/>
                    <a:uLnTx/>
                    <a:uFillTx/>
                    <a:latin typeface="Calibri"/>
                    <a:ea typeface="+mn-ea"/>
                    <a:cs typeface="+mn-cs"/>
                  </a:endParaRPr>
                </a:p>
              </p:txBody>
            </p:sp>
            <p:sp>
              <p:nvSpPr>
                <p:cNvPr id="311" name="TextBox 190">
                  <a:extLst>
                    <a:ext uri="{FF2B5EF4-FFF2-40B4-BE49-F238E27FC236}">
                      <a16:creationId xmlns:a16="http://schemas.microsoft.com/office/drawing/2014/main" id="{5B1F4175-3C81-4F8A-A551-4C16B241BC63}"/>
                    </a:ext>
                  </a:extLst>
                </p:cNvPr>
                <p:cNvSpPr txBox="1"/>
                <p:nvPr/>
              </p:nvSpPr>
              <p:spPr bwMode="auto">
                <a:xfrm>
                  <a:off x="3378743" y="5333481"/>
                  <a:ext cx="528825" cy="215443"/>
                </a:xfrm>
                <a:prstGeom prst="rect">
                  <a:avLst/>
                </a:prstGeom>
                <a:noFill/>
              </p:spPr>
              <p:txBody>
                <a:bodyPr wrap="square" lIns="0" rIns="0">
                  <a:spAutoFit/>
                </a:bodyPr>
                <a:lstStyle/>
                <a:p>
                  <a:pPr marL="0" marR="0" lvl="0" indent="0" algn="l"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Demand</a:t>
                  </a:r>
                </a:p>
              </p:txBody>
            </p:sp>
            <p:sp>
              <p:nvSpPr>
                <p:cNvPr id="312" name="TextBox 190">
                  <a:extLst>
                    <a:ext uri="{FF2B5EF4-FFF2-40B4-BE49-F238E27FC236}">
                      <a16:creationId xmlns:a16="http://schemas.microsoft.com/office/drawing/2014/main" id="{3E61E17B-862F-4AC2-AEC1-A222B52864BD}"/>
                    </a:ext>
                  </a:extLst>
                </p:cNvPr>
                <p:cNvSpPr txBox="1"/>
                <p:nvPr/>
              </p:nvSpPr>
              <p:spPr bwMode="auto">
                <a:xfrm>
                  <a:off x="5346892" y="4964148"/>
                  <a:ext cx="464080" cy="338553"/>
                </a:xfrm>
                <a:prstGeom prst="rect">
                  <a:avLst/>
                </a:prstGeom>
                <a:noFill/>
              </p:spPr>
              <p:txBody>
                <a:bodyPr wrap="square" lIns="0" rIns="0">
                  <a:spAutoFit/>
                </a:bodyPr>
                <a:lstStyle/>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Project</a:t>
                  </a:r>
                </a:p>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Portfolio</a:t>
                  </a:r>
                </a:p>
              </p:txBody>
            </p:sp>
            <p:sp>
              <p:nvSpPr>
                <p:cNvPr id="313" name="TextBox 190">
                  <a:extLst>
                    <a:ext uri="{FF2B5EF4-FFF2-40B4-BE49-F238E27FC236}">
                      <a16:creationId xmlns:a16="http://schemas.microsoft.com/office/drawing/2014/main" id="{BBB96517-F8DD-44EA-8D91-DB88C89BFDE7}"/>
                    </a:ext>
                  </a:extLst>
                </p:cNvPr>
                <p:cNvSpPr txBox="1"/>
                <p:nvPr/>
              </p:nvSpPr>
              <p:spPr bwMode="auto">
                <a:xfrm>
                  <a:off x="5292355" y="5993190"/>
                  <a:ext cx="322032" cy="215444"/>
                </a:xfrm>
                <a:prstGeom prst="rect">
                  <a:avLst/>
                </a:prstGeom>
                <a:noFill/>
              </p:spPr>
              <p:txBody>
                <a:bodyPr wrap="square" lIns="0" rIns="0">
                  <a:spAutoFit/>
                </a:bodyPr>
                <a:lstStyle/>
                <a:p>
                  <a:pPr marL="0" marR="0" lvl="0" indent="0" algn="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SAFe</a:t>
                  </a:r>
                </a:p>
              </p:txBody>
            </p:sp>
            <p:sp>
              <p:nvSpPr>
                <p:cNvPr id="314" name="TextBox 190">
                  <a:extLst>
                    <a:ext uri="{FF2B5EF4-FFF2-40B4-BE49-F238E27FC236}">
                      <a16:creationId xmlns:a16="http://schemas.microsoft.com/office/drawing/2014/main" id="{5A0AFB2D-85FD-4342-BD47-F2378D53299A}"/>
                    </a:ext>
                  </a:extLst>
                </p:cNvPr>
                <p:cNvSpPr txBox="1"/>
                <p:nvPr/>
              </p:nvSpPr>
              <p:spPr bwMode="auto">
                <a:xfrm>
                  <a:off x="3334839" y="4553544"/>
                  <a:ext cx="453731" cy="338553"/>
                </a:xfrm>
                <a:prstGeom prst="rect">
                  <a:avLst/>
                </a:prstGeom>
                <a:noFill/>
              </p:spPr>
              <p:txBody>
                <a:bodyPr wrap="square" lIns="0" rIns="0">
                  <a:spAutoFit/>
                </a:bodyPr>
                <a:lstStyle/>
                <a:p>
                  <a:pPr marL="0" marR="0" lvl="0" indent="0" algn="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Agile</a:t>
                  </a:r>
                </a:p>
                <a:p>
                  <a:pPr marL="0" marR="0" lvl="0" indent="0" algn="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Dev</a:t>
                  </a:r>
                </a:p>
              </p:txBody>
            </p:sp>
            <p:sp>
              <p:nvSpPr>
                <p:cNvPr id="315" name="TextBox 190">
                  <a:extLst>
                    <a:ext uri="{FF2B5EF4-FFF2-40B4-BE49-F238E27FC236}">
                      <a16:creationId xmlns:a16="http://schemas.microsoft.com/office/drawing/2014/main" id="{778DD1AD-A0F8-4F12-AD23-CE19FB68745E}"/>
                    </a:ext>
                  </a:extLst>
                </p:cNvPr>
                <p:cNvSpPr txBox="1"/>
                <p:nvPr/>
              </p:nvSpPr>
              <p:spPr bwMode="auto">
                <a:xfrm>
                  <a:off x="5752645" y="5041550"/>
                  <a:ext cx="425541" cy="338553"/>
                </a:xfrm>
                <a:prstGeom prst="rect">
                  <a:avLst/>
                </a:prstGeom>
                <a:noFill/>
              </p:spPr>
              <p:txBody>
                <a:bodyPr wrap="square" lIns="0" rIns="0">
                  <a:spAutoFit/>
                </a:bodyPr>
                <a:lstStyle/>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Test</a:t>
                  </a:r>
                </a:p>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Mgmt</a:t>
                  </a:r>
                </a:p>
              </p:txBody>
            </p:sp>
            <p:sp>
              <p:nvSpPr>
                <p:cNvPr id="316" name="TextBox 190">
                  <a:extLst>
                    <a:ext uri="{FF2B5EF4-FFF2-40B4-BE49-F238E27FC236}">
                      <a16:creationId xmlns:a16="http://schemas.microsoft.com/office/drawing/2014/main" id="{D02F62C9-E9E1-43C9-A33C-B1BB1178BF29}"/>
                    </a:ext>
                  </a:extLst>
                </p:cNvPr>
                <p:cNvSpPr txBox="1"/>
                <p:nvPr/>
              </p:nvSpPr>
              <p:spPr bwMode="auto">
                <a:xfrm>
                  <a:off x="3849998" y="5355725"/>
                  <a:ext cx="555161" cy="338553"/>
                </a:xfrm>
                <a:prstGeom prst="rect">
                  <a:avLst/>
                </a:prstGeom>
                <a:noFill/>
              </p:spPr>
              <p:txBody>
                <a:bodyPr wrap="square" lIns="0" rIns="0">
                  <a:spAutoFit/>
                </a:bodyPr>
                <a:lstStyle/>
                <a:p>
                  <a:pPr marL="0" marR="0" lvl="0" indent="0" algn="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Financial Planning</a:t>
                  </a:r>
                </a:p>
              </p:txBody>
            </p:sp>
            <p:sp>
              <p:nvSpPr>
                <p:cNvPr id="317" name="TextBox 190">
                  <a:extLst>
                    <a:ext uri="{FF2B5EF4-FFF2-40B4-BE49-F238E27FC236}">
                      <a16:creationId xmlns:a16="http://schemas.microsoft.com/office/drawing/2014/main" id="{1ABE1D79-9BBA-403D-B905-CB2735DF0B83}"/>
                    </a:ext>
                  </a:extLst>
                </p:cNvPr>
                <p:cNvSpPr txBox="1"/>
                <p:nvPr/>
              </p:nvSpPr>
              <p:spPr bwMode="auto">
                <a:xfrm>
                  <a:off x="4061713" y="4742650"/>
                  <a:ext cx="501418" cy="584773"/>
                </a:xfrm>
                <a:prstGeom prst="rect">
                  <a:avLst/>
                </a:prstGeom>
                <a:noFill/>
              </p:spPr>
              <p:txBody>
                <a:bodyPr wrap="square" lIns="0" rIns="0">
                  <a:spAutoFit/>
                </a:bodyPr>
                <a:lstStyle/>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Financial</a:t>
                  </a:r>
                </a:p>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Modeling &amp;</a:t>
                  </a:r>
                </a:p>
                <a:p>
                  <a:pPr marL="0" marR="0" lvl="0" indent="0" algn="l"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Charging</a:t>
                  </a:r>
                </a:p>
              </p:txBody>
            </p:sp>
            <p:sp>
              <p:nvSpPr>
                <p:cNvPr id="318" name="TextBox 190">
                  <a:extLst>
                    <a:ext uri="{FF2B5EF4-FFF2-40B4-BE49-F238E27FC236}">
                      <a16:creationId xmlns:a16="http://schemas.microsoft.com/office/drawing/2014/main" id="{CFCD5D88-601B-4BF0-ABA4-C3A2998BFE36}"/>
                    </a:ext>
                  </a:extLst>
                </p:cNvPr>
                <p:cNvSpPr txBox="1"/>
                <p:nvPr/>
              </p:nvSpPr>
              <p:spPr bwMode="auto">
                <a:xfrm>
                  <a:off x="5216954" y="5412062"/>
                  <a:ext cx="528825" cy="215443"/>
                </a:xfrm>
                <a:prstGeom prst="rect">
                  <a:avLst/>
                </a:prstGeom>
                <a:noFill/>
              </p:spPr>
              <p:txBody>
                <a:bodyPr wrap="square" lIns="0" rIns="0">
                  <a:spAutoFit/>
                </a:bodyPr>
                <a:lstStyle/>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Resource</a:t>
                  </a:r>
                </a:p>
              </p:txBody>
            </p:sp>
            <p:sp>
              <p:nvSpPr>
                <p:cNvPr id="319" name="TextBox 190">
                  <a:extLst>
                    <a:ext uri="{FF2B5EF4-FFF2-40B4-BE49-F238E27FC236}">
                      <a16:creationId xmlns:a16="http://schemas.microsoft.com/office/drawing/2014/main" id="{A9F51B8D-EE16-47F5-B391-AFD7E98C6FCA}"/>
                    </a:ext>
                  </a:extLst>
                </p:cNvPr>
                <p:cNvSpPr txBox="1"/>
                <p:nvPr/>
              </p:nvSpPr>
              <p:spPr bwMode="auto">
                <a:xfrm>
                  <a:off x="4606159" y="5138650"/>
                  <a:ext cx="584103" cy="338554"/>
                </a:xfrm>
                <a:prstGeom prst="rect">
                  <a:avLst/>
                </a:prstGeom>
                <a:noFill/>
              </p:spPr>
              <p:txBody>
                <a:bodyPr wrap="square" lIns="0" rIns="0">
                  <a:spAutoFit/>
                </a:bodyPr>
                <a:lstStyle/>
                <a:p>
                  <a:pPr marL="0" marR="0" lvl="0" indent="0" algn="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Investment</a:t>
                  </a:r>
                </a:p>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Funding</a:t>
                  </a:r>
                </a:p>
              </p:txBody>
            </p:sp>
            <p:sp>
              <p:nvSpPr>
                <p:cNvPr id="320" name="TextBox 190">
                  <a:extLst>
                    <a:ext uri="{FF2B5EF4-FFF2-40B4-BE49-F238E27FC236}">
                      <a16:creationId xmlns:a16="http://schemas.microsoft.com/office/drawing/2014/main" id="{88079F05-A43B-47CE-B1D2-FAAAC0F07733}"/>
                    </a:ext>
                  </a:extLst>
                </p:cNvPr>
                <p:cNvSpPr txBox="1"/>
                <p:nvPr/>
              </p:nvSpPr>
              <p:spPr bwMode="auto">
                <a:xfrm>
                  <a:off x="3374284" y="4921607"/>
                  <a:ext cx="528824" cy="338554"/>
                </a:xfrm>
                <a:prstGeom prst="rect">
                  <a:avLst/>
                </a:prstGeom>
                <a:noFill/>
              </p:spPr>
              <p:txBody>
                <a:bodyPr wrap="square" lIns="0" rIns="0">
                  <a:spAutoFit/>
                </a:bodyPr>
                <a:lstStyle/>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Application</a:t>
                  </a:r>
                </a:p>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Portfolio</a:t>
                  </a:r>
                </a:p>
              </p:txBody>
            </p:sp>
            <p:sp>
              <p:nvSpPr>
                <p:cNvPr id="321" name="TextBox 190">
                  <a:extLst>
                    <a:ext uri="{FF2B5EF4-FFF2-40B4-BE49-F238E27FC236}">
                      <a16:creationId xmlns:a16="http://schemas.microsoft.com/office/drawing/2014/main" id="{D69B21C1-878D-4501-9E10-E5433896D95A}"/>
                    </a:ext>
                  </a:extLst>
                </p:cNvPr>
                <p:cNvSpPr txBox="1"/>
                <p:nvPr/>
              </p:nvSpPr>
              <p:spPr bwMode="auto">
                <a:xfrm>
                  <a:off x="4658353" y="4891424"/>
                  <a:ext cx="614911" cy="215444"/>
                </a:xfrm>
                <a:prstGeom prst="rect">
                  <a:avLst/>
                </a:prstGeom>
                <a:noFill/>
              </p:spPr>
              <p:txBody>
                <a:bodyPr wrap="square" lIns="0" rIns="0">
                  <a:spAutoFit/>
                </a:bodyPr>
                <a:lstStyle/>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Innovation</a:t>
                  </a:r>
                </a:p>
              </p:txBody>
            </p:sp>
            <p:sp>
              <p:nvSpPr>
                <p:cNvPr id="322" name="TextBox 190">
                  <a:extLst>
                    <a:ext uri="{FF2B5EF4-FFF2-40B4-BE49-F238E27FC236}">
                      <a16:creationId xmlns:a16="http://schemas.microsoft.com/office/drawing/2014/main" id="{950A0F0C-76AC-4F7D-9105-9E5D651D2671}"/>
                    </a:ext>
                  </a:extLst>
                </p:cNvPr>
                <p:cNvSpPr txBox="1"/>
                <p:nvPr/>
              </p:nvSpPr>
              <p:spPr bwMode="auto">
                <a:xfrm>
                  <a:off x="5759643" y="5433484"/>
                  <a:ext cx="300044" cy="338554"/>
                </a:xfrm>
                <a:prstGeom prst="rect">
                  <a:avLst/>
                </a:prstGeom>
                <a:noFill/>
              </p:spPr>
              <p:txBody>
                <a:bodyPr wrap="square" lIns="0" rIns="0">
                  <a:spAutoFit/>
                </a:bodyPr>
                <a:lstStyle/>
                <a:p>
                  <a:pPr marL="0" marR="0" lvl="0" indent="0" algn="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Time  </a:t>
                  </a:r>
                </a:p>
                <a:p>
                  <a:pPr marL="0" marR="0" lvl="0" indent="0" algn="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Card</a:t>
                  </a:r>
                </a:p>
              </p:txBody>
            </p:sp>
          </p:grpSp>
          <p:sp>
            <p:nvSpPr>
              <p:cNvPr id="408" name="TextBox 190">
                <a:extLst>
                  <a:ext uri="{FF2B5EF4-FFF2-40B4-BE49-F238E27FC236}">
                    <a16:creationId xmlns:a16="http://schemas.microsoft.com/office/drawing/2014/main" id="{DA31516C-5DE7-4088-8DE5-A09A80E4AF28}"/>
                  </a:ext>
                </a:extLst>
              </p:cNvPr>
              <p:cNvSpPr txBox="1"/>
              <p:nvPr/>
            </p:nvSpPr>
            <p:spPr bwMode="auto">
              <a:xfrm>
                <a:off x="4209419" y="5438824"/>
                <a:ext cx="699482" cy="338554"/>
              </a:xfrm>
              <a:prstGeom prst="rect">
                <a:avLst/>
              </a:prstGeom>
              <a:noFill/>
            </p:spPr>
            <p:txBody>
              <a:bodyPr wrap="square" lIns="0" rIns="0">
                <a:spAutoFit/>
              </a:bodyPr>
              <a:lstStyle/>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PPM Collaboration</a:t>
                </a:r>
              </a:p>
            </p:txBody>
          </p:sp>
        </p:grpSp>
        <p:sp>
          <p:nvSpPr>
            <p:cNvPr id="409" name="TextBox 190">
              <a:extLst>
                <a:ext uri="{FF2B5EF4-FFF2-40B4-BE49-F238E27FC236}">
                  <a16:creationId xmlns:a16="http://schemas.microsoft.com/office/drawing/2014/main" id="{1011B7C9-F9E5-435F-BC61-6A65F428DDE0}"/>
                </a:ext>
              </a:extLst>
            </p:cNvPr>
            <p:cNvSpPr txBox="1"/>
            <p:nvPr/>
          </p:nvSpPr>
          <p:spPr bwMode="auto">
            <a:xfrm>
              <a:off x="4823306" y="5626288"/>
              <a:ext cx="699482" cy="338554"/>
            </a:xfrm>
            <a:prstGeom prst="rect">
              <a:avLst/>
            </a:prstGeom>
            <a:noFill/>
          </p:spPr>
          <p:txBody>
            <a:bodyPr wrap="square" lIns="0" rIns="0">
              <a:spAutoFit/>
            </a:bodyPr>
            <a:lstStyle/>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Roadmap</a:t>
              </a:r>
            </a:p>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Planner</a:t>
              </a:r>
            </a:p>
          </p:txBody>
        </p:sp>
      </p:grpSp>
      <p:grpSp>
        <p:nvGrpSpPr>
          <p:cNvPr id="63" name="Group 62">
            <a:extLst>
              <a:ext uri="{FF2B5EF4-FFF2-40B4-BE49-F238E27FC236}">
                <a16:creationId xmlns:a16="http://schemas.microsoft.com/office/drawing/2014/main" id="{B00FE5A7-3959-4A25-9902-D5DE9565BB29}"/>
              </a:ext>
            </a:extLst>
          </p:cNvPr>
          <p:cNvGrpSpPr/>
          <p:nvPr/>
        </p:nvGrpSpPr>
        <p:grpSpPr>
          <a:xfrm>
            <a:off x="292786" y="3333900"/>
            <a:ext cx="2787178" cy="1356272"/>
            <a:chOff x="291198" y="3333900"/>
            <a:chExt cx="2787178" cy="1356272"/>
          </a:xfrm>
        </p:grpSpPr>
        <p:grpSp>
          <p:nvGrpSpPr>
            <p:cNvPr id="234" name="Group 233">
              <a:extLst>
                <a:ext uri="{FF2B5EF4-FFF2-40B4-BE49-F238E27FC236}">
                  <a16:creationId xmlns:a16="http://schemas.microsoft.com/office/drawing/2014/main" id="{20E60576-B957-410A-A34A-CD9FD8FCA1F8}"/>
                </a:ext>
              </a:extLst>
            </p:cNvPr>
            <p:cNvGrpSpPr/>
            <p:nvPr/>
          </p:nvGrpSpPr>
          <p:grpSpPr>
            <a:xfrm>
              <a:off x="291198" y="3333900"/>
              <a:ext cx="2766920" cy="1356272"/>
              <a:chOff x="317682" y="3311455"/>
              <a:chExt cx="2766920" cy="1356272"/>
            </a:xfrm>
          </p:grpSpPr>
          <p:sp>
            <p:nvSpPr>
              <p:cNvPr id="235" name="TextBox 190">
                <a:extLst>
                  <a:ext uri="{FF2B5EF4-FFF2-40B4-BE49-F238E27FC236}">
                    <a16:creationId xmlns:a16="http://schemas.microsoft.com/office/drawing/2014/main" id="{721B76B6-6E34-4886-B107-DAB57FFDA700}"/>
                  </a:ext>
                </a:extLst>
              </p:cNvPr>
              <p:cNvSpPr txBox="1"/>
              <p:nvPr/>
            </p:nvSpPr>
            <p:spPr bwMode="auto">
              <a:xfrm>
                <a:off x="1928716" y="3442518"/>
                <a:ext cx="735720" cy="215444"/>
              </a:xfrm>
              <a:prstGeom prst="rect">
                <a:avLst/>
              </a:prstGeom>
              <a:noFill/>
            </p:spPr>
            <p:txBody>
              <a:bodyPr wrap="square" lIns="0" rIns="0">
                <a:spAutoFit/>
              </a:bodyPr>
              <a:lstStyle/>
              <a:p>
                <a:pPr marL="0" marR="0" lvl="0" indent="0" algn="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Discovery</a:t>
                </a:r>
              </a:p>
            </p:txBody>
          </p:sp>
          <p:sp>
            <p:nvSpPr>
              <p:cNvPr id="236" name="TextBox 190">
                <a:extLst>
                  <a:ext uri="{FF2B5EF4-FFF2-40B4-BE49-F238E27FC236}">
                    <a16:creationId xmlns:a16="http://schemas.microsoft.com/office/drawing/2014/main" id="{35BE6493-DD6E-454D-88E4-2B10D251D3CA}"/>
                  </a:ext>
                </a:extLst>
              </p:cNvPr>
              <p:cNvSpPr txBox="1"/>
              <p:nvPr/>
            </p:nvSpPr>
            <p:spPr bwMode="auto">
              <a:xfrm>
                <a:off x="594689" y="3678102"/>
                <a:ext cx="1082339" cy="338554"/>
              </a:xfrm>
              <a:prstGeom prst="rect">
                <a:avLst/>
              </a:prstGeom>
              <a:noFill/>
            </p:spPr>
            <p:txBody>
              <a:bodyPr wrap="square" lIns="0" rIns="0">
                <a:spAutoFit/>
              </a:bodyPr>
              <a:lstStyle/>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Event</a:t>
                </a:r>
              </a:p>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Management</a:t>
                </a:r>
              </a:p>
            </p:txBody>
          </p:sp>
          <p:sp>
            <p:nvSpPr>
              <p:cNvPr id="237" name="TextBox 190">
                <a:extLst>
                  <a:ext uri="{FF2B5EF4-FFF2-40B4-BE49-F238E27FC236}">
                    <a16:creationId xmlns:a16="http://schemas.microsoft.com/office/drawing/2014/main" id="{E0D58042-6879-4F8D-9625-6FDFE85D616B}"/>
                  </a:ext>
                </a:extLst>
              </p:cNvPr>
              <p:cNvSpPr txBox="1"/>
              <p:nvPr/>
            </p:nvSpPr>
            <p:spPr bwMode="auto">
              <a:xfrm>
                <a:off x="1321460" y="3691456"/>
                <a:ext cx="1300772" cy="338554"/>
              </a:xfrm>
              <a:prstGeom prst="rect">
                <a:avLst/>
              </a:prstGeom>
              <a:noFill/>
            </p:spPr>
            <p:txBody>
              <a:bodyPr wrap="square" lIns="0" rIns="0">
                <a:spAutoFit/>
              </a:bodyPr>
              <a:lstStyle/>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Operational</a:t>
                </a:r>
              </a:p>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Intelligence</a:t>
                </a:r>
              </a:p>
            </p:txBody>
          </p:sp>
          <p:sp>
            <p:nvSpPr>
              <p:cNvPr id="238" name="TextBox 190">
                <a:extLst>
                  <a:ext uri="{FF2B5EF4-FFF2-40B4-BE49-F238E27FC236}">
                    <a16:creationId xmlns:a16="http://schemas.microsoft.com/office/drawing/2014/main" id="{170AF8E2-DA4F-49B6-96FE-C8F250868ACF}"/>
                  </a:ext>
                </a:extLst>
              </p:cNvPr>
              <p:cNvSpPr txBox="1"/>
              <p:nvPr/>
            </p:nvSpPr>
            <p:spPr bwMode="auto">
              <a:xfrm>
                <a:off x="1276034" y="3311455"/>
                <a:ext cx="1004271" cy="338554"/>
              </a:xfrm>
              <a:prstGeom prst="rect">
                <a:avLst/>
              </a:prstGeom>
              <a:noFill/>
            </p:spPr>
            <p:txBody>
              <a:bodyPr wrap="square" lIns="0" rIns="0">
                <a:spAutoFit/>
              </a:bodyPr>
              <a:lstStyle/>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Cloud </a:t>
                </a:r>
              </a:p>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Management</a:t>
                </a:r>
              </a:p>
            </p:txBody>
          </p:sp>
          <p:sp>
            <p:nvSpPr>
              <p:cNvPr id="239" name="TextBox 190">
                <a:extLst>
                  <a:ext uri="{FF2B5EF4-FFF2-40B4-BE49-F238E27FC236}">
                    <a16:creationId xmlns:a16="http://schemas.microsoft.com/office/drawing/2014/main" id="{B30DB393-A41E-41F2-9D8C-A7D98CCB190B}"/>
                  </a:ext>
                </a:extLst>
              </p:cNvPr>
              <p:cNvSpPr txBox="1"/>
              <p:nvPr/>
            </p:nvSpPr>
            <p:spPr bwMode="auto">
              <a:xfrm>
                <a:off x="317682" y="3346381"/>
                <a:ext cx="1005087" cy="215444"/>
              </a:xfrm>
              <a:prstGeom prst="rect">
                <a:avLst/>
              </a:prstGeom>
              <a:noFill/>
            </p:spPr>
            <p:txBody>
              <a:bodyPr wrap="square" lIns="0" rIns="0">
                <a:spAutoFit/>
              </a:bodyPr>
              <a:lstStyle/>
              <a:p>
                <a:pPr marL="0" marR="0" lvl="0" indent="0" algn="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Cloud  Insights</a:t>
                </a:r>
              </a:p>
            </p:txBody>
          </p:sp>
          <p:sp>
            <p:nvSpPr>
              <p:cNvPr id="240" name="TextBox 190">
                <a:extLst>
                  <a:ext uri="{FF2B5EF4-FFF2-40B4-BE49-F238E27FC236}">
                    <a16:creationId xmlns:a16="http://schemas.microsoft.com/office/drawing/2014/main" id="{B3FE5D8A-D898-4E45-8639-C4045F478B85}"/>
                  </a:ext>
                </a:extLst>
              </p:cNvPr>
              <p:cNvSpPr txBox="1"/>
              <p:nvPr/>
            </p:nvSpPr>
            <p:spPr bwMode="auto">
              <a:xfrm>
                <a:off x="1051311" y="4329173"/>
                <a:ext cx="1082337" cy="338554"/>
              </a:xfrm>
              <a:prstGeom prst="rect">
                <a:avLst/>
              </a:prstGeom>
              <a:noFill/>
            </p:spPr>
            <p:txBody>
              <a:bodyPr wrap="square" lIns="0" rIns="0">
                <a:spAutoFit/>
              </a:bodyPr>
              <a:lstStyle/>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Service </a:t>
                </a:r>
              </a:p>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Mapping</a:t>
                </a:r>
              </a:p>
            </p:txBody>
          </p:sp>
          <p:cxnSp>
            <p:nvCxnSpPr>
              <p:cNvPr id="241" name="Straight Connector 202">
                <a:extLst>
                  <a:ext uri="{FF2B5EF4-FFF2-40B4-BE49-F238E27FC236}">
                    <a16:creationId xmlns:a16="http://schemas.microsoft.com/office/drawing/2014/main" id="{4AD224D9-6296-470A-8C25-AD8EBC61203F}"/>
                  </a:ext>
                </a:extLst>
              </p:cNvPr>
              <p:cNvCxnSpPr>
                <a:cxnSpLocks/>
              </p:cNvCxnSpPr>
              <p:nvPr/>
            </p:nvCxnSpPr>
            <p:spPr>
              <a:xfrm>
                <a:off x="3084602" y="3968062"/>
                <a:ext cx="0" cy="0"/>
              </a:xfrm>
              <a:prstGeom prst="line">
                <a:avLst/>
              </a:prstGeom>
              <a:ln w="22225">
                <a:solidFill>
                  <a:schemeClr val="bg1"/>
                </a:solidFill>
              </a:ln>
              <a:effectLst/>
            </p:spPr>
            <p:style>
              <a:lnRef idx="2">
                <a:schemeClr val="accent1"/>
              </a:lnRef>
              <a:fillRef idx="0">
                <a:schemeClr val="accent1"/>
              </a:fillRef>
              <a:effectRef idx="1">
                <a:schemeClr val="accent1"/>
              </a:effectRef>
              <a:fontRef idx="minor">
                <a:schemeClr val="tx1"/>
              </a:fontRef>
            </p:style>
          </p:cxnSp>
        </p:grpSp>
        <p:sp>
          <p:nvSpPr>
            <p:cNvPr id="410" name="TextBox 190">
              <a:extLst>
                <a:ext uri="{FF2B5EF4-FFF2-40B4-BE49-F238E27FC236}">
                  <a16:creationId xmlns:a16="http://schemas.microsoft.com/office/drawing/2014/main" id="{D8A9D721-2F55-406A-BDB9-0CE39DFA8E24}"/>
                </a:ext>
              </a:extLst>
            </p:cNvPr>
            <p:cNvSpPr txBox="1"/>
            <p:nvPr/>
          </p:nvSpPr>
          <p:spPr bwMode="auto">
            <a:xfrm>
              <a:off x="1566139" y="4038254"/>
              <a:ext cx="1082337" cy="461665"/>
            </a:xfrm>
            <a:prstGeom prst="rect">
              <a:avLst/>
            </a:prstGeom>
            <a:noFill/>
          </p:spPr>
          <p:txBody>
            <a:bodyPr wrap="square" lIns="0" rIns="0">
              <a:spAutoFit/>
            </a:bodyPr>
            <a:lstStyle/>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Site </a:t>
              </a:r>
            </a:p>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Reliability</a:t>
              </a:r>
            </a:p>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Operations</a:t>
              </a:r>
            </a:p>
          </p:txBody>
        </p:sp>
        <p:sp>
          <p:nvSpPr>
            <p:cNvPr id="411" name="TextBox 190">
              <a:extLst>
                <a:ext uri="{FF2B5EF4-FFF2-40B4-BE49-F238E27FC236}">
                  <a16:creationId xmlns:a16="http://schemas.microsoft.com/office/drawing/2014/main" id="{AE265CD7-C637-4F00-B1BC-C99E0A7F3C5A}"/>
                </a:ext>
              </a:extLst>
            </p:cNvPr>
            <p:cNvSpPr txBox="1"/>
            <p:nvPr/>
          </p:nvSpPr>
          <p:spPr bwMode="auto">
            <a:xfrm>
              <a:off x="1996039" y="3779542"/>
              <a:ext cx="1082337" cy="338554"/>
            </a:xfrm>
            <a:prstGeom prst="rect">
              <a:avLst/>
            </a:prstGeom>
            <a:noFill/>
          </p:spPr>
          <p:txBody>
            <a:bodyPr wrap="square" lIns="0" rIns="0">
              <a:spAutoFit/>
            </a:bodyPr>
            <a:lstStyle/>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Predictive</a:t>
              </a:r>
            </a:p>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AIOps</a:t>
              </a:r>
            </a:p>
          </p:txBody>
        </p:sp>
      </p:grpSp>
      <p:grpSp>
        <p:nvGrpSpPr>
          <p:cNvPr id="129" name="Group 128">
            <a:extLst>
              <a:ext uri="{FF2B5EF4-FFF2-40B4-BE49-F238E27FC236}">
                <a16:creationId xmlns:a16="http://schemas.microsoft.com/office/drawing/2014/main" id="{8E2CC82F-AFCE-4BFB-BA64-5B77EAD2E40C}"/>
              </a:ext>
            </a:extLst>
          </p:cNvPr>
          <p:cNvGrpSpPr/>
          <p:nvPr/>
        </p:nvGrpSpPr>
        <p:grpSpPr>
          <a:xfrm>
            <a:off x="8310377" y="4055316"/>
            <a:ext cx="2682210" cy="1345039"/>
            <a:chOff x="8308789" y="4055315"/>
            <a:chExt cx="2682210" cy="1345039"/>
          </a:xfrm>
        </p:grpSpPr>
        <p:grpSp>
          <p:nvGrpSpPr>
            <p:cNvPr id="128" name="Group 127">
              <a:extLst>
                <a:ext uri="{FF2B5EF4-FFF2-40B4-BE49-F238E27FC236}">
                  <a16:creationId xmlns:a16="http://schemas.microsoft.com/office/drawing/2014/main" id="{8D43A379-4960-4668-8308-FC53EDBCBC0E}"/>
                </a:ext>
              </a:extLst>
            </p:cNvPr>
            <p:cNvGrpSpPr/>
            <p:nvPr/>
          </p:nvGrpSpPr>
          <p:grpSpPr>
            <a:xfrm>
              <a:off x="8308789" y="4055315"/>
              <a:ext cx="2682210" cy="1345039"/>
              <a:chOff x="8308789" y="4055315"/>
              <a:chExt cx="2682210" cy="1345039"/>
            </a:xfrm>
          </p:grpSpPr>
          <p:sp>
            <p:nvSpPr>
              <p:cNvPr id="345" name="TextBox 190">
                <a:extLst>
                  <a:ext uri="{FF2B5EF4-FFF2-40B4-BE49-F238E27FC236}">
                    <a16:creationId xmlns:a16="http://schemas.microsoft.com/office/drawing/2014/main" id="{14109014-35BC-42AF-BBF8-49ADE1095312}"/>
                  </a:ext>
                </a:extLst>
              </p:cNvPr>
              <p:cNvSpPr txBox="1"/>
              <p:nvPr/>
            </p:nvSpPr>
            <p:spPr bwMode="auto">
              <a:xfrm>
                <a:off x="9240550" y="5031022"/>
                <a:ext cx="1337499" cy="369332"/>
              </a:xfrm>
              <a:prstGeom prst="rect">
                <a:avLst/>
              </a:prstGeom>
              <a:noFill/>
            </p:spPr>
            <p:txBody>
              <a:bodyPr wrap="square" lIns="0" rIns="0">
                <a:spAutoFit/>
              </a:bodyPr>
              <a:lstStyle/>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1000" b="0" i="0" u="none" strike="noStrike" kern="0" cap="none" spc="-40" normalizeH="0" baseline="0" noProof="0" dirty="0">
                    <a:ln>
                      <a:noFill/>
                    </a:ln>
                    <a:solidFill>
                      <a:srgbClr val="FFFFFF"/>
                    </a:solidFill>
                    <a:effectLst/>
                    <a:uLnTx/>
                    <a:uFillTx/>
                    <a:latin typeface="Calibri" panose="020F0502020204030204" pitchFamily="34" charset="0"/>
                    <a:ea typeface="+mn-ea"/>
                    <a:cs typeface="Calibri" panose="020F0502020204030204" pitchFamily="34" charset="0"/>
                  </a:rPr>
                  <a:t>  </a:t>
                </a: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Security Incident</a:t>
                </a:r>
              </a:p>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 Response</a:t>
                </a:r>
              </a:p>
            </p:txBody>
          </p:sp>
          <p:sp>
            <p:nvSpPr>
              <p:cNvPr id="346" name="TextBox 190">
                <a:extLst>
                  <a:ext uri="{FF2B5EF4-FFF2-40B4-BE49-F238E27FC236}">
                    <a16:creationId xmlns:a16="http://schemas.microsoft.com/office/drawing/2014/main" id="{02F31BDF-4CB9-43E9-A555-AFDCC864A690}"/>
                  </a:ext>
                </a:extLst>
              </p:cNvPr>
              <p:cNvSpPr txBox="1"/>
              <p:nvPr/>
            </p:nvSpPr>
            <p:spPr bwMode="auto">
              <a:xfrm>
                <a:off x="9903343" y="4564238"/>
                <a:ext cx="1087656" cy="338554"/>
              </a:xfrm>
              <a:prstGeom prst="rect">
                <a:avLst/>
              </a:prstGeom>
              <a:noFill/>
            </p:spPr>
            <p:txBody>
              <a:bodyPr wrap="square" lIns="0" rIns="0">
                <a:spAutoFit/>
              </a:bodyPr>
              <a:lstStyle/>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Vulnerability </a:t>
                </a:r>
              </a:p>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Response</a:t>
                </a:r>
              </a:p>
            </p:txBody>
          </p:sp>
          <p:sp>
            <p:nvSpPr>
              <p:cNvPr id="348" name="TextBox 190">
                <a:extLst>
                  <a:ext uri="{FF2B5EF4-FFF2-40B4-BE49-F238E27FC236}">
                    <a16:creationId xmlns:a16="http://schemas.microsoft.com/office/drawing/2014/main" id="{7207DF22-5BB1-43C7-9A59-3785981BDF21}"/>
                  </a:ext>
                </a:extLst>
              </p:cNvPr>
              <p:cNvSpPr txBox="1"/>
              <p:nvPr/>
            </p:nvSpPr>
            <p:spPr bwMode="auto">
              <a:xfrm>
                <a:off x="8889572" y="4055315"/>
                <a:ext cx="994070" cy="338554"/>
              </a:xfrm>
              <a:prstGeom prst="rect">
                <a:avLst/>
              </a:prstGeom>
              <a:noFill/>
            </p:spPr>
            <p:txBody>
              <a:bodyPr wrap="square" lIns="0" rIns="0">
                <a:spAutoFit/>
              </a:bodyPr>
              <a:lstStyle/>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Threat</a:t>
                </a:r>
              </a:p>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Intelligence</a:t>
                </a:r>
              </a:p>
            </p:txBody>
          </p:sp>
          <p:sp>
            <p:nvSpPr>
              <p:cNvPr id="349" name="TextBox 190">
                <a:extLst>
                  <a:ext uri="{FF2B5EF4-FFF2-40B4-BE49-F238E27FC236}">
                    <a16:creationId xmlns:a16="http://schemas.microsoft.com/office/drawing/2014/main" id="{47DC693A-C677-423F-AB07-168E8EC2272C}"/>
                  </a:ext>
                </a:extLst>
              </p:cNvPr>
              <p:cNvSpPr txBox="1"/>
              <p:nvPr/>
            </p:nvSpPr>
            <p:spPr bwMode="auto">
              <a:xfrm>
                <a:off x="8308789" y="4365064"/>
                <a:ext cx="1384618" cy="338554"/>
              </a:xfrm>
              <a:prstGeom prst="rect">
                <a:avLst/>
              </a:prstGeom>
              <a:noFill/>
            </p:spPr>
            <p:txBody>
              <a:bodyPr wrap="square" lIns="0" rIns="0">
                <a:spAutoFit/>
              </a:bodyPr>
              <a:lstStyle/>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Configuration </a:t>
                </a:r>
              </a:p>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Compliance</a:t>
                </a:r>
              </a:p>
            </p:txBody>
          </p:sp>
        </p:grpSp>
        <p:sp>
          <p:nvSpPr>
            <p:cNvPr id="412" name="TextBox 190">
              <a:extLst>
                <a:ext uri="{FF2B5EF4-FFF2-40B4-BE49-F238E27FC236}">
                  <a16:creationId xmlns:a16="http://schemas.microsoft.com/office/drawing/2014/main" id="{58A00095-79FC-42BE-AA1D-902C241E18B3}"/>
                </a:ext>
              </a:extLst>
            </p:cNvPr>
            <p:cNvSpPr txBox="1"/>
            <p:nvPr/>
          </p:nvSpPr>
          <p:spPr bwMode="auto">
            <a:xfrm>
              <a:off x="9216284" y="4546949"/>
              <a:ext cx="593714" cy="553998"/>
            </a:xfrm>
            <a:prstGeom prst="rect">
              <a:avLst/>
            </a:prstGeom>
            <a:noFill/>
          </p:spPr>
          <p:txBody>
            <a:bodyPr wrap="square" lIns="0" rIns="0">
              <a:spAutoFit/>
            </a:bodyPr>
            <a:lstStyle/>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1000" b="0" i="0" u="none" strike="noStrike" kern="0" cap="none" spc="-40" normalizeH="0" baseline="0" noProof="0" dirty="0">
                  <a:ln>
                    <a:noFill/>
                  </a:ln>
                  <a:solidFill>
                    <a:srgbClr val="FFFFFF"/>
                  </a:solidFill>
                  <a:effectLst/>
                  <a:uLnTx/>
                  <a:uFillTx/>
                  <a:latin typeface="Calibri" panose="020F0502020204030204" pitchFamily="34" charset="0"/>
                  <a:ea typeface="+mn-ea"/>
                  <a:cs typeface="Calibri" panose="020F0502020204030204" pitchFamily="34" charset="0"/>
                </a:rPr>
                <a:t>MITRE ATT&amp;CK Framework</a:t>
              </a:r>
              <a:endPar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endParaRPr>
            </a:p>
          </p:txBody>
        </p:sp>
      </p:grpSp>
      <p:grpSp>
        <p:nvGrpSpPr>
          <p:cNvPr id="130" name="Group 129">
            <a:extLst>
              <a:ext uri="{FF2B5EF4-FFF2-40B4-BE49-F238E27FC236}">
                <a16:creationId xmlns:a16="http://schemas.microsoft.com/office/drawing/2014/main" id="{2A4B9DE9-0D60-4FE7-B476-09A00DCB9879}"/>
              </a:ext>
            </a:extLst>
          </p:cNvPr>
          <p:cNvGrpSpPr/>
          <p:nvPr/>
        </p:nvGrpSpPr>
        <p:grpSpPr>
          <a:xfrm>
            <a:off x="7365102" y="4594197"/>
            <a:ext cx="2846727" cy="1338083"/>
            <a:chOff x="7340818" y="4612233"/>
            <a:chExt cx="2846727" cy="1338083"/>
          </a:xfrm>
        </p:grpSpPr>
        <p:grpSp>
          <p:nvGrpSpPr>
            <p:cNvPr id="335" name="Group 334">
              <a:extLst>
                <a:ext uri="{FF2B5EF4-FFF2-40B4-BE49-F238E27FC236}">
                  <a16:creationId xmlns:a16="http://schemas.microsoft.com/office/drawing/2014/main" id="{709E26C2-6C74-4D20-9EBC-5EC2489BFEA6}"/>
                </a:ext>
              </a:extLst>
            </p:cNvPr>
            <p:cNvGrpSpPr/>
            <p:nvPr/>
          </p:nvGrpSpPr>
          <p:grpSpPr>
            <a:xfrm>
              <a:off x="7473838" y="4612233"/>
              <a:ext cx="2713707" cy="1338083"/>
              <a:chOff x="8136011" y="4448451"/>
              <a:chExt cx="2713707" cy="1338083"/>
            </a:xfrm>
          </p:grpSpPr>
          <p:sp>
            <p:nvSpPr>
              <p:cNvPr id="336" name="TextBox 190">
                <a:extLst>
                  <a:ext uri="{FF2B5EF4-FFF2-40B4-BE49-F238E27FC236}">
                    <a16:creationId xmlns:a16="http://schemas.microsoft.com/office/drawing/2014/main" id="{041613C6-D99F-479F-9BA8-5180605B5109}"/>
                  </a:ext>
                </a:extLst>
              </p:cNvPr>
              <p:cNvSpPr txBox="1"/>
              <p:nvPr/>
            </p:nvSpPr>
            <p:spPr bwMode="auto">
              <a:xfrm>
                <a:off x="9514532" y="5100490"/>
                <a:ext cx="399410" cy="215444"/>
              </a:xfrm>
              <a:prstGeom prst="rect">
                <a:avLst/>
              </a:prstGeom>
              <a:noFill/>
            </p:spPr>
            <p:txBody>
              <a:bodyPr wrap="square" lIns="0" rIns="0">
                <a:spAutoFit/>
              </a:bodyPr>
              <a:lstStyle/>
              <a:p>
                <a:pPr marL="0" marR="0" lvl="0" indent="0" algn="l"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Risk</a:t>
                </a:r>
              </a:p>
            </p:txBody>
          </p:sp>
          <p:sp>
            <p:nvSpPr>
              <p:cNvPr id="337" name="TextBox 190">
                <a:extLst>
                  <a:ext uri="{FF2B5EF4-FFF2-40B4-BE49-F238E27FC236}">
                    <a16:creationId xmlns:a16="http://schemas.microsoft.com/office/drawing/2014/main" id="{5F29C5C7-4D9A-4BDD-8B61-C2D69413C7B6}"/>
                  </a:ext>
                </a:extLst>
              </p:cNvPr>
              <p:cNvSpPr txBox="1"/>
              <p:nvPr/>
            </p:nvSpPr>
            <p:spPr bwMode="auto">
              <a:xfrm>
                <a:off x="8595480" y="4448451"/>
                <a:ext cx="951619" cy="338554"/>
              </a:xfrm>
              <a:prstGeom prst="rect">
                <a:avLst/>
              </a:prstGeom>
              <a:noFill/>
            </p:spPr>
            <p:txBody>
              <a:bodyPr wrap="square" lIns="0" rIns="0">
                <a:spAutoFit/>
              </a:bodyPr>
              <a:lstStyle/>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Policy &amp; </a:t>
                </a:r>
              </a:p>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Compliance</a:t>
                </a:r>
              </a:p>
            </p:txBody>
          </p:sp>
          <p:sp>
            <p:nvSpPr>
              <p:cNvPr id="338" name="TextBox 190">
                <a:extLst>
                  <a:ext uri="{FF2B5EF4-FFF2-40B4-BE49-F238E27FC236}">
                    <a16:creationId xmlns:a16="http://schemas.microsoft.com/office/drawing/2014/main" id="{B45C7862-AD08-40DD-89B2-2BA739D73B06}"/>
                  </a:ext>
                </a:extLst>
              </p:cNvPr>
              <p:cNvSpPr txBox="1"/>
              <p:nvPr/>
            </p:nvSpPr>
            <p:spPr bwMode="auto">
              <a:xfrm>
                <a:off x="8658869" y="5246224"/>
                <a:ext cx="533141" cy="215444"/>
              </a:xfrm>
              <a:prstGeom prst="rect">
                <a:avLst/>
              </a:prstGeom>
              <a:noFill/>
            </p:spPr>
            <p:txBody>
              <a:bodyPr wrap="square" lIns="0" rIns="0">
                <a:spAutoFit/>
              </a:bodyPr>
              <a:lstStyle/>
              <a:p>
                <a:pPr marL="0" marR="0" lvl="0" indent="0" algn="l"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Audit</a:t>
                </a:r>
              </a:p>
            </p:txBody>
          </p:sp>
          <p:sp>
            <p:nvSpPr>
              <p:cNvPr id="339" name="TextBox 190">
                <a:extLst>
                  <a:ext uri="{FF2B5EF4-FFF2-40B4-BE49-F238E27FC236}">
                    <a16:creationId xmlns:a16="http://schemas.microsoft.com/office/drawing/2014/main" id="{14FD26A1-912A-44C5-90AC-C39D0C4970E8}"/>
                  </a:ext>
                </a:extLst>
              </p:cNvPr>
              <p:cNvSpPr txBox="1"/>
              <p:nvPr/>
            </p:nvSpPr>
            <p:spPr bwMode="auto">
              <a:xfrm>
                <a:off x="9702646" y="5296190"/>
                <a:ext cx="1147072" cy="215444"/>
              </a:xfrm>
              <a:prstGeom prst="rect">
                <a:avLst/>
              </a:prstGeom>
              <a:noFill/>
            </p:spPr>
            <p:txBody>
              <a:bodyPr wrap="square" lIns="0" rIns="0">
                <a:spAutoFit/>
              </a:bodyPr>
              <a:lstStyle/>
              <a:p>
                <a:pPr marL="0" marR="0" lvl="0" indent="0" algn="l"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Vendor Risk</a:t>
                </a:r>
              </a:p>
            </p:txBody>
          </p:sp>
          <p:sp>
            <p:nvSpPr>
              <p:cNvPr id="340" name="TextBox 190">
                <a:extLst>
                  <a:ext uri="{FF2B5EF4-FFF2-40B4-BE49-F238E27FC236}">
                    <a16:creationId xmlns:a16="http://schemas.microsoft.com/office/drawing/2014/main" id="{AF61BE41-3C7B-4F62-BEE5-4C6910862632}"/>
                  </a:ext>
                </a:extLst>
              </p:cNvPr>
              <p:cNvSpPr txBox="1"/>
              <p:nvPr/>
            </p:nvSpPr>
            <p:spPr bwMode="auto">
              <a:xfrm>
                <a:off x="8136011" y="4955608"/>
                <a:ext cx="876817" cy="338554"/>
              </a:xfrm>
              <a:prstGeom prst="rect">
                <a:avLst/>
              </a:prstGeom>
              <a:noFill/>
            </p:spPr>
            <p:txBody>
              <a:bodyPr wrap="square" lIns="0" rIns="0">
                <a:spAutoFit/>
              </a:bodyPr>
              <a:lstStyle/>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Advanced </a:t>
                </a:r>
              </a:p>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Risk</a:t>
                </a:r>
              </a:p>
            </p:txBody>
          </p:sp>
          <p:sp>
            <p:nvSpPr>
              <p:cNvPr id="341" name="TextBox 190">
                <a:extLst>
                  <a:ext uri="{FF2B5EF4-FFF2-40B4-BE49-F238E27FC236}">
                    <a16:creationId xmlns:a16="http://schemas.microsoft.com/office/drawing/2014/main" id="{208C5549-BF3A-4BB0-B28A-FBD5EA64896F}"/>
                  </a:ext>
                </a:extLst>
              </p:cNvPr>
              <p:cNvSpPr txBox="1"/>
              <p:nvPr/>
            </p:nvSpPr>
            <p:spPr bwMode="auto">
              <a:xfrm>
                <a:off x="8368877" y="5447980"/>
                <a:ext cx="1147071" cy="338554"/>
              </a:xfrm>
              <a:prstGeom prst="rect">
                <a:avLst/>
              </a:prstGeom>
              <a:noFill/>
            </p:spPr>
            <p:txBody>
              <a:bodyPr wrap="square" lIns="0" rIns="0">
                <a:spAutoFit/>
              </a:bodyPr>
              <a:lstStyle/>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Business </a:t>
                </a:r>
              </a:p>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Continuity  Mgmt</a:t>
                </a:r>
              </a:p>
            </p:txBody>
          </p:sp>
        </p:grpSp>
        <p:sp>
          <p:nvSpPr>
            <p:cNvPr id="414" name="TextBox 190">
              <a:extLst>
                <a:ext uri="{FF2B5EF4-FFF2-40B4-BE49-F238E27FC236}">
                  <a16:creationId xmlns:a16="http://schemas.microsoft.com/office/drawing/2014/main" id="{C6DD054B-316F-4F80-B066-CC15ACFA4EF1}"/>
                </a:ext>
              </a:extLst>
            </p:cNvPr>
            <p:cNvSpPr txBox="1"/>
            <p:nvPr/>
          </p:nvSpPr>
          <p:spPr bwMode="auto">
            <a:xfrm>
              <a:off x="7340818" y="4785004"/>
              <a:ext cx="876817" cy="338554"/>
            </a:xfrm>
            <a:prstGeom prst="rect">
              <a:avLst/>
            </a:prstGeom>
            <a:noFill/>
          </p:spPr>
          <p:txBody>
            <a:bodyPr wrap="square" lIns="0" rIns="0">
              <a:spAutoFit/>
            </a:bodyPr>
            <a:lstStyle/>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Advanced </a:t>
              </a:r>
            </a:p>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Audit</a:t>
              </a:r>
            </a:p>
          </p:txBody>
        </p:sp>
        <p:sp>
          <p:nvSpPr>
            <p:cNvPr id="415" name="TextBox 190">
              <a:extLst>
                <a:ext uri="{FF2B5EF4-FFF2-40B4-BE49-F238E27FC236}">
                  <a16:creationId xmlns:a16="http://schemas.microsoft.com/office/drawing/2014/main" id="{9C81760C-80E4-44C9-82E1-06C024F7E58A}"/>
                </a:ext>
              </a:extLst>
            </p:cNvPr>
            <p:cNvSpPr txBox="1"/>
            <p:nvPr/>
          </p:nvSpPr>
          <p:spPr bwMode="auto">
            <a:xfrm>
              <a:off x="8206823" y="4926350"/>
              <a:ext cx="876817" cy="338554"/>
            </a:xfrm>
            <a:prstGeom prst="rect">
              <a:avLst/>
            </a:prstGeom>
            <a:noFill/>
          </p:spPr>
          <p:txBody>
            <a:bodyPr wrap="square" lIns="0" rIns="0">
              <a:spAutoFit/>
            </a:bodyPr>
            <a:lstStyle/>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Regulatory</a:t>
              </a:r>
            </a:p>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Change Mgmt</a:t>
              </a:r>
            </a:p>
          </p:txBody>
        </p:sp>
      </p:grpSp>
      <p:grpSp>
        <p:nvGrpSpPr>
          <p:cNvPr id="131" name="Group 130">
            <a:extLst>
              <a:ext uri="{FF2B5EF4-FFF2-40B4-BE49-F238E27FC236}">
                <a16:creationId xmlns:a16="http://schemas.microsoft.com/office/drawing/2014/main" id="{628EAE55-18FC-4FAA-9DF3-DB3DE2547807}"/>
              </a:ext>
            </a:extLst>
          </p:cNvPr>
          <p:cNvGrpSpPr/>
          <p:nvPr/>
        </p:nvGrpSpPr>
        <p:grpSpPr>
          <a:xfrm>
            <a:off x="9271846" y="3117958"/>
            <a:ext cx="2192830" cy="1286613"/>
            <a:chOff x="9270258" y="3117957"/>
            <a:chExt cx="2192830" cy="1286613"/>
          </a:xfrm>
        </p:grpSpPr>
        <p:grpSp>
          <p:nvGrpSpPr>
            <p:cNvPr id="352" name="Group 351">
              <a:extLst>
                <a:ext uri="{FF2B5EF4-FFF2-40B4-BE49-F238E27FC236}">
                  <a16:creationId xmlns:a16="http://schemas.microsoft.com/office/drawing/2014/main" id="{F51E8524-9552-4303-A721-738109620E53}"/>
                </a:ext>
              </a:extLst>
            </p:cNvPr>
            <p:cNvGrpSpPr/>
            <p:nvPr/>
          </p:nvGrpSpPr>
          <p:grpSpPr>
            <a:xfrm>
              <a:off x="9270258" y="3117957"/>
              <a:ext cx="2007092" cy="1286613"/>
              <a:chOff x="5000875" y="1653731"/>
              <a:chExt cx="2007092" cy="1286613"/>
            </a:xfrm>
          </p:grpSpPr>
          <p:sp>
            <p:nvSpPr>
              <p:cNvPr id="353" name="TextBox 190">
                <a:extLst>
                  <a:ext uri="{FF2B5EF4-FFF2-40B4-BE49-F238E27FC236}">
                    <a16:creationId xmlns:a16="http://schemas.microsoft.com/office/drawing/2014/main" id="{268FFCA3-44A8-47B0-B13F-9FB847825609}"/>
                  </a:ext>
                </a:extLst>
              </p:cNvPr>
              <p:cNvSpPr txBox="1"/>
              <p:nvPr/>
            </p:nvSpPr>
            <p:spPr bwMode="auto">
              <a:xfrm>
                <a:off x="5000875" y="2200922"/>
                <a:ext cx="765124" cy="338554"/>
              </a:xfrm>
              <a:prstGeom prst="rect">
                <a:avLst/>
              </a:prstGeom>
              <a:noFill/>
            </p:spPr>
            <p:txBody>
              <a:bodyPr wrap="square" lIns="0" rIns="0">
                <a:spAutoFit/>
              </a:bodyPr>
              <a:lstStyle/>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Case &amp; </a:t>
                </a:r>
              </a:p>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Knowledge</a:t>
                </a:r>
              </a:p>
            </p:txBody>
          </p:sp>
          <p:sp>
            <p:nvSpPr>
              <p:cNvPr id="354" name="TextBox 190">
                <a:extLst>
                  <a:ext uri="{FF2B5EF4-FFF2-40B4-BE49-F238E27FC236}">
                    <a16:creationId xmlns:a16="http://schemas.microsoft.com/office/drawing/2014/main" id="{66EE682A-FD87-4A45-B91B-0834F8AE0BAF}"/>
                  </a:ext>
                </a:extLst>
              </p:cNvPr>
              <p:cNvSpPr txBox="1"/>
              <p:nvPr/>
            </p:nvSpPr>
            <p:spPr bwMode="auto">
              <a:xfrm>
                <a:off x="6106015" y="1653731"/>
                <a:ext cx="765124" cy="338554"/>
              </a:xfrm>
              <a:prstGeom prst="rect">
                <a:avLst/>
              </a:prstGeom>
              <a:noFill/>
            </p:spPr>
            <p:txBody>
              <a:bodyPr wrap="square" lIns="0" rIns="0">
                <a:spAutoFit/>
              </a:bodyPr>
              <a:lstStyle/>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Onboarding</a:t>
                </a:r>
                <a:b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b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&amp; Transitions</a:t>
                </a:r>
              </a:p>
            </p:txBody>
          </p:sp>
          <p:sp>
            <p:nvSpPr>
              <p:cNvPr id="355" name="TextBox 190">
                <a:extLst>
                  <a:ext uri="{FF2B5EF4-FFF2-40B4-BE49-F238E27FC236}">
                    <a16:creationId xmlns:a16="http://schemas.microsoft.com/office/drawing/2014/main" id="{A2109C97-FE58-49F7-A4D4-71E60D3098C9}"/>
                  </a:ext>
                </a:extLst>
              </p:cNvPr>
              <p:cNvSpPr txBox="1"/>
              <p:nvPr/>
            </p:nvSpPr>
            <p:spPr bwMode="auto">
              <a:xfrm>
                <a:off x="6435264" y="2478679"/>
                <a:ext cx="572703" cy="461665"/>
              </a:xfrm>
              <a:prstGeom prst="rect">
                <a:avLst/>
              </a:prstGeom>
              <a:noFill/>
            </p:spPr>
            <p:txBody>
              <a:bodyPr wrap="square" lIns="0" rIns="0">
                <a:spAutoFit/>
              </a:bodyPr>
              <a:lstStyle/>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Employee Service Center</a:t>
                </a:r>
              </a:p>
            </p:txBody>
          </p:sp>
          <p:sp>
            <p:nvSpPr>
              <p:cNvPr id="356" name="TextBox 190">
                <a:extLst>
                  <a:ext uri="{FF2B5EF4-FFF2-40B4-BE49-F238E27FC236}">
                    <a16:creationId xmlns:a16="http://schemas.microsoft.com/office/drawing/2014/main" id="{393A3B01-B85E-4DEE-AF4E-441892675BB0}"/>
                  </a:ext>
                </a:extLst>
              </p:cNvPr>
              <p:cNvSpPr txBox="1"/>
              <p:nvPr/>
            </p:nvSpPr>
            <p:spPr bwMode="auto">
              <a:xfrm>
                <a:off x="5738133" y="2261213"/>
                <a:ext cx="765124" cy="461665"/>
              </a:xfrm>
              <a:prstGeom prst="rect">
                <a:avLst/>
              </a:prstGeom>
              <a:noFill/>
            </p:spPr>
            <p:txBody>
              <a:bodyPr wrap="square" lIns="0" rIns="0">
                <a:spAutoFit/>
              </a:bodyPr>
              <a:lstStyle/>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Employee Document </a:t>
                </a:r>
              </a:p>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Mgmt</a:t>
                </a:r>
              </a:p>
            </p:txBody>
          </p:sp>
          <p:sp>
            <p:nvSpPr>
              <p:cNvPr id="357" name="TextBox 190">
                <a:extLst>
                  <a:ext uri="{FF2B5EF4-FFF2-40B4-BE49-F238E27FC236}">
                    <a16:creationId xmlns:a16="http://schemas.microsoft.com/office/drawing/2014/main" id="{9774EECC-507B-45CE-BA18-999727619391}"/>
                  </a:ext>
                </a:extLst>
              </p:cNvPr>
              <p:cNvSpPr txBox="1"/>
              <p:nvPr/>
            </p:nvSpPr>
            <p:spPr bwMode="auto">
              <a:xfrm>
                <a:off x="5522078" y="1694240"/>
                <a:ext cx="765125" cy="338554"/>
              </a:xfrm>
              <a:prstGeom prst="rect">
                <a:avLst/>
              </a:prstGeom>
              <a:noFill/>
            </p:spPr>
            <p:txBody>
              <a:bodyPr wrap="square" lIns="0" rIns="0">
                <a:spAutoFit/>
              </a:bodyPr>
              <a:lstStyle/>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Lifecycle</a:t>
                </a:r>
              </a:p>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Events</a:t>
                </a:r>
              </a:p>
            </p:txBody>
          </p:sp>
        </p:grpSp>
        <p:sp>
          <p:nvSpPr>
            <p:cNvPr id="416" name="TextBox 190">
              <a:extLst>
                <a:ext uri="{FF2B5EF4-FFF2-40B4-BE49-F238E27FC236}">
                  <a16:creationId xmlns:a16="http://schemas.microsoft.com/office/drawing/2014/main" id="{3BC3FE58-EB55-43CB-B79E-A3BA38A8D6CA}"/>
                </a:ext>
              </a:extLst>
            </p:cNvPr>
            <p:cNvSpPr txBox="1"/>
            <p:nvPr/>
          </p:nvSpPr>
          <p:spPr bwMode="auto">
            <a:xfrm>
              <a:off x="9438437" y="3281415"/>
              <a:ext cx="572703" cy="338554"/>
            </a:xfrm>
            <a:prstGeom prst="rect">
              <a:avLst/>
            </a:prstGeom>
            <a:noFill/>
          </p:spPr>
          <p:txBody>
            <a:bodyPr wrap="square" lIns="0" rIns="0">
              <a:spAutoFit/>
            </a:bodyPr>
            <a:lstStyle/>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Listening Posts</a:t>
              </a:r>
            </a:p>
          </p:txBody>
        </p:sp>
        <p:sp>
          <p:nvSpPr>
            <p:cNvPr id="417" name="TextBox 190">
              <a:extLst>
                <a:ext uri="{FF2B5EF4-FFF2-40B4-BE49-F238E27FC236}">
                  <a16:creationId xmlns:a16="http://schemas.microsoft.com/office/drawing/2014/main" id="{337AED47-25DA-4DE7-9627-5E77B61B1001}"/>
                </a:ext>
              </a:extLst>
            </p:cNvPr>
            <p:cNvSpPr txBox="1"/>
            <p:nvPr/>
          </p:nvSpPr>
          <p:spPr bwMode="auto">
            <a:xfrm>
              <a:off x="10890385" y="3548909"/>
              <a:ext cx="572703" cy="338554"/>
            </a:xfrm>
            <a:prstGeom prst="rect">
              <a:avLst/>
            </a:prstGeom>
            <a:noFill/>
          </p:spPr>
          <p:txBody>
            <a:bodyPr wrap="square" lIns="0" rIns="0">
              <a:spAutoFit/>
            </a:bodyPr>
            <a:lstStyle/>
            <a:p>
              <a:pPr marL="0" marR="0" lvl="0" indent="0" algn="ctr" defTabSz="1217342" rtl="0" eaLnBrk="1" fontAlgn="auto" latinLnBrk="0" hangingPunct="1">
                <a:lnSpc>
                  <a:spcPct val="100000"/>
                </a:lnSpc>
                <a:spcBef>
                  <a:spcPts val="0"/>
                </a:spcBef>
                <a:spcAft>
                  <a:spcPts val="0"/>
                </a:spcAft>
                <a:buClrTx/>
                <a:buSzTx/>
                <a:buFontTx/>
                <a:buNone/>
                <a:tabLst/>
                <a:defRPr/>
              </a:pPr>
              <a:r>
                <a:rPr kumimoji="0" lang="en-CA" sz="800" b="0" i="0" u="none" strike="noStrike" kern="0" cap="none" spc="-40" normalizeH="0" baseline="0" noProof="0" dirty="0">
                  <a:ln>
                    <a:noFill/>
                  </a:ln>
                  <a:solidFill>
                    <a:srgbClr val="FFFFFF"/>
                  </a:solidFill>
                  <a:effectLst/>
                  <a:uLnTx/>
                  <a:uFillTx/>
                  <a:latin typeface="Century Gothic" panose="020F0302020204030204"/>
                  <a:ea typeface="+mn-ea"/>
                  <a:cs typeface="Calibri" panose="020F0502020204030204" pitchFamily="34" charset="0"/>
                </a:rPr>
                <a:t>Journey Accelerator</a:t>
              </a:r>
            </a:p>
          </p:txBody>
        </p:sp>
      </p:grpSp>
    </p:spTree>
    <p:extLst>
      <p:ext uri="{BB962C8B-B14F-4D97-AF65-F5344CB8AC3E}">
        <p14:creationId xmlns:p14="http://schemas.microsoft.com/office/powerpoint/2010/main" val="21841853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0109389-F2EE-DB43-BB61-995E90B9D30A}"/>
              </a:ext>
            </a:extLst>
          </p:cNvPr>
          <p:cNvSpPr txBox="1">
            <a:spLocks/>
          </p:cNvSpPr>
          <p:nvPr/>
        </p:nvSpPr>
        <p:spPr bwMode="gray">
          <a:xfrm>
            <a:off x="541868" y="478019"/>
            <a:ext cx="11108267" cy="303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0" tIns="0" rIns="0" bIns="0" numCol="1" anchor="b" anchorCtr="0" compatLnSpc="1">
            <a:prstTxWarp prst="textNoShape">
              <a:avLst/>
            </a:prstTxWarp>
            <a:spAutoFit/>
          </a:bodyPr>
          <a:lstStyle>
            <a:lvl1pPr algn="l" rtl="0" eaLnBrk="1" fontAlgn="base" hangingPunct="1">
              <a:lnSpc>
                <a:spcPct val="106000"/>
              </a:lnSpc>
              <a:spcBef>
                <a:spcPct val="0"/>
              </a:spcBef>
              <a:spcAft>
                <a:spcPct val="0"/>
              </a:spcAft>
              <a:defRPr sz="1600" b="1">
                <a:solidFill>
                  <a:schemeClr val="tx1"/>
                </a:solidFill>
                <a:latin typeface="+mj-lt"/>
                <a:ea typeface="+mj-ea"/>
                <a:cs typeface="+mj-cs"/>
              </a:defRPr>
            </a:lvl1pPr>
            <a:lvl2pPr algn="l" rtl="0" eaLnBrk="1" fontAlgn="base" hangingPunct="1">
              <a:lnSpc>
                <a:spcPct val="106000"/>
              </a:lnSpc>
              <a:spcBef>
                <a:spcPct val="0"/>
              </a:spcBef>
              <a:spcAft>
                <a:spcPct val="0"/>
              </a:spcAft>
              <a:defRPr sz="1600" b="1">
                <a:solidFill>
                  <a:schemeClr val="tx1"/>
                </a:solidFill>
                <a:latin typeface="Arial" charset="0"/>
              </a:defRPr>
            </a:lvl2pPr>
            <a:lvl3pPr algn="l" rtl="0" eaLnBrk="1" fontAlgn="base" hangingPunct="1">
              <a:lnSpc>
                <a:spcPct val="106000"/>
              </a:lnSpc>
              <a:spcBef>
                <a:spcPct val="0"/>
              </a:spcBef>
              <a:spcAft>
                <a:spcPct val="0"/>
              </a:spcAft>
              <a:defRPr sz="1600" b="1">
                <a:solidFill>
                  <a:schemeClr val="tx1"/>
                </a:solidFill>
                <a:latin typeface="Arial" charset="0"/>
              </a:defRPr>
            </a:lvl3pPr>
            <a:lvl4pPr algn="l" rtl="0" eaLnBrk="1" fontAlgn="base" hangingPunct="1">
              <a:lnSpc>
                <a:spcPct val="106000"/>
              </a:lnSpc>
              <a:spcBef>
                <a:spcPct val="0"/>
              </a:spcBef>
              <a:spcAft>
                <a:spcPct val="0"/>
              </a:spcAft>
              <a:defRPr sz="1600" b="1">
                <a:solidFill>
                  <a:schemeClr val="tx1"/>
                </a:solidFill>
                <a:latin typeface="Arial" charset="0"/>
              </a:defRPr>
            </a:lvl4pPr>
            <a:lvl5pPr algn="l" rtl="0" eaLnBrk="1" fontAlgn="base" hangingPunct="1">
              <a:lnSpc>
                <a:spcPct val="106000"/>
              </a:lnSpc>
              <a:spcBef>
                <a:spcPct val="0"/>
              </a:spcBef>
              <a:spcAft>
                <a:spcPct val="0"/>
              </a:spcAft>
              <a:defRPr sz="1600" b="1">
                <a:solidFill>
                  <a:schemeClr val="tx1"/>
                </a:solidFill>
                <a:latin typeface="Arial" charset="0"/>
              </a:defRPr>
            </a:lvl5pPr>
            <a:lvl6pPr marL="457189" algn="l" rtl="0" eaLnBrk="1" fontAlgn="base" hangingPunct="1">
              <a:lnSpc>
                <a:spcPct val="106000"/>
              </a:lnSpc>
              <a:spcBef>
                <a:spcPct val="0"/>
              </a:spcBef>
              <a:spcAft>
                <a:spcPct val="0"/>
              </a:spcAft>
              <a:defRPr sz="1600" b="1">
                <a:solidFill>
                  <a:schemeClr val="tx1"/>
                </a:solidFill>
                <a:latin typeface="Arial" charset="0"/>
              </a:defRPr>
            </a:lvl6pPr>
            <a:lvl7pPr marL="914377" algn="l" rtl="0" eaLnBrk="1" fontAlgn="base" hangingPunct="1">
              <a:lnSpc>
                <a:spcPct val="106000"/>
              </a:lnSpc>
              <a:spcBef>
                <a:spcPct val="0"/>
              </a:spcBef>
              <a:spcAft>
                <a:spcPct val="0"/>
              </a:spcAft>
              <a:defRPr sz="1600" b="1">
                <a:solidFill>
                  <a:schemeClr val="tx1"/>
                </a:solidFill>
                <a:latin typeface="Arial" charset="0"/>
              </a:defRPr>
            </a:lvl7pPr>
            <a:lvl8pPr marL="1371566" algn="l" rtl="0" eaLnBrk="1" fontAlgn="base" hangingPunct="1">
              <a:lnSpc>
                <a:spcPct val="106000"/>
              </a:lnSpc>
              <a:spcBef>
                <a:spcPct val="0"/>
              </a:spcBef>
              <a:spcAft>
                <a:spcPct val="0"/>
              </a:spcAft>
              <a:defRPr sz="1600" b="1">
                <a:solidFill>
                  <a:schemeClr val="tx1"/>
                </a:solidFill>
                <a:latin typeface="Arial" charset="0"/>
              </a:defRPr>
            </a:lvl8pPr>
            <a:lvl9pPr marL="1828754" algn="l" rtl="0" eaLnBrk="1" fontAlgn="base" hangingPunct="1">
              <a:lnSpc>
                <a:spcPct val="106000"/>
              </a:lnSpc>
              <a:spcBef>
                <a:spcPct val="0"/>
              </a:spcBef>
              <a:spcAft>
                <a:spcPct val="0"/>
              </a:spcAft>
              <a:defRPr sz="1600" b="1">
                <a:solidFill>
                  <a:schemeClr val="tx1"/>
                </a:solidFill>
                <a:latin typeface="Arial" charset="0"/>
              </a:defRPr>
            </a:lvl9pPr>
          </a:lstStyle>
          <a:p>
            <a:r>
              <a:rPr lang="en-US" sz="2000" dirty="0"/>
              <a:t>DOC ServiceNow Products and Solutions</a:t>
            </a:r>
            <a:endParaRPr lang="en-US" sz="2000" kern="0" dirty="0"/>
          </a:p>
        </p:txBody>
      </p:sp>
      <p:sp>
        <p:nvSpPr>
          <p:cNvPr id="6" name="Rectangle: Rounded Corners 1">
            <a:extLst>
              <a:ext uri="{FF2B5EF4-FFF2-40B4-BE49-F238E27FC236}">
                <a16:creationId xmlns:a16="http://schemas.microsoft.com/office/drawing/2014/main" id="{23CFECDE-0F97-4746-9374-1550550292C0}"/>
              </a:ext>
            </a:extLst>
          </p:cNvPr>
          <p:cNvSpPr/>
          <p:nvPr/>
        </p:nvSpPr>
        <p:spPr bwMode="auto">
          <a:xfrm>
            <a:off x="8091377" y="376325"/>
            <a:ext cx="3085601" cy="340519"/>
          </a:xfrm>
          <a:prstGeom prst="roundRect">
            <a:avLst/>
          </a:prstGeom>
          <a:solidFill>
            <a:schemeClr val="bg2">
              <a:lumMod val="75000"/>
            </a:schemeClr>
          </a:solidFill>
        </p:spPr>
        <p:txBody>
          <a:bodyPr wrap="square" rtlCol="0">
            <a:spAutoFit/>
          </a:bodyPr>
          <a:lstStyle/>
          <a:p>
            <a:pPr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Module 6: ServiceNow Licensing</a:t>
            </a:r>
          </a:p>
        </p:txBody>
      </p:sp>
      <p:sp>
        <p:nvSpPr>
          <p:cNvPr id="51" name="Oval 50">
            <a:extLst>
              <a:ext uri="{FF2B5EF4-FFF2-40B4-BE49-F238E27FC236}">
                <a16:creationId xmlns:a16="http://schemas.microsoft.com/office/drawing/2014/main" id="{FB5A8BAE-C590-CF4F-B5AD-3B5A4EED4BE5}"/>
              </a:ext>
            </a:extLst>
          </p:cNvPr>
          <p:cNvSpPr/>
          <p:nvPr/>
        </p:nvSpPr>
        <p:spPr>
          <a:xfrm>
            <a:off x="679062" y="1582474"/>
            <a:ext cx="520104" cy="520745"/>
          </a:xfrm>
          <a:prstGeom prst="ellipse">
            <a:avLst/>
          </a:prstGeom>
          <a:solidFill>
            <a:schemeClr val="bg2">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800" i="0" u="none" strike="noStrike" kern="0" cap="none" spc="0" normalizeH="0" baseline="0" noProof="0" dirty="0">
                <a:ln>
                  <a:noFill/>
                </a:ln>
                <a:solidFill>
                  <a:sysClr val="window" lastClr="FFFFFF"/>
                </a:solidFill>
                <a:effectLst/>
                <a:uLnTx/>
                <a:uFillTx/>
                <a:latin typeface="Open Sans" panose="020B0606030504020204" pitchFamily="34" charset="0"/>
                <a:ea typeface="Open Sans" panose="020B0606030504020204" pitchFamily="34" charset="0"/>
                <a:cs typeface="Open Sans" panose="020B0606030504020204" pitchFamily="34" charset="0"/>
              </a:rPr>
              <a:t>1</a:t>
            </a:r>
          </a:p>
        </p:txBody>
      </p:sp>
      <p:sp>
        <p:nvSpPr>
          <p:cNvPr id="52" name="Rounded Rectangle 51">
            <a:extLst>
              <a:ext uri="{FF2B5EF4-FFF2-40B4-BE49-F238E27FC236}">
                <a16:creationId xmlns:a16="http://schemas.microsoft.com/office/drawing/2014/main" id="{1F10EAB3-46E8-5B49-894A-A56EBE1D5145}"/>
              </a:ext>
            </a:extLst>
          </p:cNvPr>
          <p:cNvSpPr/>
          <p:nvPr/>
        </p:nvSpPr>
        <p:spPr>
          <a:xfrm>
            <a:off x="1389507" y="1582474"/>
            <a:ext cx="10066085" cy="514209"/>
          </a:xfrm>
          <a:prstGeom prst="roundRect">
            <a:avLst>
              <a:gd name="adj" fmla="val 50000"/>
            </a:avLst>
          </a:prstGeom>
          <a:solidFill>
            <a:srgbClr val="B7EAEA"/>
          </a:solidFill>
          <a:ln w="3175" cap="flat" cmpd="sng" algn="ctr">
            <a:solidFill>
              <a:sysClr val="window" lastClr="FFFFFF">
                <a:lumMod val="85000"/>
              </a:sysClr>
            </a:solidFill>
            <a:prstDash val="solid"/>
          </a:ln>
          <a:effectLst/>
        </p:spPr>
        <p:txBody>
          <a:bodyPr lIns="182880" rtlCol="0" anchor="ctr"/>
          <a:lstStyle/>
          <a:p>
            <a:pPr lvl="0"/>
            <a:r>
              <a:rPr lang="en-US" sz="2800" dirty="0">
                <a:latin typeface="Open Sans" panose="020B0606030504020204" pitchFamily="34" charset="0"/>
                <a:ea typeface="Open Sans" panose="020B0606030504020204" pitchFamily="34" charset="0"/>
                <a:cs typeface="Open Sans" panose="020B0606030504020204" pitchFamily="34" charset="0"/>
              </a:rPr>
              <a:t>IT Service Management </a:t>
            </a:r>
          </a:p>
        </p:txBody>
      </p:sp>
      <p:sp>
        <p:nvSpPr>
          <p:cNvPr id="49" name="Oval 48">
            <a:extLst>
              <a:ext uri="{FF2B5EF4-FFF2-40B4-BE49-F238E27FC236}">
                <a16:creationId xmlns:a16="http://schemas.microsoft.com/office/drawing/2014/main" id="{8A02665D-9485-3A43-9F75-325720F05E45}"/>
              </a:ext>
            </a:extLst>
          </p:cNvPr>
          <p:cNvSpPr/>
          <p:nvPr/>
        </p:nvSpPr>
        <p:spPr>
          <a:xfrm>
            <a:off x="679062" y="2286258"/>
            <a:ext cx="520104" cy="520745"/>
          </a:xfrm>
          <a:prstGeom prst="ellipse">
            <a:avLst/>
          </a:prstGeom>
          <a:solidFill>
            <a:schemeClr val="bg2">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800" i="0" u="none" strike="noStrike" kern="0" cap="none" spc="0" normalizeH="0" baseline="0" noProof="0" dirty="0">
                <a:ln>
                  <a:noFill/>
                </a:ln>
                <a:solidFill>
                  <a:sysClr val="window" lastClr="FFFFFF"/>
                </a:solidFill>
                <a:effectLst/>
                <a:uLnTx/>
                <a:uFillTx/>
                <a:latin typeface="Open Sans" panose="020B0606030504020204" pitchFamily="34" charset="0"/>
                <a:ea typeface="Open Sans" panose="020B0606030504020204" pitchFamily="34" charset="0"/>
                <a:cs typeface="Open Sans" panose="020B0606030504020204" pitchFamily="34" charset="0"/>
              </a:rPr>
              <a:t>2</a:t>
            </a:r>
          </a:p>
        </p:txBody>
      </p:sp>
      <p:sp>
        <p:nvSpPr>
          <p:cNvPr id="50" name="Rounded Rectangle 49">
            <a:extLst>
              <a:ext uri="{FF2B5EF4-FFF2-40B4-BE49-F238E27FC236}">
                <a16:creationId xmlns:a16="http://schemas.microsoft.com/office/drawing/2014/main" id="{75E8839B-BE61-5E42-AEF9-2CBC1098A3C9}"/>
              </a:ext>
            </a:extLst>
          </p:cNvPr>
          <p:cNvSpPr/>
          <p:nvPr/>
        </p:nvSpPr>
        <p:spPr>
          <a:xfrm>
            <a:off x="1389507" y="2286258"/>
            <a:ext cx="10066085" cy="514209"/>
          </a:xfrm>
          <a:prstGeom prst="roundRect">
            <a:avLst>
              <a:gd name="adj" fmla="val 50000"/>
            </a:avLst>
          </a:prstGeom>
          <a:solidFill>
            <a:srgbClr val="B7EAEA"/>
          </a:solidFill>
          <a:ln w="3175" cap="flat" cmpd="sng" algn="ctr">
            <a:solidFill>
              <a:sysClr val="window" lastClr="FFFFFF">
                <a:lumMod val="85000"/>
              </a:sysClr>
            </a:solidFill>
            <a:prstDash val="solid"/>
          </a:ln>
          <a:effectLst/>
        </p:spPr>
        <p:txBody>
          <a:bodyPr lIns="182880" rtlCol="0" anchor="ctr"/>
          <a:lstStyle/>
          <a:p>
            <a:pPr lvl="0"/>
            <a:r>
              <a:rPr lang="en-US" sz="2800" dirty="0">
                <a:latin typeface="Open Sans" panose="020B0606030504020204" pitchFamily="34" charset="0"/>
                <a:ea typeface="Open Sans" panose="020B0606030504020204" pitchFamily="34" charset="0"/>
                <a:cs typeface="Open Sans" panose="020B0606030504020204" pitchFamily="34" charset="0"/>
              </a:rPr>
              <a:t>IT Operations Management</a:t>
            </a:r>
          </a:p>
        </p:txBody>
      </p:sp>
      <p:sp>
        <p:nvSpPr>
          <p:cNvPr id="47" name="Oval 46">
            <a:extLst>
              <a:ext uri="{FF2B5EF4-FFF2-40B4-BE49-F238E27FC236}">
                <a16:creationId xmlns:a16="http://schemas.microsoft.com/office/drawing/2014/main" id="{C5374CC9-9D7A-F147-9683-75C239F14579}"/>
              </a:ext>
            </a:extLst>
          </p:cNvPr>
          <p:cNvSpPr/>
          <p:nvPr/>
        </p:nvSpPr>
        <p:spPr>
          <a:xfrm>
            <a:off x="679062" y="2990042"/>
            <a:ext cx="520104" cy="520745"/>
          </a:xfrm>
          <a:prstGeom prst="ellipse">
            <a:avLst/>
          </a:prstGeom>
          <a:solidFill>
            <a:schemeClr val="bg2">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800" i="0" u="none" strike="noStrike" kern="0" cap="none" spc="0" normalizeH="0" baseline="0" noProof="0" dirty="0">
                <a:ln>
                  <a:noFill/>
                </a:ln>
                <a:solidFill>
                  <a:sysClr val="window" lastClr="FFFFFF"/>
                </a:solidFill>
                <a:effectLst/>
                <a:uLnTx/>
                <a:uFillTx/>
                <a:latin typeface="Open Sans" panose="020B0606030504020204" pitchFamily="34" charset="0"/>
                <a:ea typeface="Open Sans" panose="020B0606030504020204" pitchFamily="34" charset="0"/>
                <a:cs typeface="Open Sans" panose="020B0606030504020204" pitchFamily="34" charset="0"/>
              </a:rPr>
              <a:t>3</a:t>
            </a:r>
          </a:p>
        </p:txBody>
      </p:sp>
      <p:sp>
        <p:nvSpPr>
          <p:cNvPr id="48" name="Rounded Rectangle 47">
            <a:extLst>
              <a:ext uri="{FF2B5EF4-FFF2-40B4-BE49-F238E27FC236}">
                <a16:creationId xmlns:a16="http://schemas.microsoft.com/office/drawing/2014/main" id="{F48A5E55-3F8E-C943-8C17-9DF05ECA5B9C}"/>
              </a:ext>
            </a:extLst>
          </p:cNvPr>
          <p:cNvSpPr/>
          <p:nvPr/>
        </p:nvSpPr>
        <p:spPr>
          <a:xfrm>
            <a:off x="1389507" y="2990042"/>
            <a:ext cx="10066085" cy="514209"/>
          </a:xfrm>
          <a:prstGeom prst="roundRect">
            <a:avLst>
              <a:gd name="adj" fmla="val 50000"/>
            </a:avLst>
          </a:prstGeom>
          <a:solidFill>
            <a:srgbClr val="B7EAEA"/>
          </a:solidFill>
          <a:ln w="3175" cap="flat" cmpd="sng" algn="ctr">
            <a:solidFill>
              <a:sysClr val="window" lastClr="FFFFFF">
                <a:lumMod val="85000"/>
              </a:sysClr>
            </a:solidFill>
            <a:prstDash val="solid"/>
          </a:ln>
          <a:effectLst/>
        </p:spPr>
        <p:txBody>
          <a:bodyPr lIns="182880" rtlCol="0" anchor="ctr"/>
          <a:lstStyle/>
          <a:p>
            <a:pPr lvl="0"/>
            <a:r>
              <a:rPr lang="en-US" sz="2800" dirty="0">
                <a:latin typeface="Open Sans" panose="020B0606030504020204" pitchFamily="34" charset="0"/>
                <a:ea typeface="Open Sans" panose="020B0606030504020204" pitchFamily="34" charset="0"/>
                <a:cs typeface="Open Sans" panose="020B0606030504020204" pitchFamily="34" charset="0"/>
              </a:rPr>
              <a:t>Customer Service Management </a:t>
            </a:r>
          </a:p>
        </p:txBody>
      </p:sp>
      <p:sp>
        <p:nvSpPr>
          <p:cNvPr id="45" name="Oval 44">
            <a:extLst>
              <a:ext uri="{FF2B5EF4-FFF2-40B4-BE49-F238E27FC236}">
                <a16:creationId xmlns:a16="http://schemas.microsoft.com/office/drawing/2014/main" id="{B59BFDDE-71C6-F34C-90FB-F26258235604}"/>
              </a:ext>
            </a:extLst>
          </p:cNvPr>
          <p:cNvSpPr/>
          <p:nvPr/>
        </p:nvSpPr>
        <p:spPr>
          <a:xfrm>
            <a:off x="679062" y="3693827"/>
            <a:ext cx="520104" cy="520745"/>
          </a:xfrm>
          <a:prstGeom prst="ellipse">
            <a:avLst/>
          </a:prstGeom>
          <a:solidFill>
            <a:schemeClr val="bg2">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800" i="0" u="none" strike="noStrike" kern="0" cap="none" spc="0" normalizeH="0" baseline="0" noProof="0" dirty="0">
                <a:ln>
                  <a:noFill/>
                </a:ln>
                <a:solidFill>
                  <a:sysClr val="window" lastClr="FFFFFF"/>
                </a:solidFill>
                <a:effectLst/>
                <a:uLnTx/>
                <a:uFillTx/>
                <a:latin typeface="Open Sans" panose="020B0606030504020204" pitchFamily="34" charset="0"/>
                <a:ea typeface="Open Sans" panose="020B0606030504020204" pitchFamily="34" charset="0"/>
                <a:cs typeface="Open Sans" panose="020B0606030504020204" pitchFamily="34" charset="0"/>
              </a:rPr>
              <a:t>4</a:t>
            </a:r>
          </a:p>
        </p:txBody>
      </p:sp>
      <p:sp>
        <p:nvSpPr>
          <p:cNvPr id="46" name="Rounded Rectangle 45">
            <a:extLst>
              <a:ext uri="{FF2B5EF4-FFF2-40B4-BE49-F238E27FC236}">
                <a16:creationId xmlns:a16="http://schemas.microsoft.com/office/drawing/2014/main" id="{98A04C3F-D921-B142-9E15-3291A01D7F3C}"/>
              </a:ext>
            </a:extLst>
          </p:cNvPr>
          <p:cNvSpPr/>
          <p:nvPr/>
        </p:nvSpPr>
        <p:spPr>
          <a:xfrm>
            <a:off x="1389507" y="3700363"/>
            <a:ext cx="10066085" cy="514209"/>
          </a:xfrm>
          <a:prstGeom prst="roundRect">
            <a:avLst>
              <a:gd name="adj" fmla="val 50000"/>
            </a:avLst>
          </a:prstGeom>
          <a:solidFill>
            <a:srgbClr val="B7EAEA"/>
          </a:solidFill>
          <a:ln w="3175" cap="flat" cmpd="sng" algn="ctr">
            <a:solidFill>
              <a:sysClr val="window" lastClr="FFFFFF">
                <a:lumMod val="85000"/>
              </a:sysClr>
            </a:solidFill>
            <a:prstDash val="solid"/>
          </a:ln>
          <a:effectLst/>
        </p:spPr>
        <p:txBody>
          <a:bodyPr lIns="182880" rtlCol="0" anchor="ctr"/>
          <a:lstStyle/>
          <a:p>
            <a:pPr lvl="0"/>
            <a:r>
              <a:rPr lang="en-US" sz="2800" dirty="0">
                <a:latin typeface="Open Sans" panose="020B0606030504020204" pitchFamily="34" charset="0"/>
                <a:ea typeface="Open Sans" panose="020B0606030504020204" pitchFamily="34" charset="0"/>
                <a:cs typeface="Open Sans" panose="020B0606030504020204" pitchFamily="34" charset="0"/>
              </a:rPr>
              <a:t>IT Business Management </a:t>
            </a:r>
            <a:r>
              <a:rPr lang="en-US" sz="2400" dirty="0">
                <a:latin typeface="Open Sans" panose="020B0606030504020204" pitchFamily="34" charset="0"/>
                <a:ea typeface="Open Sans" panose="020B0606030504020204" pitchFamily="34" charset="0"/>
                <a:cs typeface="Open Sans" panose="020B0606030504020204" pitchFamily="34" charset="0"/>
              </a:rPr>
              <a:t>(Strategic Portfolio Management) </a:t>
            </a:r>
          </a:p>
        </p:txBody>
      </p:sp>
      <p:sp>
        <p:nvSpPr>
          <p:cNvPr id="43" name="Oval 42">
            <a:extLst>
              <a:ext uri="{FF2B5EF4-FFF2-40B4-BE49-F238E27FC236}">
                <a16:creationId xmlns:a16="http://schemas.microsoft.com/office/drawing/2014/main" id="{C74575C8-BFD6-BD49-AAE1-89933FAD3BDA}"/>
              </a:ext>
            </a:extLst>
          </p:cNvPr>
          <p:cNvSpPr/>
          <p:nvPr/>
        </p:nvSpPr>
        <p:spPr>
          <a:xfrm>
            <a:off x="679062" y="4397611"/>
            <a:ext cx="520104" cy="520745"/>
          </a:xfrm>
          <a:prstGeom prst="ellipse">
            <a:avLst/>
          </a:prstGeom>
          <a:solidFill>
            <a:schemeClr val="bg2">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800" i="0" u="none" strike="noStrike" kern="0" cap="none" spc="0" normalizeH="0" baseline="0" noProof="0" dirty="0">
                <a:ln>
                  <a:noFill/>
                </a:ln>
                <a:solidFill>
                  <a:sysClr val="window" lastClr="FFFFFF"/>
                </a:solidFill>
                <a:effectLst/>
                <a:uLnTx/>
                <a:uFillTx/>
                <a:latin typeface="Open Sans" panose="020B0606030504020204" pitchFamily="34" charset="0"/>
                <a:ea typeface="Open Sans" panose="020B0606030504020204" pitchFamily="34" charset="0"/>
                <a:cs typeface="Open Sans" panose="020B0606030504020204" pitchFamily="34" charset="0"/>
              </a:rPr>
              <a:t>5</a:t>
            </a:r>
          </a:p>
        </p:txBody>
      </p:sp>
      <p:sp>
        <p:nvSpPr>
          <p:cNvPr id="44" name="Rounded Rectangle 43">
            <a:extLst>
              <a:ext uri="{FF2B5EF4-FFF2-40B4-BE49-F238E27FC236}">
                <a16:creationId xmlns:a16="http://schemas.microsoft.com/office/drawing/2014/main" id="{16B14476-01E8-6441-A1AA-4A6DF60FD7E3}"/>
              </a:ext>
            </a:extLst>
          </p:cNvPr>
          <p:cNvSpPr/>
          <p:nvPr/>
        </p:nvSpPr>
        <p:spPr>
          <a:xfrm>
            <a:off x="1389507" y="4397611"/>
            <a:ext cx="10066085" cy="514209"/>
          </a:xfrm>
          <a:prstGeom prst="roundRect">
            <a:avLst>
              <a:gd name="adj" fmla="val 50000"/>
            </a:avLst>
          </a:prstGeom>
          <a:solidFill>
            <a:srgbClr val="B7EAEA"/>
          </a:solidFill>
          <a:ln w="3175" cap="flat" cmpd="sng" algn="ctr">
            <a:solidFill>
              <a:sysClr val="window" lastClr="FFFFFF">
                <a:lumMod val="85000"/>
              </a:sysClr>
            </a:solidFill>
            <a:prstDash val="solid"/>
          </a:ln>
          <a:effectLst/>
        </p:spPr>
        <p:txBody>
          <a:bodyPr lIns="182880" rtlCol="0" anchor="ctr"/>
          <a:lstStyle/>
          <a:p>
            <a:pPr lvl="0"/>
            <a:r>
              <a:rPr lang="en-US" sz="2800" dirty="0">
                <a:latin typeface="Open Sans" panose="020B0606030504020204" pitchFamily="34" charset="0"/>
                <a:ea typeface="Open Sans" panose="020B0606030504020204" pitchFamily="34" charset="0"/>
                <a:cs typeface="Open Sans" panose="020B0606030504020204" pitchFamily="34" charset="0"/>
              </a:rPr>
              <a:t>App Engine	</a:t>
            </a:r>
          </a:p>
        </p:txBody>
      </p:sp>
      <p:sp>
        <p:nvSpPr>
          <p:cNvPr id="41" name="Oval 40">
            <a:extLst>
              <a:ext uri="{FF2B5EF4-FFF2-40B4-BE49-F238E27FC236}">
                <a16:creationId xmlns:a16="http://schemas.microsoft.com/office/drawing/2014/main" id="{9A4ED51C-6419-2F40-9CD5-7A68E77775A7}"/>
              </a:ext>
            </a:extLst>
          </p:cNvPr>
          <p:cNvSpPr/>
          <p:nvPr/>
        </p:nvSpPr>
        <p:spPr>
          <a:xfrm>
            <a:off x="679062" y="5101395"/>
            <a:ext cx="520104" cy="520745"/>
          </a:xfrm>
          <a:prstGeom prst="ellipse">
            <a:avLst/>
          </a:prstGeom>
          <a:solidFill>
            <a:schemeClr val="bg2">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800" i="0" u="none" strike="noStrike" kern="0" cap="none" spc="0" normalizeH="0" baseline="0" noProof="0" dirty="0">
                <a:ln>
                  <a:noFill/>
                </a:ln>
                <a:solidFill>
                  <a:sysClr val="window" lastClr="FFFFFF"/>
                </a:solidFill>
                <a:effectLst/>
                <a:uLnTx/>
                <a:uFillTx/>
                <a:latin typeface="Open Sans" panose="020B0606030504020204" pitchFamily="34" charset="0"/>
                <a:ea typeface="Open Sans" panose="020B0606030504020204" pitchFamily="34" charset="0"/>
                <a:cs typeface="Open Sans" panose="020B0606030504020204" pitchFamily="34" charset="0"/>
              </a:rPr>
              <a:t>6</a:t>
            </a:r>
          </a:p>
        </p:txBody>
      </p:sp>
      <p:sp>
        <p:nvSpPr>
          <p:cNvPr id="42" name="Rounded Rectangle 41">
            <a:extLst>
              <a:ext uri="{FF2B5EF4-FFF2-40B4-BE49-F238E27FC236}">
                <a16:creationId xmlns:a16="http://schemas.microsoft.com/office/drawing/2014/main" id="{115D6D38-ACF7-994C-9200-0AE30E412EBD}"/>
              </a:ext>
            </a:extLst>
          </p:cNvPr>
          <p:cNvSpPr/>
          <p:nvPr/>
        </p:nvSpPr>
        <p:spPr>
          <a:xfrm>
            <a:off x="1389507" y="5101395"/>
            <a:ext cx="10066085" cy="514209"/>
          </a:xfrm>
          <a:prstGeom prst="roundRect">
            <a:avLst>
              <a:gd name="adj" fmla="val 50000"/>
            </a:avLst>
          </a:prstGeom>
          <a:solidFill>
            <a:srgbClr val="B7EAEA"/>
          </a:solidFill>
          <a:ln w="3175" cap="flat" cmpd="sng" algn="ctr">
            <a:solidFill>
              <a:sysClr val="window" lastClr="FFFFFF">
                <a:lumMod val="85000"/>
              </a:sysClr>
            </a:solidFill>
            <a:prstDash val="solid"/>
          </a:ln>
          <a:effectLst/>
        </p:spPr>
        <p:txBody>
          <a:bodyPr lIns="182880" rtlCol="0" anchor="ctr"/>
          <a:lstStyle/>
          <a:p>
            <a:pPr lvl="0"/>
            <a:r>
              <a:rPr lang="en-US" sz="2800" dirty="0">
                <a:latin typeface="Open Sans" panose="020B0606030504020204" pitchFamily="34" charset="0"/>
                <a:ea typeface="Open Sans" panose="020B0606030504020204" pitchFamily="34" charset="0"/>
                <a:cs typeface="Open Sans" panose="020B0606030504020204" pitchFamily="34" charset="0"/>
              </a:rPr>
              <a:t>HR Service Delivery</a:t>
            </a:r>
          </a:p>
        </p:txBody>
      </p:sp>
      <p:sp>
        <p:nvSpPr>
          <p:cNvPr id="39" name="Rounded Rectangle 38">
            <a:extLst>
              <a:ext uri="{FF2B5EF4-FFF2-40B4-BE49-F238E27FC236}">
                <a16:creationId xmlns:a16="http://schemas.microsoft.com/office/drawing/2014/main" id="{5227AAFF-2C58-654E-A331-0A72C868DAFC}"/>
              </a:ext>
            </a:extLst>
          </p:cNvPr>
          <p:cNvSpPr/>
          <p:nvPr/>
        </p:nvSpPr>
        <p:spPr>
          <a:xfrm>
            <a:off x="1389507" y="5805179"/>
            <a:ext cx="10066085" cy="514209"/>
          </a:xfrm>
          <a:prstGeom prst="roundRect">
            <a:avLst>
              <a:gd name="adj" fmla="val 50000"/>
            </a:avLst>
          </a:prstGeom>
          <a:solidFill>
            <a:srgbClr val="B7EAEA"/>
          </a:solidFill>
          <a:ln w="3175" cap="flat" cmpd="sng" algn="ctr">
            <a:solidFill>
              <a:sysClr val="window" lastClr="FFFFFF">
                <a:lumMod val="85000"/>
              </a:sysClr>
            </a:solidFill>
            <a:prstDash val="solid"/>
          </a:ln>
          <a:effectLst/>
        </p:spPr>
        <p:txBody>
          <a:bodyPr lIns="182880" rtlCol="0" anchor="ctr"/>
          <a:lstStyle/>
          <a:p>
            <a:pPr lvl="0"/>
            <a:r>
              <a:rPr lang="en-US" sz="2800" dirty="0">
                <a:latin typeface="Open Sans" panose="020B0606030504020204" pitchFamily="34" charset="0"/>
                <a:ea typeface="Open Sans" panose="020B0606030504020204" pitchFamily="34" charset="0"/>
                <a:cs typeface="Open Sans" panose="020B0606030504020204" pitchFamily="34" charset="0"/>
              </a:rPr>
              <a:t>Integration Hub</a:t>
            </a:r>
          </a:p>
        </p:txBody>
      </p:sp>
      <p:sp>
        <p:nvSpPr>
          <p:cNvPr id="40" name="Oval 39">
            <a:extLst>
              <a:ext uri="{FF2B5EF4-FFF2-40B4-BE49-F238E27FC236}">
                <a16:creationId xmlns:a16="http://schemas.microsoft.com/office/drawing/2014/main" id="{FCAE386E-9F2E-754C-8691-E26A3B8C82BF}"/>
              </a:ext>
            </a:extLst>
          </p:cNvPr>
          <p:cNvSpPr/>
          <p:nvPr/>
        </p:nvSpPr>
        <p:spPr>
          <a:xfrm>
            <a:off x="679062" y="5805179"/>
            <a:ext cx="520104" cy="520745"/>
          </a:xfrm>
          <a:prstGeom prst="ellipse">
            <a:avLst/>
          </a:prstGeom>
          <a:solidFill>
            <a:schemeClr val="bg2">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800" i="0" u="none" strike="noStrike" kern="0" cap="none" spc="0" normalizeH="0" baseline="0" noProof="0" dirty="0">
                <a:ln>
                  <a:noFill/>
                </a:ln>
                <a:solidFill>
                  <a:sysClr val="window" lastClr="FFFFFF"/>
                </a:solidFill>
                <a:effectLst/>
                <a:uLnTx/>
                <a:uFillTx/>
                <a:latin typeface="Open Sans" panose="020B0606030504020204" pitchFamily="34" charset="0"/>
                <a:ea typeface="Open Sans" panose="020B0606030504020204" pitchFamily="34" charset="0"/>
                <a:cs typeface="Open Sans" panose="020B0606030504020204" pitchFamily="34" charset="0"/>
              </a:rPr>
              <a:t>7</a:t>
            </a:r>
          </a:p>
        </p:txBody>
      </p:sp>
      <p:sp>
        <p:nvSpPr>
          <p:cNvPr id="53" name="TextBox 52">
            <a:extLst>
              <a:ext uri="{FF2B5EF4-FFF2-40B4-BE49-F238E27FC236}">
                <a16:creationId xmlns:a16="http://schemas.microsoft.com/office/drawing/2014/main" id="{2576D19A-5167-6E4C-B6F9-C3741E8BA3C4}"/>
              </a:ext>
            </a:extLst>
          </p:cNvPr>
          <p:cNvSpPr txBox="1"/>
          <p:nvPr/>
        </p:nvSpPr>
        <p:spPr>
          <a:xfrm>
            <a:off x="1888967" y="954913"/>
            <a:ext cx="9566625" cy="400110"/>
          </a:xfrm>
          <a:prstGeom prst="rect">
            <a:avLst/>
          </a:prstGeom>
          <a:noFill/>
        </p:spPr>
        <p:txBody>
          <a:bodyPr wrap="square" rtlCol="0">
            <a:spAutoFit/>
          </a:bodyPr>
          <a:lstStyle/>
          <a:p>
            <a:r>
              <a:rPr lang="en-US" sz="2000" b="1" dirty="0">
                <a:latin typeface="Open Sans" panose="020B0606030504020204" pitchFamily="34" charset="0"/>
                <a:ea typeface="Open Sans" panose="020B0606030504020204" pitchFamily="34" charset="0"/>
                <a:cs typeface="Open Sans" panose="020B0606030504020204" pitchFamily="34" charset="0"/>
              </a:rPr>
              <a:t>List of ServiceNow Products and Services DOC currently owns:</a:t>
            </a:r>
          </a:p>
        </p:txBody>
      </p:sp>
    </p:spTree>
    <p:extLst>
      <p:ext uri="{BB962C8B-B14F-4D97-AF65-F5344CB8AC3E}">
        <p14:creationId xmlns:p14="http://schemas.microsoft.com/office/powerpoint/2010/main" val="972685649"/>
      </p:ext>
    </p:extLst>
  </p:cSld>
  <p:clrMapOvr>
    <a:overrideClrMapping bg1="lt1" tx1="dk1" bg2="lt2" tx2="dk2" accent1="accent1" accent2="accent2" accent3="accent3" accent4="accent4" accent5="accent5" accent6="accent6" hlink="hlink" folHlink="folHlink"/>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Rounded Corners 21">
            <a:extLst>
              <a:ext uri="{FF2B5EF4-FFF2-40B4-BE49-F238E27FC236}">
                <a16:creationId xmlns:a16="http://schemas.microsoft.com/office/drawing/2014/main" id="{D31AE0F9-B413-9540-8E2F-EBF2D940FEF3}"/>
              </a:ext>
            </a:extLst>
          </p:cNvPr>
          <p:cNvSpPr/>
          <p:nvPr/>
        </p:nvSpPr>
        <p:spPr>
          <a:xfrm>
            <a:off x="112824" y="3711621"/>
            <a:ext cx="5587003" cy="2884354"/>
          </a:xfrm>
          <a:prstGeom prst="roundRect">
            <a:avLst>
              <a:gd name="adj" fmla="val 4762"/>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b="1" u="sng" dirty="0">
                <a:solidFill>
                  <a:schemeClr val="bg1"/>
                </a:solidFill>
                <a:latin typeface="Open Sans" panose="020B0606030504020204" pitchFamily="34" charset="0"/>
                <a:ea typeface="Open Sans" panose="020B0606030504020204" pitchFamily="34" charset="0"/>
                <a:cs typeface="Open Sans" panose="020B0606030504020204" pitchFamily="34" charset="0"/>
              </a:rPr>
              <a:t>Fulfiller</a:t>
            </a:r>
          </a:p>
        </p:txBody>
      </p:sp>
      <p:sp>
        <p:nvSpPr>
          <p:cNvPr id="6" name="Rectangle: Rounded Corners 1">
            <a:extLst>
              <a:ext uri="{FF2B5EF4-FFF2-40B4-BE49-F238E27FC236}">
                <a16:creationId xmlns:a16="http://schemas.microsoft.com/office/drawing/2014/main" id="{96C769E7-CC81-CE4B-9102-10E431E1C84D}"/>
              </a:ext>
            </a:extLst>
          </p:cNvPr>
          <p:cNvSpPr/>
          <p:nvPr/>
        </p:nvSpPr>
        <p:spPr bwMode="auto">
          <a:xfrm>
            <a:off x="8091377" y="376325"/>
            <a:ext cx="3085601" cy="340519"/>
          </a:xfrm>
          <a:prstGeom prst="roundRect">
            <a:avLst/>
          </a:prstGeom>
          <a:solidFill>
            <a:schemeClr val="bg2">
              <a:lumMod val="75000"/>
            </a:schemeClr>
          </a:solidFill>
        </p:spPr>
        <p:txBody>
          <a:bodyPr wrap="square" rtlCol="0">
            <a:spAutoFit/>
          </a:bodyPr>
          <a:lstStyle/>
          <a:p>
            <a:pPr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Module 6: ServiceNow Licensing</a:t>
            </a:r>
          </a:p>
        </p:txBody>
      </p:sp>
      <p:sp>
        <p:nvSpPr>
          <p:cNvPr id="7" name="Title 1">
            <a:extLst>
              <a:ext uri="{FF2B5EF4-FFF2-40B4-BE49-F238E27FC236}">
                <a16:creationId xmlns:a16="http://schemas.microsoft.com/office/drawing/2014/main" id="{7B622703-0554-AF44-AA94-98B00877DA5B}"/>
              </a:ext>
            </a:extLst>
          </p:cNvPr>
          <p:cNvSpPr txBox="1">
            <a:spLocks/>
          </p:cNvSpPr>
          <p:nvPr/>
        </p:nvSpPr>
        <p:spPr bwMode="gray">
          <a:xfrm>
            <a:off x="541868" y="478019"/>
            <a:ext cx="11108267" cy="303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0" tIns="0" rIns="0" bIns="0" numCol="1" anchor="b" anchorCtr="0" compatLnSpc="1">
            <a:prstTxWarp prst="textNoShape">
              <a:avLst/>
            </a:prstTxWarp>
            <a:spAutoFit/>
          </a:bodyPr>
          <a:lstStyle>
            <a:lvl1pPr algn="l" rtl="0" eaLnBrk="1" fontAlgn="base" hangingPunct="1">
              <a:lnSpc>
                <a:spcPct val="106000"/>
              </a:lnSpc>
              <a:spcBef>
                <a:spcPct val="0"/>
              </a:spcBef>
              <a:spcAft>
                <a:spcPct val="0"/>
              </a:spcAft>
              <a:defRPr sz="1600" b="1">
                <a:solidFill>
                  <a:schemeClr val="tx1"/>
                </a:solidFill>
                <a:latin typeface="+mj-lt"/>
                <a:ea typeface="+mj-ea"/>
                <a:cs typeface="+mj-cs"/>
              </a:defRPr>
            </a:lvl1pPr>
            <a:lvl2pPr algn="l" rtl="0" eaLnBrk="1" fontAlgn="base" hangingPunct="1">
              <a:lnSpc>
                <a:spcPct val="106000"/>
              </a:lnSpc>
              <a:spcBef>
                <a:spcPct val="0"/>
              </a:spcBef>
              <a:spcAft>
                <a:spcPct val="0"/>
              </a:spcAft>
              <a:defRPr sz="1600" b="1">
                <a:solidFill>
                  <a:schemeClr val="tx1"/>
                </a:solidFill>
                <a:latin typeface="Arial" charset="0"/>
              </a:defRPr>
            </a:lvl2pPr>
            <a:lvl3pPr algn="l" rtl="0" eaLnBrk="1" fontAlgn="base" hangingPunct="1">
              <a:lnSpc>
                <a:spcPct val="106000"/>
              </a:lnSpc>
              <a:spcBef>
                <a:spcPct val="0"/>
              </a:spcBef>
              <a:spcAft>
                <a:spcPct val="0"/>
              </a:spcAft>
              <a:defRPr sz="1600" b="1">
                <a:solidFill>
                  <a:schemeClr val="tx1"/>
                </a:solidFill>
                <a:latin typeface="Arial" charset="0"/>
              </a:defRPr>
            </a:lvl3pPr>
            <a:lvl4pPr algn="l" rtl="0" eaLnBrk="1" fontAlgn="base" hangingPunct="1">
              <a:lnSpc>
                <a:spcPct val="106000"/>
              </a:lnSpc>
              <a:spcBef>
                <a:spcPct val="0"/>
              </a:spcBef>
              <a:spcAft>
                <a:spcPct val="0"/>
              </a:spcAft>
              <a:defRPr sz="1600" b="1">
                <a:solidFill>
                  <a:schemeClr val="tx1"/>
                </a:solidFill>
                <a:latin typeface="Arial" charset="0"/>
              </a:defRPr>
            </a:lvl4pPr>
            <a:lvl5pPr algn="l" rtl="0" eaLnBrk="1" fontAlgn="base" hangingPunct="1">
              <a:lnSpc>
                <a:spcPct val="106000"/>
              </a:lnSpc>
              <a:spcBef>
                <a:spcPct val="0"/>
              </a:spcBef>
              <a:spcAft>
                <a:spcPct val="0"/>
              </a:spcAft>
              <a:defRPr sz="1600" b="1">
                <a:solidFill>
                  <a:schemeClr val="tx1"/>
                </a:solidFill>
                <a:latin typeface="Arial" charset="0"/>
              </a:defRPr>
            </a:lvl5pPr>
            <a:lvl6pPr marL="457189" algn="l" rtl="0" eaLnBrk="1" fontAlgn="base" hangingPunct="1">
              <a:lnSpc>
                <a:spcPct val="106000"/>
              </a:lnSpc>
              <a:spcBef>
                <a:spcPct val="0"/>
              </a:spcBef>
              <a:spcAft>
                <a:spcPct val="0"/>
              </a:spcAft>
              <a:defRPr sz="1600" b="1">
                <a:solidFill>
                  <a:schemeClr val="tx1"/>
                </a:solidFill>
                <a:latin typeface="Arial" charset="0"/>
              </a:defRPr>
            </a:lvl6pPr>
            <a:lvl7pPr marL="914377" algn="l" rtl="0" eaLnBrk="1" fontAlgn="base" hangingPunct="1">
              <a:lnSpc>
                <a:spcPct val="106000"/>
              </a:lnSpc>
              <a:spcBef>
                <a:spcPct val="0"/>
              </a:spcBef>
              <a:spcAft>
                <a:spcPct val="0"/>
              </a:spcAft>
              <a:defRPr sz="1600" b="1">
                <a:solidFill>
                  <a:schemeClr val="tx1"/>
                </a:solidFill>
                <a:latin typeface="Arial" charset="0"/>
              </a:defRPr>
            </a:lvl7pPr>
            <a:lvl8pPr marL="1371566" algn="l" rtl="0" eaLnBrk="1" fontAlgn="base" hangingPunct="1">
              <a:lnSpc>
                <a:spcPct val="106000"/>
              </a:lnSpc>
              <a:spcBef>
                <a:spcPct val="0"/>
              </a:spcBef>
              <a:spcAft>
                <a:spcPct val="0"/>
              </a:spcAft>
              <a:defRPr sz="1600" b="1">
                <a:solidFill>
                  <a:schemeClr val="tx1"/>
                </a:solidFill>
                <a:latin typeface="Arial" charset="0"/>
              </a:defRPr>
            </a:lvl8pPr>
            <a:lvl9pPr marL="1828754" algn="l" rtl="0" eaLnBrk="1" fontAlgn="base" hangingPunct="1">
              <a:lnSpc>
                <a:spcPct val="106000"/>
              </a:lnSpc>
              <a:spcBef>
                <a:spcPct val="0"/>
              </a:spcBef>
              <a:spcAft>
                <a:spcPct val="0"/>
              </a:spcAft>
              <a:defRPr sz="1600" b="1">
                <a:solidFill>
                  <a:schemeClr val="tx1"/>
                </a:solidFill>
                <a:latin typeface="Arial" charset="0"/>
              </a:defRPr>
            </a:lvl9pPr>
          </a:lstStyle>
          <a:p>
            <a:r>
              <a:rPr lang="en-US" sz="2000" dirty="0"/>
              <a:t>Types of users that interact with ServiceNow</a:t>
            </a:r>
            <a:endParaRPr lang="en-US" sz="2000" b="0" kern="0" dirty="0"/>
          </a:p>
        </p:txBody>
      </p:sp>
      <p:sp>
        <p:nvSpPr>
          <p:cNvPr id="15" name="Rectangle: Rounded Corners 21">
            <a:extLst>
              <a:ext uri="{FF2B5EF4-FFF2-40B4-BE49-F238E27FC236}">
                <a16:creationId xmlns:a16="http://schemas.microsoft.com/office/drawing/2014/main" id="{1BEE7F9F-74C8-1245-BB90-E85782DE038C}"/>
              </a:ext>
            </a:extLst>
          </p:cNvPr>
          <p:cNvSpPr/>
          <p:nvPr/>
        </p:nvSpPr>
        <p:spPr>
          <a:xfrm>
            <a:off x="118472" y="990876"/>
            <a:ext cx="5587003" cy="2533374"/>
          </a:xfrm>
          <a:prstGeom prst="roundRect">
            <a:avLst>
              <a:gd name="adj" fmla="val 4762"/>
            </a:avLst>
          </a:prstGeom>
          <a:solidFill>
            <a:srgbClr val="B7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b="1" u="sng" dirty="0">
                <a:solidFill>
                  <a:schemeClr val="tx1"/>
                </a:solidFill>
                <a:latin typeface="Open Sans" panose="020B0606030504020204" pitchFamily="34" charset="0"/>
                <a:ea typeface="Open Sans" panose="020B0606030504020204" pitchFamily="34" charset="0"/>
                <a:cs typeface="Open Sans" panose="020B0606030504020204" pitchFamily="34" charset="0"/>
              </a:rPr>
              <a:t>Requestor</a:t>
            </a:r>
          </a:p>
        </p:txBody>
      </p:sp>
      <p:pic>
        <p:nvPicPr>
          <p:cNvPr id="18" name="Picture 17">
            <a:extLst>
              <a:ext uri="{FF2B5EF4-FFF2-40B4-BE49-F238E27FC236}">
                <a16:creationId xmlns:a16="http://schemas.microsoft.com/office/drawing/2014/main" id="{9DD098B5-DA68-944F-9F0A-824F55EC896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65012" y="4118374"/>
            <a:ext cx="1105956" cy="2343889"/>
          </a:xfrm>
          <a:prstGeom prst="roundRect">
            <a:avLst>
              <a:gd name="adj" fmla="val 8594"/>
            </a:avLst>
          </a:prstGeom>
          <a:solidFill>
            <a:srgbClr val="FFFFFF">
              <a:shade val="85000"/>
            </a:srgbClr>
          </a:solidFill>
          <a:ln>
            <a:noFill/>
          </a:ln>
          <a:effectLst>
            <a:innerShdw blurRad="63500" dist="50800" dir="16200000">
              <a:prstClr val="black">
                <a:alpha val="50000"/>
              </a:prstClr>
            </a:innerShdw>
          </a:effectLst>
        </p:spPr>
      </p:pic>
      <p:pic>
        <p:nvPicPr>
          <p:cNvPr id="8" name="Picture 7">
            <a:extLst>
              <a:ext uri="{FF2B5EF4-FFF2-40B4-BE49-F238E27FC236}">
                <a16:creationId xmlns:a16="http://schemas.microsoft.com/office/drawing/2014/main" id="{8EDE2DEE-E286-5A42-B382-847B1FD62BA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65012" y="1248677"/>
            <a:ext cx="1105956" cy="2145267"/>
          </a:xfrm>
          <a:prstGeom prst="roundRect">
            <a:avLst>
              <a:gd name="adj" fmla="val 8594"/>
            </a:avLst>
          </a:prstGeom>
          <a:solidFill>
            <a:srgbClr val="FFFFFF">
              <a:shade val="85000"/>
            </a:srgbClr>
          </a:solidFill>
          <a:ln>
            <a:noFill/>
          </a:ln>
          <a:effectLst>
            <a:innerShdw blurRad="63500" dist="50800" dir="16200000">
              <a:prstClr val="black">
                <a:alpha val="50000"/>
              </a:prstClr>
            </a:innerShdw>
          </a:effectLst>
        </p:spPr>
      </p:pic>
      <p:sp>
        <p:nvSpPr>
          <p:cNvPr id="3" name="Rectangle 2">
            <a:extLst>
              <a:ext uri="{FF2B5EF4-FFF2-40B4-BE49-F238E27FC236}">
                <a16:creationId xmlns:a16="http://schemas.microsoft.com/office/drawing/2014/main" id="{47681686-D3DC-C148-82F3-0C2B4A0E2C16}"/>
              </a:ext>
            </a:extLst>
          </p:cNvPr>
          <p:cNvSpPr/>
          <p:nvPr/>
        </p:nvSpPr>
        <p:spPr>
          <a:xfrm>
            <a:off x="1406431" y="1358322"/>
            <a:ext cx="4299044" cy="1969770"/>
          </a:xfrm>
          <a:prstGeom prst="rect">
            <a:avLst/>
          </a:prstGeom>
        </p:spPr>
        <p:txBody>
          <a:bodyPr wrap="square">
            <a:spAutoFit/>
          </a:bodyPr>
          <a:lstStyle/>
          <a:p>
            <a:pPr marL="285750" lvl="0" indent="-285750">
              <a:spcAft>
                <a:spcPts val="600"/>
              </a:spcAft>
              <a:buFont typeface="Arial" panose="020B0604020202020204" pitchFamily="34" charset="0"/>
              <a:buChar char="•"/>
            </a:pPr>
            <a:r>
              <a:rPr lang="en-US" sz="1400" dirty="0">
                <a:latin typeface="Open Sans" panose="020B0606030504020204" pitchFamily="34" charset="0"/>
                <a:ea typeface="Open Sans" panose="020B0606030504020204" pitchFamily="34" charset="0"/>
                <a:cs typeface="Open Sans" panose="020B0606030504020204" pitchFamily="34" charset="0"/>
              </a:rPr>
              <a:t>Non-licensed users that can access self service portals like Service Catalog, CMS/Service Portal, Knowledge Base, etc. and can request services. </a:t>
            </a:r>
          </a:p>
          <a:p>
            <a:pPr marL="285750" lvl="0" indent="-285750">
              <a:spcAft>
                <a:spcPts val="600"/>
              </a:spcAft>
              <a:buFont typeface="Arial" panose="020B0604020202020204" pitchFamily="34" charset="0"/>
              <a:buChar char="•"/>
            </a:pPr>
            <a:r>
              <a:rPr lang="en-US" sz="1400" dirty="0">
                <a:latin typeface="Open Sans" panose="020B0606030504020204" pitchFamily="34" charset="0"/>
                <a:ea typeface="Open Sans" panose="020B0606030504020204" pitchFamily="34" charset="0"/>
                <a:cs typeface="Open Sans" panose="020B0606030504020204" pitchFamily="34" charset="0"/>
              </a:rPr>
              <a:t>Ability to create a request, view it and modify it. </a:t>
            </a:r>
          </a:p>
          <a:p>
            <a:pPr marL="285750" lvl="0" indent="-285750">
              <a:spcAft>
                <a:spcPts val="600"/>
              </a:spcAft>
              <a:buFont typeface="Arial" panose="020B0604020202020204" pitchFamily="34" charset="0"/>
              <a:buChar char="•"/>
            </a:pPr>
            <a:r>
              <a:rPr lang="en-US" sz="1400" dirty="0">
                <a:latin typeface="Open Sans" panose="020B0606030504020204" pitchFamily="34" charset="0"/>
                <a:ea typeface="Open Sans" panose="020B0606030504020204" pitchFamily="34" charset="0"/>
                <a:cs typeface="Open Sans" panose="020B0606030504020204" pitchFamily="34" charset="0"/>
              </a:rPr>
              <a:t>"users", people that put in tickets or need help from IT</a:t>
            </a:r>
          </a:p>
        </p:txBody>
      </p:sp>
      <p:sp>
        <p:nvSpPr>
          <p:cNvPr id="10" name="Rectangle 9">
            <a:extLst>
              <a:ext uri="{FF2B5EF4-FFF2-40B4-BE49-F238E27FC236}">
                <a16:creationId xmlns:a16="http://schemas.microsoft.com/office/drawing/2014/main" id="{C97593EE-3C62-5345-B3A6-6786AF903EC6}"/>
              </a:ext>
            </a:extLst>
          </p:cNvPr>
          <p:cNvSpPr/>
          <p:nvPr/>
        </p:nvSpPr>
        <p:spPr>
          <a:xfrm>
            <a:off x="1370968" y="4118374"/>
            <a:ext cx="4239257" cy="2477601"/>
          </a:xfrm>
          <a:prstGeom prst="rect">
            <a:avLst/>
          </a:prstGeom>
        </p:spPr>
        <p:txBody>
          <a:bodyPr wrap="square">
            <a:spAutoFit/>
          </a:bodyPr>
          <a:lstStyle/>
          <a:p>
            <a:pPr marL="285750" lvl="0" indent="-285750">
              <a:spcAft>
                <a:spcPts val="600"/>
              </a:spcAft>
              <a:buFont typeface="Arial" panose="020B0604020202020204" pitchFamily="34" charset="0"/>
              <a:buChar char="•"/>
            </a:pPr>
            <a:r>
              <a:rPr lang="en-US" sz="1400" dirty="0">
                <a:solidFill>
                  <a:schemeClr val="bg1"/>
                </a:solidFill>
                <a:latin typeface="Open Sans" panose="020B0606030504020204" pitchFamily="34" charset="0"/>
                <a:ea typeface="Open Sans" panose="020B0606030504020204" pitchFamily="34" charset="0"/>
                <a:cs typeface="Open Sans" panose="020B0606030504020204" pitchFamily="34" charset="0"/>
              </a:rPr>
              <a:t>Top level, most access account. </a:t>
            </a:r>
          </a:p>
          <a:p>
            <a:pPr marL="285750" lvl="0" indent="-285750">
              <a:spcAft>
                <a:spcPts val="600"/>
              </a:spcAft>
              <a:buFont typeface="Arial" panose="020B0604020202020204" pitchFamily="34" charset="0"/>
              <a:buChar char="•"/>
            </a:pPr>
            <a:r>
              <a:rPr lang="en-US" sz="1400" dirty="0">
                <a:solidFill>
                  <a:schemeClr val="bg1"/>
                </a:solidFill>
                <a:latin typeface="Open Sans" panose="020B0606030504020204" pitchFamily="34" charset="0"/>
                <a:ea typeface="Open Sans" panose="020B0606030504020204" pitchFamily="34" charset="0"/>
                <a:cs typeface="Open Sans" panose="020B0606030504020204" pitchFamily="34" charset="0"/>
              </a:rPr>
              <a:t>Reserved for users that will actively be working on records, moving them between groups, closing them out etc. </a:t>
            </a:r>
          </a:p>
          <a:p>
            <a:pPr marL="285750" lvl="0" indent="-285750">
              <a:spcAft>
                <a:spcPts val="600"/>
              </a:spcAft>
              <a:buFont typeface="Arial" panose="020B0604020202020204" pitchFamily="34" charset="0"/>
              <a:buChar char="•"/>
            </a:pPr>
            <a:r>
              <a:rPr lang="en-US" sz="1400" dirty="0">
                <a:solidFill>
                  <a:schemeClr val="bg1"/>
                </a:solidFill>
                <a:latin typeface="Open Sans" panose="020B0606030504020204" pitchFamily="34" charset="0"/>
                <a:ea typeface="Open Sans" panose="020B0606030504020204" pitchFamily="34" charset="0"/>
                <a:cs typeface="Open Sans" panose="020B0606030504020204" pitchFamily="34" charset="0"/>
              </a:rPr>
              <a:t>If you're using ServiceNow in mostly an IT use case, all your technicians, engineers and basically anyone that can be "assigned" a ticket should have this level of licensing. </a:t>
            </a:r>
          </a:p>
          <a:p>
            <a:pPr marL="285750" lvl="0" indent="-285750">
              <a:spcAft>
                <a:spcPts val="600"/>
              </a:spcAft>
              <a:buFont typeface="Arial" panose="020B0604020202020204" pitchFamily="34" charset="0"/>
              <a:buChar char="•"/>
            </a:pPr>
            <a:r>
              <a:rPr lang="en-US" sz="1400" dirty="0">
                <a:solidFill>
                  <a:schemeClr val="bg1"/>
                </a:solidFill>
                <a:latin typeface="Open Sans" panose="020B0606030504020204" pitchFamily="34" charset="0"/>
                <a:ea typeface="Open Sans" panose="020B0606030504020204" pitchFamily="34" charset="0"/>
                <a:cs typeface="Open Sans" panose="020B0606030504020204" pitchFamily="34" charset="0"/>
              </a:rPr>
              <a:t>It is the most expensive, but also gives the potential for the most access to the platform. </a:t>
            </a:r>
          </a:p>
        </p:txBody>
      </p:sp>
      <p:sp>
        <p:nvSpPr>
          <p:cNvPr id="30" name="Rectangle: Rounded Corners 21">
            <a:extLst>
              <a:ext uri="{FF2B5EF4-FFF2-40B4-BE49-F238E27FC236}">
                <a16:creationId xmlns:a16="http://schemas.microsoft.com/office/drawing/2014/main" id="{37A6B441-3F0C-FA48-985B-BC28D15ACCE0}"/>
              </a:ext>
            </a:extLst>
          </p:cNvPr>
          <p:cNvSpPr/>
          <p:nvPr/>
        </p:nvSpPr>
        <p:spPr>
          <a:xfrm>
            <a:off x="5912388" y="981247"/>
            <a:ext cx="6151317" cy="2562289"/>
          </a:xfrm>
          <a:prstGeom prst="roundRect">
            <a:avLst>
              <a:gd name="adj" fmla="val 4762"/>
            </a:avLst>
          </a:prstGeom>
          <a:solidFill>
            <a:srgbClr val="00D7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b="1" u="sng" dirty="0">
                <a:solidFill>
                  <a:schemeClr val="bg1"/>
                </a:solidFill>
                <a:latin typeface="Open Sans" panose="020B0606030504020204" pitchFamily="34" charset="0"/>
                <a:ea typeface="Open Sans" panose="020B0606030504020204" pitchFamily="34" charset="0"/>
                <a:cs typeface="Open Sans" panose="020B0606030504020204" pitchFamily="34" charset="0"/>
              </a:rPr>
              <a:t>Approver</a:t>
            </a:r>
          </a:p>
        </p:txBody>
      </p:sp>
      <p:sp>
        <p:nvSpPr>
          <p:cNvPr id="31" name="Rectangle: Rounded Corners 21">
            <a:extLst>
              <a:ext uri="{FF2B5EF4-FFF2-40B4-BE49-F238E27FC236}">
                <a16:creationId xmlns:a16="http://schemas.microsoft.com/office/drawing/2014/main" id="{9065F566-2C5C-9945-91A7-431EB29E05A3}"/>
              </a:ext>
            </a:extLst>
          </p:cNvPr>
          <p:cNvSpPr/>
          <p:nvPr/>
        </p:nvSpPr>
        <p:spPr>
          <a:xfrm>
            <a:off x="5912387" y="3711621"/>
            <a:ext cx="6151317" cy="2884354"/>
          </a:xfrm>
          <a:prstGeom prst="roundRect">
            <a:avLst>
              <a:gd name="adj" fmla="val 4762"/>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b="1" u="sng" dirty="0">
                <a:solidFill>
                  <a:schemeClr val="bg1"/>
                </a:solidFill>
                <a:latin typeface="Open Sans" panose="020B0606030504020204" pitchFamily="34" charset="0"/>
                <a:ea typeface="Open Sans" panose="020B0606030504020204" pitchFamily="34" charset="0"/>
                <a:cs typeface="Open Sans" panose="020B0606030504020204" pitchFamily="34" charset="0"/>
              </a:rPr>
              <a:t>Business Stakeholder</a:t>
            </a:r>
          </a:p>
        </p:txBody>
      </p:sp>
      <p:pic>
        <p:nvPicPr>
          <p:cNvPr id="13" name="Picture 12">
            <a:extLst>
              <a:ext uri="{FF2B5EF4-FFF2-40B4-BE49-F238E27FC236}">
                <a16:creationId xmlns:a16="http://schemas.microsoft.com/office/drawing/2014/main" id="{249C0641-E4E1-8849-8FB4-861F56855D0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058927" y="1220102"/>
            <a:ext cx="1105957" cy="2190111"/>
          </a:xfrm>
          <a:prstGeom prst="roundRect">
            <a:avLst>
              <a:gd name="adj" fmla="val 8594"/>
            </a:avLst>
          </a:prstGeom>
          <a:solidFill>
            <a:srgbClr val="FFFFFF">
              <a:shade val="85000"/>
            </a:srgbClr>
          </a:solidFill>
          <a:ln>
            <a:noFill/>
          </a:ln>
          <a:effectLst>
            <a:innerShdw blurRad="63500" dist="50800" dir="16200000">
              <a:prstClr val="black">
                <a:alpha val="50000"/>
              </a:prstClr>
            </a:innerShdw>
          </a:effectLst>
        </p:spPr>
      </p:pic>
      <p:sp>
        <p:nvSpPr>
          <p:cNvPr id="4" name="Rectangle 3">
            <a:extLst>
              <a:ext uri="{FF2B5EF4-FFF2-40B4-BE49-F238E27FC236}">
                <a16:creationId xmlns:a16="http://schemas.microsoft.com/office/drawing/2014/main" id="{8091B534-687D-8E4B-A712-271E42951645}"/>
              </a:ext>
            </a:extLst>
          </p:cNvPr>
          <p:cNvSpPr/>
          <p:nvPr/>
        </p:nvSpPr>
        <p:spPr>
          <a:xfrm>
            <a:off x="7172325" y="1358322"/>
            <a:ext cx="4891380" cy="2046714"/>
          </a:xfrm>
          <a:prstGeom prst="rect">
            <a:avLst/>
          </a:prstGeom>
        </p:spPr>
        <p:txBody>
          <a:bodyPr wrap="square">
            <a:spAutoFit/>
          </a:bodyPr>
          <a:lstStyle/>
          <a:p>
            <a:pPr marL="285750" lvl="0" indent="-285750">
              <a:spcAft>
                <a:spcPts val="600"/>
              </a:spcAft>
              <a:buFont typeface="Arial" panose="020B0604020202020204" pitchFamily="34" charset="0"/>
              <a:buChar char="•"/>
            </a:pPr>
            <a:r>
              <a:rPr lang="en-US" sz="1400" dirty="0">
                <a:solidFill>
                  <a:schemeClr val="bg1"/>
                </a:solidFill>
                <a:latin typeface="Open Sans" panose="020B0606030504020204" pitchFamily="34" charset="0"/>
                <a:ea typeface="Open Sans" panose="020B0606030504020204" pitchFamily="34" charset="0"/>
                <a:cs typeface="Open Sans" panose="020B0606030504020204" pitchFamily="34" charset="0"/>
              </a:rPr>
              <a:t>Has all the rights as Requestor, but has the additional right to approve/deny requests assigned to them. </a:t>
            </a:r>
          </a:p>
          <a:p>
            <a:pPr marL="285750" lvl="0" indent="-285750">
              <a:spcAft>
                <a:spcPts val="600"/>
              </a:spcAft>
              <a:buFont typeface="Arial" panose="020B0604020202020204" pitchFamily="34" charset="0"/>
              <a:buChar char="•"/>
            </a:pPr>
            <a:r>
              <a:rPr lang="en-US" sz="1400" dirty="0">
                <a:solidFill>
                  <a:schemeClr val="bg1"/>
                </a:solidFill>
                <a:latin typeface="Open Sans" panose="020B0606030504020204" pitchFamily="34" charset="0"/>
                <a:ea typeface="Open Sans" panose="020B0606030504020204" pitchFamily="34" charset="0"/>
                <a:cs typeface="Open Sans" panose="020B0606030504020204" pitchFamily="34" charset="0"/>
              </a:rPr>
              <a:t>This is a pay license. </a:t>
            </a:r>
          </a:p>
          <a:p>
            <a:pPr marL="285750" lvl="0" indent="-285750">
              <a:spcAft>
                <a:spcPts val="600"/>
              </a:spcAft>
              <a:buFont typeface="Arial" panose="020B0604020202020204" pitchFamily="34" charset="0"/>
              <a:buChar char="•"/>
            </a:pPr>
            <a:r>
              <a:rPr lang="en-US" sz="1400" dirty="0">
                <a:solidFill>
                  <a:schemeClr val="bg1"/>
                </a:solidFill>
                <a:latin typeface="Open Sans" panose="020B0606030504020204" pitchFamily="34" charset="0"/>
                <a:ea typeface="Open Sans" panose="020B0606030504020204" pitchFamily="34" charset="0"/>
                <a:cs typeface="Open Sans" panose="020B0606030504020204" pitchFamily="34" charset="0"/>
              </a:rPr>
              <a:t>Typically for managers or budget people to approve requests that cost money. </a:t>
            </a:r>
          </a:p>
          <a:p>
            <a:pPr marL="285750" lvl="0" indent="-285750">
              <a:spcAft>
                <a:spcPts val="600"/>
              </a:spcAft>
              <a:buFont typeface="Arial" panose="020B0604020202020204" pitchFamily="34" charset="0"/>
              <a:buChar char="•"/>
            </a:pPr>
            <a:r>
              <a:rPr lang="en-US" sz="1400" dirty="0">
                <a:solidFill>
                  <a:schemeClr val="bg1"/>
                </a:solidFill>
                <a:latin typeface="Open Sans" panose="020B0606030504020204" pitchFamily="34" charset="0"/>
                <a:ea typeface="Open Sans" panose="020B0606030504020204" pitchFamily="34" charset="0"/>
                <a:cs typeface="Open Sans" panose="020B0606030504020204" pitchFamily="34" charset="0"/>
              </a:rPr>
              <a:t>Can also be used for Change Advisory Board members. Basically, any person that needs to approve/deny a request should have this license.</a:t>
            </a:r>
          </a:p>
        </p:txBody>
      </p:sp>
      <p:sp>
        <p:nvSpPr>
          <p:cNvPr id="2" name="Rectangle 1">
            <a:extLst>
              <a:ext uri="{FF2B5EF4-FFF2-40B4-BE49-F238E27FC236}">
                <a16:creationId xmlns:a16="http://schemas.microsoft.com/office/drawing/2014/main" id="{C468CAEC-AB55-6447-A839-69CE24956CE4}"/>
              </a:ext>
            </a:extLst>
          </p:cNvPr>
          <p:cNvSpPr/>
          <p:nvPr/>
        </p:nvSpPr>
        <p:spPr>
          <a:xfrm>
            <a:off x="7172325" y="4163873"/>
            <a:ext cx="4891379" cy="523220"/>
          </a:xfrm>
          <a:prstGeom prst="rect">
            <a:avLst/>
          </a:prstGeom>
        </p:spPr>
        <p:txBody>
          <a:bodyPr wrap="square">
            <a:spAutoFit/>
          </a:bodyPr>
          <a:lstStyle/>
          <a:p>
            <a:pPr marL="285750" lvl="0" indent="-285750">
              <a:buFont typeface="Arial" panose="020B0604020202020204" pitchFamily="34" charset="0"/>
              <a:buChar char="•"/>
            </a:pPr>
            <a:r>
              <a:rPr lang="en-US" sz="1400" dirty="0">
                <a:solidFill>
                  <a:schemeClr val="bg1"/>
                </a:solidFill>
                <a:latin typeface="Open Sans" panose="020B0606030504020204" pitchFamily="34" charset="0"/>
                <a:ea typeface="Open Sans" panose="020B0606030504020204" pitchFamily="34" charset="0"/>
                <a:cs typeface="Open Sans" panose="020B0606030504020204" pitchFamily="34" charset="0"/>
              </a:rPr>
              <a:t>Grants the same level access as a Fulfiller; however, with read only access.</a:t>
            </a:r>
          </a:p>
        </p:txBody>
      </p:sp>
      <p:pic>
        <p:nvPicPr>
          <p:cNvPr id="32" name="Picture 31">
            <a:extLst>
              <a:ext uri="{FF2B5EF4-FFF2-40B4-BE49-F238E27FC236}">
                <a16:creationId xmlns:a16="http://schemas.microsoft.com/office/drawing/2014/main" id="{CEB518D3-EB68-C84F-B3B7-520BCCAC3F5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023466" y="4116248"/>
            <a:ext cx="1148860" cy="2298390"/>
          </a:xfrm>
          <a:prstGeom prst="roundRect">
            <a:avLst>
              <a:gd name="adj" fmla="val 8594"/>
            </a:avLst>
          </a:prstGeom>
          <a:solidFill>
            <a:srgbClr val="FFFFFF">
              <a:shade val="85000"/>
            </a:srgbClr>
          </a:solidFill>
          <a:ln>
            <a:noFill/>
          </a:ln>
          <a:effectLst>
            <a:innerShdw blurRad="63500" dist="50800" dir="16200000">
              <a:prstClr val="black">
                <a:alpha val="50000"/>
              </a:prstClr>
            </a:innerShdw>
          </a:effectLst>
        </p:spPr>
      </p:pic>
    </p:spTree>
    <p:extLst>
      <p:ext uri="{BB962C8B-B14F-4D97-AF65-F5344CB8AC3E}">
        <p14:creationId xmlns:p14="http://schemas.microsoft.com/office/powerpoint/2010/main" val="3394867931"/>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4" name="Table 4">
            <a:extLst>
              <a:ext uri="{FF2B5EF4-FFF2-40B4-BE49-F238E27FC236}">
                <a16:creationId xmlns:a16="http://schemas.microsoft.com/office/drawing/2014/main" id="{9AD1809D-20FB-EF46-A3E0-7B2E14CF6836}"/>
              </a:ext>
            </a:extLst>
          </p:cNvPr>
          <p:cNvGraphicFramePr>
            <a:graphicFrameLocks noGrp="1"/>
          </p:cNvGraphicFramePr>
          <p:nvPr>
            <p:extLst>
              <p:ext uri="{D42A27DB-BD31-4B8C-83A1-F6EECF244321}">
                <p14:modId xmlns:p14="http://schemas.microsoft.com/office/powerpoint/2010/main" val="3589455552"/>
              </p:ext>
            </p:extLst>
          </p:nvPr>
        </p:nvGraphicFramePr>
        <p:xfrm>
          <a:off x="399040" y="1242846"/>
          <a:ext cx="11520427" cy="5076542"/>
        </p:xfrm>
        <a:graphic>
          <a:graphicData uri="http://schemas.openxmlformats.org/drawingml/2006/table">
            <a:tbl>
              <a:tblPr firstRow="1" bandRow="1">
                <a:tableStyleId>{9D7B26C5-4107-4FEC-AEDC-1716B250A1EF}</a:tableStyleId>
              </a:tblPr>
              <a:tblGrid>
                <a:gridCol w="1290577">
                  <a:extLst>
                    <a:ext uri="{9D8B030D-6E8A-4147-A177-3AD203B41FA5}">
                      <a16:colId xmlns:a16="http://schemas.microsoft.com/office/drawing/2014/main" val="2401647171"/>
                    </a:ext>
                  </a:extLst>
                </a:gridCol>
                <a:gridCol w="1057275">
                  <a:extLst>
                    <a:ext uri="{9D8B030D-6E8A-4147-A177-3AD203B41FA5}">
                      <a16:colId xmlns:a16="http://schemas.microsoft.com/office/drawing/2014/main" val="2555909248"/>
                    </a:ext>
                  </a:extLst>
                </a:gridCol>
                <a:gridCol w="1104900">
                  <a:extLst>
                    <a:ext uri="{9D8B030D-6E8A-4147-A177-3AD203B41FA5}">
                      <a16:colId xmlns:a16="http://schemas.microsoft.com/office/drawing/2014/main" val="3092669659"/>
                    </a:ext>
                  </a:extLst>
                </a:gridCol>
                <a:gridCol w="1009650">
                  <a:extLst>
                    <a:ext uri="{9D8B030D-6E8A-4147-A177-3AD203B41FA5}">
                      <a16:colId xmlns:a16="http://schemas.microsoft.com/office/drawing/2014/main" val="3205985714"/>
                    </a:ext>
                  </a:extLst>
                </a:gridCol>
                <a:gridCol w="1000125">
                  <a:extLst>
                    <a:ext uri="{9D8B030D-6E8A-4147-A177-3AD203B41FA5}">
                      <a16:colId xmlns:a16="http://schemas.microsoft.com/office/drawing/2014/main" val="3716472826"/>
                    </a:ext>
                  </a:extLst>
                </a:gridCol>
                <a:gridCol w="1000125">
                  <a:extLst>
                    <a:ext uri="{9D8B030D-6E8A-4147-A177-3AD203B41FA5}">
                      <a16:colId xmlns:a16="http://schemas.microsoft.com/office/drawing/2014/main" val="774064734"/>
                    </a:ext>
                  </a:extLst>
                </a:gridCol>
                <a:gridCol w="962025">
                  <a:extLst>
                    <a:ext uri="{9D8B030D-6E8A-4147-A177-3AD203B41FA5}">
                      <a16:colId xmlns:a16="http://schemas.microsoft.com/office/drawing/2014/main" val="3835879762"/>
                    </a:ext>
                  </a:extLst>
                </a:gridCol>
                <a:gridCol w="971550">
                  <a:extLst>
                    <a:ext uri="{9D8B030D-6E8A-4147-A177-3AD203B41FA5}">
                      <a16:colId xmlns:a16="http://schemas.microsoft.com/office/drawing/2014/main" val="3247145883"/>
                    </a:ext>
                  </a:extLst>
                </a:gridCol>
                <a:gridCol w="885825">
                  <a:extLst>
                    <a:ext uri="{9D8B030D-6E8A-4147-A177-3AD203B41FA5}">
                      <a16:colId xmlns:a16="http://schemas.microsoft.com/office/drawing/2014/main" val="3207182710"/>
                    </a:ext>
                  </a:extLst>
                </a:gridCol>
                <a:gridCol w="962025">
                  <a:extLst>
                    <a:ext uri="{9D8B030D-6E8A-4147-A177-3AD203B41FA5}">
                      <a16:colId xmlns:a16="http://schemas.microsoft.com/office/drawing/2014/main" val="3342489530"/>
                    </a:ext>
                  </a:extLst>
                </a:gridCol>
                <a:gridCol w="1276350">
                  <a:extLst>
                    <a:ext uri="{9D8B030D-6E8A-4147-A177-3AD203B41FA5}">
                      <a16:colId xmlns:a16="http://schemas.microsoft.com/office/drawing/2014/main" val="4173873655"/>
                    </a:ext>
                  </a:extLst>
                </a:gridCol>
              </a:tblGrid>
              <a:tr h="403105">
                <a:tc>
                  <a:txBody>
                    <a:bodyPr/>
                    <a:lstStyle/>
                    <a:p>
                      <a:endPar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400" dirty="0">
                          <a:solidFill>
                            <a:schemeClr val="bg1"/>
                          </a:solidFill>
                        </a:rPr>
                        <a:t>ITSM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50000"/>
                      </a:schemeClr>
                    </a:solidFill>
                  </a:tcPr>
                </a:tc>
                <a:tc>
                  <a:txBody>
                    <a:bodyPr/>
                    <a:lstStyle/>
                    <a:p>
                      <a:pPr algn="ctr"/>
                      <a:r>
                        <a:rPr lang="en-US" sz="1400" dirty="0">
                          <a:solidFill>
                            <a:schemeClr val="bg1"/>
                          </a:solidFill>
                        </a:rPr>
                        <a:t>CSM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50000"/>
                      </a:schemeClr>
                    </a:solidFill>
                  </a:tcPr>
                </a:tc>
                <a:tc>
                  <a:txBody>
                    <a:bodyPr/>
                    <a:lstStyle/>
                    <a:p>
                      <a:pPr algn="ctr"/>
                      <a:r>
                        <a:rPr lang="en-US" sz="1400" dirty="0">
                          <a:solidFill>
                            <a:schemeClr val="bg1"/>
                          </a:solidFill>
                        </a:rPr>
                        <a:t>ITAM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50000"/>
                      </a:schemeClr>
                    </a:solidFill>
                  </a:tcPr>
                </a:tc>
                <a:tc>
                  <a:txBody>
                    <a:bodyPr/>
                    <a:lstStyle/>
                    <a:p>
                      <a:pPr algn="ctr"/>
                      <a:r>
                        <a:rPr lang="en-US" sz="1400" dirty="0">
                          <a:solidFill>
                            <a:schemeClr val="bg1"/>
                          </a:solidFill>
                        </a:rPr>
                        <a:t>ITOM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50000"/>
                      </a:schemeClr>
                    </a:solidFill>
                  </a:tcPr>
                </a:tc>
                <a:tc>
                  <a:txBody>
                    <a:bodyPr/>
                    <a:lstStyle/>
                    <a:p>
                      <a:pPr algn="ctr"/>
                      <a:r>
                        <a:rPr lang="en-US" sz="1400" dirty="0">
                          <a:solidFill>
                            <a:schemeClr val="bg1"/>
                          </a:solidFill>
                        </a:rPr>
                        <a:t>ITBM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50000"/>
                      </a:schemeClr>
                    </a:solidFill>
                  </a:tcPr>
                </a:tc>
                <a:tc>
                  <a:txBody>
                    <a:bodyPr/>
                    <a:lstStyle/>
                    <a:p>
                      <a:pPr algn="ctr"/>
                      <a:r>
                        <a:rPr lang="en-US" sz="1400" dirty="0">
                          <a:solidFill>
                            <a:schemeClr val="bg1"/>
                          </a:solidFill>
                        </a:rPr>
                        <a:t>App Engine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50000"/>
                      </a:schemeClr>
                    </a:solidFill>
                  </a:tcPr>
                </a:tc>
                <a:tc>
                  <a:txBody>
                    <a:bodyPr/>
                    <a:lstStyle/>
                    <a:p>
                      <a:pPr algn="ctr"/>
                      <a:r>
                        <a:rPr lang="en-US" sz="1400" dirty="0">
                          <a:solidFill>
                            <a:schemeClr val="bg1"/>
                          </a:solidFill>
                        </a:rPr>
                        <a:t>HRSD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50000"/>
                      </a:schemeClr>
                    </a:solidFill>
                  </a:tcPr>
                </a:tc>
                <a:tc>
                  <a:txBody>
                    <a:bodyPr/>
                    <a:lstStyle/>
                    <a:p>
                      <a:pPr algn="ctr"/>
                      <a:r>
                        <a:rPr lang="en-US" sz="1400" dirty="0">
                          <a:solidFill>
                            <a:schemeClr val="bg1"/>
                          </a:solidFill>
                        </a:rPr>
                        <a:t>WSD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50000"/>
                      </a:schemeClr>
                    </a:solidFill>
                  </a:tcPr>
                </a:tc>
                <a:tc>
                  <a:txBody>
                    <a:bodyPr/>
                    <a:lstStyle/>
                    <a:p>
                      <a:pPr algn="ctr"/>
                      <a:r>
                        <a:rPr lang="en-US" sz="1400" dirty="0">
                          <a:solidFill>
                            <a:schemeClr val="bg1"/>
                          </a:solidFill>
                        </a:rPr>
                        <a:t>GRC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50000"/>
                      </a:schemeClr>
                    </a:solidFill>
                  </a:tcPr>
                </a:tc>
                <a:tc>
                  <a:txBody>
                    <a:bodyPr/>
                    <a:lstStyle/>
                    <a:p>
                      <a:pPr algn="ctr"/>
                      <a:r>
                        <a:rPr lang="en-US" sz="1400" dirty="0">
                          <a:solidFill>
                            <a:schemeClr val="bg1"/>
                          </a:solidFill>
                        </a:rPr>
                        <a:t>Integration Hub</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50000"/>
                      </a:schemeClr>
                    </a:solidFill>
                  </a:tcPr>
                </a:tc>
                <a:extLst>
                  <a:ext uri="{0D108BD9-81ED-4DB2-BD59-A6C34878D82A}">
                    <a16:rowId xmlns:a16="http://schemas.microsoft.com/office/drawing/2014/main" val="2454618090"/>
                  </a:ext>
                </a:extLst>
              </a:tr>
              <a:tr h="403105">
                <a:tc>
                  <a:txBody>
                    <a:bodyPr/>
                    <a:lstStyle/>
                    <a:p>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DOC OS*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7EAEA"/>
                    </a:solid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7EAEA"/>
                    </a:solid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707174"/>
                  </a:ext>
                </a:extLst>
              </a:tr>
              <a:tr h="404963">
                <a:tc>
                  <a:txBody>
                    <a:bodyPr/>
                    <a:lstStyle/>
                    <a:p>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DOC 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7EAEA"/>
                    </a:solid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7EAEA"/>
                    </a:solid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7EAEA"/>
                    </a:solid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2326"/>
                  </a:ext>
                </a:extLst>
              </a:tr>
              <a:tr h="404963">
                <a:tc>
                  <a:txBody>
                    <a:bodyPr/>
                    <a:lstStyle/>
                    <a:p>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ITA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7EAEA"/>
                    </a:solid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7EAEA"/>
                    </a:solid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7EAEA"/>
                    </a:solid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70973244"/>
                  </a:ext>
                </a:extLst>
              </a:tr>
              <a:tr h="457437">
                <a:tc>
                  <a:txBody>
                    <a:bodyPr/>
                    <a:lstStyle/>
                    <a:p>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FirstNet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7EAEA"/>
                    </a:solid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7EAEA"/>
                    </a:solid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7EAEA"/>
                    </a:solid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7EAEA"/>
                    </a:solidFill>
                  </a:tcPr>
                </a:tc>
                <a:extLst>
                  <a:ext uri="{0D108BD9-81ED-4DB2-BD59-A6C34878D82A}">
                    <a16:rowId xmlns:a16="http://schemas.microsoft.com/office/drawing/2014/main" val="3542914987"/>
                  </a:ext>
                </a:extLst>
              </a:tr>
              <a:tr h="431749">
                <a:tc>
                  <a:txBody>
                    <a:bodyPr/>
                    <a:lstStyle/>
                    <a:p>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NTIA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20807462"/>
                  </a:ext>
                </a:extLst>
              </a:tr>
              <a:tr h="415758">
                <a:tc>
                  <a:txBody>
                    <a:bodyPr/>
                    <a:lstStyle/>
                    <a:p>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BIS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95969921"/>
                  </a:ext>
                </a:extLst>
              </a:tr>
              <a:tr h="404963">
                <a:tc>
                  <a:txBody>
                    <a:bodyPr/>
                    <a:lstStyle/>
                    <a:p>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Census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7EAEA"/>
                    </a:solid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25292982"/>
                  </a:ext>
                </a:extLst>
              </a:tr>
              <a:tr h="404963">
                <a:tc>
                  <a:txBody>
                    <a:bodyPr/>
                    <a:lstStyle/>
                    <a:p>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NIST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7EAEA"/>
                    </a:solid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86030554"/>
                  </a:ext>
                </a:extLst>
              </a:tr>
              <a:tr h="420555">
                <a:tc>
                  <a:txBody>
                    <a:bodyPr/>
                    <a:lstStyle/>
                    <a:p>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NOAA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7EAEA"/>
                    </a:solid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7EAEA"/>
                    </a:solid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7EAEA"/>
                    </a:solid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30958571"/>
                  </a:ext>
                </a:extLst>
              </a:tr>
              <a:tr h="404963">
                <a:tc>
                  <a:txBody>
                    <a:bodyPr/>
                    <a:lstStyle/>
                    <a:p>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USPTO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7EAEA"/>
                    </a:solid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7EAEA"/>
                    </a:solidFill>
                  </a:tcPr>
                </a:tc>
                <a:extLst>
                  <a:ext uri="{0D108BD9-81ED-4DB2-BD59-A6C34878D82A}">
                    <a16:rowId xmlns:a16="http://schemas.microsoft.com/office/drawing/2014/main" val="2784745686"/>
                  </a:ext>
                </a:extLst>
              </a:tr>
              <a:tr h="404963">
                <a:tc>
                  <a:txBody>
                    <a:bodyPr/>
                    <a:lstStyle/>
                    <a:p>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BEA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7EAEA"/>
                    </a:solid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51411021"/>
                  </a:ext>
                </a:extLst>
              </a:tr>
            </a:tbl>
          </a:graphicData>
        </a:graphic>
      </p:graphicFrame>
      <p:sp>
        <p:nvSpPr>
          <p:cNvPr id="5" name="Rectangle: Rounded Corners 1">
            <a:extLst>
              <a:ext uri="{FF2B5EF4-FFF2-40B4-BE49-F238E27FC236}">
                <a16:creationId xmlns:a16="http://schemas.microsoft.com/office/drawing/2014/main" id="{B3E6AC18-EFB5-1D45-BD9C-28A4942C0A91}"/>
              </a:ext>
            </a:extLst>
          </p:cNvPr>
          <p:cNvSpPr/>
          <p:nvPr/>
        </p:nvSpPr>
        <p:spPr bwMode="auto">
          <a:xfrm>
            <a:off x="8091377" y="376325"/>
            <a:ext cx="3085601" cy="340519"/>
          </a:xfrm>
          <a:prstGeom prst="roundRect">
            <a:avLst/>
          </a:prstGeom>
          <a:solidFill>
            <a:schemeClr val="bg2">
              <a:lumMod val="75000"/>
            </a:schemeClr>
          </a:solidFill>
        </p:spPr>
        <p:txBody>
          <a:bodyPr wrap="square" rtlCol="0">
            <a:spAutoFit/>
          </a:bodyPr>
          <a:lstStyle/>
          <a:p>
            <a:pPr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Module 6: ServiceNow Licensing</a:t>
            </a:r>
          </a:p>
        </p:txBody>
      </p:sp>
      <p:sp>
        <p:nvSpPr>
          <p:cNvPr id="6" name="Title 1">
            <a:extLst>
              <a:ext uri="{FF2B5EF4-FFF2-40B4-BE49-F238E27FC236}">
                <a16:creationId xmlns:a16="http://schemas.microsoft.com/office/drawing/2014/main" id="{1BF12B1B-334F-5945-B41D-AC79EDD94565}"/>
              </a:ext>
            </a:extLst>
          </p:cNvPr>
          <p:cNvSpPr txBox="1">
            <a:spLocks/>
          </p:cNvSpPr>
          <p:nvPr/>
        </p:nvSpPr>
        <p:spPr bwMode="gray">
          <a:xfrm>
            <a:off x="541868" y="478019"/>
            <a:ext cx="11108267" cy="303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0" tIns="0" rIns="0" bIns="0" numCol="1" anchor="b" anchorCtr="0" compatLnSpc="1">
            <a:prstTxWarp prst="textNoShape">
              <a:avLst/>
            </a:prstTxWarp>
            <a:spAutoFit/>
          </a:bodyPr>
          <a:lstStyle>
            <a:lvl1pPr algn="l" rtl="0" eaLnBrk="1" fontAlgn="base" hangingPunct="1">
              <a:lnSpc>
                <a:spcPct val="106000"/>
              </a:lnSpc>
              <a:spcBef>
                <a:spcPct val="0"/>
              </a:spcBef>
              <a:spcAft>
                <a:spcPct val="0"/>
              </a:spcAft>
              <a:defRPr sz="1600" b="1">
                <a:solidFill>
                  <a:schemeClr val="tx1"/>
                </a:solidFill>
                <a:latin typeface="+mj-lt"/>
                <a:ea typeface="+mj-ea"/>
                <a:cs typeface="+mj-cs"/>
              </a:defRPr>
            </a:lvl1pPr>
            <a:lvl2pPr algn="l" rtl="0" eaLnBrk="1" fontAlgn="base" hangingPunct="1">
              <a:lnSpc>
                <a:spcPct val="106000"/>
              </a:lnSpc>
              <a:spcBef>
                <a:spcPct val="0"/>
              </a:spcBef>
              <a:spcAft>
                <a:spcPct val="0"/>
              </a:spcAft>
              <a:defRPr sz="1600" b="1">
                <a:solidFill>
                  <a:schemeClr val="tx1"/>
                </a:solidFill>
                <a:latin typeface="Arial" charset="0"/>
              </a:defRPr>
            </a:lvl2pPr>
            <a:lvl3pPr algn="l" rtl="0" eaLnBrk="1" fontAlgn="base" hangingPunct="1">
              <a:lnSpc>
                <a:spcPct val="106000"/>
              </a:lnSpc>
              <a:spcBef>
                <a:spcPct val="0"/>
              </a:spcBef>
              <a:spcAft>
                <a:spcPct val="0"/>
              </a:spcAft>
              <a:defRPr sz="1600" b="1">
                <a:solidFill>
                  <a:schemeClr val="tx1"/>
                </a:solidFill>
                <a:latin typeface="Arial" charset="0"/>
              </a:defRPr>
            </a:lvl3pPr>
            <a:lvl4pPr algn="l" rtl="0" eaLnBrk="1" fontAlgn="base" hangingPunct="1">
              <a:lnSpc>
                <a:spcPct val="106000"/>
              </a:lnSpc>
              <a:spcBef>
                <a:spcPct val="0"/>
              </a:spcBef>
              <a:spcAft>
                <a:spcPct val="0"/>
              </a:spcAft>
              <a:defRPr sz="1600" b="1">
                <a:solidFill>
                  <a:schemeClr val="tx1"/>
                </a:solidFill>
                <a:latin typeface="Arial" charset="0"/>
              </a:defRPr>
            </a:lvl4pPr>
            <a:lvl5pPr algn="l" rtl="0" eaLnBrk="1" fontAlgn="base" hangingPunct="1">
              <a:lnSpc>
                <a:spcPct val="106000"/>
              </a:lnSpc>
              <a:spcBef>
                <a:spcPct val="0"/>
              </a:spcBef>
              <a:spcAft>
                <a:spcPct val="0"/>
              </a:spcAft>
              <a:defRPr sz="1600" b="1">
                <a:solidFill>
                  <a:schemeClr val="tx1"/>
                </a:solidFill>
                <a:latin typeface="Arial" charset="0"/>
              </a:defRPr>
            </a:lvl5pPr>
            <a:lvl6pPr marL="457189" algn="l" rtl="0" eaLnBrk="1" fontAlgn="base" hangingPunct="1">
              <a:lnSpc>
                <a:spcPct val="106000"/>
              </a:lnSpc>
              <a:spcBef>
                <a:spcPct val="0"/>
              </a:spcBef>
              <a:spcAft>
                <a:spcPct val="0"/>
              </a:spcAft>
              <a:defRPr sz="1600" b="1">
                <a:solidFill>
                  <a:schemeClr val="tx1"/>
                </a:solidFill>
                <a:latin typeface="Arial" charset="0"/>
              </a:defRPr>
            </a:lvl6pPr>
            <a:lvl7pPr marL="914377" algn="l" rtl="0" eaLnBrk="1" fontAlgn="base" hangingPunct="1">
              <a:lnSpc>
                <a:spcPct val="106000"/>
              </a:lnSpc>
              <a:spcBef>
                <a:spcPct val="0"/>
              </a:spcBef>
              <a:spcAft>
                <a:spcPct val="0"/>
              </a:spcAft>
              <a:defRPr sz="1600" b="1">
                <a:solidFill>
                  <a:schemeClr val="tx1"/>
                </a:solidFill>
                <a:latin typeface="Arial" charset="0"/>
              </a:defRPr>
            </a:lvl7pPr>
            <a:lvl8pPr marL="1371566" algn="l" rtl="0" eaLnBrk="1" fontAlgn="base" hangingPunct="1">
              <a:lnSpc>
                <a:spcPct val="106000"/>
              </a:lnSpc>
              <a:spcBef>
                <a:spcPct val="0"/>
              </a:spcBef>
              <a:spcAft>
                <a:spcPct val="0"/>
              </a:spcAft>
              <a:defRPr sz="1600" b="1">
                <a:solidFill>
                  <a:schemeClr val="tx1"/>
                </a:solidFill>
                <a:latin typeface="Arial" charset="0"/>
              </a:defRPr>
            </a:lvl8pPr>
            <a:lvl9pPr marL="1828754" algn="l" rtl="0" eaLnBrk="1" fontAlgn="base" hangingPunct="1">
              <a:lnSpc>
                <a:spcPct val="106000"/>
              </a:lnSpc>
              <a:spcBef>
                <a:spcPct val="0"/>
              </a:spcBef>
              <a:spcAft>
                <a:spcPct val="0"/>
              </a:spcAft>
              <a:defRPr sz="1600" b="1">
                <a:solidFill>
                  <a:schemeClr val="tx1"/>
                </a:solidFill>
                <a:latin typeface="Arial" charset="0"/>
              </a:defRPr>
            </a:lvl9pPr>
          </a:lstStyle>
          <a:p>
            <a:r>
              <a:rPr lang="en-US" sz="2000" dirty="0"/>
              <a:t>Licensing By DOC Bureau</a:t>
            </a:r>
            <a:endParaRPr lang="en-US" sz="2000" b="0" kern="0" dirty="0"/>
          </a:p>
        </p:txBody>
      </p:sp>
      <p:sp>
        <p:nvSpPr>
          <p:cNvPr id="2" name="Rectangle 1">
            <a:extLst>
              <a:ext uri="{FF2B5EF4-FFF2-40B4-BE49-F238E27FC236}">
                <a16:creationId xmlns:a16="http://schemas.microsoft.com/office/drawing/2014/main" id="{A31FA1FF-E216-9041-984E-0681348A4538}"/>
              </a:ext>
            </a:extLst>
          </p:cNvPr>
          <p:cNvSpPr/>
          <p:nvPr/>
        </p:nvSpPr>
        <p:spPr>
          <a:xfrm rot="16200000">
            <a:off x="-1124252" y="3288980"/>
            <a:ext cx="2617837" cy="369332"/>
          </a:xfrm>
          <a:prstGeom prst="rect">
            <a:avLst/>
          </a:prstGeom>
        </p:spPr>
        <p:txBody>
          <a:bodyPr wrap="square">
            <a:spAutoFit/>
          </a:bodyPr>
          <a:lstStyle/>
          <a:p>
            <a:pPr algn="ctr"/>
            <a:r>
              <a:rPr lang="en-US" b="1" dirty="0">
                <a:latin typeface="Open Sans" panose="020B0606030504020204" pitchFamily="34" charset="0"/>
                <a:ea typeface="Open Sans" panose="020B0606030504020204" pitchFamily="34" charset="0"/>
                <a:cs typeface="Open Sans" panose="020B0606030504020204" pitchFamily="34" charset="0"/>
              </a:rPr>
              <a:t>DOC Organization</a:t>
            </a:r>
          </a:p>
        </p:txBody>
      </p:sp>
      <p:sp>
        <p:nvSpPr>
          <p:cNvPr id="18" name="Freeform 17">
            <a:extLst>
              <a:ext uri="{FF2B5EF4-FFF2-40B4-BE49-F238E27FC236}">
                <a16:creationId xmlns:a16="http://schemas.microsoft.com/office/drawing/2014/main" id="{8DB3A35D-89F5-E245-8E78-6A13CFFE3BA7}"/>
              </a:ext>
            </a:extLst>
          </p:cNvPr>
          <p:cNvSpPr/>
          <p:nvPr/>
        </p:nvSpPr>
        <p:spPr>
          <a:xfrm>
            <a:off x="2093296" y="1857551"/>
            <a:ext cx="272148" cy="220184"/>
          </a:xfrm>
          <a:custGeom>
            <a:avLst/>
            <a:gdLst>
              <a:gd name="connsiteX0" fmla="*/ 39554 w 896949"/>
              <a:gd name="connsiteY0" fmla="*/ 428116 h 768981"/>
              <a:gd name="connsiteX1" fmla="*/ 67475 w 896949"/>
              <a:gd name="connsiteY1" fmla="*/ 323414 h 768981"/>
              <a:gd name="connsiteX2" fmla="*/ 165197 w 896949"/>
              <a:gd name="connsiteY2" fmla="*/ 330394 h 768981"/>
              <a:gd name="connsiteX3" fmla="*/ 276879 w 896949"/>
              <a:gd name="connsiteY3" fmla="*/ 442077 h 768981"/>
              <a:gd name="connsiteX4" fmla="*/ 716629 w 896949"/>
              <a:gd name="connsiteY4" fmla="*/ 51188 h 768981"/>
              <a:gd name="connsiteX5" fmla="*/ 828311 w 896949"/>
              <a:gd name="connsiteY5" fmla="*/ 134950 h 768981"/>
              <a:gd name="connsiteX6" fmla="*/ 304800 w 896949"/>
              <a:gd name="connsiteY6" fmla="*/ 721283 h 768981"/>
              <a:gd name="connsiteX7" fmla="*/ 39554 w 896949"/>
              <a:gd name="connsiteY7" fmla="*/ 428116 h 768981"/>
              <a:gd name="connsiteX0" fmla="*/ 39554 w 896949"/>
              <a:gd name="connsiteY0" fmla="*/ 428116 h 770144"/>
              <a:gd name="connsiteX1" fmla="*/ 67475 w 896949"/>
              <a:gd name="connsiteY1" fmla="*/ 323414 h 770144"/>
              <a:gd name="connsiteX2" fmla="*/ 165197 w 896949"/>
              <a:gd name="connsiteY2" fmla="*/ 330394 h 770144"/>
              <a:gd name="connsiteX3" fmla="*/ 276879 w 896949"/>
              <a:gd name="connsiteY3" fmla="*/ 442077 h 770144"/>
              <a:gd name="connsiteX4" fmla="*/ 716629 w 896949"/>
              <a:gd name="connsiteY4" fmla="*/ 51188 h 770144"/>
              <a:gd name="connsiteX5" fmla="*/ 828311 w 896949"/>
              <a:gd name="connsiteY5" fmla="*/ 134950 h 770144"/>
              <a:gd name="connsiteX6" fmla="*/ 304800 w 896949"/>
              <a:gd name="connsiteY6" fmla="*/ 721283 h 770144"/>
              <a:gd name="connsiteX7" fmla="*/ 39554 w 896949"/>
              <a:gd name="connsiteY7" fmla="*/ 428116 h 770144"/>
              <a:gd name="connsiteX0" fmla="*/ 39554 w 896949"/>
              <a:gd name="connsiteY0" fmla="*/ 451790 h 774090"/>
              <a:gd name="connsiteX1" fmla="*/ 67475 w 896949"/>
              <a:gd name="connsiteY1" fmla="*/ 323414 h 774090"/>
              <a:gd name="connsiteX2" fmla="*/ 165197 w 896949"/>
              <a:gd name="connsiteY2" fmla="*/ 330394 h 774090"/>
              <a:gd name="connsiteX3" fmla="*/ 276879 w 896949"/>
              <a:gd name="connsiteY3" fmla="*/ 442077 h 774090"/>
              <a:gd name="connsiteX4" fmla="*/ 716629 w 896949"/>
              <a:gd name="connsiteY4" fmla="*/ 51188 h 774090"/>
              <a:gd name="connsiteX5" fmla="*/ 828311 w 896949"/>
              <a:gd name="connsiteY5" fmla="*/ 134950 h 774090"/>
              <a:gd name="connsiteX6" fmla="*/ 304800 w 896949"/>
              <a:gd name="connsiteY6" fmla="*/ 721283 h 774090"/>
              <a:gd name="connsiteX7" fmla="*/ 39554 w 896949"/>
              <a:gd name="connsiteY7" fmla="*/ 451790 h 774090"/>
              <a:gd name="connsiteX0" fmla="*/ 39554 w 896949"/>
              <a:gd name="connsiteY0" fmla="*/ 451790 h 774090"/>
              <a:gd name="connsiteX1" fmla="*/ 67475 w 896949"/>
              <a:gd name="connsiteY1" fmla="*/ 323414 h 774090"/>
              <a:gd name="connsiteX2" fmla="*/ 151249 w 896949"/>
              <a:gd name="connsiteY2" fmla="*/ 333353 h 774090"/>
              <a:gd name="connsiteX3" fmla="*/ 276879 w 896949"/>
              <a:gd name="connsiteY3" fmla="*/ 442077 h 774090"/>
              <a:gd name="connsiteX4" fmla="*/ 716629 w 896949"/>
              <a:gd name="connsiteY4" fmla="*/ 51188 h 774090"/>
              <a:gd name="connsiteX5" fmla="*/ 828311 w 896949"/>
              <a:gd name="connsiteY5" fmla="*/ 134950 h 774090"/>
              <a:gd name="connsiteX6" fmla="*/ 304800 w 896949"/>
              <a:gd name="connsiteY6" fmla="*/ 721283 h 774090"/>
              <a:gd name="connsiteX7" fmla="*/ 39554 w 896949"/>
              <a:gd name="connsiteY7" fmla="*/ 451790 h 774090"/>
              <a:gd name="connsiteX0" fmla="*/ 39554 w 896949"/>
              <a:gd name="connsiteY0" fmla="*/ 451790 h 774090"/>
              <a:gd name="connsiteX1" fmla="*/ 67475 w 896949"/>
              <a:gd name="connsiteY1" fmla="*/ 323414 h 774090"/>
              <a:gd name="connsiteX2" fmla="*/ 151249 w 896949"/>
              <a:gd name="connsiteY2" fmla="*/ 333353 h 774090"/>
              <a:gd name="connsiteX3" fmla="*/ 276879 w 896949"/>
              <a:gd name="connsiteY3" fmla="*/ 442077 h 774090"/>
              <a:gd name="connsiteX4" fmla="*/ 716629 w 896949"/>
              <a:gd name="connsiteY4" fmla="*/ 51188 h 774090"/>
              <a:gd name="connsiteX5" fmla="*/ 828311 w 896949"/>
              <a:gd name="connsiteY5" fmla="*/ 134950 h 774090"/>
              <a:gd name="connsiteX6" fmla="*/ 304800 w 896949"/>
              <a:gd name="connsiteY6" fmla="*/ 721283 h 774090"/>
              <a:gd name="connsiteX7" fmla="*/ 39554 w 896949"/>
              <a:gd name="connsiteY7" fmla="*/ 451790 h 774090"/>
              <a:gd name="connsiteX0" fmla="*/ 39554 w 896949"/>
              <a:gd name="connsiteY0" fmla="*/ 476203 h 798503"/>
              <a:gd name="connsiteX1" fmla="*/ 67475 w 896949"/>
              <a:gd name="connsiteY1" fmla="*/ 347827 h 798503"/>
              <a:gd name="connsiteX2" fmla="*/ 151249 w 896949"/>
              <a:gd name="connsiteY2" fmla="*/ 357766 h 798503"/>
              <a:gd name="connsiteX3" fmla="*/ 356147 w 896949"/>
              <a:gd name="connsiteY3" fmla="*/ 612972 h 798503"/>
              <a:gd name="connsiteX4" fmla="*/ 716629 w 896949"/>
              <a:gd name="connsiteY4" fmla="*/ 75601 h 798503"/>
              <a:gd name="connsiteX5" fmla="*/ 828311 w 896949"/>
              <a:gd name="connsiteY5" fmla="*/ 159363 h 798503"/>
              <a:gd name="connsiteX6" fmla="*/ 304800 w 896949"/>
              <a:gd name="connsiteY6" fmla="*/ 745696 h 798503"/>
              <a:gd name="connsiteX7" fmla="*/ 39554 w 896949"/>
              <a:gd name="connsiteY7" fmla="*/ 476203 h 798503"/>
              <a:gd name="connsiteX0" fmla="*/ 39554 w 896949"/>
              <a:gd name="connsiteY0" fmla="*/ 450064 h 772364"/>
              <a:gd name="connsiteX1" fmla="*/ 67475 w 896949"/>
              <a:gd name="connsiteY1" fmla="*/ 321688 h 772364"/>
              <a:gd name="connsiteX2" fmla="*/ 151249 w 896949"/>
              <a:gd name="connsiteY2" fmla="*/ 331627 h 772364"/>
              <a:gd name="connsiteX3" fmla="*/ 273397 w 896949"/>
              <a:gd name="connsiteY3" fmla="*/ 429994 h 772364"/>
              <a:gd name="connsiteX4" fmla="*/ 716629 w 896949"/>
              <a:gd name="connsiteY4" fmla="*/ 49462 h 772364"/>
              <a:gd name="connsiteX5" fmla="*/ 828311 w 896949"/>
              <a:gd name="connsiteY5" fmla="*/ 133224 h 772364"/>
              <a:gd name="connsiteX6" fmla="*/ 304800 w 896949"/>
              <a:gd name="connsiteY6" fmla="*/ 719557 h 772364"/>
              <a:gd name="connsiteX7" fmla="*/ 39554 w 896949"/>
              <a:gd name="connsiteY7" fmla="*/ 450064 h 772364"/>
              <a:gd name="connsiteX0" fmla="*/ 39554 w 896949"/>
              <a:gd name="connsiteY0" fmla="*/ 450064 h 772364"/>
              <a:gd name="connsiteX1" fmla="*/ 67475 w 896949"/>
              <a:gd name="connsiteY1" fmla="*/ 321688 h 772364"/>
              <a:gd name="connsiteX2" fmla="*/ 151249 w 896949"/>
              <a:gd name="connsiteY2" fmla="*/ 331627 h 772364"/>
              <a:gd name="connsiteX3" fmla="*/ 273397 w 896949"/>
              <a:gd name="connsiteY3" fmla="*/ 429994 h 772364"/>
              <a:gd name="connsiteX4" fmla="*/ 716629 w 896949"/>
              <a:gd name="connsiteY4" fmla="*/ 49462 h 772364"/>
              <a:gd name="connsiteX5" fmla="*/ 828311 w 896949"/>
              <a:gd name="connsiteY5" fmla="*/ 133224 h 772364"/>
              <a:gd name="connsiteX6" fmla="*/ 304800 w 896949"/>
              <a:gd name="connsiteY6" fmla="*/ 719557 h 772364"/>
              <a:gd name="connsiteX7" fmla="*/ 39554 w 896949"/>
              <a:gd name="connsiteY7" fmla="*/ 450064 h 772364"/>
              <a:gd name="connsiteX0" fmla="*/ 25592 w 882987"/>
              <a:gd name="connsiteY0" fmla="*/ 450064 h 772364"/>
              <a:gd name="connsiteX1" fmla="*/ 137287 w 882987"/>
              <a:gd name="connsiteY1" fmla="*/ 331627 h 772364"/>
              <a:gd name="connsiteX2" fmla="*/ 259435 w 882987"/>
              <a:gd name="connsiteY2" fmla="*/ 429994 h 772364"/>
              <a:gd name="connsiteX3" fmla="*/ 702667 w 882987"/>
              <a:gd name="connsiteY3" fmla="*/ 49462 h 772364"/>
              <a:gd name="connsiteX4" fmla="*/ 814349 w 882987"/>
              <a:gd name="connsiteY4" fmla="*/ 133224 h 772364"/>
              <a:gd name="connsiteX5" fmla="*/ 290838 w 882987"/>
              <a:gd name="connsiteY5" fmla="*/ 719557 h 772364"/>
              <a:gd name="connsiteX6" fmla="*/ 25592 w 882987"/>
              <a:gd name="connsiteY6" fmla="*/ 450064 h 772364"/>
              <a:gd name="connsiteX0" fmla="*/ 25592 w 888905"/>
              <a:gd name="connsiteY0" fmla="*/ 414554 h 766445"/>
              <a:gd name="connsiteX1" fmla="*/ 143205 w 888905"/>
              <a:gd name="connsiteY1" fmla="*/ 331627 h 766445"/>
              <a:gd name="connsiteX2" fmla="*/ 265353 w 888905"/>
              <a:gd name="connsiteY2" fmla="*/ 429994 h 766445"/>
              <a:gd name="connsiteX3" fmla="*/ 708585 w 888905"/>
              <a:gd name="connsiteY3" fmla="*/ 49462 h 766445"/>
              <a:gd name="connsiteX4" fmla="*/ 820267 w 888905"/>
              <a:gd name="connsiteY4" fmla="*/ 133224 h 766445"/>
              <a:gd name="connsiteX5" fmla="*/ 296756 w 888905"/>
              <a:gd name="connsiteY5" fmla="*/ 719557 h 766445"/>
              <a:gd name="connsiteX6" fmla="*/ 25592 w 888905"/>
              <a:gd name="connsiteY6" fmla="*/ 414554 h 766445"/>
              <a:gd name="connsiteX0" fmla="*/ 11427 w 874740"/>
              <a:gd name="connsiteY0" fmla="*/ 414554 h 766445"/>
              <a:gd name="connsiteX1" fmla="*/ 129040 w 874740"/>
              <a:gd name="connsiteY1" fmla="*/ 331627 h 766445"/>
              <a:gd name="connsiteX2" fmla="*/ 251188 w 874740"/>
              <a:gd name="connsiteY2" fmla="*/ 429994 h 766445"/>
              <a:gd name="connsiteX3" fmla="*/ 694420 w 874740"/>
              <a:gd name="connsiteY3" fmla="*/ 49462 h 766445"/>
              <a:gd name="connsiteX4" fmla="*/ 806102 w 874740"/>
              <a:gd name="connsiteY4" fmla="*/ 133224 h 766445"/>
              <a:gd name="connsiteX5" fmla="*/ 282591 w 874740"/>
              <a:gd name="connsiteY5" fmla="*/ 719557 h 766445"/>
              <a:gd name="connsiteX6" fmla="*/ 11427 w 874740"/>
              <a:gd name="connsiteY6" fmla="*/ 414554 h 766445"/>
              <a:gd name="connsiteX0" fmla="*/ 11427 w 874740"/>
              <a:gd name="connsiteY0" fmla="*/ 414554 h 766445"/>
              <a:gd name="connsiteX1" fmla="*/ 129040 w 874740"/>
              <a:gd name="connsiteY1" fmla="*/ 331627 h 766445"/>
              <a:gd name="connsiteX2" fmla="*/ 251188 w 874740"/>
              <a:gd name="connsiteY2" fmla="*/ 429994 h 766445"/>
              <a:gd name="connsiteX3" fmla="*/ 694420 w 874740"/>
              <a:gd name="connsiteY3" fmla="*/ 49462 h 766445"/>
              <a:gd name="connsiteX4" fmla="*/ 806102 w 874740"/>
              <a:gd name="connsiteY4" fmla="*/ 133224 h 766445"/>
              <a:gd name="connsiteX5" fmla="*/ 282591 w 874740"/>
              <a:gd name="connsiteY5" fmla="*/ 719557 h 766445"/>
              <a:gd name="connsiteX6" fmla="*/ 11427 w 874740"/>
              <a:gd name="connsiteY6" fmla="*/ 414554 h 766445"/>
              <a:gd name="connsiteX0" fmla="*/ 11427 w 874740"/>
              <a:gd name="connsiteY0" fmla="*/ 414554 h 766445"/>
              <a:gd name="connsiteX1" fmla="*/ 129040 w 874740"/>
              <a:gd name="connsiteY1" fmla="*/ 331627 h 766445"/>
              <a:gd name="connsiteX2" fmla="*/ 251188 w 874740"/>
              <a:gd name="connsiteY2" fmla="*/ 429994 h 766445"/>
              <a:gd name="connsiteX3" fmla="*/ 694420 w 874740"/>
              <a:gd name="connsiteY3" fmla="*/ 49462 h 766445"/>
              <a:gd name="connsiteX4" fmla="*/ 806102 w 874740"/>
              <a:gd name="connsiteY4" fmla="*/ 133224 h 766445"/>
              <a:gd name="connsiteX5" fmla="*/ 282591 w 874740"/>
              <a:gd name="connsiteY5" fmla="*/ 719557 h 766445"/>
              <a:gd name="connsiteX6" fmla="*/ 11427 w 874740"/>
              <a:gd name="connsiteY6" fmla="*/ 414554 h 766445"/>
              <a:gd name="connsiteX0" fmla="*/ 11427 w 874740"/>
              <a:gd name="connsiteY0" fmla="*/ 405676 h 757567"/>
              <a:gd name="connsiteX1" fmla="*/ 129040 w 874740"/>
              <a:gd name="connsiteY1" fmla="*/ 322749 h 757567"/>
              <a:gd name="connsiteX2" fmla="*/ 251188 w 874740"/>
              <a:gd name="connsiteY2" fmla="*/ 421116 h 757567"/>
              <a:gd name="connsiteX3" fmla="*/ 694420 w 874740"/>
              <a:gd name="connsiteY3" fmla="*/ 40584 h 757567"/>
              <a:gd name="connsiteX4" fmla="*/ 806102 w 874740"/>
              <a:gd name="connsiteY4" fmla="*/ 124346 h 757567"/>
              <a:gd name="connsiteX5" fmla="*/ 282591 w 874740"/>
              <a:gd name="connsiteY5" fmla="*/ 710679 h 757567"/>
              <a:gd name="connsiteX6" fmla="*/ 11427 w 874740"/>
              <a:gd name="connsiteY6" fmla="*/ 405676 h 757567"/>
              <a:gd name="connsiteX0" fmla="*/ 11427 w 874740"/>
              <a:gd name="connsiteY0" fmla="*/ 402717 h 754608"/>
              <a:gd name="connsiteX1" fmla="*/ 129040 w 874740"/>
              <a:gd name="connsiteY1" fmla="*/ 319790 h 754608"/>
              <a:gd name="connsiteX2" fmla="*/ 251188 w 874740"/>
              <a:gd name="connsiteY2" fmla="*/ 418157 h 754608"/>
              <a:gd name="connsiteX3" fmla="*/ 694420 w 874740"/>
              <a:gd name="connsiteY3" fmla="*/ 37625 h 754608"/>
              <a:gd name="connsiteX4" fmla="*/ 806102 w 874740"/>
              <a:gd name="connsiteY4" fmla="*/ 121387 h 754608"/>
              <a:gd name="connsiteX5" fmla="*/ 282591 w 874740"/>
              <a:gd name="connsiteY5" fmla="*/ 707720 h 754608"/>
              <a:gd name="connsiteX6" fmla="*/ 11427 w 874740"/>
              <a:gd name="connsiteY6" fmla="*/ 402717 h 754608"/>
              <a:gd name="connsiteX0" fmla="*/ 11427 w 874740"/>
              <a:gd name="connsiteY0" fmla="*/ 402717 h 754608"/>
              <a:gd name="connsiteX1" fmla="*/ 129040 w 874740"/>
              <a:gd name="connsiteY1" fmla="*/ 319790 h 754608"/>
              <a:gd name="connsiteX2" fmla="*/ 251188 w 874740"/>
              <a:gd name="connsiteY2" fmla="*/ 418157 h 754608"/>
              <a:gd name="connsiteX3" fmla="*/ 694420 w 874740"/>
              <a:gd name="connsiteY3" fmla="*/ 37625 h 754608"/>
              <a:gd name="connsiteX4" fmla="*/ 806102 w 874740"/>
              <a:gd name="connsiteY4" fmla="*/ 121387 h 754608"/>
              <a:gd name="connsiteX5" fmla="*/ 282591 w 874740"/>
              <a:gd name="connsiteY5" fmla="*/ 707720 h 754608"/>
              <a:gd name="connsiteX6" fmla="*/ 11427 w 874740"/>
              <a:gd name="connsiteY6" fmla="*/ 402717 h 754608"/>
              <a:gd name="connsiteX0" fmla="*/ 11427 w 874740"/>
              <a:gd name="connsiteY0" fmla="*/ 402717 h 707720"/>
              <a:gd name="connsiteX1" fmla="*/ 129040 w 874740"/>
              <a:gd name="connsiteY1" fmla="*/ 319790 h 707720"/>
              <a:gd name="connsiteX2" fmla="*/ 251188 w 874740"/>
              <a:gd name="connsiteY2" fmla="*/ 418157 h 707720"/>
              <a:gd name="connsiteX3" fmla="*/ 694420 w 874740"/>
              <a:gd name="connsiteY3" fmla="*/ 37625 h 707720"/>
              <a:gd name="connsiteX4" fmla="*/ 806102 w 874740"/>
              <a:gd name="connsiteY4" fmla="*/ 121387 h 707720"/>
              <a:gd name="connsiteX5" fmla="*/ 282591 w 874740"/>
              <a:gd name="connsiteY5" fmla="*/ 707720 h 707720"/>
              <a:gd name="connsiteX6" fmla="*/ 11427 w 874740"/>
              <a:gd name="connsiteY6" fmla="*/ 402717 h 707720"/>
              <a:gd name="connsiteX0" fmla="*/ 11427 w 874740"/>
              <a:gd name="connsiteY0" fmla="*/ 402717 h 707720"/>
              <a:gd name="connsiteX1" fmla="*/ 129040 w 874740"/>
              <a:gd name="connsiteY1" fmla="*/ 319790 h 707720"/>
              <a:gd name="connsiteX2" fmla="*/ 251188 w 874740"/>
              <a:gd name="connsiteY2" fmla="*/ 418157 h 707720"/>
              <a:gd name="connsiteX3" fmla="*/ 694420 w 874740"/>
              <a:gd name="connsiteY3" fmla="*/ 37625 h 707720"/>
              <a:gd name="connsiteX4" fmla="*/ 806102 w 874740"/>
              <a:gd name="connsiteY4" fmla="*/ 121387 h 707720"/>
              <a:gd name="connsiteX5" fmla="*/ 282591 w 874740"/>
              <a:gd name="connsiteY5" fmla="*/ 707720 h 707720"/>
              <a:gd name="connsiteX6" fmla="*/ 11427 w 874740"/>
              <a:gd name="connsiteY6" fmla="*/ 402717 h 707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4740" h="707720">
                <a:moveTo>
                  <a:pt x="11427" y="402717"/>
                </a:moveTo>
                <a:cubicBezTo>
                  <a:pt x="0" y="282577"/>
                  <a:pt x="107930" y="302420"/>
                  <a:pt x="129040" y="319790"/>
                </a:cubicBezTo>
                <a:cubicBezTo>
                  <a:pt x="163360" y="337841"/>
                  <a:pt x="246583" y="425234"/>
                  <a:pt x="251188" y="418157"/>
                </a:cubicBezTo>
                <a:cubicBezTo>
                  <a:pt x="345418" y="371130"/>
                  <a:pt x="601934" y="87087"/>
                  <a:pt x="694420" y="37625"/>
                </a:cubicBezTo>
                <a:cubicBezTo>
                  <a:pt x="741995" y="0"/>
                  <a:pt x="874740" y="9705"/>
                  <a:pt x="806102" y="121387"/>
                </a:cubicBezTo>
                <a:cubicBezTo>
                  <a:pt x="737464" y="233069"/>
                  <a:pt x="558139" y="377803"/>
                  <a:pt x="282591" y="707720"/>
                </a:cubicBezTo>
                <a:cubicBezTo>
                  <a:pt x="233728" y="644749"/>
                  <a:pt x="19372" y="457015"/>
                  <a:pt x="11427" y="402717"/>
                </a:cubicBezTo>
                <a:close/>
              </a:path>
            </a:pathLst>
          </a:cu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 </a:t>
            </a:r>
          </a:p>
        </p:txBody>
      </p:sp>
      <p:sp>
        <p:nvSpPr>
          <p:cNvPr id="19" name="Freeform 18">
            <a:extLst>
              <a:ext uri="{FF2B5EF4-FFF2-40B4-BE49-F238E27FC236}">
                <a16:creationId xmlns:a16="http://schemas.microsoft.com/office/drawing/2014/main" id="{A123D64F-C5E8-7D43-BC4A-A0A191307132}"/>
              </a:ext>
            </a:extLst>
          </p:cNvPr>
          <p:cNvSpPr/>
          <p:nvPr/>
        </p:nvSpPr>
        <p:spPr>
          <a:xfrm>
            <a:off x="3141381" y="1872934"/>
            <a:ext cx="272148" cy="220184"/>
          </a:xfrm>
          <a:custGeom>
            <a:avLst/>
            <a:gdLst>
              <a:gd name="connsiteX0" fmla="*/ 39554 w 896949"/>
              <a:gd name="connsiteY0" fmla="*/ 428116 h 768981"/>
              <a:gd name="connsiteX1" fmla="*/ 67475 w 896949"/>
              <a:gd name="connsiteY1" fmla="*/ 323414 h 768981"/>
              <a:gd name="connsiteX2" fmla="*/ 165197 w 896949"/>
              <a:gd name="connsiteY2" fmla="*/ 330394 h 768981"/>
              <a:gd name="connsiteX3" fmla="*/ 276879 w 896949"/>
              <a:gd name="connsiteY3" fmla="*/ 442077 h 768981"/>
              <a:gd name="connsiteX4" fmla="*/ 716629 w 896949"/>
              <a:gd name="connsiteY4" fmla="*/ 51188 h 768981"/>
              <a:gd name="connsiteX5" fmla="*/ 828311 w 896949"/>
              <a:gd name="connsiteY5" fmla="*/ 134950 h 768981"/>
              <a:gd name="connsiteX6" fmla="*/ 304800 w 896949"/>
              <a:gd name="connsiteY6" fmla="*/ 721283 h 768981"/>
              <a:gd name="connsiteX7" fmla="*/ 39554 w 896949"/>
              <a:gd name="connsiteY7" fmla="*/ 428116 h 768981"/>
              <a:gd name="connsiteX0" fmla="*/ 39554 w 896949"/>
              <a:gd name="connsiteY0" fmla="*/ 428116 h 770144"/>
              <a:gd name="connsiteX1" fmla="*/ 67475 w 896949"/>
              <a:gd name="connsiteY1" fmla="*/ 323414 h 770144"/>
              <a:gd name="connsiteX2" fmla="*/ 165197 w 896949"/>
              <a:gd name="connsiteY2" fmla="*/ 330394 h 770144"/>
              <a:gd name="connsiteX3" fmla="*/ 276879 w 896949"/>
              <a:gd name="connsiteY3" fmla="*/ 442077 h 770144"/>
              <a:gd name="connsiteX4" fmla="*/ 716629 w 896949"/>
              <a:gd name="connsiteY4" fmla="*/ 51188 h 770144"/>
              <a:gd name="connsiteX5" fmla="*/ 828311 w 896949"/>
              <a:gd name="connsiteY5" fmla="*/ 134950 h 770144"/>
              <a:gd name="connsiteX6" fmla="*/ 304800 w 896949"/>
              <a:gd name="connsiteY6" fmla="*/ 721283 h 770144"/>
              <a:gd name="connsiteX7" fmla="*/ 39554 w 896949"/>
              <a:gd name="connsiteY7" fmla="*/ 428116 h 770144"/>
              <a:gd name="connsiteX0" fmla="*/ 39554 w 896949"/>
              <a:gd name="connsiteY0" fmla="*/ 451790 h 774090"/>
              <a:gd name="connsiteX1" fmla="*/ 67475 w 896949"/>
              <a:gd name="connsiteY1" fmla="*/ 323414 h 774090"/>
              <a:gd name="connsiteX2" fmla="*/ 165197 w 896949"/>
              <a:gd name="connsiteY2" fmla="*/ 330394 h 774090"/>
              <a:gd name="connsiteX3" fmla="*/ 276879 w 896949"/>
              <a:gd name="connsiteY3" fmla="*/ 442077 h 774090"/>
              <a:gd name="connsiteX4" fmla="*/ 716629 w 896949"/>
              <a:gd name="connsiteY4" fmla="*/ 51188 h 774090"/>
              <a:gd name="connsiteX5" fmla="*/ 828311 w 896949"/>
              <a:gd name="connsiteY5" fmla="*/ 134950 h 774090"/>
              <a:gd name="connsiteX6" fmla="*/ 304800 w 896949"/>
              <a:gd name="connsiteY6" fmla="*/ 721283 h 774090"/>
              <a:gd name="connsiteX7" fmla="*/ 39554 w 896949"/>
              <a:gd name="connsiteY7" fmla="*/ 451790 h 774090"/>
              <a:gd name="connsiteX0" fmla="*/ 39554 w 896949"/>
              <a:gd name="connsiteY0" fmla="*/ 451790 h 774090"/>
              <a:gd name="connsiteX1" fmla="*/ 67475 w 896949"/>
              <a:gd name="connsiteY1" fmla="*/ 323414 h 774090"/>
              <a:gd name="connsiteX2" fmla="*/ 151249 w 896949"/>
              <a:gd name="connsiteY2" fmla="*/ 333353 h 774090"/>
              <a:gd name="connsiteX3" fmla="*/ 276879 w 896949"/>
              <a:gd name="connsiteY3" fmla="*/ 442077 h 774090"/>
              <a:gd name="connsiteX4" fmla="*/ 716629 w 896949"/>
              <a:gd name="connsiteY4" fmla="*/ 51188 h 774090"/>
              <a:gd name="connsiteX5" fmla="*/ 828311 w 896949"/>
              <a:gd name="connsiteY5" fmla="*/ 134950 h 774090"/>
              <a:gd name="connsiteX6" fmla="*/ 304800 w 896949"/>
              <a:gd name="connsiteY6" fmla="*/ 721283 h 774090"/>
              <a:gd name="connsiteX7" fmla="*/ 39554 w 896949"/>
              <a:gd name="connsiteY7" fmla="*/ 451790 h 774090"/>
              <a:gd name="connsiteX0" fmla="*/ 39554 w 896949"/>
              <a:gd name="connsiteY0" fmla="*/ 451790 h 774090"/>
              <a:gd name="connsiteX1" fmla="*/ 67475 w 896949"/>
              <a:gd name="connsiteY1" fmla="*/ 323414 h 774090"/>
              <a:gd name="connsiteX2" fmla="*/ 151249 w 896949"/>
              <a:gd name="connsiteY2" fmla="*/ 333353 h 774090"/>
              <a:gd name="connsiteX3" fmla="*/ 276879 w 896949"/>
              <a:gd name="connsiteY3" fmla="*/ 442077 h 774090"/>
              <a:gd name="connsiteX4" fmla="*/ 716629 w 896949"/>
              <a:gd name="connsiteY4" fmla="*/ 51188 h 774090"/>
              <a:gd name="connsiteX5" fmla="*/ 828311 w 896949"/>
              <a:gd name="connsiteY5" fmla="*/ 134950 h 774090"/>
              <a:gd name="connsiteX6" fmla="*/ 304800 w 896949"/>
              <a:gd name="connsiteY6" fmla="*/ 721283 h 774090"/>
              <a:gd name="connsiteX7" fmla="*/ 39554 w 896949"/>
              <a:gd name="connsiteY7" fmla="*/ 451790 h 774090"/>
              <a:gd name="connsiteX0" fmla="*/ 39554 w 896949"/>
              <a:gd name="connsiteY0" fmla="*/ 476203 h 798503"/>
              <a:gd name="connsiteX1" fmla="*/ 67475 w 896949"/>
              <a:gd name="connsiteY1" fmla="*/ 347827 h 798503"/>
              <a:gd name="connsiteX2" fmla="*/ 151249 w 896949"/>
              <a:gd name="connsiteY2" fmla="*/ 357766 h 798503"/>
              <a:gd name="connsiteX3" fmla="*/ 356147 w 896949"/>
              <a:gd name="connsiteY3" fmla="*/ 612972 h 798503"/>
              <a:gd name="connsiteX4" fmla="*/ 716629 w 896949"/>
              <a:gd name="connsiteY4" fmla="*/ 75601 h 798503"/>
              <a:gd name="connsiteX5" fmla="*/ 828311 w 896949"/>
              <a:gd name="connsiteY5" fmla="*/ 159363 h 798503"/>
              <a:gd name="connsiteX6" fmla="*/ 304800 w 896949"/>
              <a:gd name="connsiteY6" fmla="*/ 745696 h 798503"/>
              <a:gd name="connsiteX7" fmla="*/ 39554 w 896949"/>
              <a:gd name="connsiteY7" fmla="*/ 476203 h 798503"/>
              <a:gd name="connsiteX0" fmla="*/ 39554 w 896949"/>
              <a:gd name="connsiteY0" fmla="*/ 450064 h 772364"/>
              <a:gd name="connsiteX1" fmla="*/ 67475 w 896949"/>
              <a:gd name="connsiteY1" fmla="*/ 321688 h 772364"/>
              <a:gd name="connsiteX2" fmla="*/ 151249 w 896949"/>
              <a:gd name="connsiteY2" fmla="*/ 331627 h 772364"/>
              <a:gd name="connsiteX3" fmla="*/ 273397 w 896949"/>
              <a:gd name="connsiteY3" fmla="*/ 429994 h 772364"/>
              <a:gd name="connsiteX4" fmla="*/ 716629 w 896949"/>
              <a:gd name="connsiteY4" fmla="*/ 49462 h 772364"/>
              <a:gd name="connsiteX5" fmla="*/ 828311 w 896949"/>
              <a:gd name="connsiteY5" fmla="*/ 133224 h 772364"/>
              <a:gd name="connsiteX6" fmla="*/ 304800 w 896949"/>
              <a:gd name="connsiteY6" fmla="*/ 719557 h 772364"/>
              <a:gd name="connsiteX7" fmla="*/ 39554 w 896949"/>
              <a:gd name="connsiteY7" fmla="*/ 450064 h 772364"/>
              <a:gd name="connsiteX0" fmla="*/ 39554 w 896949"/>
              <a:gd name="connsiteY0" fmla="*/ 450064 h 772364"/>
              <a:gd name="connsiteX1" fmla="*/ 67475 w 896949"/>
              <a:gd name="connsiteY1" fmla="*/ 321688 h 772364"/>
              <a:gd name="connsiteX2" fmla="*/ 151249 w 896949"/>
              <a:gd name="connsiteY2" fmla="*/ 331627 h 772364"/>
              <a:gd name="connsiteX3" fmla="*/ 273397 w 896949"/>
              <a:gd name="connsiteY3" fmla="*/ 429994 h 772364"/>
              <a:gd name="connsiteX4" fmla="*/ 716629 w 896949"/>
              <a:gd name="connsiteY4" fmla="*/ 49462 h 772364"/>
              <a:gd name="connsiteX5" fmla="*/ 828311 w 896949"/>
              <a:gd name="connsiteY5" fmla="*/ 133224 h 772364"/>
              <a:gd name="connsiteX6" fmla="*/ 304800 w 896949"/>
              <a:gd name="connsiteY6" fmla="*/ 719557 h 772364"/>
              <a:gd name="connsiteX7" fmla="*/ 39554 w 896949"/>
              <a:gd name="connsiteY7" fmla="*/ 450064 h 772364"/>
              <a:gd name="connsiteX0" fmla="*/ 25592 w 882987"/>
              <a:gd name="connsiteY0" fmla="*/ 450064 h 772364"/>
              <a:gd name="connsiteX1" fmla="*/ 137287 w 882987"/>
              <a:gd name="connsiteY1" fmla="*/ 331627 h 772364"/>
              <a:gd name="connsiteX2" fmla="*/ 259435 w 882987"/>
              <a:gd name="connsiteY2" fmla="*/ 429994 h 772364"/>
              <a:gd name="connsiteX3" fmla="*/ 702667 w 882987"/>
              <a:gd name="connsiteY3" fmla="*/ 49462 h 772364"/>
              <a:gd name="connsiteX4" fmla="*/ 814349 w 882987"/>
              <a:gd name="connsiteY4" fmla="*/ 133224 h 772364"/>
              <a:gd name="connsiteX5" fmla="*/ 290838 w 882987"/>
              <a:gd name="connsiteY5" fmla="*/ 719557 h 772364"/>
              <a:gd name="connsiteX6" fmla="*/ 25592 w 882987"/>
              <a:gd name="connsiteY6" fmla="*/ 450064 h 772364"/>
              <a:gd name="connsiteX0" fmla="*/ 25592 w 888905"/>
              <a:gd name="connsiteY0" fmla="*/ 414554 h 766445"/>
              <a:gd name="connsiteX1" fmla="*/ 143205 w 888905"/>
              <a:gd name="connsiteY1" fmla="*/ 331627 h 766445"/>
              <a:gd name="connsiteX2" fmla="*/ 265353 w 888905"/>
              <a:gd name="connsiteY2" fmla="*/ 429994 h 766445"/>
              <a:gd name="connsiteX3" fmla="*/ 708585 w 888905"/>
              <a:gd name="connsiteY3" fmla="*/ 49462 h 766445"/>
              <a:gd name="connsiteX4" fmla="*/ 820267 w 888905"/>
              <a:gd name="connsiteY4" fmla="*/ 133224 h 766445"/>
              <a:gd name="connsiteX5" fmla="*/ 296756 w 888905"/>
              <a:gd name="connsiteY5" fmla="*/ 719557 h 766445"/>
              <a:gd name="connsiteX6" fmla="*/ 25592 w 888905"/>
              <a:gd name="connsiteY6" fmla="*/ 414554 h 766445"/>
              <a:gd name="connsiteX0" fmla="*/ 11427 w 874740"/>
              <a:gd name="connsiteY0" fmla="*/ 414554 h 766445"/>
              <a:gd name="connsiteX1" fmla="*/ 129040 w 874740"/>
              <a:gd name="connsiteY1" fmla="*/ 331627 h 766445"/>
              <a:gd name="connsiteX2" fmla="*/ 251188 w 874740"/>
              <a:gd name="connsiteY2" fmla="*/ 429994 h 766445"/>
              <a:gd name="connsiteX3" fmla="*/ 694420 w 874740"/>
              <a:gd name="connsiteY3" fmla="*/ 49462 h 766445"/>
              <a:gd name="connsiteX4" fmla="*/ 806102 w 874740"/>
              <a:gd name="connsiteY4" fmla="*/ 133224 h 766445"/>
              <a:gd name="connsiteX5" fmla="*/ 282591 w 874740"/>
              <a:gd name="connsiteY5" fmla="*/ 719557 h 766445"/>
              <a:gd name="connsiteX6" fmla="*/ 11427 w 874740"/>
              <a:gd name="connsiteY6" fmla="*/ 414554 h 766445"/>
              <a:gd name="connsiteX0" fmla="*/ 11427 w 874740"/>
              <a:gd name="connsiteY0" fmla="*/ 414554 h 766445"/>
              <a:gd name="connsiteX1" fmla="*/ 129040 w 874740"/>
              <a:gd name="connsiteY1" fmla="*/ 331627 h 766445"/>
              <a:gd name="connsiteX2" fmla="*/ 251188 w 874740"/>
              <a:gd name="connsiteY2" fmla="*/ 429994 h 766445"/>
              <a:gd name="connsiteX3" fmla="*/ 694420 w 874740"/>
              <a:gd name="connsiteY3" fmla="*/ 49462 h 766445"/>
              <a:gd name="connsiteX4" fmla="*/ 806102 w 874740"/>
              <a:gd name="connsiteY4" fmla="*/ 133224 h 766445"/>
              <a:gd name="connsiteX5" fmla="*/ 282591 w 874740"/>
              <a:gd name="connsiteY5" fmla="*/ 719557 h 766445"/>
              <a:gd name="connsiteX6" fmla="*/ 11427 w 874740"/>
              <a:gd name="connsiteY6" fmla="*/ 414554 h 766445"/>
              <a:gd name="connsiteX0" fmla="*/ 11427 w 874740"/>
              <a:gd name="connsiteY0" fmla="*/ 414554 h 766445"/>
              <a:gd name="connsiteX1" fmla="*/ 129040 w 874740"/>
              <a:gd name="connsiteY1" fmla="*/ 331627 h 766445"/>
              <a:gd name="connsiteX2" fmla="*/ 251188 w 874740"/>
              <a:gd name="connsiteY2" fmla="*/ 429994 h 766445"/>
              <a:gd name="connsiteX3" fmla="*/ 694420 w 874740"/>
              <a:gd name="connsiteY3" fmla="*/ 49462 h 766445"/>
              <a:gd name="connsiteX4" fmla="*/ 806102 w 874740"/>
              <a:gd name="connsiteY4" fmla="*/ 133224 h 766445"/>
              <a:gd name="connsiteX5" fmla="*/ 282591 w 874740"/>
              <a:gd name="connsiteY5" fmla="*/ 719557 h 766445"/>
              <a:gd name="connsiteX6" fmla="*/ 11427 w 874740"/>
              <a:gd name="connsiteY6" fmla="*/ 414554 h 766445"/>
              <a:gd name="connsiteX0" fmla="*/ 11427 w 874740"/>
              <a:gd name="connsiteY0" fmla="*/ 405676 h 757567"/>
              <a:gd name="connsiteX1" fmla="*/ 129040 w 874740"/>
              <a:gd name="connsiteY1" fmla="*/ 322749 h 757567"/>
              <a:gd name="connsiteX2" fmla="*/ 251188 w 874740"/>
              <a:gd name="connsiteY2" fmla="*/ 421116 h 757567"/>
              <a:gd name="connsiteX3" fmla="*/ 694420 w 874740"/>
              <a:gd name="connsiteY3" fmla="*/ 40584 h 757567"/>
              <a:gd name="connsiteX4" fmla="*/ 806102 w 874740"/>
              <a:gd name="connsiteY4" fmla="*/ 124346 h 757567"/>
              <a:gd name="connsiteX5" fmla="*/ 282591 w 874740"/>
              <a:gd name="connsiteY5" fmla="*/ 710679 h 757567"/>
              <a:gd name="connsiteX6" fmla="*/ 11427 w 874740"/>
              <a:gd name="connsiteY6" fmla="*/ 405676 h 757567"/>
              <a:gd name="connsiteX0" fmla="*/ 11427 w 874740"/>
              <a:gd name="connsiteY0" fmla="*/ 402717 h 754608"/>
              <a:gd name="connsiteX1" fmla="*/ 129040 w 874740"/>
              <a:gd name="connsiteY1" fmla="*/ 319790 h 754608"/>
              <a:gd name="connsiteX2" fmla="*/ 251188 w 874740"/>
              <a:gd name="connsiteY2" fmla="*/ 418157 h 754608"/>
              <a:gd name="connsiteX3" fmla="*/ 694420 w 874740"/>
              <a:gd name="connsiteY3" fmla="*/ 37625 h 754608"/>
              <a:gd name="connsiteX4" fmla="*/ 806102 w 874740"/>
              <a:gd name="connsiteY4" fmla="*/ 121387 h 754608"/>
              <a:gd name="connsiteX5" fmla="*/ 282591 w 874740"/>
              <a:gd name="connsiteY5" fmla="*/ 707720 h 754608"/>
              <a:gd name="connsiteX6" fmla="*/ 11427 w 874740"/>
              <a:gd name="connsiteY6" fmla="*/ 402717 h 754608"/>
              <a:gd name="connsiteX0" fmla="*/ 11427 w 874740"/>
              <a:gd name="connsiteY0" fmla="*/ 402717 h 754608"/>
              <a:gd name="connsiteX1" fmla="*/ 129040 w 874740"/>
              <a:gd name="connsiteY1" fmla="*/ 319790 h 754608"/>
              <a:gd name="connsiteX2" fmla="*/ 251188 w 874740"/>
              <a:gd name="connsiteY2" fmla="*/ 418157 h 754608"/>
              <a:gd name="connsiteX3" fmla="*/ 694420 w 874740"/>
              <a:gd name="connsiteY3" fmla="*/ 37625 h 754608"/>
              <a:gd name="connsiteX4" fmla="*/ 806102 w 874740"/>
              <a:gd name="connsiteY4" fmla="*/ 121387 h 754608"/>
              <a:gd name="connsiteX5" fmla="*/ 282591 w 874740"/>
              <a:gd name="connsiteY5" fmla="*/ 707720 h 754608"/>
              <a:gd name="connsiteX6" fmla="*/ 11427 w 874740"/>
              <a:gd name="connsiteY6" fmla="*/ 402717 h 754608"/>
              <a:gd name="connsiteX0" fmla="*/ 11427 w 874740"/>
              <a:gd name="connsiteY0" fmla="*/ 402717 h 707720"/>
              <a:gd name="connsiteX1" fmla="*/ 129040 w 874740"/>
              <a:gd name="connsiteY1" fmla="*/ 319790 h 707720"/>
              <a:gd name="connsiteX2" fmla="*/ 251188 w 874740"/>
              <a:gd name="connsiteY2" fmla="*/ 418157 h 707720"/>
              <a:gd name="connsiteX3" fmla="*/ 694420 w 874740"/>
              <a:gd name="connsiteY3" fmla="*/ 37625 h 707720"/>
              <a:gd name="connsiteX4" fmla="*/ 806102 w 874740"/>
              <a:gd name="connsiteY4" fmla="*/ 121387 h 707720"/>
              <a:gd name="connsiteX5" fmla="*/ 282591 w 874740"/>
              <a:gd name="connsiteY5" fmla="*/ 707720 h 707720"/>
              <a:gd name="connsiteX6" fmla="*/ 11427 w 874740"/>
              <a:gd name="connsiteY6" fmla="*/ 402717 h 707720"/>
              <a:gd name="connsiteX0" fmla="*/ 11427 w 874740"/>
              <a:gd name="connsiteY0" fmla="*/ 402717 h 707720"/>
              <a:gd name="connsiteX1" fmla="*/ 129040 w 874740"/>
              <a:gd name="connsiteY1" fmla="*/ 319790 h 707720"/>
              <a:gd name="connsiteX2" fmla="*/ 251188 w 874740"/>
              <a:gd name="connsiteY2" fmla="*/ 418157 h 707720"/>
              <a:gd name="connsiteX3" fmla="*/ 694420 w 874740"/>
              <a:gd name="connsiteY3" fmla="*/ 37625 h 707720"/>
              <a:gd name="connsiteX4" fmla="*/ 806102 w 874740"/>
              <a:gd name="connsiteY4" fmla="*/ 121387 h 707720"/>
              <a:gd name="connsiteX5" fmla="*/ 282591 w 874740"/>
              <a:gd name="connsiteY5" fmla="*/ 707720 h 707720"/>
              <a:gd name="connsiteX6" fmla="*/ 11427 w 874740"/>
              <a:gd name="connsiteY6" fmla="*/ 402717 h 707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4740" h="707720">
                <a:moveTo>
                  <a:pt x="11427" y="402717"/>
                </a:moveTo>
                <a:cubicBezTo>
                  <a:pt x="0" y="282577"/>
                  <a:pt x="107930" y="302420"/>
                  <a:pt x="129040" y="319790"/>
                </a:cubicBezTo>
                <a:cubicBezTo>
                  <a:pt x="163360" y="337841"/>
                  <a:pt x="246583" y="425234"/>
                  <a:pt x="251188" y="418157"/>
                </a:cubicBezTo>
                <a:cubicBezTo>
                  <a:pt x="345418" y="371130"/>
                  <a:pt x="601934" y="87087"/>
                  <a:pt x="694420" y="37625"/>
                </a:cubicBezTo>
                <a:cubicBezTo>
                  <a:pt x="741995" y="0"/>
                  <a:pt x="874740" y="9705"/>
                  <a:pt x="806102" y="121387"/>
                </a:cubicBezTo>
                <a:cubicBezTo>
                  <a:pt x="737464" y="233069"/>
                  <a:pt x="558139" y="377803"/>
                  <a:pt x="282591" y="707720"/>
                </a:cubicBezTo>
                <a:cubicBezTo>
                  <a:pt x="233728" y="644749"/>
                  <a:pt x="19372" y="457015"/>
                  <a:pt x="11427" y="402717"/>
                </a:cubicBezTo>
                <a:close/>
              </a:path>
            </a:pathLst>
          </a:cu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20" name="Freeform 19">
            <a:extLst>
              <a:ext uri="{FF2B5EF4-FFF2-40B4-BE49-F238E27FC236}">
                <a16:creationId xmlns:a16="http://schemas.microsoft.com/office/drawing/2014/main" id="{532753B1-79B2-E94E-AA68-C151BC532B3D}"/>
              </a:ext>
            </a:extLst>
          </p:cNvPr>
          <p:cNvSpPr/>
          <p:nvPr/>
        </p:nvSpPr>
        <p:spPr>
          <a:xfrm>
            <a:off x="2093296" y="2276651"/>
            <a:ext cx="272148" cy="220184"/>
          </a:xfrm>
          <a:custGeom>
            <a:avLst/>
            <a:gdLst>
              <a:gd name="connsiteX0" fmla="*/ 39554 w 896949"/>
              <a:gd name="connsiteY0" fmla="*/ 428116 h 768981"/>
              <a:gd name="connsiteX1" fmla="*/ 67475 w 896949"/>
              <a:gd name="connsiteY1" fmla="*/ 323414 h 768981"/>
              <a:gd name="connsiteX2" fmla="*/ 165197 w 896949"/>
              <a:gd name="connsiteY2" fmla="*/ 330394 h 768981"/>
              <a:gd name="connsiteX3" fmla="*/ 276879 w 896949"/>
              <a:gd name="connsiteY3" fmla="*/ 442077 h 768981"/>
              <a:gd name="connsiteX4" fmla="*/ 716629 w 896949"/>
              <a:gd name="connsiteY4" fmla="*/ 51188 h 768981"/>
              <a:gd name="connsiteX5" fmla="*/ 828311 w 896949"/>
              <a:gd name="connsiteY5" fmla="*/ 134950 h 768981"/>
              <a:gd name="connsiteX6" fmla="*/ 304800 w 896949"/>
              <a:gd name="connsiteY6" fmla="*/ 721283 h 768981"/>
              <a:gd name="connsiteX7" fmla="*/ 39554 w 896949"/>
              <a:gd name="connsiteY7" fmla="*/ 428116 h 768981"/>
              <a:gd name="connsiteX0" fmla="*/ 39554 w 896949"/>
              <a:gd name="connsiteY0" fmla="*/ 428116 h 770144"/>
              <a:gd name="connsiteX1" fmla="*/ 67475 w 896949"/>
              <a:gd name="connsiteY1" fmla="*/ 323414 h 770144"/>
              <a:gd name="connsiteX2" fmla="*/ 165197 w 896949"/>
              <a:gd name="connsiteY2" fmla="*/ 330394 h 770144"/>
              <a:gd name="connsiteX3" fmla="*/ 276879 w 896949"/>
              <a:gd name="connsiteY3" fmla="*/ 442077 h 770144"/>
              <a:gd name="connsiteX4" fmla="*/ 716629 w 896949"/>
              <a:gd name="connsiteY4" fmla="*/ 51188 h 770144"/>
              <a:gd name="connsiteX5" fmla="*/ 828311 w 896949"/>
              <a:gd name="connsiteY5" fmla="*/ 134950 h 770144"/>
              <a:gd name="connsiteX6" fmla="*/ 304800 w 896949"/>
              <a:gd name="connsiteY6" fmla="*/ 721283 h 770144"/>
              <a:gd name="connsiteX7" fmla="*/ 39554 w 896949"/>
              <a:gd name="connsiteY7" fmla="*/ 428116 h 770144"/>
              <a:gd name="connsiteX0" fmla="*/ 39554 w 896949"/>
              <a:gd name="connsiteY0" fmla="*/ 451790 h 774090"/>
              <a:gd name="connsiteX1" fmla="*/ 67475 w 896949"/>
              <a:gd name="connsiteY1" fmla="*/ 323414 h 774090"/>
              <a:gd name="connsiteX2" fmla="*/ 165197 w 896949"/>
              <a:gd name="connsiteY2" fmla="*/ 330394 h 774090"/>
              <a:gd name="connsiteX3" fmla="*/ 276879 w 896949"/>
              <a:gd name="connsiteY3" fmla="*/ 442077 h 774090"/>
              <a:gd name="connsiteX4" fmla="*/ 716629 w 896949"/>
              <a:gd name="connsiteY4" fmla="*/ 51188 h 774090"/>
              <a:gd name="connsiteX5" fmla="*/ 828311 w 896949"/>
              <a:gd name="connsiteY5" fmla="*/ 134950 h 774090"/>
              <a:gd name="connsiteX6" fmla="*/ 304800 w 896949"/>
              <a:gd name="connsiteY6" fmla="*/ 721283 h 774090"/>
              <a:gd name="connsiteX7" fmla="*/ 39554 w 896949"/>
              <a:gd name="connsiteY7" fmla="*/ 451790 h 774090"/>
              <a:gd name="connsiteX0" fmla="*/ 39554 w 896949"/>
              <a:gd name="connsiteY0" fmla="*/ 451790 h 774090"/>
              <a:gd name="connsiteX1" fmla="*/ 67475 w 896949"/>
              <a:gd name="connsiteY1" fmla="*/ 323414 h 774090"/>
              <a:gd name="connsiteX2" fmla="*/ 151249 w 896949"/>
              <a:gd name="connsiteY2" fmla="*/ 333353 h 774090"/>
              <a:gd name="connsiteX3" fmla="*/ 276879 w 896949"/>
              <a:gd name="connsiteY3" fmla="*/ 442077 h 774090"/>
              <a:gd name="connsiteX4" fmla="*/ 716629 w 896949"/>
              <a:gd name="connsiteY4" fmla="*/ 51188 h 774090"/>
              <a:gd name="connsiteX5" fmla="*/ 828311 w 896949"/>
              <a:gd name="connsiteY5" fmla="*/ 134950 h 774090"/>
              <a:gd name="connsiteX6" fmla="*/ 304800 w 896949"/>
              <a:gd name="connsiteY6" fmla="*/ 721283 h 774090"/>
              <a:gd name="connsiteX7" fmla="*/ 39554 w 896949"/>
              <a:gd name="connsiteY7" fmla="*/ 451790 h 774090"/>
              <a:gd name="connsiteX0" fmla="*/ 39554 w 896949"/>
              <a:gd name="connsiteY0" fmla="*/ 451790 h 774090"/>
              <a:gd name="connsiteX1" fmla="*/ 67475 w 896949"/>
              <a:gd name="connsiteY1" fmla="*/ 323414 h 774090"/>
              <a:gd name="connsiteX2" fmla="*/ 151249 w 896949"/>
              <a:gd name="connsiteY2" fmla="*/ 333353 h 774090"/>
              <a:gd name="connsiteX3" fmla="*/ 276879 w 896949"/>
              <a:gd name="connsiteY3" fmla="*/ 442077 h 774090"/>
              <a:gd name="connsiteX4" fmla="*/ 716629 w 896949"/>
              <a:gd name="connsiteY4" fmla="*/ 51188 h 774090"/>
              <a:gd name="connsiteX5" fmla="*/ 828311 w 896949"/>
              <a:gd name="connsiteY5" fmla="*/ 134950 h 774090"/>
              <a:gd name="connsiteX6" fmla="*/ 304800 w 896949"/>
              <a:gd name="connsiteY6" fmla="*/ 721283 h 774090"/>
              <a:gd name="connsiteX7" fmla="*/ 39554 w 896949"/>
              <a:gd name="connsiteY7" fmla="*/ 451790 h 774090"/>
              <a:gd name="connsiteX0" fmla="*/ 39554 w 896949"/>
              <a:gd name="connsiteY0" fmla="*/ 476203 h 798503"/>
              <a:gd name="connsiteX1" fmla="*/ 67475 w 896949"/>
              <a:gd name="connsiteY1" fmla="*/ 347827 h 798503"/>
              <a:gd name="connsiteX2" fmla="*/ 151249 w 896949"/>
              <a:gd name="connsiteY2" fmla="*/ 357766 h 798503"/>
              <a:gd name="connsiteX3" fmla="*/ 356147 w 896949"/>
              <a:gd name="connsiteY3" fmla="*/ 612972 h 798503"/>
              <a:gd name="connsiteX4" fmla="*/ 716629 w 896949"/>
              <a:gd name="connsiteY4" fmla="*/ 75601 h 798503"/>
              <a:gd name="connsiteX5" fmla="*/ 828311 w 896949"/>
              <a:gd name="connsiteY5" fmla="*/ 159363 h 798503"/>
              <a:gd name="connsiteX6" fmla="*/ 304800 w 896949"/>
              <a:gd name="connsiteY6" fmla="*/ 745696 h 798503"/>
              <a:gd name="connsiteX7" fmla="*/ 39554 w 896949"/>
              <a:gd name="connsiteY7" fmla="*/ 476203 h 798503"/>
              <a:gd name="connsiteX0" fmla="*/ 39554 w 896949"/>
              <a:gd name="connsiteY0" fmla="*/ 450064 h 772364"/>
              <a:gd name="connsiteX1" fmla="*/ 67475 w 896949"/>
              <a:gd name="connsiteY1" fmla="*/ 321688 h 772364"/>
              <a:gd name="connsiteX2" fmla="*/ 151249 w 896949"/>
              <a:gd name="connsiteY2" fmla="*/ 331627 h 772364"/>
              <a:gd name="connsiteX3" fmla="*/ 273397 w 896949"/>
              <a:gd name="connsiteY3" fmla="*/ 429994 h 772364"/>
              <a:gd name="connsiteX4" fmla="*/ 716629 w 896949"/>
              <a:gd name="connsiteY4" fmla="*/ 49462 h 772364"/>
              <a:gd name="connsiteX5" fmla="*/ 828311 w 896949"/>
              <a:gd name="connsiteY5" fmla="*/ 133224 h 772364"/>
              <a:gd name="connsiteX6" fmla="*/ 304800 w 896949"/>
              <a:gd name="connsiteY6" fmla="*/ 719557 h 772364"/>
              <a:gd name="connsiteX7" fmla="*/ 39554 w 896949"/>
              <a:gd name="connsiteY7" fmla="*/ 450064 h 772364"/>
              <a:gd name="connsiteX0" fmla="*/ 39554 w 896949"/>
              <a:gd name="connsiteY0" fmla="*/ 450064 h 772364"/>
              <a:gd name="connsiteX1" fmla="*/ 67475 w 896949"/>
              <a:gd name="connsiteY1" fmla="*/ 321688 h 772364"/>
              <a:gd name="connsiteX2" fmla="*/ 151249 w 896949"/>
              <a:gd name="connsiteY2" fmla="*/ 331627 h 772364"/>
              <a:gd name="connsiteX3" fmla="*/ 273397 w 896949"/>
              <a:gd name="connsiteY3" fmla="*/ 429994 h 772364"/>
              <a:gd name="connsiteX4" fmla="*/ 716629 w 896949"/>
              <a:gd name="connsiteY4" fmla="*/ 49462 h 772364"/>
              <a:gd name="connsiteX5" fmla="*/ 828311 w 896949"/>
              <a:gd name="connsiteY5" fmla="*/ 133224 h 772364"/>
              <a:gd name="connsiteX6" fmla="*/ 304800 w 896949"/>
              <a:gd name="connsiteY6" fmla="*/ 719557 h 772364"/>
              <a:gd name="connsiteX7" fmla="*/ 39554 w 896949"/>
              <a:gd name="connsiteY7" fmla="*/ 450064 h 772364"/>
              <a:gd name="connsiteX0" fmla="*/ 25592 w 882987"/>
              <a:gd name="connsiteY0" fmla="*/ 450064 h 772364"/>
              <a:gd name="connsiteX1" fmla="*/ 137287 w 882987"/>
              <a:gd name="connsiteY1" fmla="*/ 331627 h 772364"/>
              <a:gd name="connsiteX2" fmla="*/ 259435 w 882987"/>
              <a:gd name="connsiteY2" fmla="*/ 429994 h 772364"/>
              <a:gd name="connsiteX3" fmla="*/ 702667 w 882987"/>
              <a:gd name="connsiteY3" fmla="*/ 49462 h 772364"/>
              <a:gd name="connsiteX4" fmla="*/ 814349 w 882987"/>
              <a:gd name="connsiteY4" fmla="*/ 133224 h 772364"/>
              <a:gd name="connsiteX5" fmla="*/ 290838 w 882987"/>
              <a:gd name="connsiteY5" fmla="*/ 719557 h 772364"/>
              <a:gd name="connsiteX6" fmla="*/ 25592 w 882987"/>
              <a:gd name="connsiteY6" fmla="*/ 450064 h 772364"/>
              <a:gd name="connsiteX0" fmla="*/ 25592 w 888905"/>
              <a:gd name="connsiteY0" fmla="*/ 414554 h 766445"/>
              <a:gd name="connsiteX1" fmla="*/ 143205 w 888905"/>
              <a:gd name="connsiteY1" fmla="*/ 331627 h 766445"/>
              <a:gd name="connsiteX2" fmla="*/ 265353 w 888905"/>
              <a:gd name="connsiteY2" fmla="*/ 429994 h 766445"/>
              <a:gd name="connsiteX3" fmla="*/ 708585 w 888905"/>
              <a:gd name="connsiteY3" fmla="*/ 49462 h 766445"/>
              <a:gd name="connsiteX4" fmla="*/ 820267 w 888905"/>
              <a:gd name="connsiteY4" fmla="*/ 133224 h 766445"/>
              <a:gd name="connsiteX5" fmla="*/ 296756 w 888905"/>
              <a:gd name="connsiteY5" fmla="*/ 719557 h 766445"/>
              <a:gd name="connsiteX6" fmla="*/ 25592 w 888905"/>
              <a:gd name="connsiteY6" fmla="*/ 414554 h 766445"/>
              <a:gd name="connsiteX0" fmla="*/ 11427 w 874740"/>
              <a:gd name="connsiteY0" fmla="*/ 414554 h 766445"/>
              <a:gd name="connsiteX1" fmla="*/ 129040 w 874740"/>
              <a:gd name="connsiteY1" fmla="*/ 331627 h 766445"/>
              <a:gd name="connsiteX2" fmla="*/ 251188 w 874740"/>
              <a:gd name="connsiteY2" fmla="*/ 429994 h 766445"/>
              <a:gd name="connsiteX3" fmla="*/ 694420 w 874740"/>
              <a:gd name="connsiteY3" fmla="*/ 49462 h 766445"/>
              <a:gd name="connsiteX4" fmla="*/ 806102 w 874740"/>
              <a:gd name="connsiteY4" fmla="*/ 133224 h 766445"/>
              <a:gd name="connsiteX5" fmla="*/ 282591 w 874740"/>
              <a:gd name="connsiteY5" fmla="*/ 719557 h 766445"/>
              <a:gd name="connsiteX6" fmla="*/ 11427 w 874740"/>
              <a:gd name="connsiteY6" fmla="*/ 414554 h 766445"/>
              <a:gd name="connsiteX0" fmla="*/ 11427 w 874740"/>
              <a:gd name="connsiteY0" fmla="*/ 414554 h 766445"/>
              <a:gd name="connsiteX1" fmla="*/ 129040 w 874740"/>
              <a:gd name="connsiteY1" fmla="*/ 331627 h 766445"/>
              <a:gd name="connsiteX2" fmla="*/ 251188 w 874740"/>
              <a:gd name="connsiteY2" fmla="*/ 429994 h 766445"/>
              <a:gd name="connsiteX3" fmla="*/ 694420 w 874740"/>
              <a:gd name="connsiteY3" fmla="*/ 49462 h 766445"/>
              <a:gd name="connsiteX4" fmla="*/ 806102 w 874740"/>
              <a:gd name="connsiteY4" fmla="*/ 133224 h 766445"/>
              <a:gd name="connsiteX5" fmla="*/ 282591 w 874740"/>
              <a:gd name="connsiteY5" fmla="*/ 719557 h 766445"/>
              <a:gd name="connsiteX6" fmla="*/ 11427 w 874740"/>
              <a:gd name="connsiteY6" fmla="*/ 414554 h 766445"/>
              <a:gd name="connsiteX0" fmla="*/ 11427 w 874740"/>
              <a:gd name="connsiteY0" fmla="*/ 414554 h 766445"/>
              <a:gd name="connsiteX1" fmla="*/ 129040 w 874740"/>
              <a:gd name="connsiteY1" fmla="*/ 331627 h 766445"/>
              <a:gd name="connsiteX2" fmla="*/ 251188 w 874740"/>
              <a:gd name="connsiteY2" fmla="*/ 429994 h 766445"/>
              <a:gd name="connsiteX3" fmla="*/ 694420 w 874740"/>
              <a:gd name="connsiteY3" fmla="*/ 49462 h 766445"/>
              <a:gd name="connsiteX4" fmla="*/ 806102 w 874740"/>
              <a:gd name="connsiteY4" fmla="*/ 133224 h 766445"/>
              <a:gd name="connsiteX5" fmla="*/ 282591 w 874740"/>
              <a:gd name="connsiteY5" fmla="*/ 719557 h 766445"/>
              <a:gd name="connsiteX6" fmla="*/ 11427 w 874740"/>
              <a:gd name="connsiteY6" fmla="*/ 414554 h 766445"/>
              <a:gd name="connsiteX0" fmla="*/ 11427 w 874740"/>
              <a:gd name="connsiteY0" fmla="*/ 405676 h 757567"/>
              <a:gd name="connsiteX1" fmla="*/ 129040 w 874740"/>
              <a:gd name="connsiteY1" fmla="*/ 322749 h 757567"/>
              <a:gd name="connsiteX2" fmla="*/ 251188 w 874740"/>
              <a:gd name="connsiteY2" fmla="*/ 421116 h 757567"/>
              <a:gd name="connsiteX3" fmla="*/ 694420 w 874740"/>
              <a:gd name="connsiteY3" fmla="*/ 40584 h 757567"/>
              <a:gd name="connsiteX4" fmla="*/ 806102 w 874740"/>
              <a:gd name="connsiteY4" fmla="*/ 124346 h 757567"/>
              <a:gd name="connsiteX5" fmla="*/ 282591 w 874740"/>
              <a:gd name="connsiteY5" fmla="*/ 710679 h 757567"/>
              <a:gd name="connsiteX6" fmla="*/ 11427 w 874740"/>
              <a:gd name="connsiteY6" fmla="*/ 405676 h 757567"/>
              <a:gd name="connsiteX0" fmla="*/ 11427 w 874740"/>
              <a:gd name="connsiteY0" fmla="*/ 402717 h 754608"/>
              <a:gd name="connsiteX1" fmla="*/ 129040 w 874740"/>
              <a:gd name="connsiteY1" fmla="*/ 319790 h 754608"/>
              <a:gd name="connsiteX2" fmla="*/ 251188 w 874740"/>
              <a:gd name="connsiteY2" fmla="*/ 418157 h 754608"/>
              <a:gd name="connsiteX3" fmla="*/ 694420 w 874740"/>
              <a:gd name="connsiteY3" fmla="*/ 37625 h 754608"/>
              <a:gd name="connsiteX4" fmla="*/ 806102 w 874740"/>
              <a:gd name="connsiteY4" fmla="*/ 121387 h 754608"/>
              <a:gd name="connsiteX5" fmla="*/ 282591 w 874740"/>
              <a:gd name="connsiteY5" fmla="*/ 707720 h 754608"/>
              <a:gd name="connsiteX6" fmla="*/ 11427 w 874740"/>
              <a:gd name="connsiteY6" fmla="*/ 402717 h 754608"/>
              <a:gd name="connsiteX0" fmla="*/ 11427 w 874740"/>
              <a:gd name="connsiteY0" fmla="*/ 402717 h 754608"/>
              <a:gd name="connsiteX1" fmla="*/ 129040 w 874740"/>
              <a:gd name="connsiteY1" fmla="*/ 319790 h 754608"/>
              <a:gd name="connsiteX2" fmla="*/ 251188 w 874740"/>
              <a:gd name="connsiteY2" fmla="*/ 418157 h 754608"/>
              <a:gd name="connsiteX3" fmla="*/ 694420 w 874740"/>
              <a:gd name="connsiteY3" fmla="*/ 37625 h 754608"/>
              <a:gd name="connsiteX4" fmla="*/ 806102 w 874740"/>
              <a:gd name="connsiteY4" fmla="*/ 121387 h 754608"/>
              <a:gd name="connsiteX5" fmla="*/ 282591 w 874740"/>
              <a:gd name="connsiteY5" fmla="*/ 707720 h 754608"/>
              <a:gd name="connsiteX6" fmla="*/ 11427 w 874740"/>
              <a:gd name="connsiteY6" fmla="*/ 402717 h 754608"/>
              <a:gd name="connsiteX0" fmla="*/ 11427 w 874740"/>
              <a:gd name="connsiteY0" fmla="*/ 402717 h 707720"/>
              <a:gd name="connsiteX1" fmla="*/ 129040 w 874740"/>
              <a:gd name="connsiteY1" fmla="*/ 319790 h 707720"/>
              <a:gd name="connsiteX2" fmla="*/ 251188 w 874740"/>
              <a:gd name="connsiteY2" fmla="*/ 418157 h 707720"/>
              <a:gd name="connsiteX3" fmla="*/ 694420 w 874740"/>
              <a:gd name="connsiteY3" fmla="*/ 37625 h 707720"/>
              <a:gd name="connsiteX4" fmla="*/ 806102 w 874740"/>
              <a:gd name="connsiteY4" fmla="*/ 121387 h 707720"/>
              <a:gd name="connsiteX5" fmla="*/ 282591 w 874740"/>
              <a:gd name="connsiteY5" fmla="*/ 707720 h 707720"/>
              <a:gd name="connsiteX6" fmla="*/ 11427 w 874740"/>
              <a:gd name="connsiteY6" fmla="*/ 402717 h 707720"/>
              <a:gd name="connsiteX0" fmla="*/ 11427 w 874740"/>
              <a:gd name="connsiteY0" fmla="*/ 402717 h 707720"/>
              <a:gd name="connsiteX1" fmla="*/ 129040 w 874740"/>
              <a:gd name="connsiteY1" fmla="*/ 319790 h 707720"/>
              <a:gd name="connsiteX2" fmla="*/ 251188 w 874740"/>
              <a:gd name="connsiteY2" fmla="*/ 418157 h 707720"/>
              <a:gd name="connsiteX3" fmla="*/ 694420 w 874740"/>
              <a:gd name="connsiteY3" fmla="*/ 37625 h 707720"/>
              <a:gd name="connsiteX4" fmla="*/ 806102 w 874740"/>
              <a:gd name="connsiteY4" fmla="*/ 121387 h 707720"/>
              <a:gd name="connsiteX5" fmla="*/ 282591 w 874740"/>
              <a:gd name="connsiteY5" fmla="*/ 707720 h 707720"/>
              <a:gd name="connsiteX6" fmla="*/ 11427 w 874740"/>
              <a:gd name="connsiteY6" fmla="*/ 402717 h 707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4740" h="707720">
                <a:moveTo>
                  <a:pt x="11427" y="402717"/>
                </a:moveTo>
                <a:cubicBezTo>
                  <a:pt x="0" y="282577"/>
                  <a:pt x="107930" y="302420"/>
                  <a:pt x="129040" y="319790"/>
                </a:cubicBezTo>
                <a:cubicBezTo>
                  <a:pt x="163360" y="337841"/>
                  <a:pt x="246583" y="425234"/>
                  <a:pt x="251188" y="418157"/>
                </a:cubicBezTo>
                <a:cubicBezTo>
                  <a:pt x="345418" y="371130"/>
                  <a:pt x="601934" y="87087"/>
                  <a:pt x="694420" y="37625"/>
                </a:cubicBezTo>
                <a:cubicBezTo>
                  <a:pt x="741995" y="0"/>
                  <a:pt x="874740" y="9705"/>
                  <a:pt x="806102" y="121387"/>
                </a:cubicBezTo>
                <a:cubicBezTo>
                  <a:pt x="737464" y="233069"/>
                  <a:pt x="558139" y="377803"/>
                  <a:pt x="282591" y="707720"/>
                </a:cubicBezTo>
                <a:cubicBezTo>
                  <a:pt x="233728" y="644749"/>
                  <a:pt x="19372" y="457015"/>
                  <a:pt x="11427" y="402717"/>
                </a:cubicBezTo>
                <a:close/>
              </a:path>
            </a:pathLst>
          </a:cu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 </a:t>
            </a:r>
          </a:p>
        </p:txBody>
      </p:sp>
      <p:sp>
        <p:nvSpPr>
          <p:cNvPr id="21" name="Freeform 20">
            <a:extLst>
              <a:ext uri="{FF2B5EF4-FFF2-40B4-BE49-F238E27FC236}">
                <a16:creationId xmlns:a16="http://schemas.microsoft.com/office/drawing/2014/main" id="{761B9FA9-5263-7044-8F75-1D9DC477CFCE}"/>
              </a:ext>
            </a:extLst>
          </p:cNvPr>
          <p:cNvSpPr/>
          <p:nvPr/>
        </p:nvSpPr>
        <p:spPr>
          <a:xfrm>
            <a:off x="5204927" y="2646576"/>
            <a:ext cx="272148" cy="220184"/>
          </a:xfrm>
          <a:custGeom>
            <a:avLst/>
            <a:gdLst>
              <a:gd name="connsiteX0" fmla="*/ 39554 w 896949"/>
              <a:gd name="connsiteY0" fmla="*/ 428116 h 768981"/>
              <a:gd name="connsiteX1" fmla="*/ 67475 w 896949"/>
              <a:gd name="connsiteY1" fmla="*/ 323414 h 768981"/>
              <a:gd name="connsiteX2" fmla="*/ 165197 w 896949"/>
              <a:gd name="connsiteY2" fmla="*/ 330394 h 768981"/>
              <a:gd name="connsiteX3" fmla="*/ 276879 w 896949"/>
              <a:gd name="connsiteY3" fmla="*/ 442077 h 768981"/>
              <a:gd name="connsiteX4" fmla="*/ 716629 w 896949"/>
              <a:gd name="connsiteY4" fmla="*/ 51188 h 768981"/>
              <a:gd name="connsiteX5" fmla="*/ 828311 w 896949"/>
              <a:gd name="connsiteY5" fmla="*/ 134950 h 768981"/>
              <a:gd name="connsiteX6" fmla="*/ 304800 w 896949"/>
              <a:gd name="connsiteY6" fmla="*/ 721283 h 768981"/>
              <a:gd name="connsiteX7" fmla="*/ 39554 w 896949"/>
              <a:gd name="connsiteY7" fmla="*/ 428116 h 768981"/>
              <a:gd name="connsiteX0" fmla="*/ 39554 w 896949"/>
              <a:gd name="connsiteY0" fmla="*/ 428116 h 770144"/>
              <a:gd name="connsiteX1" fmla="*/ 67475 w 896949"/>
              <a:gd name="connsiteY1" fmla="*/ 323414 h 770144"/>
              <a:gd name="connsiteX2" fmla="*/ 165197 w 896949"/>
              <a:gd name="connsiteY2" fmla="*/ 330394 h 770144"/>
              <a:gd name="connsiteX3" fmla="*/ 276879 w 896949"/>
              <a:gd name="connsiteY3" fmla="*/ 442077 h 770144"/>
              <a:gd name="connsiteX4" fmla="*/ 716629 w 896949"/>
              <a:gd name="connsiteY4" fmla="*/ 51188 h 770144"/>
              <a:gd name="connsiteX5" fmla="*/ 828311 w 896949"/>
              <a:gd name="connsiteY5" fmla="*/ 134950 h 770144"/>
              <a:gd name="connsiteX6" fmla="*/ 304800 w 896949"/>
              <a:gd name="connsiteY6" fmla="*/ 721283 h 770144"/>
              <a:gd name="connsiteX7" fmla="*/ 39554 w 896949"/>
              <a:gd name="connsiteY7" fmla="*/ 428116 h 770144"/>
              <a:gd name="connsiteX0" fmla="*/ 39554 w 896949"/>
              <a:gd name="connsiteY0" fmla="*/ 451790 h 774090"/>
              <a:gd name="connsiteX1" fmla="*/ 67475 w 896949"/>
              <a:gd name="connsiteY1" fmla="*/ 323414 h 774090"/>
              <a:gd name="connsiteX2" fmla="*/ 165197 w 896949"/>
              <a:gd name="connsiteY2" fmla="*/ 330394 h 774090"/>
              <a:gd name="connsiteX3" fmla="*/ 276879 w 896949"/>
              <a:gd name="connsiteY3" fmla="*/ 442077 h 774090"/>
              <a:gd name="connsiteX4" fmla="*/ 716629 w 896949"/>
              <a:gd name="connsiteY4" fmla="*/ 51188 h 774090"/>
              <a:gd name="connsiteX5" fmla="*/ 828311 w 896949"/>
              <a:gd name="connsiteY5" fmla="*/ 134950 h 774090"/>
              <a:gd name="connsiteX6" fmla="*/ 304800 w 896949"/>
              <a:gd name="connsiteY6" fmla="*/ 721283 h 774090"/>
              <a:gd name="connsiteX7" fmla="*/ 39554 w 896949"/>
              <a:gd name="connsiteY7" fmla="*/ 451790 h 774090"/>
              <a:gd name="connsiteX0" fmla="*/ 39554 w 896949"/>
              <a:gd name="connsiteY0" fmla="*/ 451790 h 774090"/>
              <a:gd name="connsiteX1" fmla="*/ 67475 w 896949"/>
              <a:gd name="connsiteY1" fmla="*/ 323414 h 774090"/>
              <a:gd name="connsiteX2" fmla="*/ 151249 w 896949"/>
              <a:gd name="connsiteY2" fmla="*/ 333353 h 774090"/>
              <a:gd name="connsiteX3" fmla="*/ 276879 w 896949"/>
              <a:gd name="connsiteY3" fmla="*/ 442077 h 774090"/>
              <a:gd name="connsiteX4" fmla="*/ 716629 w 896949"/>
              <a:gd name="connsiteY4" fmla="*/ 51188 h 774090"/>
              <a:gd name="connsiteX5" fmla="*/ 828311 w 896949"/>
              <a:gd name="connsiteY5" fmla="*/ 134950 h 774090"/>
              <a:gd name="connsiteX6" fmla="*/ 304800 w 896949"/>
              <a:gd name="connsiteY6" fmla="*/ 721283 h 774090"/>
              <a:gd name="connsiteX7" fmla="*/ 39554 w 896949"/>
              <a:gd name="connsiteY7" fmla="*/ 451790 h 774090"/>
              <a:gd name="connsiteX0" fmla="*/ 39554 w 896949"/>
              <a:gd name="connsiteY0" fmla="*/ 451790 h 774090"/>
              <a:gd name="connsiteX1" fmla="*/ 67475 w 896949"/>
              <a:gd name="connsiteY1" fmla="*/ 323414 h 774090"/>
              <a:gd name="connsiteX2" fmla="*/ 151249 w 896949"/>
              <a:gd name="connsiteY2" fmla="*/ 333353 h 774090"/>
              <a:gd name="connsiteX3" fmla="*/ 276879 w 896949"/>
              <a:gd name="connsiteY3" fmla="*/ 442077 h 774090"/>
              <a:gd name="connsiteX4" fmla="*/ 716629 w 896949"/>
              <a:gd name="connsiteY4" fmla="*/ 51188 h 774090"/>
              <a:gd name="connsiteX5" fmla="*/ 828311 w 896949"/>
              <a:gd name="connsiteY5" fmla="*/ 134950 h 774090"/>
              <a:gd name="connsiteX6" fmla="*/ 304800 w 896949"/>
              <a:gd name="connsiteY6" fmla="*/ 721283 h 774090"/>
              <a:gd name="connsiteX7" fmla="*/ 39554 w 896949"/>
              <a:gd name="connsiteY7" fmla="*/ 451790 h 774090"/>
              <a:gd name="connsiteX0" fmla="*/ 39554 w 896949"/>
              <a:gd name="connsiteY0" fmla="*/ 476203 h 798503"/>
              <a:gd name="connsiteX1" fmla="*/ 67475 w 896949"/>
              <a:gd name="connsiteY1" fmla="*/ 347827 h 798503"/>
              <a:gd name="connsiteX2" fmla="*/ 151249 w 896949"/>
              <a:gd name="connsiteY2" fmla="*/ 357766 h 798503"/>
              <a:gd name="connsiteX3" fmla="*/ 356147 w 896949"/>
              <a:gd name="connsiteY3" fmla="*/ 612972 h 798503"/>
              <a:gd name="connsiteX4" fmla="*/ 716629 w 896949"/>
              <a:gd name="connsiteY4" fmla="*/ 75601 h 798503"/>
              <a:gd name="connsiteX5" fmla="*/ 828311 w 896949"/>
              <a:gd name="connsiteY5" fmla="*/ 159363 h 798503"/>
              <a:gd name="connsiteX6" fmla="*/ 304800 w 896949"/>
              <a:gd name="connsiteY6" fmla="*/ 745696 h 798503"/>
              <a:gd name="connsiteX7" fmla="*/ 39554 w 896949"/>
              <a:gd name="connsiteY7" fmla="*/ 476203 h 798503"/>
              <a:gd name="connsiteX0" fmla="*/ 39554 w 896949"/>
              <a:gd name="connsiteY0" fmla="*/ 450064 h 772364"/>
              <a:gd name="connsiteX1" fmla="*/ 67475 w 896949"/>
              <a:gd name="connsiteY1" fmla="*/ 321688 h 772364"/>
              <a:gd name="connsiteX2" fmla="*/ 151249 w 896949"/>
              <a:gd name="connsiteY2" fmla="*/ 331627 h 772364"/>
              <a:gd name="connsiteX3" fmla="*/ 273397 w 896949"/>
              <a:gd name="connsiteY3" fmla="*/ 429994 h 772364"/>
              <a:gd name="connsiteX4" fmla="*/ 716629 w 896949"/>
              <a:gd name="connsiteY4" fmla="*/ 49462 h 772364"/>
              <a:gd name="connsiteX5" fmla="*/ 828311 w 896949"/>
              <a:gd name="connsiteY5" fmla="*/ 133224 h 772364"/>
              <a:gd name="connsiteX6" fmla="*/ 304800 w 896949"/>
              <a:gd name="connsiteY6" fmla="*/ 719557 h 772364"/>
              <a:gd name="connsiteX7" fmla="*/ 39554 w 896949"/>
              <a:gd name="connsiteY7" fmla="*/ 450064 h 772364"/>
              <a:gd name="connsiteX0" fmla="*/ 39554 w 896949"/>
              <a:gd name="connsiteY0" fmla="*/ 450064 h 772364"/>
              <a:gd name="connsiteX1" fmla="*/ 67475 w 896949"/>
              <a:gd name="connsiteY1" fmla="*/ 321688 h 772364"/>
              <a:gd name="connsiteX2" fmla="*/ 151249 w 896949"/>
              <a:gd name="connsiteY2" fmla="*/ 331627 h 772364"/>
              <a:gd name="connsiteX3" fmla="*/ 273397 w 896949"/>
              <a:gd name="connsiteY3" fmla="*/ 429994 h 772364"/>
              <a:gd name="connsiteX4" fmla="*/ 716629 w 896949"/>
              <a:gd name="connsiteY4" fmla="*/ 49462 h 772364"/>
              <a:gd name="connsiteX5" fmla="*/ 828311 w 896949"/>
              <a:gd name="connsiteY5" fmla="*/ 133224 h 772364"/>
              <a:gd name="connsiteX6" fmla="*/ 304800 w 896949"/>
              <a:gd name="connsiteY6" fmla="*/ 719557 h 772364"/>
              <a:gd name="connsiteX7" fmla="*/ 39554 w 896949"/>
              <a:gd name="connsiteY7" fmla="*/ 450064 h 772364"/>
              <a:gd name="connsiteX0" fmla="*/ 25592 w 882987"/>
              <a:gd name="connsiteY0" fmla="*/ 450064 h 772364"/>
              <a:gd name="connsiteX1" fmla="*/ 137287 w 882987"/>
              <a:gd name="connsiteY1" fmla="*/ 331627 h 772364"/>
              <a:gd name="connsiteX2" fmla="*/ 259435 w 882987"/>
              <a:gd name="connsiteY2" fmla="*/ 429994 h 772364"/>
              <a:gd name="connsiteX3" fmla="*/ 702667 w 882987"/>
              <a:gd name="connsiteY3" fmla="*/ 49462 h 772364"/>
              <a:gd name="connsiteX4" fmla="*/ 814349 w 882987"/>
              <a:gd name="connsiteY4" fmla="*/ 133224 h 772364"/>
              <a:gd name="connsiteX5" fmla="*/ 290838 w 882987"/>
              <a:gd name="connsiteY5" fmla="*/ 719557 h 772364"/>
              <a:gd name="connsiteX6" fmla="*/ 25592 w 882987"/>
              <a:gd name="connsiteY6" fmla="*/ 450064 h 772364"/>
              <a:gd name="connsiteX0" fmla="*/ 25592 w 888905"/>
              <a:gd name="connsiteY0" fmla="*/ 414554 h 766445"/>
              <a:gd name="connsiteX1" fmla="*/ 143205 w 888905"/>
              <a:gd name="connsiteY1" fmla="*/ 331627 h 766445"/>
              <a:gd name="connsiteX2" fmla="*/ 265353 w 888905"/>
              <a:gd name="connsiteY2" fmla="*/ 429994 h 766445"/>
              <a:gd name="connsiteX3" fmla="*/ 708585 w 888905"/>
              <a:gd name="connsiteY3" fmla="*/ 49462 h 766445"/>
              <a:gd name="connsiteX4" fmla="*/ 820267 w 888905"/>
              <a:gd name="connsiteY4" fmla="*/ 133224 h 766445"/>
              <a:gd name="connsiteX5" fmla="*/ 296756 w 888905"/>
              <a:gd name="connsiteY5" fmla="*/ 719557 h 766445"/>
              <a:gd name="connsiteX6" fmla="*/ 25592 w 888905"/>
              <a:gd name="connsiteY6" fmla="*/ 414554 h 766445"/>
              <a:gd name="connsiteX0" fmla="*/ 11427 w 874740"/>
              <a:gd name="connsiteY0" fmla="*/ 414554 h 766445"/>
              <a:gd name="connsiteX1" fmla="*/ 129040 w 874740"/>
              <a:gd name="connsiteY1" fmla="*/ 331627 h 766445"/>
              <a:gd name="connsiteX2" fmla="*/ 251188 w 874740"/>
              <a:gd name="connsiteY2" fmla="*/ 429994 h 766445"/>
              <a:gd name="connsiteX3" fmla="*/ 694420 w 874740"/>
              <a:gd name="connsiteY3" fmla="*/ 49462 h 766445"/>
              <a:gd name="connsiteX4" fmla="*/ 806102 w 874740"/>
              <a:gd name="connsiteY4" fmla="*/ 133224 h 766445"/>
              <a:gd name="connsiteX5" fmla="*/ 282591 w 874740"/>
              <a:gd name="connsiteY5" fmla="*/ 719557 h 766445"/>
              <a:gd name="connsiteX6" fmla="*/ 11427 w 874740"/>
              <a:gd name="connsiteY6" fmla="*/ 414554 h 766445"/>
              <a:gd name="connsiteX0" fmla="*/ 11427 w 874740"/>
              <a:gd name="connsiteY0" fmla="*/ 414554 h 766445"/>
              <a:gd name="connsiteX1" fmla="*/ 129040 w 874740"/>
              <a:gd name="connsiteY1" fmla="*/ 331627 h 766445"/>
              <a:gd name="connsiteX2" fmla="*/ 251188 w 874740"/>
              <a:gd name="connsiteY2" fmla="*/ 429994 h 766445"/>
              <a:gd name="connsiteX3" fmla="*/ 694420 w 874740"/>
              <a:gd name="connsiteY3" fmla="*/ 49462 h 766445"/>
              <a:gd name="connsiteX4" fmla="*/ 806102 w 874740"/>
              <a:gd name="connsiteY4" fmla="*/ 133224 h 766445"/>
              <a:gd name="connsiteX5" fmla="*/ 282591 w 874740"/>
              <a:gd name="connsiteY5" fmla="*/ 719557 h 766445"/>
              <a:gd name="connsiteX6" fmla="*/ 11427 w 874740"/>
              <a:gd name="connsiteY6" fmla="*/ 414554 h 766445"/>
              <a:gd name="connsiteX0" fmla="*/ 11427 w 874740"/>
              <a:gd name="connsiteY0" fmla="*/ 414554 h 766445"/>
              <a:gd name="connsiteX1" fmla="*/ 129040 w 874740"/>
              <a:gd name="connsiteY1" fmla="*/ 331627 h 766445"/>
              <a:gd name="connsiteX2" fmla="*/ 251188 w 874740"/>
              <a:gd name="connsiteY2" fmla="*/ 429994 h 766445"/>
              <a:gd name="connsiteX3" fmla="*/ 694420 w 874740"/>
              <a:gd name="connsiteY3" fmla="*/ 49462 h 766445"/>
              <a:gd name="connsiteX4" fmla="*/ 806102 w 874740"/>
              <a:gd name="connsiteY4" fmla="*/ 133224 h 766445"/>
              <a:gd name="connsiteX5" fmla="*/ 282591 w 874740"/>
              <a:gd name="connsiteY5" fmla="*/ 719557 h 766445"/>
              <a:gd name="connsiteX6" fmla="*/ 11427 w 874740"/>
              <a:gd name="connsiteY6" fmla="*/ 414554 h 766445"/>
              <a:gd name="connsiteX0" fmla="*/ 11427 w 874740"/>
              <a:gd name="connsiteY0" fmla="*/ 405676 h 757567"/>
              <a:gd name="connsiteX1" fmla="*/ 129040 w 874740"/>
              <a:gd name="connsiteY1" fmla="*/ 322749 h 757567"/>
              <a:gd name="connsiteX2" fmla="*/ 251188 w 874740"/>
              <a:gd name="connsiteY2" fmla="*/ 421116 h 757567"/>
              <a:gd name="connsiteX3" fmla="*/ 694420 w 874740"/>
              <a:gd name="connsiteY3" fmla="*/ 40584 h 757567"/>
              <a:gd name="connsiteX4" fmla="*/ 806102 w 874740"/>
              <a:gd name="connsiteY4" fmla="*/ 124346 h 757567"/>
              <a:gd name="connsiteX5" fmla="*/ 282591 w 874740"/>
              <a:gd name="connsiteY5" fmla="*/ 710679 h 757567"/>
              <a:gd name="connsiteX6" fmla="*/ 11427 w 874740"/>
              <a:gd name="connsiteY6" fmla="*/ 405676 h 757567"/>
              <a:gd name="connsiteX0" fmla="*/ 11427 w 874740"/>
              <a:gd name="connsiteY0" fmla="*/ 402717 h 754608"/>
              <a:gd name="connsiteX1" fmla="*/ 129040 w 874740"/>
              <a:gd name="connsiteY1" fmla="*/ 319790 h 754608"/>
              <a:gd name="connsiteX2" fmla="*/ 251188 w 874740"/>
              <a:gd name="connsiteY2" fmla="*/ 418157 h 754608"/>
              <a:gd name="connsiteX3" fmla="*/ 694420 w 874740"/>
              <a:gd name="connsiteY3" fmla="*/ 37625 h 754608"/>
              <a:gd name="connsiteX4" fmla="*/ 806102 w 874740"/>
              <a:gd name="connsiteY4" fmla="*/ 121387 h 754608"/>
              <a:gd name="connsiteX5" fmla="*/ 282591 w 874740"/>
              <a:gd name="connsiteY5" fmla="*/ 707720 h 754608"/>
              <a:gd name="connsiteX6" fmla="*/ 11427 w 874740"/>
              <a:gd name="connsiteY6" fmla="*/ 402717 h 754608"/>
              <a:gd name="connsiteX0" fmla="*/ 11427 w 874740"/>
              <a:gd name="connsiteY0" fmla="*/ 402717 h 754608"/>
              <a:gd name="connsiteX1" fmla="*/ 129040 w 874740"/>
              <a:gd name="connsiteY1" fmla="*/ 319790 h 754608"/>
              <a:gd name="connsiteX2" fmla="*/ 251188 w 874740"/>
              <a:gd name="connsiteY2" fmla="*/ 418157 h 754608"/>
              <a:gd name="connsiteX3" fmla="*/ 694420 w 874740"/>
              <a:gd name="connsiteY3" fmla="*/ 37625 h 754608"/>
              <a:gd name="connsiteX4" fmla="*/ 806102 w 874740"/>
              <a:gd name="connsiteY4" fmla="*/ 121387 h 754608"/>
              <a:gd name="connsiteX5" fmla="*/ 282591 w 874740"/>
              <a:gd name="connsiteY5" fmla="*/ 707720 h 754608"/>
              <a:gd name="connsiteX6" fmla="*/ 11427 w 874740"/>
              <a:gd name="connsiteY6" fmla="*/ 402717 h 754608"/>
              <a:gd name="connsiteX0" fmla="*/ 11427 w 874740"/>
              <a:gd name="connsiteY0" fmla="*/ 402717 h 707720"/>
              <a:gd name="connsiteX1" fmla="*/ 129040 w 874740"/>
              <a:gd name="connsiteY1" fmla="*/ 319790 h 707720"/>
              <a:gd name="connsiteX2" fmla="*/ 251188 w 874740"/>
              <a:gd name="connsiteY2" fmla="*/ 418157 h 707720"/>
              <a:gd name="connsiteX3" fmla="*/ 694420 w 874740"/>
              <a:gd name="connsiteY3" fmla="*/ 37625 h 707720"/>
              <a:gd name="connsiteX4" fmla="*/ 806102 w 874740"/>
              <a:gd name="connsiteY4" fmla="*/ 121387 h 707720"/>
              <a:gd name="connsiteX5" fmla="*/ 282591 w 874740"/>
              <a:gd name="connsiteY5" fmla="*/ 707720 h 707720"/>
              <a:gd name="connsiteX6" fmla="*/ 11427 w 874740"/>
              <a:gd name="connsiteY6" fmla="*/ 402717 h 707720"/>
              <a:gd name="connsiteX0" fmla="*/ 11427 w 874740"/>
              <a:gd name="connsiteY0" fmla="*/ 402717 h 707720"/>
              <a:gd name="connsiteX1" fmla="*/ 129040 w 874740"/>
              <a:gd name="connsiteY1" fmla="*/ 319790 h 707720"/>
              <a:gd name="connsiteX2" fmla="*/ 251188 w 874740"/>
              <a:gd name="connsiteY2" fmla="*/ 418157 h 707720"/>
              <a:gd name="connsiteX3" fmla="*/ 694420 w 874740"/>
              <a:gd name="connsiteY3" fmla="*/ 37625 h 707720"/>
              <a:gd name="connsiteX4" fmla="*/ 806102 w 874740"/>
              <a:gd name="connsiteY4" fmla="*/ 121387 h 707720"/>
              <a:gd name="connsiteX5" fmla="*/ 282591 w 874740"/>
              <a:gd name="connsiteY5" fmla="*/ 707720 h 707720"/>
              <a:gd name="connsiteX6" fmla="*/ 11427 w 874740"/>
              <a:gd name="connsiteY6" fmla="*/ 402717 h 707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4740" h="707720">
                <a:moveTo>
                  <a:pt x="11427" y="402717"/>
                </a:moveTo>
                <a:cubicBezTo>
                  <a:pt x="0" y="282577"/>
                  <a:pt x="107930" y="302420"/>
                  <a:pt x="129040" y="319790"/>
                </a:cubicBezTo>
                <a:cubicBezTo>
                  <a:pt x="163360" y="337841"/>
                  <a:pt x="246583" y="425234"/>
                  <a:pt x="251188" y="418157"/>
                </a:cubicBezTo>
                <a:cubicBezTo>
                  <a:pt x="345418" y="371130"/>
                  <a:pt x="601934" y="87087"/>
                  <a:pt x="694420" y="37625"/>
                </a:cubicBezTo>
                <a:cubicBezTo>
                  <a:pt x="741995" y="0"/>
                  <a:pt x="874740" y="9705"/>
                  <a:pt x="806102" y="121387"/>
                </a:cubicBezTo>
                <a:cubicBezTo>
                  <a:pt x="737464" y="233069"/>
                  <a:pt x="558139" y="377803"/>
                  <a:pt x="282591" y="707720"/>
                </a:cubicBezTo>
                <a:cubicBezTo>
                  <a:pt x="233728" y="644749"/>
                  <a:pt x="19372" y="457015"/>
                  <a:pt x="11427" y="402717"/>
                </a:cubicBezTo>
                <a:close/>
              </a:path>
            </a:pathLst>
          </a:cu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22" name="Freeform 21">
            <a:extLst>
              <a:ext uri="{FF2B5EF4-FFF2-40B4-BE49-F238E27FC236}">
                <a16:creationId xmlns:a16="http://schemas.microsoft.com/office/drawing/2014/main" id="{B6C90F3B-E603-A648-A4F4-BFA110893C62}"/>
              </a:ext>
            </a:extLst>
          </p:cNvPr>
          <p:cNvSpPr/>
          <p:nvPr/>
        </p:nvSpPr>
        <p:spPr>
          <a:xfrm>
            <a:off x="6213945" y="2646576"/>
            <a:ext cx="272148" cy="220184"/>
          </a:xfrm>
          <a:custGeom>
            <a:avLst/>
            <a:gdLst>
              <a:gd name="connsiteX0" fmla="*/ 39554 w 896949"/>
              <a:gd name="connsiteY0" fmla="*/ 428116 h 768981"/>
              <a:gd name="connsiteX1" fmla="*/ 67475 w 896949"/>
              <a:gd name="connsiteY1" fmla="*/ 323414 h 768981"/>
              <a:gd name="connsiteX2" fmla="*/ 165197 w 896949"/>
              <a:gd name="connsiteY2" fmla="*/ 330394 h 768981"/>
              <a:gd name="connsiteX3" fmla="*/ 276879 w 896949"/>
              <a:gd name="connsiteY3" fmla="*/ 442077 h 768981"/>
              <a:gd name="connsiteX4" fmla="*/ 716629 w 896949"/>
              <a:gd name="connsiteY4" fmla="*/ 51188 h 768981"/>
              <a:gd name="connsiteX5" fmla="*/ 828311 w 896949"/>
              <a:gd name="connsiteY5" fmla="*/ 134950 h 768981"/>
              <a:gd name="connsiteX6" fmla="*/ 304800 w 896949"/>
              <a:gd name="connsiteY6" fmla="*/ 721283 h 768981"/>
              <a:gd name="connsiteX7" fmla="*/ 39554 w 896949"/>
              <a:gd name="connsiteY7" fmla="*/ 428116 h 768981"/>
              <a:gd name="connsiteX0" fmla="*/ 39554 w 896949"/>
              <a:gd name="connsiteY0" fmla="*/ 428116 h 770144"/>
              <a:gd name="connsiteX1" fmla="*/ 67475 w 896949"/>
              <a:gd name="connsiteY1" fmla="*/ 323414 h 770144"/>
              <a:gd name="connsiteX2" fmla="*/ 165197 w 896949"/>
              <a:gd name="connsiteY2" fmla="*/ 330394 h 770144"/>
              <a:gd name="connsiteX3" fmla="*/ 276879 w 896949"/>
              <a:gd name="connsiteY3" fmla="*/ 442077 h 770144"/>
              <a:gd name="connsiteX4" fmla="*/ 716629 w 896949"/>
              <a:gd name="connsiteY4" fmla="*/ 51188 h 770144"/>
              <a:gd name="connsiteX5" fmla="*/ 828311 w 896949"/>
              <a:gd name="connsiteY5" fmla="*/ 134950 h 770144"/>
              <a:gd name="connsiteX6" fmla="*/ 304800 w 896949"/>
              <a:gd name="connsiteY6" fmla="*/ 721283 h 770144"/>
              <a:gd name="connsiteX7" fmla="*/ 39554 w 896949"/>
              <a:gd name="connsiteY7" fmla="*/ 428116 h 770144"/>
              <a:gd name="connsiteX0" fmla="*/ 39554 w 896949"/>
              <a:gd name="connsiteY0" fmla="*/ 451790 h 774090"/>
              <a:gd name="connsiteX1" fmla="*/ 67475 w 896949"/>
              <a:gd name="connsiteY1" fmla="*/ 323414 h 774090"/>
              <a:gd name="connsiteX2" fmla="*/ 165197 w 896949"/>
              <a:gd name="connsiteY2" fmla="*/ 330394 h 774090"/>
              <a:gd name="connsiteX3" fmla="*/ 276879 w 896949"/>
              <a:gd name="connsiteY3" fmla="*/ 442077 h 774090"/>
              <a:gd name="connsiteX4" fmla="*/ 716629 w 896949"/>
              <a:gd name="connsiteY4" fmla="*/ 51188 h 774090"/>
              <a:gd name="connsiteX5" fmla="*/ 828311 w 896949"/>
              <a:gd name="connsiteY5" fmla="*/ 134950 h 774090"/>
              <a:gd name="connsiteX6" fmla="*/ 304800 w 896949"/>
              <a:gd name="connsiteY6" fmla="*/ 721283 h 774090"/>
              <a:gd name="connsiteX7" fmla="*/ 39554 w 896949"/>
              <a:gd name="connsiteY7" fmla="*/ 451790 h 774090"/>
              <a:gd name="connsiteX0" fmla="*/ 39554 w 896949"/>
              <a:gd name="connsiteY0" fmla="*/ 451790 h 774090"/>
              <a:gd name="connsiteX1" fmla="*/ 67475 w 896949"/>
              <a:gd name="connsiteY1" fmla="*/ 323414 h 774090"/>
              <a:gd name="connsiteX2" fmla="*/ 151249 w 896949"/>
              <a:gd name="connsiteY2" fmla="*/ 333353 h 774090"/>
              <a:gd name="connsiteX3" fmla="*/ 276879 w 896949"/>
              <a:gd name="connsiteY3" fmla="*/ 442077 h 774090"/>
              <a:gd name="connsiteX4" fmla="*/ 716629 w 896949"/>
              <a:gd name="connsiteY4" fmla="*/ 51188 h 774090"/>
              <a:gd name="connsiteX5" fmla="*/ 828311 w 896949"/>
              <a:gd name="connsiteY5" fmla="*/ 134950 h 774090"/>
              <a:gd name="connsiteX6" fmla="*/ 304800 w 896949"/>
              <a:gd name="connsiteY6" fmla="*/ 721283 h 774090"/>
              <a:gd name="connsiteX7" fmla="*/ 39554 w 896949"/>
              <a:gd name="connsiteY7" fmla="*/ 451790 h 774090"/>
              <a:gd name="connsiteX0" fmla="*/ 39554 w 896949"/>
              <a:gd name="connsiteY0" fmla="*/ 451790 h 774090"/>
              <a:gd name="connsiteX1" fmla="*/ 67475 w 896949"/>
              <a:gd name="connsiteY1" fmla="*/ 323414 h 774090"/>
              <a:gd name="connsiteX2" fmla="*/ 151249 w 896949"/>
              <a:gd name="connsiteY2" fmla="*/ 333353 h 774090"/>
              <a:gd name="connsiteX3" fmla="*/ 276879 w 896949"/>
              <a:gd name="connsiteY3" fmla="*/ 442077 h 774090"/>
              <a:gd name="connsiteX4" fmla="*/ 716629 w 896949"/>
              <a:gd name="connsiteY4" fmla="*/ 51188 h 774090"/>
              <a:gd name="connsiteX5" fmla="*/ 828311 w 896949"/>
              <a:gd name="connsiteY5" fmla="*/ 134950 h 774090"/>
              <a:gd name="connsiteX6" fmla="*/ 304800 w 896949"/>
              <a:gd name="connsiteY6" fmla="*/ 721283 h 774090"/>
              <a:gd name="connsiteX7" fmla="*/ 39554 w 896949"/>
              <a:gd name="connsiteY7" fmla="*/ 451790 h 774090"/>
              <a:gd name="connsiteX0" fmla="*/ 39554 w 896949"/>
              <a:gd name="connsiteY0" fmla="*/ 476203 h 798503"/>
              <a:gd name="connsiteX1" fmla="*/ 67475 w 896949"/>
              <a:gd name="connsiteY1" fmla="*/ 347827 h 798503"/>
              <a:gd name="connsiteX2" fmla="*/ 151249 w 896949"/>
              <a:gd name="connsiteY2" fmla="*/ 357766 h 798503"/>
              <a:gd name="connsiteX3" fmla="*/ 356147 w 896949"/>
              <a:gd name="connsiteY3" fmla="*/ 612972 h 798503"/>
              <a:gd name="connsiteX4" fmla="*/ 716629 w 896949"/>
              <a:gd name="connsiteY4" fmla="*/ 75601 h 798503"/>
              <a:gd name="connsiteX5" fmla="*/ 828311 w 896949"/>
              <a:gd name="connsiteY5" fmla="*/ 159363 h 798503"/>
              <a:gd name="connsiteX6" fmla="*/ 304800 w 896949"/>
              <a:gd name="connsiteY6" fmla="*/ 745696 h 798503"/>
              <a:gd name="connsiteX7" fmla="*/ 39554 w 896949"/>
              <a:gd name="connsiteY7" fmla="*/ 476203 h 798503"/>
              <a:gd name="connsiteX0" fmla="*/ 39554 w 896949"/>
              <a:gd name="connsiteY0" fmla="*/ 450064 h 772364"/>
              <a:gd name="connsiteX1" fmla="*/ 67475 w 896949"/>
              <a:gd name="connsiteY1" fmla="*/ 321688 h 772364"/>
              <a:gd name="connsiteX2" fmla="*/ 151249 w 896949"/>
              <a:gd name="connsiteY2" fmla="*/ 331627 h 772364"/>
              <a:gd name="connsiteX3" fmla="*/ 273397 w 896949"/>
              <a:gd name="connsiteY3" fmla="*/ 429994 h 772364"/>
              <a:gd name="connsiteX4" fmla="*/ 716629 w 896949"/>
              <a:gd name="connsiteY4" fmla="*/ 49462 h 772364"/>
              <a:gd name="connsiteX5" fmla="*/ 828311 w 896949"/>
              <a:gd name="connsiteY5" fmla="*/ 133224 h 772364"/>
              <a:gd name="connsiteX6" fmla="*/ 304800 w 896949"/>
              <a:gd name="connsiteY6" fmla="*/ 719557 h 772364"/>
              <a:gd name="connsiteX7" fmla="*/ 39554 w 896949"/>
              <a:gd name="connsiteY7" fmla="*/ 450064 h 772364"/>
              <a:gd name="connsiteX0" fmla="*/ 39554 w 896949"/>
              <a:gd name="connsiteY0" fmla="*/ 450064 h 772364"/>
              <a:gd name="connsiteX1" fmla="*/ 67475 w 896949"/>
              <a:gd name="connsiteY1" fmla="*/ 321688 h 772364"/>
              <a:gd name="connsiteX2" fmla="*/ 151249 w 896949"/>
              <a:gd name="connsiteY2" fmla="*/ 331627 h 772364"/>
              <a:gd name="connsiteX3" fmla="*/ 273397 w 896949"/>
              <a:gd name="connsiteY3" fmla="*/ 429994 h 772364"/>
              <a:gd name="connsiteX4" fmla="*/ 716629 w 896949"/>
              <a:gd name="connsiteY4" fmla="*/ 49462 h 772364"/>
              <a:gd name="connsiteX5" fmla="*/ 828311 w 896949"/>
              <a:gd name="connsiteY5" fmla="*/ 133224 h 772364"/>
              <a:gd name="connsiteX6" fmla="*/ 304800 w 896949"/>
              <a:gd name="connsiteY6" fmla="*/ 719557 h 772364"/>
              <a:gd name="connsiteX7" fmla="*/ 39554 w 896949"/>
              <a:gd name="connsiteY7" fmla="*/ 450064 h 772364"/>
              <a:gd name="connsiteX0" fmla="*/ 25592 w 882987"/>
              <a:gd name="connsiteY0" fmla="*/ 450064 h 772364"/>
              <a:gd name="connsiteX1" fmla="*/ 137287 w 882987"/>
              <a:gd name="connsiteY1" fmla="*/ 331627 h 772364"/>
              <a:gd name="connsiteX2" fmla="*/ 259435 w 882987"/>
              <a:gd name="connsiteY2" fmla="*/ 429994 h 772364"/>
              <a:gd name="connsiteX3" fmla="*/ 702667 w 882987"/>
              <a:gd name="connsiteY3" fmla="*/ 49462 h 772364"/>
              <a:gd name="connsiteX4" fmla="*/ 814349 w 882987"/>
              <a:gd name="connsiteY4" fmla="*/ 133224 h 772364"/>
              <a:gd name="connsiteX5" fmla="*/ 290838 w 882987"/>
              <a:gd name="connsiteY5" fmla="*/ 719557 h 772364"/>
              <a:gd name="connsiteX6" fmla="*/ 25592 w 882987"/>
              <a:gd name="connsiteY6" fmla="*/ 450064 h 772364"/>
              <a:gd name="connsiteX0" fmla="*/ 25592 w 888905"/>
              <a:gd name="connsiteY0" fmla="*/ 414554 h 766445"/>
              <a:gd name="connsiteX1" fmla="*/ 143205 w 888905"/>
              <a:gd name="connsiteY1" fmla="*/ 331627 h 766445"/>
              <a:gd name="connsiteX2" fmla="*/ 265353 w 888905"/>
              <a:gd name="connsiteY2" fmla="*/ 429994 h 766445"/>
              <a:gd name="connsiteX3" fmla="*/ 708585 w 888905"/>
              <a:gd name="connsiteY3" fmla="*/ 49462 h 766445"/>
              <a:gd name="connsiteX4" fmla="*/ 820267 w 888905"/>
              <a:gd name="connsiteY4" fmla="*/ 133224 h 766445"/>
              <a:gd name="connsiteX5" fmla="*/ 296756 w 888905"/>
              <a:gd name="connsiteY5" fmla="*/ 719557 h 766445"/>
              <a:gd name="connsiteX6" fmla="*/ 25592 w 888905"/>
              <a:gd name="connsiteY6" fmla="*/ 414554 h 766445"/>
              <a:gd name="connsiteX0" fmla="*/ 11427 w 874740"/>
              <a:gd name="connsiteY0" fmla="*/ 414554 h 766445"/>
              <a:gd name="connsiteX1" fmla="*/ 129040 w 874740"/>
              <a:gd name="connsiteY1" fmla="*/ 331627 h 766445"/>
              <a:gd name="connsiteX2" fmla="*/ 251188 w 874740"/>
              <a:gd name="connsiteY2" fmla="*/ 429994 h 766445"/>
              <a:gd name="connsiteX3" fmla="*/ 694420 w 874740"/>
              <a:gd name="connsiteY3" fmla="*/ 49462 h 766445"/>
              <a:gd name="connsiteX4" fmla="*/ 806102 w 874740"/>
              <a:gd name="connsiteY4" fmla="*/ 133224 h 766445"/>
              <a:gd name="connsiteX5" fmla="*/ 282591 w 874740"/>
              <a:gd name="connsiteY5" fmla="*/ 719557 h 766445"/>
              <a:gd name="connsiteX6" fmla="*/ 11427 w 874740"/>
              <a:gd name="connsiteY6" fmla="*/ 414554 h 766445"/>
              <a:gd name="connsiteX0" fmla="*/ 11427 w 874740"/>
              <a:gd name="connsiteY0" fmla="*/ 414554 h 766445"/>
              <a:gd name="connsiteX1" fmla="*/ 129040 w 874740"/>
              <a:gd name="connsiteY1" fmla="*/ 331627 h 766445"/>
              <a:gd name="connsiteX2" fmla="*/ 251188 w 874740"/>
              <a:gd name="connsiteY2" fmla="*/ 429994 h 766445"/>
              <a:gd name="connsiteX3" fmla="*/ 694420 w 874740"/>
              <a:gd name="connsiteY3" fmla="*/ 49462 h 766445"/>
              <a:gd name="connsiteX4" fmla="*/ 806102 w 874740"/>
              <a:gd name="connsiteY4" fmla="*/ 133224 h 766445"/>
              <a:gd name="connsiteX5" fmla="*/ 282591 w 874740"/>
              <a:gd name="connsiteY5" fmla="*/ 719557 h 766445"/>
              <a:gd name="connsiteX6" fmla="*/ 11427 w 874740"/>
              <a:gd name="connsiteY6" fmla="*/ 414554 h 766445"/>
              <a:gd name="connsiteX0" fmla="*/ 11427 w 874740"/>
              <a:gd name="connsiteY0" fmla="*/ 414554 h 766445"/>
              <a:gd name="connsiteX1" fmla="*/ 129040 w 874740"/>
              <a:gd name="connsiteY1" fmla="*/ 331627 h 766445"/>
              <a:gd name="connsiteX2" fmla="*/ 251188 w 874740"/>
              <a:gd name="connsiteY2" fmla="*/ 429994 h 766445"/>
              <a:gd name="connsiteX3" fmla="*/ 694420 w 874740"/>
              <a:gd name="connsiteY3" fmla="*/ 49462 h 766445"/>
              <a:gd name="connsiteX4" fmla="*/ 806102 w 874740"/>
              <a:gd name="connsiteY4" fmla="*/ 133224 h 766445"/>
              <a:gd name="connsiteX5" fmla="*/ 282591 w 874740"/>
              <a:gd name="connsiteY5" fmla="*/ 719557 h 766445"/>
              <a:gd name="connsiteX6" fmla="*/ 11427 w 874740"/>
              <a:gd name="connsiteY6" fmla="*/ 414554 h 766445"/>
              <a:gd name="connsiteX0" fmla="*/ 11427 w 874740"/>
              <a:gd name="connsiteY0" fmla="*/ 405676 h 757567"/>
              <a:gd name="connsiteX1" fmla="*/ 129040 w 874740"/>
              <a:gd name="connsiteY1" fmla="*/ 322749 h 757567"/>
              <a:gd name="connsiteX2" fmla="*/ 251188 w 874740"/>
              <a:gd name="connsiteY2" fmla="*/ 421116 h 757567"/>
              <a:gd name="connsiteX3" fmla="*/ 694420 w 874740"/>
              <a:gd name="connsiteY3" fmla="*/ 40584 h 757567"/>
              <a:gd name="connsiteX4" fmla="*/ 806102 w 874740"/>
              <a:gd name="connsiteY4" fmla="*/ 124346 h 757567"/>
              <a:gd name="connsiteX5" fmla="*/ 282591 w 874740"/>
              <a:gd name="connsiteY5" fmla="*/ 710679 h 757567"/>
              <a:gd name="connsiteX6" fmla="*/ 11427 w 874740"/>
              <a:gd name="connsiteY6" fmla="*/ 405676 h 757567"/>
              <a:gd name="connsiteX0" fmla="*/ 11427 w 874740"/>
              <a:gd name="connsiteY0" fmla="*/ 402717 h 754608"/>
              <a:gd name="connsiteX1" fmla="*/ 129040 w 874740"/>
              <a:gd name="connsiteY1" fmla="*/ 319790 h 754608"/>
              <a:gd name="connsiteX2" fmla="*/ 251188 w 874740"/>
              <a:gd name="connsiteY2" fmla="*/ 418157 h 754608"/>
              <a:gd name="connsiteX3" fmla="*/ 694420 w 874740"/>
              <a:gd name="connsiteY3" fmla="*/ 37625 h 754608"/>
              <a:gd name="connsiteX4" fmla="*/ 806102 w 874740"/>
              <a:gd name="connsiteY4" fmla="*/ 121387 h 754608"/>
              <a:gd name="connsiteX5" fmla="*/ 282591 w 874740"/>
              <a:gd name="connsiteY5" fmla="*/ 707720 h 754608"/>
              <a:gd name="connsiteX6" fmla="*/ 11427 w 874740"/>
              <a:gd name="connsiteY6" fmla="*/ 402717 h 754608"/>
              <a:gd name="connsiteX0" fmla="*/ 11427 w 874740"/>
              <a:gd name="connsiteY0" fmla="*/ 402717 h 754608"/>
              <a:gd name="connsiteX1" fmla="*/ 129040 w 874740"/>
              <a:gd name="connsiteY1" fmla="*/ 319790 h 754608"/>
              <a:gd name="connsiteX2" fmla="*/ 251188 w 874740"/>
              <a:gd name="connsiteY2" fmla="*/ 418157 h 754608"/>
              <a:gd name="connsiteX3" fmla="*/ 694420 w 874740"/>
              <a:gd name="connsiteY3" fmla="*/ 37625 h 754608"/>
              <a:gd name="connsiteX4" fmla="*/ 806102 w 874740"/>
              <a:gd name="connsiteY4" fmla="*/ 121387 h 754608"/>
              <a:gd name="connsiteX5" fmla="*/ 282591 w 874740"/>
              <a:gd name="connsiteY5" fmla="*/ 707720 h 754608"/>
              <a:gd name="connsiteX6" fmla="*/ 11427 w 874740"/>
              <a:gd name="connsiteY6" fmla="*/ 402717 h 754608"/>
              <a:gd name="connsiteX0" fmla="*/ 11427 w 874740"/>
              <a:gd name="connsiteY0" fmla="*/ 402717 h 707720"/>
              <a:gd name="connsiteX1" fmla="*/ 129040 w 874740"/>
              <a:gd name="connsiteY1" fmla="*/ 319790 h 707720"/>
              <a:gd name="connsiteX2" fmla="*/ 251188 w 874740"/>
              <a:gd name="connsiteY2" fmla="*/ 418157 h 707720"/>
              <a:gd name="connsiteX3" fmla="*/ 694420 w 874740"/>
              <a:gd name="connsiteY3" fmla="*/ 37625 h 707720"/>
              <a:gd name="connsiteX4" fmla="*/ 806102 w 874740"/>
              <a:gd name="connsiteY4" fmla="*/ 121387 h 707720"/>
              <a:gd name="connsiteX5" fmla="*/ 282591 w 874740"/>
              <a:gd name="connsiteY5" fmla="*/ 707720 h 707720"/>
              <a:gd name="connsiteX6" fmla="*/ 11427 w 874740"/>
              <a:gd name="connsiteY6" fmla="*/ 402717 h 707720"/>
              <a:gd name="connsiteX0" fmla="*/ 11427 w 874740"/>
              <a:gd name="connsiteY0" fmla="*/ 402717 h 707720"/>
              <a:gd name="connsiteX1" fmla="*/ 129040 w 874740"/>
              <a:gd name="connsiteY1" fmla="*/ 319790 h 707720"/>
              <a:gd name="connsiteX2" fmla="*/ 251188 w 874740"/>
              <a:gd name="connsiteY2" fmla="*/ 418157 h 707720"/>
              <a:gd name="connsiteX3" fmla="*/ 694420 w 874740"/>
              <a:gd name="connsiteY3" fmla="*/ 37625 h 707720"/>
              <a:gd name="connsiteX4" fmla="*/ 806102 w 874740"/>
              <a:gd name="connsiteY4" fmla="*/ 121387 h 707720"/>
              <a:gd name="connsiteX5" fmla="*/ 282591 w 874740"/>
              <a:gd name="connsiteY5" fmla="*/ 707720 h 707720"/>
              <a:gd name="connsiteX6" fmla="*/ 11427 w 874740"/>
              <a:gd name="connsiteY6" fmla="*/ 402717 h 707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4740" h="707720">
                <a:moveTo>
                  <a:pt x="11427" y="402717"/>
                </a:moveTo>
                <a:cubicBezTo>
                  <a:pt x="0" y="282577"/>
                  <a:pt x="107930" y="302420"/>
                  <a:pt x="129040" y="319790"/>
                </a:cubicBezTo>
                <a:cubicBezTo>
                  <a:pt x="163360" y="337841"/>
                  <a:pt x="246583" y="425234"/>
                  <a:pt x="251188" y="418157"/>
                </a:cubicBezTo>
                <a:cubicBezTo>
                  <a:pt x="345418" y="371130"/>
                  <a:pt x="601934" y="87087"/>
                  <a:pt x="694420" y="37625"/>
                </a:cubicBezTo>
                <a:cubicBezTo>
                  <a:pt x="741995" y="0"/>
                  <a:pt x="874740" y="9705"/>
                  <a:pt x="806102" y="121387"/>
                </a:cubicBezTo>
                <a:cubicBezTo>
                  <a:pt x="737464" y="233069"/>
                  <a:pt x="558139" y="377803"/>
                  <a:pt x="282591" y="707720"/>
                </a:cubicBezTo>
                <a:cubicBezTo>
                  <a:pt x="233728" y="644749"/>
                  <a:pt x="19372" y="457015"/>
                  <a:pt x="11427" y="402717"/>
                </a:cubicBezTo>
                <a:close/>
              </a:path>
            </a:pathLst>
          </a:cu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23" name="Freeform 22">
            <a:extLst>
              <a:ext uri="{FF2B5EF4-FFF2-40B4-BE49-F238E27FC236}">
                <a16:creationId xmlns:a16="http://schemas.microsoft.com/office/drawing/2014/main" id="{B13C267E-E816-A04E-AC2F-8B2028349D32}"/>
              </a:ext>
            </a:extLst>
          </p:cNvPr>
          <p:cNvSpPr/>
          <p:nvPr/>
        </p:nvSpPr>
        <p:spPr>
          <a:xfrm>
            <a:off x="2093296" y="2682522"/>
            <a:ext cx="272148" cy="220184"/>
          </a:xfrm>
          <a:custGeom>
            <a:avLst/>
            <a:gdLst>
              <a:gd name="connsiteX0" fmla="*/ 39554 w 896949"/>
              <a:gd name="connsiteY0" fmla="*/ 428116 h 768981"/>
              <a:gd name="connsiteX1" fmla="*/ 67475 w 896949"/>
              <a:gd name="connsiteY1" fmla="*/ 323414 h 768981"/>
              <a:gd name="connsiteX2" fmla="*/ 165197 w 896949"/>
              <a:gd name="connsiteY2" fmla="*/ 330394 h 768981"/>
              <a:gd name="connsiteX3" fmla="*/ 276879 w 896949"/>
              <a:gd name="connsiteY3" fmla="*/ 442077 h 768981"/>
              <a:gd name="connsiteX4" fmla="*/ 716629 w 896949"/>
              <a:gd name="connsiteY4" fmla="*/ 51188 h 768981"/>
              <a:gd name="connsiteX5" fmla="*/ 828311 w 896949"/>
              <a:gd name="connsiteY5" fmla="*/ 134950 h 768981"/>
              <a:gd name="connsiteX6" fmla="*/ 304800 w 896949"/>
              <a:gd name="connsiteY6" fmla="*/ 721283 h 768981"/>
              <a:gd name="connsiteX7" fmla="*/ 39554 w 896949"/>
              <a:gd name="connsiteY7" fmla="*/ 428116 h 768981"/>
              <a:gd name="connsiteX0" fmla="*/ 39554 w 896949"/>
              <a:gd name="connsiteY0" fmla="*/ 428116 h 770144"/>
              <a:gd name="connsiteX1" fmla="*/ 67475 w 896949"/>
              <a:gd name="connsiteY1" fmla="*/ 323414 h 770144"/>
              <a:gd name="connsiteX2" fmla="*/ 165197 w 896949"/>
              <a:gd name="connsiteY2" fmla="*/ 330394 h 770144"/>
              <a:gd name="connsiteX3" fmla="*/ 276879 w 896949"/>
              <a:gd name="connsiteY3" fmla="*/ 442077 h 770144"/>
              <a:gd name="connsiteX4" fmla="*/ 716629 w 896949"/>
              <a:gd name="connsiteY4" fmla="*/ 51188 h 770144"/>
              <a:gd name="connsiteX5" fmla="*/ 828311 w 896949"/>
              <a:gd name="connsiteY5" fmla="*/ 134950 h 770144"/>
              <a:gd name="connsiteX6" fmla="*/ 304800 w 896949"/>
              <a:gd name="connsiteY6" fmla="*/ 721283 h 770144"/>
              <a:gd name="connsiteX7" fmla="*/ 39554 w 896949"/>
              <a:gd name="connsiteY7" fmla="*/ 428116 h 770144"/>
              <a:gd name="connsiteX0" fmla="*/ 39554 w 896949"/>
              <a:gd name="connsiteY0" fmla="*/ 451790 h 774090"/>
              <a:gd name="connsiteX1" fmla="*/ 67475 w 896949"/>
              <a:gd name="connsiteY1" fmla="*/ 323414 h 774090"/>
              <a:gd name="connsiteX2" fmla="*/ 165197 w 896949"/>
              <a:gd name="connsiteY2" fmla="*/ 330394 h 774090"/>
              <a:gd name="connsiteX3" fmla="*/ 276879 w 896949"/>
              <a:gd name="connsiteY3" fmla="*/ 442077 h 774090"/>
              <a:gd name="connsiteX4" fmla="*/ 716629 w 896949"/>
              <a:gd name="connsiteY4" fmla="*/ 51188 h 774090"/>
              <a:gd name="connsiteX5" fmla="*/ 828311 w 896949"/>
              <a:gd name="connsiteY5" fmla="*/ 134950 h 774090"/>
              <a:gd name="connsiteX6" fmla="*/ 304800 w 896949"/>
              <a:gd name="connsiteY6" fmla="*/ 721283 h 774090"/>
              <a:gd name="connsiteX7" fmla="*/ 39554 w 896949"/>
              <a:gd name="connsiteY7" fmla="*/ 451790 h 774090"/>
              <a:gd name="connsiteX0" fmla="*/ 39554 w 896949"/>
              <a:gd name="connsiteY0" fmla="*/ 451790 h 774090"/>
              <a:gd name="connsiteX1" fmla="*/ 67475 w 896949"/>
              <a:gd name="connsiteY1" fmla="*/ 323414 h 774090"/>
              <a:gd name="connsiteX2" fmla="*/ 151249 w 896949"/>
              <a:gd name="connsiteY2" fmla="*/ 333353 h 774090"/>
              <a:gd name="connsiteX3" fmla="*/ 276879 w 896949"/>
              <a:gd name="connsiteY3" fmla="*/ 442077 h 774090"/>
              <a:gd name="connsiteX4" fmla="*/ 716629 w 896949"/>
              <a:gd name="connsiteY4" fmla="*/ 51188 h 774090"/>
              <a:gd name="connsiteX5" fmla="*/ 828311 w 896949"/>
              <a:gd name="connsiteY5" fmla="*/ 134950 h 774090"/>
              <a:gd name="connsiteX6" fmla="*/ 304800 w 896949"/>
              <a:gd name="connsiteY6" fmla="*/ 721283 h 774090"/>
              <a:gd name="connsiteX7" fmla="*/ 39554 w 896949"/>
              <a:gd name="connsiteY7" fmla="*/ 451790 h 774090"/>
              <a:gd name="connsiteX0" fmla="*/ 39554 w 896949"/>
              <a:gd name="connsiteY0" fmla="*/ 451790 h 774090"/>
              <a:gd name="connsiteX1" fmla="*/ 67475 w 896949"/>
              <a:gd name="connsiteY1" fmla="*/ 323414 h 774090"/>
              <a:gd name="connsiteX2" fmla="*/ 151249 w 896949"/>
              <a:gd name="connsiteY2" fmla="*/ 333353 h 774090"/>
              <a:gd name="connsiteX3" fmla="*/ 276879 w 896949"/>
              <a:gd name="connsiteY3" fmla="*/ 442077 h 774090"/>
              <a:gd name="connsiteX4" fmla="*/ 716629 w 896949"/>
              <a:gd name="connsiteY4" fmla="*/ 51188 h 774090"/>
              <a:gd name="connsiteX5" fmla="*/ 828311 w 896949"/>
              <a:gd name="connsiteY5" fmla="*/ 134950 h 774090"/>
              <a:gd name="connsiteX6" fmla="*/ 304800 w 896949"/>
              <a:gd name="connsiteY6" fmla="*/ 721283 h 774090"/>
              <a:gd name="connsiteX7" fmla="*/ 39554 w 896949"/>
              <a:gd name="connsiteY7" fmla="*/ 451790 h 774090"/>
              <a:gd name="connsiteX0" fmla="*/ 39554 w 896949"/>
              <a:gd name="connsiteY0" fmla="*/ 476203 h 798503"/>
              <a:gd name="connsiteX1" fmla="*/ 67475 w 896949"/>
              <a:gd name="connsiteY1" fmla="*/ 347827 h 798503"/>
              <a:gd name="connsiteX2" fmla="*/ 151249 w 896949"/>
              <a:gd name="connsiteY2" fmla="*/ 357766 h 798503"/>
              <a:gd name="connsiteX3" fmla="*/ 356147 w 896949"/>
              <a:gd name="connsiteY3" fmla="*/ 612972 h 798503"/>
              <a:gd name="connsiteX4" fmla="*/ 716629 w 896949"/>
              <a:gd name="connsiteY4" fmla="*/ 75601 h 798503"/>
              <a:gd name="connsiteX5" fmla="*/ 828311 w 896949"/>
              <a:gd name="connsiteY5" fmla="*/ 159363 h 798503"/>
              <a:gd name="connsiteX6" fmla="*/ 304800 w 896949"/>
              <a:gd name="connsiteY6" fmla="*/ 745696 h 798503"/>
              <a:gd name="connsiteX7" fmla="*/ 39554 w 896949"/>
              <a:gd name="connsiteY7" fmla="*/ 476203 h 798503"/>
              <a:gd name="connsiteX0" fmla="*/ 39554 w 896949"/>
              <a:gd name="connsiteY0" fmla="*/ 450064 h 772364"/>
              <a:gd name="connsiteX1" fmla="*/ 67475 w 896949"/>
              <a:gd name="connsiteY1" fmla="*/ 321688 h 772364"/>
              <a:gd name="connsiteX2" fmla="*/ 151249 w 896949"/>
              <a:gd name="connsiteY2" fmla="*/ 331627 h 772364"/>
              <a:gd name="connsiteX3" fmla="*/ 273397 w 896949"/>
              <a:gd name="connsiteY3" fmla="*/ 429994 h 772364"/>
              <a:gd name="connsiteX4" fmla="*/ 716629 w 896949"/>
              <a:gd name="connsiteY4" fmla="*/ 49462 h 772364"/>
              <a:gd name="connsiteX5" fmla="*/ 828311 w 896949"/>
              <a:gd name="connsiteY5" fmla="*/ 133224 h 772364"/>
              <a:gd name="connsiteX6" fmla="*/ 304800 w 896949"/>
              <a:gd name="connsiteY6" fmla="*/ 719557 h 772364"/>
              <a:gd name="connsiteX7" fmla="*/ 39554 w 896949"/>
              <a:gd name="connsiteY7" fmla="*/ 450064 h 772364"/>
              <a:gd name="connsiteX0" fmla="*/ 39554 w 896949"/>
              <a:gd name="connsiteY0" fmla="*/ 450064 h 772364"/>
              <a:gd name="connsiteX1" fmla="*/ 67475 w 896949"/>
              <a:gd name="connsiteY1" fmla="*/ 321688 h 772364"/>
              <a:gd name="connsiteX2" fmla="*/ 151249 w 896949"/>
              <a:gd name="connsiteY2" fmla="*/ 331627 h 772364"/>
              <a:gd name="connsiteX3" fmla="*/ 273397 w 896949"/>
              <a:gd name="connsiteY3" fmla="*/ 429994 h 772364"/>
              <a:gd name="connsiteX4" fmla="*/ 716629 w 896949"/>
              <a:gd name="connsiteY4" fmla="*/ 49462 h 772364"/>
              <a:gd name="connsiteX5" fmla="*/ 828311 w 896949"/>
              <a:gd name="connsiteY5" fmla="*/ 133224 h 772364"/>
              <a:gd name="connsiteX6" fmla="*/ 304800 w 896949"/>
              <a:gd name="connsiteY6" fmla="*/ 719557 h 772364"/>
              <a:gd name="connsiteX7" fmla="*/ 39554 w 896949"/>
              <a:gd name="connsiteY7" fmla="*/ 450064 h 772364"/>
              <a:gd name="connsiteX0" fmla="*/ 25592 w 882987"/>
              <a:gd name="connsiteY0" fmla="*/ 450064 h 772364"/>
              <a:gd name="connsiteX1" fmla="*/ 137287 w 882987"/>
              <a:gd name="connsiteY1" fmla="*/ 331627 h 772364"/>
              <a:gd name="connsiteX2" fmla="*/ 259435 w 882987"/>
              <a:gd name="connsiteY2" fmla="*/ 429994 h 772364"/>
              <a:gd name="connsiteX3" fmla="*/ 702667 w 882987"/>
              <a:gd name="connsiteY3" fmla="*/ 49462 h 772364"/>
              <a:gd name="connsiteX4" fmla="*/ 814349 w 882987"/>
              <a:gd name="connsiteY4" fmla="*/ 133224 h 772364"/>
              <a:gd name="connsiteX5" fmla="*/ 290838 w 882987"/>
              <a:gd name="connsiteY5" fmla="*/ 719557 h 772364"/>
              <a:gd name="connsiteX6" fmla="*/ 25592 w 882987"/>
              <a:gd name="connsiteY6" fmla="*/ 450064 h 772364"/>
              <a:gd name="connsiteX0" fmla="*/ 25592 w 888905"/>
              <a:gd name="connsiteY0" fmla="*/ 414554 h 766445"/>
              <a:gd name="connsiteX1" fmla="*/ 143205 w 888905"/>
              <a:gd name="connsiteY1" fmla="*/ 331627 h 766445"/>
              <a:gd name="connsiteX2" fmla="*/ 265353 w 888905"/>
              <a:gd name="connsiteY2" fmla="*/ 429994 h 766445"/>
              <a:gd name="connsiteX3" fmla="*/ 708585 w 888905"/>
              <a:gd name="connsiteY3" fmla="*/ 49462 h 766445"/>
              <a:gd name="connsiteX4" fmla="*/ 820267 w 888905"/>
              <a:gd name="connsiteY4" fmla="*/ 133224 h 766445"/>
              <a:gd name="connsiteX5" fmla="*/ 296756 w 888905"/>
              <a:gd name="connsiteY5" fmla="*/ 719557 h 766445"/>
              <a:gd name="connsiteX6" fmla="*/ 25592 w 888905"/>
              <a:gd name="connsiteY6" fmla="*/ 414554 h 766445"/>
              <a:gd name="connsiteX0" fmla="*/ 11427 w 874740"/>
              <a:gd name="connsiteY0" fmla="*/ 414554 h 766445"/>
              <a:gd name="connsiteX1" fmla="*/ 129040 w 874740"/>
              <a:gd name="connsiteY1" fmla="*/ 331627 h 766445"/>
              <a:gd name="connsiteX2" fmla="*/ 251188 w 874740"/>
              <a:gd name="connsiteY2" fmla="*/ 429994 h 766445"/>
              <a:gd name="connsiteX3" fmla="*/ 694420 w 874740"/>
              <a:gd name="connsiteY3" fmla="*/ 49462 h 766445"/>
              <a:gd name="connsiteX4" fmla="*/ 806102 w 874740"/>
              <a:gd name="connsiteY4" fmla="*/ 133224 h 766445"/>
              <a:gd name="connsiteX5" fmla="*/ 282591 w 874740"/>
              <a:gd name="connsiteY5" fmla="*/ 719557 h 766445"/>
              <a:gd name="connsiteX6" fmla="*/ 11427 w 874740"/>
              <a:gd name="connsiteY6" fmla="*/ 414554 h 766445"/>
              <a:gd name="connsiteX0" fmla="*/ 11427 w 874740"/>
              <a:gd name="connsiteY0" fmla="*/ 414554 h 766445"/>
              <a:gd name="connsiteX1" fmla="*/ 129040 w 874740"/>
              <a:gd name="connsiteY1" fmla="*/ 331627 h 766445"/>
              <a:gd name="connsiteX2" fmla="*/ 251188 w 874740"/>
              <a:gd name="connsiteY2" fmla="*/ 429994 h 766445"/>
              <a:gd name="connsiteX3" fmla="*/ 694420 w 874740"/>
              <a:gd name="connsiteY3" fmla="*/ 49462 h 766445"/>
              <a:gd name="connsiteX4" fmla="*/ 806102 w 874740"/>
              <a:gd name="connsiteY4" fmla="*/ 133224 h 766445"/>
              <a:gd name="connsiteX5" fmla="*/ 282591 w 874740"/>
              <a:gd name="connsiteY5" fmla="*/ 719557 h 766445"/>
              <a:gd name="connsiteX6" fmla="*/ 11427 w 874740"/>
              <a:gd name="connsiteY6" fmla="*/ 414554 h 766445"/>
              <a:gd name="connsiteX0" fmla="*/ 11427 w 874740"/>
              <a:gd name="connsiteY0" fmla="*/ 414554 h 766445"/>
              <a:gd name="connsiteX1" fmla="*/ 129040 w 874740"/>
              <a:gd name="connsiteY1" fmla="*/ 331627 h 766445"/>
              <a:gd name="connsiteX2" fmla="*/ 251188 w 874740"/>
              <a:gd name="connsiteY2" fmla="*/ 429994 h 766445"/>
              <a:gd name="connsiteX3" fmla="*/ 694420 w 874740"/>
              <a:gd name="connsiteY3" fmla="*/ 49462 h 766445"/>
              <a:gd name="connsiteX4" fmla="*/ 806102 w 874740"/>
              <a:gd name="connsiteY4" fmla="*/ 133224 h 766445"/>
              <a:gd name="connsiteX5" fmla="*/ 282591 w 874740"/>
              <a:gd name="connsiteY5" fmla="*/ 719557 h 766445"/>
              <a:gd name="connsiteX6" fmla="*/ 11427 w 874740"/>
              <a:gd name="connsiteY6" fmla="*/ 414554 h 766445"/>
              <a:gd name="connsiteX0" fmla="*/ 11427 w 874740"/>
              <a:gd name="connsiteY0" fmla="*/ 405676 h 757567"/>
              <a:gd name="connsiteX1" fmla="*/ 129040 w 874740"/>
              <a:gd name="connsiteY1" fmla="*/ 322749 h 757567"/>
              <a:gd name="connsiteX2" fmla="*/ 251188 w 874740"/>
              <a:gd name="connsiteY2" fmla="*/ 421116 h 757567"/>
              <a:gd name="connsiteX3" fmla="*/ 694420 w 874740"/>
              <a:gd name="connsiteY3" fmla="*/ 40584 h 757567"/>
              <a:gd name="connsiteX4" fmla="*/ 806102 w 874740"/>
              <a:gd name="connsiteY4" fmla="*/ 124346 h 757567"/>
              <a:gd name="connsiteX5" fmla="*/ 282591 w 874740"/>
              <a:gd name="connsiteY5" fmla="*/ 710679 h 757567"/>
              <a:gd name="connsiteX6" fmla="*/ 11427 w 874740"/>
              <a:gd name="connsiteY6" fmla="*/ 405676 h 757567"/>
              <a:gd name="connsiteX0" fmla="*/ 11427 w 874740"/>
              <a:gd name="connsiteY0" fmla="*/ 402717 h 754608"/>
              <a:gd name="connsiteX1" fmla="*/ 129040 w 874740"/>
              <a:gd name="connsiteY1" fmla="*/ 319790 h 754608"/>
              <a:gd name="connsiteX2" fmla="*/ 251188 w 874740"/>
              <a:gd name="connsiteY2" fmla="*/ 418157 h 754608"/>
              <a:gd name="connsiteX3" fmla="*/ 694420 w 874740"/>
              <a:gd name="connsiteY3" fmla="*/ 37625 h 754608"/>
              <a:gd name="connsiteX4" fmla="*/ 806102 w 874740"/>
              <a:gd name="connsiteY4" fmla="*/ 121387 h 754608"/>
              <a:gd name="connsiteX5" fmla="*/ 282591 w 874740"/>
              <a:gd name="connsiteY5" fmla="*/ 707720 h 754608"/>
              <a:gd name="connsiteX6" fmla="*/ 11427 w 874740"/>
              <a:gd name="connsiteY6" fmla="*/ 402717 h 754608"/>
              <a:gd name="connsiteX0" fmla="*/ 11427 w 874740"/>
              <a:gd name="connsiteY0" fmla="*/ 402717 h 754608"/>
              <a:gd name="connsiteX1" fmla="*/ 129040 w 874740"/>
              <a:gd name="connsiteY1" fmla="*/ 319790 h 754608"/>
              <a:gd name="connsiteX2" fmla="*/ 251188 w 874740"/>
              <a:gd name="connsiteY2" fmla="*/ 418157 h 754608"/>
              <a:gd name="connsiteX3" fmla="*/ 694420 w 874740"/>
              <a:gd name="connsiteY3" fmla="*/ 37625 h 754608"/>
              <a:gd name="connsiteX4" fmla="*/ 806102 w 874740"/>
              <a:gd name="connsiteY4" fmla="*/ 121387 h 754608"/>
              <a:gd name="connsiteX5" fmla="*/ 282591 w 874740"/>
              <a:gd name="connsiteY5" fmla="*/ 707720 h 754608"/>
              <a:gd name="connsiteX6" fmla="*/ 11427 w 874740"/>
              <a:gd name="connsiteY6" fmla="*/ 402717 h 754608"/>
              <a:gd name="connsiteX0" fmla="*/ 11427 w 874740"/>
              <a:gd name="connsiteY0" fmla="*/ 402717 h 707720"/>
              <a:gd name="connsiteX1" fmla="*/ 129040 w 874740"/>
              <a:gd name="connsiteY1" fmla="*/ 319790 h 707720"/>
              <a:gd name="connsiteX2" fmla="*/ 251188 w 874740"/>
              <a:gd name="connsiteY2" fmla="*/ 418157 h 707720"/>
              <a:gd name="connsiteX3" fmla="*/ 694420 w 874740"/>
              <a:gd name="connsiteY3" fmla="*/ 37625 h 707720"/>
              <a:gd name="connsiteX4" fmla="*/ 806102 w 874740"/>
              <a:gd name="connsiteY4" fmla="*/ 121387 h 707720"/>
              <a:gd name="connsiteX5" fmla="*/ 282591 w 874740"/>
              <a:gd name="connsiteY5" fmla="*/ 707720 h 707720"/>
              <a:gd name="connsiteX6" fmla="*/ 11427 w 874740"/>
              <a:gd name="connsiteY6" fmla="*/ 402717 h 707720"/>
              <a:gd name="connsiteX0" fmla="*/ 11427 w 874740"/>
              <a:gd name="connsiteY0" fmla="*/ 402717 h 707720"/>
              <a:gd name="connsiteX1" fmla="*/ 129040 w 874740"/>
              <a:gd name="connsiteY1" fmla="*/ 319790 h 707720"/>
              <a:gd name="connsiteX2" fmla="*/ 251188 w 874740"/>
              <a:gd name="connsiteY2" fmla="*/ 418157 h 707720"/>
              <a:gd name="connsiteX3" fmla="*/ 694420 w 874740"/>
              <a:gd name="connsiteY3" fmla="*/ 37625 h 707720"/>
              <a:gd name="connsiteX4" fmla="*/ 806102 w 874740"/>
              <a:gd name="connsiteY4" fmla="*/ 121387 h 707720"/>
              <a:gd name="connsiteX5" fmla="*/ 282591 w 874740"/>
              <a:gd name="connsiteY5" fmla="*/ 707720 h 707720"/>
              <a:gd name="connsiteX6" fmla="*/ 11427 w 874740"/>
              <a:gd name="connsiteY6" fmla="*/ 402717 h 707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4740" h="707720">
                <a:moveTo>
                  <a:pt x="11427" y="402717"/>
                </a:moveTo>
                <a:cubicBezTo>
                  <a:pt x="0" y="282577"/>
                  <a:pt x="107930" y="302420"/>
                  <a:pt x="129040" y="319790"/>
                </a:cubicBezTo>
                <a:cubicBezTo>
                  <a:pt x="163360" y="337841"/>
                  <a:pt x="246583" y="425234"/>
                  <a:pt x="251188" y="418157"/>
                </a:cubicBezTo>
                <a:cubicBezTo>
                  <a:pt x="345418" y="371130"/>
                  <a:pt x="601934" y="87087"/>
                  <a:pt x="694420" y="37625"/>
                </a:cubicBezTo>
                <a:cubicBezTo>
                  <a:pt x="741995" y="0"/>
                  <a:pt x="874740" y="9705"/>
                  <a:pt x="806102" y="121387"/>
                </a:cubicBezTo>
                <a:cubicBezTo>
                  <a:pt x="737464" y="233069"/>
                  <a:pt x="558139" y="377803"/>
                  <a:pt x="282591" y="707720"/>
                </a:cubicBezTo>
                <a:cubicBezTo>
                  <a:pt x="233728" y="644749"/>
                  <a:pt x="19372" y="457015"/>
                  <a:pt x="11427" y="402717"/>
                </a:cubicBezTo>
                <a:close/>
              </a:path>
            </a:pathLst>
          </a:cu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 </a:t>
            </a:r>
          </a:p>
        </p:txBody>
      </p:sp>
      <p:sp>
        <p:nvSpPr>
          <p:cNvPr id="24" name="Freeform 23">
            <a:extLst>
              <a:ext uri="{FF2B5EF4-FFF2-40B4-BE49-F238E27FC236}">
                <a16:creationId xmlns:a16="http://schemas.microsoft.com/office/drawing/2014/main" id="{49A14BB4-B39B-A242-AD2A-217EC0512405}"/>
              </a:ext>
            </a:extLst>
          </p:cNvPr>
          <p:cNvSpPr/>
          <p:nvPr/>
        </p:nvSpPr>
        <p:spPr>
          <a:xfrm>
            <a:off x="5204927" y="4372707"/>
            <a:ext cx="272148" cy="220184"/>
          </a:xfrm>
          <a:custGeom>
            <a:avLst/>
            <a:gdLst>
              <a:gd name="connsiteX0" fmla="*/ 39554 w 896949"/>
              <a:gd name="connsiteY0" fmla="*/ 428116 h 768981"/>
              <a:gd name="connsiteX1" fmla="*/ 67475 w 896949"/>
              <a:gd name="connsiteY1" fmla="*/ 323414 h 768981"/>
              <a:gd name="connsiteX2" fmla="*/ 165197 w 896949"/>
              <a:gd name="connsiteY2" fmla="*/ 330394 h 768981"/>
              <a:gd name="connsiteX3" fmla="*/ 276879 w 896949"/>
              <a:gd name="connsiteY3" fmla="*/ 442077 h 768981"/>
              <a:gd name="connsiteX4" fmla="*/ 716629 w 896949"/>
              <a:gd name="connsiteY4" fmla="*/ 51188 h 768981"/>
              <a:gd name="connsiteX5" fmla="*/ 828311 w 896949"/>
              <a:gd name="connsiteY5" fmla="*/ 134950 h 768981"/>
              <a:gd name="connsiteX6" fmla="*/ 304800 w 896949"/>
              <a:gd name="connsiteY6" fmla="*/ 721283 h 768981"/>
              <a:gd name="connsiteX7" fmla="*/ 39554 w 896949"/>
              <a:gd name="connsiteY7" fmla="*/ 428116 h 768981"/>
              <a:gd name="connsiteX0" fmla="*/ 39554 w 896949"/>
              <a:gd name="connsiteY0" fmla="*/ 428116 h 770144"/>
              <a:gd name="connsiteX1" fmla="*/ 67475 w 896949"/>
              <a:gd name="connsiteY1" fmla="*/ 323414 h 770144"/>
              <a:gd name="connsiteX2" fmla="*/ 165197 w 896949"/>
              <a:gd name="connsiteY2" fmla="*/ 330394 h 770144"/>
              <a:gd name="connsiteX3" fmla="*/ 276879 w 896949"/>
              <a:gd name="connsiteY3" fmla="*/ 442077 h 770144"/>
              <a:gd name="connsiteX4" fmla="*/ 716629 w 896949"/>
              <a:gd name="connsiteY4" fmla="*/ 51188 h 770144"/>
              <a:gd name="connsiteX5" fmla="*/ 828311 w 896949"/>
              <a:gd name="connsiteY5" fmla="*/ 134950 h 770144"/>
              <a:gd name="connsiteX6" fmla="*/ 304800 w 896949"/>
              <a:gd name="connsiteY6" fmla="*/ 721283 h 770144"/>
              <a:gd name="connsiteX7" fmla="*/ 39554 w 896949"/>
              <a:gd name="connsiteY7" fmla="*/ 428116 h 770144"/>
              <a:gd name="connsiteX0" fmla="*/ 39554 w 896949"/>
              <a:gd name="connsiteY0" fmla="*/ 451790 h 774090"/>
              <a:gd name="connsiteX1" fmla="*/ 67475 w 896949"/>
              <a:gd name="connsiteY1" fmla="*/ 323414 h 774090"/>
              <a:gd name="connsiteX2" fmla="*/ 165197 w 896949"/>
              <a:gd name="connsiteY2" fmla="*/ 330394 h 774090"/>
              <a:gd name="connsiteX3" fmla="*/ 276879 w 896949"/>
              <a:gd name="connsiteY3" fmla="*/ 442077 h 774090"/>
              <a:gd name="connsiteX4" fmla="*/ 716629 w 896949"/>
              <a:gd name="connsiteY4" fmla="*/ 51188 h 774090"/>
              <a:gd name="connsiteX5" fmla="*/ 828311 w 896949"/>
              <a:gd name="connsiteY5" fmla="*/ 134950 h 774090"/>
              <a:gd name="connsiteX6" fmla="*/ 304800 w 896949"/>
              <a:gd name="connsiteY6" fmla="*/ 721283 h 774090"/>
              <a:gd name="connsiteX7" fmla="*/ 39554 w 896949"/>
              <a:gd name="connsiteY7" fmla="*/ 451790 h 774090"/>
              <a:gd name="connsiteX0" fmla="*/ 39554 w 896949"/>
              <a:gd name="connsiteY0" fmla="*/ 451790 h 774090"/>
              <a:gd name="connsiteX1" fmla="*/ 67475 w 896949"/>
              <a:gd name="connsiteY1" fmla="*/ 323414 h 774090"/>
              <a:gd name="connsiteX2" fmla="*/ 151249 w 896949"/>
              <a:gd name="connsiteY2" fmla="*/ 333353 h 774090"/>
              <a:gd name="connsiteX3" fmla="*/ 276879 w 896949"/>
              <a:gd name="connsiteY3" fmla="*/ 442077 h 774090"/>
              <a:gd name="connsiteX4" fmla="*/ 716629 w 896949"/>
              <a:gd name="connsiteY4" fmla="*/ 51188 h 774090"/>
              <a:gd name="connsiteX5" fmla="*/ 828311 w 896949"/>
              <a:gd name="connsiteY5" fmla="*/ 134950 h 774090"/>
              <a:gd name="connsiteX6" fmla="*/ 304800 w 896949"/>
              <a:gd name="connsiteY6" fmla="*/ 721283 h 774090"/>
              <a:gd name="connsiteX7" fmla="*/ 39554 w 896949"/>
              <a:gd name="connsiteY7" fmla="*/ 451790 h 774090"/>
              <a:gd name="connsiteX0" fmla="*/ 39554 w 896949"/>
              <a:gd name="connsiteY0" fmla="*/ 451790 h 774090"/>
              <a:gd name="connsiteX1" fmla="*/ 67475 w 896949"/>
              <a:gd name="connsiteY1" fmla="*/ 323414 h 774090"/>
              <a:gd name="connsiteX2" fmla="*/ 151249 w 896949"/>
              <a:gd name="connsiteY2" fmla="*/ 333353 h 774090"/>
              <a:gd name="connsiteX3" fmla="*/ 276879 w 896949"/>
              <a:gd name="connsiteY3" fmla="*/ 442077 h 774090"/>
              <a:gd name="connsiteX4" fmla="*/ 716629 w 896949"/>
              <a:gd name="connsiteY4" fmla="*/ 51188 h 774090"/>
              <a:gd name="connsiteX5" fmla="*/ 828311 w 896949"/>
              <a:gd name="connsiteY5" fmla="*/ 134950 h 774090"/>
              <a:gd name="connsiteX6" fmla="*/ 304800 w 896949"/>
              <a:gd name="connsiteY6" fmla="*/ 721283 h 774090"/>
              <a:gd name="connsiteX7" fmla="*/ 39554 w 896949"/>
              <a:gd name="connsiteY7" fmla="*/ 451790 h 774090"/>
              <a:gd name="connsiteX0" fmla="*/ 39554 w 896949"/>
              <a:gd name="connsiteY0" fmla="*/ 476203 h 798503"/>
              <a:gd name="connsiteX1" fmla="*/ 67475 w 896949"/>
              <a:gd name="connsiteY1" fmla="*/ 347827 h 798503"/>
              <a:gd name="connsiteX2" fmla="*/ 151249 w 896949"/>
              <a:gd name="connsiteY2" fmla="*/ 357766 h 798503"/>
              <a:gd name="connsiteX3" fmla="*/ 356147 w 896949"/>
              <a:gd name="connsiteY3" fmla="*/ 612972 h 798503"/>
              <a:gd name="connsiteX4" fmla="*/ 716629 w 896949"/>
              <a:gd name="connsiteY4" fmla="*/ 75601 h 798503"/>
              <a:gd name="connsiteX5" fmla="*/ 828311 w 896949"/>
              <a:gd name="connsiteY5" fmla="*/ 159363 h 798503"/>
              <a:gd name="connsiteX6" fmla="*/ 304800 w 896949"/>
              <a:gd name="connsiteY6" fmla="*/ 745696 h 798503"/>
              <a:gd name="connsiteX7" fmla="*/ 39554 w 896949"/>
              <a:gd name="connsiteY7" fmla="*/ 476203 h 798503"/>
              <a:gd name="connsiteX0" fmla="*/ 39554 w 896949"/>
              <a:gd name="connsiteY0" fmla="*/ 450064 h 772364"/>
              <a:gd name="connsiteX1" fmla="*/ 67475 w 896949"/>
              <a:gd name="connsiteY1" fmla="*/ 321688 h 772364"/>
              <a:gd name="connsiteX2" fmla="*/ 151249 w 896949"/>
              <a:gd name="connsiteY2" fmla="*/ 331627 h 772364"/>
              <a:gd name="connsiteX3" fmla="*/ 273397 w 896949"/>
              <a:gd name="connsiteY3" fmla="*/ 429994 h 772364"/>
              <a:gd name="connsiteX4" fmla="*/ 716629 w 896949"/>
              <a:gd name="connsiteY4" fmla="*/ 49462 h 772364"/>
              <a:gd name="connsiteX5" fmla="*/ 828311 w 896949"/>
              <a:gd name="connsiteY5" fmla="*/ 133224 h 772364"/>
              <a:gd name="connsiteX6" fmla="*/ 304800 w 896949"/>
              <a:gd name="connsiteY6" fmla="*/ 719557 h 772364"/>
              <a:gd name="connsiteX7" fmla="*/ 39554 w 896949"/>
              <a:gd name="connsiteY7" fmla="*/ 450064 h 772364"/>
              <a:gd name="connsiteX0" fmla="*/ 39554 w 896949"/>
              <a:gd name="connsiteY0" fmla="*/ 450064 h 772364"/>
              <a:gd name="connsiteX1" fmla="*/ 67475 w 896949"/>
              <a:gd name="connsiteY1" fmla="*/ 321688 h 772364"/>
              <a:gd name="connsiteX2" fmla="*/ 151249 w 896949"/>
              <a:gd name="connsiteY2" fmla="*/ 331627 h 772364"/>
              <a:gd name="connsiteX3" fmla="*/ 273397 w 896949"/>
              <a:gd name="connsiteY3" fmla="*/ 429994 h 772364"/>
              <a:gd name="connsiteX4" fmla="*/ 716629 w 896949"/>
              <a:gd name="connsiteY4" fmla="*/ 49462 h 772364"/>
              <a:gd name="connsiteX5" fmla="*/ 828311 w 896949"/>
              <a:gd name="connsiteY5" fmla="*/ 133224 h 772364"/>
              <a:gd name="connsiteX6" fmla="*/ 304800 w 896949"/>
              <a:gd name="connsiteY6" fmla="*/ 719557 h 772364"/>
              <a:gd name="connsiteX7" fmla="*/ 39554 w 896949"/>
              <a:gd name="connsiteY7" fmla="*/ 450064 h 772364"/>
              <a:gd name="connsiteX0" fmla="*/ 25592 w 882987"/>
              <a:gd name="connsiteY0" fmla="*/ 450064 h 772364"/>
              <a:gd name="connsiteX1" fmla="*/ 137287 w 882987"/>
              <a:gd name="connsiteY1" fmla="*/ 331627 h 772364"/>
              <a:gd name="connsiteX2" fmla="*/ 259435 w 882987"/>
              <a:gd name="connsiteY2" fmla="*/ 429994 h 772364"/>
              <a:gd name="connsiteX3" fmla="*/ 702667 w 882987"/>
              <a:gd name="connsiteY3" fmla="*/ 49462 h 772364"/>
              <a:gd name="connsiteX4" fmla="*/ 814349 w 882987"/>
              <a:gd name="connsiteY4" fmla="*/ 133224 h 772364"/>
              <a:gd name="connsiteX5" fmla="*/ 290838 w 882987"/>
              <a:gd name="connsiteY5" fmla="*/ 719557 h 772364"/>
              <a:gd name="connsiteX6" fmla="*/ 25592 w 882987"/>
              <a:gd name="connsiteY6" fmla="*/ 450064 h 772364"/>
              <a:gd name="connsiteX0" fmla="*/ 25592 w 888905"/>
              <a:gd name="connsiteY0" fmla="*/ 414554 h 766445"/>
              <a:gd name="connsiteX1" fmla="*/ 143205 w 888905"/>
              <a:gd name="connsiteY1" fmla="*/ 331627 h 766445"/>
              <a:gd name="connsiteX2" fmla="*/ 265353 w 888905"/>
              <a:gd name="connsiteY2" fmla="*/ 429994 h 766445"/>
              <a:gd name="connsiteX3" fmla="*/ 708585 w 888905"/>
              <a:gd name="connsiteY3" fmla="*/ 49462 h 766445"/>
              <a:gd name="connsiteX4" fmla="*/ 820267 w 888905"/>
              <a:gd name="connsiteY4" fmla="*/ 133224 h 766445"/>
              <a:gd name="connsiteX5" fmla="*/ 296756 w 888905"/>
              <a:gd name="connsiteY5" fmla="*/ 719557 h 766445"/>
              <a:gd name="connsiteX6" fmla="*/ 25592 w 888905"/>
              <a:gd name="connsiteY6" fmla="*/ 414554 h 766445"/>
              <a:gd name="connsiteX0" fmla="*/ 11427 w 874740"/>
              <a:gd name="connsiteY0" fmla="*/ 414554 h 766445"/>
              <a:gd name="connsiteX1" fmla="*/ 129040 w 874740"/>
              <a:gd name="connsiteY1" fmla="*/ 331627 h 766445"/>
              <a:gd name="connsiteX2" fmla="*/ 251188 w 874740"/>
              <a:gd name="connsiteY2" fmla="*/ 429994 h 766445"/>
              <a:gd name="connsiteX3" fmla="*/ 694420 w 874740"/>
              <a:gd name="connsiteY3" fmla="*/ 49462 h 766445"/>
              <a:gd name="connsiteX4" fmla="*/ 806102 w 874740"/>
              <a:gd name="connsiteY4" fmla="*/ 133224 h 766445"/>
              <a:gd name="connsiteX5" fmla="*/ 282591 w 874740"/>
              <a:gd name="connsiteY5" fmla="*/ 719557 h 766445"/>
              <a:gd name="connsiteX6" fmla="*/ 11427 w 874740"/>
              <a:gd name="connsiteY6" fmla="*/ 414554 h 766445"/>
              <a:gd name="connsiteX0" fmla="*/ 11427 w 874740"/>
              <a:gd name="connsiteY0" fmla="*/ 414554 h 766445"/>
              <a:gd name="connsiteX1" fmla="*/ 129040 w 874740"/>
              <a:gd name="connsiteY1" fmla="*/ 331627 h 766445"/>
              <a:gd name="connsiteX2" fmla="*/ 251188 w 874740"/>
              <a:gd name="connsiteY2" fmla="*/ 429994 h 766445"/>
              <a:gd name="connsiteX3" fmla="*/ 694420 w 874740"/>
              <a:gd name="connsiteY3" fmla="*/ 49462 h 766445"/>
              <a:gd name="connsiteX4" fmla="*/ 806102 w 874740"/>
              <a:gd name="connsiteY4" fmla="*/ 133224 h 766445"/>
              <a:gd name="connsiteX5" fmla="*/ 282591 w 874740"/>
              <a:gd name="connsiteY5" fmla="*/ 719557 h 766445"/>
              <a:gd name="connsiteX6" fmla="*/ 11427 w 874740"/>
              <a:gd name="connsiteY6" fmla="*/ 414554 h 766445"/>
              <a:gd name="connsiteX0" fmla="*/ 11427 w 874740"/>
              <a:gd name="connsiteY0" fmla="*/ 414554 h 766445"/>
              <a:gd name="connsiteX1" fmla="*/ 129040 w 874740"/>
              <a:gd name="connsiteY1" fmla="*/ 331627 h 766445"/>
              <a:gd name="connsiteX2" fmla="*/ 251188 w 874740"/>
              <a:gd name="connsiteY2" fmla="*/ 429994 h 766445"/>
              <a:gd name="connsiteX3" fmla="*/ 694420 w 874740"/>
              <a:gd name="connsiteY3" fmla="*/ 49462 h 766445"/>
              <a:gd name="connsiteX4" fmla="*/ 806102 w 874740"/>
              <a:gd name="connsiteY4" fmla="*/ 133224 h 766445"/>
              <a:gd name="connsiteX5" fmla="*/ 282591 w 874740"/>
              <a:gd name="connsiteY5" fmla="*/ 719557 h 766445"/>
              <a:gd name="connsiteX6" fmla="*/ 11427 w 874740"/>
              <a:gd name="connsiteY6" fmla="*/ 414554 h 766445"/>
              <a:gd name="connsiteX0" fmla="*/ 11427 w 874740"/>
              <a:gd name="connsiteY0" fmla="*/ 405676 h 757567"/>
              <a:gd name="connsiteX1" fmla="*/ 129040 w 874740"/>
              <a:gd name="connsiteY1" fmla="*/ 322749 h 757567"/>
              <a:gd name="connsiteX2" fmla="*/ 251188 w 874740"/>
              <a:gd name="connsiteY2" fmla="*/ 421116 h 757567"/>
              <a:gd name="connsiteX3" fmla="*/ 694420 w 874740"/>
              <a:gd name="connsiteY3" fmla="*/ 40584 h 757567"/>
              <a:gd name="connsiteX4" fmla="*/ 806102 w 874740"/>
              <a:gd name="connsiteY4" fmla="*/ 124346 h 757567"/>
              <a:gd name="connsiteX5" fmla="*/ 282591 w 874740"/>
              <a:gd name="connsiteY5" fmla="*/ 710679 h 757567"/>
              <a:gd name="connsiteX6" fmla="*/ 11427 w 874740"/>
              <a:gd name="connsiteY6" fmla="*/ 405676 h 757567"/>
              <a:gd name="connsiteX0" fmla="*/ 11427 w 874740"/>
              <a:gd name="connsiteY0" fmla="*/ 402717 h 754608"/>
              <a:gd name="connsiteX1" fmla="*/ 129040 w 874740"/>
              <a:gd name="connsiteY1" fmla="*/ 319790 h 754608"/>
              <a:gd name="connsiteX2" fmla="*/ 251188 w 874740"/>
              <a:gd name="connsiteY2" fmla="*/ 418157 h 754608"/>
              <a:gd name="connsiteX3" fmla="*/ 694420 w 874740"/>
              <a:gd name="connsiteY3" fmla="*/ 37625 h 754608"/>
              <a:gd name="connsiteX4" fmla="*/ 806102 w 874740"/>
              <a:gd name="connsiteY4" fmla="*/ 121387 h 754608"/>
              <a:gd name="connsiteX5" fmla="*/ 282591 w 874740"/>
              <a:gd name="connsiteY5" fmla="*/ 707720 h 754608"/>
              <a:gd name="connsiteX6" fmla="*/ 11427 w 874740"/>
              <a:gd name="connsiteY6" fmla="*/ 402717 h 754608"/>
              <a:gd name="connsiteX0" fmla="*/ 11427 w 874740"/>
              <a:gd name="connsiteY0" fmla="*/ 402717 h 754608"/>
              <a:gd name="connsiteX1" fmla="*/ 129040 w 874740"/>
              <a:gd name="connsiteY1" fmla="*/ 319790 h 754608"/>
              <a:gd name="connsiteX2" fmla="*/ 251188 w 874740"/>
              <a:gd name="connsiteY2" fmla="*/ 418157 h 754608"/>
              <a:gd name="connsiteX3" fmla="*/ 694420 w 874740"/>
              <a:gd name="connsiteY3" fmla="*/ 37625 h 754608"/>
              <a:gd name="connsiteX4" fmla="*/ 806102 w 874740"/>
              <a:gd name="connsiteY4" fmla="*/ 121387 h 754608"/>
              <a:gd name="connsiteX5" fmla="*/ 282591 w 874740"/>
              <a:gd name="connsiteY5" fmla="*/ 707720 h 754608"/>
              <a:gd name="connsiteX6" fmla="*/ 11427 w 874740"/>
              <a:gd name="connsiteY6" fmla="*/ 402717 h 754608"/>
              <a:gd name="connsiteX0" fmla="*/ 11427 w 874740"/>
              <a:gd name="connsiteY0" fmla="*/ 402717 h 707720"/>
              <a:gd name="connsiteX1" fmla="*/ 129040 w 874740"/>
              <a:gd name="connsiteY1" fmla="*/ 319790 h 707720"/>
              <a:gd name="connsiteX2" fmla="*/ 251188 w 874740"/>
              <a:gd name="connsiteY2" fmla="*/ 418157 h 707720"/>
              <a:gd name="connsiteX3" fmla="*/ 694420 w 874740"/>
              <a:gd name="connsiteY3" fmla="*/ 37625 h 707720"/>
              <a:gd name="connsiteX4" fmla="*/ 806102 w 874740"/>
              <a:gd name="connsiteY4" fmla="*/ 121387 h 707720"/>
              <a:gd name="connsiteX5" fmla="*/ 282591 w 874740"/>
              <a:gd name="connsiteY5" fmla="*/ 707720 h 707720"/>
              <a:gd name="connsiteX6" fmla="*/ 11427 w 874740"/>
              <a:gd name="connsiteY6" fmla="*/ 402717 h 707720"/>
              <a:gd name="connsiteX0" fmla="*/ 11427 w 874740"/>
              <a:gd name="connsiteY0" fmla="*/ 402717 h 707720"/>
              <a:gd name="connsiteX1" fmla="*/ 129040 w 874740"/>
              <a:gd name="connsiteY1" fmla="*/ 319790 h 707720"/>
              <a:gd name="connsiteX2" fmla="*/ 251188 w 874740"/>
              <a:gd name="connsiteY2" fmla="*/ 418157 h 707720"/>
              <a:gd name="connsiteX3" fmla="*/ 694420 w 874740"/>
              <a:gd name="connsiteY3" fmla="*/ 37625 h 707720"/>
              <a:gd name="connsiteX4" fmla="*/ 806102 w 874740"/>
              <a:gd name="connsiteY4" fmla="*/ 121387 h 707720"/>
              <a:gd name="connsiteX5" fmla="*/ 282591 w 874740"/>
              <a:gd name="connsiteY5" fmla="*/ 707720 h 707720"/>
              <a:gd name="connsiteX6" fmla="*/ 11427 w 874740"/>
              <a:gd name="connsiteY6" fmla="*/ 402717 h 707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4740" h="707720">
                <a:moveTo>
                  <a:pt x="11427" y="402717"/>
                </a:moveTo>
                <a:cubicBezTo>
                  <a:pt x="0" y="282577"/>
                  <a:pt x="107930" y="302420"/>
                  <a:pt x="129040" y="319790"/>
                </a:cubicBezTo>
                <a:cubicBezTo>
                  <a:pt x="163360" y="337841"/>
                  <a:pt x="246583" y="425234"/>
                  <a:pt x="251188" y="418157"/>
                </a:cubicBezTo>
                <a:cubicBezTo>
                  <a:pt x="345418" y="371130"/>
                  <a:pt x="601934" y="87087"/>
                  <a:pt x="694420" y="37625"/>
                </a:cubicBezTo>
                <a:cubicBezTo>
                  <a:pt x="741995" y="0"/>
                  <a:pt x="874740" y="9705"/>
                  <a:pt x="806102" y="121387"/>
                </a:cubicBezTo>
                <a:cubicBezTo>
                  <a:pt x="737464" y="233069"/>
                  <a:pt x="558139" y="377803"/>
                  <a:pt x="282591" y="707720"/>
                </a:cubicBezTo>
                <a:cubicBezTo>
                  <a:pt x="233728" y="644749"/>
                  <a:pt x="19372" y="457015"/>
                  <a:pt x="11427" y="402717"/>
                </a:cubicBezTo>
                <a:close/>
              </a:path>
            </a:pathLst>
          </a:cu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25" name="Freeform 24">
            <a:extLst>
              <a:ext uri="{FF2B5EF4-FFF2-40B4-BE49-F238E27FC236}">
                <a16:creationId xmlns:a16="http://schemas.microsoft.com/office/drawing/2014/main" id="{E21852D3-4A06-F444-8EA5-264C9DA3661D}"/>
              </a:ext>
            </a:extLst>
          </p:cNvPr>
          <p:cNvSpPr/>
          <p:nvPr/>
        </p:nvSpPr>
        <p:spPr>
          <a:xfrm>
            <a:off x="2093296" y="3088393"/>
            <a:ext cx="272148" cy="220184"/>
          </a:xfrm>
          <a:custGeom>
            <a:avLst/>
            <a:gdLst>
              <a:gd name="connsiteX0" fmla="*/ 39554 w 896949"/>
              <a:gd name="connsiteY0" fmla="*/ 428116 h 768981"/>
              <a:gd name="connsiteX1" fmla="*/ 67475 w 896949"/>
              <a:gd name="connsiteY1" fmla="*/ 323414 h 768981"/>
              <a:gd name="connsiteX2" fmla="*/ 165197 w 896949"/>
              <a:gd name="connsiteY2" fmla="*/ 330394 h 768981"/>
              <a:gd name="connsiteX3" fmla="*/ 276879 w 896949"/>
              <a:gd name="connsiteY3" fmla="*/ 442077 h 768981"/>
              <a:gd name="connsiteX4" fmla="*/ 716629 w 896949"/>
              <a:gd name="connsiteY4" fmla="*/ 51188 h 768981"/>
              <a:gd name="connsiteX5" fmla="*/ 828311 w 896949"/>
              <a:gd name="connsiteY5" fmla="*/ 134950 h 768981"/>
              <a:gd name="connsiteX6" fmla="*/ 304800 w 896949"/>
              <a:gd name="connsiteY6" fmla="*/ 721283 h 768981"/>
              <a:gd name="connsiteX7" fmla="*/ 39554 w 896949"/>
              <a:gd name="connsiteY7" fmla="*/ 428116 h 768981"/>
              <a:gd name="connsiteX0" fmla="*/ 39554 w 896949"/>
              <a:gd name="connsiteY0" fmla="*/ 428116 h 770144"/>
              <a:gd name="connsiteX1" fmla="*/ 67475 w 896949"/>
              <a:gd name="connsiteY1" fmla="*/ 323414 h 770144"/>
              <a:gd name="connsiteX2" fmla="*/ 165197 w 896949"/>
              <a:gd name="connsiteY2" fmla="*/ 330394 h 770144"/>
              <a:gd name="connsiteX3" fmla="*/ 276879 w 896949"/>
              <a:gd name="connsiteY3" fmla="*/ 442077 h 770144"/>
              <a:gd name="connsiteX4" fmla="*/ 716629 w 896949"/>
              <a:gd name="connsiteY4" fmla="*/ 51188 h 770144"/>
              <a:gd name="connsiteX5" fmla="*/ 828311 w 896949"/>
              <a:gd name="connsiteY5" fmla="*/ 134950 h 770144"/>
              <a:gd name="connsiteX6" fmla="*/ 304800 w 896949"/>
              <a:gd name="connsiteY6" fmla="*/ 721283 h 770144"/>
              <a:gd name="connsiteX7" fmla="*/ 39554 w 896949"/>
              <a:gd name="connsiteY7" fmla="*/ 428116 h 770144"/>
              <a:gd name="connsiteX0" fmla="*/ 39554 w 896949"/>
              <a:gd name="connsiteY0" fmla="*/ 451790 h 774090"/>
              <a:gd name="connsiteX1" fmla="*/ 67475 w 896949"/>
              <a:gd name="connsiteY1" fmla="*/ 323414 h 774090"/>
              <a:gd name="connsiteX2" fmla="*/ 165197 w 896949"/>
              <a:gd name="connsiteY2" fmla="*/ 330394 h 774090"/>
              <a:gd name="connsiteX3" fmla="*/ 276879 w 896949"/>
              <a:gd name="connsiteY3" fmla="*/ 442077 h 774090"/>
              <a:gd name="connsiteX4" fmla="*/ 716629 w 896949"/>
              <a:gd name="connsiteY4" fmla="*/ 51188 h 774090"/>
              <a:gd name="connsiteX5" fmla="*/ 828311 w 896949"/>
              <a:gd name="connsiteY5" fmla="*/ 134950 h 774090"/>
              <a:gd name="connsiteX6" fmla="*/ 304800 w 896949"/>
              <a:gd name="connsiteY6" fmla="*/ 721283 h 774090"/>
              <a:gd name="connsiteX7" fmla="*/ 39554 w 896949"/>
              <a:gd name="connsiteY7" fmla="*/ 451790 h 774090"/>
              <a:gd name="connsiteX0" fmla="*/ 39554 w 896949"/>
              <a:gd name="connsiteY0" fmla="*/ 451790 h 774090"/>
              <a:gd name="connsiteX1" fmla="*/ 67475 w 896949"/>
              <a:gd name="connsiteY1" fmla="*/ 323414 h 774090"/>
              <a:gd name="connsiteX2" fmla="*/ 151249 w 896949"/>
              <a:gd name="connsiteY2" fmla="*/ 333353 h 774090"/>
              <a:gd name="connsiteX3" fmla="*/ 276879 w 896949"/>
              <a:gd name="connsiteY3" fmla="*/ 442077 h 774090"/>
              <a:gd name="connsiteX4" fmla="*/ 716629 w 896949"/>
              <a:gd name="connsiteY4" fmla="*/ 51188 h 774090"/>
              <a:gd name="connsiteX5" fmla="*/ 828311 w 896949"/>
              <a:gd name="connsiteY5" fmla="*/ 134950 h 774090"/>
              <a:gd name="connsiteX6" fmla="*/ 304800 w 896949"/>
              <a:gd name="connsiteY6" fmla="*/ 721283 h 774090"/>
              <a:gd name="connsiteX7" fmla="*/ 39554 w 896949"/>
              <a:gd name="connsiteY7" fmla="*/ 451790 h 774090"/>
              <a:gd name="connsiteX0" fmla="*/ 39554 w 896949"/>
              <a:gd name="connsiteY0" fmla="*/ 451790 h 774090"/>
              <a:gd name="connsiteX1" fmla="*/ 67475 w 896949"/>
              <a:gd name="connsiteY1" fmla="*/ 323414 h 774090"/>
              <a:gd name="connsiteX2" fmla="*/ 151249 w 896949"/>
              <a:gd name="connsiteY2" fmla="*/ 333353 h 774090"/>
              <a:gd name="connsiteX3" fmla="*/ 276879 w 896949"/>
              <a:gd name="connsiteY3" fmla="*/ 442077 h 774090"/>
              <a:gd name="connsiteX4" fmla="*/ 716629 w 896949"/>
              <a:gd name="connsiteY4" fmla="*/ 51188 h 774090"/>
              <a:gd name="connsiteX5" fmla="*/ 828311 w 896949"/>
              <a:gd name="connsiteY5" fmla="*/ 134950 h 774090"/>
              <a:gd name="connsiteX6" fmla="*/ 304800 w 896949"/>
              <a:gd name="connsiteY6" fmla="*/ 721283 h 774090"/>
              <a:gd name="connsiteX7" fmla="*/ 39554 w 896949"/>
              <a:gd name="connsiteY7" fmla="*/ 451790 h 774090"/>
              <a:gd name="connsiteX0" fmla="*/ 39554 w 896949"/>
              <a:gd name="connsiteY0" fmla="*/ 476203 h 798503"/>
              <a:gd name="connsiteX1" fmla="*/ 67475 w 896949"/>
              <a:gd name="connsiteY1" fmla="*/ 347827 h 798503"/>
              <a:gd name="connsiteX2" fmla="*/ 151249 w 896949"/>
              <a:gd name="connsiteY2" fmla="*/ 357766 h 798503"/>
              <a:gd name="connsiteX3" fmla="*/ 356147 w 896949"/>
              <a:gd name="connsiteY3" fmla="*/ 612972 h 798503"/>
              <a:gd name="connsiteX4" fmla="*/ 716629 w 896949"/>
              <a:gd name="connsiteY4" fmla="*/ 75601 h 798503"/>
              <a:gd name="connsiteX5" fmla="*/ 828311 w 896949"/>
              <a:gd name="connsiteY5" fmla="*/ 159363 h 798503"/>
              <a:gd name="connsiteX6" fmla="*/ 304800 w 896949"/>
              <a:gd name="connsiteY6" fmla="*/ 745696 h 798503"/>
              <a:gd name="connsiteX7" fmla="*/ 39554 w 896949"/>
              <a:gd name="connsiteY7" fmla="*/ 476203 h 798503"/>
              <a:gd name="connsiteX0" fmla="*/ 39554 w 896949"/>
              <a:gd name="connsiteY0" fmla="*/ 450064 h 772364"/>
              <a:gd name="connsiteX1" fmla="*/ 67475 w 896949"/>
              <a:gd name="connsiteY1" fmla="*/ 321688 h 772364"/>
              <a:gd name="connsiteX2" fmla="*/ 151249 w 896949"/>
              <a:gd name="connsiteY2" fmla="*/ 331627 h 772364"/>
              <a:gd name="connsiteX3" fmla="*/ 273397 w 896949"/>
              <a:gd name="connsiteY3" fmla="*/ 429994 h 772364"/>
              <a:gd name="connsiteX4" fmla="*/ 716629 w 896949"/>
              <a:gd name="connsiteY4" fmla="*/ 49462 h 772364"/>
              <a:gd name="connsiteX5" fmla="*/ 828311 w 896949"/>
              <a:gd name="connsiteY5" fmla="*/ 133224 h 772364"/>
              <a:gd name="connsiteX6" fmla="*/ 304800 w 896949"/>
              <a:gd name="connsiteY6" fmla="*/ 719557 h 772364"/>
              <a:gd name="connsiteX7" fmla="*/ 39554 w 896949"/>
              <a:gd name="connsiteY7" fmla="*/ 450064 h 772364"/>
              <a:gd name="connsiteX0" fmla="*/ 39554 w 896949"/>
              <a:gd name="connsiteY0" fmla="*/ 450064 h 772364"/>
              <a:gd name="connsiteX1" fmla="*/ 67475 w 896949"/>
              <a:gd name="connsiteY1" fmla="*/ 321688 h 772364"/>
              <a:gd name="connsiteX2" fmla="*/ 151249 w 896949"/>
              <a:gd name="connsiteY2" fmla="*/ 331627 h 772364"/>
              <a:gd name="connsiteX3" fmla="*/ 273397 w 896949"/>
              <a:gd name="connsiteY3" fmla="*/ 429994 h 772364"/>
              <a:gd name="connsiteX4" fmla="*/ 716629 w 896949"/>
              <a:gd name="connsiteY4" fmla="*/ 49462 h 772364"/>
              <a:gd name="connsiteX5" fmla="*/ 828311 w 896949"/>
              <a:gd name="connsiteY5" fmla="*/ 133224 h 772364"/>
              <a:gd name="connsiteX6" fmla="*/ 304800 w 896949"/>
              <a:gd name="connsiteY6" fmla="*/ 719557 h 772364"/>
              <a:gd name="connsiteX7" fmla="*/ 39554 w 896949"/>
              <a:gd name="connsiteY7" fmla="*/ 450064 h 772364"/>
              <a:gd name="connsiteX0" fmla="*/ 25592 w 882987"/>
              <a:gd name="connsiteY0" fmla="*/ 450064 h 772364"/>
              <a:gd name="connsiteX1" fmla="*/ 137287 w 882987"/>
              <a:gd name="connsiteY1" fmla="*/ 331627 h 772364"/>
              <a:gd name="connsiteX2" fmla="*/ 259435 w 882987"/>
              <a:gd name="connsiteY2" fmla="*/ 429994 h 772364"/>
              <a:gd name="connsiteX3" fmla="*/ 702667 w 882987"/>
              <a:gd name="connsiteY3" fmla="*/ 49462 h 772364"/>
              <a:gd name="connsiteX4" fmla="*/ 814349 w 882987"/>
              <a:gd name="connsiteY4" fmla="*/ 133224 h 772364"/>
              <a:gd name="connsiteX5" fmla="*/ 290838 w 882987"/>
              <a:gd name="connsiteY5" fmla="*/ 719557 h 772364"/>
              <a:gd name="connsiteX6" fmla="*/ 25592 w 882987"/>
              <a:gd name="connsiteY6" fmla="*/ 450064 h 772364"/>
              <a:gd name="connsiteX0" fmla="*/ 25592 w 888905"/>
              <a:gd name="connsiteY0" fmla="*/ 414554 h 766445"/>
              <a:gd name="connsiteX1" fmla="*/ 143205 w 888905"/>
              <a:gd name="connsiteY1" fmla="*/ 331627 h 766445"/>
              <a:gd name="connsiteX2" fmla="*/ 265353 w 888905"/>
              <a:gd name="connsiteY2" fmla="*/ 429994 h 766445"/>
              <a:gd name="connsiteX3" fmla="*/ 708585 w 888905"/>
              <a:gd name="connsiteY3" fmla="*/ 49462 h 766445"/>
              <a:gd name="connsiteX4" fmla="*/ 820267 w 888905"/>
              <a:gd name="connsiteY4" fmla="*/ 133224 h 766445"/>
              <a:gd name="connsiteX5" fmla="*/ 296756 w 888905"/>
              <a:gd name="connsiteY5" fmla="*/ 719557 h 766445"/>
              <a:gd name="connsiteX6" fmla="*/ 25592 w 888905"/>
              <a:gd name="connsiteY6" fmla="*/ 414554 h 766445"/>
              <a:gd name="connsiteX0" fmla="*/ 11427 w 874740"/>
              <a:gd name="connsiteY0" fmla="*/ 414554 h 766445"/>
              <a:gd name="connsiteX1" fmla="*/ 129040 w 874740"/>
              <a:gd name="connsiteY1" fmla="*/ 331627 h 766445"/>
              <a:gd name="connsiteX2" fmla="*/ 251188 w 874740"/>
              <a:gd name="connsiteY2" fmla="*/ 429994 h 766445"/>
              <a:gd name="connsiteX3" fmla="*/ 694420 w 874740"/>
              <a:gd name="connsiteY3" fmla="*/ 49462 h 766445"/>
              <a:gd name="connsiteX4" fmla="*/ 806102 w 874740"/>
              <a:gd name="connsiteY4" fmla="*/ 133224 h 766445"/>
              <a:gd name="connsiteX5" fmla="*/ 282591 w 874740"/>
              <a:gd name="connsiteY5" fmla="*/ 719557 h 766445"/>
              <a:gd name="connsiteX6" fmla="*/ 11427 w 874740"/>
              <a:gd name="connsiteY6" fmla="*/ 414554 h 766445"/>
              <a:gd name="connsiteX0" fmla="*/ 11427 w 874740"/>
              <a:gd name="connsiteY0" fmla="*/ 414554 h 766445"/>
              <a:gd name="connsiteX1" fmla="*/ 129040 w 874740"/>
              <a:gd name="connsiteY1" fmla="*/ 331627 h 766445"/>
              <a:gd name="connsiteX2" fmla="*/ 251188 w 874740"/>
              <a:gd name="connsiteY2" fmla="*/ 429994 h 766445"/>
              <a:gd name="connsiteX3" fmla="*/ 694420 w 874740"/>
              <a:gd name="connsiteY3" fmla="*/ 49462 h 766445"/>
              <a:gd name="connsiteX4" fmla="*/ 806102 w 874740"/>
              <a:gd name="connsiteY4" fmla="*/ 133224 h 766445"/>
              <a:gd name="connsiteX5" fmla="*/ 282591 w 874740"/>
              <a:gd name="connsiteY5" fmla="*/ 719557 h 766445"/>
              <a:gd name="connsiteX6" fmla="*/ 11427 w 874740"/>
              <a:gd name="connsiteY6" fmla="*/ 414554 h 766445"/>
              <a:gd name="connsiteX0" fmla="*/ 11427 w 874740"/>
              <a:gd name="connsiteY0" fmla="*/ 414554 h 766445"/>
              <a:gd name="connsiteX1" fmla="*/ 129040 w 874740"/>
              <a:gd name="connsiteY1" fmla="*/ 331627 h 766445"/>
              <a:gd name="connsiteX2" fmla="*/ 251188 w 874740"/>
              <a:gd name="connsiteY2" fmla="*/ 429994 h 766445"/>
              <a:gd name="connsiteX3" fmla="*/ 694420 w 874740"/>
              <a:gd name="connsiteY3" fmla="*/ 49462 h 766445"/>
              <a:gd name="connsiteX4" fmla="*/ 806102 w 874740"/>
              <a:gd name="connsiteY4" fmla="*/ 133224 h 766445"/>
              <a:gd name="connsiteX5" fmla="*/ 282591 w 874740"/>
              <a:gd name="connsiteY5" fmla="*/ 719557 h 766445"/>
              <a:gd name="connsiteX6" fmla="*/ 11427 w 874740"/>
              <a:gd name="connsiteY6" fmla="*/ 414554 h 766445"/>
              <a:gd name="connsiteX0" fmla="*/ 11427 w 874740"/>
              <a:gd name="connsiteY0" fmla="*/ 405676 h 757567"/>
              <a:gd name="connsiteX1" fmla="*/ 129040 w 874740"/>
              <a:gd name="connsiteY1" fmla="*/ 322749 h 757567"/>
              <a:gd name="connsiteX2" fmla="*/ 251188 w 874740"/>
              <a:gd name="connsiteY2" fmla="*/ 421116 h 757567"/>
              <a:gd name="connsiteX3" fmla="*/ 694420 w 874740"/>
              <a:gd name="connsiteY3" fmla="*/ 40584 h 757567"/>
              <a:gd name="connsiteX4" fmla="*/ 806102 w 874740"/>
              <a:gd name="connsiteY4" fmla="*/ 124346 h 757567"/>
              <a:gd name="connsiteX5" fmla="*/ 282591 w 874740"/>
              <a:gd name="connsiteY5" fmla="*/ 710679 h 757567"/>
              <a:gd name="connsiteX6" fmla="*/ 11427 w 874740"/>
              <a:gd name="connsiteY6" fmla="*/ 405676 h 757567"/>
              <a:gd name="connsiteX0" fmla="*/ 11427 w 874740"/>
              <a:gd name="connsiteY0" fmla="*/ 402717 h 754608"/>
              <a:gd name="connsiteX1" fmla="*/ 129040 w 874740"/>
              <a:gd name="connsiteY1" fmla="*/ 319790 h 754608"/>
              <a:gd name="connsiteX2" fmla="*/ 251188 w 874740"/>
              <a:gd name="connsiteY2" fmla="*/ 418157 h 754608"/>
              <a:gd name="connsiteX3" fmla="*/ 694420 w 874740"/>
              <a:gd name="connsiteY3" fmla="*/ 37625 h 754608"/>
              <a:gd name="connsiteX4" fmla="*/ 806102 w 874740"/>
              <a:gd name="connsiteY4" fmla="*/ 121387 h 754608"/>
              <a:gd name="connsiteX5" fmla="*/ 282591 w 874740"/>
              <a:gd name="connsiteY5" fmla="*/ 707720 h 754608"/>
              <a:gd name="connsiteX6" fmla="*/ 11427 w 874740"/>
              <a:gd name="connsiteY6" fmla="*/ 402717 h 754608"/>
              <a:gd name="connsiteX0" fmla="*/ 11427 w 874740"/>
              <a:gd name="connsiteY0" fmla="*/ 402717 h 754608"/>
              <a:gd name="connsiteX1" fmla="*/ 129040 w 874740"/>
              <a:gd name="connsiteY1" fmla="*/ 319790 h 754608"/>
              <a:gd name="connsiteX2" fmla="*/ 251188 w 874740"/>
              <a:gd name="connsiteY2" fmla="*/ 418157 h 754608"/>
              <a:gd name="connsiteX3" fmla="*/ 694420 w 874740"/>
              <a:gd name="connsiteY3" fmla="*/ 37625 h 754608"/>
              <a:gd name="connsiteX4" fmla="*/ 806102 w 874740"/>
              <a:gd name="connsiteY4" fmla="*/ 121387 h 754608"/>
              <a:gd name="connsiteX5" fmla="*/ 282591 w 874740"/>
              <a:gd name="connsiteY5" fmla="*/ 707720 h 754608"/>
              <a:gd name="connsiteX6" fmla="*/ 11427 w 874740"/>
              <a:gd name="connsiteY6" fmla="*/ 402717 h 754608"/>
              <a:gd name="connsiteX0" fmla="*/ 11427 w 874740"/>
              <a:gd name="connsiteY0" fmla="*/ 402717 h 707720"/>
              <a:gd name="connsiteX1" fmla="*/ 129040 w 874740"/>
              <a:gd name="connsiteY1" fmla="*/ 319790 h 707720"/>
              <a:gd name="connsiteX2" fmla="*/ 251188 w 874740"/>
              <a:gd name="connsiteY2" fmla="*/ 418157 h 707720"/>
              <a:gd name="connsiteX3" fmla="*/ 694420 w 874740"/>
              <a:gd name="connsiteY3" fmla="*/ 37625 h 707720"/>
              <a:gd name="connsiteX4" fmla="*/ 806102 w 874740"/>
              <a:gd name="connsiteY4" fmla="*/ 121387 h 707720"/>
              <a:gd name="connsiteX5" fmla="*/ 282591 w 874740"/>
              <a:gd name="connsiteY5" fmla="*/ 707720 h 707720"/>
              <a:gd name="connsiteX6" fmla="*/ 11427 w 874740"/>
              <a:gd name="connsiteY6" fmla="*/ 402717 h 707720"/>
              <a:gd name="connsiteX0" fmla="*/ 11427 w 874740"/>
              <a:gd name="connsiteY0" fmla="*/ 402717 h 707720"/>
              <a:gd name="connsiteX1" fmla="*/ 129040 w 874740"/>
              <a:gd name="connsiteY1" fmla="*/ 319790 h 707720"/>
              <a:gd name="connsiteX2" fmla="*/ 251188 w 874740"/>
              <a:gd name="connsiteY2" fmla="*/ 418157 h 707720"/>
              <a:gd name="connsiteX3" fmla="*/ 694420 w 874740"/>
              <a:gd name="connsiteY3" fmla="*/ 37625 h 707720"/>
              <a:gd name="connsiteX4" fmla="*/ 806102 w 874740"/>
              <a:gd name="connsiteY4" fmla="*/ 121387 h 707720"/>
              <a:gd name="connsiteX5" fmla="*/ 282591 w 874740"/>
              <a:gd name="connsiteY5" fmla="*/ 707720 h 707720"/>
              <a:gd name="connsiteX6" fmla="*/ 11427 w 874740"/>
              <a:gd name="connsiteY6" fmla="*/ 402717 h 707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4740" h="707720">
                <a:moveTo>
                  <a:pt x="11427" y="402717"/>
                </a:moveTo>
                <a:cubicBezTo>
                  <a:pt x="0" y="282577"/>
                  <a:pt x="107930" y="302420"/>
                  <a:pt x="129040" y="319790"/>
                </a:cubicBezTo>
                <a:cubicBezTo>
                  <a:pt x="163360" y="337841"/>
                  <a:pt x="246583" y="425234"/>
                  <a:pt x="251188" y="418157"/>
                </a:cubicBezTo>
                <a:cubicBezTo>
                  <a:pt x="345418" y="371130"/>
                  <a:pt x="601934" y="87087"/>
                  <a:pt x="694420" y="37625"/>
                </a:cubicBezTo>
                <a:cubicBezTo>
                  <a:pt x="741995" y="0"/>
                  <a:pt x="874740" y="9705"/>
                  <a:pt x="806102" y="121387"/>
                </a:cubicBezTo>
                <a:cubicBezTo>
                  <a:pt x="737464" y="233069"/>
                  <a:pt x="558139" y="377803"/>
                  <a:pt x="282591" y="707720"/>
                </a:cubicBezTo>
                <a:cubicBezTo>
                  <a:pt x="233728" y="644749"/>
                  <a:pt x="19372" y="457015"/>
                  <a:pt x="11427" y="402717"/>
                </a:cubicBezTo>
                <a:close/>
              </a:path>
            </a:pathLst>
          </a:cu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 </a:t>
            </a:r>
          </a:p>
        </p:txBody>
      </p:sp>
      <p:sp>
        <p:nvSpPr>
          <p:cNvPr id="26" name="Freeform 25">
            <a:extLst>
              <a:ext uri="{FF2B5EF4-FFF2-40B4-BE49-F238E27FC236}">
                <a16:creationId xmlns:a16="http://schemas.microsoft.com/office/drawing/2014/main" id="{3388CAC8-72AB-E34B-947C-0B651E0DC54A}"/>
              </a:ext>
            </a:extLst>
          </p:cNvPr>
          <p:cNvSpPr/>
          <p:nvPr/>
        </p:nvSpPr>
        <p:spPr>
          <a:xfrm>
            <a:off x="7196985" y="2276651"/>
            <a:ext cx="272148" cy="220184"/>
          </a:xfrm>
          <a:custGeom>
            <a:avLst/>
            <a:gdLst>
              <a:gd name="connsiteX0" fmla="*/ 39554 w 896949"/>
              <a:gd name="connsiteY0" fmla="*/ 428116 h 768981"/>
              <a:gd name="connsiteX1" fmla="*/ 67475 w 896949"/>
              <a:gd name="connsiteY1" fmla="*/ 323414 h 768981"/>
              <a:gd name="connsiteX2" fmla="*/ 165197 w 896949"/>
              <a:gd name="connsiteY2" fmla="*/ 330394 h 768981"/>
              <a:gd name="connsiteX3" fmla="*/ 276879 w 896949"/>
              <a:gd name="connsiteY3" fmla="*/ 442077 h 768981"/>
              <a:gd name="connsiteX4" fmla="*/ 716629 w 896949"/>
              <a:gd name="connsiteY4" fmla="*/ 51188 h 768981"/>
              <a:gd name="connsiteX5" fmla="*/ 828311 w 896949"/>
              <a:gd name="connsiteY5" fmla="*/ 134950 h 768981"/>
              <a:gd name="connsiteX6" fmla="*/ 304800 w 896949"/>
              <a:gd name="connsiteY6" fmla="*/ 721283 h 768981"/>
              <a:gd name="connsiteX7" fmla="*/ 39554 w 896949"/>
              <a:gd name="connsiteY7" fmla="*/ 428116 h 768981"/>
              <a:gd name="connsiteX0" fmla="*/ 39554 w 896949"/>
              <a:gd name="connsiteY0" fmla="*/ 428116 h 770144"/>
              <a:gd name="connsiteX1" fmla="*/ 67475 w 896949"/>
              <a:gd name="connsiteY1" fmla="*/ 323414 h 770144"/>
              <a:gd name="connsiteX2" fmla="*/ 165197 w 896949"/>
              <a:gd name="connsiteY2" fmla="*/ 330394 h 770144"/>
              <a:gd name="connsiteX3" fmla="*/ 276879 w 896949"/>
              <a:gd name="connsiteY3" fmla="*/ 442077 h 770144"/>
              <a:gd name="connsiteX4" fmla="*/ 716629 w 896949"/>
              <a:gd name="connsiteY4" fmla="*/ 51188 h 770144"/>
              <a:gd name="connsiteX5" fmla="*/ 828311 w 896949"/>
              <a:gd name="connsiteY5" fmla="*/ 134950 h 770144"/>
              <a:gd name="connsiteX6" fmla="*/ 304800 w 896949"/>
              <a:gd name="connsiteY6" fmla="*/ 721283 h 770144"/>
              <a:gd name="connsiteX7" fmla="*/ 39554 w 896949"/>
              <a:gd name="connsiteY7" fmla="*/ 428116 h 770144"/>
              <a:gd name="connsiteX0" fmla="*/ 39554 w 896949"/>
              <a:gd name="connsiteY0" fmla="*/ 451790 h 774090"/>
              <a:gd name="connsiteX1" fmla="*/ 67475 w 896949"/>
              <a:gd name="connsiteY1" fmla="*/ 323414 h 774090"/>
              <a:gd name="connsiteX2" fmla="*/ 165197 w 896949"/>
              <a:gd name="connsiteY2" fmla="*/ 330394 h 774090"/>
              <a:gd name="connsiteX3" fmla="*/ 276879 w 896949"/>
              <a:gd name="connsiteY3" fmla="*/ 442077 h 774090"/>
              <a:gd name="connsiteX4" fmla="*/ 716629 w 896949"/>
              <a:gd name="connsiteY4" fmla="*/ 51188 h 774090"/>
              <a:gd name="connsiteX5" fmla="*/ 828311 w 896949"/>
              <a:gd name="connsiteY5" fmla="*/ 134950 h 774090"/>
              <a:gd name="connsiteX6" fmla="*/ 304800 w 896949"/>
              <a:gd name="connsiteY6" fmla="*/ 721283 h 774090"/>
              <a:gd name="connsiteX7" fmla="*/ 39554 w 896949"/>
              <a:gd name="connsiteY7" fmla="*/ 451790 h 774090"/>
              <a:gd name="connsiteX0" fmla="*/ 39554 w 896949"/>
              <a:gd name="connsiteY0" fmla="*/ 451790 h 774090"/>
              <a:gd name="connsiteX1" fmla="*/ 67475 w 896949"/>
              <a:gd name="connsiteY1" fmla="*/ 323414 h 774090"/>
              <a:gd name="connsiteX2" fmla="*/ 151249 w 896949"/>
              <a:gd name="connsiteY2" fmla="*/ 333353 h 774090"/>
              <a:gd name="connsiteX3" fmla="*/ 276879 w 896949"/>
              <a:gd name="connsiteY3" fmla="*/ 442077 h 774090"/>
              <a:gd name="connsiteX4" fmla="*/ 716629 w 896949"/>
              <a:gd name="connsiteY4" fmla="*/ 51188 h 774090"/>
              <a:gd name="connsiteX5" fmla="*/ 828311 w 896949"/>
              <a:gd name="connsiteY5" fmla="*/ 134950 h 774090"/>
              <a:gd name="connsiteX6" fmla="*/ 304800 w 896949"/>
              <a:gd name="connsiteY6" fmla="*/ 721283 h 774090"/>
              <a:gd name="connsiteX7" fmla="*/ 39554 w 896949"/>
              <a:gd name="connsiteY7" fmla="*/ 451790 h 774090"/>
              <a:gd name="connsiteX0" fmla="*/ 39554 w 896949"/>
              <a:gd name="connsiteY0" fmla="*/ 451790 h 774090"/>
              <a:gd name="connsiteX1" fmla="*/ 67475 w 896949"/>
              <a:gd name="connsiteY1" fmla="*/ 323414 h 774090"/>
              <a:gd name="connsiteX2" fmla="*/ 151249 w 896949"/>
              <a:gd name="connsiteY2" fmla="*/ 333353 h 774090"/>
              <a:gd name="connsiteX3" fmla="*/ 276879 w 896949"/>
              <a:gd name="connsiteY3" fmla="*/ 442077 h 774090"/>
              <a:gd name="connsiteX4" fmla="*/ 716629 w 896949"/>
              <a:gd name="connsiteY4" fmla="*/ 51188 h 774090"/>
              <a:gd name="connsiteX5" fmla="*/ 828311 w 896949"/>
              <a:gd name="connsiteY5" fmla="*/ 134950 h 774090"/>
              <a:gd name="connsiteX6" fmla="*/ 304800 w 896949"/>
              <a:gd name="connsiteY6" fmla="*/ 721283 h 774090"/>
              <a:gd name="connsiteX7" fmla="*/ 39554 w 896949"/>
              <a:gd name="connsiteY7" fmla="*/ 451790 h 774090"/>
              <a:gd name="connsiteX0" fmla="*/ 39554 w 896949"/>
              <a:gd name="connsiteY0" fmla="*/ 476203 h 798503"/>
              <a:gd name="connsiteX1" fmla="*/ 67475 w 896949"/>
              <a:gd name="connsiteY1" fmla="*/ 347827 h 798503"/>
              <a:gd name="connsiteX2" fmla="*/ 151249 w 896949"/>
              <a:gd name="connsiteY2" fmla="*/ 357766 h 798503"/>
              <a:gd name="connsiteX3" fmla="*/ 356147 w 896949"/>
              <a:gd name="connsiteY3" fmla="*/ 612972 h 798503"/>
              <a:gd name="connsiteX4" fmla="*/ 716629 w 896949"/>
              <a:gd name="connsiteY4" fmla="*/ 75601 h 798503"/>
              <a:gd name="connsiteX5" fmla="*/ 828311 w 896949"/>
              <a:gd name="connsiteY5" fmla="*/ 159363 h 798503"/>
              <a:gd name="connsiteX6" fmla="*/ 304800 w 896949"/>
              <a:gd name="connsiteY6" fmla="*/ 745696 h 798503"/>
              <a:gd name="connsiteX7" fmla="*/ 39554 w 896949"/>
              <a:gd name="connsiteY7" fmla="*/ 476203 h 798503"/>
              <a:gd name="connsiteX0" fmla="*/ 39554 w 896949"/>
              <a:gd name="connsiteY0" fmla="*/ 450064 h 772364"/>
              <a:gd name="connsiteX1" fmla="*/ 67475 w 896949"/>
              <a:gd name="connsiteY1" fmla="*/ 321688 h 772364"/>
              <a:gd name="connsiteX2" fmla="*/ 151249 w 896949"/>
              <a:gd name="connsiteY2" fmla="*/ 331627 h 772364"/>
              <a:gd name="connsiteX3" fmla="*/ 273397 w 896949"/>
              <a:gd name="connsiteY3" fmla="*/ 429994 h 772364"/>
              <a:gd name="connsiteX4" fmla="*/ 716629 w 896949"/>
              <a:gd name="connsiteY4" fmla="*/ 49462 h 772364"/>
              <a:gd name="connsiteX5" fmla="*/ 828311 w 896949"/>
              <a:gd name="connsiteY5" fmla="*/ 133224 h 772364"/>
              <a:gd name="connsiteX6" fmla="*/ 304800 w 896949"/>
              <a:gd name="connsiteY6" fmla="*/ 719557 h 772364"/>
              <a:gd name="connsiteX7" fmla="*/ 39554 w 896949"/>
              <a:gd name="connsiteY7" fmla="*/ 450064 h 772364"/>
              <a:gd name="connsiteX0" fmla="*/ 39554 w 896949"/>
              <a:gd name="connsiteY0" fmla="*/ 450064 h 772364"/>
              <a:gd name="connsiteX1" fmla="*/ 67475 w 896949"/>
              <a:gd name="connsiteY1" fmla="*/ 321688 h 772364"/>
              <a:gd name="connsiteX2" fmla="*/ 151249 w 896949"/>
              <a:gd name="connsiteY2" fmla="*/ 331627 h 772364"/>
              <a:gd name="connsiteX3" fmla="*/ 273397 w 896949"/>
              <a:gd name="connsiteY3" fmla="*/ 429994 h 772364"/>
              <a:gd name="connsiteX4" fmla="*/ 716629 w 896949"/>
              <a:gd name="connsiteY4" fmla="*/ 49462 h 772364"/>
              <a:gd name="connsiteX5" fmla="*/ 828311 w 896949"/>
              <a:gd name="connsiteY5" fmla="*/ 133224 h 772364"/>
              <a:gd name="connsiteX6" fmla="*/ 304800 w 896949"/>
              <a:gd name="connsiteY6" fmla="*/ 719557 h 772364"/>
              <a:gd name="connsiteX7" fmla="*/ 39554 w 896949"/>
              <a:gd name="connsiteY7" fmla="*/ 450064 h 772364"/>
              <a:gd name="connsiteX0" fmla="*/ 25592 w 882987"/>
              <a:gd name="connsiteY0" fmla="*/ 450064 h 772364"/>
              <a:gd name="connsiteX1" fmla="*/ 137287 w 882987"/>
              <a:gd name="connsiteY1" fmla="*/ 331627 h 772364"/>
              <a:gd name="connsiteX2" fmla="*/ 259435 w 882987"/>
              <a:gd name="connsiteY2" fmla="*/ 429994 h 772364"/>
              <a:gd name="connsiteX3" fmla="*/ 702667 w 882987"/>
              <a:gd name="connsiteY3" fmla="*/ 49462 h 772364"/>
              <a:gd name="connsiteX4" fmla="*/ 814349 w 882987"/>
              <a:gd name="connsiteY4" fmla="*/ 133224 h 772364"/>
              <a:gd name="connsiteX5" fmla="*/ 290838 w 882987"/>
              <a:gd name="connsiteY5" fmla="*/ 719557 h 772364"/>
              <a:gd name="connsiteX6" fmla="*/ 25592 w 882987"/>
              <a:gd name="connsiteY6" fmla="*/ 450064 h 772364"/>
              <a:gd name="connsiteX0" fmla="*/ 25592 w 888905"/>
              <a:gd name="connsiteY0" fmla="*/ 414554 h 766445"/>
              <a:gd name="connsiteX1" fmla="*/ 143205 w 888905"/>
              <a:gd name="connsiteY1" fmla="*/ 331627 h 766445"/>
              <a:gd name="connsiteX2" fmla="*/ 265353 w 888905"/>
              <a:gd name="connsiteY2" fmla="*/ 429994 h 766445"/>
              <a:gd name="connsiteX3" fmla="*/ 708585 w 888905"/>
              <a:gd name="connsiteY3" fmla="*/ 49462 h 766445"/>
              <a:gd name="connsiteX4" fmla="*/ 820267 w 888905"/>
              <a:gd name="connsiteY4" fmla="*/ 133224 h 766445"/>
              <a:gd name="connsiteX5" fmla="*/ 296756 w 888905"/>
              <a:gd name="connsiteY5" fmla="*/ 719557 h 766445"/>
              <a:gd name="connsiteX6" fmla="*/ 25592 w 888905"/>
              <a:gd name="connsiteY6" fmla="*/ 414554 h 766445"/>
              <a:gd name="connsiteX0" fmla="*/ 11427 w 874740"/>
              <a:gd name="connsiteY0" fmla="*/ 414554 h 766445"/>
              <a:gd name="connsiteX1" fmla="*/ 129040 w 874740"/>
              <a:gd name="connsiteY1" fmla="*/ 331627 h 766445"/>
              <a:gd name="connsiteX2" fmla="*/ 251188 w 874740"/>
              <a:gd name="connsiteY2" fmla="*/ 429994 h 766445"/>
              <a:gd name="connsiteX3" fmla="*/ 694420 w 874740"/>
              <a:gd name="connsiteY3" fmla="*/ 49462 h 766445"/>
              <a:gd name="connsiteX4" fmla="*/ 806102 w 874740"/>
              <a:gd name="connsiteY4" fmla="*/ 133224 h 766445"/>
              <a:gd name="connsiteX5" fmla="*/ 282591 w 874740"/>
              <a:gd name="connsiteY5" fmla="*/ 719557 h 766445"/>
              <a:gd name="connsiteX6" fmla="*/ 11427 w 874740"/>
              <a:gd name="connsiteY6" fmla="*/ 414554 h 766445"/>
              <a:gd name="connsiteX0" fmla="*/ 11427 w 874740"/>
              <a:gd name="connsiteY0" fmla="*/ 414554 h 766445"/>
              <a:gd name="connsiteX1" fmla="*/ 129040 w 874740"/>
              <a:gd name="connsiteY1" fmla="*/ 331627 h 766445"/>
              <a:gd name="connsiteX2" fmla="*/ 251188 w 874740"/>
              <a:gd name="connsiteY2" fmla="*/ 429994 h 766445"/>
              <a:gd name="connsiteX3" fmla="*/ 694420 w 874740"/>
              <a:gd name="connsiteY3" fmla="*/ 49462 h 766445"/>
              <a:gd name="connsiteX4" fmla="*/ 806102 w 874740"/>
              <a:gd name="connsiteY4" fmla="*/ 133224 h 766445"/>
              <a:gd name="connsiteX5" fmla="*/ 282591 w 874740"/>
              <a:gd name="connsiteY5" fmla="*/ 719557 h 766445"/>
              <a:gd name="connsiteX6" fmla="*/ 11427 w 874740"/>
              <a:gd name="connsiteY6" fmla="*/ 414554 h 766445"/>
              <a:gd name="connsiteX0" fmla="*/ 11427 w 874740"/>
              <a:gd name="connsiteY0" fmla="*/ 414554 h 766445"/>
              <a:gd name="connsiteX1" fmla="*/ 129040 w 874740"/>
              <a:gd name="connsiteY1" fmla="*/ 331627 h 766445"/>
              <a:gd name="connsiteX2" fmla="*/ 251188 w 874740"/>
              <a:gd name="connsiteY2" fmla="*/ 429994 h 766445"/>
              <a:gd name="connsiteX3" fmla="*/ 694420 w 874740"/>
              <a:gd name="connsiteY3" fmla="*/ 49462 h 766445"/>
              <a:gd name="connsiteX4" fmla="*/ 806102 w 874740"/>
              <a:gd name="connsiteY4" fmla="*/ 133224 h 766445"/>
              <a:gd name="connsiteX5" fmla="*/ 282591 w 874740"/>
              <a:gd name="connsiteY5" fmla="*/ 719557 h 766445"/>
              <a:gd name="connsiteX6" fmla="*/ 11427 w 874740"/>
              <a:gd name="connsiteY6" fmla="*/ 414554 h 766445"/>
              <a:gd name="connsiteX0" fmla="*/ 11427 w 874740"/>
              <a:gd name="connsiteY0" fmla="*/ 405676 h 757567"/>
              <a:gd name="connsiteX1" fmla="*/ 129040 w 874740"/>
              <a:gd name="connsiteY1" fmla="*/ 322749 h 757567"/>
              <a:gd name="connsiteX2" fmla="*/ 251188 w 874740"/>
              <a:gd name="connsiteY2" fmla="*/ 421116 h 757567"/>
              <a:gd name="connsiteX3" fmla="*/ 694420 w 874740"/>
              <a:gd name="connsiteY3" fmla="*/ 40584 h 757567"/>
              <a:gd name="connsiteX4" fmla="*/ 806102 w 874740"/>
              <a:gd name="connsiteY4" fmla="*/ 124346 h 757567"/>
              <a:gd name="connsiteX5" fmla="*/ 282591 w 874740"/>
              <a:gd name="connsiteY5" fmla="*/ 710679 h 757567"/>
              <a:gd name="connsiteX6" fmla="*/ 11427 w 874740"/>
              <a:gd name="connsiteY6" fmla="*/ 405676 h 757567"/>
              <a:gd name="connsiteX0" fmla="*/ 11427 w 874740"/>
              <a:gd name="connsiteY0" fmla="*/ 402717 h 754608"/>
              <a:gd name="connsiteX1" fmla="*/ 129040 w 874740"/>
              <a:gd name="connsiteY1" fmla="*/ 319790 h 754608"/>
              <a:gd name="connsiteX2" fmla="*/ 251188 w 874740"/>
              <a:gd name="connsiteY2" fmla="*/ 418157 h 754608"/>
              <a:gd name="connsiteX3" fmla="*/ 694420 w 874740"/>
              <a:gd name="connsiteY3" fmla="*/ 37625 h 754608"/>
              <a:gd name="connsiteX4" fmla="*/ 806102 w 874740"/>
              <a:gd name="connsiteY4" fmla="*/ 121387 h 754608"/>
              <a:gd name="connsiteX5" fmla="*/ 282591 w 874740"/>
              <a:gd name="connsiteY5" fmla="*/ 707720 h 754608"/>
              <a:gd name="connsiteX6" fmla="*/ 11427 w 874740"/>
              <a:gd name="connsiteY6" fmla="*/ 402717 h 754608"/>
              <a:gd name="connsiteX0" fmla="*/ 11427 w 874740"/>
              <a:gd name="connsiteY0" fmla="*/ 402717 h 754608"/>
              <a:gd name="connsiteX1" fmla="*/ 129040 w 874740"/>
              <a:gd name="connsiteY1" fmla="*/ 319790 h 754608"/>
              <a:gd name="connsiteX2" fmla="*/ 251188 w 874740"/>
              <a:gd name="connsiteY2" fmla="*/ 418157 h 754608"/>
              <a:gd name="connsiteX3" fmla="*/ 694420 w 874740"/>
              <a:gd name="connsiteY3" fmla="*/ 37625 h 754608"/>
              <a:gd name="connsiteX4" fmla="*/ 806102 w 874740"/>
              <a:gd name="connsiteY4" fmla="*/ 121387 h 754608"/>
              <a:gd name="connsiteX5" fmla="*/ 282591 w 874740"/>
              <a:gd name="connsiteY5" fmla="*/ 707720 h 754608"/>
              <a:gd name="connsiteX6" fmla="*/ 11427 w 874740"/>
              <a:gd name="connsiteY6" fmla="*/ 402717 h 754608"/>
              <a:gd name="connsiteX0" fmla="*/ 11427 w 874740"/>
              <a:gd name="connsiteY0" fmla="*/ 402717 h 707720"/>
              <a:gd name="connsiteX1" fmla="*/ 129040 w 874740"/>
              <a:gd name="connsiteY1" fmla="*/ 319790 h 707720"/>
              <a:gd name="connsiteX2" fmla="*/ 251188 w 874740"/>
              <a:gd name="connsiteY2" fmla="*/ 418157 h 707720"/>
              <a:gd name="connsiteX3" fmla="*/ 694420 w 874740"/>
              <a:gd name="connsiteY3" fmla="*/ 37625 h 707720"/>
              <a:gd name="connsiteX4" fmla="*/ 806102 w 874740"/>
              <a:gd name="connsiteY4" fmla="*/ 121387 h 707720"/>
              <a:gd name="connsiteX5" fmla="*/ 282591 w 874740"/>
              <a:gd name="connsiteY5" fmla="*/ 707720 h 707720"/>
              <a:gd name="connsiteX6" fmla="*/ 11427 w 874740"/>
              <a:gd name="connsiteY6" fmla="*/ 402717 h 707720"/>
              <a:gd name="connsiteX0" fmla="*/ 11427 w 874740"/>
              <a:gd name="connsiteY0" fmla="*/ 402717 h 707720"/>
              <a:gd name="connsiteX1" fmla="*/ 129040 w 874740"/>
              <a:gd name="connsiteY1" fmla="*/ 319790 h 707720"/>
              <a:gd name="connsiteX2" fmla="*/ 251188 w 874740"/>
              <a:gd name="connsiteY2" fmla="*/ 418157 h 707720"/>
              <a:gd name="connsiteX3" fmla="*/ 694420 w 874740"/>
              <a:gd name="connsiteY3" fmla="*/ 37625 h 707720"/>
              <a:gd name="connsiteX4" fmla="*/ 806102 w 874740"/>
              <a:gd name="connsiteY4" fmla="*/ 121387 h 707720"/>
              <a:gd name="connsiteX5" fmla="*/ 282591 w 874740"/>
              <a:gd name="connsiteY5" fmla="*/ 707720 h 707720"/>
              <a:gd name="connsiteX6" fmla="*/ 11427 w 874740"/>
              <a:gd name="connsiteY6" fmla="*/ 402717 h 707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4740" h="707720">
                <a:moveTo>
                  <a:pt x="11427" y="402717"/>
                </a:moveTo>
                <a:cubicBezTo>
                  <a:pt x="0" y="282577"/>
                  <a:pt x="107930" y="302420"/>
                  <a:pt x="129040" y="319790"/>
                </a:cubicBezTo>
                <a:cubicBezTo>
                  <a:pt x="163360" y="337841"/>
                  <a:pt x="246583" y="425234"/>
                  <a:pt x="251188" y="418157"/>
                </a:cubicBezTo>
                <a:cubicBezTo>
                  <a:pt x="345418" y="371130"/>
                  <a:pt x="601934" y="87087"/>
                  <a:pt x="694420" y="37625"/>
                </a:cubicBezTo>
                <a:cubicBezTo>
                  <a:pt x="741995" y="0"/>
                  <a:pt x="874740" y="9705"/>
                  <a:pt x="806102" y="121387"/>
                </a:cubicBezTo>
                <a:cubicBezTo>
                  <a:pt x="737464" y="233069"/>
                  <a:pt x="558139" y="377803"/>
                  <a:pt x="282591" y="707720"/>
                </a:cubicBezTo>
                <a:cubicBezTo>
                  <a:pt x="233728" y="644749"/>
                  <a:pt x="19372" y="457015"/>
                  <a:pt x="11427" y="402717"/>
                </a:cubicBezTo>
                <a:close/>
              </a:path>
            </a:pathLst>
          </a:cu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27" name="Freeform 26">
            <a:extLst>
              <a:ext uri="{FF2B5EF4-FFF2-40B4-BE49-F238E27FC236}">
                <a16:creationId xmlns:a16="http://schemas.microsoft.com/office/drawing/2014/main" id="{7C31BC03-39C9-C348-90CA-2B66502432DF}"/>
              </a:ext>
            </a:extLst>
          </p:cNvPr>
          <p:cNvSpPr/>
          <p:nvPr/>
        </p:nvSpPr>
        <p:spPr>
          <a:xfrm>
            <a:off x="7196985" y="3088393"/>
            <a:ext cx="272148" cy="220184"/>
          </a:xfrm>
          <a:custGeom>
            <a:avLst/>
            <a:gdLst>
              <a:gd name="connsiteX0" fmla="*/ 39554 w 896949"/>
              <a:gd name="connsiteY0" fmla="*/ 428116 h 768981"/>
              <a:gd name="connsiteX1" fmla="*/ 67475 w 896949"/>
              <a:gd name="connsiteY1" fmla="*/ 323414 h 768981"/>
              <a:gd name="connsiteX2" fmla="*/ 165197 w 896949"/>
              <a:gd name="connsiteY2" fmla="*/ 330394 h 768981"/>
              <a:gd name="connsiteX3" fmla="*/ 276879 w 896949"/>
              <a:gd name="connsiteY3" fmla="*/ 442077 h 768981"/>
              <a:gd name="connsiteX4" fmla="*/ 716629 w 896949"/>
              <a:gd name="connsiteY4" fmla="*/ 51188 h 768981"/>
              <a:gd name="connsiteX5" fmla="*/ 828311 w 896949"/>
              <a:gd name="connsiteY5" fmla="*/ 134950 h 768981"/>
              <a:gd name="connsiteX6" fmla="*/ 304800 w 896949"/>
              <a:gd name="connsiteY6" fmla="*/ 721283 h 768981"/>
              <a:gd name="connsiteX7" fmla="*/ 39554 w 896949"/>
              <a:gd name="connsiteY7" fmla="*/ 428116 h 768981"/>
              <a:gd name="connsiteX0" fmla="*/ 39554 w 896949"/>
              <a:gd name="connsiteY0" fmla="*/ 428116 h 770144"/>
              <a:gd name="connsiteX1" fmla="*/ 67475 w 896949"/>
              <a:gd name="connsiteY1" fmla="*/ 323414 h 770144"/>
              <a:gd name="connsiteX2" fmla="*/ 165197 w 896949"/>
              <a:gd name="connsiteY2" fmla="*/ 330394 h 770144"/>
              <a:gd name="connsiteX3" fmla="*/ 276879 w 896949"/>
              <a:gd name="connsiteY3" fmla="*/ 442077 h 770144"/>
              <a:gd name="connsiteX4" fmla="*/ 716629 w 896949"/>
              <a:gd name="connsiteY4" fmla="*/ 51188 h 770144"/>
              <a:gd name="connsiteX5" fmla="*/ 828311 w 896949"/>
              <a:gd name="connsiteY5" fmla="*/ 134950 h 770144"/>
              <a:gd name="connsiteX6" fmla="*/ 304800 w 896949"/>
              <a:gd name="connsiteY6" fmla="*/ 721283 h 770144"/>
              <a:gd name="connsiteX7" fmla="*/ 39554 w 896949"/>
              <a:gd name="connsiteY7" fmla="*/ 428116 h 770144"/>
              <a:gd name="connsiteX0" fmla="*/ 39554 w 896949"/>
              <a:gd name="connsiteY0" fmla="*/ 451790 h 774090"/>
              <a:gd name="connsiteX1" fmla="*/ 67475 w 896949"/>
              <a:gd name="connsiteY1" fmla="*/ 323414 h 774090"/>
              <a:gd name="connsiteX2" fmla="*/ 165197 w 896949"/>
              <a:gd name="connsiteY2" fmla="*/ 330394 h 774090"/>
              <a:gd name="connsiteX3" fmla="*/ 276879 w 896949"/>
              <a:gd name="connsiteY3" fmla="*/ 442077 h 774090"/>
              <a:gd name="connsiteX4" fmla="*/ 716629 w 896949"/>
              <a:gd name="connsiteY4" fmla="*/ 51188 h 774090"/>
              <a:gd name="connsiteX5" fmla="*/ 828311 w 896949"/>
              <a:gd name="connsiteY5" fmla="*/ 134950 h 774090"/>
              <a:gd name="connsiteX6" fmla="*/ 304800 w 896949"/>
              <a:gd name="connsiteY6" fmla="*/ 721283 h 774090"/>
              <a:gd name="connsiteX7" fmla="*/ 39554 w 896949"/>
              <a:gd name="connsiteY7" fmla="*/ 451790 h 774090"/>
              <a:gd name="connsiteX0" fmla="*/ 39554 w 896949"/>
              <a:gd name="connsiteY0" fmla="*/ 451790 h 774090"/>
              <a:gd name="connsiteX1" fmla="*/ 67475 w 896949"/>
              <a:gd name="connsiteY1" fmla="*/ 323414 h 774090"/>
              <a:gd name="connsiteX2" fmla="*/ 151249 w 896949"/>
              <a:gd name="connsiteY2" fmla="*/ 333353 h 774090"/>
              <a:gd name="connsiteX3" fmla="*/ 276879 w 896949"/>
              <a:gd name="connsiteY3" fmla="*/ 442077 h 774090"/>
              <a:gd name="connsiteX4" fmla="*/ 716629 w 896949"/>
              <a:gd name="connsiteY4" fmla="*/ 51188 h 774090"/>
              <a:gd name="connsiteX5" fmla="*/ 828311 w 896949"/>
              <a:gd name="connsiteY5" fmla="*/ 134950 h 774090"/>
              <a:gd name="connsiteX6" fmla="*/ 304800 w 896949"/>
              <a:gd name="connsiteY6" fmla="*/ 721283 h 774090"/>
              <a:gd name="connsiteX7" fmla="*/ 39554 w 896949"/>
              <a:gd name="connsiteY7" fmla="*/ 451790 h 774090"/>
              <a:gd name="connsiteX0" fmla="*/ 39554 w 896949"/>
              <a:gd name="connsiteY0" fmla="*/ 451790 h 774090"/>
              <a:gd name="connsiteX1" fmla="*/ 67475 w 896949"/>
              <a:gd name="connsiteY1" fmla="*/ 323414 h 774090"/>
              <a:gd name="connsiteX2" fmla="*/ 151249 w 896949"/>
              <a:gd name="connsiteY2" fmla="*/ 333353 h 774090"/>
              <a:gd name="connsiteX3" fmla="*/ 276879 w 896949"/>
              <a:gd name="connsiteY3" fmla="*/ 442077 h 774090"/>
              <a:gd name="connsiteX4" fmla="*/ 716629 w 896949"/>
              <a:gd name="connsiteY4" fmla="*/ 51188 h 774090"/>
              <a:gd name="connsiteX5" fmla="*/ 828311 w 896949"/>
              <a:gd name="connsiteY5" fmla="*/ 134950 h 774090"/>
              <a:gd name="connsiteX6" fmla="*/ 304800 w 896949"/>
              <a:gd name="connsiteY6" fmla="*/ 721283 h 774090"/>
              <a:gd name="connsiteX7" fmla="*/ 39554 w 896949"/>
              <a:gd name="connsiteY7" fmla="*/ 451790 h 774090"/>
              <a:gd name="connsiteX0" fmla="*/ 39554 w 896949"/>
              <a:gd name="connsiteY0" fmla="*/ 476203 h 798503"/>
              <a:gd name="connsiteX1" fmla="*/ 67475 w 896949"/>
              <a:gd name="connsiteY1" fmla="*/ 347827 h 798503"/>
              <a:gd name="connsiteX2" fmla="*/ 151249 w 896949"/>
              <a:gd name="connsiteY2" fmla="*/ 357766 h 798503"/>
              <a:gd name="connsiteX3" fmla="*/ 356147 w 896949"/>
              <a:gd name="connsiteY3" fmla="*/ 612972 h 798503"/>
              <a:gd name="connsiteX4" fmla="*/ 716629 w 896949"/>
              <a:gd name="connsiteY4" fmla="*/ 75601 h 798503"/>
              <a:gd name="connsiteX5" fmla="*/ 828311 w 896949"/>
              <a:gd name="connsiteY5" fmla="*/ 159363 h 798503"/>
              <a:gd name="connsiteX6" fmla="*/ 304800 w 896949"/>
              <a:gd name="connsiteY6" fmla="*/ 745696 h 798503"/>
              <a:gd name="connsiteX7" fmla="*/ 39554 w 896949"/>
              <a:gd name="connsiteY7" fmla="*/ 476203 h 798503"/>
              <a:gd name="connsiteX0" fmla="*/ 39554 w 896949"/>
              <a:gd name="connsiteY0" fmla="*/ 450064 h 772364"/>
              <a:gd name="connsiteX1" fmla="*/ 67475 w 896949"/>
              <a:gd name="connsiteY1" fmla="*/ 321688 h 772364"/>
              <a:gd name="connsiteX2" fmla="*/ 151249 w 896949"/>
              <a:gd name="connsiteY2" fmla="*/ 331627 h 772364"/>
              <a:gd name="connsiteX3" fmla="*/ 273397 w 896949"/>
              <a:gd name="connsiteY3" fmla="*/ 429994 h 772364"/>
              <a:gd name="connsiteX4" fmla="*/ 716629 w 896949"/>
              <a:gd name="connsiteY4" fmla="*/ 49462 h 772364"/>
              <a:gd name="connsiteX5" fmla="*/ 828311 w 896949"/>
              <a:gd name="connsiteY5" fmla="*/ 133224 h 772364"/>
              <a:gd name="connsiteX6" fmla="*/ 304800 w 896949"/>
              <a:gd name="connsiteY6" fmla="*/ 719557 h 772364"/>
              <a:gd name="connsiteX7" fmla="*/ 39554 w 896949"/>
              <a:gd name="connsiteY7" fmla="*/ 450064 h 772364"/>
              <a:gd name="connsiteX0" fmla="*/ 39554 w 896949"/>
              <a:gd name="connsiteY0" fmla="*/ 450064 h 772364"/>
              <a:gd name="connsiteX1" fmla="*/ 67475 w 896949"/>
              <a:gd name="connsiteY1" fmla="*/ 321688 h 772364"/>
              <a:gd name="connsiteX2" fmla="*/ 151249 w 896949"/>
              <a:gd name="connsiteY2" fmla="*/ 331627 h 772364"/>
              <a:gd name="connsiteX3" fmla="*/ 273397 w 896949"/>
              <a:gd name="connsiteY3" fmla="*/ 429994 h 772364"/>
              <a:gd name="connsiteX4" fmla="*/ 716629 w 896949"/>
              <a:gd name="connsiteY4" fmla="*/ 49462 h 772364"/>
              <a:gd name="connsiteX5" fmla="*/ 828311 w 896949"/>
              <a:gd name="connsiteY5" fmla="*/ 133224 h 772364"/>
              <a:gd name="connsiteX6" fmla="*/ 304800 w 896949"/>
              <a:gd name="connsiteY6" fmla="*/ 719557 h 772364"/>
              <a:gd name="connsiteX7" fmla="*/ 39554 w 896949"/>
              <a:gd name="connsiteY7" fmla="*/ 450064 h 772364"/>
              <a:gd name="connsiteX0" fmla="*/ 25592 w 882987"/>
              <a:gd name="connsiteY0" fmla="*/ 450064 h 772364"/>
              <a:gd name="connsiteX1" fmla="*/ 137287 w 882987"/>
              <a:gd name="connsiteY1" fmla="*/ 331627 h 772364"/>
              <a:gd name="connsiteX2" fmla="*/ 259435 w 882987"/>
              <a:gd name="connsiteY2" fmla="*/ 429994 h 772364"/>
              <a:gd name="connsiteX3" fmla="*/ 702667 w 882987"/>
              <a:gd name="connsiteY3" fmla="*/ 49462 h 772364"/>
              <a:gd name="connsiteX4" fmla="*/ 814349 w 882987"/>
              <a:gd name="connsiteY4" fmla="*/ 133224 h 772364"/>
              <a:gd name="connsiteX5" fmla="*/ 290838 w 882987"/>
              <a:gd name="connsiteY5" fmla="*/ 719557 h 772364"/>
              <a:gd name="connsiteX6" fmla="*/ 25592 w 882987"/>
              <a:gd name="connsiteY6" fmla="*/ 450064 h 772364"/>
              <a:gd name="connsiteX0" fmla="*/ 25592 w 888905"/>
              <a:gd name="connsiteY0" fmla="*/ 414554 h 766445"/>
              <a:gd name="connsiteX1" fmla="*/ 143205 w 888905"/>
              <a:gd name="connsiteY1" fmla="*/ 331627 h 766445"/>
              <a:gd name="connsiteX2" fmla="*/ 265353 w 888905"/>
              <a:gd name="connsiteY2" fmla="*/ 429994 h 766445"/>
              <a:gd name="connsiteX3" fmla="*/ 708585 w 888905"/>
              <a:gd name="connsiteY3" fmla="*/ 49462 h 766445"/>
              <a:gd name="connsiteX4" fmla="*/ 820267 w 888905"/>
              <a:gd name="connsiteY4" fmla="*/ 133224 h 766445"/>
              <a:gd name="connsiteX5" fmla="*/ 296756 w 888905"/>
              <a:gd name="connsiteY5" fmla="*/ 719557 h 766445"/>
              <a:gd name="connsiteX6" fmla="*/ 25592 w 888905"/>
              <a:gd name="connsiteY6" fmla="*/ 414554 h 766445"/>
              <a:gd name="connsiteX0" fmla="*/ 11427 w 874740"/>
              <a:gd name="connsiteY0" fmla="*/ 414554 h 766445"/>
              <a:gd name="connsiteX1" fmla="*/ 129040 w 874740"/>
              <a:gd name="connsiteY1" fmla="*/ 331627 h 766445"/>
              <a:gd name="connsiteX2" fmla="*/ 251188 w 874740"/>
              <a:gd name="connsiteY2" fmla="*/ 429994 h 766445"/>
              <a:gd name="connsiteX3" fmla="*/ 694420 w 874740"/>
              <a:gd name="connsiteY3" fmla="*/ 49462 h 766445"/>
              <a:gd name="connsiteX4" fmla="*/ 806102 w 874740"/>
              <a:gd name="connsiteY4" fmla="*/ 133224 h 766445"/>
              <a:gd name="connsiteX5" fmla="*/ 282591 w 874740"/>
              <a:gd name="connsiteY5" fmla="*/ 719557 h 766445"/>
              <a:gd name="connsiteX6" fmla="*/ 11427 w 874740"/>
              <a:gd name="connsiteY6" fmla="*/ 414554 h 766445"/>
              <a:gd name="connsiteX0" fmla="*/ 11427 w 874740"/>
              <a:gd name="connsiteY0" fmla="*/ 414554 h 766445"/>
              <a:gd name="connsiteX1" fmla="*/ 129040 w 874740"/>
              <a:gd name="connsiteY1" fmla="*/ 331627 h 766445"/>
              <a:gd name="connsiteX2" fmla="*/ 251188 w 874740"/>
              <a:gd name="connsiteY2" fmla="*/ 429994 h 766445"/>
              <a:gd name="connsiteX3" fmla="*/ 694420 w 874740"/>
              <a:gd name="connsiteY3" fmla="*/ 49462 h 766445"/>
              <a:gd name="connsiteX4" fmla="*/ 806102 w 874740"/>
              <a:gd name="connsiteY4" fmla="*/ 133224 h 766445"/>
              <a:gd name="connsiteX5" fmla="*/ 282591 w 874740"/>
              <a:gd name="connsiteY5" fmla="*/ 719557 h 766445"/>
              <a:gd name="connsiteX6" fmla="*/ 11427 w 874740"/>
              <a:gd name="connsiteY6" fmla="*/ 414554 h 766445"/>
              <a:gd name="connsiteX0" fmla="*/ 11427 w 874740"/>
              <a:gd name="connsiteY0" fmla="*/ 414554 h 766445"/>
              <a:gd name="connsiteX1" fmla="*/ 129040 w 874740"/>
              <a:gd name="connsiteY1" fmla="*/ 331627 h 766445"/>
              <a:gd name="connsiteX2" fmla="*/ 251188 w 874740"/>
              <a:gd name="connsiteY2" fmla="*/ 429994 h 766445"/>
              <a:gd name="connsiteX3" fmla="*/ 694420 w 874740"/>
              <a:gd name="connsiteY3" fmla="*/ 49462 h 766445"/>
              <a:gd name="connsiteX4" fmla="*/ 806102 w 874740"/>
              <a:gd name="connsiteY4" fmla="*/ 133224 h 766445"/>
              <a:gd name="connsiteX5" fmla="*/ 282591 w 874740"/>
              <a:gd name="connsiteY5" fmla="*/ 719557 h 766445"/>
              <a:gd name="connsiteX6" fmla="*/ 11427 w 874740"/>
              <a:gd name="connsiteY6" fmla="*/ 414554 h 766445"/>
              <a:gd name="connsiteX0" fmla="*/ 11427 w 874740"/>
              <a:gd name="connsiteY0" fmla="*/ 405676 h 757567"/>
              <a:gd name="connsiteX1" fmla="*/ 129040 w 874740"/>
              <a:gd name="connsiteY1" fmla="*/ 322749 h 757567"/>
              <a:gd name="connsiteX2" fmla="*/ 251188 w 874740"/>
              <a:gd name="connsiteY2" fmla="*/ 421116 h 757567"/>
              <a:gd name="connsiteX3" fmla="*/ 694420 w 874740"/>
              <a:gd name="connsiteY3" fmla="*/ 40584 h 757567"/>
              <a:gd name="connsiteX4" fmla="*/ 806102 w 874740"/>
              <a:gd name="connsiteY4" fmla="*/ 124346 h 757567"/>
              <a:gd name="connsiteX5" fmla="*/ 282591 w 874740"/>
              <a:gd name="connsiteY5" fmla="*/ 710679 h 757567"/>
              <a:gd name="connsiteX6" fmla="*/ 11427 w 874740"/>
              <a:gd name="connsiteY6" fmla="*/ 405676 h 757567"/>
              <a:gd name="connsiteX0" fmla="*/ 11427 w 874740"/>
              <a:gd name="connsiteY0" fmla="*/ 402717 h 754608"/>
              <a:gd name="connsiteX1" fmla="*/ 129040 w 874740"/>
              <a:gd name="connsiteY1" fmla="*/ 319790 h 754608"/>
              <a:gd name="connsiteX2" fmla="*/ 251188 w 874740"/>
              <a:gd name="connsiteY2" fmla="*/ 418157 h 754608"/>
              <a:gd name="connsiteX3" fmla="*/ 694420 w 874740"/>
              <a:gd name="connsiteY3" fmla="*/ 37625 h 754608"/>
              <a:gd name="connsiteX4" fmla="*/ 806102 w 874740"/>
              <a:gd name="connsiteY4" fmla="*/ 121387 h 754608"/>
              <a:gd name="connsiteX5" fmla="*/ 282591 w 874740"/>
              <a:gd name="connsiteY5" fmla="*/ 707720 h 754608"/>
              <a:gd name="connsiteX6" fmla="*/ 11427 w 874740"/>
              <a:gd name="connsiteY6" fmla="*/ 402717 h 754608"/>
              <a:gd name="connsiteX0" fmla="*/ 11427 w 874740"/>
              <a:gd name="connsiteY0" fmla="*/ 402717 h 754608"/>
              <a:gd name="connsiteX1" fmla="*/ 129040 w 874740"/>
              <a:gd name="connsiteY1" fmla="*/ 319790 h 754608"/>
              <a:gd name="connsiteX2" fmla="*/ 251188 w 874740"/>
              <a:gd name="connsiteY2" fmla="*/ 418157 h 754608"/>
              <a:gd name="connsiteX3" fmla="*/ 694420 w 874740"/>
              <a:gd name="connsiteY3" fmla="*/ 37625 h 754608"/>
              <a:gd name="connsiteX4" fmla="*/ 806102 w 874740"/>
              <a:gd name="connsiteY4" fmla="*/ 121387 h 754608"/>
              <a:gd name="connsiteX5" fmla="*/ 282591 w 874740"/>
              <a:gd name="connsiteY5" fmla="*/ 707720 h 754608"/>
              <a:gd name="connsiteX6" fmla="*/ 11427 w 874740"/>
              <a:gd name="connsiteY6" fmla="*/ 402717 h 754608"/>
              <a:gd name="connsiteX0" fmla="*/ 11427 w 874740"/>
              <a:gd name="connsiteY0" fmla="*/ 402717 h 707720"/>
              <a:gd name="connsiteX1" fmla="*/ 129040 w 874740"/>
              <a:gd name="connsiteY1" fmla="*/ 319790 h 707720"/>
              <a:gd name="connsiteX2" fmla="*/ 251188 w 874740"/>
              <a:gd name="connsiteY2" fmla="*/ 418157 h 707720"/>
              <a:gd name="connsiteX3" fmla="*/ 694420 w 874740"/>
              <a:gd name="connsiteY3" fmla="*/ 37625 h 707720"/>
              <a:gd name="connsiteX4" fmla="*/ 806102 w 874740"/>
              <a:gd name="connsiteY4" fmla="*/ 121387 h 707720"/>
              <a:gd name="connsiteX5" fmla="*/ 282591 w 874740"/>
              <a:gd name="connsiteY5" fmla="*/ 707720 h 707720"/>
              <a:gd name="connsiteX6" fmla="*/ 11427 w 874740"/>
              <a:gd name="connsiteY6" fmla="*/ 402717 h 707720"/>
              <a:gd name="connsiteX0" fmla="*/ 11427 w 874740"/>
              <a:gd name="connsiteY0" fmla="*/ 402717 h 707720"/>
              <a:gd name="connsiteX1" fmla="*/ 129040 w 874740"/>
              <a:gd name="connsiteY1" fmla="*/ 319790 h 707720"/>
              <a:gd name="connsiteX2" fmla="*/ 251188 w 874740"/>
              <a:gd name="connsiteY2" fmla="*/ 418157 h 707720"/>
              <a:gd name="connsiteX3" fmla="*/ 694420 w 874740"/>
              <a:gd name="connsiteY3" fmla="*/ 37625 h 707720"/>
              <a:gd name="connsiteX4" fmla="*/ 806102 w 874740"/>
              <a:gd name="connsiteY4" fmla="*/ 121387 h 707720"/>
              <a:gd name="connsiteX5" fmla="*/ 282591 w 874740"/>
              <a:gd name="connsiteY5" fmla="*/ 707720 h 707720"/>
              <a:gd name="connsiteX6" fmla="*/ 11427 w 874740"/>
              <a:gd name="connsiteY6" fmla="*/ 402717 h 707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4740" h="707720">
                <a:moveTo>
                  <a:pt x="11427" y="402717"/>
                </a:moveTo>
                <a:cubicBezTo>
                  <a:pt x="0" y="282577"/>
                  <a:pt x="107930" y="302420"/>
                  <a:pt x="129040" y="319790"/>
                </a:cubicBezTo>
                <a:cubicBezTo>
                  <a:pt x="163360" y="337841"/>
                  <a:pt x="246583" y="425234"/>
                  <a:pt x="251188" y="418157"/>
                </a:cubicBezTo>
                <a:cubicBezTo>
                  <a:pt x="345418" y="371130"/>
                  <a:pt x="601934" y="87087"/>
                  <a:pt x="694420" y="37625"/>
                </a:cubicBezTo>
                <a:cubicBezTo>
                  <a:pt x="741995" y="0"/>
                  <a:pt x="874740" y="9705"/>
                  <a:pt x="806102" y="121387"/>
                </a:cubicBezTo>
                <a:cubicBezTo>
                  <a:pt x="737464" y="233069"/>
                  <a:pt x="558139" y="377803"/>
                  <a:pt x="282591" y="707720"/>
                </a:cubicBezTo>
                <a:cubicBezTo>
                  <a:pt x="233728" y="644749"/>
                  <a:pt x="19372" y="457015"/>
                  <a:pt x="11427" y="402717"/>
                </a:cubicBezTo>
                <a:close/>
              </a:path>
            </a:pathLst>
          </a:cu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28" name="Freeform 27">
            <a:extLst>
              <a:ext uri="{FF2B5EF4-FFF2-40B4-BE49-F238E27FC236}">
                <a16:creationId xmlns:a16="http://schemas.microsoft.com/office/drawing/2014/main" id="{C7726C27-C91E-EA4A-8C9F-4995FF2AAE18}"/>
              </a:ext>
            </a:extLst>
          </p:cNvPr>
          <p:cNvSpPr/>
          <p:nvPr/>
        </p:nvSpPr>
        <p:spPr>
          <a:xfrm>
            <a:off x="6239028" y="3087296"/>
            <a:ext cx="272148" cy="220184"/>
          </a:xfrm>
          <a:custGeom>
            <a:avLst/>
            <a:gdLst>
              <a:gd name="connsiteX0" fmla="*/ 39554 w 896949"/>
              <a:gd name="connsiteY0" fmla="*/ 428116 h 768981"/>
              <a:gd name="connsiteX1" fmla="*/ 67475 w 896949"/>
              <a:gd name="connsiteY1" fmla="*/ 323414 h 768981"/>
              <a:gd name="connsiteX2" fmla="*/ 165197 w 896949"/>
              <a:gd name="connsiteY2" fmla="*/ 330394 h 768981"/>
              <a:gd name="connsiteX3" fmla="*/ 276879 w 896949"/>
              <a:gd name="connsiteY3" fmla="*/ 442077 h 768981"/>
              <a:gd name="connsiteX4" fmla="*/ 716629 w 896949"/>
              <a:gd name="connsiteY4" fmla="*/ 51188 h 768981"/>
              <a:gd name="connsiteX5" fmla="*/ 828311 w 896949"/>
              <a:gd name="connsiteY5" fmla="*/ 134950 h 768981"/>
              <a:gd name="connsiteX6" fmla="*/ 304800 w 896949"/>
              <a:gd name="connsiteY6" fmla="*/ 721283 h 768981"/>
              <a:gd name="connsiteX7" fmla="*/ 39554 w 896949"/>
              <a:gd name="connsiteY7" fmla="*/ 428116 h 768981"/>
              <a:gd name="connsiteX0" fmla="*/ 39554 w 896949"/>
              <a:gd name="connsiteY0" fmla="*/ 428116 h 770144"/>
              <a:gd name="connsiteX1" fmla="*/ 67475 w 896949"/>
              <a:gd name="connsiteY1" fmla="*/ 323414 h 770144"/>
              <a:gd name="connsiteX2" fmla="*/ 165197 w 896949"/>
              <a:gd name="connsiteY2" fmla="*/ 330394 h 770144"/>
              <a:gd name="connsiteX3" fmla="*/ 276879 w 896949"/>
              <a:gd name="connsiteY3" fmla="*/ 442077 h 770144"/>
              <a:gd name="connsiteX4" fmla="*/ 716629 w 896949"/>
              <a:gd name="connsiteY4" fmla="*/ 51188 h 770144"/>
              <a:gd name="connsiteX5" fmla="*/ 828311 w 896949"/>
              <a:gd name="connsiteY5" fmla="*/ 134950 h 770144"/>
              <a:gd name="connsiteX6" fmla="*/ 304800 w 896949"/>
              <a:gd name="connsiteY6" fmla="*/ 721283 h 770144"/>
              <a:gd name="connsiteX7" fmla="*/ 39554 w 896949"/>
              <a:gd name="connsiteY7" fmla="*/ 428116 h 770144"/>
              <a:gd name="connsiteX0" fmla="*/ 39554 w 896949"/>
              <a:gd name="connsiteY0" fmla="*/ 451790 h 774090"/>
              <a:gd name="connsiteX1" fmla="*/ 67475 w 896949"/>
              <a:gd name="connsiteY1" fmla="*/ 323414 h 774090"/>
              <a:gd name="connsiteX2" fmla="*/ 165197 w 896949"/>
              <a:gd name="connsiteY2" fmla="*/ 330394 h 774090"/>
              <a:gd name="connsiteX3" fmla="*/ 276879 w 896949"/>
              <a:gd name="connsiteY3" fmla="*/ 442077 h 774090"/>
              <a:gd name="connsiteX4" fmla="*/ 716629 w 896949"/>
              <a:gd name="connsiteY4" fmla="*/ 51188 h 774090"/>
              <a:gd name="connsiteX5" fmla="*/ 828311 w 896949"/>
              <a:gd name="connsiteY5" fmla="*/ 134950 h 774090"/>
              <a:gd name="connsiteX6" fmla="*/ 304800 w 896949"/>
              <a:gd name="connsiteY6" fmla="*/ 721283 h 774090"/>
              <a:gd name="connsiteX7" fmla="*/ 39554 w 896949"/>
              <a:gd name="connsiteY7" fmla="*/ 451790 h 774090"/>
              <a:gd name="connsiteX0" fmla="*/ 39554 w 896949"/>
              <a:gd name="connsiteY0" fmla="*/ 451790 h 774090"/>
              <a:gd name="connsiteX1" fmla="*/ 67475 w 896949"/>
              <a:gd name="connsiteY1" fmla="*/ 323414 h 774090"/>
              <a:gd name="connsiteX2" fmla="*/ 151249 w 896949"/>
              <a:gd name="connsiteY2" fmla="*/ 333353 h 774090"/>
              <a:gd name="connsiteX3" fmla="*/ 276879 w 896949"/>
              <a:gd name="connsiteY3" fmla="*/ 442077 h 774090"/>
              <a:gd name="connsiteX4" fmla="*/ 716629 w 896949"/>
              <a:gd name="connsiteY4" fmla="*/ 51188 h 774090"/>
              <a:gd name="connsiteX5" fmla="*/ 828311 w 896949"/>
              <a:gd name="connsiteY5" fmla="*/ 134950 h 774090"/>
              <a:gd name="connsiteX6" fmla="*/ 304800 w 896949"/>
              <a:gd name="connsiteY6" fmla="*/ 721283 h 774090"/>
              <a:gd name="connsiteX7" fmla="*/ 39554 w 896949"/>
              <a:gd name="connsiteY7" fmla="*/ 451790 h 774090"/>
              <a:gd name="connsiteX0" fmla="*/ 39554 w 896949"/>
              <a:gd name="connsiteY0" fmla="*/ 451790 h 774090"/>
              <a:gd name="connsiteX1" fmla="*/ 67475 w 896949"/>
              <a:gd name="connsiteY1" fmla="*/ 323414 h 774090"/>
              <a:gd name="connsiteX2" fmla="*/ 151249 w 896949"/>
              <a:gd name="connsiteY2" fmla="*/ 333353 h 774090"/>
              <a:gd name="connsiteX3" fmla="*/ 276879 w 896949"/>
              <a:gd name="connsiteY3" fmla="*/ 442077 h 774090"/>
              <a:gd name="connsiteX4" fmla="*/ 716629 w 896949"/>
              <a:gd name="connsiteY4" fmla="*/ 51188 h 774090"/>
              <a:gd name="connsiteX5" fmla="*/ 828311 w 896949"/>
              <a:gd name="connsiteY5" fmla="*/ 134950 h 774090"/>
              <a:gd name="connsiteX6" fmla="*/ 304800 w 896949"/>
              <a:gd name="connsiteY6" fmla="*/ 721283 h 774090"/>
              <a:gd name="connsiteX7" fmla="*/ 39554 w 896949"/>
              <a:gd name="connsiteY7" fmla="*/ 451790 h 774090"/>
              <a:gd name="connsiteX0" fmla="*/ 39554 w 896949"/>
              <a:gd name="connsiteY0" fmla="*/ 476203 h 798503"/>
              <a:gd name="connsiteX1" fmla="*/ 67475 w 896949"/>
              <a:gd name="connsiteY1" fmla="*/ 347827 h 798503"/>
              <a:gd name="connsiteX2" fmla="*/ 151249 w 896949"/>
              <a:gd name="connsiteY2" fmla="*/ 357766 h 798503"/>
              <a:gd name="connsiteX3" fmla="*/ 356147 w 896949"/>
              <a:gd name="connsiteY3" fmla="*/ 612972 h 798503"/>
              <a:gd name="connsiteX4" fmla="*/ 716629 w 896949"/>
              <a:gd name="connsiteY4" fmla="*/ 75601 h 798503"/>
              <a:gd name="connsiteX5" fmla="*/ 828311 w 896949"/>
              <a:gd name="connsiteY5" fmla="*/ 159363 h 798503"/>
              <a:gd name="connsiteX6" fmla="*/ 304800 w 896949"/>
              <a:gd name="connsiteY6" fmla="*/ 745696 h 798503"/>
              <a:gd name="connsiteX7" fmla="*/ 39554 w 896949"/>
              <a:gd name="connsiteY7" fmla="*/ 476203 h 798503"/>
              <a:gd name="connsiteX0" fmla="*/ 39554 w 896949"/>
              <a:gd name="connsiteY0" fmla="*/ 450064 h 772364"/>
              <a:gd name="connsiteX1" fmla="*/ 67475 w 896949"/>
              <a:gd name="connsiteY1" fmla="*/ 321688 h 772364"/>
              <a:gd name="connsiteX2" fmla="*/ 151249 w 896949"/>
              <a:gd name="connsiteY2" fmla="*/ 331627 h 772364"/>
              <a:gd name="connsiteX3" fmla="*/ 273397 w 896949"/>
              <a:gd name="connsiteY3" fmla="*/ 429994 h 772364"/>
              <a:gd name="connsiteX4" fmla="*/ 716629 w 896949"/>
              <a:gd name="connsiteY4" fmla="*/ 49462 h 772364"/>
              <a:gd name="connsiteX5" fmla="*/ 828311 w 896949"/>
              <a:gd name="connsiteY5" fmla="*/ 133224 h 772364"/>
              <a:gd name="connsiteX6" fmla="*/ 304800 w 896949"/>
              <a:gd name="connsiteY6" fmla="*/ 719557 h 772364"/>
              <a:gd name="connsiteX7" fmla="*/ 39554 w 896949"/>
              <a:gd name="connsiteY7" fmla="*/ 450064 h 772364"/>
              <a:gd name="connsiteX0" fmla="*/ 39554 w 896949"/>
              <a:gd name="connsiteY0" fmla="*/ 450064 h 772364"/>
              <a:gd name="connsiteX1" fmla="*/ 67475 w 896949"/>
              <a:gd name="connsiteY1" fmla="*/ 321688 h 772364"/>
              <a:gd name="connsiteX2" fmla="*/ 151249 w 896949"/>
              <a:gd name="connsiteY2" fmla="*/ 331627 h 772364"/>
              <a:gd name="connsiteX3" fmla="*/ 273397 w 896949"/>
              <a:gd name="connsiteY3" fmla="*/ 429994 h 772364"/>
              <a:gd name="connsiteX4" fmla="*/ 716629 w 896949"/>
              <a:gd name="connsiteY4" fmla="*/ 49462 h 772364"/>
              <a:gd name="connsiteX5" fmla="*/ 828311 w 896949"/>
              <a:gd name="connsiteY5" fmla="*/ 133224 h 772364"/>
              <a:gd name="connsiteX6" fmla="*/ 304800 w 896949"/>
              <a:gd name="connsiteY6" fmla="*/ 719557 h 772364"/>
              <a:gd name="connsiteX7" fmla="*/ 39554 w 896949"/>
              <a:gd name="connsiteY7" fmla="*/ 450064 h 772364"/>
              <a:gd name="connsiteX0" fmla="*/ 25592 w 882987"/>
              <a:gd name="connsiteY0" fmla="*/ 450064 h 772364"/>
              <a:gd name="connsiteX1" fmla="*/ 137287 w 882987"/>
              <a:gd name="connsiteY1" fmla="*/ 331627 h 772364"/>
              <a:gd name="connsiteX2" fmla="*/ 259435 w 882987"/>
              <a:gd name="connsiteY2" fmla="*/ 429994 h 772364"/>
              <a:gd name="connsiteX3" fmla="*/ 702667 w 882987"/>
              <a:gd name="connsiteY3" fmla="*/ 49462 h 772364"/>
              <a:gd name="connsiteX4" fmla="*/ 814349 w 882987"/>
              <a:gd name="connsiteY4" fmla="*/ 133224 h 772364"/>
              <a:gd name="connsiteX5" fmla="*/ 290838 w 882987"/>
              <a:gd name="connsiteY5" fmla="*/ 719557 h 772364"/>
              <a:gd name="connsiteX6" fmla="*/ 25592 w 882987"/>
              <a:gd name="connsiteY6" fmla="*/ 450064 h 772364"/>
              <a:gd name="connsiteX0" fmla="*/ 25592 w 888905"/>
              <a:gd name="connsiteY0" fmla="*/ 414554 h 766445"/>
              <a:gd name="connsiteX1" fmla="*/ 143205 w 888905"/>
              <a:gd name="connsiteY1" fmla="*/ 331627 h 766445"/>
              <a:gd name="connsiteX2" fmla="*/ 265353 w 888905"/>
              <a:gd name="connsiteY2" fmla="*/ 429994 h 766445"/>
              <a:gd name="connsiteX3" fmla="*/ 708585 w 888905"/>
              <a:gd name="connsiteY3" fmla="*/ 49462 h 766445"/>
              <a:gd name="connsiteX4" fmla="*/ 820267 w 888905"/>
              <a:gd name="connsiteY4" fmla="*/ 133224 h 766445"/>
              <a:gd name="connsiteX5" fmla="*/ 296756 w 888905"/>
              <a:gd name="connsiteY5" fmla="*/ 719557 h 766445"/>
              <a:gd name="connsiteX6" fmla="*/ 25592 w 888905"/>
              <a:gd name="connsiteY6" fmla="*/ 414554 h 766445"/>
              <a:gd name="connsiteX0" fmla="*/ 11427 w 874740"/>
              <a:gd name="connsiteY0" fmla="*/ 414554 h 766445"/>
              <a:gd name="connsiteX1" fmla="*/ 129040 w 874740"/>
              <a:gd name="connsiteY1" fmla="*/ 331627 h 766445"/>
              <a:gd name="connsiteX2" fmla="*/ 251188 w 874740"/>
              <a:gd name="connsiteY2" fmla="*/ 429994 h 766445"/>
              <a:gd name="connsiteX3" fmla="*/ 694420 w 874740"/>
              <a:gd name="connsiteY3" fmla="*/ 49462 h 766445"/>
              <a:gd name="connsiteX4" fmla="*/ 806102 w 874740"/>
              <a:gd name="connsiteY4" fmla="*/ 133224 h 766445"/>
              <a:gd name="connsiteX5" fmla="*/ 282591 w 874740"/>
              <a:gd name="connsiteY5" fmla="*/ 719557 h 766445"/>
              <a:gd name="connsiteX6" fmla="*/ 11427 w 874740"/>
              <a:gd name="connsiteY6" fmla="*/ 414554 h 766445"/>
              <a:gd name="connsiteX0" fmla="*/ 11427 w 874740"/>
              <a:gd name="connsiteY0" fmla="*/ 414554 h 766445"/>
              <a:gd name="connsiteX1" fmla="*/ 129040 w 874740"/>
              <a:gd name="connsiteY1" fmla="*/ 331627 h 766445"/>
              <a:gd name="connsiteX2" fmla="*/ 251188 w 874740"/>
              <a:gd name="connsiteY2" fmla="*/ 429994 h 766445"/>
              <a:gd name="connsiteX3" fmla="*/ 694420 w 874740"/>
              <a:gd name="connsiteY3" fmla="*/ 49462 h 766445"/>
              <a:gd name="connsiteX4" fmla="*/ 806102 w 874740"/>
              <a:gd name="connsiteY4" fmla="*/ 133224 h 766445"/>
              <a:gd name="connsiteX5" fmla="*/ 282591 w 874740"/>
              <a:gd name="connsiteY5" fmla="*/ 719557 h 766445"/>
              <a:gd name="connsiteX6" fmla="*/ 11427 w 874740"/>
              <a:gd name="connsiteY6" fmla="*/ 414554 h 766445"/>
              <a:gd name="connsiteX0" fmla="*/ 11427 w 874740"/>
              <a:gd name="connsiteY0" fmla="*/ 414554 h 766445"/>
              <a:gd name="connsiteX1" fmla="*/ 129040 w 874740"/>
              <a:gd name="connsiteY1" fmla="*/ 331627 h 766445"/>
              <a:gd name="connsiteX2" fmla="*/ 251188 w 874740"/>
              <a:gd name="connsiteY2" fmla="*/ 429994 h 766445"/>
              <a:gd name="connsiteX3" fmla="*/ 694420 w 874740"/>
              <a:gd name="connsiteY3" fmla="*/ 49462 h 766445"/>
              <a:gd name="connsiteX4" fmla="*/ 806102 w 874740"/>
              <a:gd name="connsiteY4" fmla="*/ 133224 h 766445"/>
              <a:gd name="connsiteX5" fmla="*/ 282591 w 874740"/>
              <a:gd name="connsiteY5" fmla="*/ 719557 h 766445"/>
              <a:gd name="connsiteX6" fmla="*/ 11427 w 874740"/>
              <a:gd name="connsiteY6" fmla="*/ 414554 h 766445"/>
              <a:gd name="connsiteX0" fmla="*/ 11427 w 874740"/>
              <a:gd name="connsiteY0" fmla="*/ 405676 h 757567"/>
              <a:gd name="connsiteX1" fmla="*/ 129040 w 874740"/>
              <a:gd name="connsiteY1" fmla="*/ 322749 h 757567"/>
              <a:gd name="connsiteX2" fmla="*/ 251188 w 874740"/>
              <a:gd name="connsiteY2" fmla="*/ 421116 h 757567"/>
              <a:gd name="connsiteX3" fmla="*/ 694420 w 874740"/>
              <a:gd name="connsiteY3" fmla="*/ 40584 h 757567"/>
              <a:gd name="connsiteX4" fmla="*/ 806102 w 874740"/>
              <a:gd name="connsiteY4" fmla="*/ 124346 h 757567"/>
              <a:gd name="connsiteX5" fmla="*/ 282591 w 874740"/>
              <a:gd name="connsiteY5" fmla="*/ 710679 h 757567"/>
              <a:gd name="connsiteX6" fmla="*/ 11427 w 874740"/>
              <a:gd name="connsiteY6" fmla="*/ 405676 h 757567"/>
              <a:gd name="connsiteX0" fmla="*/ 11427 w 874740"/>
              <a:gd name="connsiteY0" fmla="*/ 402717 h 754608"/>
              <a:gd name="connsiteX1" fmla="*/ 129040 w 874740"/>
              <a:gd name="connsiteY1" fmla="*/ 319790 h 754608"/>
              <a:gd name="connsiteX2" fmla="*/ 251188 w 874740"/>
              <a:gd name="connsiteY2" fmla="*/ 418157 h 754608"/>
              <a:gd name="connsiteX3" fmla="*/ 694420 w 874740"/>
              <a:gd name="connsiteY3" fmla="*/ 37625 h 754608"/>
              <a:gd name="connsiteX4" fmla="*/ 806102 w 874740"/>
              <a:gd name="connsiteY4" fmla="*/ 121387 h 754608"/>
              <a:gd name="connsiteX5" fmla="*/ 282591 w 874740"/>
              <a:gd name="connsiteY5" fmla="*/ 707720 h 754608"/>
              <a:gd name="connsiteX6" fmla="*/ 11427 w 874740"/>
              <a:gd name="connsiteY6" fmla="*/ 402717 h 754608"/>
              <a:gd name="connsiteX0" fmla="*/ 11427 w 874740"/>
              <a:gd name="connsiteY0" fmla="*/ 402717 h 754608"/>
              <a:gd name="connsiteX1" fmla="*/ 129040 w 874740"/>
              <a:gd name="connsiteY1" fmla="*/ 319790 h 754608"/>
              <a:gd name="connsiteX2" fmla="*/ 251188 w 874740"/>
              <a:gd name="connsiteY2" fmla="*/ 418157 h 754608"/>
              <a:gd name="connsiteX3" fmla="*/ 694420 w 874740"/>
              <a:gd name="connsiteY3" fmla="*/ 37625 h 754608"/>
              <a:gd name="connsiteX4" fmla="*/ 806102 w 874740"/>
              <a:gd name="connsiteY4" fmla="*/ 121387 h 754608"/>
              <a:gd name="connsiteX5" fmla="*/ 282591 w 874740"/>
              <a:gd name="connsiteY5" fmla="*/ 707720 h 754608"/>
              <a:gd name="connsiteX6" fmla="*/ 11427 w 874740"/>
              <a:gd name="connsiteY6" fmla="*/ 402717 h 754608"/>
              <a:gd name="connsiteX0" fmla="*/ 11427 w 874740"/>
              <a:gd name="connsiteY0" fmla="*/ 402717 h 707720"/>
              <a:gd name="connsiteX1" fmla="*/ 129040 w 874740"/>
              <a:gd name="connsiteY1" fmla="*/ 319790 h 707720"/>
              <a:gd name="connsiteX2" fmla="*/ 251188 w 874740"/>
              <a:gd name="connsiteY2" fmla="*/ 418157 h 707720"/>
              <a:gd name="connsiteX3" fmla="*/ 694420 w 874740"/>
              <a:gd name="connsiteY3" fmla="*/ 37625 h 707720"/>
              <a:gd name="connsiteX4" fmla="*/ 806102 w 874740"/>
              <a:gd name="connsiteY4" fmla="*/ 121387 h 707720"/>
              <a:gd name="connsiteX5" fmla="*/ 282591 w 874740"/>
              <a:gd name="connsiteY5" fmla="*/ 707720 h 707720"/>
              <a:gd name="connsiteX6" fmla="*/ 11427 w 874740"/>
              <a:gd name="connsiteY6" fmla="*/ 402717 h 707720"/>
              <a:gd name="connsiteX0" fmla="*/ 11427 w 874740"/>
              <a:gd name="connsiteY0" fmla="*/ 402717 h 707720"/>
              <a:gd name="connsiteX1" fmla="*/ 129040 w 874740"/>
              <a:gd name="connsiteY1" fmla="*/ 319790 h 707720"/>
              <a:gd name="connsiteX2" fmla="*/ 251188 w 874740"/>
              <a:gd name="connsiteY2" fmla="*/ 418157 h 707720"/>
              <a:gd name="connsiteX3" fmla="*/ 694420 w 874740"/>
              <a:gd name="connsiteY3" fmla="*/ 37625 h 707720"/>
              <a:gd name="connsiteX4" fmla="*/ 806102 w 874740"/>
              <a:gd name="connsiteY4" fmla="*/ 121387 h 707720"/>
              <a:gd name="connsiteX5" fmla="*/ 282591 w 874740"/>
              <a:gd name="connsiteY5" fmla="*/ 707720 h 707720"/>
              <a:gd name="connsiteX6" fmla="*/ 11427 w 874740"/>
              <a:gd name="connsiteY6" fmla="*/ 402717 h 707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4740" h="707720">
                <a:moveTo>
                  <a:pt x="11427" y="402717"/>
                </a:moveTo>
                <a:cubicBezTo>
                  <a:pt x="0" y="282577"/>
                  <a:pt x="107930" y="302420"/>
                  <a:pt x="129040" y="319790"/>
                </a:cubicBezTo>
                <a:cubicBezTo>
                  <a:pt x="163360" y="337841"/>
                  <a:pt x="246583" y="425234"/>
                  <a:pt x="251188" y="418157"/>
                </a:cubicBezTo>
                <a:cubicBezTo>
                  <a:pt x="345418" y="371130"/>
                  <a:pt x="601934" y="87087"/>
                  <a:pt x="694420" y="37625"/>
                </a:cubicBezTo>
                <a:cubicBezTo>
                  <a:pt x="741995" y="0"/>
                  <a:pt x="874740" y="9705"/>
                  <a:pt x="806102" y="121387"/>
                </a:cubicBezTo>
                <a:cubicBezTo>
                  <a:pt x="737464" y="233069"/>
                  <a:pt x="558139" y="377803"/>
                  <a:pt x="282591" y="707720"/>
                </a:cubicBezTo>
                <a:cubicBezTo>
                  <a:pt x="233728" y="644749"/>
                  <a:pt x="19372" y="457015"/>
                  <a:pt x="11427" y="402717"/>
                </a:cubicBezTo>
                <a:close/>
              </a:path>
            </a:pathLst>
          </a:cu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29" name="Freeform 28">
            <a:extLst>
              <a:ext uri="{FF2B5EF4-FFF2-40B4-BE49-F238E27FC236}">
                <a16:creationId xmlns:a16="http://schemas.microsoft.com/office/drawing/2014/main" id="{7653B097-D1A8-2D4E-A29A-FAECC8FFE4E1}"/>
              </a:ext>
            </a:extLst>
          </p:cNvPr>
          <p:cNvSpPr/>
          <p:nvPr/>
        </p:nvSpPr>
        <p:spPr>
          <a:xfrm>
            <a:off x="8149719" y="2266029"/>
            <a:ext cx="272148" cy="220184"/>
          </a:xfrm>
          <a:custGeom>
            <a:avLst/>
            <a:gdLst>
              <a:gd name="connsiteX0" fmla="*/ 39554 w 896949"/>
              <a:gd name="connsiteY0" fmla="*/ 428116 h 768981"/>
              <a:gd name="connsiteX1" fmla="*/ 67475 w 896949"/>
              <a:gd name="connsiteY1" fmla="*/ 323414 h 768981"/>
              <a:gd name="connsiteX2" fmla="*/ 165197 w 896949"/>
              <a:gd name="connsiteY2" fmla="*/ 330394 h 768981"/>
              <a:gd name="connsiteX3" fmla="*/ 276879 w 896949"/>
              <a:gd name="connsiteY3" fmla="*/ 442077 h 768981"/>
              <a:gd name="connsiteX4" fmla="*/ 716629 w 896949"/>
              <a:gd name="connsiteY4" fmla="*/ 51188 h 768981"/>
              <a:gd name="connsiteX5" fmla="*/ 828311 w 896949"/>
              <a:gd name="connsiteY5" fmla="*/ 134950 h 768981"/>
              <a:gd name="connsiteX6" fmla="*/ 304800 w 896949"/>
              <a:gd name="connsiteY6" fmla="*/ 721283 h 768981"/>
              <a:gd name="connsiteX7" fmla="*/ 39554 w 896949"/>
              <a:gd name="connsiteY7" fmla="*/ 428116 h 768981"/>
              <a:gd name="connsiteX0" fmla="*/ 39554 w 896949"/>
              <a:gd name="connsiteY0" fmla="*/ 428116 h 770144"/>
              <a:gd name="connsiteX1" fmla="*/ 67475 w 896949"/>
              <a:gd name="connsiteY1" fmla="*/ 323414 h 770144"/>
              <a:gd name="connsiteX2" fmla="*/ 165197 w 896949"/>
              <a:gd name="connsiteY2" fmla="*/ 330394 h 770144"/>
              <a:gd name="connsiteX3" fmla="*/ 276879 w 896949"/>
              <a:gd name="connsiteY3" fmla="*/ 442077 h 770144"/>
              <a:gd name="connsiteX4" fmla="*/ 716629 w 896949"/>
              <a:gd name="connsiteY4" fmla="*/ 51188 h 770144"/>
              <a:gd name="connsiteX5" fmla="*/ 828311 w 896949"/>
              <a:gd name="connsiteY5" fmla="*/ 134950 h 770144"/>
              <a:gd name="connsiteX6" fmla="*/ 304800 w 896949"/>
              <a:gd name="connsiteY6" fmla="*/ 721283 h 770144"/>
              <a:gd name="connsiteX7" fmla="*/ 39554 w 896949"/>
              <a:gd name="connsiteY7" fmla="*/ 428116 h 770144"/>
              <a:gd name="connsiteX0" fmla="*/ 39554 w 896949"/>
              <a:gd name="connsiteY0" fmla="*/ 451790 h 774090"/>
              <a:gd name="connsiteX1" fmla="*/ 67475 w 896949"/>
              <a:gd name="connsiteY1" fmla="*/ 323414 h 774090"/>
              <a:gd name="connsiteX2" fmla="*/ 165197 w 896949"/>
              <a:gd name="connsiteY2" fmla="*/ 330394 h 774090"/>
              <a:gd name="connsiteX3" fmla="*/ 276879 w 896949"/>
              <a:gd name="connsiteY3" fmla="*/ 442077 h 774090"/>
              <a:gd name="connsiteX4" fmla="*/ 716629 w 896949"/>
              <a:gd name="connsiteY4" fmla="*/ 51188 h 774090"/>
              <a:gd name="connsiteX5" fmla="*/ 828311 w 896949"/>
              <a:gd name="connsiteY5" fmla="*/ 134950 h 774090"/>
              <a:gd name="connsiteX6" fmla="*/ 304800 w 896949"/>
              <a:gd name="connsiteY6" fmla="*/ 721283 h 774090"/>
              <a:gd name="connsiteX7" fmla="*/ 39554 w 896949"/>
              <a:gd name="connsiteY7" fmla="*/ 451790 h 774090"/>
              <a:gd name="connsiteX0" fmla="*/ 39554 w 896949"/>
              <a:gd name="connsiteY0" fmla="*/ 451790 h 774090"/>
              <a:gd name="connsiteX1" fmla="*/ 67475 w 896949"/>
              <a:gd name="connsiteY1" fmla="*/ 323414 h 774090"/>
              <a:gd name="connsiteX2" fmla="*/ 151249 w 896949"/>
              <a:gd name="connsiteY2" fmla="*/ 333353 h 774090"/>
              <a:gd name="connsiteX3" fmla="*/ 276879 w 896949"/>
              <a:gd name="connsiteY3" fmla="*/ 442077 h 774090"/>
              <a:gd name="connsiteX4" fmla="*/ 716629 w 896949"/>
              <a:gd name="connsiteY4" fmla="*/ 51188 h 774090"/>
              <a:gd name="connsiteX5" fmla="*/ 828311 w 896949"/>
              <a:gd name="connsiteY5" fmla="*/ 134950 h 774090"/>
              <a:gd name="connsiteX6" fmla="*/ 304800 w 896949"/>
              <a:gd name="connsiteY6" fmla="*/ 721283 h 774090"/>
              <a:gd name="connsiteX7" fmla="*/ 39554 w 896949"/>
              <a:gd name="connsiteY7" fmla="*/ 451790 h 774090"/>
              <a:gd name="connsiteX0" fmla="*/ 39554 w 896949"/>
              <a:gd name="connsiteY0" fmla="*/ 451790 h 774090"/>
              <a:gd name="connsiteX1" fmla="*/ 67475 w 896949"/>
              <a:gd name="connsiteY1" fmla="*/ 323414 h 774090"/>
              <a:gd name="connsiteX2" fmla="*/ 151249 w 896949"/>
              <a:gd name="connsiteY2" fmla="*/ 333353 h 774090"/>
              <a:gd name="connsiteX3" fmla="*/ 276879 w 896949"/>
              <a:gd name="connsiteY3" fmla="*/ 442077 h 774090"/>
              <a:gd name="connsiteX4" fmla="*/ 716629 w 896949"/>
              <a:gd name="connsiteY4" fmla="*/ 51188 h 774090"/>
              <a:gd name="connsiteX5" fmla="*/ 828311 w 896949"/>
              <a:gd name="connsiteY5" fmla="*/ 134950 h 774090"/>
              <a:gd name="connsiteX6" fmla="*/ 304800 w 896949"/>
              <a:gd name="connsiteY6" fmla="*/ 721283 h 774090"/>
              <a:gd name="connsiteX7" fmla="*/ 39554 w 896949"/>
              <a:gd name="connsiteY7" fmla="*/ 451790 h 774090"/>
              <a:gd name="connsiteX0" fmla="*/ 39554 w 896949"/>
              <a:gd name="connsiteY0" fmla="*/ 476203 h 798503"/>
              <a:gd name="connsiteX1" fmla="*/ 67475 w 896949"/>
              <a:gd name="connsiteY1" fmla="*/ 347827 h 798503"/>
              <a:gd name="connsiteX2" fmla="*/ 151249 w 896949"/>
              <a:gd name="connsiteY2" fmla="*/ 357766 h 798503"/>
              <a:gd name="connsiteX3" fmla="*/ 356147 w 896949"/>
              <a:gd name="connsiteY3" fmla="*/ 612972 h 798503"/>
              <a:gd name="connsiteX4" fmla="*/ 716629 w 896949"/>
              <a:gd name="connsiteY4" fmla="*/ 75601 h 798503"/>
              <a:gd name="connsiteX5" fmla="*/ 828311 w 896949"/>
              <a:gd name="connsiteY5" fmla="*/ 159363 h 798503"/>
              <a:gd name="connsiteX6" fmla="*/ 304800 w 896949"/>
              <a:gd name="connsiteY6" fmla="*/ 745696 h 798503"/>
              <a:gd name="connsiteX7" fmla="*/ 39554 w 896949"/>
              <a:gd name="connsiteY7" fmla="*/ 476203 h 798503"/>
              <a:gd name="connsiteX0" fmla="*/ 39554 w 896949"/>
              <a:gd name="connsiteY0" fmla="*/ 450064 h 772364"/>
              <a:gd name="connsiteX1" fmla="*/ 67475 w 896949"/>
              <a:gd name="connsiteY1" fmla="*/ 321688 h 772364"/>
              <a:gd name="connsiteX2" fmla="*/ 151249 w 896949"/>
              <a:gd name="connsiteY2" fmla="*/ 331627 h 772364"/>
              <a:gd name="connsiteX3" fmla="*/ 273397 w 896949"/>
              <a:gd name="connsiteY3" fmla="*/ 429994 h 772364"/>
              <a:gd name="connsiteX4" fmla="*/ 716629 w 896949"/>
              <a:gd name="connsiteY4" fmla="*/ 49462 h 772364"/>
              <a:gd name="connsiteX5" fmla="*/ 828311 w 896949"/>
              <a:gd name="connsiteY5" fmla="*/ 133224 h 772364"/>
              <a:gd name="connsiteX6" fmla="*/ 304800 w 896949"/>
              <a:gd name="connsiteY6" fmla="*/ 719557 h 772364"/>
              <a:gd name="connsiteX7" fmla="*/ 39554 w 896949"/>
              <a:gd name="connsiteY7" fmla="*/ 450064 h 772364"/>
              <a:gd name="connsiteX0" fmla="*/ 39554 w 896949"/>
              <a:gd name="connsiteY0" fmla="*/ 450064 h 772364"/>
              <a:gd name="connsiteX1" fmla="*/ 67475 w 896949"/>
              <a:gd name="connsiteY1" fmla="*/ 321688 h 772364"/>
              <a:gd name="connsiteX2" fmla="*/ 151249 w 896949"/>
              <a:gd name="connsiteY2" fmla="*/ 331627 h 772364"/>
              <a:gd name="connsiteX3" fmla="*/ 273397 w 896949"/>
              <a:gd name="connsiteY3" fmla="*/ 429994 h 772364"/>
              <a:gd name="connsiteX4" fmla="*/ 716629 w 896949"/>
              <a:gd name="connsiteY4" fmla="*/ 49462 h 772364"/>
              <a:gd name="connsiteX5" fmla="*/ 828311 w 896949"/>
              <a:gd name="connsiteY5" fmla="*/ 133224 h 772364"/>
              <a:gd name="connsiteX6" fmla="*/ 304800 w 896949"/>
              <a:gd name="connsiteY6" fmla="*/ 719557 h 772364"/>
              <a:gd name="connsiteX7" fmla="*/ 39554 w 896949"/>
              <a:gd name="connsiteY7" fmla="*/ 450064 h 772364"/>
              <a:gd name="connsiteX0" fmla="*/ 25592 w 882987"/>
              <a:gd name="connsiteY0" fmla="*/ 450064 h 772364"/>
              <a:gd name="connsiteX1" fmla="*/ 137287 w 882987"/>
              <a:gd name="connsiteY1" fmla="*/ 331627 h 772364"/>
              <a:gd name="connsiteX2" fmla="*/ 259435 w 882987"/>
              <a:gd name="connsiteY2" fmla="*/ 429994 h 772364"/>
              <a:gd name="connsiteX3" fmla="*/ 702667 w 882987"/>
              <a:gd name="connsiteY3" fmla="*/ 49462 h 772364"/>
              <a:gd name="connsiteX4" fmla="*/ 814349 w 882987"/>
              <a:gd name="connsiteY4" fmla="*/ 133224 h 772364"/>
              <a:gd name="connsiteX5" fmla="*/ 290838 w 882987"/>
              <a:gd name="connsiteY5" fmla="*/ 719557 h 772364"/>
              <a:gd name="connsiteX6" fmla="*/ 25592 w 882987"/>
              <a:gd name="connsiteY6" fmla="*/ 450064 h 772364"/>
              <a:gd name="connsiteX0" fmla="*/ 25592 w 888905"/>
              <a:gd name="connsiteY0" fmla="*/ 414554 h 766445"/>
              <a:gd name="connsiteX1" fmla="*/ 143205 w 888905"/>
              <a:gd name="connsiteY1" fmla="*/ 331627 h 766445"/>
              <a:gd name="connsiteX2" fmla="*/ 265353 w 888905"/>
              <a:gd name="connsiteY2" fmla="*/ 429994 h 766445"/>
              <a:gd name="connsiteX3" fmla="*/ 708585 w 888905"/>
              <a:gd name="connsiteY3" fmla="*/ 49462 h 766445"/>
              <a:gd name="connsiteX4" fmla="*/ 820267 w 888905"/>
              <a:gd name="connsiteY4" fmla="*/ 133224 h 766445"/>
              <a:gd name="connsiteX5" fmla="*/ 296756 w 888905"/>
              <a:gd name="connsiteY5" fmla="*/ 719557 h 766445"/>
              <a:gd name="connsiteX6" fmla="*/ 25592 w 888905"/>
              <a:gd name="connsiteY6" fmla="*/ 414554 h 766445"/>
              <a:gd name="connsiteX0" fmla="*/ 11427 w 874740"/>
              <a:gd name="connsiteY0" fmla="*/ 414554 h 766445"/>
              <a:gd name="connsiteX1" fmla="*/ 129040 w 874740"/>
              <a:gd name="connsiteY1" fmla="*/ 331627 h 766445"/>
              <a:gd name="connsiteX2" fmla="*/ 251188 w 874740"/>
              <a:gd name="connsiteY2" fmla="*/ 429994 h 766445"/>
              <a:gd name="connsiteX3" fmla="*/ 694420 w 874740"/>
              <a:gd name="connsiteY3" fmla="*/ 49462 h 766445"/>
              <a:gd name="connsiteX4" fmla="*/ 806102 w 874740"/>
              <a:gd name="connsiteY4" fmla="*/ 133224 h 766445"/>
              <a:gd name="connsiteX5" fmla="*/ 282591 w 874740"/>
              <a:gd name="connsiteY5" fmla="*/ 719557 h 766445"/>
              <a:gd name="connsiteX6" fmla="*/ 11427 w 874740"/>
              <a:gd name="connsiteY6" fmla="*/ 414554 h 766445"/>
              <a:gd name="connsiteX0" fmla="*/ 11427 w 874740"/>
              <a:gd name="connsiteY0" fmla="*/ 414554 h 766445"/>
              <a:gd name="connsiteX1" fmla="*/ 129040 w 874740"/>
              <a:gd name="connsiteY1" fmla="*/ 331627 h 766445"/>
              <a:gd name="connsiteX2" fmla="*/ 251188 w 874740"/>
              <a:gd name="connsiteY2" fmla="*/ 429994 h 766445"/>
              <a:gd name="connsiteX3" fmla="*/ 694420 w 874740"/>
              <a:gd name="connsiteY3" fmla="*/ 49462 h 766445"/>
              <a:gd name="connsiteX4" fmla="*/ 806102 w 874740"/>
              <a:gd name="connsiteY4" fmla="*/ 133224 h 766445"/>
              <a:gd name="connsiteX5" fmla="*/ 282591 w 874740"/>
              <a:gd name="connsiteY5" fmla="*/ 719557 h 766445"/>
              <a:gd name="connsiteX6" fmla="*/ 11427 w 874740"/>
              <a:gd name="connsiteY6" fmla="*/ 414554 h 766445"/>
              <a:gd name="connsiteX0" fmla="*/ 11427 w 874740"/>
              <a:gd name="connsiteY0" fmla="*/ 414554 h 766445"/>
              <a:gd name="connsiteX1" fmla="*/ 129040 w 874740"/>
              <a:gd name="connsiteY1" fmla="*/ 331627 h 766445"/>
              <a:gd name="connsiteX2" fmla="*/ 251188 w 874740"/>
              <a:gd name="connsiteY2" fmla="*/ 429994 h 766445"/>
              <a:gd name="connsiteX3" fmla="*/ 694420 w 874740"/>
              <a:gd name="connsiteY3" fmla="*/ 49462 h 766445"/>
              <a:gd name="connsiteX4" fmla="*/ 806102 w 874740"/>
              <a:gd name="connsiteY4" fmla="*/ 133224 h 766445"/>
              <a:gd name="connsiteX5" fmla="*/ 282591 w 874740"/>
              <a:gd name="connsiteY5" fmla="*/ 719557 h 766445"/>
              <a:gd name="connsiteX6" fmla="*/ 11427 w 874740"/>
              <a:gd name="connsiteY6" fmla="*/ 414554 h 766445"/>
              <a:gd name="connsiteX0" fmla="*/ 11427 w 874740"/>
              <a:gd name="connsiteY0" fmla="*/ 405676 h 757567"/>
              <a:gd name="connsiteX1" fmla="*/ 129040 w 874740"/>
              <a:gd name="connsiteY1" fmla="*/ 322749 h 757567"/>
              <a:gd name="connsiteX2" fmla="*/ 251188 w 874740"/>
              <a:gd name="connsiteY2" fmla="*/ 421116 h 757567"/>
              <a:gd name="connsiteX3" fmla="*/ 694420 w 874740"/>
              <a:gd name="connsiteY3" fmla="*/ 40584 h 757567"/>
              <a:gd name="connsiteX4" fmla="*/ 806102 w 874740"/>
              <a:gd name="connsiteY4" fmla="*/ 124346 h 757567"/>
              <a:gd name="connsiteX5" fmla="*/ 282591 w 874740"/>
              <a:gd name="connsiteY5" fmla="*/ 710679 h 757567"/>
              <a:gd name="connsiteX6" fmla="*/ 11427 w 874740"/>
              <a:gd name="connsiteY6" fmla="*/ 405676 h 757567"/>
              <a:gd name="connsiteX0" fmla="*/ 11427 w 874740"/>
              <a:gd name="connsiteY0" fmla="*/ 402717 h 754608"/>
              <a:gd name="connsiteX1" fmla="*/ 129040 w 874740"/>
              <a:gd name="connsiteY1" fmla="*/ 319790 h 754608"/>
              <a:gd name="connsiteX2" fmla="*/ 251188 w 874740"/>
              <a:gd name="connsiteY2" fmla="*/ 418157 h 754608"/>
              <a:gd name="connsiteX3" fmla="*/ 694420 w 874740"/>
              <a:gd name="connsiteY3" fmla="*/ 37625 h 754608"/>
              <a:gd name="connsiteX4" fmla="*/ 806102 w 874740"/>
              <a:gd name="connsiteY4" fmla="*/ 121387 h 754608"/>
              <a:gd name="connsiteX5" fmla="*/ 282591 w 874740"/>
              <a:gd name="connsiteY5" fmla="*/ 707720 h 754608"/>
              <a:gd name="connsiteX6" fmla="*/ 11427 w 874740"/>
              <a:gd name="connsiteY6" fmla="*/ 402717 h 754608"/>
              <a:gd name="connsiteX0" fmla="*/ 11427 w 874740"/>
              <a:gd name="connsiteY0" fmla="*/ 402717 h 754608"/>
              <a:gd name="connsiteX1" fmla="*/ 129040 w 874740"/>
              <a:gd name="connsiteY1" fmla="*/ 319790 h 754608"/>
              <a:gd name="connsiteX2" fmla="*/ 251188 w 874740"/>
              <a:gd name="connsiteY2" fmla="*/ 418157 h 754608"/>
              <a:gd name="connsiteX3" fmla="*/ 694420 w 874740"/>
              <a:gd name="connsiteY3" fmla="*/ 37625 h 754608"/>
              <a:gd name="connsiteX4" fmla="*/ 806102 w 874740"/>
              <a:gd name="connsiteY4" fmla="*/ 121387 h 754608"/>
              <a:gd name="connsiteX5" fmla="*/ 282591 w 874740"/>
              <a:gd name="connsiteY5" fmla="*/ 707720 h 754608"/>
              <a:gd name="connsiteX6" fmla="*/ 11427 w 874740"/>
              <a:gd name="connsiteY6" fmla="*/ 402717 h 754608"/>
              <a:gd name="connsiteX0" fmla="*/ 11427 w 874740"/>
              <a:gd name="connsiteY0" fmla="*/ 402717 h 707720"/>
              <a:gd name="connsiteX1" fmla="*/ 129040 w 874740"/>
              <a:gd name="connsiteY1" fmla="*/ 319790 h 707720"/>
              <a:gd name="connsiteX2" fmla="*/ 251188 w 874740"/>
              <a:gd name="connsiteY2" fmla="*/ 418157 h 707720"/>
              <a:gd name="connsiteX3" fmla="*/ 694420 w 874740"/>
              <a:gd name="connsiteY3" fmla="*/ 37625 h 707720"/>
              <a:gd name="connsiteX4" fmla="*/ 806102 w 874740"/>
              <a:gd name="connsiteY4" fmla="*/ 121387 h 707720"/>
              <a:gd name="connsiteX5" fmla="*/ 282591 w 874740"/>
              <a:gd name="connsiteY5" fmla="*/ 707720 h 707720"/>
              <a:gd name="connsiteX6" fmla="*/ 11427 w 874740"/>
              <a:gd name="connsiteY6" fmla="*/ 402717 h 707720"/>
              <a:gd name="connsiteX0" fmla="*/ 11427 w 874740"/>
              <a:gd name="connsiteY0" fmla="*/ 402717 h 707720"/>
              <a:gd name="connsiteX1" fmla="*/ 129040 w 874740"/>
              <a:gd name="connsiteY1" fmla="*/ 319790 h 707720"/>
              <a:gd name="connsiteX2" fmla="*/ 251188 w 874740"/>
              <a:gd name="connsiteY2" fmla="*/ 418157 h 707720"/>
              <a:gd name="connsiteX3" fmla="*/ 694420 w 874740"/>
              <a:gd name="connsiteY3" fmla="*/ 37625 h 707720"/>
              <a:gd name="connsiteX4" fmla="*/ 806102 w 874740"/>
              <a:gd name="connsiteY4" fmla="*/ 121387 h 707720"/>
              <a:gd name="connsiteX5" fmla="*/ 282591 w 874740"/>
              <a:gd name="connsiteY5" fmla="*/ 707720 h 707720"/>
              <a:gd name="connsiteX6" fmla="*/ 11427 w 874740"/>
              <a:gd name="connsiteY6" fmla="*/ 402717 h 707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4740" h="707720">
                <a:moveTo>
                  <a:pt x="11427" y="402717"/>
                </a:moveTo>
                <a:cubicBezTo>
                  <a:pt x="0" y="282577"/>
                  <a:pt x="107930" y="302420"/>
                  <a:pt x="129040" y="319790"/>
                </a:cubicBezTo>
                <a:cubicBezTo>
                  <a:pt x="163360" y="337841"/>
                  <a:pt x="246583" y="425234"/>
                  <a:pt x="251188" y="418157"/>
                </a:cubicBezTo>
                <a:cubicBezTo>
                  <a:pt x="345418" y="371130"/>
                  <a:pt x="601934" y="87087"/>
                  <a:pt x="694420" y="37625"/>
                </a:cubicBezTo>
                <a:cubicBezTo>
                  <a:pt x="741995" y="0"/>
                  <a:pt x="874740" y="9705"/>
                  <a:pt x="806102" y="121387"/>
                </a:cubicBezTo>
                <a:cubicBezTo>
                  <a:pt x="737464" y="233069"/>
                  <a:pt x="558139" y="377803"/>
                  <a:pt x="282591" y="707720"/>
                </a:cubicBezTo>
                <a:cubicBezTo>
                  <a:pt x="233728" y="644749"/>
                  <a:pt x="19372" y="457015"/>
                  <a:pt x="11427" y="402717"/>
                </a:cubicBezTo>
                <a:close/>
              </a:path>
            </a:pathLst>
          </a:cu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30" name="Freeform 29">
            <a:extLst>
              <a:ext uri="{FF2B5EF4-FFF2-40B4-BE49-F238E27FC236}">
                <a16:creationId xmlns:a16="http://schemas.microsoft.com/office/drawing/2014/main" id="{63834FAA-6DC5-644F-AC8B-E8BE4B945BF6}"/>
              </a:ext>
            </a:extLst>
          </p:cNvPr>
          <p:cNvSpPr/>
          <p:nvPr/>
        </p:nvSpPr>
        <p:spPr>
          <a:xfrm>
            <a:off x="11133045" y="3087296"/>
            <a:ext cx="272148" cy="220184"/>
          </a:xfrm>
          <a:custGeom>
            <a:avLst/>
            <a:gdLst>
              <a:gd name="connsiteX0" fmla="*/ 39554 w 896949"/>
              <a:gd name="connsiteY0" fmla="*/ 428116 h 768981"/>
              <a:gd name="connsiteX1" fmla="*/ 67475 w 896949"/>
              <a:gd name="connsiteY1" fmla="*/ 323414 h 768981"/>
              <a:gd name="connsiteX2" fmla="*/ 165197 w 896949"/>
              <a:gd name="connsiteY2" fmla="*/ 330394 h 768981"/>
              <a:gd name="connsiteX3" fmla="*/ 276879 w 896949"/>
              <a:gd name="connsiteY3" fmla="*/ 442077 h 768981"/>
              <a:gd name="connsiteX4" fmla="*/ 716629 w 896949"/>
              <a:gd name="connsiteY4" fmla="*/ 51188 h 768981"/>
              <a:gd name="connsiteX5" fmla="*/ 828311 w 896949"/>
              <a:gd name="connsiteY5" fmla="*/ 134950 h 768981"/>
              <a:gd name="connsiteX6" fmla="*/ 304800 w 896949"/>
              <a:gd name="connsiteY6" fmla="*/ 721283 h 768981"/>
              <a:gd name="connsiteX7" fmla="*/ 39554 w 896949"/>
              <a:gd name="connsiteY7" fmla="*/ 428116 h 768981"/>
              <a:gd name="connsiteX0" fmla="*/ 39554 w 896949"/>
              <a:gd name="connsiteY0" fmla="*/ 428116 h 770144"/>
              <a:gd name="connsiteX1" fmla="*/ 67475 w 896949"/>
              <a:gd name="connsiteY1" fmla="*/ 323414 h 770144"/>
              <a:gd name="connsiteX2" fmla="*/ 165197 w 896949"/>
              <a:gd name="connsiteY2" fmla="*/ 330394 h 770144"/>
              <a:gd name="connsiteX3" fmla="*/ 276879 w 896949"/>
              <a:gd name="connsiteY3" fmla="*/ 442077 h 770144"/>
              <a:gd name="connsiteX4" fmla="*/ 716629 w 896949"/>
              <a:gd name="connsiteY4" fmla="*/ 51188 h 770144"/>
              <a:gd name="connsiteX5" fmla="*/ 828311 w 896949"/>
              <a:gd name="connsiteY5" fmla="*/ 134950 h 770144"/>
              <a:gd name="connsiteX6" fmla="*/ 304800 w 896949"/>
              <a:gd name="connsiteY6" fmla="*/ 721283 h 770144"/>
              <a:gd name="connsiteX7" fmla="*/ 39554 w 896949"/>
              <a:gd name="connsiteY7" fmla="*/ 428116 h 770144"/>
              <a:gd name="connsiteX0" fmla="*/ 39554 w 896949"/>
              <a:gd name="connsiteY0" fmla="*/ 451790 h 774090"/>
              <a:gd name="connsiteX1" fmla="*/ 67475 w 896949"/>
              <a:gd name="connsiteY1" fmla="*/ 323414 h 774090"/>
              <a:gd name="connsiteX2" fmla="*/ 165197 w 896949"/>
              <a:gd name="connsiteY2" fmla="*/ 330394 h 774090"/>
              <a:gd name="connsiteX3" fmla="*/ 276879 w 896949"/>
              <a:gd name="connsiteY3" fmla="*/ 442077 h 774090"/>
              <a:gd name="connsiteX4" fmla="*/ 716629 w 896949"/>
              <a:gd name="connsiteY4" fmla="*/ 51188 h 774090"/>
              <a:gd name="connsiteX5" fmla="*/ 828311 w 896949"/>
              <a:gd name="connsiteY5" fmla="*/ 134950 h 774090"/>
              <a:gd name="connsiteX6" fmla="*/ 304800 w 896949"/>
              <a:gd name="connsiteY6" fmla="*/ 721283 h 774090"/>
              <a:gd name="connsiteX7" fmla="*/ 39554 w 896949"/>
              <a:gd name="connsiteY7" fmla="*/ 451790 h 774090"/>
              <a:gd name="connsiteX0" fmla="*/ 39554 w 896949"/>
              <a:gd name="connsiteY0" fmla="*/ 451790 h 774090"/>
              <a:gd name="connsiteX1" fmla="*/ 67475 w 896949"/>
              <a:gd name="connsiteY1" fmla="*/ 323414 h 774090"/>
              <a:gd name="connsiteX2" fmla="*/ 151249 w 896949"/>
              <a:gd name="connsiteY2" fmla="*/ 333353 h 774090"/>
              <a:gd name="connsiteX3" fmla="*/ 276879 w 896949"/>
              <a:gd name="connsiteY3" fmla="*/ 442077 h 774090"/>
              <a:gd name="connsiteX4" fmla="*/ 716629 w 896949"/>
              <a:gd name="connsiteY4" fmla="*/ 51188 h 774090"/>
              <a:gd name="connsiteX5" fmla="*/ 828311 w 896949"/>
              <a:gd name="connsiteY5" fmla="*/ 134950 h 774090"/>
              <a:gd name="connsiteX6" fmla="*/ 304800 w 896949"/>
              <a:gd name="connsiteY6" fmla="*/ 721283 h 774090"/>
              <a:gd name="connsiteX7" fmla="*/ 39554 w 896949"/>
              <a:gd name="connsiteY7" fmla="*/ 451790 h 774090"/>
              <a:gd name="connsiteX0" fmla="*/ 39554 w 896949"/>
              <a:gd name="connsiteY0" fmla="*/ 451790 h 774090"/>
              <a:gd name="connsiteX1" fmla="*/ 67475 w 896949"/>
              <a:gd name="connsiteY1" fmla="*/ 323414 h 774090"/>
              <a:gd name="connsiteX2" fmla="*/ 151249 w 896949"/>
              <a:gd name="connsiteY2" fmla="*/ 333353 h 774090"/>
              <a:gd name="connsiteX3" fmla="*/ 276879 w 896949"/>
              <a:gd name="connsiteY3" fmla="*/ 442077 h 774090"/>
              <a:gd name="connsiteX4" fmla="*/ 716629 w 896949"/>
              <a:gd name="connsiteY4" fmla="*/ 51188 h 774090"/>
              <a:gd name="connsiteX5" fmla="*/ 828311 w 896949"/>
              <a:gd name="connsiteY5" fmla="*/ 134950 h 774090"/>
              <a:gd name="connsiteX6" fmla="*/ 304800 w 896949"/>
              <a:gd name="connsiteY6" fmla="*/ 721283 h 774090"/>
              <a:gd name="connsiteX7" fmla="*/ 39554 w 896949"/>
              <a:gd name="connsiteY7" fmla="*/ 451790 h 774090"/>
              <a:gd name="connsiteX0" fmla="*/ 39554 w 896949"/>
              <a:gd name="connsiteY0" fmla="*/ 476203 h 798503"/>
              <a:gd name="connsiteX1" fmla="*/ 67475 w 896949"/>
              <a:gd name="connsiteY1" fmla="*/ 347827 h 798503"/>
              <a:gd name="connsiteX2" fmla="*/ 151249 w 896949"/>
              <a:gd name="connsiteY2" fmla="*/ 357766 h 798503"/>
              <a:gd name="connsiteX3" fmla="*/ 356147 w 896949"/>
              <a:gd name="connsiteY3" fmla="*/ 612972 h 798503"/>
              <a:gd name="connsiteX4" fmla="*/ 716629 w 896949"/>
              <a:gd name="connsiteY4" fmla="*/ 75601 h 798503"/>
              <a:gd name="connsiteX5" fmla="*/ 828311 w 896949"/>
              <a:gd name="connsiteY5" fmla="*/ 159363 h 798503"/>
              <a:gd name="connsiteX6" fmla="*/ 304800 w 896949"/>
              <a:gd name="connsiteY6" fmla="*/ 745696 h 798503"/>
              <a:gd name="connsiteX7" fmla="*/ 39554 w 896949"/>
              <a:gd name="connsiteY7" fmla="*/ 476203 h 798503"/>
              <a:gd name="connsiteX0" fmla="*/ 39554 w 896949"/>
              <a:gd name="connsiteY0" fmla="*/ 450064 h 772364"/>
              <a:gd name="connsiteX1" fmla="*/ 67475 w 896949"/>
              <a:gd name="connsiteY1" fmla="*/ 321688 h 772364"/>
              <a:gd name="connsiteX2" fmla="*/ 151249 w 896949"/>
              <a:gd name="connsiteY2" fmla="*/ 331627 h 772364"/>
              <a:gd name="connsiteX3" fmla="*/ 273397 w 896949"/>
              <a:gd name="connsiteY3" fmla="*/ 429994 h 772364"/>
              <a:gd name="connsiteX4" fmla="*/ 716629 w 896949"/>
              <a:gd name="connsiteY4" fmla="*/ 49462 h 772364"/>
              <a:gd name="connsiteX5" fmla="*/ 828311 w 896949"/>
              <a:gd name="connsiteY5" fmla="*/ 133224 h 772364"/>
              <a:gd name="connsiteX6" fmla="*/ 304800 w 896949"/>
              <a:gd name="connsiteY6" fmla="*/ 719557 h 772364"/>
              <a:gd name="connsiteX7" fmla="*/ 39554 w 896949"/>
              <a:gd name="connsiteY7" fmla="*/ 450064 h 772364"/>
              <a:gd name="connsiteX0" fmla="*/ 39554 w 896949"/>
              <a:gd name="connsiteY0" fmla="*/ 450064 h 772364"/>
              <a:gd name="connsiteX1" fmla="*/ 67475 w 896949"/>
              <a:gd name="connsiteY1" fmla="*/ 321688 h 772364"/>
              <a:gd name="connsiteX2" fmla="*/ 151249 w 896949"/>
              <a:gd name="connsiteY2" fmla="*/ 331627 h 772364"/>
              <a:gd name="connsiteX3" fmla="*/ 273397 w 896949"/>
              <a:gd name="connsiteY3" fmla="*/ 429994 h 772364"/>
              <a:gd name="connsiteX4" fmla="*/ 716629 w 896949"/>
              <a:gd name="connsiteY4" fmla="*/ 49462 h 772364"/>
              <a:gd name="connsiteX5" fmla="*/ 828311 w 896949"/>
              <a:gd name="connsiteY5" fmla="*/ 133224 h 772364"/>
              <a:gd name="connsiteX6" fmla="*/ 304800 w 896949"/>
              <a:gd name="connsiteY6" fmla="*/ 719557 h 772364"/>
              <a:gd name="connsiteX7" fmla="*/ 39554 w 896949"/>
              <a:gd name="connsiteY7" fmla="*/ 450064 h 772364"/>
              <a:gd name="connsiteX0" fmla="*/ 25592 w 882987"/>
              <a:gd name="connsiteY0" fmla="*/ 450064 h 772364"/>
              <a:gd name="connsiteX1" fmla="*/ 137287 w 882987"/>
              <a:gd name="connsiteY1" fmla="*/ 331627 h 772364"/>
              <a:gd name="connsiteX2" fmla="*/ 259435 w 882987"/>
              <a:gd name="connsiteY2" fmla="*/ 429994 h 772364"/>
              <a:gd name="connsiteX3" fmla="*/ 702667 w 882987"/>
              <a:gd name="connsiteY3" fmla="*/ 49462 h 772364"/>
              <a:gd name="connsiteX4" fmla="*/ 814349 w 882987"/>
              <a:gd name="connsiteY4" fmla="*/ 133224 h 772364"/>
              <a:gd name="connsiteX5" fmla="*/ 290838 w 882987"/>
              <a:gd name="connsiteY5" fmla="*/ 719557 h 772364"/>
              <a:gd name="connsiteX6" fmla="*/ 25592 w 882987"/>
              <a:gd name="connsiteY6" fmla="*/ 450064 h 772364"/>
              <a:gd name="connsiteX0" fmla="*/ 25592 w 888905"/>
              <a:gd name="connsiteY0" fmla="*/ 414554 h 766445"/>
              <a:gd name="connsiteX1" fmla="*/ 143205 w 888905"/>
              <a:gd name="connsiteY1" fmla="*/ 331627 h 766445"/>
              <a:gd name="connsiteX2" fmla="*/ 265353 w 888905"/>
              <a:gd name="connsiteY2" fmla="*/ 429994 h 766445"/>
              <a:gd name="connsiteX3" fmla="*/ 708585 w 888905"/>
              <a:gd name="connsiteY3" fmla="*/ 49462 h 766445"/>
              <a:gd name="connsiteX4" fmla="*/ 820267 w 888905"/>
              <a:gd name="connsiteY4" fmla="*/ 133224 h 766445"/>
              <a:gd name="connsiteX5" fmla="*/ 296756 w 888905"/>
              <a:gd name="connsiteY5" fmla="*/ 719557 h 766445"/>
              <a:gd name="connsiteX6" fmla="*/ 25592 w 888905"/>
              <a:gd name="connsiteY6" fmla="*/ 414554 h 766445"/>
              <a:gd name="connsiteX0" fmla="*/ 11427 w 874740"/>
              <a:gd name="connsiteY0" fmla="*/ 414554 h 766445"/>
              <a:gd name="connsiteX1" fmla="*/ 129040 w 874740"/>
              <a:gd name="connsiteY1" fmla="*/ 331627 h 766445"/>
              <a:gd name="connsiteX2" fmla="*/ 251188 w 874740"/>
              <a:gd name="connsiteY2" fmla="*/ 429994 h 766445"/>
              <a:gd name="connsiteX3" fmla="*/ 694420 w 874740"/>
              <a:gd name="connsiteY3" fmla="*/ 49462 h 766445"/>
              <a:gd name="connsiteX4" fmla="*/ 806102 w 874740"/>
              <a:gd name="connsiteY4" fmla="*/ 133224 h 766445"/>
              <a:gd name="connsiteX5" fmla="*/ 282591 w 874740"/>
              <a:gd name="connsiteY5" fmla="*/ 719557 h 766445"/>
              <a:gd name="connsiteX6" fmla="*/ 11427 w 874740"/>
              <a:gd name="connsiteY6" fmla="*/ 414554 h 766445"/>
              <a:gd name="connsiteX0" fmla="*/ 11427 w 874740"/>
              <a:gd name="connsiteY0" fmla="*/ 414554 h 766445"/>
              <a:gd name="connsiteX1" fmla="*/ 129040 w 874740"/>
              <a:gd name="connsiteY1" fmla="*/ 331627 h 766445"/>
              <a:gd name="connsiteX2" fmla="*/ 251188 w 874740"/>
              <a:gd name="connsiteY2" fmla="*/ 429994 h 766445"/>
              <a:gd name="connsiteX3" fmla="*/ 694420 w 874740"/>
              <a:gd name="connsiteY3" fmla="*/ 49462 h 766445"/>
              <a:gd name="connsiteX4" fmla="*/ 806102 w 874740"/>
              <a:gd name="connsiteY4" fmla="*/ 133224 h 766445"/>
              <a:gd name="connsiteX5" fmla="*/ 282591 w 874740"/>
              <a:gd name="connsiteY5" fmla="*/ 719557 h 766445"/>
              <a:gd name="connsiteX6" fmla="*/ 11427 w 874740"/>
              <a:gd name="connsiteY6" fmla="*/ 414554 h 766445"/>
              <a:gd name="connsiteX0" fmla="*/ 11427 w 874740"/>
              <a:gd name="connsiteY0" fmla="*/ 414554 h 766445"/>
              <a:gd name="connsiteX1" fmla="*/ 129040 w 874740"/>
              <a:gd name="connsiteY1" fmla="*/ 331627 h 766445"/>
              <a:gd name="connsiteX2" fmla="*/ 251188 w 874740"/>
              <a:gd name="connsiteY2" fmla="*/ 429994 h 766445"/>
              <a:gd name="connsiteX3" fmla="*/ 694420 w 874740"/>
              <a:gd name="connsiteY3" fmla="*/ 49462 h 766445"/>
              <a:gd name="connsiteX4" fmla="*/ 806102 w 874740"/>
              <a:gd name="connsiteY4" fmla="*/ 133224 h 766445"/>
              <a:gd name="connsiteX5" fmla="*/ 282591 w 874740"/>
              <a:gd name="connsiteY5" fmla="*/ 719557 h 766445"/>
              <a:gd name="connsiteX6" fmla="*/ 11427 w 874740"/>
              <a:gd name="connsiteY6" fmla="*/ 414554 h 766445"/>
              <a:gd name="connsiteX0" fmla="*/ 11427 w 874740"/>
              <a:gd name="connsiteY0" fmla="*/ 405676 h 757567"/>
              <a:gd name="connsiteX1" fmla="*/ 129040 w 874740"/>
              <a:gd name="connsiteY1" fmla="*/ 322749 h 757567"/>
              <a:gd name="connsiteX2" fmla="*/ 251188 w 874740"/>
              <a:gd name="connsiteY2" fmla="*/ 421116 h 757567"/>
              <a:gd name="connsiteX3" fmla="*/ 694420 w 874740"/>
              <a:gd name="connsiteY3" fmla="*/ 40584 h 757567"/>
              <a:gd name="connsiteX4" fmla="*/ 806102 w 874740"/>
              <a:gd name="connsiteY4" fmla="*/ 124346 h 757567"/>
              <a:gd name="connsiteX5" fmla="*/ 282591 w 874740"/>
              <a:gd name="connsiteY5" fmla="*/ 710679 h 757567"/>
              <a:gd name="connsiteX6" fmla="*/ 11427 w 874740"/>
              <a:gd name="connsiteY6" fmla="*/ 405676 h 757567"/>
              <a:gd name="connsiteX0" fmla="*/ 11427 w 874740"/>
              <a:gd name="connsiteY0" fmla="*/ 402717 h 754608"/>
              <a:gd name="connsiteX1" fmla="*/ 129040 w 874740"/>
              <a:gd name="connsiteY1" fmla="*/ 319790 h 754608"/>
              <a:gd name="connsiteX2" fmla="*/ 251188 w 874740"/>
              <a:gd name="connsiteY2" fmla="*/ 418157 h 754608"/>
              <a:gd name="connsiteX3" fmla="*/ 694420 w 874740"/>
              <a:gd name="connsiteY3" fmla="*/ 37625 h 754608"/>
              <a:gd name="connsiteX4" fmla="*/ 806102 w 874740"/>
              <a:gd name="connsiteY4" fmla="*/ 121387 h 754608"/>
              <a:gd name="connsiteX5" fmla="*/ 282591 w 874740"/>
              <a:gd name="connsiteY5" fmla="*/ 707720 h 754608"/>
              <a:gd name="connsiteX6" fmla="*/ 11427 w 874740"/>
              <a:gd name="connsiteY6" fmla="*/ 402717 h 754608"/>
              <a:gd name="connsiteX0" fmla="*/ 11427 w 874740"/>
              <a:gd name="connsiteY0" fmla="*/ 402717 h 754608"/>
              <a:gd name="connsiteX1" fmla="*/ 129040 w 874740"/>
              <a:gd name="connsiteY1" fmla="*/ 319790 h 754608"/>
              <a:gd name="connsiteX2" fmla="*/ 251188 w 874740"/>
              <a:gd name="connsiteY2" fmla="*/ 418157 h 754608"/>
              <a:gd name="connsiteX3" fmla="*/ 694420 w 874740"/>
              <a:gd name="connsiteY3" fmla="*/ 37625 h 754608"/>
              <a:gd name="connsiteX4" fmla="*/ 806102 w 874740"/>
              <a:gd name="connsiteY4" fmla="*/ 121387 h 754608"/>
              <a:gd name="connsiteX5" fmla="*/ 282591 w 874740"/>
              <a:gd name="connsiteY5" fmla="*/ 707720 h 754608"/>
              <a:gd name="connsiteX6" fmla="*/ 11427 w 874740"/>
              <a:gd name="connsiteY6" fmla="*/ 402717 h 754608"/>
              <a:gd name="connsiteX0" fmla="*/ 11427 w 874740"/>
              <a:gd name="connsiteY0" fmla="*/ 402717 h 707720"/>
              <a:gd name="connsiteX1" fmla="*/ 129040 w 874740"/>
              <a:gd name="connsiteY1" fmla="*/ 319790 h 707720"/>
              <a:gd name="connsiteX2" fmla="*/ 251188 w 874740"/>
              <a:gd name="connsiteY2" fmla="*/ 418157 h 707720"/>
              <a:gd name="connsiteX3" fmla="*/ 694420 w 874740"/>
              <a:gd name="connsiteY3" fmla="*/ 37625 h 707720"/>
              <a:gd name="connsiteX4" fmla="*/ 806102 w 874740"/>
              <a:gd name="connsiteY4" fmla="*/ 121387 h 707720"/>
              <a:gd name="connsiteX5" fmla="*/ 282591 w 874740"/>
              <a:gd name="connsiteY5" fmla="*/ 707720 h 707720"/>
              <a:gd name="connsiteX6" fmla="*/ 11427 w 874740"/>
              <a:gd name="connsiteY6" fmla="*/ 402717 h 707720"/>
              <a:gd name="connsiteX0" fmla="*/ 11427 w 874740"/>
              <a:gd name="connsiteY0" fmla="*/ 402717 h 707720"/>
              <a:gd name="connsiteX1" fmla="*/ 129040 w 874740"/>
              <a:gd name="connsiteY1" fmla="*/ 319790 h 707720"/>
              <a:gd name="connsiteX2" fmla="*/ 251188 w 874740"/>
              <a:gd name="connsiteY2" fmla="*/ 418157 h 707720"/>
              <a:gd name="connsiteX3" fmla="*/ 694420 w 874740"/>
              <a:gd name="connsiteY3" fmla="*/ 37625 h 707720"/>
              <a:gd name="connsiteX4" fmla="*/ 806102 w 874740"/>
              <a:gd name="connsiteY4" fmla="*/ 121387 h 707720"/>
              <a:gd name="connsiteX5" fmla="*/ 282591 w 874740"/>
              <a:gd name="connsiteY5" fmla="*/ 707720 h 707720"/>
              <a:gd name="connsiteX6" fmla="*/ 11427 w 874740"/>
              <a:gd name="connsiteY6" fmla="*/ 402717 h 707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4740" h="707720">
                <a:moveTo>
                  <a:pt x="11427" y="402717"/>
                </a:moveTo>
                <a:cubicBezTo>
                  <a:pt x="0" y="282577"/>
                  <a:pt x="107930" y="302420"/>
                  <a:pt x="129040" y="319790"/>
                </a:cubicBezTo>
                <a:cubicBezTo>
                  <a:pt x="163360" y="337841"/>
                  <a:pt x="246583" y="425234"/>
                  <a:pt x="251188" y="418157"/>
                </a:cubicBezTo>
                <a:cubicBezTo>
                  <a:pt x="345418" y="371130"/>
                  <a:pt x="601934" y="87087"/>
                  <a:pt x="694420" y="37625"/>
                </a:cubicBezTo>
                <a:cubicBezTo>
                  <a:pt x="741995" y="0"/>
                  <a:pt x="874740" y="9705"/>
                  <a:pt x="806102" y="121387"/>
                </a:cubicBezTo>
                <a:cubicBezTo>
                  <a:pt x="737464" y="233069"/>
                  <a:pt x="558139" y="377803"/>
                  <a:pt x="282591" y="707720"/>
                </a:cubicBezTo>
                <a:cubicBezTo>
                  <a:pt x="233728" y="644749"/>
                  <a:pt x="19372" y="457015"/>
                  <a:pt x="11427" y="402717"/>
                </a:cubicBezTo>
                <a:close/>
              </a:path>
            </a:pathLst>
          </a:cu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31" name="Freeform 30">
            <a:extLst>
              <a:ext uri="{FF2B5EF4-FFF2-40B4-BE49-F238E27FC236}">
                <a16:creationId xmlns:a16="http://schemas.microsoft.com/office/drawing/2014/main" id="{B95611D1-8B44-5F48-B2C2-0CBD972CE0BE}"/>
              </a:ext>
            </a:extLst>
          </p:cNvPr>
          <p:cNvSpPr/>
          <p:nvPr/>
        </p:nvSpPr>
        <p:spPr>
          <a:xfrm>
            <a:off x="6213945" y="5190538"/>
            <a:ext cx="272148" cy="220184"/>
          </a:xfrm>
          <a:custGeom>
            <a:avLst/>
            <a:gdLst>
              <a:gd name="connsiteX0" fmla="*/ 39554 w 896949"/>
              <a:gd name="connsiteY0" fmla="*/ 428116 h 768981"/>
              <a:gd name="connsiteX1" fmla="*/ 67475 w 896949"/>
              <a:gd name="connsiteY1" fmla="*/ 323414 h 768981"/>
              <a:gd name="connsiteX2" fmla="*/ 165197 w 896949"/>
              <a:gd name="connsiteY2" fmla="*/ 330394 h 768981"/>
              <a:gd name="connsiteX3" fmla="*/ 276879 w 896949"/>
              <a:gd name="connsiteY3" fmla="*/ 442077 h 768981"/>
              <a:gd name="connsiteX4" fmla="*/ 716629 w 896949"/>
              <a:gd name="connsiteY4" fmla="*/ 51188 h 768981"/>
              <a:gd name="connsiteX5" fmla="*/ 828311 w 896949"/>
              <a:gd name="connsiteY5" fmla="*/ 134950 h 768981"/>
              <a:gd name="connsiteX6" fmla="*/ 304800 w 896949"/>
              <a:gd name="connsiteY6" fmla="*/ 721283 h 768981"/>
              <a:gd name="connsiteX7" fmla="*/ 39554 w 896949"/>
              <a:gd name="connsiteY7" fmla="*/ 428116 h 768981"/>
              <a:gd name="connsiteX0" fmla="*/ 39554 w 896949"/>
              <a:gd name="connsiteY0" fmla="*/ 428116 h 770144"/>
              <a:gd name="connsiteX1" fmla="*/ 67475 w 896949"/>
              <a:gd name="connsiteY1" fmla="*/ 323414 h 770144"/>
              <a:gd name="connsiteX2" fmla="*/ 165197 w 896949"/>
              <a:gd name="connsiteY2" fmla="*/ 330394 h 770144"/>
              <a:gd name="connsiteX3" fmla="*/ 276879 w 896949"/>
              <a:gd name="connsiteY3" fmla="*/ 442077 h 770144"/>
              <a:gd name="connsiteX4" fmla="*/ 716629 w 896949"/>
              <a:gd name="connsiteY4" fmla="*/ 51188 h 770144"/>
              <a:gd name="connsiteX5" fmla="*/ 828311 w 896949"/>
              <a:gd name="connsiteY5" fmla="*/ 134950 h 770144"/>
              <a:gd name="connsiteX6" fmla="*/ 304800 w 896949"/>
              <a:gd name="connsiteY6" fmla="*/ 721283 h 770144"/>
              <a:gd name="connsiteX7" fmla="*/ 39554 w 896949"/>
              <a:gd name="connsiteY7" fmla="*/ 428116 h 770144"/>
              <a:gd name="connsiteX0" fmla="*/ 39554 w 896949"/>
              <a:gd name="connsiteY0" fmla="*/ 451790 h 774090"/>
              <a:gd name="connsiteX1" fmla="*/ 67475 w 896949"/>
              <a:gd name="connsiteY1" fmla="*/ 323414 h 774090"/>
              <a:gd name="connsiteX2" fmla="*/ 165197 w 896949"/>
              <a:gd name="connsiteY2" fmla="*/ 330394 h 774090"/>
              <a:gd name="connsiteX3" fmla="*/ 276879 w 896949"/>
              <a:gd name="connsiteY3" fmla="*/ 442077 h 774090"/>
              <a:gd name="connsiteX4" fmla="*/ 716629 w 896949"/>
              <a:gd name="connsiteY4" fmla="*/ 51188 h 774090"/>
              <a:gd name="connsiteX5" fmla="*/ 828311 w 896949"/>
              <a:gd name="connsiteY5" fmla="*/ 134950 h 774090"/>
              <a:gd name="connsiteX6" fmla="*/ 304800 w 896949"/>
              <a:gd name="connsiteY6" fmla="*/ 721283 h 774090"/>
              <a:gd name="connsiteX7" fmla="*/ 39554 w 896949"/>
              <a:gd name="connsiteY7" fmla="*/ 451790 h 774090"/>
              <a:gd name="connsiteX0" fmla="*/ 39554 w 896949"/>
              <a:gd name="connsiteY0" fmla="*/ 451790 h 774090"/>
              <a:gd name="connsiteX1" fmla="*/ 67475 w 896949"/>
              <a:gd name="connsiteY1" fmla="*/ 323414 h 774090"/>
              <a:gd name="connsiteX2" fmla="*/ 151249 w 896949"/>
              <a:gd name="connsiteY2" fmla="*/ 333353 h 774090"/>
              <a:gd name="connsiteX3" fmla="*/ 276879 w 896949"/>
              <a:gd name="connsiteY3" fmla="*/ 442077 h 774090"/>
              <a:gd name="connsiteX4" fmla="*/ 716629 w 896949"/>
              <a:gd name="connsiteY4" fmla="*/ 51188 h 774090"/>
              <a:gd name="connsiteX5" fmla="*/ 828311 w 896949"/>
              <a:gd name="connsiteY5" fmla="*/ 134950 h 774090"/>
              <a:gd name="connsiteX6" fmla="*/ 304800 w 896949"/>
              <a:gd name="connsiteY6" fmla="*/ 721283 h 774090"/>
              <a:gd name="connsiteX7" fmla="*/ 39554 w 896949"/>
              <a:gd name="connsiteY7" fmla="*/ 451790 h 774090"/>
              <a:gd name="connsiteX0" fmla="*/ 39554 w 896949"/>
              <a:gd name="connsiteY0" fmla="*/ 451790 h 774090"/>
              <a:gd name="connsiteX1" fmla="*/ 67475 w 896949"/>
              <a:gd name="connsiteY1" fmla="*/ 323414 h 774090"/>
              <a:gd name="connsiteX2" fmla="*/ 151249 w 896949"/>
              <a:gd name="connsiteY2" fmla="*/ 333353 h 774090"/>
              <a:gd name="connsiteX3" fmla="*/ 276879 w 896949"/>
              <a:gd name="connsiteY3" fmla="*/ 442077 h 774090"/>
              <a:gd name="connsiteX4" fmla="*/ 716629 w 896949"/>
              <a:gd name="connsiteY4" fmla="*/ 51188 h 774090"/>
              <a:gd name="connsiteX5" fmla="*/ 828311 w 896949"/>
              <a:gd name="connsiteY5" fmla="*/ 134950 h 774090"/>
              <a:gd name="connsiteX6" fmla="*/ 304800 w 896949"/>
              <a:gd name="connsiteY6" fmla="*/ 721283 h 774090"/>
              <a:gd name="connsiteX7" fmla="*/ 39554 w 896949"/>
              <a:gd name="connsiteY7" fmla="*/ 451790 h 774090"/>
              <a:gd name="connsiteX0" fmla="*/ 39554 w 896949"/>
              <a:gd name="connsiteY0" fmla="*/ 476203 h 798503"/>
              <a:gd name="connsiteX1" fmla="*/ 67475 w 896949"/>
              <a:gd name="connsiteY1" fmla="*/ 347827 h 798503"/>
              <a:gd name="connsiteX2" fmla="*/ 151249 w 896949"/>
              <a:gd name="connsiteY2" fmla="*/ 357766 h 798503"/>
              <a:gd name="connsiteX3" fmla="*/ 356147 w 896949"/>
              <a:gd name="connsiteY3" fmla="*/ 612972 h 798503"/>
              <a:gd name="connsiteX4" fmla="*/ 716629 w 896949"/>
              <a:gd name="connsiteY4" fmla="*/ 75601 h 798503"/>
              <a:gd name="connsiteX5" fmla="*/ 828311 w 896949"/>
              <a:gd name="connsiteY5" fmla="*/ 159363 h 798503"/>
              <a:gd name="connsiteX6" fmla="*/ 304800 w 896949"/>
              <a:gd name="connsiteY6" fmla="*/ 745696 h 798503"/>
              <a:gd name="connsiteX7" fmla="*/ 39554 w 896949"/>
              <a:gd name="connsiteY7" fmla="*/ 476203 h 798503"/>
              <a:gd name="connsiteX0" fmla="*/ 39554 w 896949"/>
              <a:gd name="connsiteY0" fmla="*/ 450064 h 772364"/>
              <a:gd name="connsiteX1" fmla="*/ 67475 w 896949"/>
              <a:gd name="connsiteY1" fmla="*/ 321688 h 772364"/>
              <a:gd name="connsiteX2" fmla="*/ 151249 w 896949"/>
              <a:gd name="connsiteY2" fmla="*/ 331627 h 772364"/>
              <a:gd name="connsiteX3" fmla="*/ 273397 w 896949"/>
              <a:gd name="connsiteY3" fmla="*/ 429994 h 772364"/>
              <a:gd name="connsiteX4" fmla="*/ 716629 w 896949"/>
              <a:gd name="connsiteY4" fmla="*/ 49462 h 772364"/>
              <a:gd name="connsiteX5" fmla="*/ 828311 w 896949"/>
              <a:gd name="connsiteY5" fmla="*/ 133224 h 772364"/>
              <a:gd name="connsiteX6" fmla="*/ 304800 w 896949"/>
              <a:gd name="connsiteY6" fmla="*/ 719557 h 772364"/>
              <a:gd name="connsiteX7" fmla="*/ 39554 w 896949"/>
              <a:gd name="connsiteY7" fmla="*/ 450064 h 772364"/>
              <a:gd name="connsiteX0" fmla="*/ 39554 w 896949"/>
              <a:gd name="connsiteY0" fmla="*/ 450064 h 772364"/>
              <a:gd name="connsiteX1" fmla="*/ 67475 w 896949"/>
              <a:gd name="connsiteY1" fmla="*/ 321688 h 772364"/>
              <a:gd name="connsiteX2" fmla="*/ 151249 w 896949"/>
              <a:gd name="connsiteY2" fmla="*/ 331627 h 772364"/>
              <a:gd name="connsiteX3" fmla="*/ 273397 w 896949"/>
              <a:gd name="connsiteY3" fmla="*/ 429994 h 772364"/>
              <a:gd name="connsiteX4" fmla="*/ 716629 w 896949"/>
              <a:gd name="connsiteY4" fmla="*/ 49462 h 772364"/>
              <a:gd name="connsiteX5" fmla="*/ 828311 w 896949"/>
              <a:gd name="connsiteY5" fmla="*/ 133224 h 772364"/>
              <a:gd name="connsiteX6" fmla="*/ 304800 w 896949"/>
              <a:gd name="connsiteY6" fmla="*/ 719557 h 772364"/>
              <a:gd name="connsiteX7" fmla="*/ 39554 w 896949"/>
              <a:gd name="connsiteY7" fmla="*/ 450064 h 772364"/>
              <a:gd name="connsiteX0" fmla="*/ 25592 w 882987"/>
              <a:gd name="connsiteY0" fmla="*/ 450064 h 772364"/>
              <a:gd name="connsiteX1" fmla="*/ 137287 w 882987"/>
              <a:gd name="connsiteY1" fmla="*/ 331627 h 772364"/>
              <a:gd name="connsiteX2" fmla="*/ 259435 w 882987"/>
              <a:gd name="connsiteY2" fmla="*/ 429994 h 772364"/>
              <a:gd name="connsiteX3" fmla="*/ 702667 w 882987"/>
              <a:gd name="connsiteY3" fmla="*/ 49462 h 772364"/>
              <a:gd name="connsiteX4" fmla="*/ 814349 w 882987"/>
              <a:gd name="connsiteY4" fmla="*/ 133224 h 772364"/>
              <a:gd name="connsiteX5" fmla="*/ 290838 w 882987"/>
              <a:gd name="connsiteY5" fmla="*/ 719557 h 772364"/>
              <a:gd name="connsiteX6" fmla="*/ 25592 w 882987"/>
              <a:gd name="connsiteY6" fmla="*/ 450064 h 772364"/>
              <a:gd name="connsiteX0" fmla="*/ 25592 w 888905"/>
              <a:gd name="connsiteY0" fmla="*/ 414554 h 766445"/>
              <a:gd name="connsiteX1" fmla="*/ 143205 w 888905"/>
              <a:gd name="connsiteY1" fmla="*/ 331627 h 766445"/>
              <a:gd name="connsiteX2" fmla="*/ 265353 w 888905"/>
              <a:gd name="connsiteY2" fmla="*/ 429994 h 766445"/>
              <a:gd name="connsiteX3" fmla="*/ 708585 w 888905"/>
              <a:gd name="connsiteY3" fmla="*/ 49462 h 766445"/>
              <a:gd name="connsiteX4" fmla="*/ 820267 w 888905"/>
              <a:gd name="connsiteY4" fmla="*/ 133224 h 766445"/>
              <a:gd name="connsiteX5" fmla="*/ 296756 w 888905"/>
              <a:gd name="connsiteY5" fmla="*/ 719557 h 766445"/>
              <a:gd name="connsiteX6" fmla="*/ 25592 w 888905"/>
              <a:gd name="connsiteY6" fmla="*/ 414554 h 766445"/>
              <a:gd name="connsiteX0" fmla="*/ 11427 w 874740"/>
              <a:gd name="connsiteY0" fmla="*/ 414554 h 766445"/>
              <a:gd name="connsiteX1" fmla="*/ 129040 w 874740"/>
              <a:gd name="connsiteY1" fmla="*/ 331627 h 766445"/>
              <a:gd name="connsiteX2" fmla="*/ 251188 w 874740"/>
              <a:gd name="connsiteY2" fmla="*/ 429994 h 766445"/>
              <a:gd name="connsiteX3" fmla="*/ 694420 w 874740"/>
              <a:gd name="connsiteY3" fmla="*/ 49462 h 766445"/>
              <a:gd name="connsiteX4" fmla="*/ 806102 w 874740"/>
              <a:gd name="connsiteY4" fmla="*/ 133224 h 766445"/>
              <a:gd name="connsiteX5" fmla="*/ 282591 w 874740"/>
              <a:gd name="connsiteY5" fmla="*/ 719557 h 766445"/>
              <a:gd name="connsiteX6" fmla="*/ 11427 w 874740"/>
              <a:gd name="connsiteY6" fmla="*/ 414554 h 766445"/>
              <a:gd name="connsiteX0" fmla="*/ 11427 w 874740"/>
              <a:gd name="connsiteY0" fmla="*/ 414554 h 766445"/>
              <a:gd name="connsiteX1" fmla="*/ 129040 w 874740"/>
              <a:gd name="connsiteY1" fmla="*/ 331627 h 766445"/>
              <a:gd name="connsiteX2" fmla="*/ 251188 w 874740"/>
              <a:gd name="connsiteY2" fmla="*/ 429994 h 766445"/>
              <a:gd name="connsiteX3" fmla="*/ 694420 w 874740"/>
              <a:gd name="connsiteY3" fmla="*/ 49462 h 766445"/>
              <a:gd name="connsiteX4" fmla="*/ 806102 w 874740"/>
              <a:gd name="connsiteY4" fmla="*/ 133224 h 766445"/>
              <a:gd name="connsiteX5" fmla="*/ 282591 w 874740"/>
              <a:gd name="connsiteY5" fmla="*/ 719557 h 766445"/>
              <a:gd name="connsiteX6" fmla="*/ 11427 w 874740"/>
              <a:gd name="connsiteY6" fmla="*/ 414554 h 766445"/>
              <a:gd name="connsiteX0" fmla="*/ 11427 w 874740"/>
              <a:gd name="connsiteY0" fmla="*/ 414554 h 766445"/>
              <a:gd name="connsiteX1" fmla="*/ 129040 w 874740"/>
              <a:gd name="connsiteY1" fmla="*/ 331627 h 766445"/>
              <a:gd name="connsiteX2" fmla="*/ 251188 w 874740"/>
              <a:gd name="connsiteY2" fmla="*/ 429994 h 766445"/>
              <a:gd name="connsiteX3" fmla="*/ 694420 w 874740"/>
              <a:gd name="connsiteY3" fmla="*/ 49462 h 766445"/>
              <a:gd name="connsiteX4" fmla="*/ 806102 w 874740"/>
              <a:gd name="connsiteY4" fmla="*/ 133224 h 766445"/>
              <a:gd name="connsiteX5" fmla="*/ 282591 w 874740"/>
              <a:gd name="connsiteY5" fmla="*/ 719557 h 766445"/>
              <a:gd name="connsiteX6" fmla="*/ 11427 w 874740"/>
              <a:gd name="connsiteY6" fmla="*/ 414554 h 766445"/>
              <a:gd name="connsiteX0" fmla="*/ 11427 w 874740"/>
              <a:gd name="connsiteY0" fmla="*/ 405676 h 757567"/>
              <a:gd name="connsiteX1" fmla="*/ 129040 w 874740"/>
              <a:gd name="connsiteY1" fmla="*/ 322749 h 757567"/>
              <a:gd name="connsiteX2" fmla="*/ 251188 w 874740"/>
              <a:gd name="connsiteY2" fmla="*/ 421116 h 757567"/>
              <a:gd name="connsiteX3" fmla="*/ 694420 w 874740"/>
              <a:gd name="connsiteY3" fmla="*/ 40584 h 757567"/>
              <a:gd name="connsiteX4" fmla="*/ 806102 w 874740"/>
              <a:gd name="connsiteY4" fmla="*/ 124346 h 757567"/>
              <a:gd name="connsiteX5" fmla="*/ 282591 w 874740"/>
              <a:gd name="connsiteY5" fmla="*/ 710679 h 757567"/>
              <a:gd name="connsiteX6" fmla="*/ 11427 w 874740"/>
              <a:gd name="connsiteY6" fmla="*/ 405676 h 757567"/>
              <a:gd name="connsiteX0" fmla="*/ 11427 w 874740"/>
              <a:gd name="connsiteY0" fmla="*/ 402717 h 754608"/>
              <a:gd name="connsiteX1" fmla="*/ 129040 w 874740"/>
              <a:gd name="connsiteY1" fmla="*/ 319790 h 754608"/>
              <a:gd name="connsiteX2" fmla="*/ 251188 w 874740"/>
              <a:gd name="connsiteY2" fmla="*/ 418157 h 754608"/>
              <a:gd name="connsiteX3" fmla="*/ 694420 w 874740"/>
              <a:gd name="connsiteY3" fmla="*/ 37625 h 754608"/>
              <a:gd name="connsiteX4" fmla="*/ 806102 w 874740"/>
              <a:gd name="connsiteY4" fmla="*/ 121387 h 754608"/>
              <a:gd name="connsiteX5" fmla="*/ 282591 w 874740"/>
              <a:gd name="connsiteY5" fmla="*/ 707720 h 754608"/>
              <a:gd name="connsiteX6" fmla="*/ 11427 w 874740"/>
              <a:gd name="connsiteY6" fmla="*/ 402717 h 754608"/>
              <a:gd name="connsiteX0" fmla="*/ 11427 w 874740"/>
              <a:gd name="connsiteY0" fmla="*/ 402717 h 754608"/>
              <a:gd name="connsiteX1" fmla="*/ 129040 w 874740"/>
              <a:gd name="connsiteY1" fmla="*/ 319790 h 754608"/>
              <a:gd name="connsiteX2" fmla="*/ 251188 w 874740"/>
              <a:gd name="connsiteY2" fmla="*/ 418157 h 754608"/>
              <a:gd name="connsiteX3" fmla="*/ 694420 w 874740"/>
              <a:gd name="connsiteY3" fmla="*/ 37625 h 754608"/>
              <a:gd name="connsiteX4" fmla="*/ 806102 w 874740"/>
              <a:gd name="connsiteY4" fmla="*/ 121387 h 754608"/>
              <a:gd name="connsiteX5" fmla="*/ 282591 w 874740"/>
              <a:gd name="connsiteY5" fmla="*/ 707720 h 754608"/>
              <a:gd name="connsiteX6" fmla="*/ 11427 w 874740"/>
              <a:gd name="connsiteY6" fmla="*/ 402717 h 754608"/>
              <a:gd name="connsiteX0" fmla="*/ 11427 w 874740"/>
              <a:gd name="connsiteY0" fmla="*/ 402717 h 707720"/>
              <a:gd name="connsiteX1" fmla="*/ 129040 w 874740"/>
              <a:gd name="connsiteY1" fmla="*/ 319790 h 707720"/>
              <a:gd name="connsiteX2" fmla="*/ 251188 w 874740"/>
              <a:gd name="connsiteY2" fmla="*/ 418157 h 707720"/>
              <a:gd name="connsiteX3" fmla="*/ 694420 w 874740"/>
              <a:gd name="connsiteY3" fmla="*/ 37625 h 707720"/>
              <a:gd name="connsiteX4" fmla="*/ 806102 w 874740"/>
              <a:gd name="connsiteY4" fmla="*/ 121387 h 707720"/>
              <a:gd name="connsiteX5" fmla="*/ 282591 w 874740"/>
              <a:gd name="connsiteY5" fmla="*/ 707720 h 707720"/>
              <a:gd name="connsiteX6" fmla="*/ 11427 w 874740"/>
              <a:gd name="connsiteY6" fmla="*/ 402717 h 707720"/>
              <a:gd name="connsiteX0" fmla="*/ 11427 w 874740"/>
              <a:gd name="connsiteY0" fmla="*/ 402717 h 707720"/>
              <a:gd name="connsiteX1" fmla="*/ 129040 w 874740"/>
              <a:gd name="connsiteY1" fmla="*/ 319790 h 707720"/>
              <a:gd name="connsiteX2" fmla="*/ 251188 w 874740"/>
              <a:gd name="connsiteY2" fmla="*/ 418157 h 707720"/>
              <a:gd name="connsiteX3" fmla="*/ 694420 w 874740"/>
              <a:gd name="connsiteY3" fmla="*/ 37625 h 707720"/>
              <a:gd name="connsiteX4" fmla="*/ 806102 w 874740"/>
              <a:gd name="connsiteY4" fmla="*/ 121387 h 707720"/>
              <a:gd name="connsiteX5" fmla="*/ 282591 w 874740"/>
              <a:gd name="connsiteY5" fmla="*/ 707720 h 707720"/>
              <a:gd name="connsiteX6" fmla="*/ 11427 w 874740"/>
              <a:gd name="connsiteY6" fmla="*/ 402717 h 707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4740" h="707720">
                <a:moveTo>
                  <a:pt x="11427" y="402717"/>
                </a:moveTo>
                <a:cubicBezTo>
                  <a:pt x="0" y="282577"/>
                  <a:pt x="107930" y="302420"/>
                  <a:pt x="129040" y="319790"/>
                </a:cubicBezTo>
                <a:cubicBezTo>
                  <a:pt x="163360" y="337841"/>
                  <a:pt x="246583" y="425234"/>
                  <a:pt x="251188" y="418157"/>
                </a:cubicBezTo>
                <a:cubicBezTo>
                  <a:pt x="345418" y="371130"/>
                  <a:pt x="601934" y="87087"/>
                  <a:pt x="694420" y="37625"/>
                </a:cubicBezTo>
                <a:cubicBezTo>
                  <a:pt x="741995" y="0"/>
                  <a:pt x="874740" y="9705"/>
                  <a:pt x="806102" y="121387"/>
                </a:cubicBezTo>
                <a:cubicBezTo>
                  <a:pt x="737464" y="233069"/>
                  <a:pt x="558139" y="377803"/>
                  <a:pt x="282591" y="707720"/>
                </a:cubicBezTo>
                <a:cubicBezTo>
                  <a:pt x="233728" y="644749"/>
                  <a:pt x="19372" y="457015"/>
                  <a:pt x="11427" y="402717"/>
                </a:cubicBezTo>
                <a:close/>
              </a:path>
            </a:pathLst>
          </a:cu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32" name="Freeform 31">
            <a:extLst>
              <a:ext uri="{FF2B5EF4-FFF2-40B4-BE49-F238E27FC236}">
                <a16:creationId xmlns:a16="http://schemas.microsoft.com/office/drawing/2014/main" id="{8DADDCB3-0076-D94B-AFD7-6ACD07AA9321}"/>
              </a:ext>
            </a:extLst>
          </p:cNvPr>
          <p:cNvSpPr/>
          <p:nvPr/>
        </p:nvSpPr>
        <p:spPr>
          <a:xfrm>
            <a:off x="7196985" y="5190538"/>
            <a:ext cx="272148" cy="220184"/>
          </a:xfrm>
          <a:custGeom>
            <a:avLst/>
            <a:gdLst>
              <a:gd name="connsiteX0" fmla="*/ 39554 w 896949"/>
              <a:gd name="connsiteY0" fmla="*/ 428116 h 768981"/>
              <a:gd name="connsiteX1" fmla="*/ 67475 w 896949"/>
              <a:gd name="connsiteY1" fmla="*/ 323414 h 768981"/>
              <a:gd name="connsiteX2" fmla="*/ 165197 w 896949"/>
              <a:gd name="connsiteY2" fmla="*/ 330394 h 768981"/>
              <a:gd name="connsiteX3" fmla="*/ 276879 w 896949"/>
              <a:gd name="connsiteY3" fmla="*/ 442077 h 768981"/>
              <a:gd name="connsiteX4" fmla="*/ 716629 w 896949"/>
              <a:gd name="connsiteY4" fmla="*/ 51188 h 768981"/>
              <a:gd name="connsiteX5" fmla="*/ 828311 w 896949"/>
              <a:gd name="connsiteY5" fmla="*/ 134950 h 768981"/>
              <a:gd name="connsiteX6" fmla="*/ 304800 w 896949"/>
              <a:gd name="connsiteY6" fmla="*/ 721283 h 768981"/>
              <a:gd name="connsiteX7" fmla="*/ 39554 w 896949"/>
              <a:gd name="connsiteY7" fmla="*/ 428116 h 768981"/>
              <a:gd name="connsiteX0" fmla="*/ 39554 w 896949"/>
              <a:gd name="connsiteY0" fmla="*/ 428116 h 770144"/>
              <a:gd name="connsiteX1" fmla="*/ 67475 w 896949"/>
              <a:gd name="connsiteY1" fmla="*/ 323414 h 770144"/>
              <a:gd name="connsiteX2" fmla="*/ 165197 w 896949"/>
              <a:gd name="connsiteY2" fmla="*/ 330394 h 770144"/>
              <a:gd name="connsiteX3" fmla="*/ 276879 w 896949"/>
              <a:gd name="connsiteY3" fmla="*/ 442077 h 770144"/>
              <a:gd name="connsiteX4" fmla="*/ 716629 w 896949"/>
              <a:gd name="connsiteY4" fmla="*/ 51188 h 770144"/>
              <a:gd name="connsiteX5" fmla="*/ 828311 w 896949"/>
              <a:gd name="connsiteY5" fmla="*/ 134950 h 770144"/>
              <a:gd name="connsiteX6" fmla="*/ 304800 w 896949"/>
              <a:gd name="connsiteY6" fmla="*/ 721283 h 770144"/>
              <a:gd name="connsiteX7" fmla="*/ 39554 w 896949"/>
              <a:gd name="connsiteY7" fmla="*/ 428116 h 770144"/>
              <a:gd name="connsiteX0" fmla="*/ 39554 w 896949"/>
              <a:gd name="connsiteY0" fmla="*/ 451790 h 774090"/>
              <a:gd name="connsiteX1" fmla="*/ 67475 w 896949"/>
              <a:gd name="connsiteY1" fmla="*/ 323414 h 774090"/>
              <a:gd name="connsiteX2" fmla="*/ 165197 w 896949"/>
              <a:gd name="connsiteY2" fmla="*/ 330394 h 774090"/>
              <a:gd name="connsiteX3" fmla="*/ 276879 w 896949"/>
              <a:gd name="connsiteY3" fmla="*/ 442077 h 774090"/>
              <a:gd name="connsiteX4" fmla="*/ 716629 w 896949"/>
              <a:gd name="connsiteY4" fmla="*/ 51188 h 774090"/>
              <a:gd name="connsiteX5" fmla="*/ 828311 w 896949"/>
              <a:gd name="connsiteY5" fmla="*/ 134950 h 774090"/>
              <a:gd name="connsiteX6" fmla="*/ 304800 w 896949"/>
              <a:gd name="connsiteY6" fmla="*/ 721283 h 774090"/>
              <a:gd name="connsiteX7" fmla="*/ 39554 w 896949"/>
              <a:gd name="connsiteY7" fmla="*/ 451790 h 774090"/>
              <a:gd name="connsiteX0" fmla="*/ 39554 w 896949"/>
              <a:gd name="connsiteY0" fmla="*/ 451790 h 774090"/>
              <a:gd name="connsiteX1" fmla="*/ 67475 w 896949"/>
              <a:gd name="connsiteY1" fmla="*/ 323414 h 774090"/>
              <a:gd name="connsiteX2" fmla="*/ 151249 w 896949"/>
              <a:gd name="connsiteY2" fmla="*/ 333353 h 774090"/>
              <a:gd name="connsiteX3" fmla="*/ 276879 w 896949"/>
              <a:gd name="connsiteY3" fmla="*/ 442077 h 774090"/>
              <a:gd name="connsiteX4" fmla="*/ 716629 w 896949"/>
              <a:gd name="connsiteY4" fmla="*/ 51188 h 774090"/>
              <a:gd name="connsiteX5" fmla="*/ 828311 w 896949"/>
              <a:gd name="connsiteY5" fmla="*/ 134950 h 774090"/>
              <a:gd name="connsiteX6" fmla="*/ 304800 w 896949"/>
              <a:gd name="connsiteY6" fmla="*/ 721283 h 774090"/>
              <a:gd name="connsiteX7" fmla="*/ 39554 w 896949"/>
              <a:gd name="connsiteY7" fmla="*/ 451790 h 774090"/>
              <a:gd name="connsiteX0" fmla="*/ 39554 w 896949"/>
              <a:gd name="connsiteY0" fmla="*/ 451790 h 774090"/>
              <a:gd name="connsiteX1" fmla="*/ 67475 w 896949"/>
              <a:gd name="connsiteY1" fmla="*/ 323414 h 774090"/>
              <a:gd name="connsiteX2" fmla="*/ 151249 w 896949"/>
              <a:gd name="connsiteY2" fmla="*/ 333353 h 774090"/>
              <a:gd name="connsiteX3" fmla="*/ 276879 w 896949"/>
              <a:gd name="connsiteY3" fmla="*/ 442077 h 774090"/>
              <a:gd name="connsiteX4" fmla="*/ 716629 w 896949"/>
              <a:gd name="connsiteY4" fmla="*/ 51188 h 774090"/>
              <a:gd name="connsiteX5" fmla="*/ 828311 w 896949"/>
              <a:gd name="connsiteY5" fmla="*/ 134950 h 774090"/>
              <a:gd name="connsiteX6" fmla="*/ 304800 w 896949"/>
              <a:gd name="connsiteY6" fmla="*/ 721283 h 774090"/>
              <a:gd name="connsiteX7" fmla="*/ 39554 w 896949"/>
              <a:gd name="connsiteY7" fmla="*/ 451790 h 774090"/>
              <a:gd name="connsiteX0" fmla="*/ 39554 w 896949"/>
              <a:gd name="connsiteY0" fmla="*/ 476203 h 798503"/>
              <a:gd name="connsiteX1" fmla="*/ 67475 w 896949"/>
              <a:gd name="connsiteY1" fmla="*/ 347827 h 798503"/>
              <a:gd name="connsiteX2" fmla="*/ 151249 w 896949"/>
              <a:gd name="connsiteY2" fmla="*/ 357766 h 798503"/>
              <a:gd name="connsiteX3" fmla="*/ 356147 w 896949"/>
              <a:gd name="connsiteY3" fmla="*/ 612972 h 798503"/>
              <a:gd name="connsiteX4" fmla="*/ 716629 w 896949"/>
              <a:gd name="connsiteY4" fmla="*/ 75601 h 798503"/>
              <a:gd name="connsiteX5" fmla="*/ 828311 w 896949"/>
              <a:gd name="connsiteY5" fmla="*/ 159363 h 798503"/>
              <a:gd name="connsiteX6" fmla="*/ 304800 w 896949"/>
              <a:gd name="connsiteY6" fmla="*/ 745696 h 798503"/>
              <a:gd name="connsiteX7" fmla="*/ 39554 w 896949"/>
              <a:gd name="connsiteY7" fmla="*/ 476203 h 798503"/>
              <a:gd name="connsiteX0" fmla="*/ 39554 w 896949"/>
              <a:gd name="connsiteY0" fmla="*/ 450064 h 772364"/>
              <a:gd name="connsiteX1" fmla="*/ 67475 w 896949"/>
              <a:gd name="connsiteY1" fmla="*/ 321688 h 772364"/>
              <a:gd name="connsiteX2" fmla="*/ 151249 w 896949"/>
              <a:gd name="connsiteY2" fmla="*/ 331627 h 772364"/>
              <a:gd name="connsiteX3" fmla="*/ 273397 w 896949"/>
              <a:gd name="connsiteY3" fmla="*/ 429994 h 772364"/>
              <a:gd name="connsiteX4" fmla="*/ 716629 w 896949"/>
              <a:gd name="connsiteY4" fmla="*/ 49462 h 772364"/>
              <a:gd name="connsiteX5" fmla="*/ 828311 w 896949"/>
              <a:gd name="connsiteY5" fmla="*/ 133224 h 772364"/>
              <a:gd name="connsiteX6" fmla="*/ 304800 w 896949"/>
              <a:gd name="connsiteY6" fmla="*/ 719557 h 772364"/>
              <a:gd name="connsiteX7" fmla="*/ 39554 w 896949"/>
              <a:gd name="connsiteY7" fmla="*/ 450064 h 772364"/>
              <a:gd name="connsiteX0" fmla="*/ 39554 w 896949"/>
              <a:gd name="connsiteY0" fmla="*/ 450064 h 772364"/>
              <a:gd name="connsiteX1" fmla="*/ 67475 w 896949"/>
              <a:gd name="connsiteY1" fmla="*/ 321688 h 772364"/>
              <a:gd name="connsiteX2" fmla="*/ 151249 w 896949"/>
              <a:gd name="connsiteY2" fmla="*/ 331627 h 772364"/>
              <a:gd name="connsiteX3" fmla="*/ 273397 w 896949"/>
              <a:gd name="connsiteY3" fmla="*/ 429994 h 772364"/>
              <a:gd name="connsiteX4" fmla="*/ 716629 w 896949"/>
              <a:gd name="connsiteY4" fmla="*/ 49462 h 772364"/>
              <a:gd name="connsiteX5" fmla="*/ 828311 w 896949"/>
              <a:gd name="connsiteY5" fmla="*/ 133224 h 772364"/>
              <a:gd name="connsiteX6" fmla="*/ 304800 w 896949"/>
              <a:gd name="connsiteY6" fmla="*/ 719557 h 772364"/>
              <a:gd name="connsiteX7" fmla="*/ 39554 w 896949"/>
              <a:gd name="connsiteY7" fmla="*/ 450064 h 772364"/>
              <a:gd name="connsiteX0" fmla="*/ 25592 w 882987"/>
              <a:gd name="connsiteY0" fmla="*/ 450064 h 772364"/>
              <a:gd name="connsiteX1" fmla="*/ 137287 w 882987"/>
              <a:gd name="connsiteY1" fmla="*/ 331627 h 772364"/>
              <a:gd name="connsiteX2" fmla="*/ 259435 w 882987"/>
              <a:gd name="connsiteY2" fmla="*/ 429994 h 772364"/>
              <a:gd name="connsiteX3" fmla="*/ 702667 w 882987"/>
              <a:gd name="connsiteY3" fmla="*/ 49462 h 772364"/>
              <a:gd name="connsiteX4" fmla="*/ 814349 w 882987"/>
              <a:gd name="connsiteY4" fmla="*/ 133224 h 772364"/>
              <a:gd name="connsiteX5" fmla="*/ 290838 w 882987"/>
              <a:gd name="connsiteY5" fmla="*/ 719557 h 772364"/>
              <a:gd name="connsiteX6" fmla="*/ 25592 w 882987"/>
              <a:gd name="connsiteY6" fmla="*/ 450064 h 772364"/>
              <a:gd name="connsiteX0" fmla="*/ 25592 w 888905"/>
              <a:gd name="connsiteY0" fmla="*/ 414554 h 766445"/>
              <a:gd name="connsiteX1" fmla="*/ 143205 w 888905"/>
              <a:gd name="connsiteY1" fmla="*/ 331627 h 766445"/>
              <a:gd name="connsiteX2" fmla="*/ 265353 w 888905"/>
              <a:gd name="connsiteY2" fmla="*/ 429994 h 766445"/>
              <a:gd name="connsiteX3" fmla="*/ 708585 w 888905"/>
              <a:gd name="connsiteY3" fmla="*/ 49462 h 766445"/>
              <a:gd name="connsiteX4" fmla="*/ 820267 w 888905"/>
              <a:gd name="connsiteY4" fmla="*/ 133224 h 766445"/>
              <a:gd name="connsiteX5" fmla="*/ 296756 w 888905"/>
              <a:gd name="connsiteY5" fmla="*/ 719557 h 766445"/>
              <a:gd name="connsiteX6" fmla="*/ 25592 w 888905"/>
              <a:gd name="connsiteY6" fmla="*/ 414554 h 766445"/>
              <a:gd name="connsiteX0" fmla="*/ 11427 w 874740"/>
              <a:gd name="connsiteY0" fmla="*/ 414554 h 766445"/>
              <a:gd name="connsiteX1" fmla="*/ 129040 w 874740"/>
              <a:gd name="connsiteY1" fmla="*/ 331627 h 766445"/>
              <a:gd name="connsiteX2" fmla="*/ 251188 w 874740"/>
              <a:gd name="connsiteY2" fmla="*/ 429994 h 766445"/>
              <a:gd name="connsiteX3" fmla="*/ 694420 w 874740"/>
              <a:gd name="connsiteY3" fmla="*/ 49462 h 766445"/>
              <a:gd name="connsiteX4" fmla="*/ 806102 w 874740"/>
              <a:gd name="connsiteY4" fmla="*/ 133224 h 766445"/>
              <a:gd name="connsiteX5" fmla="*/ 282591 w 874740"/>
              <a:gd name="connsiteY5" fmla="*/ 719557 h 766445"/>
              <a:gd name="connsiteX6" fmla="*/ 11427 w 874740"/>
              <a:gd name="connsiteY6" fmla="*/ 414554 h 766445"/>
              <a:gd name="connsiteX0" fmla="*/ 11427 w 874740"/>
              <a:gd name="connsiteY0" fmla="*/ 414554 h 766445"/>
              <a:gd name="connsiteX1" fmla="*/ 129040 w 874740"/>
              <a:gd name="connsiteY1" fmla="*/ 331627 h 766445"/>
              <a:gd name="connsiteX2" fmla="*/ 251188 w 874740"/>
              <a:gd name="connsiteY2" fmla="*/ 429994 h 766445"/>
              <a:gd name="connsiteX3" fmla="*/ 694420 w 874740"/>
              <a:gd name="connsiteY3" fmla="*/ 49462 h 766445"/>
              <a:gd name="connsiteX4" fmla="*/ 806102 w 874740"/>
              <a:gd name="connsiteY4" fmla="*/ 133224 h 766445"/>
              <a:gd name="connsiteX5" fmla="*/ 282591 w 874740"/>
              <a:gd name="connsiteY5" fmla="*/ 719557 h 766445"/>
              <a:gd name="connsiteX6" fmla="*/ 11427 w 874740"/>
              <a:gd name="connsiteY6" fmla="*/ 414554 h 766445"/>
              <a:gd name="connsiteX0" fmla="*/ 11427 w 874740"/>
              <a:gd name="connsiteY0" fmla="*/ 414554 h 766445"/>
              <a:gd name="connsiteX1" fmla="*/ 129040 w 874740"/>
              <a:gd name="connsiteY1" fmla="*/ 331627 h 766445"/>
              <a:gd name="connsiteX2" fmla="*/ 251188 w 874740"/>
              <a:gd name="connsiteY2" fmla="*/ 429994 h 766445"/>
              <a:gd name="connsiteX3" fmla="*/ 694420 w 874740"/>
              <a:gd name="connsiteY3" fmla="*/ 49462 h 766445"/>
              <a:gd name="connsiteX4" fmla="*/ 806102 w 874740"/>
              <a:gd name="connsiteY4" fmla="*/ 133224 h 766445"/>
              <a:gd name="connsiteX5" fmla="*/ 282591 w 874740"/>
              <a:gd name="connsiteY5" fmla="*/ 719557 h 766445"/>
              <a:gd name="connsiteX6" fmla="*/ 11427 w 874740"/>
              <a:gd name="connsiteY6" fmla="*/ 414554 h 766445"/>
              <a:gd name="connsiteX0" fmla="*/ 11427 w 874740"/>
              <a:gd name="connsiteY0" fmla="*/ 405676 h 757567"/>
              <a:gd name="connsiteX1" fmla="*/ 129040 w 874740"/>
              <a:gd name="connsiteY1" fmla="*/ 322749 h 757567"/>
              <a:gd name="connsiteX2" fmla="*/ 251188 w 874740"/>
              <a:gd name="connsiteY2" fmla="*/ 421116 h 757567"/>
              <a:gd name="connsiteX3" fmla="*/ 694420 w 874740"/>
              <a:gd name="connsiteY3" fmla="*/ 40584 h 757567"/>
              <a:gd name="connsiteX4" fmla="*/ 806102 w 874740"/>
              <a:gd name="connsiteY4" fmla="*/ 124346 h 757567"/>
              <a:gd name="connsiteX5" fmla="*/ 282591 w 874740"/>
              <a:gd name="connsiteY5" fmla="*/ 710679 h 757567"/>
              <a:gd name="connsiteX6" fmla="*/ 11427 w 874740"/>
              <a:gd name="connsiteY6" fmla="*/ 405676 h 757567"/>
              <a:gd name="connsiteX0" fmla="*/ 11427 w 874740"/>
              <a:gd name="connsiteY0" fmla="*/ 402717 h 754608"/>
              <a:gd name="connsiteX1" fmla="*/ 129040 w 874740"/>
              <a:gd name="connsiteY1" fmla="*/ 319790 h 754608"/>
              <a:gd name="connsiteX2" fmla="*/ 251188 w 874740"/>
              <a:gd name="connsiteY2" fmla="*/ 418157 h 754608"/>
              <a:gd name="connsiteX3" fmla="*/ 694420 w 874740"/>
              <a:gd name="connsiteY3" fmla="*/ 37625 h 754608"/>
              <a:gd name="connsiteX4" fmla="*/ 806102 w 874740"/>
              <a:gd name="connsiteY4" fmla="*/ 121387 h 754608"/>
              <a:gd name="connsiteX5" fmla="*/ 282591 w 874740"/>
              <a:gd name="connsiteY5" fmla="*/ 707720 h 754608"/>
              <a:gd name="connsiteX6" fmla="*/ 11427 w 874740"/>
              <a:gd name="connsiteY6" fmla="*/ 402717 h 754608"/>
              <a:gd name="connsiteX0" fmla="*/ 11427 w 874740"/>
              <a:gd name="connsiteY0" fmla="*/ 402717 h 754608"/>
              <a:gd name="connsiteX1" fmla="*/ 129040 w 874740"/>
              <a:gd name="connsiteY1" fmla="*/ 319790 h 754608"/>
              <a:gd name="connsiteX2" fmla="*/ 251188 w 874740"/>
              <a:gd name="connsiteY2" fmla="*/ 418157 h 754608"/>
              <a:gd name="connsiteX3" fmla="*/ 694420 w 874740"/>
              <a:gd name="connsiteY3" fmla="*/ 37625 h 754608"/>
              <a:gd name="connsiteX4" fmla="*/ 806102 w 874740"/>
              <a:gd name="connsiteY4" fmla="*/ 121387 h 754608"/>
              <a:gd name="connsiteX5" fmla="*/ 282591 w 874740"/>
              <a:gd name="connsiteY5" fmla="*/ 707720 h 754608"/>
              <a:gd name="connsiteX6" fmla="*/ 11427 w 874740"/>
              <a:gd name="connsiteY6" fmla="*/ 402717 h 754608"/>
              <a:gd name="connsiteX0" fmla="*/ 11427 w 874740"/>
              <a:gd name="connsiteY0" fmla="*/ 402717 h 707720"/>
              <a:gd name="connsiteX1" fmla="*/ 129040 w 874740"/>
              <a:gd name="connsiteY1" fmla="*/ 319790 h 707720"/>
              <a:gd name="connsiteX2" fmla="*/ 251188 w 874740"/>
              <a:gd name="connsiteY2" fmla="*/ 418157 h 707720"/>
              <a:gd name="connsiteX3" fmla="*/ 694420 w 874740"/>
              <a:gd name="connsiteY3" fmla="*/ 37625 h 707720"/>
              <a:gd name="connsiteX4" fmla="*/ 806102 w 874740"/>
              <a:gd name="connsiteY4" fmla="*/ 121387 h 707720"/>
              <a:gd name="connsiteX5" fmla="*/ 282591 w 874740"/>
              <a:gd name="connsiteY5" fmla="*/ 707720 h 707720"/>
              <a:gd name="connsiteX6" fmla="*/ 11427 w 874740"/>
              <a:gd name="connsiteY6" fmla="*/ 402717 h 707720"/>
              <a:gd name="connsiteX0" fmla="*/ 11427 w 874740"/>
              <a:gd name="connsiteY0" fmla="*/ 402717 h 707720"/>
              <a:gd name="connsiteX1" fmla="*/ 129040 w 874740"/>
              <a:gd name="connsiteY1" fmla="*/ 319790 h 707720"/>
              <a:gd name="connsiteX2" fmla="*/ 251188 w 874740"/>
              <a:gd name="connsiteY2" fmla="*/ 418157 h 707720"/>
              <a:gd name="connsiteX3" fmla="*/ 694420 w 874740"/>
              <a:gd name="connsiteY3" fmla="*/ 37625 h 707720"/>
              <a:gd name="connsiteX4" fmla="*/ 806102 w 874740"/>
              <a:gd name="connsiteY4" fmla="*/ 121387 h 707720"/>
              <a:gd name="connsiteX5" fmla="*/ 282591 w 874740"/>
              <a:gd name="connsiteY5" fmla="*/ 707720 h 707720"/>
              <a:gd name="connsiteX6" fmla="*/ 11427 w 874740"/>
              <a:gd name="connsiteY6" fmla="*/ 402717 h 707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4740" h="707720">
                <a:moveTo>
                  <a:pt x="11427" y="402717"/>
                </a:moveTo>
                <a:cubicBezTo>
                  <a:pt x="0" y="282577"/>
                  <a:pt x="107930" y="302420"/>
                  <a:pt x="129040" y="319790"/>
                </a:cubicBezTo>
                <a:cubicBezTo>
                  <a:pt x="163360" y="337841"/>
                  <a:pt x="246583" y="425234"/>
                  <a:pt x="251188" y="418157"/>
                </a:cubicBezTo>
                <a:cubicBezTo>
                  <a:pt x="345418" y="371130"/>
                  <a:pt x="601934" y="87087"/>
                  <a:pt x="694420" y="37625"/>
                </a:cubicBezTo>
                <a:cubicBezTo>
                  <a:pt x="741995" y="0"/>
                  <a:pt x="874740" y="9705"/>
                  <a:pt x="806102" y="121387"/>
                </a:cubicBezTo>
                <a:cubicBezTo>
                  <a:pt x="737464" y="233069"/>
                  <a:pt x="558139" y="377803"/>
                  <a:pt x="282591" y="707720"/>
                </a:cubicBezTo>
                <a:cubicBezTo>
                  <a:pt x="233728" y="644749"/>
                  <a:pt x="19372" y="457015"/>
                  <a:pt x="11427" y="402717"/>
                </a:cubicBezTo>
                <a:close/>
              </a:path>
            </a:pathLst>
          </a:cu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33" name="Freeform 32">
            <a:extLst>
              <a:ext uri="{FF2B5EF4-FFF2-40B4-BE49-F238E27FC236}">
                <a16:creationId xmlns:a16="http://schemas.microsoft.com/office/drawing/2014/main" id="{5B5D47A7-3C82-1B4D-B57B-5B32857991CC}"/>
              </a:ext>
            </a:extLst>
          </p:cNvPr>
          <p:cNvSpPr/>
          <p:nvPr/>
        </p:nvSpPr>
        <p:spPr>
          <a:xfrm>
            <a:off x="11133045" y="5560307"/>
            <a:ext cx="272148" cy="220184"/>
          </a:xfrm>
          <a:custGeom>
            <a:avLst/>
            <a:gdLst>
              <a:gd name="connsiteX0" fmla="*/ 39554 w 896949"/>
              <a:gd name="connsiteY0" fmla="*/ 428116 h 768981"/>
              <a:gd name="connsiteX1" fmla="*/ 67475 w 896949"/>
              <a:gd name="connsiteY1" fmla="*/ 323414 h 768981"/>
              <a:gd name="connsiteX2" fmla="*/ 165197 w 896949"/>
              <a:gd name="connsiteY2" fmla="*/ 330394 h 768981"/>
              <a:gd name="connsiteX3" fmla="*/ 276879 w 896949"/>
              <a:gd name="connsiteY3" fmla="*/ 442077 h 768981"/>
              <a:gd name="connsiteX4" fmla="*/ 716629 w 896949"/>
              <a:gd name="connsiteY4" fmla="*/ 51188 h 768981"/>
              <a:gd name="connsiteX5" fmla="*/ 828311 w 896949"/>
              <a:gd name="connsiteY5" fmla="*/ 134950 h 768981"/>
              <a:gd name="connsiteX6" fmla="*/ 304800 w 896949"/>
              <a:gd name="connsiteY6" fmla="*/ 721283 h 768981"/>
              <a:gd name="connsiteX7" fmla="*/ 39554 w 896949"/>
              <a:gd name="connsiteY7" fmla="*/ 428116 h 768981"/>
              <a:gd name="connsiteX0" fmla="*/ 39554 w 896949"/>
              <a:gd name="connsiteY0" fmla="*/ 428116 h 770144"/>
              <a:gd name="connsiteX1" fmla="*/ 67475 w 896949"/>
              <a:gd name="connsiteY1" fmla="*/ 323414 h 770144"/>
              <a:gd name="connsiteX2" fmla="*/ 165197 w 896949"/>
              <a:gd name="connsiteY2" fmla="*/ 330394 h 770144"/>
              <a:gd name="connsiteX3" fmla="*/ 276879 w 896949"/>
              <a:gd name="connsiteY3" fmla="*/ 442077 h 770144"/>
              <a:gd name="connsiteX4" fmla="*/ 716629 w 896949"/>
              <a:gd name="connsiteY4" fmla="*/ 51188 h 770144"/>
              <a:gd name="connsiteX5" fmla="*/ 828311 w 896949"/>
              <a:gd name="connsiteY5" fmla="*/ 134950 h 770144"/>
              <a:gd name="connsiteX6" fmla="*/ 304800 w 896949"/>
              <a:gd name="connsiteY6" fmla="*/ 721283 h 770144"/>
              <a:gd name="connsiteX7" fmla="*/ 39554 w 896949"/>
              <a:gd name="connsiteY7" fmla="*/ 428116 h 770144"/>
              <a:gd name="connsiteX0" fmla="*/ 39554 w 896949"/>
              <a:gd name="connsiteY0" fmla="*/ 451790 h 774090"/>
              <a:gd name="connsiteX1" fmla="*/ 67475 w 896949"/>
              <a:gd name="connsiteY1" fmla="*/ 323414 h 774090"/>
              <a:gd name="connsiteX2" fmla="*/ 165197 w 896949"/>
              <a:gd name="connsiteY2" fmla="*/ 330394 h 774090"/>
              <a:gd name="connsiteX3" fmla="*/ 276879 w 896949"/>
              <a:gd name="connsiteY3" fmla="*/ 442077 h 774090"/>
              <a:gd name="connsiteX4" fmla="*/ 716629 w 896949"/>
              <a:gd name="connsiteY4" fmla="*/ 51188 h 774090"/>
              <a:gd name="connsiteX5" fmla="*/ 828311 w 896949"/>
              <a:gd name="connsiteY5" fmla="*/ 134950 h 774090"/>
              <a:gd name="connsiteX6" fmla="*/ 304800 w 896949"/>
              <a:gd name="connsiteY6" fmla="*/ 721283 h 774090"/>
              <a:gd name="connsiteX7" fmla="*/ 39554 w 896949"/>
              <a:gd name="connsiteY7" fmla="*/ 451790 h 774090"/>
              <a:gd name="connsiteX0" fmla="*/ 39554 w 896949"/>
              <a:gd name="connsiteY0" fmla="*/ 451790 h 774090"/>
              <a:gd name="connsiteX1" fmla="*/ 67475 w 896949"/>
              <a:gd name="connsiteY1" fmla="*/ 323414 h 774090"/>
              <a:gd name="connsiteX2" fmla="*/ 151249 w 896949"/>
              <a:gd name="connsiteY2" fmla="*/ 333353 h 774090"/>
              <a:gd name="connsiteX3" fmla="*/ 276879 w 896949"/>
              <a:gd name="connsiteY3" fmla="*/ 442077 h 774090"/>
              <a:gd name="connsiteX4" fmla="*/ 716629 w 896949"/>
              <a:gd name="connsiteY4" fmla="*/ 51188 h 774090"/>
              <a:gd name="connsiteX5" fmla="*/ 828311 w 896949"/>
              <a:gd name="connsiteY5" fmla="*/ 134950 h 774090"/>
              <a:gd name="connsiteX6" fmla="*/ 304800 w 896949"/>
              <a:gd name="connsiteY6" fmla="*/ 721283 h 774090"/>
              <a:gd name="connsiteX7" fmla="*/ 39554 w 896949"/>
              <a:gd name="connsiteY7" fmla="*/ 451790 h 774090"/>
              <a:gd name="connsiteX0" fmla="*/ 39554 w 896949"/>
              <a:gd name="connsiteY0" fmla="*/ 451790 h 774090"/>
              <a:gd name="connsiteX1" fmla="*/ 67475 w 896949"/>
              <a:gd name="connsiteY1" fmla="*/ 323414 h 774090"/>
              <a:gd name="connsiteX2" fmla="*/ 151249 w 896949"/>
              <a:gd name="connsiteY2" fmla="*/ 333353 h 774090"/>
              <a:gd name="connsiteX3" fmla="*/ 276879 w 896949"/>
              <a:gd name="connsiteY3" fmla="*/ 442077 h 774090"/>
              <a:gd name="connsiteX4" fmla="*/ 716629 w 896949"/>
              <a:gd name="connsiteY4" fmla="*/ 51188 h 774090"/>
              <a:gd name="connsiteX5" fmla="*/ 828311 w 896949"/>
              <a:gd name="connsiteY5" fmla="*/ 134950 h 774090"/>
              <a:gd name="connsiteX6" fmla="*/ 304800 w 896949"/>
              <a:gd name="connsiteY6" fmla="*/ 721283 h 774090"/>
              <a:gd name="connsiteX7" fmla="*/ 39554 w 896949"/>
              <a:gd name="connsiteY7" fmla="*/ 451790 h 774090"/>
              <a:gd name="connsiteX0" fmla="*/ 39554 w 896949"/>
              <a:gd name="connsiteY0" fmla="*/ 476203 h 798503"/>
              <a:gd name="connsiteX1" fmla="*/ 67475 w 896949"/>
              <a:gd name="connsiteY1" fmla="*/ 347827 h 798503"/>
              <a:gd name="connsiteX2" fmla="*/ 151249 w 896949"/>
              <a:gd name="connsiteY2" fmla="*/ 357766 h 798503"/>
              <a:gd name="connsiteX3" fmla="*/ 356147 w 896949"/>
              <a:gd name="connsiteY3" fmla="*/ 612972 h 798503"/>
              <a:gd name="connsiteX4" fmla="*/ 716629 w 896949"/>
              <a:gd name="connsiteY4" fmla="*/ 75601 h 798503"/>
              <a:gd name="connsiteX5" fmla="*/ 828311 w 896949"/>
              <a:gd name="connsiteY5" fmla="*/ 159363 h 798503"/>
              <a:gd name="connsiteX6" fmla="*/ 304800 w 896949"/>
              <a:gd name="connsiteY6" fmla="*/ 745696 h 798503"/>
              <a:gd name="connsiteX7" fmla="*/ 39554 w 896949"/>
              <a:gd name="connsiteY7" fmla="*/ 476203 h 798503"/>
              <a:gd name="connsiteX0" fmla="*/ 39554 w 896949"/>
              <a:gd name="connsiteY0" fmla="*/ 450064 h 772364"/>
              <a:gd name="connsiteX1" fmla="*/ 67475 w 896949"/>
              <a:gd name="connsiteY1" fmla="*/ 321688 h 772364"/>
              <a:gd name="connsiteX2" fmla="*/ 151249 w 896949"/>
              <a:gd name="connsiteY2" fmla="*/ 331627 h 772364"/>
              <a:gd name="connsiteX3" fmla="*/ 273397 w 896949"/>
              <a:gd name="connsiteY3" fmla="*/ 429994 h 772364"/>
              <a:gd name="connsiteX4" fmla="*/ 716629 w 896949"/>
              <a:gd name="connsiteY4" fmla="*/ 49462 h 772364"/>
              <a:gd name="connsiteX5" fmla="*/ 828311 w 896949"/>
              <a:gd name="connsiteY5" fmla="*/ 133224 h 772364"/>
              <a:gd name="connsiteX6" fmla="*/ 304800 w 896949"/>
              <a:gd name="connsiteY6" fmla="*/ 719557 h 772364"/>
              <a:gd name="connsiteX7" fmla="*/ 39554 w 896949"/>
              <a:gd name="connsiteY7" fmla="*/ 450064 h 772364"/>
              <a:gd name="connsiteX0" fmla="*/ 39554 w 896949"/>
              <a:gd name="connsiteY0" fmla="*/ 450064 h 772364"/>
              <a:gd name="connsiteX1" fmla="*/ 67475 w 896949"/>
              <a:gd name="connsiteY1" fmla="*/ 321688 h 772364"/>
              <a:gd name="connsiteX2" fmla="*/ 151249 w 896949"/>
              <a:gd name="connsiteY2" fmla="*/ 331627 h 772364"/>
              <a:gd name="connsiteX3" fmla="*/ 273397 w 896949"/>
              <a:gd name="connsiteY3" fmla="*/ 429994 h 772364"/>
              <a:gd name="connsiteX4" fmla="*/ 716629 w 896949"/>
              <a:gd name="connsiteY4" fmla="*/ 49462 h 772364"/>
              <a:gd name="connsiteX5" fmla="*/ 828311 w 896949"/>
              <a:gd name="connsiteY5" fmla="*/ 133224 h 772364"/>
              <a:gd name="connsiteX6" fmla="*/ 304800 w 896949"/>
              <a:gd name="connsiteY6" fmla="*/ 719557 h 772364"/>
              <a:gd name="connsiteX7" fmla="*/ 39554 w 896949"/>
              <a:gd name="connsiteY7" fmla="*/ 450064 h 772364"/>
              <a:gd name="connsiteX0" fmla="*/ 25592 w 882987"/>
              <a:gd name="connsiteY0" fmla="*/ 450064 h 772364"/>
              <a:gd name="connsiteX1" fmla="*/ 137287 w 882987"/>
              <a:gd name="connsiteY1" fmla="*/ 331627 h 772364"/>
              <a:gd name="connsiteX2" fmla="*/ 259435 w 882987"/>
              <a:gd name="connsiteY2" fmla="*/ 429994 h 772364"/>
              <a:gd name="connsiteX3" fmla="*/ 702667 w 882987"/>
              <a:gd name="connsiteY3" fmla="*/ 49462 h 772364"/>
              <a:gd name="connsiteX4" fmla="*/ 814349 w 882987"/>
              <a:gd name="connsiteY4" fmla="*/ 133224 h 772364"/>
              <a:gd name="connsiteX5" fmla="*/ 290838 w 882987"/>
              <a:gd name="connsiteY5" fmla="*/ 719557 h 772364"/>
              <a:gd name="connsiteX6" fmla="*/ 25592 w 882987"/>
              <a:gd name="connsiteY6" fmla="*/ 450064 h 772364"/>
              <a:gd name="connsiteX0" fmla="*/ 25592 w 888905"/>
              <a:gd name="connsiteY0" fmla="*/ 414554 h 766445"/>
              <a:gd name="connsiteX1" fmla="*/ 143205 w 888905"/>
              <a:gd name="connsiteY1" fmla="*/ 331627 h 766445"/>
              <a:gd name="connsiteX2" fmla="*/ 265353 w 888905"/>
              <a:gd name="connsiteY2" fmla="*/ 429994 h 766445"/>
              <a:gd name="connsiteX3" fmla="*/ 708585 w 888905"/>
              <a:gd name="connsiteY3" fmla="*/ 49462 h 766445"/>
              <a:gd name="connsiteX4" fmla="*/ 820267 w 888905"/>
              <a:gd name="connsiteY4" fmla="*/ 133224 h 766445"/>
              <a:gd name="connsiteX5" fmla="*/ 296756 w 888905"/>
              <a:gd name="connsiteY5" fmla="*/ 719557 h 766445"/>
              <a:gd name="connsiteX6" fmla="*/ 25592 w 888905"/>
              <a:gd name="connsiteY6" fmla="*/ 414554 h 766445"/>
              <a:gd name="connsiteX0" fmla="*/ 11427 w 874740"/>
              <a:gd name="connsiteY0" fmla="*/ 414554 h 766445"/>
              <a:gd name="connsiteX1" fmla="*/ 129040 w 874740"/>
              <a:gd name="connsiteY1" fmla="*/ 331627 h 766445"/>
              <a:gd name="connsiteX2" fmla="*/ 251188 w 874740"/>
              <a:gd name="connsiteY2" fmla="*/ 429994 h 766445"/>
              <a:gd name="connsiteX3" fmla="*/ 694420 w 874740"/>
              <a:gd name="connsiteY3" fmla="*/ 49462 h 766445"/>
              <a:gd name="connsiteX4" fmla="*/ 806102 w 874740"/>
              <a:gd name="connsiteY4" fmla="*/ 133224 h 766445"/>
              <a:gd name="connsiteX5" fmla="*/ 282591 w 874740"/>
              <a:gd name="connsiteY5" fmla="*/ 719557 h 766445"/>
              <a:gd name="connsiteX6" fmla="*/ 11427 w 874740"/>
              <a:gd name="connsiteY6" fmla="*/ 414554 h 766445"/>
              <a:gd name="connsiteX0" fmla="*/ 11427 w 874740"/>
              <a:gd name="connsiteY0" fmla="*/ 414554 h 766445"/>
              <a:gd name="connsiteX1" fmla="*/ 129040 w 874740"/>
              <a:gd name="connsiteY1" fmla="*/ 331627 h 766445"/>
              <a:gd name="connsiteX2" fmla="*/ 251188 w 874740"/>
              <a:gd name="connsiteY2" fmla="*/ 429994 h 766445"/>
              <a:gd name="connsiteX3" fmla="*/ 694420 w 874740"/>
              <a:gd name="connsiteY3" fmla="*/ 49462 h 766445"/>
              <a:gd name="connsiteX4" fmla="*/ 806102 w 874740"/>
              <a:gd name="connsiteY4" fmla="*/ 133224 h 766445"/>
              <a:gd name="connsiteX5" fmla="*/ 282591 w 874740"/>
              <a:gd name="connsiteY5" fmla="*/ 719557 h 766445"/>
              <a:gd name="connsiteX6" fmla="*/ 11427 w 874740"/>
              <a:gd name="connsiteY6" fmla="*/ 414554 h 766445"/>
              <a:gd name="connsiteX0" fmla="*/ 11427 w 874740"/>
              <a:gd name="connsiteY0" fmla="*/ 414554 h 766445"/>
              <a:gd name="connsiteX1" fmla="*/ 129040 w 874740"/>
              <a:gd name="connsiteY1" fmla="*/ 331627 h 766445"/>
              <a:gd name="connsiteX2" fmla="*/ 251188 w 874740"/>
              <a:gd name="connsiteY2" fmla="*/ 429994 h 766445"/>
              <a:gd name="connsiteX3" fmla="*/ 694420 w 874740"/>
              <a:gd name="connsiteY3" fmla="*/ 49462 h 766445"/>
              <a:gd name="connsiteX4" fmla="*/ 806102 w 874740"/>
              <a:gd name="connsiteY4" fmla="*/ 133224 h 766445"/>
              <a:gd name="connsiteX5" fmla="*/ 282591 w 874740"/>
              <a:gd name="connsiteY5" fmla="*/ 719557 h 766445"/>
              <a:gd name="connsiteX6" fmla="*/ 11427 w 874740"/>
              <a:gd name="connsiteY6" fmla="*/ 414554 h 766445"/>
              <a:gd name="connsiteX0" fmla="*/ 11427 w 874740"/>
              <a:gd name="connsiteY0" fmla="*/ 405676 h 757567"/>
              <a:gd name="connsiteX1" fmla="*/ 129040 w 874740"/>
              <a:gd name="connsiteY1" fmla="*/ 322749 h 757567"/>
              <a:gd name="connsiteX2" fmla="*/ 251188 w 874740"/>
              <a:gd name="connsiteY2" fmla="*/ 421116 h 757567"/>
              <a:gd name="connsiteX3" fmla="*/ 694420 w 874740"/>
              <a:gd name="connsiteY3" fmla="*/ 40584 h 757567"/>
              <a:gd name="connsiteX4" fmla="*/ 806102 w 874740"/>
              <a:gd name="connsiteY4" fmla="*/ 124346 h 757567"/>
              <a:gd name="connsiteX5" fmla="*/ 282591 w 874740"/>
              <a:gd name="connsiteY5" fmla="*/ 710679 h 757567"/>
              <a:gd name="connsiteX6" fmla="*/ 11427 w 874740"/>
              <a:gd name="connsiteY6" fmla="*/ 405676 h 757567"/>
              <a:gd name="connsiteX0" fmla="*/ 11427 w 874740"/>
              <a:gd name="connsiteY0" fmla="*/ 402717 h 754608"/>
              <a:gd name="connsiteX1" fmla="*/ 129040 w 874740"/>
              <a:gd name="connsiteY1" fmla="*/ 319790 h 754608"/>
              <a:gd name="connsiteX2" fmla="*/ 251188 w 874740"/>
              <a:gd name="connsiteY2" fmla="*/ 418157 h 754608"/>
              <a:gd name="connsiteX3" fmla="*/ 694420 w 874740"/>
              <a:gd name="connsiteY3" fmla="*/ 37625 h 754608"/>
              <a:gd name="connsiteX4" fmla="*/ 806102 w 874740"/>
              <a:gd name="connsiteY4" fmla="*/ 121387 h 754608"/>
              <a:gd name="connsiteX5" fmla="*/ 282591 w 874740"/>
              <a:gd name="connsiteY5" fmla="*/ 707720 h 754608"/>
              <a:gd name="connsiteX6" fmla="*/ 11427 w 874740"/>
              <a:gd name="connsiteY6" fmla="*/ 402717 h 754608"/>
              <a:gd name="connsiteX0" fmla="*/ 11427 w 874740"/>
              <a:gd name="connsiteY0" fmla="*/ 402717 h 754608"/>
              <a:gd name="connsiteX1" fmla="*/ 129040 w 874740"/>
              <a:gd name="connsiteY1" fmla="*/ 319790 h 754608"/>
              <a:gd name="connsiteX2" fmla="*/ 251188 w 874740"/>
              <a:gd name="connsiteY2" fmla="*/ 418157 h 754608"/>
              <a:gd name="connsiteX3" fmla="*/ 694420 w 874740"/>
              <a:gd name="connsiteY3" fmla="*/ 37625 h 754608"/>
              <a:gd name="connsiteX4" fmla="*/ 806102 w 874740"/>
              <a:gd name="connsiteY4" fmla="*/ 121387 h 754608"/>
              <a:gd name="connsiteX5" fmla="*/ 282591 w 874740"/>
              <a:gd name="connsiteY5" fmla="*/ 707720 h 754608"/>
              <a:gd name="connsiteX6" fmla="*/ 11427 w 874740"/>
              <a:gd name="connsiteY6" fmla="*/ 402717 h 754608"/>
              <a:gd name="connsiteX0" fmla="*/ 11427 w 874740"/>
              <a:gd name="connsiteY0" fmla="*/ 402717 h 707720"/>
              <a:gd name="connsiteX1" fmla="*/ 129040 w 874740"/>
              <a:gd name="connsiteY1" fmla="*/ 319790 h 707720"/>
              <a:gd name="connsiteX2" fmla="*/ 251188 w 874740"/>
              <a:gd name="connsiteY2" fmla="*/ 418157 h 707720"/>
              <a:gd name="connsiteX3" fmla="*/ 694420 w 874740"/>
              <a:gd name="connsiteY3" fmla="*/ 37625 h 707720"/>
              <a:gd name="connsiteX4" fmla="*/ 806102 w 874740"/>
              <a:gd name="connsiteY4" fmla="*/ 121387 h 707720"/>
              <a:gd name="connsiteX5" fmla="*/ 282591 w 874740"/>
              <a:gd name="connsiteY5" fmla="*/ 707720 h 707720"/>
              <a:gd name="connsiteX6" fmla="*/ 11427 w 874740"/>
              <a:gd name="connsiteY6" fmla="*/ 402717 h 707720"/>
              <a:gd name="connsiteX0" fmla="*/ 11427 w 874740"/>
              <a:gd name="connsiteY0" fmla="*/ 402717 h 707720"/>
              <a:gd name="connsiteX1" fmla="*/ 129040 w 874740"/>
              <a:gd name="connsiteY1" fmla="*/ 319790 h 707720"/>
              <a:gd name="connsiteX2" fmla="*/ 251188 w 874740"/>
              <a:gd name="connsiteY2" fmla="*/ 418157 h 707720"/>
              <a:gd name="connsiteX3" fmla="*/ 694420 w 874740"/>
              <a:gd name="connsiteY3" fmla="*/ 37625 h 707720"/>
              <a:gd name="connsiteX4" fmla="*/ 806102 w 874740"/>
              <a:gd name="connsiteY4" fmla="*/ 121387 h 707720"/>
              <a:gd name="connsiteX5" fmla="*/ 282591 w 874740"/>
              <a:gd name="connsiteY5" fmla="*/ 707720 h 707720"/>
              <a:gd name="connsiteX6" fmla="*/ 11427 w 874740"/>
              <a:gd name="connsiteY6" fmla="*/ 402717 h 707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4740" h="707720">
                <a:moveTo>
                  <a:pt x="11427" y="402717"/>
                </a:moveTo>
                <a:cubicBezTo>
                  <a:pt x="0" y="282577"/>
                  <a:pt x="107930" y="302420"/>
                  <a:pt x="129040" y="319790"/>
                </a:cubicBezTo>
                <a:cubicBezTo>
                  <a:pt x="163360" y="337841"/>
                  <a:pt x="246583" y="425234"/>
                  <a:pt x="251188" y="418157"/>
                </a:cubicBezTo>
                <a:cubicBezTo>
                  <a:pt x="345418" y="371130"/>
                  <a:pt x="601934" y="87087"/>
                  <a:pt x="694420" y="37625"/>
                </a:cubicBezTo>
                <a:cubicBezTo>
                  <a:pt x="741995" y="0"/>
                  <a:pt x="874740" y="9705"/>
                  <a:pt x="806102" y="121387"/>
                </a:cubicBezTo>
                <a:cubicBezTo>
                  <a:pt x="737464" y="233069"/>
                  <a:pt x="558139" y="377803"/>
                  <a:pt x="282591" y="707720"/>
                </a:cubicBezTo>
                <a:cubicBezTo>
                  <a:pt x="233728" y="644749"/>
                  <a:pt x="19372" y="457015"/>
                  <a:pt x="11427" y="402717"/>
                </a:cubicBezTo>
                <a:close/>
              </a:path>
            </a:pathLst>
          </a:cu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34" name="Freeform 33">
            <a:extLst>
              <a:ext uri="{FF2B5EF4-FFF2-40B4-BE49-F238E27FC236}">
                <a16:creationId xmlns:a16="http://schemas.microsoft.com/office/drawing/2014/main" id="{AD68A150-412D-C747-BF7E-578C0398C04A}"/>
              </a:ext>
            </a:extLst>
          </p:cNvPr>
          <p:cNvSpPr/>
          <p:nvPr/>
        </p:nvSpPr>
        <p:spPr>
          <a:xfrm>
            <a:off x="2091243" y="5196396"/>
            <a:ext cx="272148" cy="220184"/>
          </a:xfrm>
          <a:custGeom>
            <a:avLst/>
            <a:gdLst>
              <a:gd name="connsiteX0" fmla="*/ 39554 w 896949"/>
              <a:gd name="connsiteY0" fmla="*/ 428116 h 768981"/>
              <a:gd name="connsiteX1" fmla="*/ 67475 w 896949"/>
              <a:gd name="connsiteY1" fmla="*/ 323414 h 768981"/>
              <a:gd name="connsiteX2" fmla="*/ 165197 w 896949"/>
              <a:gd name="connsiteY2" fmla="*/ 330394 h 768981"/>
              <a:gd name="connsiteX3" fmla="*/ 276879 w 896949"/>
              <a:gd name="connsiteY3" fmla="*/ 442077 h 768981"/>
              <a:gd name="connsiteX4" fmla="*/ 716629 w 896949"/>
              <a:gd name="connsiteY4" fmla="*/ 51188 h 768981"/>
              <a:gd name="connsiteX5" fmla="*/ 828311 w 896949"/>
              <a:gd name="connsiteY5" fmla="*/ 134950 h 768981"/>
              <a:gd name="connsiteX6" fmla="*/ 304800 w 896949"/>
              <a:gd name="connsiteY6" fmla="*/ 721283 h 768981"/>
              <a:gd name="connsiteX7" fmla="*/ 39554 w 896949"/>
              <a:gd name="connsiteY7" fmla="*/ 428116 h 768981"/>
              <a:gd name="connsiteX0" fmla="*/ 39554 w 896949"/>
              <a:gd name="connsiteY0" fmla="*/ 428116 h 770144"/>
              <a:gd name="connsiteX1" fmla="*/ 67475 w 896949"/>
              <a:gd name="connsiteY1" fmla="*/ 323414 h 770144"/>
              <a:gd name="connsiteX2" fmla="*/ 165197 w 896949"/>
              <a:gd name="connsiteY2" fmla="*/ 330394 h 770144"/>
              <a:gd name="connsiteX3" fmla="*/ 276879 w 896949"/>
              <a:gd name="connsiteY3" fmla="*/ 442077 h 770144"/>
              <a:gd name="connsiteX4" fmla="*/ 716629 w 896949"/>
              <a:gd name="connsiteY4" fmla="*/ 51188 h 770144"/>
              <a:gd name="connsiteX5" fmla="*/ 828311 w 896949"/>
              <a:gd name="connsiteY5" fmla="*/ 134950 h 770144"/>
              <a:gd name="connsiteX6" fmla="*/ 304800 w 896949"/>
              <a:gd name="connsiteY6" fmla="*/ 721283 h 770144"/>
              <a:gd name="connsiteX7" fmla="*/ 39554 w 896949"/>
              <a:gd name="connsiteY7" fmla="*/ 428116 h 770144"/>
              <a:gd name="connsiteX0" fmla="*/ 39554 w 896949"/>
              <a:gd name="connsiteY0" fmla="*/ 451790 h 774090"/>
              <a:gd name="connsiteX1" fmla="*/ 67475 w 896949"/>
              <a:gd name="connsiteY1" fmla="*/ 323414 h 774090"/>
              <a:gd name="connsiteX2" fmla="*/ 165197 w 896949"/>
              <a:gd name="connsiteY2" fmla="*/ 330394 h 774090"/>
              <a:gd name="connsiteX3" fmla="*/ 276879 w 896949"/>
              <a:gd name="connsiteY3" fmla="*/ 442077 h 774090"/>
              <a:gd name="connsiteX4" fmla="*/ 716629 w 896949"/>
              <a:gd name="connsiteY4" fmla="*/ 51188 h 774090"/>
              <a:gd name="connsiteX5" fmla="*/ 828311 w 896949"/>
              <a:gd name="connsiteY5" fmla="*/ 134950 h 774090"/>
              <a:gd name="connsiteX6" fmla="*/ 304800 w 896949"/>
              <a:gd name="connsiteY6" fmla="*/ 721283 h 774090"/>
              <a:gd name="connsiteX7" fmla="*/ 39554 w 896949"/>
              <a:gd name="connsiteY7" fmla="*/ 451790 h 774090"/>
              <a:gd name="connsiteX0" fmla="*/ 39554 w 896949"/>
              <a:gd name="connsiteY0" fmla="*/ 451790 h 774090"/>
              <a:gd name="connsiteX1" fmla="*/ 67475 w 896949"/>
              <a:gd name="connsiteY1" fmla="*/ 323414 h 774090"/>
              <a:gd name="connsiteX2" fmla="*/ 151249 w 896949"/>
              <a:gd name="connsiteY2" fmla="*/ 333353 h 774090"/>
              <a:gd name="connsiteX3" fmla="*/ 276879 w 896949"/>
              <a:gd name="connsiteY3" fmla="*/ 442077 h 774090"/>
              <a:gd name="connsiteX4" fmla="*/ 716629 w 896949"/>
              <a:gd name="connsiteY4" fmla="*/ 51188 h 774090"/>
              <a:gd name="connsiteX5" fmla="*/ 828311 w 896949"/>
              <a:gd name="connsiteY5" fmla="*/ 134950 h 774090"/>
              <a:gd name="connsiteX6" fmla="*/ 304800 w 896949"/>
              <a:gd name="connsiteY6" fmla="*/ 721283 h 774090"/>
              <a:gd name="connsiteX7" fmla="*/ 39554 w 896949"/>
              <a:gd name="connsiteY7" fmla="*/ 451790 h 774090"/>
              <a:gd name="connsiteX0" fmla="*/ 39554 w 896949"/>
              <a:gd name="connsiteY0" fmla="*/ 451790 h 774090"/>
              <a:gd name="connsiteX1" fmla="*/ 67475 w 896949"/>
              <a:gd name="connsiteY1" fmla="*/ 323414 h 774090"/>
              <a:gd name="connsiteX2" fmla="*/ 151249 w 896949"/>
              <a:gd name="connsiteY2" fmla="*/ 333353 h 774090"/>
              <a:gd name="connsiteX3" fmla="*/ 276879 w 896949"/>
              <a:gd name="connsiteY3" fmla="*/ 442077 h 774090"/>
              <a:gd name="connsiteX4" fmla="*/ 716629 w 896949"/>
              <a:gd name="connsiteY4" fmla="*/ 51188 h 774090"/>
              <a:gd name="connsiteX5" fmla="*/ 828311 w 896949"/>
              <a:gd name="connsiteY5" fmla="*/ 134950 h 774090"/>
              <a:gd name="connsiteX6" fmla="*/ 304800 w 896949"/>
              <a:gd name="connsiteY6" fmla="*/ 721283 h 774090"/>
              <a:gd name="connsiteX7" fmla="*/ 39554 w 896949"/>
              <a:gd name="connsiteY7" fmla="*/ 451790 h 774090"/>
              <a:gd name="connsiteX0" fmla="*/ 39554 w 896949"/>
              <a:gd name="connsiteY0" fmla="*/ 476203 h 798503"/>
              <a:gd name="connsiteX1" fmla="*/ 67475 w 896949"/>
              <a:gd name="connsiteY1" fmla="*/ 347827 h 798503"/>
              <a:gd name="connsiteX2" fmla="*/ 151249 w 896949"/>
              <a:gd name="connsiteY2" fmla="*/ 357766 h 798503"/>
              <a:gd name="connsiteX3" fmla="*/ 356147 w 896949"/>
              <a:gd name="connsiteY3" fmla="*/ 612972 h 798503"/>
              <a:gd name="connsiteX4" fmla="*/ 716629 w 896949"/>
              <a:gd name="connsiteY4" fmla="*/ 75601 h 798503"/>
              <a:gd name="connsiteX5" fmla="*/ 828311 w 896949"/>
              <a:gd name="connsiteY5" fmla="*/ 159363 h 798503"/>
              <a:gd name="connsiteX6" fmla="*/ 304800 w 896949"/>
              <a:gd name="connsiteY6" fmla="*/ 745696 h 798503"/>
              <a:gd name="connsiteX7" fmla="*/ 39554 w 896949"/>
              <a:gd name="connsiteY7" fmla="*/ 476203 h 798503"/>
              <a:gd name="connsiteX0" fmla="*/ 39554 w 896949"/>
              <a:gd name="connsiteY0" fmla="*/ 450064 h 772364"/>
              <a:gd name="connsiteX1" fmla="*/ 67475 w 896949"/>
              <a:gd name="connsiteY1" fmla="*/ 321688 h 772364"/>
              <a:gd name="connsiteX2" fmla="*/ 151249 w 896949"/>
              <a:gd name="connsiteY2" fmla="*/ 331627 h 772364"/>
              <a:gd name="connsiteX3" fmla="*/ 273397 w 896949"/>
              <a:gd name="connsiteY3" fmla="*/ 429994 h 772364"/>
              <a:gd name="connsiteX4" fmla="*/ 716629 w 896949"/>
              <a:gd name="connsiteY4" fmla="*/ 49462 h 772364"/>
              <a:gd name="connsiteX5" fmla="*/ 828311 w 896949"/>
              <a:gd name="connsiteY5" fmla="*/ 133224 h 772364"/>
              <a:gd name="connsiteX6" fmla="*/ 304800 w 896949"/>
              <a:gd name="connsiteY6" fmla="*/ 719557 h 772364"/>
              <a:gd name="connsiteX7" fmla="*/ 39554 w 896949"/>
              <a:gd name="connsiteY7" fmla="*/ 450064 h 772364"/>
              <a:gd name="connsiteX0" fmla="*/ 39554 w 896949"/>
              <a:gd name="connsiteY0" fmla="*/ 450064 h 772364"/>
              <a:gd name="connsiteX1" fmla="*/ 67475 w 896949"/>
              <a:gd name="connsiteY1" fmla="*/ 321688 h 772364"/>
              <a:gd name="connsiteX2" fmla="*/ 151249 w 896949"/>
              <a:gd name="connsiteY2" fmla="*/ 331627 h 772364"/>
              <a:gd name="connsiteX3" fmla="*/ 273397 w 896949"/>
              <a:gd name="connsiteY3" fmla="*/ 429994 h 772364"/>
              <a:gd name="connsiteX4" fmla="*/ 716629 w 896949"/>
              <a:gd name="connsiteY4" fmla="*/ 49462 h 772364"/>
              <a:gd name="connsiteX5" fmla="*/ 828311 w 896949"/>
              <a:gd name="connsiteY5" fmla="*/ 133224 h 772364"/>
              <a:gd name="connsiteX6" fmla="*/ 304800 w 896949"/>
              <a:gd name="connsiteY6" fmla="*/ 719557 h 772364"/>
              <a:gd name="connsiteX7" fmla="*/ 39554 w 896949"/>
              <a:gd name="connsiteY7" fmla="*/ 450064 h 772364"/>
              <a:gd name="connsiteX0" fmla="*/ 25592 w 882987"/>
              <a:gd name="connsiteY0" fmla="*/ 450064 h 772364"/>
              <a:gd name="connsiteX1" fmla="*/ 137287 w 882987"/>
              <a:gd name="connsiteY1" fmla="*/ 331627 h 772364"/>
              <a:gd name="connsiteX2" fmla="*/ 259435 w 882987"/>
              <a:gd name="connsiteY2" fmla="*/ 429994 h 772364"/>
              <a:gd name="connsiteX3" fmla="*/ 702667 w 882987"/>
              <a:gd name="connsiteY3" fmla="*/ 49462 h 772364"/>
              <a:gd name="connsiteX4" fmla="*/ 814349 w 882987"/>
              <a:gd name="connsiteY4" fmla="*/ 133224 h 772364"/>
              <a:gd name="connsiteX5" fmla="*/ 290838 w 882987"/>
              <a:gd name="connsiteY5" fmla="*/ 719557 h 772364"/>
              <a:gd name="connsiteX6" fmla="*/ 25592 w 882987"/>
              <a:gd name="connsiteY6" fmla="*/ 450064 h 772364"/>
              <a:gd name="connsiteX0" fmla="*/ 25592 w 888905"/>
              <a:gd name="connsiteY0" fmla="*/ 414554 h 766445"/>
              <a:gd name="connsiteX1" fmla="*/ 143205 w 888905"/>
              <a:gd name="connsiteY1" fmla="*/ 331627 h 766445"/>
              <a:gd name="connsiteX2" fmla="*/ 265353 w 888905"/>
              <a:gd name="connsiteY2" fmla="*/ 429994 h 766445"/>
              <a:gd name="connsiteX3" fmla="*/ 708585 w 888905"/>
              <a:gd name="connsiteY3" fmla="*/ 49462 h 766445"/>
              <a:gd name="connsiteX4" fmla="*/ 820267 w 888905"/>
              <a:gd name="connsiteY4" fmla="*/ 133224 h 766445"/>
              <a:gd name="connsiteX5" fmla="*/ 296756 w 888905"/>
              <a:gd name="connsiteY5" fmla="*/ 719557 h 766445"/>
              <a:gd name="connsiteX6" fmla="*/ 25592 w 888905"/>
              <a:gd name="connsiteY6" fmla="*/ 414554 h 766445"/>
              <a:gd name="connsiteX0" fmla="*/ 11427 w 874740"/>
              <a:gd name="connsiteY0" fmla="*/ 414554 h 766445"/>
              <a:gd name="connsiteX1" fmla="*/ 129040 w 874740"/>
              <a:gd name="connsiteY1" fmla="*/ 331627 h 766445"/>
              <a:gd name="connsiteX2" fmla="*/ 251188 w 874740"/>
              <a:gd name="connsiteY2" fmla="*/ 429994 h 766445"/>
              <a:gd name="connsiteX3" fmla="*/ 694420 w 874740"/>
              <a:gd name="connsiteY3" fmla="*/ 49462 h 766445"/>
              <a:gd name="connsiteX4" fmla="*/ 806102 w 874740"/>
              <a:gd name="connsiteY4" fmla="*/ 133224 h 766445"/>
              <a:gd name="connsiteX5" fmla="*/ 282591 w 874740"/>
              <a:gd name="connsiteY5" fmla="*/ 719557 h 766445"/>
              <a:gd name="connsiteX6" fmla="*/ 11427 w 874740"/>
              <a:gd name="connsiteY6" fmla="*/ 414554 h 766445"/>
              <a:gd name="connsiteX0" fmla="*/ 11427 w 874740"/>
              <a:gd name="connsiteY0" fmla="*/ 414554 h 766445"/>
              <a:gd name="connsiteX1" fmla="*/ 129040 w 874740"/>
              <a:gd name="connsiteY1" fmla="*/ 331627 h 766445"/>
              <a:gd name="connsiteX2" fmla="*/ 251188 w 874740"/>
              <a:gd name="connsiteY2" fmla="*/ 429994 h 766445"/>
              <a:gd name="connsiteX3" fmla="*/ 694420 w 874740"/>
              <a:gd name="connsiteY3" fmla="*/ 49462 h 766445"/>
              <a:gd name="connsiteX4" fmla="*/ 806102 w 874740"/>
              <a:gd name="connsiteY4" fmla="*/ 133224 h 766445"/>
              <a:gd name="connsiteX5" fmla="*/ 282591 w 874740"/>
              <a:gd name="connsiteY5" fmla="*/ 719557 h 766445"/>
              <a:gd name="connsiteX6" fmla="*/ 11427 w 874740"/>
              <a:gd name="connsiteY6" fmla="*/ 414554 h 766445"/>
              <a:gd name="connsiteX0" fmla="*/ 11427 w 874740"/>
              <a:gd name="connsiteY0" fmla="*/ 414554 h 766445"/>
              <a:gd name="connsiteX1" fmla="*/ 129040 w 874740"/>
              <a:gd name="connsiteY1" fmla="*/ 331627 h 766445"/>
              <a:gd name="connsiteX2" fmla="*/ 251188 w 874740"/>
              <a:gd name="connsiteY2" fmla="*/ 429994 h 766445"/>
              <a:gd name="connsiteX3" fmla="*/ 694420 w 874740"/>
              <a:gd name="connsiteY3" fmla="*/ 49462 h 766445"/>
              <a:gd name="connsiteX4" fmla="*/ 806102 w 874740"/>
              <a:gd name="connsiteY4" fmla="*/ 133224 h 766445"/>
              <a:gd name="connsiteX5" fmla="*/ 282591 w 874740"/>
              <a:gd name="connsiteY5" fmla="*/ 719557 h 766445"/>
              <a:gd name="connsiteX6" fmla="*/ 11427 w 874740"/>
              <a:gd name="connsiteY6" fmla="*/ 414554 h 766445"/>
              <a:gd name="connsiteX0" fmla="*/ 11427 w 874740"/>
              <a:gd name="connsiteY0" fmla="*/ 405676 h 757567"/>
              <a:gd name="connsiteX1" fmla="*/ 129040 w 874740"/>
              <a:gd name="connsiteY1" fmla="*/ 322749 h 757567"/>
              <a:gd name="connsiteX2" fmla="*/ 251188 w 874740"/>
              <a:gd name="connsiteY2" fmla="*/ 421116 h 757567"/>
              <a:gd name="connsiteX3" fmla="*/ 694420 w 874740"/>
              <a:gd name="connsiteY3" fmla="*/ 40584 h 757567"/>
              <a:gd name="connsiteX4" fmla="*/ 806102 w 874740"/>
              <a:gd name="connsiteY4" fmla="*/ 124346 h 757567"/>
              <a:gd name="connsiteX5" fmla="*/ 282591 w 874740"/>
              <a:gd name="connsiteY5" fmla="*/ 710679 h 757567"/>
              <a:gd name="connsiteX6" fmla="*/ 11427 w 874740"/>
              <a:gd name="connsiteY6" fmla="*/ 405676 h 757567"/>
              <a:gd name="connsiteX0" fmla="*/ 11427 w 874740"/>
              <a:gd name="connsiteY0" fmla="*/ 402717 h 754608"/>
              <a:gd name="connsiteX1" fmla="*/ 129040 w 874740"/>
              <a:gd name="connsiteY1" fmla="*/ 319790 h 754608"/>
              <a:gd name="connsiteX2" fmla="*/ 251188 w 874740"/>
              <a:gd name="connsiteY2" fmla="*/ 418157 h 754608"/>
              <a:gd name="connsiteX3" fmla="*/ 694420 w 874740"/>
              <a:gd name="connsiteY3" fmla="*/ 37625 h 754608"/>
              <a:gd name="connsiteX4" fmla="*/ 806102 w 874740"/>
              <a:gd name="connsiteY4" fmla="*/ 121387 h 754608"/>
              <a:gd name="connsiteX5" fmla="*/ 282591 w 874740"/>
              <a:gd name="connsiteY5" fmla="*/ 707720 h 754608"/>
              <a:gd name="connsiteX6" fmla="*/ 11427 w 874740"/>
              <a:gd name="connsiteY6" fmla="*/ 402717 h 754608"/>
              <a:gd name="connsiteX0" fmla="*/ 11427 w 874740"/>
              <a:gd name="connsiteY0" fmla="*/ 402717 h 754608"/>
              <a:gd name="connsiteX1" fmla="*/ 129040 w 874740"/>
              <a:gd name="connsiteY1" fmla="*/ 319790 h 754608"/>
              <a:gd name="connsiteX2" fmla="*/ 251188 w 874740"/>
              <a:gd name="connsiteY2" fmla="*/ 418157 h 754608"/>
              <a:gd name="connsiteX3" fmla="*/ 694420 w 874740"/>
              <a:gd name="connsiteY3" fmla="*/ 37625 h 754608"/>
              <a:gd name="connsiteX4" fmla="*/ 806102 w 874740"/>
              <a:gd name="connsiteY4" fmla="*/ 121387 h 754608"/>
              <a:gd name="connsiteX5" fmla="*/ 282591 w 874740"/>
              <a:gd name="connsiteY5" fmla="*/ 707720 h 754608"/>
              <a:gd name="connsiteX6" fmla="*/ 11427 w 874740"/>
              <a:gd name="connsiteY6" fmla="*/ 402717 h 754608"/>
              <a:gd name="connsiteX0" fmla="*/ 11427 w 874740"/>
              <a:gd name="connsiteY0" fmla="*/ 402717 h 707720"/>
              <a:gd name="connsiteX1" fmla="*/ 129040 w 874740"/>
              <a:gd name="connsiteY1" fmla="*/ 319790 h 707720"/>
              <a:gd name="connsiteX2" fmla="*/ 251188 w 874740"/>
              <a:gd name="connsiteY2" fmla="*/ 418157 h 707720"/>
              <a:gd name="connsiteX3" fmla="*/ 694420 w 874740"/>
              <a:gd name="connsiteY3" fmla="*/ 37625 h 707720"/>
              <a:gd name="connsiteX4" fmla="*/ 806102 w 874740"/>
              <a:gd name="connsiteY4" fmla="*/ 121387 h 707720"/>
              <a:gd name="connsiteX5" fmla="*/ 282591 w 874740"/>
              <a:gd name="connsiteY5" fmla="*/ 707720 h 707720"/>
              <a:gd name="connsiteX6" fmla="*/ 11427 w 874740"/>
              <a:gd name="connsiteY6" fmla="*/ 402717 h 707720"/>
              <a:gd name="connsiteX0" fmla="*/ 11427 w 874740"/>
              <a:gd name="connsiteY0" fmla="*/ 402717 h 707720"/>
              <a:gd name="connsiteX1" fmla="*/ 129040 w 874740"/>
              <a:gd name="connsiteY1" fmla="*/ 319790 h 707720"/>
              <a:gd name="connsiteX2" fmla="*/ 251188 w 874740"/>
              <a:gd name="connsiteY2" fmla="*/ 418157 h 707720"/>
              <a:gd name="connsiteX3" fmla="*/ 694420 w 874740"/>
              <a:gd name="connsiteY3" fmla="*/ 37625 h 707720"/>
              <a:gd name="connsiteX4" fmla="*/ 806102 w 874740"/>
              <a:gd name="connsiteY4" fmla="*/ 121387 h 707720"/>
              <a:gd name="connsiteX5" fmla="*/ 282591 w 874740"/>
              <a:gd name="connsiteY5" fmla="*/ 707720 h 707720"/>
              <a:gd name="connsiteX6" fmla="*/ 11427 w 874740"/>
              <a:gd name="connsiteY6" fmla="*/ 402717 h 707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4740" h="707720">
                <a:moveTo>
                  <a:pt x="11427" y="402717"/>
                </a:moveTo>
                <a:cubicBezTo>
                  <a:pt x="0" y="282577"/>
                  <a:pt x="107930" y="302420"/>
                  <a:pt x="129040" y="319790"/>
                </a:cubicBezTo>
                <a:cubicBezTo>
                  <a:pt x="163360" y="337841"/>
                  <a:pt x="246583" y="425234"/>
                  <a:pt x="251188" y="418157"/>
                </a:cubicBezTo>
                <a:cubicBezTo>
                  <a:pt x="345418" y="371130"/>
                  <a:pt x="601934" y="87087"/>
                  <a:pt x="694420" y="37625"/>
                </a:cubicBezTo>
                <a:cubicBezTo>
                  <a:pt x="741995" y="0"/>
                  <a:pt x="874740" y="9705"/>
                  <a:pt x="806102" y="121387"/>
                </a:cubicBezTo>
                <a:cubicBezTo>
                  <a:pt x="737464" y="233069"/>
                  <a:pt x="558139" y="377803"/>
                  <a:pt x="282591" y="707720"/>
                </a:cubicBezTo>
                <a:cubicBezTo>
                  <a:pt x="233728" y="644749"/>
                  <a:pt x="19372" y="457015"/>
                  <a:pt x="11427" y="402717"/>
                </a:cubicBezTo>
                <a:close/>
              </a:path>
            </a:pathLst>
          </a:cu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 </a:t>
            </a:r>
          </a:p>
        </p:txBody>
      </p:sp>
      <p:sp>
        <p:nvSpPr>
          <p:cNvPr id="35" name="Freeform 34">
            <a:extLst>
              <a:ext uri="{FF2B5EF4-FFF2-40B4-BE49-F238E27FC236}">
                <a16:creationId xmlns:a16="http://schemas.microsoft.com/office/drawing/2014/main" id="{0CBE7161-7A47-4741-9142-274EAC9800BD}"/>
              </a:ext>
            </a:extLst>
          </p:cNvPr>
          <p:cNvSpPr/>
          <p:nvPr/>
        </p:nvSpPr>
        <p:spPr>
          <a:xfrm>
            <a:off x="2091914" y="5602267"/>
            <a:ext cx="272148" cy="220184"/>
          </a:xfrm>
          <a:custGeom>
            <a:avLst/>
            <a:gdLst>
              <a:gd name="connsiteX0" fmla="*/ 39554 w 896949"/>
              <a:gd name="connsiteY0" fmla="*/ 428116 h 768981"/>
              <a:gd name="connsiteX1" fmla="*/ 67475 w 896949"/>
              <a:gd name="connsiteY1" fmla="*/ 323414 h 768981"/>
              <a:gd name="connsiteX2" fmla="*/ 165197 w 896949"/>
              <a:gd name="connsiteY2" fmla="*/ 330394 h 768981"/>
              <a:gd name="connsiteX3" fmla="*/ 276879 w 896949"/>
              <a:gd name="connsiteY3" fmla="*/ 442077 h 768981"/>
              <a:gd name="connsiteX4" fmla="*/ 716629 w 896949"/>
              <a:gd name="connsiteY4" fmla="*/ 51188 h 768981"/>
              <a:gd name="connsiteX5" fmla="*/ 828311 w 896949"/>
              <a:gd name="connsiteY5" fmla="*/ 134950 h 768981"/>
              <a:gd name="connsiteX6" fmla="*/ 304800 w 896949"/>
              <a:gd name="connsiteY6" fmla="*/ 721283 h 768981"/>
              <a:gd name="connsiteX7" fmla="*/ 39554 w 896949"/>
              <a:gd name="connsiteY7" fmla="*/ 428116 h 768981"/>
              <a:gd name="connsiteX0" fmla="*/ 39554 w 896949"/>
              <a:gd name="connsiteY0" fmla="*/ 428116 h 770144"/>
              <a:gd name="connsiteX1" fmla="*/ 67475 w 896949"/>
              <a:gd name="connsiteY1" fmla="*/ 323414 h 770144"/>
              <a:gd name="connsiteX2" fmla="*/ 165197 w 896949"/>
              <a:gd name="connsiteY2" fmla="*/ 330394 h 770144"/>
              <a:gd name="connsiteX3" fmla="*/ 276879 w 896949"/>
              <a:gd name="connsiteY3" fmla="*/ 442077 h 770144"/>
              <a:gd name="connsiteX4" fmla="*/ 716629 w 896949"/>
              <a:gd name="connsiteY4" fmla="*/ 51188 h 770144"/>
              <a:gd name="connsiteX5" fmla="*/ 828311 w 896949"/>
              <a:gd name="connsiteY5" fmla="*/ 134950 h 770144"/>
              <a:gd name="connsiteX6" fmla="*/ 304800 w 896949"/>
              <a:gd name="connsiteY6" fmla="*/ 721283 h 770144"/>
              <a:gd name="connsiteX7" fmla="*/ 39554 w 896949"/>
              <a:gd name="connsiteY7" fmla="*/ 428116 h 770144"/>
              <a:gd name="connsiteX0" fmla="*/ 39554 w 896949"/>
              <a:gd name="connsiteY0" fmla="*/ 451790 h 774090"/>
              <a:gd name="connsiteX1" fmla="*/ 67475 w 896949"/>
              <a:gd name="connsiteY1" fmla="*/ 323414 h 774090"/>
              <a:gd name="connsiteX2" fmla="*/ 165197 w 896949"/>
              <a:gd name="connsiteY2" fmla="*/ 330394 h 774090"/>
              <a:gd name="connsiteX3" fmla="*/ 276879 w 896949"/>
              <a:gd name="connsiteY3" fmla="*/ 442077 h 774090"/>
              <a:gd name="connsiteX4" fmla="*/ 716629 w 896949"/>
              <a:gd name="connsiteY4" fmla="*/ 51188 h 774090"/>
              <a:gd name="connsiteX5" fmla="*/ 828311 w 896949"/>
              <a:gd name="connsiteY5" fmla="*/ 134950 h 774090"/>
              <a:gd name="connsiteX6" fmla="*/ 304800 w 896949"/>
              <a:gd name="connsiteY6" fmla="*/ 721283 h 774090"/>
              <a:gd name="connsiteX7" fmla="*/ 39554 w 896949"/>
              <a:gd name="connsiteY7" fmla="*/ 451790 h 774090"/>
              <a:gd name="connsiteX0" fmla="*/ 39554 w 896949"/>
              <a:gd name="connsiteY0" fmla="*/ 451790 h 774090"/>
              <a:gd name="connsiteX1" fmla="*/ 67475 w 896949"/>
              <a:gd name="connsiteY1" fmla="*/ 323414 h 774090"/>
              <a:gd name="connsiteX2" fmla="*/ 151249 w 896949"/>
              <a:gd name="connsiteY2" fmla="*/ 333353 h 774090"/>
              <a:gd name="connsiteX3" fmla="*/ 276879 w 896949"/>
              <a:gd name="connsiteY3" fmla="*/ 442077 h 774090"/>
              <a:gd name="connsiteX4" fmla="*/ 716629 w 896949"/>
              <a:gd name="connsiteY4" fmla="*/ 51188 h 774090"/>
              <a:gd name="connsiteX5" fmla="*/ 828311 w 896949"/>
              <a:gd name="connsiteY5" fmla="*/ 134950 h 774090"/>
              <a:gd name="connsiteX6" fmla="*/ 304800 w 896949"/>
              <a:gd name="connsiteY6" fmla="*/ 721283 h 774090"/>
              <a:gd name="connsiteX7" fmla="*/ 39554 w 896949"/>
              <a:gd name="connsiteY7" fmla="*/ 451790 h 774090"/>
              <a:gd name="connsiteX0" fmla="*/ 39554 w 896949"/>
              <a:gd name="connsiteY0" fmla="*/ 451790 h 774090"/>
              <a:gd name="connsiteX1" fmla="*/ 67475 w 896949"/>
              <a:gd name="connsiteY1" fmla="*/ 323414 h 774090"/>
              <a:gd name="connsiteX2" fmla="*/ 151249 w 896949"/>
              <a:gd name="connsiteY2" fmla="*/ 333353 h 774090"/>
              <a:gd name="connsiteX3" fmla="*/ 276879 w 896949"/>
              <a:gd name="connsiteY3" fmla="*/ 442077 h 774090"/>
              <a:gd name="connsiteX4" fmla="*/ 716629 w 896949"/>
              <a:gd name="connsiteY4" fmla="*/ 51188 h 774090"/>
              <a:gd name="connsiteX5" fmla="*/ 828311 w 896949"/>
              <a:gd name="connsiteY5" fmla="*/ 134950 h 774090"/>
              <a:gd name="connsiteX6" fmla="*/ 304800 w 896949"/>
              <a:gd name="connsiteY6" fmla="*/ 721283 h 774090"/>
              <a:gd name="connsiteX7" fmla="*/ 39554 w 896949"/>
              <a:gd name="connsiteY7" fmla="*/ 451790 h 774090"/>
              <a:gd name="connsiteX0" fmla="*/ 39554 w 896949"/>
              <a:gd name="connsiteY0" fmla="*/ 476203 h 798503"/>
              <a:gd name="connsiteX1" fmla="*/ 67475 w 896949"/>
              <a:gd name="connsiteY1" fmla="*/ 347827 h 798503"/>
              <a:gd name="connsiteX2" fmla="*/ 151249 w 896949"/>
              <a:gd name="connsiteY2" fmla="*/ 357766 h 798503"/>
              <a:gd name="connsiteX3" fmla="*/ 356147 w 896949"/>
              <a:gd name="connsiteY3" fmla="*/ 612972 h 798503"/>
              <a:gd name="connsiteX4" fmla="*/ 716629 w 896949"/>
              <a:gd name="connsiteY4" fmla="*/ 75601 h 798503"/>
              <a:gd name="connsiteX5" fmla="*/ 828311 w 896949"/>
              <a:gd name="connsiteY5" fmla="*/ 159363 h 798503"/>
              <a:gd name="connsiteX6" fmla="*/ 304800 w 896949"/>
              <a:gd name="connsiteY6" fmla="*/ 745696 h 798503"/>
              <a:gd name="connsiteX7" fmla="*/ 39554 w 896949"/>
              <a:gd name="connsiteY7" fmla="*/ 476203 h 798503"/>
              <a:gd name="connsiteX0" fmla="*/ 39554 w 896949"/>
              <a:gd name="connsiteY0" fmla="*/ 450064 h 772364"/>
              <a:gd name="connsiteX1" fmla="*/ 67475 w 896949"/>
              <a:gd name="connsiteY1" fmla="*/ 321688 h 772364"/>
              <a:gd name="connsiteX2" fmla="*/ 151249 w 896949"/>
              <a:gd name="connsiteY2" fmla="*/ 331627 h 772364"/>
              <a:gd name="connsiteX3" fmla="*/ 273397 w 896949"/>
              <a:gd name="connsiteY3" fmla="*/ 429994 h 772364"/>
              <a:gd name="connsiteX4" fmla="*/ 716629 w 896949"/>
              <a:gd name="connsiteY4" fmla="*/ 49462 h 772364"/>
              <a:gd name="connsiteX5" fmla="*/ 828311 w 896949"/>
              <a:gd name="connsiteY5" fmla="*/ 133224 h 772364"/>
              <a:gd name="connsiteX6" fmla="*/ 304800 w 896949"/>
              <a:gd name="connsiteY6" fmla="*/ 719557 h 772364"/>
              <a:gd name="connsiteX7" fmla="*/ 39554 w 896949"/>
              <a:gd name="connsiteY7" fmla="*/ 450064 h 772364"/>
              <a:gd name="connsiteX0" fmla="*/ 39554 w 896949"/>
              <a:gd name="connsiteY0" fmla="*/ 450064 h 772364"/>
              <a:gd name="connsiteX1" fmla="*/ 67475 w 896949"/>
              <a:gd name="connsiteY1" fmla="*/ 321688 h 772364"/>
              <a:gd name="connsiteX2" fmla="*/ 151249 w 896949"/>
              <a:gd name="connsiteY2" fmla="*/ 331627 h 772364"/>
              <a:gd name="connsiteX3" fmla="*/ 273397 w 896949"/>
              <a:gd name="connsiteY3" fmla="*/ 429994 h 772364"/>
              <a:gd name="connsiteX4" fmla="*/ 716629 w 896949"/>
              <a:gd name="connsiteY4" fmla="*/ 49462 h 772364"/>
              <a:gd name="connsiteX5" fmla="*/ 828311 w 896949"/>
              <a:gd name="connsiteY5" fmla="*/ 133224 h 772364"/>
              <a:gd name="connsiteX6" fmla="*/ 304800 w 896949"/>
              <a:gd name="connsiteY6" fmla="*/ 719557 h 772364"/>
              <a:gd name="connsiteX7" fmla="*/ 39554 w 896949"/>
              <a:gd name="connsiteY7" fmla="*/ 450064 h 772364"/>
              <a:gd name="connsiteX0" fmla="*/ 25592 w 882987"/>
              <a:gd name="connsiteY0" fmla="*/ 450064 h 772364"/>
              <a:gd name="connsiteX1" fmla="*/ 137287 w 882987"/>
              <a:gd name="connsiteY1" fmla="*/ 331627 h 772364"/>
              <a:gd name="connsiteX2" fmla="*/ 259435 w 882987"/>
              <a:gd name="connsiteY2" fmla="*/ 429994 h 772364"/>
              <a:gd name="connsiteX3" fmla="*/ 702667 w 882987"/>
              <a:gd name="connsiteY3" fmla="*/ 49462 h 772364"/>
              <a:gd name="connsiteX4" fmla="*/ 814349 w 882987"/>
              <a:gd name="connsiteY4" fmla="*/ 133224 h 772364"/>
              <a:gd name="connsiteX5" fmla="*/ 290838 w 882987"/>
              <a:gd name="connsiteY5" fmla="*/ 719557 h 772364"/>
              <a:gd name="connsiteX6" fmla="*/ 25592 w 882987"/>
              <a:gd name="connsiteY6" fmla="*/ 450064 h 772364"/>
              <a:gd name="connsiteX0" fmla="*/ 25592 w 888905"/>
              <a:gd name="connsiteY0" fmla="*/ 414554 h 766445"/>
              <a:gd name="connsiteX1" fmla="*/ 143205 w 888905"/>
              <a:gd name="connsiteY1" fmla="*/ 331627 h 766445"/>
              <a:gd name="connsiteX2" fmla="*/ 265353 w 888905"/>
              <a:gd name="connsiteY2" fmla="*/ 429994 h 766445"/>
              <a:gd name="connsiteX3" fmla="*/ 708585 w 888905"/>
              <a:gd name="connsiteY3" fmla="*/ 49462 h 766445"/>
              <a:gd name="connsiteX4" fmla="*/ 820267 w 888905"/>
              <a:gd name="connsiteY4" fmla="*/ 133224 h 766445"/>
              <a:gd name="connsiteX5" fmla="*/ 296756 w 888905"/>
              <a:gd name="connsiteY5" fmla="*/ 719557 h 766445"/>
              <a:gd name="connsiteX6" fmla="*/ 25592 w 888905"/>
              <a:gd name="connsiteY6" fmla="*/ 414554 h 766445"/>
              <a:gd name="connsiteX0" fmla="*/ 11427 w 874740"/>
              <a:gd name="connsiteY0" fmla="*/ 414554 h 766445"/>
              <a:gd name="connsiteX1" fmla="*/ 129040 w 874740"/>
              <a:gd name="connsiteY1" fmla="*/ 331627 h 766445"/>
              <a:gd name="connsiteX2" fmla="*/ 251188 w 874740"/>
              <a:gd name="connsiteY2" fmla="*/ 429994 h 766445"/>
              <a:gd name="connsiteX3" fmla="*/ 694420 w 874740"/>
              <a:gd name="connsiteY3" fmla="*/ 49462 h 766445"/>
              <a:gd name="connsiteX4" fmla="*/ 806102 w 874740"/>
              <a:gd name="connsiteY4" fmla="*/ 133224 h 766445"/>
              <a:gd name="connsiteX5" fmla="*/ 282591 w 874740"/>
              <a:gd name="connsiteY5" fmla="*/ 719557 h 766445"/>
              <a:gd name="connsiteX6" fmla="*/ 11427 w 874740"/>
              <a:gd name="connsiteY6" fmla="*/ 414554 h 766445"/>
              <a:gd name="connsiteX0" fmla="*/ 11427 w 874740"/>
              <a:gd name="connsiteY0" fmla="*/ 414554 h 766445"/>
              <a:gd name="connsiteX1" fmla="*/ 129040 w 874740"/>
              <a:gd name="connsiteY1" fmla="*/ 331627 h 766445"/>
              <a:gd name="connsiteX2" fmla="*/ 251188 w 874740"/>
              <a:gd name="connsiteY2" fmla="*/ 429994 h 766445"/>
              <a:gd name="connsiteX3" fmla="*/ 694420 w 874740"/>
              <a:gd name="connsiteY3" fmla="*/ 49462 h 766445"/>
              <a:gd name="connsiteX4" fmla="*/ 806102 w 874740"/>
              <a:gd name="connsiteY4" fmla="*/ 133224 h 766445"/>
              <a:gd name="connsiteX5" fmla="*/ 282591 w 874740"/>
              <a:gd name="connsiteY5" fmla="*/ 719557 h 766445"/>
              <a:gd name="connsiteX6" fmla="*/ 11427 w 874740"/>
              <a:gd name="connsiteY6" fmla="*/ 414554 h 766445"/>
              <a:gd name="connsiteX0" fmla="*/ 11427 w 874740"/>
              <a:gd name="connsiteY0" fmla="*/ 414554 h 766445"/>
              <a:gd name="connsiteX1" fmla="*/ 129040 w 874740"/>
              <a:gd name="connsiteY1" fmla="*/ 331627 h 766445"/>
              <a:gd name="connsiteX2" fmla="*/ 251188 w 874740"/>
              <a:gd name="connsiteY2" fmla="*/ 429994 h 766445"/>
              <a:gd name="connsiteX3" fmla="*/ 694420 w 874740"/>
              <a:gd name="connsiteY3" fmla="*/ 49462 h 766445"/>
              <a:gd name="connsiteX4" fmla="*/ 806102 w 874740"/>
              <a:gd name="connsiteY4" fmla="*/ 133224 h 766445"/>
              <a:gd name="connsiteX5" fmla="*/ 282591 w 874740"/>
              <a:gd name="connsiteY5" fmla="*/ 719557 h 766445"/>
              <a:gd name="connsiteX6" fmla="*/ 11427 w 874740"/>
              <a:gd name="connsiteY6" fmla="*/ 414554 h 766445"/>
              <a:gd name="connsiteX0" fmla="*/ 11427 w 874740"/>
              <a:gd name="connsiteY0" fmla="*/ 405676 h 757567"/>
              <a:gd name="connsiteX1" fmla="*/ 129040 w 874740"/>
              <a:gd name="connsiteY1" fmla="*/ 322749 h 757567"/>
              <a:gd name="connsiteX2" fmla="*/ 251188 w 874740"/>
              <a:gd name="connsiteY2" fmla="*/ 421116 h 757567"/>
              <a:gd name="connsiteX3" fmla="*/ 694420 w 874740"/>
              <a:gd name="connsiteY3" fmla="*/ 40584 h 757567"/>
              <a:gd name="connsiteX4" fmla="*/ 806102 w 874740"/>
              <a:gd name="connsiteY4" fmla="*/ 124346 h 757567"/>
              <a:gd name="connsiteX5" fmla="*/ 282591 w 874740"/>
              <a:gd name="connsiteY5" fmla="*/ 710679 h 757567"/>
              <a:gd name="connsiteX6" fmla="*/ 11427 w 874740"/>
              <a:gd name="connsiteY6" fmla="*/ 405676 h 757567"/>
              <a:gd name="connsiteX0" fmla="*/ 11427 w 874740"/>
              <a:gd name="connsiteY0" fmla="*/ 402717 h 754608"/>
              <a:gd name="connsiteX1" fmla="*/ 129040 w 874740"/>
              <a:gd name="connsiteY1" fmla="*/ 319790 h 754608"/>
              <a:gd name="connsiteX2" fmla="*/ 251188 w 874740"/>
              <a:gd name="connsiteY2" fmla="*/ 418157 h 754608"/>
              <a:gd name="connsiteX3" fmla="*/ 694420 w 874740"/>
              <a:gd name="connsiteY3" fmla="*/ 37625 h 754608"/>
              <a:gd name="connsiteX4" fmla="*/ 806102 w 874740"/>
              <a:gd name="connsiteY4" fmla="*/ 121387 h 754608"/>
              <a:gd name="connsiteX5" fmla="*/ 282591 w 874740"/>
              <a:gd name="connsiteY5" fmla="*/ 707720 h 754608"/>
              <a:gd name="connsiteX6" fmla="*/ 11427 w 874740"/>
              <a:gd name="connsiteY6" fmla="*/ 402717 h 754608"/>
              <a:gd name="connsiteX0" fmla="*/ 11427 w 874740"/>
              <a:gd name="connsiteY0" fmla="*/ 402717 h 754608"/>
              <a:gd name="connsiteX1" fmla="*/ 129040 w 874740"/>
              <a:gd name="connsiteY1" fmla="*/ 319790 h 754608"/>
              <a:gd name="connsiteX2" fmla="*/ 251188 w 874740"/>
              <a:gd name="connsiteY2" fmla="*/ 418157 h 754608"/>
              <a:gd name="connsiteX3" fmla="*/ 694420 w 874740"/>
              <a:gd name="connsiteY3" fmla="*/ 37625 h 754608"/>
              <a:gd name="connsiteX4" fmla="*/ 806102 w 874740"/>
              <a:gd name="connsiteY4" fmla="*/ 121387 h 754608"/>
              <a:gd name="connsiteX5" fmla="*/ 282591 w 874740"/>
              <a:gd name="connsiteY5" fmla="*/ 707720 h 754608"/>
              <a:gd name="connsiteX6" fmla="*/ 11427 w 874740"/>
              <a:gd name="connsiteY6" fmla="*/ 402717 h 754608"/>
              <a:gd name="connsiteX0" fmla="*/ 11427 w 874740"/>
              <a:gd name="connsiteY0" fmla="*/ 402717 h 707720"/>
              <a:gd name="connsiteX1" fmla="*/ 129040 w 874740"/>
              <a:gd name="connsiteY1" fmla="*/ 319790 h 707720"/>
              <a:gd name="connsiteX2" fmla="*/ 251188 w 874740"/>
              <a:gd name="connsiteY2" fmla="*/ 418157 h 707720"/>
              <a:gd name="connsiteX3" fmla="*/ 694420 w 874740"/>
              <a:gd name="connsiteY3" fmla="*/ 37625 h 707720"/>
              <a:gd name="connsiteX4" fmla="*/ 806102 w 874740"/>
              <a:gd name="connsiteY4" fmla="*/ 121387 h 707720"/>
              <a:gd name="connsiteX5" fmla="*/ 282591 w 874740"/>
              <a:gd name="connsiteY5" fmla="*/ 707720 h 707720"/>
              <a:gd name="connsiteX6" fmla="*/ 11427 w 874740"/>
              <a:gd name="connsiteY6" fmla="*/ 402717 h 707720"/>
              <a:gd name="connsiteX0" fmla="*/ 11427 w 874740"/>
              <a:gd name="connsiteY0" fmla="*/ 402717 h 707720"/>
              <a:gd name="connsiteX1" fmla="*/ 129040 w 874740"/>
              <a:gd name="connsiteY1" fmla="*/ 319790 h 707720"/>
              <a:gd name="connsiteX2" fmla="*/ 251188 w 874740"/>
              <a:gd name="connsiteY2" fmla="*/ 418157 h 707720"/>
              <a:gd name="connsiteX3" fmla="*/ 694420 w 874740"/>
              <a:gd name="connsiteY3" fmla="*/ 37625 h 707720"/>
              <a:gd name="connsiteX4" fmla="*/ 806102 w 874740"/>
              <a:gd name="connsiteY4" fmla="*/ 121387 h 707720"/>
              <a:gd name="connsiteX5" fmla="*/ 282591 w 874740"/>
              <a:gd name="connsiteY5" fmla="*/ 707720 h 707720"/>
              <a:gd name="connsiteX6" fmla="*/ 11427 w 874740"/>
              <a:gd name="connsiteY6" fmla="*/ 402717 h 707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4740" h="707720">
                <a:moveTo>
                  <a:pt x="11427" y="402717"/>
                </a:moveTo>
                <a:cubicBezTo>
                  <a:pt x="0" y="282577"/>
                  <a:pt x="107930" y="302420"/>
                  <a:pt x="129040" y="319790"/>
                </a:cubicBezTo>
                <a:cubicBezTo>
                  <a:pt x="163360" y="337841"/>
                  <a:pt x="246583" y="425234"/>
                  <a:pt x="251188" y="418157"/>
                </a:cubicBezTo>
                <a:cubicBezTo>
                  <a:pt x="345418" y="371130"/>
                  <a:pt x="601934" y="87087"/>
                  <a:pt x="694420" y="37625"/>
                </a:cubicBezTo>
                <a:cubicBezTo>
                  <a:pt x="741995" y="0"/>
                  <a:pt x="874740" y="9705"/>
                  <a:pt x="806102" y="121387"/>
                </a:cubicBezTo>
                <a:cubicBezTo>
                  <a:pt x="737464" y="233069"/>
                  <a:pt x="558139" y="377803"/>
                  <a:pt x="282591" y="707720"/>
                </a:cubicBezTo>
                <a:cubicBezTo>
                  <a:pt x="233728" y="644749"/>
                  <a:pt x="19372" y="457015"/>
                  <a:pt x="11427" y="402717"/>
                </a:cubicBezTo>
                <a:close/>
              </a:path>
            </a:pathLst>
          </a:cu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 </a:t>
            </a:r>
          </a:p>
        </p:txBody>
      </p:sp>
      <p:sp>
        <p:nvSpPr>
          <p:cNvPr id="36" name="Freeform 35">
            <a:extLst>
              <a:ext uri="{FF2B5EF4-FFF2-40B4-BE49-F238E27FC236}">
                <a16:creationId xmlns:a16="http://schemas.microsoft.com/office/drawing/2014/main" id="{B89B2501-F239-834A-922A-AF339A591C96}"/>
              </a:ext>
            </a:extLst>
          </p:cNvPr>
          <p:cNvSpPr/>
          <p:nvPr/>
        </p:nvSpPr>
        <p:spPr>
          <a:xfrm>
            <a:off x="2093296" y="4764694"/>
            <a:ext cx="272148" cy="220184"/>
          </a:xfrm>
          <a:custGeom>
            <a:avLst/>
            <a:gdLst>
              <a:gd name="connsiteX0" fmla="*/ 39554 w 896949"/>
              <a:gd name="connsiteY0" fmla="*/ 428116 h 768981"/>
              <a:gd name="connsiteX1" fmla="*/ 67475 w 896949"/>
              <a:gd name="connsiteY1" fmla="*/ 323414 h 768981"/>
              <a:gd name="connsiteX2" fmla="*/ 165197 w 896949"/>
              <a:gd name="connsiteY2" fmla="*/ 330394 h 768981"/>
              <a:gd name="connsiteX3" fmla="*/ 276879 w 896949"/>
              <a:gd name="connsiteY3" fmla="*/ 442077 h 768981"/>
              <a:gd name="connsiteX4" fmla="*/ 716629 w 896949"/>
              <a:gd name="connsiteY4" fmla="*/ 51188 h 768981"/>
              <a:gd name="connsiteX5" fmla="*/ 828311 w 896949"/>
              <a:gd name="connsiteY5" fmla="*/ 134950 h 768981"/>
              <a:gd name="connsiteX6" fmla="*/ 304800 w 896949"/>
              <a:gd name="connsiteY6" fmla="*/ 721283 h 768981"/>
              <a:gd name="connsiteX7" fmla="*/ 39554 w 896949"/>
              <a:gd name="connsiteY7" fmla="*/ 428116 h 768981"/>
              <a:gd name="connsiteX0" fmla="*/ 39554 w 896949"/>
              <a:gd name="connsiteY0" fmla="*/ 428116 h 770144"/>
              <a:gd name="connsiteX1" fmla="*/ 67475 w 896949"/>
              <a:gd name="connsiteY1" fmla="*/ 323414 h 770144"/>
              <a:gd name="connsiteX2" fmla="*/ 165197 w 896949"/>
              <a:gd name="connsiteY2" fmla="*/ 330394 h 770144"/>
              <a:gd name="connsiteX3" fmla="*/ 276879 w 896949"/>
              <a:gd name="connsiteY3" fmla="*/ 442077 h 770144"/>
              <a:gd name="connsiteX4" fmla="*/ 716629 w 896949"/>
              <a:gd name="connsiteY4" fmla="*/ 51188 h 770144"/>
              <a:gd name="connsiteX5" fmla="*/ 828311 w 896949"/>
              <a:gd name="connsiteY5" fmla="*/ 134950 h 770144"/>
              <a:gd name="connsiteX6" fmla="*/ 304800 w 896949"/>
              <a:gd name="connsiteY6" fmla="*/ 721283 h 770144"/>
              <a:gd name="connsiteX7" fmla="*/ 39554 w 896949"/>
              <a:gd name="connsiteY7" fmla="*/ 428116 h 770144"/>
              <a:gd name="connsiteX0" fmla="*/ 39554 w 896949"/>
              <a:gd name="connsiteY0" fmla="*/ 451790 h 774090"/>
              <a:gd name="connsiteX1" fmla="*/ 67475 w 896949"/>
              <a:gd name="connsiteY1" fmla="*/ 323414 h 774090"/>
              <a:gd name="connsiteX2" fmla="*/ 165197 w 896949"/>
              <a:gd name="connsiteY2" fmla="*/ 330394 h 774090"/>
              <a:gd name="connsiteX3" fmla="*/ 276879 w 896949"/>
              <a:gd name="connsiteY3" fmla="*/ 442077 h 774090"/>
              <a:gd name="connsiteX4" fmla="*/ 716629 w 896949"/>
              <a:gd name="connsiteY4" fmla="*/ 51188 h 774090"/>
              <a:gd name="connsiteX5" fmla="*/ 828311 w 896949"/>
              <a:gd name="connsiteY5" fmla="*/ 134950 h 774090"/>
              <a:gd name="connsiteX6" fmla="*/ 304800 w 896949"/>
              <a:gd name="connsiteY6" fmla="*/ 721283 h 774090"/>
              <a:gd name="connsiteX7" fmla="*/ 39554 w 896949"/>
              <a:gd name="connsiteY7" fmla="*/ 451790 h 774090"/>
              <a:gd name="connsiteX0" fmla="*/ 39554 w 896949"/>
              <a:gd name="connsiteY0" fmla="*/ 451790 h 774090"/>
              <a:gd name="connsiteX1" fmla="*/ 67475 w 896949"/>
              <a:gd name="connsiteY1" fmla="*/ 323414 h 774090"/>
              <a:gd name="connsiteX2" fmla="*/ 151249 w 896949"/>
              <a:gd name="connsiteY2" fmla="*/ 333353 h 774090"/>
              <a:gd name="connsiteX3" fmla="*/ 276879 w 896949"/>
              <a:gd name="connsiteY3" fmla="*/ 442077 h 774090"/>
              <a:gd name="connsiteX4" fmla="*/ 716629 w 896949"/>
              <a:gd name="connsiteY4" fmla="*/ 51188 h 774090"/>
              <a:gd name="connsiteX5" fmla="*/ 828311 w 896949"/>
              <a:gd name="connsiteY5" fmla="*/ 134950 h 774090"/>
              <a:gd name="connsiteX6" fmla="*/ 304800 w 896949"/>
              <a:gd name="connsiteY6" fmla="*/ 721283 h 774090"/>
              <a:gd name="connsiteX7" fmla="*/ 39554 w 896949"/>
              <a:gd name="connsiteY7" fmla="*/ 451790 h 774090"/>
              <a:gd name="connsiteX0" fmla="*/ 39554 w 896949"/>
              <a:gd name="connsiteY0" fmla="*/ 451790 h 774090"/>
              <a:gd name="connsiteX1" fmla="*/ 67475 w 896949"/>
              <a:gd name="connsiteY1" fmla="*/ 323414 h 774090"/>
              <a:gd name="connsiteX2" fmla="*/ 151249 w 896949"/>
              <a:gd name="connsiteY2" fmla="*/ 333353 h 774090"/>
              <a:gd name="connsiteX3" fmla="*/ 276879 w 896949"/>
              <a:gd name="connsiteY3" fmla="*/ 442077 h 774090"/>
              <a:gd name="connsiteX4" fmla="*/ 716629 w 896949"/>
              <a:gd name="connsiteY4" fmla="*/ 51188 h 774090"/>
              <a:gd name="connsiteX5" fmla="*/ 828311 w 896949"/>
              <a:gd name="connsiteY5" fmla="*/ 134950 h 774090"/>
              <a:gd name="connsiteX6" fmla="*/ 304800 w 896949"/>
              <a:gd name="connsiteY6" fmla="*/ 721283 h 774090"/>
              <a:gd name="connsiteX7" fmla="*/ 39554 w 896949"/>
              <a:gd name="connsiteY7" fmla="*/ 451790 h 774090"/>
              <a:gd name="connsiteX0" fmla="*/ 39554 w 896949"/>
              <a:gd name="connsiteY0" fmla="*/ 476203 h 798503"/>
              <a:gd name="connsiteX1" fmla="*/ 67475 w 896949"/>
              <a:gd name="connsiteY1" fmla="*/ 347827 h 798503"/>
              <a:gd name="connsiteX2" fmla="*/ 151249 w 896949"/>
              <a:gd name="connsiteY2" fmla="*/ 357766 h 798503"/>
              <a:gd name="connsiteX3" fmla="*/ 356147 w 896949"/>
              <a:gd name="connsiteY3" fmla="*/ 612972 h 798503"/>
              <a:gd name="connsiteX4" fmla="*/ 716629 w 896949"/>
              <a:gd name="connsiteY4" fmla="*/ 75601 h 798503"/>
              <a:gd name="connsiteX5" fmla="*/ 828311 w 896949"/>
              <a:gd name="connsiteY5" fmla="*/ 159363 h 798503"/>
              <a:gd name="connsiteX6" fmla="*/ 304800 w 896949"/>
              <a:gd name="connsiteY6" fmla="*/ 745696 h 798503"/>
              <a:gd name="connsiteX7" fmla="*/ 39554 w 896949"/>
              <a:gd name="connsiteY7" fmla="*/ 476203 h 798503"/>
              <a:gd name="connsiteX0" fmla="*/ 39554 w 896949"/>
              <a:gd name="connsiteY0" fmla="*/ 450064 h 772364"/>
              <a:gd name="connsiteX1" fmla="*/ 67475 w 896949"/>
              <a:gd name="connsiteY1" fmla="*/ 321688 h 772364"/>
              <a:gd name="connsiteX2" fmla="*/ 151249 w 896949"/>
              <a:gd name="connsiteY2" fmla="*/ 331627 h 772364"/>
              <a:gd name="connsiteX3" fmla="*/ 273397 w 896949"/>
              <a:gd name="connsiteY3" fmla="*/ 429994 h 772364"/>
              <a:gd name="connsiteX4" fmla="*/ 716629 w 896949"/>
              <a:gd name="connsiteY4" fmla="*/ 49462 h 772364"/>
              <a:gd name="connsiteX5" fmla="*/ 828311 w 896949"/>
              <a:gd name="connsiteY5" fmla="*/ 133224 h 772364"/>
              <a:gd name="connsiteX6" fmla="*/ 304800 w 896949"/>
              <a:gd name="connsiteY6" fmla="*/ 719557 h 772364"/>
              <a:gd name="connsiteX7" fmla="*/ 39554 w 896949"/>
              <a:gd name="connsiteY7" fmla="*/ 450064 h 772364"/>
              <a:gd name="connsiteX0" fmla="*/ 39554 w 896949"/>
              <a:gd name="connsiteY0" fmla="*/ 450064 h 772364"/>
              <a:gd name="connsiteX1" fmla="*/ 67475 w 896949"/>
              <a:gd name="connsiteY1" fmla="*/ 321688 h 772364"/>
              <a:gd name="connsiteX2" fmla="*/ 151249 w 896949"/>
              <a:gd name="connsiteY2" fmla="*/ 331627 h 772364"/>
              <a:gd name="connsiteX3" fmla="*/ 273397 w 896949"/>
              <a:gd name="connsiteY3" fmla="*/ 429994 h 772364"/>
              <a:gd name="connsiteX4" fmla="*/ 716629 w 896949"/>
              <a:gd name="connsiteY4" fmla="*/ 49462 h 772364"/>
              <a:gd name="connsiteX5" fmla="*/ 828311 w 896949"/>
              <a:gd name="connsiteY5" fmla="*/ 133224 h 772364"/>
              <a:gd name="connsiteX6" fmla="*/ 304800 w 896949"/>
              <a:gd name="connsiteY6" fmla="*/ 719557 h 772364"/>
              <a:gd name="connsiteX7" fmla="*/ 39554 w 896949"/>
              <a:gd name="connsiteY7" fmla="*/ 450064 h 772364"/>
              <a:gd name="connsiteX0" fmla="*/ 25592 w 882987"/>
              <a:gd name="connsiteY0" fmla="*/ 450064 h 772364"/>
              <a:gd name="connsiteX1" fmla="*/ 137287 w 882987"/>
              <a:gd name="connsiteY1" fmla="*/ 331627 h 772364"/>
              <a:gd name="connsiteX2" fmla="*/ 259435 w 882987"/>
              <a:gd name="connsiteY2" fmla="*/ 429994 h 772364"/>
              <a:gd name="connsiteX3" fmla="*/ 702667 w 882987"/>
              <a:gd name="connsiteY3" fmla="*/ 49462 h 772364"/>
              <a:gd name="connsiteX4" fmla="*/ 814349 w 882987"/>
              <a:gd name="connsiteY4" fmla="*/ 133224 h 772364"/>
              <a:gd name="connsiteX5" fmla="*/ 290838 w 882987"/>
              <a:gd name="connsiteY5" fmla="*/ 719557 h 772364"/>
              <a:gd name="connsiteX6" fmla="*/ 25592 w 882987"/>
              <a:gd name="connsiteY6" fmla="*/ 450064 h 772364"/>
              <a:gd name="connsiteX0" fmla="*/ 25592 w 888905"/>
              <a:gd name="connsiteY0" fmla="*/ 414554 h 766445"/>
              <a:gd name="connsiteX1" fmla="*/ 143205 w 888905"/>
              <a:gd name="connsiteY1" fmla="*/ 331627 h 766445"/>
              <a:gd name="connsiteX2" fmla="*/ 265353 w 888905"/>
              <a:gd name="connsiteY2" fmla="*/ 429994 h 766445"/>
              <a:gd name="connsiteX3" fmla="*/ 708585 w 888905"/>
              <a:gd name="connsiteY3" fmla="*/ 49462 h 766445"/>
              <a:gd name="connsiteX4" fmla="*/ 820267 w 888905"/>
              <a:gd name="connsiteY4" fmla="*/ 133224 h 766445"/>
              <a:gd name="connsiteX5" fmla="*/ 296756 w 888905"/>
              <a:gd name="connsiteY5" fmla="*/ 719557 h 766445"/>
              <a:gd name="connsiteX6" fmla="*/ 25592 w 888905"/>
              <a:gd name="connsiteY6" fmla="*/ 414554 h 766445"/>
              <a:gd name="connsiteX0" fmla="*/ 11427 w 874740"/>
              <a:gd name="connsiteY0" fmla="*/ 414554 h 766445"/>
              <a:gd name="connsiteX1" fmla="*/ 129040 w 874740"/>
              <a:gd name="connsiteY1" fmla="*/ 331627 h 766445"/>
              <a:gd name="connsiteX2" fmla="*/ 251188 w 874740"/>
              <a:gd name="connsiteY2" fmla="*/ 429994 h 766445"/>
              <a:gd name="connsiteX3" fmla="*/ 694420 w 874740"/>
              <a:gd name="connsiteY3" fmla="*/ 49462 h 766445"/>
              <a:gd name="connsiteX4" fmla="*/ 806102 w 874740"/>
              <a:gd name="connsiteY4" fmla="*/ 133224 h 766445"/>
              <a:gd name="connsiteX5" fmla="*/ 282591 w 874740"/>
              <a:gd name="connsiteY5" fmla="*/ 719557 h 766445"/>
              <a:gd name="connsiteX6" fmla="*/ 11427 w 874740"/>
              <a:gd name="connsiteY6" fmla="*/ 414554 h 766445"/>
              <a:gd name="connsiteX0" fmla="*/ 11427 w 874740"/>
              <a:gd name="connsiteY0" fmla="*/ 414554 h 766445"/>
              <a:gd name="connsiteX1" fmla="*/ 129040 w 874740"/>
              <a:gd name="connsiteY1" fmla="*/ 331627 h 766445"/>
              <a:gd name="connsiteX2" fmla="*/ 251188 w 874740"/>
              <a:gd name="connsiteY2" fmla="*/ 429994 h 766445"/>
              <a:gd name="connsiteX3" fmla="*/ 694420 w 874740"/>
              <a:gd name="connsiteY3" fmla="*/ 49462 h 766445"/>
              <a:gd name="connsiteX4" fmla="*/ 806102 w 874740"/>
              <a:gd name="connsiteY4" fmla="*/ 133224 h 766445"/>
              <a:gd name="connsiteX5" fmla="*/ 282591 w 874740"/>
              <a:gd name="connsiteY5" fmla="*/ 719557 h 766445"/>
              <a:gd name="connsiteX6" fmla="*/ 11427 w 874740"/>
              <a:gd name="connsiteY6" fmla="*/ 414554 h 766445"/>
              <a:gd name="connsiteX0" fmla="*/ 11427 w 874740"/>
              <a:gd name="connsiteY0" fmla="*/ 414554 h 766445"/>
              <a:gd name="connsiteX1" fmla="*/ 129040 w 874740"/>
              <a:gd name="connsiteY1" fmla="*/ 331627 h 766445"/>
              <a:gd name="connsiteX2" fmla="*/ 251188 w 874740"/>
              <a:gd name="connsiteY2" fmla="*/ 429994 h 766445"/>
              <a:gd name="connsiteX3" fmla="*/ 694420 w 874740"/>
              <a:gd name="connsiteY3" fmla="*/ 49462 h 766445"/>
              <a:gd name="connsiteX4" fmla="*/ 806102 w 874740"/>
              <a:gd name="connsiteY4" fmla="*/ 133224 h 766445"/>
              <a:gd name="connsiteX5" fmla="*/ 282591 w 874740"/>
              <a:gd name="connsiteY5" fmla="*/ 719557 h 766445"/>
              <a:gd name="connsiteX6" fmla="*/ 11427 w 874740"/>
              <a:gd name="connsiteY6" fmla="*/ 414554 h 766445"/>
              <a:gd name="connsiteX0" fmla="*/ 11427 w 874740"/>
              <a:gd name="connsiteY0" fmla="*/ 405676 h 757567"/>
              <a:gd name="connsiteX1" fmla="*/ 129040 w 874740"/>
              <a:gd name="connsiteY1" fmla="*/ 322749 h 757567"/>
              <a:gd name="connsiteX2" fmla="*/ 251188 w 874740"/>
              <a:gd name="connsiteY2" fmla="*/ 421116 h 757567"/>
              <a:gd name="connsiteX3" fmla="*/ 694420 w 874740"/>
              <a:gd name="connsiteY3" fmla="*/ 40584 h 757567"/>
              <a:gd name="connsiteX4" fmla="*/ 806102 w 874740"/>
              <a:gd name="connsiteY4" fmla="*/ 124346 h 757567"/>
              <a:gd name="connsiteX5" fmla="*/ 282591 w 874740"/>
              <a:gd name="connsiteY5" fmla="*/ 710679 h 757567"/>
              <a:gd name="connsiteX6" fmla="*/ 11427 w 874740"/>
              <a:gd name="connsiteY6" fmla="*/ 405676 h 757567"/>
              <a:gd name="connsiteX0" fmla="*/ 11427 w 874740"/>
              <a:gd name="connsiteY0" fmla="*/ 402717 h 754608"/>
              <a:gd name="connsiteX1" fmla="*/ 129040 w 874740"/>
              <a:gd name="connsiteY1" fmla="*/ 319790 h 754608"/>
              <a:gd name="connsiteX2" fmla="*/ 251188 w 874740"/>
              <a:gd name="connsiteY2" fmla="*/ 418157 h 754608"/>
              <a:gd name="connsiteX3" fmla="*/ 694420 w 874740"/>
              <a:gd name="connsiteY3" fmla="*/ 37625 h 754608"/>
              <a:gd name="connsiteX4" fmla="*/ 806102 w 874740"/>
              <a:gd name="connsiteY4" fmla="*/ 121387 h 754608"/>
              <a:gd name="connsiteX5" fmla="*/ 282591 w 874740"/>
              <a:gd name="connsiteY5" fmla="*/ 707720 h 754608"/>
              <a:gd name="connsiteX6" fmla="*/ 11427 w 874740"/>
              <a:gd name="connsiteY6" fmla="*/ 402717 h 754608"/>
              <a:gd name="connsiteX0" fmla="*/ 11427 w 874740"/>
              <a:gd name="connsiteY0" fmla="*/ 402717 h 754608"/>
              <a:gd name="connsiteX1" fmla="*/ 129040 w 874740"/>
              <a:gd name="connsiteY1" fmla="*/ 319790 h 754608"/>
              <a:gd name="connsiteX2" fmla="*/ 251188 w 874740"/>
              <a:gd name="connsiteY2" fmla="*/ 418157 h 754608"/>
              <a:gd name="connsiteX3" fmla="*/ 694420 w 874740"/>
              <a:gd name="connsiteY3" fmla="*/ 37625 h 754608"/>
              <a:gd name="connsiteX4" fmla="*/ 806102 w 874740"/>
              <a:gd name="connsiteY4" fmla="*/ 121387 h 754608"/>
              <a:gd name="connsiteX5" fmla="*/ 282591 w 874740"/>
              <a:gd name="connsiteY5" fmla="*/ 707720 h 754608"/>
              <a:gd name="connsiteX6" fmla="*/ 11427 w 874740"/>
              <a:gd name="connsiteY6" fmla="*/ 402717 h 754608"/>
              <a:gd name="connsiteX0" fmla="*/ 11427 w 874740"/>
              <a:gd name="connsiteY0" fmla="*/ 402717 h 707720"/>
              <a:gd name="connsiteX1" fmla="*/ 129040 w 874740"/>
              <a:gd name="connsiteY1" fmla="*/ 319790 h 707720"/>
              <a:gd name="connsiteX2" fmla="*/ 251188 w 874740"/>
              <a:gd name="connsiteY2" fmla="*/ 418157 h 707720"/>
              <a:gd name="connsiteX3" fmla="*/ 694420 w 874740"/>
              <a:gd name="connsiteY3" fmla="*/ 37625 h 707720"/>
              <a:gd name="connsiteX4" fmla="*/ 806102 w 874740"/>
              <a:gd name="connsiteY4" fmla="*/ 121387 h 707720"/>
              <a:gd name="connsiteX5" fmla="*/ 282591 w 874740"/>
              <a:gd name="connsiteY5" fmla="*/ 707720 h 707720"/>
              <a:gd name="connsiteX6" fmla="*/ 11427 w 874740"/>
              <a:gd name="connsiteY6" fmla="*/ 402717 h 707720"/>
              <a:gd name="connsiteX0" fmla="*/ 11427 w 874740"/>
              <a:gd name="connsiteY0" fmla="*/ 402717 h 707720"/>
              <a:gd name="connsiteX1" fmla="*/ 129040 w 874740"/>
              <a:gd name="connsiteY1" fmla="*/ 319790 h 707720"/>
              <a:gd name="connsiteX2" fmla="*/ 251188 w 874740"/>
              <a:gd name="connsiteY2" fmla="*/ 418157 h 707720"/>
              <a:gd name="connsiteX3" fmla="*/ 694420 w 874740"/>
              <a:gd name="connsiteY3" fmla="*/ 37625 h 707720"/>
              <a:gd name="connsiteX4" fmla="*/ 806102 w 874740"/>
              <a:gd name="connsiteY4" fmla="*/ 121387 h 707720"/>
              <a:gd name="connsiteX5" fmla="*/ 282591 w 874740"/>
              <a:gd name="connsiteY5" fmla="*/ 707720 h 707720"/>
              <a:gd name="connsiteX6" fmla="*/ 11427 w 874740"/>
              <a:gd name="connsiteY6" fmla="*/ 402717 h 707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4740" h="707720">
                <a:moveTo>
                  <a:pt x="11427" y="402717"/>
                </a:moveTo>
                <a:cubicBezTo>
                  <a:pt x="0" y="282577"/>
                  <a:pt x="107930" y="302420"/>
                  <a:pt x="129040" y="319790"/>
                </a:cubicBezTo>
                <a:cubicBezTo>
                  <a:pt x="163360" y="337841"/>
                  <a:pt x="246583" y="425234"/>
                  <a:pt x="251188" y="418157"/>
                </a:cubicBezTo>
                <a:cubicBezTo>
                  <a:pt x="345418" y="371130"/>
                  <a:pt x="601934" y="87087"/>
                  <a:pt x="694420" y="37625"/>
                </a:cubicBezTo>
                <a:cubicBezTo>
                  <a:pt x="741995" y="0"/>
                  <a:pt x="874740" y="9705"/>
                  <a:pt x="806102" y="121387"/>
                </a:cubicBezTo>
                <a:cubicBezTo>
                  <a:pt x="737464" y="233069"/>
                  <a:pt x="558139" y="377803"/>
                  <a:pt x="282591" y="707720"/>
                </a:cubicBezTo>
                <a:cubicBezTo>
                  <a:pt x="233728" y="644749"/>
                  <a:pt x="19372" y="457015"/>
                  <a:pt x="11427" y="402717"/>
                </a:cubicBezTo>
                <a:close/>
              </a:path>
            </a:pathLst>
          </a:cu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 </a:t>
            </a:r>
          </a:p>
        </p:txBody>
      </p:sp>
      <p:sp>
        <p:nvSpPr>
          <p:cNvPr id="37" name="Freeform 36">
            <a:extLst>
              <a:ext uri="{FF2B5EF4-FFF2-40B4-BE49-F238E27FC236}">
                <a16:creationId xmlns:a16="http://schemas.microsoft.com/office/drawing/2014/main" id="{FE2B4D3C-F318-6D46-A396-DBC452D3BFB7}"/>
              </a:ext>
            </a:extLst>
          </p:cNvPr>
          <p:cNvSpPr/>
          <p:nvPr/>
        </p:nvSpPr>
        <p:spPr>
          <a:xfrm>
            <a:off x="2091243" y="6008138"/>
            <a:ext cx="272148" cy="220184"/>
          </a:xfrm>
          <a:custGeom>
            <a:avLst/>
            <a:gdLst>
              <a:gd name="connsiteX0" fmla="*/ 39554 w 896949"/>
              <a:gd name="connsiteY0" fmla="*/ 428116 h 768981"/>
              <a:gd name="connsiteX1" fmla="*/ 67475 w 896949"/>
              <a:gd name="connsiteY1" fmla="*/ 323414 h 768981"/>
              <a:gd name="connsiteX2" fmla="*/ 165197 w 896949"/>
              <a:gd name="connsiteY2" fmla="*/ 330394 h 768981"/>
              <a:gd name="connsiteX3" fmla="*/ 276879 w 896949"/>
              <a:gd name="connsiteY3" fmla="*/ 442077 h 768981"/>
              <a:gd name="connsiteX4" fmla="*/ 716629 w 896949"/>
              <a:gd name="connsiteY4" fmla="*/ 51188 h 768981"/>
              <a:gd name="connsiteX5" fmla="*/ 828311 w 896949"/>
              <a:gd name="connsiteY5" fmla="*/ 134950 h 768981"/>
              <a:gd name="connsiteX6" fmla="*/ 304800 w 896949"/>
              <a:gd name="connsiteY6" fmla="*/ 721283 h 768981"/>
              <a:gd name="connsiteX7" fmla="*/ 39554 w 896949"/>
              <a:gd name="connsiteY7" fmla="*/ 428116 h 768981"/>
              <a:gd name="connsiteX0" fmla="*/ 39554 w 896949"/>
              <a:gd name="connsiteY0" fmla="*/ 428116 h 770144"/>
              <a:gd name="connsiteX1" fmla="*/ 67475 w 896949"/>
              <a:gd name="connsiteY1" fmla="*/ 323414 h 770144"/>
              <a:gd name="connsiteX2" fmla="*/ 165197 w 896949"/>
              <a:gd name="connsiteY2" fmla="*/ 330394 h 770144"/>
              <a:gd name="connsiteX3" fmla="*/ 276879 w 896949"/>
              <a:gd name="connsiteY3" fmla="*/ 442077 h 770144"/>
              <a:gd name="connsiteX4" fmla="*/ 716629 w 896949"/>
              <a:gd name="connsiteY4" fmla="*/ 51188 h 770144"/>
              <a:gd name="connsiteX5" fmla="*/ 828311 w 896949"/>
              <a:gd name="connsiteY5" fmla="*/ 134950 h 770144"/>
              <a:gd name="connsiteX6" fmla="*/ 304800 w 896949"/>
              <a:gd name="connsiteY6" fmla="*/ 721283 h 770144"/>
              <a:gd name="connsiteX7" fmla="*/ 39554 w 896949"/>
              <a:gd name="connsiteY7" fmla="*/ 428116 h 770144"/>
              <a:gd name="connsiteX0" fmla="*/ 39554 w 896949"/>
              <a:gd name="connsiteY0" fmla="*/ 451790 h 774090"/>
              <a:gd name="connsiteX1" fmla="*/ 67475 w 896949"/>
              <a:gd name="connsiteY1" fmla="*/ 323414 h 774090"/>
              <a:gd name="connsiteX2" fmla="*/ 165197 w 896949"/>
              <a:gd name="connsiteY2" fmla="*/ 330394 h 774090"/>
              <a:gd name="connsiteX3" fmla="*/ 276879 w 896949"/>
              <a:gd name="connsiteY3" fmla="*/ 442077 h 774090"/>
              <a:gd name="connsiteX4" fmla="*/ 716629 w 896949"/>
              <a:gd name="connsiteY4" fmla="*/ 51188 h 774090"/>
              <a:gd name="connsiteX5" fmla="*/ 828311 w 896949"/>
              <a:gd name="connsiteY5" fmla="*/ 134950 h 774090"/>
              <a:gd name="connsiteX6" fmla="*/ 304800 w 896949"/>
              <a:gd name="connsiteY6" fmla="*/ 721283 h 774090"/>
              <a:gd name="connsiteX7" fmla="*/ 39554 w 896949"/>
              <a:gd name="connsiteY7" fmla="*/ 451790 h 774090"/>
              <a:gd name="connsiteX0" fmla="*/ 39554 w 896949"/>
              <a:gd name="connsiteY0" fmla="*/ 451790 h 774090"/>
              <a:gd name="connsiteX1" fmla="*/ 67475 w 896949"/>
              <a:gd name="connsiteY1" fmla="*/ 323414 h 774090"/>
              <a:gd name="connsiteX2" fmla="*/ 151249 w 896949"/>
              <a:gd name="connsiteY2" fmla="*/ 333353 h 774090"/>
              <a:gd name="connsiteX3" fmla="*/ 276879 w 896949"/>
              <a:gd name="connsiteY3" fmla="*/ 442077 h 774090"/>
              <a:gd name="connsiteX4" fmla="*/ 716629 w 896949"/>
              <a:gd name="connsiteY4" fmla="*/ 51188 h 774090"/>
              <a:gd name="connsiteX5" fmla="*/ 828311 w 896949"/>
              <a:gd name="connsiteY5" fmla="*/ 134950 h 774090"/>
              <a:gd name="connsiteX6" fmla="*/ 304800 w 896949"/>
              <a:gd name="connsiteY6" fmla="*/ 721283 h 774090"/>
              <a:gd name="connsiteX7" fmla="*/ 39554 w 896949"/>
              <a:gd name="connsiteY7" fmla="*/ 451790 h 774090"/>
              <a:gd name="connsiteX0" fmla="*/ 39554 w 896949"/>
              <a:gd name="connsiteY0" fmla="*/ 451790 h 774090"/>
              <a:gd name="connsiteX1" fmla="*/ 67475 w 896949"/>
              <a:gd name="connsiteY1" fmla="*/ 323414 h 774090"/>
              <a:gd name="connsiteX2" fmla="*/ 151249 w 896949"/>
              <a:gd name="connsiteY2" fmla="*/ 333353 h 774090"/>
              <a:gd name="connsiteX3" fmla="*/ 276879 w 896949"/>
              <a:gd name="connsiteY3" fmla="*/ 442077 h 774090"/>
              <a:gd name="connsiteX4" fmla="*/ 716629 w 896949"/>
              <a:gd name="connsiteY4" fmla="*/ 51188 h 774090"/>
              <a:gd name="connsiteX5" fmla="*/ 828311 w 896949"/>
              <a:gd name="connsiteY5" fmla="*/ 134950 h 774090"/>
              <a:gd name="connsiteX6" fmla="*/ 304800 w 896949"/>
              <a:gd name="connsiteY6" fmla="*/ 721283 h 774090"/>
              <a:gd name="connsiteX7" fmla="*/ 39554 w 896949"/>
              <a:gd name="connsiteY7" fmla="*/ 451790 h 774090"/>
              <a:gd name="connsiteX0" fmla="*/ 39554 w 896949"/>
              <a:gd name="connsiteY0" fmla="*/ 476203 h 798503"/>
              <a:gd name="connsiteX1" fmla="*/ 67475 w 896949"/>
              <a:gd name="connsiteY1" fmla="*/ 347827 h 798503"/>
              <a:gd name="connsiteX2" fmla="*/ 151249 w 896949"/>
              <a:gd name="connsiteY2" fmla="*/ 357766 h 798503"/>
              <a:gd name="connsiteX3" fmla="*/ 356147 w 896949"/>
              <a:gd name="connsiteY3" fmla="*/ 612972 h 798503"/>
              <a:gd name="connsiteX4" fmla="*/ 716629 w 896949"/>
              <a:gd name="connsiteY4" fmla="*/ 75601 h 798503"/>
              <a:gd name="connsiteX5" fmla="*/ 828311 w 896949"/>
              <a:gd name="connsiteY5" fmla="*/ 159363 h 798503"/>
              <a:gd name="connsiteX6" fmla="*/ 304800 w 896949"/>
              <a:gd name="connsiteY6" fmla="*/ 745696 h 798503"/>
              <a:gd name="connsiteX7" fmla="*/ 39554 w 896949"/>
              <a:gd name="connsiteY7" fmla="*/ 476203 h 798503"/>
              <a:gd name="connsiteX0" fmla="*/ 39554 w 896949"/>
              <a:gd name="connsiteY0" fmla="*/ 450064 h 772364"/>
              <a:gd name="connsiteX1" fmla="*/ 67475 w 896949"/>
              <a:gd name="connsiteY1" fmla="*/ 321688 h 772364"/>
              <a:gd name="connsiteX2" fmla="*/ 151249 w 896949"/>
              <a:gd name="connsiteY2" fmla="*/ 331627 h 772364"/>
              <a:gd name="connsiteX3" fmla="*/ 273397 w 896949"/>
              <a:gd name="connsiteY3" fmla="*/ 429994 h 772364"/>
              <a:gd name="connsiteX4" fmla="*/ 716629 w 896949"/>
              <a:gd name="connsiteY4" fmla="*/ 49462 h 772364"/>
              <a:gd name="connsiteX5" fmla="*/ 828311 w 896949"/>
              <a:gd name="connsiteY5" fmla="*/ 133224 h 772364"/>
              <a:gd name="connsiteX6" fmla="*/ 304800 w 896949"/>
              <a:gd name="connsiteY6" fmla="*/ 719557 h 772364"/>
              <a:gd name="connsiteX7" fmla="*/ 39554 w 896949"/>
              <a:gd name="connsiteY7" fmla="*/ 450064 h 772364"/>
              <a:gd name="connsiteX0" fmla="*/ 39554 w 896949"/>
              <a:gd name="connsiteY0" fmla="*/ 450064 h 772364"/>
              <a:gd name="connsiteX1" fmla="*/ 67475 w 896949"/>
              <a:gd name="connsiteY1" fmla="*/ 321688 h 772364"/>
              <a:gd name="connsiteX2" fmla="*/ 151249 w 896949"/>
              <a:gd name="connsiteY2" fmla="*/ 331627 h 772364"/>
              <a:gd name="connsiteX3" fmla="*/ 273397 w 896949"/>
              <a:gd name="connsiteY3" fmla="*/ 429994 h 772364"/>
              <a:gd name="connsiteX4" fmla="*/ 716629 w 896949"/>
              <a:gd name="connsiteY4" fmla="*/ 49462 h 772364"/>
              <a:gd name="connsiteX5" fmla="*/ 828311 w 896949"/>
              <a:gd name="connsiteY5" fmla="*/ 133224 h 772364"/>
              <a:gd name="connsiteX6" fmla="*/ 304800 w 896949"/>
              <a:gd name="connsiteY6" fmla="*/ 719557 h 772364"/>
              <a:gd name="connsiteX7" fmla="*/ 39554 w 896949"/>
              <a:gd name="connsiteY7" fmla="*/ 450064 h 772364"/>
              <a:gd name="connsiteX0" fmla="*/ 25592 w 882987"/>
              <a:gd name="connsiteY0" fmla="*/ 450064 h 772364"/>
              <a:gd name="connsiteX1" fmla="*/ 137287 w 882987"/>
              <a:gd name="connsiteY1" fmla="*/ 331627 h 772364"/>
              <a:gd name="connsiteX2" fmla="*/ 259435 w 882987"/>
              <a:gd name="connsiteY2" fmla="*/ 429994 h 772364"/>
              <a:gd name="connsiteX3" fmla="*/ 702667 w 882987"/>
              <a:gd name="connsiteY3" fmla="*/ 49462 h 772364"/>
              <a:gd name="connsiteX4" fmla="*/ 814349 w 882987"/>
              <a:gd name="connsiteY4" fmla="*/ 133224 h 772364"/>
              <a:gd name="connsiteX5" fmla="*/ 290838 w 882987"/>
              <a:gd name="connsiteY5" fmla="*/ 719557 h 772364"/>
              <a:gd name="connsiteX6" fmla="*/ 25592 w 882987"/>
              <a:gd name="connsiteY6" fmla="*/ 450064 h 772364"/>
              <a:gd name="connsiteX0" fmla="*/ 25592 w 888905"/>
              <a:gd name="connsiteY0" fmla="*/ 414554 h 766445"/>
              <a:gd name="connsiteX1" fmla="*/ 143205 w 888905"/>
              <a:gd name="connsiteY1" fmla="*/ 331627 h 766445"/>
              <a:gd name="connsiteX2" fmla="*/ 265353 w 888905"/>
              <a:gd name="connsiteY2" fmla="*/ 429994 h 766445"/>
              <a:gd name="connsiteX3" fmla="*/ 708585 w 888905"/>
              <a:gd name="connsiteY3" fmla="*/ 49462 h 766445"/>
              <a:gd name="connsiteX4" fmla="*/ 820267 w 888905"/>
              <a:gd name="connsiteY4" fmla="*/ 133224 h 766445"/>
              <a:gd name="connsiteX5" fmla="*/ 296756 w 888905"/>
              <a:gd name="connsiteY5" fmla="*/ 719557 h 766445"/>
              <a:gd name="connsiteX6" fmla="*/ 25592 w 888905"/>
              <a:gd name="connsiteY6" fmla="*/ 414554 h 766445"/>
              <a:gd name="connsiteX0" fmla="*/ 11427 w 874740"/>
              <a:gd name="connsiteY0" fmla="*/ 414554 h 766445"/>
              <a:gd name="connsiteX1" fmla="*/ 129040 w 874740"/>
              <a:gd name="connsiteY1" fmla="*/ 331627 h 766445"/>
              <a:gd name="connsiteX2" fmla="*/ 251188 w 874740"/>
              <a:gd name="connsiteY2" fmla="*/ 429994 h 766445"/>
              <a:gd name="connsiteX3" fmla="*/ 694420 w 874740"/>
              <a:gd name="connsiteY3" fmla="*/ 49462 h 766445"/>
              <a:gd name="connsiteX4" fmla="*/ 806102 w 874740"/>
              <a:gd name="connsiteY4" fmla="*/ 133224 h 766445"/>
              <a:gd name="connsiteX5" fmla="*/ 282591 w 874740"/>
              <a:gd name="connsiteY5" fmla="*/ 719557 h 766445"/>
              <a:gd name="connsiteX6" fmla="*/ 11427 w 874740"/>
              <a:gd name="connsiteY6" fmla="*/ 414554 h 766445"/>
              <a:gd name="connsiteX0" fmla="*/ 11427 w 874740"/>
              <a:gd name="connsiteY0" fmla="*/ 414554 h 766445"/>
              <a:gd name="connsiteX1" fmla="*/ 129040 w 874740"/>
              <a:gd name="connsiteY1" fmla="*/ 331627 h 766445"/>
              <a:gd name="connsiteX2" fmla="*/ 251188 w 874740"/>
              <a:gd name="connsiteY2" fmla="*/ 429994 h 766445"/>
              <a:gd name="connsiteX3" fmla="*/ 694420 w 874740"/>
              <a:gd name="connsiteY3" fmla="*/ 49462 h 766445"/>
              <a:gd name="connsiteX4" fmla="*/ 806102 w 874740"/>
              <a:gd name="connsiteY4" fmla="*/ 133224 h 766445"/>
              <a:gd name="connsiteX5" fmla="*/ 282591 w 874740"/>
              <a:gd name="connsiteY5" fmla="*/ 719557 h 766445"/>
              <a:gd name="connsiteX6" fmla="*/ 11427 w 874740"/>
              <a:gd name="connsiteY6" fmla="*/ 414554 h 766445"/>
              <a:gd name="connsiteX0" fmla="*/ 11427 w 874740"/>
              <a:gd name="connsiteY0" fmla="*/ 414554 h 766445"/>
              <a:gd name="connsiteX1" fmla="*/ 129040 w 874740"/>
              <a:gd name="connsiteY1" fmla="*/ 331627 h 766445"/>
              <a:gd name="connsiteX2" fmla="*/ 251188 w 874740"/>
              <a:gd name="connsiteY2" fmla="*/ 429994 h 766445"/>
              <a:gd name="connsiteX3" fmla="*/ 694420 w 874740"/>
              <a:gd name="connsiteY3" fmla="*/ 49462 h 766445"/>
              <a:gd name="connsiteX4" fmla="*/ 806102 w 874740"/>
              <a:gd name="connsiteY4" fmla="*/ 133224 h 766445"/>
              <a:gd name="connsiteX5" fmla="*/ 282591 w 874740"/>
              <a:gd name="connsiteY5" fmla="*/ 719557 h 766445"/>
              <a:gd name="connsiteX6" fmla="*/ 11427 w 874740"/>
              <a:gd name="connsiteY6" fmla="*/ 414554 h 766445"/>
              <a:gd name="connsiteX0" fmla="*/ 11427 w 874740"/>
              <a:gd name="connsiteY0" fmla="*/ 405676 h 757567"/>
              <a:gd name="connsiteX1" fmla="*/ 129040 w 874740"/>
              <a:gd name="connsiteY1" fmla="*/ 322749 h 757567"/>
              <a:gd name="connsiteX2" fmla="*/ 251188 w 874740"/>
              <a:gd name="connsiteY2" fmla="*/ 421116 h 757567"/>
              <a:gd name="connsiteX3" fmla="*/ 694420 w 874740"/>
              <a:gd name="connsiteY3" fmla="*/ 40584 h 757567"/>
              <a:gd name="connsiteX4" fmla="*/ 806102 w 874740"/>
              <a:gd name="connsiteY4" fmla="*/ 124346 h 757567"/>
              <a:gd name="connsiteX5" fmla="*/ 282591 w 874740"/>
              <a:gd name="connsiteY5" fmla="*/ 710679 h 757567"/>
              <a:gd name="connsiteX6" fmla="*/ 11427 w 874740"/>
              <a:gd name="connsiteY6" fmla="*/ 405676 h 757567"/>
              <a:gd name="connsiteX0" fmla="*/ 11427 w 874740"/>
              <a:gd name="connsiteY0" fmla="*/ 402717 h 754608"/>
              <a:gd name="connsiteX1" fmla="*/ 129040 w 874740"/>
              <a:gd name="connsiteY1" fmla="*/ 319790 h 754608"/>
              <a:gd name="connsiteX2" fmla="*/ 251188 w 874740"/>
              <a:gd name="connsiteY2" fmla="*/ 418157 h 754608"/>
              <a:gd name="connsiteX3" fmla="*/ 694420 w 874740"/>
              <a:gd name="connsiteY3" fmla="*/ 37625 h 754608"/>
              <a:gd name="connsiteX4" fmla="*/ 806102 w 874740"/>
              <a:gd name="connsiteY4" fmla="*/ 121387 h 754608"/>
              <a:gd name="connsiteX5" fmla="*/ 282591 w 874740"/>
              <a:gd name="connsiteY5" fmla="*/ 707720 h 754608"/>
              <a:gd name="connsiteX6" fmla="*/ 11427 w 874740"/>
              <a:gd name="connsiteY6" fmla="*/ 402717 h 754608"/>
              <a:gd name="connsiteX0" fmla="*/ 11427 w 874740"/>
              <a:gd name="connsiteY0" fmla="*/ 402717 h 754608"/>
              <a:gd name="connsiteX1" fmla="*/ 129040 w 874740"/>
              <a:gd name="connsiteY1" fmla="*/ 319790 h 754608"/>
              <a:gd name="connsiteX2" fmla="*/ 251188 w 874740"/>
              <a:gd name="connsiteY2" fmla="*/ 418157 h 754608"/>
              <a:gd name="connsiteX3" fmla="*/ 694420 w 874740"/>
              <a:gd name="connsiteY3" fmla="*/ 37625 h 754608"/>
              <a:gd name="connsiteX4" fmla="*/ 806102 w 874740"/>
              <a:gd name="connsiteY4" fmla="*/ 121387 h 754608"/>
              <a:gd name="connsiteX5" fmla="*/ 282591 w 874740"/>
              <a:gd name="connsiteY5" fmla="*/ 707720 h 754608"/>
              <a:gd name="connsiteX6" fmla="*/ 11427 w 874740"/>
              <a:gd name="connsiteY6" fmla="*/ 402717 h 754608"/>
              <a:gd name="connsiteX0" fmla="*/ 11427 w 874740"/>
              <a:gd name="connsiteY0" fmla="*/ 402717 h 707720"/>
              <a:gd name="connsiteX1" fmla="*/ 129040 w 874740"/>
              <a:gd name="connsiteY1" fmla="*/ 319790 h 707720"/>
              <a:gd name="connsiteX2" fmla="*/ 251188 w 874740"/>
              <a:gd name="connsiteY2" fmla="*/ 418157 h 707720"/>
              <a:gd name="connsiteX3" fmla="*/ 694420 w 874740"/>
              <a:gd name="connsiteY3" fmla="*/ 37625 h 707720"/>
              <a:gd name="connsiteX4" fmla="*/ 806102 w 874740"/>
              <a:gd name="connsiteY4" fmla="*/ 121387 h 707720"/>
              <a:gd name="connsiteX5" fmla="*/ 282591 w 874740"/>
              <a:gd name="connsiteY5" fmla="*/ 707720 h 707720"/>
              <a:gd name="connsiteX6" fmla="*/ 11427 w 874740"/>
              <a:gd name="connsiteY6" fmla="*/ 402717 h 707720"/>
              <a:gd name="connsiteX0" fmla="*/ 11427 w 874740"/>
              <a:gd name="connsiteY0" fmla="*/ 402717 h 707720"/>
              <a:gd name="connsiteX1" fmla="*/ 129040 w 874740"/>
              <a:gd name="connsiteY1" fmla="*/ 319790 h 707720"/>
              <a:gd name="connsiteX2" fmla="*/ 251188 w 874740"/>
              <a:gd name="connsiteY2" fmla="*/ 418157 h 707720"/>
              <a:gd name="connsiteX3" fmla="*/ 694420 w 874740"/>
              <a:gd name="connsiteY3" fmla="*/ 37625 h 707720"/>
              <a:gd name="connsiteX4" fmla="*/ 806102 w 874740"/>
              <a:gd name="connsiteY4" fmla="*/ 121387 h 707720"/>
              <a:gd name="connsiteX5" fmla="*/ 282591 w 874740"/>
              <a:gd name="connsiteY5" fmla="*/ 707720 h 707720"/>
              <a:gd name="connsiteX6" fmla="*/ 11427 w 874740"/>
              <a:gd name="connsiteY6" fmla="*/ 402717 h 707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4740" h="707720">
                <a:moveTo>
                  <a:pt x="11427" y="402717"/>
                </a:moveTo>
                <a:cubicBezTo>
                  <a:pt x="0" y="282577"/>
                  <a:pt x="107930" y="302420"/>
                  <a:pt x="129040" y="319790"/>
                </a:cubicBezTo>
                <a:cubicBezTo>
                  <a:pt x="163360" y="337841"/>
                  <a:pt x="246583" y="425234"/>
                  <a:pt x="251188" y="418157"/>
                </a:cubicBezTo>
                <a:cubicBezTo>
                  <a:pt x="345418" y="371130"/>
                  <a:pt x="601934" y="87087"/>
                  <a:pt x="694420" y="37625"/>
                </a:cubicBezTo>
                <a:cubicBezTo>
                  <a:pt x="741995" y="0"/>
                  <a:pt x="874740" y="9705"/>
                  <a:pt x="806102" y="121387"/>
                </a:cubicBezTo>
                <a:cubicBezTo>
                  <a:pt x="737464" y="233069"/>
                  <a:pt x="558139" y="377803"/>
                  <a:pt x="282591" y="707720"/>
                </a:cubicBezTo>
                <a:cubicBezTo>
                  <a:pt x="233728" y="644749"/>
                  <a:pt x="19372" y="457015"/>
                  <a:pt x="11427" y="402717"/>
                </a:cubicBezTo>
                <a:close/>
              </a:path>
            </a:pathLst>
          </a:cu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 </a:t>
            </a:r>
          </a:p>
        </p:txBody>
      </p:sp>
    </p:spTree>
    <p:extLst>
      <p:ext uri="{BB962C8B-B14F-4D97-AF65-F5344CB8AC3E}">
        <p14:creationId xmlns:p14="http://schemas.microsoft.com/office/powerpoint/2010/main" val="176863836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Rectangle: Rounded Corners 1">
            <a:extLst>
              <a:ext uri="{FF2B5EF4-FFF2-40B4-BE49-F238E27FC236}">
                <a16:creationId xmlns:a16="http://schemas.microsoft.com/office/drawing/2014/main" id="{65C9CFB1-0FC7-4349-8B4E-DB733F1ECFD9}"/>
              </a:ext>
            </a:extLst>
          </p:cNvPr>
          <p:cNvSpPr/>
          <p:nvPr/>
        </p:nvSpPr>
        <p:spPr bwMode="auto">
          <a:xfrm>
            <a:off x="8091377" y="376325"/>
            <a:ext cx="3085601" cy="340519"/>
          </a:xfrm>
          <a:prstGeom prst="roundRect">
            <a:avLst/>
          </a:prstGeom>
          <a:solidFill>
            <a:schemeClr val="bg2">
              <a:lumMod val="75000"/>
            </a:schemeClr>
          </a:solidFill>
        </p:spPr>
        <p:txBody>
          <a:bodyPr wrap="square" rtlCol="0">
            <a:spAutoFit/>
          </a:bodyPr>
          <a:lstStyle/>
          <a:p>
            <a:pPr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Module 6: ServiceNow Licensing</a:t>
            </a:r>
          </a:p>
        </p:txBody>
      </p:sp>
      <p:sp>
        <p:nvSpPr>
          <p:cNvPr id="4" name="Title 1">
            <a:extLst>
              <a:ext uri="{FF2B5EF4-FFF2-40B4-BE49-F238E27FC236}">
                <a16:creationId xmlns:a16="http://schemas.microsoft.com/office/drawing/2014/main" id="{9F8E9B52-D32D-F94B-A54F-0CEB433AF0AC}"/>
              </a:ext>
            </a:extLst>
          </p:cNvPr>
          <p:cNvSpPr txBox="1">
            <a:spLocks/>
          </p:cNvSpPr>
          <p:nvPr/>
        </p:nvSpPr>
        <p:spPr bwMode="gray">
          <a:xfrm>
            <a:off x="541868" y="478019"/>
            <a:ext cx="6039907" cy="303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0" tIns="0" rIns="0" bIns="0" numCol="1" anchor="b" anchorCtr="0" compatLnSpc="1">
            <a:prstTxWarp prst="textNoShape">
              <a:avLst/>
            </a:prstTxWarp>
            <a:spAutoFit/>
          </a:bodyPr>
          <a:lstStyle>
            <a:lvl1pPr algn="l" rtl="0" eaLnBrk="1" fontAlgn="base" hangingPunct="1">
              <a:lnSpc>
                <a:spcPct val="106000"/>
              </a:lnSpc>
              <a:spcBef>
                <a:spcPct val="0"/>
              </a:spcBef>
              <a:spcAft>
                <a:spcPct val="0"/>
              </a:spcAft>
              <a:defRPr sz="1600" b="1">
                <a:solidFill>
                  <a:schemeClr val="tx1"/>
                </a:solidFill>
                <a:latin typeface="+mj-lt"/>
                <a:ea typeface="+mj-ea"/>
                <a:cs typeface="+mj-cs"/>
              </a:defRPr>
            </a:lvl1pPr>
            <a:lvl2pPr algn="l" rtl="0" eaLnBrk="1" fontAlgn="base" hangingPunct="1">
              <a:lnSpc>
                <a:spcPct val="106000"/>
              </a:lnSpc>
              <a:spcBef>
                <a:spcPct val="0"/>
              </a:spcBef>
              <a:spcAft>
                <a:spcPct val="0"/>
              </a:spcAft>
              <a:defRPr sz="1600" b="1">
                <a:solidFill>
                  <a:schemeClr val="tx1"/>
                </a:solidFill>
                <a:latin typeface="Arial" charset="0"/>
              </a:defRPr>
            </a:lvl2pPr>
            <a:lvl3pPr algn="l" rtl="0" eaLnBrk="1" fontAlgn="base" hangingPunct="1">
              <a:lnSpc>
                <a:spcPct val="106000"/>
              </a:lnSpc>
              <a:spcBef>
                <a:spcPct val="0"/>
              </a:spcBef>
              <a:spcAft>
                <a:spcPct val="0"/>
              </a:spcAft>
              <a:defRPr sz="1600" b="1">
                <a:solidFill>
                  <a:schemeClr val="tx1"/>
                </a:solidFill>
                <a:latin typeface="Arial" charset="0"/>
              </a:defRPr>
            </a:lvl3pPr>
            <a:lvl4pPr algn="l" rtl="0" eaLnBrk="1" fontAlgn="base" hangingPunct="1">
              <a:lnSpc>
                <a:spcPct val="106000"/>
              </a:lnSpc>
              <a:spcBef>
                <a:spcPct val="0"/>
              </a:spcBef>
              <a:spcAft>
                <a:spcPct val="0"/>
              </a:spcAft>
              <a:defRPr sz="1600" b="1">
                <a:solidFill>
                  <a:schemeClr val="tx1"/>
                </a:solidFill>
                <a:latin typeface="Arial" charset="0"/>
              </a:defRPr>
            </a:lvl4pPr>
            <a:lvl5pPr algn="l" rtl="0" eaLnBrk="1" fontAlgn="base" hangingPunct="1">
              <a:lnSpc>
                <a:spcPct val="106000"/>
              </a:lnSpc>
              <a:spcBef>
                <a:spcPct val="0"/>
              </a:spcBef>
              <a:spcAft>
                <a:spcPct val="0"/>
              </a:spcAft>
              <a:defRPr sz="1600" b="1">
                <a:solidFill>
                  <a:schemeClr val="tx1"/>
                </a:solidFill>
                <a:latin typeface="Arial" charset="0"/>
              </a:defRPr>
            </a:lvl5pPr>
            <a:lvl6pPr marL="457189" algn="l" rtl="0" eaLnBrk="1" fontAlgn="base" hangingPunct="1">
              <a:lnSpc>
                <a:spcPct val="106000"/>
              </a:lnSpc>
              <a:spcBef>
                <a:spcPct val="0"/>
              </a:spcBef>
              <a:spcAft>
                <a:spcPct val="0"/>
              </a:spcAft>
              <a:defRPr sz="1600" b="1">
                <a:solidFill>
                  <a:schemeClr val="tx1"/>
                </a:solidFill>
                <a:latin typeface="Arial" charset="0"/>
              </a:defRPr>
            </a:lvl6pPr>
            <a:lvl7pPr marL="914377" algn="l" rtl="0" eaLnBrk="1" fontAlgn="base" hangingPunct="1">
              <a:lnSpc>
                <a:spcPct val="106000"/>
              </a:lnSpc>
              <a:spcBef>
                <a:spcPct val="0"/>
              </a:spcBef>
              <a:spcAft>
                <a:spcPct val="0"/>
              </a:spcAft>
              <a:defRPr sz="1600" b="1">
                <a:solidFill>
                  <a:schemeClr val="tx1"/>
                </a:solidFill>
                <a:latin typeface="Arial" charset="0"/>
              </a:defRPr>
            </a:lvl7pPr>
            <a:lvl8pPr marL="1371566" algn="l" rtl="0" eaLnBrk="1" fontAlgn="base" hangingPunct="1">
              <a:lnSpc>
                <a:spcPct val="106000"/>
              </a:lnSpc>
              <a:spcBef>
                <a:spcPct val="0"/>
              </a:spcBef>
              <a:spcAft>
                <a:spcPct val="0"/>
              </a:spcAft>
              <a:defRPr sz="1600" b="1">
                <a:solidFill>
                  <a:schemeClr val="tx1"/>
                </a:solidFill>
                <a:latin typeface="Arial" charset="0"/>
              </a:defRPr>
            </a:lvl8pPr>
            <a:lvl9pPr marL="1828754" algn="l" rtl="0" eaLnBrk="1" fontAlgn="base" hangingPunct="1">
              <a:lnSpc>
                <a:spcPct val="106000"/>
              </a:lnSpc>
              <a:spcBef>
                <a:spcPct val="0"/>
              </a:spcBef>
              <a:spcAft>
                <a:spcPct val="0"/>
              </a:spcAft>
              <a:defRPr sz="1600" b="1">
                <a:solidFill>
                  <a:schemeClr val="tx1"/>
                </a:solidFill>
                <a:latin typeface="Arial" charset="0"/>
              </a:defRPr>
            </a:lvl9pPr>
          </a:lstStyle>
          <a:p>
            <a:r>
              <a:rPr lang="en-US" sz="2000" dirty="0"/>
              <a:t>IT Service Management</a:t>
            </a:r>
            <a:endParaRPr lang="en-US" sz="2000" kern="0" dirty="0"/>
          </a:p>
        </p:txBody>
      </p:sp>
      <p:sp>
        <p:nvSpPr>
          <p:cNvPr id="2" name="TextBox 1">
            <a:extLst>
              <a:ext uri="{FF2B5EF4-FFF2-40B4-BE49-F238E27FC236}">
                <a16:creationId xmlns:a16="http://schemas.microsoft.com/office/drawing/2014/main" id="{1F58E4F9-74F2-7A47-BB27-1AD26CC0CC0E}"/>
              </a:ext>
            </a:extLst>
          </p:cNvPr>
          <p:cNvSpPr txBox="1"/>
          <p:nvPr/>
        </p:nvSpPr>
        <p:spPr>
          <a:xfrm>
            <a:off x="2629893" y="859658"/>
            <a:ext cx="6343650" cy="400110"/>
          </a:xfrm>
          <a:prstGeom prst="rect">
            <a:avLst/>
          </a:prstGeom>
          <a:noFill/>
        </p:spPr>
        <p:txBody>
          <a:bodyPr wrap="square" rtlCol="0">
            <a:spAutoFit/>
          </a:bodyPr>
          <a:lstStyle/>
          <a:p>
            <a:pPr algn="ctr"/>
            <a:r>
              <a:rPr lang="en-US" sz="2000" b="1" dirty="0">
                <a:latin typeface="Open Sans" panose="020B0606030504020204" pitchFamily="34" charset="0"/>
                <a:ea typeface="Open Sans" panose="020B0606030504020204" pitchFamily="34" charset="0"/>
                <a:cs typeface="Open Sans" panose="020B0606030504020204" pitchFamily="34" charset="0"/>
              </a:rPr>
              <a:t>IT Service Management – February 2022</a:t>
            </a:r>
          </a:p>
        </p:txBody>
      </p:sp>
      <p:graphicFrame>
        <p:nvGraphicFramePr>
          <p:cNvPr id="5" name="Table 5">
            <a:extLst>
              <a:ext uri="{FF2B5EF4-FFF2-40B4-BE49-F238E27FC236}">
                <a16:creationId xmlns:a16="http://schemas.microsoft.com/office/drawing/2014/main" id="{85D99606-BBA3-E543-9077-67C1BDAA3952}"/>
              </a:ext>
            </a:extLst>
          </p:cNvPr>
          <p:cNvGraphicFramePr>
            <a:graphicFrameLocks noGrp="1"/>
          </p:cNvGraphicFramePr>
          <p:nvPr>
            <p:extLst>
              <p:ext uri="{D42A27DB-BD31-4B8C-83A1-F6EECF244321}">
                <p14:modId xmlns:p14="http://schemas.microsoft.com/office/powerpoint/2010/main" val="559938299"/>
              </p:ext>
            </p:extLst>
          </p:nvPr>
        </p:nvGraphicFramePr>
        <p:xfrm>
          <a:off x="1305560" y="1274168"/>
          <a:ext cx="9390380" cy="5469534"/>
        </p:xfrm>
        <a:graphic>
          <a:graphicData uri="http://schemas.openxmlformats.org/drawingml/2006/table">
            <a:tbl>
              <a:tblPr>
                <a:tableStyleId>{5C22544A-7EE6-4342-B048-85BDC9FD1C3A}</a:tableStyleId>
              </a:tblPr>
              <a:tblGrid>
                <a:gridCol w="2513329">
                  <a:extLst>
                    <a:ext uri="{9D8B030D-6E8A-4147-A177-3AD203B41FA5}">
                      <a16:colId xmlns:a16="http://schemas.microsoft.com/office/drawing/2014/main" val="2098896775"/>
                    </a:ext>
                  </a:extLst>
                </a:gridCol>
                <a:gridCol w="459379">
                  <a:extLst>
                    <a:ext uri="{9D8B030D-6E8A-4147-A177-3AD203B41FA5}">
                      <a16:colId xmlns:a16="http://schemas.microsoft.com/office/drawing/2014/main" val="3558467461"/>
                    </a:ext>
                  </a:extLst>
                </a:gridCol>
                <a:gridCol w="2140076">
                  <a:extLst>
                    <a:ext uri="{9D8B030D-6E8A-4147-A177-3AD203B41FA5}">
                      <a16:colId xmlns:a16="http://schemas.microsoft.com/office/drawing/2014/main" val="2450152807"/>
                    </a:ext>
                  </a:extLst>
                </a:gridCol>
                <a:gridCol w="2138798">
                  <a:extLst>
                    <a:ext uri="{9D8B030D-6E8A-4147-A177-3AD203B41FA5}">
                      <a16:colId xmlns:a16="http://schemas.microsoft.com/office/drawing/2014/main" val="4211744124"/>
                    </a:ext>
                  </a:extLst>
                </a:gridCol>
                <a:gridCol w="2138798">
                  <a:extLst>
                    <a:ext uri="{9D8B030D-6E8A-4147-A177-3AD203B41FA5}">
                      <a16:colId xmlns:a16="http://schemas.microsoft.com/office/drawing/2014/main" val="2869205783"/>
                    </a:ext>
                  </a:extLst>
                </a:gridCol>
              </a:tblGrid>
              <a:tr h="241265">
                <a:tc>
                  <a:txBody>
                    <a:bodyPr/>
                    <a:lstStyle/>
                    <a:p>
                      <a:endParaRPr lang="en-US" sz="1200" dirty="0">
                        <a:latin typeface="Open Sans" panose="020B0606030504020204" pitchFamily="34" charset="0"/>
                        <a:ea typeface="Open Sans" panose="020B0606030504020204" pitchFamily="34" charset="0"/>
                        <a:cs typeface="Open Sans" panose="020B0606030504020204" pitchFamily="34" charset="0"/>
                      </a:endParaRPr>
                    </a:p>
                  </a:txBody>
                  <a:tcPr marL="0" marR="0" marT="0" marB="0" anchor="ct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200" dirty="0"/>
                    </a:p>
                  </a:txBody>
                  <a:tcPr marL="0" marR="0" marT="0" marB="0" anchor="ctr">
                    <a:lnL w="12700" cmpd="sng">
                      <a:noFill/>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solidFill>
                      <a:schemeClr val="bg1"/>
                    </a:solidFill>
                  </a:tcPr>
                </a:tc>
                <a:tc>
                  <a:txBody>
                    <a:bodyPr/>
                    <a:lstStyle/>
                    <a:p>
                      <a:pPr algn="ctr"/>
                      <a:r>
                        <a:rPr lang="en-US" sz="1200" b="1" dirty="0">
                          <a:solidFill>
                            <a:schemeClr val="bg1"/>
                          </a:solidFill>
                          <a:latin typeface="Open Sans" panose="020B0606030504020204" pitchFamily="34" charset="0"/>
                          <a:ea typeface="Open Sans" panose="020B0606030504020204" pitchFamily="34" charset="0"/>
                          <a:cs typeface="Open Sans" panose="020B0606030504020204" pitchFamily="34" charset="0"/>
                        </a:rPr>
                        <a:t>ITSM Standard v2</a:t>
                      </a:r>
                    </a:p>
                  </a:txBody>
                  <a:tcPr marL="0" marR="0"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bg2"/>
                    </a:solidFill>
                  </a:tcPr>
                </a:tc>
                <a:tc>
                  <a:txBody>
                    <a:bodyPr/>
                    <a:lstStyle/>
                    <a:p>
                      <a:pPr algn="ctr"/>
                      <a:r>
                        <a:rPr lang="en-US" sz="1200" b="1" dirty="0">
                          <a:solidFill>
                            <a:schemeClr val="bg1"/>
                          </a:solidFill>
                          <a:latin typeface="Open Sans" panose="020B0606030504020204" pitchFamily="34" charset="0"/>
                          <a:ea typeface="Open Sans" panose="020B0606030504020204" pitchFamily="34" charset="0"/>
                          <a:cs typeface="Open Sans" panose="020B0606030504020204" pitchFamily="34" charset="0"/>
                        </a:rPr>
                        <a:t>ITSM Professional v2</a:t>
                      </a:r>
                    </a:p>
                  </a:txBody>
                  <a:tcPr marL="0" marR="0" marT="0" marB="0" anchor="ctr">
                    <a:lnT w="12700" cap="flat" cmpd="sng" algn="ctr">
                      <a:solidFill>
                        <a:schemeClr val="tx1"/>
                      </a:solidFill>
                      <a:prstDash val="solid"/>
                      <a:round/>
                      <a:headEnd type="none" w="med" len="med"/>
                      <a:tailEnd type="none" w="med" len="med"/>
                    </a:lnT>
                    <a:solidFill>
                      <a:schemeClr val="bg2"/>
                    </a:solidFill>
                  </a:tcPr>
                </a:tc>
                <a:tc>
                  <a:txBody>
                    <a:bodyPr/>
                    <a:lstStyle/>
                    <a:p>
                      <a:pPr algn="ctr"/>
                      <a:r>
                        <a:rPr lang="en-US" sz="1200" b="1" dirty="0">
                          <a:solidFill>
                            <a:schemeClr val="bg1"/>
                          </a:solidFill>
                          <a:latin typeface="Open Sans" panose="020B0606030504020204" pitchFamily="34" charset="0"/>
                          <a:ea typeface="Open Sans" panose="020B0606030504020204" pitchFamily="34" charset="0"/>
                          <a:cs typeface="Open Sans" panose="020B0606030504020204" pitchFamily="34" charset="0"/>
                        </a:rPr>
                        <a:t>ITSM Enterprise</a:t>
                      </a:r>
                    </a:p>
                  </a:txBody>
                  <a:tcPr marL="0" marR="0"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2"/>
                    </a:solidFill>
                  </a:tcPr>
                </a:tc>
                <a:extLst>
                  <a:ext uri="{0D108BD9-81ED-4DB2-BD59-A6C34878D82A}">
                    <a16:rowId xmlns:a16="http://schemas.microsoft.com/office/drawing/2014/main" val="991003618"/>
                  </a:ext>
                </a:extLst>
              </a:tr>
              <a:tr h="241265">
                <a:tc>
                  <a:txBody>
                    <a:bodyPr/>
                    <a:lstStyle/>
                    <a:p>
                      <a:pPr algn="ctr"/>
                      <a:r>
                        <a:rPr lang="en-US" sz="1200" dirty="0">
                          <a:latin typeface="Open Sans" panose="020B0606030504020204" pitchFamily="34" charset="0"/>
                          <a:ea typeface="Open Sans" panose="020B0606030504020204" pitchFamily="34" charset="0"/>
                          <a:cs typeface="Open Sans" panose="020B0606030504020204" pitchFamily="34" charset="0"/>
                        </a:rPr>
                        <a:t>Incident Management</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endParaRPr lang="en-US" sz="1200" dirty="0"/>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algn="ctr"/>
                      <a:r>
                        <a:rPr lang="en-US" sz="1200" b="1" dirty="0">
                          <a:latin typeface="Open Sans" panose="020B0606030504020204" pitchFamily="34" charset="0"/>
                          <a:ea typeface="Open Sans" panose="020B0606030504020204" pitchFamily="34" charset="0"/>
                          <a:cs typeface="Open Sans" panose="020B0606030504020204" pitchFamily="34" charset="0"/>
                        </a:rPr>
                        <a:t>✔</a:t>
                      </a:r>
                    </a:p>
                  </a:txBody>
                  <a:tcPr marL="0" marR="0" marT="0" marB="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algn="ctr"/>
                      <a:r>
                        <a:rPr lang="en-US" sz="1200" b="1" dirty="0">
                          <a:latin typeface="Open Sans" panose="020B0606030504020204" pitchFamily="34" charset="0"/>
                          <a:ea typeface="Open Sans" panose="020B0606030504020204" pitchFamily="34" charset="0"/>
                          <a:cs typeface="Open Sans" panose="020B0606030504020204" pitchFamily="34" charset="0"/>
                        </a:rPr>
                        <a:t>✔</a:t>
                      </a:r>
                    </a:p>
                  </a:txBody>
                  <a:tcPr marL="0" marR="0" marT="0" marB="0" anchor="ctr">
                    <a:solidFill>
                      <a:schemeClr val="bg1">
                        <a:lumMod val="95000"/>
                      </a:schemeClr>
                    </a:solidFill>
                  </a:tcPr>
                </a:tc>
                <a:tc>
                  <a:txBody>
                    <a:bodyPr/>
                    <a:lstStyle/>
                    <a:p>
                      <a:pPr algn="ctr"/>
                      <a:r>
                        <a:rPr lang="en-US" sz="1200" b="1" dirty="0">
                          <a:latin typeface="Open Sans" panose="020B0606030504020204" pitchFamily="34" charset="0"/>
                          <a:ea typeface="Open Sans" panose="020B0606030504020204" pitchFamily="34" charset="0"/>
                          <a:cs typeface="Open Sans" panose="020B0606030504020204" pitchFamily="34" charset="0"/>
                        </a:rPr>
                        <a:t>✔</a:t>
                      </a:r>
                    </a:p>
                  </a:txBody>
                  <a:tcPr marL="0" marR="0" marT="0" marB="0" anchor="ctr">
                    <a:lnR w="12700" cap="flat" cmpd="sng" algn="ctr">
                      <a:solidFill>
                        <a:schemeClr val="tx1"/>
                      </a:solidFill>
                      <a:prstDash val="solid"/>
                      <a:round/>
                      <a:headEnd type="none" w="med" len="med"/>
                      <a:tailEnd type="none" w="med" len="med"/>
                    </a:lnR>
                    <a:solidFill>
                      <a:schemeClr val="bg1">
                        <a:lumMod val="95000"/>
                      </a:schemeClr>
                    </a:solidFill>
                  </a:tcPr>
                </a:tc>
                <a:extLst>
                  <a:ext uri="{0D108BD9-81ED-4DB2-BD59-A6C34878D82A}">
                    <a16:rowId xmlns:a16="http://schemas.microsoft.com/office/drawing/2014/main" val="2347743259"/>
                  </a:ext>
                </a:extLst>
              </a:tr>
              <a:tr h="241265">
                <a:tc>
                  <a:txBody>
                    <a:bodyPr/>
                    <a:lstStyle/>
                    <a:p>
                      <a:pPr algn="ctr"/>
                      <a:r>
                        <a:rPr lang="en-US" sz="1200" dirty="0">
                          <a:latin typeface="Open Sans" panose="020B0606030504020204" pitchFamily="34" charset="0"/>
                          <a:ea typeface="Open Sans" panose="020B0606030504020204" pitchFamily="34" charset="0"/>
                          <a:cs typeface="Open Sans" panose="020B0606030504020204" pitchFamily="34" charset="0"/>
                        </a:rPr>
                        <a:t>Problem Management</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endParaRPr lang="en-US" sz="12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a:t>
                      </a:r>
                    </a:p>
                  </a:txBody>
                  <a:tcPr marL="0" marR="0" marT="0" marB="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a:t>
                      </a:r>
                    </a:p>
                  </a:txBody>
                  <a:tcPr marL="0" marR="0" marT="0" marB="0" anchor="ctr">
                    <a:solidFill>
                      <a:schemeClr val="bg1">
                        <a:lumMod val="95000"/>
                      </a:schemeClr>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a:t>
                      </a:r>
                    </a:p>
                  </a:txBody>
                  <a:tcPr marL="0" marR="0" marT="0" marB="0" anchor="ctr">
                    <a:lnR w="12700" cap="flat" cmpd="sng" algn="ctr">
                      <a:solidFill>
                        <a:schemeClr val="tx1"/>
                      </a:solidFill>
                      <a:prstDash val="solid"/>
                      <a:round/>
                      <a:headEnd type="none" w="med" len="med"/>
                      <a:tailEnd type="none" w="med" len="med"/>
                    </a:lnR>
                    <a:solidFill>
                      <a:schemeClr val="bg1">
                        <a:lumMod val="95000"/>
                      </a:schemeClr>
                    </a:solidFill>
                  </a:tcPr>
                </a:tc>
                <a:extLst>
                  <a:ext uri="{0D108BD9-81ED-4DB2-BD59-A6C34878D82A}">
                    <a16:rowId xmlns:a16="http://schemas.microsoft.com/office/drawing/2014/main" val="3431952970"/>
                  </a:ext>
                </a:extLst>
              </a:tr>
              <a:tr h="241265">
                <a:tc>
                  <a:txBody>
                    <a:bodyPr/>
                    <a:lstStyle/>
                    <a:p>
                      <a:pPr algn="ctr"/>
                      <a:r>
                        <a:rPr lang="en-US" sz="1200" dirty="0">
                          <a:latin typeface="Open Sans" panose="020B0606030504020204" pitchFamily="34" charset="0"/>
                          <a:ea typeface="Open Sans" panose="020B0606030504020204" pitchFamily="34" charset="0"/>
                          <a:cs typeface="Open Sans" panose="020B0606030504020204" pitchFamily="34" charset="0"/>
                        </a:rPr>
                        <a:t>Change Management</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endParaRPr lang="en-US" sz="12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a:t>
                      </a:r>
                    </a:p>
                  </a:txBody>
                  <a:tcPr marL="0" marR="0" marT="0" marB="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a:t>
                      </a:r>
                    </a:p>
                  </a:txBody>
                  <a:tcPr marL="0" marR="0" marT="0" marB="0" anchor="ctr">
                    <a:solidFill>
                      <a:schemeClr val="bg1">
                        <a:lumMod val="95000"/>
                      </a:schemeClr>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a:t>
                      </a:r>
                    </a:p>
                  </a:txBody>
                  <a:tcPr marL="0" marR="0" marT="0" marB="0" anchor="ctr">
                    <a:lnR w="12700" cap="flat" cmpd="sng" algn="ctr">
                      <a:solidFill>
                        <a:schemeClr val="tx1"/>
                      </a:solidFill>
                      <a:prstDash val="solid"/>
                      <a:round/>
                      <a:headEnd type="none" w="med" len="med"/>
                      <a:tailEnd type="none" w="med" len="med"/>
                    </a:lnR>
                    <a:solidFill>
                      <a:schemeClr val="bg1">
                        <a:lumMod val="95000"/>
                      </a:schemeClr>
                    </a:solidFill>
                  </a:tcPr>
                </a:tc>
                <a:extLst>
                  <a:ext uri="{0D108BD9-81ED-4DB2-BD59-A6C34878D82A}">
                    <a16:rowId xmlns:a16="http://schemas.microsoft.com/office/drawing/2014/main" val="4229299645"/>
                  </a:ext>
                </a:extLst>
              </a:tr>
              <a:tr h="241265">
                <a:tc>
                  <a:txBody>
                    <a:bodyPr/>
                    <a:lstStyle/>
                    <a:p>
                      <a:pPr algn="ctr"/>
                      <a:r>
                        <a:rPr lang="en-US" sz="1200" dirty="0">
                          <a:latin typeface="Open Sans" panose="020B0606030504020204" pitchFamily="34" charset="0"/>
                          <a:ea typeface="Open Sans" panose="020B0606030504020204" pitchFamily="34" charset="0"/>
                          <a:cs typeface="Open Sans" panose="020B0606030504020204" pitchFamily="34" charset="0"/>
                        </a:rPr>
                        <a:t>Release Management</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endParaRPr lang="en-US" sz="12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a:t>
                      </a:r>
                    </a:p>
                  </a:txBody>
                  <a:tcPr marL="0" marR="0" marT="0" marB="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a:t>
                      </a:r>
                    </a:p>
                  </a:txBody>
                  <a:tcPr marL="0" marR="0" marT="0" marB="0" anchor="ctr">
                    <a:solidFill>
                      <a:schemeClr val="bg1">
                        <a:lumMod val="95000"/>
                      </a:schemeClr>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a:t>
                      </a:r>
                    </a:p>
                  </a:txBody>
                  <a:tcPr marL="0" marR="0" marT="0" marB="0" anchor="ctr">
                    <a:lnR w="12700" cap="flat" cmpd="sng" algn="ctr">
                      <a:solidFill>
                        <a:schemeClr val="tx1"/>
                      </a:solidFill>
                      <a:prstDash val="solid"/>
                      <a:round/>
                      <a:headEnd type="none" w="med" len="med"/>
                      <a:tailEnd type="none" w="med" len="med"/>
                    </a:lnR>
                    <a:solidFill>
                      <a:schemeClr val="bg1">
                        <a:lumMod val="95000"/>
                      </a:schemeClr>
                    </a:solidFill>
                  </a:tcPr>
                </a:tc>
                <a:extLst>
                  <a:ext uri="{0D108BD9-81ED-4DB2-BD59-A6C34878D82A}">
                    <a16:rowId xmlns:a16="http://schemas.microsoft.com/office/drawing/2014/main" val="1414456492"/>
                  </a:ext>
                </a:extLst>
              </a:tr>
              <a:tr h="241265">
                <a:tc>
                  <a:txBody>
                    <a:bodyPr/>
                    <a:lstStyle/>
                    <a:p>
                      <a:pPr algn="ctr"/>
                      <a:r>
                        <a:rPr lang="en-US" sz="1200" dirty="0">
                          <a:latin typeface="Open Sans" panose="020B0606030504020204" pitchFamily="34" charset="0"/>
                          <a:ea typeface="Open Sans" panose="020B0606030504020204" pitchFamily="34" charset="0"/>
                          <a:cs typeface="Open Sans" panose="020B0606030504020204" pitchFamily="34" charset="0"/>
                        </a:rPr>
                        <a:t>Cost Management</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endParaRPr lang="en-US" sz="12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a:t>
                      </a:r>
                    </a:p>
                  </a:txBody>
                  <a:tcPr marL="0" marR="0" marT="0" marB="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a:t>
                      </a:r>
                    </a:p>
                  </a:txBody>
                  <a:tcPr marL="0" marR="0" marT="0" marB="0" anchor="ctr">
                    <a:solidFill>
                      <a:schemeClr val="bg1">
                        <a:lumMod val="95000"/>
                      </a:schemeClr>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a:t>
                      </a:r>
                    </a:p>
                  </a:txBody>
                  <a:tcPr marL="0" marR="0" marT="0" marB="0" anchor="ctr">
                    <a:lnR w="12700" cap="flat" cmpd="sng" algn="ctr">
                      <a:solidFill>
                        <a:schemeClr val="tx1"/>
                      </a:solidFill>
                      <a:prstDash val="solid"/>
                      <a:round/>
                      <a:headEnd type="none" w="med" len="med"/>
                      <a:tailEnd type="none" w="med" len="med"/>
                    </a:lnR>
                    <a:solidFill>
                      <a:schemeClr val="bg1">
                        <a:lumMod val="95000"/>
                      </a:schemeClr>
                    </a:solidFill>
                  </a:tcPr>
                </a:tc>
                <a:extLst>
                  <a:ext uri="{0D108BD9-81ED-4DB2-BD59-A6C34878D82A}">
                    <a16:rowId xmlns:a16="http://schemas.microsoft.com/office/drawing/2014/main" val="4010476404"/>
                  </a:ext>
                </a:extLst>
              </a:tr>
              <a:tr h="241265">
                <a:tc>
                  <a:txBody>
                    <a:bodyPr/>
                    <a:lstStyle/>
                    <a:p>
                      <a:pPr algn="ctr"/>
                      <a:r>
                        <a:rPr lang="en-US" sz="1200" dirty="0">
                          <a:latin typeface="Open Sans" panose="020B0606030504020204" pitchFamily="34" charset="0"/>
                          <a:ea typeface="Open Sans" panose="020B0606030504020204" pitchFamily="34" charset="0"/>
                          <a:cs typeface="Open Sans" panose="020B0606030504020204" pitchFamily="34" charset="0"/>
                        </a:rPr>
                        <a:t>Asset Management</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endParaRPr lang="en-US" sz="12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a:t>
                      </a:r>
                    </a:p>
                  </a:txBody>
                  <a:tcPr marL="0" marR="0" marT="0" marB="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a:t>
                      </a:r>
                    </a:p>
                  </a:txBody>
                  <a:tcPr marL="0" marR="0" marT="0" marB="0" anchor="ctr">
                    <a:solidFill>
                      <a:schemeClr val="bg1">
                        <a:lumMod val="95000"/>
                      </a:schemeClr>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a:t>
                      </a:r>
                    </a:p>
                  </a:txBody>
                  <a:tcPr marL="0" marR="0" marT="0" marB="0" anchor="ctr">
                    <a:lnR w="12700" cap="flat" cmpd="sng" algn="ctr">
                      <a:solidFill>
                        <a:schemeClr val="tx1"/>
                      </a:solidFill>
                      <a:prstDash val="solid"/>
                      <a:round/>
                      <a:headEnd type="none" w="med" len="med"/>
                      <a:tailEnd type="none" w="med" len="med"/>
                    </a:lnR>
                    <a:solidFill>
                      <a:schemeClr val="bg1">
                        <a:lumMod val="95000"/>
                      </a:schemeClr>
                    </a:solidFill>
                  </a:tcPr>
                </a:tc>
                <a:extLst>
                  <a:ext uri="{0D108BD9-81ED-4DB2-BD59-A6C34878D82A}">
                    <a16:rowId xmlns:a16="http://schemas.microsoft.com/office/drawing/2014/main" val="2225124715"/>
                  </a:ext>
                </a:extLst>
              </a:tr>
              <a:tr h="241265">
                <a:tc>
                  <a:txBody>
                    <a:bodyPr/>
                    <a:lstStyle/>
                    <a:p>
                      <a:pPr algn="ctr"/>
                      <a:r>
                        <a:rPr lang="en-US" sz="1200" dirty="0">
                          <a:latin typeface="Open Sans" panose="020B0606030504020204" pitchFamily="34" charset="0"/>
                          <a:ea typeface="Open Sans" panose="020B0606030504020204" pitchFamily="34" charset="0"/>
                          <a:cs typeface="Open Sans" panose="020B0606030504020204" pitchFamily="34" charset="0"/>
                        </a:rPr>
                        <a:t>Request Management</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endParaRPr lang="en-US" sz="12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a:t>
                      </a:r>
                    </a:p>
                  </a:txBody>
                  <a:tcPr marL="0" marR="0" marT="0" marB="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a:t>
                      </a:r>
                    </a:p>
                  </a:txBody>
                  <a:tcPr marL="0" marR="0" marT="0" marB="0" anchor="ctr">
                    <a:solidFill>
                      <a:schemeClr val="bg1">
                        <a:lumMod val="95000"/>
                      </a:schemeClr>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a:t>
                      </a:r>
                    </a:p>
                  </a:txBody>
                  <a:tcPr marL="0" marR="0" marT="0" marB="0" anchor="ctr">
                    <a:lnR w="12700" cap="flat" cmpd="sng" algn="ctr">
                      <a:solidFill>
                        <a:schemeClr val="tx1"/>
                      </a:solidFill>
                      <a:prstDash val="solid"/>
                      <a:round/>
                      <a:headEnd type="none" w="med" len="med"/>
                      <a:tailEnd type="none" w="med" len="med"/>
                    </a:lnR>
                    <a:solidFill>
                      <a:schemeClr val="bg1">
                        <a:lumMod val="95000"/>
                      </a:schemeClr>
                    </a:solidFill>
                  </a:tcPr>
                </a:tc>
                <a:extLst>
                  <a:ext uri="{0D108BD9-81ED-4DB2-BD59-A6C34878D82A}">
                    <a16:rowId xmlns:a16="http://schemas.microsoft.com/office/drawing/2014/main" val="765061411"/>
                  </a:ext>
                </a:extLst>
              </a:tr>
              <a:tr h="241265">
                <a:tc>
                  <a:txBody>
                    <a:bodyPr/>
                    <a:lstStyle/>
                    <a:p>
                      <a:pPr algn="ctr"/>
                      <a:r>
                        <a:rPr lang="en-US" sz="1200" dirty="0">
                          <a:latin typeface="Open Sans" panose="020B0606030504020204" pitchFamily="34" charset="0"/>
                          <a:ea typeface="Open Sans" panose="020B0606030504020204" pitchFamily="34" charset="0"/>
                          <a:cs typeface="Open Sans" panose="020B0606030504020204" pitchFamily="34" charset="0"/>
                        </a:rPr>
                        <a:t>Walk-Up Experience</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endParaRPr lang="en-US" sz="12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a:t>
                      </a:r>
                    </a:p>
                  </a:txBody>
                  <a:tcPr marL="0" marR="0" marT="0" marB="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a:t>
                      </a:r>
                    </a:p>
                  </a:txBody>
                  <a:tcPr marL="0" marR="0" marT="0" marB="0" anchor="ctr">
                    <a:solidFill>
                      <a:schemeClr val="bg1">
                        <a:lumMod val="95000"/>
                      </a:schemeClr>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a:t>
                      </a:r>
                    </a:p>
                  </a:txBody>
                  <a:tcPr marL="0" marR="0" marT="0" marB="0" anchor="ctr">
                    <a:lnR w="12700" cap="flat" cmpd="sng" algn="ctr">
                      <a:solidFill>
                        <a:schemeClr val="tx1"/>
                      </a:solidFill>
                      <a:prstDash val="solid"/>
                      <a:round/>
                      <a:headEnd type="none" w="med" len="med"/>
                      <a:tailEnd type="none" w="med" len="med"/>
                    </a:lnR>
                    <a:solidFill>
                      <a:schemeClr val="bg1">
                        <a:lumMod val="95000"/>
                      </a:schemeClr>
                    </a:solidFill>
                  </a:tcPr>
                </a:tc>
                <a:extLst>
                  <a:ext uri="{0D108BD9-81ED-4DB2-BD59-A6C34878D82A}">
                    <a16:rowId xmlns:a16="http://schemas.microsoft.com/office/drawing/2014/main" val="47390826"/>
                  </a:ext>
                </a:extLst>
              </a:tr>
              <a:tr h="402969">
                <a:tc>
                  <a:txBody>
                    <a:bodyPr/>
                    <a:lstStyle/>
                    <a:p>
                      <a:pPr algn="ctr"/>
                      <a:r>
                        <a:rPr lang="en-US" sz="1200" dirty="0">
                          <a:latin typeface="Open Sans" panose="020B0606030504020204" pitchFamily="34" charset="0"/>
                          <a:ea typeface="Open Sans" panose="020B0606030504020204" pitchFamily="34" charset="0"/>
                          <a:cs typeface="Open Sans" panose="020B0606030504020204" pitchFamily="34" charset="0"/>
                        </a:rPr>
                        <a:t>Continual Improvement Management</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endParaRPr lang="en-US" sz="12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endParaRPr>
                    </a:p>
                  </a:txBody>
                  <a:tcPr marL="0" marR="0" marT="0" marB="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a:t>
                      </a:r>
                    </a:p>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endParaRPr>
                    </a:p>
                  </a:txBody>
                  <a:tcPr marL="0" marR="0" marT="0" marB="0" anchor="ctr">
                    <a:solidFill>
                      <a:schemeClr val="bg1">
                        <a:lumMod val="95000"/>
                      </a:schemeClr>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a:t>
                      </a:r>
                    </a:p>
                  </a:txBody>
                  <a:tcPr marL="0" marR="0" marT="0" marB="0" anchor="ctr">
                    <a:lnR w="12700" cap="flat" cmpd="sng" algn="ctr">
                      <a:solidFill>
                        <a:schemeClr val="tx1"/>
                      </a:solidFill>
                      <a:prstDash val="solid"/>
                      <a:round/>
                      <a:headEnd type="none" w="med" len="med"/>
                      <a:tailEnd type="none" w="med" len="med"/>
                    </a:lnR>
                    <a:solidFill>
                      <a:schemeClr val="bg1">
                        <a:lumMod val="95000"/>
                      </a:schemeClr>
                    </a:solidFill>
                  </a:tcPr>
                </a:tc>
                <a:extLst>
                  <a:ext uri="{0D108BD9-81ED-4DB2-BD59-A6C34878D82A}">
                    <a16:rowId xmlns:a16="http://schemas.microsoft.com/office/drawing/2014/main" val="1367364013"/>
                  </a:ext>
                </a:extLst>
              </a:tr>
              <a:tr h="241265">
                <a:tc>
                  <a:txBody>
                    <a:bodyPr/>
                    <a:lstStyle/>
                    <a:p>
                      <a:pPr algn="ctr"/>
                      <a:r>
                        <a:rPr lang="en-US" sz="1200" dirty="0">
                          <a:latin typeface="Open Sans" panose="020B0606030504020204" pitchFamily="34" charset="0"/>
                          <a:ea typeface="Open Sans" panose="020B0606030504020204" pitchFamily="34" charset="0"/>
                          <a:cs typeface="Open Sans" panose="020B0606030504020204" pitchFamily="34" charset="0"/>
                        </a:rPr>
                        <a:t>Digital Portfolio Management</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B7EAEA"/>
                    </a:solidFill>
                  </a:tcPr>
                </a:tc>
                <a:tc>
                  <a:txBody>
                    <a:bodyPr/>
                    <a:lstStyle/>
                    <a:p>
                      <a:endParaRPr lang="en-US" sz="12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a:t>
                      </a:r>
                    </a:p>
                  </a:txBody>
                  <a:tcPr marL="0" marR="0" marT="0" marB="0" anchor="ctr">
                    <a:lnL w="12700" cap="flat" cmpd="sng" algn="ctr">
                      <a:solidFill>
                        <a:schemeClr val="tx1"/>
                      </a:solidFill>
                      <a:prstDash val="solid"/>
                      <a:round/>
                      <a:headEnd type="none" w="med" len="med"/>
                      <a:tailEnd type="none" w="med" len="med"/>
                    </a:lnL>
                    <a:solidFill>
                      <a:srgbClr val="B7EAEA"/>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a:t>
                      </a:r>
                    </a:p>
                  </a:txBody>
                  <a:tcPr marL="0" marR="0" marT="0" marB="0" anchor="ctr">
                    <a:solidFill>
                      <a:srgbClr val="B7EAEA"/>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a:t>
                      </a:r>
                    </a:p>
                  </a:txBody>
                  <a:tcPr marL="0" marR="0" marT="0" marB="0" anchor="ctr">
                    <a:lnR w="12700" cap="flat" cmpd="sng" algn="ctr">
                      <a:solidFill>
                        <a:schemeClr val="tx1"/>
                      </a:solidFill>
                      <a:prstDash val="solid"/>
                      <a:round/>
                      <a:headEnd type="none" w="med" len="med"/>
                      <a:tailEnd type="none" w="med" len="med"/>
                    </a:lnR>
                    <a:solidFill>
                      <a:srgbClr val="B7EAEA"/>
                    </a:solidFill>
                  </a:tcPr>
                </a:tc>
                <a:extLst>
                  <a:ext uri="{0D108BD9-81ED-4DB2-BD59-A6C34878D82A}">
                    <a16:rowId xmlns:a16="http://schemas.microsoft.com/office/drawing/2014/main" val="978512872"/>
                  </a:ext>
                </a:extLst>
              </a:tr>
              <a:tr h="241265">
                <a:tc>
                  <a:txBody>
                    <a:bodyPr/>
                    <a:lstStyle/>
                    <a:p>
                      <a:pPr algn="ctr"/>
                      <a:r>
                        <a:rPr lang="en-US" sz="1200" dirty="0">
                          <a:latin typeface="Open Sans" panose="020B0606030504020204" pitchFamily="34" charset="0"/>
                          <a:ea typeface="Open Sans" panose="020B0606030504020204" pitchFamily="34" charset="0"/>
                          <a:cs typeface="Open Sans" panose="020B0606030504020204" pitchFamily="34" charset="0"/>
                        </a:rPr>
                        <a:t>Service Owner Workspace</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endParaRPr lang="en-US" sz="12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endParaRPr>
                    </a:p>
                  </a:txBody>
                  <a:tcPr marL="0" marR="0" marT="0" marB="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a:t>
                      </a:r>
                    </a:p>
                  </a:txBody>
                  <a:tcPr marL="0" marR="0" marT="0" marB="0" anchor="ctr">
                    <a:solidFill>
                      <a:schemeClr val="bg1">
                        <a:lumMod val="95000"/>
                      </a:schemeClr>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a:t>
                      </a:r>
                    </a:p>
                  </a:txBody>
                  <a:tcPr marL="0" marR="0" marT="0" marB="0" anchor="ctr">
                    <a:lnR w="12700" cap="flat" cmpd="sng" algn="ctr">
                      <a:solidFill>
                        <a:schemeClr val="tx1"/>
                      </a:solidFill>
                      <a:prstDash val="solid"/>
                      <a:round/>
                      <a:headEnd type="none" w="med" len="med"/>
                      <a:tailEnd type="none" w="med" len="med"/>
                    </a:lnR>
                    <a:solidFill>
                      <a:schemeClr val="bg1">
                        <a:lumMod val="95000"/>
                      </a:schemeClr>
                    </a:solidFill>
                  </a:tcPr>
                </a:tc>
                <a:extLst>
                  <a:ext uri="{0D108BD9-81ED-4DB2-BD59-A6C34878D82A}">
                    <a16:rowId xmlns:a16="http://schemas.microsoft.com/office/drawing/2014/main" val="2905491126"/>
                  </a:ext>
                </a:extLst>
              </a:tr>
              <a:tr h="241265">
                <a:tc>
                  <a:txBody>
                    <a:bodyPr/>
                    <a:lstStyle/>
                    <a:p>
                      <a:pPr algn="ctr"/>
                      <a:r>
                        <a:rPr lang="en-US" sz="1200" dirty="0">
                          <a:latin typeface="Open Sans" panose="020B0606030504020204" pitchFamily="34" charset="0"/>
                          <a:ea typeface="Open Sans" panose="020B0606030504020204" pitchFamily="34" charset="0"/>
                          <a:cs typeface="Open Sans" panose="020B0606030504020204" pitchFamily="34" charset="0"/>
                        </a:rPr>
                        <a:t>Vendor Manager Workspace</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endParaRPr lang="en-US" sz="12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endParaRPr lang="en-US" sz="1200" dirty="0"/>
                    </a:p>
                  </a:txBody>
                  <a:tcPr marL="0" marR="0" marT="0" marB="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a:t>
                      </a:r>
                    </a:p>
                  </a:txBody>
                  <a:tcPr marL="0" marR="0" marT="0" marB="0" anchor="ctr">
                    <a:solidFill>
                      <a:schemeClr val="bg1">
                        <a:lumMod val="95000"/>
                      </a:schemeClr>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a:t>
                      </a:r>
                    </a:p>
                  </a:txBody>
                  <a:tcPr marL="0" marR="0" marT="0" marB="0" anchor="ctr">
                    <a:lnR w="12700" cap="flat" cmpd="sng" algn="ctr">
                      <a:solidFill>
                        <a:schemeClr val="tx1"/>
                      </a:solidFill>
                      <a:prstDash val="solid"/>
                      <a:round/>
                      <a:headEnd type="none" w="med" len="med"/>
                      <a:tailEnd type="none" w="med" len="med"/>
                    </a:lnR>
                    <a:solidFill>
                      <a:schemeClr val="bg1">
                        <a:lumMod val="95000"/>
                      </a:schemeClr>
                    </a:solidFill>
                  </a:tcPr>
                </a:tc>
                <a:extLst>
                  <a:ext uri="{0D108BD9-81ED-4DB2-BD59-A6C34878D82A}">
                    <a16:rowId xmlns:a16="http://schemas.microsoft.com/office/drawing/2014/main" val="941905907"/>
                  </a:ext>
                </a:extLst>
              </a:tr>
              <a:tr h="241265">
                <a:tc>
                  <a:txBody>
                    <a:bodyPr/>
                    <a:lstStyle/>
                    <a:p>
                      <a:pPr algn="ctr"/>
                      <a:r>
                        <a:rPr lang="en-US" sz="1200" dirty="0">
                          <a:latin typeface="Open Sans" panose="020B0606030504020204" pitchFamily="34" charset="0"/>
                          <a:ea typeface="Open Sans" panose="020B0606030504020204" pitchFamily="34" charset="0"/>
                          <a:cs typeface="Open Sans" panose="020B0606030504020204" pitchFamily="34" charset="0"/>
                        </a:rPr>
                        <a:t>Mobile Publishing</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endParaRPr lang="en-US" sz="12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endParaRPr lang="en-US" sz="1200" dirty="0"/>
                    </a:p>
                  </a:txBody>
                  <a:tcPr marL="0" marR="0" marT="0" marB="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a:t>
                      </a:r>
                    </a:p>
                  </a:txBody>
                  <a:tcPr marL="0" marR="0" marT="0" marB="0" anchor="ctr">
                    <a:solidFill>
                      <a:schemeClr val="bg1">
                        <a:lumMod val="95000"/>
                      </a:schemeClr>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a:t>
                      </a:r>
                    </a:p>
                  </a:txBody>
                  <a:tcPr marL="0" marR="0" marT="0" marB="0" anchor="ctr">
                    <a:lnR w="12700" cap="flat" cmpd="sng" algn="ctr">
                      <a:solidFill>
                        <a:schemeClr val="tx1"/>
                      </a:solidFill>
                      <a:prstDash val="solid"/>
                      <a:round/>
                      <a:headEnd type="none" w="med" len="med"/>
                      <a:tailEnd type="none" w="med" len="med"/>
                    </a:lnR>
                    <a:solidFill>
                      <a:schemeClr val="bg1">
                        <a:lumMod val="95000"/>
                      </a:schemeClr>
                    </a:solidFill>
                  </a:tcPr>
                </a:tc>
                <a:extLst>
                  <a:ext uri="{0D108BD9-81ED-4DB2-BD59-A6C34878D82A}">
                    <a16:rowId xmlns:a16="http://schemas.microsoft.com/office/drawing/2014/main" val="2345394753"/>
                  </a:ext>
                </a:extLst>
              </a:tr>
              <a:tr h="241265">
                <a:tc>
                  <a:txBody>
                    <a:bodyPr/>
                    <a:lstStyle/>
                    <a:p>
                      <a:pPr algn="ctr"/>
                      <a:r>
                        <a:rPr lang="en-US" sz="1200" dirty="0">
                          <a:latin typeface="Open Sans" panose="020B0606030504020204" pitchFamily="34" charset="0"/>
                          <a:ea typeface="Open Sans" panose="020B0606030504020204" pitchFamily="34" charset="0"/>
                          <a:cs typeface="Open Sans" panose="020B0606030504020204" pitchFamily="34" charset="0"/>
                        </a:rPr>
                        <a:t>Universal Request</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endParaRPr lang="en-US" sz="12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lang="en-US" sz="1200" b="1" dirty="0">
                          <a:latin typeface="Open Sans" panose="020B0606030504020204" pitchFamily="34" charset="0"/>
                          <a:ea typeface="Open Sans" panose="020B0606030504020204" pitchFamily="34" charset="0"/>
                          <a:cs typeface="Open Sans" panose="020B0606030504020204" pitchFamily="34" charset="0"/>
                        </a:rPr>
                        <a:t>Universal Request</a:t>
                      </a:r>
                    </a:p>
                  </a:txBody>
                  <a:tcPr marL="0" marR="0" marT="0" marB="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lang="en-US" sz="1200" b="1" dirty="0">
                          <a:latin typeface="Open Sans" panose="020B0606030504020204" pitchFamily="34" charset="0"/>
                          <a:ea typeface="Open Sans" panose="020B0606030504020204" pitchFamily="34" charset="0"/>
                          <a:cs typeface="Open Sans" panose="020B0606030504020204" pitchFamily="34" charset="0"/>
                        </a:rPr>
                        <a:t>Universal Request Pro</a:t>
                      </a:r>
                    </a:p>
                  </a:txBody>
                  <a:tcPr marL="0" marR="0" marT="0" marB="0" anchor="ctr">
                    <a:solidFill>
                      <a:schemeClr val="bg1">
                        <a:lumMod val="95000"/>
                      </a:schemeClr>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lang="en-US" sz="1200" b="1" dirty="0">
                          <a:latin typeface="Open Sans" panose="020B0606030504020204" pitchFamily="34" charset="0"/>
                          <a:ea typeface="Open Sans" panose="020B0606030504020204" pitchFamily="34" charset="0"/>
                          <a:cs typeface="Open Sans" panose="020B0606030504020204" pitchFamily="34" charset="0"/>
                        </a:rPr>
                        <a:t>Universal Request Pro</a:t>
                      </a:r>
                    </a:p>
                  </a:txBody>
                  <a:tcPr marL="0" marR="0" marT="0" marB="0" anchor="ctr">
                    <a:lnR w="12700" cap="flat" cmpd="sng" algn="ctr">
                      <a:solidFill>
                        <a:schemeClr val="tx1"/>
                      </a:solidFill>
                      <a:prstDash val="solid"/>
                      <a:round/>
                      <a:headEnd type="none" w="med" len="med"/>
                      <a:tailEnd type="none" w="med" len="med"/>
                    </a:lnR>
                    <a:solidFill>
                      <a:schemeClr val="bg1">
                        <a:lumMod val="95000"/>
                      </a:schemeClr>
                    </a:solidFill>
                  </a:tcPr>
                </a:tc>
                <a:extLst>
                  <a:ext uri="{0D108BD9-81ED-4DB2-BD59-A6C34878D82A}">
                    <a16:rowId xmlns:a16="http://schemas.microsoft.com/office/drawing/2014/main" val="1887404957"/>
                  </a:ext>
                </a:extLst>
              </a:tr>
              <a:tr h="241265">
                <a:tc>
                  <a:txBody>
                    <a:bodyPr/>
                    <a:lstStyle/>
                    <a:p>
                      <a:pPr algn="ctr"/>
                      <a:r>
                        <a:rPr lang="en-US" sz="1200" dirty="0">
                          <a:latin typeface="Open Sans" panose="020B0606030504020204" pitchFamily="34" charset="0"/>
                          <a:ea typeface="Open Sans" panose="020B0606030504020204" pitchFamily="34" charset="0"/>
                          <a:cs typeface="Open Sans" panose="020B0606030504020204" pitchFamily="34" charset="0"/>
                        </a:rPr>
                        <a:t>DevOps Change Velocity</a:t>
                      </a:r>
                      <a:r>
                        <a:rPr lang="en-US" sz="1200" baseline="30000" dirty="0">
                          <a:latin typeface="Open Sans" panose="020B0606030504020204" pitchFamily="34" charset="0"/>
                          <a:ea typeface="Open Sans" panose="020B0606030504020204" pitchFamily="34" charset="0"/>
                          <a:cs typeface="Open Sans" panose="020B0606030504020204" pitchFamily="34" charset="0"/>
                        </a:rPr>
                        <a:t>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B7EAEA"/>
                    </a:solidFill>
                  </a:tcPr>
                </a:tc>
                <a:tc>
                  <a:txBody>
                    <a:bodyPr/>
                    <a:lstStyle/>
                    <a:p>
                      <a:endParaRPr lang="en-US" sz="12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endParaRPr lang="en-US" sz="1200" dirty="0"/>
                    </a:p>
                  </a:txBody>
                  <a:tcPr marL="0" marR="0" marT="0" marB="0" anchor="ctr">
                    <a:lnL w="12700" cap="flat" cmpd="sng" algn="ctr">
                      <a:solidFill>
                        <a:schemeClr val="tx1"/>
                      </a:solidFill>
                      <a:prstDash val="solid"/>
                      <a:round/>
                      <a:headEnd type="none" w="med" len="med"/>
                      <a:tailEnd type="none" w="med" len="med"/>
                    </a:lnL>
                    <a:solidFill>
                      <a:srgbClr val="B7EAEA"/>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a:t>
                      </a:r>
                    </a:p>
                  </a:txBody>
                  <a:tcPr marL="0" marR="0" marT="0" marB="0" anchor="ctr">
                    <a:solidFill>
                      <a:srgbClr val="B7EAEA"/>
                    </a:solidFill>
                  </a:tcPr>
                </a:tc>
                <a:tc>
                  <a:txBody>
                    <a:bodyPr/>
                    <a:lstStyle/>
                    <a:p>
                      <a:pPr algn="ctr"/>
                      <a:r>
                        <a:rPr lang="en-US" sz="1200" b="1" dirty="0">
                          <a:latin typeface="Open Sans" panose="020B0606030504020204" pitchFamily="34" charset="0"/>
                          <a:ea typeface="Open Sans" panose="020B0606030504020204" pitchFamily="34" charset="0"/>
                          <a:cs typeface="Open Sans" panose="020B0606030504020204" pitchFamily="34" charset="0"/>
                        </a:rPr>
                        <a:t>✔</a:t>
                      </a:r>
                    </a:p>
                  </a:txBody>
                  <a:tcPr marL="0" marR="0" marT="0" marB="0" anchor="ctr">
                    <a:lnR w="12700" cap="flat" cmpd="sng" algn="ctr">
                      <a:solidFill>
                        <a:schemeClr val="tx1"/>
                      </a:solidFill>
                      <a:prstDash val="solid"/>
                      <a:round/>
                      <a:headEnd type="none" w="med" len="med"/>
                      <a:tailEnd type="none" w="med" len="med"/>
                    </a:lnR>
                    <a:solidFill>
                      <a:srgbClr val="B7EAEA"/>
                    </a:solidFill>
                  </a:tcPr>
                </a:tc>
                <a:extLst>
                  <a:ext uri="{0D108BD9-81ED-4DB2-BD59-A6C34878D82A}">
                    <a16:rowId xmlns:a16="http://schemas.microsoft.com/office/drawing/2014/main" val="2766112431"/>
                  </a:ext>
                </a:extLst>
              </a:tr>
              <a:tr h="241265">
                <a:tc>
                  <a:txBody>
                    <a:bodyPr/>
                    <a:lstStyle/>
                    <a:p>
                      <a:pPr algn="ctr"/>
                      <a:r>
                        <a:rPr lang="en-US" sz="1200" dirty="0">
                          <a:latin typeface="Open Sans" panose="020B0606030504020204" pitchFamily="34" charset="0"/>
                          <a:ea typeface="Open Sans" panose="020B0606030504020204" pitchFamily="34" charset="0"/>
                          <a:cs typeface="Open Sans" panose="020B0606030504020204" pitchFamily="34" charset="0"/>
                        </a:rPr>
                        <a:t>Predictive Intelligence</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endParaRPr lang="en-US" sz="12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endParaRPr lang="en-US" sz="1200" dirty="0"/>
                    </a:p>
                  </a:txBody>
                  <a:tcPr marL="0" marR="0" marT="0" marB="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a:t>
                      </a:r>
                    </a:p>
                  </a:txBody>
                  <a:tcPr marL="0" marR="0" marT="0" marB="0" anchor="ctr">
                    <a:solidFill>
                      <a:schemeClr val="bg1">
                        <a:lumMod val="95000"/>
                      </a:schemeClr>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a:t>
                      </a:r>
                    </a:p>
                  </a:txBody>
                  <a:tcPr marL="0" marR="0" marT="0" marB="0" anchor="ctr">
                    <a:lnR w="12700" cap="flat" cmpd="sng" algn="ctr">
                      <a:solidFill>
                        <a:schemeClr val="tx1"/>
                      </a:solidFill>
                      <a:prstDash val="solid"/>
                      <a:round/>
                      <a:headEnd type="none" w="med" len="med"/>
                      <a:tailEnd type="none" w="med" len="med"/>
                    </a:lnR>
                    <a:solidFill>
                      <a:schemeClr val="bg1">
                        <a:lumMod val="95000"/>
                      </a:schemeClr>
                    </a:solidFill>
                  </a:tcPr>
                </a:tc>
                <a:extLst>
                  <a:ext uri="{0D108BD9-81ED-4DB2-BD59-A6C34878D82A}">
                    <a16:rowId xmlns:a16="http://schemas.microsoft.com/office/drawing/2014/main" val="1779334310"/>
                  </a:ext>
                </a:extLst>
              </a:tr>
              <a:tr h="241265">
                <a:tc>
                  <a:txBody>
                    <a:bodyPr/>
                    <a:lstStyle/>
                    <a:p>
                      <a:pPr algn="ctr"/>
                      <a:r>
                        <a:rPr lang="en-US" sz="1200" dirty="0">
                          <a:latin typeface="Open Sans" panose="020B0606030504020204" pitchFamily="34" charset="0"/>
                          <a:ea typeface="Open Sans" panose="020B0606030504020204" pitchFamily="34" charset="0"/>
                          <a:cs typeface="Open Sans" panose="020B0606030504020204" pitchFamily="34" charset="0"/>
                        </a:rPr>
                        <a:t>Virtual Agent</a:t>
                      </a:r>
                      <a:r>
                        <a:rPr lang="en-US" sz="1200" baseline="30000" dirty="0">
                          <a:latin typeface="Open Sans" panose="020B0606030504020204" pitchFamily="34" charset="0"/>
                          <a:ea typeface="Open Sans" panose="020B0606030504020204" pitchFamily="34" charset="0"/>
                          <a:cs typeface="Open Sans" panose="020B0606030504020204" pitchFamily="34" charset="0"/>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endParaRPr lang="en-US" sz="12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endParaRPr lang="en-US" sz="1200" dirty="0"/>
                    </a:p>
                  </a:txBody>
                  <a:tcPr marL="0" marR="0" marT="0" marB="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a:t>
                      </a:r>
                    </a:p>
                  </a:txBody>
                  <a:tcPr marL="0" marR="0" marT="0" marB="0" anchor="ctr">
                    <a:solidFill>
                      <a:schemeClr val="bg1">
                        <a:lumMod val="95000"/>
                      </a:schemeClr>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a:t>
                      </a:r>
                    </a:p>
                  </a:txBody>
                  <a:tcPr marL="0" marR="0" marT="0" marB="0" anchor="ctr">
                    <a:lnR w="12700" cap="flat" cmpd="sng" algn="ctr">
                      <a:solidFill>
                        <a:schemeClr val="tx1"/>
                      </a:solidFill>
                      <a:prstDash val="solid"/>
                      <a:round/>
                      <a:headEnd type="none" w="med" len="med"/>
                      <a:tailEnd type="none" w="med" len="med"/>
                    </a:lnR>
                    <a:solidFill>
                      <a:schemeClr val="bg1">
                        <a:lumMod val="95000"/>
                      </a:schemeClr>
                    </a:solidFill>
                  </a:tcPr>
                </a:tc>
                <a:extLst>
                  <a:ext uri="{0D108BD9-81ED-4DB2-BD59-A6C34878D82A}">
                    <a16:rowId xmlns:a16="http://schemas.microsoft.com/office/drawing/2014/main" val="1018619584"/>
                  </a:ext>
                </a:extLst>
              </a:tr>
              <a:tr h="241265">
                <a:tc>
                  <a:txBody>
                    <a:bodyPr/>
                    <a:lstStyle/>
                    <a:p>
                      <a:pPr algn="ctr"/>
                      <a:r>
                        <a:rPr lang="en-US" sz="1200" dirty="0">
                          <a:latin typeface="Open Sans" panose="020B0606030504020204" pitchFamily="34" charset="0"/>
                          <a:ea typeface="Open Sans" panose="020B0606030504020204" pitchFamily="34" charset="0"/>
                          <a:cs typeface="Open Sans" panose="020B0606030504020204" pitchFamily="34" charset="0"/>
                        </a:rPr>
                        <a:t>Performance Analytics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endParaRPr lang="en-US" sz="12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endParaRPr lang="en-US" sz="1200" dirty="0"/>
                    </a:p>
                  </a:txBody>
                  <a:tcPr marL="0" marR="0" marT="0" marB="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a:t>
                      </a:r>
                    </a:p>
                  </a:txBody>
                  <a:tcPr marL="0" marR="0" marT="0" marB="0" anchor="ctr">
                    <a:solidFill>
                      <a:schemeClr val="bg1">
                        <a:lumMod val="95000"/>
                      </a:schemeClr>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a:t>
                      </a:r>
                    </a:p>
                  </a:txBody>
                  <a:tcPr marL="0" marR="0" marT="0" marB="0" anchor="ctr">
                    <a:lnR w="12700" cap="flat" cmpd="sng" algn="ctr">
                      <a:solidFill>
                        <a:schemeClr val="tx1"/>
                      </a:solidFill>
                      <a:prstDash val="solid"/>
                      <a:round/>
                      <a:headEnd type="none" w="med" len="med"/>
                      <a:tailEnd type="none" w="med" len="med"/>
                    </a:lnR>
                    <a:solidFill>
                      <a:schemeClr val="bg1">
                        <a:lumMod val="95000"/>
                      </a:schemeClr>
                    </a:solidFill>
                  </a:tcPr>
                </a:tc>
                <a:extLst>
                  <a:ext uri="{0D108BD9-81ED-4DB2-BD59-A6C34878D82A}">
                    <a16:rowId xmlns:a16="http://schemas.microsoft.com/office/drawing/2014/main" val="2476293150"/>
                  </a:ext>
                </a:extLst>
              </a:tr>
              <a:tr h="241265">
                <a:tc>
                  <a:txBody>
                    <a:bodyPr/>
                    <a:lstStyle/>
                    <a:p>
                      <a:pPr algn="ctr"/>
                      <a:r>
                        <a:rPr lang="en-US" sz="1200" dirty="0">
                          <a:latin typeface="Open Sans" panose="020B0606030504020204" pitchFamily="34" charset="0"/>
                          <a:ea typeface="Open Sans" panose="020B0606030504020204" pitchFamily="34" charset="0"/>
                          <a:cs typeface="Open Sans" panose="020B0606030504020204" pitchFamily="34" charset="0"/>
                        </a:rPr>
                        <a:t>Workforce Optimization</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endParaRPr lang="en-US" sz="12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endParaRPr lang="en-US" sz="1200" dirty="0"/>
                    </a:p>
                  </a:txBody>
                  <a:tcPr marL="0" marR="0" marT="0" marB="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endParaRPr lang="en-US" sz="1200" dirty="0"/>
                    </a:p>
                  </a:txBody>
                  <a:tcPr marL="0" marR="0" marT="0" marB="0" anchor="ctr">
                    <a:solidFill>
                      <a:schemeClr val="bg1">
                        <a:lumMod val="95000"/>
                      </a:schemeClr>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a:t>
                      </a:r>
                    </a:p>
                  </a:txBody>
                  <a:tcPr marL="0" marR="0" marT="0" marB="0" anchor="ctr">
                    <a:lnR w="12700" cap="flat" cmpd="sng" algn="ctr">
                      <a:solidFill>
                        <a:schemeClr val="tx1"/>
                      </a:solidFill>
                      <a:prstDash val="solid"/>
                      <a:round/>
                      <a:headEnd type="none" w="med" len="med"/>
                      <a:tailEnd type="none" w="med" len="med"/>
                    </a:lnR>
                    <a:solidFill>
                      <a:schemeClr val="bg1">
                        <a:lumMod val="95000"/>
                      </a:schemeClr>
                    </a:solidFill>
                  </a:tcPr>
                </a:tc>
                <a:extLst>
                  <a:ext uri="{0D108BD9-81ED-4DB2-BD59-A6C34878D82A}">
                    <a16:rowId xmlns:a16="http://schemas.microsoft.com/office/drawing/2014/main" val="3135113967"/>
                  </a:ext>
                </a:extLst>
              </a:tr>
              <a:tr h="241265">
                <a:tc>
                  <a:txBody>
                    <a:bodyPr/>
                    <a:lstStyle/>
                    <a:p>
                      <a:pPr algn="ctr"/>
                      <a:r>
                        <a:rPr lang="en-US" sz="1200" dirty="0">
                          <a:latin typeface="Open Sans" panose="020B0606030504020204" pitchFamily="34" charset="0"/>
                          <a:ea typeface="Open Sans" panose="020B0606030504020204" pitchFamily="34" charset="0"/>
                          <a:cs typeface="Open Sans" panose="020B0606030504020204" pitchFamily="34" charset="0"/>
                        </a:rPr>
                        <a:t>Process Optimization</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lumMod val="95000"/>
                      </a:schemeClr>
                    </a:solidFill>
                  </a:tcPr>
                </a:tc>
                <a:tc>
                  <a:txBody>
                    <a:bodyPr/>
                    <a:lstStyle/>
                    <a:p>
                      <a:endParaRPr lang="en-US" sz="12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endParaRPr lang="en-US" sz="1200" dirty="0"/>
                    </a:p>
                  </a:txBody>
                  <a:tcPr marL="0" marR="0" marT="0" marB="0" anchor="ctr">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endParaRPr lang="en-US" sz="1200" dirty="0"/>
                    </a:p>
                  </a:txBody>
                  <a:tcPr marL="0" marR="0" marT="0" marB="0" anchor="ctr">
                    <a:solidFill>
                      <a:schemeClr val="bg1">
                        <a:lumMod val="95000"/>
                      </a:schemeClr>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a:t>
                      </a:r>
                    </a:p>
                  </a:txBody>
                  <a:tcPr marL="0" marR="0" marT="0" marB="0" anchor="ctr">
                    <a:lnR w="12700" cap="flat" cmpd="sng" algn="ctr">
                      <a:solidFill>
                        <a:schemeClr val="tx1"/>
                      </a:solidFill>
                      <a:prstDash val="solid"/>
                      <a:round/>
                      <a:headEnd type="none" w="med" len="med"/>
                      <a:tailEnd type="none" w="med" len="med"/>
                    </a:lnR>
                    <a:solidFill>
                      <a:schemeClr val="bg1">
                        <a:lumMod val="95000"/>
                      </a:schemeClr>
                    </a:solidFill>
                  </a:tcPr>
                </a:tc>
                <a:extLst>
                  <a:ext uri="{0D108BD9-81ED-4DB2-BD59-A6C34878D82A}">
                    <a16:rowId xmlns:a16="http://schemas.microsoft.com/office/drawing/2014/main" val="4236454055"/>
                  </a:ext>
                </a:extLst>
              </a:tr>
              <a:tr h="241265">
                <a:tc>
                  <a:txBody>
                    <a:bodyPr/>
                    <a:lstStyle/>
                    <a:p>
                      <a:pPr algn="ctr"/>
                      <a:r>
                        <a:rPr lang="en-US" sz="1200" dirty="0">
                          <a:latin typeface="Open Sans" panose="020B0606030504020204" pitchFamily="34" charset="0"/>
                          <a:ea typeface="Open Sans" panose="020B0606030504020204" pitchFamily="34" charset="0"/>
                          <a:cs typeface="Open Sans" panose="020B0606030504020204" pitchFamily="34" charset="0"/>
                        </a:rPr>
                        <a:t>App Engine Starter</a:t>
                      </a:r>
                      <a:r>
                        <a:rPr lang="en-US" sz="1200" baseline="30000" dirty="0">
                          <a:latin typeface="Open Sans" panose="020B0606030504020204" pitchFamily="34" charset="0"/>
                          <a:ea typeface="Open Sans" panose="020B0606030504020204" pitchFamily="34" charset="0"/>
                          <a:cs typeface="Open Sans" panose="020B0606030504020204" pitchFamily="34" charset="0"/>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endParaRPr lang="en-US" sz="12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200" b="1" dirty="0">
                          <a:latin typeface="Open Sans" panose="020B0606030504020204" pitchFamily="34" charset="0"/>
                          <a:ea typeface="Open Sans" panose="020B0606030504020204" pitchFamily="34" charset="0"/>
                          <a:cs typeface="Open Sans" panose="020B0606030504020204" pitchFamily="34" charset="0"/>
                        </a:rPr>
                        <a:t>25</a:t>
                      </a:r>
                    </a:p>
                  </a:txBody>
                  <a:tcPr marL="0" marR="0" marT="0"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lang="en-US" sz="1200" b="1" dirty="0">
                          <a:latin typeface="Open Sans" panose="020B0606030504020204" pitchFamily="34" charset="0"/>
                          <a:ea typeface="Open Sans" panose="020B0606030504020204" pitchFamily="34" charset="0"/>
                          <a:cs typeface="Open Sans" panose="020B0606030504020204" pitchFamily="34" charset="0"/>
                        </a:rPr>
                        <a:t>50</a:t>
                      </a:r>
                    </a:p>
                  </a:txBody>
                  <a:tcPr marL="0" marR="0" marT="0" marB="0"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lang="en-US" sz="1200" b="1" dirty="0">
                          <a:latin typeface="Open Sans" panose="020B0606030504020204" pitchFamily="34" charset="0"/>
                          <a:ea typeface="Open Sans" panose="020B0606030504020204" pitchFamily="34" charset="0"/>
                          <a:cs typeface="Open Sans" panose="020B0606030504020204" pitchFamily="34" charset="0"/>
                        </a:rPr>
                        <a:t>50</a:t>
                      </a:r>
                    </a:p>
                  </a:txBody>
                  <a:tcPr marL="0" marR="0" marT="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592576418"/>
                  </a:ext>
                </a:extLst>
              </a:tr>
            </a:tbl>
          </a:graphicData>
        </a:graphic>
      </p:graphicFrame>
    </p:spTree>
    <p:extLst>
      <p:ext uri="{BB962C8B-B14F-4D97-AF65-F5344CB8AC3E}">
        <p14:creationId xmlns:p14="http://schemas.microsoft.com/office/powerpoint/2010/main" val="354305046"/>
      </p:ext>
    </p:extLst>
  </p:cSld>
  <p:clrMapOvr>
    <a:overrideClrMapping bg1="lt1" tx1="dk1" bg2="lt2" tx2="dk2" accent1="accent1" accent2="accent2" accent3="accent3" accent4="accent4" accent5="accent5" accent6="accent6" hlink="hlink" folHlink="folHlink"/>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1">
            <a:extLst>
              <a:ext uri="{FF2B5EF4-FFF2-40B4-BE49-F238E27FC236}">
                <a16:creationId xmlns:a16="http://schemas.microsoft.com/office/drawing/2014/main" id="{65C9CFB1-0FC7-4349-8B4E-DB733F1ECFD9}"/>
              </a:ext>
            </a:extLst>
          </p:cNvPr>
          <p:cNvSpPr/>
          <p:nvPr/>
        </p:nvSpPr>
        <p:spPr bwMode="auto">
          <a:xfrm>
            <a:off x="8091377" y="376325"/>
            <a:ext cx="3085601" cy="340519"/>
          </a:xfrm>
          <a:prstGeom prst="roundRect">
            <a:avLst/>
          </a:prstGeom>
          <a:solidFill>
            <a:schemeClr val="bg2">
              <a:lumMod val="75000"/>
            </a:schemeClr>
          </a:solidFill>
        </p:spPr>
        <p:txBody>
          <a:bodyPr wrap="square" rtlCol="0">
            <a:spAutoFit/>
          </a:bodyPr>
          <a:lstStyle/>
          <a:p>
            <a:pPr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Module 6: ServiceNow Licensing</a:t>
            </a:r>
          </a:p>
        </p:txBody>
      </p:sp>
      <p:sp>
        <p:nvSpPr>
          <p:cNvPr id="4" name="Title 1">
            <a:extLst>
              <a:ext uri="{FF2B5EF4-FFF2-40B4-BE49-F238E27FC236}">
                <a16:creationId xmlns:a16="http://schemas.microsoft.com/office/drawing/2014/main" id="{9F8E9B52-D32D-F94B-A54F-0CEB433AF0AC}"/>
              </a:ext>
            </a:extLst>
          </p:cNvPr>
          <p:cNvSpPr txBox="1">
            <a:spLocks/>
          </p:cNvSpPr>
          <p:nvPr/>
        </p:nvSpPr>
        <p:spPr bwMode="gray">
          <a:xfrm>
            <a:off x="541868" y="478019"/>
            <a:ext cx="6039907" cy="303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0" tIns="0" rIns="0" bIns="0" numCol="1" anchor="b" anchorCtr="0" compatLnSpc="1">
            <a:prstTxWarp prst="textNoShape">
              <a:avLst/>
            </a:prstTxWarp>
            <a:spAutoFit/>
          </a:bodyPr>
          <a:lstStyle>
            <a:lvl1pPr algn="l" rtl="0" eaLnBrk="1" fontAlgn="base" hangingPunct="1">
              <a:lnSpc>
                <a:spcPct val="106000"/>
              </a:lnSpc>
              <a:spcBef>
                <a:spcPct val="0"/>
              </a:spcBef>
              <a:spcAft>
                <a:spcPct val="0"/>
              </a:spcAft>
              <a:defRPr sz="1600" b="1">
                <a:solidFill>
                  <a:schemeClr val="tx1"/>
                </a:solidFill>
                <a:latin typeface="+mj-lt"/>
                <a:ea typeface="+mj-ea"/>
                <a:cs typeface="+mj-cs"/>
              </a:defRPr>
            </a:lvl1pPr>
            <a:lvl2pPr algn="l" rtl="0" eaLnBrk="1" fontAlgn="base" hangingPunct="1">
              <a:lnSpc>
                <a:spcPct val="106000"/>
              </a:lnSpc>
              <a:spcBef>
                <a:spcPct val="0"/>
              </a:spcBef>
              <a:spcAft>
                <a:spcPct val="0"/>
              </a:spcAft>
              <a:defRPr sz="1600" b="1">
                <a:solidFill>
                  <a:schemeClr val="tx1"/>
                </a:solidFill>
                <a:latin typeface="Arial" charset="0"/>
              </a:defRPr>
            </a:lvl2pPr>
            <a:lvl3pPr algn="l" rtl="0" eaLnBrk="1" fontAlgn="base" hangingPunct="1">
              <a:lnSpc>
                <a:spcPct val="106000"/>
              </a:lnSpc>
              <a:spcBef>
                <a:spcPct val="0"/>
              </a:spcBef>
              <a:spcAft>
                <a:spcPct val="0"/>
              </a:spcAft>
              <a:defRPr sz="1600" b="1">
                <a:solidFill>
                  <a:schemeClr val="tx1"/>
                </a:solidFill>
                <a:latin typeface="Arial" charset="0"/>
              </a:defRPr>
            </a:lvl3pPr>
            <a:lvl4pPr algn="l" rtl="0" eaLnBrk="1" fontAlgn="base" hangingPunct="1">
              <a:lnSpc>
                <a:spcPct val="106000"/>
              </a:lnSpc>
              <a:spcBef>
                <a:spcPct val="0"/>
              </a:spcBef>
              <a:spcAft>
                <a:spcPct val="0"/>
              </a:spcAft>
              <a:defRPr sz="1600" b="1">
                <a:solidFill>
                  <a:schemeClr val="tx1"/>
                </a:solidFill>
                <a:latin typeface="Arial" charset="0"/>
              </a:defRPr>
            </a:lvl4pPr>
            <a:lvl5pPr algn="l" rtl="0" eaLnBrk="1" fontAlgn="base" hangingPunct="1">
              <a:lnSpc>
                <a:spcPct val="106000"/>
              </a:lnSpc>
              <a:spcBef>
                <a:spcPct val="0"/>
              </a:spcBef>
              <a:spcAft>
                <a:spcPct val="0"/>
              </a:spcAft>
              <a:defRPr sz="1600" b="1">
                <a:solidFill>
                  <a:schemeClr val="tx1"/>
                </a:solidFill>
                <a:latin typeface="Arial" charset="0"/>
              </a:defRPr>
            </a:lvl5pPr>
            <a:lvl6pPr marL="457189" algn="l" rtl="0" eaLnBrk="1" fontAlgn="base" hangingPunct="1">
              <a:lnSpc>
                <a:spcPct val="106000"/>
              </a:lnSpc>
              <a:spcBef>
                <a:spcPct val="0"/>
              </a:spcBef>
              <a:spcAft>
                <a:spcPct val="0"/>
              </a:spcAft>
              <a:defRPr sz="1600" b="1">
                <a:solidFill>
                  <a:schemeClr val="tx1"/>
                </a:solidFill>
                <a:latin typeface="Arial" charset="0"/>
              </a:defRPr>
            </a:lvl6pPr>
            <a:lvl7pPr marL="914377" algn="l" rtl="0" eaLnBrk="1" fontAlgn="base" hangingPunct="1">
              <a:lnSpc>
                <a:spcPct val="106000"/>
              </a:lnSpc>
              <a:spcBef>
                <a:spcPct val="0"/>
              </a:spcBef>
              <a:spcAft>
                <a:spcPct val="0"/>
              </a:spcAft>
              <a:defRPr sz="1600" b="1">
                <a:solidFill>
                  <a:schemeClr val="tx1"/>
                </a:solidFill>
                <a:latin typeface="Arial" charset="0"/>
              </a:defRPr>
            </a:lvl7pPr>
            <a:lvl8pPr marL="1371566" algn="l" rtl="0" eaLnBrk="1" fontAlgn="base" hangingPunct="1">
              <a:lnSpc>
                <a:spcPct val="106000"/>
              </a:lnSpc>
              <a:spcBef>
                <a:spcPct val="0"/>
              </a:spcBef>
              <a:spcAft>
                <a:spcPct val="0"/>
              </a:spcAft>
              <a:defRPr sz="1600" b="1">
                <a:solidFill>
                  <a:schemeClr val="tx1"/>
                </a:solidFill>
                <a:latin typeface="Arial" charset="0"/>
              </a:defRPr>
            </a:lvl8pPr>
            <a:lvl9pPr marL="1828754" algn="l" rtl="0" eaLnBrk="1" fontAlgn="base" hangingPunct="1">
              <a:lnSpc>
                <a:spcPct val="106000"/>
              </a:lnSpc>
              <a:spcBef>
                <a:spcPct val="0"/>
              </a:spcBef>
              <a:spcAft>
                <a:spcPct val="0"/>
              </a:spcAft>
              <a:defRPr sz="1600" b="1">
                <a:solidFill>
                  <a:schemeClr val="tx1"/>
                </a:solidFill>
                <a:latin typeface="Arial" charset="0"/>
              </a:defRPr>
            </a:lvl9pPr>
          </a:lstStyle>
          <a:p>
            <a:r>
              <a:rPr lang="en-US" sz="2000" dirty="0"/>
              <a:t>IT Operations Management </a:t>
            </a:r>
            <a:endParaRPr lang="en-US" sz="2000" kern="0" dirty="0"/>
          </a:p>
        </p:txBody>
      </p:sp>
      <p:sp>
        <p:nvSpPr>
          <p:cNvPr id="6" name="Title 1">
            <a:extLst>
              <a:ext uri="{FF2B5EF4-FFF2-40B4-BE49-F238E27FC236}">
                <a16:creationId xmlns:a16="http://schemas.microsoft.com/office/drawing/2014/main" id="{76DC47F2-7629-744A-BC8A-5AA54F14DDEA}"/>
              </a:ext>
            </a:extLst>
          </p:cNvPr>
          <p:cNvSpPr>
            <a:spLocks noGrp="1"/>
          </p:cNvSpPr>
          <p:nvPr>
            <p:ph type="title"/>
          </p:nvPr>
        </p:nvSpPr>
        <p:spPr>
          <a:xfrm>
            <a:off x="541868" y="961890"/>
            <a:ext cx="10515600" cy="881010"/>
          </a:xfrm>
        </p:spPr>
        <p:txBody>
          <a:bodyPr/>
          <a:lstStyle/>
          <a:p>
            <a:pPr algn="ctr"/>
            <a:r>
              <a:rPr lang="en-US" sz="2800" dirty="0"/>
              <a:t>IT Operations Management (ITOM) – ServiceNow Subscription Unit Overview</a:t>
            </a:r>
          </a:p>
        </p:txBody>
      </p:sp>
      <p:sp>
        <p:nvSpPr>
          <p:cNvPr id="7" name="Content Placeholder 2">
            <a:extLst>
              <a:ext uri="{FF2B5EF4-FFF2-40B4-BE49-F238E27FC236}">
                <a16:creationId xmlns:a16="http://schemas.microsoft.com/office/drawing/2014/main" id="{4A119629-728C-7540-B882-2F618ADD971F}"/>
              </a:ext>
            </a:extLst>
          </p:cNvPr>
          <p:cNvSpPr>
            <a:spLocks noGrp="1"/>
          </p:cNvSpPr>
          <p:nvPr>
            <p:ph idx="1"/>
          </p:nvPr>
        </p:nvSpPr>
        <p:spPr>
          <a:xfrm>
            <a:off x="1104900" y="2023740"/>
            <a:ext cx="9220200" cy="660531"/>
          </a:xfrm>
        </p:spPr>
        <p:txBody>
          <a:bodyPr/>
          <a:lstStyle/>
          <a:p>
            <a:pPr marL="0" indent="0" algn="ctr">
              <a:buNone/>
            </a:pPr>
            <a:r>
              <a:rPr lang="en-US" sz="2200" i="1" dirty="0">
                <a:latin typeface="Open Sans" panose="020B0606030504020204" pitchFamily="34" charset="0"/>
                <a:ea typeface="Open Sans" panose="020B0606030504020204" pitchFamily="34" charset="0"/>
                <a:cs typeface="Open Sans" panose="020B0606030504020204" pitchFamily="34" charset="0"/>
              </a:rPr>
              <a:t>Each Managed IT Resource type will be counted towards a Subscription Unit based on a predefined ratio of Subscription Unit to Managed IT</a:t>
            </a:r>
          </a:p>
        </p:txBody>
      </p:sp>
      <p:graphicFrame>
        <p:nvGraphicFramePr>
          <p:cNvPr id="8" name="Table 4">
            <a:extLst>
              <a:ext uri="{FF2B5EF4-FFF2-40B4-BE49-F238E27FC236}">
                <a16:creationId xmlns:a16="http://schemas.microsoft.com/office/drawing/2014/main" id="{7FBF00B8-4A35-F949-AB2D-CBF810A4FF43}"/>
              </a:ext>
            </a:extLst>
          </p:cNvPr>
          <p:cNvGraphicFramePr>
            <a:graphicFrameLocks noGrp="1"/>
          </p:cNvGraphicFramePr>
          <p:nvPr>
            <p:extLst>
              <p:ext uri="{D42A27DB-BD31-4B8C-83A1-F6EECF244321}">
                <p14:modId xmlns:p14="http://schemas.microsoft.com/office/powerpoint/2010/main" val="3026073285"/>
              </p:ext>
            </p:extLst>
          </p:nvPr>
        </p:nvGraphicFramePr>
        <p:xfrm>
          <a:off x="971550" y="2945446"/>
          <a:ext cx="9915526" cy="2737848"/>
        </p:xfrm>
        <a:graphic>
          <a:graphicData uri="http://schemas.openxmlformats.org/drawingml/2006/table">
            <a:tbl>
              <a:tblPr firstRow="1" bandRow="1">
                <a:tableStyleId>{5C22544A-7EE6-4342-B048-85BDC9FD1C3A}</a:tableStyleId>
              </a:tblPr>
              <a:tblGrid>
                <a:gridCol w="4957763">
                  <a:extLst>
                    <a:ext uri="{9D8B030D-6E8A-4147-A177-3AD203B41FA5}">
                      <a16:colId xmlns:a16="http://schemas.microsoft.com/office/drawing/2014/main" val="3320888641"/>
                    </a:ext>
                  </a:extLst>
                </a:gridCol>
                <a:gridCol w="4957763">
                  <a:extLst>
                    <a:ext uri="{9D8B030D-6E8A-4147-A177-3AD203B41FA5}">
                      <a16:colId xmlns:a16="http://schemas.microsoft.com/office/drawing/2014/main" val="2847394647"/>
                    </a:ext>
                  </a:extLst>
                </a:gridCol>
              </a:tblGrid>
              <a:tr h="221910">
                <a:tc>
                  <a:txBody>
                    <a:bodyPr/>
                    <a:lstStyle/>
                    <a:p>
                      <a:r>
                        <a:rPr lang="en-US" sz="2400" b="1" dirty="0">
                          <a:latin typeface="Open Sans" panose="020B0606030504020204" pitchFamily="34" charset="0"/>
                          <a:ea typeface="Open Sans" panose="020B0606030504020204" pitchFamily="34" charset="0"/>
                          <a:cs typeface="Open Sans" panose="020B0606030504020204" pitchFamily="34" charset="0"/>
                        </a:rPr>
                        <a:t>Managed IT Resource Type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n-US" sz="2400" b="1" dirty="0">
                          <a:latin typeface="Open Sans" panose="020B0606030504020204" pitchFamily="34" charset="0"/>
                          <a:ea typeface="Open Sans" panose="020B0606030504020204" pitchFamily="34" charset="0"/>
                          <a:cs typeface="Open Sans" panose="020B0606030504020204" pitchFamily="34" charset="0"/>
                        </a:rPr>
                        <a:t>Ratio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3503962114"/>
                  </a:ext>
                </a:extLst>
              </a:tr>
              <a:tr h="570162">
                <a:tc>
                  <a:txBody>
                    <a:bodyPr/>
                    <a:lstStyle/>
                    <a:p>
                      <a:r>
                        <a:rPr lang="en-US" sz="2400" b="1" dirty="0">
                          <a:latin typeface="Open Sans" panose="020B0606030504020204" pitchFamily="34" charset="0"/>
                          <a:ea typeface="Open Sans" panose="020B0606030504020204" pitchFamily="34" charset="0"/>
                          <a:cs typeface="Open Sans" panose="020B0606030504020204" pitchFamily="34" charset="0"/>
                        </a:rPr>
                        <a:t>Server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lang="en-US" sz="2400" b="1" dirty="0">
                          <a:latin typeface="Open Sans" panose="020B0606030504020204" pitchFamily="34" charset="0"/>
                          <a:ea typeface="Open Sans" panose="020B0606030504020204" pitchFamily="34" charset="0"/>
                          <a:cs typeface="Open Sans" panose="020B0606030504020204" pitchFamily="34" charset="0"/>
                        </a:rPr>
                        <a:t>1:1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431082696"/>
                  </a:ext>
                </a:extLst>
              </a:tr>
              <a:tr h="570162">
                <a:tc>
                  <a:txBody>
                    <a:bodyPr/>
                    <a:lstStyle/>
                    <a:p>
                      <a:r>
                        <a:rPr lang="en-US" sz="2400" b="1" dirty="0">
                          <a:latin typeface="Open Sans" panose="020B0606030504020204" pitchFamily="34" charset="0"/>
                          <a:ea typeface="Open Sans" panose="020B0606030504020204" pitchFamily="34" charset="0"/>
                          <a:cs typeface="Open Sans" panose="020B0606030504020204" pitchFamily="34" charset="0"/>
                        </a:rPr>
                        <a:t>PaaS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lang="en-US" sz="2400" b="1" dirty="0">
                          <a:latin typeface="Open Sans" panose="020B0606030504020204" pitchFamily="34" charset="0"/>
                          <a:ea typeface="Open Sans" panose="020B0606030504020204" pitchFamily="34" charset="0"/>
                          <a:cs typeface="Open Sans" panose="020B0606030504020204" pitchFamily="34" charset="0"/>
                        </a:rPr>
                        <a:t>1:3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215048226"/>
                  </a:ext>
                </a:extLst>
              </a:tr>
              <a:tr h="570162">
                <a:tc>
                  <a:txBody>
                    <a:bodyPr/>
                    <a:lstStyle/>
                    <a:p>
                      <a:r>
                        <a:rPr lang="en-US" sz="2400" b="1" dirty="0">
                          <a:latin typeface="Open Sans" panose="020B0606030504020204" pitchFamily="34" charset="0"/>
                          <a:ea typeface="Open Sans" panose="020B0606030504020204" pitchFamily="34" charset="0"/>
                          <a:cs typeface="Open Sans" panose="020B0606030504020204" pitchFamily="34" charset="0"/>
                        </a:rPr>
                        <a:t>Containers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lang="en-US" sz="2400" b="1" dirty="0">
                          <a:latin typeface="Open Sans" panose="020B0606030504020204" pitchFamily="34" charset="0"/>
                          <a:ea typeface="Open Sans" panose="020B0606030504020204" pitchFamily="34" charset="0"/>
                          <a:cs typeface="Open Sans" panose="020B0606030504020204" pitchFamily="34" charset="0"/>
                        </a:rPr>
                        <a:t>1:3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03590933"/>
                  </a:ext>
                </a:extLst>
              </a:tr>
              <a:tr h="570162">
                <a:tc>
                  <a:txBody>
                    <a:bodyPr/>
                    <a:lstStyle/>
                    <a:p>
                      <a:r>
                        <a:rPr lang="en-US" sz="2400" b="1" dirty="0">
                          <a:latin typeface="Open Sans" panose="020B0606030504020204" pitchFamily="34" charset="0"/>
                          <a:ea typeface="Open Sans" panose="020B0606030504020204" pitchFamily="34" charset="0"/>
                          <a:cs typeface="Open Sans" panose="020B0606030504020204" pitchFamily="34" charset="0"/>
                        </a:rPr>
                        <a:t>EUC Devices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lang="en-US" sz="2400" b="1" dirty="0">
                          <a:latin typeface="Open Sans" panose="020B0606030504020204" pitchFamily="34" charset="0"/>
                          <a:ea typeface="Open Sans" panose="020B0606030504020204" pitchFamily="34" charset="0"/>
                          <a:cs typeface="Open Sans" panose="020B0606030504020204" pitchFamily="34" charset="0"/>
                        </a:rPr>
                        <a:t>1:4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51696729"/>
                  </a:ext>
                </a:extLst>
              </a:tr>
            </a:tbl>
          </a:graphicData>
        </a:graphic>
      </p:graphicFrame>
    </p:spTree>
    <p:extLst>
      <p:ext uri="{BB962C8B-B14F-4D97-AF65-F5344CB8AC3E}">
        <p14:creationId xmlns:p14="http://schemas.microsoft.com/office/powerpoint/2010/main" val="170610273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pIzCMhuX1fU.1SuoXSt0tSA"/>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pP2EZ9JKZDECl_9iZAL2dLw"/>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pp8fvfg15kUGlQaEcO9C3mQ"/>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pP2EZ9JKZDECl_9iZAL2dLw"/>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pxDJ7qymHRkKsye1GG2xEag"/>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pIzCMhuX1fU.1SuoXSt0tSA"/>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pP2EZ9JKZDECl_9iZAL2dLw"/>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pP2EZ9JKZDECl_9iZAL2dLw"/>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pYTFJmYgZtk6g7Ur.Y3_X.Q"/>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pYTFJmYgZtk6g7Ur.Y3_X.Q"/>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ER0HIvGdQkOEa54f7hXauw"/>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d1s.FYuNd0KdPv8jFNz86g"/>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xDJ7qymHRkKsye1GG2xEag"/>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qnv.HadGbU.NtItZq.9Vqg"/>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9qAJphRiR0iTfktYE074CA"/>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5ESeIiQfH0.hdw5o57Ionw"/>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qkOzSsNgBEWdYQa7uJekfQ"/>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prQTyFgvktUOs67NDgZJ1Jg"/>
</p:tagLst>
</file>

<file path=ppt/theme/theme1.xml><?xml version="1.0" encoding="utf-8"?>
<a:theme xmlns:a="http://schemas.openxmlformats.org/drawingml/2006/main" name="2_US Consulting Report Template_REL2V_0612">
  <a:themeElements>
    <a:clrScheme name="US Consulting Report Template_REL2_032508 1">
      <a:dk1>
        <a:srgbClr val="000000"/>
      </a:dk1>
      <a:lt1>
        <a:srgbClr val="FFFFFF"/>
      </a:lt1>
      <a:dk2>
        <a:srgbClr val="99CC00"/>
      </a:dk2>
      <a:lt2>
        <a:srgbClr val="009999"/>
      </a:lt2>
      <a:accent1>
        <a:srgbClr val="003399"/>
      </a:accent1>
      <a:accent2>
        <a:srgbClr val="8099CC"/>
      </a:accent2>
      <a:accent3>
        <a:srgbClr val="FFFFFF"/>
      </a:accent3>
      <a:accent4>
        <a:srgbClr val="000000"/>
      </a:accent4>
      <a:accent5>
        <a:srgbClr val="AAADCA"/>
      </a:accent5>
      <a:accent6>
        <a:srgbClr val="738AB9"/>
      </a:accent6>
      <a:hlink>
        <a:srgbClr val="80CCCC"/>
      </a:hlink>
      <a:folHlink>
        <a:srgbClr val="4066B2"/>
      </a:folHlink>
    </a:clrScheme>
    <a:fontScheme name="US Consulting Report Template_REL2_032508">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2"/>
        </a:solidFill>
        <a:ln w="12700" cap="flat" cmpd="sng" algn="ctr">
          <a:noFill/>
          <a:prstDash val="solid"/>
          <a:round/>
          <a:headEnd type="none" w="med" len="med"/>
          <a:tailEnd type="none" w="med" len="med"/>
        </a:ln>
        <a:effectLst/>
      </a:spPr>
      <a:bodyPr vert="horz" wrap="square" lIns="73152" tIns="73152" rIns="73152" bIns="73152" numCol="1" anchor="ctr" anchorCtr="1" compatLnSpc="1">
        <a:prstTxWarp prst="textNoShape">
          <a:avLst/>
        </a:prstTxWarp>
      </a:bodyPr>
      <a:lstStyle>
        <a:defPPr marL="0" marR="0" indent="0" algn="ctr" defTabSz="914400" rtl="0" eaLnBrk="0" fontAlgn="base" latinLnBrk="0" hangingPunct="0">
          <a:lnSpc>
            <a:spcPct val="106000"/>
          </a:lnSpc>
          <a:spcBef>
            <a:spcPct val="0"/>
          </a:spcBef>
          <a:spcAft>
            <a:spcPct val="0"/>
          </a:spcAft>
          <a:buClrTx/>
          <a:buSzTx/>
          <a:buFontTx/>
          <a:buNone/>
          <a:tabLst/>
          <a:defRPr kumimoji="0" lang="en-US" sz="11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2"/>
        </a:solidFill>
        <a:ln w="12700" cap="flat" cmpd="sng" algn="ctr">
          <a:noFill/>
          <a:prstDash val="solid"/>
          <a:round/>
          <a:headEnd type="none" w="med" len="med"/>
          <a:tailEnd type="none" w="med" len="med"/>
        </a:ln>
        <a:effectLst/>
      </a:spPr>
      <a:bodyPr vert="horz" wrap="square" lIns="73152" tIns="73152" rIns="73152" bIns="73152" numCol="1" anchor="ctr" anchorCtr="1" compatLnSpc="1">
        <a:prstTxWarp prst="textNoShape">
          <a:avLst/>
        </a:prstTxWarp>
      </a:bodyPr>
      <a:lstStyle>
        <a:defPPr marL="0" marR="0" indent="0" algn="ctr" defTabSz="914400" rtl="0" eaLnBrk="0" fontAlgn="base" latinLnBrk="0" hangingPunct="0">
          <a:lnSpc>
            <a:spcPct val="106000"/>
          </a:lnSpc>
          <a:spcBef>
            <a:spcPct val="0"/>
          </a:spcBef>
          <a:spcAft>
            <a:spcPct val="0"/>
          </a:spcAft>
          <a:buClrTx/>
          <a:buSzTx/>
          <a:buFontTx/>
          <a:buNone/>
          <a:tabLst/>
          <a:defRPr kumimoji="0" lang="en-US" sz="1100" b="0" i="0" u="none" strike="noStrike" cap="none" normalizeH="0" baseline="0" smtClean="0">
            <a:ln>
              <a:noFill/>
            </a:ln>
            <a:solidFill>
              <a:schemeClr val="tx1"/>
            </a:solidFill>
            <a:effectLst/>
            <a:latin typeface="Arial" charset="0"/>
          </a:defRPr>
        </a:defPPr>
      </a:lstStyle>
    </a:lnDef>
  </a:objectDefaults>
  <a:extraClrSchemeLst>
    <a:extraClrScheme>
      <a:clrScheme name="US Consulting Report Template_REL2_032508 1">
        <a:dk1>
          <a:srgbClr val="000000"/>
        </a:dk1>
        <a:lt1>
          <a:srgbClr val="FFFFFF"/>
        </a:lt1>
        <a:dk2>
          <a:srgbClr val="99CC00"/>
        </a:dk2>
        <a:lt2>
          <a:srgbClr val="009999"/>
        </a:lt2>
        <a:accent1>
          <a:srgbClr val="003399"/>
        </a:accent1>
        <a:accent2>
          <a:srgbClr val="8099CC"/>
        </a:accent2>
        <a:accent3>
          <a:srgbClr val="FFFFFF"/>
        </a:accent3>
        <a:accent4>
          <a:srgbClr val="000000"/>
        </a:accent4>
        <a:accent5>
          <a:srgbClr val="AAADCA"/>
        </a:accent5>
        <a:accent6>
          <a:srgbClr val="738AB9"/>
        </a:accent6>
        <a:hlink>
          <a:srgbClr val="80CCCC"/>
        </a:hlink>
        <a:folHlink>
          <a:srgbClr val="4066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3_US Consulting Report Template_REL2V_0612">
  <a:themeElements>
    <a:clrScheme name="US Consulting Report Template_REL2_032508 1">
      <a:dk1>
        <a:srgbClr val="000000"/>
      </a:dk1>
      <a:lt1>
        <a:srgbClr val="FFFFFF"/>
      </a:lt1>
      <a:dk2>
        <a:srgbClr val="99CC00"/>
      </a:dk2>
      <a:lt2>
        <a:srgbClr val="009999"/>
      </a:lt2>
      <a:accent1>
        <a:srgbClr val="003399"/>
      </a:accent1>
      <a:accent2>
        <a:srgbClr val="8099CC"/>
      </a:accent2>
      <a:accent3>
        <a:srgbClr val="FFFFFF"/>
      </a:accent3>
      <a:accent4>
        <a:srgbClr val="000000"/>
      </a:accent4>
      <a:accent5>
        <a:srgbClr val="AAADCA"/>
      </a:accent5>
      <a:accent6>
        <a:srgbClr val="738AB9"/>
      </a:accent6>
      <a:hlink>
        <a:srgbClr val="80CCCC"/>
      </a:hlink>
      <a:folHlink>
        <a:srgbClr val="4066B2"/>
      </a:folHlink>
    </a:clrScheme>
    <a:fontScheme name="US Consulting Report Template_REL2_032508">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2"/>
        </a:solidFill>
        <a:ln w="12700" cap="flat" cmpd="sng" algn="ctr">
          <a:noFill/>
          <a:prstDash val="solid"/>
          <a:round/>
          <a:headEnd type="none" w="med" len="med"/>
          <a:tailEnd type="none" w="med" len="med"/>
        </a:ln>
        <a:effectLst/>
      </a:spPr>
      <a:bodyPr vert="horz" wrap="square" lIns="73152" tIns="73152" rIns="73152" bIns="73152" numCol="1" anchor="ctr" anchorCtr="1" compatLnSpc="1">
        <a:prstTxWarp prst="textNoShape">
          <a:avLst/>
        </a:prstTxWarp>
      </a:bodyPr>
      <a:lstStyle>
        <a:defPPr marL="0" marR="0" indent="0" algn="ctr" defTabSz="914400" rtl="0" eaLnBrk="0" fontAlgn="base" latinLnBrk="0" hangingPunct="0">
          <a:lnSpc>
            <a:spcPct val="106000"/>
          </a:lnSpc>
          <a:spcBef>
            <a:spcPct val="0"/>
          </a:spcBef>
          <a:spcAft>
            <a:spcPct val="0"/>
          </a:spcAft>
          <a:buClrTx/>
          <a:buSzTx/>
          <a:buFontTx/>
          <a:buNone/>
          <a:tabLst/>
          <a:defRPr kumimoji="0" lang="en-US" sz="11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2"/>
        </a:solidFill>
        <a:ln w="12700" cap="flat" cmpd="sng" algn="ctr">
          <a:noFill/>
          <a:prstDash val="solid"/>
          <a:round/>
          <a:headEnd type="none" w="med" len="med"/>
          <a:tailEnd type="none" w="med" len="med"/>
        </a:ln>
        <a:effectLst/>
      </a:spPr>
      <a:bodyPr vert="horz" wrap="square" lIns="73152" tIns="73152" rIns="73152" bIns="73152" numCol="1" anchor="ctr" anchorCtr="1" compatLnSpc="1">
        <a:prstTxWarp prst="textNoShape">
          <a:avLst/>
        </a:prstTxWarp>
      </a:bodyPr>
      <a:lstStyle>
        <a:defPPr marL="0" marR="0" indent="0" algn="ctr" defTabSz="914400" rtl="0" eaLnBrk="0" fontAlgn="base" latinLnBrk="0" hangingPunct="0">
          <a:lnSpc>
            <a:spcPct val="106000"/>
          </a:lnSpc>
          <a:spcBef>
            <a:spcPct val="0"/>
          </a:spcBef>
          <a:spcAft>
            <a:spcPct val="0"/>
          </a:spcAft>
          <a:buClrTx/>
          <a:buSzTx/>
          <a:buFontTx/>
          <a:buNone/>
          <a:tabLst/>
          <a:defRPr kumimoji="0" lang="en-US" sz="1100" b="0" i="0" u="none" strike="noStrike" cap="none" normalizeH="0" baseline="0" smtClean="0">
            <a:ln>
              <a:noFill/>
            </a:ln>
            <a:solidFill>
              <a:schemeClr val="tx1"/>
            </a:solidFill>
            <a:effectLst/>
            <a:latin typeface="Arial" charset="0"/>
          </a:defRPr>
        </a:defPPr>
      </a:lstStyle>
    </a:lnDef>
  </a:objectDefaults>
  <a:extraClrSchemeLst>
    <a:extraClrScheme>
      <a:clrScheme name="US Consulting Report Template_REL2_032508 1">
        <a:dk1>
          <a:srgbClr val="000000"/>
        </a:dk1>
        <a:lt1>
          <a:srgbClr val="FFFFFF"/>
        </a:lt1>
        <a:dk2>
          <a:srgbClr val="99CC00"/>
        </a:dk2>
        <a:lt2>
          <a:srgbClr val="009999"/>
        </a:lt2>
        <a:accent1>
          <a:srgbClr val="003399"/>
        </a:accent1>
        <a:accent2>
          <a:srgbClr val="8099CC"/>
        </a:accent2>
        <a:accent3>
          <a:srgbClr val="FFFFFF"/>
        </a:accent3>
        <a:accent4>
          <a:srgbClr val="000000"/>
        </a:accent4>
        <a:accent5>
          <a:srgbClr val="AAADCA"/>
        </a:accent5>
        <a:accent6>
          <a:srgbClr val="738AB9"/>
        </a:accent6>
        <a:hlink>
          <a:srgbClr val="80CCCC"/>
        </a:hlink>
        <a:folHlink>
          <a:srgbClr val="4066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Custom Design">
  <a:themeElements>
    <a:clrScheme name="ServiceNow 2021">
      <a:dk1>
        <a:srgbClr val="000000"/>
      </a:dk1>
      <a:lt1>
        <a:srgbClr val="FFFFFF"/>
      </a:lt1>
      <a:dk2>
        <a:srgbClr val="032D42"/>
      </a:dk2>
      <a:lt2>
        <a:srgbClr val="FFFFFF"/>
      </a:lt2>
      <a:accent1>
        <a:srgbClr val="86ED78"/>
      </a:accent1>
      <a:accent2>
        <a:srgbClr val="009156"/>
      </a:accent2>
      <a:accent3>
        <a:srgbClr val="5274FF"/>
      </a:accent3>
      <a:accent4>
        <a:srgbClr val="24C2CE"/>
      </a:accent4>
      <a:accent5>
        <a:srgbClr val="FC7786"/>
      </a:accent5>
      <a:accent6>
        <a:srgbClr val="FFDE1D"/>
      </a:accent6>
      <a:hlink>
        <a:srgbClr val="009156"/>
      </a:hlink>
      <a:folHlink>
        <a:srgbClr val="4F4F4F"/>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l">
          <a:defRPr sz="1600"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noAutofit/>
      </a:bodyPr>
      <a:lstStyle>
        <a:defPPr algn="l">
          <a:spcBef>
            <a:spcPts val="300"/>
          </a:spcBef>
          <a:defRPr sz="1600"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US Consulting Report Template_REL2_032508 1">
    <a:dk1>
      <a:srgbClr val="000000"/>
    </a:dk1>
    <a:lt1>
      <a:srgbClr val="FFFFFF"/>
    </a:lt1>
    <a:dk2>
      <a:srgbClr val="99CC00"/>
    </a:dk2>
    <a:lt2>
      <a:srgbClr val="009999"/>
    </a:lt2>
    <a:accent1>
      <a:srgbClr val="003399"/>
    </a:accent1>
    <a:accent2>
      <a:srgbClr val="8099CC"/>
    </a:accent2>
    <a:accent3>
      <a:srgbClr val="FFFFFF"/>
    </a:accent3>
    <a:accent4>
      <a:srgbClr val="000000"/>
    </a:accent4>
    <a:accent5>
      <a:srgbClr val="AAADCA"/>
    </a:accent5>
    <a:accent6>
      <a:srgbClr val="738AB9"/>
    </a:accent6>
    <a:hlink>
      <a:srgbClr val="80CCCC"/>
    </a:hlink>
    <a:folHlink>
      <a:srgbClr val="4066B2"/>
    </a:folHlink>
  </a:clrScheme>
</a:themeOverride>
</file>

<file path=ppt/theme/themeOverride2.xml><?xml version="1.0" encoding="utf-8"?>
<a:themeOverride xmlns:a="http://schemas.openxmlformats.org/drawingml/2006/main">
  <a:clrScheme name="US Consulting Report Template_REL2_032508 1">
    <a:dk1>
      <a:srgbClr val="000000"/>
    </a:dk1>
    <a:lt1>
      <a:srgbClr val="FFFFFF"/>
    </a:lt1>
    <a:dk2>
      <a:srgbClr val="99CC00"/>
    </a:dk2>
    <a:lt2>
      <a:srgbClr val="009999"/>
    </a:lt2>
    <a:accent1>
      <a:srgbClr val="003399"/>
    </a:accent1>
    <a:accent2>
      <a:srgbClr val="8099CC"/>
    </a:accent2>
    <a:accent3>
      <a:srgbClr val="FFFFFF"/>
    </a:accent3>
    <a:accent4>
      <a:srgbClr val="000000"/>
    </a:accent4>
    <a:accent5>
      <a:srgbClr val="AAADCA"/>
    </a:accent5>
    <a:accent6>
      <a:srgbClr val="738AB9"/>
    </a:accent6>
    <a:hlink>
      <a:srgbClr val="80CCCC"/>
    </a:hlink>
    <a:folHlink>
      <a:srgbClr val="4066B2"/>
    </a:folHlink>
  </a:clrScheme>
</a:themeOverride>
</file>

<file path=ppt/theme/themeOverride3.xml><?xml version="1.0" encoding="utf-8"?>
<a:themeOverride xmlns:a="http://schemas.openxmlformats.org/drawingml/2006/main">
  <a:clrScheme name="US Consulting Report Template_REL2_032508 1">
    <a:dk1>
      <a:srgbClr val="000000"/>
    </a:dk1>
    <a:lt1>
      <a:srgbClr val="FFFFFF"/>
    </a:lt1>
    <a:dk2>
      <a:srgbClr val="99CC00"/>
    </a:dk2>
    <a:lt2>
      <a:srgbClr val="009999"/>
    </a:lt2>
    <a:accent1>
      <a:srgbClr val="003399"/>
    </a:accent1>
    <a:accent2>
      <a:srgbClr val="8099CC"/>
    </a:accent2>
    <a:accent3>
      <a:srgbClr val="FFFFFF"/>
    </a:accent3>
    <a:accent4>
      <a:srgbClr val="000000"/>
    </a:accent4>
    <a:accent5>
      <a:srgbClr val="AAADCA"/>
    </a:accent5>
    <a:accent6>
      <a:srgbClr val="738AB9"/>
    </a:accent6>
    <a:hlink>
      <a:srgbClr val="80CCCC"/>
    </a:hlink>
    <a:folHlink>
      <a:srgbClr val="4066B2"/>
    </a:folHlink>
  </a:clrScheme>
</a:themeOverride>
</file>

<file path=ppt/theme/themeOverride4.xml><?xml version="1.0" encoding="utf-8"?>
<a:themeOverride xmlns:a="http://schemas.openxmlformats.org/drawingml/2006/main">
  <a:clrScheme name="US Consulting Report Template_REL2_032508 1">
    <a:dk1>
      <a:srgbClr val="000000"/>
    </a:dk1>
    <a:lt1>
      <a:srgbClr val="FFFFFF"/>
    </a:lt1>
    <a:dk2>
      <a:srgbClr val="99CC00"/>
    </a:dk2>
    <a:lt2>
      <a:srgbClr val="009999"/>
    </a:lt2>
    <a:accent1>
      <a:srgbClr val="003399"/>
    </a:accent1>
    <a:accent2>
      <a:srgbClr val="8099CC"/>
    </a:accent2>
    <a:accent3>
      <a:srgbClr val="FFFFFF"/>
    </a:accent3>
    <a:accent4>
      <a:srgbClr val="000000"/>
    </a:accent4>
    <a:accent5>
      <a:srgbClr val="AAADCA"/>
    </a:accent5>
    <a:accent6>
      <a:srgbClr val="738AB9"/>
    </a:accent6>
    <a:hlink>
      <a:srgbClr val="80CCCC"/>
    </a:hlink>
    <a:folHlink>
      <a:srgbClr val="4066B2"/>
    </a:folHlink>
  </a:clrScheme>
</a:themeOverride>
</file>

<file path=ppt/theme/themeOverride5.xml><?xml version="1.0" encoding="utf-8"?>
<a:themeOverride xmlns:a="http://schemas.openxmlformats.org/drawingml/2006/main">
  <a:clrScheme name="US Consulting Report Template_REL2_032508 1">
    <a:dk1>
      <a:srgbClr val="000000"/>
    </a:dk1>
    <a:lt1>
      <a:srgbClr val="FFFFFF"/>
    </a:lt1>
    <a:dk2>
      <a:srgbClr val="99CC00"/>
    </a:dk2>
    <a:lt2>
      <a:srgbClr val="009999"/>
    </a:lt2>
    <a:accent1>
      <a:srgbClr val="003399"/>
    </a:accent1>
    <a:accent2>
      <a:srgbClr val="8099CC"/>
    </a:accent2>
    <a:accent3>
      <a:srgbClr val="FFFFFF"/>
    </a:accent3>
    <a:accent4>
      <a:srgbClr val="000000"/>
    </a:accent4>
    <a:accent5>
      <a:srgbClr val="AAADCA"/>
    </a:accent5>
    <a:accent6>
      <a:srgbClr val="738AB9"/>
    </a:accent6>
    <a:hlink>
      <a:srgbClr val="80CCCC"/>
    </a:hlink>
    <a:folHlink>
      <a:srgbClr val="4066B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BA73CE150E855458238166D86F14BA0" ma:contentTypeVersion="10" ma:contentTypeDescription="Create a new document." ma:contentTypeScope="" ma:versionID="d3ab6c8dad2da2e598fd81dbd7c3fb42">
  <xsd:schema xmlns:xsd="http://www.w3.org/2001/XMLSchema" xmlns:xs="http://www.w3.org/2001/XMLSchema" xmlns:p="http://schemas.microsoft.com/office/2006/metadata/properties" xmlns:ns2="cab47bcc-6a76-4964-8c27-3003b366c69f" xmlns:ns3="d0a134c4-68e8-47d4-a050-5b5a356d5d8c" targetNamespace="http://schemas.microsoft.com/office/2006/metadata/properties" ma:root="true" ma:fieldsID="3e767452f2b1992639320da7f1395f07" ns2:_="" ns3:_="">
    <xsd:import namespace="cab47bcc-6a76-4964-8c27-3003b366c69f"/>
    <xsd:import namespace="d0a134c4-68e8-47d4-a050-5b5a356d5d8c"/>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ab47bcc-6a76-4964-8c27-3003b366c69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0a134c4-68e8-47d4-a050-5b5a356d5d8c"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d0a134c4-68e8-47d4-a050-5b5a356d5d8c">
      <UserInfo>
        <DisplayName>Christina Witmer</DisplayName>
        <AccountId>16</AccountId>
        <AccountType/>
      </UserInfo>
      <UserInfo>
        <DisplayName>Mike Kearns</DisplayName>
        <AccountId>23</AccountId>
        <AccountType/>
      </UserInfo>
    </SharedWithUsers>
  </documentManagement>
</p:properties>
</file>

<file path=customXml/itemProps1.xml><?xml version="1.0" encoding="utf-8"?>
<ds:datastoreItem xmlns:ds="http://schemas.openxmlformats.org/officeDocument/2006/customXml" ds:itemID="{63B791EC-4A2F-4999-BA71-7207DDB7DB26}">
  <ds:schemaRefs>
    <ds:schemaRef ds:uri="cab47bcc-6a76-4964-8c27-3003b366c69f"/>
    <ds:schemaRef ds:uri="d0a134c4-68e8-47d4-a050-5b5a356d5d8c"/>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0/xmlns/"/>
    <ds:schemaRef ds:uri="http://www.w3.org/2001/XMLSchema"/>
  </ds:schemaRefs>
</ds:datastoreItem>
</file>

<file path=customXml/itemProps2.xml><?xml version="1.0" encoding="utf-8"?>
<ds:datastoreItem xmlns:ds="http://schemas.openxmlformats.org/officeDocument/2006/customXml" ds:itemID="{B4243928-136A-4E5A-B260-8B5F410E774C}">
  <ds:schemaRefs>
    <ds:schemaRef ds:uri="http://schemas.microsoft.com/sharepoint/v3/contenttype/forms"/>
  </ds:schemaRefs>
</ds:datastoreItem>
</file>

<file path=customXml/itemProps3.xml><?xml version="1.0" encoding="utf-8"?>
<ds:datastoreItem xmlns:ds="http://schemas.openxmlformats.org/officeDocument/2006/customXml" ds:itemID="{6321D345-E3D1-4BE9-B12B-4199E9573D90}">
  <ds:schemaRefs>
    <ds:schemaRef ds:uri="cab47bcc-6a76-4964-8c27-3003b366c69f"/>
    <ds:schemaRef ds:uri="d0a134c4-68e8-47d4-a050-5b5a356d5d8c"/>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29</TotalTime>
  <Words>19172</Words>
  <Application>Microsoft Office PowerPoint</Application>
  <PresentationFormat>Widescreen</PresentationFormat>
  <Paragraphs>2704</Paragraphs>
  <Slides>109</Slides>
  <Notes>99</Notes>
  <HiddenSlides>0</HiddenSlides>
  <MMClips>0</MMClips>
  <ScaleCrop>false</ScaleCrop>
  <HeadingPairs>
    <vt:vector size="8" baseType="variant">
      <vt:variant>
        <vt:lpstr>Fonts Used</vt:lpstr>
      </vt:variant>
      <vt:variant>
        <vt:i4>15</vt:i4>
      </vt:variant>
      <vt:variant>
        <vt:lpstr>Theme</vt:lpstr>
      </vt:variant>
      <vt:variant>
        <vt:i4>4</vt:i4>
      </vt:variant>
      <vt:variant>
        <vt:lpstr>Embedded OLE Servers</vt:lpstr>
      </vt:variant>
      <vt:variant>
        <vt:i4>2</vt:i4>
      </vt:variant>
      <vt:variant>
        <vt:lpstr>Slide Titles</vt:lpstr>
      </vt:variant>
      <vt:variant>
        <vt:i4>109</vt:i4>
      </vt:variant>
    </vt:vector>
  </HeadingPairs>
  <TitlesOfParts>
    <vt:vector size="130" baseType="lpstr">
      <vt:lpstr>Arial</vt:lpstr>
      <vt:lpstr>Arial Black</vt:lpstr>
      <vt:lpstr>Avenir Book</vt:lpstr>
      <vt:lpstr>Calibri</vt:lpstr>
      <vt:lpstr>Calibri Light</vt:lpstr>
      <vt:lpstr>Century Gothic</vt:lpstr>
      <vt:lpstr>Courier New</vt:lpstr>
      <vt:lpstr>Open Sans</vt:lpstr>
      <vt:lpstr>Roboto</vt:lpstr>
      <vt:lpstr>Segoe UI</vt:lpstr>
      <vt:lpstr>Segoe UI Black</vt:lpstr>
      <vt:lpstr>Symbol</vt:lpstr>
      <vt:lpstr>Times New Roman</vt:lpstr>
      <vt:lpstr>Wingdings</vt:lpstr>
      <vt:lpstr>Wingdings 2</vt:lpstr>
      <vt:lpstr>2_US Consulting Report Template_REL2V_0612</vt:lpstr>
      <vt:lpstr>3_US Consulting Report Template_REL2V_0612</vt:lpstr>
      <vt:lpstr>Custom Design</vt:lpstr>
      <vt:lpstr>1_Custom Design</vt:lpstr>
      <vt:lpstr>think-cell Slide</vt:lpstr>
      <vt:lpstr>Acrobat Document</vt:lpstr>
      <vt:lpstr>U.S. Department of Commerce  2022 Big “A” Acquisition Conference Software License Management (SLM) Training</vt:lpstr>
      <vt:lpstr>Instructors</vt:lpstr>
      <vt:lpstr>Training Logistics</vt:lpstr>
      <vt:lpstr>Agenda (MORNING)</vt:lpstr>
      <vt:lpstr>PowerPoint Presentation</vt:lpstr>
      <vt:lpstr>Module 1: What is SLM?</vt:lpstr>
      <vt:lpstr>PowerPoint Presentation</vt:lpstr>
      <vt:lpstr>PowerPoint Presentation</vt:lpstr>
      <vt:lpstr>PowerPoint Presentation</vt:lpstr>
      <vt:lpstr>PowerPoint Presentation</vt:lpstr>
      <vt:lpstr>Why we need SLM and the importance to centralize</vt:lpstr>
      <vt:lpstr>PowerPoint Presentation</vt:lpstr>
      <vt:lpstr>Common Mistakes When Implementing SLM</vt:lpstr>
      <vt:lpstr>PowerPoint Presentation</vt:lpstr>
      <vt:lpstr>PowerPoint Presentation</vt:lpstr>
      <vt:lpstr>Key Takeaways</vt:lpstr>
      <vt:lpstr>Wrap-Up and Review</vt:lpstr>
      <vt:lpstr>U.S. Department of Commerce  2022 Big “A” Acquisition Conference Software License Management (SLM) Training</vt:lpstr>
      <vt:lpstr>Module 2: Management Approach to SLM</vt:lpstr>
      <vt:lpstr>Challenges in Managing IT Spend</vt:lpstr>
      <vt:lpstr>Top Challenges in IT Spend Visibility</vt:lpstr>
      <vt:lpstr>DOC SLM Challenges and Pain Points</vt:lpstr>
      <vt:lpstr>PowerPoint Presentation</vt:lpstr>
      <vt:lpstr>PowerPoint Presentation</vt:lpstr>
      <vt:lpstr>PowerPoint Presentation</vt:lpstr>
      <vt:lpstr>PowerPoint Presentation</vt:lpstr>
      <vt:lpstr>PowerPoint Presentation</vt:lpstr>
      <vt:lpstr>PowerPoint Presentation</vt:lpstr>
      <vt:lpstr>Agile Management Approach to SLM</vt:lpstr>
      <vt:lpstr>PowerPoint Presentation</vt:lpstr>
      <vt:lpstr>FITARA, MEGABYTE &amp; DOC’s SLM Policy</vt:lpstr>
      <vt:lpstr>Key Accomplishments</vt:lpstr>
      <vt:lpstr>PowerPoint Presentation</vt:lpstr>
      <vt:lpstr>SLM Challenges and Toolset Benefits</vt:lpstr>
      <vt:lpstr>PowerPoint Presentation</vt:lpstr>
      <vt:lpstr>PowerPoint Presentation</vt:lpstr>
      <vt:lpstr>PowerPoint Presentation</vt:lpstr>
      <vt:lpstr>PowerPoint Presentation</vt:lpstr>
      <vt:lpstr>PowerPoint Presentation</vt:lpstr>
      <vt:lpstr>Gartner’s Comparison of the Top 5 SLM Tools</vt:lpstr>
      <vt:lpstr>Examples of Quick Wins for Implementing Software Centralization and SLM Toolsets</vt:lpstr>
      <vt:lpstr>Inventory Management Overview</vt:lpstr>
      <vt:lpstr>Inventory Management is the foundation of SLM</vt:lpstr>
      <vt:lpstr>Inventory Management – 5 Best Practices </vt:lpstr>
      <vt:lpstr>Wrap-Up and Review</vt:lpstr>
      <vt:lpstr>U.S. Department of Commerce  2022 Big “A” Acquisition Conference Software License Management (SLM) Training</vt:lpstr>
      <vt:lpstr>Module 3: Acquisition Management for SLM</vt:lpstr>
      <vt:lpstr>What is Category Management and How Does it Apply to DOC?</vt:lpstr>
      <vt:lpstr>High-Level: Federal Commodities Spend Categories</vt:lpstr>
      <vt:lpstr>How Category Management affects Total Cost of Ownership</vt:lpstr>
      <vt:lpstr>Microsoft Case Study</vt:lpstr>
      <vt:lpstr>Using Category Management to Capture Savings</vt:lpstr>
      <vt:lpstr>Software Procurement Requirements Gathering </vt:lpstr>
      <vt:lpstr>Storing your Software Licensing and Entitlement Data</vt:lpstr>
      <vt:lpstr>Acquisition Management Scenario (Example only)</vt:lpstr>
      <vt:lpstr>Acquisition Management Questions (Example only)</vt:lpstr>
      <vt:lpstr>Wrap-Up and Review</vt:lpstr>
      <vt:lpstr>U.S. Department of Commerce  2022 Big “A” Acquisition Conference Software License Management (SLM) Training</vt:lpstr>
      <vt:lpstr>PowerPoint Presentation</vt:lpstr>
      <vt:lpstr>Module 4: Managing Software Vendors at DOC</vt:lpstr>
      <vt:lpstr>Vendor Management Overview </vt:lpstr>
      <vt:lpstr>Benefits of SLM Vendor Management</vt:lpstr>
      <vt:lpstr>Prioritize Software Vendors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Software Audit Readiness</vt:lpstr>
      <vt:lpstr>Self-Audit Approach</vt:lpstr>
      <vt:lpstr>Common Results from an Internal/Self-Audit </vt:lpstr>
      <vt:lpstr>Internal Audit Process Map Example</vt:lpstr>
      <vt:lpstr>Wrap-Up and Review</vt:lpstr>
      <vt:lpstr>Module 5: Cloud Adoption and Impact on Software Licensing </vt:lpstr>
      <vt:lpstr>PowerPoint Presentation</vt:lpstr>
      <vt:lpstr>Software License Models</vt:lpstr>
      <vt:lpstr>Software License Models: Total Cost of Ownership (TCO)</vt:lpstr>
      <vt:lpstr>What is different in the cloud?</vt:lpstr>
      <vt:lpstr>Risks and Opportunities to move to the Cloud</vt:lpstr>
      <vt:lpstr>Differences between cloud licensing and on-premise</vt:lpstr>
      <vt:lpstr>Cloud License Models</vt:lpstr>
      <vt:lpstr>Comparing Cloud License Models</vt:lpstr>
      <vt:lpstr>Responsibility shifts under cloud licensing models</vt:lpstr>
      <vt:lpstr>Cloud Deployment Models </vt:lpstr>
      <vt:lpstr>Potential challenges with SaaS models</vt:lpstr>
      <vt:lpstr>Potential challenges with IaaS &amp; PaaS models</vt:lpstr>
      <vt:lpstr>License Compliance in the Cloud</vt:lpstr>
      <vt:lpstr>PowerPoint Presentation</vt:lpstr>
      <vt:lpstr>Wrap-Up and Review</vt:lpstr>
      <vt:lpstr>U.S. Department of Commerce  2022 Big “A” Acquisition Conference Software License Management (SLM) Training</vt:lpstr>
      <vt:lpstr>Module 6: ServiceNow Licensing Overview</vt:lpstr>
      <vt:lpstr>PowerPoint Presentation</vt:lpstr>
      <vt:lpstr>PowerPoint Presentation</vt:lpstr>
      <vt:lpstr>PowerPoint Presentation</vt:lpstr>
      <vt:lpstr>PowerPoint Presentation</vt:lpstr>
      <vt:lpstr>PowerPoint Presentation</vt:lpstr>
      <vt:lpstr>IT Operations Management (ITOM) – ServiceNow Subscription Unit Overview</vt:lpstr>
      <vt:lpstr>PowerPoint Presentation</vt:lpstr>
      <vt:lpstr>PowerPoint Presentation</vt:lpstr>
      <vt:lpstr>PowerPoint Presentation</vt:lpstr>
      <vt:lpstr>PowerPoint Presentation</vt:lpstr>
      <vt:lpstr>Risks of Customization and impact to ServiceNow Licensing Compliance</vt:lpstr>
      <vt:lpstr>Wrap-Up and Review</vt:lpstr>
      <vt:lpstr>Wrap-Up and Contact Information</vt:lpstr>
      <vt:lpstr>APPENDIX</vt:lpstr>
      <vt:lpstr>Acronym Table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U.S. Department of Commerce  Enterprise Software Asset Management Working Group</dc:title>
  <dc:creator>Bowie-Dean, Shirley (Federal)</dc:creator>
  <cp:lastModifiedBy>Bowie-Dean, Shirley (Federal)</cp:lastModifiedBy>
  <cp:revision>3</cp:revision>
  <cp:lastPrinted>2021-05-06T14:33:46Z</cp:lastPrinted>
  <dcterms:created xsi:type="dcterms:W3CDTF">2019-11-12T21:04:05Z</dcterms:created>
  <dcterms:modified xsi:type="dcterms:W3CDTF">2022-05-02T15:58:23Z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0x0101005BA73CE150E855458238166D86F14BA0</vt:lpwstr>
  </property>
</Properties>
</file>